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430" r:id="rId3"/>
    <p:sldId id="427" r:id="rId4"/>
    <p:sldId id="434" r:id="rId5"/>
    <p:sldId id="433" r:id="rId6"/>
    <p:sldId id="431" r:id="rId7"/>
    <p:sldId id="257" r:id="rId8"/>
  </p:sldIdLst>
  <p:sldSz cx="12192000" cy="6858000"/>
  <p:notesSz cx="6858000" cy="9144000"/>
  <p:embeddedFontLst>
    <p:embeddedFont>
      <p:font typeface="等线" panose="02010600030101010101" pitchFamily="2" charset="-122"/>
      <p:regular r:id="rId10"/>
      <p:bold r:id="rId11"/>
    </p:embeddedFont>
    <p:embeddedFont>
      <p:font typeface="汉仪中宋简" panose="02010600000101010101" pitchFamily="2" charset="-122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1F03"/>
    <a:srgbClr val="B96D07"/>
    <a:srgbClr val="FD7A04"/>
    <a:srgbClr val="FFB501"/>
    <a:srgbClr val="D08B02"/>
    <a:srgbClr val="3E1603"/>
    <a:srgbClr val="566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91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0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7F9875-A978-46C9-BDE2-B72FE49A8A9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C238DA-3605-4311-A2CB-C0DD67599D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图片 133"/>
          <p:cNvPicPr>
            <a:picLocks noChangeAspect="1"/>
          </p:cNvPicPr>
          <p:nvPr/>
        </p:nvPicPr>
        <p:blipFill rotWithShape="1">
          <a:blip r:embed="rId2" cstate="hqprint"/>
          <a:srcRect/>
          <a:stretch>
            <a:fillRect/>
          </a:stretch>
        </p:blipFill>
        <p:spPr>
          <a:xfrm>
            <a:off x="4400550" y="-12018"/>
            <a:ext cx="7791452" cy="6870018"/>
          </a:xfrm>
          <a:custGeom>
            <a:avLst/>
            <a:gdLst>
              <a:gd name="connsiteX0" fmla="*/ 0 w 7030065"/>
              <a:gd name="connsiteY0" fmla="*/ 0 h 6858000"/>
              <a:gd name="connsiteX1" fmla="*/ 7030065 w 7030065"/>
              <a:gd name="connsiteY1" fmla="*/ 0 h 6858000"/>
              <a:gd name="connsiteX2" fmla="*/ 7030065 w 7030065"/>
              <a:gd name="connsiteY2" fmla="*/ 6858000 h 6858000"/>
              <a:gd name="connsiteX3" fmla="*/ 0 w 703006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30065" h="6858000">
                <a:moveTo>
                  <a:pt x="0" y="0"/>
                </a:moveTo>
                <a:lnTo>
                  <a:pt x="7030065" y="0"/>
                </a:lnTo>
                <a:lnTo>
                  <a:pt x="70300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任意多边形: 形状 8"/>
          <p:cNvSpPr/>
          <p:nvPr/>
        </p:nvSpPr>
        <p:spPr>
          <a:xfrm flipH="1">
            <a:off x="0" y="0"/>
            <a:ext cx="7426420" cy="6858000"/>
          </a:xfrm>
          <a:custGeom>
            <a:avLst/>
            <a:gdLst>
              <a:gd name="connsiteX0" fmla="*/ 839398 w 7426420"/>
              <a:gd name="connsiteY0" fmla="*/ 6586590 h 6858000"/>
              <a:gd name="connsiteX1" fmla="*/ 871603 w 7426420"/>
              <a:gd name="connsiteY1" fmla="*/ 6647574 h 6858000"/>
              <a:gd name="connsiteX2" fmla="*/ 836659 w 7426420"/>
              <a:gd name="connsiteY2" fmla="*/ 6586590 h 6858000"/>
              <a:gd name="connsiteX3" fmla="*/ 702357 w 7426420"/>
              <a:gd name="connsiteY3" fmla="*/ 6343342 h 6858000"/>
              <a:gd name="connsiteX4" fmla="*/ 785268 w 7426420"/>
              <a:gd name="connsiteY4" fmla="*/ 6468735 h 6858000"/>
              <a:gd name="connsiteX5" fmla="*/ 702357 w 7426420"/>
              <a:gd name="connsiteY5" fmla="*/ 6343342 h 6858000"/>
              <a:gd name="connsiteX6" fmla="*/ 623558 w 7426420"/>
              <a:gd name="connsiteY6" fmla="*/ 6162447 h 6858000"/>
              <a:gd name="connsiteX7" fmla="*/ 657818 w 7426420"/>
              <a:gd name="connsiteY7" fmla="*/ 6230967 h 6858000"/>
              <a:gd name="connsiteX8" fmla="*/ 623558 w 7426420"/>
              <a:gd name="connsiteY8" fmla="*/ 6162447 h 6858000"/>
              <a:gd name="connsiteX9" fmla="*/ 536055 w 7426420"/>
              <a:gd name="connsiteY9" fmla="*/ 6160017 h 6858000"/>
              <a:gd name="connsiteX10" fmla="*/ 573539 w 7426420"/>
              <a:gd name="connsiteY10" fmla="*/ 6222745 h 6858000"/>
              <a:gd name="connsiteX11" fmla="*/ 548185 w 7426420"/>
              <a:gd name="connsiteY11" fmla="*/ 6210411 h 6858000"/>
              <a:gd name="connsiteX12" fmla="*/ 531055 w 7426420"/>
              <a:gd name="connsiteY12" fmla="*/ 6174780 h 6858000"/>
              <a:gd name="connsiteX13" fmla="*/ 536055 w 7426420"/>
              <a:gd name="connsiteY13" fmla="*/ 6160017 h 6858000"/>
              <a:gd name="connsiteX14" fmla="*/ 1281357 w 7426420"/>
              <a:gd name="connsiteY14" fmla="*/ 5958255 h 6858000"/>
              <a:gd name="connsiteX15" fmla="*/ 1298488 w 7426420"/>
              <a:gd name="connsiteY15" fmla="*/ 5973329 h 6858000"/>
              <a:gd name="connsiteX16" fmla="*/ 1278618 w 7426420"/>
              <a:gd name="connsiteY16" fmla="*/ 5958255 h 6858000"/>
              <a:gd name="connsiteX17" fmla="*/ 470218 w 7426420"/>
              <a:gd name="connsiteY17" fmla="*/ 5939216 h 6858000"/>
              <a:gd name="connsiteX18" fmla="*/ 489086 w 7426420"/>
              <a:gd name="connsiteY18" fmla="*/ 5940943 h 6858000"/>
              <a:gd name="connsiteX19" fmla="*/ 518721 w 7426420"/>
              <a:gd name="connsiteY19" fmla="*/ 5959625 h 6858000"/>
              <a:gd name="connsiteX20" fmla="*/ 614650 w 7426420"/>
              <a:gd name="connsiteY20" fmla="*/ 6145317 h 6858000"/>
              <a:gd name="connsiteX21" fmla="*/ 581760 w 7426420"/>
              <a:gd name="connsiteY21" fmla="*/ 6136409 h 6858000"/>
              <a:gd name="connsiteX22" fmla="*/ 616706 w 7426420"/>
              <a:gd name="connsiteY22" fmla="*/ 6217948 h 6858000"/>
              <a:gd name="connsiteX23" fmla="*/ 523518 w 7426420"/>
              <a:gd name="connsiteY23" fmla="*/ 6124760 h 6858000"/>
              <a:gd name="connsiteX24" fmla="*/ 491998 w 7426420"/>
              <a:gd name="connsiteY24" fmla="*/ 6061721 h 6858000"/>
              <a:gd name="connsiteX25" fmla="*/ 509815 w 7426420"/>
              <a:gd name="connsiteY25" fmla="*/ 5993200 h 6858000"/>
              <a:gd name="connsiteX26" fmla="*/ 459793 w 7426420"/>
              <a:gd name="connsiteY26" fmla="*/ 6009646 h 6858000"/>
              <a:gd name="connsiteX27" fmla="*/ 470218 w 7426420"/>
              <a:gd name="connsiteY27" fmla="*/ 5939216 h 6858000"/>
              <a:gd name="connsiteX28" fmla="*/ 846403 w 7426420"/>
              <a:gd name="connsiteY28" fmla="*/ 5624970 h 6858000"/>
              <a:gd name="connsiteX29" fmla="*/ 861326 w 7426420"/>
              <a:gd name="connsiteY29" fmla="*/ 5627300 h 6858000"/>
              <a:gd name="connsiteX30" fmla="*/ 879141 w 7426420"/>
              <a:gd name="connsiteY30" fmla="*/ 5659505 h 6858000"/>
              <a:gd name="connsiteX31" fmla="*/ 848692 w 7426420"/>
              <a:gd name="connsiteY31" fmla="*/ 5648616 h 6858000"/>
              <a:gd name="connsiteX32" fmla="*/ 835031 w 7426420"/>
              <a:gd name="connsiteY32" fmla="*/ 5632708 h 6858000"/>
              <a:gd name="connsiteX33" fmla="*/ 833918 w 7426420"/>
              <a:gd name="connsiteY33" fmla="*/ 5633466 h 6858000"/>
              <a:gd name="connsiteX34" fmla="*/ 833918 w 7426420"/>
              <a:gd name="connsiteY34" fmla="*/ 5631411 h 6858000"/>
              <a:gd name="connsiteX35" fmla="*/ 835031 w 7426420"/>
              <a:gd name="connsiteY35" fmla="*/ 5632708 h 6858000"/>
              <a:gd name="connsiteX36" fmla="*/ 661927 w 7426420"/>
              <a:gd name="connsiteY36" fmla="*/ 5410088 h 6858000"/>
              <a:gd name="connsiteX37" fmla="*/ 649594 w 7426420"/>
              <a:gd name="connsiteY37" fmla="*/ 5422421 h 6858000"/>
              <a:gd name="connsiteX38" fmla="*/ 672891 w 7426420"/>
              <a:gd name="connsiteY38" fmla="*/ 5434070 h 6858000"/>
              <a:gd name="connsiteX39" fmla="*/ 661927 w 7426420"/>
              <a:gd name="connsiteY39" fmla="*/ 5410088 h 6858000"/>
              <a:gd name="connsiteX40" fmla="*/ 889162 w 7426420"/>
              <a:gd name="connsiteY40" fmla="*/ 5045730 h 6858000"/>
              <a:gd name="connsiteX41" fmla="*/ 912716 w 7426420"/>
              <a:gd name="connsiteY41" fmla="*/ 5064059 h 6858000"/>
              <a:gd name="connsiteX42" fmla="*/ 903422 w 7426420"/>
              <a:gd name="connsiteY42" fmla="*/ 5201347 h 6858000"/>
              <a:gd name="connsiteX43" fmla="*/ 890789 w 7426420"/>
              <a:gd name="connsiteY43" fmla="*/ 5210694 h 6858000"/>
              <a:gd name="connsiteX44" fmla="*/ 868178 w 7426420"/>
              <a:gd name="connsiteY44" fmla="*/ 5233306 h 6858000"/>
              <a:gd name="connsiteX45" fmla="*/ 867492 w 7426420"/>
              <a:gd name="connsiteY45" fmla="*/ 5228509 h 6858000"/>
              <a:gd name="connsiteX46" fmla="*/ 818842 w 7426420"/>
              <a:gd name="connsiteY46" fmla="*/ 5101746 h 6858000"/>
              <a:gd name="connsiteX47" fmla="*/ 859955 w 7426420"/>
              <a:gd name="connsiteY47" fmla="*/ 5073652 h 6858000"/>
              <a:gd name="connsiteX48" fmla="*/ 889162 w 7426420"/>
              <a:gd name="connsiteY48" fmla="*/ 5045730 h 6858000"/>
              <a:gd name="connsiteX49" fmla="*/ 898326 w 7426420"/>
              <a:gd name="connsiteY49" fmla="*/ 4955796 h 6858000"/>
              <a:gd name="connsiteX50" fmla="*/ 920939 w 7426420"/>
              <a:gd name="connsiteY50" fmla="*/ 4966074 h 6858000"/>
              <a:gd name="connsiteX51" fmla="*/ 909290 w 7426420"/>
              <a:gd name="connsiteY51" fmla="*/ 4979093 h 6858000"/>
              <a:gd name="connsiteX52" fmla="*/ 898326 w 7426420"/>
              <a:gd name="connsiteY52" fmla="*/ 4955796 h 6858000"/>
              <a:gd name="connsiteX53" fmla="*/ 912716 w 7426420"/>
              <a:gd name="connsiteY53" fmla="*/ 4889331 h 6858000"/>
              <a:gd name="connsiteX54" fmla="*/ 925050 w 7426420"/>
              <a:gd name="connsiteY54" fmla="*/ 4901665 h 6858000"/>
              <a:gd name="connsiteX55" fmla="*/ 901752 w 7426420"/>
              <a:gd name="connsiteY55" fmla="*/ 4912628 h 6858000"/>
              <a:gd name="connsiteX56" fmla="*/ 912716 w 7426420"/>
              <a:gd name="connsiteY56" fmla="*/ 4889331 h 6858000"/>
              <a:gd name="connsiteX57" fmla="*/ 829035 w 7426420"/>
              <a:gd name="connsiteY57" fmla="*/ 4885134 h 6858000"/>
              <a:gd name="connsiteX58" fmla="*/ 881882 w 7426420"/>
              <a:gd name="connsiteY58" fmla="*/ 4915369 h 6858000"/>
              <a:gd name="connsiteX59" fmla="*/ 895586 w 7426420"/>
              <a:gd name="connsiteY59" fmla="*/ 4919480 h 6858000"/>
              <a:gd name="connsiteX60" fmla="*/ 895586 w 7426420"/>
              <a:gd name="connsiteY60" fmla="*/ 4953740 h 6858000"/>
              <a:gd name="connsiteX61" fmla="*/ 772248 w 7426420"/>
              <a:gd name="connsiteY61" fmla="*/ 4998279 h 6858000"/>
              <a:gd name="connsiteX62" fmla="*/ 745526 w 7426420"/>
              <a:gd name="connsiteY62" fmla="*/ 4936610 h 6858000"/>
              <a:gd name="connsiteX63" fmla="*/ 775674 w 7426420"/>
              <a:gd name="connsiteY63" fmla="*/ 4909887 h 6858000"/>
              <a:gd name="connsiteX64" fmla="*/ 829035 w 7426420"/>
              <a:gd name="connsiteY64" fmla="*/ 4885134 h 6858000"/>
              <a:gd name="connsiteX65" fmla="*/ 712636 w 7426420"/>
              <a:gd name="connsiteY65" fmla="*/ 4804364 h 6858000"/>
              <a:gd name="connsiteX66" fmla="*/ 707840 w 7426420"/>
              <a:gd name="connsiteY66" fmla="*/ 4804364 h 6858000"/>
              <a:gd name="connsiteX67" fmla="*/ 707840 w 7426420"/>
              <a:gd name="connsiteY67" fmla="*/ 4809160 h 6858000"/>
              <a:gd name="connsiteX68" fmla="*/ 947661 w 7426420"/>
              <a:gd name="connsiteY68" fmla="*/ 4781754 h 6858000"/>
              <a:gd name="connsiteX69" fmla="*/ 959310 w 7426420"/>
              <a:gd name="connsiteY69" fmla="*/ 4831088 h 6858000"/>
              <a:gd name="connsiteX70" fmla="*/ 932588 w 7426420"/>
              <a:gd name="connsiteY70" fmla="*/ 4839311 h 6858000"/>
              <a:gd name="connsiteX71" fmla="*/ 903808 w 7426420"/>
              <a:gd name="connsiteY71" fmla="*/ 4826292 h 6858000"/>
              <a:gd name="connsiteX72" fmla="*/ 912716 w 7426420"/>
              <a:gd name="connsiteY72" fmla="*/ 4812588 h 6858000"/>
              <a:gd name="connsiteX73" fmla="*/ 947661 w 7426420"/>
              <a:gd name="connsiteY73" fmla="*/ 4781754 h 6858000"/>
              <a:gd name="connsiteX74" fmla="*/ 697558 w 7426420"/>
              <a:gd name="connsiteY74" fmla="*/ 4779011 h 6858000"/>
              <a:gd name="connsiteX75" fmla="*/ 685225 w 7426420"/>
              <a:gd name="connsiteY75" fmla="*/ 4791345 h 6858000"/>
              <a:gd name="connsiteX76" fmla="*/ 707837 w 7426420"/>
              <a:gd name="connsiteY76" fmla="*/ 4801623 h 6858000"/>
              <a:gd name="connsiteX77" fmla="*/ 697558 w 7426420"/>
              <a:gd name="connsiteY77" fmla="*/ 4779011 h 6858000"/>
              <a:gd name="connsiteX78" fmla="*/ 768821 w 7426420"/>
              <a:gd name="connsiteY78" fmla="*/ 4624840 h 6858000"/>
              <a:gd name="connsiteX79" fmla="*/ 757172 w 7426420"/>
              <a:gd name="connsiteY79" fmla="*/ 4637859 h 6858000"/>
              <a:gd name="connsiteX80" fmla="*/ 767450 w 7426420"/>
              <a:gd name="connsiteY80" fmla="*/ 4650878 h 6858000"/>
              <a:gd name="connsiteX81" fmla="*/ 781154 w 7426420"/>
              <a:gd name="connsiteY81" fmla="*/ 4638544 h 6858000"/>
              <a:gd name="connsiteX82" fmla="*/ 224748 w 7426420"/>
              <a:gd name="connsiteY82" fmla="*/ 4489170 h 6858000"/>
              <a:gd name="connsiteX83" fmla="*/ 259009 w 7426420"/>
              <a:gd name="connsiteY83" fmla="*/ 4565228 h 6858000"/>
              <a:gd name="connsiteX84" fmla="*/ 224748 w 7426420"/>
              <a:gd name="connsiteY84" fmla="*/ 4489170 h 6858000"/>
              <a:gd name="connsiteX85" fmla="*/ 581759 w 7426420"/>
              <a:gd name="connsiteY85" fmla="*/ 4178770 h 6858000"/>
              <a:gd name="connsiteX86" fmla="*/ 570110 w 7426420"/>
              <a:gd name="connsiteY86" fmla="*/ 4190418 h 6858000"/>
              <a:gd name="connsiteX87" fmla="*/ 580388 w 7426420"/>
              <a:gd name="connsiteY87" fmla="*/ 4204122 h 6858000"/>
              <a:gd name="connsiteX88" fmla="*/ 592723 w 7426420"/>
              <a:gd name="connsiteY88" fmla="*/ 4192473 h 6858000"/>
              <a:gd name="connsiteX89" fmla="*/ 581759 w 7426420"/>
              <a:gd name="connsiteY89" fmla="*/ 4178770 h 6858000"/>
              <a:gd name="connsiteX90" fmla="*/ 268602 w 7426420"/>
              <a:gd name="connsiteY90" fmla="*/ 3503155 h 6858000"/>
              <a:gd name="connsiteX91" fmla="*/ 264491 w 7426420"/>
              <a:gd name="connsiteY91" fmla="*/ 3503155 h 6858000"/>
              <a:gd name="connsiteX92" fmla="*/ 264491 w 7426420"/>
              <a:gd name="connsiteY92" fmla="*/ 3507266 h 6858000"/>
              <a:gd name="connsiteX93" fmla="*/ 279822 w 7426420"/>
              <a:gd name="connsiteY93" fmla="*/ 3441942 h 6858000"/>
              <a:gd name="connsiteX94" fmla="*/ 271343 w 7426420"/>
              <a:gd name="connsiteY94" fmla="*/ 3455902 h 6858000"/>
              <a:gd name="connsiteX95" fmla="*/ 271343 w 7426420"/>
              <a:gd name="connsiteY95" fmla="*/ 3503155 h 6858000"/>
              <a:gd name="connsiteX96" fmla="*/ 300121 w 7426420"/>
              <a:gd name="connsiteY96" fmla="*/ 3459301 h 6858000"/>
              <a:gd name="connsiteX97" fmla="*/ 291899 w 7426420"/>
              <a:gd name="connsiteY97" fmla="*/ 3444939 h 6858000"/>
              <a:gd name="connsiteX98" fmla="*/ 279822 w 7426420"/>
              <a:gd name="connsiteY98" fmla="*/ 3441942 h 6858000"/>
              <a:gd name="connsiteX99" fmla="*/ 341253 w 7426420"/>
              <a:gd name="connsiteY99" fmla="*/ 3249657 h 6858000"/>
              <a:gd name="connsiteX100" fmla="*/ 306288 w 7426420"/>
              <a:gd name="connsiteY100" fmla="*/ 3281177 h 6858000"/>
              <a:gd name="connsiteX101" fmla="*/ 342623 w 7426420"/>
              <a:gd name="connsiteY101" fmla="*/ 3318178 h 6858000"/>
              <a:gd name="connsiteX102" fmla="*/ 368661 w 7426420"/>
              <a:gd name="connsiteY102" fmla="*/ 3285974 h 6858000"/>
              <a:gd name="connsiteX103" fmla="*/ 351704 w 7426420"/>
              <a:gd name="connsiteY103" fmla="*/ 3251118 h 6858000"/>
              <a:gd name="connsiteX104" fmla="*/ 341253 w 7426420"/>
              <a:gd name="connsiteY104" fmla="*/ 3249657 h 6858000"/>
              <a:gd name="connsiteX105" fmla="*/ 805042 w 7426420"/>
              <a:gd name="connsiteY105" fmla="*/ 2850513 h 6858000"/>
              <a:gd name="connsiteX106" fmla="*/ 811305 w 7426420"/>
              <a:gd name="connsiteY106" fmla="*/ 2852237 h 6858000"/>
              <a:gd name="connsiteX107" fmla="*/ 822268 w 7426420"/>
              <a:gd name="connsiteY107" fmla="*/ 2876219 h 6858000"/>
              <a:gd name="connsiteX108" fmla="*/ 827750 w 7426420"/>
              <a:gd name="connsiteY108" fmla="*/ 2876219 h 6858000"/>
              <a:gd name="connsiteX109" fmla="*/ 827750 w 7426420"/>
              <a:gd name="connsiteY109" fmla="*/ 2881015 h 6858000"/>
              <a:gd name="connsiteX110" fmla="*/ 851733 w 7426420"/>
              <a:gd name="connsiteY110" fmla="*/ 2890608 h 6858000"/>
              <a:gd name="connsiteX111" fmla="*/ 851733 w 7426420"/>
              <a:gd name="connsiteY111" fmla="*/ 2902258 h 6858000"/>
              <a:gd name="connsiteX112" fmla="*/ 822268 w 7426420"/>
              <a:gd name="connsiteY112" fmla="*/ 2881015 h 6858000"/>
              <a:gd name="connsiteX113" fmla="*/ 822268 w 7426420"/>
              <a:gd name="connsiteY113" fmla="*/ 2876219 h 6858000"/>
              <a:gd name="connsiteX114" fmla="*/ 798972 w 7426420"/>
              <a:gd name="connsiteY114" fmla="*/ 2865255 h 6858000"/>
              <a:gd name="connsiteX115" fmla="*/ 805042 w 7426420"/>
              <a:gd name="connsiteY115" fmla="*/ 2850513 h 6858000"/>
              <a:gd name="connsiteX116" fmla="*/ 863382 w 7426420"/>
              <a:gd name="connsiteY116" fmla="*/ 2691897 h 6858000"/>
              <a:gd name="connsiteX117" fmla="*/ 890789 w 7426420"/>
              <a:gd name="connsiteY117" fmla="*/ 2707657 h 6858000"/>
              <a:gd name="connsiteX118" fmla="*/ 847622 w 7426420"/>
              <a:gd name="connsiteY118" fmla="*/ 2722046 h 6858000"/>
              <a:gd name="connsiteX119" fmla="*/ 833918 w 7426420"/>
              <a:gd name="connsiteY119" fmla="*/ 2700804 h 6858000"/>
              <a:gd name="connsiteX120" fmla="*/ 772933 w 7426420"/>
              <a:gd name="connsiteY120" fmla="*/ 2665174 h 6858000"/>
              <a:gd name="connsiteX121" fmla="*/ 784583 w 7426420"/>
              <a:gd name="connsiteY121" fmla="*/ 2676822 h 6858000"/>
              <a:gd name="connsiteX122" fmla="*/ 784583 w 7426420"/>
              <a:gd name="connsiteY122" fmla="*/ 2703545 h 6858000"/>
              <a:gd name="connsiteX123" fmla="*/ 785952 w 7426420"/>
              <a:gd name="connsiteY123" fmla="*/ 2728898 h 6858000"/>
              <a:gd name="connsiteX124" fmla="*/ 768138 w 7426420"/>
              <a:gd name="connsiteY124" fmla="*/ 2757677 h 6858000"/>
              <a:gd name="connsiteX125" fmla="*/ 757859 w 7426420"/>
              <a:gd name="connsiteY125" fmla="*/ 2743973 h 6858000"/>
              <a:gd name="connsiteX126" fmla="*/ 750322 w 7426420"/>
              <a:gd name="connsiteY126" fmla="*/ 2730955 h 6858000"/>
              <a:gd name="connsiteX127" fmla="*/ 750322 w 7426420"/>
              <a:gd name="connsiteY127" fmla="*/ 2678877 h 6858000"/>
              <a:gd name="connsiteX128" fmla="*/ 772933 w 7426420"/>
              <a:gd name="connsiteY128" fmla="*/ 2665174 h 6858000"/>
              <a:gd name="connsiteX129" fmla="*/ 657132 w 7426420"/>
              <a:gd name="connsiteY129" fmla="*/ 2657634 h 6858000"/>
              <a:gd name="connsiteX130" fmla="*/ 646169 w 7426420"/>
              <a:gd name="connsiteY130" fmla="*/ 2667911 h 6858000"/>
              <a:gd name="connsiteX131" fmla="*/ 662614 w 7426420"/>
              <a:gd name="connsiteY131" fmla="*/ 2679560 h 6858000"/>
              <a:gd name="connsiteX132" fmla="*/ 667410 w 7426420"/>
              <a:gd name="connsiteY132" fmla="*/ 2669282 h 6858000"/>
              <a:gd name="connsiteX133" fmla="*/ 281032 w 7426420"/>
              <a:gd name="connsiteY133" fmla="*/ 2200601 h 6858000"/>
              <a:gd name="connsiteX134" fmla="*/ 262435 w 7426420"/>
              <a:gd name="connsiteY134" fmla="*/ 2226618 h 6858000"/>
              <a:gd name="connsiteX135" fmla="*/ 267231 w 7426420"/>
              <a:gd name="connsiteY135" fmla="*/ 2294453 h 6858000"/>
              <a:gd name="connsiteX136" fmla="*/ 284362 w 7426420"/>
              <a:gd name="connsiteY136" fmla="*/ 2204007 h 6858000"/>
              <a:gd name="connsiteX137" fmla="*/ 281032 w 7426420"/>
              <a:gd name="connsiteY137" fmla="*/ 2200601 h 6858000"/>
              <a:gd name="connsiteX138" fmla="*/ 322749 w 7426420"/>
              <a:gd name="connsiteY138" fmla="*/ 2034771 h 6858000"/>
              <a:gd name="connsiteX139" fmla="*/ 306290 w 7426420"/>
              <a:gd name="connsiteY139" fmla="*/ 2171814 h 6858000"/>
              <a:gd name="connsiteX140" fmla="*/ 322749 w 7426420"/>
              <a:gd name="connsiteY140" fmla="*/ 2034771 h 6858000"/>
              <a:gd name="connsiteX141" fmla="*/ 640000 w 7426420"/>
              <a:gd name="connsiteY141" fmla="*/ 2010104 h 6858000"/>
              <a:gd name="connsiteX142" fmla="*/ 610536 w 7426420"/>
              <a:gd name="connsiteY142" fmla="*/ 2069032 h 6858000"/>
              <a:gd name="connsiteX143" fmla="*/ 640000 w 7426420"/>
              <a:gd name="connsiteY143" fmla="*/ 2010104 h 6858000"/>
              <a:gd name="connsiteX144" fmla="*/ 685909 w 7426420"/>
              <a:gd name="connsiteY144" fmla="*/ 1991604 h 6858000"/>
              <a:gd name="connsiteX145" fmla="*/ 641370 w 7426420"/>
              <a:gd name="connsiteY145" fmla="*/ 2074515 h 6858000"/>
              <a:gd name="connsiteX146" fmla="*/ 685909 w 7426420"/>
              <a:gd name="connsiteY146" fmla="*/ 1991604 h 6858000"/>
              <a:gd name="connsiteX147" fmla="*/ 677001 w 7426420"/>
              <a:gd name="connsiteY147" fmla="*/ 1921712 h 6858000"/>
              <a:gd name="connsiteX148" fmla="*/ 654389 w 7426420"/>
              <a:gd name="connsiteY148" fmla="*/ 1963510 h 6858000"/>
              <a:gd name="connsiteX149" fmla="*/ 692761 w 7426420"/>
              <a:gd name="connsiteY149" fmla="*/ 1963510 h 6858000"/>
              <a:gd name="connsiteX150" fmla="*/ 677001 w 7426420"/>
              <a:gd name="connsiteY150" fmla="*/ 1921712 h 6858000"/>
              <a:gd name="connsiteX151" fmla="*/ 692074 w 7426420"/>
              <a:gd name="connsiteY151" fmla="*/ 1647627 h 6858000"/>
              <a:gd name="connsiteX152" fmla="*/ 634518 w 7426420"/>
              <a:gd name="connsiteY152" fmla="*/ 1744927 h 6858000"/>
              <a:gd name="connsiteX153" fmla="*/ 692074 w 7426420"/>
              <a:gd name="connsiteY153" fmla="*/ 1647627 h 6858000"/>
              <a:gd name="connsiteX154" fmla="*/ 994256 w 7426420"/>
              <a:gd name="connsiteY154" fmla="*/ 1564036 h 6858000"/>
              <a:gd name="connsiteX155" fmla="*/ 991515 w 7426420"/>
              <a:gd name="connsiteY155" fmla="*/ 1566777 h 6858000"/>
              <a:gd name="connsiteX156" fmla="*/ 977126 w 7426420"/>
              <a:gd name="connsiteY156" fmla="*/ 1594870 h 6858000"/>
              <a:gd name="connsiteX157" fmla="*/ 994256 w 7426420"/>
              <a:gd name="connsiteY157" fmla="*/ 1564036 h 6858000"/>
              <a:gd name="connsiteX158" fmla="*/ 598891 w 7426420"/>
              <a:gd name="connsiteY158" fmla="*/ 1540054 h 6858000"/>
              <a:gd name="connsiteX159" fmla="*/ 570112 w 7426420"/>
              <a:gd name="connsiteY159" fmla="*/ 1615428 h 6858000"/>
              <a:gd name="connsiteX160" fmla="*/ 564630 w 7426420"/>
              <a:gd name="connsiteY160" fmla="*/ 1577055 h 6858000"/>
              <a:gd name="connsiteX161" fmla="*/ 598891 w 7426420"/>
              <a:gd name="connsiteY161" fmla="*/ 1540054 h 6858000"/>
              <a:gd name="connsiteX162" fmla="*/ 901614 w 7426420"/>
              <a:gd name="connsiteY162" fmla="*/ 1482742 h 6858000"/>
              <a:gd name="connsiteX163" fmla="*/ 909290 w 7426420"/>
              <a:gd name="connsiteY163" fmla="*/ 1495515 h 6858000"/>
              <a:gd name="connsiteX164" fmla="*/ 870919 w 7426420"/>
              <a:gd name="connsiteY164" fmla="*/ 1532516 h 6858000"/>
              <a:gd name="connsiteX165" fmla="*/ 868178 w 7426420"/>
              <a:gd name="connsiteY165" fmla="*/ 1535257 h 6858000"/>
              <a:gd name="connsiteX166" fmla="*/ 901614 w 7426420"/>
              <a:gd name="connsiteY166" fmla="*/ 1482742 h 6858000"/>
              <a:gd name="connsiteX167" fmla="*/ 1080593 w 7426420"/>
              <a:gd name="connsiteY167" fmla="*/ 1429734 h 6858000"/>
              <a:gd name="connsiteX168" fmla="*/ 1076507 w 7426420"/>
              <a:gd name="connsiteY168" fmla="*/ 1434353 h 6858000"/>
              <a:gd name="connsiteX169" fmla="*/ 1069380 w 7426420"/>
              <a:gd name="connsiteY169" fmla="*/ 1454657 h 6858000"/>
              <a:gd name="connsiteX170" fmla="*/ 1054554 w 7426420"/>
              <a:gd name="connsiteY170" fmla="*/ 1472903 h 6858000"/>
              <a:gd name="connsiteX171" fmla="*/ 998367 w 7426420"/>
              <a:gd name="connsiteY171" fmla="*/ 1551017 h 6858000"/>
              <a:gd name="connsiteX172" fmla="*/ 1031651 w 7426420"/>
              <a:gd name="connsiteY172" fmla="*/ 1485068 h 6858000"/>
              <a:gd name="connsiteX173" fmla="*/ 1076507 w 7426420"/>
              <a:gd name="connsiteY173" fmla="*/ 1434353 h 6858000"/>
              <a:gd name="connsiteX174" fmla="*/ 1077167 w 7426420"/>
              <a:gd name="connsiteY174" fmla="*/ 1432475 h 6858000"/>
              <a:gd name="connsiteX175" fmla="*/ 979867 w 7426420"/>
              <a:gd name="connsiteY175" fmla="*/ 1381769 h 6858000"/>
              <a:gd name="connsiteX176" fmla="*/ 1002478 w 7426420"/>
              <a:gd name="connsiteY176" fmla="*/ 1386566 h 6858000"/>
              <a:gd name="connsiteX177" fmla="*/ 963421 w 7426420"/>
              <a:gd name="connsiteY177" fmla="*/ 1448236 h 6858000"/>
              <a:gd name="connsiteX178" fmla="*/ 960680 w 7426420"/>
              <a:gd name="connsiteY178" fmla="*/ 1450976 h 6858000"/>
              <a:gd name="connsiteX179" fmla="*/ 935328 w 7426420"/>
              <a:gd name="connsiteY179" fmla="*/ 1467422 h 6858000"/>
              <a:gd name="connsiteX180" fmla="*/ 935328 w 7426420"/>
              <a:gd name="connsiteY180" fmla="*/ 1431105 h 6858000"/>
              <a:gd name="connsiteX181" fmla="*/ 979867 w 7426420"/>
              <a:gd name="connsiteY181" fmla="*/ 1381769 h 6858000"/>
              <a:gd name="connsiteX182" fmla="*/ 1072369 w 7426420"/>
              <a:gd name="connsiteY182" fmla="*/ 1377659 h 6858000"/>
              <a:gd name="connsiteX183" fmla="*/ 1068134 w 7426420"/>
              <a:gd name="connsiteY183" fmla="*/ 1384063 h 6858000"/>
              <a:gd name="connsiteX184" fmla="*/ 1034202 w 7426420"/>
              <a:gd name="connsiteY184" fmla="*/ 1467246 h 6858000"/>
              <a:gd name="connsiteX185" fmla="*/ 975070 w 7426420"/>
              <a:gd name="connsiteY185" fmla="*/ 1540054 h 6858000"/>
              <a:gd name="connsiteX186" fmla="*/ 1020102 w 7426420"/>
              <a:gd name="connsiteY186" fmla="*/ 1456688 h 6858000"/>
              <a:gd name="connsiteX187" fmla="*/ 1068134 w 7426420"/>
              <a:gd name="connsiteY187" fmla="*/ 1384063 h 6858000"/>
              <a:gd name="connsiteX188" fmla="*/ 1069628 w 7426420"/>
              <a:gd name="connsiteY188" fmla="*/ 1380399 h 6858000"/>
              <a:gd name="connsiteX189" fmla="*/ 691469 w 7426420"/>
              <a:gd name="connsiteY189" fmla="*/ 1371973 h 6858000"/>
              <a:gd name="connsiteX190" fmla="*/ 698246 w 7426420"/>
              <a:gd name="connsiteY190" fmla="*/ 1393418 h 6858000"/>
              <a:gd name="connsiteX191" fmla="*/ 653022 w 7426420"/>
              <a:gd name="connsiteY191" fmla="*/ 1457828 h 6858000"/>
              <a:gd name="connsiteX192" fmla="*/ 691469 w 7426420"/>
              <a:gd name="connsiteY192" fmla="*/ 1371973 h 6858000"/>
              <a:gd name="connsiteX193" fmla="*/ 879811 w 7426420"/>
              <a:gd name="connsiteY193" fmla="*/ 1365996 h 6858000"/>
              <a:gd name="connsiteX194" fmla="*/ 829791 w 7426420"/>
              <a:gd name="connsiteY194" fmla="*/ 1470833 h 6858000"/>
              <a:gd name="connsiteX195" fmla="*/ 880496 w 7426420"/>
              <a:gd name="connsiteY195" fmla="*/ 1424924 h 6858000"/>
              <a:gd name="connsiteX196" fmla="*/ 864737 w 7426420"/>
              <a:gd name="connsiteY196" fmla="*/ 1424924 h 6858000"/>
              <a:gd name="connsiteX197" fmla="*/ 879811 w 7426420"/>
              <a:gd name="connsiteY197" fmla="*/ 1365996 h 6858000"/>
              <a:gd name="connsiteX198" fmla="*/ 1073054 w 7426420"/>
              <a:gd name="connsiteY198" fmla="*/ 1309137 h 6858000"/>
              <a:gd name="connsiteX199" fmla="*/ 1069535 w 7426420"/>
              <a:gd name="connsiteY199" fmla="*/ 1312109 h 6858000"/>
              <a:gd name="connsiteX200" fmla="*/ 1051727 w 7426420"/>
              <a:gd name="connsiteY200" fmla="*/ 1356245 h 6858000"/>
              <a:gd name="connsiteX201" fmla="*/ 1020978 w 7426420"/>
              <a:gd name="connsiteY201" fmla="*/ 1391363 h 6858000"/>
              <a:gd name="connsiteX202" fmla="*/ 1034077 w 7426420"/>
              <a:gd name="connsiteY202" fmla="*/ 1342055 h 6858000"/>
              <a:gd name="connsiteX203" fmla="*/ 1069535 w 7426420"/>
              <a:gd name="connsiteY203" fmla="*/ 1312109 h 6858000"/>
              <a:gd name="connsiteX204" fmla="*/ 1069628 w 7426420"/>
              <a:gd name="connsiteY204" fmla="*/ 1311877 h 6858000"/>
              <a:gd name="connsiteX205" fmla="*/ 1118963 w 7426420"/>
              <a:gd name="connsiteY205" fmla="*/ 1309137 h 6858000"/>
              <a:gd name="connsiteX206" fmla="*/ 1116449 w 7426420"/>
              <a:gd name="connsiteY206" fmla="*/ 1312589 h 6858000"/>
              <a:gd name="connsiteX207" fmla="*/ 1123332 w 7426420"/>
              <a:gd name="connsiteY207" fmla="*/ 1317958 h 6858000"/>
              <a:gd name="connsiteX208" fmla="*/ 1130612 w 7426420"/>
              <a:gd name="connsiteY208" fmla="*/ 1323526 h 6858000"/>
              <a:gd name="connsiteX209" fmla="*/ 1112112 w 7426420"/>
              <a:gd name="connsiteY209" fmla="*/ 1342712 h 6858000"/>
              <a:gd name="connsiteX210" fmla="*/ 1086758 w 7426420"/>
              <a:gd name="connsiteY210" fmla="*/ 1381085 h 6858000"/>
              <a:gd name="connsiteX211" fmla="*/ 1078536 w 7426420"/>
              <a:gd name="connsiteY211" fmla="*/ 1364639 h 6858000"/>
              <a:gd name="connsiteX212" fmla="*/ 1116449 w 7426420"/>
              <a:gd name="connsiteY212" fmla="*/ 1312589 h 6858000"/>
              <a:gd name="connsiteX213" fmla="*/ 1115538 w 7426420"/>
              <a:gd name="connsiteY213" fmla="*/ 1311877 h 6858000"/>
              <a:gd name="connsiteX214" fmla="*/ 1155279 w 7426420"/>
              <a:gd name="connsiteY214" fmla="*/ 1262541 h 6858000"/>
              <a:gd name="connsiteX215" fmla="*/ 1150947 w 7426420"/>
              <a:gd name="connsiteY215" fmla="*/ 1270420 h 6858000"/>
              <a:gd name="connsiteX216" fmla="*/ 1147742 w 7426420"/>
              <a:gd name="connsiteY216" fmla="*/ 1288580 h 6858000"/>
              <a:gd name="connsiteX217" fmla="*/ 1147742 w 7426420"/>
              <a:gd name="connsiteY217" fmla="*/ 1276247 h 6858000"/>
              <a:gd name="connsiteX218" fmla="*/ 1150947 w 7426420"/>
              <a:gd name="connsiteY218" fmla="*/ 1270420 h 6858000"/>
              <a:gd name="connsiteX219" fmla="*/ 1151854 w 7426420"/>
              <a:gd name="connsiteY219" fmla="*/ 1265283 h 6858000"/>
              <a:gd name="connsiteX220" fmla="*/ 907919 w 7426420"/>
              <a:gd name="connsiteY220" fmla="*/ 1122075 h 6858000"/>
              <a:gd name="connsiteX221" fmla="*/ 864066 w 7426420"/>
              <a:gd name="connsiteY221" fmla="*/ 1198818 h 6858000"/>
              <a:gd name="connsiteX222" fmla="*/ 814046 w 7426420"/>
              <a:gd name="connsiteY222" fmla="*/ 1222801 h 6858000"/>
              <a:gd name="connsiteX223" fmla="*/ 907919 w 7426420"/>
              <a:gd name="connsiteY223" fmla="*/ 1122075 h 6858000"/>
              <a:gd name="connsiteX224" fmla="*/ 1224485 w 7426420"/>
              <a:gd name="connsiteY224" fmla="*/ 1061091 h 6858000"/>
              <a:gd name="connsiteX225" fmla="*/ 1220119 w 7426420"/>
              <a:gd name="connsiteY225" fmla="*/ 1065363 h 6858000"/>
              <a:gd name="connsiteX226" fmla="*/ 1216948 w 7426420"/>
              <a:gd name="connsiteY226" fmla="*/ 1084389 h 6858000"/>
              <a:gd name="connsiteX227" fmla="*/ 1211466 w 7426420"/>
              <a:gd name="connsiteY227" fmla="*/ 1104945 h 6858000"/>
              <a:gd name="connsiteX228" fmla="*/ 1186114 w 7426420"/>
              <a:gd name="connsiteY228" fmla="*/ 1120019 h 6858000"/>
              <a:gd name="connsiteX229" fmla="*/ 1200675 w 7426420"/>
              <a:gd name="connsiteY229" fmla="*/ 1084389 h 6858000"/>
              <a:gd name="connsiteX230" fmla="*/ 1220119 w 7426420"/>
              <a:gd name="connsiteY230" fmla="*/ 1065363 h 6858000"/>
              <a:gd name="connsiteX231" fmla="*/ 1220375 w 7426420"/>
              <a:gd name="connsiteY231" fmla="*/ 1063832 h 6858000"/>
              <a:gd name="connsiteX232" fmla="*/ 1171720 w 7426420"/>
              <a:gd name="connsiteY232" fmla="*/ 978177 h 6858000"/>
              <a:gd name="connsiteX233" fmla="*/ 1155275 w 7426420"/>
              <a:gd name="connsiteY233" fmla="*/ 1051494 h 6858000"/>
              <a:gd name="connsiteX234" fmla="*/ 1171720 w 7426420"/>
              <a:gd name="connsiteY234" fmla="*/ 978177 h 6858000"/>
              <a:gd name="connsiteX235" fmla="*/ 1108001 w 7426420"/>
              <a:gd name="connsiteY235" fmla="*/ 910347 h 6858000"/>
              <a:gd name="connsiteX236" fmla="*/ 1102518 w 7426420"/>
              <a:gd name="connsiteY236" fmla="*/ 969274 h 6858000"/>
              <a:gd name="connsiteX237" fmla="*/ 1075110 w 7426420"/>
              <a:gd name="connsiteY237" fmla="*/ 1022035 h 6858000"/>
              <a:gd name="connsiteX238" fmla="*/ 1108001 w 7426420"/>
              <a:gd name="connsiteY238" fmla="*/ 910347 h 6858000"/>
              <a:gd name="connsiteX239" fmla="*/ 1427993 w 7426420"/>
              <a:gd name="connsiteY239" fmla="*/ 832233 h 6858000"/>
              <a:gd name="connsiteX240" fmla="*/ 1425936 w 7426420"/>
              <a:gd name="connsiteY240" fmla="*/ 834974 h 6858000"/>
              <a:gd name="connsiteX241" fmla="*/ 1382769 w 7426420"/>
              <a:gd name="connsiteY241" fmla="*/ 908291 h 6858000"/>
              <a:gd name="connsiteX242" fmla="*/ 1427993 w 7426420"/>
              <a:gd name="connsiteY242" fmla="*/ 832233 h 6858000"/>
              <a:gd name="connsiteX243" fmla="*/ 1275877 w 7426420"/>
              <a:gd name="connsiteY243" fmla="*/ 736989 h 6858000"/>
              <a:gd name="connsiteX244" fmla="*/ 1264227 w 7426420"/>
              <a:gd name="connsiteY244" fmla="*/ 781528 h 6858000"/>
              <a:gd name="connsiteX245" fmla="*/ 1238876 w 7426420"/>
              <a:gd name="connsiteY245" fmla="*/ 781528 h 6858000"/>
              <a:gd name="connsiteX246" fmla="*/ 1275877 w 7426420"/>
              <a:gd name="connsiteY246" fmla="*/ 736989 h 6858000"/>
              <a:gd name="connsiteX247" fmla="*/ 1481438 w 7426420"/>
              <a:gd name="connsiteY247" fmla="*/ 719859 h 6858000"/>
              <a:gd name="connsiteX248" fmla="*/ 1476642 w 7426420"/>
              <a:gd name="connsiteY248" fmla="*/ 793862 h 6858000"/>
              <a:gd name="connsiteX249" fmla="*/ 1449234 w 7426420"/>
              <a:gd name="connsiteY249" fmla="*/ 806195 h 6858000"/>
              <a:gd name="connsiteX250" fmla="*/ 1458141 w 7426420"/>
              <a:gd name="connsiteY250" fmla="*/ 775362 h 6858000"/>
              <a:gd name="connsiteX251" fmla="*/ 1438956 w 7426420"/>
              <a:gd name="connsiteY251" fmla="*/ 756861 h 6858000"/>
              <a:gd name="connsiteX252" fmla="*/ 1481438 w 7426420"/>
              <a:gd name="connsiteY252" fmla="*/ 719859 h 6858000"/>
              <a:gd name="connsiteX253" fmla="*/ 1750025 w 7426420"/>
              <a:gd name="connsiteY253" fmla="*/ 637620 h 6858000"/>
              <a:gd name="connsiteX254" fmla="*/ 1681504 w 7426420"/>
              <a:gd name="connsiteY254" fmla="*/ 750679 h 6858000"/>
              <a:gd name="connsiteX255" fmla="*/ 1750025 w 7426420"/>
              <a:gd name="connsiteY255" fmla="*/ 690381 h 6858000"/>
              <a:gd name="connsiteX256" fmla="*/ 1750025 w 7426420"/>
              <a:gd name="connsiteY256" fmla="*/ 637620 h 6858000"/>
              <a:gd name="connsiteX257" fmla="*/ 1357602 w 7426420"/>
              <a:gd name="connsiteY257" fmla="*/ 630183 h 6858000"/>
              <a:gd name="connsiteX258" fmla="*/ 1362212 w 7426420"/>
              <a:gd name="connsiteY258" fmla="*/ 636265 h 6858000"/>
              <a:gd name="connsiteX259" fmla="*/ 1264912 w 7426420"/>
              <a:gd name="connsiteY259" fmla="*/ 728082 h 6858000"/>
              <a:gd name="connsiteX260" fmla="*/ 1264227 w 7426420"/>
              <a:gd name="connsiteY260" fmla="*/ 728082 h 6858000"/>
              <a:gd name="connsiteX261" fmla="*/ 1282729 w 7426420"/>
              <a:gd name="connsiteY261" fmla="*/ 719174 h 6858000"/>
              <a:gd name="connsiteX262" fmla="*/ 1260801 w 7426420"/>
              <a:gd name="connsiteY262" fmla="*/ 684228 h 6858000"/>
              <a:gd name="connsiteX263" fmla="*/ 1303970 w 7426420"/>
              <a:gd name="connsiteY263" fmla="*/ 645171 h 6858000"/>
              <a:gd name="connsiteX264" fmla="*/ 1357602 w 7426420"/>
              <a:gd name="connsiteY264" fmla="*/ 630183 h 6858000"/>
              <a:gd name="connsiteX265" fmla="*/ 1581478 w 7426420"/>
              <a:gd name="connsiteY265" fmla="*/ 536224 h 6858000"/>
              <a:gd name="connsiteX266" fmla="*/ 1580800 w 7426420"/>
              <a:gd name="connsiteY266" fmla="*/ 537351 h 6858000"/>
              <a:gd name="connsiteX267" fmla="*/ 1580879 w 7426420"/>
              <a:gd name="connsiteY267" fmla="*/ 551727 h 6858000"/>
              <a:gd name="connsiteX268" fmla="*/ 1602035 w 7426420"/>
              <a:gd name="connsiteY268" fmla="*/ 545132 h 6858000"/>
              <a:gd name="connsiteX269" fmla="*/ 1585590 w 7426420"/>
              <a:gd name="connsiteY269" fmla="*/ 595837 h 6858000"/>
              <a:gd name="connsiteX270" fmla="*/ 1517069 w 7426420"/>
              <a:gd name="connsiteY270" fmla="*/ 642432 h 6858000"/>
              <a:gd name="connsiteX271" fmla="*/ 1549017 w 7426420"/>
              <a:gd name="connsiteY271" fmla="*/ 590098 h 6858000"/>
              <a:gd name="connsiteX272" fmla="*/ 1580800 w 7426420"/>
              <a:gd name="connsiteY272" fmla="*/ 537351 h 6858000"/>
              <a:gd name="connsiteX273" fmla="*/ 1580793 w 7426420"/>
              <a:gd name="connsiteY273" fmla="*/ 536224 h 6858000"/>
              <a:gd name="connsiteX274" fmla="*/ 1891187 w 7426420"/>
              <a:gd name="connsiteY274" fmla="*/ 512922 h 6858000"/>
              <a:gd name="connsiteX275" fmla="*/ 1867205 w 7426420"/>
              <a:gd name="connsiteY275" fmla="*/ 554720 h 6858000"/>
              <a:gd name="connsiteX276" fmla="*/ 1904206 w 7426420"/>
              <a:gd name="connsiteY276" fmla="*/ 542386 h 6858000"/>
              <a:gd name="connsiteX277" fmla="*/ 1891187 w 7426420"/>
              <a:gd name="connsiteY277" fmla="*/ 512922 h 6858000"/>
              <a:gd name="connsiteX278" fmla="*/ 1471160 w 7426420"/>
              <a:gd name="connsiteY278" fmla="*/ 498537 h 6858000"/>
              <a:gd name="connsiteX279" fmla="*/ 1397157 w 7426420"/>
              <a:gd name="connsiteY279" fmla="*/ 602690 h 6858000"/>
              <a:gd name="connsiteX280" fmla="*/ 1396473 w 7426420"/>
              <a:gd name="connsiteY280" fmla="*/ 602690 h 6858000"/>
              <a:gd name="connsiteX281" fmla="*/ 1371806 w 7426420"/>
              <a:gd name="connsiteY281" fmla="*/ 602690 h 6858000"/>
              <a:gd name="connsiteX282" fmla="*/ 1471160 w 7426420"/>
              <a:gd name="connsiteY282" fmla="*/ 498537 h 6858000"/>
              <a:gd name="connsiteX283" fmla="*/ 1525206 w 7426420"/>
              <a:gd name="connsiteY283" fmla="*/ 469320 h 6858000"/>
              <a:gd name="connsiteX284" fmla="*/ 1538995 w 7426420"/>
              <a:gd name="connsiteY284" fmla="*/ 473871 h 6858000"/>
              <a:gd name="connsiteX285" fmla="*/ 1471160 w 7426420"/>
              <a:gd name="connsiteY285" fmla="*/ 528001 h 6858000"/>
              <a:gd name="connsiteX286" fmla="*/ 1470475 w 7426420"/>
              <a:gd name="connsiteY286" fmla="*/ 528001 h 6858000"/>
              <a:gd name="connsiteX287" fmla="*/ 1525206 w 7426420"/>
              <a:gd name="connsiteY287" fmla="*/ 469320 h 6858000"/>
              <a:gd name="connsiteX288" fmla="*/ 1723691 w 7426420"/>
              <a:gd name="connsiteY288" fmla="*/ 444470 h 6858000"/>
              <a:gd name="connsiteX289" fmla="*/ 1734231 w 7426420"/>
              <a:gd name="connsiteY289" fmla="*/ 448269 h 6858000"/>
              <a:gd name="connsiteX290" fmla="*/ 1738891 w 7426420"/>
              <a:gd name="connsiteY290" fmla="*/ 460370 h 6858000"/>
              <a:gd name="connsiteX291" fmla="*/ 1741818 w 7426420"/>
              <a:gd name="connsiteY291" fmla="*/ 460166 h 6858000"/>
              <a:gd name="connsiteX292" fmla="*/ 1739076 w 7426420"/>
              <a:gd name="connsiteY292" fmla="*/ 460851 h 6858000"/>
              <a:gd name="connsiteX293" fmla="*/ 1738891 w 7426420"/>
              <a:gd name="connsiteY293" fmla="*/ 460370 h 6858000"/>
              <a:gd name="connsiteX294" fmla="*/ 1720993 w 7426420"/>
              <a:gd name="connsiteY294" fmla="*/ 461622 h 6858000"/>
              <a:gd name="connsiteX295" fmla="*/ 1660962 w 7426420"/>
              <a:gd name="connsiteY295" fmla="*/ 522520 h 6858000"/>
              <a:gd name="connsiteX296" fmla="*/ 1723691 w 7426420"/>
              <a:gd name="connsiteY296" fmla="*/ 444470 h 6858000"/>
              <a:gd name="connsiteX297" fmla="*/ 1493087 w 7426420"/>
              <a:gd name="connsiteY297" fmla="*/ 438240 h 6858000"/>
              <a:gd name="connsiteX298" fmla="*/ 1492057 w 7426420"/>
              <a:gd name="connsiteY298" fmla="*/ 438925 h 6858000"/>
              <a:gd name="connsiteX299" fmla="*/ 1479897 w 7426420"/>
              <a:gd name="connsiteY299" fmla="*/ 463153 h 6858000"/>
              <a:gd name="connsiteX300" fmla="*/ 1438271 w 7426420"/>
              <a:gd name="connsiteY300" fmla="*/ 478666 h 6858000"/>
              <a:gd name="connsiteX301" fmla="*/ 1464651 w 7426420"/>
              <a:gd name="connsiteY301" fmla="*/ 457168 h 6858000"/>
              <a:gd name="connsiteX302" fmla="*/ 1492057 w 7426420"/>
              <a:gd name="connsiteY302" fmla="*/ 438925 h 6858000"/>
              <a:gd name="connsiteX303" fmla="*/ 1492401 w 7426420"/>
              <a:gd name="connsiteY303" fmla="*/ 438240 h 6858000"/>
              <a:gd name="connsiteX304" fmla="*/ 2117310 w 7426420"/>
              <a:gd name="connsiteY304" fmla="*/ 426588 h 6858000"/>
              <a:gd name="connsiteX305" fmla="*/ 2067975 w 7426420"/>
              <a:gd name="connsiteY305" fmla="*/ 426588 h 6858000"/>
              <a:gd name="connsiteX306" fmla="*/ 2055642 w 7426420"/>
              <a:gd name="connsiteY306" fmla="*/ 437552 h 6858000"/>
              <a:gd name="connsiteX307" fmla="*/ 2072086 w 7426420"/>
              <a:gd name="connsiteY307" fmla="*/ 458794 h 6858000"/>
              <a:gd name="connsiteX308" fmla="*/ 2117310 w 7426420"/>
              <a:gd name="connsiteY308" fmla="*/ 426588 h 6858000"/>
              <a:gd name="connsiteX309" fmla="*/ 2124162 w 7426420"/>
              <a:gd name="connsiteY309" fmla="*/ 421792 h 6858000"/>
              <a:gd name="connsiteX310" fmla="*/ 2120051 w 7426420"/>
              <a:gd name="connsiteY310" fmla="*/ 421792 h 6858000"/>
              <a:gd name="connsiteX311" fmla="*/ 2120051 w 7426420"/>
              <a:gd name="connsiteY311" fmla="*/ 425218 h 6858000"/>
              <a:gd name="connsiteX312" fmla="*/ 2124162 w 7426420"/>
              <a:gd name="connsiteY312" fmla="*/ 425218 h 6858000"/>
              <a:gd name="connsiteX313" fmla="*/ 2124162 w 7426420"/>
              <a:gd name="connsiteY313" fmla="*/ 421792 h 6858000"/>
              <a:gd name="connsiteX314" fmla="*/ 2249759 w 7426420"/>
              <a:gd name="connsiteY314" fmla="*/ 399266 h 6858000"/>
              <a:gd name="connsiteX315" fmla="*/ 2237907 w 7426420"/>
              <a:gd name="connsiteY315" fmla="*/ 423163 h 6858000"/>
              <a:gd name="connsiteX316" fmla="*/ 2271482 w 7426420"/>
              <a:gd name="connsiteY316" fmla="*/ 423163 h 6858000"/>
              <a:gd name="connsiteX317" fmla="*/ 2261204 w 7426420"/>
              <a:gd name="connsiteY317" fmla="*/ 399866 h 6858000"/>
              <a:gd name="connsiteX318" fmla="*/ 2249759 w 7426420"/>
              <a:gd name="connsiteY318" fmla="*/ 399266 h 6858000"/>
              <a:gd name="connsiteX319" fmla="*/ 2148829 w 7426420"/>
              <a:gd name="connsiteY319" fmla="*/ 397810 h 6858000"/>
              <a:gd name="connsiteX320" fmla="*/ 2135810 w 7426420"/>
              <a:gd name="connsiteY320" fmla="*/ 397810 h 6858000"/>
              <a:gd name="connsiteX321" fmla="*/ 2124847 w 7426420"/>
              <a:gd name="connsiteY321" fmla="*/ 421792 h 6858000"/>
              <a:gd name="connsiteX322" fmla="*/ 2148829 w 7426420"/>
              <a:gd name="connsiteY322" fmla="*/ 410828 h 6858000"/>
              <a:gd name="connsiteX323" fmla="*/ 2148829 w 7426420"/>
              <a:gd name="connsiteY323" fmla="*/ 397810 h 6858000"/>
              <a:gd name="connsiteX324" fmla="*/ 1863099 w 7426420"/>
              <a:gd name="connsiteY324" fmla="*/ 358069 h 6858000"/>
              <a:gd name="connsiteX325" fmla="*/ 1867211 w 7426420"/>
              <a:gd name="connsiteY325" fmla="*/ 383423 h 6858000"/>
              <a:gd name="connsiteX326" fmla="*/ 1869952 w 7426420"/>
              <a:gd name="connsiteY326" fmla="*/ 381368 h 6858000"/>
              <a:gd name="connsiteX327" fmla="*/ 1831579 w 7426420"/>
              <a:gd name="connsiteY327" fmla="*/ 436868 h 6858000"/>
              <a:gd name="connsiteX328" fmla="*/ 1820616 w 7426420"/>
              <a:gd name="connsiteY328" fmla="*/ 423164 h 6858000"/>
              <a:gd name="connsiteX329" fmla="*/ 1811709 w 7426420"/>
              <a:gd name="connsiteY329" fmla="*/ 469758 h 6858000"/>
              <a:gd name="connsiteX330" fmla="*/ 1800060 w 7426420"/>
              <a:gd name="connsiteY330" fmla="*/ 412886 h 6858000"/>
              <a:gd name="connsiteX331" fmla="*/ 1837746 w 7426420"/>
              <a:gd name="connsiteY331" fmla="*/ 400552 h 6858000"/>
              <a:gd name="connsiteX332" fmla="*/ 1824728 w 7426420"/>
              <a:gd name="connsiteY332" fmla="*/ 369719 h 6858000"/>
              <a:gd name="connsiteX333" fmla="*/ 1606831 w 7426420"/>
              <a:gd name="connsiteY333" fmla="*/ 334087 h 6858000"/>
              <a:gd name="connsiteX334" fmla="*/ 1556811 w 7426420"/>
              <a:gd name="connsiteY334" fmla="*/ 378627 h 6858000"/>
              <a:gd name="connsiteX335" fmla="*/ 1572571 w 7426420"/>
              <a:gd name="connsiteY335" fmla="*/ 338198 h 6858000"/>
              <a:gd name="connsiteX336" fmla="*/ 1606147 w 7426420"/>
              <a:gd name="connsiteY336" fmla="*/ 334087 h 6858000"/>
              <a:gd name="connsiteX337" fmla="*/ 2055642 w 7426420"/>
              <a:gd name="connsiteY337" fmla="*/ 329976 h 6858000"/>
              <a:gd name="connsiteX338" fmla="*/ 2020287 w 7426420"/>
              <a:gd name="connsiteY338" fmla="*/ 379007 h 6858000"/>
              <a:gd name="connsiteX339" fmla="*/ 1969547 w 7426420"/>
              <a:gd name="connsiteY339" fmla="*/ 403574 h 6858000"/>
              <a:gd name="connsiteX340" fmla="*/ 1968621 w 7426420"/>
              <a:gd name="connsiteY340" fmla="*/ 404664 h 6858000"/>
              <a:gd name="connsiteX341" fmla="*/ 1965880 w 7426420"/>
              <a:gd name="connsiteY341" fmla="*/ 405349 h 6858000"/>
              <a:gd name="connsiteX342" fmla="*/ 1969547 w 7426420"/>
              <a:gd name="connsiteY342" fmla="*/ 403574 h 6858000"/>
              <a:gd name="connsiteX343" fmla="*/ 2006199 w 7426420"/>
              <a:gd name="connsiteY343" fmla="*/ 360407 h 6858000"/>
              <a:gd name="connsiteX344" fmla="*/ 2055642 w 7426420"/>
              <a:gd name="connsiteY344" fmla="*/ 329976 h 6858000"/>
              <a:gd name="connsiteX345" fmla="*/ 1801430 w 7426420"/>
              <a:gd name="connsiteY345" fmla="*/ 325865 h 6858000"/>
              <a:gd name="connsiteX346" fmla="*/ 1752095 w 7426420"/>
              <a:gd name="connsiteY346" fmla="*/ 404664 h 6858000"/>
              <a:gd name="connsiteX347" fmla="*/ 1754836 w 7426420"/>
              <a:gd name="connsiteY347" fmla="*/ 402608 h 6858000"/>
              <a:gd name="connsiteX348" fmla="*/ 1801430 w 7426420"/>
              <a:gd name="connsiteY348" fmla="*/ 325865 h 6858000"/>
              <a:gd name="connsiteX349" fmla="*/ 1651499 w 7426420"/>
              <a:gd name="connsiteY349" fmla="*/ 317460 h 6858000"/>
              <a:gd name="connsiteX350" fmla="*/ 1665759 w 7426420"/>
              <a:gd name="connsiteY350" fmla="*/ 330661 h 6858000"/>
              <a:gd name="connsiteX351" fmla="*/ 1668500 w 7426420"/>
              <a:gd name="connsiteY351" fmla="*/ 328607 h 6858000"/>
              <a:gd name="connsiteX352" fmla="*/ 1614368 w 7426420"/>
              <a:gd name="connsiteY352" fmla="*/ 382737 h 6858000"/>
              <a:gd name="connsiteX353" fmla="*/ 1638351 w 7426420"/>
              <a:gd name="connsiteY353" fmla="*/ 321753 h 6858000"/>
              <a:gd name="connsiteX354" fmla="*/ 1651499 w 7426420"/>
              <a:gd name="connsiteY354" fmla="*/ 317460 h 6858000"/>
              <a:gd name="connsiteX355" fmla="*/ 1587645 w 7426420"/>
              <a:gd name="connsiteY355" fmla="*/ 279956 h 6858000"/>
              <a:gd name="connsiteX356" fmla="*/ 1450604 w 7426420"/>
              <a:gd name="connsiteY356" fmla="*/ 420423 h 6858000"/>
              <a:gd name="connsiteX357" fmla="*/ 1471845 w 7426420"/>
              <a:gd name="connsiteY357" fmla="*/ 429331 h 6858000"/>
              <a:gd name="connsiteX358" fmla="*/ 1424567 w 7426420"/>
              <a:gd name="connsiteY358" fmla="*/ 449202 h 6858000"/>
              <a:gd name="connsiteX359" fmla="*/ 1261486 w 7426420"/>
              <a:gd name="connsiteY359" fmla="*/ 602003 h 6858000"/>
              <a:gd name="connsiteX360" fmla="*/ 1260801 w 7426420"/>
              <a:gd name="connsiteY360" fmla="*/ 602003 h 6858000"/>
              <a:gd name="connsiteX361" fmla="*/ 1310822 w 7426420"/>
              <a:gd name="connsiteY361" fmla="*/ 541706 h 6858000"/>
              <a:gd name="connsiteX362" fmla="*/ 1310822 w 7426420"/>
              <a:gd name="connsiteY362" fmla="*/ 497852 h 6858000"/>
              <a:gd name="connsiteX363" fmla="*/ 1364269 w 7426420"/>
              <a:gd name="connsiteY363" fmla="*/ 439609 h 6858000"/>
              <a:gd name="connsiteX364" fmla="*/ 1384139 w 7426420"/>
              <a:gd name="connsiteY364" fmla="*/ 475240 h 6858000"/>
              <a:gd name="connsiteX365" fmla="*/ 1458826 w 7426420"/>
              <a:gd name="connsiteY365" fmla="*/ 354643 h 6858000"/>
              <a:gd name="connsiteX366" fmla="*/ 1587645 w 7426420"/>
              <a:gd name="connsiteY366" fmla="*/ 279956 h 6858000"/>
              <a:gd name="connsiteX367" fmla="*/ 1155265 w 7426420"/>
              <a:gd name="connsiteY367" fmla="*/ 262127 h 6858000"/>
              <a:gd name="connsiteX368" fmla="*/ 1093596 w 7426420"/>
              <a:gd name="connsiteY368" fmla="*/ 316944 h 6858000"/>
              <a:gd name="connsiteX369" fmla="*/ 1103189 w 7426420"/>
              <a:gd name="connsiteY369" fmla="*/ 310091 h 6858000"/>
              <a:gd name="connsiteX370" fmla="*/ 1129227 w 7426420"/>
              <a:gd name="connsiteY370" fmla="*/ 310091 h 6858000"/>
              <a:gd name="connsiteX371" fmla="*/ 1155265 w 7426420"/>
              <a:gd name="connsiteY371" fmla="*/ 262127 h 6858000"/>
              <a:gd name="connsiteX372" fmla="*/ 1629936 w 7426420"/>
              <a:gd name="connsiteY372" fmla="*/ 222827 h 6858000"/>
              <a:gd name="connsiteX373" fmla="*/ 1667129 w 7426420"/>
              <a:gd name="connsiteY373" fmla="*/ 225139 h 6858000"/>
              <a:gd name="connsiteX374" fmla="*/ 1644518 w 7426420"/>
              <a:gd name="connsiteY374" fmla="*/ 277215 h 6858000"/>
              <a:gd name="connsiteX375" fmla="*/ 1596553 w 7426420"/>
              <a:gd name="connsiteY375" fmla="*/ 294345 h 6858000"/>
              <a:gd name="connsiteX376" fmla="*/ 1647259 w 7426420"/>
              <a:gd name="connsiteY376" fmla="*/ 249807 h 6858000"/>
              <a:gd name="connsiteX377" fmla="*/ 1612314 w 7426420"/>
              <a:gd name="connsiteY377" fmla="*/ 235417 h 6858000"/>
              <a:gd name="connsiteX378" fmla="*/ 1612998 w 7426420"/>
              <a:gd name="connsiteY378" fmla="*/ 235417 h 6858000"/>
              <a:gd name="connsiteX379" fmla="*/ 1629936 w 7426420"/>
              <a:gd name="connsiteY379" fmla="*/ 222827 h 6858000"/>
              <a:gd name="connsiteX380" fmla="*/ 1834320 w 7426420"/>
              <a:gd name="connsiteY380" fmla="*/ 155249 h 6858000"/>
              <a:gd name="connsiteX381" fmla="*/ 1755982 w 7426420"/>
              <a:gd name="connsiteY381" fmla="*/ 245343 h 6858000"/>
              <a:gd name="connsiteX382" fmla="*/ 1726782 w 7426420"/>
              <a:gd name="connsiteY382" fmla="*/ 264435 h 6858000"/>
              <a:gd name="connsiteX383" fmla="*/ 1726742 w 7426420"/>
              <a:gd name="connsiteY383" fmla="*/ 265566 h 6858000"/>
              <a:gd name="connsiteX384" fmla="*/ 1724002 w 7426420"/>
              <a:gd name="connsiteY384" fmla="*/ 266252 h 6858000"/>
              <a:gd name="connsiteX385" fmla="*/ 1726782 w 7426420"/>
              <a:gd name="connsiteY385" fmla="*/ 264435 h 6858000"/>
              <a:gd name="connsiteX386" fmla="*/ 1726957 w 7426420"/>
              <a:gd name="connsiteY386" fmla="*/ 259378 h 6858000"/>
              <a:gd name="connsiteX387" fmla="*/ 1715779 w 7426420"/>
              <a:gd name="connsiteY387" fmla="*/ 251862 h 6858000"/>
              <a:gd name="connsiteX388" fmla="*/ 1834320 w 7426420"/>
              <a:gd name="connsiteY388" fmla="*/ 155249 h 6858000"/>
              <a:gd name="connsiteX389" fmla="*/ 2386597 w 7426420"/>
              <a:gd name="connsiteY389" fmla="*/ 144971 h 6858000"/>
              <a:gd name="connsiteX390" fmla="*/ 2523639 w 7426420"/>
              <a:gd name="connsiteY390" fmla="*/ 173750 h 6858000"/>
              <a:gd name="connsiteX391" fmla="*/ 2455118 w 7426420"/>
              <a:gd name="connsiteY391" fmla="*/ 266252 h 6858000"/>
              <a:gd name="connsiteX392" fmla="*/ 2281075 w 7426420"/>
              <a:gd name="connsiteY392" fmla="*/ 424535 h 6858000"/>
              <a:gd name="connsiteX393" fmla="*/ 2267372 w 7426420"/>
              <a:gd name="connsiteY393" fmla="*/ 450573 h 6858000"/>
              <a:gd name="connsiteX394" fmla="*/ 2242019 w 7426420"/>
              <a:gd name="connsiteY394" fmla="*/ 427275 h 6858000"/>
              <a:gd name="connsiteX395" fmla="*/ 2076198 w 7426420"/>
              <a:gd name="connsiteY395" fmla="*/ 564317 h 6858000"/>
              <a:gd name="connsiteX396" fmla="*/ 1879544 w 7426420"/>
              <a:gd name="connsiteY396" fmla="*/ 694507 h 6858000"/>
              <a:gd name="connsiteX397" fmla="*/ 1788411 w 7426420"/>
              <a:gd name="connsiteY397" fmla="*/ 752065 h 6858000"/>
              <a:gd name="connsiteX398" fmla="*/ 1695908 w 7426420"/>
              <a:gd name="connsiteY398" fmla="*/ 807567 h 6858000"/>
              <a:gd name="connsiteX399" fmla="*/ 1610942 w 7426420"/>
              <a:gd name="connsiteY399" fmla="*/ 850734 h 6858000"/>
              <a:gd name="connsiteX400" fmla="*/ 1526662 w 7426420"/>
              <a:gd name="connsiteY400" fmla="*/ 871975 h 6858000"/>
              <a:gd name="connsiteX401" fmla="*/ 1696594 w 7426420"/>
              <a:gd name="connsiteY401" fmla="*/ 704785 h 6858000"/>
              <a:gd name="connsiteX402" fmla="*/ 1788411 w 7426420"/>
              <a:gd name="connsiteY402" fmla="*/ 618448 h 6858000"/>
              <a:gd name="connsiteX403" fmla="*/ 1756891 w 7426420"/>
              <a:gd name="connsiteY403" fmla="*/ 569113 h 6858000"/>
              <a:gd name="connsiteX404" fmla="*/ 1836376 w 7426420"/>
              <a:gd name="connsiteY404" fmla="*/ 508130 h 6858000"/>
              <a:gd name="connsiteX405" fmla="*/ 1836376 w 7426420"/>
              <a:gd name="connsiteY405" fmla="*/ 534168 h 6858000"/>
              <a:gd name="connsiteX406" fmla="*/ 1930934 w 7426420"/>
              <a:gd name="connsiteY406" fmla="*/ 435498 h 6858000"/>
              <a:gd name="connsiteX407" fmla="*/ 2101551 w 7426420"/>
              <a:gd name="connsiteY407" fmla="*/ 362181 h 6858000"/>
              <a:gd name="connsiteX408" fmla="*/ 2072773 w 7426420"/>
              <a:gd name="connsiteY408" fmla="*/ 353273 h 6858000"/>
              <a:gd name="connsiteX409" fmla="*/ 2154312 w 7426420"/>
              <a:gd name="connsiteY409" fmla="*/ 297086 h 6858000"/>
              <a:gd name="connsiteX410" fmla="*/ 2157053 w 7426420"/>
              <a:gd name="connsiteY410" fmla="*/ 295030 h 6858000"/>
              <a:gd name="connsiteX411" fmla="*/ 2137183 w 7426420"/>
              <a:gd name="connsiteY411" fmla="*/ 282697 h 6858000"/>
              <a:gd name="connsiteX412" fmla="*/ 2184461 w 7426420"/>
              <a:gd name="connsiteY412" fmla="*/ 255288 h 6858000"/>
              <a:gd name="connsiteX413" fmla="*/ 2196795 w 7426420"/>
              <a:gd name="connsiteY413" fmla="*/ 210750 h 6858000"/>
              <a:gd name="connsiteX414" fmla="*/ 2252982 w 7426420"/>
              <a:gd name="connsiteY414" fmla="*/ 164841 h 6858000"/>
              <a:gd name="connsiteX415" fmla="*/ 2252982 w 7426420"/>
              <a:gd name="connsiteY415" fmla="*/ 198416 h 6858000"/>
              <a:gd name="connsiteX416" fmla="*/ 2348911 w 7426420"/>
              <a:gd name="connsiteY416" fmla="*/ 144971 h 6858000"/>
              <a:gd name="connsiteX417" fmla="*/ 2383673 w 7426420"/>
              <a:gd name="connsiteY417" fmla="*/ 147895 h 6858000"/>
              <a:gd name="connsiteX418" fmla="*/ 2386597 w 7426420"/>
              <a:gd name="connsiteY418" fmla="*/ 144971 h 6858000"/>
              <a:gd name="connsiteX419" fmla="*/ 1958343 w 7426420"/>
              <a:gd name="connsiteY419" fmla="*/ 133322 h 6858000"/>
              <a:gd name="connsiteX420" fmla="*/ 1998086 w 7426420"/>
              <a:gd name="connsiteY420" fmla="*/ 140173 h 6858000"/>
              <a:gd name="connsiteX421" fmla="*/ 1940527 w 7426420"/>
              <a:gd name="connsiteY421" fmla="*/ 172379 h 6858000"/>
              <a:gd name="connsiteX422" fmla="*/ 1958343 w 7426420"/>
              <a:gd name="connsiteY422" fmla="*/ 133322 h 6858000"/>
              <a:gd name="connsiteX423" fmla="*/ 2514731 w 7426420"/>
              <a:gd name="connsiteY423" fmla="*/ 99062 h 6858000"/>
              <a:gd name="connsiteX424" fmla="*/ 2525009 w 7426420"/>
              <a:gd name="connsiteY424" fmla="*/ 110025 h 6858000"/>
              <a:gd name="connsiteX425" fmla="*/ 2514046 w 7426420"/>
              <a:gd name="connsiteY425" fmla="*/ 120302 h 6858000"/>
              <a:gd name="connsiteX426" fmla="*/ 2504453 w 7426420"/>
              <a:gd name="connsiteY426" fmla="*/ 115507 h 6858000"/>
              <a:gd name="connsiteX427" fmla="*/ 1331373 w 7426420"/>
              <a:gd name="connsiteY427" fmla="*/ 84667 h 6858000"/>
              <a:gd name="connsiteX428" fmla="*/ 1256000 w 7426420"/>
              <a:gd name="connsiteY428" fmla="*/ 186762 h 6858000"/>
              <a:gd name="connsiteX429" fmla="*/ 1331373 w 7426420"/>
              <a:gd name="connsiteY429" fmla="*/ 84667 h 6858000"/>
              <a:gd name="connsiteX430" fmla="*/ 2145404 w 7426420"/>
              <a:gd name="connsiteY430" fmla="*/ 20948 h 6858000"/>
              <a:gd name="connsiteX431" fmla="*/ 2142664 w 7426420"/>
              <a:gd name="connsiteY431" fmla="*/ 23689 h 6858000"/>
              <a:gd name="connsiteX432" fmla="*/ 2141667 w 7426420"/>
              <a:gd name="connsiteY432" fmla="*/ 24285 h 6858000"/>
              <a:gd name="connsiteX433" fmla="*/ 2068661 w 7426420"/>
              <a:gd name="connsiteY433" fmla="*/ 89469 h 6858000"/>
              <a:gd name="connsiteX434" fmla="*/ 2099239 w 7426420"/>
              <a:gd name="connsiteY434" fmla="*/ 49641 h 6858000"/>
              <a:gd name="connsiteX435" fmla="*/ 2141667 w 7426420"/>
              <a:gd name="connsiteY435" fmla="*/ 24285 h 6858000"/>
              <a:gd name="connsiteX436" fmla="*/ 1666444 w 7426420"/>
              <a:gd name="connsiteY436" fmla="*/ 17522 h 6858000"/>
              <a:gd name="connsiteX437" fmla="*/ 1682204 w 7426420"/>
              <a:gd name="connsiteY437" fmla="*/ 38764 h 6858000"/>
              <a:gd name="connsiteX438" fmla="*/ 1665759 w 7426420"/>
              <a:gd name="connsiteY438" fmla="*/ 17522 h 6858000"/>
              <a:gd name="connsiteX439" fmla="*/ 1442078 w 7426420"/>
              <a:gd name="connsiteY439" fmla="*/ 0 h 6858000"/>
              <a:gd name="connsiteX440" fmla="*/ 1401400 w 7426420"/>
              <a:gd name="connsiteY440" fmla="*/ 0 h 6858000"/>
              <a:gd name="connsiteX441" fmla="*/ 1397415 w 7426420"/>
              <a:gd name="connsiteY441" fmla="*/ 5703 h 6858000"/>
              <a:gd name="connsiteX442" fmla="*/ 1347137 w 7426420"/>
              <a:gd name="connsiteY442" fmla="*/ 110710 h 6858000"/>
              <a:gd name="connsiteX443" fmla="*/ 1438956 w 7426420"/>
              <a:gd name="connsiteY443" fmla="*/ 7244 h 6858000"/>
              <a:gd name="connsiteX444" fmla="*/ 1794955 w 7426420"/>
              <a:gd name="connsiteY444" fmla="*/ 0 h 6858000"/>
              <a:gd name="connsiteX445" fmla="*/ 1784401 w 7426420"/>
              <a:gd name="connsiteY445" fmla="*/ 0 h 6858000"/>
              <a:gd name="connsiteX446" fmla="*/ 1780869 w 7426420"/>
              <a:gd name="connsiteY446" fmla="*/ 7238 h 6858000"/>
              <a:gd name="connsiteX447" fmla="*/ 7426420 w 7426420"/>
              <a:gd name="connsiteY447" fmla="*/ 0 h 6858000"/>
              <a:gd name="connsiteX448" fmla="*/ 2923200 w 7426420"/>
              <a:gd name="connsiteY448" fmla="*/ 0 h 6858000"/>
              <a:gd name="connsiteX449" fmla="*/ 2923800 w 7426420"/>
              <a:gd name="connsiteY449" fmla="*/ 16152 h 6858000"/>
              <a:gd name="connsiteX450" fmla="*/ 2860076 w 7426420"/>
              <a:gd name="connsiteY450" fmla="*/ 61375 h 6858000"/>
              <a:gd name="connsiteX451" fmla="*/ 2849798 w 7426420"/>
              <a:gd name="connsiteY451" fmla="*/ 52468 h 6858000"/>
              <a:gd name="connsiteX452" fmla="*/ 2857335 w 7426420"/>
              <a:gd name="connsiteY452" fmla="*/ 40819 h 6858000"/>
              <a:gd name="connsiteX453" fmla="*/ 2864015 w 7426420"/>
              <a:gd name="connsiteY453" fmla="*/ 15757 h 6858000"/>
              <a:gd name="connsiteX454" fmla="*/ 2856807 w 7426420"/>
              <a:gd name="connsiteY454" fmla="*/ 0 h 6858000"/>
              <a:gd name="connsiteX455" fmla="*/ 2797607 w 7426420"/>
              <a:gd name="connsiteY455" fmla="*/ 0 h 6858000"/>
              <a:gd name="connsiteX456" fmla="*/ 2794296 w 7426420"/>
              <a:gd name="connsiteY456" fmla="*/ 5189 h 6858000"/>
              <a:gd name="connsiteX457" fmla="*/ 2748387 w 7426420"/>
              <a:gd name="connsiteY457" fmla="*/ 52468 h 6858000"/>
              <a:gd name="connsiteX458" fmla="*/ 2652458 w 7426420"/>
              <a:gd name="connsiteY458" fmla="*/ 99062 h 6858000"/>
              <a:gd name="connsiteX459" fmla="*/ 2638069 w 7426420"/>
              <a:gd name="connsiteY459" fmla="*/ 110710 h 6858000"/>
              <a:gd name="connsiteX460" fmla="*/ 2610660 w 7426420"/>
              <a:gd name="connsiteY460" fmla="*/ 110710 h 6858000"/>
              <a:gd name="connsiteX461" fmla="*/ 2605178 w 7426420"/>
              <a:gd name="connsiteY461" fmla="*/ 93580 h 6858000"/>
              <a:gd name="connsiteX462" fmla="*/ 2611821 w 7426420"/>
              <a:gd name="connsiteY462" fmla="*/ 39548 h 6858000"/>
              <a:gd name="connsiteX463" fmla="*/ 2632854 w 7426420"/>
              <a:gd name="connsiteY463" fmla="*/ 0 h 6858000"/>
              <a:gd name="connsiteX464" fmla="*/ 1852798 w 7426420"/>
              <a:gd name="connsiteY464" fmla="*/ 0 h 6858000"/>
              <a:gd name="connsiteX465" fmla="*/ 1852050 w 7426420"/>
              <a:gd name="connsiteY465" fmla="*/ 563 h 6858000"/>
              <a:gd name="connsiteX466" fmla="*/ 1807597 w 7426420"/>
              <a:gd name="connsiteY466" fmla="*/ 38764 h 6858000"/>
              <a:gd name="connsiteX467" fmla="*/ 1719205 w 7426420"/>
              <a:gd name="connsiteY467" fmla="*/ 83302 h 6858000"/>
              <a:gd name="connsiteX468" fmla="*/ 1739761 w 7426420"/>
              <a:gd name="connsiteY468" fmla="*/ 94266 h 6858000"/>
              <a:gd name="connsiteX469" fmla="*/ 1692483 w 7426420"/>
              <a:gd name="connsiteY469" fmla="*/ 31226 h 6858000"/>
              <a:gd name="connsiteX470" fmla="*/ 1713038 w 7426420"/>
              <a:gd name="connsiteY470" fmla="*/ 46301 h 6858000"/>
              <a:gd name="connsiteX471" fmla="*/ 1752095 w 7426420"/>
              <a:gd name="connsiteY471" fmla="*/ 16837 h 6858000"/>
              <a:gd name="connsiteX472" fmla="*/ 1717149 w 7426420"/>
              <a:gd name="connsiteY472" fmla="*/ 16837 h 6858000"/>
              <a:gd name="connsiteX473" fmla="*/ 1728397 w 7426420"/>
              <a:gd name="connsiteY473" fmla="*/ 0 h 6858000"/>
              <a:gd name="connsiteX474" fmla="*/ 1618790 w 7426420"/>
              <a:gd name="connsiteY474" fmla="*/ 0 h 6858000"/>
              <a:gd name="connsiteX475" fmla="*/ 1589016 w 7426420"/>
              <a:gd name="connsiteY475" fmla="*/ 16837 h 6858000"/>
              <a:gd name="connsiteX476" fmla="*/ 1619165 w 7426420"/>
              <a:gd name="connsiteY476" fmla="*/ 119617 h 6858000"/>
              <a:gd name="connsiteX477" fmla="*/ 1499253 w 7426420"/>
              <a:gd name="connsiteY477" fmla="*/ 206639 h 6858000"/>
              <a:gd name="connsiteX478" fmla="*/ 1665075 w 7426420"/>
              <a:gd name="connsiteY478" fmla="*/ 130582 h 6858000"/>
              <a:gd name="connsiteX479" fmla="*/ 1610942 w 7426420"/>
              <a:gd name="connsiteY479" fmla="*/ 156619 h 6858000"/>
              <a:gd name="connsiteX480" fmla="*/ 1542423 w 7426420"/>
              <a:gd name="connsiteY480" fmla="*/ 260770 h 6858000"/>
              <a:gd name="connsiteX481" fmla="*/ 1486236 w 7426420"/>
              <a:gd name="connsiteY481" fmla="*/ 255288 h 6858000"/>
              <a:gd name="connsiteX482" fmla="*/ 1463623 w 7426420"/>
              <a:gd name="connsiteY482" fmla="*/ 334087 h 6858000"/>
              <a:gd name="connsiteX483" fmla="*/ 1395102 w 7426420"/>
              <a:gd name="connsiteY483" fmla="*/ 389589 h 6858000"/>
              <a:gd name="connsiteX484" fmla="*/ 1337545 w 7426420"/>
              <a:gd name="connsiteY484" fmla="*/ 413571 h 6858000"/>
              <a:gd name="connsiteX485" fmla="*/ 1342342 w 7426420"/>
              <a:gd name="connsiteY485" fmla="*/ 375201 h 6858000"/>
              <a:gd name="connsiteX486" fmla="*/ 1258747 w 7426420"/>
              <a:gd name="connsiteY486" fmla="*/ 474555 h 6858000"/>
              <a:gd name="connsiteX487" fmla="*/ 1228596 w 7426420"/>
              <a:gd name="connsiteY487" fmla="*/ 443035 h 6858000"/>
              <a:gd name="connsiteX488" fmla="*/ 1198448 w 7426420"/>
              <a:gd name="connsiteY488" fmla="*/ 511556 h 6858000"/>
              <a:gd name="connsiteX489" fmla="*/ 1225856 w 7426420"/>
              <a:gd name="connsiteY489" fmla="*/ 525261 h 6858000"/>
              <a:gd name="connsiteX490" fmla="*/ 1203929 w 7426420"/>
              <a:gd name="connsiteY490" fmla="*/ 600633 h 6858000"/>
              <a:gd name="connsiteX491" fmla="*/ 1160076 w 7426420"/>
              <a:gd name="connsiteY491" fmla="*/ 640376 h 6858000"/>
              <a:gd name="connsiteX492" fmla="*/ 1203929 w 7426420"/>
              <a:gd name="connsiteY492" fmla="*/ 628728 h 6858000"/>
              <a:gd name="connsiteX493" fmla="*/ 1153910 w 7426420"/>
              <a:gd name="connsiteY493" fmla="*/ 689025 h 6858000"/>
              <a:gd name="connsiteX494" fmla="*/ 1128556 w 7426420"/>
              <a:gd name="connsiteY494" fmla="*/ 665043 h 6858000"/>
              <a:gd name="connsiteX495" fmla="*/ 1093610 w 7426420"/>
              <a:gd name="connsiteY495" fmla="*/ 700674 h 6858000"/>
              <a:gd name="connsiteX496" fmla="*/ 936698 w 7426420"/>
              <a:gd name="connsiteY496" fmla="*/ 893902 h 6858000"/>
              <a:gd name="connsiteX497" fmla="*/ 943551 w 7426420"/>
              <a:gd name="connsiteY497" fmla="*/ 938441 h 6858000"/>
              <a:gd name="connsiteX498" fmla="*/ 997682 w 7426420"/>
              <a:gd name="connsiteY498" fmla="*/ 907606 h 6858000"/>
              <a:gd name="connsiteX499" fmla="*/ 975070 w 7426420"/>
              <a:gd name="connsiteY499" fmla="*/ 900754 h 6858000"/>
              <a:gd name="connsiteX500" fmla="*/ 1145687 w 7426420"/>
              <a:gd name="connsiteY500" fmla="*/ 723970 h 6858000"/>
              <a:gd name="connsiteX501" fmla="*/ 1018924 w 7426420"/>
              <a:gd name="connsiteY501" fmla="*/ 886365 h 6858000"/>
              <a:gd name="connsiteX502" fmla="*/ 1099777 w 7426420"/>
              <a:gd name="connsiteY502" fmla="*/ 817844 h 6858000"/>
              <a:gd name="connsiteX503" fmla="*/ 1042906 w 7426420"/>
              <a:gd name="connsiteY503" fmla="*/ 923366 h 6858000"/>
              <a:gd name="connsiteX504" fmla="*/ 1004534 w 7426420"/>
              <a:gd name="connsiteY504" fmla="*/ 916514 h 6858000"/>
              <a:gd name="connsiteX505" fmla="*/ 986033 w 7426420"/>
              <a:gd name="connsiteY505" fmla="*/ 965164 h 6858000"/>
              <a:gd name="connsiteX506" fmla="*/ 974384 w 7426420"/>
              <a:gd name="connsiteY506" fmla="*/ 942552 h 6858000"/>
              <a:gd name="connsiteX507" fmla="*/ 934643 w 7426420"/>
              <a:gd name="connsiteY507" fmla="*/ 985719 h 6858000"/>
              <a:gd name="connsiteX508" fmla="*/ 918197 w 7426420"/>
              <a:gd name="connsiteY508" fmla="*/ 1073425 h 6858000"/>
              <a:gd name="connsiteX509" fmla="*/ 862011 w 7426420"/>
              <a:gd name="connsiteY509" fmla="*/ 1078907 h 6858000"/>
              <a:gd name="connsiteX510" fmla="*/ 773618 w 7426420"/>
              <a:gd name="connsiteY510" fmla="*/ 1185799 h 6858000"/>
              <a:gd name="connsiteX511" fmla="*/ 711951 w 7426420"/>
              <a:gd name="connsiteY511" fmla="*/ 1287895 h 6858000"/>
              <a:gd name="connsiteX512" fmla="*/ 718118 w 7426420"/>
              <a:gd name="connsiteY512" fmla="*/ 1243357 h 6858000"/>
              <a:gd name="connsiteX513" fmla="*/ 622188 w 7426420"/>
              <a:gd name="connsiteY513" fmla="*/ 1380399 h 6858000"/>
              <a:gd name="connsiteX514" fmla="*/ 640688 w 7426420"/>
              <a:gd name="connsiteY514" fmla="*/ 1428364 h 6858000"/>
              <a:gd name="connsiteX515" fmla="*/ 615335 w 7426420"/>
              <a:gd name="connsiteY515" fmla="*/ 1530460 h 6858000"/>
              <a:gd name="connsiteX516" fmla="*/ 583816 w 7426420"/>
              <a:gd name="connsiteY516" fmla="*/ 1530460 h 6858000"/>
              <a:gd name="connsiteX517" fmla="*/ 539963 w 7426420"/>
              <a:gd name="connsiteY517" fmla="*/ 1607890 h 6858000"/>
              <a:gd name="connsiteX518" fmla="*/ 539963 w 7426420"/>
              <a:gd name="connsiteY518" fmla="*/ 1664077 h 6858000"/>
              <a:gd name="connsiteX519" fmla="*/ 519406 w 7426420"/>
              <a:gd name="connsiteY519" fmla="*/ 1605150 h 6858000"/>
              <a:gd name="connsiteX520" fmla="*/ 554352 w 7426420"/>
              <a:gd name="connsiteY520" fmla="*/ 1544850 h 6858000"/>
              <a:gd name="connsiteX521" fmla="*/ 493369 w 7426420"/>
              <a:gd name="connsiteY521" fmla="*/ 1659281 h 6858000"/>
              <a:gd name="connsiteX522" fmla="*/ 453626 w 7426420"/>
              <a:gd name="connsiteY522" fmla="*/ 1682578 h 6858000"/>
              <a:gd name="connsiteX523" fmla="*/ 426218 w 7426420"/>
              <a:gd name="connsiteY523" fmla="*/ 1784675 h 6858000"/>
              <a:gd name="connsiteX524" fmla="*/ 391958 w 7426420"/>
              <a:gd name="connsiteY524" fmla="*/ 1848400 h 6858000"/>
              <a:gd name="connsiteX525" fmla="*/ 399495 w 7426420"/>
              <a:gd name="connsiteY525" fmla="*/ 1864159 h 6858000"/>
              <a:gd name="connsiteX526" fmla="*/ 342624 w 7426420"/>
              <a:gd name="connsiteY526" fmla="*/ 1955979 h 6858000"/>
              <a:gd name="connsiteX527" fmla="*/ 335771 w 7426420"/>
              <a:gd name="connsiteY527" fmla="*/ 2030666 h 6858000"/>
              <a:gd name="connsiteX528" fmla="*/ 389217 w 7426420"/>
              <a:gd name="connsiteY528" fmla="*/ 1912810 h 6858000"/>
              <a:gd name="connsiteX529" fmla="*/ 450886 w 7426420"/>
              <a:gd name="connsiteY529" fmla="*/ 1878549 h 6858000"/>
              <a:gd name="connsiteX530" fmla="*/ 412514 w 7426420"/>
              <a:gd name="connsiteY530" fmla="*/ 1958719 h 6858000"/>
              <a:gd name="connsiteX531" fmla="*/ 459108 w 7426420"/>
              <a:gd name="connsiteY531" fmla="*/ 1938164 h 6858000"/>
              <a:gd name="connsiteX532" fmla="*/ 481720 w 7426420"/>
              <a:gd name="connsiteY532" fmla="*/ 1884031 h 6858000"/>
              <a:gd name="connsiteX533" fmla="*/ 481720 w 7426420"/>
              <a:gd name="connsiteY533" fmla="*/ 1827843 h 6858000"/>
              <a:gd name="connsiteX534" fmla="*/ 443348 w 7426420"/>
              <a:gd name="connsiteY534" fmla="*/ 1862790 h 6858000"/>
              <a:gd name="connsiteX535" fmla="*/ 474183 w 7426420"/>
              <a:gd name="connsiteY535" fmla="*/ 1801120 h 6858000"/>
              <a:gd name="connsiteX536" fmla="*/ 513925 w 7426420"/>
              <a:gd name="connsiteY536" fmla="*/ 1789470 h 6858000"/>
              <a:gd name="connsiteX537" fmla="*/ 547500 w 7426420"/>
              <a:gd name="connsiteY537" fmla="*/ 1720951 h 6858000"/>
              <a:gd name="connsiteX538" fmla="*/ 553667 w 7426420"/>
              <a:gd name="connsiteY538" fmla="*/ 1758637 h 6858000"/>
              <a:gd name="connsiteX539" fmla="*/ 628354 w 7426420"/>
              <a:gd name="connsiteY539" fmla="*/ 1643521 h 6858000"/>
              <a:gd name="connsiteX540" fmla="*/ 727024 w 7426420"/>
              <a:gd name="connsiteY540" fmla="*/ 1557184 h 6858000"/>
              <a:gd name="connsiteX541" fmla="*/ 751007 w 7426420"/>
              <a:gd name="connsiteY541" fmla="*/ 1457828 h 6858000"/>
              <a:gd name="connsiteX542" fmla="*/ 755803 w 7426420"/>
              <a:gd name="connsiteY542" fmla="*/ 1494830 h 6858000"/>
              <a:gd name="connsiteX543" fmla="*/ 834603 w 7426420"/>
              <a:gd name="connsiteY543" fmla="*/ 1397528 h 6858000"/>
              <a:gd name="connsiteX544" fmla="*/ 810620 w 7426420"/>
              <a:gd name="connsiteY544" fmla="*/ 1404382 h 6858000"/>
              <a:gd name="connsiteX545" fmla="*/ 827066 w 7426420"/>
              <a:gd name="connsiteY545" fmla="*/ 1335860 h 6858000"/>
              <a:gd name="connsiteX546" fmla="*/ 861326 w 7426420"/>
              <a:gd name="connsiteY546" fmla="*/ 1312563 h 6858000"/>
              <a:gd name="connsiteX547" fmla="*/ 864752 w 7426420"/>
              <a:gd name="connsiteY547" fmla="*/ 1350250 h 6858000"/>
              <a:gd name="connsiteX548" fmla="*/ 965478 w 7426420"/>
              <a:gd name="connsiteY548" fmla="*/ 1234449 h 6858000"/>
              <a:gd name="connsiteX549" fmla="*/ 1014812 w 7426420"/>
              <a:gd name="connsiteY549" fmla="*/ 1128242 h 6858000"/>
              <a:gd name="connsiteX550" fmla="*/ 1065518 w 7426420"/>
              <a:gd name="connsiteY550" fmla="*/ 1107001 h 6858000"/>
              <a:gd name="connsiteX551" fmla="*/ 996996 w 7426420"/>
              <a:gd name="connsiteY551" fmla="*/ 1186485 h 6858000"/>
              <a:gd name="connsiteX552" fmla="*/ 890104 w 7426420"/>
              <a:gd name="connsiteY552" fmla="*/ 1333119 h 6858000"/>
              <a:gd name="connsiteX553" fmla="*/ 897641 w 7426420"/>
              <a:gd name="connsiteY553" fmla="*/ 1396844 h 6858000"/>
              <a:gd name="connsiteX554" fmla="*/ 999053 w 7426420"/>
              <a:gd name="connsiteY554" fmla="*/ 1236504 h 6858000"/>
              <a:gd name="connsiteX555" fmla="*/ 1081277 w 7426420"/>
              <a:gd name="connsiteY555" fmla="*/ 1073425 h 6858000"/>
              <a:gd name="connsiteX556" fmla="*/ 1196392 w 7426420"/>
              <a:gd name="connsiteY556" fmla="*/ 936385 h 6858000"/>
              <a:gd name="connsiteX557" fmla="*/ 1172409 w 7426420"/>
              <a:gd name="connsiteY557" fmla="*/ 936385 h 6858000"/>
              <a:gd name="connsiteX558" fmla="*/ 1186799 w 7426420"/>
              <a:gd name="connsiteY558" fmla="*/ 872660 h 6858000"/>
              <a:gd name="connsiteX559" fmla="*/ 1227911 w 7426420"/>
              <a:gd name="connsiteY559" fmla="*/ 832918 h 6858000"/>
              <a:gd name="connsiteX560" fmla="*/ 1192280 w 7426420"/>
              <a:gd name="connsiteY560" fmla="*/ 916514 h 6858000"/>
              <a:gd name="connsiteX561" fmla="*/ 1260801 w 7426420"/>
              <a:gd name="connsiteY561" fmla="*/ 862382 h 6858000"/>
              <a:gd name="connsiteX562" fmla="*/ 1271080 w 7426420"/>
              <a:gd name="connsiteY562" fmla="*/ 819899 h 6858000"/>
              <a:gd name="connsiteX563" fmla="*/ 1301914 w 7426420"/>
              <a:gd name="connsiteY563" fmla="*/ 791121 h 6858000"/>
              <a:gd name="connsiteX564" fmla="*/ 1306710 w 7426420"/>
              <a:gd name="connsiteY564" fmla="*/ 834289 h 6858000"/>
              <a:gd name="connsiteX565" fmla="*/ 1359472 w 7426420"/>
              <a:gd name="connsiteY565" fmla="*/ 728082 h 6858000"/>
              <a:gd name="connsiteX566" fmla="*/ 1338231 w 7426420"/>
              <a:gd name="connsiteY566" fmla="*/ 719859 h 6858000"/>
              <a:gd name="connsiteX567" fmla="*/ 1368379 w 7426420"/>
              <a:gd name="connsiteY567" fmla="*/ 669839 h 6858000"/>
              <a:gd name="connsiteX568" fmla="*/ 1427307 w 7426420"/>
              <a:gd name="connsiteY568" fmla="*/ 661618 h 6858000"/>
              <a:gd name="connsiteX569" fmla="*/ 1520495 w 7426420"/>
              <a:gd name="connsiteY569" fmla="*/ 593097 h 6858000"/>
              <a:gd name="connsiteX570" fmla="*/ 1409491 w 7426420"/>
              <a:gd name="connsiteY570" fmla="*/ 747953 h 6858000"/>
              <a:gd name="connsiteX571" fmla="*/ 1295747 w 7426420"/>
              <a:gd name="connsiteY571" fmla="*/ 873346 h 6858000"/>
              <a:gd name="connsiteX572" fmla="*/ 1367694 w 7426420"/>
              <a:gd name="connsiteY572" fmla="*/ 812362 h 6858000"/>
              <a:gd name="connsiteX573" fmla="*/ 1339600 w 7426420"/>
              <a:gd name="connsiteY573" fmla="*/ 888420 h 6858000"/>
              <a:gd name="connsiteX574" fmla="*/ 1262172 w 7426420"/>
              <a:gd name="connsiteY574" fmla="*/ 919255 h 6858000"/>
              <a:gd name="connsiteX575" fmla="*/ 1292321 w 7426420"/>
              <a:gd name="connsiteY575" fmla="*/ 958311 h 6858000"/>
              <a:gd name="connsiteX576" fmla="*/ 1272451 w 7426420"/>
              <a:gd name="connsiteY576" fmla="*/ 979553 h 6858000"/>
              <a:gd name="connsiteX577" fmla="*/ 1264227 w 7426420"/>
              <a:gd name="connsiteY577" fmla="*/ 979553 h 6858000"/>
              <a:gd name="connsiteX578" fmla="*/ 1238876 w 7426420"/>
              <a:gd name="connsiteY578" fmla="*/ 985035 h 6858000"/>
              <a:gd name="connsiteX579" fmla="*/ 1216264 w 7426420"/>
              <a:gd name="connsiteY579" fmla="*/ 1053554 h 6858000"/>
              <a:gd name="connsiteX580" fmla="*/ 1174466 w 7426420"/>
              <a:gd name="connsiteY580" fmla="*/ 1067258 h 6858000"/>
              <a:gd name="connsiteX581" fmla="*/ 1134038 w 7426420"/>
              <a:gd name="connsiteY581" fmla="*/ 1119334 h 6858000"/>
              <a:gd name="connsiteX582" fmla="*/ 1074426 w 7426420"/>
              <a:gd name="connsiteY582" fmla="*/ 1239245 h 6858000"/>
              <a:gd name="connsiteX583" fmla="*/ 1044961 w 7426420"/>
              <a:gd name="connsiteY583" fmla="*/ 1228282 h 6858000"/>
              <a:gd name="connsiteX584" fmla="*/ 1096351 w 7426420"/>
              <a:gd name="connsiteY584" fmla="*/ 1112482 h 6858000"/>
              <a:gd name="connsiteX585" fmla="*/ 1067573 w 7426420"/>
              <a:gd name="connsiteY585" fmla="*/ 1186485 h 6858000"/>
              <a:gd name="connsiteX586" fmla="*/ 1042906 w 7426420"/>
              <a:gd name="connsiteY586" fmla="*/ 1191280 h 6858000"/>
              <a:gd name="connsiteX587" fmla="*/ 1000422 w 7426420"/>
              <a:gd name="connsiteY587" fmla="*/ 1265283 h 6858000"/>
              <a:gd name="connsiteX588" fmla="*/ 1014126 w 7426420"/>
              <a:gd name="connsiteY588" fmla="*/ 1333804 h 6858000"/>
              <a:gd name="connsiteX589" fmla="*/ 1003163 w 7426420"/>
              <a:gd name="connsiteY589" fmla="*/ 1360527 h 6858000"/>
              <a:gd name="connsiteX590" fmla="*/ 975070 w 7426420"/>
              <a:gd name="connsiteY590" fmla="*/ 1339971 h 6858000"/>
              <a:gd name="connsiteX591" fmla="*/ 921624 w 7426420"/>
              <a:gd name="connsiteY591" fmla="*/ 1394790 h 6858000"/>
              <a:gd name="connsiteX592" fmla="*/ 936013 w 7426420"/>
              <a:gd name="connsiteY592" fmla="*/ 1405067 h 6858000"/>
              <a:gd name="connsiteX593" fmla="*/ 859270 w 7426420"/>
              <a:gd name="connsiteY593" fmla="*/ 1557869 h 6858000"/>
              <a:gd name="connsiteX594" fmla="*/ 787323 w 7426420"/>
              <a:gd name="connsiteY594" fmla="*/ 1677096 h 6858000"/>
              <a:gd name="connsiteX595" fmla="*/ 718803 w 7426420"/>
              <a:gd name="connsiteY595" fmla="*/ 1780564 h 6858000"/>
              <a:gd name="connsiteX596" fmla="*/ 685912 w 7426420"/>
              <a:gd name="connsiteY596" fmla="*/ 1871012 h 6858000"/>
              <a:gd name="connsiteX597" fmla="*/ 708525 w 7426420"/>
              <a:gd name="connsiteY597" fmla="*/ 1915551 h 6858000"/>
              <a:gd name="connsiteX598" fmla="*/ 770879 w 7426420"/>
              <a:gd name="connsiteY598" fmla="*/ 1864845 h 6858000"/>
              <a:gd name="connsiteX599" fmla="*/ 756489 w 7426420"/>
              <a:gd name="connsiteY599" fmla="*/ 1813452 h 6858000"/>
              <a:gd name="connsiteX600" fmla="*/ 798287 w 7426420"/>
              <a:gd name="connsiteY600" fmla="*/ 1696282 h 6858000"/>
              <a:gd name="connsiteX601" fmla="*/ 819527 w 7426420"/>
              <a:gd name="connsiteY601" fmla="*/ 1764804 h 6858000"/>
              <a:gd name="connsiteX602" fmla="*/ 875029 w 7426420"/>
              <a:gd name="connsiteY602" fmla="*/ 1701079 h 6858000"/>
              <a:gd name="connsiteX603" fmla="*/ 970959 w 7426420"/>
              <a:gd name="connsiteY603" fmla="*/ 1542109 h 6858000"/>
              <a:gd name="connsiteX604" fmla="*/ 932588 w 7426420"/>
              <a:gd name="connsiteY604" fmla="*/ 1649688 h 6858000"/>
              <a:gd name="connsiteX605" fmla="*/ 979181 w 7426420"/>
              <a:gd name="connsiteY605" fmla="*/ 1595557 h 6858000"/>
              <a:gd name="connsiteX606" fmla="*/ 973700 w 7426420"/>
              <a:gd name="connsiteY606" fmla="*/ 1607204 h 6858000"/>
              <a:gd name="connsiteX607" fmla="*/ 961365 w 7426420"/>
              <a:gd name="connsiteY607" fmla="*/ 1812768 h 6858000"/>
              <a:gd name="connsiteX608" fmla="*/ 972330 w 7426420"/>
              <a:gd name="connsiteY608" fmla="*/ 1920347 h 6858000"/>
              <a:gd name="connsiteX609" fmla="*/ 903808 w 7426420"/>
              <a:gd name="connsiteY609" fmla="*/ 2067668 h 6858000"/>
              <a:gd name="connsiteX610" fmla="*/ 890104 w 7426420"/>
              <a:gd name="connsiteY610" fmla="*/ 2080001 h 6858000"/>
              <a:gd name="connsiteX611" fmla="*/ 800342 w 7426420"/>
              <a:gd name="connsiteY611" fmla="*/ 2158116 h 6858000"/>
              <a:gd name="connsiteX612" fmla="*/ 731822 w 7426420"/>
              <a:gd name="connsiteY612" fmla="*/ 2234860 h 6858000"/>
              <a:gd name="connsiteX613" fmla="*/ 675634 w 7426420"/>
              <a:gd name="connsiteY613" fmla="*/ 2273917 h 6858000"/>
              <a:gd name="connsiteX614" fmla="*/ 698246 w 7426420"/>
              <a:gd name="connsiteY614" fmla="*/ 2360254 h 6858000"/>
              <a:gd name="connsiteX615" fmla="*/ 701673 w 7426420"/>
              <a:gd name="connsiteY615" fmla="*/ 2411645 h 6858000"/>
              <a:gd name="connsiteX616" fmla="*/ 722914 w 7426420"/>
              <a:gd name="connsiteY616" fmla="*/ 2469202 h 6858000"/>
              <a:gd name="connsiteX617" fmla="*/ 752377 w 7426420"/>
              <a:gd name="connsiteY617" fmla="*/ 2489759 h 6858000"/>
              <a:gd name="connsiteX618" fmla="*/ 772248 w 7426420"/>
              <a:gd name="connsiteY618" fmla="*/ 2531556 h 6858000"/>
              <a:gd name="connsiteX619" fmla="*/ 685227 w 7426420"/>
              <a:gd name="connsiteY619" fmla="*/ 2725472 h 6858000"/>
              <a:gd name="connsiteX620" fmla="*/ 636577 w 7426420"/>
              <a:gd name="connsiteY620" fmla="*/ 2858404 h 6858000"/>
              <a:gd name="connsiteX621" fmla="*/ 571482 w 7426420"/>
              <a:gd name="connsiteY621" fmla="*/ 3039984 h 6858000"/>
              <a:gd name="connsiteX622" fmla="*/ 537222 w 7426420"/>
              <a:gd name="connsiteY622" fmla="*/ 3102340 h 6858000"/>
              <a:gd name="connsiteX623" fmla="*/ 450200 w 7426420"/>
              <a:gd name="connsiteY623" fmla="*/ 3335995 h 6858000"/>
              <a:gd name="connsiteX624" fmla="*/ 507599 w 7426420"/>
              <a:gd name="connsiteY624" fmla="*/ 3440454 h 6858000"/>
              <a:gd name="connsiteX625" fmla="*/ 518721 w 7426420"/>
              <a:gd name="connsiteY625" fmla="*/ 3442887 h 6858000"/>
              <a:gd name="connsiteX626" fmla="*/ 547500 w 7426420"/>
              <a:gd name="connsiteY626" fmla="*/ 3457247 h 6858000"/>
              <a:gd name="connsiteX627" fmla="*/ 558309 w 7426420"/>
              <a:gd name="connsiteY627" fmla="*/ 3416032 h 6858000"/>
              <a:gd name="connsiteX628" fmla="*/ 553667 w 7426420"/>
              <a:gd name="connsiteY628" fmla="*/ 3409997 h 6858000"/>
              <a:gd name="connsiteX629" fmla="*/ 524888 w 7426420"/>
              <a:gd name="connsiteY629" fmla="*/ 3289401 h 6858000"/>
              <a:gd name="connsiteX630" fmla="*/ 550926 w 7426420"/>
              <a:gd name="connsiteY630" fmla="*/ 3246918 h 6858000"/>
              <a:gd name="connsiteX631" fmla="*/ 616021 w 7426420"/>
              <a:gd name="connsiteY631" fmla="*/ 3218139 h 6858000"/>
              <a:gd name="connsiteX632" fmla="*/ 635892 w 7426420"/>
              <a:gd name="connsiteY632" fmla="*/ 3277753 h 6858000"/>
              <a:gd name="connsiteX633" fmla="*/ 603687 w 7426420"/>
              <a:gd name="connsiteY633" fmla="*/ 3529194 h 6858000"/>
              <a:gd name="connsiteX634" fmla="*/ 609854 w 7426420"/>
              <a:gd name="connsiteY634" fmla="*/ 3566195 h 6858000"/>
              <a:gd name="connsiteX635" fmla="*/ 599576 w 7426420"/>
              <a:gd name="connsiteY635" fmla="*/ 3732700 h 6858000"/>
              <a:gd name="connsiteX636" fmla="*/ 554352 w 7426420"/>
              <a:gd name="connsiteY636" fmla="*/ 3830000 h 6858000"/>
              <a:gd name="connsiteX637" fmla="*/ 499535 w 7426420"/>
              <a:gd name="connsiteY637" fmla="*/ 4001302 h 6858000"/>
              <a:gd name="connsiteX638" fmla="*/ 543389 w 7426420"/>
              <a:gd name="connsiteY638" fmla="*/ 4096546 h 6858000"/>
              <a:gd name="connsiteX639" fmla="*/ 584501 w 7426420"/>
              <a:gd name="connsiteY639" fmla="*/ 4130121 h 6858000"/>
              <a:gd name="connsiteX640" fmla="*/ 611909 w 7426420"/>
              <a:gd name="connsiteY640" fmla="*/ 4107509 h 6858000"/>
              <a:gd name="connsiteX641" fmla="*/ 668782 w 7426420"/>
              <a:gd name="connsiteY641" fmla="*/ 4065711 h 6858000"/>
              <a:gd name="connsiteX642" fmla="*/ 707153 w 7426420"/>
              <a:gd name="connsiteY642" fmla="*/ 4094490 h 6858000"/>
              <a:gd name="connsiteX643" fmla="*/ 698932 w 7426420"/>
              <a:gd name="connsiteY643" fmla="*/ 4128750 h 6858000"/>
              <a:gd name="connsiteX644" fmla="*/ 714692 w 7426420"/>
              <a:gd name="connsiteY644" fmla="*/ 4176715 h 6858000"/>
              <a:gd name="connsiteX645" fmla="*/ 742785 w 7426420"/>
              <a:gd name="connsiteY645" fmla="*/ 4230161 h 6858000"/>
              <a:gd name="connsiteX646" fmla="*/ 709894 w 7426420"/>
              <a:gd name="connsiteY646" fmla="*/ 4294571 h 6858000"/>
              <a:gd name="connsiteX647" fmla="*/ 673578 w 7426420"/>
              <a:gd name="connsiteY647" fmla="*/ 4450798 h 6858000"/>
              <a:gd name="connsiteX648" fmla="*/ 742099 w 7426420"/>
              <a:gd name="connsiteY648" fmla="*/ 4493281 h 6858000"/>
              <a:gd name="connsiteX649" fmla="*/ 822268 w 7426420"/>
              <a:gd name="connsiteY649" fmla="*/ 4450113 h 6858000"/>
              <a:gd name="connsiteX650" fmla="*/ 877770 w 7426420"/>
              <a:gd name="connsiteY650" fmla="*/ 4473410 h 6858000"/>
              <a:gd name="connsiteX651" fmla="*/ 894215 w 7426420"/>
              <a:gd name="connsiteY651" fmla="*/ 4502188 h 6858000"/>
              <a:gd name="connsiteX652" fmla="*/ 898326 w 7426420"/>
              <a:gd name="connsiteY652" fmla="*/ 4528227 h 6858000"/>
              <a:gd name="connsiteX653" fmla="*/ 889420 w 7426420"/>
              <a:gd name="connsiteY653" fmla="*/ 4558376 h 6858000"/>
              <a:gd name="connsiteX654" fmla="*/ 848307 w 7426420"/>
              <a:gd name="connsiteY654" fmla="*/ 4676917 h 6858000"/>
              <a:gd name="connsiteX655" fmla="*/ 742099 w 7426420"/>
              <a:gd name="connsiteY655" fmla="*/ 4791346 h 6858000"/>
              <a:gd name="connsiteX656" fmla="*/ 712636 w 7426420"/>
              <a:gd name="connsiteY656" fmla="*/ 4805051 h 6858000"/>
              <a:gd name="connsiteX657" fmla="*/ 712636 w 7426420"/>
              <a:gd name="connsiteY657" fmla="*/ 4927703 h 6858000"/>
              <a:gd name="connsiteX658" fmla="*/ 735248 w 7426420"/>
              <a:gd name="connsiteY658" fmla="*/ 4942092 h 6858000"/>
              <a:gd name="connsiteX659" fmla="*/ 743470 w 7426420"/>
              <a:gd name="connsiteY659" fmla="*/ 4935925 h 6858000"/>
              <a:gd name="connsiteX660" fmla="*/ 746896 w 7426420"/>
              <a:gd name="connsiteY660" fmla="*/ 5016779 h 6858000"/>
              <a:gd name="connsiteX661" fmla="*/ 727024 w 7426420"/>
              <a:gd name="connsiteY661" fmla="*/ 5035280 h 6858000"/>
              <a:gd name="connsiteX662" fmla="*/ 716061 w 7426420"/>
              <a:gd name="connsiteY662" fmla="*/ 5084615 h 6858000"/>
              <a:gd name="connsiteX663" fmla="*/ 744155 w 7426420"/>
              <a:gd name="connsiteY663" fmla="*/ 5101746 h 6858000"/>
              <a:gd name="connsiteX664" fmla="*/ 753748 w 7426420"/>
              <a:gd name="connsiteY664" fmla="*/ 5101746 h 6858000"/>
              <a:gd name="connsiteX665" fmla="*/ 768822 w 7426420"/>
              <a:gd name="connsiteY665" fmla="*/ 5225768 h 6858000"/>
              <a:gd name="connsiteX666" fmla="*/ 790063 w 7426420"/>
              <a:gd name="connsiteY666" fmla="*/ 5239472 h 6858000"/>
              <a:gd name="connsiteX667" fmla="*/ 810620 w 7426420"/>
              <a:gd name="connsiteY667" fmla="*/ 5345679 h 6858000"/>
              <a:gd name="connsiteX668" fmla="*/ 795546 w 7426420"/>
              <a:gd name="connsiteY668" fmla="*/ 5357328 h 6858000"/>
              <a:gd name="connsiteX669" fmla="*/ 773618 w 7426420"/>
              <a:gd name="connsiteY669" fmla="*/ 5334716 h 6858000"/>
              <a:gd name="connsiteX670" fmla="*/ 777046 w 7426420"/>
              <a:gd name="connsiteY670" fmla="*/ 5362124 h 6858000"/>
              <a:gd name="connsiteX671" fmla="*/ 764027 w 7426420"/>
              <a:gd name="connsiteY671" fmla="*/ 5362124 h 6858000"/>
              <a:gd name="connsiteX672" fmla="*/ 705098 w 7426420"/>
              <a:gd name="connsiteY672" fmla="*/ 5416941 h 6858000"/>
              <a:gd name="connsiteX673" fmla="*/ 677689 w 7426420"/>
              <a:gd name="connsiteY673" fmla="*/ 5434756 h 6858000"/>
              <a:gd name="connsiteX674" fmla="*/ 715377 w 7426420"/>
              <a:gd name="connsiteY674" fmla="*/ 5491628 h 6858000"/>
              <a:gd name="connsiteX675" fmla="*/ 793489 w 7426420"/>
              <a:gd name="connsiteY675" fmla="*/ 5535482 h 6858000"/>
              <a:gd name="connsiteX676" fmla="*/ 803768 w 7426420"/>
              <a:gd name="connsiteY676" fmla="*/ 5589613 h 6858000"/>
              <a:gd name="connsiteX677" fmla="*/ 795546 w 7426420"/>
              <a:gd name="connsiteY677" fmla="*/ 5580020 h 6858000"/>
              <a:gd name="connsiteX678" fmla="*/ 798972 w 7426420"/>
              <a:gd name="connsiteY678" fmla="*/ 5598521 h 6858000"/>
              <a:gd name="connsiteX679" fmla="*/ 792120 w 7426420"/>
              <a:gd name="connsiteY679" fmla="*/ 5662245 h 6858000"/>
              <a:gd name="connsiteX680" fmla="*/ 809935 w 7426420"/>
              <a:gd name="connsiteY680" fmla="*/ 5685542 h 6858000"/>
              <a:gd name="connsiteX681" fmla="*/ 821583 w 7426420"/>
              <a:gd name="connsiteY681" fmla="*/ 5671153 h 6858000"/>
              <a:gd name="connsiteX682" fmla="*/ 827066 w 7426420"/>
              <a:gd name="connsiteY682" fmla="*/ 5654023 h 6858000"/>
              <a:gd name="connsiteX683" fmla="*/ 850363 w 7426420"/>
              <a:gd name="connsiteY683" fmla="*/ 5678005 h 6858000"/>
              <a:gd name="connsiteX684" fmla="*/ 838713 w 7426420"/>
              <a:gd name="connsiteY684" fmla="*/ 5710210 h 6858000"/>
              <a:gd name="connsiteX685" fmla="*/ 918197 w 7426420"/>
              <a:gd name="connsiteY685" fmla="*/ 5876715 h 6858000"/>
              <a:gd name="connsiteX686" fmla="*/ 949717 w 7426420"/>
              <a:gd name="connsiteY686" fmla="*/ 5869178 h 6858000"/>
              <a:gd name="connsiteX687" fmla="*/ 962052 w 7426420"/>
              <a:gd name="connsiteY687" fmla="*/ 5875345 h 6858000"/>
              <a:gd name="connsiteX688" fmla="*/ 988774 w 7426420"/>
              <a:gd name="connsiteY688" fmla="*/ 5908920 h 6858000"/>
              <a:gd name="connsiteX689" fmla="*/ 983293 w 7426420"/>
              <a:gd name="connsiteY689" fmla="*/ 5921253 h 6858000"/>
              <a:gd name="connsiteX690" fmla="*/ 941494 w 7426420"/>
              <a:gd name="connsiteY690" fmla="*/ 5939069 h 6858000"/>
              <a:gd name="connsiteX691" fmla="*/ 799657 w 7426420"/>
              <a:gd name="connsiteY691" fmla="*/ 5802027 h 6858000"/>
              <a:gd name="connsiteX692" fmla="*/ 722914 w 7426420"/>
              <a:gd name="connsiteY692" fmla="*/ 5645800 h 6858000"/>
              <a:gd name="connsiteX693" fmla="*/ 668782 w 7426420"/>
              <a:gd name="connsiteY693" fmla="*/ 5482721 h 6858000"/>
              <a:gd name="connsiteX694" fmla="*/ 616706 w 7426420"/>
              <a:gd name="connsiteY694" fmla="*/ 5389533 h 6858000"/>
              <a:gd name="connsiteX695" fmla="*/ 648911 w 7426420"/>
              <a:gd name="connsiteY695" fmla="*/ 5449146 h 6858000"/>
              <a:gd name="connsiteX696" fmla="*/ 580390 w 7426420"/>
              <a:gd name="connsiteY696" fmla="*/ 5312104 h 6858000"/>
              <a:gd name="connsiteX697" fmla="*/ 594094 w 7426420"/>
              <a:gd name="connsiteY697" fmla="*/ 5280584 h 6858000"/>
              <a:gd name="connsiteX698" fmla="*/ 516666 w 7426420"/>
              <a:gd name="connsiteY698" fmla="*/ 5085986 h 6858000"/>
              <a:gd name="connsiteX699" fmla="*/ 448146 w 7426420"/>
              <a:gd name="connsiteY699" fmla="*/ 4896868 h 6858000"/>
              <a:gd name="connsiteX700" fmla="*/ 458423 w 7426420"/>
              <a:gd name="connsiteY700" fmla="*/ 4990056 h 6858000"/>
              <a:gd name="connsiteX701" fmla="*/ 398125 w 7426420"/>
              <a:gd name="connsiteY701" fmla="*/ 4846848 h 6858000"/>
              <a:gd name="connsiteX702" fmla="*/ 372772 w 7426420"/>
              <a:gd name="connsiteY702" fmla="*/ 4657731 h 6858000"/>
              <a:gd name="connsiteX703" fmla="*/ 252157 w 7426420"/>
              <a:gd name="connsiteY703" fmla="*/ 4289774 h 6858000"/>
              <a:gd name="connsiteX704" fmla="*/ 226805 w 7426420"/>
              <a:gd name="connsiteY704" fmla="*/ 4135602 h 6858000"/>
              <a:gd name="connsiteX705" fmla="*/ 259009 w 7426420"/>
              <a:gd name="connsiteY705" fmla="*/ 4165752 h 6858000"/>
              <a:gd name="connsiteX706" fmla="*/ 226119 w 7426420"/>
              <a:gd name="connsiteY706" fmla="*/ 4046526 h 6858000"/>
              <a:gd name="connsiteX707" fmla="*/ 294640 w 7426420"/>
              <a:gd name="connsiteY707" fmla="*/ 3978005 h 6858000"/>
              <a:gd name="connsiteX708" fmla="*/ 342624 w 7426420"/>
              <a:gd name="connsiteY708" fmla="*/ 3861520 h 6858000"/>
              <a:gd name="connsiteX709" fmla="*/ 387848 w 7426420"/>
              <a:gd name="connsiteY709" fmla="*/ 3836852 h 6858000"/>
              <a:gd name="connsiteX710" fmla="*/ 394699 w 7426420"/>
              <a:gd name="connsiteY710" fmla="*/ 3812184 h 6858000"/>
              <a:gd name="connsiteX711" fmla="*/ 298751 w 7426420"/>
              <a:gd name="connsiteY711" fmla="*/ 3764905 h 6858000"/>
              <a:gd name="connsiteX712" fmla="*/ 277509 w 7426420"/>
              <a:gd name="connsiteY712" fmla="*/ 3696384 h 6858000"/>
              <a:gd name="connsiteX713" fmla="*/ 330974 w 7426420"/>
              <a:gd name="connsiteY713" fmla="*/ 3624437 h 6858000"/>
              <a:gd name="connsiteX714" fmla="*/ 276825 w 7426420"/>
              <a:gd name="connsiteY714" fmla="*/ 3536046 h 6858000"/>
              <a:gd name="connsiteX715" fmla="*/ 263121 w 7426420"/>
              <a:gd name="connsiteY715" fmla="*/ 3507952 h 6858000"/>
              <a:gd name="connsiteX716" fmla="*/ 229545 w 7426420"/>
              <a:gd name="connsiteY716" fmla="*/ 3539471 h 6858000"/>
              <a:gd name="connsiteX717" fmla="*/ 213101 w 7426420"/>
              <a:gd name="connsiteY717" fmla="*/ 3718311 h 6858000"/>
              <a:gd name="connsiteX718" fmla="*/ 193230 w 7426420"/>
              <a:gd name="connsiteY718" fmla="*/ 3969097 h 6858000"/>
              <a:gd name="connsiteX719" fmla="*/ 106892 w 7426420"/>
              <a:gd name="connsiteY719" fmla="*/ 3843019 h 6858000"/>
              <a:gd name="connsiteX720" fmla="*/ 58928 w 7426420"/>
              <a:gd name="connsiteY720" fmla="*/ 3927299 h 6858000"/>
              <a:gd name="connsiteX721" fmla="*/ 0 w 7426420"/>
              <a:gd name="connsiteY721" fmla="*/ 4171233 h 6858000"/>
              <a:gd name="connsiteX722" fmla="*/ 50021 w 7426420"/>
              <a:gd name="connsiteY722" fmla="*/ 4293200 h 6858000"/>
              <a:gd name="connsiteX723" fmla="*/ 39058 w 7426420"/>
              <a:gd name="connsiteY723" fmla="*/ 4252773 h 6858000"/>
              <a:gd name="connsiteX724" fmla="*/ 63039 w 7426420"/>
              <a:gd name="connsiteY724" fmla="*/ 4282922 h 6858000"/>
              <a:gd name="connsiteX725" fmla="*/ 50021 w 7426420"/>
              <a:gd name="connsiteY725" fmla="*/ 4362406 h 6858000"/>
              <a:gd name="connsiteX726" fmla="*/ 18502 w 7426420"/>
              <a:gd name="connsiteY726" fmla="*/ 4352128 h 6858000"/>
              <a:gd name="connsiteX727" fmla="*/ 35632 w 7426420"/>
              <a:gd name="connsiteY727" fmla="*/ 4402148 h 6858000"/>
              <a:gd name="connsiteX728" fmla="*/ 87022 w 7426420"/>
              <a:gd name="connsiteY728" fmla="*/ 4700214 h 6858000"/>
              <a:gd name="connsiteX729" fmla="*/ 198710 w 7426420"/>
              <a:gd name="connsiteY729" fmla="*/ 5029113 h 6858000"/>
              <a:gd name="connsiteX730" fmla="*/ 193915 w 7426420"/>
              <a:gd name="connsiteY730" fmla="*/ 5049670 h 6858000"/>
              <a:gd name="connsiteX731" fmla="*/ 68522 w 7426420"/>
              <a:gd name="connsiteY731" fmla="*/ 4851645 h 6858000"/>
              <a:gd name="connsiteX732" fmla="*/ 60984 w 7426420"/>
              <a:gd name="connsiteY732" fmla="*/ 4912628 h 6858000"/>
              <a:gd name="connsiteX733" fmla="*/ 228860 w 7426420"/>
              <a:gd name="connsiteY733" fmla="*/ 5335401 h 6858000"/>
              <a:gd name="connsiteX734" fmla="*/ 218581 w 7426420"/>
              <a:gd name="connsiteY734" fmla="*/ 5347049 h 6858000"/>
              <a:gd name="connsiteX735" fmla="*/ 123338 w 7426420"/>
              <a:gd name="connsiteY735" fmla="*/ 5179859 h 6858000"/>
              <a:gd name="connsiteX736" fmla="*/ 134987 w 7426420"/>
              <a:gd name="connsiteY736" fmla="*/ 5259343 h 6858000"/>
              <a:gd name="connsiteX737" fmla="*/ 161025 w 7426420"/>
              <a:gd name="connsiteY737" fmla="*/ 5306622 h 6858000"/>
              <a:gd name="connsiteX738" fmla="*/ 195284 w 7426420"/>
              <a:gd name="connsiteY738" fmla="*/ 5301141 h 6858000"/>
              <a:gd name="connsiteX739" fmla="*/ 280936 w 7426420"/>
              <a:gd name="connsiteY739" fmla="*/ 5447775 h 6858000"/>
              <a:gd name="connsiteX740" fmla="*/ 280936 w 7426420"/>
              <a:gd name="connsiteY740" fmla="*/ 5497795 h 6858000"/>
              <a:gd name="connsiteX741" fmla="*/ 249417 w 7426420"/>
              <a:gd name="connsiteY741" fmla="*/ 5484091 h 6858000"/>
              <a:gd name="connsiteX742" fmla="*/ 310399 w 7426420"/>
              <a:gd name="connsiteY742" fmla="*/ 5532741 h 6858000"/>
              <a:gd name="connsiteX743" fmla="*/ 295325 w 7426420"/>
              <a:gd name="connsiteY743" fmla="*/ 5586872 h 6858000"/>
              <a:gd name="connsiteX744" fmla="*/ 348790 w 7426420"/>
              <a:gd name="connsiteY744" fmla="*/ 5625244 h 6858000"/>
              <a:gd name="connsiteX745" fmla="*/ 337826 w 7426420"/>
              <a:gd name="connsiteY745" fmla="*/ 5648541 h 6858000"/>
              <a:gd name="connsiteX746" fmla="*/ 376883 w 7426420"/>
              <a:gd name="connsiteY746" fmla="*/ 5680060 h 6858000"/>
              <a:gd name="connsiteX747" fmla="*/ 372087 w 7426420"/>
              <a:gd name="connsiteY747" fmla="*/ 5742415 h 6858000"/>
              <a:gd name="connsiteX748" fmla="*/ 326179 w 7426420"/>
              <a:gd name="connsiteY748" fmla="*/ 5682116 h 6858000"/>
              <a:gd name="connsiteX749" fmla="*/ 387848 w 7426420"/>
              <a:gd name="connsiteY749" fmla="*/ 5750637 h 6858000"/>
              <a:gd name="connsiteX750" fmla="*/ 493369 w 7426420"/>
              <a:gd name="connsiteY750" fmla="*/ 5906179 h 6858000"/>
              <a:gd name="connsiteX751" fmla="*/ 468016 w 7426420"/>
              <a:gd name="connsiteY751" fmla="*/ 5934958 h 6858000"/>
              <a:gd name="connsiteX752" fmla="*/ 407032 w 7426420"/>
              <a:gd name="connsiteY752" fmla="*/ 5828066 h 6858000"/>
              <a:gd name="connsiteX753" fmla="*/ 357012 w 7426420"/>
              <a:gd name="connsiteY753" fmla="*/ 5842455 h 6858000"/>
              <a:gd name="connsiteX754" fmla="*/ 387161 w 7426420"/>
              <a:gd name="connsiteY754" fmla="*/ 5885623 h 6858000"/>
              <a:gd name="connsiteX755" fmla="*/ 387161 w 7426420"/>
              <a:gd name="connsiteY755" fmla="*/ 5949347 h 6858000"/>
              <a:gd name="connsiteX756" fmla="*/ 479664 w 7426420"/>
              <a:gd name="connsiteY756" fmla="*/ 6106945 h 6858000"/>
              <a:gd name="connsiteX757" fmla="*/ 448146 w 7426420"/>
              <a:gd name="connsiteY757" fmla="*/ 6043221 h 6858000"/>
              <a:gd name="connsiteX758" fmla="*/ 439237 w 7426420"/>
              <a:gd name="connsiteY758" fmla="*/ 6043221 h 6858000"/>
              <a:gd name="connsiteX759" fmla="*/ 426218 w 7426420"/>
              <a:gd name="connsiteY759" fmla="*/ 6032943 h 6858000"/>
              <a:gd name="connsiteX760" fmla="*/ 479664 w 7426420"/>
              <a:gd name="connsiteY760" fmla="*/ 6139150 h 6858000"/>
              <a:gd name="connsiteX761" fmla="*/ 437867 w 7426420"/>
              <a:gd name="connsiteY761" fmla="*/ 6174780 h 6858000"/>
              <a:gd name="connsiteX762" fmla="*/ 489257 w 7426420"/>
              <a:gd name="connsiteY762" fmla="*/ 6221375 h 6858000"/>
              <a:gd name="connsiteX763" fmla="*/ 482405 w 7426420"/>
              <a:gd name="connsiteY763" fmla="*/ 6277562 h 6858000"/>
              <a:gd name="connsiteX764" fmla="*/ 515980 w 7426420"/>
              <a:gd name="connsiteY764" fmla="*/ 6297433 h 6858000"/>
              <a:gd name="connsiteX765" fmla="*/ 509815 w 7426420"/>
              <a:gd name="connsiteY765" fmla="*/ 6343342 h 6858000"/>
              <a:gd name="connsiteX766" fmla="*/ 602317 w 7426420"/>
              <a:gd name="connsiteY766" fmla="*/ 6502995 h 6858000"/>
              <a:gd name="connsiteX767" fmla="*/ 549556 w 7426420"/>
              <a:gd name="connsiteY767" fmla="*/ 6470105 h 6858000"/>
              <a:gd name="connsiteX768" fmla="*/ 589984 w 7426420"/>
              <a:gd name="connsiteY768" fmla="*/ 6553015 h 6858000"/>
              <a:gd name="connsiteX769" fmla="*/ 614650 w 7426420"/>
              <a:gd name="connsiteY769" fmla="*/ 6553015 h 6858000"/>
              <a:gd name="connsiteX770" fmla="*/ 667412 w 7426420"/>
              <a:gd name="connsiteY770" fmla="*/ 6652370 h 6858000"/>
              <a:gd name="connsiteX771" fmla="*/ 735933 w 7426420"/>
              <a:gd name="connsiteY771" fmla="*/ 6744873 h 6858000"/>
              <a:gd name="connsiteX772" fmla="*/ 815541 w 7426420"/>
              <a:gd name="connsiteY772" fmla="*/ 6858000 h 6858000"/>
              <a:gd name="connsiteX773" fmla="*/ 7426420 w 7426420"/>
              <a:gd name="connsiteY77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</a:cxnLst>
            <a:rect l="l" t="t" r="r" b="b"/>
            <a:pathLst>
              <a:path w="7426420" h="6858000">
                <a:moveTo>
                  <a:pt x="839398" y="6586590"/>
                </a:moveTo>
                <a:cubicBezTo>
                  <a:pt x="839398" y="6611943"/>
                  <a:pt x="875715" y="6620165"/>
                  <a:pt x="871603" y="6647574"/>
                </a:cubicBezTo>
                <a:cubicBezTo>
                  <a:pt x="842139" y="6640722"/>
                  <a:pt x="813362" y="6581109"/>
                  <a:pt x="836659" y="6586590"/>
                </a:cubicBezTo>
                <a:close/>
                <a:moveTo>
                  <a:pt x="702357" y="6343342"/>
                </a:moveTo>
                <a:cubicBezTo>
                  <a:pt x="740690" y="6376990"/>
                  <a:pt x="769319" y="6420286"/>
                  <a:pt x="785268" y="6468735"/>
                </a:cubicBezTo>
                <a:cubicBezTo>
                  <a:pt x="759914" y="6426252"/>
                  <a:pt x="711951" y="6392677"/>
                  <a:pt x="702357" y="6343342"/>
                </a:cubicBezTo>
                <a:close/>
                <a:moveTo>
                  <a:pt x="623558" y="6162447"/>
                </a:moveTo>
                <a:cubicBezTo>
                  <a:pt x="643429" y="6183003"/>
                  <a:pt x="663300" y="6203559"/>
                  <a:pt x="657818" y="6230967"/>
                </a:cubicBezTo>
                <a:cubicBezTo>
                  <a:pt x="637937" y="6213440"/>
                  <a:pt x="625651" y="6188868"/>
                  <a:pt x="623558" y="6162447"/>
                </a:cubicBezTo>
                <a:close/>
                <a:moveTo>
                  <a:pt x="536055" y="6160017"/>
                </a:moveTo>
                <a:cubicBezTo>
                  <a:pt x="548742" y="6162233"/>
                  <a:pt x="578677" y="6207328"/>
                  <a:pt x="573539" y="6222745"/>
                </a:cubicBezTo>
                <a:cubicBezTo>
                  <a:pt x="567093" y="6215387"/>
                  <a:pt x="557952" y="6210940"/>
                  <a:pt x="548185" y="6210411"/>
                </a:cubicBezTo>
                <a:cubicBezTo>
                  <a:pt x="548185" y="6181632"/>
                  <a:pt x="548185" y="6172725"/>
                  <a:pt x="531055" y="6174780"/>
                </a:cubicBezTo>
                <a:cubicBezTo>
                  <a:pt x="529514" y="6163303"/>
                  <a:pt x="531826" y="6159278"/>
                  <a:pt x="536055" y="6160017"/>
                </a:cubicBezTo>
                <a:close/>
                <a:moveTo>
                  <a:pt x="1281357" y="5958255"/>
                </a:moveTo>
                <a:cubicBezTo>
                  <a:pt x="1290951" y="5958255"/>
                  <a:pt x="1300544" y="5958255"/>
                  <a:pt x="1298488" y="5973329"/>
                </a:cubicBezTo>
                <a:cubicBezTo>
                  <a:pt x="1291347" y="5969026"/>
                  <a:pt x="1284686" y="5963972"/>
                  <a:pt x="1278618" y="5958255"/>
                </a:cubicBezTo>
                <a:close/>
                <a:moveTo>
                  <a:pt x="470218" y="5939216"/>
                </a:moveTo>
                <a:cubicBezTo>
                  <a:pt x="475677" y="5937885"/>
                  <a:pt x="482116" y="5938526"/>
                  <a:pt x="489086" y="5940943"/>
                </a:cubicBezTo>
                <a:cubicBezTo>
                  <a:pt x="498379" y="5944165"/>
                  <a:pt x="508615" y="5950546"/>
                  <a:pt x="518721" y="5959625"/>
                </a:cubicBezTo>
                <a:cubicBezTo>
                  <a:pt x="518721" y="6032943"/>
                  <a:pt x="598205" y="6078851"/>
                  <a:pt x="614650" y="6145317"/>
                </a:cubicBezTo>
                <a:cubicBezTo>
                  <a:pt x="614650" y="6184373"/>
                  <a:pt x="588612" y="6114482"/>
                  <a:pt x="581760" y="6136409"/>
                </a:cubicBezTo>
                <a:cubicBezTo>
                  <a:pt x="605057" y="6160391"/>
                  <a:pt x="631781" y="6211096"/>
                  <a:pt x="616706" y="6217948"/>
                </a:cubicBezTo>
                <a:cubicBezTo>
                  <a:pt x="592308" y="6180868"/>
                  <a:pt x="560598" y="6149158"/>
                  <a:pt x="523518" y="6124760"/>
                </a:cubicBezTo>
                <a:cubicBezTo>
                  <a:pt x="532425" y="6096667"/>
                  <a:pt x="512554" y="6078851"/>
                  <a:pt x="491998" y="6061721"/>
                </a:cubicBezTo>
                <a:cubicBezTo>
                  <a:pt x="491633" y="6037690"/>
                  <a:pt x="497790" y="6014010"/>
                  <a:pt x="509815" y="5993200"/>
                </a:cubicBezTo>
                <a:cubicBezTo>
                  <a:pt x="472813" y="5951403"/>
                  <a:pt x="470071" y="5993200"/>
                  <a:pt x="459793" y="6009646"/>
                </a:cubicBezTo>
                <a:cubicBezTo>
                  <a:pt x="446303" y="5964936"/>
                  <a:pt x="453843" y="5943207"/>
                  <a:pt x="470218" y="5939216"/>
                </a:cubicBezTo>
                <a:close/>
                <a:moveTo>
                  <a:pt x="846403" y="5624970"/>
                </a:moveTo>
                <a:cubicBezTo>
                  <a:pt x="851328" y="5623862"/>
                  <a:pt x="856658" y="5624559"/>
                  <a:pt x="861326" y="5627300"/>
                </a:cubicBezTo>
                <a:cubicBezTo>
                  <a:pt x="868100" y="5637551"/>
                  <a:pt x="874055" y="5648319"/>
                  <a:pt x="879141" y="5659505"/>
                </a:cubicBezTo>
                <a:cubicBezTo>
                  <a:pt x="875543" y="5672353"/>
                  <a:pt x="863081" y="5664001"/>
                  <a:pt x="848692" y="5648616"/>
                </a:cubicBezTo>
                <a:lnTo>
                  <a:pt x="835031" y="5632708"/>
                </a:lnTo>
                <a:lnTo>
                  <a:pt x="833918" y="5633466"/>
                </a:lnTo>
                <a:lnTo>
                  <a:pt x="833918" y="5631411"/>
                </a:lnTo>
                <a:lnTo>
                  <a:pt x="835031" y="5632708"/>
                </a:lnTo>
                <a:close/>
                <a:moveTo>
                  <a:pt x="661927" y="5410088"/>
                </a:moveTo>
                <a:cubicBezTo>
                  <a:pt x="655761" y="5405977"/>
                  <a:pt x="643427" y="5416255"/>
                  <a:pt x="649594" y="5422421"/>
                </a:cubicBezTo>
                <a:cubicBezTo>
                  <a:pt x="653705" y="5428589"/>
                  <a:pt x="663983" y="5430644"/>
                  <a:pt x="672891" y="5434070"/>
                </a:cubicBezTo>
                <a:cubicBezTo>
                  <a:pt x="669465" y="5425162"/>
                  <a:pt x="668094" y="5414199"/>
                  <a:pt x="661927" y="5410088"/>
                </a:cubicBezTo>
                <a:close/>
                <a:moveTo>
                  <a:pt x="889162" y="5045730"/>
                </a:moveTo>
                <a:cubicBezTo>
                  <a:pt x="897299" y="5044360"/>
                  <a:pt x="904494" y="5050698"/>
                  <a:pt x="912716" y="5064059"/>
                </a:cubicBezTo>
                <a:cubicBezTo>
                  <a:pt x="948060" y="5104536"/>
                  <a:pt x="943900" y="5166002"/>
                  <a:pt x="903422" y="5201347"/>
                </a:cubicBezTo>
                <a:cubicBezTo>
                  <a:pt x="899470" y="5204798"/>
                  <a:pt x="895246" y="5207924"/>
                  <a:pt x="890789" y="5210694"/>
                </a:cubicBezTo>
                <a:cubicBezTo>
                  <a:pt x="882259" y="5217169"/>
                  <a:pt x="874652" y="5224776"/>
                  <a:pt x="868178" y="5233306"/>
                </a:cubicBezTo>
                <a:lnTo>
                  <a:pt x="867492" y="5228509"/>
                </a:lnTo>
                <a:cubicBezTo>
                  <a:pt x="852417" y="5186026"/>
                  <a:pt x="835972" y="5144228"/>
                  <a:pt x="818842" y="5101746"/>
                </a:cubicBezTo>
                <a:cubicBezTo>
                  <a:pt x="840085" y="5101746"/>
                  <a:pt x="848991" y="5088726"/>
                  <a:pt x="859955" y="5073652"/>
                </a:cubicBezTo>
                <a:cubicBezTo>
                  <a:pt x="871946" y="5056179"/>
                  <a:pt x="881025" y="5047100"/>
                  <a:pt x="889162" y="5045730"/>
                </a:cubicBezTo>
                <a:close/>
                <a:moveTo>
                  <a:pt x="898326" y="4955796"/>
                </a:moveTo>
                <a:cubicBezTo>
                  <a:pt x="906656" y="4957113"/>
                  <a:pt x="914470" y="4960665"/>
                  <a:pt x="920939" y="4966074"/>
                </a:cubicBezTo>
                <a:cubicBezTo>
                  <a:pt x="928476" y="4976352"/>
                  <a:pt x="920939" y="4985945"/>
                  <a:pt x="909290" y="4979093"/>
                </a:cubicBezTo>
                <a:cubicBezTo>
                  <a:pt x="897641" y="4972241"/>
                  <a:pt x="901068" y="4964704"/>
                  <a:pt x="898326" y="4955796"/>
                </a:cubicBezTo>
                <a:close/>
                <a:moveTo>
                  <a:pt x="912716" y="4889331"/>
                </a:moveTo>
                <a:cubicBezTo>
                  <a:pt x="918882" y="4885220"/>
                  <a:pt x="931902" y="4889331"/>
                  <a:pt x="925050" y="4901665"/>
                </a:cubicBezTo>
                <a:cubicBezTo>
                  <a:pt x="918197" y="4913998"/>
                  <a:pt x="911345" y="4909887"/>
                  <a:pt x="901752" y="4912628"/>
                </a:cubicBezTo>
                <a:cubicBezTo>
                  <a:pt x="901752" y="4903720"/>
                  <a:pt x="906550" y="4893442"/>
                  <a:pt x="912716" y="4889331"/>
                </a:cubicBezTo>
                <a:close/>
                <a:moveTo>
                  <a:pt x="829035" y="4885134"/>
                </a:moveTo>
                <a:cubicBezTo>
                  <a:pt x="846080" y="4888475"/>
                  <a:pt x="863039" y="4900980"/>
                  <a:pt x="881882" y="4915369"/>
                </a:cubicBezTo>
                <a:cubicBezTo>
                  <a:pt x="886042" y="4917844"/>
                  <a:pt x="890750" y="4919257"/>
                  <a:pt x="895586" y="4919480"/>
                </a:cubicBezTo>
                <a:lnTo>
                  <a:pt x="895586" y="4953740"/>
                </a:lnTo>
                <a:cubicBezTo>
                  <a:pt x="851134" y="4956840"/>
                  <a:pt x="808425" y="4972263"/>
                  <a:pt x="772248" y="4998279"/>
                </a:cubicBezTo>
                <a:cubicBezTo>
                  <a:pt x="763340" y="4975667"/>
                  <a:pt x="753748" y="4955111"/>
                  <a:pt x="745526" y="4936610"/>
                </a:cubicBezTo>
                <a:cubicBezTo>
                  <a:pt x="756349" y="4928614"/>
                  <a:pt x="766438" y="4919671"/>
                  <a:pt x="775674" y="4909887"/>
                </a:cubicBezTo>
                <a:cubicBezTo>
                  <a:pt x="794861" y="4887618"/>
                  <a:pt x="811991" y="4881794"/>
                  <a:pt x="829035" y="4885134"/>
                </a:cubicBezTo>
                <a:close/>
                <a:moveTo>
                  <a:pt x="712636" y="4804364"/>
                </a:moveTo>
                <a:lnTo>
                  <a:pt x="707840" y="4804364"/>
                </a:lnTo>
                <a:lnTo>
                  <a:pt x="707840" y="4809160"/>
                </a:lnTo>
                <a:close/>
                <a:moveTo>
                  <a:pt x="947661" y="4781754"/>
                </a:moveTo>
                <a:cubicBezTo>
                  <a:pt x="949717" y="4799569"/>
                  <a:pt x="953828" y="4814643"/>
                  <a:pt x="959310" y="4831088"/>
                </a:cubicBezTo>
                <a:cubicBezTo>
                  <a:pt x="952353" y="4838150"/>
                  <a:pt x="942310" y="4841240"/>
                  <a:pt x="932588" y="4839311"/>
                </a:cubicBezTo>
                <a:cubicBezTo>
                  <a:pt x="922295" y="4836720"/>
                  <a:pt x="912550" y="4832312"/>
                  <a:pt x="903808" y="4826292"/>
                </a:cubicBezTo>
                <a:cubicBezTo>
                  <a:pt x="906286" y="4821422"/>
                  <a:pt x="909272" y="4816829"/>
                  <a:pt x="912716" y="4812588"/>
                </a:cubicBezTo>
                <a:cubicBezTo>
                  <a:pt x="923713" y="4801595"/>
                  <a:pt x="935384" y="4791297"/>
                  <a:pt x="947661" y="4781754"/>
                </a:cubicBezTo>
                <a:close/>
                <a:moveTo>
                  <a:pt x="697558" y="4779011"/>
                </a:moveTo>
                <a:cubicBezTo>
                  <a:pt x="691392" y="4774900"/>
                  <a:pt x="679058" y="4781752"/>
                  <a:pt x="685225" y="4791345"/>
                </a:cubicBezTo>
                <a:cubicBezTo>
                  <a:pt x="689336" y="4796827"/>
                  <a:pt x="699614" y="4798882"/>
                  <a:pt x="707837" y="4801623"/>
                </a:cubicBezTo>
                <a:cubicBezTo>
                  <a:pt x="707837" y="4792716"/>
                  <a:pt x="703725" y="4783123"/>
                  <a:pt x="697558" y="4779011"/>
                </a:cubicBezTo>
                <a:close/>
                <a:moveTo>
                  <a:pt x="768821" y="4624840"/>
                </a:moveTo>
                <a:cubicBezTo>
                  <a:pt x="764709" y="4629636"/>
                  <a:pt x="757172" y="4633063"/>
                  <a:pt x="757172" y="4637859"/>
                </a:cubicBezTo>
                <a:cubicBezTo>
                  <a:pt x="757172" y="4642656"/>
                  <a:pt x="763339" y="4646082"/>
                  <a:pt x="767450" y="4650878"/>
                </a:cubicBezTo>
                <a:lnTo>
                  <a:pt x="781154" y="4638544"/>
                </a:lnTo>
                <a:close/>
                <a:moveTo>
                  <a:pt x="224748" y="4489170"/>
                </a:moveTo>
                <a:cubicBezTo>
                  <a:pt x="240508" y="4489170"/>
                  <a:pt x="256269" y="4537134"/>
                  <a:pt x="259009" y="4565228"/>
                </a:cubicBezTo>
                <a:cubicBezTo>
                  <a:pt x="233875" y="4548606"/>
                  <a:pt x="220542" y="4519009"/>
                  <a:pt x="224748" y="4489170"/>
                </a:cubicBezTo>
                <a:close/>
                <a:moveTo>
                  <a:pt x="581759" y="4178770"/>
                </a:moveTo>
                <a:cubicBezTo>
                  <a:pt x="577647" y="4174658"/>
                  <a:pt x="570110" y="4186307"/>
                  <a:pt x="570110" y="4190418"/>
                </a:cubicBezTo>
                <a:cubicBezTo>
                  <a:pt x="570110" y="4194529"/>
                  <a:pt x="576277" y="4200011"/>
                  <a:pt x="580388" y="4204122"/>
                </a:cubicBezTo>
                <a:cubicBezTo>
                  <a:pt x="584499" y="4208233"/>
                  <a:pt x="592723" y="4196585"/>
                  <a:pt x="592723" y="4192473"/>
                </a:cubicBezTo>
                <a:cubicBezTo>
                  <a:pt x="592723" y="4187677"/>
                  <a:pt x="585871" y="4182881"/>
                  <a:pt x="581759" y="4178770"/>
                </a:cubicBezTo>
                <a:close/>
                <a:moveTo>
                  <a:pt x="268602" y="3503155"/>
                </a:moveTo>
                <a:lnTo>
                  <a:pt x="264491" y="3503155"/>
                </a:lnTo>
                <a:cubicBezTo>
                  <a:pt x="264788" y="3504510"/>
                  <a:pt x="264788" y="3505912"/>
                  <a:pt x="264491" y="3507266"/>
                </a:cubicBezTo>
                <a:close/>
                <a:moveTo>
                  <a:pt x="279822" y="3441942"/>
                </a:moveTo>
                <a:cubicBezTo>
                  <a:pt x="275968" y="3443741"/>
                  <a:pt x="272714" y="3448366"/>
                  <a:pt x="271343" y="3455902"/>
                </a:cubicBezTo>
                <a:cubicBezTo>
                  <a:pt x="269618" y="3471588"/>
                  <a:pt x="269618" y="3487442"/>
                  <a:pt x="271343" y="3503155"/>
                </a:cubicBezTo>
                <a:cubicBezTo>
                  <a:pt x="294639" y="3497673"/>
                  <a:pt x="302177" y="3483284"/>
                  <a:pt x="300121" y="3459301"/>
                </a:cubicBezTo>
                <a:cubicBezTo>
                  <a:pt x="298599" y="3453932"/>
                  <a:pt x="295776" y="3448991"/>
                  <a:pt x="291899" y="3444939"/>
                </a:cubicBezTo>
                <a:cubicBezTo>
                  <a:pt x="288131" y="3441172"/>
                  <a:pt x="283676" y="3440143"/>
                  <a:pt x="279822" y="3441942"/>
                </a:cubicBezTo>
                <a:close/>
                <a:moveTo>
                  <a:pt x="341253" y="3249657"/>
                </a:moveTo>
                <a:cubicBezTo>
                  <a:pt x="317253" y="3249657"/>
                  <a:pt x="309030" y="3260622"/>
                  <a:pt x="306288" y="3281177"/>
                </a:cubicBezTo>
                <a:cubicBezTo>
                  <a:pt x="303548" y="3301733"/>
                  <a:pt x="315196" y="3314752"/>
                  <a:pt x="342623" y="3318178"/>
                </a:cubicBezTo>
                <a:cubicBezTo>
                  <a:pt x="357698" y="3318178"/>
                  <a:pt x="365920" y="3305844"/>
                  <a:pt x="368661" y="3285974"/>
                </a:cubicBezTo>
                <a:cubicBezTo>
                  <a:pt x="373604" y="3271667"/>
                  <a:pt x="366012" y="3256062"/>
                  <a:pt x="351704" y="3251118"/>
                </a:cubicBezTo>
                <a:cubicBezTo>
                  <a:pt x="348348" y="3249959"/>
                  <a:pt x="344798" y="3249464"/>
                  <a:pt x="341253" y="3249657"/>
                </a:cubicBezTo>
                <a:close/>
                <a:moveTo>
                  <a:pt x="805042" y="2850513"/>
                </a:moveTo>
                <a:cubicBezTo>
                  <a:pt x="806937" y="2850096"/>
                  <a:pt x="809078" y="2850524"/>
                  <a:pt x="811305" y="2852237"/>
                </a:cubicBezTo>
                <a:cubicBezTo>
                  <a:pt x="820213" y="2859089"/>
                  <a:pt x="819527" y="2866626"/>
                  <a:pt x="822268" y="2876219"/>
                </a:cubicBezTo>
                <a:lnTo>
                  <a:pt x="827750" y="2876219"/>
                </a:lnTo>
                <a:lnTo>
                  <a:pt x="827750" y="2881015"/>
                </a:lnTo>
                <a:cubicBezTo>
                  <a:pt x="836013" y="2883498"/>
                  <a:pt x="844038" y="2886708"/>
                  <a:pt x="851733" y="2890608"/>
                </a:cubicBezTo>
                <a:cubicBezTo>
                  <a:pt x="851733" y="2890608"/>
                  <a:pt x="851733" y="2902258"/>
                  <a:pt x="851733" y="2902258"/>
                </a:cubicBezTo>
                <a:cubicBezTo>
                  <a:pt x="828435" y="2902942"/>
                  <a:pt x="826381" y="2890608"/>
                  <a:pt x="822268" y="2881015"/>
                </a:cubicBezTo>
                <a:lnTo>
                  <a:pt x="822268" y="2876219"/>
                </a:lnTo>
                <a:cubicBezTo>
                  <a:pt x="813362" y="2876219"/>
                  <a:pt x="803083" y="2871422"/>
                  <a:pt x="798972" y="2865255"/>
                </a:cubicBezTo>
                <a:cubicBezTo>
                  <a:pt x="795888" y="2860631"/>
                  <a:pt x="799357" y="2851766"/>
                  <a:pt x="805042" y="2850513"/>
                </a:cubicBezTo>
                <a:close/>
                <a:moveTo>
                  <a:pt x="863382" y="2691897"/>
                </a:moveTo>
                <a:lnTo>
                  <a:pt x="890789" y="2707657"/>
                </a:lnTo>
                <a:cubicBezTo>
                  <a:pt x="876955" y="2713980"/>
                  <a:pt x="862484" y="2718804"/>
                  <a:pt x="847622" y="2722046"/>
                </a:cubicBezTo>
                <a:cubicBezTo>
                  <a:pt x="847622" y="2722046"/>
                  <a:pt x="838713" y="2708342"/>
                  <a:pt x="833918" y="2700804"/>
                </a:cubicBezTo>
                <a:close/>
                <a:moveTo>
                  <a:pt x="772933" y="2665174"/>
                </a:moveTo>
                <a:cubicBezTo>
                  <a:pt x="781842" y="2662433"/>
                  <a:pt x="783211" y="2672025"/>
                  <a:pt x="784583" y="2676822"/>
                </a:cubicBezTo>
                <a:cubicBezTo>
                  <a:pt x="785370" y="2685713"/>
                  <a:pt x="785370" y="2694655"/>
                  <a:pt x="784583" y="2703545"/>
                </a:cubicBezTo>
                <a:cubicBezTo>
                  <a:pt x="785952" y="2717935"/>
                  <a:pt x="788009" y="2724102"/>
                  <a:pt x="785952" y="2728898"/>
                </a:cubicBezTo>
                <a:cubicBezTo>
                  <a:pt x="780669" y="2738881"/>
                  <a:pt x="774717" y="2748496"/>
                  <a:pt x="768138" y="2757677"/>
                </a:cubicBezTo>
                <a:lnTo>
                  <a:pt x="757859" y="2743973"/>
                </a:lnTo>
                <a:cubicBezTo>
                  <a:pt x="754448" y="2740219"/>
                  <a:pt x="751880" y="2735780"/>
                  <a:pt x="750322" y="2730955"/>
                </a:cubicBezTo>
                <a:cubicBezTo>
                  <a:pt x="747244" y="2713732"/>
                  <a:pt x="747244" y="2696100"/>
                  <a:pt x="750322" y="2678877"/>
                </a:cubicBezTo>
                <a:cubicBezTo>
                  <a:pt x="750322" y="2672710"/>
                  <a:pt x="764027" y="2667915"/>
                  <a:pt x="772933" y="2665174"/>
                </a:cubicBezTo>
                <a:close/>
                <a:moveTo>
                  <a:pt x="657132" y="2657634"/>
                </a:moveTo>
                <a:lnTo>
                  <a:pt x="646169" y="2667911"/>
                </a:lnTo>
                <a:lnTo>
                  <a:pt x="662614" y="2679560"/>
                </a:lnTo>
                <a:lnTo>
                  <a:pt x="667410" y="2669282"/>
                </a:lnTo>
                <a:close/>
                <a:moveTo>
                  <a:pt x="281032" y="2200601"/>
                </a:moveTo>
                <a:cubicBezTo>
                  <a:pt x="277339" y="2203107"/>
                  <a:pt x="272199" y="2220451"/>
                  <a:pt x="262435" y="2226618"/>
                </a:cubicBezTo>
                <a:cubicBezTo>
                  <a:pt x="277510" y="2232785"/>
                  <a:pt x="257639" y="2264305"/>
                  <a:pt x="267231" y="2294453"/>
                </a:cubicBezTo>
                <a:cubicBezTo>
                  <a:pt x="282789" y="2267029"/>
                  <a:pt x="288813" y="2235220"/>
                  <a:pt x="284362" y="2204007"/>
                </a:cubicBezTo>
                <a:cubicBezTo>
                  <a:pt x="283334" y="2200580"/>
                  <a:pt x="282264" y="2199766"/>
                  <a:pt x="281032" y="2200601"/>
                </a:cubicBezTo>
                <a:close/>
                <a:moveTo>
                  <a:pt x="322749" y="2034771"/>
                </a:moveTo>
                <a:cubicBezTo>
                  <a:pt x="310283" y="2079344"/>
                  <a:pt x="304737" y="2125561"/>
                  <a:pt x="306290" y="2171814"/>
                </a:cubicBezTo>
                <a:cubicBezTo>
                  <a:pt x="322984" y="2128184"/>
                  <a:pt x="328633" y="2081110"/>
                  <a:pt x="322749" y="2034771"/>
                </a:cubicBezTo>
                <a:close/>
                <a:moveTo>
                  <a:pt x="640000" y="2010104"/>
                </a:moveTo>
                <a:cubicBezTo>
                  <a:pt x="609851" y="2019697"/>
                  <a:pt x="624925" y="2051901"/>
                  <a:pt x="610536" y="2069032"/>
                </a:cubicBezTo>
                <a:cubicBezTo>
                  <a:pt x="618758" y="2089588"/>
                  <a:pt x="643426" y="2030660"/>
                  <a:pt x="640000" y="2010104"/>
                </a:cubicBezTo>
                <a:close/>
                <a:moveTo>
                  <a:pt x="685909" y="1991604"/>
                </a:moveTo>
                <a:cubicBezTo>
                  <a:pt x="669464" y="2018327"/>
                  <a:pt x="644111" y="2040254"/>
                  <a:pt x="641370" y="2074515"/>
                </a:cubicBezTo>
                <a:cubicBezTo>
                  <a:pt x="661926" y="2049848"/>
                  <a:pt x="692075" y="2029976"/>
                  <a:pt x="685909" y="1991604"/>
                </a:cubicBezTo>
                <a:close/>
                <a:moveTo>
                  <a:pt x="677001" y="1921712"/>
                </a:moveTo>
                <a:cubicBezTo>
                  <a:pt x="666723" y="1934731"/>
                  <a:pt x="665352" y="1951177"/>
                  <a:pt x="654389" y="1963510"/>
                </a:cubicBezTo>
                <a:cubicBezTo>
                  <a:pt x="659871" y="1980640"/>
                  <a:pt x="674945" y="1974473"/>
                  <a:pt x="692761" y="1963510"/>
                </a:cubicBezTo>
                <a:cubicBezTo>
                  <a:pt x="693446" y="1935416"/>
                  <a:pt x="680427" y="1940213"/>
                  <a:pt x="677001" y="1921712"/>
                </a:cubicBezTo>
                <a:close/>
                <a:moveTo>
                  <a:pt x="692074" y="1647627"/>
                </a:moveTo>
                <a:cubicBezTo>
                  <a:pt x="679741" y="1681888"/>
                  <a:pt x="637258" y="1701758"/>
                  <a:pt x="634518" y="1744927"/>
                </a:cubicBezTo>
                <a:cubicBezTo>
                  <a:pt x="666296" y="1721815"/>
                  <a:pt x="687122" y="1686608"/>
                  <a:pt x="692074" y="1647627"/>
                </a:cubicBezTo>
                <a:close/>
                <a:moveTo>
                  <a:pt x="994256" y="1564036"/>
                </a:moveTo>
                <a:lnTo>
                  <a:pt x="991515" y="1566777"/>
                </a:lnTo>
                <a:lnTo>
                  <a:pt x="977126" y="1594870"/>
                </a:lnTo>
                <a:cubicBezTo>
                  <a:pt x="972330" y="1579111"/>
                  <a:pt x="975756" y="1569518"/>
                  <a:pt x="994256" y="1564036"/>
                </a:cubicBezTo>
                <a:close/>
                <a:moveTo>
                  <a:pt x="598891" y="1540054"/>
                </a:moveTo>
                <a:cubicBezTo>
                  <a:pt x="597520" y="1570888"/>
                  <a:pt x="594780" y="1599667"/>
                  <a:pt x="570112" y="1615428"/>
                </a:cubicBezTo>
                <a:cubicBezTo>
                  <a:pt x="570112" y="1602409"/>
                  <a:pt x="559834" y="1603779"/>
                  <a:pt x="564630" y="1577055"/>
                </a:cubicBezTo>
                <a:cubicBezTo>
                  <a:pt x="579706" y="1567463"/>
                  <a:pt x="583816" y="1550333"/>
                  <a:pt x="598891" y="1540054"/>
                </a:cubicBezTo>
                <a:close/>
                <a:moveTo>
                  <a:pt x="901614" y="1482742"/>
                </a:moveTo>
                <a:cubicBezTo>
                  <a:pt x="904622" y="1482367"/>
                  <a:pt x="907235" y="1485922"/>
                  <a:pt x="909290" y="1495515"/>
                </a:cubicBezTo>
                <a:cubicBezTo>
                  <a:pt x="894900" y="1497570"/>
                  <a:pt x="882568" y="1560610"/>
                  <a:pt x="870919" y="1532516"/>
                </a:cubicBezTo>
                <a:lnTo>
                  <a:pt x="868178" y="1535257"/>
                </a:lnTo>
                <a:cubicBezTo>
                  <a:pt x="879997" y="1520354"/>
                  <a:pt x="892588" y="1483866"/>
                  <a:pt x="901614" y="1482742"/>
                </a:cubicBezTo>
                <a:close/>
                <a:moveTo>
                  <a:pt x="1080593" y="1429734"/>
                </a:moveTo>
                <a:lnTo>
                  <a:pt x="1076507" y="1434353"/>
                </a:lnTo>
                <a:lnTo>
                  <a:pt x="1069380" y="1454657"/>
                </a:lnTo>
                <a:cubicBezTo>
                  <a:pt x="1065554" y="1461497"/>
                  <a:pt x="1060555" y="1467682"/>
                  <a:pt x="1054554" y="1472903"/>
                </a:cubicBezTo>
                <a:cubicBezTo>
                  <a:pt x="1029909" y="1494130"/>
                  <a:pt x="1010652" y="1520901"/>
                  <a:pt x="998367" y="1551017"/>
                </a:cubicBezTo>
                <a:cubicBezTo>
                  <a:pt x="1006624" y="1527602"/>
                  <a:pt x="1017833" y="1505451"/>
                  <a:pt x="1031651" y="1485068"/>
                </a:cubicBezTo>
                <a:lnTo>
                  <a:pt x="1076507" y="1434353"/>
                </a:lnTo>
                <a:lnTo>
                  <a:pt x="1077167" y="1432475"/>
                </a:lnTo>
                <a:close/>
                <a:moveTo>
                  <a:pt x="979867" y="1381769"/>
                </a:moveTo>
                <a:cubicBezTo>
                  <a:pt x="979867" y="1399585"/>
                  <a:pt x="1002478" y="1372861"/>
                  <a:pt x="1002478" y="1386566"/>
                </a:cubicBezTo>
                <a:cubicBezTo>
                  <a:pt x="976441" y="1421512"/>
                  <a:pt x="969589" y="1402325"/>
                  <a:pt x="963421" y="1448236"/>
                </a:cubicBezTo>
                <a:lnTo>
                  <a:pt x="960680" y="1450976"/>
                </a:lnTo>
                <a:lnTo>
                  <a:pt x="935328" y="1467422"/>
                </a:lnTo>
                <a:cubicBezTo>
                  <a:pt x="935328" y="1455088"/>
                  <a:pt x="925735" y="1455088"/>
                  <a:pt x="935328" y="1431105"/>
                </a:cubicBezTo>
                <a:cubicBezTo>
                  <a:pt x="964106" y="1431105"/>
                  <a:pt x="955198" y="1408493"/>
                  <a:pt x="979867" y="1381769"/>
                </a:cubicBezTo>
                <a:close/>
                <a:moveTo>
                  <a:pt x="1072369" y="1377659"/>
                </a:moveTo>
                <a:lnTo>
                  <a:pt x="1068134" y="1384063"/>
                </a:lnTo>
                <a:lnTo>
                  <a:pt x="1034202" y="1467246"/>
                </a:lnTo>
                <a:cubicBezTo>
                  <a:pt x="1018269" y="1494149"/>
                  <a:pt x="998384" y="1518712"/>
                  <a:pt x="975070" y="1540054"/>
                </a:cubicBezTo>
                <a:cubicBezTo>
                  <a:pt x="988842" y="1511596"/>
                  <a:pt x="1003869" y="1483781"/>
                  <a:pt x="1020102" y="1456688"/>
                </a:cubicBezTo>
                <a:lnTo>
                  <a:pt x="1068134" y="1384063"/>
                </a:lnTo>
                <a:lnTo>
                  <a:pt x="1069628" y="1380399"/>
                </a:lnTo>
                <a:close/>
                <a:moveTo>
                  <a:pt x="691469" y="1371973"/>
                </a:moveTo>
                <a:cubicBezTo>
                  <a:pt x="697347" y="1370078"/>
                  <a:pt x="700645" y="1375603"/>
                  <a:pt x="698246" y="1393418"/>
                </a:cubicBezTo>
                <a:cubicBezTo>
                  <a:pt x="664671" y="1393418"/>
                  <a:pt x="680430" y="1429734"/>
                  <a:pt x="653022" y="1457828"/>
                </a:cubicBezTo>
                <a:cubicBezTo>
                  <a:pt x="632980" y="1450120"/>
                  <a:pt x="673836" y="1377659"/>
                  <a:pt x="691469" y="1371973"/>
                </a:cubicBezTo>
                <a:close/>
                <a:moveTo>
                  <a:pt x="879811" y="1365996"/>
                </a:moveTo>
                <a:cubicBezTo>
                  <a:pt x="849216" y="1392413"/>
                  <a:pt x="831076" y="1430431"/>
                  <a:pt x="829791" y="1470833"/>
                </a:cubicBezTo>
                <a:cubicBezTo>
                  <a:pt x="855144" y="1444110"/>
                  <a:pt x="851718" y="1426294"/>
                  <a:pt x="880496" y="1424924"/>
                </a:cubicBezTo>
                <a:cubicBezTo>
                  <a:pt x="880496" y="1414646"/>
                  <a:pt x="870903" y="1424924"/>
                  <a:pt x="864737" y="1424924"/>
                </a:cubicBezTo>
                <a:cubicBezTo>
                  <a:pt x="864737" y="1401627"/>
                  <a:pt x="883237" y="1391349"/>
                  <a:pt x="879811" y="1365996"/>
                </a:cubicBezTo>
                <a:close/>
                <a:moveTo>
                  <a:pt x="1073054" y="1309137"/>
                </a:moveTo>
                <a:lnTo>
                  <a:pt x="1069535" y="1312109"/>
                </a:lnTo>
                <a:lnTo>
                  <a:pt x="1051727" y="1356245"/>
                </a:lnTo>
                <a:cubicBezTo>
                  <a:pt x="1045304" y="1370635"/>
                  <a:pt x="1036738" y="1383483"/>
                  <a:pt x="1020978" y="1391363"/>
                </a:cubicBezTo>
                <a:cubicBezTo>
                  <a:pt x="1020172" y="1373553"/>
                  <a:pt x="1024967" y="1356437"/>
                  <a:pt x="1034077" y="1342055"/>
                </a:cubicBezTo>
                <a:lnTo>
                  <a:pt x="1069535" y="1312109"/>
                </a:lnTo>
                <a:lnTo>
                  <a:pt x="1069628" y="1311877"/>
                </a:lnTo>
                <a:close/>
                <a:moveTo>
                  <a:pt x="1118963" y="1309137"/>
                </a:moveTo>
                <a:lnTo>
                  <a:pt x="1116449" y="1312589"/>
                </a:lnTo>
                <a:lnTo>
                  <a:pt x="1123332" y="1317958"/>
                </a:lnTo>
                <a:cubicBezTo>
                  <a:pt x="1124959" y="1320957"/>
                  <a:pt x="1126501" y="1323869"/>
                  <a:pt x="1130612" y="1323526"/>
                </a:cubicBezTo>
                <a:cubicBezTo>
                  <a:pt x="1125168" y="1330582"/>
                  <a:pt x="1118964" y="1337016"/>
                  <a:pt x="1112112" y="1342712"/>
                </a:cubicBezTo>
                <a:cubicBezTo>
                  <a:pt x="1099492" y="1352200"/>
                  <a:pt x="1090537" y="1365755"/>
                  <a:pt x="1086758" y="1381085"/>
                </a:cubicBezTo>
                <a:cubicBezTo>
                  <a:pt x="1082812" y="1376293"/>
                  <a:pt x="1080001" y="1370671"/>
                  <a:pt x="1078536" y="1364639"/>
                </a:cubicBezTo>
                <a:lnTo>
                  <a:pt x="1116449" y="1312589"/>
                </a:lnTo>
                <a:lnTo>
                  <a:pt x="1115538" y="1311877"/>
                </a:lnTo>
                <a:close/>
                <a:moveTo>
                  <a:pt x="1155279" y="1262541"/>
                </a:moveTo>
                <a:lnTo>
                  <a:pt x="1150947" y="1270420"/>
                </a:lnTo>
                <a:lnTo>
                  <a:pt x="1147742" y="1288580"/>
                </a:lnTo>
                <a:cubicBezTo>
                  <a:pt x="1147278" y="1284482"/>
                  <a:pt x="1147278" y="1280345"/>
                  <a:pt x="1147742" y="1276247"/>
                </a:cubicBezTo>
                <a:lnTo>
                  <a:pt x="1150947" y="1270420"/>
                </a:lnTo>
                <a:lnTo>
                  <a:pt x="1151854" y="1265283"/>
                </a:lnTo>
                <a:close/>
                <a:moveTo>
                  <a:pt x="907919" y="1122075"/>
                </a:moveTo>
                <a:cubicBezTo>
                  <a:pt x="907235" y="1159076"/>
                  <a:pt x="859270" y="1159076"/>
                  <a:pt x="864066" y="1198818"/>
                </a:cubicBezTo>
                <a:cubicBezTo>
                  <a:pt x="838028" y="1218689"/>
                  <a:pt x="840770" y="1177577"/>
                  <a:pt x="814046" y="1222801"/>
                </a:cubicBezTo>
                <a:cubicBezTo>
                  <a:pt x="824324" y="1146057"/>
                  <a:pt x="872289" y="1167984"/>
                  <a:pt x="907919" y="1122075"/>
                </a:cubicBezTo>
                <a:close/>
                <a:moveTo>
                  <a:pt x="1224485" y="1061091"/>
                </a:moveTo>
                <a:lnTo>
                  <a:pt x="1220119" y="1065363"/>
                </a:lnTo>
                <a:lnTo>
                  <a:pt x="1216948" y="1084389"/>
                </a:lnTo>
                <a:cubicBezTo>
                  <a:pt x="1215064" y="1091241"/>
                  <a:pt x="1212837" y="1098093"/>
                  <a:pt x="1211466" y="1104945"/>
                </a:cubicBezTo>
                <a:lnTo>
                  <a:pt x="1186114" y="1120019"/>
                </a:lnTo>
                <a:cubicBezTo>
                  <a:pt x="1187484" y="1103917"/>
                  <a:pt x="1193308" y="1093125"/>
                  <a:pt x="1200675" y="1084389"/>
                </a:cubicBezTo>
                <a:lnTo>
                  <a:pt x="1220119" y="1065363"/>
                </a:lnTo>
                <a:lnTo>
                  <a:pt x="1220375" y="1063832"/>
                </a:lnTo>
                <a:close/>
                <a:moveTo>
                  <a:pt x="1171720" y="978177"/>
                </a:moveTo>
                <a:cubicBezTo>
                  <a:pt x="1160756" y="1016549"/>
                  <a:pt x="1149108" y="1025456"/>
                  <a:pt x="1155275" y="1051494"/>
                </a:cubicBezTo>
                <a:cubicBezTo>
                  <a:pt x="1185424" y="1019289"/>
                  <a:pt x="1212147" y="962417"/>
                  <a:pt x="1171720" y="978177"/>
                </a:cubicBezTo>
                <a:close/>
                <a:moveTo>
                  <a:pt x="1108001" y="910347"/>
                </a:moveTo>
                <a:cubicBezTo>
                  <a:pt x="1121019" y="921310"/>
                  <a:pt x="1113483" y="950774"/>
                  <a:pt x="1102518" y="969274"/>
                </a:cubicBezTo>
                <a:cubicBezTo>
                  <a:pt x="1084019" y="956256"/>
                  <a:pt x="1072369" y="994628"/>
                  <a:pt x="1075110" y="1022035"/>
                </a:cubicBezTo>
                <a:cubicBezTo>
                  <a:pt x="1036054" y="1034368"/>
                  <a:pt x="1067573" y="935014"/>
                  <a:pt x="1108001" y="910347"/>
                </a:cubicBezTo>
                <a:close/>
                <a:moveTo>
                  <a:pt x="1427993" y="832233"/>
                </a:moveTo>
                <a:lnTo>
                  <a:pt x="1425936" y="834974"/>
                </a:lnTo>
                <a:cubicBezTo>
                  <a:pt x="1418399" y="865808"/>
                  <a:pt x="1413602" y="899384"/>
                  <a:pt x="1382769" y="908291"/>
                </a:cubicBezTo>
                <a:cubicBezTo>
                  <a:pt x="1401269" y="882939"/>
                  <a:pt x="1398528" y="842511"/>
                  <a:pt x="1427993" y="832233"/>
                </a:cubicBezTo>
                <a:close/>
                <a:moveTo>
                  <a:pt x="1275877" y="736989"/>
                </a:moveTo>
                <a:lnTo>
                  <a:pt x="1264227" y="781528"/>
                </a:lnTo>
                <a:cubicBezTo>
                  <a:pt x="1253264" y="785639"/>
                  <a:pt x="1237505" y="795917"/>
                  <a:pt x="1238876" y="781528"/>
                </a:cubicBezTo>
                <a:cubicBezTo>
                  <a:pt x="1256005" y="770565"/>
                  <a:pt x="1238876" y="750694"/>
                  <a:pt x="1275877" y="736989"/>
                </a:cubicBezTo>
                <a:close/>
                <a:moveTo>
                  <a:pt x="1481438" y="719859"/>
                </a:moveTo>
                <a:cubicBezTo>
                  <a:pt x="1473217" y="752065"/>
                  <a:pt x="1488975" y="756176"/>
                  <a:pt x="1476642" y="793862"/>
                </a:cubicBezTo>
                <a:lnTo>
                  <a:pt x="1449234" y="806195"/>
                </a:lnTo>
                <a:lnTo>
                  <a:pt x="1458141" y="775362"/>
                </a:lnTo>
                <a:cubicBezTo>
                  <a:pt x="1464308" y="756861"/>
                  <a:pt x="1432103" y="778787"/>
                  <a:pt x="1438956" y="756861"/>
                </a:cubicBezTo>
                <a:cubicBezTo>
                  <a:pt x="1464993" y="756861"/>
                  <a:pt x="1455400" y="720545"/>
                  <a:pt x="1481438" y="719859"/>
                </a:cubicBezTo>
                <a:close/>
                <a:moveTo>
                  <a:pt x="1750025" y="637620"/>
                </a:moveTo>
                <a:cubicBezTo>
                  <a:pt x="1729469" y="675992"/>
                  <a:pt x="1678078" y="730123"/>
                  <a:pt x="1681504" y="750679"/>
                </a:cubicBezTo>
                <a:cubicBezTo>
                  <a:pt x="1704116" y="707511"/>
                  <a:pt x="1715079" y="727382"/>
                  <a:pt x="1750025" y="690381"/>
                </a:cubicBezTo>
                <a:cubicBezTo>
                  <a:pt x="1748267" y="672837"/>
                  <a:pt x="1748267" y="655162"/>
                  <a:pt x="1750025" y="637620"/>
                </a:cubicBezTo>
                <a:close/>
                <a:moveTo>
                  <a:pt x="1357602" y="630183"/>
                </a:moveTo>
                <a:cubicBezTo>
                  <a:pt x="1360125" y="630194"/>
                  <a:pt x="1361784" y="631982"/>
                  <a:pt x="1362212" y="636265"/>
                </a:cubicBezTo>
                <a:cubicBezTo>
                  <a:pt x="1329322" y="656820"/>
                  <a:pt x="1293692" y="745897"/>
                  <a:pt x="1264912" y="728082"/>
                </a:cubicBezTo>
                <a:lnTo>
                  <a:pt x="1264227" y="728082"/>
                </a:lnTo>
                <a:lnTo>
                  <a:pt x="1282729" y="719174"/>
                </a:lnTo>
                <a:cubicBezTo>
                  <a:pt x="1282729" y="695192"/>
                  <a:pt x="1271080" y="692452"/>
                  <a:pt x="1260801" y="684228"/>
                </a:cubicBezTo>
                <a:cubicBezTo>
                  <a:pt x="1279303" y="675321"/>
                  <a:pt x="1280672" y="649968"/>
                  <a:pt x="1303970" y="645171"/>
                </a:cubicBezTo>
                <a:cubicBezTo>
                  <a:pt x="1279987" y="717119"/>
                  <a:pt x="1339943" y="630108"/>
                  <a:pt x="1357602" y="630183"/>
                </a:cubicBezTo>
                <a:close/>
                <a:moveTo>
                  <a:pt x="1581478" y="536224"/>
                </a:moveTo>
                <a:lnTo>
                  <a:pt x="1580800" y="537351"/>
                </a:lnTo>
                <a:lnTo>
                  <a:pt x="1580879" y="551727"/>
                </a:lnTo>
                <a:cubicBezTo>
                  <a:pt x="1584391" y="553011"/>
                  <a:pt x="1591414" y="550613"/>
                  <a:pt x="1602035" y="545132"/>
                </a:cubicBezTo>
                <a:lnTo>
                  <a:pt x="1585590" y="595837"/>
                </a:lnTo>
                <a:cubicBezTo>
                  <a:pt x="1563769" y="612817"/>
                  <a:pt x="1540881" y="628381"/>
                  <a:pt x="1517069" y="642432"/>
                </a:cubicBezTo>
                <a:cubicBezTo>
                  <a:pt x="1528375" y="626329"/>
                  <a:pt x="1538653" y="608343"/>
                  <a:pt x="1549017" y="590098"/>
                </a:cubicBezTo>
                <a:lnTo>
                  <a:pt x="1580800" y="537351"/>
                </a:lnTo>
                <a:lnTo>
                  <a:pt x="1580793" y="536224"/>
                </a:lnTo>
                <a:close/>
                <a:moveTo>
                  <a:pt x="1891187" y="512922"/>
                </a:moveTo>
                <a:cubicBezTo>
                  <a:pt x="1877483" y="519774"/>
                  <a:pt x="1874057" y="539644"/>
                  <a:pt x="1867205" y="554720"/>
                </a:cubicBezTo>
                <a:cubicBezTo>
                  <a:pt x="1891873" y="532793"/>
                  <a:pt x="1878854" y="554720"/>
                  <a:pt x="1904206" y="542386"/>
                </a:cubicBezTo>
                <a:cubicBezTo>
                  <a:pt x="1908317" y="523885"/>
                  <a:pt x="1895299" y="523200"/>
                  <a:pt x="1891187" y="512922"/>
                </a:cubicBezTo>
                <a:close/>
                <a:moveTo>
                  <a:pt x="1471160" y="498537"/>
                </a:moveTo>
                <a:cubicBezTo>
                  <a:pt x="1456067" y="539152"/>
                  <a:pt x="1430544" y="575074"/>
                  <a:pt x="1397157" y="602690"/>
                </a:cubicBezTo>
                <a:lnTo>
                  <a:pt x="1396473" y="602690"/>
                </a:lnTo>
                <a:cubicBezTo>
                  <a:pt x="1396473" y="591725"/>
                  <a:pt x="1385510" y="597893"/>
                  <a:pt x="1371806" y="602690"/>
                </a:cubicBezTo>
                <a:cubicBezTo>
                  <a:pt x="1396473" y="558835"/>
                  <a:pt x="1447863" y="543075"/>
                  <a:pt x="1471160" y="498537"/>
                </a:cubicBezTo>
                <a:close/>
                <a:moveTo>
                  <a:pt x="1525206" y="469320"/>
                </a:moveTo>
                <a:cubicBezTo>
                  <a:pt x="1531673" y="467489"/>
                  <a:pt x="1536769" y="468560"/>
                  <a:pt x="1538995" y="473871"/>
                </a:cubicBezTo>
                <a:cubicBezTo>
                  <a:pt x="1512272" y="487574"/>
                  <a:pt x="1499253" y="516353"/>
                  <a:pt x="1471160" y="528001"/>
                </a:cubicBezTo>
                <a:lnTo>
                  <a:pt x="1470475" y="528001"/>
                </a:lnTo>
                <a:cubicBezTo>
                  <a:pt x="1474072" y="506417"/>
                  <a:pt x="1505806" y="474812"/>
                  <a:pt x="1525206" y="469320"/>
                </a:cubicBezTo>
                <a:close/>
                <a:moveTo>
                  <a:pt x="1723691" y="444470"/>
                </a:moveTo>
                <a:cubicBezTo>
                  <a:pt x="1727915" y="444438"/>
                  <a:pt x="1731547" y="445621"/>
                  <a:pt x="1734231" y="448269"/>
                </a:cubicBezTo>
                <a:lnTo>
                  <a:pt x="1738891" y="460370"/>
                </a:lnTo>
                <a:lnTo>
                  <a:pt x="1741818" y="460166"/>
                </a:lnTo>
                <a:lnTo>
                  <a:pt x="1739076" y="460851"/>
                </a:lnTo>
                <a:lnTo>
                  <a:pt x="1738891" y="460370"/>
                </a:lnTo>
                <a:lnTo>
                  <a:pt x="1720993" y="461622"/>
                </a:lnTo>
                <a:cubicBezTo>
                  <a:pt x="1702332" y="472670"/>
                  <a:pt x="1688199" y="507616"/>
                  <a:pt x="1660962" y="522520"/>
                </a:cubicBezTo>
                <a:cubicBezTo>
                  <a:pt x="1651713" y="488602"/>
                  <a:pt x="1698350" y="444663"/>
                  <a:pt x="1723691" y="444470"/>
                </a:cubicBezTo>
                <a:close/>
                <a:moveTo>
                  <a:pt x="1493087" y="438240"/>
                </a:moveTo>
                <a:lnTo>
                  <a:pt x="1492057" y="438925"/>
                </a:lnTo>
                <a:lnTo>
                  <a:pt x="1479897" y="463153"/>
                </a:lnTo>
                <a:cubicBezTo>
                  <a:pt x="1462167" y="487403"/>
                  <a:pt x="1433645" y="505390"/>
                  <a:pt x="1438271" y="478666"/>
                </a:cubicBezTo>
                <a:cubicBezTo>
                  <a:pt x="1448206" y="472842"/>
                  <a:pt x="1456257" y="464791"/>
                  <a:pt x="1464651" y="457168"/>
                </a:cubicBezTo>
                <a:lnTo>
                  <a:pt x="1492057" y="438925"/>
                </a:lnTo>
                <a:lnTo>
                  <a:pt x="1492401" y="438240"/>
                </a:lnTo>
                <a:close/>
                <a:moveTo>
                  <a:pt x="2117310" y="426588"/>
                </a:moveTo>
                <a:cubicBezTo>
                  <a:pt x="2100881" y="425561"/>
                  <a:pt x="2084404" y="425561"/>
                  <a:pt x="2067975" y="426588"/>
                </a:cubicBezTo>
                <a:cubicBezTo>
                  <a:pt x="2065919" y="427273"/>
                  <a:pt x="2055642" y="436182"/>
                  <a:pt x="2055642" y="437552"/>
                </a:cubicBezTo>
                <a:cubicBezTo>
                  <a:pt x="2059753" y="445774"/>
                  <a:pt x="2065234" y="457424"/>
                  <a:pt x="2072086" y="458794"/>
                </a:cubicBezTo>
                <a:cubicBezTo>
                  <a:pt x="2098124" y="463590"/>
                  <a:pt x="2115255" y="453998"/>
                  <a:pt x="2117310" y="426588"/>
                </a:cubicBezTo>
                <a:close/>
                <a:moveTo>
                  <a:pt x="2124162" y="421792"/>
                </a:moveTo>
                <a:lnTo>
                  <a:pt x="2120051" y="421792"/>
                </a:lnTo>
                <a:cubicBezTo>
                  <a:pt x="2120051" y="421792"/>
                  <a:pt x="2120051" y="421792"/>
                  <a:pt x="2120051" y="425218"/>
                </a:cubicBezTo>
                <a:lnTo>
                  <a:pt x="2124162" y="425218"/>
                </a:lnTo>
                <a:cubicBezTo>
                  <a:pt x="2124162" y="425218"/>
                  <a:pt x="2124162" y="423162"/>
                  <a:pt x="2124162" y="421792"/>
                </a:cubicBezTo>
                <a:close/>
                <a:moveTo>
                  <a:pt x="2249759" y="399266"/>
                </a:moveTo>
                <a:cubicBezTo>
                  <a:pt x="2240990" y="401836"/>
                  <a:pt x="2239449" y="412885"/>
                  <a:pt x="2237907" y="423163"/>
                </a:cubicBezTo>
                <a:lnTo>
                  <a:pt x="2271482" y="423163"/>
                </a:lnTo>
                <a:cubicBezTo>
                  <a:pt x="2266001" y="414255"/>
                  <a:pt x="2261204" y="401236"/>
                  <a:pt x="2261204" y="399866"/>
                </a:cubicBezTo>
                <a:cubicBezTo>
                  <a:pt x="2256407" y="398496"/>
                  <a:pt x="2252682" y="398410"/>
                  <a:pt x="2249759" y="399266"/>
                </a:cubicBezTo>
                <a:close/>
                <a:moveTo>
                  <a:pt x="2148829" y="397810"/>
                </a:moveTo>
                <a:cubicBezTo>
                  <a:pt x="2145234" y="394214"/>
                  <a:pt x="2139405" y="394214"/>
                  <a:pt x="2135810" y="397810"/>
                </a:cubicBezTo>
                <a:cubicBezTo>
                  <a:pt x="2129643" y="402606"/>
                  <a:pt x="2128273" y="412884"/>
                  <a:pt x="2124847" y="421792"/>
                </a:cubicBezTo>
                <a:cubicBezTo>
                  <a:pt x="2134440" y="421792"/>
                  <a:pt x="2144718" y="416995"/>
                  <a:pt x="2148829" y="410828"/>
                </a:cubicBezTo>
                <a:cubicBezTo>
                  <a:pt x="2152424" y="407233"/>
                  <a:pt x="2152424" y="401404"/>
                  <a:pt x="2148829" y="397810"/>
                </a:cubicBezTo>
                <a:close/>
                <a:moveTo>
                  <a:pt x="1863099" y="358069"/>
                </a:moveTo>
                <a:cubicBezTo>
                  <a:pt x="1854876" y="375201"/>
                  <a:pt x="1844598" y="394385"/>
                  <a:pt x="1867211" y="383423"/>
                </a:cubicBezTo>
                <a:lnTo>
                  <a:pt x="1869952" y="381368"/>
                </a:lnTo>
                <a:cubicBezTo>
                  <a:pt x="1860358" y="404664"/>
                  <a:pt x="1852821" y="428646"/>
                  <a:pt x="1831579" y="436868"/>
                </a:cubicBezTo>
                <a:cubicBezTo>
                  <a:pt x="1831579" y="425220"/>
                  <a:pt x="1837746" y="414256"/>
                  <a:pt x="1820616" y="423164"/>
                </a:cubicBezTo>
                <a:cubicBezTo>
                  <a:pt x="1802115" y="454000"/>
                  <a:pt x="1820616" y="444407"/>
                  <a:pt x="1811709" y="469758"/>
                </a:cubicBezTo>
                <a:cubicBezTo>
                  <a:pt x="1771281" y="487574"/>
                  <a:pt x="1804171" y="431387"/>
                  <a:pt x="1800060" y="412886"/>
                </a:cubicBezTo>
                <a:cubicBezTo>
                  <a:pt x="1826783" y="391646"/>
                  <a:pt x="1825413" y="426590"/>
                  <a:pt x="1837746" y="400552"/>
                </a:cubicBezTo>
                <a:cubicBezTo>
                  <a:pt x="1850080" y="374515"/>
                  <a:pt x="1819246" y="389589"/>
                  <a:pt x="1824728" y="369719"/>
                </a:cubicBezTo>
                <a:close/>
                <a:moveTo>
                  <a:pt x="1606831" y="334087"/>
                </a:moveTo>
                <a:cubicBezTo>
                  <a:pt x="1600375" y="357484"/>
                  <a:pt x="1580796" y="374917"/>
                  <a:pt x="1556811" y="378627"/>
                </a:cubicBezTo>
                <a:lnTo>
                  <a:pt x="1572571" y="338198"/>
                </a:lnTo>
                <a:cubicBezTo>
                  <a:pt x="1591071" y="329291"/>
                  <a:pt x="1589016" y="341625"/>
                  <a:pt x="1606147" y="334087"/>
                </a:cubicBezTo>
                <a:close/>
                <a:moveTo>
                  <a:pt x="2055642" y="329976"/>
                </a:moveTo>
                <a:cubicBezTo>
                  <a:pt x="2047988" y="349299"/>
                  <a:pt x="2035725" y="366044"/>
                  <a:pt x="2020287" y="379007"/>
                </a:cubicBezTo>
                <a:lnTo>
                  <a:pt x="1969547" y="403574"/>
                </a:lnTo>
                <a:lnTo>
                  <a:pt x="1968621" y="404664"/>
                </a:lnTo>
                <a:lnTo>
                  <a:pt x="1965880" y="405349"/>
                </a:lnTo>
                <a:lnTo>
                  <a:pt x="1969547" y="403574"/>
                </a:lnTo>
                <a:lnTo>
                  <a:pt x="2006199" y="360407"/>
                </a:lnTo>
                <a:cubicBezTo>
                  <a:pt x="2020885" y="347802"/>
                  <a:pt x="2037549" y="337501"/>
                  <a:pt x="2055642" y="329976"/>
                </a:cubicBezTo>
                <a:close/>
                <a:moveTo>
                  <a:pt x="1801430" y="325865"/>
                </a:moveTo>
                <a:cubicBezTo>
                  <a:pt x="1801430" y="355329"/>
                  <a:pt x="1798004" y="376571"/>
                  <a:pt x="1752095" y="404664"/>
                </a:cubicBezTo>
                <a:lnTo>
                  <a:pt x="1754836" y="402608"/>
                </a:lnTo>
                <a:cubicBezTo>
                  <a:pt x="1800060" y="358755"/>
                  <a:pt x="1754836" y="366978"/>
                  <a:pt x="1801430" y="325865"/>
                </a:cubicBezTo>
                <a:close/>
                <a:moveTo>
                  <a:pt x="1651499" y="317460"/>
                </a:moveTo>
                <a:cubicBezTo>
                  <a:pt x="1655481" y="322439"/>
                  <a:pt x="1639036" y="348134"/>
                  <a:pt x="1665759" y="330661"/>
                </a:cubicBezTo>
                <a:lnTo>
                  <a:pt x="1668500" y="328607"/>
                </a:lnTo>
                <a:cubicBezTo>
                  <a:pt x="1658749" y="353379"/>
                  <a:pt x="1639142" y="372988"/>
                  <a:pt x="1614368" y="382737"/>
                </a:cubicBezTo>
                <a:cubicBezTo>
                  <a:pt x="1606147" y="374515"/>
                  <a:pt x="1619851" y="339569"/>
                  <a:pt x="1638351" y="321753"/>
                </a:cubicBezTo>
                <a:cubicBezTo>
                  <a:pt x="1646574" y="316443"/>
                  <a:pt x="1650171" y="315801"/>
                  <a:pt x="1651499" y="317460"/>
                </a:cubicBezTo>
                <a:close/>
                <a:moveTo>
                  <a:pt x="1587645" y="279956"/>
                </a:moveTo>
                <a:cubicBezTo>
                  <a:pt x="1582164" y="319013"/>
                  <a:pt x="1495142" y="377941"/>
                  <a:pt x="1450604" y="420423"/>
                </a:cubicBezTo>
                <a:cubicBezTo>
                  <a:pt x="1467049" y="412886"/>
                  <a:pt x="1472530" y="420423"/>
                  <a:pt x="1471845" y="429331"/>
                </a:cubicBezTo>
                <a:cubicBezTo>
                  <a:pt x="1432788" y="472499"/>
                  <a:pt x="1416343" y="479351"/>
                  <a:pt x="1424567" y="449202"/>
                </a:cubicBezTo>
                <a:cubicBezTo>
                  <a:pt x="1397843" y="486204"/>
                  <a:pt x="1315618" y="599949"/>
                  <a:pt x="1261486" y="602003"/>
                </a:cubicBezTo>
                <a:lnTo>
                  <a:pt x="1260801" y="602003"/>
                </a:lnTo>
                <a:cubicBezTo>
                  <a:pt x="1299858" y="573911"/>
                  <a:pt x="1279988" y="571855"/>
                  <a:pt x="1310822" y="541706"/>
                </a:cubicBezTo>
                <a:cubicBezTo>
                  <a:pt x="1299173" y="541706"/>
                  <a:pt x="1310822" y="514297"/>
                  <a:pt x="1310822" y="497852"/>
                </a:cubicBezTo>
                <a:cubicBezTo>
                  <a:pt x="1325729" y="475957"/>
                  <a:pt x="1343732" y="456339"/>
                  <a:pt x="1364269" y="439609"/>
                </a:cubicBezTo>
                <a:cubicBezTo>
                  <a:pt x="1380028" y="439609"/>
                  <a:pt x="1378657" y="462221"/>
                  <a:pt x="1384139" y="475240"/>
                </a:cubicBezTo>
                <a:cubicBezTo>
                  <a:pt x="1397589" y="428990"/>
                  <a:pt x="1423414" y="387293"/>
                  <a:pt x="1458826" y="354643"/>
                </a:cubicBezTo>
                <a:cubicBezTo>
                  <a:pt x="1508162" y="347791"/>
                  <a:pt x="1532144" y="316958"/>
                  <a:pt x="1587645" y="279956"/>
                </a:cubicBezTo>
                <a:close/>
                <a:moveTo>
                  <a:pt x="1155265" y="262127"/>
                </a:moveTo>
                <a:cubicBezTo>
                  <a:pt x="1133595" y="279106"/>
                  <a:pt x="1112999" y="297413"/>
                  <a:pt x="1093596" y="316944"/>
                </a:cubicBezTo>
                <a:cubicBezTo>
                  <a:pt x="1090856" y="325851"/>
                  <a:pt x="1101134" y="315573"/>
                  <a:pt x="1103189" y="310091"/>
                </a:cubicBezTo>
                <a:cubicBezTo>
                  <a:pt x="1118264" y="302553"/>
                  <a:pt x="1131968" y="295017"/>
                  <a:pt x="1129227" y="310091"/>
                </a:cubicBezTo>
                <a:cubicBezTo>
                  <a:pt x="1143617" y="300499"/>
                  <a:pt x="1147043" y="279257"/>
                  <a:pt x="1155265" y="262127"/>
                </a:cubicBezTo>
                <a:close/>
                <a:moveTo>
                  <a:pt x="1629936" y="222827"/>
                </a:moveTo>
                <a:cubicBezTo>
                  <a:pt x="1640021" y="220900"/>
                  <a:pt x="1635267" y="243640"/>
                  <a:pt x="1667129" y="225139"/>
                </a:cubicBezTo>
                <a:lnTo>
                  <a:pt x="1644518" y="277215"/>
                </a:lnTo>
                <a:cubicBezTo>
                  <a:pt x="1629443" y="277215"/>
                  <a:pt x="1592442" y="321069"/>
                  <a:pt x="1596553" y="294345"/>
                </a:cubicBezTo>
                <a:cubicBezTo>
                  <a:pt x="1600664" y="267622"/>
                  <a:pt x="1632184" y="266937"/>
                  <a:pt x="1647259" y="249807"/>
                </a:cubicBezTo>
                <a:cubicBezTo>
                  <a:pt x="1649999" y="231306"/>
                  <a:pt x="1588331" y="277215"/>
                  <a:pt x="1612314" y="235417"/>
                </a:cubicBezTo>
                <a:lnTo>
                  <a:pt x="1612998" y="235417"/>
                </a:lnTo>
                <a:cubicBezTo>
                  <a:pt x="1621563" y="226852"/>
                  <a:pt x="1626574" y="223469"/>
                  <a:pt x="1629936" y="222827"/>
                </a:cubicBezTo>
                <a:close/>
                <a:moveTo>
                  <a:pt x="1834320" y="155249"/>
                </a:moveTo>
                <a:cubicBezTo>
                  <a:pt x="1801944" y="179402"/>
                  <a:pt x="1783829" y="218973"/>
                  <a:pt x="1755982" y="245343"/>
                </a:cubicBezTo>
                <a:lnTo>
                  <a:pt x="1726782" y="264435"/>
                </a:lnTo>
                <a:lnTo>
                  <a:pt x="1726742" y="265566"/>
                </a:lnTo>
                <a:lnTo>
                  <a:pt x="1724002" y="266252"/>
                </a:lnTo>
                <a:lnTo>
                  <a:pt x="1726782" y="264435"/>
                </a:lnTo>
                <a:lnTo>
                  <a:pt x="1726957" y="259378"/>
                </a:lnTo>
                <a:cubicBezTo>
                  <a:pt x="1724002" y="256102"/>
                  <a:pt x="1713724" y="259571"/>
                  <a:pt x="1715779" y="251862"/>
                </a:cubicBezTo>
                <a:cubicBezTo>
                  <a:pt x="1763744" y="230621"/>
                  <a:pt x="1784300" y="177175"/>
                  <a:pt x="1834320" y="155249"/>
                </a:cubicBezTo>
                <a:close/>
                <a:moveTo>
                  <a:pt x="2386597" y="144971"/>
                </a:moveTo>
                <a:cubicBezTo>
                  <a:pt x="2386598" y="144971"/>
                  <a:pt x="2523639" y="173064"/>
                  <a:pt x="2523639" y="173750"/>
                </a:cubicBezTo>
                <a:cubicBezTo>
                  <a:pt x="2523639" y="223769"/>
                  <a:pt x="2479100" y="242269"/>
                  <a:pt x="2455118" y="266252"/>
                </a:cubicBezTo>
                <a:cubicBezTo>
                  <a:pt x="2405270" y="327346"/>
                  <a:pt x="2346614" y="380692"/>
                  <a:pt x="2281075" y="424535"/>
                </a:cubicBezTo>
                <a:cubicBezTo>
                  <a:pt x="2276964" y="434128"/>
                  <a:pt x="2273538" y="448517"/>
                  <a:pt x="2267372" y="450573"/>
                </a:cubicBezTo>
                <a:cubicBezTo>
                  <a:pt x="2248186" y="456055"/>
                  <a:pt x="2246131" y="439609"/>
                  <a:pt x="2242019" y="427275"/>
                </a:cubicBezTo>
                <a:cubicBezTo>
                  <a:pt x="2173498" y="455370"/>
                  <a:pt x="2137867" y="527317"/>
                  <a:pt x="2076198" y="564317"/>
                </a:cubicBezTo>
                <a:cubicBezTo>
                  <a:pt x="2007487" y="602742"/>
                  <a:pt x="1941751" y="646259"/>
                  <a:pt x="1879544" y="694507"/>
                </a:cubicBezTo>
                <a:cubicBezTo>
                  <a:pt x="1852136" y="717119"/>
                  <a:pt x="1814450" y="728082"/>
                  <a:pt x="1788411" y="752065"/>
                </a:cubicBezTo>
                <a:cubicBezTo>
                  <a:pt x="1761504" y="776437"/>
                  <a:pt x="1730076" y="795294"/>
                  <a:pt x="1695908" y="807567"/>
                </a:cubicBezTo>
                <a:cubicBezTo>
                  <a:pt x="1665759" y="818529"/>
                  <a:pt x="1659592" y="876087"/>
                  <a:pt x="1610942" y="850734"/>
                </a:cubicBezTo>
                <a:cubicBezTo>
                  <a:pt x="1576682" y="833604"/>
                  <a:pt x="1550645" y="856901"/>
                  <a:pt x="1526662" y="871975"/>
                </a:cubicBezTo>
                <a:cubicBezTo>
                  <a:pt x="1580793" y="813733"/>
                  <a:pt x="1636980" y="757545"/>
                  <a:pt x="1696594" y="704785"/>
                </a:cubicBezTo>
                <a:cubicBezTo>
                  <a:pt x="1684259" y="665043"/>
                  <a:pt x="1757577" y="610227"/>
                  <a:pt x="1788411" y="618448"/>
                </a:cubicBezTo>
                <a:cubicBezTo>
                  <a:pt x="1788411" y="591040"/>
                  <a:pt x="1755522" y="597207"/>
                  <a:pt x="1756891" y="569113"/>
                </a:cubicBezTo>
                <a:cubicBezTo>
                  <a:pt x="1788411" y="525261"/>
                  <a:pt x="1808283" y="554725"/>
                  <a:pt x="1836376" y="508130"/>
                </a:cubicBezTo>
                <a:cubicBezTo>
                  <a:pt x="1846654" y="508130"/>
                  <a:pt x="1836376" y="523205"/>
                  <a:pt x="1836376" y="534168"/>
                </a:cubicBezTo>
                <a:cubicBezTo>
                  <a:pt x="1872006" y="506074"/>
                  <a:pt x="1890507" y="457426"/>
                  <a:pt x="1930934" y="435498"/>
                </a:cubicBezTo>
                <a:cubicBezTo>
                  <a:pt x="1920656" y="508130"/>
                  <a:pt x="2026863" y="382737"/>
                  <a:pt x="2101551" y="362181"/>
                </a:cubicBezTo>
                <a:cubicBezTo>
                  <a:pt x="2123479" y="330661"/>
                  <a:pt x="2088532" y="350532"/>
                  <a:pt x="2072773" y="353273"/>
                </a:cubicBezTo>
                <a:cubicBezTo>
                  <a:pt x="2117312" y="305994"/>
                  <a:pt x="2096069" y="331346"/>
                  <a:pt x="2154312" y="297086"/>
                </a:cubicBezTo>
                <a:lnTo>
                  <a:pt x="2157053" y="295030"/>
                </a:lnTo>
                <a:cubicBezTo>
                  <a:pt x="2161164" y="282011"/>
                  <a:pt x="2130330" y="295030"/>
                  <a:pt x="2137183" y="282697"/>
                </a:cubicBezTo>
                <a:cubicBezTo>
                  <a:pt x="2150071" y="269321"/>
                  <a:pt x="2166449" y="259825"/>
                  <a:pt x="2184461" y="255288"/>
                </a:cubicBezTo>
                <a:cubicBezTo>
                  <a:pt x="2181035" y="246381"/>
                  <a:pt x="2184461" y="233362"/>
                  <a:pt x="2196795" y="210750"/>
                </a:cubicBezTo>
                <a:cubicBezTo>
                  <a:pt x="2220092" y="174434"/>
                  <a:pt x="2231740" y="210750"/>
                  <a:pt x="2252982" y="164841"/>
                </a:cubicBezTo>
                <a:cubicBezTo>
                  <a:pt x="2268056" y="164841"/>
                  <a:pt x="2266001" y="176489"/>
                  <a:pt x="2252982" y="198416"/>
                </a:cubicBezTo>
                <a:cubicBezTo>
                  <a:pt x="2303002" y="167582"/>
                  <a:pt x="2321503" y="160046"/>
                  <a:pt x="2348911" y="144971"/>
                </a:cubicBezTo>
                <a:cubicBezTo>
                  <a:pt x="2357703" y="155377"/>
                  <a:pt x="2373266" y="156686"/>
                  <a:pt x="2383673" y="147895"/>
                </a:cubicBezTo>
                <a:cubicBezTo>
                  <a:pt x="2384728" y="147004"/>
                  <a:pt x="2385707" y="146025"/>
                  <a:pt x="2386597" y="144971"/>
                </a:cubicBezTo>
                <a:close/>
                <a:moveTo>
                  <a:pt x="1958343" y="133322"/>
                </a:moveTo>
                <a:cubicBezTo>
                  <a:pt x="1973417" y="140173"/>
                  <a:pt x="1996714" y="130582"/>
                  <a:pt x="1998086" y="140173"/>
                </a:cubicBezTo>
                <a:cubicBezTo>
                  <a:pt x="1971362" y="140173"/>
                  <a:pt x="1966565" y="171008"/>
                  <a:pt x="1940527" y="172379"/>
                </a:cubicBezTo>
                <a:cubicBezTo>
                  <a:pt x="1946009" y="158674"/>
                  <a:pt x="1952176" y="146340"/>
                  <a:pt x="1958343" y="133322"/>
                </a:cubicBezTo>
                <a:close/>
                <a:moveTo>
                  <a:pt x="2514731" y="99062"/>
                </a:moveTo>
                <a:lnTo>
                  <a:pt x="2525009" y="110025"/>
                </a:lnTo>
                <a:lnTo>
                  <a:pt x="2514046" y="120302"/>
                </a:lnTo>
                <a:lnTo>
                  <a:pt x="2504453" y="115507"/>
                </a:lnTo>
                <a:close/>
                <a:moveTo>
                  <a:pt x="1331373" y="84667"/>
                </a:moveTo>
                <a:cubicBezTo>
                  <a:pt x="1306020" y="116872"/>
                  <a:pt x="1247778" y="166892"/>
                  <a:pt x="1256000" y="186762"/>
                </a:cubicBezTo>
                <a:cubicBezTo>
                  <a:pt x="1291263" y="161532"/>
                  <a:pt x="1317645" y="125797"/>
                  <a:pt x="1331373" y="84667"/>
                </a:cubicBezTo>
                <a:close/>
                <a:moveTo>
                  <a:pt x="2145404" y="20948"/>
                </a:moveTo>
                <a:lnTo>
                  <a:pt x="2142664" y="23689"/>
                </a:lnTo>
                <a:lnTo>
                  <a:pt x="2141667" y="24285"/>
                </a:lnTo>
                <a:lnTo>
                  <a:pt x="2068661" y="89469"/>
                </a:lnTo>
                <a:cubicBezTo>
                  <a:pt x="2074486" y="71311"/>
                  <a:pt x="2085792" y="59319"/>
                  <a:pt x="2099239" y="49641"/>
                </a:cubicBezTo>
                <a:lnTo>
                  <a:pt x="2141667" y="24285"/>
                </a:lnTo>
                <a:close/>
                <a:moveTo>
                  <a:pt x="1666444" y="17522"/>
                </a:moveTo>
                <a:cubicBezTo>
                  <a:pt x="1658222" y="36708"/>
                  <a:pt x="1695908" y="14096"/>
                  <a:pt x="1682204" y="38764"/>
                </a:cubicBezTo>
                <a:cubicBezTo>
                  <a:pt x="1649999" y="75080"/>
                  <a:pt x="1626018" y="44245"/>
                  <a:pt x="1665759" y="17522"/>
                </a:cubicBezTo>
                <a:close/>
                <a:moveTo>
                  <a:pt x="1442078" y="0"/>
                </a:moveTo>
                <a:lnTo>
                  <a:pt x="1401400" y="0"/>
                </a:lnTo>
                <a:lnTo>
                  <a:pt x="1397415" y="5703"/>
                </a:lnTo>
                <a:cubicBezTo>
                  <a:pt x="1386537" y="28657"/>
                  <a:pt x="1377287" y="60348"/>
                  <a:pt x="1347137" y="110710"/>
                </a:cubicBezTo>
                <a:cubicBezTo>
                  <a:pt x="1373217" y="72455"/>
                  <a:pt x="1404071" y="37686"/>
                  <a:pt x="1438956" y="7244"/>
                </a:cubicBezTo>
                <a:close/>
                <a:moveTo>
                  <a:pt x="1794955" y="0"/>
                </a:moveTo>
                <a:lnTo>
                  <a:pt x="1784401" y="0"/>
                </a:lnTo>
                <a:lnTo>
                  <a:pt x="1780869" y="7238"/>
                </a:lnTo>
                <a:close/>
                <a:moveTo>
                  <a:pt x="7426420" y="0"/>
                </a:moveTo>
                <a:lnTo>
                  <a:pt x="2923200" y="0"/>
                </a:lnTo>
                <a:lnTo>
                  <a:pt x="2923800" y="16152"/>
                </a:lnTo>
                <a:cubicBezTo>
                  <a:pt x="2901583" y="29801"/>
                  <a:pt x="2880294" y="44909"/>
                  <a:pt x="2860076" y="61375"/>
                </a:cubicBezTo>
                <a:cubicBezTo>
                  <a:pt x="2853224" y="61376"/>
                  <a:pt x="2851853" y="55894"/>
                  <a:pt x="2849798" y="52468"/>
                </a:cubicBezTo>
                <a:cubicBezTo>
                  <a:pt x="2852549" y="48745"/>
                  <a:pt x="2855067" y="44855"/>
                  <a:pt x="2857335" y="40819"/>
                </a:cubicBezTo>
                <a:cubicBezTo>
                  <a:pt x="2862562" y="33265"/>
                  <a:pt x="2864745" y="24388"/>
                  <a:pt x="2864015" y="15757"/>
                </a:cubicBezTo>
                <a:lnTo>
                  <a:pt x="2856807" y="0"/>
                </a:lnTo>
                <a:lnTo>
                  <a:pt x="2797607" y="0"/>
                </a:lnTo>
                <a:lnTo>
                  <a:pt x="2794296" y="5189"/>
                </a:lnTo>
                <a:cubicBezTo>
                  <a:pt x="2783333" y="27115"/>
                  <a:pt x="2780592" y="54523"/>
                  <a:pt x="2748387" y="52468"/>
                </a:cubicBezTo>
                <a:cubicBezTo>
                  <a:pt x="2710907" y="52249"/>
                  <a:pt x="2675456" y="69468"/>
                  <a:pt x="2652458" y="99062"/>
                </a:cubicBezTo>
                <a:cubicBezTo>
                  <a:pt x="2647365" y="102564"/>
                  <a:pt x="2642554" y="106459"/>
                  <a:pt x="2638069" y="110710"/>
                </a:cubicBezTo>
                <a:cubicBezTo>
                  <a:pt x="2626420" y="125100"/>
                  <a:pt x="2617512" y="124414"/>
                  <a:pt x="2610660" y="110710"/>
                </a:cubicBezTo>
                <a:cubicBezTo>
                  <a:pt x="2608523" y="105104"/>
                  <a:pt x="2606693" y="99386"/>
                  <a:pt x="2605178" y="93580"/>
                </a:cubicBezTo>
                <a:cubicBezTo>
                  <a:pt x="2604055" y="75159"/>
                  <a:pt x="2606361" y="56856"/>
                  <a:pt x="2611821" y="39548"/>
                </a:cubicBezTo>
                <a:lnTo>
                  <a:pt x="2632854" y="0"/>
                </a:lnTo>
                <a:lnTo>
                  <a:pt x="1852798" y="0"/>
                </a:lnTo>
                <a:lnTo>
                  <a:pt x="1852050" y="563"/>
                </a:lnTo>
                <a:cubicBezTo>
                  <a:pt x="1835348" y="10842"/>
                  <a:pt x="1817875" y="19921"/>
                  <a:pt x="1807597" y="38764"/>
                </a:cubicBezTo>
                <a:cubicBezTo>
                  <a:pt x="1773294" y="40940"/>
                  <a:pt x="1741366" y="57028"/>
                  <a:pt x="1719205" y="83302"/>
                </a:cubicBezTo>
                <a:cubicBezTo>
                  <a:pt x="1712353" y="99747"/>
                  <a:pt x="1744559" y="83302"/>
                  <a:pt x="1739761" y="94266"/>
                </a:cubicBezTo>
                <a:cubicBezTo>
                  <a:pt x="1660962" y="134008"/>
                  <a:pt x="1686316" y="86043"/>
                  <a:pt x="1692483" y="31226"/>
                </a:cubicBezTo>
                <a:cubicBezTo>
                  <a:pt x="1713038" y="26430"/>
                  <a:pt x="1704816" y="42875"/>
                  <a:pt x="1713038" y="46301"/>
                </a:cubicBezTo>
                <a:cubicBezTo>
                  <a:pt x="1720577" y="29171"/>
                  <a:pt x="1743187" y="31912"/>
                  <a:pt x="1752095" y="16837"/>
                </a:cubicBezTo>
                <a:cubicBezTo>
                  <a:pt x="1734281" y="23004"/>
                  <a:pt x="1721946" y="24374"/>
                  <a:pt x="1717149" y="16837"/>
                </a:cubicBezTo>
                <a:lnTo>
                  <a:pt x="1728397" y="0"/>
                </a:lnTo>
                <a:lnTo>
                  <a:pt x="1618790" y="0"/>
                </a:lnTo>
                <a:lnTo>
                  <a:pt x="1589016" y="16837"/>
                </a:lnTo>
                <a:cubicBezTo>
                  <a:pt x="1614368" y="44245"/>
                  <a:pt x="1572571" y="105914"/>
                  <a:pt x="1619165" y="119617"/>
                </a:cubicBezTo>
                <a:cubicBezTo>
                  <a:pt x="1579423" y="149082"/>
                  <a:pt x="1538310" y="176489"/>
                  <a:pt x="1499253" y="206639"/>
                </a:cubicBezTo>
                <a:cubicBezTo>
                  <a:pt x="1527348" y="232676"/>
                  <a:pt x="1636295" y="89469"/>
                  <a:pt x="1665075" y="130582"/>
                </a:cubicBezTo>
                <a:cubicBezTo>
                  <a:pt x="1657536" y="151822"/>
                  <a:pt x="1628072" y="146340"/>
                  <a:pt x="1610942" y="156619"/>
                </a:cubicBezTo>
                <a:cubicBezTo>
                  <a:pt x="1623276" y="183342"/>
                  <a:pt x="1555441" y="214862"/>
                  <a:pt x="1542423" y="260770"/>
                </a:cubicBezTo>
                <a:cubicBezTo>
                  <a:pt x="1536940" y="245010"/>
                  <a:pt x="1531458" y="230621"/>
                  <a:pt x="1486236" y="255288"/>
                </a:cubicBezTo>
                <a:cubicBezTo>
                  <a:pt x="1502679" y="268307"/>
                  <a:pt x="1486236" y="293660"/>
                  <a:pt x="1463623" y="334087"/>
                </a:cubicBezTo>
                <a:cubicBezTo>
                  <a:pt x="1430048" y="342995"/>
                  <a:pt x="1377972" y="369719"/>
                  <a:pt x="1395102" y="389589"/>
                </a:cubicBezTo>
                <a:cubicBezTo>
                  <a:pt x="1362898" y="407404"/>
                  <a:pt x="1365638" y="382053"/>
                  <a:pt x="1337545" y="413571"/>
                </a:cubicBezTo>
                <a:cubicBezTo>
                  <a:pt x="1312192" y="416998"/>
                  <a:pt x="1332063" y="402608"/>
                  <a:pt x="1342342" y="375201"/>
                </a:cubicBezTo>
                <a:cubicBezTo>
                  <a:pt x="1308977" y="403271"/>
                  <a:pt x="1280698" y="436881"/>
                  <a:pt x="1258747" y="474555"/>
                </a:cubicBezTo>
                <a:cubicBezTo>
                  <a:pt x="1225856" y="490316"/>
                  <a:pt x="1262857" y="426590"/>
                  <a:pt x="1228596" y="443035"/>
                </a:cubicBezTo>
                <a:cubicBezTo>
                  <a:pt x="1221060" y="461537"/>
                  <a:pt x="1236819" y="496481"/>
                  <a:pt x="1198448" y="511556"/>
                </a:cubicBezTo>
                <a:cubicBezTo>
                  <a:pt x="1198448" y="523205"/>
                  <a:pt x="1192966" y="549243"/>
                  <a:pt x="1225856" y="525261"/>
                </a:cubicBezTo>
                <a:cubicBezTo>
                  <a:pt x="1197762" y="575967"/>
                  <a:pt x="1200503" y="566374"/>
                  <a:pt x="1203929" y="600633"/>
                </a:cubicBezTo>
                <a:cubicBezTo>
                  <a:pt x="1207356" y="634895"/>
                  <a:pt x="1161447" y="615023"/>
                  <a:pt x="1160076" y="640376"/>
                </a:cubicBezTo>
                <a:cubicBezTo>
                  <a:pt x="1142946" y="686969"/>
                  <a:pt x="1188170" y="633523"/>
                  <a:pt x="1203929" y="628728"/>
                </a:cubicBezTo>
                <a:cubicBezTo>
                  <a:pt x="1189540" y="651338"/>
                  <a:pt x="1164188" y="662988"/>
                  <a:pt x="1153910" y="689025"/>
                </a:cubicBezTo>
                <a:cubicBezTo>
                  <a:pt x="1132667" y="697247"/>
                  <a:pt x="1162816" y="641746"/>
                  <a:pt x="1128556" y="665043"/>
                </a:cubicBezTo>
                <a:cubicBezTo>
                  <a:pt x="1134723" y="687655"/>
                  <a:pt x="1090185" y="725341"/>
                  <a:pt x="1093610" y="700674"/>
                </a:cubicBezTo>
                <a:cubicBezTo>
                  <a:pt x="1068444" y="783048"/>
                  <a:pt x="1012154" y="852366"/>
                  <a:pt x="936698" y="893902"/>
                </a:cubicBezTo>
                <a:cubicBezTo>
                  <a:pt x="942865" y="902810"/>
                  <a:pt x="936698" y="929533"/>
                  <a:pt x="943551" y="938441"/>
                </a:cubicBezTo>
                <a:cubicBezTo>
                  <a:pt x="973700" y="908977"/>
                  <a:pt x="964106" y="925421"/>
                  <a:pt x="997682" y="907606"/>
                </a:cubicBezTo>
                <a:cubicBezTo>
                  <a:pt x="1007274" y="882254"/>
                  <a:pt x="989459" y="893902"/>
                  <a:pt x="975070" y="900754"/>
                </a:cubicBezTo>
                <a:cubicBezTo>
                  <a:pt x="1024773" y="835305"/>
                  <a:pt x="1082044" y="775965"/>
                  <a:pt x="1145687" y="723970"/>
                </a:cubicBezTo>
                <a:cubicBezTo>
                  <a:pt x="1115538" y="789065"/>
                  <a:pt x="1048387" y="821270"/>
                  <a:pt x="1018924" y="886365"/>
                </a:cubicBezTo>
                <a:cubicBezTo>
                  <a:pt x="1043718" y="861095"/>
                  <a:pt x="1070783" y="838158"/>
                  <a:pt x="1099777" y="817844"/>
                </a:cubicBezTo>
                <a:cubicBezTo>
                  <a:pt x="1084019" y="855530"/>
                  <a:pt x="1042906" y="871975"/>
                  <a:pt x="1042906" y="923366"/>
                </a:cubicBezTo>
                <a:cubicBezTo>
                  <a:pt x="1021665" y="932274"/>
                  <a:pt x="1034683" y="895272"/>
                  <a:pt x="1004534" y="916514"/>
                </a:cubicBezTo>
                <a:cubicBezTo>
                  <a:pt x="1001108" y="935014"/>
                  <a:pt x="988088" y="945291"/>
                  <a:pt x="986033" y="965164"/>
                </a:cubicBezTo>
                <a:cubicBezTo>
                  <a:pt x="966163" y="981607"/>
                  <a:pt x="972330" y="959682"/>
                  <a:pt x="974384" y="942552"/>
                </a:cubicBezTo>
                <a:cubicBezTo>
                  <a:pt x="957254" y="953515"/>
                  <a:pt x="957254" y="979553"/>
                  <a:pt x="934643" y="985719"/>
                </a:cubicBezTo>
                <a:cubicBezTo>
                  <a:pt x="949033" y="1009701"/>
                  <a:pt x="901068" y="1054240"/>
                  <a:pt x="918197" y="1073425"/>
                </a:cubicBezTo>
                <a:cubicBezTo>
                  <a:pt x="877086" y="1109056"/>
                  <a:pt x="895586" y="1054240"/>
                  <a:pt x="862011" y="1078907"/>
                </a:cubicBezTo>
                <a:cubicBezTo>
                  <a:pt x="848991" y="1120019"/>
                  <a:pt x="788694" y="1187855"/>
                  <a:pt x="773618" y="1185799"/>
                </a:cubicBezTo>
                <a:cubicBezTo>
                  <a:pt x="754434" y="1247468"/>
                  <a:pt x="732507" y="1231023"/>
                  <a:pt x="711951" y="1287895"/>
                </a:cubicBezTo>
                <a:cubicBezTo>
                  <a:pt x="686597" y="1298859"/>
                  <a:pt x="723598" y="1258431"/>
                  <a:pt x="718118" y="1243357"/>
                </a:cubicBezTo>
                <a:cubicBezTo>
                  <a:pt x="673578" y="1281043"/>
                  <a:pt x="659875" y="1340656"/>
                  <a:pt x="622188" y="1380399"/>
                </a:cubicBezTo>
                <a:cubicBezTo>
                  <a:pt x="619483" y="1398529"/>
                  <a:pt x="626509" y="1416746"/>
                  <a:pt x="640688" y="1428364"/>
                </a:cubicBezTo>
                <a:cubicBezTo>
                  <a:pt x="621502" y="1455088"/>
                  <a:pt x="598205" y="1515385"/>
                  <a:pt x="615335" y="1530460"/>
                </a:cubicBezTo>
                <a:cubicBezTo>
                  <a:pt x="587243" y="1564721"/>
                  <a:pt x="615335" y="1498941"/>
                  <a:pt x="583816" y="1530460"/>
                </a:cubicBezTo>
                <a:cubicBezTo>
                  <a:pt x="565315" y="1553758"/>
                  <a:pt x="566002" y="1588703"/>
                  <a:pt x="539963" y="1607890"/>
                </a:cubicBezTo>
                <a:cubicBezTo>
                  <a:pt x="533111" y="1647632"/>
                  <a:pt x="553667" y="1629817"/>
                  <a:pt x="539963" y="1664077"/>
                </a:cubicBezTo>
                <a:cubicBezTo>
                  <a:pt x="513240" y="1686004"/>
                  <a:pt x="535166" y="1607204"/>
                  <a:pt x="519406" y="1605150"/>
                </a:cubicBezTo>
                <a:cubicBezTo>
                  <a:pt x="519406" y="1577740"/>
                  <a:pt x="563945" y="1578425"/>
                  <a:pt x="554352" y="1544850"/>
                </a:cubicBezTo>
                <a:cubicBezTo>
                  <a:pt x="531740" y="1544850"/>
                  <a:pt x="500221" y="1613372"/>
                  <a:pt x="493369" y="1659281"/>
                </a:cubicBezTo>
                <a:cubicBezTo>
                  <a:pt x="470071" y="1688060"/>
                  <a:pt x="473497" y="1659281"/>
                  <a:pt x="453626" y="1682578"/>
                </a:cubicBezTo>
                <a:cubicBezTo>
                  <a:pt x="447589" y="1717367"/>
                  <a:pt x="438417" y="1751539"/>
                  <a:pt x="426218" y="1784675"/>
                </a:cubicBezTo>
                <a:cubicBezTo>
                  <a:pt x="415940" y="1817565"/>
                  <a:pt x="404292" y="1844973"/>
                  <a:pt x="391958" y="1848400"/>
                </a:cubicBezTo>
                <a:cubicBezTo>
                  <a:pt x="380994" y="1862790"/>
                  <a:pt x="391958" y="1868955"/>
                  <a:pt x="399495" y="1864159"/>
                </a:cubicBezTo>
                <a:cubicBezTo>
                  <a:pt x="391415" y="1900296"/>
                  <a:pt x="371377" y="1932648"/>
                  <a:pt x="342624" y="1955979"/>
                </a:cubicBezTo>
                <a:cubicBezTo>
                  <a:pt x="348790" y="1985443"/>
                  <a:pt x="329604" y="2001887"/>
                  <a:pt x="335771" y="2030666"/>
                </a:cubicBezTo>
                <a:cubicBezTo>
                  <a:pt x="335771" y="1984071"/>
                  <a:pt x="395385" y="1962146"/>
                  <a:pt x="389217" y="1912810"/>
                </a:cubicBezTo>
                <a:cubicBezTo>
                  <a:pt x="420052" y="1895679"/>
                  <a:pt x="411829" y="1938164"/>
                  <a:pt x="450886" y="1878549"/>
                </a:cubicBezTo>
                <a:cubicBezTo>
                  <a:pt x="454997" y="1947070"/>
                  <a:pt x="420052" y="1947070"/>
                  <a:pt x="412514" y="1958719"/>
                </a:cubicBezTo>
                <a:cubicBezTo>
                  <a:pt x="416626" y="2004628"/>
                  <a:pt x="441978" y="1929255"/>
                  <a:pt x="459108" y="1938164"/>
                </a:cubicBezTo>
                <a:cubicBezTo>
                  <a:pt x="452915" y="1917043"/>
                  <a:pt x="462344" y="1894470"/>
                  <a:pt x="481720" y="1884031"/>
                </a:cubicBezTo>
                <a:cubicBezTo>
                  <a:pt x="476924" y="1852511"/>
                  <a:pt x="496109" y="1836066"/>
                  <a:pt x="481720" y="1827843"/>
                </a:cubicBezTo>
                <a:cubicBezTo>
                  <a:pt x="460479" y="1853196"/>
                  <a:pt x="459793" y="1884031"/>
                  <a:pt x="443348" y="1862790"/>
                </a:cubicBezTo>
                <a:cubicBezTo>
                  <a:pt x="443348" y="1838121"/>
                  <a:pt x="476924" y="1829213"/>
                  <a:pt x="474183" y="1801120"/>
                </a:cubicBezTo>
                <a:cubicBezTo>
                  <a:pt x="496795" y="1793583"/>
                  <a:pt x="482405" y="1836751"/>
                  <a:pt x="513925" y="1789470"/>
                </a:cubicBezTo>
                <a:cubicBezTo>
                  <a:pt x="478979" y="1793583"/>
                  <a:pt x="533111" y="1750415"/>
                  <a:pt x="547500" y="1720951"/>
                </a:cubicBezTo>
                <a:cubicBezTo>
                  <a:pt x="554352" y="1720951"/>
                  <a:pt x="572853" y="1740136"/>
                  <a:pt x="553667" y="1758637"/>
                </a:cubicBezTo>
                <a:cubicBezTo>
                  <a:pt x="565315" y="1733283"/>
                  <a:pt x="617391" y="1690115"/>
                  <a:pt x="628354" y="1643521"/>
                </a:cubicBezTo>
                <a:cubicBezTo>
                  <a:pt x="675634" y="1629817"/>
                  <a:pt x="683856" y="1564036"/>
                  <a:pt x="727024" y="1557184"/>
                </a:cubicBezTo>
                <a:cubicBezTo>
                  <a:pt x="744155" y="1509218"/>
                  <a:pt x="727024" y="1504422"/>
                  <a:pt x="751007" y="1457828"/>
                </a:cubicBezTo>
                <a:cubicBezTo>
                  <a:pt x="761970" y="1452346"/>
                  <a:pt x="755803" y="1479754"/>
                  <a:pt x="755803" y="1494830"/>
                </a:cubicBezTo>
                <a:cubicBezTo>
                  <a:pt x="798972" y="1474273"/>
                  <a:pt x="803768" y="1426308"/>
                  <a:pt x="834603" y="1397528"/>
                </a:cubicBezTo>
                <a:cubicBezTo>
                  <a:pt x="834603" y="1378343"/>
                  <a:pt x="824324" y="1383826"/>
                  <a:pt x="810620" y="1404382"/>
                </a:cubicBezTo>
                <a:cubicBezTo>
                  <a:pt x="806509" y="1368751"/>
                  <a:pt x="845566" y="1345453"/>
                  <a:pt x="827066" y="1335860"/>
                </a:cubicBezTo>
                <a:cubicBezTo>
                  <a:pt x="832546" y="1335860"/>
                  <a:pt x="856529" y="1340656"/>
                  <a:pt x="861326" y="1312563"/>
                </a:cubicBezTo>
                <a:cubicBezTo>
                  <a:pt x="885307" y="1305711"/>
                  <a:pt x="868863" y="1322156"/>
                  <a:pt x="864752" y="1350250"/>
                </a:cubicBezTo>
                <a:cubicBezTo>
                  <a:pt x="903808" y="1315304"/>
                  <a:pt x="913402" y="1259117"/>
                  <a:pt x="965478" y="1234449"/>
                </a:cubicBezTo>
                <a:cubicBezTo>
                  <a:pt x="937384" y="1191280"/>
                  <a:pt x="1020978" y="1187855"/>
                  <a:pt x="1014812" y="1128242"/>
                </a:cubicBezTo>
                <a:cubicBezTo>
                  <a:pt x="1031258" y="1152909"/>
                  <a:pt x="1046332" y="1100834"/>
                  <a:pt x="1065518" y="1107001"/>
                </a:cubicBezTo>
                <a:cubicBezTo>
                  <a:pt x="1053041" y="1140910"/>
                  <a:pt x="1028699" y="1169149"/>
                  <a:pt x="996996" y="1186485"/>
                </a:cubicBezTo>
                <a:cubicBezTo>
                  <a:pt x="1007274" y="1233763"/>
                  <a:pt x="938068" y="1293377"/>
                  <a:pt x="890104" y="1333119"/>
                </a:cubicBezTo>
                <a:cubicBezTo>
                  <a:pt x="899011" y="1344083"/>
                  <a:pt x="907919" y="1354362"/>
                  <a:pt x="897641" y="1396844"/>
                </a:cubicBezTo>
                <a:cubicBezTo>
                  <a:pt x="916143" y="1335128"/>
                  <a:pt x="951219" y="1279669"/>
                  <a:pt x="999053" y="1236504"/>
                </a:cubicBezTo>
                <a:cubicBezTo>
                  <a:pt x="1048377" y="1196288"/>
                  <a:pt x="1078272" y="1136996"/>
                  <a:pt x="1081277" y="1073425"/>
                </a:cubicBezTo>
                <a:cubicBezTo>
                  <a:pt x="1113825" y="1023153"/>
                  <a:pt x="1152493" y="977120"/>
                  <a:pt x="1196392" y="936385"/>
                </a:cubicBezTo>
                <a:cubicBezTo>
                  <a:pt x="1196392" y="916514"/>
                  <a:pt x="1187484" y="921310"/>
                  <a:pt x="1172409" y="936385"/>
                </a:cubicBezTo>
                <a:lnTo>
                  <a:pt x="1186799" y="872660"/>
                </a:lnTo>
                <a:cubicBezTo>
                  <a:pt x="1196527" y="855837"/>
                  <a:pt x="1210769" y="842071"/>
                  <a:pt x="1227911" y="832918"/>
                </a:cubicBezTo>
                <a:cubicBezTo>
                  <a:pt x="1221060" y="865123"/>
                  <a:pt x="1192280" y="878142"/>
                  <a:pt x="1192280" y="916514"/>
                </a:cubicBezTo>
                <a:cubicBezTo>
                  <a:pt x="1218319" y="901439"/>
                  <a:pt x="1234079" y="877457"/>
                  <a:pt x="1260801" y="862382"/>
                </a:cubicBezTo>
                <a:cubicBezTo>
                  <a:pt x="1264227" y="847993"/>
                  <a:pt x="1266968" y="834289"/>
                  <a:pt x="1271080" y="819899"/>
                </a:cubicBezTo>
                <a:cubicBezTo>
                  <a:pt x="1280400" y="809329"/>
                  <a:pt x="1290727" y="799691"/>
                  <a:pt x="1301914" y="791121"/>
                </a:cubicBezTo>
                <a:cubicBezTo>
                  <a:pt x="1321785" y="782899"/>
                  <a:pt x="1314933" y="807567"/>
                  <a:pt x="1306710" y="834289"/>
                </a:cubicBezTo>
                <a:cubicBezTo>
                  <a:pt x="1356730" y="784954"/>
                  <a:pt x="1299173" y="776046"/>
                  <a:pt x="1359472" y="728082"/>
                </a:cubicBezTo>
                <a:cubicBezTo>
                  <a:pt x="1359472" y="717119"/>
                  <a:pt x="1353990" y="712322"/>
                  <a:pt x="1338231" y="719859"/>
                </a:cubicBezTo>
                <a:cubicBezTo>
                  <a:pt x="1343408" y="700697"/>
                  <a:pt x="1353853" y="683368"/>
                  <a:pt x="1368379" y="669839"/>
                </a:cubicBezTo>
                <a:cubicBezTo>
                  <a:pt x="1368379" y="697933"/>
                  <a:pt x="1396473" y="684915"/>
                  <a:pt x="1427307" y="661618"/>
                </a:cubicBezTo>
                <a:cubicBezTo>
                  <a:pt x="1458141" y="638320"/>
                  <a:pt x="1495827" y="608170"/>
                  <a:pt x="1520495" y="593097"/>
                </a:cubicBezTo>
                <a:cubicBezTo>
                  <a:pt x="1489662" y="641061"/>
                  <a:pt x="1383453" y="730137"/>
                  <a:pt x="1409491" y="747953"/>
                </a:cubicBezTo>
                <a:cubicBezTo>
                  <a:pt x="1369268" y="787597"/>
                  <a:pt x="1331294" y="829460"/>
                  <a:pt x="1295747" y="873346"/>
                </a:cubicBezTo>
                <a:cubicBezTo>
                  <a:pt x="1310137" y="894587"/>
                  <a:pt x="1343712" y="824696"/>
                  <a:pt x="1367694" y="812362"/>
                </a:cubicBezTo>
                <a:cubicBezTo>
                  <a:pt x="1348509" y="854845"/>
                  <a:pt x="1340970" y="847993"/>
                  <a:pt x="1339600" y="888420"/>
                </a:cubicBezTo>
                <a:cubicBezTo>
                  <a:pt x="1297118" y="881568"/>
                  <a:pt x="1303284" y="929533"/>
                  <a:pt x="1262172" y="919255"/>
                </a:cubicBezTo>
                <a:cubicBezTo>
                  <a:pt x="1245727" y="967219"/>
                  <a:pt x="1271080" y="960367"/>
                  <a:pt x="1292321" y="958311"/>
                </a:cubicBezTo>
                <a:cubicBezTo>
                  <a:pt x="1288806" y="967766"/>
                  <a:pt x="1281649" y="975417"/>
                  <a:pt x="1272451" y="979553"/>
                </a:cubicBezTo>
                <a:lnTo>
                  <a:pt x="1264227" y="979553"/>
                </a:lnTo>
                <a:cubicBezTo>
                  <a:pt x="1255467" y="979402"/>
                  <a:pt x="1246790" y="981279"/>
                  <a:pt x="1238876" y="985035"/>
                </a:cubicBezTo>
                <a:cubicBezTo>
                  <a:pt x="1234079" y="1009016"/>
                  <a:pt x="1216949" y="1023405"/>
                  <a:pt x="1216264" y="1053554"/>
                </a:cubicBezTo>
                <a:cubicBezTo>
                  <a:pt x="1189540" y="1076166"/>
                  <a:pt x="1196392" y="1053554"/>
                  <a:pt x="1174466" y="1067258"/>
                </a:cubicBezTo>
                <a:cubicBezTo>
                  <a:pt x="1167614" y="1115223"/>
                  <a:pt x="1161447" y="1087815"/>
                  <a:pt x="1134038" y="1119334"/>
                </a:cubicBezTo>
                <a:cubicBezTo>
                  <a:pt x="1119649" y="1163872"/>
                  <a:pt x="1086758" y="1193337"/>
                  <a:pt x="1074426" y="1239245"/>
                </a:cubicBezTo>
                <a:cubicBezTo>
                  <a:pt x="1044961" y="1265283"/>
                  <a:pt x="1060721" y="1222801"/>
                  <a:pt x="1044961" y="1228282"/>
                </a:cubicBezTo>
                <a:cubicBezTo>
                  <a:pt x="1064832" y="1185114"/>
                  <a:pt x="1128556" y="1127557"/>
                  <a:pt x="1096351" y="1112482"/>
                </a:cubicBezTo>
                <a:cubicBezTo>
                  <a:pt x="1079906" y="1131668"/>
                  <a:pt x="1078536" y="1163188"/>
                  <a:pt x="1067573" y="1186485"/>
                </a:cubicBezTo>
                <a:cubicBezTo>
                  <a:pt x="1059055" y="1184112"/>
                  <a:pt x="1049914" y="1185889"/>
                  <a:pt x="1042906" y="1191280"/>
                </a:cubicBezTo>
                <a:cubicBezTo>
                  <a:pt x="1036054" y="1237190"/>
                  <a:pt x="1031258" y="1244726"/>
                  <a:pt x="1000422" y="1265283"/>
                </a:cubicBezTo>
                <a:cubicBezTo>
                  <a:pt x="985349" y="1321471"/>
                  <a:pt x="1029202" y="1278988"/>
                  <a:pt x="1014126" y="1333804"/>
                </a:cubicBezTo>
                <a:cubicBezTo>
                  <a:pt x="1014126" y="1343397"/>
                  <a:pt x="1004534" y="1350250"/>
                  <a:pt x="1003163" y="1360527"/>
                </a:cubicBezTo>
                <a:cubicBezTo>
                  <a:pt x="976441" y="1383140"/>
                  <a:pt x="982608" y="1349565"/>
                  <a:pt x="975070" y="1339971"/>
                </a:cubicBezTo>
                <a:cubicBezTo>
                  <a:pt x="944920" y="1349565"/>
                  <a:pt x="947661" y="1382455"/>
                  <a:pt x="921624" y="1394790"/>
                </a:cubicBezTo>
                <a:cubicBezTo>
                  <a:pt x="916143" y="1414660"/>
                  <a:pt x="925735" y="1410549"/>
                  <a:pt x="936013" y="1405067"/>
                </a:cubicBezTo>
                <a:cubicBezTo>
                  <a:pt x="914772" y="1458513"/>
                  <a:pt x="853788" y="1486608"/>
                  <a:pt x="859270" y="1557869"/>
                </a:cubicBezTo>
                <a:cubicBezTo>
                  <a:pt x="832307" y="1595735"/>
                  <a:pt x="808256" y="1635592"/>
                  <a:pt x="787323" y="1677096"/>
                </a:cubicBezTo>
                <a:cubicBezTo>
                  <a:pt x="770447" y="1715184"/>
                  <a:pt x="747284" y="1750162"/>
                  <a:pt x="718803" y="1780564"/>
                </a:cubicBezTo>
                <a:cubicBezTo>
                  <a:pt x="724285" y="1820306"/>
                  <a:pt x="696875" y="1840862"/>
                  <a:pt x="685912" y="1871012"/>
                </a:cubicBezTo>
                <a:cubicBezTo>
                  <a:pt x="699616" y="1891567"/>
                  <a:pt x="708525" y="1881289"/>
                  <a:pt x="708525" y="1915551"/>
                </a:cubicBezTo>
                <a:cubicBezTo>
                  <a:pt x="743470" y="1884716"/>
                  <a:pt x="739359" y="1881975"/>
                  <a:pt x="770879" y="1864845"/>
                </a:cubicBezTo>
                <a:cubicBezTo>
                  <a:pt x="761285" y="1836066"/>
                  <a:pt x="758544" y="1853882"/>
                  <a:pt x="756489" y="1813452"/>
                </a:cubicBezTo>
                <a:cubicBezTo>
                  <a:pt x="769507" y="1773712"/>
                  <a:pt x="800342" y="1744933"/>
                  <a:pt x="798287" y="1696282"/>
                </a:cubicBezTo>
                <a:cubicBezTo>
                  <a:pt x="822954" y="1682578"/>
                  <a:pt x="808564" y="1749044"/>
                  <a:pt x="819527" y="1764804"/>
                </a:cubicBezTo>
                <a:cubicBezTo>
                  <a:pt x="838713" y="1750415"/>
                  <a:pt x="856529" y="1679152"/>
                  <a:pt x="875029" y="1701079"/>
                </a:cubicBezTo>
                <a:cubicBezTo>
                  <a:pt x="909976" y="1649688"/>
                  <a:pt x="913402" y="1577740"/>
                  <a:pt x="970959" y="1542109"/>
                </a:cubicBezTo>
                <a:cubicBezTo>
                  <a:pt x="964791" y="1581851"/>
                  <a:pt x="940124" y="1610630"/>
                  <a:pt x="932588" y="1649688"/>
                </a:cubicBezTo>
                <a:cubicBezTo>
                  <a:pt x="946976" y="1630501"/>
                  <a:pt x="955198" y="1607890"/>
                  <a:pt x="979181" y="1595557"/>
                </a:cubicBezTo>
                <a:cubicBezTo>
                  <a:pt x="979181" y="1599667"/>
                  <a:pt x="979181" y="1603779"/>
                  <a:pt x="973700" y="1607204"/>
                </a:cubicBezTo>
                <a:cubicBezTo>
                  <a:pt x="928670" y="1667026"/>
                  <a:pt x="923811" y="1747990"/>
                  <a:pt x="961365" y="1812768"/>
                </a:cubicBezTo>
                <a:cubicBezTo>
                  <a:pt x="978496" y="1840862"/>
                  <a:pt x="968904" y="1881289"/>
                  <a:pt x="972330" y="1920347"/>
                </a:cubicBezTo>
                <a:cubicBezTo>
                  <a:pt x="918882" y="1955979"/>
                  <a:pt x="954513" y="2030666"/>
                  <a:pt x="903808" y="2067668"/>
                </a:cubicBezTo>
                <a:cubicBezTo>
                  <a:pt x="899011" y="2071779"/>
                  <a:pt x="895586" y="2078631"/>
                  <a:pt x="890104" y="2080001"/>
                </a:cubicBezTo>
                <a:cubicBezTo>
                  <a:pt x="846251" y="2092336"/>
                  <a:pt x="831861" y="2148522"/>
                  <a:pt x="800342" y="2158116"/>
                </a:cubicBezTo>
                <a:cubicBezTo>
                  <a:pt x="757859" y="2174561"/>
                  <a:pt x="751692" y="2208136"/>
                  <a:pt x="731822" y="2234860"/>
                </a:cubicBezTo>
                <a:cubicBezTo>
                  <a:pt x="678375" y="2197173"/>
                  <a:pt x="676319" y="2234860"/>
                  <a:pt x="675634" y="2273917"/>
                </a:cubicBezTo>
                <a:cubicBezTo>
                  <a:pt x="671175" y="2304570"/>
                  <a:pt x="679334" y="2335721"/>
                  <a:pt x="698246" y="2360254"/>
                </a:cubicBezTo>
                <a:cubicBezTo>
                  <a:pt x="711565" y="2374345"/>
                  <a:pt x="713001" y="2395909"/>
                  <a:pt x="701673" y="2411645"/>
                </a:cubicBezTo>
                <a:cubicBezTo>
                  <a:pt x="680430" y="2443164"/>
                  <a:pt x="674949" y="2463721"/>
                  <a:pt x="722914" y="2469202"/>
                </a:cubicBezTo>
                <a:cubicBezTo>
                  <a:pt x="734788" y="2472501"/>
                  <a:pt x="745183" y="2479753"/>
                  <a:pt x="752377" y="2489759"/>
                </a:cubicBezTo>
                <a:cubicBezTo>
                  <a:pt x="763340" y="2501408"/>
                  <a:pt x="788009" y="2511685"/>
                  <a:pt x="772248" y="2531556"/>
                </a:cubicBezTo>
                <a:cubicBezTo>
                  <a:pt x="726340" y="2589800"/>
                  <a:pt x="726340" y="2668600"/>
                  <a:pt x="685227" y="2725472"/>
                </a:cubicBezTo>
                <a:cubicBezTo>
                  <a:pt x="650289" y="2760496"/>
                  <a:pt x="632502" y="2809100"/>
                  <a:pt x="636577" y="2858404"/>
                </a:cubicBezTo>
                <a:cubicBezTo>
                  <a:pt x="650008" y="2926301"/>
                  <a:pt x="624992" y="2996084"/>
                  <a:pt x="571482" y="3039984"/>
                </a:cubicBezTo>
                <a:cubicBezTo>
                  <a:pt x="555037" y="3055059"/>
                  <a:pt x="550926" y="3083153"/>
                  <a:pt x="537222" y="3102340"/>
                </a:cubicBezTo>
                <a:cubicBezTo>
                  <a:pt x="497270" y="3175699"/>
                  <a:pt x="467968" y="3254374"/>
                  <a:pt x="450200" y="3335995"/>
                </a:cubicBezTo>
                <a:cubicBezTo>
                  <a:pt x="437206" y="3380691"/>
                  <a:pt x="462903" y="3427459"/>
                  <a:pt x="507599" y="3440454"/>
                </a:cubicBezTo>
                <a:cubicBezTo>
                  <a:pt x="511248" y="3441515"/>
                  <a:pt x="514963" y="3442328"/>
                  <a:pt x="518721" y="3442887"/>
                </a:cubicBezTo>
                <a:cubicBezTo>
                  <a:pt x="528999" y="3442886"/>
                  <a:pt x="542704" y="3460673"/>
                  <a:pt x="547500" y="3457247"/>
                </a:cubicBezTo>
                <a:cubicBezTo>
                  <a:pt x="561874" y="3448872"/>
                  <a:pt x="566714" y="3430406"/>
                  <a:pt x="558309" y="3416032"/>
                </a:cubicBezTo>
                <a:cubicBezTo>
                  <a:pt x="557023" y="3413832"/>
                  <a:pt x="555463" y="3411804"/>
                  <a:pt x="553667" y="3409997"/>
                </a:cubicBezTo>
                <a:cubicBezTo>
                  <a:pt x="515980" y="3375051"/>
                  <a:pt x="527629" y="3331199"/>
                  <a:pt x="524888" y="3289401"/>
                </a:cubicBezTo>
                <a:cubicBezTo>
                  <a:pt x="522773" y="3270939"/>
                  <a:pt x="533514" y="3253412"/>
                  <a:pt x="550926" y="3246918"/>
                </a:cubicBezTo>
                <a:cubicBezTo>
                  <a:pt x="572167" y="3235270"/>
                  <a:pt x="596150" y="3214714"/>
                  <a:pt x="616021" y="3218139"/>
                </a:cubicBezTo>
                <a:cubicBezTo>
                  <a:pt x="635892" y="3221566"/>
                  <a:pt x="637262" y="3255826"/>
                  <a:pt x="635892" y="3277753"/>
                </a:cubicBezTo>
                <a:cubicBezTo>
                  <a:pt x="635892" y="3362717"/>
                  <a:pt x="655078" y="3450424"/>
                  <a:pt x="603687" y="3529194"/>
                </a:cubicBezTo>
                <a:cubicBezTo>
                  <a:pt x="599022" y="3541747"/>
                  <a:pt x="601370" y="3555833"/>
                  <a:pt x="609854" y="3566195"/>
                </a:cubicBezTo>
                <a:cubicBezTo>
                  <a:pt x="665356" y="3625808"/>
                  <a:pt x="626299" y="3678569"/>
                  <a:pt x="599576" y="3732700"/>
                </a:cubicBezTo>
                <a:cubicBezTo>
                  <a:pt x="588130" y="3766700"/>
                  <a:pt x="572963" y="3799331"/>
                  <a:pt x="554352" y="3830000"/>
                </a:cubicBezTo>
                <a:cubicBezTo>
                  <a:pt x="511184" y="3880705"/>
                  <a:pt x="549556" y="3954708"/>
                  <a:pt x="499535" y="4001302"/>
                </a:cubicBezTo>
                <a:cubicBezTo>
                  <a:pt x="513925" y="4032821"/>
                  <a:pt x="526259" y="4069822"/>
                  <a:pt x="543389" y="4096546"/>
                </a:cubicBezTo>
                <a:cubicBezTo>
                  <a:pt x="553427" y="4111597"/>
                  <a:pt x="567747" y="4123293"/>
                  <a:pt x="584501" y="4130121"/>
                </a:cubicBezTo>
                <a:cubicBezTo>
                  <a:pt x="588612" y="4130121"/>
                  <a:pt x="601631" y="4115046"/>
                  <a:pt x="611909" y="4107509"/>
                </a:cubicBezTo>
                <a:cubicBezTo>
                  <a:pt x="630123" y="4092592"/>
                  <a:pt x="649107" y="4078641"/>
                  <a:pt x="668782" y="4065711"/>
                </a:cubicBezTo>
                <a:cubicBezTo>
                  <a:pt x="681801" y="4057489"/>
                  <a:pt x="707153" y="4075990"/>
                  <a:pt x="707153" y="4094490"/>
                </a:cubicBezTo>
                <a:cubicBezTo>
                  <a:pt x="708016" y="4106485"/>
                  <a:pt x="705143" y="4118453"/>
                  <a:pt x="698932" y="4128750"/>
                </a:cubicBezTo>
                <a:cubicBezTo>
                  <a:pt x="681801" y="4152733"/>
                  <a:pt x="675634" y="4170548"/>
                  <a:pt x="714692" y="4176715"/>
                </a:cubicBezTo>
                <a:cubicBezTo>
                  <a:pt x="753748" y="4182882"/>
                  <a:pt x="752377" y="4204123"/>
                  <a:pt x="742785" y="4230161"/>
                </a:cubicBezTo>
                <a:cubicBezTo>
                  <a:pt x="736322" y="4253647"/>
                  <a:pt x="725129" y="4275565"/>
                  <a:pt x="709894" y="4294571"/>
                </a:cubicBezTo>
                <a:cubicBezTo>
                  <a:pt x="674004" y="4338092"/>
                  <a:pt x="660564" y="4395909"/>
                  <a:pt x="673578" y="4450798"/>
                </a:cubicBezTo>
                <a:cubicBezTo>
                  <a:pt x="673578" y="4502189"/>
                  <a:pt x="698246" y="4515207"/>
                  <a:pt x="742099" y="4493281"/>
                </a:cubicBezTo>
                <a:cubicBezTo>
                  <a:pt x="769823" y="4480832"/>
                  <a:pt x="796615" y="4466406"/>
                  <a:pt x="822268" y="4450113"/>
                </a:cubicBezTo>
                <a:cubicBezTo>
                  <a:pt x="855843" y="4426816"/>
                  <a:pt x="864066" y="4459020"/>
                  <a:pt x="877770" y="4473410"/>
                </a:cubicBezTo>
                <a:cubicBezTo>
                  <a:pt x="885524" y="4481512"/>
                  <a:pt x="891171" y="4491394"/>
                  <a:pt x="894215" y="4502188"/>
                </a:cubicBezTo>
                <a:lnTo>
                  <a:pt x="898326" y="4528227"/>
                </a:lnTo>
                <a:cubicBezTo>
                  <a:pt x="898326" y="4538925"/>
                  <a:pt x="895232" y="4549395"/>
                  <a:pt x="889420" y="4558376"/>
                </a:cubicBezTo>
                <a:cubicBezTo>
                  <a:pt x="869471" y="4595440"/>
                  <a:pt x="855591" y="4635461"/>
                  <a:pt x="848307" y="4676917"/>
                </a:cubicBezTo>
                <a:cubicBezTo>
                  <a:pt x="787323" y="4691306"/>
                  <a:pt x="789378" y="4763938"/>
                  <a:pt x="742099" y="4791346"/>
                </a:cubicBezTo>
                <a:cubicBezTo>
                  <a:pt x="732507" y="4796828"/>
                  <a:pt x="722914" y="4800254"/>
                  <a:pt x="712636" y="4805051"/>
                </a:cubicBezTo>
                <a:cubicBezTo>
                  <a:pt x="712636" y="4846163"/>
                  <a:pt x="712636" y="4887275"/>
                  <a:pt x="712636" y="4927703"/>
                </a:cubicBezTo>
                <a:cubicBezTo>
                  <a:pt x="712636" y="4933184"/>
                  <a:pt x="731822" y="4944148"/>
                  <a:pt x="735248" y="4942092"/>
                </a:cubicBezTo>
                <a:lnTo>
                  <a:pt x="743470" y="4935925"/>
                </a:lnTo>
                <a:cubicBezTo>
                  <a:pt x="740835" y="4962904"/>
                  <a:pt x="741987" y="4990120"/>
                  <a:pt x="746896" y="5016779"/>
                </a:cubicBezTo>
                <a:cubicBezTo>
                  <a:pt x="739947" y="5022588"/>
                  <a:pt x="733315" y="5028763"/>
                  <a:pt x="727024" y="5035280"/>
                </a:cubicBezTo>
                <a:cubicBezTo>
                  <a:pt x="717582" y="5049882"/>
                  <a:pt x="713693" y="5067387"/>
                  <a:pt x="716061" y="5084615"/>
                </a:cubicBezTo>
                <a:cubicBezTo>
                  <a:pt x="716061" y="5090782"/>
                  <a:pt x="733877" y="5101060"/>
                  <a:pt x="744155" y="5101746"/>
                </a:cubicBezTo>
                <a:lnTo>
                  <a:pt x="753748" y="5101746"/>
                </a:lnTo>
                <a:cubicBezTo>
                  <a:pt x="769739" y="5141004"/>
                  <a:pt x="774944" y="5183823"/>
                  <a:pt x="768822" y="5225768"/>
                </a:cubicBezTo>
                <a:cubicBezTo>
                  <a:pt x="778416" y="5240843"/>
                  <a:pt x="781842" y="5229879"/>
                  <a:pt x="790063" y="5239472"/>
                </a:cubicBezTo>
                <a:cubicBezTo>
                  <a:pt x="773618" y="5279899"/>
                  <a:pt x="807194" y="5307993"/>
                  <a:pt x="810620" y="5345679"/>
                </a:cubicBezTo>
                <a:cubicBezTo>
                  <a:pt x="806400" y="5350504"/>
                  <a:pt x="801279" y="5354461"/>
                  <a:pt x="795546" y="5357328"/>
                </a:cubicBezTo>
                <a:cubicBezTo>
                  <a:pt x="787569" y="5350468"/>
                  <a:pt x="780229" y="5342900"/>
                  <a:pt x="773618" y="5334716"/>
                </a:cubicBezTo>
                <a:cubicBezTo>
                  <a:pt x="773403" y="5343971"/>
                  <a:pt x="774558" y="5353207"/>
                  <a:pt x="777046" y="5362124"/>
                </a:cubicBezTo>
                <a:lnTo>
                  <a:pt x="764027" y="5362124"/>
                </a:lnTo>
                <a:cubicBezTo>
                  <a:pt x="724285" y="5362124"/>
                  <a:pt x="717431" y="5389533"/>
                  <a:pt x="705098" y="5416941"/>
                </a:cubicBezTo>
                <a:cubicBezTo>
                  <a:pt x="700986" y="5425848"/>
                  <a:pt x="687969" y="5429275"/>
                  <a:pt x="677689" y="5434756"/>
                </a:cubicBezTo>
                <a:cubicBezTo>
                  <a:pt x="677689" y="5464220"/>
                  <a:pt x="697560" y="5478610"/>
                  <a:pt x="715377" y="5491628"/>
                </a:cubicBezTo>
                <a:cubicBezTo>
                  <a:pt x="733192" y="5504647"/>
                  <a:pt x="768138" y="5519722"/>
                  <a:pt x="793489" y="5535482"/>
                </a:cubicBezTo>
                <a:cubicBezTo>
                  <a:pt x="818842" y="5551242"/>
                  <a:pt x="819527" y="5564946"/>
                  <a:pt x="803768" y="5589613"/>
                </a:cubicBezTo>
                <a:lnTo>
                  <a:pt x="795546" y="5580020"/>
                </a:lnTo>
                <a:cubicBezTo>
                  <a:pt x="797347" y="5586046"/>
                  <a:pt x="798497" y="5592249"/>
                  <a:pt x="798972" y="5598521"/>
                </a:cubicBezTo>
                <a:cubicBezTo>
                  <a:pt x="792458" y="5619092"/>
                  <a:pt x="790129" y="5640759"/>
                  <a:pt x="792120" y="5662245"/>
                </a:cubicBezTo>
                <a:cubicBezTo>
                  <a:pt x="792120" y="5669782"/>
                  <a:pt x="803768" y="5678005"/>
                  <a:pt x="809935" y="5685542"/>
                </a:cubicBezTo>
                <a:cubicBezTo>
                  <a:pt x="814578" y="5681414"/>
                  <a:pt x="818512" y="5676553"/>
                  <a:pt x="821583" y="5671153"/>
                </a:cubicBezTo>
                <a:cubicBezTo>
                  <a:pt x="824027" y="5665659"/>
                  <a:pt x="825864" y="5659915"/>
                  <a:pt x="827066" y="5654023"/>
                </a:cubicBezTo>
                <a:cubicBezTo>
                  <a:pt x="831176" y="5665671"/>
                  <a:pt x="835287" y="5674579"/>
                  <a:pt x="850363" y="5678005"/>
                </a:cubicBezTo>
                <a:cubicBezTo>
                  <a:pt x="850363" y="5696505"/>
                  <a:pt x="838713" y="5689653"/>
                  <a:pt x="838713" y="5710210"/>
                </a:cubicBezTo>
                <a:cubicBezTo>
                  <a:pt x="873112" y="5761581"/>
                  <a:pt x="899885" y="5817666"/>
                  <a:pt x="918197" y="5876715"/>
                </a:cubicBezTo>
                <a:cubicBezTo>
                  <a:pt x="936013" y="5891790"/>
                  <a:pt x="946291" y="5889049"/>
                  <a:pt x="949717" y="5869178"/>
                </a:cubicBezTo>
                <a:cubicBezTo>
                  <a:pt x="953537" y="5871771"/>
                  <a:pt x="957684" y="5873845"/>
                  <a:pt x="962052" y="5875345"/>
                </a:cubicBezTo>
                <a:cubicBezTo>
                  <a:pt x="972906" y="5884839"/>
                  <a:pt x="981957" y="5896212"/>
                  <a:pt x="988774" y="5908920"/>
                </a:cubicBezTo>
                <a:cubicBezTo>
                  <a:pt x="987498" y="5913254"/>
                  <a:pt x="985654" y="5917401"/>
                  <a:pt x="983293" y="5921253"/>
                </a:cubicBezTo>
                <a:cubicBezTo>
                  <a:pt x="966984" y="5917643"/>
                  <a:pt x="950184" y="5924803"/>
                  <a:pt x="941494" y="5939069"/>
                </a:cubicBezTo>
                <a:cubicBezTo>
                  <a:pt x="902439" y="5877401"/>
                  <a:pt x="838028" y="5802027"/>
                  <a:pt x="799657" y="5802027"/>
                </a:cubicBezTo>
                <a:cubicBezTo>
                  <a:pt x="770879" y="5751322"/>
                  <a:pt x="746896" y="5698561"/>
                  <a:pt x="722914" y="5645800"/>
                </a:cubicBezTo>
                <a:cubicBezTo>
                  <a:pt x="698153" y="5593906"/>
                  <a:pt x="679967" y="5539122"/>
                  <a:pt x="668782" y="5482721"/>
                </a:cubicBezTo>
                <a:cubicBezTo>
                  <a:pt x="644114" y="5520407"/>
                  <a:pt x="628354" y="5434756"/>
                  <a:pt x="616706" y="5389533"/>
                </a:cubicBezTo>
                <a:cubicBezTo>
                  <a:pt x="630410" y="5372402"/>
                  <a:pt x="630410" y="5436127"/>
                  <a:pt x="648911" y="5449146"/>
                </a:cubicBezTo>
                <a:cubicBezTo>
                  <a:pt x="652337" y="5397755"/>
                  <a:pt x="599576" y="5358698"/>
                  <a:pt x="580390" y="5312104"/>
                </a:cubicBezTo>
                <a:cubicBezTo>
                  <a:pt x="580390" y="5275103"/>
                  <a:pt x="606428" y="5327864"/>
                  <a:pt x="594094" y="5280584"/>
                </a:cubicBezTo>
                <a:cubicBezTo>
                  <a:pt x="562576" y="5280584"/>
                  <a:pt x="525573" y="5152451"/>
                  <a:pt x="516666" y="5085986"/>
                </a:cubicBezTo>
                <a:cubicBezTo>
                  <a:pt x="476924" y="5036651"/>
                  <a:pt x="475554" y="4970871"/>
                  <a:pt x="448146" y="4896868"/>
                </a:cubicBezTo>
                <a:cubicBezTo>
                  <a:pt x="417310" y="4896868"/>
                  <a:pt x="456367" y="4965389"/>
                  <a:pt x="458423" y="4990056"/>
                </a:cubicBezTo>
                <a:cubicBezTo>
                  <a:pt x="434926" y="4943823"/>
                  <a:pt x="414775" y="4895964"/>
                  <a:pt x="398125" y="4846848"/>
                </a:cubicBezTo>
                <a:cubicBezTo>
                  <a:pt x="379097" y="4785684"/>
                  <a:pt x="370525" y="4721747"/>
                  <a:pt x="372772" y="4657731"/>
                </a:cubicBezTo>
                <a:cubicBezTo>
                  <a:pt x="322753" y="4583043"/>
                  <a:pt x="327548" y="4308275"/>
                  <a:pt x="252157" y="4289774"/>
                </a:cubicBezTo>
                <a:cubicBezTo>
                  <a:pt x="257638" y="4221253"/>
                  <a:pt x="217212" y="4193160"/>
                  <a:pt x="226805" y="4135602"/>
                </a:cubicBezTo>
                <a:cubicBezTo>
                  <a:pt x="241194" y="4135602"/>
                  <a:pt x="239138" y="4173289"/>
                  <a:pt x="259009" y="4165752"/>
                </a:cubicBezTo>
                <a:cubicBezTo>
                  <a:pt x="248045" y="4125325"/>
                  <a:pt x="237768" y="4084212"/>
                  <a:pt x="226119" y="4046526"/>
                </a:cubicBezTo>
                <a:cubicBezTo>
                  <a:pt x="226119" y="4001302"/>
                  <a:pt x="274084" y="3999246"/>
                  <a:pt x="294640" y="3978005"/>
                </a:cubicBezTo>
                <a:cubicBezTo>
                  <a:pt x="313813" y="3940566"/>
                  <a:pt x="329874" y="3901604"/>
                  <a:pt x="342624" y="3861520"/>
                </a:cubicBezTo>
                <a:cubicBezTo>
                  <a:pt x="350161" y="3849186"/>
                  <a:pt x="372772" y="3845074"/>
                  <a:pt x="387848" y="3836852"/>
                </a:cubicBezTo>
                <a:cubicBezTo>
                  <a:pt x="402921" y="3828630"/>
                  <a:pt x="406348" y="3818351"/>
                  <a:pt x="394699" y="3812184"/>
                </a:cubicBezTo>
                <a:cubicBezTo>
                  <a:pt x="363179" y="3795739"/>
                  <a:pt x="330289" y="3780665"/>
                  <a:pt x="298751" y="3764905"/>
                </a:cubicBezTo>
                <a:cubicBezTo>
                  <a:pt x="267232" y="3749145"/>
                  <a:pt x="256269" y="3725163"/>
                  <a:pt x="277509" y="3696384"/>
                </a:cubicBezTo>
                <a:cubicBezTo>
                  <a:pt x="298751" y="3667606"/>
                  <a:pt x="323437" y="3651161"/>
                  <a:pt x="330974" y="3624437"/>
                </a:cubicBezTo>
                <a:cubicBezTo>
                  <a:pt x="341252" y="3583325"/>
                  <a:pt x="296696" y="3564825"/>
                  <a:pt x="276825" y="3536046"/>
                </a:cubicBezTo>
                <a:cubicBezTo>
                  <a:pt x="271304" y="3527177"/>
                  <a:pt x="266712" y="3517762"/>
                  <a:pt x="263121" y="3507952"/>
                </a:cubicBezTo>
                <a:cubicBezTo>
                  <a:pt x="245212" y="3507563"/>
                  <a:pt x="230288" y="3521575"/>
                  <a:pt x="229545" y="3539471"/>
                </a:cubicBezTo>
                <a:cubicBezTo>
                  <a:pt x="231126" y="3599524"/>
                  <a:pt x="225607" y="3659553"/>
                  <a:pt x="213101" y="3718311"/>
                </a:cubicBezTo>
                <a:cubicBezTo>
                  <a:pt x="188877" y="3799571"/>
                  <a:pt x="182106" y="3885035"/>
                  <a:pt x="193230" y="3969097"/>
                </a:cubicBezTo>
                <a:cubicBezTo>
                  <a:pt x="167877" y="3900576"/>
                  <a:pt x="140469" y="3850556"/>
                  <a:pt x="106892" y="3843019"/>
                </a:cubicBezTo>
                <a:cubicBezTo>
                  <a:pt x="93874" y="3879335"/>
                  <a:pt x="81541" y="3945115"/>
                  <a:pt x="58928" y="3927299"/>
                </a:cubicBezTo>
                <a:cubicBezTo>
                  <a:pt x="42484" y="4011580"/>
                  <a:pt x="51391" y="4145881"/>
                  <a:pt x="0" y="4171233"/>
                </a:cubicBezTo>
                <a:cubicBezTo>
                  <a:pt x="26723" y="4210976"/>
                  <a:pt x="21928" y="4284978"/>
                  <a:pt x="50021" y="4293200"/>
                </a:cubicBezTo>
                <a:cubicBezTo>
                  <a:pt x="54132" y="4279496"/>
                  <a:pt x="44539" y="4266477"/>
                  <a:pt x="39058" y="4252773"/>
                </a:cubicBezTo>
                <a:cubicBezTo>
                  <a:pt x="54818" y="4232902"/>
                  <a:pt x="50706" y="4256884"/>
                  <a:pt x="63039" y="4282922"/>
                </a:cubicBezTo>
                <a:cubicBezTo>
                  <a:pt x="49090" y="4306920"/>
                  <a:pt x="44456" y="4335212"/>
                  <a:pt x="50021" y="4362406"/>
                </a:cubicBezTo>
                <a:cubicBezTo>
                  <a:pt x="41798" y="4391870"/>
                  <a:pt x="30835" y="4380907"/>
                  <a:pt x="18502" y="4352128"/>
                </a:cubicBezTo>
                <a:cubicBezTo>
                  <a:pt x="18502" y="4378166"/>
                  <a:pt x="23983" y="4402148"/>
                  <a:pt x="35632" y="4402148"/>
                </a:cubicBezTo>
                <a:cubicBezTo>
                  <a:pt x="12335" y="4465872"/>
                  <a:pt x="54132" y="4607710"/>
                  <a:pt x="87022" y="4700214"/>
                </a:cubicBezTo>
                <a:cubicBezTo>
                  <a:pt x="65780" y="4814643"/>
                  <a:pt x="141153" y="4923591"/>
                  <a:pt x="198710" y="5029113"/>
                </a:cubicBezTo>
                <a:lnTo>
                  <a:pt x="193915" y="5049670"/>
                </a:lnTo>
                <a:cubicBezTo>
                  <a:pt x="137043" y="5012668"/>
                  <a:pt x="110319" y="4903720"/>
                  <a:pt x="68522" y="4851645"/>
                </a:cubicBezTo>
                <a:cubicBezTo>
                  <a:pt x="59613" y="4872201"/>
                  <a:pt x="73317" y="4891386"/>
                  <a:pt x="60984" y="4912628"/>
                </a:cubicBezTo>
                <a:cubicBezTo>
                  <a:pt x="145265" y="5074337"/>
                  <a:pt x="150747" y="5181229"/>
                  <a:pt x="228860" y="5335401"/>
                </a:cubicBezTo>
                <a:cubicBezTo>
                  <a:pt x="228860" y="5342253"/>
                  <a:pt x="219953" y="5335401"/>
                  <a:pt x="218581" y="5347049"/>
                </a:cubicBezTo>
                <a:cubicBezTo>
                  <a:pt x="197128" y="5286054"/>
                  <a:pt x="164864" y="5229420"/>
                  <a:pt x="123338" y="5179859"/>
                </a:cubicBezTo>
                <a:cubicBezTo>
                  <a:pt x="117172" y="5207952"/>
                  <a:pt x="139782" y="5231935"/>
                  <a:pt x="134987" y="5259343"/>
                </a:cubicBezTo>
                <a:cubicBezTo>
                  <a:pt x="150060" y="5244268"/>
                  <a:pt x="161025" y="5269621"/>
                  <a:pt x="161025" y="5306622"/>
                </a:cubicBezTo>
                <a:cubicBezTo>
                  <a:pt x="169013" y="5295715"/>
                  <a:pt x="184292" y="5293271"/>
                  <a:pt x="195284" y="5301141"/>
                </a:cubicBezTo>
                <a:cubicBezTo>
                  <a:pt x="200081" y="5360069"/>
                  <a:pt x="253528" y="5482035"/>
                  <a:pt x="280936" y="5447775"/>
                </a:cubicBezTo>
                <a:cubicBezTo>
                  <a:pt x="302177" y="5467646"/>
                  <a:pt x="257638" y="5464905"/>
                  <a:pt x="280936" y="5497795"/>
                </a:cubicBezTo>
                <a:cubicBezTo>
                  <a:pt x="274084" y="5506018"/>
                  <a:pt x="259695" y="5462164"/>
                  <a:pt x="249417" y="5484091"/>
                </a:cubicBezTo>
                <a:cubicBezTo>
                  <a:pt x="259009" y="5523833"/>
                  <a:pt x="302862" y="5548501"/>
                  <a:pt x="310399" y="5532741"/>
                </a:cubicBezTo>
                <a:cubicBezTo>
                  <a:pt x="324807" y="5556038"/>
                  <a:pt x="294640" y="5559464"/>
                  <a:pt x="295325" y="5586872"/>
                </a:cubicBezTo>
                <a:cubicBezTo>
                  <a:pt x="324122" y="5634152"/>
                  <a:pt x="326179" y="5597836"/>
                  <a:pt x="348790" y="5625244"/>
                </a:cubicBezTo>
                <a:cubicBezTo>
                  <a:pt x="371402" y="5652652"/>
                  <a:pt x="348790" y="5662245"/>
                  <a:pt x="337826" y="5648541"/>
                </a:cubicBezTo>
                <a:cubicBezTo>
                  <a:pt x="343993" y="5691024"/>
                  <a:pt x="367290" y="5673208"/>
                  <a:pt x="376883" y="5680060"/>
                </a:cubicBezTo>
                <a:cubicBezTo>
                  <a:pt x="386476" y="5686912"/>
                  <a:pt x="383050" y="5733507"/>
                  <a:pt x="372087" y="5742415"/>
                </a:cubicBezTo>
                <a:cubicBezTo>
                  <a:pt x="348105" y="5725284"/>
                  <a:pt x="344678" y="5701987"/>
                  <a:pt x="326179" y="5682116"/>
                </a:cubicBezTo>
                <a:cubicBezTo>
                  <a:pt x="333030" y="5742415"/>
                  <a:pt x="372772" y="5758174"/>
                  <a:pt x="387848" y="5750637"/>
                </a:cubicBezTo>
                <a:cubicBezTo>
                  <a:pt x="407069" y="5811680"/>
                  <a:pt x="443754" y="5865754"/>
                  <a:pt x="493369" y="5906179"/>
                </a:cubicBezTo>
                <a:cubicBezTo>
                  <a:pt x="502961" y="5956884"/>
                  <a:pt x="469386" y="5906179"/>
                  <a:pt x="468016" y="5934958"/>
                </a:cubicBezTo>
                <a:cubicBezTo>
                  <a:pt x="444719" y="5900697"/>
                  <a:pt x="427589" y="5866437"/>
                  <a:pt x="407032" y="5828066"/>
                </a:cubicBezTo>
                <a:cubicBezTo>
                  <a:pt x="407032" y="5869178"/>
                  <a:pt x="387161" y="5874660"/>
                  <a:pt x="357012" y="5842455"/>
                </a:cubicBezTo>
                <a:cubicBezTo>
                  <a:pt x="357012" y="5869178"/>
                  <a:pt x="376198" y="5889049"/>
                  <a:pt x="387161" y="5885623"/>
                </a:cubicBezTo>
                <a:cubicBezTo>
                  <a:pt x="368661" y="5897957"/>
                  <a:pt x="402921" y="5930847"/>
                  <a:pt x="387161" y="5949347"/>
                </a:cubicBezTo>
                <a:cubicBezTo>
                  <a:pt x="428009" y="5995322"/>
                  <a:pt x="459437" y="6048867"/>
                  <a:pt x="479664" y="6106945"/>
                </a:cubicBezTo>
                <a:cubicBezTo>
                  <a:pt x="474183" y="6124760"/>
                  <a:pt x="437182" y="6065833"/>
                  <a:pt x="448146" y="6043221"/>
                </a:cubicBezTo>
                <a:cubicBezTo>
                  <a:pt x="441293" y="6034998"/>
                  <a:pt x="439922" y="6039794"/>
                  <a:pt x="439237" y="6043221"/>
                </a:cubicBezTo>
                <a:lnTo>
                  <a:pt x="426218" y="6032943"/>
                </a:lnTo>
                <a:cubicBezTo>
                  <a:pt x="433668" y="6072674"/>
                  <a:pt x="452196" y="6109491"/>
                  <a:pt x="479664" y="6139150"/>
                </a:cubicBezTo>
                <a:cubicBezTo>
                  <a:pt x="470757" y="6163817"/>
                  <a:pt x="446089" y="6149428"/>
                  <a:pt x="437867" y="6174780"/>
                </a:cubicBezTo>
                <a:cubicBezTo>
                  <a:pt x="463905" y="6187114"/>
                  <a:pt x="457053" y="6191225"/>
                  <a:pt x="489257" y="6221375"/>
                </a:cubicBezTo>
                <a:cubicBezTo>
                  <a:pt x="496109" y="6259061"/>
                  <a:pt x="481720" y="6252209"/>
                  <a:pt x="482405" y="6277562"/>
                </a:cubicBezTo>
                <a:cubicBezTo>
                  <a:pt x="500221" y="6298118"/>
                  <a:pt x="505017" y="6290581"/>
                  <a:pt x="515980" y="6297433"/>
                </a:cubicBezTo>
                <a:cubicBezTo>
                  <a:pt x="520778" y="6326211"/>
                  <a:pt x="501591" y="6307026"/>
                  <a:pt x="509815" y="6343342"/>
                </a:cubicBezTo>
                <a:cubicBezTo>
                  <a:pt x="545444" y="6395417"/>
                  <a:pt x="572167" y="6450234"/>
                  <a:pt x="602317" y="6502995"/>
                </a:cubicBezTo>
                <a:cubicBezTo>
                  <a:pt x="598205" y="6535200"/>
                  <a:pt x="580390" y="6487235"/>
                  <a:pt x="549556" y="6470105"/>
                </a:cubicBezTo>
                <a:cubicBezTo>
                  <a:pt x="553667" y="6501624"/>
                  <a:pt x="593409" y="6518754"/>
                  <a:pt x="589984" y="6553015"/>
                </a:cubicBezTo>
                <a:cubicBezTo>
                  <a:pt x="596150" y="6553015"/>
                  <a:pt x="613965" y="6566719"/>
                  <a:pt x="614650" y="6553015"/>
                </a:cubicBezTo>
                <a:cubicBezTo>
                  <a:pt x="629919" y="6587313"/>
                  <a:pt x="647549" y="6620511"/>
                  <a:pt x="667412" y="6652370"/>
                </a:cubicBezTo>
                <a:cubicBezTo>
                  <a:pt x="688653" y="6683890"/>
                  <a:pt x="711266" y="6714039"/>
                  <a:pt x="735933" y="6744873"/>
                </a:cubicBezTo>
                <a:lnTo>
                  <a:pt x="815541" y="6858000"/>
                </a:lnTo>
                <a:lnTo>
                  <a:pt x="7426420" y="6858000"/>
                </a:lnTo>
                <a:close/>
              </a:path>
            </a:pathLst>
          </a:custGeom>
          <a:solidFill>
            <a:srgbClr val="FFB501"/>
          </a:solidFill>
          <a:ln w="6846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/>
          </a:p>
        </p:txBody>
      </p:sp>
      <p:sp>
        <p:nvSpPr>
          <p:cNvPr id="146" name="文本框 145"/>
          <p:cNvSpPr txBox="1"/>
          <p:nvPr/>
        </p:nvSpPr>
        <p:spPr>
          <a:xfrm>
            <a:off x="699613" y="1384793"/>
            <a:ext cx="6026942" cy="3784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Times New Roman Regular" panose="02020603050405020304" charset="0"/>
                <a:ea typeface="汉仪中宋简" panose="02010600000101010101" pitchFamily="2" charset="-122"/>
                <a:cs typeface="Times New Roman Regular" panose="02020603050405020304" charset="0"/>
                <a:sym typeface="汉仪旗黑X1-75W" panose="00020600040101010101" pitchFamily="18" charset="-122"/>
              </a:rPr>
              <a:t>Restaurant Ordering System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文本框 145"/>
          <p:cNvSpPr txBox="1"/>
          <p:nvPr/>
        </p:nvSpPr>
        <p:spPr>
          <a:xfrm>
            <a:off x="738505" y="118745"/>
            <a:ext cx="602678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FFB501"/>
                </a:solidFill>
                <a:latin typeface="汉仪中宋简" panose="02010600000101010101" pitchFamily="2" charset="-122"/>
                <a:ea typeface="汉仪中宋简" panose="02010600000101010101" pitchFamily="2" charset="-122"/>
                <a:cs typeface="阿里巴巴普惠体 B" panose="00020600040101010101" pitchFamily="18" charset="-122"/>
                <a:sym typeface="汉仪旗黑X1-75W" panose="00020600040101010101" pitchFamily="18" charset="-122"/>
              </a:rPr>
              <a:t>Implemented functions</a:t>
            </a:r>
          </a:p>
        </p:txBody>
      </p:sp>
      <p:sp>
        <p:nvSpPr>
          <p:cNvPr id="12" name="任意多边形: 形状 11"/>
          <p:cNvSpPr/>
          <p:nvPr/>
        </p:nvSpPr>
        <p:spPr>
          <a:xfrm rot="900000" flipH="1">
            <a:off x="-603185" y="-468364"/>
            <a:ext cx="1206368" cy="1205281"/>
          </a:xfrm>
          <a:custGeom>
            <a:avLst/>
            <a:gdLst>
              <a:gd name="connsiteX0" fmla="*/ 3934138 w 10584443"/>
              <a:gd name="connsiteY0" fmla="*/ 10530275 h 10574897"/>
              <a:gd name="connsiteX1" fmla="*/ 3969416 w 10584443"/>
              <a:gd name="connsiteY1" fmla="*/ 10535751 h 10574897"/>
              <a:gd name="connsiteX2" fmla="*/ 3900895 w 10584443"/>
              <a:gd name="connsiteY2" fmla="*/ 10543288 h 10574897"/>
              <a:gd name="connsiteX3" fmla="*/ 3934138 w 10584443"/>
              <a:gd name="connsiteY3" fmla="*/ 10530275 h 10574897"/>
              <a:gd name="connsiteX4" fmla="*/ 4094431 w 10584443"/>
              <a:gd name="connsiteY4" fmla="*/ 10513400 h 10574897"/>
              <a:gd name="connsiteX5" fmla="*/ 4132495 w 10584443"/>
              <a:gd name="connsiteY5" fmla="*/ 10519990 h 10574897"/>
              <a:gd name="connsiteX6" fmla="*/ 4118105 w 10584443"/>
              <a:gd name="connsiteY6" fmla="*/ 10530269 h 10574897"/>
              <a:gd name="connsiteX7" fmla="*/ 4057122 w 10584443"/>
              <a:gd name="connsiteY7" fmla="*/ 10523417 h 10574897"/>
              <a:gd name="connsiteX8" fmla="*/ 4094431 w 10584443"/>
              <a:gd name="connsiteY8" fmla="*/ 10513400 h 10574897"/>
              <a:gd name="connsiteX9" fmla="*/ 5779041 w 10584443"/>
              <a:gd name="connsiteY9" fmla="*/ 10502861 h 10574897"/>
              <a:gd name="connsiteX10" fmla="*/ 5672149 w 10584443"/>
              <a:gd name="connsiteY10" fmla="*/ 10513139 h 10574897"/>
              <a:gd name="connsiteX11" fmla="*/ 5674205 w 10584443"/>
              <a:gd name="connsiteY11" fmla="*/ 10513825 h 10574897"/>
              <a:gd name="connsiteX12" fmla="*/ 5779041 w 10584443"/>
              <a:gd name="connsiteY12" fmla="*/ 10502861 h 10574897"/>
              <a:gd name="connsiteX13" fmla="*/ 6438211 w 10584443"/>
              <a:gd name="connsiteY13" fmla="*/ 10439821 h 10574897"/>
              <a:gd name="connsiteX14" fmla="*/ 6469046 w 10584443"/>
              <a:gd name="connsiteY14" fmla="*/ 10455580 h 10574897"/>
              <a:gd name="connsiteX15" fmla="*/ 6400525 w 10584443"/>
              <a:gd name="connsiteY15" fmla="*/ 10474081 h 10574897"/>
              <a:gd name="connsiteX16" fmla="*/ 6438211 w 10584443"/>
              <a:gd name="connsiteY16" fmla="*/ 10439821 h 10574897"/>
              <a:gd name="connsiteX17" fmla="*/ 3032735 w 10584443"/>
              <a:gd name="connsiteY17" fmla="*/ 10415154 h 10574897"/>
              <a:gd name="connsiteX18" fmla="*/ 3108108 w 10584443"/>
              <a:gd name="connsiteY18" fmla="*/ 10448730 h 10574897"/>
              <a:gd name="connsiteX19" fmla="*/ 3073162 w 10584443"/>
              <a:gd name="connsiteY19" fmla="*/ 10448730 h 10574897"/>
              <a:gd name="connsiteX20" fmla="*/ 3032735 w 10584443"/>
              <a:gd name="connsiteY20" fmla="*/ 10415154 h 10574897"/>
              <a:gd name="connsiteX21" fmla="*/ 3465894 w 10584443"/>
              <a:gd name="connsiteY21" fmla="*/ 10399766 h 10574897"/>
              <a:gd name="connsiteX22" fmla="*/ 3481539 w 10584443"/>
              <a:gd name="connsiteY22" fmla="*/ 10401450 h 10574897"/>
              <a:gd name="connsiteX23" fmla="*/ 3477428 w 10584443"/>
              <a:gd name="connsiteY23" fmla="*/ 10432969 h 10574897"/>
              <a:gd name="connsiteX24" fmla="*/ 3454131 w 10584443"/>
              <a:gd name="connsiteY24" fmla="*/ 10432969 h 10574897"/>
              <a:gd name="connsiteX25" fmla="*/ 3428093 w 10584443"/>
              <a:gd name="connsiteY25" fmla="*/ 10417210 h 10574897"/>
              <a:gd name="connsiteX26" fmla="*/ 3465894 w 10584443"/>
              <a:gd name="connsiteY26" fmla="*/ 10399766 h 10574897"/>
              <a:gd name="connsiteX27" fmla="*/ 6372430 w 10584443"/>
              <a:gd name="connsiteY27" fmla="*/ 10390486 h 10574897"/>
              <a:gd name="connsiteX28" fmla="*/ 6366949 w 10584443"/>
              <a:gd name="connsiteY28" fmla="*/ 10431599 h 10574897"/>
              <a:gd name="connsiteX29" fmla="*/ 6372430 w 10584443"/>
              <a:gd name="connsiteY29" fmla="*/ 10390486 h 10574897"/>
              <a:gd name="connsiteX30" fmla="*/ 3937908 w 10584443"/>
              <a:gd name="connsiteY30" fmla="*/ 10389802 h 10574897"/>
              <a:gd name="connsiteX31" fmla="*/ 3939956 w 10584443"/>
              <a:gd name="connsiteY31" fmla="*/ 10390779 h 10574897"/>
              <a:gd name="connsiteX32" fmla="*/ 3939769 w 10584443"/>
              <a:gd name="connsiteY32" fmla="*/ 10397956 h 10574897"/>
              <a:gd name="connsiteX33" fmla="*/ 4042060 w 10584443"/>
              <a:gd name="connsiteY33" fmla="*/ 10415840 h 10574897"/>
              <a:gd name="connsiteX34" fmla="*/ 3961987 w 10584443"/>
              <a:gd name="connsiteY34" fmla="*/ 10401290 h 10574897"/>
              <a:gd name="connsiteX35" fmla="*/ 3939956 w 10584443"/>
              <a:gd name="connsiteY35" fmla="*/ 10390779 h 10574897"/>
              <a:gd name="connsiteX36" fmla="*/ 3939963 w 10584443"/>
              <a:gd name="connsiteY36" fmla="*/ 10390487 h 10574897"/>
              <a:gd name="connsiteX37" fmla="*/ 6683515 w 10584443"/>
              <a:gd name="connsiteY37" fmla="*/ 10383634 h 10574897"/>
              <a:gd name="connsiteX38" fmla="*/ 6735591 w 10584443"/>
              <a:gd name="connsiteY38" fmla="*/ 10401451 h 10574897"/>
              <a:gd name="connsiteX39" fmla="*/ 6545103 w 10584443"/>
              <a:gd name="connsiteY39" fmla="*/ 10448045 h 10574897"/>
              <a:gd name="connsiteX40" fmla="*/ 6696534 w 10584443"/>
              <a:gd name="connsiteY40" fmla="*/ 10402821 h 10574897"/>
              <a:gd name="connsiteX41" fmla="*/ 6683515 w 10584443"/>
              <a:gd name="connsiteY41" fmla="*/ 10383634 h 10574897"/>
              <a:gd name="connsiteX42" fmla="*/ 3556920 w 10584443"/>
              <a:gd name="connsiteY42" fmla="*/ 10382265 h 10574897"/>
              <a:gd name="connsiteX43" fmla="*/ 3805650 w 10584443"/>
              <a:gd name="connsiteY43" fmla="*/ 10459008 h 10574897"/>
              <a:gd name="connsiteX44" fmla="*/ 3478121 w 10584443"/>
              <a:gd name="connsiteY44" fmla="*/ 10385690 h 10574897"/>
              <a:gd name="connsiteX45" fmla="*/ 3556920 w 10584443"/>
              <a:gd name="connsiteY45" fmla="*/ 10382265 h 10574897"/>
              <a:gd name="connsiteX46" fmla="*/ 3785106 w 10584443"/>
              <a:gd name="connsiteY46" fmla="*/ 10352116 h 10574897"/>
              <a:gd name="connsiteX47" fmla="*/ 3787162 w 10584443"/>
              <a:gd name="connsiteY47" fmla="*/ 10352802 h 10574897"/>
              <a:gd name="connsiteX48" fmla="*/ 3922148 w 10584443"/>
              <a:gd name="connsiteY48" fmla="*/ 10399395 h 10574897"/>
              <a:gd name="connsiteX49" fmla="*/ 3785106 w 10584443"/>
              <a:gd name="connsiteY49" fmla="*/ 10352116 h 10574897"/>
              <a:gd name="connsiteX50" fmla="*/ 3713160 w 10584443"/>
              <a:gd name="connsiteY50" fmla="*/ 10350745 h 10574897"/>
              <a:gd name="connsiteX51" fmla="*/ 3711105 w 10584443"/>
              <a:gd name="connsiteY51" fmla="*/ 10352116 h 10574897"/>
              <a:gd name="connsiteX52" fmla="*/ 3715588 w 10584443"/>
              <a:gd name="connsiteY52" fmla="*/ 10352116 h 10574897"/>
              <a:gd name="connsiteX53" fmla="*/ 3743052 w 10584443"/>
              <a:gd name="connsiteY53" fmla="*/ 10367618 h 10574897"/>
              <a:gd name="connsiteX54" fmla="*/ 3777570 w 10584443"/>
              <a:gd name="connsiteY54" fmla="*/ 10372672 h 10574897"/>
              <a:gd name="connsiteX55" fmla="*/ 3754957 w 10584443"/>
              <a:gd name="connsiteY55" fmla="*/ 10352116 h 10574897"/>
              <a:gd name="connsiteX56" fmla="*/ 3715588 w 10584443"/>
              <a:gd name="connsiteY56" fmla="*/ 10352116 h 10574897"/>
              <a:gd name="connsiteX57" fmla="*/ 3407545 w 10584443"/>
              <a:gd name="connsiteY57" fmla="*/ 10347318 h 10574897"/>
              <a:gd name="connsiteX58" fmla="*/ 3515808 w 10584443"/>
              <a:gd name="connsiteY58" fmla="*/ 10376097 h 10574897"/>
              <a:gd name="connsiteX59" fmla="*/ 3407545 w 10584443"/>
              <a:gd name="connsiteY59" fmla="*/ 10347318 h 10574897"/>
              <a:gd name="connsiteX60" fmla="*/ 2747689 w 10584443"/>
              <a:gd name="connsiteY60" fmla="*/ 10302780 h 10574897"/>
              <a:gd name="connsiteX61" fmla="*/ 2934066 w 10584443"/>
              <a:gd name="connsiteY61" fmla="*/ 10376783 h 10574897"/>
              <a:gd name="connsiteX62" fmla="*/ 2747689 w 10584443"/>
              <a:gd name="connsiteY62" fmla="*/ 10302780 h 10574897"/>
              <a:gd name="connsiteX63" fmla="*/ 3260224 w 10584443"/>
              <a:gd name="connsiteY63" fmla="*/ 10284965 h 10574897"/>
              <a:gd name="connsiteX64" fmla="*/ 3371228 w 10584443"/>
              <a:gd name="connsiteY64" fmla="*/ 10331559 h 10574897"/>
              <a:gd name="connsiteX65" fmla="*/ 3260224 w 10584443"/>
              <a:gd name="connsiteY65" fmla="*/ 10284965 h 10574897"/>
              <a:gd name="connsiteX66" fmla="*/ 6821928 w 10584443"/>
              <a:gd name="connsiteY66" fmla="*/ 10258243 h 10574897"/>
              <a:gd name="connsiteX67" fmla="*/ 6753407 w 10584443"/>
              <a:gd name="connsiteY67" fmla="*/ 10287021 h 10574897"/>
              <a:gd name="connsiteX68" fmla="*/ 6755462 w 10584443"/>
              <a:gd name="connsiteY68" fmla="*/ 10287706 h 10574897"/>
              <a:gd name="connsiteX69" fmla="*/ 6821928 w 10584443"/>
              <a:gd name="connsiteY69" fmla="*/ 10258243 h 10574897"/>
              <a:gd name="connsiteX70" fmla="*/ 6925394 w 10584443"/>
              <a:gd name="connsiteY70" fmla="*/ 10222611 h 10574897"/>
              <a:gd name="connsiteX71" fmla="*/ 6867837 w 10584443"/>
              <a:gd name="connsiteY71" fmla="*/ 10272631 h 10574897"/>
              <a:gd name="connsiteX72" fmla="*/ 6869892 w 10584443"/>
              <a:gd name="connsiteY72" fmla="*/ 10273316 h 10574897"/>
              <a:gd name="connsiteX73" fmla="*/ 6950062 w 10584443"/>
              <a:gd name="connsiteY73" fmla="*/ 10242482 h 10574897"/>
              <a:gd name="connsiteX74" fmla="*/ 6925394 w 10584443"/>
              <a:gd name="connsiteY74" fmla="*/ 10222611 h 10574897"/>
              <a:gd name="connsiteX75" fmla="*/ 3202667 w 10584443"/>
              <a:gd name="connsiteY75" fmla="*/ 10205481 h 10574897"/>
              <a:gd name="connsiteX76" fmla="*/ 3284207 w 10584443"/>
              <a:gd name="connsiteY76" fmla="*/ 10262353 h 10574897"/>
              <a:gd name="connsiteX77" fmla="*/ 3162925 w 10584443"/>
              <a:gd name="connsiteY77" fmla="*/ 10234944 h 10574897"/>
              <a:gd name="connsiteX78" fmla="*/ 3202667 w 10584443"/>
              <a:gd name="connsiteY78" fmla="*/ 10205481 h 10574897"/>
              <a:gd name="connsiteX79" fmla="*/ 3058949 w 10584443"/>
              <a:gd name="connsiteY79" fmla="*/ 10185010 h 10574897"/>
              <a:gd name="connsiteX80" fmla="*/ 3077267 w 10584443"/>
              <a:gd name="connsiteY80" fmla="*/ 10199999 h 10574897"/>
              <a:gd name="connsiteX81" fmla="*/ 3077267 w 10584443"/>
              <a:gd name="connsiteY81" fmla="*/ 10222611 h 10574897"/>
              <a:gd name="connsiteX82" fmla="*/ 3021080 w 10584443"/>
              <a:gd name="connsiteY82" fmla="*/ 10196573 h 10574897"/>
              <a:gd name="connsiteX83" fmla="*/ 3058949 w 10584443"/>
              <a:gd name="connsiteY83" fmla="*/ 10185010 h 10574897"/>
              <a:gd name="connsiteX84" fmla="*/ 2577758 w 10584443"/>
              <a:gd name="connsiteY84" fmla="*/ 9995807 h 10574897"/>
              <a:gd name="connsiteX85" fmla="*/ 2760023 w 10584443"/>
              <a:gd name="connsiteY85" fmla="*/ 10069810 h 10574897"/>
              <a:gd name="connsiteX86" fmla="*/ 2771672 w 10584443"/>
              <a:gd name="connsiteY86" fmla="*/ 10086940 h 10574897"/>
              <a:gd name="connsiteX87" fmla="*/ 2766875 w 10584443"/>
              <a:gd name="connsiteY87" fmla="*/ 10094477 h 10574897"/>
              <a:gd name="connsiteX88" fmla="*/ 2745634 w 10584443"/>
              <a:gd name="connsiteY88" fmla="*/ 10107495 h 10574897"/>
              <a:gd name="connsiteX89" fmla="*/ 2677113 w 10584443"/>
              <a:gd name="connsiteY89" fmla="*/ 10081458 h 10574897"/>
              <a:gd name="connsiteX90" fmla="*/ 2714800 w 10584443"/>
              <a:gd name="connsiteY90" fmla="*/ 10063642 h 10574897"/>
              <a:gd name="connsiteX91" fmla="*/ 2577758 w 10584443"/>
              <a:gd name="connsiteY91" fmla="*/ 10011566 h 10574897"/>
              <a:gd name="connsiteX92" fmla="*/ 2577758 w 10584443"/>
              <a:gd name="connsiteY92" fmla="*/ 9995807 h 10574897"/>
              <a:gd name="connsiteX93" fmla="*/ 2481144 w 10584443"/>
              <a:gd name="connsiteY93" fmla="*/ 9908101 h 10574897"/>
              <a:gd name="connsiteX94" fmla="*/ 2531849 w 10584443"/>
              <a:gd name="connsiteY94" fmla="*/ 9973196 h 10574897"/>
              <a:gd name="connsiteX95" fmla="*/ 2425642 w 10584443"/>
              <a:gd name="connsiteY95" fmla="*/ 9912897 h 10574897"/>
              <a:gd name="connsiteX96" fmla="*/ 2481144 w 10584443"/>
              <a:gd name="connsiteY96" fmla="*/ 9908101 h 10574897"/>
              <a:gd name="connsiteX97" fmla="*/ 2324916 w 10584443"/>
              <a:gd name="connsiteY97" fmla="*/ 9889600 h 10574897"/>
              <a:gd name="connsiteX98" fmla="*/ 2454420 w 10584443"/>
              <a:gd name="connsiteY98" fmla="*/ 9958121 h 10574897"/>
              <a:gd name="connsiteX99" fmla="*/ 2324916 w 10584443"/>
              <a:gd name="connsiteY99" fmla="*/ 9889600 h 10574897"/>
              <a:gd name="connsiteX100" fmla="*/ 7879964 w 10584443"/>
              <a:gd name="connsiteY100" fmla="*/ 9797354 h 10574897"/>
              <a:gd name="connsiteX101" fmla="*/ 7804516 w 10584443"/>
              <a:gd name="connsiteY101" fmla="*/ 9832043 h 10574897"/>
              <a:gd name="connsiteX102" fmla="*/ 7806571 w 10584443"/>
              <a:gd name="connsiteY102" fmla="*/ 9832728 h 10574897"/>
              <a:gd name="connsiteX103" fmla="*/ 7889481 w 10584443"/>
              <a:gd name="connsiteY103" fmla="*/ 9810801 h 10574897"/>
              <a:gd name="connsiteX104" fmla="*/ 7879964 w 10584443"/>
              <a:gd name="connsiteY104" fmla="*/ 9797354 h 10574897"/>
              <a:gd name="connsiteX105" fmla="*/ 1987109 w 10584443"/>
              <a:gd name="connsiteY105" fmla="*/ 9749132 h 10574897"/>
              <a:gd name="connsiteX106" fmla="*/ 2074130 w 10584443"/>
              <a:gd name="connsiteY106" fmla="*/ 9806004 h 10574897"/>
              <a:gd name="connsiteX107" fmla="*/ 1987109 w 10584443"/>
              <a:gd name="connsiteY107" fmla="*/ 9749132 h 10574897"/>
              <a:gd name="connsiteX108" fmla="*/ 2060426 w 10584443"/>
              <a:gd name="connsiteY108" fmla="*/ 9746392 h 10574897"/>
              <a:gd name="connsiteX109" fmla="*/ 2252969 w 10584443"/>
              <a:gd name="connsiteY109" fmla="*/ 9851914 h 10574897"/>
              <a:gd name="connsiteX110" fmla="*/ 2060426 w 10584443"/>
              <a:gd name="connsiteY110" fmla="*/ 9746392 h 10574897"/>
              <a:gd name="connsiteX111" fmla="*/ 8020356 w 10584443"/>
              <a:gd name="connsiteY111" fmla="*/ 9710076 h 10574897"/>
              <a:gd name="connsiteX112" fmla="*/ 8015560 w 10584443"/>
              <a:gd name="connsiteY112" fmla="*/ 9716928 h 10574897"/>
              <a:gd name="connsiteX113" fmla="*/ 8020356 w 10584443"/>
              <a:gd name="connsiteY113" fmla="*/ 9716243 h 10574897"/>
              <a:gd name="connsiteX114" fmla="*/ 8020356 w 10584443"/>
              <a:gd name="connsiteY114" fmla="*/ 9710076 h 10574897"/>
              <a:gd name="connsiteX115" fmla="*/ 2080982 w 10584443"/>
              <a:gd name="connsiteY115" fmla="*/ 9695001 h 10574897"/>
              <a:gd name="connsiteX116" fmla="*/ 2248173 w 10584443"/>
              <a:gd name="connsiteY116" fmla="*/ 9826560 h 10574897"/>
              <a:gd name="connsiteX117" fmla="*/ 2073445 w 10584443"/>
              <a:gd name="connsiteY117" fmla="*/ 9717613 h 10574897"/>
              <a:gd name="connsiteX118" fmla="*/ 2080982 w 10584443"/>
              <a:gd name="connsiteY118" fmla="*/ 9695001 h 10574897"/>
              <a:gd name="connsiteX119" fmla="*/ 1918588 w 10584443"/>
              <a:gd name="connsiteY119" fmla="*/ 9661426 h 10574897"/>
              <a:gd name="connsiteX120" fmla="*/ 2063167 w 10584443"/>
              <a:gd name="connsiteY120" fmla="*/ 9762152 h 10574897"/>
              <a:gd name="connsiteX121" fmla="*/ 1918588 w 10584443"/>
              <a:gd name="connsiteY121" fmla="*/ 9661426 h 10574897"/>
              <a:gd name="connsiteX122" fmla="*/ 8106692 w 10584443"/>
              <a:gd name="connsiteY122" fmla="*/ 9634018 h 10574897"/>
              <a:gd name="connsiteX123" fmla="*/ 8092303 w 10584443"/>
              <a:gd name="connsiteY123" fmla="*/ 9644981 h 10574897"/>
              <a:gd name="connsiteX124" fmla="*/ 8114915 w 10584443"/>
              <a:gd name="connsiteY124" fmla="*/ 9637444 h 10574897"/>
              <a:gd name="connsiteX125" fmla="*/ 8123822 w 10584443"/>
              <a:gd name="connsiteY125" fmla="*/ 9634018 h 10574897"/>
              <a:gd name="connsiteX126" fmla="*/ 2097440 w 10584443"/>
              <a:gd name="connsiteY126" fmla="*/ 9562756 h 10574897"/>
              <a:gd name="connsiteX127" fmla="*/ 2095384 w 10584443"/>
              <a:gd name="connsiteY127" fmla="*/ 9564127 h 10574897"/>
              <a:gd name="connsiteX128" fmla="*/ 2099818 w 10584443"/>
              <a:gd name="connsiteY128" fmla="*/ 9564344 h 10574897"/>
              <a:gd name="connsiteX129" fmla="*/ 2148733 w 10584443"/>
              <a:gd name="connsiteY129" fmla="*/ 9597020 h 10574897"/>
              <a:gd name="connsiteX130" fmla="*/ 2206389 w 10584443"/>
              <a:gd name="connsiteY130" fmla="*/ 9618944 h 10574897"/>
              <a:gd name="connsiteX131" fmla="*/ 2116776 w 10584443"/>
              <a:gd name="connsiteY131" fmla="*/ 9565176 h 10574897"/>
              <a:gd name="connsiteX132" fmla="*/ 2099818 w 10584443"/>
              <a:gd name="connsiteY132" fmla="*/ 9564344 h 10574897"/>
              <a:gd name="connsiteX133" fmla="*/ 8303218 w 10584443"/>
              <a:gd name="connsiteY133" fmla="*/ 9538827 h 10574897"/>
              <a:gd name="connsiteX134" fmla="*/ 8325958 w 10584443"/>
              <a:gd name="connsiteY134" fmla="*/ 9542200 h 10574897"/>
              <a:gd name="connsiteX135" fmla="*/ 8282105 w 10584443"/>
              <a:gd name="connsiteY135" fmla="*/ 9582627 h 10574897"/>
              <a:gd name="connsiteX136" fmla="*/ 8291012 w 10584443"/>
              <a:gd name="connsiteY136" fmla="*/ 9540144 h 10574897"/>
              <a:gd name="connsiteX137" fmla="*/ 8303218 w 10584443"/>
              <a:gd name="connsiteY137" fmla="*/ 9538827 h 10574897"/>
              <a:gd name="connsiteX138" fmla="*/ 1791202 w 10584443"/>
              <a:gd name="connsiteY138" fmla="*/ 9416461 h 10574897"/>
              <a:gd name="connsiteX139" fmla="*/ 1792521 w 10584443"/>
              <a:gd name="connsiteY139" fmla="*/ 9417090 h 10574897"/>
              <a:gd name="connsiteX140" fmla="*/ 1792522 w 10584443"/>
              <a:gd name="connsiteY140" fmla="*/ 9418177 h 10574897"/>
              <a:gd name="connsiteX141" fmla="*/ 1562965 w 10584443"/>
              <a:gd name="connsiteY141" fmla="*/ 9411325 h 10574897"/>
              <a:gd name="connsiteX142" fmla="*/ 1795936 w 10584443"/>
              <a:gd name="connsiteY142" fmla="*/ 9491494 h 10574897"/>
              <a:gd name="connsiteX143" fmla="*/ 1850068 w 10584443"/>
              <a:gd name="connsiteY143" fmla="*/ 9551792 h 10574897"/>
              <a:gd name="connsiteX144" fmla="*/ 1789769 w 10584443"/>
              <a:gd name="connsiteY144" fmla="*/ 9538774 h 10574897"/>
              <a:gd name="connsiteX145" fmla="*/ 1850068 w 10584443"/>
              <a:gd name="connsiteY145" fmla="*/ 9551792 h 10574897"/>
              <a:gd name="connsiteX146" fmla="*/ 1980257 w 10584443"/>
              <a:gd name="connsiteY146" fmla="*/ 9625109 h 10574897"/>
              <a:gd name="connsiteX147" fmla="*/ 1719193 w 10584443"/>
              <a:gd name="connsiteY147" fmla="*/ 9537403 h 10574897"/>
              <a:gd name="connsiteX148" fmla="*/ 1700692 w 10584443"/>
              <a:gd name="connsiteY148" fmla="*/ 9481901 h 10574897"/>
              <a:gd name="connsiteX149" fmla="*/ 1616412 w 10584443"/>
              <a:gd name="connsiteY149" fmla="*/ 9459974 h 10574897"/>
              <a:gd name="connsiteX150" fmla="*/ 1562965 w 10584443"/>
              <a:gd name="connsiteY150" fmla="*/ 9411325 h 10574897"/>
              <a:gd name="connsiteX151" fmla="*/ 1806826 w 10584443"/>
              <a:gd name="connsiteY151" fmla="*/ 9405930 h 10574897"/>
              <a:gd name="connsiteX152" fmla="*/ 1841172 w 10584443"/>
              <a:gd name="connsiteY152" fmla="*/ 9427085 h 10574897"/>
              <a:gd name="connsiteX153" fmla="*/ 1832950 w 10584443"/>
              <a:gd name="connsiteY153" fmla="*/ 9448327 h 10574897"/>
              <a:gd name="connsiteX154" fmla="*/ 2013159 w 10584443"/>
              <a:gd name="connsiteY154" fmla="*/ 9524385 h 10574897"/>
              <a:gd name="connsiteX155" fmla="*/ 1778818 w 10584443"/>
              <a:gd name="connsiteY155" fmla="*/ 9440104 h 10574897"/>
              <a:gd name="connsiteX156" fmla="*/ 1819246 w 10584443"/>
              <a:gd name="connsiteY156" fmla="*/ 9429826 h 10574897"/>
              <a:gd name="connsiteX157" fmla="*/ 1792521 w 10584443"/>
              <a:gd name="connsiteY157" fmla="*/ 9417090 h 10574897"/>
              <a:gd name="connsiteX158" fmla="*/ 1792512 w 10584443"/>
              <a:gd name="connsiteY158" fmla="*/ 9407332 h 10574897"/>
              <a:gd name="connsiteX159" fmla="*/ 1806826 w 10584443"/>
              <a:gd name="connsiteY159" fmla="*/ 9405930 h 10574897"/>
              <a:gd name="connsiteX160" fmla="*/ 1536927 w 10584443"/>
              <a:gd name="connsiteY160" fmla="*/ 9315395 h 10574897"/>
              <a:gd name="connsiteX161" fmla="*/ 1608873 w 10584443"/>
              <a:gd name="connsiteY161" fmla="*/ 9361990 h 10574897"/>
              <a:gd name="connsiteX162" fmla="*/ 1613670 w 10584443"/>
              <a:gd name="connsiteY162" fmla="*/ 9397620 h 10574897"/>
              <a:gd name="connsiteX163" fmla="*/ 1549945 w 10584443"/>
              <a:gd name="connsiteY163" fmla="*/ 9370897 h 10574897"/>
              <a:gd name="connsiteX164" fmla="*/ 1512945 w 10584443"/>
              <a:gd name="connsiteY164" fmla="*/ 9322247 h 10574897"/>
              <a:gd name="connsiteX165" fmla="*/ 1536927 w 10584443"/>
              <a:gd name="connsiteY165" fmla="*/ 9315395 h 10574897"/>
              <a:gd name="connsiteX166" fmla="*/ 1489968 w 10584443"/>
              <a:gd name="connsiteY166" fmla="*/ 9251672 h 10574897"/>
              <a:gd name="connsiteX167" fmla="*/ 1553371 w 10584443"/>
              <a:gd name="connsiteY167" fmla="*/ 9288673 h 10574897"/>
              <a:gd name="connsiteX168" fmla="*/ 1493758 w 10584443"/>
              <a:gd name="connsiteY168" fmla="*/ 9271542 h 10574897"/>
              <a:gd name="connsiteX169" fmla="*/ 1489968 w 10584443"/>
              <a:gd name="connsiteY169" fmla="*/ 9251672 h 10574897"/>
              <a:gd name="connsiteX170" fmla="*/ 1391662 w 10584443"/>
              <a:gd name="connsiteY170" fmla="*/ 9208503 h 10574897"/>
              <a:gd name="connsiteX171" fmla="*/ 1440312 w 10584443"/>
              <a:gd name="connsiteY171" fmla="*/ 9221522 h 10574897"/>
              <a:gd name="connsiteX172" fmla="*/ 1469091 w 10584443"/>
              <a:gd name="connsiteY172" fmla="*/ 9277024 h 10574897"/>
              <a:gd name="connsiteX173" fmla="*/ 1391662 w 10584443"/>
              <a:gd name="connsiteY173" fmla="*/ 9208503 h 10574897"/>
              <a:gd name="connsiteX174" fmla="*/ 8785733 w 10584443"/>
              <a:gd name="connsiteY174" fmla="*/ 9168077 h 10574897"/>
              <a:gd name="connsiteX175" fmla="*/ 8773398 w 10584443"/>
              <a:gd name="connsiteY175" fmla="*/ 9181781 h 10574897"/>
              <a:gd name="connsiteX176" fmla="*/ 8797381 w 10584443"/>
              <a:gd name="connsiteY176" fmla="*/ 9181781 h 10574897"/>
              <a:gd name="connsiteX177" fmla="*/ 8785733 w 10584443"/>
              <a:gd name="connsiteY177" fmla="*/ 9170132 h 10574897"/>
              <a:gd name="connsiteX178" fmla="*/ 1455400 w 10584443"/>
              <a:gd name="connsiteY178" fmla="*/ 9083797 h 10574897"/>
              <a:gd name="connsiteX179" fmla="*/ 1433473 w 10584443"/>
              <a:gd name="connsiteY179" fmla="*/ 9152317 h 10574897"/>
              <a:gd name="connsiteX180" fmla="*/ 1478697 w 10584443"/>
              <a:gd name="connsiteY180" fmla="*/ 9181781 h 10574897"/>
              <a:gd name="connsiteX181" fmla="*/ 1533514 w 10584443"/>
              <a:gd name="connsiteY181" fmla="*/ 9162595 h 10574897"/>
              <a:gd name="connsiteX182" fmla="*/ 1455400 w 10584443"/>
              <a:gd name="connsiteY182" fmla="*/ 9083797 h 10574897"/>
              <a:gd name="connsiteX183" fmla="*/ 8963887 w 10584443"/>
              <a:gd name="connsiteY183" fmla="*/ 9059129 h 10574897"/>
              <a:gd name="connsiteX184" fmla="*/ 8945386 w 10584443"/>
              <a:gd name="connsiteY184" fmla="*/ 9068036 h 10574897"/>
              <a:gd name="connsiteX185" fmla="*/ 8947442 w 10584443"/>
              <a:gd name="connsiteY185" fmla="*/ 9068722 h 10574897"/>
              <a:gd name="connsiteX186" fmla="*/ 8963887 w 10584443"/>
              <a:gd name="connsiteY186" fmla="*/ 9059129 h 10574897"/>
              <a:gd name="connsiteX187" fmla="*/ 9729264 w 10584443"/>
              <a:gd name="connsiteY187" fmla="*/ 8236193 h 10574897"/>
              <a:gd name="connsiteX188" fmla="*/ 9718985 w 10584443"/>
              <a:gd name="connsiteY188" fmla="*/ 8258805 h 10574897"/>
              <a:gd name="connsiteX189" fmla="*/ 9706652 w 10584443"/>
              <a:gd name="connsiteY189" fmla="*/ 8246471 h 10574897"/>
              <a:gd name="connsiteX190" fmla="*/ 9729264 w 10584443"/>
              <a:gd name="connsiteY190" fmla="*/ 8236193 h 10574897"/>
              <a:gd name="connsiteX191" fmla="*/ 836659 w 10584443"/>
              <a:gd name="connsiteY191" fmla="*/ 8159451 h 10574897"/>
              <a:gd name="connsiteX192" fmla="*/ 871603 w 10584443"/>
              <a:gd name="connsiteY192" fmla="*/ 8220435 h 10574897"/>
              <a:gd name="connsiteX193" fmla="*/ 839398 w 10584443"/>
              <a:gd name="connsiteY193" fmla="*/ 8159451 h 10574897"/>
              <a:gd name="connsiteX194" fmla="*/ 702357 w 10584443"/>
              <a:gd name="connsiteY194" fmla="*/ 7916203 h 10574897"/>
              <a:gd name="connsiteX195" fmla="*/ 785268 w 10584443"/>
              <a:gd name="connsiteY195" fmla="*/ 8041596 h 10574897"/>
              <a:gd name="connsiteX196" fmla="*/ 702357 w 10584443"/>
              <a:gd name="connsiteY196" fmla="*/ 7916203 h 10574897"/>
              <a:gd name="connsiteX197" fmla="*/ 9905363 w 10584443"/>
              <a:gd name="connsiteY197" fmla="*/ 7746955 h 10574897"/>
              <a:gd name="connsiteX198" fmla="*/ 9849175 w 10584443"/>
              <a:gd name="connsiteY198" fmla="*/ 7850422 h 10574897"/>
              <a:gd name="connsiteX199" fmla="*/ 9905363 w 10584443"/>
              <a:gd name="connsiteY199" fmla="*/ 7746955 h 10574897"/>
              <a:gd name="connsiteX200" fmla="*/ 623558 w 10584443"/>
              <a:gd name="connsiteY200" fmla="*/ 7735308 h 10574897"/>
              <a:gd name="connsiteX201" fmla="*/ 657818 w 10584443"/>
              <a:gd name="connsiteY201" fmla="*/ 7803828 h 10574897"/>
              <a:gd name="connsiteX202" fmla="*/ 623558 w 10584443"/>
              <a:gd name="connsiteY202" fmla="*/ 7735308 h 10574897"/>
              <a:gd name="connsiteX203" fmla="*/ 536055 w 10584443"/>
              <a:gd name="connsiteY203" fmla="*/ 7732878 h 10574897"/>
              <a:gd name="connsiteX204" fmla="*/ 531055 w 10584443"/>
              <a:gd name="connsiteY204" fmla="*/ 7747641 h 10574897"/>
              <a:gd name="connsiteX205" fmla="*/ 548185 w 10584443"/>
              <a:gd name="connsiteY205" fmla="*/ 7783272 h 10574897"/>
              <a:gd name="connsiteX206" fmla="*/ 573539 w 10584443"/>
              <a:gd name="connsiteY206" fmla="*/ 7795606 h 10574897"/>
              <a:gd name="connsiteX207" fmla="*/ 536055 w 10584443"/>
              <a:gd name="connsiteY207" fmla="*/ 7732878 h 10574897"/>
              <a:gd name="connsiteX208" fmla="*/ 10119146 w 10584443"/>
              <a:gd name="connsiteY208" fmla="*/ 7644174 h 10574897"/>
              <a:gd name="connsiteX209" fmla="*/ 10171907 w 10584443"/>
              <a:gd name="connsiteY209" fmla="*/ 7691453 h 10574897"/>
              <a:gd name="connsiteX210" fmla="*/ 10156148 w 10584443"/>
              <a:gd name="connsiteY210" fmla="*/ 7705843 h 10574897"/>
              <a:gd name="connsiteX211" fmla="*/ 10122572 w 10584443"/>
              <a:gd name="connsiteY211" fmla="*/ 7705843 h 10574897"/>
              <a:gd name="connsiteX212" fmla="*/ 10109553 w 10584443"/>
              <a:gd name="connsiteY212" fmla="*/ 7659249 h 10574897"/>
              <a:gd name="connsiteX213" fmla="*/ 10119146 w 10584443"/>
              <a:gd name="connsiteY213" fmla="*/ 7644174 h 10574897"/>
              <a:gd name="connsiteX214" fmla="*/ 9904677 w 10584443"/>
              <a:gd name="connsiteY214" fmla="*/ 7643490 h 10574897"/>
              <a:gd name="connsiteX215" fmla="*/ 9903836 w 10584443"/>
              <a:gd name="connsiteY215" fmla="*/ 7645281 h 10574897"/>
              <a:gd name="connsiteX216" fmla="*/ 9903306 w 10584443"/>
              <a:gd name="connsiteY216" fmla="*/ 7645546 h 10574897"/>
              <a:gd name="connsiteX217" fmla="*/ 9888917 w 10584443"/>
              <a:gd name="connsiteY217" fmla="*/ 7645546 h 10574897"/>
              <a:gd name="connsiteX218" fmla="*/ 9860824 w 10584443"/>
              <a:gd name="connsiteY218" fmla="*/ 7707214 h 10574897"/>
              <a:gd name="connsiteX219" fmla="*/ 9888146 w 10584443"/>
              <a:gd name="connsiteY219" fmla="*/ 7678693 h 10574897"/>
              <a:gd name="connsiteX220" fmla="*/ 9903836 w 10584443"/>
              <a:gd name="connsiteY220" fmla="*/ 7645281 h 10574897"/>
              <a:gd name="connsiteX221" fmla="*/ 9906048 w 10584443"/>
              <a:gd name="connsiteY221" fmla="*/ 7644175 h 10574897"/>
              <a:gd name="connsiteX222" fmla="*/ 10254818 w 10584443"/>
              <a:gd name="connsiteY222" fmla="*/ 7641433 h 10574897"/>
              <a:gd name="connsiteX223" fmla="*/ 10278115 w 10584443"/>
              <a:gd name="connsiteY223" fmla="*/ 7663360 h 10574897"/>
              <a:gd name="connsiteX224" fmla="*/ 10266466 w 10584443"/>
              <a:gd name="connsiteY224" fmla="*/ 7665415 h 10574897"/>
              <a:gd name="connsiteX225" fmla="*/ 10254818 w 10584443"/>
              <a:gd name="connsiteY225" fmla="*/ 7641433 h 10574897"/>
              <a:gd name="connsiteX226" fmla="*/ 1278618 w 10584443"/>
              <a:gd name="connsiteY226" fmla="*/ 7531116 h 10574897"/>
              <a:gd name="connsiteX227" fmla="*/ 1298488 w 10584443"/>
              <a:gd name="connsiteY227" fmla="*/ 7546190 h 10574897"/>
              <a:gd name="connsiteX228" fmla="*/ 1281357 w 10584443"/>
              <a:gd name="connsiteY228" fmla="*/ 7531116 h 10574897"/>
              <a:gd name="connsiteX229" fmla="*/ 470218 w 10584443"/>
              <a:gd name="connsiteY229" fmla="*/ 7512077 h 10574897"/>
              <a:gd name="connsiteX230" fmla="*/ 459793 w 10584443"/>
              <a:gd name="connsiteY230" fmla="*/ 7582507 h 10574897"/>
              <a:gd name="connsiteX231" fmla="*/ 509815 w 10584443"/>
              <a:gd name="connsiteY231" fmla="*/ 7566061 h 10574897"/>
              <a:gd name="connsiteX232" fmla="*/ 491998 w 10584443"/>
              <a:gd name="connsiteY232" fmla="*/ 7634582 h 10574897"/>
              <a:gd name="connsiteX233" fmla="*/ 523518 w 10584443"/>
              <a:gd name="connsiteY233" fmla="*/ 7697621 h 10574897"/>
              <a:gd name="connsiteX234" fmla="*/ 616706 w 10584443"/>
              <a:gd name="connsiteY234" fmla="*/ 7790809 h 10574897"/>
              <a:gd name="connsiteX235" fmla="*/ 581760 w 10584443"/>
              <a:gd name="connsiteY235" fmla="*/ 7709270 h 10574897"/>
              <a:gd name="connsiteX236" fmla="*/ 614650 w 10584443"/>
              <a:gd name="connsiteY236" fmla="*/ 7718178 h 10574897"/>
              <a:gd name="connsiteX237" fmla="*/ 518721 w 10584443"/>
              <a:gd name="connsiteY237" fmla="*/ 7532486 h 10574897"/>
              <a:gd name="connsiteX238" fmla="*/ 489086 w 10584443"/>
              <a:gd name="connsiteY238" fmla="*/ 7513804 h 10574897"/>
              <a:gd name="connsiteX239" fmla="*/ 470218 w 10584443"/>
              <a:gd name="connsiteY239" fmla="*/ 7512077 h 10574897"/>
              <a:gd name="connsiteX240" fmla="*/ 10189038 w 10584443"/>
              <a:gd name="connsiteY240" fmla="*/ 7313220 h 10574897"/>
              <a:gd name="connsiteX241" fmla="*/ 10178760 w 10584443"/>
              <a:gd name="connsiteY241" fmla="*/ 7335832 h 10574897"/>
              <a:gd name="connsiteX242" fmla="*/ 10173963 w 10584443"/>
              <a:gd name="connsiteY242" fmla="*/ 7335832 h 10574897"/>
              <a:gd name="connsiteX243" fmla="*/ 10173963 w 10584443"/>
              <a:gd name="connsiteY243" fmla="*/ 7340628 h 10574897"/>
              <a:gd name="connsiteX244" fmla="*/ 10149296 w 10584443"/>
              <a:gd name="connsiteY244" fmla="*/ 7351592 h 10574897"/>
              <a:gd name="connsiteX245" fmla="*/ 10162315 w 10584443"/>
              <a:gd name="connsiteY245" fmla="*/ 7364611 h 10574897"/>
              <a:gd name="connsiteX246" fmla="*/ 10173963 w 10584443"/>
              <a:gd name="connsiteY246" fmla="*/ 7340628 h 10574897"/>
              <a:gd name="connsiteX247" fmla="*/ 10178760 w 10584443"/>
              <a:gd name="connsiteY247" fmla="*/ 7340628 h 10574897"/>
              <a:gd name="connsiteX248" fmla="*/ 10178760 w 10584443"/>
              <a:gd name="connsiteY248" fmla="*/ 7335832 h 10574897"/>
              <a:gd name="connsiteX249" fmla="*/ 10201372 w 10584443"/>
              <a:gd name="connsiteY249" fmla="*/ 7325554 h 10574897"/>
              <a:gd name="connsiteX250" fmla="*/ 10202742 w 10584443"/>
              <a:gd name="connsiteY250" fmla="*/ 7331720 h 10574897"/>
              <a:gd name="connsiteX251" fmla="*/ 10189038 w 10584443"/>
              <a:gd name="connsiteY251" fmla="*/ 7313220 h 10574897"/>
              <a:gd name="connsiteX252" fmla="*/ 10099961 w 10584443"/>
              <a:gd name="connsiteY252" fmla="*/ 7229625 h 10574897"/>
              <a:gd name="connsiteX253" fmla="*/ 10099961 w 10584443"/>
              <a:gd name="connsiteY253" fmla="*/ 7233736 h 10574897"/>
              <a:gd name="connsiteX254" fmla="*/ 10104073 w 10584443"/>
              <a:gd name="connsiteY254" fmla="*/ 7233736 h 10574897"/>
              <a:gd name="connsiteX255" fmla="*/ 10104073 w 10584443"/>
              <a:gd name="connsiteY255" fmla="*/ 7234421 h 10574897"/>
              <a:gd name="connsiteX256" fmla="*/ 10104354 w 10584443"/>
              <a:gd name="connsiteY256" fmla="*/ 7234485 h 10574897"/>
              <a:gd name="connsiteX257" fmla="*/ 10108184 w 10584443"/>
              <a:gd name="connsiteY257" fmla="*/ 7244699 h 10574897"/>
              <a:gd name="connsiteX258" fmla="*/ 10115721 w 10584443"/>
              <a:gd name="connsiteY258" fmla="*/ 7257033 h 10574897"/>
              <a:gd name="connsiteX259" fmla="*/ 10117091 w 10584443"/>
              <a:gd name="connsiteY259" fmla="*/ 7257718 h 10574897"/>
              <a:gd name="connsiteX260" fmla="*/ 10128054 w 10584443"/>
              <a:gd name="connsiteY260" fmla="*/ 7245384 h 10574897"/>
              <a:gd name="connsiteX261" fmla="*/ 10118120 w 10584443"/>
              <a:gd name="connsiteY261" fmla="*/ 7237590 h 10574897"/>
              <a:gd name="connsiteX262" fmla="*/ 10104354 w 10584443"/>
              <a:gd name="connsiteY262" fmla="*/ 7234485 h 10574897"/>
              <a:gd name="connsiteX263" fmla="*/ 10104073 w 10584443"/>
              <a:gd name="connsiteY263" fmla="*/ 7233736 h 10574897"/>
              <a:gd name="connsiteX264" fmla="*/ 10104073 w 10584443"/>
              <a:gd name="connsiteY264" fmla="*/ 7229625 h 10574897"/>
              <a:gd name="connsiteX265" fmla="*/ 846403 w 10584443"/>
              <a:gd name="connsiteY265" fmla="*/ 7197831 h 10574897"/>
              <a:gd name="connsiteX266" fmla="*/ 835031 w 10584443"/>
              <a:gd name="connsiteY266" fmla="*/ 7205569 h 10574897"/>
              <a:gd name="connsiteX267" fmla="*/ 833918 w 10584443"/>
              <a:gd name="connsiteY267" fmla="*/ 7204272 h 10574897"/>
              <a:gd name="connsiteX268" fmla="*/ 833918 w 10584443"/>
              <a:gd name="connsiteY268" fmla="*/ 7206327 h 10574897"/>
              <a:gd name="connsiteX269" fmla="*/ 835031 w 10584443"/>
              <a:gd name="connsiteY269" fmla="*/ 7205569 h 10574897"/>
              <a:gd name="connsiteX270" fmla="*/ 848692 w 10584443"/>
              <a:gd name="connsiteY270" fmla="*/ 7221477 h 10574897"/>
              <a:gd name="connsiteX271" fmla="*/ 879141 w 10584443"/>
              <a:gd name="connsiteY271" fmla="*/ 7232366 h 10574897"/>
              <a:gd name="connsiteX272" fmla="*/ 861326 w 10584443"/>
              <a:gd name="connsiteY272" fmla="*/ 7200161 h 10574897"/>
              <a:gd name="connsiteX273" fmla="*/ 846403 w 10584443"/>
              <a:gd name="connsiteY273" fmla="*/ 7197831 h 10574897"/>
              <a:gd name="connsiteX274" fmla="*/ 661927 w 10584443"/>
              <a:gd name="connsiteY274" fmla="*/ 6982949 h 10574897"/>
              <a:gd name="connsiteX275" fmla="*/ 672891 w 10584443"/>
              <a:gd name="connsiteY275" fmla="*/ 7006931 h 10574897"/>
              <a:gd name="connsiteX276" fmla="*/ 649594 w 10584443"/>
              <a:gd name="connsiteY276" fmla="*/ 6995282 h 10574897"/>
              <a:gd name="connsiteX277" fmla="*/ 661927 w 10584443"/>
              <a:gd name="connsiteY277" fmla="*/ 6982949 h 10574897"/>
              <a:gd name="connsiteX278" fmla="*/ 10344579 w 10584443"/>
              <a:gd name="connsiteY278" fmla="*/ 6865093 h 10574897"/>
              <a:gd name="connsiteX279" fmla="*/ 10356228 w 10584443"/>
              <a:gd name="connsiteY279" fmla="*/ 6876056 h 10574897"/>
              <a:gd name="connsiteX280" fmla="*/ 10350061 w 10584443"/>
              <a:gd name="connsiteY280" fmla="*/ 6887704 h 10574897"/>
              <a:gd name="connsiteX281" fmla="*/ 10332245 w 10584443"/>
              <a:gd name="connsiteY281" fmla="*/ 6875371 h 10574897"/>
              <a:gd name="connsiteX282" fmla="*/ 10344579 w 10584443"/>
              <a:gd name="connsiteY282" fmla="*/ 6865093 h 10574897"/>
              <a:gd name="connsiteX283" fmla="*/ 10304153 w 10584443"/>
              <a:gd name="connsiteY283" fmla="*/ 6832203 h 10574897"/>
              <a:gd name="connsiteX284" fmla="*/ 10280170 w 10584443"/>
              <a:gd name="connsiteY284" fmla="*/ 6896613 h 10574897"/>
              <a:gd name="connsiteX285" fmla="*/ 10304153 w 10584443"/>
              <a:gd name="connsiteY285" fmla="*/ 6832203 h 10574897"/>
              <a:gd name="connsiteX286" fmla="*/ 10550485 w 10584443"/>
              <a:gd name="connsiteY286" fmla="*/ 6824141 h 10574897"/>
              <a:gd name="connsiteX287" fmla="*/ 10584403 w 10584443"/>
              <a:gd name="connsiteY287" fmla="*/ 6865093 h 10574897"/>
              <a:gd name="connsiteX288" fmla="*/ 10577550 w 10584443"/>
              <a:gd name="connsiteY288" fmla="*/ 6918539 h 10574897"/>
              <a:gd name="connsiteX289" fmla="*/ 10547401 w 10584443"/>
              <a:gd name="connsiteY289" fmla="*/ 6987060 h 10574897"/>
              <a:gd name="connsiteX290" fmla="*/ 10522734 w 10584443"/>
              <a:gd name="connsiteY290" fmla="*/ 6999394 h 10574897"/>
              <a:gd name="connsiteX291" fmla="*/ 10414471 w 10584443"/>
              <a:gd name="connsiteY291" fmla="*/ 6930873 h 10574897"/>
              <a:gd name="connsiteX292" fmla="*/ 10414471 w 10584443"/>
              <a:gd name="connsiteY292" fmla="*/ 6901409 h 10574897"/>
              <a:gd name="connsiteX293" fmla="*/ 10535752 w 10584443"/>
              <a:gd name="connsiteY293" fmla="*/ 6826036 h 10574897"/>
              <a:gd name="connsiteX294" fmla="*/ 10550485 w 10584443"/>
              <a:gd name="connsiteY294" fmla="*/ 6824141 h 10574897"/>
              <a:gd name="connsiteX295" fmla="*/ 10396655 w 10584443"/>
              <a:gd name="connsiteY295" fmla="*/ 6788350 h 10574897"/>
              <a:gd name="connsiteX296" fmla="*/ 10386377 w 10584443"/>
              <a:gd name="connsiteY296" fmla="*/ 6813018 h 10574897"/>
              <a:gd name="connsiteX297" fmla="*/ 10373358 w 10584443"/>
              <a:gd name="connsiteY297" fmla="*/ 6799998 h 10574897"/>
              <a:gd name="connsiteX298" fmla="*/ 10396655 w 10584443"/>
              <a:gd name="connsiteY298" fmla="*/ 6788350 h 10574897"/>
              <a:gd name="connsiteX299" fmla="*/ 10396655 w 10584443"/>
              <a:gd name="connsiteY299" fmla="*/ 6784239 h 10574897"/>
              <a:gd name="connsiteX300" fmla="*/ 10401452 w 10584443"/>
              <a:gd name="connsiteY300" fmla="*/ 6784239 h 10574897"/>
              <a:gd name="connsiteX301" fmla="*/ 10401452 w 10584443"/>
              <a:gd name="connsiteY301" fmla="*/ 6788350 h 10574897"/>
              <a:gd name="connsiteX302" fmla="*/ 10396655 w 10584443"/>
              <a:gd name="connsiteY302" fmla="*/ 6788350 h 10574897"/>
              <a:gd name="connsiteX303" fmla="*/ 10396655 w 10584443"/>
              <a:gd name="connsiteY303" fmla="*/ 6784239 h 10574897"/>
              <a:gd name="connsiteX304" fmla="*/ 10415156 w 10584443"/>
              <a:gd name="connsiteY304" fmla="*/ 6758886 h 10574897"/>
              <a:gd name="connsiteX305" fmla="*/ 10427489 w 10584443"/>
              <a:gd name="connsiteY305" fmla="*/ 6772590 h 10574897"/>
              <a:gd name="connsiteX306" fmla="*/ 10404192 w 10584443"/>
              <a:gd name="connsiteY306" fmla="*/ 6782868 h 10574897"/>
              <a:gd name="connsiteX307" fmla="*/ 10415156 w 10584443"/>
              <a:gd name="connsiteY307" fmla="*/ 6758886 h 10574897"/>
              <a:gd name="connsiteX308" fmla="*/ 889162 w 10584443"/>
              <a:gd name="connsiteY308" fmla="*/ 6618591 h 10574897"/>
              <a:gd name="connsiteX309" fmla="*/ 859955 w 10584443"/>
              <a:gd name="connsiteY309" fmla="*/ 6646513 h 10574897"/>
              <a:gd name="connsiteX310" fmla="*/ 818842 w 10584443"/>
              <a:gd name="connsiteY310" fmla="*/ 6674607 h 10574897"/>
              <a:gd name="connsiteX311" fmla="*/ 867492 w 10584443"/>
              <a:gd name="connsiteY311" fmla="*/ 6801370 h 10574897"/>
              <a:gd name="connsiteX312" fmla="*/ 868178 w 10584443"/>
              <a:gd name="connsiteY312" fmla="*/ 6806167 h 10574897"/>
              <a:gd name="connsiteX313" fmla="*/ 890789 w 10584443"/>
              <a:gd name="connsiteY313" fmla="*/ 6783555 h 10574897"/>
              <a:gd name="connsiteX314" fmla="*/ 903422 w 10584443"/>
              <a:gd name="connsiteY314" fmla="*/ 6774208 h 10574897"/>
              <a:gd name="connsiteX315" fmla="*/ 912716 w 10584443"/>
              <a:gd name="connsiteY315" fmla="*/ 6636920 h 10574897"/>
              <a:gd name="connsiteX316" fmla="*/ 889162 w 10584443"/>
              <a:gd name="connsiteY316" fmla="*/ 6618591 h 10574897"/>
              <a:gd name="connsiteX317" fmla="*/ 898326 w 10584443"/>
              <a:gd name="connsiteY317" fmla="*/ 6528657 h 10574897"/>
              <a:gd name="connsiteX318" fmla="*/ 909290 w 10584443"/>
              <a:gd name="connsiteY318" fmla="*/ 6551954 h 10574897"/>
              <a:gd name="connsiteX319" fmla="*/ 920939 w 10584443"/>
              <a:gd name="connsiteY319" fmla="*/ 6538935 h 10574897"/>
              <a:gd name="connsiteX320" fmla="*/ 898326 w 10584443"/>
              <a:gd name="connsiteY320" fmla="*/ 6528657 h 10574897"/>
              <a:gd name="connsiteX321" fmla="*/ 10312750 w 10584443"/>
              <a:gd name="connsiteY321" fmla="*/ 6464173 h 10574897"/>
              <a:gd name="connsiteX322" fmla="*/ 10293190 w 10584443"/>
              <a:gd name="connsiteY322" fmla="*/ 6527287 h 10574897"/>
              <a:gd name="connsiteX323" fmla="*/ 10319228 w 10584443"/>
              <a:gd name="connsiteY323" fmla="*/ 6495082 h 10574897"/>
              <a:gd name="connsiteX324" fmla="*/ 10321968 w 10584443"/>
              <a:gd name="connsiteY324" fmla="*/ 6464933 h 10574897"/>
              <a:gd name="connsiteX325" fmla="*/ 10312750 w 10584443"/>
              <a:gd name="connsiteY325" fmla="*/ 6464173 h 10574897"/>
              <a:gd name="connsiteX326" fmla="*/ 912716 w 10584443"/>
              <a:gd name="connsiteY326" fmla="*/ 6462192 h 10574897"/>
              <a:gd name="connsiteX327" fmla="*/ 901752 w 10584443"/>
              <a:gd name="connsiteY327" fmla="*/ 6485489 h 10574897"/>
              <a:gd name="connsiteX328" fmla="*/ 925050 w 10584443"/>
              <a:gd name="connsiteY328" fmla="*/ 6474526 h 10574897"/>
              <a:gd name="connsiteX329" fmla="*/ 912716 w 10584443"/>
              <a:gd name="connsiteY329" fmla="*/ 6462192 h 10574897"/>
              <a:gd name="connsiteX330" fmla="*/ 829035 w 10584443"/>
              <a:gd name="connsiteY330" fmla="*/ 6457995 h 10574897"/>
              <a:gd name="connsiteX331" fmla="*/ 775674 w 10584443"/>
              <a:gd name="connsiteY331" fmla="*/ 6482748 h 10574897"/>
              <a:gd name="connsiteX332" fmla="*/ 745526 w 10584443"/>
              <a:gd name="connsiteY332" fmla="*/ 6509471 h 10574897"/>
              <a:gd name="connsiteX333" fmla="*/ 772248 w 10584443"/>
              <a:gd name="connsiteY333" fmla="*/ 6571140 h 10574897"/>
              <a:gd name="connsiteX334" fmla="*/ 895586 w 10584443"/>
              <a:gd name="connsiteY334" fmla="*/ 6526601 h 10574897"/>
              <a:gd name="connsiteX335" fmla="*/ 895586 w 10584443"/>
              <a:gd name="connsiteY335" fmla="*/ 6492341 h 10574897"/>
              <a:gd name="connsiteX336" fmla="*/ 881882 w 10584443"/>
              <a:gd name="connsiteY336" fmla="*/ 6488230 h 10574897"/>
              <a:gd name="connsiteX337" fmla="*/ 829035 w 10584443"/>
              <a:gd name="connsiteY337" fmla="*/ 6457995 h 10574897"/>
              <a:gd name="connsiteX338" fmla="*/ 707840 w 10584443"/>
              <a:gd name="connsiteY338" fmla="*/ 6377225 h 10574897"/>
              <a:gd name="connsiteX339" fmla="*/ 712636 w 10584443"/>
              <a:gd name="connsiteY339" fmla="*/ 6377225 h 10574897"/>
              <a:gd name="connsiteX340" fmla="*/ 707840 w 10584443"/>
              <a:gd name="connsiteY340" fmla="*/ 6382021 h 10574897"/>
              <a:gd name="connsiteX341" fmla="*/ 947661 w 10584443"/>
              <a:gd name="connsiteY341" fmla="*/ 6354615 h 10574897"/>
              <a:gd name="connsiteX342" fmla="*/ 912716 w 10584443"/>
              <a:gd name="connsiteY342" fmla="*/ 6385449 h 10574897"/>
              <a:gd name="connsiteX343" fmla="*/ 903808 w 10584443"/>
              <a:gd name="connsiteY343" fmla="*/ 6399153 h 10574897"/>
              <a:gd name="connsiteX344" fmla="*/ 932588 w 10584443"/>
              <a:gd name="connsiteY344" fmla="*/ 6412172 h 10574897"/>
              <a:gd name="connsiteX345" fmla="*/ 959310 w 10584443"/>
              <a:gd name="connsiteY345" fmla="*/ 6403949 h 10574897"/>
              <a:gd name="connsiteX346" fmla="*/ 947661 w 10584443"/>
              <a:gd name="connsiteY346" fmla="*/ 6354615 h 10574897"/>
              <a:gd name="connsiteX347" fmla="*/ 697558 w 10584443"/>
              <a:gd name="connsiteY347" fmla="*/ 6351872 h 10574897"/>
              <a:gd name="connsiteX348" fmla="*/ 707837 w 10584443"/>
              <a:gd name="connsiteY348" fmla="*/ 6374484 h 10574897"/>
              <a:gd name="connsiteX349" fmla="*/ 685225 w 10584443"/>
              <a:gd name="connsiteY349" fmla="*/ 6364206 h 10574897"/>
              <a:gd name="connsiteX350" fmla="*/ 697558 w 10584443"/>
              <a:gd name="connsiteY350" fmla="*/ 6351872 h 10574897"/>
              <a:gd name="connsiteX351" fmla="*/ 10415156 w 10584443"/>
              <a:gd name="connsiteY351" fmla="*/ 6277185 h 10574897"/>
              <a:gd name="connsiteX352" fmla="*/ 10428175 w 10584443"/>
              <a:gd name="connsiteY352" fmla="*/ 6289518 h 10574897"/>
              <a:gd name="connsiteX353" fmla="*/ 10405563 w 10584443"/>
              <a:gd name="connsiteY353" fmla="*/ 6300481 h 10574897"/>
              <a:gd name="connsiteX354" fmla="*/ 10415156 w 10584443"/>
              <a:gd name="connsiteY354" fmla="*/ 6277185 h 10574897"/>
              <a:gd name="connsiteX355" fmla="*/ 10372535 w 10584443"/>
              <a:gd name="connsiteY355" fmla="*/ 6276051 h 10574897"/>
              <a:gd name="connsiteX356" fmla="*/ 10367192 w 10584443"/>
              <a:gd name="connsiteY356" fmla="*/ 6279927 h 10574897"/>
              <a:gd name="connsiteX357" fmla="*/ 10382267 w 10584443"/>
              <a:gd name="connsiteY357" fmla="*/ 6297057 h 10574897"/>
              <a:gd name="connsiteX358" fmla="*/ 10372535 w 10584443"/>
              <a:gd name="connsiteY358" fmla="*/ 6276051 h 10574897"/>
              <a:gd name="connsiteX359" fmla="*/ 768821 w 10584443"/>
              <a:gd name="connsiteY359" fmla="*/ 6197701 h 10574897"/>
              <a:gd name="connsiteX360" fmla="*/ 781154 w 10584443"/>
              <a:gd name="connsiteY360" fmla="*/ 6211405 h 10574897"/>
              <a:gd name="connsiteX361" fmla="*/ 767450 w 10584443"/>
              <a:gd name="connsiteY361" fmla="*/ 6223739 h 10574897"/>
              <a:gd name="connsiteX362" fmla="*/ 757172 w 10584443"/>
              <a:gd name="connsiteY362" fmla="*/ 6210720 h 10574897"/>
              <a:gd name="connsiteX363" fmla="*/ 768821 w 10584443"/>
              <a:gd name="connsiteY363" fmla="*/ 6197701 h 10574897"/>
              <a:gd name="connsiteX364" fmla="*/ 224748 w 10584443"/>
              <a:gd name="connsiteY364" fmla="*/ 6062031 h 10574897"/>
              <a:gd name="connsiteX365" fmla="*/ 259009 w 10584443"/>
              <a:gd name="connsiteY365" fmla="*/ 6138089 h 10574897"/>
              <a:gd name="connsiteX366" fmla="*/ 224748 w 10584443"/>
              <a:gd name="connsiteY366" fmla="*/ 6062031 h 10574897"/>
              <a:gd name="connsiteX367" fmla="*/ 10417212 w 10584443"/>
              <a:gd name="connsiteY367" fmla="*/ 5879764 h 10574897"/>
              <a:gd name="connsiteX368" fmla="*/ 10449417 w 10584443"/>
              <a:gd name="connsiteY368" fmla="*/ 5906487 h 10574897"/>
              <a:gd name="connsiteX369" fmla="*/ 10449417 w 10584443"/>
              <a:gd name="connsiteY369" fmla="*/ 5906488 h 10574897"/>
              <a:gd name="connsiteX370" fmla="*/ 10411045 w 10584443"/>
              <a:gd name="connsiteY370" fmla="*/ 6027769 h 10574897"/>
              <a:gd name="connsiteX371" fmla="*/ 10417212 w 10584443"/>
              <a:gd name="connsiteY371" fmla="*/ 5879764 h 10574897"/>
              <a:gd name="connsiteX372" fmla="*/ 10339783 w 10584443"/>
              <a:gd name="connsiteY372" fmla="*/ 5816041 h 10574897"/>
              <a:gd name="connsiteX373" fmla="*/ 10331561 w 10584443"/>
              <a:gd name="connsiteY373" fmla="*/ 5940749 h 10574897"/>
              <a:gd name="connsiteX374" fmla="*/ 10356229 w 10584443"/>
              <a:gd name="connsiteY374" fmla="*/ 5916767 h 10574897"/>
              <a:gd name="connsiteX375" fmla="*/ 10339783 w 10584443"/>
              <a:gd name="connsiteY375" fmla="*/ 5816041 h 10574897"/>
              <a:gd name="connsiteX376" fmla="*/ 10435713 w 10584443"/>
              <a:gd name="connsiteY376" fmla="*/ 5784520 h 10574897"/>
              <a:gd name="connsiteX377" fmla="*/ 10435713 w 10584443"/>
              <a:gd name="connsiteY377" fmla="*/ 5864004 h 10574897"/>
              <a:gd name="connsiteX378" fmla="*/ 10403508 w 10584443"/>
              <a:gd name="connsiteY378" fmla="*/ 5837966 h 10574897"/>
              <a:gd name="connsiteX379" fmla="*/ 10430231 w 10584443"/>
              <a:gd name="connsiteY379" fmla="*/ 5842763 h 10574897"/>
              <a:gd name="connsiteX380" fmla="*/ 10435713 w 10584443"/>
              <a:gd name="connsiteY380" fmla="*/ 5784520 h 10574897"/>
              <a:gd name="connsiteX381" fmla="*/ 581759 w 10584443"/>
              <a:gd name="connsiteY381" fmla="*/ 5751631 h 10574897"/>
              <a:gd name="connsiteX382" fmla="*/ 592723 w 10584443"/>
              <a:gd name="connsiteY382" fmla="*/ 5765334 h 10574897"/>
              <a:gd name="connsiteX383" fmla="*/ 580388 w 10584443"/>
              <a:gd name="connsiteY383" fmla="*/ 5776983 h 10574897"/>
              <a:gd name="connsiteX384" fmla="*/ 570110 w 10584443"/>
              <a:gd name="connsiteY384" fmla="*/ 5763279 h 10574897"/>
              <a:gd name="connsiteX385" fmla="*/ 581759 w 10584443"/>
              <a:gd name="connsiteY385" fmla="*/ 5751631 h 10574897"/>
              <a:gd name="connsiteX386" fmla="*/ 10420638 w 10584443"/>
              <a:gd name="connsiteY386" fmla="*/ 5557718 h 10574897"/>
              <a:gd name="connsiteX387" fmla="*/ 10435713 w 10584443"/>
              <a:gd name="connsiteY387" fmla="*/ 5687222 h 10574897"/>
              <a:gd name="connsiteX388" fmla="*/ 10420638 w 10584443"/>
              <a:gd name="connsiteY388" fmla="*/ 5557718 h 10574897"/>
              <a:gd name="connsiteX389" fmla="*/ 10387063 w 10584443"/>
              <a:gd name="connsiteY389" fmla="*/ 5492623 h 10574897"/>
              <a:gd name="connsiteX390" fmla="*/ 10379525 w 10584443"/>
              <a:gd name="connsiteY390" fmla="*/ 5530995 h 10574897"/>
              <a:gd name="connsiteX391" fmla="*/ 10388433 w 10584443"/>
              <a:gd name="connsiteY391" fmla="*/ 5535106 h 10574897"/>
              <a:gd name="connsiteX392" fmla="*/ 10388433 w 10584443"/>
              <a:gd name="connsiteY392" fmla="*/ 5546754 h 10574897"/>
              <a:gd name="connsiteX393" fmla="*/ 10379526 w 10584443"/>
              <a:gd name="connsiteY393" fmla="*/ 5546754 h 10574897"/>
              <a:gd name="connsiteX394" fmla="*/ 10389804 w 10584443"/>
              <a:gd name="connsiteY394" fmla="*/ 5650221 h 10574897"/>
              <a:gd name="connsiteX395" fmla="*/ 10387063 w 10584443"/>
              <a:gd name="connsiteY395" fmla="*/ 5492623 h 10574897"/>
              <a:gd name="connsiteX396" fmla="*/ 10400264 w 10584443"/>
              <a:gd name="connsiteY396" fmla="*/ 5426468 h 10574897"/>
              <a:gd name="connsiteX397" fmla="*/ 10387063 w 10584443"/>
              <a:gd name="connsiteY397" fmla="*/ 5427528 h 10574897"/>
              <a:gd name="connsiteX398" fmla="*/ 10380896 w 10584443"/>
              <a:gd name="connsiteY398" fmla="*/ 5474808 h 10574897"/>
              <a:gd name="connsiteX399" fmla="*/ 10404193 w 10584443"/>
              <a:gd name="connsiteY399" fmla="*/ 5456307 h 10574897"/>
              <a:gd name="connsiteX400" fmla="*/ 10404193 w 10584443"/>
              <a:gd name="connsiteY400" fmla="*/ 5427528 h 10574897"/>
              <a:gd name="connsiteX401" fmla="*/ 10400264 w 10584443"/>
              <a:gd name="connsiteY401" fmla="*/ 5426468 h 10574897"/>
              <a:gd name="connsiteX402" fmla="*/ 10422694 w 10584443"/>
              <a:gd name="connsiteY402" fmla="*/ 5353526 h 10574897"/>
              <a:gd name="connsiteX403" fmla="*/ 10412416 w 10584443"/>
              <a:gd name="connsiteY403" fmla="*/ 5449455 h 10574897"/>
              <a:gd name="connsiteX404" fmla="*/ 10422694 w 10584443"/>
              <a:gd name="connsiteY404" fmla="*/ 5353526 h 10574897"/>
              <a:gd name="connsiteX405" fmla="*/ 10443935 w 10584443"/>
              <a:gd name="connsiteY405" fmla="*/ 5229503 h 10574897"/>
              <a:gd name="connsiteX406" fmla="*/ 10426805 w 10584443"/>
              <a:gd name="connsiteY406" fmla="*/ 5248004 h 10574897"/>
              <a:gd name="connsiteX407" fmla="*/ 10439824 w 10584443"/>
              <a:gd name="connsiteY407" fmla="*/ 5239782 h 10574897"/>
              <a:gd name="connsiteX408" fmla="*/ 10448732 w 10584443"/>
              <a:gd name="connsiteY408" fmla="*/ 5317895 h 10574897"/>
              <a:gd name="connsiteX409" fmla="*/ 10443935 w 10584443"/>
              <a:gd name="connsiteY409" fmla="*/ 5230189 h 10574897"/>
              <a:gd name="connsiteX410" fmla="*/ 264491 w 10584443"/>
              <a:gd name="connsiteY410" fmla="*/ 5076016 h 10574897"/>
              <a:gd name="connsiteX411" fmla="*/ 268602 w 10584443"/>
              <a:gd name="connsiteY411" fmla="*/ 5076016 h 10574897"/>
              <a:gd name="connsiteX412" fmla="*/ 264491 w 10584443"/>
              <a:gd name="connsiteY412" fmla="*/ 5080127 h 10574897"/>
              <a:gd name="connsiteX413" fmla="*/ 264491 w 10584443"/>
              <a:gd name="connsiteY413" fmla="*/ 5076016 h 10574897"/>
              <a:gd name="connsiteX414" fmla="*/ 279822 w 10584443"/>
              <a:gd name="connsiteY414" fmla="*/ 5014803 h 10574897"/>
              <a:gd name="connsiteX415" fmla="*/ 291899 w 10584443"/>
              <a:gd name="connsiteY415" fmla="*/ 5017800 h 10574897"/>
              <a:gd name="connsiteX416" fmla="*/ 300121 w 10584443"/>
              <a:gd name="connsiteY416" fmla="*/ 5032162 h 10574897"/>
              <a:gd name="connsiteX417" fmla="*/ 271343 w 10584443"/>
              <a:gd name="connsiteY417" fmla="*/ 5076016 h 10574897"/>
              <a:gd name="connsiteX418" fmla="*/ 271343 w 10584443"/>
              <a:gd name="connsiteY418" fmla="*/ 5028763 h 10574897"/>
              <a:gd name="connsiteX419" fmla="*/ 279822 w 10584443"/>
              <a:gd name="connsiteY419" fmla="*/ 5014803 h 10574897"/>
              <a:gd name="connsiteX420" fmla="*/ 10401453 w 10584443"/>
              <a:gd name="connsiteY420" fmla="*/ 5014377 h 10574897"/>
              <a:gd name="connsiteX421" fmla="*/ 10406248 w 10584443"/>
              <a:gd name="connsiteY421" fmla="*/ 5110962 h 10574897"/>
              <a:gd name="connsiteX422" fmla="*/ 10406249 w 10584443"/>
              <a:gd name="connsiteY422" fmla="*/ 5110963 h 10574897"/>
              <a:gd name="connsiteX423" fmla="*/ 10401453 w 10584443"/>
              <a:gd name="connsiteY423" fmla="*/ 5014377 h 10574897"/>
              <a:gd name="connsiteX424" fmla="*/ 10501492 w 10584443"/>
              <a:gd name="connsiteY424" fmla="*/ 4869769 h 10574897"/>
              <a:gd name="connsiteX425" fmla="*/ 10504918 w 10584443"/>
              <a:gd name="connsiteY425" fmla="*/ 4997903 h 10574897"/>
              <a:gd name="connsiteX426" fmla="*/ 10501492 w 10584443"/>
              <a:gd name="connsiteY426" fmla="*/ 4869769 h 10574897"/>
              <a:gd name="connsiteX427" fmla="*/ 10415841 w 10584443"/>
              <a:gd name="connsiteY427" fmla="*/ 4823205 h 10574897"/>
              <a:gd name="connsiteX428" fmla="*/ 10406248 w 10584443"/>
              <a:gd name="connsiteY428" fmla="*/ 4852669 h 10574897"/>
              <a:gd name="connsiteX429" fmla="*/ 10425434 w 10584443"/>
              <a:gd name="connsiteY429" fmla="*/ 4871855 h 10574897"/>
              <a:gd name="connsiteX430" fmla="*/ 10419952 w 10584443"/>
              <a:gd name="connsiteY430" fmla="*/ 4910226 h 10574897"/>
              <a:gd name="connsiteX431" fmla="*/ 10432971 w 10584443"/>
              <a:gd name="connsiteY431" fmla="*/ 4937635 h 10574897"/>
              <a:gd name="connsiteX432" fmla="*/ 10442564 w 10584443"/>
              <a:gd name="connsiteY432" fmla="*/ 4937635 h 10574897"/>
              <a:gd name="connsiteX433" fmla="*/ 10448046 w 10584443"/>
              <a:gd name="connsiteY433" fmla="*/ 4919134 h 10574897"/>
              <a:gd name="connsiteX434" fmla="*/ 10434342 w 10584443"/>
              <a:gd name="connsiteY434" fmla="*/ 4909541 h 10574897"/>
              <a:gd name="connsiteX435" fmla="*/ 10454214 w 10584443"/>
              <a:gd name="connsiteY435" fmla="*/ 4880077 h 10574897"/>
              <a:gd name="connsiteX436" fmla="*/ 10454214 w 10584443"/>
              <a:gd name="connsiteY436" fmla="*/ 4879392 h 10574897"/>
              <a:gd name="connsiteX437" fmla="*/ 10415841 w 10584443"/>
              <a:gd name="connsiteY437" fmla="*/ 4823205 h 10574897"/>
              <a:gd name="connsiteX438" fmla="*/ 341253 w 10584443"/>
              <a:gd name="connsiteY438" fmla="*/ 4822518 h 10574897"/>
              <a:gd name="connsiteX439" fmla="*/ 351704 w 10584443"/>
              <a:gd name="connsiteY439" fmla="*/ 4823979 h 10574897"/>
              <a:gd name="connsiteX440" fmla="*/ 368661 w 10584443"/>
              <a:gd name="connsiteY440" fmla="*/ 4858835 h 10574897"/>
              <a:gd name="connsiteX441" fmla="*/ 342623 w 10584443"/>
              <a:gd name="connsiteY441" fmla="*/ 4891039 h 10574897"/>
              <a:gd name="connsiteX442" fmla="*/ 306288 w 10584443"/>
              <a:gd name="connsiteY442" fmla="*/ 4854038 h 10574897"/>
              <a:gd name="connsiteX443" fmla="*/ 341253 w 10584443"/>
              <a:gd name="connsiteY443" fmla="*/ 4822518 h 10574897"/>
              <a:gd name="connsiteX444" fmla="*/ 10357599 w 10584443"/>
              <a:gd name="connsiteY444" fmla="*/ 4658070 h 10574897"/>
              <a:gd name="connsiteX445" fmla="*/ 10378841 w 10584443"/>
              <a:gd name="connsiteY445" fmla="*/ 4821150 h 10574897"/>
              <a:gd name="connsiteX446" fmla="*/ 10394065 w 10584443"/>
              <a:gd name="connsiteY446" fmla="*/ 4808527 h 10574897"/>
              <a:gd name="connsiteX447" fmla="*/ 10399391 w 10584443"/>
              <a:gd name="connsiteY447" fmla="*/ 4811209 h 10574897"/>
              <a:gd name="connsiteX448" fmla="*/ 10399397 w 10584443"/>
              <a:gd name="connsiteY448" fmla="*/ 4811557 h 10574897"/>
              <a:gd name="connsiteX449" fmla="*/ 10400082 w 10584443"/>
              <a:gd name="connsiteY449" fmla="*/ 4811557 h 10574897"/>
              <a:gd name="connsiteX450" fmla="*/ 10399391 w 10584443"/>
              <a:gd name="connsiteY450" fmla="*/ 4811209 h 10574897"/>
              <a:gd name="connsiteX451" fmla="*/ 10398283 w 10584443"/>
              <a:gd name="connsiteY451" fmla="*/ 4753314 h 10574897"/>
              <a:gd name="connsiteX452" fmla="*/ 10396656 w 10584443"/>
              <a:gd name="connsiteY452" fmla="*/ 4695071 h 10574897"/>
              <a:gd name="connsiteX453" fmla="*/ 10357599 w 10584443"/>
              <a:gd name="connsiteY453" fmla="*/ 4658070 h 10574897"/>
              <a:gd name="connsiteX454" fmla="*/ 10366732 w 10584443"/>
              <a:gd name="connsiteY454" fmla="*/ 4590501 h 10574897"/>
              <a:gd name="connsiteX455" fmla="*/ 10331561 w 10584443"/>
              <a:gd name="connsiteY455" fmla="*/ 4601197 h 10574897"/>
              <a:gd name="connsiteX456" fmla="*/ 10331561 w 10584443"/>
              <a:gd name="connsiteY456" fmla="*/ 4639568 h 10574897"/>
              <a:gd name="connsiteX457" fmla="*/ 10328135 w 10584443"/>
              <a:gd name="connsiteY457" fmla="*/ 4639568 h 10574897"/>
              <a:gd name="connsiteX458" fmla="*/ 10381581 w 10584443"/>
              <a:gd name="connsiteY458" fmla="*/ 4608734 h 10574897"/>
              <a:gd name="connsiteX459" fmla="*/ 10366732 w 10584443"/>
              <a:gd name="connsiteY459" fmla="*/ 4590501 h 10574897"/>
              <a:gd name="connsiteX460" fmla="*/ 10388433 w 10584443"/>
              <a:gd name="connsiteY460" fmla="*/ 4578585 h 10574897"/>
              <a:gd name="connsiteX461" fmla="*/ 10406934 w 10584443"/>
              <a:gd name="connsiteY461" fmla="*/ 4734128 h 10574897"/>
              <a:gd name="connsiteX462" fmla="*/ 10402823 w 10584443"/>
              <a:gd name="connsiteY462" fmla="*/ 4695071 h 10574897"/>
              <a:gd name="connsiteX463" fmla="*/ 10415156 w 10584443"/>
              <a:gd name="connsiteY463" fmla="*/ 4684793 h 10574897"/>
              <a:gd name="connsiteX464" fmla="*/ 10388433 w 10584443"/>
              <a:gd name="connsiteY464" fmla="*/ 4578585 h 10574897"/>
              <a:gd name="connsiteX465" fmla="*/ 805042 w 10584443"/>
              <a:gd name="connsiteY465" fmla="*/ 4423374 h 10574897"/>
              <a:gd name="connsiteX466" fmla="*/ 798972 w 10584443"/>
              <a:gd name="connsiteY466" fmla="*/ 4438116 h 10574897"/>
              <a:gd name="connsiteX467" fmla="*/ 822268 w 10584443"/>
              <a:gd name="connsiteY467" fmla="*/ 4449080 h 10574897"/>
              <a:gd name="connsiteX468" fmla="*/ 822268 w 10584443"/>
              <a:gd name="connsiteY468" fmla="*/ 4453876 h 10574897"/>
              <a:gd name="connsiteX469" fmla="*/ 851733 w 10584443"/>
              <a:gd name="connsiteY469" fmla="*/ 4475119 h 10574897"/>
              <a:gd name="connsiteX470" fmla="*/ 851733 w 10584443"/>
              <a:gd name="connsiteY470" fmla="*/ 4463469 h 10574897"/>
              <a:gd name="connsiteX471" fmla="*/ 827750 w 10584443"/>
              <a:gd name="connsiteY471" fmla="*/ 4453876 h 10574897"/>
              <a:gd name="connsiteX472" fmla="*/ 827750 w 10584443"/>
              <a:gd name="connsiteY472" fmla="*/ 4449080 h 10574897"/>
              <a:gd name="connsiteX473" fmla="*/ 822268 w 10584443"/>
              <a:gd name="connsiteY473" fmla="*/ 4449080 h 10574897"/>
              <a:gd name="connsiteX474" fmla="*/ 811305 w 10584443"/>
              <a:gd name="connsiteY474" fmla="*/ 4425098 h 10574897"/>
              <a:gd name="connsiteX475" fmla="*/ 805042 w 10584443"/>
              <a:gd name="connsiteY475" fmla="*/ 4423374 h 10574897"/>
              <a:gd name="connsiteX476" fmla="*/ 10369933 w 10584443"/>
              <a:gd name="connsiteY476" fmla="*/ 4404541 h 10574897"/>
              <a:gd name="connsiteX477" fmla="*/ 10370010 w 10584443"/>
              <a:gd name="connsiteY477" fmla="*/ 4405248 h 10574897"/>
              <a:gd name="connsiteX478" fmla="*/ 10339403 w 10584443"/>
              <a:gd name="connsiteY478" fmla="*/ 4421975 h 10574897"/>
              <a:gd name="connsiteX479" fmla="*/ 10314431 w 10584443"/>
              <a:gd name="connsiteY479" fmla="*/ 4448394 h 10574897"/>
              <a:gd name="connsiteX480" fmla="*/ 10355544 w 10584443"/>
              <a:gd name="connsiteY480" fmla="*/ 4512805 h 10574897"/>
              <a:gd name="connsiteX481" fmla="*/ 10361710 w 10584443"/>
              <a:gd name="connsiteY481" fmla="*/ 4463470 h 10574897"/>
              <a:gd name="connsiteX482" fmla="*/ 10379525 w 10584443"/>
              <a:gd name="connsiteY482" fmla="*/ 4550492 h 10574897"/>
              <a:gd name="connsiteX483" fmla="*/ 10374226 w 10584443"/>
              <a:gd name="connsiteY483" fmla="*/ 4444016 h 10574897"/>
              <a:gd name="connsiteX484" fmla="*/ 10370010 w 10584443"/>
              <a:gd name="connsiteY484" fmla="*/ 4405248 h 10574897"/>
              <a:gd name="connsiteX485" fmla="*/ 10371303 w 10584443"/>
              <a:gd name="connsiteY485" fmla="*/ 4404541 h 10574897"/>
              <a:gd name="connsiteX486" fmla="*/ 863382 w 10584443"/>
              <a:gd name="connsiteY486" fmla="*/ 4264758 h 10574897"/>
              <a:gd name="connsiteX487" fmla="*/ 833918 w 10584443"/>
              <a:gd name="connsiteY487" fmla="*/ 4273665 h 10574897"/>
              <a:gd name="connsiteX488" fmla="*/ 847622 w 10584443"/>
              <a:gd name="connsiteY488" fmla="*/ 4294907 h 10574897"/>
              <a:gd name="connsiteX489" fmla="*/ 890789 w 10584443"/>
              <a:gd name="connsiteY489" fmla="*/ 4280518 h 10574897"/>
              <a:gd name="connsiteX490" fmla="*/ 772933 w 10584443"/>
              <a:gd name="connsiteY490" fmla="*/ 4238035 h 10574897"/>
              <a:gd name="connsiteX491" fmla="*/ 750322 w 10584443"/>
              <a:gd name="connsiteY491" fmla="*/ 4251738 h 10574897"/>
              <a:gd name="connsiteX492" fmla="*/ 750322 w 10584443"/>
              <a:gd name="connsiteY492" fmla="*/ 4303816 h 10574897"/>
              <a:gd name="connsiteX493" fmla="*/ 757859 w 10584443"/>
              <a:gd name="connsiteY493" fmla="*/ 4316834 h 10574897"/>
              <a:gd name="connsiteX494" fmla="*/ 768138 w 10584443"/>
              <a:gd name="connsiteY494" fmla="*/ 4330538 h 10574897"/>
              <a:gd name="connsiteX495" fmla="*/ 785952 w 10584443"/>
              <a:gd name="connsiteY495" fmla="*/ 4301759 h 10574897"/>
              <a:gd name="connsiteX496" fmla="*/ 784583 w 10584443"/>
              <a:gd name="connsiteY496" fmla="*/ 4276406 h 10574897"/>
              <a:gd name="connsiteX497" fmla="*/ 784583 w 10584443"/>
              <a:gd name="connsiteY497" fmla="*/ 4249683 h 10574897"/>
              <a:gd name="connsiteX498" fmla="*/ 772933 w 10584443"/>
              <a:gd name="connsiteY498" fmla="*/ 4238035 h 10574897"/>
              <a:gd name="connsiteX499" fmla="*/ 657132 w 10584443"/>
              <a:gd name="connsiteY499" fmla="*/ 4230495 h 10574897"/>
              <a:gd name="connsiteX500" fmla="*/ 667410 w 10584443"/>
              <a:gd name="connsiteY500" fmla="*/ 4242143 h 10574897"/>
              <a:gd name="connsiteX501" fmla="*/ 662614 w 10584443"/>
              <a:gd name="connsiteY501" fmla="*/ 4252421 h 10574897"/>
              <a:gd name="connsiteX502" fmla="*/ 646169 w 10584443"/>
              <a:gd name="connsiteY502" fmla="*/ 4240772 h 10574897"/>
              <a:gd name="connsiteX503" fmla="*/ 10258929 w 10584443"/>
              <a:gd name="connsiteY503" fmla="*/ 4122919 h 10574897"/>
              <a:gd name="connsiteX504" fmla="*/ 10258928 w 10584443"/>
              <a:gd name="connsiteY504" fmla="*/ 4129771 h 10574897"/>
              <a:gd name="connsiteX505" fmla="*/ 10282911 w 10584443"/>
              <a:gd name="connsiteY505" fmla="*/ 4198291 h 10574897"/>
              <a:gd name="connsiteX506" fmla="*/ 10281604 w 10584443"/>
              <a:gd name="connsiteY506" fmla="*/ 4159231 h 10574897"/>
              <a:gd name="connsiteX507" fmla="*/ 10267769 w 10584443"/>
              <a:gd name="connsiteY507" fmla="*/ 4124471 h 10574897"/>
              <a:gd name="connsiteX508" fmla="*/ 10268522 w 10584443"/>
              <a:gd name="connsiteY508" fmla="*/ 4122919 h 10574897"/>
              <a:gd name="connsiteX509" fmla="*/ 10267151 w 10584443"/>
              <a:gd name="connsiteY509" fmla="*/ 4122919 h 10574897"/>
              <a:gd name="connsiteX510" fmla="*/ 10267769 w 10584443"/>
              <a:gd name="connsiteY510" fmla="*/ 4124471 h 10574897"/>
              <a:gd name="connsiteX511" fmla="*/ 10265781 w 10584443"/>
              <a:gd name="connsiteY511" fmla="*/ 4128572 h 10574897"/>
              <a:gd name="connsiteX512" fmla="*/ 10258929 w 10584443"/>
              <a:gd name="connsiteY512" fmla="*/ 4122919 h 10574897"/>
              <a:gd name="connsiteX513" fmla="*/ 10283597 w 10584443"/>
              <a:gd name="connsiteY513" fmla="*/ 3852236 h 10574897"/>
              <a:gd name="connsiteX514" fmla="*/ 10338413 w 10584443"/>
              <a:gd name="connsiteY514" fmla="*/ 3972832 h 10574897"/>
              <a:gd name="connsiteX515" fmla="*/ 10324024 w 10584443"/>
              <a:gd name="connsiteY515" fmla="*/ 4005037 h 10574897"/>
              <a:gd name="connsiteX516" fmla="*/ 10283597 w 10584443"/>
              <a:gd name="connsiteY516" fmla="*/ 3852236 h 10574897"/>
              <a:gd name="connsiteX517" fmla="*/ 10179445 w 10584443"/>
              <a:gd name="connsiteY517" fmla="*/ 3813888 h 10574897"/>
              <a:gd name="connsiteX518" fmla="*/ 10213705 w 10584443"/>
              <a:gd name="connsiteY518" fmla="*/ 3964634 h 10574897"/>
              <a:gd name="connsiteX519" fmla="*/ 10244539 w 10584443"/>
              <a:gd name="connsiteY519" fmla="*/ 3929688 h 10574897"/>
              <a:gd name="connsiteX520" fmla="*/ 10220558 w 10584443"/>
              <a:gd name="connsiteY520" fmla="*/ 3924207 h 10574897"/>
              <a:gd name="connsiteX521" fmla="*/ 10220558 w 10584443"/>
              <a:gd name="connsiteY521" fmla="*/ 3874872 h 10574897"/>
              <a:gd name="connsiteX522" fmla="*/ 10221927 w 10584443"/>
              <a:gd name="connsiteY522" fmla="*/ 3874872 h 10574897"/>
              <a:gd name="connsiteX523" fmla="*/ 10179445 w 10584443"/>
              <a:gd name="connsiteY523" fmla="*/ 3813888 h 10574897"/>
              <a:gd name="connsiteX524" fmla="*/ 281032 w 10584443"/>
              <a:gd name="connsiteY524" fmla="*/ 3773462 h 10574897"/>
              <a:gd name="connsiteX525" fmla="*/ 284362 w 10584443"/>
              <a:gd name="connsiteY525" fmla="*/ 3776868 h 10574897"/>
              <a:gd name="connsiteX526" fmla="*/ 267231 w 10584443"/>
              <a:gd name="connsiteY526" fmla="*/ 3867314 h 10574897"/>
              <a:gd name="connsiteX527" fmla="*/ 262435 w 10584443"/>
              <a:gd name="connsiteY527" fmla="*/ 3799479 h 10574897"/>
              <a:gd name="connsiteX528" fmla="*/ 281032 w 10584443"/>
              <a:gd name="connsiteY528" fmla="*/ 3773462 h 10574897"/>
              <a:gd name="connsiteX529" fmla="*/ 322749 w 10584443"/>
              <a:gd name="connsiteY529" fmla="*/ 3607632 h 10574897"/>
              <a:gd name="connsiteX530" fmla="*/ 306290 w 10584443"/>
              <a:gd name="connsiteY530" fmla="*/ 3744675 h 10574897"/>
              <a:gd name="connsiteX531" fmla="*/ 322749 w 10584443"/>
              <a:gd name="connsiteY531" fmla="*/ 3607632 h 10574897"/>
              <a:gd name="connsiteX532" fmla="*/ 640000 w 10584443"/>
              <a:gd name="connsiteY532" fmla="*/ 3582965 h 10574897"/>
              <a:gd name="connsiteX533" fmla="*/ 610536 w 10584443"/>
              <a:gd name="connsiteY533" fmla="*/ 3641893 h 10574897"/>
              <a:gd name="connsiteX534" fmla="*/ 640000 w 10584443"/>
              <a:gd name="connsiteY534" fmla="*/ 3582965 h 10574897"/>
              <a:gd name="connsiteX535" fmla="*/ 685909 w 10584443"/>
              <a:gd name="connsiteY535" fmla="*/ 3564465 h 10574897"/>
              <a:gd name="connsiteX536" fmla="*/ 641370 w 10584443"/>
              <a:gd name="connsiteY536" fmla="*/ 3647376 h 10574897"/>
              <a:gd name="connsiteX537" fmla="*/ 685909 w 10584443"/>
              <a:gd name="connsiteY537" fmla="*/ 3564465 h 10574897"/>
              <a:gd name="connsiteX538" fmla="*/ 10093756 w 10584443"/>
              <a:gd name="connsiteY538" fmla="*/ 3538012 h 10574897"/>
              <a:gd name="connsiteX539" fmla="*/ 10112295 w 10584443"/>
              <a:gd name="connsiteY539" fmla="*/ 3611065 h 10574897"/>
              <a:gd name="connsiteX540" fmla="*/ 10101331 w 10584443"/>
              <a:gd name="connsiteY540" fmla="*/ 3542543 h 10574897"/>
              <a:gd name="connsiteX541" fmla="*/ 10102702 w 10584443"/>
              <a:gd name="connsiteY541" fmla="*/ 3542543 h 10574897"/>
              <a:gd name="connsiteX542" fmla="*/ 10093756 w 10584443"/>
              <a:gd name="connsiteY542" fmla="*/ 3538012 h 10574897"/>
              <a:gd name="connsiteX543" fmla="*/ 677001 w 10584443"/>
              <a:gd name="connsiteY543" fmla="*/ 3494573 h 10574897"/>
              <a:gd name="connsiteX544" fmla="*/ 692761 w 10584443"/>
              <a:gd name="connsiteY544" fmla="*/ 3536371 h 10574897"/>
              <a:gd name="connsiteX545" fmla="*/ 654389 w 10584443"/>
              <a:gd name="connsiteY545" fmla="*/ 3536371 h 10574897"/>
              <a:gd name="connsiteX546" fmla="*/ 677001 w 10584443"/>
              <a:gd name="connsiteY546" fmla="*/ 3494573 h 10574897"/>
              <a:gd name="connsiteX547" fmla="*/ 10127369 w 10584443"/>
              <a:gd name="connsiteY547" fmla="*/ 3402760 h 10574897"/>
              <a:gd name="connsiteX548" fmla="*/ 10141758 w 10584443"/>
              <a:gd name="connsiteY548" fmla="*/ 3429483 h 10574897"/>
              <a:gd name="connsiteX549" fmla="*/ 10147240 w 10584443"/>
              <a:gd name="connsiteY549" fmla="*/ 3468540 h 10574897"/>
              <a:gd name="connsiteX550" fmla="*/ 10165741 w 10584443"/>
              <a:gd name="connsiteY550" fmla="*/ 3443188 h 10574897"/>
              <a:gd name="connsiteX551" fmla="*/ 10036676 w 10584443"/>
              <a:gd name="connsiteY551" fmla="*/ 3300010 h 10574897"/>
              <a:gd name="connsiteX552" fmla="*/ 10025959 w 10584443"/>
              <a:gd name="connsiteY552" fmla="*/ 3314368 h 10574897"/>
              <a:gd name="connsiteX553" fmla="*/ 10073237 w 10584443"/>
              <a:gd name="connsiteY553" fmla="*/ 3391796 h 10574897"/>
              <a:gd name="connsiteX554" fmla="*/ 10082830 w 10584443"/>
              <a:gd name="connsiteY554" fmla="*/ 3357536 h 10574897"/>
              <a:gd name="connsiteX555" fmla="*/ 10036676 w 10584443"/>
              <a:gd name="connsiteY555" fmla="*/ 3300010 h 10574897"/>
              <a:gd name="connsiteX556" fmla="*/ 692074 w 10584443"/>
              <a:gd name="connsiteY556" fmla="*/ 3220488 h 10574897"/>
              <a:gd name="connsiteX557" fmla="*/ 634518 w 10584443"/>
              <a:gd name="connsiteY557" fmla="*/ 3317788 h 10574897"/>
              <a:gd name="connsiteX558" fmla="*/ 692074 w 10584443"/>
              <a:gd name="connsiteY558" fmla="*/ 3220488 h 10574897"/>
              <a:gd name="connsiteX559" fmla="*/ 994256 w 10584443"/>
              <a:gd name="connsiteY559" fmla="*/ 3136897 h 10574897"/>
              <a:gd name="connsiteX560" fmla="*/ 977126 w 10584443"/>
              <a:gd name="connsiteY560" fmla="*/ 3167731 h 10574897"/>
              <a:gd name="connsiteX561" fmla="*/ 991515 w 10584443"/>
              <a:gd name="connsiteY561" fmla="*/ 3139638 h 10574897"/>
              <a:gd name="connsiteX562" fmla="*/ 598891 w 10584443"/>
              <a:gd name="connsiteY562" fmla="*/ 3112915 h 10574897"/>
              <a:gd name="connsiteX563" fmla="*/ 564630 w 10584443"/>
              <a:gd name="connsiteY563" fmla="*/ 3149916 h 10574897"/>
              <a:gd name="connsiteX564" fmla="*/ 570112 w 10584443"/>
              <a:gd name="connsiteY564" fmla="*/ 3188289 h 10574897"/>
              <a:gd name="connsiteX565" fmla="*/ 598891 w 10584443"/>
              <a:gd name="connsiteY565" fmla="*/ 3112915 h 10574897"/>
              <a:gd name="connsiteX566" fmla="*/ 9455866 w 10584443"/>
              <a:gd name="connsiteY566" fmla="*/ 3105377 h 10574897"/>
              <a:gd name="connsiteX567" fmla="*/ 9513423 w 10584443"/>
              <a:gd name="connsiteY567" fmla="*/ 3168418 h 10574897"/>
              <a:gd name="connsiteX568" fmla="*/ 9455866 w 10584443"/>
              <a:gd name="connsiteY568" fmla="*/ 3105377 h 10574897"/>
              <a:gd name="connsiteX569" fmla="*/ 9921121 w 10584443"/>
              <a:gd name="connsiteY569" fmla="*/ 3071116 h 10574897"/>
              <a:gd name="connsiteX570" fmla="*/ 9996495 w 10584443"/>
              <a:gd name="connsiteY570" fmla="*/ 3199937 h 10574897"/>
              <a:gd name="connsiteX571" fmla="*/ 9996495 w 10584443"/>
              <a:gd name="connsiteY571" fmla="*/ 3197196 h 10574897"/>
              <a:gd name="connsiteX572" fmla="*/ 9921121 w 10584443"/>
              <a:gd name="connsiteY572" fmla="*/ 3071116 h 10574897"/>
              <a:gd name="connsiteX573" fmla="*/ 901614 w 10584443"/>
              <a:gd name="connsiteY573" fmla="*/ 3055603 h 10574897"/>
              <a:gd name="connsiteX574" fmla="*/ 868178 w 10584443"/>
              <a:gd name="connsiteY574" fmla="*/ 3108118 h 10574897"/>
              <a:gd name="connsiteX575" fmla="*/ 870919 w 10584443"/>
              <a:gd name="connsiteY575" fmla="*/ 3105377 h 10574897"/>
              <a:gd name="connsiteX576" fmla="*/ 909290 w 10584443"/>
              <a:gd name="connsiteY576" fmla="*/ 3068376 h 10574897"/>
              <a:gd name="connsiteX577" fmla="*/ 901614 w 10584443"/>
              <a:gd name="connsiteY577" fmla="*/ 3055603 h 10574897"/>
              <a:gd name="connsiteX578" fmla="*/ 9862879 w 10584443"/>
              <a:gd name="connsiteY578" fmla="*/ 3018355 h 10574897"/>
              <a:gd name="connsiteX579" fmla="*/ 9917010 w 10584443"/>
              <a:gd name="connsiteY579" fmla="*/ 3141693 h 10574897"/>
              <a:gd name="connsiteX580" fmla="*/ 9927974 w 10584443"/>
              <a:gd name="connsiteY580" fmla="*/ 3210215 h 10574897"/>
              <a:gd name="connsiteX581" fmla="*/ 10003347 w 10584443"/>
              <a:gd name="connsiteY581" fmla="*/ 3336980 h 10574897"/>
              <a:gd name="connsiteX582" fmla="*/ 10003347 w 10584443"/>
              <a:gd name="connsiteY582" fmla="*/ 3275310 h 10574897"/>
              <a:gd name="connsiteX583" fmla="*/ 9970456 w 10584443"/>
              <a:gd name="connsiteY583" fmla="*/ 3255439 h 10574897"/>
              <a:gd name="connsiteX584" fmla="*/ 10028699 w 10584443"/>
              <a:gd name="connsiteY584" fmla="*/ 3245846 h 10574897"/>
              <a:gd name="connsiteX585" fmla="*/ 9963605 w 10584443"/>
              <a:gd name="connsiteY585" fmla="*/ 3226660 h 10574897"/>
              <a:gd name="connsiteX586" fmla="*/ 9931400 w 10584443"/>
              <a:gd name="connsiteY586" fmla="*/ 3158138 h 10574897"/>
              <a:gd name="connsiteX587" fmla="*/ 9862879 w 10584443"/>
              <a:gd name="connsiteY587" fmla="*/ 3021097 h 10574897"/>
              <a:gd name="connsiteX588" fmla="*/ 1080593 w 10584443"/>
              <a:gd name="connsiteY588" fmla="*/ 3002595 h 10574897"/>
              <a:gd name="connsiteX589" fmla="*/ 1077167 w 10584443"/>
              <a:gd name="connsiteY589" fmla="*/ 3005336 h 10574897"/>
              <a:gd name="connsiteX590" fmla="*/ 1076507 w 10584443"/>
              <a:gd name="connsiteY590" fmla="*/ 3007214 h 10574897"/>
              <a:gd name="connsiteX591" fmla="*/ 1031651 w 10584443"/>
              <a:gd name="connsiteY591" fmla="*/ 3057929 h 10574897"/>
              <a:gd name="connsiteX592" fmla="*/ 998367 w 10584443"/>
              <a:gd name="connsiteY592" fmla="*/ 3123878 h 10574897"/>
              <a:gd name="connsiteX593" fmla="*/ 1054554 w 10584443"/>
              <a:gd name="connsiteY593" fmla="*/ 3045764 h 10574897"/>
              <a:gd name="connsiteX594" fmla="*/ 1069380 w 10584443"/>
              <a:gd name="connsiteY594" fmla="*/ 3027518 h 10574897"/>
              <a:gd name="connsiteX595" fmla="*/ 1076507 w 10584443"/>
              <a:gd name="connsiteY595" fmla="*/ 3007214 h 10574897"/>
              <a:gd name="connsiteX596" fmla="*/ 979867 w 10584443"/>
              <a:gd name="connsiteY596" fmla="*/ 2954630 h 10574897"/>
              <a:gd name="connsiteX597" fmla="*/ 935328 w 10584443"/>
              <a:gd name="connsiteY597" fmla="*/ 3003966 h 10574897"/>
              <a:gd name="connsiteX598" fmla="*/ 935328 w 10584443"/>
              <a:gd name="connsiteY598" fmla="*/ 3040283 h 10574897"/>
              <a:gd name="connsiteX599" fmla="*/ 960680 w 10584443"/>
              <a:gd name="connsiteY599" fmla="*/ 3023837 h 10574897"/>
              <a:gd name="connsiteX600" fmla="*/ 963421 w 10584443"/>
              <a:gd name="connsiteY600" fmla="*/ 3021097 h 10574897"/>
              <a:gd name="connsiteX601" fmla="*/ 1002478 w 10584443"/>
              <a:gd name="connsiteY601" fmla="*/ 2959427 h 10574897"/>
              <a:gd name="connsiteX602" fmla="*/ 979867 w 10584443"/>
              <a:gd name="connsiteY602" fmla="*/ 2954630 h 10574897"/>
              <a:gd name="connsiteX603" fmla="*/ 1072369 w 10584443"/>
              <a:gd name="connsiteY603" fmla="*/ 2950520 h 10574897"/>
              <a:gd name="connsiteX604" fmla="*/ 1069628 w 10584443"/>
              <a:gd name="connsiteY604" fmla="*/ 2953260 h 10574897"/>
              <a:gd name="connsiteX605" fmla="*/ 1068134 w 10584443"/>
              <a:gd name="connsiteY605" fmla="*/ 2956924 h 10574897"/>
              <a:gd name="connsiteX606" fmla="*/ 1020102 w 10584443"/>
              <a:gd name="connsiteY606" fmla="*/ 3029549 h 10574897"/>
              <a:gd name="connsiteX607" fmla="*/ 975070 w 10584443"/>
              <a:gd name="connsiteY607" fmla="*/ 3112915 h 10574897"/>
              <a:gd name="connsiteX608" fmla="*/ 1034202 w 10584443"/>
              <a:gd name="connsiteY608" fmla="*/ 3040107 h 10574897"/>
              <a:gd name="connsiteX609" fmla="*/ 1068134 w 10584443"/>
              <a:gd name="connsiteY609" fmla="*/ 2956924 h 10574897"/>
              <a:gd name="connsiteX610" fmla="*/ 691469 w 10584443"/>
              <a:gd name="connsiteY610" fmla="*/ 2944834 h 10574897"/>
              <a:gd name="connsiteX611" fmla="*/ 653022 w 10584443"/>
              <a:gd name="connsiteY611" fmla="*/ 3030689 h 10574897"/>
              <a:gd name="connsiteX612" fmla="*/ 698246 w 10584443"/>
              <a:gd name="connsiteY612" fmla="*/ 2966279 h 10574897"/>
              <a:gd name="connsiteX613" fmla="*/ 691469 w 10584443"/>
              <a:gd name="connsiteY613" fmla="*/ 2944834 h 10574897"/>
              <a:gd name="connsiteX614" fmla="*/ 879811 w 10584443"/>
              <a:gd name="connsiteY614" fmla="*/ 2938857 h 10574897"/>
              <a:gd name="connsiteX615" fmla="*/ 864737 w 10584443"/>
              <a:gd name="connsiteY615" fmla="*/ 2997785 h 10574897"/>
              <a:gd name="connsiteX616" fmla="*/ 880496 w 10584443"/>
              <a:gd name="connsiteY616" fmla="*/ 2997785 h 10574897"/>
              <a:gd name="connsiteX617" fmla="*/ 829791 w 10584443"/>
              <a:gd name="connsiteY617" fmla="*/ 3043694 h 10574897"/>
              <a:gd name="connsiteX618" fmla="*/ 879811 w 10584443"/>
              <a:gd name="connsiteY618" fmla="*/ 2938857 h 10574897"/>
              <a:gd name="connsiteX619" fmla="*/ 9785452 w 10584443"/>
              <a:gd name="connsiteY619" fmla="*/ 2926537 h 10574897"/>
              <a:gd name="connsiteX620" fmla="*/ 9829990 w 10584443"/>
              <a:gd name="connsiteY620" fmla="*/ 3012875 h 10574897"/>
              <a:gd name="connsiteX621" fmla="*/ 9829990 w 10584443"/>
              <a:gd name="connsiteY621" fmla="*/ 3010133 h 10574897"/>
              <a:gd name="connsiteX622" fmla="*/ 9785452 w 10584443"/>
              <a:gd name="connsiteY622" fmla="*/ 2926537 h 10574897"/>
              <a:gd name="connsiteX623" fmla="*/ 1118963 w 10584443"/>
              <a:gd name="connsiteY623" fmla="*/ 2881998 h 10574897"/>
              <a:gd name="connsiteX624" fmla="*/ 1115538 w 10584443"/>
              <a:gd name="connsiteY624" fmla="*/ 2884738 h 10574897"/>
              <a:gd name="connsiteX625" fmla="*/ 1116449 w 10584443"/>
              <a:gd name="connsiteY625" fmla="*/ 2885450 h 10574897"/>
              <a:gd name="connsiteX626" fmla="*/ 1078536 w 10584443"/>
              <a:gd name="connsiteY626" fmla="*/ 2937500 h 10574897"/>
              <a:gd name="connsiteX627" fmla="*/ 1086758 w 10584443"/>
              <a:gd name="connsiteY627" fmla="*/ 2953946 h 10574897"/>
              <a:gd name="connsiteX628" fmla="*/ 1112112 w 10584443"/>
              <a:gd name="connsiteY628" fmla="*/ 2915573 h 10574897"/>
              <a:gd name="connsiteX629" fmla="*/ 1130612 w 10584443"/>
              <a:gd name="connsiteY629" fmla="*/ 2896387 h 10574897"/>
              <a:gd name="connsiteX630" fmla="*/ 1123332 w 10584443"/>
              <a:gd name="connsiteY630" fmla="*/ 2890819 h 10574897"/>
              <a:gd name="connsiteX631" fmla="*/ 1116449 w 10584443"/>
              <a:gd name="connsiteY631" fmla="*/ 2885450 h 10574897"/>
              <a:gd name="connsiteX632" fmla="*/ 1073054 w 10584443"/>
              <a:gd name="connsiteY632" fmla="*/ 2881998 h 10574897"/>
              <a:gd name="connsiteX633" fmla="*/ 1069628 w 10584443"/>
              <a:gd name="connsiteY633" fmla="*/ 2884738 h 10574897"/>
              <a:gd name="connsiteX634" fmla="*/ 1069535 w 10584443"/>
              <a:gd name="connsiteY634" fmla="*/ 2884970 h 10574897"/>
              <a:gd name="connsiteX635" fmla="*/ 1034077 w 10584443"/>
              <a:gd name="connsiteY635" fmla="*/ 2914916 h 10574897"/>
              <a:gd name="connsiteX636" fmla="*/ 1020978 w 10584443"/>
              <a:gd name="connsiteY636" fmla="*/ 2964224 h 10574897"/>
              <a:gd name="connsiteX637" fmla="*/ 1051727 w 10584443"/>
              <a:gd name="connsiteY637" fmla="*/ 2929106 h 10574897"/>
              <a:gd name="connsiteX638" fmla="*/ 1069535 w 10584443"/>
              <a:gd name="connsiteY638" fmla="*/ 2884970 h 10574897"/>
              <a:gd name="connsiteX639" fmla="*/ 1155279 w 10584443"/>
              <a:gd name="connsiteY639" fmla="*/ 2835402 h 10574897"/>
              <a:gd name="connsiteX640" fmla="*/ 1151854 w 10584443"/>
              <a:gd name="connsiteY640" fmla="*/ 2838144 h 10574897"/>
              <a:gd name="connsiteX641" fmla="*/ 1150947 w 10584443"/>
              <a:gd name="connsiteY641" fmla="*/ 2843281 h 10574897"/>
              <a:gd name="connsiteX642" fmla="*/ 1147742 w 10584443"/>
              <a:gd name="connsiteY642" fmla="*/ 2849108 h 10574897"/>
              <a:gd name="connsiteX643" fmla="*/ 1147742 w 10584443"/>
              <a:gd name="connsiteY643" fmla="*/ 2861441 h 10574897"/>
              <a:gd name="connsiteX644" fmla="*/ 1150947 w 10584443"/>
              <a:gd name="connsiteY644" fmla="*/ 2843281 h 10574897"/>
              <a:gd name="connsiteX645" fmla="*/ 907919 w 10584443"/>
              <a:gd name="connsiteY645" fmla="*/ 2694936 h 10574897"/>
              <a:gd name="connsiteX646" fmla="*/ 814046 w 10584443"/>
              <a:gd name="connsiteY646" fmla="*/ 2795662 h 10574897"/>
              <a:gd name="connsiteX647" fmla="*/ 864066 w 10584443"/>
              <a:gd name="connsiteY647" fmla="*/ 2771679 h 10574897"/>
              <a:gd name="connsiteX648" fmla="*/ 907919 w 10584443"/>
              <a:gd name="connsiteY648" fmla="*/ 2694936 h 10574897"/>
              <a:gd name="connsiteX649" fmla="*/ 1224485 w 10584443"/>
              <a:gd name="connsiteY649" fmla="*/ 2633952 h 10574897"/>
              <a:gd name="connsiteX650" fmla="*/ 1220375 w 10584443"/>
              <a:gd name="connsiteY650" fmla="*/ 2636693 h 10574897"/>
              <a:gd name="connsiteX651" fmla="*/ 1220119 w 10584443"/>
              <a:gd name="connsiteY651" fmla="*/ 2638224 h 10574897"/>
              <a:gd name="connsiteX652" fmla="*/ 1200675 w 10584443"/>
              <a:gd name="connsiteY652" fmla="*/ 2657250 h 10574897"/>
              <a:gd name="connsiteX653" fmla="*/ 1186114 w 10584443"/>
              <a:gd name="connsiteY653" fmla="*/ 2692880 h 10574897"/>
              <a:gd name="connsiteX654" fmla="*/ 1211466 w 10584443"/>
              <a:gd name="connsiteY654" fmla="*/ 2677806 h 10574897"/>
              <a:gd name="connsiteX655" fmla="*/ 1216948 w 10584443"/>
              <a:gd name="connsiteY655" fmla="*/ 2657250 h 10574897"/>
              <a:gd name="connsiteX656" fmla="*/ 1220119 w 10584443"/>
              <a:gd name="connsiteY656" fmla="*/ 2638224 h 10574897"/>
              <a:gd name="connsiteX657" fmla="*/ 9782024 w 10584443"/>
              <a:gd name="connsiteY657" fmla="*/ 2590776 h 10574897"/>
              <a:gd name="connsiteX658" fmla="*/ 9819026 w 10584443"/>
              <a:gd name="connsiteY658" fmla="*/ 2617499 h 10574897"/>
              <a:gd name="connsiteX659" fmla="*/ 9796414 w 10584443"/>
              <a:gd name="connsiteY659" fmla="*/ 2639426 h 10574897"/>
              <a:gd name="connsiteX660" fmla="*/ 9782024 w 10584443"/>
              <a:gd name="connsiteY660" fmla="*/ 2590776 h 10574897"/>
              <a:gd name="connsiteX661" fmla="*/ 1171720 w 10584443"/>
              <a:gd name="connsiteY661" fmla="*/ 2551038 h 10574897"/>
              <a:gd name="connsiteX662" fmla="*/ 1155275 w 10584443"/>
              <a:gd name="connsiteY662" fmla="*/ 2624355 h 10574897"/>
              <a:gd name="connsiteX663" fmla="*/ 1171720 w 10584443"/>
              <a:gd name="connsiteY663" fmla="*/ 2551038 h 10574897"/>
              <a:gd name="connsiteX664" fmla="*/ 9096132 w 10584443"/>
              <a:gd name="connsiteY664" fmla="*/ 2503079 h 10574897"/>
              <a:gd name="connsiteX665" fmla="*/ 9096132 w 10584443"/>
              <a:gd name="connsiteY665" fmla="*/ 2511987 h 10574897"/>
              <a:gd name="connsiteX666" fmla="*/ 9091335 w 10584443"/>
              <a:gd name="connsiteY666" fmla="*/ 2511987 h 10574897"/>
              <a:gd name="connsiteX667" fmla="*/ 9098187 w 10584443"/>
              <a:gd name="connsiteY667" fmla="*/ 2520209 h 10574897"/>
              <a:gd name="connsiteX668" fmla="*/ 9166708 w 10584443"/>
              <a:gd name="connsiteY668" fmla="*/ 2564062 h 10574897"/>
              <a:gd name="connsiteX669" fmla="*/ 9170819 w 10584443"/>
              <a:gd name="connsiteY669" fmla="*/ 2540765 h 10574897"/>
              <a:gd name="connsiteX670" fmla="*/ 9171505 w 10584443"/>
              <a:gd name="connsiteY670" fmla="*/ 2540765 h 10574897"/>
              <a:gd name="connsiteX671" fmla="*/ 9096132 w 10584443"/>
              <a:gd name="connsiteY671" fmla="*/ 2503079 h 10574897"/>
              <a:gd name="connsiteX672" fmla="*/ 1108001 w 10584443"/>
              <a:gd name="connsiteY672" fmla="*/ 2483208 h 10574897"/>
              <a:gd name="connsiteX673" fmla="*/ 1075110 w 10584443"/>
              <a:gd name="connsiteY673" fmla="*/ 2594896 h 10574897"/>
              <a:gd name="connsiteX674" fmla="*/ 1102518 w 10584443"/>
              <a:gd name="connsiteY674" fmla="*/ 2542135 h 10574897"/>
              <a:gd name="connsiteX675" fmla="*/ 1108001 w 10584443"/>
              <a:gd name="connsiteY675" fmla="*/ 2483208 h 10574897"/>
              <a:gd name="connsiteX676" fmla="*/ 9034463 w 10584443"/>
              <a:gd name="connsiteY676" fmla="*/ 2410576 h 10574897"/>
              <a:gd name="connsiteX677" fmla="*/ 9010481 w 10584443"/>
              <a:gd name="connsiteY677" fmla="*/ 2415372 h 10574897"/>
              <a:gd name="connsiteX678" fmla="*/ 9057760 w 10584443"/>
              <a:gd name="connsiteY678" fmla="*/ 2483893 h 10574897"/>
              <a:gd name="connsiteX679" fmla="*/ 9085181 w 10584443"/>
              <a:gd name="connsiteY679" fmla="*/ 2489912 h 10574897"/>
              <a:gd name="connsiteX680" fmla="*/ 9085168 w 10584443"/>
              <a:gd name="connsiteY680" fmla="*/ 2490060 h 10574897"/>
              <a:gd name="connsiteX681" fmla="*/ 9085854 w 10584443"/>
              <a:gd name="connsiteY681" fmla="*/ 2490060 h 10574897"/>
              <a:gd name="connsiteX682" fmla="*/ 9085181 w 10584443"/>
              <a:gd name="connsiteY682" fmla="*/ 2489912 h 10574897"/>
              <a:gd name="connsiteX683" fmla="*/ 9086539 w 10584443"/>
              <a:gd name="connsiteY683" fmla="*/ 2473615 h 10574897"/>
              <a:gd name="connsiteX684" fmla="*/ 9034463 w 10584443"/>
              <a:gd name="connsiteY684" fmla="*/ 2410576 h 10574897"/>
              <a:gd name="connsiteX685" fmla="*/ 1427993 w 10584443"/>
              <a:gd name="connsiteY685" fmla="*/ 2405094 h 10574897"/>
              <a:gd name="connsiteX686" fmla="*/ 1382769 w 10584443"/>
              <a:gd name="connsiteY686" fmla="*/ 2481152 h 10574897"/>
              <a:gd name="connsiteX687" fmla="*/ 1425936 w 10584443"/>
              <a:gd name="connsiteY687" fmla="*/ 2407835 h 10574897"/>
              <a:gd name="connsiteX688" fmla="*/ 9600476 w 10584443"/>
              <a:gd name="connsiteY688" fmla="*/ 2380613 h 10574897"/>
              <a:gd name="connsiteX689" fmla="*/ 9608666 w 10584443"/>
              <a:gd name="connsiteY689" fmla="*/ 2390003 h 10574897"/>
              <a:gd name="connsiteX690" fmla="*/ 9666909 w 10584443"/>
              <a:gd name="connsiteY690" fmla="*/ 2437282 h 10574897"/>
              <a:gd name="connsiteX691" fmla="*/ 9666909 w 10584443"/>
              <a:gd name="connsiteY691" fmla="*/ 2472228 h 10574897"/>
              <a:gd name="connsiteX692" fmla="*/ 9767635 w 10584443"/>
              <a:gd name="connsiteY692" fmla="*/ 2609270 h 10574897"/>
              <a:gd name="connsiteX693" fmla="*/ 9733374 w 10584443"/>
              <a:gd name="connsiteY693" fmla="*/ 2603788 h 10574897"/>
              <a:gd name="connsiteX694" fmla="*/ 9631964 w 10584443"/>
              <a:gd name="connsiteY694" fmla="*/ 2488673 h 10574897"/>
              <a:gd name="connsiteX695" fmla="*/ 9576461 w 10584443"/>
              <a:gd name="connsiteY695" fmla="*/ 2406448 h 10574897"/>
              <a:gd name="connsiteX696" fmla="*/ 9608666 w 10584443"/>
              <a:gd name="connsiteY696" fmla="*/ 2399596 h 10574897"/>
              <a:gd name="connsiteX697" fmla="*/ 9600476 w 10584443"/>
              <a:gd name="connsiteY697" fmla="*/ 2380613 h 10574897"/>
              <a:gd name="connsiteX698" fmla="*/ 9636760 w 10584443"/>
              <a:gd name="connsiteY698" fmla="*/ 2342045 h 10574897"/>
              <a:gd name="connsiteX699" fmla="*/ 9677873 w 10584443"/>
              <a:gd name="connsiteY699" fmla="*/ 2387954 h 10574897"/>
              <a:gd name="connsiteX700" fmla="*/ 9637445 w 10584443"/>
              <a:gd name="connsiteY700" fmla="*/ 2398232 h 10574897"/>
              <a:gd name="connsiteX701" fmla="*/ 9621001 w 10584443"/>
              <a:gd name="connsiteY701" fmla="*/ 2350953 h 10574897"/>
              <a:gd name="connsiteX702" fmla="*/ 9636760 w 10584443"/>
              <a:gd name="connsiteY702" fmla="*/ 2342045 h 10574897"/>
              <a:gd name="connsiteX703" fmla="*/ 1275877 w 10584443"/>
              <a:gd name="connsiteY703" fmla="*/ 2309850 h 10574897"/>
              <a:gd name="connsiteX704" fmla="*/ 1238876 w 10584443"/>
              <a:gd name="connsiteY704" fmla="*/ 2354389 h 10574897"/>
              <a:gd name="connsiteX705" fmla="*/ 1264227 w 10584443"/>
              <a:gd name="connsiteY705" fmla="*/ 2354389 h 10574897"/>
              <a:gd name="connsiteX706" fmla="*/ 1481438 w 10584443"/>
              <a:gd name="connsiteY706" fmla="*/ 2292720 h 10574897"/>
              <a:gd name="connsiteX707" fmla="*/ 1438956 w 10584443"/>
              <a:gd name="connsiteY707" fmla="*/ 2329722 h 10574897"/>
              <a:gd name="connsiteX708" fmla="*/ 1458141 w 10584443"/>
              <a:gd name="connsiteY708" fmla="*/ 2348223 h 10574897"/>
              <a:gd name="connsiteX709" fmla="*/ 1449234 w 10584443"/>
              <a:gd name="connsiteY709" fmla="*/ 2379056 h 10574897"/>
              <a:gd name="connsiteX710" fmla="*/ 1476642 w 10584443"/>
              <a:gd name="connsiteY710" fmla="*/ 2366723 h 10574897"/>
              <a:gd name="connsiteX711" fmla="*/ 1481438 w 10584443"/>
              <a:gd name="connsiteY711" fmla="*/ 2292720 h 10574897"/>
              <a:gd name="connsiteX712" fmla="*/ 1750025 w 10584443"/>
              <a:gd name="connsiteY712" fmla="*/ 2210481 h 10574897"/>
              <a:gd name="connsiteX713" fmla="*/ 1750025 w 10584443"/>
              <a:gd name="connsiteY713" fmla="*/ 2263242 h 10574897"/>
              <a:gd name="connsiteX714" fmla="*/ 1681504 w 10584443"/>
              <a:gd name="connsiteY714" fmla="*/ 2323540 h 10574897"/>
              <a:gd name="connsiteX715" fmla="*/ 1750025 w 10584443"/>
              <a:gd name="connsiteY715" fmla="*/ 2210481 h 10574897"/>
              <a:gd name="connsiteX716" fmla="*/ 8905644 w 10584443"/>
              <a:gd name="connsiteY716" fmla="*/ 2207070 h 10574897"/>
              <a:gd name="connsiteX717" fmla="*/ 8916608 w 10584443"/>
              <a:gd name="connsiteY717" fmla="*/ 2287925 h 10574897"/>
              <a:gd name="connsiteX718" fmla="*/ 8963201 w 10584443"/>
              <a:gd name="connsiteY718" fmla="*/ 2310536 h 10574897"/>
              <a:gd name="connsiteX719" fmla="*/ 8953608 w 10584443"/>
              <a:gd name="connsiteY719" fmla="*/ 2339314 h 10574897"/>
              <a:gd name="connsiteX720" fmla="*/ 9022129 w 10584443"/>
              <a:gd name="connsiteY720" fmla="*/ 2400983 h 10574897"/>
              <a:gd name="connsiteX721" fmla="*/ 9067353 w 10584443"/>
              <a:gd name="connsiteY721" fmla="*/ 2424965 h 10574897"/>
              <a:gd name="connsiteX722" fmla="*/ 9060501 w 10584443"/>
              <a:gd name="connsiteY722" fmla="*/ 2386594 h 10574897"/>
              <a:gd name="connsiteX723" fmla="*/ 8980331 w 10584443"/>
              <a:gd name="connsiteY723" fmla="*/ 2318073 h 10574897"/>
              <a:gd name="connsiteX724" fmla="*/ 8981017 w 10584443"/>
              <a:gd name="connsiteY724" fmla="*/ 2318073 h 10574897"/>
              <a:gd name="connsiteX725" fmla="*/ 8905644 w 10584443"/>
              <a:gd name="connsiteY725" fmla="*/ 2207070 h 10574897"/>
              <a:gd name="connsiteX726" fmla="*/ 1357602 w 10584443"/>
              <a:gd name="connsiteY726" fmla="*/ 2203044 h 10574897"/>
              <a:gd name="connsiteX727" fmla="*/ 1303970 w 10584443"/>
              <a:gd name="connsiteY727" fmla="*/ 2218032 h 10574897"/>
              <a:gd name="connsiteX728" fmla="*/ 1260801 w 10584443"/>
              <a:gd name="connsiteY728" fmla="*/ 2257089 h 10574897"/>
              <a:gd name="connsiteX729" fmla="*/ 1282729 w 10584443"/>
              <a:gd name="connsiteY729" fmla="*/ 2292035 h 10574897"/>
              <a:gd name="connsiteX730" fmla="*/ 1264227 w 10584443"/>
              <a:gd name="connsiteY730" fmla="*/ 2300943 h 10574897"/>
              <a:gd name="connsiteX731" fmla="*/ 1264912 w 10584443"/>
              <a:gd name="connsiteY731" fmla="*/ 2300943 h 10574897"/>
              <a:gd name="connsiteX732" fmla="*/ 1362212 w 10584443"/>
              <a:gd name="connsiteY732" fmla="*/ 2209126 h 10574897"/>
              <a:gd name="connsiteX733" fmla="*/ 1357602 w 10584443"/>
              <a:gd name="connsiteY733" fmla="*/ 2203044 h 10574897"/>
              <a:gd name="connsiteX734" fmla="*/ 9480533 w 10584443"/>
              <a:gd name="connsiteY734" fmla="*/ 2187189 h 10574897"/>
              <a:gd name="connsiteX735" fmla="*/ 9553165 w 10584443"/>
              <a:gd name="connsiteY735" fmla="*/ 2294767 h 10574897"/>
              <a:gd name="connsiteX736" fmla="*/ 9480533 w 10584443"/>
              <a:gd name="connsiteY736" fmla="*/ 2187189 h 10574897"/>
              <a:gd name="connsiteX737" fmla="*/ 9422976 w 10584443"/>
              <a:gd name="connsiteY737" fmla="*/ 2128261 h 10574897"/>
              <a:gd name="connsiteX738" fmla="*/ 9450384 w 10584443"/>
              <a:gd name="connsiteY738" fmla="*/ 2215968 h 10574897"/>
              <a:gd name="connsiteX739" fmla="*/ 9518904 w 10584443"/>
              <a:gd name="connsiteY739" fmla="*/ 2245432 h 10574897"/>
              <a:gd name="connsiteX740" fmla="*/ 9529868 w 10584443"/>
              <a:gd name="connsiteY740" fmla="*/ 2353694 h 10574897"/>
              <a:gd name="connsiteX741" fmla="*/ 9422976 w 10584443"/>
              <a:gd name="connsiteY741" fmla="*/ 2209116 h 10574897"/>
              <a:gd name="connsiteX742" fmla="*/ 9422976 w 10584443"/>
              <a:gd name="connsiteY742" fmla="*/ 2128261 h 10574897"/>
              <a:gd name="connsiteX743" fmla="*/ 1580793 w 10584443"/>
              <a:gd name="connsiteY743" fmla="*/ 2109085 h 10574897"/>
              <a:gd name="connsiteX744" fmla="*/ 1580800 w 10584443"/>
              <a:gd name="connsiteY744" fmla="*/ 2110212 h 10574897"/>
              <a:gd name="connsiteX745" fmla="*/ 1549017 w 10584443"/>
              <a:gd name="connsiteY745" fmla="*/ 2162959 h 10574897"/>
              <a:gd name="connsiteX746" fmla="*/ 1517069 w 10584443"/>
              <a:gd name="connsiteY746" fmla="*/ 2215293 h 10574897"/>
              <a:gd name="connsiteX747" fmla="*/ 1585590 w 10584443"/>
              <a:gd name="connsiteY747" fmla="*/ 2168698 h 10574897"/>
              <a:gd name="connsiteX748" fmla="*/ 1602035 w 10584443"/>
              <a:gd name="connsiteY748" fmla="*/ 2117993 h 10574897"/>
              <a:gd name="connsiteX749" fmla="*/ 1580879 w 10584443"/>
              <a:gd name="connsiteY749" fmla="*/ 2124588 h 10574897"/>
              <a:gd name="connsiteX750" fmla="*/ 1580800 w 10584443"/>
              <a:gd name="connsiteY750" fmla="*/ 2110212 h 10574897"/>
              <a:gd name="connsiteX751" fmla="*/ 1581478 w 10584443"/>
              <a:gd name="connsiteY751" fmla="*/ 2109085 h 10574897"/>
              <a:gd name="connsiteX752" fmla="*/ 1891187 w 10584443"/>
              <a:gd name="connsiteY752" fmla="*/ 2085783 h 10574897"/>
              <a:gd name="connsiteX753" fmla="*/ 1904206 w 10584443"/>
              <a:gd name="connsiteY753" fmla="*/ 2115247 h 10574897"/>
              <a:gd name="connsiteX754" fmla="*/ 1867205 w 10584443"/>
              <a:gd name="connsiteY754" fmla="*/ 2127581 h 10574897"/>
              <a:gd name="connsiteX755" fmla="*/ 1891187 w 10584443"/>
              <a:gd name="connsiteY755" fmla="*/ 2085783 h 10574897"/>
              <a:gd name="connsiteX756" fmla="*/ 1471160 w 10584443"/>
              <a:gd name="connsiteY756" fmla="*/ 2071398 h 10574897"/>
              <a:gd name="connsiteX757" fmla="*/ 1371806 w 10584443"/>
              <a:gd name="connsiteY757" fmla="*/ 2175551 h 10574897"/>
              <a:gd name="connsiteX758" fmla="*/ 1396473 w 10584443"/>
              <a:gd name="connsiteY758" fmla="*/ 2175551 h 10574897"/>
              <a:gd name="connsiteX759" fmla="*/ 1397157 w 10584443"/>
              <a:gd name="connsiteY759" fmla="*/ 2175551 h 10574897"/>
              <a:gd name="connsiteX760" fmla="*/ 1471160 w 10584443"/>
              <a:gd name="connsiteY760" fmla="*/ 2071398 h 10574897"/>
              <a:gd name="connsiteX761" fmla="*/ 1525206 w 10584443"/>
              <a:gd name="connsiteY761" fmla="*/ 2042181 h 10574897"/>
              <a:gd name="connsiteX762" fmla="*/ 1470475 w 10584443"/>
              <a:gd name="connsiteY762" fmla="*/ 2100862 h 10574897"/>
              <a:gd name="connsiteX763" fmla="*/ 1471160 w 10584443"/>
              <a:gd name="connsiteY763" fmla="*/ 2100862 h 10574897"/>
              <a:gd name="connsiteX764" fmla="*/ 1538995 w 10584443"/>
              <a:gd name="connsiteY764" fmla="*/ 2046732 h 10574897"/>
              <a:gd name="connsiteX765" fmla="*/ 1525206 w 10584443"/>
              <a:gd name="connsiteY765" fmla="*/ 2042181 h 10574897"/>
              <a:gd name="connsiteX766" fmla="*/ 1723691 w 10584443"/>
              <a:gd name="connsiteY766" fmla="*/ 2017331 h 10574897"/>
              <a:gd name="connsiteX767" fmla="*/ 1660962 w 10584443"/>
              <a:gd name="connsiteY767" fmla="*/ 2095381 h 10574897"/>
              <a:gd name="connsiteX768" fmla="*/ 1720993 w 10584443"/>
              <a:gd name="connsiteY768" fmla="*/ 2034483 h 10574897"/>
              <a:gd name="connsiteX769" fmla="*/ 1738891 w 10584443"/>
              <a:gd name="connsiteY769" fmla="*/ 2033231 h 10574897"/>
              <a:gd name="connsiteX770" fmla="*/ 1739076 w 10584443"/>
              <a:gd name="connsiteY770" fmla="*/ 2033712 h 10574897"/>
              <a:gd name="connsiteX771" fmla="*/ 1741818 w 10584443"/>
              <a:gd name="connsiteY771" fmla="*/ 2033027 h 10574897"/>
              <a:gd name="connsiteX772" fmla="*/ 1738891 w 10584443"/>
              <a:gd name="connsiteY772" fmla="*/ 2033231 h 10574897"/>
              <a:gd name="connsiteX773" fmla="*/ 1734231 w 10584443"/>
              <a:gd name="connsiteY773" fmla="*/ 2021130 h 10574897"/>
              <a:gd name="connsiteX774" fmla="*/ 1723691 w 10584443"/>
              <a:gd name="connsiteY774" fmla="*/ 2017331 h 10574897"/>
              <a:gd name="connsiteX775" fmla="*/ 1492401 w 10584443"/>
              <a:gd name="connsiteY775" fmla="*/ 2011101 h 10574897"/>
              <a:gd name="connsiteX776" fmla="*/ 1492057 w 10584443"/>
              <a:gd name="connsiteY776" fmla="*/ 2011786 h 10574897"/>
              <a:gd name="connsiteX777" fmla="*/ 1464651 w 10584443"/>
              <a:gd name="connsiteY777" fmla="*/ 2030029 h 10574897"/>
              <a:gd name="connsiteX778" fmla="*/ 1438271 w 10584443"/>
              <a:gd name="connsiteY778" fmla="*/ 2051527 h 10574897"/>
              <a:gd name="connsiteX779" fmla="*/ 1479897 w 10584443"/>
              <a:gd name="connsiteY779" fmla="*/ 2036014 h 10574897"/>
              <a:gd name="connsiteX780" fmla="*/ 1492057 w 10584443"/>
              <a:gd name="connsiteY780" fmla="*/ 2011786 h 10574897"/>
              <a:gd name="connsiteX781" fmla="*/ 1493087 w 10584443"/>
              <a:gd name="connsiteY781" fmla="*/ 2011101 h 10574897"/>
              <a:gd name="connsiteX782" fmla="*/ 2067975 w 10584443"/>
              <a:gd name="connsiteY782" fmla="*/ 1999449 h 10574897"/>
              <a:gd name="connsiteX783" fmla="*/ 2117310 w 10584443"/>
              <a:gd name="connsiteY783" fmla="*/ 1999449 h 10574897"/>
              <a:gd name="connsiteX784" fmla="*/ 2072086 w 10584443"/>
              <a:gd name="connsiteY784" fmla="*/ 2031655 h 10574897"/>
              <a:gd name="connsiteX785" fmla="*/ 2055642 w 10584443"/>
              <a:gd name="connsiteY785" fmla="*/ 2010413 h 10574897"/>
              <a:gd name="connsiteX786" fmla="*/ 2067975 w 10584443"/>
              <a:gd name="connsiteY786" fmla="*/ 1999449 h 10574897"/>
              <a:gd name="connsiteX787" fmla="*/ 8691174 w 10584443"/>
              <a:gd name="connsiteY787" fmla="*/ 1998081 h 10574897"/>
              <a:gd name="connsiteX788" fmla="*/ 8672673 w 10584443"/>
              <a:gd name="connsiteY788" fmla="*/ 2002192 h 10574897"/>
              <a:gd name="connsiteX789" fmla="*/ 8735027 w 10584443"/>
              <a:gd name="connsiteY789" fmla="*/ 2048101 h 10574897"/>
              <a:gd name="connsiteX790" fmla="*/ 8691174 w 10584443"/>
              <a:gd name="connsiteY790" fmla="*/ 1998081 h 10574897"/>
              <a:gd name="connsiteX791" fmla="*/ 2120051 w 10584443"/>
              <a:gd name="connsiteY791" fmla="*/ 1994653 h 10574897"/>
              <a:gd name="connsiteX792" fmla="*/ 2124162 w 10584443"/>
              <a:gd name="connsiteY792" fmla="*/ 1994653 h 10574897"/>
              <a:gd name="connsiteX793" fmla="*/ 2124162 w 10584443"/>
              <a:gd name="connsiteY793" fmla="*/ 1998079 h 10574897"/>
              <a:gd name="connsiteX794" fmla="*/ 2120051 w 10584443"/>
              <a:gd name="connsiteY794" fmla="*/ 1998079 h 10574897"/>
              <a:gd name="connsiteX795" fmla="*/ 2120051 w 10584443"/>
              <a:gd name="connsiteY795" fmla="*/ 1994653 h 10574897"/>
              <a:gd name="connsiteX796" fmla="*/ 9360621 w 10584443"/>
              <a:gd name="connsiteY796" fmla="*/ 1976146 h 10574897"/>
              <a:gd name="connsiteX797" fmla="*/ 9387344 w 10584443"/>
              <a:gd name="connsiteY797" fmla="*/ 2044667 h 10574897"/>
              <a:gd name="connsiteX798" fmla="*/ 9338694 w 10584443"/>
              <a:gd name="connsiteY798" fmla="*/ 1991220 h 10574897"/>
              <a:gd name="connsiteX799" fmla="*/ 9360621 w 10584443"/>
              <a:gd name="connsiteY799" fmla="*/ 1976146 h 10574897"/>
              <a:gd name="connsiteX800" fmla="*/ 2249759 w 10584443"/>
              <a:gd name="connsiteY800" fmla="*/ 1972127 h 10574897"/>
              <a:gd name="connsiteX801" fmla="*/ 2261204 w 10584443"/>
              <a:gd name="connsiteY801" fmla="*/ 1972727 h 10574897"/>
              <a:gd name="connsiteX802" fmla="*/ 2271482 w 10584443"/>
              <a:gd name="connsiteY802" fmla="*/ 1996024 h 10574897"/>
              <a:gd name="connsiteX803" fmla="*/ 2237907 w 10584443"/>
              <a:gd name="connsiteY803" fmla="*/ 1996024 h 10574897"/>
              <a:gd name="connsiteX804" fmla="*/ 2249759 w 10584443"/>
              <a:gd name="connsiteY804" fmla="*/ 1972127 h 10574897"/>
              <a:gd name="connsiteX805" fmla="*/ 2135810 w 10584443"/>
              <a:gd name="connsiteY805" fmla="*/ 1970671 h 10574897"/>
              <a:gd name="connsiteX806" fmla="*/ 2148829 w 10584443"/>
              <a:gd name="connsiteY806" fmla="*/ 1970671 h 10574897"/>
              <a:gd name="connsiteX807" fmla="*/ 2148829 w 10584443"/>
              <a:gd name="connsiteY807" fmla="*/ 1983689 h 10574897"/>
              <a:gd name="connsiteX808" fmla="*/ 2124847 w 10584443"/>
              <a:gd name="connsiteY808" fmla="*/ 1994653 h 10574897"/>
              <a:gd name="connsiteX809" fmla="*/ 2135810 w 10584443"/>
              <a:gd name="connsiteY809" fmla="*/ 1970671 h 10574897"/>
              <a:gd name="connsiteX810" fmla="*/ 1863099 w 10584443"/>
              <a:gd name="connsiteY810" fmla="*/ 1930930 h 10574897"/>
              <a:gd name="connsiteX811" fmla="*/ 1824728 w 10584443"/>
              <a:gd name="connsiteY811" fmla="*/ 1942580 h 10574897"/>
              <a:gd name="connsiteX812" fmla="*/ 1837746 w 10584443"/>
              <a:gd name="connsiteY812" fmla="*/ 1973413 h 10574897"/>
              <a:gd name="connsiteX813" fmla="*/ 1800060 w 10584443"/>
              <a:gd name="connsiteY813" fmla="*/ 1985747 h 10574897"/>
              <a:gd name="connsiteX814" fmla="*/ 1811709 w 10584443"/>
              <a:gd name="connsiteY814" fmla="*/ 2042619 h 10574897"/>
              <a:gd name="connsiteX815" fmla="*/ 1820616 w 10584443"/>
              <a:gd name="connsiteY815" fmla="*/ 1996025 h 10574897"/>
              <a:gd name="connsiteX816" fmla="*/ 1831579 w 10584443"/>
              <a:gd name="connsiteY816" fmla="*/ 2009729 h 10574897"/>
              <a:gd name="connsiteX817" fmla="*/ 1869952 w 10584443"/>
              <a:gd name="connsiteY817" fmla="*/ 1954229 h 10574897"/>
              <a:gd name="connsiteX818" fmla="*/ 1867211 w 10584443"/>
              <a:gd name="connsiteY818" fmla="*/ 1956284 h 10574897"/>
              <a:gd name="connsiteX819" fmla="*/ 1863099 w 10584443"/>
              <a:gd name="connsiteY819" fmla="*/ 1930930 h 10574897"/>
              <a:gd name="connsiteX820" fmla="*/ 9218783 w 10584443"/>
              <a:gd name="connsiteY820" fmla="*/ 1920644 h 10574897"/>
              <a:gd name="connsiteX821" fmla="*/ 9264007 w 10584443"/>
              <a:gd name="connsiteY821" fmla="*/ 1961756 h 10574897"/>
              <a:gd name="connsiteX822" fmla="*/ 9294156 w 10584443"/>
              <a:gd name="connsiteY822" fmla="*/ 1976831 h 10574897"/>
              <a:gd name="connsiteX823" fmla="*/ 9287304 w 10584443"/>
              <a:gd name="connsiteY823" fmla="*/ 2017258 h 10574897"/>
              <a:gd name="connsiteX824" fmla="*/ 9218783 w 10584443"/>
              <a:gd name="connsiteY824" fmla="*/ 1920644 h 10574897"/>
              <a:gd name="connsiteX825" fmla="*/ 1606147 w 10584443"/>
              <a:gd name="connsiteY825" fmla="*/ 1906948 h 10574897"/>
              <a:gd name="connsiteX826" fmla="*/ 1572571 w 10584443"/>
              <a:gd name="connsiteY826" fmla="*/ 1911059 h 10574897"/>
              <a:gd name="connsiteX827" fmla="*/ 1556811 w 10584443"/>
              <a:gd name="connsiteY827" fmla="*/ 1951488 h 10574897"/>
              <a:gd name="connsiteX828" fmla="*/ 1606831 w 10584443"/>
              <a:gd name="connsiteY828" fmla="*/ 1906948 h 10574897"/>
              <a:gd name="connsiteX829" fmla="*/ 2055642 w 10584443"/>
              <a:gd name="connsiteY829" fmla="*/ 1902837 h 10574897"/>
              <a:gd name="connsiteX830" fmla="*/ 2006199 w 10584443"/>
              <a:gd name="connsiteY830" fmla="*/ 1933268 h 10574897"/>
              <a:gd name="connsiteX831" fmla="*/ 1969547 w 10584443"/>
              <a:gd name="connsiteY831" fmla="*/ 1976435 h 10574897"/>
              <a:gd name="connsiteX832" fmla="*/ 1965880 w 10584443"/>
              <a:gd name="connsiteY832" fmla="*/ 1978210 h 10574897"/>
              <a:gd name="connsiteX833" fmla="*/ 1968621 w 10584443"/>
              <a:gd name="connsiteY833" fmla="*/ 1977525 h 10574897"/>
              <a:gd name="connsiteX834" fmla="*/ 1969547 w 10584443"/>
              <a:gd name="connsiteY834" fmla="*/ 1976435 h 10574897"/>
              <a:gd name="connsiteX835" fmla="*/ 2020287 w 10584443"/>
              <a:gd name="connsiteY835" fmla="*/ 1951868 h 10574897"/>
              <a:gd name="connsiteX836" fmla="*/ 2055642 w 10584443"/>
              <a:gd name="connsiteY836" fmla="*/ 1902837 h 10574897"/>
              <a:gd name="connsiteX837" fmla="*/ 1801430 w 10584443"/>
              <a:gd name="connsiteY837" fmla="*/ 1898726 h 10574897"/>
              <a:gd name="connsiteX838" fmla="*/ 1754836 w 10584443"/>
              <a:gd name="connsiteY838" fmla="*/ 1975469 h 10574897"/>
              <a:gd name="connsiteX839" fmla="*/ 1752095 w 10584443"/>
              <a:gd name="connsiteY839" fmla="*/ 1977525 h 10574897"/>
              <a:gd name="connsiteX840" fmla="*/ 1801430 w 10584443"/>
              <a:gd name="connsiteY840" fmla="*/ 1898726 h 10574897"/>
              <a:gd name="connsiteX841" fmla="*/ 1651499 w 10584443"/>
              <a:gd name="connsiteY841" fmla="*/ 1890321 h 10574897"/>
              <a:gd name="connsiteX842" fmla="*/ 1638351 w 10584443"/>
              <a:gd name="connsiteY842" fmla="*/ 1894614 h 10574897"/>
              <a:gd name="connsiteX843" fmla="*/ 1614368 w 10584443"/>
              <a:gd name="connsiteY843" fmla="*/ 1955598 h 10574897"/>
              <a:gd name="connsiteX844" fmla="*/ 1668500 w 10584443"/>
              <a:gd name="connsiteY844" fmla="*/ 1901468 h 10574897"/>
              <a:gd name="connsiteX845" fmla="*/ 1665759 w 10584443"/>
              <a:gd name="connsiteY845" fmla="*/ 1903522 h 10574897"/>
              <a:gd name="connsiteX846" fmla="*/ 1651499 w 10584443"/>
              <a:gd name="connsiteY846" fmla="*/ 1890321 h 10574897"/>
              <a:gd name="connsiteX847" fmla="*/ 1587645 w 10584443"/>
              <a:gd name="connsiteY847" fmla="*/ 1852817 h 10574897"/>
              <a:gd name="connsiteX848" fmla="*/ 1458826 w 10584443"/>
              <a:gd name="connsiteY848" fmla="*/ 1927504 h 10574897"/>
              <a:gd name="connsiteX849" fmla="*/ 1384139 w 10584443"/>
              <a:gd name="connsiteY849" fmla="*/ 2048101 h 10574897"/>
              <a:gd name="connsiteX850" fmla="*/ 1364269 w 10584443"/>
              <a:gd name="connsiteY850" fmla="*/ 2012470 h 10574897"/>
              <a:gd name="connsiteX851" fmla="*/ 1310822 w 10584443"/>
              <a:gd name="connsiteY851" fmla="*/ 2070713 h 10574897"/>
              <a:gd name="connsiteX852" fmla="*/ 1310822 w 10584443"/>
              <a:gd name="connsiteY852" fmla="*/ 2114567 h 10574897"/>
              <a:gd name="connsiteX853" fmla="*/ 1260801 w 10584443"/>
              <a:gd name="connsiteY853" fmla="*/ 2174864 h 10574897"/>
              <a:gd name="connsiteX854" fmla="*/ 1261486 w 10584443"/>
              <a:gd name="connsiteY854" fmla="*/ 2174864 h 10574897"/>
              <a:gd name="connsiteX855" fmla="*/ 1424567 w 10584443"/>
              <a:gd name="connsiteY855" fmla="*/ 2022063 h 10574897"/>
              <a:gd name="connsiteX856" fmla="*/ 1471845 w 10584443"/>
              <a:gd name="connsiteY856" fmla="*/ 2002192 h 10574897"/>
              <a:gd name="connsiteX857" fmla="*/ 1450604 w 10584443"/>
              <a:gd name="connsiteY857" fmla="*/ 1993284 h 10574897"/>
              <a:gd name="connsiteX858" fmla="*/ 1587645 w 10584443"/>
              <a:gd name="connsiteY858" fmla="*/ 1852817 h 10574897"/>
              <a:gd name="connsiteX859" fmla="*/ 1155265 w 10584443"/>
              <a:gd name="connsiteY859" fmla="*/ 1834988 h 10574897"/>
              <a:gd name="connsiteX860" fmla="*/ 1129227 w 10584443"/>
              <a:gd name="connsiteY860" fmla="*/ 1882952 h 10574897"/>
              <a:gd name="connsiteX861" fmla="*/ 1103189 w 10584443"/>
              <a:gd name="connsiteY861" fmla="*/ 1882952 h 10574897"/>
              <a:gd name="connsiteX862" fmla="*/ 1093596 w 10584443"/>
              <a:gd name="connsiteY862" fmla="*/ 1889805 h 10574897"/>
              <a:gd name="connsiteX863" fmla="*/ 1155265 w 10584443"/>
              <a:gd name="connsiteY863" fmla="*/ 1834988 h 10574897"/>
              <a:gd name="connsiteX864" fmla="*/ 8523298 w 10584443"/>
              <a:gd name="connsiteY864" fmla="*/ 1822668 h 10574897"/>
              <a:gd name="connsiteX865" fmla="*/ 8537002 w 10584443"/>
              <a:gd name="connsiteY865" fmla="*/ 1861725 h 10574897"/>
              <a:gd name="connsiteX866" fmla="*/ 8543169 w 10584443"/>
              <a:gd name="connsiteY866" fmla="*/ 1848020 h 10574897"/>
              <a:gd name="connsiteX867" fmla="*/ 8523298 w 10584443"/>
              <a:gd name="connsiteY867" fmla="*/ 1822668 h 10574897"/>
              <a:gd name="connsiteX868" fmla="*/ 8479959 w 10584443"/>
              <a:gd name="connsiteY868" fmla="*/ 1815623 h 10574897"/>
              <a:gd name="connsiteX869" fmla="*/ 8450666 w 10584443"/>
              <a:gd name="connsiteY869" fmla="*/ 1815816 h 10574897"/>
              <a:gd name="connsiteX870" fmla="*/ 8486297 w 10584443"/>
              <a:gd name="connsiteY870" fmla="*/ 1852817 h 10574897"/>
              <a:gd name="connsiteX871" fmla="*/ 8523298 w 10584443"/>
              <a:gd name="connsiteY871" fmla="*/ 1872003 h 10574897"/>
              <a:gd name="connsiteX872" fmla="*/ 8496575 w 10584443"/>
              <a:gd name="connsiteY872" fmla="*/ 1821982 h 10574897"/>
              <a:gd name="connsiteX873" fmla="*/ 8479959 w 10584443"/>
              <a:gd name="connsiteY873" fmla="*/ 1815623 h 10574897"/>
              <a:gd name="connsiteX874" fmla="*/ 1629936 w 10584443"/>
              <a:gd name="connsiteY874" fmla="*/ 1795688 h 10574897"/>
              <a:gd name="connsiteX875" fmla="*/ 1612998 w 10584443"/>
              <a:gd name="connsiteY875" fmla="*/ 1808278 h 10574897"/>
              <a:gd name="connsiteX876" fmla="*/ 1612314 w 10584443"/>
              <a:gd name="connsiteY876" fmla="*/ 1808278 h 10574897"/>
              <a:gd name="connsiteX877" fmla="*/ 1647259 w 10584443"/>
              <a:gd name="connsiteY877" fmla="*/ 1822668 h 10574897"/>
              <a:gd name="connsiteX878" fmla="*/ 1596553 w 10584443"/>
              <a:gd name="connsiteY878" fmla="*/ 1867206 h 10574897"/>
              <a:gd name="connsiteX879" fmla="*/ 1644518 w 10584443"/>
              <a:gd name="connsiteY879" fmla="*/ 1850076 h 10574897"/>
              <a:gd name="connsiteX880" fmla="*/ 1667129 w 10584443"/>
              <a:gd name="connsiteY880" fmla="*/ 1798000 h 10574897"/>
              <a:gd name="connsiteX881" fmla="*/ 1629936 w 10584443"/>
              <a:gd name="connsiteY881" fmla="*/ 1795688 h 10574897"/>
              <a:gd name="connsiteX882" fmla="*/ 9096816 w 10584443"/>
              <a:gd name="connsiteY882" fmla="*/ 1776750 h 10574897"/>
              <a:gd name="connsiteX883" fmla="*/ 9137244 w 10584443"/>
              <a:gd name="connsiteY883" fmla="*/ 1795936 h 10574897"/>
              <a:gd name="connsiteX884" fmla="*/ 9150262 w 10584443"/>
              <a:gd name="connsiteY884" fmla="*/ 1835678 h 10574897"/>
              <a:gd name="connsiteX885" fmla="*/ 9096816 w 10584443"/>
              <a:gd name="connsiteY885" fmla="*/ 1776750 h 10574897"/>
              <a:gd name="connsiteX886" fmla="*/ 1834320 w 10584443"/>
              <a:gd name="connsiteY886" fmla="*/ 1728110 h 10574897"/>
              <a:gd name="connsiteX887" fmla="*/ 1715779 w 10584443"/>
              <a:gd name="connsiteY887" fmla="*/ 1824723 h 10574897"/>
              <a:gd name="connsiteX888" fmla="*/ 1726957 w 10584443"/>
              <a:gd name="connsiteY888" fmla="*/ 1832239 h 10574897"/>
              <a:gd name="connsiteX889" fmla="*/ 1726782 w 10584443"/>
              <a:gd name="connsiteY889" fmla="*/ 1837296 h 10574897"/>
              <a:gd name="connsiteX890" fmla="*/ 1724002 w 10584443"/>
              <a:gd name="connsiteY890" fmla="*/ 1839113 h 10574897"/>
              <a:gd name="connsiteX891" fmla="*/ 1726742 w 10584443"/>
              <a:gd name="connsiteY891" fmla="*/ 1838427 h 10574897"/>
              <a:gd name="connsiteX892" fmla="*/ 1726782 w 10584443"/>
              <a:gd name="connsiteY892" fmla="*/ 1837296 h 10574897"/>
              <a:gd name="connsiteX893" fmla="*/ 1755982 w 10584443"/>
              <a:gd name="connsiteY893" fmla="*/ 1818204 h 10574897"/>
              <a:gd name="connsiteX894" fmla="*/ 1834320 w 10584443"/>
              <a:gd name="connsiteY894" fmla="*/ 1728110 h 10574897"/>
              <a:gd name="connsiteX895" fmla="*/ 2348911 w 10584443"/>
              <a:gd name="connsiteY895" fmla="*/ 1717832 h 10574897"/>
              <a:gd name="connsiteX896" fmla="*/ 2252982 w 10584443"/>
              <a:gd name="connsiteY896" fmla="*/ 1771277 h 10574897"/>
              <a:gd name="connsiteX897" fmla="*/ 2252982 w 10584443"/>
              <a:gd name="connsiteY897" fmla="*/ 1737702 h 10574897"/>
              <a:gd name="connsiteX898" fmla="*/ 2196795 w 10584443"/>
              <a:gd name="connsiteY898" fmla="*/ 1783611 h 10574897"/>
              <a:gd name="connsiteX899" fmla="*/ 2184461 w 10584443"/>
              <a:gd name="connsiteY899" fmla="*/ 1828149 h 10574897"/>
              <a:gd name="connsiteX900" fmla="*/ 2137183 w 10584443"/>
              <a:gd name="connsiteY900" fmla="*/ 1855558 h 10574897"/>
              <a:gd name="connsiteX901" fmla="*/ 2157053 w 10584443"/>
              <a:gd name="connsiteY901" fmla="*/ 1867891 h 10574897"/>
              <a:gd name="connsiteX902" fmla="*/ 2154312 w 10584443"/>
              <a:gd name="connsiteY902" fmla="*/ 1869947 h 10574897"/>
              <a:gd name="connsiteX903" fmla="*/ 2072773 w 10584443"/>
              <a:gd name="connsiteY903" fmla="*/ 1926134 h 10574897"/>
              <a:gd name="connsiteX904" fmla="*/ 2101551 w 10584443"/>
              <a:gd name="connsiteY904" fmla="*/ 1935042 h 10574897"/>
              <a:gd name="connsiteX905" fmla="*/ 1930934 w 10584443"/>
              <a:gd name="connsiteY905" fmla="*/ 2008359 h 10574897"/>
              <a:gd name="connsiteX906" fmla="*/ 1836376 w 10584443"/>
              <a:gd name="connsiteY906" fmla="*/ 2107029 h 10574897"/>
              <a:gd name="connsiteX907" fmla="*/ 1836376 w 10584443"/>
              <a:gd name="connsiteY907" fmla="*/ 2080991 h 10574897"/>
              <a:gd name="connsiteX908" fmla="*/ 1756891 w 10584443"/>
              <a:gd name="connsiteY908" fmla="*/ 2141974 h 10574897"/>
              <a:gd name="connsiteX909" fmla="*/ 1788411 w 10584443"/>
              <a:gd name="connsiteY909" fmla="*/ 2191309 h 10574897"/>
              <a:gd name="connsiteX910" fmla="*/ 1696594 w 10584443"/>
              <a:gd name="connsiteY910" fmla="*/ 2277646 h 10574897"/>
              <a:gd name="connsiteX911" fmla="*/ 1526662 w 10584443"/>
              <a:gd name="connsiteY911" fmla="*/ 2444836 h 10574897"/>
              <a:gd name="connsiteX912" fmla="*/ 1610942 w 10584443"/>
              <a:gd name="connsiteY912" fmla="*/ 2423595 h 10574897"/>
              <a:gd name="connsiteX913" fmla="*/ 1695908 w 10584443"/>
              <a:gd name="connsiteY913" fmla="*/ 2380428 h 10574897"/>
              <a:gd name="connsiteX914" fmla="*/ 1788411 w 10584443"/>
              <a:gd name="connsiteY914" fmla="*/ 2324926 h 10574897"/>
              <a:gd name="connsiteX915" fmla="*/ 1879544 w 10584443"/>
              <a:gd name="connsiteY915" fmla="*/ 2267368 h 10574897"/>
              <a:gd name="connsiteX916" fmla="*/ 2076198 w 10584443"/>
              <a:gd name="connsiteY916" fmla="*/ 2137178 h 10574897"/>
              <a:gd name="connsiteX917" fmla="*/ 2242019 w 10584443"/>
              <a:gd name="connsiteY917" fmla="*/ 2000136 h 10574897"/>
              <a:gd name="connsiteX918" fmla="*/ 2267372 w 10584443"/>
              <a:gd name="connsiteY918" fmla="*/ 2023434 h 10574897"/>
              <a:gd name="connsiteX919" fmla="*/ 2281075 w 10584443"/>
              <a:gd name="connsiteY919" fmla="*/ 1997396 h 10574897"/>
              <a:gd name="connsiteX920" fmla="*/ 2455118 w 10584443"/>
              <a:gd name="connsiteY920" fmla="*/ 1839113 h 10574897"/>
              <a:gd name="connsiteX921" fmla="*/ 2523639 w 10584443"/>
              <a:gd name="connsiteY921" fmla="*/ 1746611 h 10574897"/>
              <a:gd name="connsiteX922" fmla="*/ 2386597 w 10584443"/>
              <a:gd name="connsiteY922" fmla="*/ 1717832 h 10574897"/>
              <a:gd name="connsiteX923" fmla="*/ 2383673 w 10584443"/>
              <a:gd name="connsiteY923" fmla="*/ 1720756 h 10574897"/>
              <a:gd name="connsiteX924" fmla="*/ 2348911 w 10584443"/>
              <a:gd name="connsiteY924" fmla="*/ 1717832 h 10574897"/>
              <a:gd name="connsiteX925" fmla="*/ 1958343 w 10584443"/>
              <a:gd name="connsiteY925" fmla="*/ 1706183 h 10574897"/>
              <a:gd name="connsiteX926" fmla="*/ 1940527 w 10584443"/>
              <a:gd name="connsiteY926" fmla="*/ 1745240 h 10574897"/>
              <a:gd name="connsiteX927" fmla="*/ 1998086 w 10584443"/>
              <a:gd name="connsiteY927" fmla="*/ 1713034 h 10574897"/>
              <a:gd name="connsiteX928" fmla="*/ 1958343 w 10584443"/>
              <a:gd name="connsiteY928" fmla="*/ 1706183 h 10574897"/>
              <a:gd name="connsiteX929" fmla="*/ 2514731 w 10584443"/>
              <a:gd name="connsiteY929" fmla="*/ 1671923 h 10574897"/>
              <a:gd name="connsiteX930" fmla="*/ 2504453 w 10584443"/>
              <a:gd name="connsiteY930" fmla="*/ 1688368 h 10574897"/>
              <a:gd name="connsiteX931" fmla="*/ 2514046 w 10584443"/>
              <a:gd name="connsiteY931" fmla="*/ 1693163 h 10574897"/>
              <a:gd name="connsiteX932" fmla="*/ 2525009 w 10584443"/>
              <a:gd name="connsiteY932" fmla="*/ 1682886 h 10574897"/>
              <a:gd name="connsiteX933" fmla="*/ 9004314 w 10584443"/>
              <a:gd name="connsiteY933" fmla="*/ 1659571 h 10574897"/>
              <a:gd name="connsiteX934" fmla="*/ 9089964 w 10584443"/>
              <a:gd name="connsiteY934" fmla="*/ 1756870 h 10574897"/>
              <a:gd name="connsiteX935" fmla="*/ 9062556 w 10584443"/>
              <a:gd name="connsiteY935" fmla="*/ 1752759 h 10574897"/>
              <a:gd name="connsiteX936" fmla="*/ 9004314 w 10584443"/>
              <a:gd name="connsiteY936" fmla="*/ 1659571 h 10574897"/>
              <a:gd name="connsiteX937" fmla="*/ 1331373 w 10584443"/>
              <a:gd name="connsiteY937" fmla="*/ 1657528 h 10574897"/>
              <a:gd name="connsiteX938" fmla="*/ 1256000 w 10584443"/>
              <a:gd name="connsiteY938" fmla="*/ 1759623 h 10574897"/>
              <a:gd name="connsiteX939" fmla="*/ 1331373 w 10584443"/>
              <a:gd name="connsiteY939" fmla="*/ 1657528 h 10574897"/>
              <a:gd name="connsiteX940" fmla="*/ 8238252 w 10584443"/>
              <a:gd name="connsiteY940" fmla="*/ 1610254 h 10574897"/>
              <a:gd name="connsiteX941" fmla="*/ 8236197 w 10584443"/>
              <a:gd name="connsiteY941" fmla="*/ 1613680 h 10574897"/>
              <a:gd name="connsiteX942" fmla="*/ 8295125 w 10584443"/>
              <a:gd name="connsiteY942" fmla="*/ 1650682 h 10574897"/>
              <a:gd name="connsiteX943" fmla="*/ 8238252 w 10584443"/>
              <a:gd name="connsiteY943" fmla="*/ 1610254 h 10574897"/>
              <a:gd name="connsiteX944" fmla="*/ 2145404 w 10584443"/>
              <a:gd name="connsiteY944" fmla="*/ 1593809 h 10574897"/>
              <a:gd name="connsiteX945" fmla="*/ 2141667 w 10584443"/>
              <a:gd name="connsiteY945" fmla="*/ 1597146 h 10574897"/>
              <a:gd name="connsiteX946" fmla="*/ 2099239 w 10584443"/>
              <a:gd name="connsiteY946" fmla="*/ 1622502 h 10574897"/>
              <a:gd name="connsiteX947" fmla="*/ 2068661 w 10584443"/>
              <a:gd name="connsiteY947" fmla="*/ 1662330 h 10574897"/>
              <a:gd name="connsiteX948" fmla="*/ 2141667 w 10584443"/>
              <a:gd name="connsiteY948" fmla="*/ 1597146 h 10574897"/>
              <a:gd name="connsiteX949" fmla="*/ 2142664 w 10584443"/>
              <a:gd name="connsiteY949" fmla="*/ 1596550 h 10574897"/>
              <a:gd name="connsiteX950" fmla="*/ 1665759 w 10584443"/>
              <a:gd name="connsiteY950" fmla="*/ 1590383 h 10574897"/>
              <a:gd name="connsiteX951" fmla="*/ 1682204 w 10584443"/>
              <a:gd name="connsiteY951" fmla="*/ 1611625 h 10574897"/>
              <a:gd name="connsiteX952" fmla="*/ 1666444 w 10584443"/>
              <a:gd name="connsiteY952" fmla="*/ 1590383 h 10574897"/>
              <a:gd name="connsiteX953" fmla="*/ 8869070 w 10584443"/>
              <a:gd name="connsiteY953" fmla="*/ 1537099 h 10574897"/>
              <a:gd name="connsiteX954" fmla="*/ 8898106 w 10584443"/>
              <a:gd name="connsiteY954" fmla="*/ 1541725 h 10574897"/>
              <a:gd name="connsiteX955" fmla="*/ 8937848 w 10584443"/>
              <a:gd name="connsiteY955" fmla="*/ 1599282 h 10574897"/>
              <a:gd name="connsiteX956" fmla="*/ 8871383 w 10584443"/>
              <a:gd name="connsiteY956" fmla="*/ 1564337 h 10574897"/>
              <a:gd name="connsiteX957" fmla="*/ 8869070 w 10584443"/>
              <a:gd name="connsiteY957" fmla="*/ 1537099 h 10574897"/>
              <a:gd name="connsiteX958" fmla="*/ 1841842 w 10584443"/>
              <a:gd name="connsiteY958" fmla="*/ 1536353 h 10574897"/>
              <a:gd name="connsiteX959" fmla="*/ 1840482 w 10584443"/>
              <a:gd name="connsiteY959" fmla="*/ 1545839 h 10574897"/>
              <a:gd name="connsiteX960" fmla="*/ 1780869 w 10584443"/>
              <a:gd name="connsiteY960" fmla="*/ 1580099 h 10574897"/>
              <a:gd name="connsiteX961" fmla="*/ 1810333 w 10584443"/>
              <a:gd name="connsiteY961" fmla="*/ 1536931 h 10574897"/>
              <a:gd name="connsiteX962" fmla="*/ 1841842 w 10584443"/>
              <a:gd name="connsiteY962" fmla="*/ 1536353 h 10574897"/>
              <a:gd name="connsiteX963" fmla="*/ 8661710 w 10584443"/>
              <a:gd name="connsiteY963" fmla="*/ 1532826 h 10574897"/>
              <a:gd name="connsiteX964" fmla="*/ 8715156 w 10584443"/>
              <a:gd name="connsiteY964" fmla="*/ 1575994 h 10574897"/>
              <a:gd name="connsiteX965" fmla="*/ 8661710 w 10584443"/>
              <a:gd name="connsiteY965" fmla="*/ 1532826 h 10574897"/>
              <a:gd name="connsiteX966" fmla="*/ 8236881 w 10584443"/>
              <a:gd name="connsiteY966" fmla="*/ 1521177 h 10574897"/>
              <a:gd name="connsiteX967" fmla="*/ 8226603 w 10584443"/>
              <a:gd name="connsiteY967" fmla="*/ 1524603 h 10574897"/>
              <a:gd name="connsiteX968" fmla="*/ 8226603 w 10584443"/>
              <a:gd name="connsiteY968" fmla="*/ 1535567 h 10574897"/>
              <a:gd name="connsiteX969" fmla="*/ 8336237 w 10584443"/>
              <a:gd name="connsiteY969" fmla="*/ 1621903 h 10574897"/>
              <a:gd name="connsiteX970" fmla="*/ 8236881 w 10584443"/>
              <a:gd name="connsiteY970" fmla="*/ 1521177 h 10574897"/>
              <a:gd name="connsiteX971" fmla="*/ 2398343 w 10584443"/>
              <a:gd name="connsiteY971" fmla="*/ 1502548 h 10574897"/>
              <a:gd name="connsiteX972" fmla="*/ 2324243 w 10584443"/>
              <a:gd name="connsiteY972" fmla="*/ 1556123 h 10574897"/>
              <a:gd name="connsiteX973" fmla="*/ 2412635 w 10584443"/>
              <a:gd name="connsiteY973" fmla="*/ 1507473 h 10574897"/>
              <a:gd name="connsiteX974" fmla="*/ 2398343 w 10584443"/>
              <a:gd name="connsiteY974" fmla="*/ 1502548 h 10574897"/>
              <a:gd name="connsiteX975" fmla="*/ 8576712 w 10584443"/>
              <a:gd name="connsiteY975" fmla="*/ 1483181 h 10574897"/>
              <a:gd name="connsiteX976" fmla="*/ 8537687 w 10584443"/>
              <a:gd name="connsiteY976" fmla="*/ 1488287 h 10574897"/>
              <a:gd name="connsiteX977" fmla="*/ 8537003 w 10584443"/>
              <a:gd name="connsiteY977" fmla="*/ 1488287 h 10574897"/>
              <a:gd name="connsiteX978" fmla="*/ 8543855 w 10584443"/>
              <a:gd name="connsiteY978" fmla="*/ 1499936 h 10574897"/>
              <a:gd name="connsiteX979" fmla="*/ 8565781 w 10584443"/>
              <a:gd name="connsiteY979" fmla="*/ 1485547 h 10574897"/>
              <a:gd name="connsiteX980" fmla="*/ 8589078 w 10584443"/>
              <a:gd name="connsiteY980" fmla="*/ 1506103 h 10574897"/>
              <a:gd name="connsiteX981" fmla="*/ 8595930 w 10584443"/>
              <a:gd name="connsiteY981" fmla="*/ 1499251 h 10574897"/>
              <a:gd name="connsiteX982" fmla="*/ 8576712 w 10584443"/>
              <a:gd name="connsiteY982" fmla="*/ 1483181 h 10574897"/>
              <a:gd name="connsiteX983" fmla="*/ 1866525 w 10584443"/>
              <a:gd name="connsiteY983" fmla="*/ 1477324 h 10574897"/>
              <a:gd name="connsiteX984" fmla="*/ 1785671 w 10584443"/>
              <a:gd name="connsiteY984" fmla="*/ 1533511 h 10574897"/>
              <a:gd name="connsiteX985" fmla="*/ 1800746 w 10584443"/>
              <a:gd name="connsiteY985" fmla="*/ 1504047 h 10574897"/>
              <a:gd name="connsiteX986" fmla="*/ 1740447 w 10584443"/>
              <a:gd name="connsiteY986" fmla="*/ 1538993 h 10574897"/>
              <a:gd name="connsiteX987" fmla="*/ 1717149 w 10584443"/>
              <a:gd name="connsiteY987" fmla="*/ 1589698 h 10574897"/>
              <a:gd name="connsiteX988" fmla="*/ 1752095 w 10584443"/>
              <a:gd name="connsiteY988" fmla="*/ 1589698 h 10574897"/>
              <a:gd name="connsiteX989" fmla="*/ 1713038 w 10584443"/>
              <a:gd name="connsiteY989" fmla="*/ 1619162 h 10574897"/>
              <a:gd name="connsiteX990" fmla="*/ 1692483 w 10584443"/>
              <a:gd name="connsiteY990" fmla="*/ 1604087 h 10574897"/>
              <a:gd name="connsiteX991" fmla="*/ 1739761 w 10584443"/>
              <a:gd name="connsiteY991" fmla="*/ 1667127 h 10574897"/>
              <a:gd name="connsiteX992" fmla="*/ 1719205 w 10584443"/>
              <a:gd name="connsiteY992" fmla="*/ 1656163 h 10574897"/>
              <a:gd name="connsiteX993" fmla="*/ 1807597 w 10584443"/>
              <a:gd name="connsiteY993" fmla="*/ 1611625 h 10574897"/>
              <a:gd name="connsiteX994" fmla="*/ 1891878 w 10584443"/>
              <a:gd name="connsiteY994" fmla="*/ 1528029 h 10574897"/>
              <a:gd name="connsiteX995" fmla="*/ 1941898 w 10584443"/>
              <a:gd name="connsiteY995" fmla="*/ 1515010 h 10574897"/>
              <a:gd name="connsiteX996" fmla="*/ 1932305 w 10584443"/>
              <a:gd name="connsiteY996" fmla="*/ 1483491 h 10574897"/>
              <a:gd name="connsiteX997" fmla="*/ 1841172 w 10584443"/>
              <a:gd name="connsiteY997" fmla="*/ 1524603 h 10574897"/>
              <a:gd name="connsiteX998" fmla="*/ 1891878 w 10584443"/>
              <a:gd name="connsiteY998" fmla="*/ 1477324 h 10574897"/>
              <a:gd name="connsiteX999" fmla="*/ 1866525 w 10584443"/>
              <a:gd name="connsiteY999" fmla="*/ 1477324 h 10574897"/>
              <a:gd name="connsiteX1000" fmla="*/ 1978385 w 10584443"/>
              <a:gd name="connsiteY1000" fmla="*/ 1442892 h 10574897"/>
              <a:gd name="connsiteX1001" fmla="*/ 1946694 w 10584443"/>
              <a:gd name="connsiteY1001" fmla="*/ 1455397 h 10574897"/>
              <a:gd name="connsiteX1002" fmla="*/ 1946694 w 10584443"/>
              <a:gd name="connsiteY1002" fmla="*/ 1458138 h 10574897"/>
              <a:gd name="connsiteX1003" fmla="*/ 1986436 w 10584443"/>
              <a:gd name="connsiteY1003" fmla="*/ 1462249 h 10574897"/>
              <a:gd name="connsiteX1004" fmla="*/ 1978385 w 10584443"/>
              <a:gd name="connsiteY1004" fmla="*/ 1442892 h 10574897"/>
              <a:gd name="connsiteX1005" fmla="*/ 1572250 w 10584443"/>
              <a:gd name="connsiteY1005" fmla="*/ 1429498 h 10574897"/>
              <a:gd name="connsiteX1006" fmla="*/ 1557496 w 10584443"/>
              <a:gd name="connsiteY1006" fmla="*/ 1432785 h 10574897"/>
              <a:gd name="connsiteX1007" fmla="*/ 1536940 w 10584443"/>
              <a:gd name="connsiteY1007" fmla="*/ 1457453 h 10574897"/>
              <a:gd name="connsiteX1008" fmla="*/ 1507476 w 10584443"/>
              <a:gd name="connsiteY1008" fmla="*/ 1519807 h 10574897"/>
              <a:gd name="connsiteX1009" fmla="*/ 1582849 w 10584443"/>
              <a:gd name="connsiteY1009" fmla="*/ 1450601 h 10574897"/>
              <a:gd name="connsiteX1010" fmla="*/ 1572250 w 10584443"/>
              <a:gd name="connsiteY1010" fmla="*/ 1429498 h 10574897"/>
              <a:gd name="connsiteX1011" fmla="*/ 8606163 w 10584443"/>
              <a:gd name="connsiteY1011" fmla="*/ 1398285 h 10574897"/>
              <a:gd name="connsiteX1012" fmla="*/ 8519187 w 10584443"/>
              <a:gd name="connsiteY1012" fmla="*/ 1414285 h 10574897"/>
              <a:gd name="connsiteX1013" fmla="*/ 8645265 w 10584443"/>
              <a:gd name="connsiteY1013" fmla="*/ 1495139 h 10574897"/>
              <a:gd name="connsiteX1014" fmla="*/ 8604153 w 10584443"/>
              <a:gd name="connsiteY1014" fmla="*/ 1440323 h 10574897"/>
              <a:gd name="connsiteX1015" fmla="*/ 8654173 w 10584443"/>
              <a:gd name="connsiteY1015" fmla="*/ 1432100 h 10574897"/>
              <a:gd name="connsiteX1016" fmla="*/ 8654173 w 10584443"/>
              <a:gd name="connsiteY1016" fmla="*/ 1428674 h 10574897"/>
              <a:gd name="connsiteX1017" fmla="*/ 8606163 w 10584443"/>
              <a:gd name="connsiteY1017" fmla="*/ 1398285 h 10574897"/>
              <a:gd name="connsiteX1018" fmla="*/ 2353022 w 10584443"/>
              <a:gd name="connsiteY1018" fmla="*/ 1365635 h 10574897"/>
              <a:gd name="connsiteX1019" fmla="*/ 2274223 w 10584443"/>
              <a:gd name="connsiteY1019" fmla="*/ 1454027 h 10574897"/>
              <a:gd name="connsiteX1020" fmla="*/ 2309169 w 10584443"/>
              <a:gd name="connsiteY1020" fmla="*/ 1438952 h 10574897"/>
              <a:gd name="connsiteX1021" fmla="*/ 2353022 w 10584443"/>
              <a:gd name="connsiteY1021" fmla="*/ 1365635 h 10574897"/>
              <a:gd name="connsiteX1022" fmla="*/ 8439703 w 10584443"/>
              <a:gd name="connsiteY1022" fmla="*/ 1343023 h 10574897"/>
              <a:gd name="connsiteX1023" fmla="*/ 8521243 w 10584443"/>
              <a:gd name="connsiteY1023" fmla="*/ 1398525 h 10574897"/>
              <a:gd name="connsiteX1024" fmla="*/ 8521243 w 10584443"/>
              <a:gd name="connsiteY1024" fmla="*/ 1395099 h 10574897"/>
              <a:gd name="connsiteX1025" fmla="*/ 8439703 w 10584443"/>
              <a:gd name="connsiteY1025" fmla="*/ 1343023 h 10574897"/>
              <a:gd name="connsiteX1026" fmla="*/ 8463685 w 10584443"/>
              <a:gd name="connsiteY1026" fmla="*/ 1314930 h 10574897"/>
              <a:gd name="connsiteX1027" fmla="*/ 8518502 w 10584443"/>
              <a:gd name="connsiteY1027" fmla="*/ 1373858 h 10574897"/>
              <a:gd name="connsiteX1028" fmla="*/ 8463685 w 10584443"/>
              <a:gd name="connsiteY1028" fmla="*/ 1318356 h 10574897"/>
              <a:gd name="connsiteX1029" fmla="*/ 2366010 w 10584443"/>
              <a:gd name="connsiteY1029" fmla="*/ 1307639 h 10574897"/>
              <a:gd name="connsiteX1030" fmla="*/ 2316706 w 10584443"/>
              <a:gd name="connsiteY1030" fmla="*/ 1318356 h 10574897"/>
              <a:gd name="connsiteX1031" fmla="*/ 2213925 w 10584443"/>
              <a:gd name="connsiteY1031" fmla="*/ 1370432 h 10574897"/>
              <a:gd name="connsiteX1032" fmla="*/ 2176924 w 10584443"/>
              <a:gd name="connsiteY1032" fmla="*/ 1422507 h 10574897"/>
              <a:gd name="connsiteX1033" fmla="*/ 2198851 w 10584443"/>
              <a:gd name="connsiteY1033" fmla="*/ 1510214 h 10574897"/>
              <a:gd name="connsiteX1034" fmla="*/ 2272854 w 10584443"/>
              <a:gd name="connsiteY1034" fmla="*/ 1377969 h 10574897"/>
              <a:gd name="connsiteX1035" fmla="*/ 2377004 w 10584443"/>
              <a:gd name="connsiteY1035" fmla="*/ 1309448 h 10574897"/>
              <a:gd name="connsiteX1036" fmla="*/ 2366010 w 10584443"/>
              <a:gd name="connsiteY1036" fmla="*/ 1307639 h 10574897"/>
              <a:gd name="connsiteX1037" fmla="*/ 3014066 w 10584443"/>
              <a:gd name="connsiteY1037" fmla="*/ 1306140 h 10574897"/>
              <a:gd name="connsiteX1038" fmla="*/ 3001915 w 10584443"/>
              <a:gd name="connsiteY1038" fmla="*/ 1306707 h 10574897"/>
              <a:gd name="connsiteX1039" fmla="*/ 2868985 w 10584443"/>
              <a:gd name="connsiteY1039" fmla="*/ 1399896 h 10574897"/>
              <a:gd name="connsiteX1040" fmla="*/ 2727831 w 10584443"/>
              <a:gd name="connsiteY1040" fmla="*/ 1474583 h 10574897"/>
              <a:gd name="connsiteX1041" fmla="*/ 2715497 w 10584443"/>
              <a:gd name="connsiteY1041" fmla="*/ 1451286 h 10574897"/>
              <a:gd name="connsiteX1042" fmla="*/ 2646976 w 10584443"/>
              <a:gd name="connsiteY1042" fmla="*/ 1530770 h 10574897"/>
              <a:gd name="connsiteX1043" fmla="*/ 2646291 w 10584443"/>
              <a:gd name="connsiteY1043" fmla="*/ 1530770 h 10574897"/>
              <a:gd name="connsiteX1044" fmla="*/ 2638068 w 10584443"/>
              <a:gd name="connsiteY1044" fmla="*/ 1517066 h 10574897"/>
              <a:gd name="connsiteX1045" fmla="*/ 2626420 w 10584443"/>
              <a:gd name="connsiteY1045" fmla="*/ 1528029 h 10574897"/>
              <a:gd name="connsiteX1046" fmla="*/ 2637383 w 10584443"/>
              <a:gd name="connsiteY1046" fmla="*/ 1564345 h 10574897"/>
              <a:gd name="connsiteX1047" fmla="*/ 2605178 w 10584443"/>
              <a:gd name="connsiteY1047" fmla="*/ 1666441 h 10574897"/>
              <a:gd name="connsiteX1048" fmla="*/ 2610660 w 10584443"/>
              <a:gd name="connsiteY1048" fmla="*/ 1683571 h 10574897"/>
              <a:gd name="connsiteX1049" fmla="*/ 2638069 w 10584443"/>
              <a:gd name="connsiteY1049" fmla="*/ 1683571 h 10574897"/>
              <a:gd name="connsiteX1050" fmla="*/ 2652458 w 10584443"/>
              <a:gd name="connsiteY1050" fmla="*/ 1671923 h 10574897"/>
              <a:gd name="connsiteX1051" fmla="*/ 2748387 w 10584443"/>
              <a:gd name="connsiteY1051" fmla="*/ 1625329 h 10574897"/>
              <a:gd name="connsiteX1052" fmla="*/ 2794296 w 10584443"/>
              <a:gd name="connsiteY1052" fmla="*/ 1578050 h 10574897"/>
              <a:gd name="connsiteX1053" fmla="*/ 2800075 w 10584443"/>
              <a:gd name="connsiteY1053" fmla="*/ 1568993 h 10574897"/>
              <a:gd name="connsiteX1054" fmla="*/ 2853224 w 10584443"/>
              <a:gd name="connsiteY1054" fmla="*/ 1565031 h 10574897"/>
              <a:gd name="connsiteX1055" fmla="*/ 2857335 w 10584443"/>
              <a:gd name="connsiteY1055" fmla="*/ 1613680 h 10574897"/>
              <a:gd name="connsiteX1056" fmla="*/ 2849798 w 10584443"/>
              <a:gd name="connsiteY1056" fmla="*/ 1625329 h 10574897"/>
              <a:gd name="connsiteX1057" fmla="*/ 2860076 w 10584443"/>
              <a:gd name="connsiteY1057" fmla="*/ 1634236 h 10574897"/>
              <a:gd name="connsiteX1058" fmla="*/ 2923800 w 10584443"/>
              <a:gd name="connsiteY1058" fmla="*/ 1589013 h 10574897"/>
              <a:gd name="connsiteX1059" fmla="*/ 2945042 w 10584443"/>
              <a:gd name="connsiteY1059" fmla="*/ 1526659 h 10574897"/>
              <a:gd name="connsiteX1060" fmla="*/ 2963919 w 10584443"/>
              <a:gd name="connsiteY1060" fmla="*/ 1510350 h 10574897"/>
              <a:gd name="connsiteX1061" fmla="*/ 2951894 w 10584443"/>
              <a:gd name="connsiteY1061" fmla="*/ 1432785 h 10574897"/>
              <a:gd name="connsiteX1062" fmla="*/ 2945337 w 10584443"/>
              <a:gd name="connsiteY1062" fmla="*/ 1424469 h 10574897"/>
              <a:gd name="connsiteX1063" fmla="*/ 2959431 w 10584443"/>
              <a:gd name="connsiteY1063" fmla="*/ 1369061 h 10574897"/>
              <a:gd name="connsiteX1064" fmla="*/ 3021100 w 10584443"/>
              <a:gd name="connsiteY1064" fmla="*/ 1319726 h 10574897"/>
              <a:gd name="connsiteX1065" fmla="*/ 3014066 w 10584443"/>
              <a:gd name="connsiteY1065" fmla="*/ 1306140 h 10574897"/>
              <a:gd name="connsiteX1066" fmla="*/ 2956690 w 10584443"/>
              <a:gd name="connsiteY1066" fmla="*/ 1291633 h 10574897"/>
              <a:gd name="connsiteX1067" fmla="*/ 2920653 w 10584443"/>
              <a:gd name="connsiteY1067" fmla="*/ 1326996 h 10574897"/>
              <a:gd name="connsiteX1068" fmla="*/ 2910323 w 10584443"/>
              <a:gd name="connsiteY1068" fmla="*/ 1341339 h 10574897"/>
              <a:gd name="connsiteX1069" fmla="*/ 2909411 w 10584443"/>
              <a:gd name="connsiteY1069" fmla="*/ 1341653 h 10574897"/>
              <a:gd name="connsiteX1070" fmla="*/ 2910096 w 10584443"/>
              <a:gd name="connsiteY1070" fmla="*/ 1341653 h 10574897"/>
              <a:gd name="connsiteX1071" fmla="*/ 2910323 w 10584443"/>
              <a:gd name="connsiteY1071" fmla="*/ 1341339 h 10574897"/>
              <a:gd name="connsiteX1072" fmla="*/ 2936263 w 10584443"/>
              <a:gd name="connsiteY1072" fmla="*/ 1332392 h 10574897"/>
              <a:gd name="connsiteX1073" fmla="*/ 2956690 w 10584443"/>
              <a:gd name="connsiteY1073" fmla="*/ 1291633 h 10574897"/>
              <a:gd name="connsiteX1074" fmla="*/ 7899074 w 10584443"/>
              <a:gd name="connsiteY1074" fmla="*/ 1266280 h 10574897"/>
              <a:gd name="connsiteX1075" fmla="*/ 7899074 w 10584443"/>
              <a:gd name="connsiteY1075" fmla="*/ 1299170 h 10574897"/>
              <a:gd name="connsiteX1076" fmla="*/ 7908667 w 10584443"/>
              <a:gd name="connsiteY1076" fmla="*/ 1315615 h 10574897"/>
              <a:gd name="connsiteX1077" fmla="*/ 7942242 w 10584443"/>
              <a:gd name="connsiteY1077" fmla="*/ 1315615 h 10574897"/>
              <a:gd name="connsiteX1078" fmla="*/ 7899074 w 10584443"/>
              <a:gd name="connsiteY1078" fmla="*/ 1266280 h 10574897"/>
              <a:gd name="connsiteX1079" fmla="*/ 8526038 w 10584443"/>
              <a:gd name="connsiteY1079" fmla="*/ 1236113 h 10574897"/>
              <a:gd name="connsiteX1080" fmla="*/ 8591133 w 10584443"/>
              <a:gd name="connsiteY1080" fmla="*/ 1255299 h 10574897"/>
              <a:gd name="connsiteX1081" fmla="*/ 8620596 w 10584443"/>
              <a:gd name="connsiteY1081" fmla="*/ 1296411 h 10574897"/>
              <a:gd name="connsiteX1082" fmla="*/ 8526038 w 10584443"/>
              <a:gd name="connsiteY1082" fmla="*/ 1236113 h 10574897"/>
              <a:gd name="connsiteX1083" fmla="*/ 2048100 w 10584443"/>
              <a:gd name="connsiteY1083" fmla="*/ 1213513 h 10574897"/>
              <a:gd name="connsiteX1084" fmla="*/ 1998765 w 10584443"/>
              <a:gd name="connsiteY1084" fmla="*/ 1266959 h 10574897"/>
              <a:gd name="connsiteX1085" fmla="*/ 2023433 w 10584443"/>
              <a:gd name="connsiteY1085" fmla="*/ 1286830 h 10574897"/>
              <a:gd name="connsiteX1086" fmla="*/ 1908318 w 10584443"/>
              <a:gd name="connsiteY1086" fmla="*/ 1347814 h 10574897"/>
              <a:gd name="connsiteX1087" fmla="*/ 1989858 w 10584443"/>
              <a:gd name="connsiteY1087" fmla="*/ 1252570 h 10574897"/>
              <a:gd name="connsiteX1088" fmla="*/ 2048100 w 10584443"/>
              <a:gd name="connsiteY1088" fmla="*/ 1213513 h 10574897"/>
              <a:gd name="connsiteX1089" fmla="*/ 2034386 w 10584443"/>
              <a:gd name="connsiteY1089" fmla="*/ 1191578 h 10574897"/>
              <a:gd name="connsiteX1090" fmla="*/ 1885011 w 10584443"/>
              <a:gd name="connsiteY1090" fmla="*/ 1293674 h 10574897"/>
              <a:gd name="connsiteX1091" fmla="*/ 1981625 w 10584443"/>
              <a:gd name="connsiteY1091" fmla="*/ 1220357 h 10574897"/>
              <a:gd name="connsiteX1092" fmla="*/ 2034386 w 10584443"/>
              <a:gd name="connsiteY1092" fmla="*/ 1191578 h 10574897"/>
              <a:gd name="connsiteX1093" fmla="*/ 3220495 w 10584443"/>
              <a:gd name="connsiteY1093" fmla="*/ 1188167 h 10574897"/>
              <a:gd name="connsiteX1094" fmla="*/ 3210902 w 10584443"/>
              <a:gd name="connsiteY1094" fmla="*/ 1203241 h 10574897"/>
              <a:gd name="connsiteX1095" fmla="*/ 3215013 w 10584443"/>
              <a:gd name="connsiteY1095" fmla="*/ 1207353 h 10574897"/>
              <a:gd name="connsiteX1096" fmla="*/ 3222551 w 10584443"/>
              <a:gd name="connsiteY1096" fmla="*/ 1207353 h 10574897"/>
              <a:gd name="connsiteX1097" fmla="*/ 3232144 w 10584443"/>
              <a:gd name="connsiteY1097" fmla="*/ 1199816 h 10574897"/>
              <a:gd name="connsiteX1098" fmla="*/ 3232144 w 10584443"/>
              <a:gd name="connsiteY1098" fmla="*/ 1195705 h 10574897"/>
              <a:gd name="connsiteX1099" fmla="*/ 3225292 w 10584443"/>
              <a:gd name="connsiteY1099" fmla="*/ 1188167 h 10574897"/>
              <a:gd name="connsiteX1100" fmla="*/ 3220495 w 10584443"/>
              <a:gd name="connsiteY1100" fmla="*/ 1188167 h 10574897"/>
              <a:gd name="connsiteX1101" fmla="*/ 8463685 w 10584443"/>
              <a:gd name="connsiteY1101" fmla="*/ 1153897 h 10574897"/>
              <a:gd name="connsiteX1102" fmla="*/ 8532205 w 10584443"/>
              <a:gd name="connsiteY1102" fmla="*/ 1229270 h 10574897"/>
              <a:gd name="connsiteX1103" fmla="*/ 8463685 w 10584443"/>
              <a:gd name="connsiteY1103" fmla="*/ 1153897 h 10574897"/>
              <a:gd name="connsiteX1104" fmla="*/ 8394479 w 10584443"/>
              <a:gd name="connsiteY1104" fmla="*/ 1143619 h 10574897"/>
              <a:gd name="connsiteX1105" fmla="*/ 8427369 w 10584443"/>
              <a:gd name="connsiteY1105" fmla="*/ 1151841 h 10574897"/>
              <a:gd name="connsiteX1106" fmla="*/ 8436277 w 10584443"/>
              <a:gd name="connsiteY1106" fmla="*/ 1186102 h 10574897"/>
              <a:gd name="connsiteX1107" fmla="*/ 8403387 w 10584443"/>
              <a:gd name="connsiteY1107" fmla="*/ 1177879 h 10574897"/>
              <a:gd name="connsiteX1108" fmla="*/ 8394479 w 10584443"/>
              <a:gd name="connsiteY1108" fmla="*/ 1143619 h 10574897"/>
              <a:gd name="connsiteX1109" fmla="*/ 8359876 w 10584443"/>
              <a:gd name="connsiteY1109" fmla="*/ 1111275 h 10574897"/>
              <a:gd name="connsiteX1110" fmla="*/ 8379404 w 10584443"/>
              <a:gd name="connsiteY1110" fmla="*/ 1116211 h 10574897"/>
              <a:gd name="connsiteX1111" fmla="*/ 8388312 w 10584443"/>
              <a:gd name="connsiteY1111" fmla="*/ 1150471 h 10574897"/>
              <a:gd name="connsiteX1112" fmla="*/ 8350626 w 10584443"/>
              <a:gd name="connsiteY1112" fmla="*/ 1133341 h 10574897"/>
              <a:gd name="connsiteX1113" fmla="*/ 8359876 w 10584443"/>
              <a:gd name="connsiteY1113" fmla="*/ 1111275 h 10574897"/>
              <a:gd name="connsiteX1114" fmla="*/ 7602379 w 10584443"/>
              <a:gd name="connsiteY1114" fmla="*/ 1045644 h 10574897"/>
              <a:gd name="connsiteX1115" fmla="*/ 7533858 w 10584443"/>
              <a:gd name="connsiteY1115" fmla="*/ 1063460 h 10574897"/>
              <a:gd name="connsiteX1116" fmla="*/ 7546192 w 10584443"/>
              <a:gd name="connsiteY1116" fmla="*/ 1074423 h 10574897"/>
              <a:gd name="connsiteX1117" fmla="*/ 7610602 w 10584443"/>
              <a:gd name="connsiteY1117" fmla="*/ 1101831 h 10574897"/>
              <a:gd name="connsiteX1118" fmla="*/ 7811368 w 10584443"/>
              <a:gd name="connsiteY1118" fmla="*/ 1201871 h 10574897"/>
              <a:gd name="connsiteX1119" fmla="*/ 7602379 w 10584443"/>
              <a:gd name="connsiteY1119" fmla="*/ 1045644 h 10574897"/>
              <a:gd name="connsiteX1120" fmla="*/ 2163220 w 10584443"/>
              <a:gd name="connsiteY1120" fmla="*/ 1031940 h 10574897"/>
              <a:gd name="connsiteX1121" fmla="*/ 2047420 w 10584443"/>
              <a:gd name="connsiteY1121" fmla="*/ 1096350 h 10574897"/>
              <a:gd name="connsiteX1122" fmla="*/ 2163220 w 10584443"/>
              <a:gd name="connsiteY1122" fmla="*/ 1031940 h 10574897"/>
              <a:gd name="connsiteX1123" fmla="*/ 7468764 w 10584443"/>
              <a:gd name="connsiteY1123" fmla="*/ 1014810 h 10574897"/>
              <a:gd name="connsiteX1124" fmla="*/ 7519469 w 10584443"/>
              <a:gd name="connsiteY1124" fmla="*/ 1056607 h 10574897"/>
              <a:gd name="connsiteX1125" fmla="*/ 7468764 w 10584443"/>
              <a:gd name="connsiteY1125" fmla="*/ 1014810 h 10574897"/>
              <a:gd name="connsiteX1126" fmla="*/ 8217009 w 10584443"/>
              <a:gd name="connsiteY1126" fmla="*/ 1014801 h 10574897"/>
              <a:gd name="connsiteX1127" fmla="*/ 8313624 w 10584443"/>
              <a:gd name="connsiteY1127" fmla="*/ 1100452 h 10574897"/>
              <a:gd name="connsiteX1128" fmla="*/ 8221806 w 10584443"/>
              <a:gd name="connsiteY1128" fmla="*/ 1054543 h 10574897"/>
              <a:gd name="connsiteX1129" fmla="*/ 8217009 w 10584443"/>
              <a:gd name="connsiteY1129" fmla="*/ 1014801 h 10574897"/>
              <a:gd name="connsiteX1130" fmla="*/ 2432036 w 10584443"/>
              <a:gd name="connsiteY1130" fmla="*/ 998253 h 10574897"/>
              <a:gd name="connsiteX1131" fmla="*/ 2443455 w 10584443"/>
              <a:gd name="connsiteY1131" fmla="*/ 1003145 h 10574897"/>
              <a:gd name="connsiteX1132" fmla="*/ 2334507 w 10584443"/>
              <a:gd name="connsiteY1132" fmla="*/ 1051109 h 10574897"/>
              <a:gd name="connsiteX1133" fmla="*/ 2338618 w 10584443"/>
              <a:gd name="connsiteY1133" fmla="*/ 1016848 h 10574897"/>
              <a:gd name="connsiteX1134" fmla="*/ 2432036 w 10584443"/>
              <a:gd name="connsiteY1134" fmla="*/ 998253 h 10574897"/>
              <a:gd name="connsiteX1135" fmla="*/ 8089561 w 10584443"/>
              <a:gd name="connsiteY1135" fmla="*/ 966141 h 10574897"/>
              <a:gd name="connsiteX1136" fmla="*/ 8166990 w 10584443"/>
              <a:gd name="connsiteY1136" fmla="*/ 996975 h 10574897"/>
              <a:gd name="connsiteX1137" fmla="*/ 8183435 w 10584443"/>
              <a:gd name="connsiteY1137" fmla="*/ 1023698 h 10574897"/>
              <a:gd name="connsiteX1138" fmla="*/ 8089561 w 10584443"/>
              <a:gd name="connsiteY1138" fmla="*/ 966141 h 10574897"/>
              <a:gd name="connsiteX1139" fmla="*/ 2290626 w 10584443"/>
              <a:gd name="connsiteY1139" fmla="*/ 958023 h 10574897"/>
              <a:gd name="connsiteX1140" fmla="*/ 2239064 w 10584443"/>
              <a:gd name="connsiteY1140" fmla="*/ 973869 h 10574897"/>
              <a:gd name="connsiteX1141" fmla="*/ 2221421 w 10584443"/>
              <a:gd name="connsiteY1141" fmla="*/ 987092 h 10574897"/>
              <a:gd name="connsiteX1142" fmla="*/ 2220092 w 10584443"/>
              <a:gd name="connsiteY1142" fmla="*/ 986031 h 10574897"/>
              <a:gd name="connsiteX1143" fmla="*/ 2220092 w 10584443"/>
              <a:gd name="connsiteY1143" fmla="*/ 988087 h 10574897"/>
              <a:gd name="connsiteX1144" fmla="*/ 2221421 w 10584443"/>
              <a:gd name="connsiteY1144" fmla="*/ 987092 h 10574897"/>
              <a:gd name="connsiteX1145" fmla="*/ 2228754 w 10584443"/>
              <a:gd name="connsiteY1145" fmla="*/ 992947 h 10574897"/>
              <a:gd name="connsiteX1146" fmla="*/ 2299576 w 10584443"/>
              <a:gd name="connsiteY1146" fmla="*/ 966160 h 10574897"/>
              <a:gd name="connsiteX1147" fmla="*/ 2290626 w 10584443"/>
              <a:gd name="connsiteY1147" fmla="*/ 958023 h 10574897"/>
              <a:gd name="connsiteX1148" fmla="*/ 6029828 w 10584443"/>
              <a:gd name="connsiteY1148" fmla="*/ 940122 h 10574897"/>
              <a:gd name="connsiteX1149" fmla="*/ 5986660 w 10584443"/>
              <a:gd name="connsiteY1149" fmla="*/ 945604 h 10574897"/>
              <a:gd name="connsiteX1150" fmla="*/ 5999679 w 10584443"/>
              <a:gd name="connsiteY1150" fmla="*/ 988772 h 10574897"/>
              <a:gd name="connsiteX1151" fmla="*/ 6075737 w 10584443"/>
              <a:gd name="connsiteY1151" fmla="*/ 1006587 h 10574897"/>
              <a:gd name="connsiteX1152" fmla="*/ 6106571 w 10584443"/>
              <a:gd name="connsiteY1152" fmla="*/ 1014125 h 10574897"/>
              <a:gd name="connsiteX1153" fmla="*/ 6098348 w 10584443"/>
              <a:gd name="connsiteY1153" fmla="*/ 1014125 h 10574897"/>
              <a:gd name="connsiteX1154" fmla="*/ 6124386 w 10584443"/>
              <a:gd name="connsiteY1154" fmla="*/ 1025773 h 10574897"/>
              <a:gd name="connsiteX1155" fmla="*/ 6124386 w 10584443"/>
              <a:gd name="connsiteY1155" fmla="*/ 1013439 h 10574897"/>
              <a:gd name="connsiteX1156" fmla="*/ 6205241 w 10584443"/>
              <a:gd name="connsiteY1156" fmla="*/ 1038792 h 10574897"/>
              <a:gd name="connsiteX1157" fmla="*/ 6129183 w 10584443"/>
              <a:gd name="connsiteY1157" fmla="*/ 1027829 h 10574897"/>
              <a:gd name="connsiteX1158" fmla="*/ 6168239 w 10584443"/>
              <a:gd name="connsiteY1158" fmla="*/ 1041533 h 10574897"/>
              <a:gd name="connsiteX1159" fmla="*/ 6264169 w 10584443"/>
              <a:gd name="connsiteY1159" fmla="*/ 1061404 h 10574897"/>
              <a:gd name="connsiteX1160" fmla="*/ 6251835 w 10584443"/>
              <a:gd name="connsiteY1160" fmla="*/ 1050441 h 10574897"/>
              <a:gd name="connsiteX1161" fmla="*/ 6299800 w 10584443"/>
              <a:gd name="connsiteY1161" fmla="*/ 1040162 h 10574897"/>
              <a:gd name="connsiteX1162" fmla="*/ 6299800 w 10584443"/>
              <a:gd name="connsiteY1162" fmla="*/ 1070312 h 10574897"/>
              <a:gd name="connsiteX1163" fmla="*/ 6413544 w 10584443"/>
              <a:gd name="connsiteY1163" fmla="*/ 1096350 h 10574897"/>
              <a:gd name="connsiteX1164" fmla="*/ 6345023 w 10584443"/>
              <a:gd name="connsiteY1164" fmla="*/ 1069626 h 10574897"/>
              <a:gd name="connsiteX1165" fmla="*/ 6423822 w 10584443"/>
              <a:gd name="connsiteY1165" fmla="*/ 1081275 h 10574897"/>
              <a:gd name="connsiteX1166" fmla="*/ 6416285 w 10584443"/>
              <a:gd name="connsiteY1166" fmla="*/ 1044959 h 10574897"/>
              <a:gd name="connsiteX1167" fmla="*/ 6362839 w 10584443"/>
              <a:gd name="connsiteY1167" fmla="*/ 1044959 h 10574897"/>
              <a:gd name="connsiteX1168" fmla="*/ 6355301 w 10584443"/>
              <a:gd name="connsiteY1168" fmla="*/ 1016180 h 10574897"/>
              <a:gd name="connsiteX1169" fmla="*/ 6140832 w 10584443"/>
              <a:gd name="connsiteY1169" fmla="*/ 987401 h 10574897"/>
              <a:gd name="connsiteX1170" fmla="*/ 6063403 w 10584443"/>
              <a:gd name="connsiteY1170" fmla="*/ 978494 h 10574897"/>
              <a:gd name="connsiteX1171" fmla="*/ 6029828 w 10584443"/>
              <a:gd name="connsiteY1171" fmla="*/ 940122 h 10574897"/>
              <a:gd name="connsiteX1172" fmla="*/ 4962960 w 10584443"/>
              <a:gd name="connsiteY1172" fmla="*/ 929244 h 10574897"/>
              <a:gd name="connsiteX1173" fmla="*/ 4956108 w 10584443"/>
              <a:gd name="connsiteY1173" fmla="*/ 930529 h 10574897"/>
              <a:gd name="connsiteX1174" fmla="*/ 4951312 w 10584443"/>
              <a:gd name="connsiteY1174" fmla="*/ 941493 h 10574897"/>
              <a:gd name="connsiteX1175" fmla="*/ 4960905 w 10584443"/>
              <a:gd name="connsiteY1175" fmla="*/ 953141 h 10574897"/>
              <a:gd name="connsiteX1176" fmla="*/ 4967757 w 10584443"/>
              <a:gd name="connsiteY1176" fmla="*/ 930529 h 10574897"/>
              <a:gd name="connsiteX1177" fmla="*/ 4962960 w 10584443"/>
              <a:gd name="connsiteY1177" fmla="*/ 929244 h 10574897"/>
              <a:gd name="connsiteX1178" fmla="*/ 2492800 w 10584443"/>
              <a:gd name="connsiteY1178" fmla="*/ 922300 h 10574897"/>
              <a:gd name="connsiteX1179" fmla="*/ 2372889 w 10584443"/>
              <a:gd name="connsiteY1179" fmla="*/ 995617 h 10574897"/>
              <a:gd name="connsiteX1180" fmla="*/ 2492800 w 10584443"/>
              <a:gd name="connsiteY1180" fmla="*/ 922300 h 10574897"/>
              <a:gd name="connsiteX1181" fmla="*/ 8089561 w 10584443"/>
              <a:gd name="connsiteY1181" fmla="*/ 918872 h 10574897"/>
              <a:gd name="connsiteX1182" fmla="*/ 8127932 w 10584443"/>
              <a:gd name="connsiteY1182" fmla="*/ 918872 h 10574897"/>
              <a:gd name="connsiteX1183" fmla="*/ 8156026 w 10584443"/>
              <a:gd name="connsiteY1183" fmla="*/ 931891 h 10574897"/>
              <a:gd name="connsiteX1184" fmla="*/ 8172471 w 10584443"/>
              <a:gd name="connsiteY1184" fmla="*/ 959299 h 10574897"/>
              <a:gd name="connsiteX1185" fmla="*/ 8101210 w 10584443"/>
              <a:gd name="connsiteY1185" fmla="*/ 953132 h 10574897"/>
              <a:gd name="connsiteX1186" fmla="*/ 8089561 w 10584443"/>
              <a:gd name="connsiteY1186" fmla="*/ 918872 h 10574897"/>
              <a:gd name="connsiteX1187" fmla="*/ 2892502 w 10584443"/>
              <a:gd name="connsiteY1187" fmla="*/ 914809 h 10574897"/>
              <a:gd name="connsiteX1188" fmla="*/ 2887442 w 10584443"/>
              <a:gd name="connsiteY1188" fmla="*/ 917532 h 10574897"/>
              <a:gd name="connsiteX1189" fmla="*/ 2878021 w 10584443"/>
              <a:gd name="connsiteY1189" fmla="*/ 919353 h 10574897"/>
              <a:gd name="connsiteX1190" fmla="*/ 2877891 w 10584443"/>
              <a:gd name="connsiteY1190" fmla="*/ 918195 h 10574897"/>
              <a:gd name="connsiteX1191" fmla="*/ 7289925 w 10584443"/>
              <a:gd name="connsiteY1191" fmla="*/ 878453 h 10574897"/>
              <a:gd name="connsiteX1192" fmla="*/ 7310481 w 10584443"/>
              <a:gd name="connsiteY1192" fmla="*/ 917510 h 10574897"/>
              <a:gd name="connsiteX1193" fmla="*/ 7393391 w 10584443"/>
              <a:gd name="connsiteY1193" fmla="*/ 942178 h 10574897"/>
              <a:gd name="connsiteX1194" fmla="*/ 7289925 w 10584443"/>
              <a:gd name="connsiteY1194" fmla="*/ 878453 h 10574897"/>
              <a:gd name="connsiteX1195" fmla="*/ 7079566 w 10584443"/>
              <a:gd name="connsiteY1195" fmla="*/ 860638 h 10574897"/>
              <a:gd name="connsiteX1196" fmla="*/ 6991859 w 10584443"/>
              <a:gd name="connsiteY1196" fmla="*/ 870916 h 10574897"/>
              <a:gd name="connsiteX1197" fmla="*/ 7044620 w 10584443"/>
              <a:gd name="connsiteY1197" fmla="*/ 907917 h 10574897"/>
              <a:gd name="connsiteX1198" fmla="*/ 7090529 w 10584443"/>
              <a:gd name="connsiteY1198" fmla="*/ 898324 h 10574897"/>
              <a:gd name="connsiteX1199" fmla="*/ 7094640 w 10584443"/>
              <a:gd name="connsiteY1199" fmla="*/ 890787 h 10574897"/>
              <a:gd name="connsiteX1200" fmla="*/ 7115882 w 10584443"/>
              <a:gd name="connsiteY1200" fmla="*/ 890102 h 10574897"/>
              <a:gd name="connsiteX1201" fmla="*/ 7079566 w 10584443"/>
              <a:gd name="connsiteY1201" fmla="*/ 860638 h 10574897"/>
              <a:gd name="connsiteX1202" fmla="*/ 5240469 w 10584443"/>
              <a:gd name="connsiteY1202" fmla="*/ 855842 h 10574897"/>
              <a:gd name="connsiteX1203" fmla="*/ 5248691 w 10584443"/>
              <a:gd name="connsiteY1203" fmla="*/ 875713 h 10574897"/>
              <a:gd name="connsiteX1204" fmla="*/ 5287749 w 10584443"/>
              <a:gd name="connsiteY1204" fmla="*/ 911343 h 10574897"/>
              <a:gd name="connsiteX1205" fmla="*/ 5293229 w 10584443"/>
              <a:gd name="connsiteY1205" fmla="*/ 911343 h 10574897"/>
              <a:gd name="connsiteX1206" fmla="*/ 5297341 w 10584443"/>
              <a:gd name="connsiteY1206" fmla="*/ 911343 h 10574897"/>
              <a:gd name="connsiteX1207" fmla="*/ 5310360 w 10584443"/>
              <a:gd name="connsiteY1207" fmla="*/ 896269 h 10574897"/>
              <a:gd name="connsiteX1208" fmla="*/ 5308989 w 10584443"/>
              <a:gd name="connsiteY1208" fmla="*/ 855842 h 10574897"/>
              <a:gd name="connsiteX1209" fmla="*/ 5240469 w 10584443"/>
              <a:gd name="connsiteY1209" fmla="*/ 855842 h 10574897"/>
              <a:gd name="connsiteX1210" fmla="*/ 8011779 w 10584443"/>
              <a:gd name="connsiteY1210" fmla="*/ 849063 h 10574897"/>
              <a:gd name="connsiteX1211" fmla="*/ 8032690 w 10584443"/>
              <a:gd name="connsiteY1211" fmla="*/ 861314 h 10574897"/>
              <a:gd name="connsiteX1212" fmla="*/ 8077913 w 10584443"/>
              <a:gd name="connsiteY1212" fmla="*/ 900371 h 10574897"/>
              <a:gd name="connsiteX1213" fmla="*/ 8011448 w 10584443"/>
              <a:gd name="connsiteY1213" fmla="*/ 888723 h 10574897"/>
              <a:gd name="connsiteX1214" fmla="*/ 7988151 w 10584443"/>
              <a:gd name="connsiteY1214" fmla="*/ 854462 h 10574897"/>
              <a:gd name="connsiteX1215" fmla="*/ 8011779 w 10584443"/>
              <a:gd name="connsiteY1215" fmla="*/ 849063 h 10574897"/>
              <a:gd name="connsiteX1216" fmla="*/ 4908144 w 10584443"/>
              <a:gd name="connsiteY1216" fmla="*/ 846934 h 10574897"/>
              <a:gd name="connsiteX1217" fmla="*/ 4954053 w 10584443"/>
              <a:gd name="connsiteY1217" fmla="*/ 882565 h 10574897"/>
              <a:gd name="connsiteX1218" fmla="*/ 4954052 w 10584443"/>
              <a:gd name="connsiteY1218" fmla="*/ 882565 h 10574897"/>
              <a:gd name="connsiteX1219" fmla="*/ 5002702 w 10584443"/>
              <a:gd name="connsiteY1219" fmla="*/ 859268 h 10574897"/>
              <a:gd name="connsiteX1220" fmla="*/ 4908144 w 10584443"/>
              <a:gd name="connsiteY1220" fmla="*/ 846934 h 10574897"/>
              <a:gd name="connsiteX1221" fmla="*/ 2308478 w 10584443"/>
              <a:gd name="connsiteY1221" fmla="*/ 845557 h 10574897"/>
              <a:gd name="connsiteX1222" fmla="*/ 2224883 w 10584443"/>
              <a:gd name="connsiteY1222" fmla="*/ 908596 h 10574897"/>
              <a:gd name="connsiteX1223" fmla="*/ 2308478 w 10584443"/>
              <a:gd name="connsiteY1223" fmla="*/ 845557 h 10574897"/>
              <a:gd name="connsiteX1224" fmla="*/ 7061065 w 10584443"/>
              <a:gd name="connsiteY1224" fmla="*/ 814044 h 10574897"/>
              <a:gd name="connsiteX1225" fmla="*/ 7247441 w 10584443"/>
              <a:gd name="connsiteY1225" fmla="*/ 918195 h 10574897"/>
              <a:gd name="connsiteX1226" fmla="*/ 7267998 w 10584443"/>
              <a:gd name="connsiteY1226" fmla="*/ 956567 h 10574897"/>
              <a:gd name="connsiteX1227" fmla="*/ 7355019 w 10584443"/>
              <a:gd name="connsiteY1227" fmla="*/ 989457 h 10574897"/>
              <a:gd name="connsiteX1228" fmla="*/ 7429707 w 10584443"/>
              <a:gd name="connsiteY1228" fmla="*/ 989457 h 10574897"/>
              <a:gd name="connsiteX1229" fmla="*/ 7378316 w 10584443"/>
              <a:gd name="connsiteY1229" fmla="*/ 968216 h 10574897"/>
              <a:gd name="connsiteX1230" fmla="*/ 7323500 w 10584443"/>
              <a:gd name="connsiteY1230" fmla="*/ 951771 h 10574897"/>
              <a:gd name="connsiteX1231" fmla="*/ 7323500 w 10584443"/>
              <a:gd name="connsiteY1231" fmla="*/ 929159 h 10574897"/>
              <a:gd name="connsiteX1232" fmla="*/ 7270739 w 10584443"/>
              <a:gd name="connsiteY1232" fmla="*/ 929159 h 10574897"/>
              <a:gd name="connsiteX1233" fmla="*/ 7270739 w 10584443"/>
              <a:gd name="connsiteY1233" fmla="*/ 890787 h 10574897"/>
              <a:gd name="connsiteX1234" fmla="*/ 7061065 w 10584443"/>
              <a:gd name="connsiteY1234" fmla="*/ 814044 h 10574897"/>
              <a:gd name="connsiteX1235" fmla="*/ 4933496 w 10584443"/>
              <a:gd name="connsiteY1235" fmla="*/ 814044 h 10574897"/>
              <a:gd name="connsiteX1236" fmla="*/ 4933496 w 10584443"/>
              <a:gd name="connsiteY1236" fmla="*/ 814729 h 10574897"/>
              <a:gd name="connsiteX1237" fmla="*/ 4908144 w 10584443"/>
              <a:gd name="connsiteY1237" fmla="*/ 831859 h 10574897"/>
              <a:gd name="connsiteX1238" fmla="*/ 4908144 w 10584443"/>
              <a:gd name="connsiteY1238" fmla="*/ 846249 h 10574897"/>
              <a:gd name="connsiteX1239" fmla="*/ 4967757 w 10584443"/>
              <a:gd name="connsiteY1239" fmla="*/ 838711 h 10574897"/>
              <a:gd name="connsiteX1240" fmla="*/ 4933496 w 10584443"/>
              <a:gd name="connsiteY1240" fmla="*/ 814044 h 10574897"/>
              <a:gd name="connsiteX1241" fmla="*/ 5070945 w 10584443"/>
              <a:gd name="connsiteY1241" fmla="*/ 811453 h 10574897"/>
              <a:gd name="connsiteX1242" fmla="*/ 4985572 w 10584443"/>
              <a:gd name="connsiteY1242" fmla="*/ 820896 h 10574897"/>
              <a:gd name="connsiteX1243" fmla="*/ 5002017 w 10584443"/>
              <a:gd name="connsiteY1243" fmla="*/ 846249 h 10574897"/>
              <a:gd name="connsiteX1244" fmla="*/ 5098632 w 10584443"/>
              <a:gd name="connsiteY1244" fmla="*/ 820896 h 10574897"/>
              <a:gd name="connsiteX1245" fmla="*/ 5070945 w 10584443"/>
              <a:gd name="connsiteY1245" fmla="*/ 811453 h 10574897"/>
              <a:gd name="connsiteX1246" fmla="*/ 3225977 w 10584443"/>
              <a:gd name="connsiteY1246" fmla="*/ 784580 h 10574897"/>
              <a:gd name="connsiteX1247" fmla="*/ 3128677 w 10584443"/>
              <a:gd name="connsiteY1247" fmla="*/ 797599 h 10574897"/>
              <a:gd name="connsiteX1248" fmla="*/ 3128677 w 10584443"/>
              <a:gd name="connsiteY1248" fmla="*/ 793488 h 10574897"/>
              <a:gd name="connsiteX1249" fmla="*/ 3077288 w 10584443"/>
              <a:gd name="connsiteY1249" fmla="*/ 853786 h 10574897"/>
              <a:gd name="connsiteX1250" fmla="*/ 3136215 w 10584443"/>
              <a:gd name="connsiteY1250" fmla="*/ 846934 h 10574897"/>
              <a:gd name="connsiteX1251" fmla="*/ 3225977 w 10584443"/>
              <a:gd name="connsiteY1251" fmla="*/ 784580 h 10574897"/>
              <a:gd name="connsiteX1252" fmla="*/ 2923109 w 10584443"/>
              <a:gd name="connsiteY1252" fmla="*/ 769500 h 10574897"/>
              <a:gd name="connsiteX1253" fmla="*/ 2834717 w 10584443"/>
              <a:gd name="connsiteY1253" fmla="*/ 812668 h 10574897"/>
              <a:gd name="connsiteX1254" fmla="*/ 2923109 w 10584443"/>
              <a:gd name="connsiteY1254" fmla="*/ 769500 h 10574897"/>
              <a:gd name="connsiteX1255" fmla="*/ 6915116 w 10584443"/>
              <a:gd name="connsiteY1255" fmla="*/ 751005 h 10574897"/>
              <a:gd name="connsiteX1256" fmla="*/ 6915116 w 10584443"/>
              <a:gd name="connsiteY1256" fmla="*/ 753746 h 10574897"/>
              <a:gd name="connsiteX1257" fmla="*/ 6902097 w 10584443"/>
              <a:gd name="connsiteY1257" fmla="*/ 776359 h 10574897"/>
              <a:gd name="connsiteX1258" fmla="*/ 6983637 w 10584443"/>
              <a:gd name="connsiteY1258" fmla="*/ 776359 h 10574897"/>
              <a:gd name="connsiteX1259" fmla="*/ 6915116 w 10584443"/>
              <a:gd name="connsiteY1259" fmla="*/ 751005 h 10574897"/>
              <a:gd name="connsiteX1260" fmla="*/ 7274437 w 10584443"/>
              <a:gd name="connsiteY1260" fmla="*/ 744435 h 10574897"/>
              <a:gd name="connsiteX1261" fmla="*/ 7267313 w 10584443"/>
              <a:gd name="connsiteY1261" fmla="*/ 746208 h 10574897"/>
              <a:gd name="connsiteX1262" fmla="*/ 7322558 w 10584443"/>
              <a:gd name="connsiteY1262" fmla="*/ 767365 h 10574897"/>
              <a:gd name="connsiteX1263" fmla="*/ 7374746 w 10584443"/>
              <a:gd name="connsiteY1263" fmla="*/ 787424 h 10574897"/>
              <a:gd name="connsiteX1264" fmla="*/ 7374890 w 10584443"/>
              <a:gd name="connsiteY1264" fmla="*/ 788006 h 10574897"/>
              <a:gd name="connsiteX1265" fmla="*/ 7376261 w 10584443"/>
              <a:gd name="connsiteY1265" fmla="*/ 788006 h 10574897"/>
              <a:gd name="connsiteX1266" fmla="*/ 7374746 w 10584443"/>
              <a:gd name="connsiteY1266" fmla="*/ 787424 h 10574897"/>
              <a:gd name="connsiteX1267" fmla="*/ 7372938 w 10584443"/>
              <a:gd name="connsiteY1267" fmla="*/ 780112 h 10574897"/>
              <a:gd name="connsiteX1268" fmla="*/ 7274437 w 10584443"/>
              <a:gd name="connsiteY1268" fmla="*/ 744435 h 10574897"/>
              <a:gd name="connsiteX1269" fmla="*/ 3830330 w 10584443"/>
              <a:gd name="connsiteY1269" fmla="*/ 737986 h 10574897"/>
              <a:gd name="connsiteX1270" fmla="*/ 3780996 w 10584443"/>
              <a:gd name="connsiteY1270" fmla="*/ 750320 h 10574897"/>
              <a:gd name="connsiteX1271" fmla="*/ 3796070 w 10584443"/>
              <a:gd name="connsiteY1271" fmla="*/ 756487 h 10574897"/>
              <a:gd name="connsiteX1272" fmla="*/ 3825535 w 10584443"/>
              <a:gd name="connsiteY1272" fmla="*/ 748264 h 10574897"/>
              <a:gd name="connsiteX1273" fmla="*/ 6911005 w 10584443"/>
              <a:gd name="connsiteY1273" fmla="*/ 720171 h 10574897"/>
              <a:gd name="connsiteX1274" fmla="*/ 7030231 w 10584443"/>
              <a:gd name="connsiteY1274" fmla="*/ 774302 h 10574897"/>
              <a:gd name="connsiteX1275" fmla="*/ 7013786 w 10584443"/>
              <a:gd name="connsiteY1275" fmla="*/ 743468 h 10574897"/>
              <a:gd name="connsiteX1276" fmla="*/ 7011045 w 10584443"/>
              <a:gd name="connsiteY1276" fmla="*/ 743468 h 10574897"/>
              <a:gd name="connsiteX1277" fmla="*/ 6911005 w 10584443"/>
              <a:gd name="connsiteY1277" fmla="*/ 720171 h 10574897"/>
              <a:gd name="connsiteX1278" fmla="*/ 7552359 w 10584443"/>
              <a:gd name="connsiteY1278" fmla="*/ 718800 h 10574897"/>
              <a:gd name="connsiteX1279" fmla="*/ 7612657 w 10584443"/>
              <a:gd name="connsiteY1279" fmla="*/ 770192 h 10574897"/>
              <a:gd name="connsiteX1280" fmla="*/ 7661307 w 10584443"/>
              <a:gd name="connsiteY1280" fmla="*/ 766765 h 10574897"/>
              <a:gd name="connsiteX1281" fmla="*/ 7574286 w 10584443"/>
              <a:gd name="connsiteY1281" fmla="*/ 718800 h 10574897"/>
              <a:gd name="connsiteX1282" fmla="*/ 6373035 w 10584443"/>
              <a:gd name="connsiteY1282" fmla="*/ 706107 h 10574897"/>
              <a:gd name="connsiteX1283" fmla="*/ 6339541 w 10584443"/>
              <a:gd name="connsiteY1283" fmla="*/ 709207 h 10574897"/>
              <a:gd name="connsiteX1284" fmla="*/ 6362153 w 10584443"/>
              <a:gd name="connsiteY1284" fmla="*/ 728393 h 10574897"/>
              <a:gd name="connsiteX1285" fmla="*/ 6403266 w 10584443"/>
              <a:gd name="connsiteY1285" fmla="*/ 720856 h 10574897"/>
              <a:gd name="connsiteX1286" fmla="*/ 6373035 w 10584443"/>
              <a:gd name="connsiteY1286" fmla="*/ 706107 h 10574897"/>
              <a:gd name="connsiteX1287" fmla="*/ 7445466 w 10584443"/>
              <a:gd name="connsiteY1287" fmla="*/ 667410 h 10574897"/>
              <a:gd name="connsiteX1288" fmla="*/ 7489200 w 10584443"/>
              <a:gd name="connsiteY1288" fmla="*/ 693490 h 10574897"/>
              <a:gd name="connsiteX1289" fmla="*/ 7536175 w 10584443"/>
              <a:gd name="connsiteY1289" fmla="*/ 701796 h 10574897"/>
              <a:gd name="connsiteX1290" fmla="*/ 7537284 w 10584443"/>
              <a:gd name="connsiteY1290" fmla="*/ 702355 h 10574897"/>
              <a:gd name="connsiteX1291" fmla="*/ 7539340 w 10584443"/>
              <a:gd name="connsiteY1291" fmla="*/ 702355 h 10574897"/>
              <a:gd name="connsiteX1292" fmla="*/ 7536175 w 10584443"/>
              <a:gd name="connsiteY1292" fmla="*/ 701796 h 10574897"/>
              <a:gd name="connsiteX1293" fmla="*/ 7493195 w 10584443"/>
              <a:gd name="connsiteY1293" fmla="*/ 680103 h 10574897"/>
              <a:gd name="connsiteX1294" fmla="*/ 7445466 w 10584443"/>
              <a:gd name="connsiteY1294" fmla="*/ 667410 h 10574897"/>
              <a:gd name="connsiteX1295" fmla="*/ 6783557 w 10584443"/>
              <a:gd name="connsiteY1295" fmla="*/ 665097 h 10574897"/>
              <a:gd name="connsiteX1296" fmla="*/ 6757518 w 10584443"/>
              <a:gd name="connsiteY1296" fmla="*/ 671522 h 10574897"/>
              <a:gd name="connsiteX1297" fmla="*/ 6826039 w 10584443"/>
              <a:gd name="connsiteY1297" fmla="*/ 700300 h 10574897"/>
              <a:gd name="connsiteX1298" fmla="*/ 6867152 w 10584443"/>
              <a:gd name="connsiteY1298" fmla="*/ 700300 h 10574897"/>
              <a:gd name="connsiteX1299" fmla="*/ 6867152 w 10584443"/>
              <a:gd name="connsiteY1299" fmla="*/ 699615 h 10574897"/>
              <a:gd name="connsiteX1300" fmla="*/ 6826039 w 10584443"/>
              <a:gd name="connsiteY1300" fmla="*/ 671522 h 10574897"/>
              <a:gd name="connsiteX1301" fmla="*/ 6783557 w 10584443"/>
              <a:gd name="connsiteY1301" fmla="*/ 665097 h 10574897"/>
              <a:gd name="connsiteX1302" fmla="*/ 3198561 w 10584443"/>
              <a:gd name="connsiteY1302" fmla="*/ 663978 h 10574897"/>
              <a:gd name="connsiteX1303" fmla="*/ 3232136 w 10584443"/>
              <a:gd name="connsiteY1303" fmla="*/ 673571 h 10574897"/>
              <a:gd name="connsiteX1304" fmla="*/ 3167727 w 10584443"/>
              <a:gd name="connsiteY1304" fmla="*/ 696183 h 10574897"/>
              <a:gd name="connsiteX1305" fmla="*/ 3530894 w 10584443"/>
              <a:gd name="connsiteY1305" fmla="*/ 662614 h 10574897"/>
              <a:gd name="connsiteX1306" fmla="*/ 3432909 w 10584443"/>
              <a:gd name="connsiteY1306" fmla="*/ 707838 h 10574897"/>
              <a:gd name="connsiteX1307" fmla="*/ 3530894 w 10584443"/>
              <a:gd name="connsiteY1307" fmla="*/ 666725 h 10574897"/>
              <a:gd name="connsiteX1308" fmla="*/ 2951209 w 10584443"/>
              <a:gd name="connsiteY1308" fmla="*/ 645484 h 10574897"/>
              <a:gd name="connsiteX1309" fmla="*/ 2900932 w 10584443"/>
              <a:gd name="connsiteY1309" fmla="*/ 668438 h 10574897"/>
              <a:gd name="connsiteX1310" fmla="*/ 2860648 w 10584443"/>
              <a:gd name="connsiteY1310" fmla="*/ 712626 h 10574897"/>
              <a:gd name="connsiteX1311" fmla="*/ 2859391 w 10584443"/>
              <a:gd name="connsiteY1311" fmla="*/ 713319 h 10574897"/>
              <a:gd name="connsiteX1312" fmla="*/ 2859391 w 10584443"/>
              <a:gd name="connsiteY1312" fmla="*/ 714004 h 10574897"/>
              <a:gd name="connsiteX1313" fmla="*/ 2860648 w 10584443"/>
              <a:gd name="connsiteY1313" fmla="*/ 712626 h 10574897"/>
              <a:gd name="connsiteX1314" fmla="*/ 2909821 w 10584443"/>
              <a:gd name="connsiteY1314" fmla="*/ 685521 h 10574897"/>
              <a:gd name="connsiteX1315" fmla="*/ 2951209 w 10584443"/>
              <a:gd name="connsiteY1315" fmla="*/ 645484 h 10574897"/>
              <a:gd name="connsiteX1316" fmla="*/ 7686659 w 10584443"/>
              <a:gd name="connsiteY1316" fmla="*/ 635883 h 10574897"/>
              <a:gd name="connsiteX1317" fmla="*/ 7811367 w 10584443"/>
              <a:gd name="connsiteY1317" fmla="*/ 704404 h 10574897"/>
              <a:gd name="connsiteX1318" fmla="*/ 7865498 w 10584443"/>
              <a:gd name="connsiteY1318" fmla="*/ 749626 h 10574897"/>
              <a:gd name="connsiteX1319" fmla="*/ 7743531 w 10584443"/>
              <a:gd name="connsiteY1319" fmla="*/ 697552 h 10574897"/>
              <a:gd name="connsiteX1320" fmla="*/ 7768884 w 10584443"/>
              <a:gd name="connsiteY1320" fmla="*/ 731126 h 10574897"/>
              <a:gd name="connsiteX1321" fmla="*/ 7677751 w 10584443"/>
              <a:gd name="connsiteY1321" fmla="*/ 706459 h 10574897"/>
              <a:gd name="connsiteX1322" fmla="*/ 7733938 w 10584443"/>
              <a:gd name="connsiteY1322" fmla="*/ 710571 h 10574897"/>
              <a:gd name="connsiteX1323" fmla="*/ 7651713 w 10584443"/>
              <a:gd name="connsiteY1323" fmla="*/ 671513 h 10574897"/>
              <a:gd name="connsiteX1324" fmla="*/ 7686659 w 10584443"/>
              <a:gd name="connsiteY1324" fmla="*/ 635883 h 10574897"/>
              <a:gd name="connsiteX1325" fmla="*/ 3930370 w 10584443"/>
              <a:gd name="connsiteY1325" fmla="*/ 626983 h 10574897"/>
              <a:gd name="connsiteX1326" fmla="*/ 3784422 w 10584443"/>
              <a:gd name="connsiteY1326" fmla="*/ 666725 h 10574897"/>
              <a:gd name="connsiteX1327" fmla="*/ 3784422 w 10584443"/>
              <a:gd name="connsiteY1327" fmla="*/ 663983 h 10574897"/>
              <a:gd name="connsiteX1328" fmla="*/ 3753588 w 10584443"/>
              <a:gd name="connsiteY1328" fmla="*/ 703727 h 10574897"/>
              <a:gd name="connsiteX1329" fmla="*/ 3779625 w 10584443"/>
              <a:gd name="connsiteY1329" fmla="*/ 690707 h 10574897"/>
              <a:gd name="connsiteX1330" fmla="*/ 3930370 w 10584443"/>
              <a:gd name="connsiteY1330" fmla="*/ 626983 h 10574897"/>
              <a:gd name="connsiteX1331" fmla="*/ 7481098 w 10584443"/>
              <a:gd name="connsiteY1331" fmla="*/ 607112 h 10574897"/>
              <a:gd name="connsiteX1332" fmla="*/ 7468078 w 10584443"/>
              <a:gd name="connsiteY1332" fmla="*/ 645484 h 10574897"/>
              <a:gd name="connsiteX1333" fmla="*/ 7511247 w 10584443"/>
              <a:gd name="connsiteY1333" fmla="*/ 631780 h 10574897"/>
              <a:gd name="connsiteX1334" fmla="*/ 7528377 w 10584443"/>
              <a:gd name="connsiteY1334" fmla="*/ 679058 h 10574897"/>
              <a:gd name="connsiteX1335" fmla="*/ 7618139 w 10584443"/>
              <a:gd name="connsiteY1335" fmla="*/ 685225 h 10574897"/>
              <a:gd name="connsiteX1336" fmla="*/ 7481098 w 10584443"/>
              <a:gd name="connsiteY1336" fmla="*/ 607112 h 10574897"/>
              <a:gd name="connsiteX1337" fmla="*/ 3353221 w 10584443"/>
              <a:gd name="connsiteY1337" fmla="*/ 601336 h 10574897"/>
              <a:gd name="connsiteX1338" fmla="*/ 3369832 w 10584443"/>
              <a:gd name="connsiteY1338" fmla="*/ 601442 h 10574897"/>
              <a:gd name="connsiteX1339" fmla="*/ 3376031 w 10584443"/>
              <a:gd name="connsiteY1339" fmla="*/ 607791 h 10574897"/>
              <a:gd name="connsiteX1340" fmla="*/ 3299973 w 10584443"/>
              <a:gd name="connsiteY1340" fmla="*/ 626977 h 10574897"/>
              <a:gd name="connsiteX1341" fmla="*/ 3353221 w 10584443"/>
              <a:gd name="connsiteY1341" fmla="*/ 601336 h 10574897"/>
              <a:gd name="connsiteX1342" fmla="*/ 4068097 w 10584443"/>
              <a:gd name="connsiteY1342" fmla="*/ 593408 h 10574897"/>
              <a:gd name="connsiteX1343" fmla="*/ 3999576 w 10584443"/>
              <a:gd name="connsiteY1343" fmla="*/ 626983 h 10574897"/>
              <a:gd name="connsiteX1344" fmla="*/ 4030411 w 10584443"/>
              <a:gd name="connsiteY1344" fmla="*/ 642058 h 10574897"/>
              <a:gd name="connsiteX1345" fmla="*/ 4094821 w 10584443"/>
              <a:gd name="connsiteY1345" fmla="*/ 631095 h 10574897"/>
              <a:gd name="connsiteX1346" fmla="*/ 4111265 w 10584443"/>
              <a:gd name="connsiteY1346" fmla="*/ 616705 h 10574897"/>
              <a:gd name="connsiteX1347" fmla="*/ 4099617 w 10584443"/>
              <a:gd name="connsiteY1347" fmla="*/ 612594 h 10574897"/>
              <a:gd name="connsiteX1348" fmla="*/ 4099617 w 10584443"/>
              <a:gd name="connsiteY1348" fmla="*/ 600260 h 10574897"/>
              <a:gd name="connsiteX1349" fmla="*/ 4068097 w 10584443"/>
              <a:gd name="connsiteY1349" fmla="*/ 593408 h 10574897"/>
              <a:gd name="connsiteX1350" fmla="*/ 7307740 w 10584443"/>
              <a:gd name="connsiteY1350" fmla="*/ 592723 h 10574897"/>
              <a:gd name="connsiteX1351" fmla="*/ 7376261 w 10584443"/>
              <a:gd name="connsiteY1351" fmla="*/ 633150 h 10574897"/>
              <a:gd name="connsiteX1352" fmla="*/ 7376261 w 10584443"/>
              <a:gd name="connsiteY1352" fmla="*/ 610538 h 10574897"/>
              <a:gd name="connsiteX1353" fmla="*/ 7307740 w 10584443"/>
              <a:gd name="connsiteY1353" fmla="*/ 592723 h 10574897"/>
              <a:gd name="connsiteX1354" fmla="*/ 6193592 w 10584443"/>
              <a:gd name="connsiteY1354" fmla="*/ 583815 h 10574897"/>
              <a:gd name="connsiteX1355" fmla="*/ 6151795 w 10584443"/>
              <a:gd name="connsiteY1355" fmla="*/ 592723 h 10574897"/>
              <a:gd name="connsiteX1356" fmla="*/ 6224426 w 10584443"/>
              <a:gd name="connsiteY1356" fmla="*/ 607797 h 10574897"/>
              <a:gd name="connsiteX1357" fmla="*/ 3775513 w 10584443"/>
              <a:gd name="connsiteY1357" fmla="*/ 570796 h 10574897"/>
              <a:gd name="connsiteX1358" fmla="*/ 3772088 w 10584443"/>
              <a:gd name="connsiteY1358" fmla="*/ 606427 h 10574897"/>
              <a:gd name="connsiteX1359" fmla="*/ 3775513 w 10584443"/>
              <a:gd name="connsiteY1359" fmla="*/ 573537 h 10574897"/>
              <a:gd name="connsiteX1360" fmla="*/ 3861167 w 10584443"/>
              <a:gd name="connsiteY1360" fmla="*/ 565254 h 10574897"/>
              <a:gd name="connsiteX1361" fmla="*/ 3807033 w 10584443"/>
              <a:gd name="connsiteY1361" fmla="*/ 584500 h 10574897"/>
              <a:gd name="connsiteX1362" fmla="*/ 3883091 w 10584443"/>
              <a:gd name="connsiteY1362" fmla="*/ 573537 h 10574897"/>
              <a:gd name="connsiteX1363" fmla="*/ 3877278 w 10584443"/>
              <a:gd name="connsiteY1363" fmla="*/ 565903 h 10574897"/>
              <a:gd name="connsiteX1364" fmla="*/ 3861167 w 10584443"/>
              <a:gd name="connsiteY1364" fmla="*/ 565254 h 10574897"/>
              <a:gd name="connsiteX1365" fmla="*/ 6486861 w 10584443"/>
              <a:gd name="connsiteY1365" fmla="*/ 558462 h 10574897"/>
              <a:gd name="connsiteX1366" fmla="*/ 6567716 w 10584443"/>
              <a:gd name="connsiteY1366" fmla="*/ 585186 h 10574897"/>
              <a:gd name="connsiteX1367" fmla="*/ 6486861 w 10584443"/>
              <a:gd name="connsiteY1367" fmla="*/ 559148 h 10574897"/>
              <a:gd name="connsiteX1368" fmla="*/ 6389562 w 10584443"/>
              <a:gd name="connsiteY1368" fmla="*/ 551610 h 10574897"/>
              <a:gd name="connsiteX1369" fmla="*/ 6230594 w 10584443"/>
              <a:gd name="connsiteY1369" fmla="*/ 581760 h 10574897"/>
              <a:gd name="connsiteX1370" fmla="*/ 6299114 w 10584443"/>
              <a:gd name="connsiteY1370" fmla="*/ 605742 h 10574897"/>
              <a:gd name="connsiteX1371" fmla="*/ 6367635 w 10584443"/>
              <a:gd name="connsiteY1371" fmla="*/ 577648 h 10574897"/>
              <a:gd name="connsiteX1372" fmla="*/ 6573197 w 10584443"/>
              <a:gd name="connsiteY1372" fmla="*/ 646168 h 10574897"/>
              <a:gd name="connsiteX1373" fmla="*/ 6625273 w 10584443"/>
              <a:gd name="connsiteY1373" fmla="*/ 639317 h 10574897"/>
              <a:gd name="connsiteX1374" fmla="*/ 6744499 w 10584443"/>
              <a:gd name="connsiteY1374" fmla="*/ 717430 h 10574897"/>
              <a:gd name="connsiteX1375" fmla="*/ 6702016 w 10584443"/>
              <a:gd name="connsiteY1375" fmla="*/ 699615 h 10574897"/>
              <a:gd name="connsiteX1376" fmla="*/ 6783556 w 10584443"/>
              <a:gd name="connsiteY1376" fmla="*/ 705782 h 10574897"/>
              <a:gd name="connsiteX1377" fmla="*/ 6800001 w 10584443"/>
              <a:gd name="connsiteY1377" fmla="*/ 701671 h 10574897"/>
              <a:gd name="connsiteX1378" fmla="*/ 6691739 w 10584443"/>
              <a:gd name="connsiteY1378" fmla="*/ 677689 h 10574897"/>
              <a:gd name="connsiteX1379" fmla="*/ 6780815 w 10584443"/>
              <a:gd name="connsiteY1379" fmla="*/ 659873 h 10574897"/>
              <a:gd name="connsiteX1380" fmla="*/ 6668441 w 10584443"/>
              <a:gd name="connsiteY1380" fmla="*/ 611223 h 10574897"/>
              <a:gd name="connsiteX1381" fmla="*/ 6691053 w 10584443"/>
              <a:gd name="connsiteY1381" fmla="*/ 631780 h 10574897"/>
              <a:gd name="connsiteX1382" fmla="*/ 6583476 w 10584443"/>
              <a:gd name="connsiteY1382" fmla="*/ 621502 h 10574897"/>
              <a:gd name="connsiteX1383" fmla="*/ 6629384 w 10584443"/>
              <a:gd name="connsiteY1383" fmla="*/ 608483 h 10574897"/>
              <a:gd name="connsiteX1384" fmla="*/ 6389562 w 10584443"/>
              <a:gd name="connsiteY1384" fmla="*/ 551610 h 10574897"/>
              <a:gd name="connsiteX1385" fmla="*/ 6109344 w 10584443"/>
              <a:gd name="connsiteY1385" fmla="*/ 537017 h 10574897"/>
              <a:gd name="connsiteX1386" fmla="*/ 6080533 w 10584443"/>
              <a:gd name="connsiteY1386" fmla="*/ 538591 h 10574897"/>
              <a:gd name="connsiteX1387" fmla="*/ 6166869 w 10584443"/>
              <a:gd name="connsiteY1387" fmla="*/ 573537 h 10574897"/>
              <a:gd name="connsiteX1388" fmla="*/ 6109344 w 10584443"/>
              <a:gd name="connsiteY1388" fmla="*/ 537017 h 10574897"/>
              <a:gd name="connsiteX1389" fmla="*/ 3196513 w 10584443"/>
              <a:gd name="connsiteY1389" fmla="*/ 531054 h 10574897"/>
              <a:gd name="connsiteX1390" fmla="*/ 3090306 w 10584443"/>
              <a:gd name="connsiteY1390" fmla="*/ 561888 h 10574897"/>
              <a:gd name="connsiteX1391" fmla="*/ 3169790 w 10584443"/>
              <a:gd name="connsiteY1391" fmla="*/ 547499 h 10574897"/>
              <a:gd name="connsiteX1392" fmla="*/ 3122510 w 10584443"/>
              <a:gd name="connsiteY1392" fmla="*/ 596149 h 10574897"/>
              <a:gd name="connsiteX1393" fmla="*/ 3125251 w 10584443"/>
              <a:gd name="connsiteY1393" fmla="*/ 596149 h 10574897"/>
              <a:gd name="connsiteX1394" fmla="*/ 3211587 w 10584443"/>
              <a:gd name="connsiteY1394" fmla="*/ 548184 h 10574897"/>
              <a:gd name="connsiteX1395" fmla="*/ 3196513 w 10584443"/>
              <a:gd name="connsiteY1395" fmla="*/ 531054 h 10574897"/>
              <a:gd name="connsiteX1396" fmla="*/ 4681339 w 10584443"/>
              <a:gd name="connsiteY1396" fmla="*/ 528313 h 10574897"/>
              <a:gd name="connsiteX1397" fmla="*/ 4681339 w 10584443"/>
              <a:gd name="connsiteY1397" fmla="*/ 548184 h 10574897"/>
              <a:gd name="connsiteX1398" fmla="*/ 4716286 w 10584443"/>
              <a:gd name="connsiteY1398" fmla="*/ 535165 h 10574897"/>
              <a:gd name="connsiteX1399" fmla="*/ 4681339 w 10584443"/>
              <a:gd name="connsiteY1399" fmla="*/ 528313 h 10574897"/>
              <a:gd name="connsiteX1400" fmla="*/ 7028690 w 10584443"/>
              <a:gd name="connsiteY1400" fmla="*/ 525572 h 10574897"/>
              <a:gd name="connsiteX1401" fmla="*/ 6989118 w 10584443"/>
              <a:gd name="connsiteY1401" fmla="*/ 529684 h 10574897"/>
              <a:gd name="connsiteX1402" fmla="*/ 7063121 w 10584443"/>
              <a:gd name="connsiteY1402" fmla="*/ 533795 h 10574897"/>
              <a:gd name="connsiteX1403" fmla="*/ 7028690 w 10584443"/>
              <a:gd name="connsiteY1403" fmla="*/ 525572 h 10574897"/>
              <a:gd name="connsiteX1404" fmla="*/ 3504841 w 10584443"/>
              <a:gd name="connsiteY1404" fmla="*/ 518705 h 10574897"/>
              <a:gd name="connsiteX1405" fmla="*/ 3569250 w 10584443"/>
              <a:gd name="connsiteY1405" fmla="*/ 576262 h 10574897"/>
              <a:gd name="connsiteX1406" fmla="*/ 3463728 w 10584443"/>
              <a:gd name="connsiteY1406" fmla="*/ 557077 h 10574897"/>
              <a:gd name="connsiteX1407" fmla="*/ 3347928 w 10584443"/>
              <a:gd name="connsiteY1407" fmla="*/ 581059 h 10574897"/>
              <a:gd name="connsiteX1408" fmla="*/ 3382872 w 10584443"/>
              <a:gd name="connsiteY1408" fmla="*/ 559132 h 10574897"/>
              <a:gd name="connsiteX1409" fmla="*/ 3504841 w 10584443"/>
              <a:gd name="connsiteY1409" fmla="*/ 518705 h 10574897"/>
              <a:gd name="connsiteX1410" fmla="*/ 3051351 w 10584443"/>
              <a:gd name="connsiteY1410" fmla="*/ 517500 h 10574897"/>
              <a:gd name="connsiteX1411" fmla="*/ 2925856 w 10584443"/>
              <a:gd name="connsiteY1411" fmla="*/ 603686 h 10574897"/>
              <a:gd name="connsiteX1412" fmla="*/ 3008081 w 10584443"/>
              <a:gd name="connsiteY1412" fmla="*/ 594093 h 10574897"/>
              <a:gd name="connsiteX1413" fmla="*/ 3068380 w 10584443"/>
              <a:gd name="connsiteY1413" fmla="*/ 520091 h 10574897"/>
              <a:gd name="connsiteX1414" fmla="*/ 3051351 w 10584443"/>
              <a:gd name="connsiteY1414" fmla="*/ 517500 h 10574897"/>
              <a:gd name="connsiteX1415" fmla="*/ 7137123 w 10584443"/>
              <a:gd name="connsiteY1415" fmla="*/ 513924 h 10574897"/>
              <a:gd name="connsiteX1416" fmla="*/ 7301573 w 10584443"/>
              <a:gd name="connsiteY1416" fmla="*/ 582445 h 10574897"/>
              <a:gd name="connsiteX1417" fmla="*/ 7170699 w 10584443"/>
              <a:gd name="connsiteY1417" fmla="*/ 513924 h 10574897"/>
              <a:gd name="connsiteX1418" fmla="*/ 3783719 w 10584443"/>
              <a:gd name="connsiteY1418" fmla="*/ 513907 h 10574897"/>
              <a:gd name="connsiteX1419" fmla="*/ 3826202 w 10584443"/>
              <a:gd name="connsiteY1419" fmla="*/ 529667 h 10574897"/>
              <a:gd name="connsiteX1420" fmla="*/ 3674086 w 10584443"/>
              <a:gd name="connsiteY1420" fmla="*/ 557075 h 10574897"/>
              <a:gd name="connsiteX1421" fmla="*/ 3783719 w 10584443"/>
              <a:gd name="connsiteY1421" fmla="*/ 513907 h 10574897"/>
              <a:gd name="connsiteX1422" fmla="*/ 4292682 w 10584443"/>
              <a:gd name="connsiteY1422" fmla="*/ 511655 h 10574897"/>
              <a:gd name="connsiteX1423" fmla="*/ 4263381 w 10584443"/>
              <a:gd name="connsiteY1423" fmla="*/ 511868 h 10574897"/>
              <a:gd name="connsiteX1424" fmla="*/ 4257900 w 10584443"/>
              <a:gd name="connsiteY1424" fmla="*/ 513924 h 10574897"/>
              <a:gd name="connsiteX1425" fmla="*/ 4320940 w 10584443"/>
              <a:gd name="connsiteY1425" fmla="*/ 519406 h 10574897"/>
              <a:gd name="connsiteX1426" fmla="*/ 4292682 w 10584443"/>
              <a:gd name="connsiteY1426" fmla="*/ 511655 h 10574897"/>
              <a:gd name="connsiteX1427" fmla="*/ 3105413 w 10584443"/>
              <a:gd name="connsiteY1427" fmla="*/ 503603 h 10574897"/>
              <a:gd name="connsiteX1428" fmla="*/ 3082084 w 10584443"/>
              <a:gd name="connsiteY1428" fmla="*/ 504331 h 10574897"/>
              <a:gd name="connsiteX1429" fmla="*/ 3076602 w 10584443"/>
              <a:gd name="connsiteY1429" fmla="*/ 553666 h 10574897"/>
              <a:gd name="connsiteX1430" fmla="*/ 3079343 w 10584443"/>
              <a:gd name="connsiteY1430" fmla="*/ 553666 h 10574897"/>
              <a:gd name="connsiteX1431" fmla="*/ 3150604 w 10584443"/>
              <a:gd name="connsiteY1431" fmla="*/ 513239 h 10574897"/>
              <a:gd name="connsiteX1432" fmla="*/ 3105413 w 10584443"/>
              <a:gd name="connsiteY1432" fmla="*/ 503603 h 10574897"/>
              <a:gd name="connsiteX1433" fmla="*/ 6239501 w 10584443"/>
              <a:gd name="connsiteY1433" fmla="*/ 494738 h 10574897"/>
              <a:gd name="connsiteX1434" fmla="*/ 6321041 w 10584443"/>
              <a:gd name="connsiteY1434" fmla="*/ 516665 h 10574897"/>
              <a:gd name="connsiteX1435" fmla="*/ 6239501 w 10584443"/>
              <a:gd name="connsiteY1435" fmla="*/ 494738 h 10574897"/>
              <a:gd name="connsiteX1436" fmla="*/ 3640510 w 10584443"/>
              <a:gd name="connsiteY1436" fmla="*/ 494036 h 10574897"/>
              <a:gd name="connsiteX1437" fmla="*/ 3672715 w 10584443"/>
              <a:gd name="connsiteY1437" fmla="*/ 507055 h 10574897"/>
              <a:gd name="connsiteX1438" fmla="*/ 3648048 w 10584443"/>
              <a:gd name="connsiteY1438" fmla="*/ 526241 h 10574897"/>
              <a:gd name="connsiteX1439" fmla="*/ 3600083 w 10584443"/>
              <a:gd name="connsiteY1439" fmla="*/ 536519 h 10574897"/>
              <a:gd name="connsiteX1440" fmla="*/ 3585694 w 10584443"/>
              <a:gd name="connsiteY1440" fmla="*/ 518018 h 10574897"/>
              <a:gd name="connsiteX1441" fmla="*/ 3565138 w 10584443"/>
              <a:gd name="connsiteY1441" fmla="*/ 518018 h 10574897"/>
              <a:gd name="connsiteX1442" fmla="*/ 3640510 w 10584443"/>
              <a:gd name="connsiteY1442" fmla="*/ 494036 h 10574897"/>
              <a:gd name="connsiteX1443" fmla="*/ 5809876 w 10584443"/>
              <a:gd name="connsiteY1443" fmla="*/ 491997 h 10574897"/>
              <a:gd name="connsiteX1444" fmla="*/ 5812911 w 10584443"/>
              <a:gd name="connsiteY1444" fmla="*/ 493294 h 10574897"/>
              <a:gd name="connsiteX1445" fmla="*/ 5806940 w 10584443"/>
              <a:gd name="connsiteY1445" fmla="*/ 502629 h 10574897"/>
              <a:gd name="connsiteX1446" fmla="*/ 5908546 w 10584443"/>
              <a:gd name="connsiteY1446" fmla="*/ 520091 h 10574897"/>
              <a:gd name="connsiteX1447" fmla="*/ 5836374 w 10584443"/>
              <a:gd name="connsiteY1447" fmla="*/ 503324 h 10574897"/>
              <a:gd name="connsiteX1448" fmla="*/ 5812911 w 10584443"/>
              <a:gd name="connsiteY1448" fmla="*/ 493294 h 10574897"/>
              <a:gd name="connsiteX1449" fmla="*/ 5813302 w 10584443"/>
              <a:gd name="connsiteY1449" fmla="*/ 492683 h 10574897"/>
              <a:gd name="connsiteX1450" fmla="*/ 4451129 w 10584443"/>
              <a:gd name="connsiteY1450" fmla="*/ 489942 h 10574897"/>
              <a:gd name="connsiteX1451" fmla="*/ 4445648 w 10584443"/>
              <a:gd name="connsiteY1451" fmla="*/ 491997 h 10574897"/>
              <a:gd name="connsiteX1452" fmla="*/ 4367533 w 10584443"/>
              <a:gd name="connsiteY1452" fmla="*/ 515980 h 10574897"/>
              <a:gd name="connsiteX1453" fmla="*/ 4451129 w 10584443"/>
              <a:gd name="connsiteY1453" fmla="*/ 489942 h 10574897"/>
              <a:gd name="connsiteX1454" fmla="*/ 4553666 w 10584443"/>
              <a:gd name="connsiteY1454" fmla="*/ 486376 h 10574897"/>
              <a:gd name="connsiteX1455" fmla="*/ 4508686 w 10584443"/>
              <a:gd name="connsiteY1455" fmla="*/ 508442 h 10574897"/>
              <a:gd name="connsiteX1456" fmla="*/ 4582670 w 10584443"/>
              <a:gd name="connsiteY1456" fmla="*/ 489942 h 10574897"/>
              <a:gd name="connsiteX1457" fmla="*/ 4577189 w 10584443"/>
              <a:gd name="connsiteY1457" fmla="*/ 491312 h 10574897"/>
              <a:gd name="connsiteX1458" fmla="*/ 4553666 w 10584443"/>
              <a:gd name="connsiteY1458" fmla="*/ 486376 h 10574897"/>
              <a:gd name="connsiteX1459" fmla="*/ 3218975 w 10584443"/>
              <a:gd name="connsiteY1459" fmla="*/ 485739 h 10574897"/>
              <a:gd name="connsiteX1460" fmla="*/ 3159512 w 10584443"/>
              <a:gd name="connsiteY1460" fmla="*/ 513924 h 10574897"/>
              <a:gd name="connsiteX1461" fmla="*/ 3162253 w 10584443"/>
              <a:gd name="connsiteY1461" fmla="*/ 513924 h 10574897"/>
              <a:gd name="connsiteX1462" fmla="*/ 3247218 w 10584443"/>
              <a:gd name="connsiteY1462" fmla="*/ 491997 h 10574897"/>
              <a:gd name="connsiteX1463" fmla="*/ 3238236 w 10584443"/>
              <a:gd name="connsiteY1463" fmla="*/ 486173 h 10574897"/>
              <a:gd name="connsiteX1464" fmla="*/ 3218975 w 10584443"/>
              <a:gd name="connsiteY1464" fmla="*/ 485739 h 10574897"/>
              <a:gd name="connsiteX1465" fmla="*/ 6098348 w 10584443"/>
              <a:gd name="connsiteY1465" fmla="*/ 479664 h 10574897"/>
              <a:gd name="connsiteX1466" fmla="*/ 6070940 w 10584443"/>
              <a:gd name="connsiteY1466" fmla="*/ 509128 h 10574897"/>
              <a:gd name="connsiteX1467" fmla="*/ 6157276 w 10584443"/>
              <a:gd name="connsiteY1467" fmla="*/ 513239 h 10574897"/>
              <a:gd name="connsiteX1468" fmla="*/ 6166184 w 10584443"/>
              <a:gd name="connsiteY1468" fmla="*/ 550925 h 10574897"/>
              <a:gd name="connsiteX1469" fmla="*/ 6223056 w 10584443"/>
              <a:gd name="connsiteY1469" fmla="*/ 522146 h 10574897"/>
              <a:gd name="connsiteX1470" fmla="*/ 6098348 w 10584443"/>
              <a:gd name="connsiteY1470" fmla="*/ 479664 h 10574897"/>
              <a:gd name="connsiteX1471" fmla="*/ 4683396 w 10584443"/>
              <a:gd name="connsiteY1471" fmla="*/ 479664 h 10574897"/>
              <a:gd name="connsiteX1472" fmla="*/ 4683396 w 10584443"/>
              <a:gd name="connsiteY1472" fmla="*/ 503646 h 10574897"/>
              <a:gd name="connsiteX1473" fmla="*/ 4704637 w 10584443"/>
              <a:gd name="connsiteY1473" fmla="*/ 503646 h 10574897"/>
              <a:gd name="connsiteX1474" fmla="*/ 4683396 w 10584443"/>
              <a:gd name="connsiteY1474" fmla="*/ 479664 h 10574897"/>
              <a:gd name="connsiteX1475" fmla="*/ 4099609 w 10584443"/>
              <a:gd name="connsiteY1475" fmla="*/ 475546 h 10574897"/>
              <a:gd name="connsiteX1476" fmla="*/ 4057811 w 10584443"/>
              <a:gd name="connsiteY1476" fmla="*/ 524195 h 10574897"/>
              <a:gd name="connsiteX1477" fmla="*/ 4099609 w 10584443"/>
              <a:gd name="connsiteY1477" fmla="*/ 475546 h 10574897"/>
              <a:gd name="connsiteX1478" fmla="*/ 4804678 w 10584443"/>
              <a:gd name="connsiteY1478" fmla="*/ 474182 h 10574897"/>
              <a:gd name="connsiteX1479" fmla="*/ 4804678 w 10584443"/>
              <a:gd name="connsiteY1479" fmla="*/ 485830 h 10574897"/>
              <a:gd name="connsiteX1480" fmla="*/ 4833456 w 10584443"/>
              <a:gd name="connsiteY1480" fmla="*/ 478293 h 10574897"/>
              <a:gd name="connsiteX1481" fmla="*/ 3835120 w 10584443"/>
              <a:gd name="connsiteY1481" fmla="*/ 473490 h 10574897"/>
              <a:gd name="connsiteX1482" fmla="*/ 3822786 w 10584443"/>
              <a:gd name="connsiteY1482" fmla="*/ 512547 h 10574897"/>
              <a:gd name="connsiteX1483" fmla="*/ 3835120 w 10584443"/>
              <a:gd name="connsiteY1483" fmla="*/ 473490 h 10574897"/>
              <a:gd name="connsiteX1484" fmla="*/ 4902736 w 10584443"/>
              <a:gd name="connsiteY1484" fmla="*/ 463840 h 10574897"/>
              <a:gd name="connsiteX1485" fmla="*/ 4851957 w 10584443"/>
              <a:gd name="connsiteY1485" fmla="*/ 478293 h 10574897"/>
              <a:gd name="connsiteX1486" fmla="*/ 4848531 w 10584443"/>
              <a:gd name="connsiteY1486" fmla="*/ 479664 h 10574897"/>
              <a:gd name="connsiteX1487" fmla="*/ 4864976 w 10584443"/>
              <a:gd name="connsiteY1487" fmla="*/ 495423 h 10574897"/>
              <a:gd name="connsiteX1488" fmla="*/ 4920477 w 10584443"/>
              <a:gd name="connsiteY1488" fmla="*/ 470756 h 10574897"/>
              <a:gd name="connsiteX1489" fmla="*/ 4902736 w 10584443"/>
              <a:gd name="connsiteY1489" fmla="*/ 463840 h 10574897"/>
              <a:gd name="connsiteX1490" fmla="*/ 5927732 w 10584443"/>
              <a:gd name="connsiteY1490" fmla="*/ 460478 h 10574897"/>
              <a:gd name="connsiteX1491" fmla="*/ 5892786 w 10584443"/>
              <a:gd name="connsiteY1491" fmla="*/ 486516 h 10574897"/>
              <a:gd name="connsiteX1492" fmla="*/ 5927732 w 10584443"/>
              <a:gd name="connsiteY1492" fmla="*/ 460478 h 10574897"/>
              <a:gd name="connsiteX1493" fmla="*/ 5254086 w 10584443"/>
              <a:gd name="connsiteY1493" fmla="*/ 460292 h 10574897"/>
              <a:gd name="connsiteX1494" fmla="*/ 5269246 w 10584443"/>
              <a:gd name="connsiteY1494" fmla="*/ 472112 h 10574897"/>
              <a:gd name="connsiteX1495" fmla="*/ 5213744 w 10584443"/>
              <a:gd name="connsiteY1495" fmla="*/ 472112 h 10574897"/>
              <a:gd name="connsiteX1496" fmla="*/ 5254086 w 10584443"/>
              <a:gd name="connsiteY1496" fmla="*/ 460292 h 10574897"/>
              <a:gd name="connsiteX1497" fmla="*/ 4933496 w 10584443"/>
              <a:gd name="connsiteY1497" fmla="*/ 459107 h 10574897"/>
              <a:gd name="connsiteX1498" fmla="*/ 4913625 w 10584443"/>
              <a:gd name="connsiteY1498" fmla="*/ 494738 h 10574897"/>
              <a:gd name="connsiteX1499" fmla="*/ 4977350 w 10584443"/>
              <a:gd name="connsiteY1499" fmla="*/ 494738 h 10574897"/>
              <a:gd name="connsiteX1500" fmla="*/ 5014351 w 10584443"/>
              <a:gd name="connsiteY1500" fmla="*/ 462533 h 10574897"/>
              <a:gd name="connsiteX1501" fmla="*/ 4933496 w 10584443"/>
              <a:gd name="connsiteY1501" fmla="*/ 459107 h 10574897"/>
              <a:gd name="connsiteX1502" fmla="*/ 3980383 w 10584443"/>
              <a:gd name="connsiteY1502" fmla="*/ 457730 h 10574897"/>
              <a:gd name="connsiteX1503" fmla="*/ 3887881 w 10584443"/>
              <a:gd name="connsiteY1503" fmla="*/ 491305 h 10574897"/>
              <a:gd name="connsiteX1504" fmla="*/ 3884453 w 10584443"/>
              <a:gd name="connsiteY1504" fmla="*/ 473490 h 10574897"/>
              <a:gd name="connsiteX1505" fmla="*/ 3980383 w 10584443"/>
              <a:gd name="connsiteY1505" fmla="*/ 457730 h 10574897"/>
              <a:gd name="connsiteX1506" fmla="*/ 5863687 w 10584443"/>
              <a:gd name="connsiteY1506" fmla="*/ 457416 h 10574897"/>
              <a:gd name="connsiteX1507" fmla="*/ 5824951 w 10584443"/>
              <a:gd name="connsiteY1507" fmla="*/ 480349 h 10574897"/>
              <a:gd name="connsiteX1508" fmla="*/ 5889360 w 10584443"/>
              <a:gd name="connsiteY1508" fmla="*/ 494053 h 10574897"/>
              <a:gd name="connsiteX1509" fmla="*/ 5875388 w 10584443"/>
              <a:gd name="connsiteY1509" fmla="*/ 465820 h 10574897"/>
              <a:gd name="connsiteX1510" fmla="*/ 5878148 w 10584443"/>
              <a:gd name="connsiteY1510" fmla="*/ 458405 h 10574897"/>
              <a:gd name="connsiteX1511" fmla="*/ 5878397 w 10584443"/>
              <a:gd name="connsiteY1511" fmla="*/ 458422 h 10574897"/>
              <a:gd name="connsiteX1512" fmla="*/ 5878397 w 10584443"/>
              <a:gd name="connsiteY1512" fmla="*/ 457737 h 10574897"/>
              <a:gd name="connsiteX1513" fmla="*/ 5878148 w 10584443"/>
              <a:gd name="connsiteY1513" fmla="*/ 458405 h 10574897"/>
              <a:gd name="connsiteX1514" fmla="*/ 7022693 w 10584443"/>
              <a:gd name="connsiteY1514" fmla="*/ 456367 h 10574897"/>
              <a:gd name="connsiteX1515" fmla="*/ 7096696 w 10584443"/>
              <a:gd name="connsiteY1515" fmla="*/ 507072 h 10574897"/>
              <a:gd name="connsiteX1516" fmla="*/ 7119327 w 10584443"/>
              <a:gd name="connsiteY1516" fmla="*/ 499925 h 10574897"/>
              <a:gd name="connsiteX1517" fmla="*/ 7120678 w 10584443"/>
              <a:gd name="connsiteY1517" fmla="*/ 500905 h 10574897"/>
              <a:gd name="connsiteX1518" fmla="*/ 7122734 w 10584443"/>
              <a:gd name="connsiteY1518" fmla="*/ 498849 h 10574897"/>
              <a:gd name="connsiteX1519" fmla="*/ 7119327 w 10584443"/>
              <a:gd name="connsiteY1519" fmla="*/ 499925 h 10574897"/>
              <a:gd name="connsiteX1520" fmla="*/ 7098334 w 10584443"/>
              <a:gd name="connsiteY1520" fmla="*/ 484696 h 10574897"/>
              <a:gd name="connsiteX1521" fmla="*/ 7022693 w 10584443"/>
              <a:gd name="connsiteY1521" fmla="*/ 456367 h 10574897"/>
              <a:gd name="connsiteX1522" fmla="*/ 6115703 w 10584443"/>
              <a:gd name="connsiteY1522" fmla="*/ 441988 h 10574897"/>
              <a:gd name="connsiteX1523" fmla="*/ 6098348 w 10584443"/>
              <a:gd name="connsiteY1523" fmla="*/ 448144 h 10574897"/>
              <a:gd name="connsiteX1524" fmla="*/ 6123786 w 10584443"/>
              <a:gd name="connsiteY1524" fmla="*/ 461848 h 10574897"/>
              <a:gd name="connsiteX1525" fmla="*/ 6148535 w 10584443"/>
              <a:gd name="connsiteY1525" fmla="*/ 466692 h 10574897"/>
              <a:gd name="connsiteX1526" fmla="*/ 6148369 w 10584443"/>
              <a:gd name="connsiteY1526" fmla="*/ 467330 h 10574897"/>
              <a:gd name="connsiteX1527" fmla="*/ 6151795 w 10584443"/>
              <a:gd name="connsiteY1527" fmla="*/ 467330 h 10574897"/>
              <a:gd name="connsiteX1528" fmla="*/ 6148535 w 10584443"/>
              <a:gd name="connsiteY1528" fmla="*/ 466692 h 10574897"/>
              <a:gd name="connsiteX1529" fmla="*/ 6150671 w 10584443"/>
              <a:gd name="connsiteY1529" fmla="*/ 458454 h 10574897"/>
              <a:gd name="connsiteX1530" fmla="*/ 6115703 w 10584443"/>
              <a:gd name="connsiteY1530" fmla="*/ 441988 h 10574897"/>
              <a:gd name="connsiteX1531" fmla="*/ 7152197 w 10584443"/>
              <a:gd name="connsiteY1531" fmla="*/ 438533 h 10574897"/>
              <a:gd name="connsiteX1532" fmla="*/ 7340629 w 10584443"/>
              <a:gd name="connsiteY1532" fmla="*/ 531721 h 10574897"/>
              <a:gd name="connsiteX1533" fmla="*/ 7152197 w 10584443"/>
              <a:gd name="connsiteY1533" fmla="*/ 438533 h 10574897"/>
              <a:gd name="connsiteX1534" fmla="*/ 3877603 w 10584443"/>
              <a:gd name="connsiteY1534" fmla="*/ 430322 h 10574897"/>
              <a:gd name="connsiteX1535" fmla="*/ 3740561 w 10584443"/>
              <a:gd name="connsiteY1535" fmla="*/ 481713 h 10574897"/>
              <a:gd name="connsiteX1536" fmla="*/ 3877603 w 10584443"/>
              <a:gd name="connsiteY1536" fmla="*/ 430322 h 10574897"/>
              <a:gd name="connsiteX1537" fmla="*/ 4675858 w 10584443"/>
              <a:gd name="connsiteY1537" fmla="*/ 428586 h 10574897"/>
              <a:gd name="connsiteX1538" fmla="*/ 4627894 w 10584443"/>
              <a:gd name="connsiteY1538" fmla="*/ 436496 h 10574897"/>
              <a:gd name="connsiteX1539" fmla="*/ 4622413 w 10584443"/>
              <a:gd name="connsiteY1539" fmla="*/ 437866 h 10574897"/>
              <a:gd name="connsiteX1540" fmla="*/ 4656672 w 10584443"/>
              <a:gd name="connsiteY1540" fmla="*/ 445403 h 10574897"/>
              <a:gd name="connsiteX1541" fmla="*/ 4581985 w 10584443"/>
              <a:gd name="connsiteY1541" fmla="*/ 470756 h 10574897"/>
              <a:gd name="connsiteX1542" fmla="*/ 4600485 w 10584443"/>
              <a:gd name="connsiteY1542" fmla="*/ 491997 h 10574897"/>
              <a:gd name="connsiteX1543" fmla="*/ 4625837 w 10584443"/>
              <a:gd name="connsiteY1543" fmla="*/ 481719 h 10574897"/>
              <a:gd name="connsiteX1544" fmla="*/ 4694359 w 10584443"/>
              <a:gd name="connsiteY1544" fmla="*/ 441292 h 10574897"/>
              <a:gd name="connsiteX1545" fmla="*/ 4699841 w 10584443"/>
              <a:gd name="connsiteY1545" fmla="*/ 449514 h 10574897"/>
              <a:gd name="connsiteX1546" fmla="*/ 4723823 w 10584443"/>
              <a:gd name="connsiteY1546" fmla="*/ 436496 h 10574897"/>
              <a:gd name="connsiteX1547" fmla="*/ 4675858 w 10584443"/>
              <a:gd name="connsiteY1547" fmla="*/ 428586 h 10574897"/>
              <a:gd name="connsiteX1548" fmla="*/ 4933496 w 10584443"/>
              <a:gd name="connsiteY1548" fmla="*/ 427588 h 10574897"/>
              <a:gd name="connsiteX1549" fmla="*/ 4942405 w 10584443"/>
              <a:gd name="connsiteY1549" fmla="*/ 438551 h 10574897"/>
              <a:gd name="connsiteX1550" fmla="*/ 4943775 w 10584443"/>
              <a:gd name="connsiteY1550" fmla="*/ 438551 h 10574897"/>
              <a:gd name="connsiteX1551" fmla="*/ 4933496 w 10584443"/>
              <a:gd name="connsiteY1551" fmla="*/ 427588 h 10574897"/>
              <a:gd name="connsiteX1552" fmla="*/ 5331600 w 10584443"/>
              <a:gd name="connsiteY1552" fmla="*/ 420728 h 10574897"/>
              <a:gd name="connsiteX1553" fmla="*/ 5300081 w 10584443"/>
              <a:gd name="connsiteY1553" fmla="*/ 450192 h 10574897"/>
              <a:gd name="connsiteX1554" fmla="*/ 5331600 w 10584443"/>
              <a:gd name="connsiteY1554" fmla="*/ 420728 h 10574897"/>
              <a:gd name="connsiteX1555" fmla="*/ 4893821 w 10584443"/>
              <a:gd name="connsiteY1555" fmla="*/ 416692 h 10574897"/>
              <a:gd name="connsiteX1556" fmla="*/ 4870457 w 10584443"/>
              <a:gd name="connsiteY1556" fmla="*/ 424847 h 10574897"/>
              <a:gd name="connsiteX1557" fmla="*/ 4917738 w 10584443"/>
              <a:gd name="connsiteY1557" fmla="*/ 447459 h 10574897"/>
              <a:gd name="connsiteX1558" fmla="*/ 4909514 w 10584443"/>
              <a:gd name="connsiteY1558" fmla="*/ 425532 h 10574897"/>
              <a:gd name="connsiteX1559" fmla="*/ 4920477 w 10584443"/>
              <a:gd name="connsiteY1559" fmla="*/ 419365 h 10574897"/>
              <a:gd name="connsiteX1560" fmla="*/ 4918422 w 10584443"/>
              <a:gd name="connsiteY1560" fmla="*/ 419365 h 10574897"/>
              <a:gd name="connsiteX1561" fmla="*/ 4893821 w 10584443"/>
              <a:gd name="connsiteY1561" fmla="*/ 416692 h 10574897"/>
              <a:gd name="connsiteX1562" fmla="*/ 5886630 w 10584443"/>
              <a:gd name="connsiteY1562" fmla="*/ 412310 h 10574897"/>
              <a:gd name="connsiteX1563" fmla="*/ 5868119 w 10584443"/>
              <a:gd name="connsiteY1563" fmla="*/ 417995 h 10574897"/>
              <a:gd name="connsiteX1564" fmla="*/ 5892786 w 10584443"/>
              <a:gd name="connsiteY1564" fmla="*/ 437866 h 10574897"/>
              <a:gd name="connsiteX1565" fmla="*/ 5936639 w 10584443"/>
              <a:gd name="connsiteY1565" fmla="*/ 424162 h 10574897"/>
              <a:gd name="connsiteX1566" fmla="*/ 5886630 w 10584443"/>
              <a:gd name="connsiteY1566" fmla="*/ 412310 h 10574897"/>
              <a:gd name="connsiteX1567" fmla="*/ 4047524 w 10584443"/>
              <a:gd name="connsiteY1567" fmla="*/ 405644 h 10574897"/>
              <a:gd name="connsiteX1568" fmla="*/ 3979003 w 10584443"/>
              <a:gd name="connsiteY1568" fmla="*/ 449497 h 10574897"/>
              <a:gd name="connsiteX1569" fmla="*/ 3999559 w 10584443"/>
              <a:gd name="connsiteY1569" fmla="*/ 411811 h 10574897"/>
              <a:gd name="connsiteX1570" fmla="*/ 4047524 w 10584443"/>
              <a:gd name="connsiteY1570" fmla="*/ 405644 h 10574897"/>
              <a:gd name="connsiteX1571" fmla="*/ 6893189 w 10584443"/>
              <a:gd name="connsiteY1571" fmla="*/ 403606 h 10574897"/>
              <a:gd name="connsiteX1572" fmla="*/ 6987063 w 10584443"/>
              <a:gd name="connsiteY1572" fmla="*/ 460478 h 10574897"/>
              <a:gd name="connsiteX1573" fmla="*/ 6967877 w 10584443"/>
              <a:gd name="connsiteY1573" fmla="*/ 430329 h 10574897"/>
              <a:gd name="connsiteX1574" fmla="*/ 7042565 w 10584443"/>
              <a:gd name="connsiteY1574" fmla="*/ 434440 h 10574897"/>
              <a:gd name="connsiteX1575" fmla="*/ 6893189 w 10584443"/>
              <a:gd name="connsiteY1575" fmla="*/ 403606 h 10574897"/>
              <a:gd name="connsiteX1576" fmla="*/ 6408376 w 10584443"/>
              <a:gd name="connsiteY1576" fmla="*/ 395625 h 10574897"/>
              <a:gd name="connsiteX1577" fmla="*/ 6372432 w 10584443"/>
              <a:gd name="connsiteY1577" fmla="*/ 398809 h 10574897"/>
              <a:gd name="connsiteX1578" fmla="*/ 6440952 w 10584443"/>
              <a:gd name="connsiteY1578" fmla="*/ 411143 h 10574897"/>
              <a:gd name="connsiteX1579" fmla="*/ 6408376 w 10584443"/>
              <a:gd name="connsiteY1579" fmla="*/ 395625 h 10574897"/>
              <a:gd name="connsiteX1580" fmla="*/ 5211004 w 10584443"/>
              <a:gd name="connsiteY1580" fmla="*/ 389199 h 10574897"/>
              <a:gd name="connsiteX1581" fmla="*/ 5170577 w 10584443"/>
              <a:gd name="connsiteY1581" fmla="*/ 424145 h 10574897"/>
              <a:gd name="connsiteX1582" fmla="*/ 5191817 w 10584443"/>
              <a:gd name="connsiteY1582" fmla="*/ 398107 h 10574897"/>
              <a:gd name="connsiteX1583" fmla="*/ 5182225 w 10584443"/>
              <a:gd name="connsiteY1583" fmla="*/ 393310 h 10574897"/>
              <a:gd name="connsiteX1584" fmla="*/ 5211004 w 10584443"/>
              <a:gd name="connsiteY1584" fmla="*/ 389199 h 10574897"/>
              <a:gd name="connsiteX1585" fmla="*/ 3594758 w 10584443"/>
              <a:gd name="connsiteY1585" fmla="*/ 389023 h 10574897"/>
              <a:gd name="connsiteX1586" fmla="*/ 3455521 w 10584443"/>
              <a:gd name="connsiteY1586" fmla="*/ 457052 h 10574897"/>
              <a:gd name="connsiteX1587" fmla="*/ 3537746 w 10584443"/>
              <a:gd name="connsiteY1587" fmla="*/ 457052 h 10574897"/>
              <a:gd name="connsiteX1588" fmla="*/ 3502116 w 10584443"/>
              <a:gd name="connsiteY1588" fmla="*/ 436496 h 10574897"/>
              <a:gd name="connsiteX1589" fmla="*/ 3599415 w 10584443"/>
              <a:gd name="connsiteY1589" fmla="*/ 414569 h 10574897"/>
              <a:gd name="connsiteX1590" fmla="*/ 3602156 w 10584443"/>
              <a:gd name="connsiteY1590" fmla="*/ 414569 h 10574897"/>
              <a:gd name="connsiteX1591" fmla="*/ 3625454 w 10584443"/>
              <a:gd name="connsiteY1591" fmla="*/ 393327 h 10574897"/>
              <a:gd name="connsiteX1592" fmla="*/ 3594758 w 10584443"/>
              <a:gd name="connsiteY1592" fmla="*/ 389023 h 10574897"/>
              <a:gd name="connsiteX1593" fmla="*/ 3874270 w 10584443"/>
              <a:gd name="connsiteY1593" fmla="*/ 369259 h 10574897"/>
              <a:gd name="connsiteX1594" fmla="*/ 3836498 w 10584443"/>
              <a:gd name="connsiteY1594" fmla="*/ 381679 h 10574897"/>
              <a:gd name="connsiteX1595" fmla="*/ 3837182 w 10584443"/>
              <a:gd name="connsiteY1595" fmla="*/ 381679 h 10574897"/>
              <a:gd name="connsiteX1596" fmla="*/ 3914611 w 10584443"/>
              <a:gd name="connsiteY1596" fmla="*/ 370716 h 10574897"/>
              <a:gd name="connsiteX1597" fmla="*/ 3874270 w 10584443"/>
              <a:gd name="connsiteY1597" fmla="*/ 369259 h 10574897"/>
              <a:gd name="connsiteX1598" fmla="*/ 3770717 w 10584443"/>
              <a:gd name="connsiteY1598" fmla="*/ 354271 h 10574897"/>
              <a:gd name="connsiteX1599" fmla="*/ 3693290 w 10584443"/>
              <a:gd name="connsiteY1599" fmla="*/ 376197 h 10574897"/>
              <a:gd name="connsiteX1600" fmla="*/ 3754272 w 10584443"/>
              <a:gd name="connsiteY1600" fmla="*/ 376197 h 10574897"/>
              <a:gd name="connsiteX1601" fmla="*/ 3757013 w 10584443"/>
              <a:gd name="connsiteY1601" fmla="*/ 376197 h 10574897"/>
              <a:gd name="connsiteX1602" fmla="*/ 3770717 w 10584443"/>
              <a:gd name="connsiteY1602" fmla="*/ 354271 h 10574897"/>
              <a:gd name="connsiteX1603" fmla="*/ 6752037 w 10584443"/>
              <a:gd name="connsiteY1603" fmla="*/ 353585 h 10574897"/>
              <a:gd name="connsiteX1604" fmla="*/ 6760944 w 10584443"/>
              <a:gd name="connsiteY1604" fmla="*/ 383735 h 10574897"/>
              <a:gd name="connsiteX1605" fmla="*/ 6821243 w 10584443"/>
              <a:gd name="connsiteY1605" fmla="*/ 393327 h 10574897"/>
              <a:gd name="connsiteX1606" fmla="*/ 6876744 w 10584443"/>
              <a:gd name="connsiteY1606" fmla="*/ 365234 h 10574897"/>
              <a:gd name="connsiteX1607" fmla="*/ 6752037 w 10584443"/>
              <a:gd name="connsiteY1607" fmla="*/ 353585 h 10574897"/>
              <a:gd name="connsiteX1608" fmla="*/ 4658620 w 10584443"/>
              <a:gd name="connsiteY1608" fmla="*/ 349360 h 10574897"/>
              <a:gd name="connsiteX1609" fmla="*/ 4668319 w 10584443"/>
              <a:gd name="connsiteY1609" fmla="*/ 358375 h 10574897"/>
              <a:gd name="connsiteX1610" fmla="*/ 4621040 w 10584443"/>
              <a:gd name="connsiteY1610" fmla="*/ 385784 h 10574897"/>
              <a:gd name="connsiteX1611" fmla="*/ 4658620 w 10584443"/>
              <a:gd name="connsiteY1611" fmla="*/ 349360 h 10574897"/>
              <a:gd name="connsiteX1612" fmla="*/ 4754655 w 10584443"/>
              <a:gd name="connsiteY1612" fmla="*/ 342615 h 10574897"/>
              <a:gd name="connsiteX1613" fmla="*/ 4669004 w 10584443"/>
              <a:gd name="connsiteY1613" fmla="*/ 364542 h 10574897"/>
              <a:gd name="connsiteX1614" fmla="*/ 4754655 w 10584443"/>
              <a:gd name="connsiteY1614" fmla="*/ 342615 h 10574897"/>
              <a:gd name="connsiteX1615" fmla="*/ 6913060 w 10584443"/>
              <a:gd name="connsiteY1615" fmla="*/ 308344 h 10574897"/>
              <a:gd name="connsiteX1616" fmla="*/ 6928820 w 10584443"/>
              <a:gd name="connsiteY1616" fmla="*/ 346716 h 10574897"/>
              <a:gd name="connsiteX1617" fmla="*/ 7050101 w 10584443"/>
              <a:gd name="connsiteY1617" fmla="*/ 372068 h 10574897"/>
              <a:gd name="connsiteX1618" fmla="*/ 7133011 w 10584443"/>
              <a:gd name="connsiteY1618" fmla="*/ 430996 h 10574897"/>
              <a:gd name="connsiteX1619" fmla="*/ 6844539 w 10584443"/>
              <a:gd name="connsiteY1619" fmla="*/ 313826 h 10574897"/>
              <a:gd name="connsiteX1620" fmla="*/ 6913060 w 10584443"/>
              <a:gd name="connsiteY1620" fmla="*/ 308344 h 10574897"/>
              <a:gd name="connsiteX1621" fmla="*/ 4179786 w 10584443"/>
              <a:gd name="connsiteY1621" fmla="*/ 307676 h 10574897"/>
              <a:gd name="connsiteX1622" fmla="*/ 4131821 w 10584443"/>
              <a:gd name="connsiteY1622" fmla="*/ 342622 h 10574897"/>
              <a:gd name="connsiteX1623" fmla="*/ 4179786 w 10584443"/>
              <a:gd name="connsiteY1623" fmla="*/ 307676 h 10574897"/>
              <a:gd name="connsiteX1624" fmla="*/ 4530596 w 10584443"/>
              <a:gd name="connsiteY1624" fmla="*/ 296713 h 10574897"/>
              <a:gd name="connsiteX1625" fmla="*/ 4483333 w 10584443"/>
              <a:gd name="connsiteY1625" fmla="*/ 325492 h 10574897"/>
              <a:gd name="connsiteX1626" fmla="*/ 4522372 w 10584443"/>
              <a:gd name="connsiteY1626" fmla="*/ 325492 h 10574897"/>
              <a:gd name="connsiteX1627" fmla="*/ 4530596 w 10584443"/>
              <a:gd name="connsiteY1627" fmla="*/ 296713 h 10574897"/>
              <a:gd name="connsiteX1628" fmla="*/ 5990086 w 10584443"/>
              <a:gd name="connsiteY1628" fmla="*/ 283557 h 10574897"/>
              <a:gd name="connsiteX1629" fmla="*/ 5950343 w 10584443"/>
              <a:gd name="connsiteY1629" fmla="*/ 290546 h 10574897"/>
              <a:gd name="connsiteX1630" fmla="*/ 6029828 w 10584443"/>
              <a:gd name="connsiteY1630" fmla="*/ 290546 h 10574897"/>
              <a:gd name="connsiteX1631" fmla="*/ 5990086 w 10584443"/>
              <a:gd name="connsiteY1631" fmla="*/ 283557 h 10574897"/>
              <a:gd name="connsiteX1632" fmla="*/ 6764272 w 10584443"/>
              <a:gd name="connsiteY1632" fmla="*/ 278778 h 10574897"/>
              <a:gd name="connsiteX1633" fmla="*/ 6813020 w 10584443"/>
              <a:gd name="connsiteY1633" fmla="*/ 285742 h 10574897"/>
              <a:gd name="connsiteX1634" fmla="*/ 6811657 w 10584443"/>
              <a:gd name="connsiteY1634" fmla="*/ 286943 h 10574897"/>
              <a:gd name="connsiteX1635" fmla="*/ 6715035 w 10584443"/>
              <a:gd name="connsiteY1635" fmla="*/ 279575 h 10574897"/>
              <a:gd name="connsiteX1636" fmla="*/ 6764272 w 10584443"/>
              <a:gd name="connsiteY1636" fmla="*/ 278778 h 10574897"/>
              <a:gd name="connsiteX1637" fmla="*/ 6842483 w 10584443"/>
              <a:gd name="connsiteY1637" fmla="*/ 267231 h 10574897"/>
              <a:gd name="connsiteX1638" fmla="*/ 6915800 w 10584443"/>
              <a:gd name="connsiteY1638" fmla="*/ 277509 h 10574897"/>
              <a:gd name="connsiteX1639" fmla="*/ 6954857 w 10584443"/>
              <a:gd name="connsiteY1639" fmla="*/ 314510 h 10574897"/>
              <a:gd name="connsiteX1640" fmla="*/ 6842483 w 10584443"/>
              <a:gd name="connsiteY1640" fmla="*/ 267231 h 10574897"/>
              <a:gd name="connsiteX1641" fmla="*/ 5793431 w 10584443"/>
              <a:gd name="connsiteY1641" fmla="*/ 256971 h 10574897"/>
              <a:gd name="connsiteX1642" fmla="*/ 5793431 w 10584443"/>
              <a:gd name="connsiteY1642" fmla="*/ 257656 h 10574897"/>
              <a:gd name="connsiteX1643" fmla="*/ 5938695 w 10584443"/>
              <a:gd name="connsiteY1643" fmla="*/ 280953 h 10574897"/>
              <a:gd name="connsiteX1644" fmla="*/ 5793431 w 10584443"/>
              <a:gd name="connsiteY1644" fmla="*/ 256971 h 10574897"/>
              <a:gd name="connsiteX1645" fmla="*/ 3863905 w 10584443"/>
              <a:gd name="connsiteY1645" fmla="*/ 243952 h 10574897"/>
              <a:gd name="connsiteX1646" fmla="*/ 3862438 w 10584443"/>
              <a:gd name="connsiteY1646" fmla="*/ 244292 h 10574897"/>
              <a:gd name="connsiteX1647" fmla="*/ 3788808 w 10584443"/>
              <a:gd name="connsiteY1647" fmla="*/ 250234 h 10574897"/>
              <a:gd name="connsiteX1648" fmla="*/ 3715900 w 10584443"/>
              <a:gd name="connsiteY1648" fmla="*/ 278213 h 10574897"/>
              <a:gd name="connsiteX1649" fmla="*/ 3862438 w 10584443"/>
              <a:gd name="connsiteY1649" fmla="*/ 244292 h 10574897"/>
              <a:gd name="connsiteX1650" fmla="*/ 3866646 w 10584443"/>
              <a:gd name="connsiteY1650" fmla="*/ 243952 h 10574897"/>
              <a:gd name="connsiteX1651" fmla="*/ 5770884 w 10584443"/>
              <a:gd name="connsiteY1651" fmla="*/ 242518 h 10574897"/>
              <a:gd name="connsiteX1652" fmla="*/ 5694761 w 10584443"/>
              <a:gd name="connsiteY1652" fmla="*/ 256971 h 10574897"/>
              <a:gd name="connsiteX1653" fmla="*/ 5795487 w 10584443"/>
              <a:gd name="connsiteY1653" fmla="*/ 248749 h 10574897"/>
              <a:gd name="connsiteX1654" fmla="*/ 5770884 w 10584443"/>
              <a:gd name="connsiteY1654" fmla="*/ 242518 h 10574897"/>
              <a:gd name="connsiteX1655" fmla="*/ 4359311 w 10584443"/>
              <a:gd name="connsiteY1655" fmla="*/ 224766 h 10574897"/>
              <a:gd name="connsiteX1656" fmla="*/ 4352459 w 10584443"/>
              <a:gd name="connsiteY1656" fmla="*/ 274101 h 10574897"/>
              <a:gd name="connsiteX1657" fmla="*/ 4352459 w 10584443"/>
              <a:gd name="connsiteY1657" fmla="*/ 267934 h 10574897"/>
              <a:gd name="connsiteX1658" fmla="*/ 4359311 w 10584443"/>
              <a:gd name="connsiteY1658" fmla="*/ 224766 h 10574897"/>
              <a:gd name="connsiteX1659" fmla="*/ 4095505 w 10584443"/>
              <a:gd name="connsiteY1659" fmla="*/ 222027 h 10574897"/>
              <a:gd name="connsiteX1660" fmla="*/ 4098033 w 10584443"/>
              <a:gd name="connsiteY1660" fmla="*/ 222239 h 10574897"/>
              <a:gd name="connsiteX1661" fmla="*/ 4078386 w 10584443"/>
              <a:gd name="connsiteY1661" fmla="*/ 241811 h 10574897"/>
              <a:gd name="connsiteX1662" fmla="*/ 4011225 w 10584443"/>
              <a:gd name="connsiteY1662" fmla="*/ 279583 h 10574897"/>
              <a:gd name="connsiteX1663" fmla="*/ 4167453 w 10584443"/>
              <a:gd name="connsiteY1663" fmla="*/ 237785 h 10574897"/>
              <a:gd name="connsiteX1664" fmla="*/ 4089339 w 10584443"/>
              <a:gd name="connsiteY1664" fmla="*/ 254230 h 10574897"/>
              <a:gd name="connsiteX1665" fmla="*/ 4109911 w 10584443"/>
              <a:gd name="connsiteY1665" fmla="*/ 223241 h 10574897"/>
              <a:gd name="connsiteX1666" fmla="*/ 4098033 w 10584443"/>
              <a:gd name="connsiteY1666" fmla="*/ 222239 h 10574897"/>
              <a:gd name="connsiteX1667" fmla="*/ 4098247 w 10584443"/>
              <a:gd name="connsiteY1667" fmla="*/ 222027 h 10574897"/>
              <a:gd name="connsiteX1668" fmla="*/ 5572794 w 10584443"/>
              <a:gd name="connsiteY1668" fmla="*/ 217915 h 10574897"/>
              <a:gd name="connsiteX1669" fmla="*/ 5517764 w 10584443"/>
              <a:gd name="connsiteY1669" fmla="*/ 237654 h 10574897"/>
              <a:gd name="connsiteX1670" fmla="*/ 5509755 w 10584443"/>
              <a:gd name="connsiteY1670" fmla="*/ 237100 h 10574897"/>
              <a:gd name="connsiteX1671" fmla="*/ 5509755 w 10584443"/>
              <a:gd name="connsiteY1671" fmla="*/ 240526 h 10574897"/>
              <a:gd name="connsiteX1672" fmla="*/ 5517764 w 10584443"/>
              <a:gd name="connsiteY1672" fmla="*/ 237654 h 10574897"/>
              <a:gd name="connsiteX1673" fmla="*/ 5584044 w 10584443"/>
              <a:gd name="connsiteY1673" fmla="*/ 242232 h 10574897"/>
              <a:gd name="connsiteX1674" fmla="*/ 5658445 w 10584443"/>
              <a:gd name="connsiteY1674" fmla="*/ 239156 h 10574897"/>
              <a:gd name="connsiteX1675" fmla="*/ 5572794 w 10584443"/>
              <a:gd name="connsiteY1675" fmla="*/ 217915 h 10574897"/>
              <a:gd name="connsiteX1676" fmla="*/ 4724273 w 10584443"/>
              <a:gd name="connsiteY1676" fmla="*/ 210206 h 10574897"/>
              <a:gd name="connsiteX1677" fmla="*/ 4678599 w 10584443"/>
              <a:gd name="connsiteY1677" fmla="*/ 230248 h 10574897"/>
              <a:gd name="connsiteX1678" fmla="*/ 4727934 w 10584443"/>
              <a:gd name="connsiteY1678" fmla="*/ 238470 h 10574897"/>
              <a:gd name="connsiteX1679" fmla="*/ 4747121 w 10584443"/>
              <a:gd name="connsiteY1679" fmla="*/ 210377 h 10574897"/>
              <a:gd name="connsiteX1680" fmla="*/ 4724273 w 10584443"/>
              <a:gd name="connsiteY1680" fmla="*/ 210206 h 10574897"/>
              <a:gd name="connsiteX1681" fmla="*/ 4527168 w 10584443"/>
              <a:gd name="connsiteY1681" fmla="*/ 189136 h 10574897"/>
              <a:gd name="connsiteX1682" fmla="*/ 4399052 w 10584443"/>
              <a:gd name="connsiteY1682" fmla="*/ 220655 h 10574897"/>
              <a:gd name="connsiteX1683" fmla="*/ 4488815 w 10584443"/>
              <a:gd name="connsiteY1683" fmla="*/ 228878 h 10574897"/>
              <a:gd name="connsiteX1684" fmla="*/ 4577189 w 10584443"/>
              <a:gd name="connsiteY1684" fmla="*/ 196673 h 10574897"/>
              <a:gd name="connsiteX1685" fmla="*/ 4527168 w 10584443"/>
              <a:gd name="connsiteY1685" fmla="*/ 189136 h 10574897"/>
              <a:gd name="connsiteX1686" fmla="*/ 5092465 w 10584443"/>
              <a:gd name="connsiteY1686" fmla="*/ 183654 h 10574897"/>
              <a:gd name="connsiteX1687" fmla="*/ 5080816 w 10584443"/>
              <a:gd name="connsiteY1687" fmla="*/ 205582 h 10574897"/>
              <a:gd name="connsiteX1688" fmla="*/ 5160985 w 10584443"/>
              <a:gd name="connsiteY1688" fmla="*/ 195988 h 10574897"/>
              <a:gd name="connsiteX1689" fmla="*/ 5092465 w 10584443"/>
              <a:gd name="connsiteY1689" fmla="*/ 183654 h 10574897"/>
              <a:gd name="connsiteX1690" fmla="*/ 4757454 w 10584443"/>
              <a:gd name="connsiteY1690" fmla="*/ 183539 h 10574897"/>
              <a:gd name="connsiteX1691" fmla="*/ 4597059 w 10584443"/>
              <a:gd name="connsiteY1691" fmla="*/ 205582 h 10574897"/>
              <a:gd name="connsiteX1692" fmla="*/ 4802623 w 10584443"/>
              <a:gd name="connsiteY1692" fmla="*/ 205582 h 10574897"/>
              <a:gd name="connsiteX1693" fmla="*/ 4757454 w 10584443"/>
              <a:gd name="connsiteY1693" fmla="*/ 183539 h 10574897"/>
              <a:gd name="connsiteX1694" fmla="*/ 6323096 w 10584443"/>
              <a:gd name="connsiteY1694" fmla="*/ 155543 h 10574897"/>
              <a:gd name="connsiteX1695" fmla="*/ 6438896 w 10584443"/>
              <a:gd name="connsiteY1695" fmla="*/ 190489 h 10574897"/>
              <a:gd name="connsiteX1696" fmla="*/ 6323096 w 10584443"/>
              <a:gd name="connsiteY1696" fmla="*/ 155543 h 10574897"/>
              <a:gd name="connsiteX1697" fmla="*/ 6072309 w 10584443"/>
              <a:gd name="connsiteY1697" fmla="*/ 151434 h 10574897"/>
              <a:gd name="connsiteX1698" fmla="*/ 6346393 w 10584443"/>
              <a:gd name="connsiteY1698" fmla="*/ 213788 h 10574897"/>
              <a:gd name="connsiteX1699" fmla="*/ 6013382 w 10584443"/>
              <a:gd name="connsiteY1699" fmla="*/ 182268 h 10574897"/>
              <a:gd name="connsiteX1700" fmla="*/ 6004420 w 10584443"/>
              <a:gd name="connsiteY1700" fmla="*/ 172150 h 10574897"/>
              <a:gd name="connsiteX1701" fmla="*/ 6006530 w 10584443"/>
              <a:gd name="connsiteY1701" fmla="*/ 167879 h 10574897"/>
              <a:gd name="connsiteX1702" fmla="*/ 6087384 w 10584443"/>
              <a:gd name="connsiteY1702" fmla="*/ 171990 h 10574897"/>
              <a:gd name="connsiteX1703" fmla="*/ 6072309 w 10584443"/>
              <a:gd name="connsiteY1703" fmla="*/ 151434 h 10574897"/>
              <a:gd name="connsiteX1704" fmla="*/ 4464816 w 10584443"/>
              <a:gd name="connsiteY1704" fmla="*/ 135673 h 10574897"/>
              <a:gd name="connsiteX1705" fmla="*/ 4505929 w 10584443"/>
              <a:gd name="connsiteY1705" fmla="*/ 147322 h 10574897"/>
              <a:gd name="connsiteX1706" fmla="*/ 4486743 w 10584443"/>
              <a:gd name="connsiteY1706" fmla="*/ 167878 h 10574897"/>
              <a:gd name="connsiteX1707" fmla="*/ 4457279 w 10584443"/>
              <a:gd name="connsiteY1707" fmla="*/ 185008 h 10574897"/>
              <a:gd name="connsiteX1708" fmla="*/ 4425759 w 10584443"/>
              <a:gd name="connsiteY1708" fmla="*/ 158970 h 10574897"/>
              <a:gd name="connsiteX1709" fmla="*/ 4464816 w 10584443"/>
              <a:gd name="connsiteY1709" fmla="*/ 135673 h 10574897"/>
              <a:gd name="connsiteX1710" fmla="*/ 5036963 w 10584443"/>
              <a:gd name="connsiteY1710" fmla="*/ 88411 h 10574897"/>
              <a:gd name="connsiteX1711" fmla="*/ 5305563 w 10584443"/>
              <a:gd name="connsiteY1711" fmla="*/ 98004 h 10574897"/>
              <a:gd name="connsiteX1712" fmla="*/ 5511125 w 10584443"/>
              <a:gd name="connsiteY1712" fmla="*/ 141172 h 10574897"/>
              <a:gd name="connsiteX1713" fmla="*/ 5615277 w 10584443"/>
              <a:gd name="connsiteY1713" fmla="*/ 121986 h 10574897"/>
              <a:gd name="connsiteX1714" fmla="*/ 5736559 w 10584443"/>
              <a:gd name="connsiteY1714" fmla="*/ 121986 h 10574897"/>
              <a:gd name="connsiteX1715" fmla="*/ 5867433 w 10584443"/>
              <a:gd name="connsiteY1715" fmla="*/ 132263 h 10574897"/>
              <a:gd name="connsiteX1716" fmla="*/ 5850988 w 10584443"/>
              <a:gd name="connsiteY1716" fmla="*/ 160357 h 10574897"/>
              <a:gd name="connsiteX1717" fmla="*/ 5926361 w 10584443"/>
              <a:gd name="connsiteY1717" fmla="*/ 189136 h 10574897"/>
              <a:gd name="connsiteX1718" fmla="*/ 6007216 w 10584443"/>
              <a:gd name="connsiteY1718" fmla="*/ 189136 h 10574897"/>
              <a:gd name="connsiteX1719" fmla="*/ 5983234 w 10584443"/>
              <a:gd name="connsiteY1719" fmla="*/ 202840 h 10574897"/>
              <a:gd name="connsiteX1720" fmla="*/ 6575938 w 10584443"/>
              <a:gd name="connsiteY1720" fmla="*/ 300824 h 10574897"/>
              <a:gd name="connsiteX1721" fmla="*/ 6415599 w 10584443"/>
              <a:gd name="connsiteY1721" fmla="*/ 246693 h 10574897"/>
              <a:gd name="connsiteX1722" fmla="*/ 6445749 w 10584443"/>
              <a:gd name="connsiteY1722" fmla="*/ 250119 h 10574897"/>
              <a:gd name="connsiteX1723" fmla="*/ 6384765 w 10584443"/>
              <a:gd name="connsiteY1723" fmla="*/ 243952 h 10574897"/>
              <a:gd name="connsiteX1724" fmla="*/ 6390247 w 10584443"/>
              <a:gd name="connsiteY1724" fmla="*/ 195302 h 10574897"/>
              <a:gd name="connsiteX1725" fmla="*/ 6582790 w 10584443"/>
              <a:gd name="connsiteY1725" fmla="*/ 253545 h 10574897"/>
              <a:gd name="connsiteX1726" fmla="*/ 6657478 w 10584443"/>
              <a:gd name="connsiteY1726" fmla="*/ 283009 h 10574897"/>
              <a:gd name="connsiteX1727" fmla="*/ 6612254 w 10584443"/>
              <a:gd name="connsiteY1727" fmla="*/ 287805 h 10574897"/>
              <a:gd name="connsiteX1728" fmla="*/ 6700646 w 10584443"/>
              <a:gd name="connsiteY1728" fmla="*/ 309732 h 10574897"/>
              <a:gd name="connsiteX1729" fmla="*/ 6695850 w 10584443"/>
              <a:gd name="connsiteY1729" fmla="*/ 294658 h 10574897"/>
              <a:gd name="connsiteX1730" fmla="*/ 6660219 w 10584443"/>
              <a:gd name="connsiteY1730" fmla="*/ 329603 h 10574897"/>
              <a:gd name="connsiteX1731" fmla="*/ 6584160 w 10584443"/>
              <a:gd name="connsiteY1731" fmla="*/ 307676 h 10574897"/>
              <a:gd name="connsiteX1732" fmla="*/ 6584160 w 10584443"/>
              <a:gd name="connsiteY1732" fmla="*/ 353585 h 10574897"/>
              <a:gd name="connsiteX1733" fmla="*/ 6652681 w 10584443"/>
              <a:gd name="connsiteY1733" fmla="*/ 369345 h 10574897"/>
              <a:gd name="connsiteX1734" fmla="*/ 6904153 w 10584443"/>
              <a:gd name="connsiteY1734" fmla="*/ 361123 h 10574897"/>
              <a:gd name="connsiteX1735" fmla="*/ 6934302 w 10584443"/>
              <a:gd name="connsiteY1735" fmla="*/ 390587 h 10574897"/>
              <a:gd name="connsiteX1736" fmla="*/ 7085048 w 10584443"/>
              <a:gd name="connsiteY1736" fmla="*/ 445403 h 10574897"/>
              <a:gd name="connsiteX1737" fmla="*/ 7047361 w 10584443"/>
              <a:gd name="connsiteY1737" fmla="*/ 454996 h 10574897"/>
              <a:gd name="connsiteX1738" fmla="*/ 7152198 w 10584443"/>
              <a:gd name="connsiteY1738" fmla="*/ 467330 h 10574897"/>
              <a:gd name="connsiteX1739" fmla="*/ 7214552 w 10584443"/>
              <a:gd name="connsiteY1739" fmla="*/ 498164 h 10574897"/>
              <a:gd name="connsiteX1740" fmla="*/ 7246071 w 10584443"/>
              <a:gd name="connsiteY1740" fmla="*/ 544758 h 10574897"/>
              <a:gd name="connsiteX1741" fmla="*/ 7298832 w 10584443"/>
              <a:gd name="connsiteY1741" fmla="*/ 552296 h 10574897"/>
              <a:gd name="connsiteX1742" fmla="*/ 7270053 w 10584443"/>
              <a:gd name="connsiteY1742" fmla="*/ 521461 h 10574897"/>
              <a:gd name="connsiteX1743" fmla="*/ 7359131 w 10584443"/>
              <a:gd name="connsiteY1743" fmla="*/ 545444 h 10574897"/>
              <a:gd name="connsiteX1744" fmla="*/ 7364612 w 10584443"/>
              <a:gd name="connsiteY1744" fmla="*/ 576963 h 10574897"/>
              <a:gd name="connsiteX1745" fmla="*/ 7433133 w 10584443"/>
              <a:gd name="connsiteY1745" fmla="*/ 603001 h 10574897"/>
              <a:gd name="connsiteX1746" fmla="*/ 7457800 w 10584443"/>
              <a:gd name="connsiteY1746" fmla="*/ 581074 h 10574897"/>
              <a:gd name="connsiteX1747" fmla="*/ 7348852 w 10584443"/>
              <a:gd name="connsiteY1747" fmla="*/ 529684 h 10574897"/>
              <a:gd name="connsiteX1748" fmla="*/ 7379687 w 10584443"/>
              <a:gd name="connsiteY1748" fmla="*/ 514609 h 10574897"/>
              <a:gd name="connsiteX1749" fmla="*/ 7463967 w 10584443"/>
              <a:gd name="connsiteY1749" fmla="*/ 550240 h 10574897"/>
              <a:gd name="connsiteX1750" fmla="*/ 7422170 w 10584443"/>
              <a:gd name="connsiteY1750" fmla="*/ 500905 h 10574897"/>
              <a:gd name="connsiteX1751" fmla="*/ 7527692 w 10584443"/>
              <a:gd name="connsiteY1751" fmla="*/ 599575 h 10574897"/>
              <a:gd name="connsiteX1752" fmla="*/ 7639380 w 10584443"/>
              <a:gd name="connsiteY1752" fmla="*/ 685225 h 10574897"/>
              <a:gd name="connsiteX1753" fmla="*/ 7591416 w 10584443"/>
              <a:gd name="connsiteY1753" fmla="*/ 704412 h 10574897"/>
              <a:gd name="connsiteX1754" fmla="*/ 7714068 w 10584443"/>
              <a:gd name="connsiteY1754" fmla="*/ 772931 h 10574897"/>
              <a:gd name="connsiteX1755" fmla="*/ 7769570 w 10584443"/>
              <a:gd name="connsiteY1755" fmla="*/ 778413 h 10574897"/>
              <a:gd name="connsiteX1756" fmla="*/ 7743532 w 10584443"/>
              <a:gd name="connsiteY1756" fmla="*/ 798969 h 10574897"/>
              <a:gd name="connsiteX1757" fmla="*/ 7801089 w 10584443"/>
              <a:gd name="connsiteY1757" fmla="*/ 820896 h 10574897"/>
              <a:gd name="connsiteX1758" fmla="*/ 7827128 w 10584443"/>
              <a:gd name="connsiteY1758" fmla="*/ 800340 h 10574897"/>
              <a:gd name="connsiteX1759" fmla="*/ 7790811 w 10584443"/>
              <a:gd name="connsiteY1759" fmla="*/ 765394 h 10574897"/>
              <a:gd name="connsiteX1760" fmla="*/ 7859332 w 10584443"/>
              <a:gd name="connsiteY1760" fmla="*/ 805136 h 10574897"/>
              <a:gd name="connsiteX1761" fmla="*/ 7835350 w 10584443"/>
              <a:gd name="connsiteY1761" fmla="*/ 770192 h 10574897"/>
              <a:gd name="connsiteX1762" fmla="*/ 7868925 w 10584443"/>
              <a:gd name="connsiteY1762" fmla="*/ 774987 h 10574897"/>
              <a:gd name="connsiteX1763" fmla="*/ 7882629 w 10584443"/>
              <a:gd name="connsiteY1763" fmla="*/ 824322 h 10574897"/>
              <a:gd name="connsiteX1764" fmla="*/ 7951150 w 10584443"/>
              <a:gd name="connsiteY1764" fmla="*/ 865435 h 10574897"/>
              <a:gd name="connsiteX1765" fmla="*/ 7998430 w 10584443"/>
              <a:gd name="connsiteY1765" fmla="*/ 933955 h 10574897"/>
              <a:gd name="connsiteX1766" fmla="*/ 8047764 w 10584443"/>
              <a:gd name="connsiteY1766" fmla="*/ 918881 h 10574897"/>
              <a:gd name="connsiteX1767" fmla="*/ 8032005 w 10584443"/>
              <a:gd name="connsiteY1767" fmla="*/ 955882 h 10574897"/>
              <a:gd name="connsiteX1768" fmla="*/ 8229344 w 10584443"/>
              <a:gd name="connsiteY1768" fmla="*/ 1072367 h 10574897"/>
              <a:gd name="connsiteX1769" fmla="*/ 8297865 w 10584443"/>
              <a:gd name="connsiteY1769" fmla="*/ 1129239 h 10574897"/>
              <a:gd name="connsiteX1770" fmla="*/ 8332811 w 10584443"/>
              <a:gd name="connsiteY1770" fmla="*/ 1192964 h 10574897"/>
              <a:gd name="connsiteX1771" fmla="*/ 8447240 w 10584443"/>
              <a:gd name="connsiteY1771" fmla="*/ 1214204 h 10574897"/>
              <a:gd name="connsiteX1772" fmla="*/ 8475334 w 10584443"/>
              <a:gd name="connsiteY1772" fmla="*/ 1270391 h 10574897"/>
              <a:gd name="connsiteX1773" fmla="*/ 8422572 w 10584443"/>
              <a:gd name="connsiteY1773" fmla="*/ 1255317 h 10574897"/>
              <a:gd name="connsiteX1774" fmla="*/ 8559614 w 10584443"/>
              <a:gd name="connsiteY1774" fmla="*/ 1343023 h 10574897"/>
              <a:gd name="connsiteX1775" fmla="*/ 8515761 w 10584443"/>
              <a:gd name="connsiteY1775" fmla="*/ 1289577 h 10574897"/>
              <a:gd name="connsiteX1776" fmla="*/ 8633617 w 10584443"/>
              <a:gd name="connsiteY1776" fmla="*/ 1383451 h 10574897"/>
              <a:gd name="connsiteX1777" fmla="*/ 8728860 w 10584443"/>
              <a:gd name="connsiteY1777" fmla="*/ 1467731 h 10574897"/>
              <a:gd name="connsiteX1778" fmla="*/ 8883717 w 10584443"/>
              <a:gd name="connsiteY1778" fmla="*/ 1632866 h 10574897"/>
              <a:gd name="connsiteX1779" fmla="*/ 8912497 w 10584443"/>
              <a:gd name="connsiteY1779" fmla="*/ 1686311 h 10574897"/>
              <a:gd name="connsiteX1780" fmla="*/ 8908384 w 10584443"/>
              <a:gd name="connsiteY1780" fmla="*/ 1651367 h 10574897"/>
              <a:gd name="connsiteX1781" fmla="*/ 8970054 w 10584443"/>
              <a:gd name="connsiteY1781" fmla="*/ 1676034 h 10574897"/>
              <a:gd name="connsiteX1782" fmla="*/ 9052278 w 10584443"/>
              <a:gd name="connsiteY1782" fmla="*/ 1787723 h 10574897"/>
              <a:gd name="connsiteX1783" fmla="*/ 9011851 w 10584443"/>
              <a:gd name="connsiteY1783" fmla="*/ 1769907 h 10574897"/>
              <a:gd name="connsiteX1784" fmla="*/ 9080372 w 10584443"/>
              <a:gd name="connsiteY1784" fmla="*/ 1842539 h 10574897"/>
              <a:gd name="connsiteX1785" fmla="*/ 9144096 w 10584443"/>
              <a:gd name="connsiteY1785" fmla="*/ 1880225 h 10574897"/>
              <a:gd name="connsiteX1786" fmla="*/ 9135874 w 10584443"/>
              <a:gd name="connsiteY1786" fmla="*/ 1910375 h 10574897"/>
              <a:gd name="connsiteX1787" fmla="*/ 9159171 w 10584443"/>
              <a:gd name="connsiteY1787" fmla="*/ 1930246 h 10574897"/>
              <a:gd name="connsiteX1788" fmla="*/ 9071464 w 10584443"/>
              <a:gd name="connsiteY1788" fmla="*/ 1897356 h 10574897"/>
              <a:gd name="connsiteX1789" fmla="*/ 9198228 w 10584443"/>
              <a:gd name="connsiteY1789" fmla="*/ 2010415 h 10574897"/>
              <a:gd name="connsiteX1790" fmla="*/ 9198228 w 10584443"/>
              <a:gd name="connsiteY1790" fmla="*/ 2046046 h 10574897"/>
              <a:gd name="connsiteX1791" fmla="*/ 9272231 w 10584443"/>
              <a:gd name="connsiteY1791" fmla="*/ 2100862 h 10574897"/>
              <a:gd name="connsiteX1792" fmla="*/ 9231803 w 10584443"/>
              <a:gd name="connsiteY1792" fmla="*/ 2046046 h 10574897"/>
              <a:gd name="connsiteX1793" fmla="*/ 9368844 w 10584443"/>
              <a:gd name="connsiteY1793" fmla="*/ 2154994 h 10574897"/>
              <a:gd name="connsiteX1794" fmla="*/ 9342121 w 10584443"/>
              <a:gd name="connsiteY1794" fmla="*/ 2183772 h 10574897"/>
              <a:gd name="connsiteX1795" fmla="*/ 9273600 w 10584443"/>
              <a:gd name="connsiteY1795" fmla="*/ 2135809 h 10574897"/>
              <a:gd name="connsiteX1796" fmla="*/ 9370215 w 10584443"/>
              <a:gd name="connsiteY1796" fmla="*/ 2235849 h 10574897"/>
              <a:gd name="connsiteX1797" fmla="*/ 9370215 w 10584443"/>
              <a:gd name="connsiteY1797" fmla="*/ 2189939 h 10574897"/>
              <a:gd name="connsiteX1798" fmla="*/ 9454495 w 10584443"/>
              <a:gd name="connsiteY1798" fmla="*/ 2265313 h 10574897"/>
              <a:gd name="connsiteX1799" fmla="*/ 9445588 w 10584443"/>
              <a:gd name="connsiteY1799" fmla="*/ 2305054 h 10574897"/>
              <a:gd name="connsiteX1800" fmla="*/ 9631279 w 10584443"/>
              <a:gd name="connsiteY1800" fmla="*/ 2515413 h 10574897"/>
              <a:gd name="connsiteX1801" fmla="*/ 9590852 w 10584443"/>
              <a:gd name="connsiteY1801" fmla="*/ 2525691 h 10574897"/>
              <a:gd name="connsiteX1802" fmla="*/ 9647724 w 10584443"/>
              <a:gd name="connsiteY1802" fmla="*/ 2583932 h 10574897"/>
              <a:gd name="connsiteX1803" fmla="*/ 9631965 w 10584443"/>
              <a:gd name="connsiteY1803" fmla="*/ 2592155 h 10574897"/>
              <a:gd name="connsiteX1804" fmla="*/ 9686096 w 10584443"/>
              <a:gd name="connsiteY1804" fmla="*/ 2630527 h 10574897"/>
              <a:gd name="connsiteX1805" fmla="*/ 9643613 w 10584443"/>
              <a:gd name="connsiteY1805" fmla="*/ 2553099 h 10574897"/>
              <a:gd name="connsiteX1806" fmla="*/ 9656632 w 10584443"/>
              <a:gd name="connsiteY1806" fmla="*/ 2524319 h 10574897"/>
              <a:gd name="connsiteX1807" fmla="*/ 9760098 w 10584443"/>
              <a:gd name="connsiteY1807" fmla="*/ 2693566 h 10574897"/>
              <a:gd name="connsiteX1808" fmla="*/ 9810118 w 10584443"/>
              <a:gd name="connsiteY1808" fmla="*/ 2693566 h 10574897"/>
              <a:gd name="connsiteX1809" fmla="*/ 9810118 w 10584443"/>
              <a:gd name="connsiteY1809" fmla="*/ 2762087 h 10574897"/>
              <a:gd name="connsiteX1810" fmla="*/ 9686096 w 10584443"/>
              <a:gd name="connsiteY1810" fmla="*/ 2603118 h 10574897"/>
              <a:gd name="connsiteX1811" fmla="*/ 9703226 w 10584443"/>
              <a:gd name="connsiteY1811" fmla="*/ 2681917 h 10574897"/>
              <a:gd name="connsiteX1812" fmla="*/ 9644983 w 10584443"/>
              <a:gd name="connsiteY1812" fmla="*/ 2677806 h 10574897"/>
              <a:gd name="connsiteX1813" fmla="*/ 9596334 w 10584443"/>
              <a:gd name="connsiteY1813" fmla="*/ 2615452 h 10574897"/>
              <a:gd name="connsiteX1814" fmla="*/ 9671021 w 10584443"/>
              <a:gd name="connsiteY1814" fmla="*/ 2683973 h 10574897"/>
              <a:gd name="connsiteX1815" fmla="*/ 9728578 w 10584443"/>
              <a:gd name="connsiteY1815" fmla="*/ 2764141 h 10574897"/>
              <a:gd name="connsiteX1816" fmla="*/ 9697744 w 10584443"/>
              <a:gd name="connsiteY1816" fmla="*/ 2703159 h 10574897"/>
              <a:gd name="connsiteX1817" fmla="*/ 9703226 w 10584443"/>
              <a:gd name="connsiteY1817" fmla="*/ 2679176 h 10574897"/>
              <a:gd name="connsiteX1818" fmla="*/ 9840267 w 10584443"/>
              <a:gd name="connsiteY1818" fmla="*/ 2922426 h 10574897"/>
              <a:gd name="connsiteX1819" fmla="*/ 9943048 w 10584443"/>
              <a:gd name="connsiteY1819" fmla="*/ 3045079 h 10574897"/>
              <a:gd name="connsiteX1820" fmla="*/ 9931400 w 10584443"/>
              <a:gd name="connsiteY1820" fmla="*/ 3007392 h 10574897"/>
              <a:gd name="connsiteX1821" fmla="*/ 9965660 w 10584443"/>
              <a:gd name="connsiteY1821" fmla="*/ 3058098 h 10574897"/>
              <a:gd name="connsiteX1822" fmla="*/ 9871787 w 10584443"/>
              <a:gd name="connsiteY1822" fmla="*/ 2936130 h 10574897"/>
              <a:gd name="connsiteX1823" fmla="*/ 9823137 w 10584443"/>
              <a:gd name="connsiteY1823" fmla="*/ 2818274 h 10574897"/>
              <a:gd name="connsiteX1824" fmla="*/ 9860138 w 10584443"/>
              <a:gd name="connsiteY1824" fmla="*/ 2877201 h 10574897"/>
              <a:gd name="connsiteX1825" fmla="*/ 9883436 w 10584443"/>
              <a:gd name="connsiteY1825" fmla="*/ 2856645 h 10574897"/>
              <a:gd name="connsiteX1826" fmla="*/ 9937567 w 10584443"/>
              <a:gd name="connsiteY1826" fmla="*/ 2930649 h 10574897"/>
              <a:gd name="connsiteX1827" fmla="*/ 9878639 w 10584443"/>
              <a:gd name="connsiteY1827" fmla="*/ 2912147 h 10574897"/>
              <a:gd name="connsiteX1828" fmla="*/ 9971827 w 10584443"/>
              <a:gd name="connsiteY1828" fmla="*/ 2970389 h 10574897"/>
              <a:gd name="connsiteX1829" fmla="*/ 9961548 w 10584443"/>
              <a:gd name="connsiteY1829" fmla="*/ 2910091 h 10574897"/>
              <a:gd name="connsiteX1830" fmla="*/ 9987587 w 10584443"/>
              <a:gd name="connsiteY1830" fmla="*/ 2953946 h 10574897"/>
              <a:gd name="connsiteX1831" fmla="*/ 9982106 w 10584443"/>
              <a:gd name="connsiteY1831" fmla="*/ 3062210 h 10574897"/>
              <a:gd name="connsiteX1832" fmla="*/ 10060219 w 10584443"/>
              <a:gd name="connsiteY1832" fmla="*/ 3151286 h 10574897"/>
              <a:gd name="connsiteX1833" fmla="*/ 10104757 w 10584443"/>
              <a:gd name="connsiteY1833" fmla="*/ 3271199 h 10574897"/>
              <a:gd name="connsiteX1834" fmla="*/ 10121888 w 10584443"/>
              <a:gd name="connsiteY1834" fmla="*/ 3265718 h 10574897"/>
              <a:gd name="connsiteX1835" fmla="*/ 10137647 w 10584443"/>
              <a:gd name="connsiteY1835" fmla="*/ 3302719 h 10574897"/>
              <a:gd name="connsiteX1836" fmla="*/ 10104073 w 10584443"/>
              <a:gd name="connsiteY1836" fmla="*/ 3312998 h 10574897"/>
              <a:gd name="connsiteX1837" fmla="*/ 10041719 w 10584443"/>
              <a:gd name="connsiteY1837" fmla="*/ 3167046 h 10574897"/>
              <a:gd name="connsiteX1838" fmla="*/ 10016365 w 10584443"/>
              <a:gd name="connsiteY1838" fmla="*/ 3186233 h 10574897"/>
              <a:gd name="connsiteX1839" fmla="*/ 10127369 w 10584443"/>
              <a:gd name="connsiteY1839" fmla="*/ 3367814 h 10574897"/>
              <a:gd name="connsiteX1840" fmla="*/ 10136962 w 10584443"/>
              <a:gd name="connsiteY1840" fmla="*/ 3334239 h 10574897"/>
              <a:gd name="connsiteX1841" fmla="*/ 10225354 w 10584443"/>
              <a:gd name="connsiteY1841" fmla="*/ 3504857 h 10574897"/>
              <a:gd name="connsiteX1842" fmla="*/ 10243855 w 10584443"/>
              <a:gd name="connsiteY1842" fmla="*/ 3593249 h 10574897"/>
              <a:gd name="connsiteX1843" fmla="*/ 10232206 w 10584443"/>
              <a:gd name="connsiteY1843" fmla="*/ 3626139 h 10574897"/>
              <a:gd name="connsiteX1844" fmla="*/ 10204112 w 10584443"/>
              <a:gd name="connsiteY1844" fmla="*/ 3572692 h 10574897"/>
              <a:gd name="connsiteX1845" fmla="*/ 10178760 w 10584443"/>
              <a:gd name="connsiteY1845" fmla="*/ 3568581 h 10574897"/>
              <a:gd name="connsiteX1846" fmla="*/ 10205483 w 10584443"/>
              <a:gd name="connsiteY1846" fmla="*/ 3643268 h 10574897"/>
              <a:gd name="connsiteX1847" fmla="*/ 10255503 w 10584443"/>
              <a:gd name="connsiteY1847" fmla="*/ 3643268 h 10574897"/>
              <a:gd name="connsiteX1848" fmla="*/ 10282912 w 10584443"/>
              <a:gd name="connsiteY1848" fmla="*/ 3759071 h 10574897"/>
              <a:gd name="connsiteX1849" fmla="*/ 10282912 w 10584443"/>
              <a:gd name="connsiteY1849" fmla="*/ 3809092 h 10574897"/>
              <a:gd name="connsiteX1850" fmla="*/ 10214391 w 10584443"/>
              <a:gd name="connsiteY1850" fmla="*/ 3753589 h 10574897"/>
              <a:gd name="connsiteX1851" fmla="*/ 10087627 w 10584443"/>
              <a:gd name="connsiteY1851" fmla="*/ 3432224 h 10574897"/>
              <a:gd name="connsiteX1852" fmla="*/ 10111610 w 10584443"/>
              <a:gd name="connsiteY1852" fmla="*/ 3547339 h 10574897"/>
              <a:gd name="connsiteX1853" fmla="*/ 10158204 w 10584443"/>
              <a:gd name="connsiteY1853" fmla="*/ 3585712 h 10574897"/>
              <a:gd name="connsiteX1854" fmla="*/ 10146555 w 10584443"/>
              <a:gd name="connsiteY1854" fmla="*/ 3628880 h 10574897"/>
              <a:gd name="connsiteX1855" fmla="*/ 10183556 w 10584443"/>
              <a:gd name="connsiteY1855" fmla="*/ 3669994 h 10574897"/>
              <a:gd name="connsiteX1856" fmla="*/ 10132165 w 10584443"/>
              <a:gd name="connsiteY1856" fmla="*/ 3682326 h 10574897"/>
              <a:gd name="connsiteX1857" fmla="*/ 10167111 w 10584443"/>
              <a:gd name="connsiteY1857" fmla="*/ 3798813 h 10574897"/>
              <a:gd name="connsiteX1858" fmla="*/ 10173963 w 10584443"/>
              <a:gd name="connsiteY1858" fmla="*/ 3811832 h 10574897"/>
              <a:gd name="connsiteX1859" fmla="*/ 10193149 w 10584443"/>
              <a:gd name="connsiteY1859" fmla="*/ 3787849 h 10574897"/>
              <a:gd name="connsiteX1860" fmla="*/ 10159574 w 10584443"/>
              <a:gd name="connsiteY1860" fmla="*/ 3725495 h 10574897"/>
              <a:gd name="connsiteX1861" fmla="*/ 10192464 w 10584443"/>
              <a:gd name="connsiteY1861" fmla="*/ 3725495 h 10574897"/>
              <a:gd name="connsiteX1862" fmla="*/ 10175334 w 10584443"/>
              <a:gd name="connsiteY1862" fmla="*/ 3729607 h 10574897"/>
              <a:gd name="connsiteX1863" fmla="*/ 10213020 w 10584443"/>
              <a:gd name="connsiteY1863" fmla="*/ 3761126 h 10574897"/>
              <a:gd name="connsiteX1864" fmla="*/ 10247966 w 10584443"/>
              <a:gd name="connsiteY1864" fmla="*/ 3873501 h 10574897"/>
              <a:gd name="connsiteX1865" fmla="*/ 10227409 w 10584443"/>
              <a:gd name="connsiteY1865" fmla="*/ 3778256 h 10574897"/>
              <a:gd name="connsiteX1866" fmla="*/ 10269207 w 10584443"/>
              <a:gd name="connsiteY1866" fmla="*/ 3839240 h 10574897"/>
              <a:gd name="connsiteX1867" fmla="*/ 10322653 w 10584443"/>
              <a:gd name="connsiteY1867" fmla="*/ 4020137 h 10574897"/>
              <a:gd name="connsiteX1868" fmla="*/ 10318542 w 10584443"/>
              <a:gd name="connsiteY1868" fmla="*/ 4088658 h 10574897"/>
              <a:gd name="connsiteX1869" fmla="*/ 10342525 w 10584443"/>
              <a:gd name="connsiteY1869" fmla="*/ 4094825 h 10574897"/>
              <a:gd name="connsiteX1870" fmla="*/ 10367192 w 10584443"/>
              <a:gd name="connsiteY1870" fmla="*/ 4141419 h 10574897"/>
              <a:gd name="connsiteX1871" fmla="*/ 10367192 w 10584443"/>
              <a:gd name="connsiteY1871" fmla="*/ 4240089 h 10574897"/>
              <a:gd name="connsiteX1872" fmla="*/ 10256874 w 10584443"/>
              <a:gd name="connsiteY1872" fmla="*/ 4087972 h 10574897"/>
              <a:gd name="connsiteX1873" fmla="*/ 10292505 w 10584443"/>
              <a:gd name="connsiteY1873" fmla="*/ 4121548 h 10574897"/>
              <a:gd name="connsiteX1874" fmla="*/ 10302098 w 10584443"/>
              <a:gd name="connsiteY1874" fmla="*/ 4228441 h 10574897"/>
              <a:gd name="connsiteX1875" fmla="*/ 10278115 w 10584443"/>
              <a:gd name="connsiteY1875" fmla="*/ 4260647 h 10574897"/>
              <a:gd name="connsiteX1876" fmla="*/ 10297301 w 10584443"/>
              <a:gd name="connsiteY1876" fmla="*/ 4355205 h 10574897"/>
              <a:gd name="connsiteX1877" fmla="*/ 10325394 w 10584443"/>
              <a:gd name="connsiteY1877" fmla="*/ 4381929 h 10574897"/>
              <a:gd name="connsiteX1878" fmla="*/ 10321968 w 10584443"/>
              <a:gd name="connsiteY1878" fmla="*/ 4323686 h 10574897"/>
              <a:gd name="connsiteX1879" fmla="*/ 10351433 w 10584443"/>
              <a:gd name="connsiteY1879" fmla="*/ 4379189 h 10574897"/>
              <a:gd name="connsiteX1880" fmla="*/ 10351433 w 10584443"/>
              <a:gd name="connsiteY1880" fmla="*/ 4310667 h 10574897"/>
              <a:gd name="connsiteX1881" fmla="*/ 10404879 w 10584443"/>
              <a:gd name="connsiteY1881" fmla="*/ 4433320 h 10574897"/>
              <a:gd name="connsiteX1882" fmla="*/ 10384322 w 10584443"/>
              <a:gd name="connsiteY1882" fmla="*/ 4444969 h 10574897"/>
              <a:gd name="connsiteX1883" fmla="*/ 10423379 w 10584443"/>
              <a:gd name="connsiteY1883" fmla="*/ 4582011 h 10574897"/>
              <a:gd name="connsiteX1884" fmla="*/ 10456269 w 10584443"/>
              <a:gd name="connsiteY1884" fmla="*/ 4747147 h 10574897"/>
              <a:gd name="connsiteX1885" fmla="*/ 10465862 w 10584443"/>
              <a:gd name="connsiteY1885" fmla="*/ 4796482 h 10574897"/>
              <a:gd name="connsiteX1886" fmla="*/ 10443935 w 10584443"/>
              <a:gd name="connsiteY1886" fmla="*/ 4835539 h 10574897"/>
              <a:gd name="connsiteX1887" fmla="*/ 10472714 w 10584443"/>
              <a:gd name="connsiteY1887" fmla="*/ 4992451 h 10574897"/>
              <a:gd name="connsiteX1888" fmla="*/ 10447361 w 10584443"/>
              <a:gd name="connsiteY1888" fmla="*/ 5010951 h 10574897"/>
              <a:gd name="connsiteX1889" fmla="*/ 10463121 w 10584443"/>
              <a:gd name="connsiteY1889" fmla="*/ 5060257 h 10574897"/>
              <a:gd name="connsiteX1890" fmla="*/ 10441880 w 10584443"/>
              <a:gd name="connsiteY1890" fmla="*/ 5069165 h 10574897"/>
              <a:gd name="connsiteX1891" fmla="*/ 10445306 w 10584443"/>
              <a:gd name="connsiteY1891" fmla="*/ 5127408 h 10574897"/>
              <a:gd name="connsiteX1892" fmla="*/ 10471344 w 10584443"/>
              <a:gd name="connsiteY1892" fmla="*/ 5127408 h 10574897"/>
              <a:gd name="connsiteX1893" fmla="*/ 10482307 w 10584443"/>
              <a:gd name="connsiteY1893" fmla="*/ 5324062 h 10574897"/>
              <a:gd name="connsiteX1894" fmla="*/ 10460380 w 10584443"/>
              <a:gd name="connsiteY1894" fmla="*/ 5312413 h 10574897"/>
              <a:gd name="connsiteX1895" fmla="*/ 10456269 w 10584443"/>
              <a:gd name="connsiteY1895" fmla="*/ 5399435 h 10574897"/>
              <a:gd name="connsiteX1896" fmla="*/ 10448046 w 10584443"/>
              <a:gd name="connsiteY1896" fmla="*/ 5594034 h 10574897"/>
              <a:gd name="connsiteX1897" fmla="*/ 10451472 w 10584443"/>
              <a:gd name="connsiteY1897" fmla="*/ 5692704 h 10574897"/>
              <a:gd name="connsiteX1898" fmla="*/ 10476825 w 10584443"/>
              <a:gd name="connsiteY1898" fmla="*/ 5746835 h 10574897"/>
              <a:gd name="connsiteX1899" fmla="*/ 10454214 w 10584443"/>
              <a:gd name="connsiteY1899" fmla="*/ 5802337 h 10574897"/>
              <a:gd name="connsiteX1900" fmla="*/ 10444620 w 10584443"/>
              <a:gd name="connsiteY1900" fmla="*/ 5721482 h 10574897"/>
              <a:gd name="connsiteX1901" fmla="*/ 10394600 w 10584443"/>
              <a:gd name="connsiteY1901" fmla="*/ 5693389 h 10574897"/>
              <a:gd name="connsiteX1902" fmla="*/ 10402822 w 10584443"/>
              <a:gd name="connsiteY1902" fmla="*/ 5792059 h 10574897"/>
              <a:gd name="connsiteX1903" fmla="*/ 10392544 w 10584443"/>
              <a:gd name="connsiteY1903" fmla="*/ 5967472 h 10574897"/>
              <a:gd name="connsiteX1904" fmla="*/ 10367192 w 10584443"/>
              <a:gd name="connsiteY1904" fmla="*/ 5991454 h 10574897"/>
              <a:gd name="connsiteX1905" fmla="*/ 10378841 w 10584443"/>
              <a:gd name="connsiteY1905" fmla="*/ 6003788 h 10574897"/>
              <a:gd name="connsiteX1906" fmla="*/ 10346636 w 10584443"/>
              <a:gd name="connsiteY1906" fmla="*/ 6162756 h 10574897"/>
              <a:gd name="connsiteX1907" fmla="*/ 10337043 w 10584443"/>
              <a:gd name="connsiteY1907" fmla="*/ 6236758 h 10574897"/>
              <a:gd name="connsiteX1908" fmla="*/ 10356913 w 10584443"/>
              <a:gd name="connsiteY1908" fmla="*/ 6256629 h 10574897"/>
              <a:gd name="connsiteX1909" fmla="*/ 10362395 w 10584443"/>
              <a:gd name="connsiteY1909" fmla="*/ 6217573 h 10574897"/>
              <a:gd name="connsiteX1910" fmla="*/ 10350062 w 10584443"/>
              <a:gd name="connsiteY1910" fmla="*/ 6234018 h 10574897"/>
              <a:gd name="connsiteX1911" fmla="*/ 10389118 w 10584443"/>
              <a:gd name="connsiteY1911" fmla="*/ 6014751 h 10574897"/>
              <a:gd name="connsiteX1912" fmla="*/ 10411730 w 10584443"/>
              <a:gd name="connsiteY1912" fmla="*/ 6040104 h 10574897"/>
              <a:gd name="connsiteX1913" fmla="*/ 10391860 w 10584443"/>
              <a:gd name="connsiteY1913" fmla="*/ 6115477 h 10574897"/>
              <a:gd name="connsiteX1914" fmla="*/ 10397341 w 10584443"/>
              <a:gd name="connsiteY1914" fmla="*/ 6199758 h 10574897"/>
              <a:gd name="connsiteX1915" fmla="*/ 10382267 w 10584443"/>
              <a:gd name="connsiteY1915" fmla="*/ 6299798 h 10574897"/>
              <a:gd name="connsiteX1916" fmla="*/ 10395971 w 10584443"/>
              <a:gd name="connsiteY1916" fmla="*/ 6305964 h 10574897"/>
              <a:gd name="connsiteX1917" fmla="*/ 10359655 w 10584443"/>
              <a:gd name="connsiteY1917" fmla="*/ 6414913 h 10574897"/>
              <a:gd name="connsiteX1918" fmla="*/ 10321968 w 10584443"/>
              <a:gd name="connsiteY1918" fmla="*/ 6620475 h 10574897"/>
              <a:gd name="connsiteX1919" fmla="*/ 10287023 w 10584443"/>
              <a:gd name="connsiteY1919" fmla="*/ 6649254 h 10574897"/>
              <a:gd name="connsiteX1920" fmla="*/ 10293874 w 10584443"/>
              <a:gd name="connsiteY1920" fmla="*/ 6693107 h 10574897"/>
              <a:gd name="connsiteX1921" fmla="*/ 10271262 w 10584443"/>
              <a:gd name="connsiteY1921" fmla="*/ 6693107 h 10574897"/>
              <a:gd name="connsiteX1922" fmla="*/ 10262355 w 10584443"/>
              <a:gd name="connsiteY1922" fmla="*/ 6752035 h 10574897"/>
              <a:gd name="connsiteX1923" fmla="*/ 10284282 w 10584443"/>
              <a:gd name="connsiteY1923" fmla="*/ 6739701 h 10574897"/>
              <a:gd name="connsiteX1924" fmla="*/ 10254818 w 10584443"/>
              <a:gd name="connsiteY1924" fmla="*/ 6821926 h 10574897"/>
              <a:gd name="connsiteX1925" fmla="*/ 10237002 w 10584443"/>
              <a:gd name="connsiteY1925" fmla="*/ 6804796 h 10574897"/>
              <a:gd name="connsiteX1926" fmla="*/ 10237002 w 10584443"/>
              <a:gd name="connsiteY1926" fmla="*/ 6867150 h 10574897"/>
              <a:gd name="connsiteX1927" fmla="*/ 10260300 w 10584443"/>
              <a:gd name="connsiteY1927" fmla="*/ 6867150 h 10574897"/>
              <a:gd name="connsiteX1928" fmla="*/ 10226040 w 10584443"/>
              <a:gd name="connsiteY1928" fmla="*/ 6928819 h 10574897"/>
              <a:gd name="connsiteX1929" fmla="*/ 10204112 w 10584443"/>
              <a:gd name="connsiteY1929" fmla="*/ 7032970 h 10574897"/>
              <a:gd name="connsiteX1930" fmla="*/ 10161630 w 10584443"/>
              <a:gd name="connsiteY1930" fmla="*/ 7044618 h 10574897"/>
              <a:gd name="connsiteX1931" fmla="*/ 10149981 w 10584443"/>
              <a:gd name="connsiteY1931" fmla="*/ 7074768 h 10574897"/>
              <a:gd name="connsiteX1932" fmla="*/ 10136276 w 10584443"/>
              <a:gd name="connsiteY1932" fmla="*/ 7119306 h 10574897"/>
              <a:gd name="connsiteX1933" fmla="*/ 10123258 w 10584443"/>
              <a:gd name="connsiteY1933" fmla="*/ 7159734 h 10574897"/>
              <a:gd name="connsiteX1934" fmla="*/ 10260300 w 10584443"/>
              <a:gd name="connsiteY1934" fmla="*/ 7261829 h 10574897"/>
              <a:gd name="connsiteX1935" fmla="*/ 10260300 w 10584443"/>
              <a:gd name="connsiteY1935" fmla="*/ 7318017 h 10574897"/>
              <a:gd name="connsiteX1936" fmla="*/ 10284282 w 10584443"/>
              <a:gd name="connsiteY1936" fmla="*/ 7394075 h 10574897"/>
              <a:gd name="connsiteX1937" fmla="*/ 10323339 w 10584443"/>
              <a:gd name="connsiteY1937" fmla="*/ 7387222 h 10574897"/>
              <a:gd name="connsiteX1938" fmla="*/ 10371303 w 10584443"/>
              <a:gd name="connsiteY1938" fmla="*/ 7343369 h 10574897"/>
              <a:gd name="connsiteX1939" fmla="*/ 10435713 w 10584443"/>
              <a:gd name="connsiteY1939" fmla="*/ 7366666 h 10574897"/>
              <a:gd name="connsiteX1940" fmla="*/ 10457639 w 10584443"/>
              <a:gd name="connsiteY1940" fmla="*/ 7444095 h 10574897"/>
              <a:gd name="connsiteX1941" fmla="*/ 10389118 w 10584443"/>
              <a:gd name="connsiteY1941" fmla="*/ 7548932 h 10574897"/>
              <a:gd name="connsiteX1942" fmla="*/ 10284282 w 10584443"/>
              <a:gd name="connsiteY1942" fmla="*/ 7606489 h 10574897"/>
              <a:gd name="connsiteX1943" fmla="*/ 10250707 w 10584443"/>
              <a:gd name="connsiteY1943" fmla="*/ 7639379 h 10574897"/>
              <a:gd name="connsiteX1944" fmla="*/ 10176704 w 10584443"/>
              <a:gd name="connsiteY1944" fmla="*/ 7611285 h 10574897"/>
              <a:gd name="connsiteX1945" fmla="*/ 10152722 w 10584443"/>
              <a:gd name="connsiteY1945" fmla="*/ 7563320 h 10574897"/>
              <a:gd name="connsiteX1946" fmla="*/ 10054052 w 10584443"/>
              <a:gd name="connsiteY1946" fmla="*/ 7532486 h 10574897"/>
              <a:gd name="connsiteX1947" fmla="*/ 10022533 w 10584443"/>
              <a:gd name="connsiteY1947" fmla="*/ 7552357 h 10574897"/>
              <a:gd name="connsiteX1948" fmla="*/ 9932085 w 10584443"/>
              <a:gd name="connsiteY1948" fmla="*/ 7631841 h 10574897"/>
              <a:gd name="connsiteX1949" fmla="*/ 9925918 w 10584443"/>
              <a:gd name="connsiteY1949" fmla="*/ 7631841 h 10574897"/>
              <a:gd name="connsiteX1950" fmla="*/ 9919752 w 10584443"/>
              <a:gd name="connsiteY1950" fmla="*/ 7661991 h 10574897"/>
              <a:gd name="connsiteX1951" fmla="*/ 9838212 w 10584443"/>
              <a:gd name="connsiteY1951" fmla="*/ 7805199 h 10574897"/>
              <a:gd name="connsiteX1952" fmla="*/ 9869731 w 10584443"/>
              <a:gd name="connsiteY1952" fmla="*/ 7709955 h 10574897"/>
              <a:gd name="connsiteX1953" fmla="*/ 9853971 w 10584443"/>
              <a:gd name="connsiteY1953" fmla="*/ 7709955 h 10574897"/>
              <a:gd name="connsiteX1954" fmla="*/ 9750505 w 10584443"/>
              <a:gd name="connsiteY1954" fmla="*/ 7894961 h 10574897"/>
              <a:gd name="connsiteX1955" fmla="*/ 9823137 w 10584443"/>
              <a:gd name="connsiteY1955" fmla="*/ 7793550 h 10574897"/>
              <a:gd name="connsiteX1956" fmla="*/ 9836841 w 10584443"/>
              <a:gd name="connsiteY1956" fmla="*/ 7814107 h 10574897"/>
              <a:gd name="connsiteX1957" fmla="*/ 9788877 w 10584443"/>
              <a:gd name="connsiteY1957" fmla="*/ 7898387 h 10574897"/>
              <a:gd name="connsiteX1958" fmla="*/ 9720356 w 10584443"/>
              <a:gd name="connsiteY1958" fmla="*/ 7966908 h 10574897"/>
              <a:gd name="connsiteX1959" fmla="*/ 9768320 w 10584443"/>
              <a:gd name="connsiteY1959" fmla="*/ 7954574 h 10574897"/>
              <a:gd name="connsiteX1960" fmla="*/ 9705966 w 10584443"/>
              <a:gd name="connsiteY1960" fmla="*/ 8016243 h 10574897"/>
              <a:gd name="connsiteX1961" fmla="*/ 9664854 w 10584443"/>
              <a:gd name="connsiteY1961" fmla="*/ 8084764 h 10574897"/>
              <a:gd name="connsiteX1962" fmla="*/ 9636076 w 10584443"/>
              <a:gd name="connsiteY1962" fmla="*/ 8153284 h 10574897"/>
              <a:gd name="connsiteX1963" fmla="*/ 9649095 w 10584443"/>
              <a:gd name="connsiteY1963" fmla="*/ 8146432 h 10574897"/>
              <a:gd name="connsiteX1964" fmla="*/ 9717616 w 10584443"/>
              <a:gd name="connsiteY1964" fmla="*/ 8092986 h 10574897"/>
              <a:gd name="connsiteX1965" fmla="*/ 9776542 w 10584443"/>
              <a:gd name="connsiteY1965" fmla="*/ 8098468 h 10574897"/>
              <a:gd name="connsiteX1966" fmla="*/ 9801896 w 10584443"/>
              <a:gd name="connsiteY1966" fmla="*/ 8103949 h 10574897"/>
              <a:gd name="connsiteX1967" fmla="*/ 9733375 w 10584443"/>
              <a:gd name="connsiteY1967" fmla="*/ 8230028 h 10574897"/>
              <a:gd name="connsiteX1968" fmla="*/ 9668965 w 10584443"/>
              <a:gd name="connsiteY1968" fmla="*/ 8204675 h 10574897"/>
              <a:gd name="connsiteX1969" fmla="*/ 9640872 w 10584443"/>
              <a:gd name="connsiteY1969" fmla="*/ 8227972 h 10574897"/>
              <a:gd name="connsiteX1970" fmla="*/ 9601129 w 10584443"/>
              <a:gd name="connsiteY1970" fmla="*/ 8296493 h 10574897"/>
              <a:gd name="connsiteX1971" fmla="*/ 9611407 w 10584443"/>
              <a:gd name="connsiteY1971" fmla="*/ 8257436 h 10574897"/>
              <a:gd name="connsiteX1972" fmla="*/ 9557276 w 10584443"/>
              <a:gd name="connsiteY1972" fmla="*/ 8269085 h 10574897"/>
              <a:gd name="connsiteX1973" fmla="*/ 9549739 w 10584443"/>
              <a:gd name="connsiteY1973" fmla="*/ 8278677 h 10574897"/>
              <a:gd name="connsiteX1974" fmla="*/ 9532609 w 10584443"/>
              <a:gd name="connsiteY1974" fmla="*/ 8352680 h 10574897"/>
              <a:gd name="connsiteX1975" fmla="*/ 9471626 w 10584443"/>
              <a:gd name="connsiteY1975" fmla="*/ 8376662 h 10574897"/>
              <a:gd name="connsiteX1976" fmla="*/ 9420921 w 10584443"/>
              <a:gd name="connsiteY1976" fmla="*/ 8489036 h 10574897"/>
              <a:gd name="connsiteX1977" fmla="*/ 9379123 w 10584443"/>
              <a:gd name="connsiteY1977" fmla="*/ 8581539 h 10574897"/>
              <a:gd name="connsiteX1978" fmla="*/ 9326362 w 10584443"/>
              <a:gd name="connsiteY1978" fmla="*/ 8650060 h 10574897"/>
              <a:gd name="connsiteX1979" fmla="*/ 9253730 w 10584443"/>
              <a:gd name="connsiteY1979" fmla="*/ 8700080 h 10574897"/>
              <a:gd name="connsiteX1980" fmla="*/ 9168079 w 10584443"/>
              <a:gd name="connsiteY1980" fmla="*/ 8837122 h 10574897"/>
              <a:gd name="connsiteX1981" fmla="*/ 9192746 w 10584443"/>
              <a:gd name="connsiteY1981" fmla="*/ 8763804 h 10574897"/>
              <a:gd name="connsiteX1982" fmla="*/ 9119429 w 10584443"/>
              <a:gd name="connsiteY1982" fmla="*/ 8812454 h 10574897"/>
              <a:gd name="connsiteX1983" fmla="*/ 9099558 w 10584443"/>
              <a:gd name="connsiteY1983" fmla="*/ 8847399 h 10574897"/>
              <a:gd name="connsiteX1984" fmla="*/ 9109151 w 10584443"/>
              <a:gd name="connsiteY1984" fmla="*/ 8887827 h 10574897"/>
              <a:gd name="connsiteX1985" fmla="*/ 9085854 w 10584443"/>
              <a:gd name="connsiteY1985" fmla="*/ 8861789 h 10574897"/>
              <a:gd name="connsiteX1986" fmla="*/ 9002943 w 10584443"/>
              <a:gd name="connsiteY1986" fmla="*/ 8883715 h 10574897"/>
              <a:gd name="connsiteX1987" fmla="*/ 9002943 w 10584443"/>
              <a:gd name="connsiteY1987" fmla="*/ 8959773 h 10574897"/>
              <a:gd name="connsiteX1988" fmla="*/ 9023500 w 10584443"/>
              <a:gd name="connsiteY1988" fmla="*/ 8972108 h 10574897"/>
              <a:gd name="connsiteX1989" fmla="*/ 9035148 w 10584443"/>
              <a:gd name="connsiteY1989" fmla="*/ 8979645 h 10574897"/>
              <a:gd name="connsiteX1990" fmla="*/ 9090650 w 10584443"/>
              <a:gd name="connsiteY1990" fmla="*/ 8928939 h 10574897"/>
              <a:gd name="connsiteX1991" fmla="*/ 9046112 w 10584443"/>
              <a:gd name="connsiteY1991" fmla="*/ 8987182 h 10574897"/>
              <a:gd name="connsiteX1992" fmla="*/ 9058445 w 10584443"/>
              <a:gd name="connsiteY1992" fmla="*/ 9022127 h 10574897"/>
              <a:gd name="connsiteX1993" fmla="*/ 9016647 w 10584443"/>
              <a:gd name="connsiteY1993" fmla="*/ 9047481 h 10574897"/>
              <a:gd name="connsiteX1994" fmla="*/ 8987184 w 10584443"/>
              <a:gd name="connsiteY1994" fmla="*/ 9051592 h 10574897"/>
              <a:gd name="connsiteX1995" fmla="*/ 8904959 w 10584443"/>
              <a:gd name="connsiteY1995" fmla="*/ 9116686 h 10574897"/>
              <a:gd name="connsiteX1996" fmla="*/ 8923460 w 10584443"/>
              <a:gd name="connsiteY1996" fmla="*/ 9093390 h 10574897"/>
              <a:gd name="connsiteX1997" fmla="*/ 8889885 w 10584443"/>
              <a:gd name="connsiteY1997" fmla="*/ 9102982 h 10574897"/>
              <a:gd name="connsiteX1998" fmla="*/ 8870699 w 10584443"/>
              <a:gd name="connsiteY1998" fmla="*/ 9113945 h 10574897"/>
              <a:gd name="connsiteX1999" fmla="*/ 8848087 w 10584443"/>
              <a:gd name="connsiteY1999" fmla="*/ 9142724 h 10574897"/>
              <a:gd name="connsiteX2000" fmla="*/ 8878921 w 10584443"/>
              <a:gd name="connsiteY2000" fmla="*/ 9157113 h 10574897"/>
              <a:gd name="connsiteX2001" fmla="*/ 8915237 w 10584443"/>
              <a:gd name="connsiteY2001" fmla="*/ 9157113 h 10574897"/>
              <a:gd name="connsiteX2002" fmla="*/ 8946071 w 10584443"/>
              <a:gd name="connsiteY2002" fmla="*/ 9175614 h 10574897"/>
              <a:gd name="connsiteX2003" fmla="*/ 8933052 w 10584443"/>
              <a:gd name="connsiteY2003" fmla="*/ 9187948 h 10574897"/>
              <a:gd name="connsiteX2004" fmla="*/ 8836437 w 10584443"/>
              <a:gd name="connsiteY2004" fmla="*/ 9233857 h 10574897"/>
              <a:gd name="connsiteX2005" fmla="*/ 8811770 w 10584443"/>
              <a:gd name="connsiteY2005" fmla="*/ 9253043 h 10574897"/>
              <a:gd name="connsiteX2006" fmla="*/ 8843290 w 10584443"/>
              <a:gd name="connsiteY2006" fmla="*/ 9268803 h 10574897"/>
              <a:gd name="connsiteX2007" fmla="*/ 8876180 w 10584443"/>
              <a:gd name="connsiteY2007" fmla="*/ 9305803 h 10574897"/>
              <a:gd name="connsiteX2008" fmla="*/ 8872069 w 10584443"/>
              <a:gd name="connsiteY2008" fmla="*/ 9357880 h 10574897"/>
              <a:gd name="connsiteX2009" fmla="*/ 8620597 w 10584443"/>
              <a:gd name="connsiteY2009" fmla="*/ 9489440 h 10574897"/>
              <a:gd name="connsiteX2010" fmla="*/ 8589078 w 10584443"/>
              <a:gd name="connsiteY2010" fmla="*/ 9475736 h 10574897"/>
              <a:gd name="connsiteX2011" fmla="*/ 8611005 w 10584443"/>
              <a:gd name="connsiteY2011" fmla="*/ 9455179 h 10574897"/>
              <a:gd name="connsiteX2012" fmla="*/ 8628820 w 10584443"/>
              <a:gd name="connsiteY2012" fmla="*/ 9455179 h 10574897"/>
              <a:gd name="connsiteX2013" fmla="*/ 8642524 w 10584443"/>
              <a:gd name="connsiteY2013" fmla="*/ 9444216 h 10574897"/>
              <a:gd name="connsiteX2014" fmla="*/ 8626079 w 10584443"/>
              <a:gd name="connsiteY2014" fmla="*/ 9421604 h 10574897"/>
              <a:gd name="connsiteX2015" fmla="*/ 8571263 w 10584443"/>
              <a:gd name="connsiteY2015" fmla="*/ 9421604 h 10574897"/>
              <a:gd name="connsiteX2016" fmla="*/ 8426684 w 10584443"/>
              <a:gd name="connsiteY2016" fmla="*/ 9483272 h 10574897"/>
              <a:gd name="connsiteX2017" fmla="*/ 8284161 w 10584443"/>
              <a:gd name="connsiteY2017" fmla="*/ 9531922 h 10574897"/>
              <a:gd name="connsiteX2018" fmla="*/ 8252642 w 10584443"/>
              <a:gd name="connsiteY2018" fmla="*/ 9587424 h 10574897"/>
              <a:gd name="connsiteX2019" fmla="*/ 8173157 w 10584443"/>
              <a:gd name="connsiteY2019" fmla="*/ 9639499 h 10574897"/>
              <a:gd name="connsiteX2020" fmla="*/ 8181380 w 10584443"/>
              <a:gd name="connsiteY2020" fmla="*/ 9664167 h 10574897"/>
              <a:gd name="connsiteX2021" fmla="*/ 8171102 w 10584443"/>
              <a:gd name="connsiteY2021" fmla="*/ 9736114 h 10574897"/>
              <a:gd name="connsiteX2022" fmla="*/ 8091617 w 10584443"/>
              <a:gd name="connsiteY2022" fmla="*/ 9778597 h 10574897"/>
              <a:gd name="connsiteX2023" fmla="*/ 8047764 w 10584443"/>
              <a:gd name="connsiteY2023" fmla="*/ 9762151 h 10574897"/>
              <a:gd name="connsiteX2024" fmla="*/ 8029264 w 10584443"/>
              <a:gd name="connsiteY2024" fmla="*/ 9738854 h 10574897"/>
              <a:gd name="connsiteX2025" fmla="*/ 8008022 w 10584443"/>
              <a:gd name="connsiteY2025" fmla="*/ 9743651 h 10574897"/>
              <a:gd name="connsiteX2026" fmla="*/ 7982670 w 10584443"/>
              <a:gd name="connsiteY2026" fmla="*/ 9779282 h 10574897"/>
              <a:gd name="connsiteX2027" fmla="*/ 7949779 w 10584443"/>
              <a:gd name="connsiteY2027" fmla="*/ 9770374 h 10574897"/>
              <a:gd name="connsiteX2028" fmla="*/ 7944298 w 10584443"/>
              <a:gd name="connsiteY2028" fmla="*/ 9775171 h 10574897"/>
              <a:gd name="connsiteX2029" fmla="*/ 7929223 w 10584443"/>
              <a:gd name="connsiteY2029" fmla="*/ 9784079 h 10574897"/>
              <a:gd name="connsiteX2030" fmla="*/ 7920315 w 10584443"/>
              <a:gd name="connsiteY2030" fmla="*/ 9775171 h 10574897"/>
              <a:gd name="connsiteX2031" fmla="*/ 7924427 w 10584443"/>
              <a:gd name="connsiteY2031" fmla="*/ 9808061 h 10574897"/>
              <a:gd name="connsiteX2032" fmla="*/ 7795608 w 10584443"/>
              <a:gd name="connsiteY2032" fmla="*/ 9898509 h 10574897"/>
              <a:gd name="connsiteX2033" fmla="*/ 7785330 w 10584443"/>
              <a:gd name="connsiteY2033" fmla="*/ 9873841 h 10574897"/>
              <a:gd name="connsiteX2034" fmla="*/ 7664048 w 10584443"/>
              <a:gd name="connsiteY2034" fmla="*/ 9960177 h 10574897"/>
              <a:gd name="connsiteX2035" fmla="*/ 7551674 w 10584443"/>
              <a:gd name="connsiteY2035" fmla="*/ 10019105 h 10574897"/>
              <a:gd name="connsiteX2036" fmla="*/ 7497542 w 10584443"/>
              <a:gd name="connsiteY2036" fmla="*/ 10010883 h 10574897"/>
              <a:gd name="connsiteX2037" fmla="*/ 7411891 w 10584443"/>
              <a:gd name="connsiteY2037" fmla="*/ 10056791 h 10574897"/>
              <a:gd name="connsiteX2038" fmla="*/ 7405039 w 10584443"/>
              <a:gd name="connsiteY2038" fmla="*/ 10097903 h 10574897"/>
              <a:gd name="connsiteX2039" fmla="*/ 7378316 w 10584443"/>
              <a:gd name="connsiteY2039" fmla="*/ 10047883 h 10574897"/>
              <a:gd name="connsiteX2040" fmla="*/ 7335148 w 10584443"/>
              <a:gd name="connsiteY2040" fmla="*/ 10070495 h 10574897"/>
              <a:gd name="connsiteX2041" fmla="*/ 7335148 w 10584443"/>
              <a:gd name="connsiteY2041" fmla="*/ 10103385 h 10574897"/>
              <a:gd name="connsiteX2042" fmla="*/ 7291980 w 10584443"/>
              <a:gd name="connsiteY2042" fmla="*/ 10093792 h 10574897"/>
              <a:gd name="connsiteX2043" fmla="*/ 7304314 w 10584443"/>
              <a:gd name="connsiteY2043" fmla="*/ 10135590 h 10574897"/>
              <a:gd name="connsiteX2044" fmla="*/ 7260461 w 10584443"/>
              <a:gd name="connsiteY2044" fmla="*/ 10156831 h 10574897"/>
              <a:gd name="connsiteX2045" fmla="*/ 7254294 w 10584443"/>
              <a:gd name="connsiteY2045" fmla="*/ 10152720 h 10574897"/>
              <a:gd name="connsiteX2046" fmla="*/ 7230326 w 10584443"/>
              <a:gd name="connsiteY2046" fmla="*/ 10156715 h 10574897"/>
              <a:gd name="connsiteX2047" fmla="*/ 7229883 w 10584443"/>
              <a:gd name="connsiteY2047" fmla="*/ 10156638 h 10574897"/>
              <a:gd name="connsiteX2048" fmla="*/ 7249497 w 10584443"/>
              <a:gd name="connsiteY2048" fmla="*/ 10141842 h 10574897"/>
              <a:gd name="connsiteX2049" fmla="*/ 7252923 w 10584443"/>
              <a:gd name="connsiteY2049" fmla="*/ 10133534 h 10574897"/>
              <a:gd name="connsiteX2050" fmla="*/ 7162476 w 10584443"/>
              <a:gd name="connsiteY2050" fmla="*/ 10167110 h 10574897"/>
              <a:gd name="connsiteX2051" fmla="*/ 7212486 w 10584443"/>
              <a:gd name="connsiteY2051" fmla="*/ 10153619 h 10574897"/>
              <a:gd name="connsiteX2052" fmla="*/ 7229883 w 10584443"/>
              <a:gd name="connsiteY2052" fmla="*/ 10156638 h 10574897"/>
              <a:gd name="connsiteX2053" fmla="*/ 7229626 w 10584443"/>
              <a:gd name="connsiteY2053" fmla="*/ 10156831 h 10574897"/>
              <a:gd name="connsiteX2054" fmla="*/ 7230326 w 10584443"/>
              <a:gd name="connsiteY2054" fmla="*/ 10156715 h 10574897"/>
              <a:gd name="connsiteX2055" fmla="*/ 7230997 w 10584443"/>
              <a:gd name="connsiteY2055" fmla="*/ 10156831 h 10574897"/>
              <a:gd name="connsiteX2056" fmla="*/ 7141235 w 10584443"/>
              <a:gd name="connsiteY2056" fmla="*/ 10231520 h 10574897"/>
              <a:gd name="connsiteX2057" fmla="*/ 7095326 w 10584443"/>
              <a:gd name="connsiteY2057" fmla="*/ 10210963 h 10574897"/>
              <a:gd name="connsiteX2058" fmla="*/ 7115196 w 10584443"/>
              <a:gd name="connsiteY2058" fmla="*/ 10171221 h 10574897"/>
              <a:gd name="connsiteX2059" fmla="*/ 6999397 w 10584443"/>
              <a:gd name="connsiteY2059" fmla="*/ 10224667 h 10574897"/>
              <a:gd name="connsiteX2060" fmla="*/ 7077510 w 10584443"/>
              <a:gd name="connsiteY2060" fmla="*/ 10217815 h 10574897"/>
              <a:gd name="connsiteX2061" fmla="*/ 6918542 w 10584443"/>
              <a:gd name="connsiteY2061" fmla="*/ 10305521 h 10574897"/>
              <a:gd name="connsiteX2062" fmla="*/ 6811650 w 10584443"/>
              <a:gd name="connsiteY2062" fmla="*/ 10315114 h 10574897"/>
              <a:gd name="connsiteX2063" fmla="*/ 6703387 w 10584443"/>
              <a:gd name="connsiteY2063" fmla="*/ 10370617 h 10574897"/>
              <a:gd name="connsiteX2064" fmla="*/ 6597865 w 10584443"/>
              <a:gd name="connsiteY2064" fmla="*/ 10384321 h 10574897"/>
              <a:gd name="connsiteX2065" fmla="*/ 6680090 w 10584443"/>
              <a:gd name="connsiteY2065" fmla="*/ 10349374 h 10574897"/>
              <a:gd name="connsiteX2066" fmla="*/ 6711609 w 10584443"/>
              <a:gd name="connsiteY2066" fmla="*/ 10304836 h 10574897"/>
              <a:gd name="connsiteX2067" fmla="*/ 6635551 w 10584443"/>
              <a:gd name="connsiteY2067" fmla="*/ 10315800 h 10574897"/>
              <a:gd name="connsiteX2068" fmla="*/ 6474527 w 10584443"/>
              <a:gd name="connsiteY2068" fmla="*/ 10415155 h 10574897"/>
              <a:gd name="connsiteX2069" fmla="*/ 6479324 w 10584443"/>
              <a:gd name="connsiteY2069" fmla="*/ 10374042 h 10574897"/>
              <a:gd name="connsiteX2070" fmla="*/ 6542363 w 10584443"/>
              <a:gd name="connsiteY2070" fmla="*/ 10338412 h 10574897"/>
              <a:gd name="connsiteX2071" fmla="*/ 6382024 w 10584443"/>
              <a:gd name="connsiteY2071" fmla="*/ 10367190 h 10574897"/>
              <a:gd name="connsiteX2072" fmla="*/ 6250465 w 10584443"/>
              <a:gd name="connsiteY2072" fmla="*/ 10400080 h 10574897"/>
              <a:gd name="connsiteX2073" fmla="*/ 6113423 w 10584443"/>
              <a:gd name="connsiteY2073" fmla="*/ 10461748 h 10574897"/>
              <a:gd name="connsiteX2074" fmla="*/ 6158647 w 10584443"/>
              <a:gd name="connsiteY2074" fmla="*/ 10414470 h 10574897"/>
              <a:gd name="connsiteX2075" fmla="*/ 5911287 w 10584443"/>
              <a:gd name="connsiteY2075" fmla="*/ 10482991 h 10574897"/>
              <a:gd name="connsiteX2076" fmla="*/ 5959251 w 10584443"/>
              <a:gd name="connsiteY2076" fmla="*/ 10482991 h 10574897"/>
              <a:gd name="connsiteX2077" fmla="*/ 5911972 w 10584443"/>
              <a:gd name="connsiteY2077" fmla="*/ 10509714 h 10574897"/>
              <a:gd name="connsiteX2078" fmla="*/ 5805765 w 10584443"/>
              <a:gd name="connsiteY2078" fmla="*/ 10497379 h 10574897"/>
              <a:gd name="connsiteX2079" fmla="*/ 5688594 w 10584443"/>
              <a:gd name="connsiteY2079" fmla="*/ 10539177 h 10574897"/>
              <a:gd name="connsiteX2080" fmla="*/ 5620073 w 10584443"/>
              <a:gd name="connsiteY2080" fmla="*/ 10520676 h 10574897"/>
              <a:gd name="connsiteX2081" fmla="*/ 5637203 w 10584443"/>
              <a:gd name="connsiteY2081" fmla="*/ 10572067 h 10574897"/>
              <a:gd name="connsiteX2082" fmla="*/ 5564572 w 10584443"/>
              <a:gd name="connsiteY2082" fmla="*/ 10537807 h 10574897"/>
              <a:gd name="connsiteX2083" fmla="*/ 5445346 w 10584443"/>
              <a:gd name="connsiteY2083" fmla="*/ 10533010 h 10574897"/>
              <a:gd name="connsiteX2084" fmla="*/ 5453568 w 10584443"/>
              <a:gd name="connsiteY2084" fmla="*/ 10554937 h 10574897"/>
              <a:gd name="connsiteX2085" fmla="*/ 5417252 w 10584443"/>
              <a:gd name="connsiteY2085" fmla="*/ 10528899 h 10574897"/>
              <a:gd name="connsiteX2086" fmla="*/ 5300081 w 10584443"/>
              <a:gd name="connsiteY2086" fmla="*/ 10537122 h 10574897"/>
              <a:gd name="connsiteX2087" fmla="*/ 5287064 w 10584443"/>
              <a:gd name="connsiteY2087" fmla="*/ 10567271 h 10574897"/>
              <a:gd name="connsiteX2088" fmla="*/ 5251432 w 10584443"/>
              <a:gd name="connsiteY2088" fmla="*/ 10539863 h 10574897"/>
              <a:gd name="connsiteX2089" fmla="*/ 5114391 w 10584443"/>
              <a:gd name="connsiteY2089" fmla="*/ 10539863 h 10574897"/>
              <a:gd name="connsiteX2090" fmla="*/ 5089724 w 10584443"/>
              <a:gd name="connsiteY2090" fmla="*/ 10573437 h 10574897"/>
              <a:gd name="connsiteX2091" fmla="*/ 5001331 w 10584443"/>
              <a:gd name="connsiteY2091" fmla="*/ 10573437 h 10574897"/>
              <a:gd name="connsiteX2092" fmla="*/ 5025314 w 10584443"/>
              <a:gd name="connsiteY2092" fmla="*/ 10549456 h 10574897"/>
              <a:gd name="connsiteX2093" fmla="*/ 4786177 w 10584443"/>
              <a:gd name="connsiteY2093" fmla="*/ 10542603 h 10574897"/>
              <a:gd name="connsiteX2094" fmla="*/ 4547725 w 10584443"/>
              <a:gd name="connsiteY2094" fmla="*/ 10512454 h 10574897"/>
              <a:gd name="connsiteX2095" fmla="*/ 4542928 w 10584443"/>
              <a:gd name="connsiteY2095" fmla="*/ 10529584 h 10574897"/>
              <a:gd name="connsiteX2096" fmla="*/ 4474426 w 10584443"/>
              <a:gd name="connsiteY2096" fmla="*/ 10513139 h 10574897"/>
              <a:gd name="connsiteX2097" fmla="*/ 4470315 w 10584443"/>
              <a:gd name="connsiteY2097" fmla="*/ 10490527 h 10574897"/>
              <a:gd name="connsiteX2098" fmla="*/ 4333273 w 10584443"/>
              <a:gd name="connsiteY2098" fmla="*/ 10480249 h 10574897"/>
              <a:gd name="connsiteX2099" fmla="*/ 4311346 w 10584443"/>
              <a:gd name="connsiteY2099" fmla="*/ 10453526 h 10574897"/>
              <a:gd name="connsiteX2100" fmla="*/ 4135247 w 10584443"/>
              <a:gd name="connsiteY2100" fmla="*/ 10429545 h 10574897"/>
              <a:gd name="connsiteX2101" fmla="*/ 4140045 w 10584443"/>
              <a:gd name="connsiteY2101" fmla="*/ 10443933 h 10574897"/>
              <a:gd name="connsiteX2102" fmla="*/ 4224326 w 10584443"/>
              <a:gd name="connsiteY2102" fmla="*/ 10469972 h 10574897"/>
              <a:gd name="connsiteX2103" fmla="*/ 4106469 w 10584443"/>
              <a:gd name="connsiteY2103" fmla="*/ 10480935 h 10574897"/>
              <a:gd name="connsiteX2104" fmla="*/ 4137304 w 10584443"/>
              <a:gd name="connsiteY2104" fmla="*/ 10452155 h 10574897"/>
              <a:gd name="connsiteX2105" fmla="*/ 3885147 w 10584443"/>
              <a:gd name="connsiteY2105" fmla="*/ 10426803 h 10574897"/>
              <a:gd name="connsiteX2106" fmla="*/ 3748105 w 10584443"/>
              <a:gd name="connsiteY2106" fmla="*/ 10405562 h 10574897"/>
              <a:gd name="connsiteX2107" fmla="*/ 3641214 w 10584443"/>
              <a:gd name="connsiteY2107" fmla="*/ 10365820 h 10574897"/>
              <a:gd name="connsiteX2108" fmla="*/ 3572693 w 10584443"/>
              <a:gd name="connsiteY2108" fmla="*/ 10354171 h 10574897"/>
              <a:gd name="connsiteX2109" fmla="*/ 3687123 w 10584443"/>
              <a:gd name="connsiteY2109" fmla="*/ 10339781 h 10574897"/>
              <a:gd name="connsiteX2110" fmla="*/ 3396593 w 10584443"/>
              <a:gd name="connsiteY2110" fmla="*/ 10265094 h 10574897"/>
              <a:gd name="connsiteX2111" fmla="*/ 3407557 w 10584443"/>
              <a:gd name="connsiteY2111" fmla="*/ 10265094 h 10574897"/>
              <a:gd name="connsiteX2112" fmla="*/ 3511024 w 10584443"/>
              <a:gd name="connsiteY2112" fmla="*/ 10256186 h 10574897"/>
              <a:gd name="connsiteX2113" fmla="*/ 3328073 w 10584443"/>
              <a:gd name="connsiteY2113" fmla="*/ 10227407 h 10574897"/>
              <a:gd name="connsiteX2114" fmla="*/ 3318480 w 10584443"/>
              <a:gd name="connsiteY2114" fmla="*/ 10204111 h 10574897"/>
              <a:gd name="connsiteX2115" fmla="*/ 3120455 w 10584443"/>
              <a:gd name="connsiteY2115" fmla="*/ 10154776 h 10574897"/>
              <a:gd name="connsiteX2116" fmla="*/ 2908726 w 10584443"/>
              <a:gd name="connsiteY2116" fmla="*/ 10119830 h 10574897"/>
              <a:gd name="connsiteX2117" fmla="*/ 2921745 w 10584443"/>
              <a:gd name="connsiteY2117" fmla="*/ 10082144 h 10574897"/>
              <a:gd name="connsiteX2118" fmla="*/ 2940245 w 10584443"/>
              <a:gd name="connsiteY2118" fmla="*/ 10107496 h 10574897"/>
              <a:gd name="connsiteX2119" fmla="*/ 2967654 w 10584443"/>
              <a:gd name="connsiteY2119" fmla="*/ 10102014 h 10574897"/>
              <a:gd name="connsiteX2120" fmla="*/ 2879948 w 10584443"/>
              <a:gd name="connsiteY2120" fmla="*/ 10055421 h 10574897"/>
              <a:gd name="connsiteX2121" fmla="*/ 2859391 w 10584443"/>
              <a:gd name="connsiteY2121" fmla="*/ 10068440 h 10574897"/>
              <a:gd name="connsiteX2122" fmla="*/ 2799778 w 10584443"/>
              <a:gd name="connsiteY2122" fmla="*/ 10016363 h 10574897"/>
              <a:gd name="connsiteX2123" fmla="*/ 2772369 w 10584443"/>
              <a:gd name="connsiteY2123" fmla="*/ 10019790 h 10574897"/>
              <a:gd name="connsiteX2124" fmla="*/ 2814852 w 10584443"/>
              <a:gd name="connsiteY2124" fmla="*/ 10064328 h 10574897"/>
              <a:gd name="connsiteX2125" fmla="*/ 2895707 w 10584443"/>
              <a:gd name="connsiteY2125" fmla="*/ 10103385 h 10574897"/>
              <a:gd name="connsiteX2126" fmla="*/ 2910096 w 10584443"/>
              <a:gd name="connsiteY2126" fmla="*/ 10135590 h 10574897"/>
              <a:gd name="connsiteX2127" fmla="*/ 2866928 w 10584443"/>
              <a:gd name="connsiteY2127" fmla="*/ 10092421 h 10574897"/>
              <a:gd name="connsiteX2128" fmla="*/ 2673699 w 10584443"/>
              <a:gd name="connsiteY2128" fmla="*/ 10023901 h 10574897"/>
              <a:gd name="connsiteX2129" fmla="*/ 2760036 w 10584443"/>
              <a:gd name="connsiteY2129" fmla="*/ 9988955 h 10574897"/>
              <a:gd name="connsiteX2130" fmla="*/ 2596956 w 10584443"/>
              <a:gd name="connsiteY2130" fmla="*/ 9926601 h 10574897"/>
              <a:gd name="connsiteX2131" fmla="*/ 2503083 w 10584443"/>
              <a:gd name="connsiteY2131" fmla="*/ 9853969 h 10574897"/>
              <a:gd name="connsiteX2132" fmla="*/ 2387283 w 10584443"/>
              <a:gd name="connsiteY2132" fmla="*/ 9808061 h 10574897"/>
              <a:gd name="connsiteX2133" fmla="*/ 2437304 w 10584443"/>
              <a:gd name="connsiteY2133" fmla="*/ 9808061 h 10574897"/>
              <a:gd name="connsiteX2134" fmla="*/ 2359874 w 10584443"/>
              <a:gd name="connsiteY2134" fmla="*/ 9777227 h 10574897"/>
              <a:gd name="connsiteX2135" fmla="*/ 2353707 w 10584443"/>
              <a:gd name="connsiteY2135" fmla="*/ 9799153 h 10574897"/>
              <a:gd name="connsiteX2136" fmla="*/ 2213240 w 10584443"/>
              <a:gd name="connsiteY2136" fmla="*/ 9730632 h 10574897"/>
              <a:gd name="connsiteX2137" fmla="*/ 2056327 w 10584443"/>
              <a:gd name="connsiteY2137" fmla="*/ 9593590 h 10574897"/>
              <a:gd name="connsiteX2138" fmla="*/ 1975473 w 10584443"/>
              <a:gd name="connsiteY2138" fmla="*/ 9561385 h 10574897"/>
              <a:gd name="connsiteX2139" fmla="*/ 2077569 w 10584443"/>
              <a:gd name="connsiteY2139" fmla="*/ 9543570 h 10574897"/>
              <a:gd name="connsiteX2140" fmla="*/ 1782244 w 10584443"/>
              <a:gd name="connsiteY2140" fmla="*/ 9372953 h 10574897"/>
              <a:gd name="connsiteX2141" fmla="*/ 1512958 w 10584443"/>
              <a:gd name="connsiteY2141" fmla="*/ 9181781 h 10574897"/>
              <a:gd name="connsiteX2142" fmla="*/ 1771039 w 10584443"/>
              <a:gd name="connsiteY2142" fmla="*/ 9390258 h 10574897"/>
              <a:gd name="connsiteX2143" fmla="*/ 1791202 w 10584443"/>
              <a:gd name="connsiteY2143" fmla="*/ 9416461 h 10574897"/>
              <a:gd name="connsiteX2144" fmla="*/ 1731337 w 10584443"/>
              <a:gd name="connsiteY2144" fmla="*/ 9387930 h 10574897"/>
              <a:gd name="connsiteX2145" fmla="*/ 1637665 w 10584443"/>
              <a:gd name="connsiteY2145" fmla="*/ 9361305 h 10574897"/>
              <a:gd name="connsiteX2146" fmla="*/ 1521866 w 10584443"/>
              <a:gd name="connsiteY2146" fmla="*/ 9224263 h 10574897"/>
              <a:gd name="connsiteX2147" fmla="*/ 1379342 w 10584443"/>
              <a:gd name="connsiteY2147" fmla="*/ 9167391 h 10574897"/>
              <a:gd name="connsiteX2148" fmla="*/ 1393732 w 10584443"/>
              <a:gd name="connsiteY2148" fmla="*/ 9131761 h 10574897"/>
              <a:gd name="connsiteX2149" fmla="*/ 1376602 w 10584443"/>
              <a:gd name="connsiteY2149" fmla="*/ 9080370 h 10574897"/>
              <a:gd name="connsiteX2150" fmla="*/ 1284098 w 10584443"/>
              <a:gd name="connsiteY2150" fmla="*/ 9035146 h 10574897"/>
              <a:gd name="connsiteX2151" fmla="*/ 1215578 w 10584443"/>
              <a:gd name="connsiteY2151" fmla="*/ 8957033 h 10574897"/>
              <a:gd name="connsiteX2152" fmla="*/ 1247782 w 10584443"/>
              <a:gd name="connsiteY2152" fmla="*/ 9009108 h 10574897"/>
              <a:gd name="connsiteX2153" fmla="*/ 1192966 w 10584443"/>
              <a:gd name="connsiteY2153" fmla="*/ 8997460 h 10574897"/>
              <a:gd name="connsiteX2154" fmla="*/ 1134038 w 10584443"/>
              <a:gd name="connsiteY2154" fmla="*/ 8913180 h 10574897"/>
              <a:gd name="connsiteX2155" fmla="*/ 1163503 w 10584443"/>
              <a:gd name="connsiteY2155" fmla="*/ 8893994 h 10574897"/>
              <a:gd name="connsiteX2156" fmla="*/ 1018239 w 10584443"/>
              <a:gd name="connsiteY2156" fmla="*/ 8825473 h 10574897"/>
              <a:gd name="connsiteX2157" fmla="*/ 923680 w 10584443"/>
              <a:gd name="connsiteY2157" fmla="*/ 8714469 h 10574897"/>
              <a:gd name="connsiteX2158" fmla="*/ 968904 w 10584443"/>
              <a:gd name="connsiteY2158" fmla="*/ 8723377 h 10574897"/>
              <a:gd name="connsiteX2159" fmla="*/ 1025775 w 10584443"/>
              <a:gd name="connsiteY2159" fmla="*/ 8785046 h 10574897"/>
              <a:gd name="connsiteX2160" fmla="*/ 1025775 w 10584443"/>
              <a:gd name="connsiteY2160" fmla="*/ 8748730 h 10574897"/>
              <a:gd name="connsiteX2161" fmla="*/ 966163 w 10584443"/>
              <a:gd name="connsiteY2161" fmla="*/ 8713099 h 10574897"/>
              <a:gd name="connsiteX2162" fmla="*/ 912031 w 10584443"/>
              <a:gd name="connsiteY2162" fmla="*/ 8614429 h 10574897"/>
              <a:gd name="connsiteX2163" fmla="*/ 1102518 w 10584443"/>
              <a:gd name="connsiteY2163" fmla="*/ 8751471 h 10574897"/>
              <a:gd name="connsiteX2164" fmla="*/ 985349 w 10584443"/>
              <a:gd name="connsiteY2164" fmla="*/ 8637726 h 10574897"/>
              <a:gd name="connsiteX2165" fmla="*/ 929161 w 10584443"/>
              <a:gd name="connsiteY2165" fmla="*/ 8525352 h 10574897"/>
              <a:gd name="connsiteX2166" fmla="*/ 869548 w 10584443"/>
              <a:gd name="connsiteY2166" fmla="*/ 8477387 h 10574897"/>
              <a:gd name="connsiteX2167" fmla="*/ 866122 w 10584443"/>
              <a:gd name="connsiteY2167" fmla="*/ 8502740 h 10574897"/>
              <a:gd name="connsiteX2168" fmla="*/ 735933 w 10584443"/>
              <a:gd name="connsiteY2168" fmla="*/ 8317734 h 10574897"/>
              <a:gd name="connsiteX2169" fmla="*/ 667412 w 10584443"/>
              <a:gd name="connsiteY2169" fmla="*/ 8225231 h 10574897"/>
              <a:gd name="connsiteX2170" fmla="*/ 614650 w 10584443"/>
              <a:gd name="connsiteY2170" fmla="*/ 8125876 h 10574897"/>
              <a:gd name="connsiteX2171" fmla="*/ 589984 w 10584443"/>
              <a:gd name="connsiteY2171" fmla="*/ 8125876 h 10574897"/>
              <a:gd name="connsiteX2172" fmla="*/ 549556 w 10584443"/>
              <a:gd name="connsiteY2172" fmla="*/ 8042966 h 10574897"/>
              <a:gd name="connsiteX2173" fmla="*/ 602317 w 10584443"/>
              <a:gd name="connsiteY2173" fmla="*/ 8075856 h 10574897"/>
              <a:gd name="connsiteX2174" fmla="*/ 509815 w 10584443"/>
              <a:gd name="connsiteY2174" fmla="*/ 7916203 h 10574897"/>
              <a:gd name="connsiteX2175" fmla="*/ 515980 w 10584443"/>
              <a:gd name="connsiteY2175" fmla="*/ 7870294 h 10574897"/>
              <a:gd name="connsiteX2176" fmla="*/ 482405 w 10584443"/>
              <a:gd name="connsiteY2176" fmla="*/ 7850423 h 10574897"/>
              <a:gd name="connsiteX2177" fmla="*/ 489257 w 10584443"/>
              <a:gd name="connsiteY2177" fmla="*/ 7794236 h 10574897"/>
              <a:gd name="connsiteX2178" fmla="*/ 437867 w 10584443"/>
              <a:gd name="connsiteY2178" fmla="*/ 7747641 h 10574897"/>
              <a:gd name="connsiteX2179" fmla="*/ 479664 w 10584443"/>
              <a:gd name="connsiteY2179" fmla="*/ 7712011 h 10574897"/>
              <a:gd name="connsiteX2180" fmla="*/ 426218 w 10584443"/>
              <a:gd name="connsiteY2180" fmla="*/ 7605804 h 10574897"/>
              <a:gd name="connsiteX2181" fmla="*/ 439237 w 10584443"/>
              <a:gd name="connsiteY2181" fmla="*/ 7616082 h 10574897"/>
              <a:gd name="connsiteX2182" fmla="*/ 448146 w 10584443"/>
              <a:gd name="connsiteY2182" fmla="*/ 7616082 h 10574897"/>
              <a:gd name="connsiteX2183" fmla="*/ 479664 w 10584443"/>
              <a:gd name="connsiteY2183" fmla="*/ 7679806 h 10574897"/>
              <a:gd name="connsiteX2184" fmla="*/ 387161 w 10584443"/>
              <a:gd name="connsiteY2184" fmla="*/ 7522208 h 10574897"/>
              <a:gd name="connsiteX2185" fmla="*/ 387161 w 10584443"/>
              <a:gd name="connsiteY2185" fmla="*/ 7458484 h 10574897"/>
              <a:gd name="connsiteX2186" fmla="*/ 357012 w 10584443"/>
              <a:gd name="connsiteY2186" fmla="*/ 7415316 h 10574897"/>
              <a:gd name="connsiteX2187" fmla="*/ 407032 w 10584443"/>
              <a:gd name="connsiteY2187" fmla="*/ 7400927 h 10574897"/>
              <a:gd name="connsiteX2188" fmla="*/ 468016 w 10584443"/>
              <a:gd name="connsiteY2188" fmla="*/ 7507819 h 10574897"/>
              <a:gd name="connsiteX2189" fmla="*/ 493369 w 10584443"/>
              <a:gd name="connsiteY2189" fmla="*/ 7479040 h 10574897"/>
              <a:gd name="connsiteX2190" fmla="*/ 387848 w 10584443"/>
              <a:gd name="connsiteY2190" fmla="*/ 7323498 h 10574897"/>
              <a:gd name="connsiteX2191" fmla="*/ 326179 w 10584443"/>
              <a:gd name="connsiteY2191" fmla="*/ 7254977 h 10574897"/>
              <a:gd name="connsiteX2192" fmla="*/ 372087 w 10584443"/>
              <a:gd name="connsiteY2192" fmla="*/ 7315276 h 10574897"/>
              <a:gd name="connsiteX2193" fmla="*/ 376883 w 10584443"/>
              <a:gd name="connsiteY2193" fmla="*/ 7252921 h 10574897"/>
              <a:gd name="connsiteX2194" fmla="*/ 337826 w 10584443"/>
              <a:gd name="connsiteY2194" fmla="*/ 7221402 h 10574897"/>
              <a:gd name="connsiteX2195" fmla="*/ 348790 w 10584443"/>
              <a:gd name="connsiteY2195" fmla="*/ 7198105 h 10574897"/>
              <a:gd name="connsiteX2196" fmla="*/ 295325 w 10584443"/>
              <a:gd name="connsiteY2196" fmla="*/ 7159733 h 10574897"/>
              <a:gd name="connsiteX2197" fmla="*/ 310399 w 10584443"/>
              <a:gd name="connsiteY2197" fmla="*/ 7105602 h 10574897"/>
              <a:gd name="connsiteX2198" fmla="*/ 249417 w 10584443"/>
              <a:gd name="connsiteY2198" fmla="*/ 7056952 h 10574897"/>
              <a:gd name="connsiteX2199" fmla="*/ 280936 w 10584443"/>
              <a:gd name="connsiteY2199" fmla="*/ 7070656 h 10574897"/>
              <a:gd name="connsiteX2200" fmla="*/ 280936 w 10584443"/>
              <a:gd name="connsiteY2200" fmla="*/ 7020636 h 10574897"/>
              <a:gd name="connsiteX2201" fmla="*/ 195284 w 10584443"/>
              <a:gd name="connsiteY2201" fmla="*/ 6874002 h 10574897"/>
              <a:gd name="connsiteX2202" fmla="*/ 161025 w 10584443"/>
              <a:gd name="connsiteY2202" fmla="*/ 6879483 h 10574897"/>
              <a:gd name="connsiteX2203" fmla="*/ 134987 w 10584443"/>
              <a:gd name="connsiteY2203" fmla="*/ 6832204 h 10574897"/>
              <a:gd name="connsiteX2204" fmla="*/ 123338 w 10584443"/>
              <a:gd name="connsiteY2204" fmla="*/ 6752720 h 10574897"/>
              <a:gd name="connsiteX2205" fmla="*/ 218581 w 10584443"/>
              <a:gd name="connsiteY2205" fmla="*/ 6919910 h 10574897"/>
              <a:gd name="connsiteX2206" fmla="*/ 228860 w 10584443"/>
              <a:gd name="connsiteY2206" fmla="*/ 6908262 h 10574897"/>
              <a:gd name="connsiteX2207" fmla="*/ 60984 w 10584443"/>
              <a:gd name="connsiteY2207" fmla="*/ 6485489 h 10574897"/>
              <a:gd name="connsiteX2208" fmla="*/ 68522 w 10584443"/>
              <a:gd name="connsiteY2208" fmla="*/ 6424506 h 10574897"/>
              <a:gd name="connsiteX2209" fmla="*/ 193915 w 10584443"/>
              <a:gd name="connsiteY2209" fmla="*/ 6622531 h 10574897"/>
              <a:gd name="connsiteX2210" fmla="*/ 198710 w 10584443"/>
              <a:gd name="connsiteY2210" fmla="*/ 6601974 h 10574897"/>
              <a:gd name="connsiteX2211" fmla="*/ 87022 w 10584443"/>
              <a:gd name="connsiteY2211" fmla="*/ 6273075 h 10574897"/>
              <a:gd name="connsiteX2212" fmla="*/ 35632 w 10584443"/>
              <a:gd name="connsiteY2212" fmla="*/ 5975009 h 10574897"/>
              <a:gd name="connsiteX2213" fmla="*/ 18502 w 10584443"/>
              <a:gd name="connsiteY2213" fmla="*/ 5924989 h 10574897"/>
              <a:gd name="connsiteX2214" fmla="*/ 50021 w 10584443"/>
              <a:gd name="connsiteY2214" fmla="*/ 5935267 h 10574897"/>
              <a:gd name="connsiteX2215" fmla="*/ 63039 w 10584443"/>
              <a:gd name="connsiteY2215" fmla="*/ 5855783 h 10574897"/>
              <a:gd name="connsiteX2216" fmla="*/ 39058 w 10584443"/>
              <a:gd name="connsiteY2216" fmla="*/ 5825634 h 10574897"/>
              <a:gd name="connsiteX2217" fmla="*/ 50021 w 10584443"/>
              <a:gd name="connsiteY2217" fmla="*/ 5866061 h 10574897"/>
              <a:gd name="connsiteX2218" fmla="*/ 0 w 10584443"/>
              <a:gd name="connsiteY2218" fmla="*/ 5744094 h 10574897"/>
              <a:gd name="connsiteX2219" fmla="*/ 58928 w 10584443"/>
              <a:gd name="connsiteY2219" fmla="*/ 5500160 h 10574897"/>
              <a:gd name="connsiteX2220" fmla="*/ 106892 w 10584443"/>
              <a:gd name="connsiteY2220" fmla="*/ 5415880 h 10574897"/>
              <a:gd name="connsiteX2221" fmla="*/ 193230 w 10584443"/>
              <a:gd name="connsiteY2221" fmla="*/ 5541958 h 10574897"/>
              <a:gd name="connsiteX2222" fmla="*/ 213101 w 10584443"/>
              <a:gd name="connsiteY2222" fmla="*/ 5291172 h 10574897"/>
              <a:gd name="connsiteX2223" fmla="*/ 229545 w 10584443"/>
              <a:gd name="connsiteY2223" fmla="*/ 5112332 h 10574897"/>
              <a:gd name="connsiteX2224" fmla="*/ 263121 w 10584443"/>
              <a:gd name="connsiteY2224" fmla="*/ 5080813 h 10574897"/>
              <a:gd name="connsiteX2225" fmla="*/ 276825 w 10584443"/>
              <a:gd name="connsiteY2225" fmla="*/ 5108907 h 10574897"/>
              <a:gd name="connsiteX2226" fmla="*/ 330974 w 10584443"/>
              <a:gd name="connsiteY2226" fmla="*/ 5197298 h 10574897"/>
              <a:gd name="connsiteX2227" fmla="*/ 277509 w 10584443"/>
              <a:gd name="connsiteY2227" fmla="*/ 5269245 h 10574897"/>
              <a:gd name="connsiteX2228" fmla="*/ 298751 w 10584443"/>
              <a:gd name="connsiteY2228" fmla="*/ 5337766 h 10574897"/>
              <a:gd name="connsiteX2229" fmla="*/ 394699 w 10584443"/>
              <a:gd name="connsiteY2229" fmla="*/ 5385045 h 10574897"/>
              <a:gd name="connsiteX2230" fmla="*/ 387848 w 10584443"/>
              <a:gd name="connsiteY2230" fmla="*/ 5409713 h 10574897"/>
              <a:gd name="connsiteX2231" fmla="*/ 342624 w 10584443"/>
              <a:gd name="connsiteY2231" fmla="*/ 5434381 h 10574897"/>
              <a:gd name="connsiteX2232" fmla="*/ 294640 w 10584443"/>
              <a:gd name="connsiteY2232" fmla="*/ 5550866 h 10574897"/>
              <a:gd name="connsiteX2233" fmla="*/ 226119 w 10584443"/>
              <a:gd name="connsiteY2233" fmla="*/ 5619387 h 10574897"/>
              <a:gd name="connsiteX2234" fmla="*/ 259009 w 10584443"/>
              <a:gd name="connsiteY2234" fmla="*/ 5738613 h 10574897"/>
              <a:gd name="connsiteX2235" fmla="*/ 226805 w 10584443"/>
              <a:gd name="connsiteY2235" fmla="*/ 5708463 h 10574897"/>
              <a:gd name="connsiteX2236" fmla="*/ 252157 w 10584443"/>
              <a:gd name="connsiteY2236" fmla="*/ 5862635 h 10574897"/>
              <a:gd name="connsiteX2237" fmla="*/ 372772 w 10584443"/>
              <a:gd name="connsiteY2237" fmla="*/ 6230592 h 10574897"/>
              <a:gd name="connsiteX2238" fmla="*/ 398125 w 10584443"/>
              <a:gd name="connsiteY2238" fmla="*/ 6419709 h 10574897"/>
              <a:gd name="connsiteX2239" fmla="*/ 458423 w 10584443"/>
              <a:gd name="connsiteY2239" fmla="*/ 6562917 h 10574897"/>
              <a:gd name="connsiteX2240" fmla="*/ 448146 w 10584443"/>
              <a:gd name="connsiteY2240" fmla="*/ 6469729 h 10574897"/>
              <a:gd name="connsiteX2241" fmla="*/ 516666 w 10584443"/>
              <a:gd name="connsiteY2241" fmla="*/ 6658847 h 10574897"/>
              <a:gd name="connsiteX2242" fmla="*/ 594094 w 10584443"/>
              <a:gd name="connsiteY2242" fmla="*/ 6853445 h 10574897"/>
              <a:gd name="connsiteX2243" fmla="*/ 580390 w 10584443"/>
              <a:gd name="connsiteY2243" fmla="*/ 6884965 h 10574897"/>
              <a:gd name="connsiteX2244" fmla="*/ 648911 w 10584443"/>
              <a:gd name="connsiteY2244" fmla="*/ 7022007 h 10574897"/>
              <a:gd name="connsiteX2245" fmla="*/ 616706 w 10584443"/>
              <a:gd name="connsiteY2245" fmla="*/ 6962394 h 10574897"/>
              <a:gd name="connsiteX2246" fmla="*/ 668782 w 10584443"/>
              <a:gd name="connsiteY2246" fmla="*/ 7055582 h 10574897"/>
              <a:gd name="connsiteX2247" fmla="*/ 722914 w 10584443"/>
              <a:gd name="connsiteY2247" fmla="*/ 7218661 h 10574897"/>
              <a:gd name="connsiteX2248" fmla="*/ 799657 w 10584443"/>
              <a:gd name="connsiteY2248" fmla="*/ 7374888 h 10574897"/>
              <a:gd name="connsiteX2249" fmla="*/ 941494 w 10584443"/>
              <a:gd name="connsiteY2249" fmla="*/ 7511930 h 10574897"/>
              <a:gd name="connsiteX2250" fmla="*/ 983293 w 10584443"/>
              <a:gd name="connsiteY2250" fmla="*/ 7494114 h 10574897"/>
              <a:gd name="connsiteX2251" fmla="*/ 988774 w 10584443"/>
              <a:gd name="connsiteY2251" fmla="*/ 7481781 h 10574897"/>
              <a:gd name="connsiteX2252" fmla="*/ 962052 w 10584443"/>
              <a:gd name="connsiteY2252" fmla="*/ 7448206 h 10574897"/>
              <a:gd name="connsiteX2253" fmla="*/ 949717 w 10584443"/>
              <a:gd name="connsiteY2253" fmla="*/ 7442039 h 10574897"/>
              <a:gd name="connsiteX2254" fmla="*/ 918197 w 10584443"/>
              <a:gd name="connsiteY2254" fmla="*/ 7449576 h 10574897"/>
              <a:gd name="connsiteX2255" fmla="*/ 838713 w 10584443"/>
              <a:gd name="connsiteY2255" fmla="*/ 7283071 h 10574897"/>
              <a:gd name="connsiteX2256" fmla="*/ 850363 w 10584443"/>
              <a:gd name="connsiteY2256" fmla="*/ 7250866 h 10574897"/>
              <a:gd name="connsiteX2257" fmla="*/ 827066 w 10584443"/>
              <a:gd name="connsiteY2257" fmla="*/ 7226884 h 10574897"/>
              <a:gd name="connsiteX2258" fmla="*/ 821583 w 10584443"/>
              <a:gd name="connsiteY2258" fmla="*/ 7244014 h 10574897"/>
              <a:gd name="connsiteX2259" fmla="*/ 809935 w 10584443"/>
              <a:gd name="connsiteY2259" fmla="*/ 7258403 h 10574897"/>
              <a:gd name="connsiteX2260" fmla="*/ 792120 w 10584443"/>
              <a:gd name="connsiteY2260" fmla="*/ 7235106 h 10574897"/>
              <a:gd name="connsiteX2261" fmla="*/ 798972 w 10584443"/>
              <a:gd name="connsiteY2261" fmla="*/ 7171382 h 10574897"/>
              <a:gd name="connsiteX2262" fmla="*/ 795546 w 10584443"/>
              <a:gd name="connsiteY2262" fmla="*/ 7152881 h 10574897"/>
              <a:gd name="connsiteX2263" fmla="*/ 803768 w 10584443"/>
              <a:gd name="connsiteY2263" fmla="*/ 7162474 h 10574897"/>
              <a:gd name="connsiteX2264" fmla="*/ 793489 w 10584443"/>
              <a:gd name="connsiteY2264" fmla="*/ 7108343 h 10574897"/>
              <a:gd name="connsiteX2265" fmla="*/ 715377 w 10584443"/>
              <a:gd name="connsiteY2265" fmla="*/ 7064489 h 10574897"/>
              <a:gd name="connsiteX2266" fmla="*/ 677689 w 10584443"/>
              <a:gd name="connsiteY2266" fmla="*/ 7007617 h 10574897"/>
              <a:gd name="connsiteX2267" fmla="*/ 705098 w 10584443"/>
              <a:gd name="connsiteY2267" fmla="*/ 6989802 h 10574897"/>
              <a:gd name="connsiteX2268" fmla="*/ 764027 w 10584443"/>
              <a:gd name="connsiteY2268" fmla="*/ 6934985 h 10574897"/>
              <a:gd name="connsiteX2269" fmla="*/ 777046 w 10584443"/>
              <a:gd name="connsiteY2269" fmla="*/ 6934985 h 10574897"/>
              <a:gd name="connsiteX2270" fmla="*/ 773618 w 10584443"/>
              <a:gd name="connsiteY2270" fmla="*/ 6907577 h 10574897"/>
              <a:gd name="connsiteX2271" fmla="*/ 795546 w 10584443"/>
              <a:gd name="connsiteY2271" fmla="*/ 6930189 h 10574897"/>
              <a:gd name="connsiteX2272" fmla="*/ 810620 w 10584443"/>
              <a:gd name="connsiteY2272" fmla="*/ 6918540 h 10574897"/>
              <a:gd name="connsiteX2273" fmla="*/ 790063 w 10584443"/>
              <a:gd name="connsiteY2273" fmla="*/ 6812333 h 10574897"/>
              <a:gd name="connsiteX2274" fmla="*/ 768822 w 10584443"/>
              <a:gd name="connsiteY2274" fmla="*/ 6798629 h 10574897"/>
              <a:gd name="connsiteX2275" fmla="*/ 753748 w 10584443"/>
              <a:gd name="connsiteY2275" fmla="*/ 6674607 h 10574897"/>
              <a:gd name="connsiteX2276" fmla="*/ 744155 w 10584443"/>
              <a:gd name="connsiteY2276" fmla="*/ 6674607 h 10574897"/>
              <a:gd name="connsiteX2277" fmla="*/ 716061 w 10584443"/>
              <a:gd name="connsiteY2277" fmla="*/ 6657476 h 10574897"/>
              <a:gd name="connsiteX2278" fmla="*/ 727024 w 10584443"/>
              <a:gd name="connsiteY2278" fmla="*/ 6608141 h 10574897"/>
              <a:gd name="connsiteX2279" fmla="*/ 746896 w 10584443"/>
              <a:gd name="connsiteY2279" fmla="*/ 6589640 h 10574897"/>
              <a:gd name="connsiteX2280" fmla="*/ 743470 w 10584443"/>
              <a:gd name="connsiteY2280" fmla="*/ 6508786 h 10574897"/>
              <a:gd name="connsiteX2281" fmla="*/ 735248 w 10584443"/>
              <a:gd name="connsiteY2281" fmla="*/ 6514953 h 10574897"/>
              <a:gd name="connsiteX2282" fmla="*/ 712636 w 10584443"/>
              <a:gd name="connsiteY2282" fmla="*/ 6500564 h 10574897"/>
              <a:gd name="connsiteX2283" fmla="*/ 712636 w 10584443"/>
              <a:gd name="connsiteY2283" fmla="*/ 6377912 h 10574897"/>
              <a:gd name="connsiteX2284" fmla="*/ 742099 w 10584443"/>
              <a:gd name="connsiteY2284" fmla="*/ 6364207 h 10574897"/>
              <a:gd name="connsiteX2285" fmla="*/ 848307 w 10584443"/>
              <a:gd name="connsiteY2285" fmla="*/ 6249778 h 10574897"/>
              <a:gd name="connsiteX2286" fmla="*/ 889420 w 10584443"/>
              <a:gd name="connsiteY2286" fmla="*/ 6131237 h 10574897"/>
              <a:gd name="connsiteX2287" fmla="*/ 898326 w 10584443"/>
              <a:gd name="connsiteY2287" fmla="*/ 6101088 h 10574897"/>
              <a:gd name="connsiteX2288" fmla="*/ 894215 w 10584443"/>
              <a:gd name="connsiteY2288" fmla="*/ 6075049 h 10574897"/>
              <a:gd name="connsiteX2289" fmla="*/ 877770 w 10584443"/>
              <a:gd name="connsiteY2289" fmla="*/ 6046271 h 10574897"/>
              <a:gd name="connsiteX2290" fmla="*/ 822268 w 10584443"/>
              <a:gd name="connsiteY2290" fmla="*/ 6022974 h 10574897"/>
              <a:gd name="connsiteX2291" fmla="*/ 742099 w 10584443"/>
              <a:gd name="connsiteY2291" fmla="*/ 6066142 h 10574897"/>
              <a:gd name="connsiteX2292" fmla="*/ 673578 w 10584443"/>
              <a:gd name="connsiteY2292" fmla="*/ 6023659 h 10574897"/>
              <a:gd name="connsiteX2293" fmla="*/ 709894 w 10584443"/>
              <a:gd name="connsiteY2293" fmla="*/ 5867432 h 10574897"/>
              <a:gd name="connsiteX2294" fmla="*/ 742785 w 10584443"/>
              <a:gd name="connsiteY2294" fmla="*/ 5803022 h 10574897"/>
              <a:gd name="connsiteX2295" fmla="*/ 714692 w 10584443"/>
              <a:gd name="connsiteY2295" fmla="*/ 5749576 h 10574897"/>
              <a:gd name="connsiteX2296" fmla="*/ 698932 w 10584443"/>
              <a:gd name="connsiteY2296" fmla="*/ 5701611 h 10574897"/>
              <a:gd name="connsiteX2297" fmla="*/ 707153 w 10584443"/>
              <a:gd name="connsiteY2297" fmla="*/ 5667351 h 10574897"/>
              <a:gd name="connsiteX2298" fmla="*/ 668782 w 10584443"/>
              <a:gd name="connsiteY2298" fmla="*/ 5638572 h 10574897"/>
              <a:gd name="connsiteX2299" fmla="*/ 611909 w 10584443"/>
              <a:gd name="connsiteY2299" fmla="*/ 5680370 h 10574897"/>
              <a:gd name="connsiteX2300" fmla="*/ 584501 w 10584443"/>
              <a:gd name="connsiteY2300" fmla="*/ 5702982 h 10574897"/>
              <a:gd name="connsiteX2301" fmla="*/ 543389 w 10584443"/>
              <a:gd name="connsiteY2301" fmla="*/ 5669407 h 10574897"/>
              <a:gd name="connsiteX2302" fmla="*/ 499535 w 10584443"/>
              <a:gd name="connsiteY2302" fmla="*/ 5574163 h 10574897"/>
              <a:gd name="connsiteX2303" fmla="*/ 554352 w 10584443"/>
              <a:gd name="connsiteY2303" fmla="*/ 5402861 h 10574897"/>
              <a:gd name="connsiteX2304" fmla="*/ 599576 w 10584443"/>
              <a:gd name="connsiteY2304" fmla="*/ 5305561 h 10574897"/>
              <a:gd name="connsiteX2305" fmla="*/ 609854 w 10584443"/>
              <a:gd name="connsiteY2305" fmla="*/ 5139056 h 10574897"/>
              <a:gd name="connsiteX2306" fmla="*/ 603687 w 10584443"/>
              <a:gd name="connsiteY2306" fmla="*/ 5102055 h 10574897"/>
              <a:gd name="connsiteX2307" fmla="*/ 635892 w 10584443"/>
              <a:gd name="connsiteY2307" fmla="*/ 4850614 h 10574897"/>
              <a:gd name="connsiteX2308" fmla="*/ 616021 w 10584443"/>
              <a:gd name="connsiteY2308" fmla="*/ 4791000 h 10574897"/>
              <a:gd name="connsiteX2309" fmla="*/ 550926 w 10584443"/>
              <a:gd name="connsiteY2309" fmla="*/ 4819779 h 10574897"/>
              <a:gd name="connsiteX2310" fmla="*/ 524888 w 10584443"/>
              <a:gd name="connsiteY2310" fmla="*/ 4862262 h 10574897"/>
              <a:gd name="connsiteX2311" fmla="*/ 553667 w 10584443"/>
              <a:gd name="connsiteY2311" fmla="*/ 4982858 h 10574897"/>
              <a:gd name="connsiteX2312" fmla="*/ 558309 w 10584443"/>
              <a:gd name="connsiteY2312" fmla="*/ 4988893 h 10574897"/>
              <a:gd name="connsiteX2313" fmla="*/ 547500 w 10584443"/>
              <a:gd name="connsiteY2313" fmla="*/ 5030108 h 10574897"/>
              <a:gd name="connsiteX2314" fmla="*/ 518721 w 10584443"/>
              <a:gd name="connsiteY2314" fmla="*/ 5015748 h 10574897"/>
              <a:gd name="connsiteX2315" fmla="*/ 507599 w 10584443"/>
              <a:gd name="connsiteY2315" fmla="*/ 5013315 h 10574897"/>
              <a:gd name="connsiteX2316" fmla="*/ 450200 w 10584443"/>
              <a:gd name="connsiteY2316" fmla="*/ 4908856 h 10574897"/>
              <a:gd name="connsiteX2317" fmla="*/ 537222 w 10584443"/>
              <a:gd name="connsiteY2317" fmla="*/ 4675201 h 10574897"/>
              <a:gd name="connsiteX2318" fmla="*/ 571482 w 10584443"/>
              <a:gd name="connsiteY2318" fmla="*/ 4612845 h 10574897"/>
              <a:gd name="connsiteX2319" fmla="*/ 636577 w 10584443"/>
              <a:gd name="connsiteY2319" fmla="*/ 4431265 h 10574897"/>
              <a:gd name="connsiteX2320" fmla="*/ 685227 w 10584443"/>
              <a:gd name="connsiteY2320" fmla="*/ 4298333 h 10574897"/>
              <a:gd name="connsiteX2321" fmla="*/ 772248 w 10584443"/>
              <a:gd name="connsiteY2321" fmla="*/ 4104417 h 10574897"/>
              <a:gd name="connsiteX2322" fmla="*/ 752377 w 10584443"/>
              <a:gd name="connsiteY2322" fmla="*/ 4062620 h 10574897"/>
              <a:gd name="connsiteX2323" fmla="*/ 722914 w 10584443"/>
              <a:gd name="connsiteY2323" fmla="*/ 4042063 h 10574897"/>
              <a:gd name="connsiteX2324" fmla="*/ 701673 w 10584443"/>
              <a:gd name="connsiteY2324" fmla="*/ 3984506 h 10574897"/>
              <a:gd name="connsiteX2325" fmla="*/ 698246 w 10584443"/>
              <a:gd name="connsiteY2325" fmla="*/ 3933115 h 10574897"/>
              <a:gd name="connsiteX2326" fmla="*/ 675634 w 10584443"/>
              <a:gd name="connsiteY2326" fmla="*/ 3846778 h 10574897"/>
              <a:gd name="connsiteX2327" fmla="*/ 731822 w 10584443"/>
              <a:gd name="connsiteY2327" fmla="*/ 3807721 h 10574897"/>
              <a:gd name="connsiteX2328" fmla="*/ 800342 w 10584443"/>
              <a:gd name="connsiteY2328" fmla="*/ 3730977 h 10574897"/>
              <a:gd name="connsiteX2329" fmla="*/ 890104 w 10584443"/>
              <a:gd name="connsiteY2329" fmla="*/ 3652862 h 10574897"/>
              <a:gd name="connsiteX2330" fmla="*/ 903808 w 10584443"/>
              <a:gd name="connsiteY2330" fmla="*/ 3640529 h 10574897"/>
              <a:gd name="connsiteX2331" fmla="*/ 972330 w 10584443"/>
              <a:gd name="connsiteY2331" fmla="*/ 3493208 h 10574897"/>
              <a:gd name="connsiteX2332" fmla="*/ 961365 w 10584443"/>
              <a:gd name="connsiteY2332" fmla="*/ 3385629 h 10574897"/>
              <a:gd name="connsiteX2333" fmla="*/ 973700 w 10584443"/>
              <a:gd name="connsiteY2333" fmla="*/ 3180065 h 10574897"/>
              <a:gd name="connsiteX2334" fmla="*/ 979181 w 10584443"/>
              <a:gd name="connsiteY2334" fmla="*/ 3168418 h 10574897"/>
              <a:gd name="connsiteX2335" fmla="*/ 932588 w 10584443"/>
              <a:gd name="connsiteY2335" fmla="*/ 3222549 h 10574897"/>
              <a:gd name="connsiteX2336" fmla="*/ 970959 w 10584443"/>
              <a:gd name="connsiteY2336" fmla="*/ 3114970 h 10574897"/>
              <a:gd name="connsiteX2337" fmla="*/ 875029 w 10584443"/>
              <a:gd name="connsiteY2337" fmla="*/ 3273940 h 10574897"/>
              <a:gd name="connsiteX2338" fmla="*/ 819527 w 10584443"/>
              <a:gd name="connsiteY2338" fmla="*/ 3337665 h 10574897"/>
              <a:gd name="connsiteX2339" fmla="*/ 798287 w 10584443"/>
              <a:gd name="connsiteY2339" fmla="*/ 3269143 h 10574897"/>
              <a:gd name="connsiteX2340" fmla="*/ 756489 w 10584443"/>
              <a:gd name="connsiteY2340" fmla="*/ 3386313 h 10574897"/>
              <a:gd name="connsiteX2341" fmla="*/ 770879 w 10584443"/>
              <a:gd name="connsiteY2341" fmla="*/ 3437706 h 10574897"/>
              <a:gd name="connsiteX2342" fmla="*/ 708525 w 10584443"/>
              <a:gd name="connsiteY2342" fmla="*/ 3488412 h 10574897"/>
              <a:gd name="connsiteX2343" fmla="*/ 685912 w 10584443"/>
              <a:gd name="connsiteY2343" fmla="*/ 3443873 h 10574897"/>
              <a:gd name="connsiteX2344" fmla="*/ 718803 w 10584443"/>
              <a:gd name="connsiteY2344" fmla="*/ 3353425 h 10574897"/>
              <a:gd name="connsiteX2345" fmla="*/ 787323 w 10584443"/>
              <a:gd name="connsiteY2345" fmla="*/ 3249957 h 10574897"/>
              <a:gd name="connsiteX2346" fmla="*/ 859270 w 10584443"/>
              <a:gd name="connsiteY2346" fmla="*/ 3130730 h 10574897"/>
              <a:gd name="connsiteX2347" fmla="*/ 936013 w 10584443"/>
              <a:gd name="connsiteY2347" fmla="*/ 2977928 h 10574897"/>
              <a:gd name="connsiteX2348" fmla="*/ 921624 w 10584443"/>
              <a:gd name="connsiteY2348" fmla="*/ 2967651 h 10574897"/>
              <a:gd name="connsiteX2349" fmla="*/ 975070 w 10584443"/>
              <a:gd name="connsiteY2349" fmla="*/ 2912832 h 10574897"/>
              <a:gd name="connsiteX2350" fmla="*/ 1003163 w 10584443"/>
              <a:gd name="connsiteY2350" fmla="*/ 2933388 h 10574897"/>
              <a:gd name="connsiteX2351" fmla="*/ 1014126 w 10584443"/>
              <a:gd name="connsiteY2351" fmla="*/ 2906665 h 10574897"/>
              <a:gd name="connsiteX2352" fmla="*/ 1000422 w 10584443"/>
              <a:gd name="connsiteY2352" fmla="*/ 2838144 h 10574897"/>
              <a:gd name="connsiteX2353" fmla="*/ 1042906 w 10584443"/>
              <a:gd name="connsiteY2353" fmla="*/ 2764141 h 10574897"/>
              <a:gd name="connsiteX2354" fmla="*/ 1067573 w 10584443"/>
              <a:gd name="connsiteY2354" fmla="*/ 2759346 h 10574897"/>
              <a:gd name="connsiteX2355" fmla="*/ 1096351 w 10584443"/>
              <a:gd name="connsiteY2355" fmla="*/ 2685343 h 10574897"/>
              <a:gd name="connsiteX2356" fmla="*/ 1044961 w 10584443"/>
              <a:gd name="connsiteY2356" fmla="*/ 2801143 h 10574897"/>
              <a:gd name="connsiteX2357" fmla="*/ 1074426 w 10584443"/>
              <a:gd name="connsiteY2357" fmla="*/ 2812106 h 10574897"/>
              <a:gd name="connsiteX2358" fmla="*/ 1134038 w 10584443"/>
              <a:gd name="connsiteY2358" fmla="*/ 2692195 h 10574897"/>
              <a:gd name="connsiteX2359" fmla="*/ 1174466 w 10584443"/>
              <a:gd name="connsiteY2359" fmla="*/ 2640119 h 10574897"/>
              <a:gd name="connsiteX2360" fmla="*/ 1216264 w 10584443"/>
              <a:gd name="connsiteY2360" fmla="*/ 2626415 h 10574897"/>
              <a:gd name="connsiteX2361" fmla="*/ 1238876 w 10584443"/>
              <a:gd name="connsiteY2361" fmla="*/ 2557896 h 10574897"/>
              <a:gd name="connsiteX2362" fmla="*/ 1264227 w 10584443"/>
              <a:gd name="connsiteY2362" fmla="*/ 2552414 h 10574897"/>
              <a:gd name="connsiteX2363" fmla="*/ 1272451 w 10584443"/>
              <a:gd name="connsiteY2363" fmla="*/ 2552414 h 10574897"/>
              <a:gd name="connsiteX2364" fmla="*/ 1292321 w 10584443"/>
              <a:gd name="connsiteY2364" fmla="*/ 2531172 h 10574897"/>
              <a:gd name="connsiteX2365" fmla="*/ 1262172 w 10584443"/>
              <a:gd name="connsiteY2365" fmla="*/ 2492116 h 10574897"/>
              <a:gd name="connsiteX2366" fmla="*/ 1339600 w 10584443"/>
              <a:gd name="connsiteY2366" fmla="*/ 2461281 h 10574897"/>
              <a:gd name="connsiteX2367" fmla="*/ 1367694 w 10584443"/>
              <a:gd name="connsiteY2367" fmla="*/ 2385223 h 10574897"/>
              <a:gd name="connsiteX2368" fmla="*/ 1295747 w 10584443"/>
              <a:gd name="connsiteY2368" fmla="*/ 2446207 h 10574897"/>
              <a:gd name="connsiteX2369" fmla="*/ 1409491 w 10584443"/>
              <a:gd name="connsiteY2369" fmla="*/ 2320814 h 10574897"/>
              <a:gd name="connsiteX2370" fmla="*/ 1520495 w 10584443"/>
              <a:gd name="connsiteY2370" fmla="*/ 2165958 h 10574897"/>
              <a:gd name="connsiteX2371" fmla="*/ 1427307 w 10584443"/>
              <a:gd name="connsiteY2371" fmla="*/ 2234479 h 10574897"/>
              <a:gd name="connsiteX2372" fmla="*/ 1368379 w 10584443"/>
              <a:gd name="connsiteY2372" fmla="*/ 2242700 h 10574897"/>
              <a:gd name="connsiteX2373" fmla="*/ 1338231 w 10584443"/>
              <a:gd name="connsiteY2373" fmla="*/ 2292720 h 10574897"/>
              <a:gd name="connsiteX2374" fmla="*/ 1359472 w 10584443"/>
              <a:gd name="connsiteY2374" fmla="*/ 2300943 h 10574897"/>
              <a:gd name="connsiteX2375" fmla="*/ 1306710 w 10584443"/>
              <a:gd name="connsiteY2375" fmla="*/ 2407150 h 10574897"/>
              <a:gd name="connsiteX2376" fmla="*/ 1301914 w 10584443"/>
              <a:gd name="connsiteY2376" fmla="*/ 2363982 h 10574897"/>
              <a:gd name="connsiteX2377" fmla="*/ 1271080 w 10584443"/>
              <a:gd name="connsiteY2377" fmla="*/ 2392760 h 10574897"/>
              <a:gd name="connsiteX2378" fmla="*/ 1260801 w 10584443"/>
              <a:gd name="connsiteY2378" fmla="*/ 2435243 h 10574897"/>
              <a:gd name="connsiteX2379" fmla="*/ 1192280 w 10584443"/>
              <a:gd name="connsiteY2379" fmla="*/ 2489375 h 10574897"/>
              <a:gd name="connsiteX2380" fmla="*/ 1227911 w 10584443"/>
              <a:gd name="connsiteY2380" fmla="*/ 2405779 h 10574897"/>
              <a:gd name="connsiteX2381" fmla="*/ 1186799 w 10584443"/>
              <a:gd name="connsiteY2381" fmla="*/ 2445521 h 10574897"/>
              <a:gd name="connsiteX2382" fmla="*/ 1172409 w 10584443"/>
              <a:gd name="connsiteY2382" fmla="*/ 2509246 h 10574897"/>
              <a:gd name="connsiteX2383" fmla="*/ 1196392 w 10584443"/>
              <a:gd name="connsiteY2383" fmla="*/ 2509246 h 10574897"/>
              <a:gd name="connsiteX2384" fmla="*/ 1081277 w 10584443"/>
              <a:gd name="connsiteY2384" fmla="*/ 2646286 h 10574897"/>
              <a:gd name="connsiteX2385" fmla="*/ 999053 w 10584443"/>
              <a:gd name="connsiteY2385" fmla="*/ 2809365 h 10574897"/>
              <a:gd name="connsiteX2386" fmla="*/ 897641 w 10584443"/>
              <a:gd name="connsiteY2386" fmla="*/ 2969705 h 10574897"/>
              <a:gd name="connsiteX2387" fmla="*/ 890104 w 10584443"/>
              <a:gd name="connsiteY2387" fmla="*/ 2905980 h 10574897"/>
              <a:gd name="connsiteX2388" fmla="*/ 996996 w 10584443"/>
              <a:gd name="connsiteY2388" fmla="*/ 2759346 h 10574897"/>
              <a:gd name="connsiteX2389" fmla="*/ 1065518 w 10584443"/>
              <a:gd name="connsiteY2389" fmla="*/ 2679862 h 10574897"/>
              <a:gd name="connsiteX2390" fmla="*/ 1014812 w 10584443"/>
              <a:gd name="connsiteY2390" fmla="*/ 2701103 h 10574897"/>
              <a:gd name="connsiteX2391" fmla="*/ 965478 w 10584443"/>
              <a:gd name="connsiteY2391" fmla="*/ 2807310 h 10574897"/>
              <a:gd name="connsiteX2392" fmla="*/ 864752 w 10584443"/>
              <a:gd name="connsiteY2392" fmla="*/ 2923111 h 10574897"/>
              <a:gd name="connsiteX2393" fmla="*/ 861326 w 10584443"/>
              <a:gd name="connsiteY2393" fmla="*/ 2885424 h 10574897"/>
              <a:gd name="connsiteX2394" fmla="*/ 827066 w 10584443"/>
              <a:gd name="connsiteY2394" fmla="*/ 2908721 h 10574897"/>
              <a:gd name="connsiteX2395" fmla="*/ 810620 w 10584443"/>
              <a:gd name="connsiteY2395" fmla="*/ 2977243 h 10574897"/>
              <a:gd name="connsiteX2396" fmla="*/ 834603 w 10584443"/>
              <a:gd name="connsiteY2396" fmla="*/ 2970389 h 10574897"/>
              <a:gd name="connsiteX2397" fmla="*/ 755803 w 10584443"/>
              <a:gd name="connsiteY2397" fmla="*/ 3067691 h 10574897"/>
              <a:gd name="connsiteX2398" fmla="*/ 751007 w 10584443"/>
              <a:gd name="connsiteY2398" fmla="*/ 3030689 h 10574897"/>
              <a:gd name="connsiteX2399" fmla="*/ 727024 w 10584443"/>
              <a:gd name="connsiteY2399" fmla="*/ 3130045 h 10574897"/>
              <a:gd name="connsiteX2400" fmla="*/ 628354 w 10584443"/>
              <a:gd name="connsiteY2400" fmla="*/ 3216382 h 10574897"/>
              <a:gd name="connsiteX2401" fmla="*/ 553667 w 10584443"/>
              <a:gd name="connsiteY2401" fmla="*/ 3331498 h 10574897"/>
              <a:gd name="connsiteX2402" fmla="*/ 547500 w 10584443"/>
              <a:gd name="connsiteY2402" fmla="*/ 3293812 h 10574897"/>
              <a:gd name="connsiteX2403" fmla="*/ 513925 w 10584443"/>
              <a:gd name="connsiteY2403" fmla="*/ 3362331 h 10574897"/>
              <a:gd name="connsiteX2404" fmla="*/ 474183 w 10584443"/>
              <a:gd name="connsiteY2404" fmla="*/ 3373981 h 10574897"/>
              <a:gd name="connsiteX2405" fmla="*/ 443348 w 10584443"/>
              <a:gd name="connsiteY2405" fmla="*/ 3435651 h 10574897"/>
              <a:gd name="connsiteX2406" fmla="*/ 481720 w 10584443"/>
              <a:gd name="connsiteY2406" fmla="*/ 3400704 h 10574897"/>
              <a:gd name="connsiteX2407" fmla="*/ 481720 w 10584443"/>
              <a:gd name="connsiteY2407" fmla="*/ 3456892 h 10574897"/>
              <a:gd name="connsiteX2408" fmla="*/ 459108 w 10584443"/>
              <a:gd name="connsiteY2408" fmla="*/ 3511025 h 10574897"/>
              <a:gd name="connsiteX2409" fmla="*/ 412514 w 10584443"/>
              <a:gd name="connsiteY2409" fmla="*/ 3531580 h 10574897"/>
              <a:gd name="connsiteX2410" fmla="*/ 450886 w 10584443"/>
              <a:gd name="connsiteY2410" fmla="*/ 3451410 h 10574897"/>
              <a:gd name="connsiteX2411" fmla="*/ 389217 w 10584443"/>
              <a:gd name="connsiteY2411" fmla="*/ 3485671 h 10574897"/>
              <a:gd name="connsiteX2412" fmla="*/ 335771 w 10584443"/>
              <a:gd name="connsiteY2412" fmla="*/ 3603527 h 10574897"/>
              <a:gd name="connsiteX2413" fmla="*/ 342624 w 10584443"/>
              <a:gd name="connsiteY2413" fmla="*/ 3528840 h 10574897"/>
              <a:gd name="connsiteX2414" fmla="*/ 399495 w 10584443"/>
              <a:gd name="connsiteY2414" fmla="*/ 3437020 h 10574897"/>
              <a:gd name="connsiteX2415" fmla="*/ 391958 w 10584443"/>
              <a:gd name="connsiteY2415" fmla="*/ 3421261 h 10574897"/>
              <a:gd name="connsiteX2416" fmla="*/ 426218 w 10584443"/>
              <a:gd name="connsiteY2416" fmla="*/ 3357536 h 10574897"/>
              <a:gd name="connsiteX2417" fmla="*/ 453626 w 10584443"/>
              <a:gd name="connsiteY2417" fmla="*/ 3255439 h 10574897"/>
              <a:gd name="connsiteX2418" fmla="*/ 493369 w 10584443"/>
              <a:gd name="connsiteY2418" fmla="*/ 3232142 h 10574897"/>
              <a:gd name="connsiteX2419" fmla="*/ 554352 w 10584443"/>
              <a:gd name="connsiteY2419" fmla="*/ 3117711 h 10574897"/>
              <a:gd name="connsiteX2420" fmla="*/ 519406 w 10584443"/>
              <a:gd name="connsiteY2420" fmla="*/ 3178011 h 10574897"/>
              <a:gd name="connsiteX2421" fmla="*/ 539963 w 10584443"/>
              <a:gd name="connsiteY2421" fmla="*/ 3236938 h 10574897"/>
              <a:gd name="connsiteX2422" fmla="*/ 539963 w 10584443"/>
              <a:gd name="connsiteY2422" fmla="*/ 3180751 h 10574897"/>
              <a:gd name="connsiteX2423" fmla="*/ 583816 w 10584443"/>
              <a:gd name="connsiteY2423" fmla="*/ 3103321 h 10574897"/>
              <a:gd name="connsiteX2424" fmla="*/ 615335 w 10584443"/>
              <a:gd name="connsiteY2424" fmla="*/ 3103321 h 10574897"/>
              <a:gd name="connsiteX2425" fmla="*/ 640688 w 10584443"/>
              <a:gd name="connsiteY2425" fmla="*/ 3001225 h 10574897"/>
              <a:gd name="connsiteX2426" fmla="*/ 622188 w 10584443"/>
              <a:gd name="connsiteY2426" fmla="*/ 2953260 h 10574897"/>
              <a:gd name="connsiteX2427" fmla="*/ 718118 w 10584443"/>
              <a:gd name="connsiteY2427" fmla="*/ 2816218 h 10574897"/>
              <a:gd name="connsiteX2428" fmla="*/ 711951 w 10584443"/>
              <a:gd name="connsiteY2428" fmla="*/ 2860756 h 10574897"/>
              <a:gd name="connsiteX2429" fmla="*/ 773618 w 10584443"/>
              <a:gd name="connsiteY2429" fmla="*/ 2758660 h 10574897"/>
              <a:gd name="connsiteX2430" fmla="*/ 862011 w 10584443"/>
              <a:gd name="connsiteY2430" fmla="*/ 2651768 h 10574897"/>
              <a:gd name="connsiteX2431" fmla="*/ 918197 w 10584443"/>
              <a:gd name="connsiteY2431" fmla="*/ 2646286 h 10574897"/>
              <a:gd name="connsiteX2432" fmla="*/ 934643 w 10584443"/>
              <a:gd name="connsiteY2432" fmla="*/ 2558580 h 10574897"/>
              <a:gd name="connsiteX2433" fmla="*/ 974384 w 10584443"/>
              <a:gd name="connsiteY2433" fmla="*/ 2515413 h 10574897"/>
              <a:gd name="connsiteX2434" fmla="*/ 986033 w 10584443"/>
              <a:gd name="connsiteY2434" fmla="*/ 2538025 h 10574897"/>
              <a:gd name="connsiteX2435" fmla="*/ 1004534 w 10584443"/>
              <a:gd name="connsiteY2435" fmla="*/ 2489375 h 10574897"/>
              <a:gd name="connsiteX2436" fmla="*/ 1042906 w 10584443"/>
              <a:gd name="connsiteY2436" fmla="*/ 2496227 h 10574897"/>
              <a:gd name="connsiteX2437" fmla="*/ 1099777 w 10584443"/>
              <a:gd name="connsiteY2437" fmla="*/ 2390705 h 10574897"/>
              <a:gd name="connsiteX2438" fmla="*/ 1018924 w 10584443"/>
              <a:gd name="connsiteY2438" fmla="*/ 2459226 h 10574897"/>
              <a:gd name="connsiteX2439" fmla="*/ 1145687 w 10584443"/>
              <a:gd name="connsiteY2439" fmla="*/ 2296831 h 10574897"/>
              <a:gd name="connsiteX2440" fmla="*/ 975070 w 10584443"/>
              <a:gd name="connsiteY2440" fmla="*/ 2473615 h 10574897"/>
              <a:gd name="connsiteX2441" fmla="*/ 997682 w 10584443"/>
              <a:gd name="connsiteY2441" fmla="*/ 2480467 h 10574897"/>
              <a:gd name="connsiteX2442" fmla="*/ 943551 w 10584443"/>
              <a:gd name="connsiteY2442" fmla="*/ 2511302 h 10574897"/>
              <a:gd name="connsiteX2443" fmla="*/ 936698 w 10584443"/>
              <a:gd name="connsiteY2443" fmla="*/ 2466763 h 10574897"/>
              <a:gd name="connsiteX2444" fmla="*/ 1093610 w 10584443"/>
              <a:gd name="connsiteY2444" fmla="*/ 2273535 h 10574897"/>
              <a:gd name="connsiteX2445" fmla="*/ 1128556 w 10584443"/>
              <a:gd name="connsiteY2445" fmla="*/ 2237904 h 10574897"/>
              <a:gd name="connsiteX2446" fmla="*/ 1153910 w 10584443"/>
              <a:gd name="connsiteY2446" fmla="*/ 2261886 h 10574897"/>
              <a:gd name="connsiteX2447" fmla="*/ 1203929 w 10584443"/>
              <a:gd name="connsiteY2447" fmla="*/ 2201589 h 10574897"/>
              <a:gd name="connsiteX2448" fmla="*/ 1160076 w 10584443"/>
              <a:gd name="connsiteY2448" fmla="*/ 2213237 h 10574897"/>
              <a:gd name="connsiteX2449" fmla="*/ 1203929 w 10584443"/>
              <a:gd name="connsiteY2449" fmla="*/ 2173494 h 10574897"/>
              <a:gd name="connsiteX2450" fmla="*/ 1225856 w 10584443"/>
              <a:gd name="connsiteY2450" fmla="*/ 2098122 h 10574897"/>
              <a:gd name="connsiteX2451" fmla="*/ 1198448 w 10584443"/>
              <a:gd name="connsiteY2451" fmla="*/ 2084417 h 10574897"/>
              <a:gd name="connsiteX2452" fmla="*/ 1228596 w 10584443"/>
              <a:gd name="connsiteY2452" fmla="*/ 2015896 h 10574897"/>
              <a:gd name="connsiteX2453" fmla="*/ 1258747 w 10584443"/>
              <a:gd name="connsiteY2453" fmla="*/ 2047416 h 10574897"/>
              <a:gd name="connsiteX2454" fmla="*/ 1342342 w 10584443"/>
              <a:gd name="connsiteY2454" fmla="*/ 1948062 h 10574897"/>
              <a:gd name="connsiteX2455" fmla="*/ 1337545 w 10584443"/>
              <a:gd name="connsiteY2455" fmla="*/ 1986432 h 10574897"/>
              <a:gd name="connsiteX2456" fmla="*/ 1395102 w 10584443"/>
              <a:gd name="connsiteY2456" fmla="*/ 1962450 h 10574897"/>
              <a:gd name="connsiteX2457" fmla="*/ 1463623 w 10584443"/>
              <a:gd name="connsiteY2457" fmla="*/ 1906948 h 10574897"/>
              <a:gd name="connsiteX2458" fmla="*/ 1486236 w 10584443"/>
              <a:gd name="connsiteY2458" fmla="*/ 1828149 h 10574897"/>
              <a:gd name="connsiteX2459" fmla="*/ 1542423 w 10584443"/>
              <a:gd name="connsiteY2459" fmla="*/ 1833631 h 10574897"/>
              <a:gd name="connsiteX2460" fmla="*/ 1610942 w 10584443"/>
              <a:gd name="connsiteY2460" fmla="*/ 1729480 h 10574897"/>
              <a:gd name="connsiteX2461" fmla="*/ 1665075 w 10584443"/>
              <a:gd name="connsiteY2461" fmla="*/ 1703443 h 10574897"/>
              <a:gd name="connsiteX2462" fmla="*/ 1499253 w 10584443"/>
              <a:gd name="connsiteY2462" fmla="*/ 1779500 h 10574897"/>
              <a:gd name="connsiteX2463" fmla="*/ 1619165 w 10584443"/>
              <a:gd name="connsiteY2463" fmla="*/ 1692478 h 10574897"/>
              <a:gd name="connsiteX2464" fmla="*/ 1589016 w 10584443"/>
              <a:gd name="connsiteY2464" fmla="*/ 1589698 h 10574897"/>
              <a:gd name="connsiteX2465" fmla="*/ 1773336 w 10584443"/>
              <a:gd name="connsiteY2465" fmla="*/ 1419081 h 10574897"/>
              <a:gd name="connsiteX2466" fmla="*/ 1717149 w 10584443"/>
              <a:gd name="connsiteY2466" fmla="*/ 1512270 h 10574897"/>
              <a:gd name="connsiteX2467" fmla="*/ 1936417 w 10584443"/>
              <a:gd name="connsiteY2467" fmla="*/ 1357413 h 10574897"/>
              <a:gd name="connsiteX2468" fmla="*/ 2165275 w 10584443"/>
              <a:gd name="connsiteY2468" fmla="*/ 1238873 h 10574897"/>
              <a:gd name="connsiteX2469" fmla="*/ 2209814 w 10584443"/>
              <a:gd name="connsiteY2469" fmla="*/ 1197759 h 10574897"/>
              <a:gd name="connsiteX2470" fmla="*/ 2261204 w 10584443"/>
              <a:gd name="connsiteY2470" fmla="*/ 1188853 h 10574897"/>
              <a:gd name="connsiteX2471" fmla="*/ 2399616 w 10584443"/>
              <a:gd name="connsiteY2471" fmla="*/ 1103887 h 10574897"/>
              <a:gd name="connsiteX2472" fmla="*/ 2536658 w 10584443"/>
              <a:gd name="connsiteY2472" fmla="*/ 1047015 h 10574897"/>
              <a:gd name="connsiteX2473" fmla="*/ 2512675 w 10584443"/>
              <a:gd name="connsiteY2473" fmla="*/ 1040848 h 10574897"/>
              <a:gd name="connsiteX2474" fmla="*/ 2562697 w 10584443"/>
              <a:gd name="connsiteY2474" fmla="*/ 1010699 h 10574897"/>
              <a:gd name="connsiteX2475" fmla="*/ 2570233 w 10584443"/>
              <a:gd name="connsiteY2475" fmla="*/ 1026458 h 10574897"/>
              <a:gd name="connsiteX2476" fmla="*/ 2723720 w 10584443"/>
              <a:gd name="connsiteY2476" fmla="*/ 951771 h 10574897"/>
              <a:gd name="connsiteX2477" fmla="*/ 2676440 w 10584443"/>
              <a:gd name="connsiteY2477" fmla="*/ 1000420 h 10574897"/>
              <a:gd name="connsiteX2478" fmla="*/ 2792240 w 10584443"/>
              <a:gd name="connsiteY2478" fmla="*/ 951771 h 10574897"/>
              <a:gd name="connsiteX2479" fmla="*/ 2792240 w 10584443"/>
              <a:gd name="connsiteY2479" fmla="*/ 894213 h 10574897"/>
              <a:gd name="connsiteX2480" fmla="*/ 2844146 w 10584443"/>
              <a:gd name="connsiteY2480" fmla="*/ 925904 h 10574897"/>
              <a:gd name="connsiteX2481" fmla="*/ 2878021 w 10584443"/>
              <a:gd name="connsiteY2481" fmla="*/ 919353 h 10574897"/>
              <a:gd name="connsiteX2482" fmla="*/ 2879058 w 10584443"/>
              <a:gd name="connsiteY2482" fmla="*/ 928606 h 10574897"/>
              <a:gd name="connsiteX2483" fmla="*/ 3014933 w 10584443"/>
              <a:gd name="connsiteY2483" fmla="*/ 866805 h 10574897"/>
              <a:gd name="connsiteX2484" fmla="*/ 2913372 w 10584443"/>
              <a:gd name="connsiteY2484" fmla="*/ 909973 h 10574897"/>
              <a:gd name="connsiteX2485" fmla="*/ 2892502 w 10584443"/>
              <a:gd name="connsiteY2485" fmla="*/ 914809 h 10574897"/>
              <a:gd name="connsiteX2486" fmla="*/ 2914101 w 10584443"/>
              <a:gd name="connsiteY2486" fmla="*/ 903188 h 10574897"/>
              <a:gd name="connsiteX2487" fmla="*/ 2944358 w 10584443"/>
              <a:gd name="connsiteY2487" fmla="*/ 880509 h 10574897"/>
              <a:gd name="connsiteX2488" fmla="*/ 2903244 w 10584443"/>
              <a:gd name="connsiteY2488" fmla="*/ 880509 h 10574897"/>
              <a:gd name="connsiteX2489" fmla="*/ 3086880 w 10584443"/>
              <a:gd name="connsiteY2489" fmla="*/ 764024 h 10574897"/>
              <a:gd name="connsiteX2490" fmla="*/ 3292442 w 10584443"/>
              <a:gd name="connsiteY2490" fmla="*/ 713319 h 10574897"/>
              <a:gd name="connsiteX2491" fmla="*/ 3360963 w 10584443"/>
              <a:gd name="connsiteY2491" fmla="*/ 668781 h 10574897"/>
              <a:gd name="connsiteX2492" fmla="*/ 3337666 w 10584443"/>
              <a:gd name="connsiteY2492" fmla="*/ 658503 h 10574897"/>
              <a:gd name="connsiteX2493" fmla="*/ 3530894 w 10584443"/>
              <a:gd name="connsiteY2493" fmla="*/ 589982 h 10574897"/>
              <a:gd name="connsiteX2494" fmla="*/ 3417835 w 10584443"/>
              <a:gd name="connsiteY2494" fmla="*/ 655077 h 10574897"/>
              <a:gd name="connsiteX2495" fmla="*/ 3567895 w 10584443"/>
              <a:gd name="connsiteY2495" fmla="*/ 609853 h 10574897"/>
              <a:gd name="connsiteX2496" fmla="*/ 3636416 w 10584443"/>
              <a:gd name="connsiteY2496" fmla="*/ 609853 h 10574897"/>
              <a:gd name="connsiteX2497" fmla="*/ 3876924 w 10584443"/>
              <a:gd name="connsiteY2497" fmla="*/ 530369 h 10574897"/>
              <a:gd name="connsiteX2498" fmla="*/ 3966001 w 10584443"/>
              <a:gd name="connsiteY2498" fmla="*/ 538591 h 10574897"/>
              <a:gd name="connsiteX2499" fmla="*/ 3934481 w 10584443"/>
              <a:gd name="connsiteY2499" fmla="*/ 583130 h 10574897"/>
              <a:gd name="connsiteX2500" fmla="*/ 3971483 w 10584443"/>
              <a:gd name="connsiteY2500" fmla="*/ 573537 h 10574897"/>
              <a:gd name="connsiteX2501" fmla="*/ 4013280 w 10584443"/>
              <a:gd name="connsiteY2501" fmla="*/ 531054 h 10574897"/>
              <a:gd name="connsiteX2502" fmla="*/ 4013280 w 10584443"/>
              <a:gd name="connsiteY2502" fmla="*/ 572852 h 10574897"/>
              <a:gd name="connsiteX2503" fmla="*/ 4103043 w 10584443"/>
              <a:gd name="connsiteY2503" fmla="*/ 533795 h 10574897"/>
              <a:gd name="connsiteX2504" fmla="*/ 4106469 w 10584443"/>
              <a:gd name="connsiteY2504" fmla="*/ 559833 h 10574897"/>
              <a:gd name="connsiteX2505" fmla="*/ 4149638 w 10584443"/>
              <a:gd name="connsiteY2505" fmla="*/ 520091 h 10574897"/>
              <a:gd name="connsiteX2506" fmla="*/ 4206510 w 10584443"/>
              <a:gd name="connsiteY2506" fmla="*/ 520091 h 10574897"/>
              <a:gd name="connsiteX2507" fmla="*/ 4181156 w 10584443"/>
              <a:gd name="connsiteY2507" fmla="*/ 548184 h 10574897"/>
              <a:gd name="connsiteX2508" fmla="*/ 4279826 w 10584443"/>
              <a:gd name="connsiteY2508" fmla="*/ 496109 h 10574897"/>
              <a:gd name="connsiteX2509" fmla="*/ 4220214 w 10584443"/>
              <a:gd name="connsiteY2509" fmla="*/ 472812 h 10574897"/>
              <a:gd name="connsiteX2510" fmla="*/ 4437425 w 10584443"/>
              <a:gd name="connsiteY2510" fmla="*/ 439922 h 10574897"/>
              <a:gd name="connsiteX2511" fmla="*/ 4427831 w 10584443"/>
              <a:gd name="connsiteY2511" fmla="*/ 428273 h 10574897"/>
              <a:gd name="connsiteX2512" fmla="*/ 4449758 w 10584443"/>
              <a:gd name="connsiteY2512" fmla="*/ 478293 h 10574897"/>
              <a:gd name="connsiteX2513" fmla="*/ 4553206 w 10584443"/>
              <a:gd name="connsiteY2513" fmla="*/ 466645 h 10574897"/>
              <a:gd name="connsiteX2514" fmla="*/ 4513482 w 10584443"/>
              <a:gd name="connsiteY2514" fmla="*/ 428273 h 10574897"/>
              <a:gd name="connsiteX2515" fmla="*/ 4571707 w 10584443"/>
              <a:gd name="connsiteY2515" fmla="*/ 456367 h 10574897"/>
              <a:gd name="connsiteX2516" fmla="*/ 4640228 w 10584443"/>
              <a:gd name="connsiteY2516" fmla="*/ 418680 h 10574897"/>
              <a:gd name="connsiteX2517" fmla="*/ 4777269 w 10584443"/>
              <a:gd name="connsiteY2517" fmla="*/ 418680 h 10574897"/>
              <a:gd name="connsiteX2518" fmla="*/ 4794399 w 10584443"/>
              <a:gd name="connsiteY2518" fmla="*/ 418680 h 10574897"/>
              <a:gd name="connsiteX2519" fmla="*/ 4810844 w 10584443"/>
              <a:gd name="connsiteY2519" fmla="*/ 418680 h 10574897"/>
              <a:gd name="connsiteX2520" fmla="*/ 4797825 w 10584443"/>
              <a:gd name="connsiteY2520" fmla="*/ 425532 h 10574897"/>
              <a:gd name="connsiteX2521" fmla="*/ 4797826 w 10584443"/>
              <a:gd name="connsiteY2521" fmla="*/ 435125 h 10574897"/>
              <a:gd name="connsiteX2522" fmla="*/ 4970498 w 10584443"/>
              <a:gd name="connsiteY2522" fmla="*/ 404976 h 10574897"/>
              <a:gd name="connsiteX2523" fmla="*/ 4997907 w 10584443"/>
              <a:gd name="connsiteY2523" fmla="*/ 434440 h 10574897"/>
              <a:gd name="connsiteX2524" fmla="*/ 5083557 w 10584443"/>
              <a:gd name="connsiteY2524" fmla="*/ 418680 h 10574897"/>
              <a:gd name="connsiteX2525" fmla="*/ 5100002 w 10584443"/>
              <a:gd name="connsiteY2525" fmla="*/ 452941 h 10574897"/>
              <a:gd name="connsiteX2526" fmla="*/ 5194560 w 10584443"/>
              <a:gd name="connsiteY2526" fmla="*/ 444033 h 10574897"/>
              <a:gd name="connsiteX2527" fmla="*/ 5220599 w 10584443"/>
              <a:gd name="connsiteY2527" fmla="*/ 474867 h 10574897"/>
              <a:gd name="connsiteX2528" fmla="*/ 5095891 w 10584443"/>
              <a:gd name="connsiteY2528" fmla="*/ 469385 h 10574897"/>
              <a:gd name="connsiteX2529" fmla="*/ 5100002 w 10584443"/>
              <a:gd name="connsiteY2529" fmla="*/ 502275 h 10574897"/>
              <a:gd name="connsiteX2530" fmla="*/ 5305563 w 10584443"/>
              <a:gd name="connsiteY2530" fmla="*/ 470071 h 10574897"/>
              <a:gd name="connsiteX2531" fmla="*/ 5339824 w 10584443"/>
              <a:gd name="connsiteY2531" fmla="*/ 498164 h 10574897"/>
              <a:gd name="connsiteX2532" fmla="*/ 5452883 w 10584443"/>
              <a:gd name="connsiteY2532" fmla="*/ 494738 h 10574897"/>
              <a:gd name="connsiteX2533" fmla="*/ 5493310 w 10584443"/>
              <a:gd name="connsiteY2533" fmla="*/ 470071 h 10574897"/>
              <a:gd name="connsiteX2534" fmla="*/ 5400122 w 10584443"/>
              <a:gd name="connsiteY2534" fmla="*/ 465959 h 10574897"/>
              <a:gd name="connsiteX2535" fmla="*/ 5416567 w 10584443"/>
              <a:gd name="connsiteY2535" fmla="*/ 483775 h 10574897"/>
              <a:gd name="connsiteX2536" fmla="*/ 5343250 w 10584443"/>
              <a:gd name="connsiteY2536" fmla="*/ 472126 h 10574897"/>
              <a:gd name="connsiteX2537" fmla="*/ 5367917 w 10584443"/>
              <a:gd name="connsiteY2537" fmla="*/ 420736 h 10574897"/>
              <a:gd name="connsiteX2538" fmla="*/ 5402177 w 10584443"/>
              <a:gd name="connsiteY2538" fmla="*/ 448144 h 10574897"/>
              <a:gd name="connsiteX2539" fmla="*/ 5546071 w 10584443"/>
              <a:gd name="connsiteY2539" fmla="*/ 433755 h 10574897"/>
              <a:gd name="connsiteX2540" fmla="*/ 5594036 w 10584443"/>
              <a:gd name="connsiteY2540" fmla="*/ 433755 h 10574897"/>
              <a:gd name="connsiteX2541" fmla="*/ 5637203 w 10584443"/>
              <a:gd name="connsiteY2541" fmla="*/ 459793 h 10574897"/>
              <a:gd name="connsiteX2542" fmla="*/ 5637203 w 10584443"/>
              <a:gd name="connsiteY2542" fmla="*/ 442662 h 10574897"/>
              <a:gd name="connsiteX2543" fmla="*/ 5767393 w 10584443"/>
              <a:gd name="connsiteY2543" fmla="*/ 463904 h 10574897"/>
              <a:gd name="connsiteX2544" fmla="*/ 5789320 w 10584443"/>
              <a:gd name="connsiteY2544" fmla="*/ 448829 h 10574897"/>
              <a:gd name="connsiteX2545" fmla="*/ 5669408 w 10584443"/>
              <a:gd name="connsiteY2545" fmla="*/ 423477 h 10574897"/>
              <a:gd name="connsiteX2546" fmla="*/ 5813302 w 10584443"/>
              <a:gd name="connsiteY2546" fmla="*/ 423477 h 10574897"/>
              <a:gd name="connsiteX2547" fmla="*/ 5808505 w 10584443"/>
              <a:gd name="connsiteY2547" fmla="*/ 449514 h 10574897"/>
              <a:gd name="connsiteX2548" fmla="*/ 5847562 w 10584443"/>
              <a:gd name="connsiteY2548" fmla="*/ 449514 h 10574897"/>
              <a:gd name="connsiteX2549" fmla="*/ 5855100 w 10584443"/>
              <a:gd name="connsiteY2549" fmla="*/ 415254 h 10574897"/>
              <a:gd name="connsiteX2550" fmla="*/ 5729707 w 10584443"/>
              <a:gd name="connsiteY2550" fmla="*/ 415254 h 10574897"/>
              <a:gd name="connsiteX2551" fmla="*/ 5687909 w 10584443"/>
              <a:gd name="connsiteY2551" fmla="*/ 380994 h 10574897"/>
              <a:gd name="connsiteX2552" fmla="*/ 5494681 w 10584443"/>
              <a:gd name="connsiteY2552" fmla="*/ 380994 h 10574897"/>
              <a:gd name="connsiteX2553" fmla="*/ 5517293 w 10584443"/>
              <a:gd name="connsiteY2553" fmla="*/ 355641 h 10574897"/>
              <a:gd name="connsiteX2554" fmla="*/ 5428215 w 10584443"/>
              <a:gd name="connsiteY2554" fmla="*/ 373456 h 10574897"/>
              <a:gd name="connsiteX2555" fmla="*/ 5471383 w 10584443"/>
              <a:gd name="connsiteY2555" fmla="*/ 340566 h 10574897"/>
              <a:gd name="connsiteX2556" fmla="*/ 5389159 w 10584443"/>
              <a:gd name="connsiteY2556" fmla="*/ 380308 h 10574897"/>
              <a:gd name="connsiteX2557" fmla="*/ 5394640 w 10584443"/>
              <a:gd name="connsiteY2557" fmla="*/ 336455 h 10574897"/>
              <a:gd name="connsiteX2558" fmla="*/ 5332972 w 10584443"/>
              <a:gd name="connsiteY2558" fmla="*/ 368660 h 10574897"/>
              <a:gd name="connsiteX2559" fmla="*/ 5237728 w 10584443"/>
              <a:gd name="connsiteY2559" fmla="*/ 368660 h 10574897"/>
              <a:gd name="connsiteX2560" fmla="*/ 5199356 w 10584443"/>
              <a:gd name="connsiteY2560" fmla="*/ 368660 h 10574897"/>
              <a:gd name="connsiteX2561" fmla="*/ 5154133 w 10584443"/>
              <a:gd name="connsiteY2561" fmla="*/ 337826 h 10574897"/>
              <a:gd name="connsiteX2562" fmla="*/ 5132207 w 10584443"/>
              <a:gd name="connsiteY2562" fmla="*/ 372771 h 10574897"/>
              <a:gd name="connsiteX2563" fmla="*/ 5028055 w 10584443"/>
              <a:gd name="connsiteY2563" fmla="*/ 361123 h 10574897"/>
              <a:gd name="connsiteX2564" fmla="*/ 5113706 w 10584443"/>
              <a:gd name="connsiteY2564" fmla="*/ 361123 h 10574897"/>
              <a:gd name="connsiteX2565" fmla="*/ 4933496 w 10584443"/>
              <a:gd name="connsiteY2565" fmla="*/ 319325 h 10574897"/>
              <a:gd name="connsiteX2566" fmla="*/ 4796455 w 10584443"/>
              <a:gd name="connsiteY2566" fmla="*/ 335085 h 10574897"/>
              <a:gd name="connsiteX2567" fmla="*/ 4901977 w 10584443"/>
              <a:gd name="connsiteY2567" fmla="*/ 335085 h 10574897"/>
              <a:gd name="connsiteX2568" fmla="*/ 4940348 w 10584443"/>
              <a:gd name="connsiteY2568" fmla="*/ 350845 h 10574897"/>
              <a:gd name="connsiteX2569" fmla="*/ 4901292 w 10584443"/>
              <a:gd name="connsiteY2569" fmla="*/ 370030 h 10574897"/>
              <a:gd name="connsiteX2570" fmla="*/ 4764250 w 10584443"/>
              <a:gd name="connsiteY2570" fmla="*/ 352215 h 10574897"/>
              <a:gd name="connsiteX2571" fmla="*/ 4764250 w 10584443"/>
              <a:gd name="connsiteY2571" fmla="*/ 316584 h 10574897"/>
              <a:gd name="connsiteX2572" fmla="*/ 4599800 w 10584443"/>
              <a:gd name="connsiteY2572" fmla="*/ 329603 h 10574897"/>
              <a:gd name="connsiteX2573" fmla="*/ 4543613 w 10584443"/>
              <a:gd name="connsiteY2573" fmla="*/ 379623 h 10574897"/>
              <a:gd name="connsiteX2574" fmla="*/ 4514852 w 10584443"/>
              <a:gd name="connsiteY2574" fmla="*/ 387161 h 10574897"/>
              <a:gd name="connsiteX2575" fmla="*/ 4483333 w 10584443"/>
              <a:gd name="connsiteY2575" fmla="*/ 343992 h 10574897"/>
              <a:gd name="connsiteX2576" fmla="*/ 4438109 w 10584443"/>
              <a:gd name="connsiteY2576" fmla="*/ 390587 h 10574897"/>
              <a:gd name="connsiteX2577" fmla="*/ 4312032 w 10584443"/>
              <a:gd name="connsiteY2577" fmla="*/ 390587 h 10574897"/>
              <a:gd name="connsiteX2578" fmla="*/ 4233918 w 10584443"/>
              <a:gd name="connsiteY2578" fmla="*/ 387161 h 10574897"/>
              <a:gd name="connsiteX2579" fmla="*/ 4302438 w 10584443"/>
              <a:gd name="connsiteY2579" fmla="*/ 370716 h 10574897"/>
              <a:gd name="connsiteX2580" fmla="*/ 4195546 w 10584443"/>
              <a:gd name="connsiteY2580" fmla="*/ 377568 h 10574897"/>
              <a:gd name="connsiteX2581" fmla="*/ 4214046 w 10584443"/>
              <a:gd name="connsiteY2581" fmla="*/ 364549 h 10574897"/>
              <a:gd name="connsiteX2582" fmla="*/ 4222269 w 10584443"/>
              <a:gd name="connsiteY2582" fmla="*/ 349474 h 10574897"/>
              <a:gd name="connsiteX2583" fmla="*/ 4271605 w 10584443"/>
              <a:gd name="connsiteY2583" fmla="*/ 353585 h 10574897"/>
              <a:gd name="connsiteX2584" fmla="*/ 4289420 w 10584443"/>
              <a:gd name="connsiteY2584" fmla="*/ 333029 h 10574897"/>
              <a:gd name="connsiteX2585" fmla="*/ 4156489 w 10584443"/>
              <a:gd name="connsiteY2585" fmla="*/ 376882 h 10574897"/>
              <a:gd name="connsiteX2586" fmla="*/ 3955038 w 10584443"/>
              <a:gd name="connsiteY2586" fmla="*/ 416624 h 10574897"/>
              <a:gd name="connsiteX2587" fmla="*/ 3961891 w 10584443"/>
              <a:gd name="connsiteY2587" fmla="*/ 460478 h 10574897"/>
              <a:gd name="connsiteX2588" fmla="*/ 3874183 w 10584443"/>
              <a:gd name="connsiteY2588" fmla="*/ 469385 h 10574897"/>
              <a:gd name="connsiteX2589" fmla="*/ 3924204 w 10584443"/>
              <a:gd name="connsiteY2589" fmla="*/ 411143 h 10574897"/>
              <a:gd name="connsiteX2590" fmla="*/ 3698086 w 10584443"/>
              <a:gd name="connsiteY2590" fmla="*/ 479664 h 10574897"/>
              <a:gd name="connsiteX2591" fmla="*/ 3443873 w 10584443"/>
              <a:gd name="connsiteY2591" fmla="*/ 517350 h 10574897"/>
              <a:gd name="connsiteX2592" fmla="*/ 3468541 w 10584443"/>
              <a:gd name="connsiteY2592" fmla="*/ 494053 h 10574897"/>
              <a:gd name="connsiteX2593" fmla="*/ 3414409 w 10584443"/>
              <a:gd name="connsiteY2593" fmla="*/ 481719 h 10574897"/>
              <a:gd name="connsiteX2594" fmla="*/ 3422631 w 10584443"/>
              <a:gd name="connsiteY2594" fmla="*/ 515294 h 10574897"/>
              <a:gd name="connsiteX2595" fmla="*/ 3268460 w 10584443"/>
              <a:gd name="connsiteY2595" fmla="*/ 583815 h 10574897"/>
              <a:gd name="connsiteX2596" fmla="*/ 3315054 w 10584443"/>
              <a:gd name="connsiteY2596" fmla="*/ 603686 h 10574897"/>
              <a:gd name="connsiteX2597" fmla="*/ 3212958 w 10584443"/>
              <a:gd name="connsiteY2597" fmla="*/ 640002 h 10574897"/>
              <a:gd name="connsiteX2598" fmla="*/ 3204736 w 10584443"/>
              <a:gd name="connsiteY2598" fmla="*/ 614650 h 10574897"/>
              <a:gd name="connsiteX2599" fmla="*/ 3302035 w 10584443"/>
              <a:gd name="connsiteY2599" fmla="*/ 594093 h 10574897"/>
              <a:gd name="connsiteX2600" fmla="*/ 3257496 w 10584443"/>
              <a:gd name="connsiteY2600" fmla="*/ 583130 h 10574897"/>
              <a:gd name="connsiteX2601" fmla="*/ 3079343 w 10584443"/>
              <a:gd name="connsiteY2601" fmla="*/ 644799 h 10574897"/>
              <a:gd name="connsiteX2602" fmla="*/ 3038915 w 10584443"/>
              <a:gd name="connsiteY2602" fmla="*/ 619446 h 10574897"/>
              <a:gd name="connsiteX2603" fmla="*/ 3112917 w 10584443"/>
              <a:gd name="connsiteY2603" fmla="*/ 587241 h 10574897"/>
              <a:gd name="connsiteX2604" fmla="*/ 2981358 w 10584443"/>
              <a:gd name="connsiteY2604" fmla="*/ 635206 h 10574897"/>
              <a:gd name="connsiteX2605" fmla="*/ 3000544 w 10584443"/>
              <a:gd name="connsiteY2605" fmla="*/ 659873 h 10574897"/>
              <a:gd name="connsiteX2606" fmla="*/ 3081398 w 10584443"/>
              <a:gd name="connsiteY2606" fmla="*/ 620131 h 10574897"/>
              <a:gd name="connsiteX2607" fmla="*/ 3024526 w 10584443"/>
              <a:gd name="connsiteY2607" fmla="*/ 668095 h 10574897"/>
              <a:gd name="connsiteX2608" fmla="*/ 2762776 w 10584443"/>
              <a:gd name="connsiteY2608" fmla="*/ 791432 h 10574897"/>
              <a:gd name="connsiteX2609" fmla="*/ 2707274 w 10584443"/>
              <a:gd name="connsiteY2609" fmla="*/ 786636 h 10574897"/>
              <a:gd name="connsiteX2610" fmla="*/ 2682607 w 10584443"/>
              <a:gd name="connsiteY2610" fmla="*/ 805136 h 10574897"/>
              <a:gd name="connsiteX2611" fmla="*/ 2654514 w 10584443"/>
              <a:gd name="connsiteY2611" fmla="*/ 840767 h 10574897"/>
              <a:gd name="connsiteX2612" fmla="*/ 2535287 w 10584443"/>
              <a:gd name="connsiteY2612" fmla="*/ 879824 h 10574897"/>
              <a:gd name="connsiteX2613" fmla="*/ 2431136 w 10584443"/>
              <a:gd name="connsiteY2613" fmla="*/ 962734 h 10574897"/>
              <a:gd name="connsiteX2614" fmla="*/ 2419487 w 10584443"/>
              <a:gd name="connsiteY2614" fmla="*/ 939437 h 10574897"/>
              <a:gd name="connsiteX2615" fmla="*/ 2370839 w 10584443"/>
              <a:gd name="connsiteY2615" fmla="*/ 953826 h 10574897"/>
              <a:gd name="connsiteX2616" fmla="*/ 2308484 w 10584443"/>
              <a:gd name="connsiteY2616" fmla="*/ 987401 h 10574897"/>
              <a:gd name="connsiteX2617" fmla="*/ 2300261 w 10584443"/>
              <a:gd name="connsiteY2617" fmla="*/ 1014125 h 10574897"/>
              <a:gd name="connsiteX2618" fmla="*/ 2224889 w 10584443"/>
              <a:gd name="connsiteY2618" fmla="*/ 1043588 h 10574897"/>
              <a:gd name="connsiteX2619" fmla="*/ 2224889 w 10584443"/>
              <a:gd name="connsiteY2619" fmla="*/ 1018921 h 10574897"/>
              <a:gd name="connsiteX2620" fmla="*/ 2178979 w 10584443"/>
              <a:gd name="connsiteY2620" fmla="*/ 1060719 h 10574897"/>
              <a:gd name="connsiteX2621" fmla="*/ 2226944 w 10584443"/>
              <a:gd name="connsiteY2621" fmla="*/ 1043588 h 10574897"/>
              <a:gd name="connsiteX2622" fmla="*/ 2158423 w 10584443"/>
              <a:gd name="connsiteY2622" fmla="*/ 1106628 h 10574897"/>
              <a:gd name="connsiteX2623" fmla="*/ 2074828 w 10584443"/>
              <a:gd name="connsiteY2623" fmla="*/ 1122387 h 10574897"/>
              <a:gd name="connsiteX2624" fmla="*/ 1813078 w 10584443"/>
              <a:gd name="connsiteY2624" fmla="*/ 1296429 h 10574897"/>
              <a:gd name="connsiteX2625" fmla="*/ 1771281 w 10584443"/>
              <a:gd name="connsiteY2625" fmla="*/ 1325208 h 10574897"/>
              <a:gd name="connsiteX2626" fmla="*/ 1600664 w 10584443"/>
              <a:gd name="connsiteY2626" fmla="*/ 1454712 h 10574897"/>
              <a:gd name="connsiteX2627" fmla="*/ 1463623 w 10584443"/>
              <a:gd name="connsiteY2627" fmla="*/ 1544474 h 10574897"/>
              <a:gd name="connsiteX2628" fmla="*/ 1488290 w 10584443"/>
              <a:gd name="connsiteY2628" fmla="*/ 1509529 h 10574897"/>
              <a:gd name="connsiteX2629" fmla="*/ 1427993 w 10584443"/>
              <a:gd name="connsiteY2629" fmla="*/ 1566401 h 10574897"/>
              <a:gd name="connsiteX2630" fmla="*/ 1438956 w 10584443"/>
              <a:gd name="connsiteY2630" fmla="*/ 1580105 h 10574897"/>
              <a:gd name="connsiteX2631" fmla="*/ 1347137 w 10584443"/>
              <a:gd name="connsiteY2631" fmla="*/ 1683571 h 10574897"/>
              <a:gd name="connsiteX2632" fmla="*/ 1457456 w 10584443"/>
              <a:gd name="connsiteY2632" fmla="*/ 1525974 h 10574897"/>
              <a:gd name="connsiteX2633" fmla="*/ 1569145 w 10584443"/>
              <a:gd name="connsiteY2633" fmla="*/ 1399896 h 10574897"/>
              <a:gd name="connsiteX2634" fmla="*/ 1630814 w 10584443"/>
              <a:gd name="connsiteY2634" fmla="*/ 1380024 h 10574897"/>
              <a:gd name="connsiteX2635" fmla="*/ 1610257 w 10584443"/>
              <a:gd name="connsiteY2635" fmla="*/ 1421137 h 10574897"/>
              <a:gd name="connsiteX2636" fmla="*/ 1789783 w 10584443"/>
              <a:gd name="connsiteY2636" fmla="*/ 1229965 h 10574897"/>
              <a:gd name="connsiteX2637" fmla="*/ 1835005 w 10584443"/>
              <a:gd name="connsiteY2637" fmla="*/ 1243668 h 10574897"/>
              <a:gd name="connsiteX2638" fmla="*/ 1965880 w 10584443"/>
              <a:gd name="connsiteY2638" fmla="*/ 1143629 h 10574897"/>
              <a:gd name="connsiteX2639" fmla="*/ 1909693 w 10584443"/>
              <a:gd name="connsiteY2639" fmla="*/ 1208038 h 10574897"/>
              <a:gd name="connsiteX2640" fmla="*/ 1824042 w 10584443"/>
              <a:gd name="connsiteY2640" fmla="*/ 1281355 h 10574897"/>
              <a:gd name="connsiteX2641" fmla="*/ 1978214 w 10584443"/>
              <a:gd name="connsiteY2641" fmla="*/ 1183371 h 10574897"/>
              <a:gd name="connsiteX2642" fmla="*/ 1996029 w 10584443"/>
              <a:gd name="connsiteY2642" fmla="*/ 1153907 h 10574897"/>
              <a:gd name="connsiteX2643" fmla="*/ 1954231 w 10584443"/>
              <a:gd name="connsiteY2643" fmla="*/ 1163500 h 10574897"/>
              <a:gd name="connsiteX2644" fmla="*/ 1994659 w 10584443"/>
              <a:gd name="connsiteY2644" fmla="*/ 1111424 h 10574897"/>
              <a:gd name="connsiteX2645" fmla="*/ 2131701 w 10584443"/>
              <a:gd name="connsiteY2645" fmla="*/ 999050 h 10574897"/>
              <a:gd name="connsiteX2646" fmla="*/ 2100181 w 10584443"/>
              <a:gd name="connsiteY2646" fmla="*/ 1047700 h 10574897"/>
              <a:gd name="connsiteX2647" fmla="*/ 2252982 w 10584443"/>
              <a:gd name="connsiteY2647" fmla="*/ 943548 h 10574897"/>
              <a:gd name="connsiteX2648" fmla="*/ 2298891 w 10584443"/>
              <a:gd name="connsiteY2648" fmla="*/ 943548 h 10574897"/>
              <a:gd name="connsiteX2649" fmla="*/ 2367412 w 10584443"/>
              <a:gd name="connsiteY2649" fmla="*/ 875027 h 10574897"/>
              <a:gd name="connsiteX2650" fmla="*/ 2345485 w 10584443"/>
              <a:gd name="connsiteY2650" fmla="*/ 943548 h 10574897"/>
              <a:gd name="connsiteX2651" fmla="*/ 2408524 w 10584443"/>
              <a:gd name="connsiteY2651" fmla="*/ 910658 h 10574897"/>
              <a:gd name="connsiteX2652" fmla="*/ 2462655 w 10584443"/>
              <a:gd name="connsiteY2652" fmla="*/ 862008 h 10574897"/>
              <a:gd name="connsiteX2653" fmla="*/ 2486638 w 10584443"/>
              <a:gd name="connsiteY2653" fmla="*/ 816785 h 10574897"/>
              <a:gd name="connsiteX2654" fmla="*/ 2483212 w 10584443"/>
              <a:gd name="connsiteY2654" fmla="*/ 808562 h 10574897"/>
              <a:gd name="connsiteX2655" fmla="*/ 2515416 w 10584443"/>
              <a:gd name="connsiteY2655" fmla="*/ 829804 h 10574897"/>
              <a:gd name="connsiteX2656" fmla="*/ 2629162 w 10584443"/>
              <a:gd name="connsiteY2656" fmla="*/ 737301 h 10574897"/>
              <a:gd name="connsiteX2657" fmla="*/ 2621625 w 10584443"/>
              <a:gd name="connsiteY2657" fmla="*/ 771561 h 10574897"/>
              <a:gd name="connsiteX2658" fmla="*/ 2741535 w 10584443"/>
              <a:gd name="connsiteY2658" fmla="*/ 661928 h 10574897"/>
              <a:gd name="connsiteX2659" fmla="*/ 2762092 w 10584443"/>
              <a:gd name="connsiteY2659" fmla="*/ 685911 h 10574897"/>
              <a:gd name="connsiteX2660" fmla="*/ 2693571 w 10584443"/>
              <a:gd name="connsiteY2660" fmla="*/ 754431 h 10574897"/>
              <a:gd name="connsiteX2661" fmla="*/ 2842946 w 10584443"/>
              <a:gd name="connsiteY2661" fmla="*/ 639317 h 10574897"/>
              <a:gd name="connsiteX2662" fmla="*/ 2877891 w 10584443"/>
              <a:gd name="connsiteY2662" fmla="*/ 646168 h 10574897"/>
              <a:gd name="connsiteX2663" fmla="*/ 2922430 w 10584443"/>
              <a:gd name="connsiteY2663" fmla="*/ 598204 h 10574897"/>
              <a:gd name="connsiteX2664" fmla="*/ 2853909 w 10584443"/>
              <a:gd name="connsiteY2664" fmla="*/ 616705 h 10574897"/>
              <a:gd name="connsiteX2665" fmla="*/ 2967654 w 10584443"/>
              <a:gd name="connsiteY2665" fmla="*/ 561888 h 10574897"/>
              <a:gd name="connsiteX2666" fmla="*/ 2639439 w 10584443"/>
              <a:gd name="connsiteY2666" fmla="*/ 698930 h 10574897"/>
              <a:gd name="connsiteX2667" fmla="*/ 2937504 w 10584443"/>
              <a:gd name="connsiteY2667" fmla="*/ 535165 h 10574897"/>
              <a:gd name="connsiteX2668" fmla="*/ 3021100 w 10584443"/>
              <a:gd name="connsiteY2668" fmla="*/ 493368 h 10574897"/>
              <a:gd name="connsiteX2669" fmla="*/ 3007396 w 10584443"/>
              <a:gd name="connsiteY2669" fmla="*/ 518035 h 10574897"/>
              <a:gd name="connsiteX2670" fmla="*/ 3192402 w 10584443"/>
              <a:gd name="connsiteY2670" fmla="*/ 463219 h 10574897"/>
              <a:gd name="connsiteX2671" fmla="*/ 3179383 w 10584443"/>
              <a:gd name="connsiteY2671" fmla="*/ 487886 h 10574897"/>
              <a:gd name="connsiteX2672" fmla="*/ 3262978 w 10584443"/>
              <a:gd name="connsiteY2672" fmla="*/ 449514 h 10574897"/>
              <a:gd name="connsiteX2673" fmla="*/ 3194457 w 10584443"/>
              <a:gd name="connsiteY2673" fmla="*/ 463219 h 10574897"/>
              <a:gd name="connsiteX2674" fmla="*/ 3325332 w 10584443"/>
              <a:gd name="connsiteY2674" fmla="*/ 362493 h 10574897"/>
              <a:gd name="connsiteX2675" fmla="*/ 3443188 w 10584443"/>
              <a:gd name="connsiteY2675" fmla="*/ 328233 h 10574897"/>
              <a:gd name="connsiteX2676" fmla="*/ 3737143 w 10584443"/>
              <a:gd name="connsiteY2676" fmla="*/ 237100 h 10574897"/>
              <a:gd name="connsiteX2677" fmla="*/ 3720697 w 10584443"/>
              <a:gd name="connsiteY2677" fmla="*/ 259712 h 10574897"/>
              <a:gd name="connsiteX2678" fmla="*/ 3750847 w 10584443"/>
              <a:gd name="connsiteY2678" fmla="*/ 256286 h 10574897"/>
              <a:gd name="connsiteX2679" fmla="*/ 3826904 w 10584443"/>
              <a:gd name="connsiteY2679" fmla="*/ 217915 h 10574897"/>
              <a:gd name="connsiteX2680" fmla="*/ 3826904 w 10584443"/>
              <a:gd name="connsiteY2680" fmla="*/ 235730 h 10574897"/>
              <a:gd name="connsiteX2681" fmla="*/ 3863220 w 10584443"/>
              <a:gd name="connsiteY2681" fmla="*/ 207636 h 10574897"/>
              <a:gd name="connsiteX2682" fmla="*/ 3876924 w 10584443"/>
              <a:gd name="connsiteY2682" fmla="*/ 226822 h 10574897"/>
              <a:gd name="connsiteX2683" fmla="*/ 3902963 w 10584443"/>
              <a:gd name="connsiteY2683" fmla="*/ 197358 h 10574897"/>
              <a:gd name="connsiteX2684" fmla="*/ 4103043 w 10584443"/>
              <a:gd name="connsiteY2684" fmla="*/ 152821 h 10574897"/>
              <a:gd name="connsiteX2685" fmla="*/ 4103043 w 10584443"/>
              <a:gd name="connsiteY2685" fmla="*/ 187765 h 10574897"/>
              <a:gd name="connsiteX2686" fmla="*/ 4373015 w 10584443"/>
              <a:gd name="connsiteY2686" fmla="*/ 143913 h 10574897"/>
              <a:gd name="connsiteX2687" fmla="*/ 4373015 w 10584443"/>
              <a:gd name="connsiteY2687" fmla="*/ 152821 h 10574897"/>
              <a:gd name="connsiteX2688" fmla="*/ 4296957 w 10584443"/>
              <a:gd name="connsiteY2688" fmla="*/ 217229 h 10574897"/>
              <a:gd name="connsiteX2689" fmla="*/ 4375070 w 10584443"/>
              <a:gd name="connsiteY2689" fmla="*/ 187765 h 10574897"/>
              <a:gd name="connsiteX2690" fmla="*/ 4392887 w 10584443"/>
              <a:gd name="connsiteY2690" fmla="*/ 149394 h 10574897"/>
              <a:gd name="connsiteX2691" fmla="*/ 4405219 w 10584443"/>
              <a:gd name="connsiteY2691" fmla="*/ 187080 h 10574897"/>
              <a:gd name="connsiteX2692" fmla="*/ 4485390 w 10584443"/>
              <a:gd name="connsiteY2692" fmla="*/ 187080 h 10574897"/>
              <a:gd name="connsiteX2693" fmla="*/ 4794399 w 10584443"/>
              <a:gd name="connsiteY2693" fmla="*/ 99373 h 10574897"/>
              <a:gd name="connsiteX2694" fmla="*/ 4764250 w 10584443"/>
              <a:gd name="connsiteY2694" fmla="*/ 131579 h 10574897"/>
              <a:gd name="connsiteX2695" fmla="*/ 4854697 w 10584443"/>
              <a:gd name="connsiteY2695" fmla="*/ 104171 h 10574897"/>
              <a:gd name="connsiteX2696" fmla="*/ 4936237 w 10584443"/>
              <a:gd name="connsiteY2696" fmla="*/ 91152 h 10574897"/>
              <a:gd name="connsiteX2697" fmla="*/ 4904032 w 10584443"/>
              <a:gd name="connsiteY2697" fmla="*/ 132263 h 10574897"/>
              <a:gd name="connsiteX2698" fmla="*/ 4943775 w 10584443"/>
              <a:gd name="connsiteY2698" fmla="*/ 132263 h 10574897"/>
              <a:gd name="connsiteX2699" fmla="*/ 4975979 w 10584443"/>
              <a:gd name="connsiteY2699" fmla="*/ 100060 h 10574897"/>
              <a:gd name="connsiteX2700" fmla="*/ 5036963 w 10584443"/>
              <a:gd name="connsiteY2700" fmla="*/ 88411 h 10574897"/>
              <a:gd name="connsiteX2701" fmla="*/ 5737928 w 10584443"/>
              <a:gd name="connsiteY2701" fmla="*/ 80855 h 10574897"/>
              <a:gd name="connsiteX2702" fmla="*/ 5929787 w 10584443"/>
              <a:gd name="connsiteY2702" fmla="*/ 99357 h 10574897"/>
              <a:gd name="connsiteX2703" fmla="*/ 6059291 w 10584443"/>
              <a:gd name="connsiteY2703" fmla="*/ 123338 h 10574897"/>
              <a:gd name="connsiteX2704" fmla="*/ 6064087 w 10584443"/>
              <a:gd name="connsiteY2704" fmla="*/ 145950 h 10574897"/>
              <a:gd name="connsiteX2705" fmla="*/ 5831801 w 10584443"/>
              <a:gd name="connsiteY2705" fmla="*/ 125393 h 10574897"/>
              <a:gd name="connsiteX2706" fmla="*/ 5671463 w 10584443"/>
              <a:gd name="connsiteY2706" fmla="*/ 109634 h 10574897"/>
              <a:gd name="connsiteX2707" fmla="*/ 5763966 w 10584443"/>
              <a:gd name="connsiteY2707" fmla="*/ 105522 h 10574897"/>
              <a:gd name="connsiteX2708" fmla="*/ 5737928 w 10584443"/>
              <a:gd name="connsiteY2708" fmla="*/ 80855 h 10574897"/>
              <a:gd name="connsiteX2709" fmla="*/ 5487317 w 10584443"/>
              <a:gd name="connsiteY2709" fmla="*/ 51307 h 10574897"/>
              <a:gd name="connsiteX2710" fmla="*/ 5546070 w 10584443"/>
              <a:gd name="connsiteY2710" fmla="*/ 68523 h 10574897"/>
              <a:gd name="connsiteX2711" fmla="*/ 5707094 w 10584443"/>
              <a:gd name="connsiteY2711" fmla="*/ 82227 h 10574897"/>
              <a:gd name="connsiteX2712" fmla="*/ 5563201 w 10584443"/>
              <a:gd name="connsiteY2712" fmla="*/ 95246 h 10574897"/>
              <a:gd name="connsiteX2713" fmla="*/ 5426159 w 10584443"/>
              <a:gd name="connsiteY2713" fmla="*/ 54133 h 10574897"/>
              <a:gd name="connsiteX2714" fmla="*/ 5487317 w 10584443"/>
              <a:gd name="connsiteY2714" fmla="*/ 51307 h 10574897"/>
              <a:gd name="connsiteX2715" fmla="*/ 5577590 w 10584443"/>
              <a:gd name="connsiteY2715" fmla="*/ 0 h 10574897"/>
              <a:gd name="connsiteX2716" fmla="*/ 5868118 w 10584443"/>
              <a:gd name="connsiteY2716" fmla="*/ 50705 h 10574897"/>
              <a:gd name="connsiteX2717" fmla="*/ 5577590 w 10584443"/>
              <a:gd name="connsiteY2717" fmla="*/ 0 h 1057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</a:cxnLst>
            <a:rect l="l" t="t" r="r" b="b"/>
            <a:pathLst>
              <a:path w="10584443" h="10574897">
                <a:moveTo>
                  <a:pt x="3934138" y="10530275"/>
                </a:moveTo>
                <a:cubicBezTo>
                  <a:pt x="3945974" y="10528973"/>
                  <a:pt x="3958149" y="10530753"/>
                  <a:pt x="3969416" y="10535751"/>
                </a:cubicBezTo>
                <a:cubicBezTo>
                  <a:pt x="3963249" y="10551511"/>
                  <a:pt x="3942007" y="10556307"/>
                  <a:pt x="3900895" y="10543288"/>
                </a:cubicBezTo>
                <a:cubicBezTo>
                  <a:pt x="3910806" y="10535960"/>
                  <a:pt x="3922303" y="10531577"/>
                  <a:pt x="3934138" y="10530275"/>
                </a:cubicBezTo>
                <a:close/>
                <a:moveTo>
                  <a:pt x="4094431" y="10513400"/>
                </a:moveTo>
                <a:cubicBezTo>
                  <a:pt x="4107298" y="10512815"/>
                  <a:pt x="4120291" y="10514998"/>
                  <a:pt x="4132495" y="10519990"/>
                </a:cubicBezTo>
                <a:cubicBezTo>
                  <a:pt x="4125643" y="10522732"/>
                  <a:pt x="4110568" y="10523417"/>
                  <a:pt x="4118105" y="10530269"/>
                </a:cubicBezTo>
                <a:cubicBezTo>
                  <a:pt x="4097523" y="10532958"/>
                  <a:pt x="4076595" y="10530607"/>
                  <a:pt x="4057122" y="10523417"/>
                </a:cubicBezTo>
                <a:cubicBezTo>
                  <a:pt x="4068823" y="10517338"/>
                  <a:pt x="4081564" y="10513985"/>
                  <a:pt x="4094431" y="10513400"/>
                </a:cubicBezTo>
                <a:close/>
                <a:moveTo>
                  <a:pt x="5779041" y="10502861"/>
                </a:moveTo>
                <a:cubicBezTo>
                  <a:pt x="5740670" y="10513139"/>
                  <a:pt x="5708465" y="10495324"/>
                  <a:pt x="5672149" y="10513139"/>
                </a:cubicBezTo>
                <a:lnTo>
                  <a:pt x="5674205" y="10513825"/>
                </a:lnTo>
                <a:cubicBezTo>
                  <a:pt x="5709296" y="10523358"/>
                  <a:pt x="5746682" y="10519448"/>
                  <a:pt x="5779041" y="10502861"/>
                </a:cubicBezTo>
                <a:close/>
                <a:moveTo>
                  <a:pt x="6438211" y="10439821"/>
                </a:moveTo>
                <a:cubicBezTo>
                  <a:pt x="6451230" y="10444617"/>
                  <a:pt x="6478639" y="10445988"/>
                  <a:pt x="6469046" y="10455580"/>
                </a:cubicBezTo>
                <a:cubicBezTo>
                  <a:pt x="6443008" y="10446673"/>
                  <a:pt x="6423822" y="10474081"/>
                  <a:pt x="6400525" y="10474081"/>
                </a:cubicBezTo>
                <a:cubicBezTo>
                  <a:pt x="6402581" y="10464489"/>
                  <a:pt x="6411488" y="10453525"/>
                  <a:pt x="6438211" y="10439821"/>
                </a:cubicBezTo>
                <a:close/>
                <a:moveTo>
                  <a:pt x="3032735" y="10415154"/>
                </a:moveTo>
                <a:cubicBezTo>
                  <a:pt x="3057403" y="10415154"/>
                  <a:pt x="3129349" y="10438451"/>
                  <a:pt x="3108108" y="10448730"/>
                </a:cubicBezTo>
                <a:cubicBezTo>
                  <a:pt x="3090978" y="10436395"/>
                  <a:pt x="3086181" y="10459692"/>
                  <a:pt x="3073162" y="10448730"/>
                </a:cubicBezTo>
                <a:cubicBezTo>
                  <a:pt x="3060143" y="10437766"/>
                  <a:pt x="3043013" y="10432284"/>
                  <a:pt x="3032735" y="10415154"/>
                </a:cubicBezTo>
                <a:close/>
                <a:moveTo>
                  <a:pt x="3465894" y="10399766"/>
                </a:moveTo>
                <a:cubicBezTo>
                  <a:pt x="3469698" y="10399748"/>
                  <a:pt x="3474773" y="10400251"/>
                  <a:pt x="3481539" y="10401450"/>
                </a:cubicBezTo>
                <a:cubicBezTo>
                  <a:pt x="3526763" y="10428858"/>
                  <a:pt x="3432204" y="10404190"/>
                  <a:pt x="3477428" y="10432969"/>
                </a:cubicBezTo>
                <a:lnTo>
                  <a:pt x="3454131" y="10432969"/>
                </a:lnTo>
                <a:cubicBezTo>
                  <a:pt x="3447279" y="10424747"/>
                  <a:pt x="3436316" y="10423376"/>
                  <a:pt x="3428093" y="10417210"/>
                </a:cubicBezTo>
                <a:cubicBezTo>
                  <a:pt x="3474859" y="10425603"/>
                  <a:pt x="3439260" y="10399897"/>
                  <a:pt x="3465894" y="10399766"/>
                </a:cubicBezTo>
                <a:close/>
                <a:moveTo>
                  <a:pt x="6372430" y="10390486"/>
                </a:moveTo>
                <a:cubicBezTo>
                  <a:pt x="6403264" y="10398023"/>
                  <a:pt x="6405321" y="10423376"/>
                  <a:pt x="6366949" y="10431599"/>
                </a:cubicBezTo>
                <a:cubicBezTo>
                  <a:pt x="6333374" y="10425431"/>
                  <a:pt x="6372430" y="10403505"/>
                  <a:pt x="6372430" y="10390486"/>
                </a:cubicBezTo>
                <a:close/>
                <a:moveTo>
                  <a:pt x="3937908" y="10389802"/>
                </a:moveTo>
                <a:lnTo>
                  <a:pt x="3939956" y="10390779"/>
                </a:lnTo>
                <a:lnTo>
                  <a:pt x="3939769" y="10397956"/>
                </a:lnTo>
                <a:cubicBezTo>
                  <a:pt x="3947854" y="10415240"/>
                  <a:pt x="4011483" y="10430229"/>
                  <a:pt x="4042060" y="10415840"/>
                </a:cubicBezTo>
                <a:cubicBezTo>
                  <a:pt x="4018934" y="10402992"/>
                  <a:pt x="3988099" y="10407874"/>
                  <a:pt x="3961987" y="10401290"/>
                </a:cubicBezTo>
                <a:lnTo>
                  <a:pt x="3939956" y="10390779"/>
                </a:lnTo>
                <a:lnTo>
                  <a:pt x="3939963" y="10390487"/>
                </a:lnTo>
                <a:close/>
                <a:moveTo>
                  <a:pt x="6683515" y="10383634"/>
                </a:moveTo>
                <a:cubicBezTo>
                  <a:pt x="6707497" y="10387746"/>
                  <a:pt x="6697904" y="10401450"/>
                  <a:pt x="6735591" y="10401451"/>
                </a:cubicBezTo>
                <a:cubicBezTo>
                  <a:pt x="6675635" y="10428953"/>
                  <a:pt x="6610984" y="10444767"/>
                  <a:pt x="6545103" y="10448045"/>
                </a:cubicBezTo>
                <a:cubicBezTo>
                  <a:pt x="6594588" y="10429828"/>
                  <a:pt x="6645164" y="10414724"/>
                  <a:pt x="6696534" y="10402821"/>
                </a:cubicBezTo>
                <a:cubicBezTo>
                  <a:pt x="6678718" y="10399395"/>
                  <a:pt x="6676663" y="10392542"/>
                  <a:pt x="6683515" y="10383634"/>
                </a:cubicBezTo>
                <a:close/>
                <a:moveTo>
                  <a:pt x="3556920" y="10382265"/>
                </a:moveTo>
                <a:cubicBezTo>
                  <a:pt x="3641339" y="10402670"/>
                  <a:pt x="3724410" y="10428300"/>
                  <a:pt x="3805650" y="10459008"/>
                </a:cubicBezTo>
                <a:cubicBezTo>
                  <a:pt x="3695192" y="10440693"/>
                  <a:pt x="3585845" y="10416216"/>
                  <a:pt x="3478121" y="10385690"/>
                </a:cubicBezTo>
                <a:cubicBezTo>
                  <a:pt x="3517178" y="10385690"/>
                  <a:pt x="3566513" y="10407616"/>
                  <a:pt x="3556920" y="10382265"/>
                </a:cubicBezTo>
                <a:close/>
                <a:moveTo>
                  <a:pt x="3785106" y="10352116"/>
                </a:moveTo>
                <a:lnTo>
                  <a:pt x="3787162" y="10352802"/>
                </a:lnTo>
                <a:cubicBezTo>
                  <a:pt x="3823905" y="10386116"/>
                  <a:pt x="3872677" y="10402951"/>
                  <a:pt x="3922148" y="10399395"/>
                </a:cubicBezTo>
                <a:cubicBezTo>
                  <a:pt x="3878626" y="10377963"/>
                  <a:pt x="3832585" y="10362079"/>
                  <a:pt x="3785106" y="10352116"/>
                </a:cubicBezTo>
                <a:close/>
                <a:moveTo>
                  <a:pt x="3713160" y="10350745"/>
                </a:moveTo>
                <a:lnTo>
                  <a:pt x="3711105" y="10352116"/>
                </a:lnTo>
                <a:lnTo>
                  <a:pt x="3715588" y="10352116"/>
                </a:lnTo>
                <a:lnTo>
                  <a:pt x="3743052" y="10367618"/>
                </a:lnTo>
                <a:cubicBezTo>
                  <a:pt x="3753245" y="10372672"/>
                  <a:pt x="3764208" y="10375755"/>
                  <a:pt x="3777570" y="10372672"/>
                </a:cubicBezTo>
                <a:lnTo>
                  <a:pt x="3754957" y="10352116"/>
                </a:lnTo>
                <a:lnTo>
                  <a:pt x="3715588" y="10352116"/>
                </a:lnTo>
                <a:close/>
                <a:moveTo>
                  <a:pt x="3407545" y="10347318"/>
                </a:moveTo>
                <a:cubicBezTo>
                  <a:pt x="3445158" y="10349797"/>
                  <a:pt x="3481929" y="10359572"/>
                  <a:pt x="3515808" y="10376097"/>
                </a:cubicBezTo>
                <a:cubicBezTo>
                  <a:pt x="3477310" y="10381601"/>
                  <a:pt x="3438228" y="10371213"/>
                  <a:pt x="3407545" y="10347318"/>
                </a:cubicBezTo>
                <a:close/>
                <a:moveTo>
                  <a:pt x="2747689" y="10302780"/>
                </a:moveTo>
                <a:cubicBezTo>
                  <a:pt x="2813107" y="10318175"/>
                  <a:pt x="2875905" y="10343109"/>
                  <a:pt x="2934066" y="10376783"/>
                </a:cubicBezTo>
                <a:cubicBezTo>
                  <a:pt x="2869630" y="10358384"/>
                  <a:pt x="2807195" y="10333594"/>
                  <a:pt x="2747689" y="10302780"/>
                </a:cubicBezTo>
                <a:close/>
                <a:moveTo>
                  <a:pt x="3260224" y="10284965"/>
                </a:moveTo>
                <a:cubicBezTo>
                  <a:pt x="3298774" y="10296515"/>
                  <a:pt x="3335985" y="10312135"/>
                  <a:pt x="3371228" y="10331559"/>
                </a:cubicBezTo>
                <a:cubicBezTo>
                  <a:pt x="3324634" y="10336356"/>
                  <a:pt x="3259539" y="10300724"/>
                  <a:pt x="3260224" y="10284965"/>
                </a:cubicBezTo>
                <a:close/>
                <a:moveTo>
                  <a:pt x="6821928" y="10258243"/>
                </a:moveTo>
                <a:cubicBezTo>
                  <a:pt x="6782871" y="10258927"/>
                  <a:pt x="6800001" y="10282910"/>
                  <a:pt x="6753407" y="10287021"/>
                </a:cubicBezTo>
                <a:lnTo>
                  <a:pt x="6755462" y="10287706"/>
                </a:lnTo>
                <a:cubicBezTo>
                  <a:pt x="6748610" y="10319911"/>
                  <a:pt x="6839058" y="10267150"/>
                  <a:pt x="6821928" y="10258243"/>
                </a:cubicBezTo>
                <a:close/>
                <a:moveTo>
                  <a:pt x="6925394" y="10222611"/>
                </a:moveTo>
                <a:cubicBezTo>
                  <a:pt x="6904838" y="10250019"/>
                  <a:pt x="6863725" y="10258243"/>
                  <a:pt x="6867837" y="10272631"/>
                </a:cubicBezTo>
                <a:lnTo>
                  <a:pt x="6869892" y="10273316"/>
                </a:lnTo>
                <a:cubicBezTo>
                  <a:pt x="6898639" y="10269371"/>
                  <a:pt x="6926080" y="10258818"/>
                  <a:pt x="6950062" y="10242482"/>
                </a:cubicBezTo>
                <a:cubicBezTo>
                  <a:pt x="6929505" y="10239742"/>
                  <a:pt x="6958969" y="10222611"/>
                  <a:pt x="6925394" y="10222611"/>
                </a:cubicBezTo>
                <a:close/>
                <a:moveTo>
                  <a:pt x="3202667" y="10205481"/>
                </a:moveTo>
                <a:cubicBezTo>
                  <a:pt x="3226153" y="10229250"/>
                  <a:pt x="3253787" y="10248525"/>
                  <a:pt x="3284207" y="10262353"/>
                </a:cubicBezTo>
                <a:cubicBezTo>
                  <a:pt x="3241039" y="10261667"/>
                  <a:pt x="3184852" y="10211648"/>
                  <a:pt x="3162925" y="10234944"/>
                </a:cubicBezTo>
                <a:cubicBezTo>
                  <a:pt x="3150591" y="10205481"/>
                  <a:pt x="3169092" y="10210277"/>
                  <a:pt x="3202667" y="10205481"/>
                </a:cubicBezTo>
                <a:close/>
                <a:moveTo>
                  <a:pt x="3058949" y="10185010"/>
                </a:moveTo>
                <a:cubicBezTo>
                  <a:pt x="3062450" y="10184753"/>
                  <a:pt x="3067846" y="10188522"/>
                  <a:pt x="3077267" y="10199999"/>
                </a:cubicBezTo>
                <a:cubicBezTo>
                  <a:pt x="3058766" y="10197943"/>
                  <a:pt x="3059452" y="10206166"/>
                  <a:pt x="3077267" y="10222611"/>
                </a:cubicBezTo>
                <a:cubicBezTo>
                  <a:pt x="3056025" y="10230148"/>
                  <a:pt x="2998468" y="10202055"/>
                  <a:pt x="3021080" y="10196573"/>
                </a:cubicBezTo>
                <a:cubicBezTo>
                  <a:pt x="3054998" y="10222783"/>
                  <a:pt x="3048446" y="10185781"/>
                  <a:pt x="3058949" y="10185010"/>
                </a:cubicBezTo>
                <a:close/>
                <a:moveTo>
                  <a:pt x="2577758" y="9995807"/>
                </a:moveTo>
                <a:cubicBezTo>
                  <a:pt x="2644908" y="10005400"/>
                  <a:pt x="2724392" y="10069810"/>
                  <a:pt x="2760023" y="10069810"/>
                </a:cubicBezTo>
                <a:lnTo>
                  <a:pt x="2771672" y="10086940"/>
                </a:lnTo>
                <a:cubicBezTo>
                  <a:pt x="2775098" y="10094477"/>
                  <a:pt x="2777839" y="10094477"/>
                  <a:pt x="2766875" y="10094477"/>
                </a:cubicBezTo>
                <a:cubicBezTo>
                  <a:pt x="2724392" y="10058846"/>
                  <a:pt x="2762079" y="10110921"/>
                  <a:pt x="2745634" y="10107495"/>
                </a:cubicBezTo>
                <a:cubicBezTo>
                  <a:pt x="2733300" y="10081458"/>
                  <a:pt x="2689447" y="10105440"/>
                  <a:pt x="2677113" y="10081458"/>
                </a:cubicBezTo>
                <a:cubicBezTo>
                  <a:pt x="2686021" y="10063642"/>
                  <a:pt x="2746319" y="10107495"/>
                  <a:pt x="2714800" y="10063642"/>
                </a:cubicBezTo>
                <a:cubicBezTo>
                  <a:pt x="2664779" y="10052679"/>
                  <a:pt x="2625037" y="10026641"/>
                  <a:pt x="2577758" y="10011566"/>
                </a:cubicBezTo>
                <a:cubicBezTo>
                  <a:pt x="2585981" y="10010882"/>
                  <a:pt x="2586666" y="10006085"/>
                  <a:pt x="2577758" y="9995807"/>
                </a:cubicBezTo>
                <a:close/>
                <a:moveTo>
                  <a:pt x="2481144" y="9908101"/>
                </a:moveTo>
                <a:cubicBezTo>
                  <a:pt x="2521571" y="9935509"/>
                  <a:pt x="2503756" y="9956750"/>
                  <a:pt x="2531849" y="9973196"/>
                </a:cubicBezTo>
                <a:cubicBezTo>
                  <a:pt x="2492566" y="9960868"/>
                  <a:pt x="2456360" y="9940311"/>
                  <a:pt x="2425642" y="9912897"/>
                </a:cubicBezTo>
                <a:cubicBezTo>
                  <a:pt x="2471551" y="9934824"/>
                  <a:pt x="2485255" y="9931398"/>
                  <a:pt x="2481144" y="9908101"/>
                </a:cubicBezTo>
                <a:close/>
                <a:moveTo>
                  <a:pt x="2324916" y="9889600"/>
                </a:moveTo>
                <a:cubicBezTo>
                  <a:pt x="2372520" y="9902834"/>
                  <a:pt x="2416698" y="9926210"/>
                  <a:pt x="2454420" y="9958121"/>
                </a:cubicBezTo>
                <a:cubicBezTo>
                  <a:pt x="2407577" y="9943030"/>
                  <a:pt x="2363744" y="9919839"/>
                  <a:pt x="2324916" y="9889600"/>
                </a:cubicBezTo>
                <a:close/>
                <a:moveTo>
                  <a:pt x="7879964" y="9797354"/>
                </a:moveTo>
                <a:cubicBezTo>
                  <a:pt x="7865799" y="9797740"/>
                  <a:pt x="7838433" y="9832043"/>
                  <a:pt x="7804516" y="9832043"/>
                </a:cubicBezTo>
                <a:lnTo>
                  <a:pt x="7806571" y="9832728"/>
                </a:lnTo>
                <a:cubicBezTo>
                  <a:pt x="7811368" y="9858766"/>
                  <a:pt x="7866869" y="9813542"/>
                  <a:pt x="7889481" y="9810801"/>
                </a:cubicBezTo>
                <a:cubicBezTo>
                  <a:pt x="7887940" y="9800866"/>
                  <a:pt x="7884685" y="9797226"/>
                  <a:pt x="7879964" y="9797354"/>
                </a:cubicBezTo>
                <a:close/>
                <a:moveTo>
                  <a:pt x="1987109" y="9749132"/>
                </a:moveTo>
                <a:cubicBezTo>
                  <a:pt x="2013147" y="9762836"/>
                  <a:pt x="2094687" y="9792985"/>
                  <a:pt x="2074130" y="9806004"/>
                </a:cubicBezTo>
                <a:cubicBezTo>
                  <a:pt x="2052204" y="9779966"/>
                  <a:pt x="2005610" y="9779281"/>
                  <a:pt x="1987109" y="9749132"/>
                </a:cubicBezTo>
                <a:close/>
                <a:moveTo>
                  <a:pt x="2060426" y="9746392"/>
                </a:moveTo>
                <a:cubicBezTo>
                  <a:pt x="2130481" y="9769585"/>
                  <a:pt x="2195727" y="9805342"/>
                  <a:pt x="2252969" y="9851914"/>
                </a:cubicBezTo>
                <a:cubicBezTo>
                  <a:pt x="2182738" y="9829128"/>
                  <a:pt x="2117420" y="9793332"/>
                  <a:pt x="2060426" y="9746392"/>
                </a:cubicBezTo>
                <a:close/>
                <a:moveTo>
                  <a:pt x="8020356" y="9710076"/>
                </a:moveTo>
                <a:lnTo>
                  <a:pt x="8015560" y="9716928"/>
                </a:lnTo>
                <a:lnTo>
                  <a:pt x="8020356" y="9716243"/>
                </a:lnTo>
                <a:cubicBezTo>
                  <a:pt x="8020024" y="9714201"/>
                  <a:pt x="8020024" y="9712118"/>
                  <a:pt x="8020356" y="9710076"/>
                </a:cubicBezTo>
                <a:close/>
                <a:moveTo>
                  <a:pt x="2080982" y="9695001"/>
                </a:moveTo>
                <a:cubicBezTo>
                  <a:pt x="2122095" y="9748447"/>
                  <a:pt x="2278322" y="9788874"/>
                  <a:pt x="2248173" y="9826560"/>
                </a:cubicBezTo>
                <a:cubicBezTo>
                  <a:pt x="2210486" y="9766947"/>
                  <a:pt x="2126891" y="9760095"/>
                  <a:pt x="2073445" y="9717613"/>
                </a:cubicBezTo>
                <a:cubicBezTo>
                  <a:pt x="2091260" y="9723093"/>
                  <a:pt x="2065908" y="9692945"/>
                  <a:pt x="2080982" y="9695001"/>
                </a:cubicBezTo>
                <a:close/>
                <a:moveTo>
                  <a:pt x="1918588" y="9661426"/>
                </a:moveTo>
                <a:cubicBezTo>
                  <a:pt x="1976127" y="9679059"/>
                  <a:pt x="2026691" y="9714286"/>
                  <a:pt x="2063167" y="9762152"/>
                </a:cubicBezTo>
                <a:cubicBezTo>
                  <a:pt x="2002869" y="9741595"/>
                  <a:pt x="1978201" y="9683353"/>
                  <a:pt x="1918588" y="9661426"/>
                </a:cubicBezTo>
                <a:close/>
                <a:moveTo>
                  <a:pt x="8106692" y="9634018"/>
                </a:moveTo>
                <a:lnTo>
                  <a:pt x="8092303" y="9644981"/>
                </a:lnTo>
                <a:cubicBezTo>
                  <a:pt x="8100343" y="9644355"/>
                  <a:pt x="8108107" y="9641766"/>
                  <a:pt x="8114915" y="9637444"/>
                </a:cubicBezTo>
                <a:lnTo>
                  <a:pt x="8123822" y="9634018"/>
                </a:lnTo>
                <a:close/>
                <a:moveTo>
                  <a:pt x="2097440" y="9562756"/>
                </a:moveTo>
                <a:lnTo>
                  <a:pt x="2095384" y="9564127"/>
                </a:lnTo>
                <a:lnTo>
                  <a:pt x="2099818" y="9564344"/>
                </a:lnTo>
                <a:lnTo>
                  <a:pt x="2148733" y="9597020"/>
                </a:lnTo>
                <a:cubicBezTo>
                  <a:pt x="2167007" y="9606444"/>
                  <a:pt x="2186342" y="9613813"/>
                  <a:pt x="2206389" y="9618944"/>
                </a:cubicBezTo>
                <a:cubicBezTo>
                  <a:pt x="2187887" y="9597360"/>
                  <a:pt x="2144720" y="9572692"/>
                  <a:pt x="2116776" y="9565176"/>
                </a:cubicBezTo>
                <a:lnTo>
                  <a:pt x="2099818" y="9564344"/>
                </a:lnTo>
                <a:close/>
                <a:moveTo>
                  <a:pt x="8303218" y="9538827"/>
                </a:moveTo>
                <a:cubicBezTo>
                  <a:pt x="8311954" y="9539758"/>
                  <a:pt x="8312596" y="9545797"/>
                  <a:pt x="8325958" y="9542200"/>
                </a:cubicBezTo>
                <a:cubicBezTo>
                  <a:pt x="8315248" y="9559380"/>
                  <a:pt x="8300097" y="9573348"/>
                  <a:pt x="8282105" y="9582627"/>
                </a:cubicBezTo>
                <a:cubicBezTo>
                  <a:pt x="8279364" y="9572349"/>
                  <a:pt x="8291012" y="9550423"/>
                  <a:pt x="8291012" y="9540144"/>
                </a:cubicBezTo>
                <a:cubicBezTo>
                  <a:pt x="8296494" y="9538774"/>
                  <a:pt x="8300305" y="9538517"/>
                  <a:pt x="8303218" y="9538827"/>
                </a:cubicBezTo>
                <a:close/>
                <a:moveTo>
                  <a:pt x="1791202" y="9416461"/>
                </a:moveTo>
                <a:lnTo>
                  <a:pt x="1792521" y="9417090"/>
                </a:lnTo>
                <a:lnTo>
                  <a:pt x="1792522" y="9418177"/>
                </a:lnTo>
                <a:close/>
                <a:moveTo>
                  <a:pt x="1562965" y="9411325"/>
                </a:moveTo>
                <a:cubicBezTo>
                  <a:pt x="1619838" y="9445585"/>
                  <a:pt x="1754138" y="9505883"/>
                  <a:pt x="1795936" y="9491494"/>
                </a:cubicBezTo>
                <a:cubicBezTo>
                  <a:pt x="1802788" y="9522328"/>
                  <a:pt x="1845271" y="9519587"/>
                  <a:pt x="1850068" y="9551792"/>
                </a:cubicBezTo>
                <a:cubicBezTo>
                  <a:pt x="1824030" y="9538774"/>
                  <a:pt x="1781547" y="9508624"/>
                  <a:pt x="1789769" y="9538774"/>
                </a:cubicBezTo>
                <a:cubicBezTo>
                  <a:pt x="1813066" y="9572348"/>
                  <a:pt x="1880217" y="9606609"/>
                  <a:pt x="1850068" y="9551792"/>
                </a:cubicBezTo>
                <a:cubicBezTo>
                  <a:pt x="1900372" y="9561178"/>
                  <a:pt x="1946152" y="9586959"/>
                  <a:pt x="1980257" y="9625109"/>
                </a:cubicBezTo>
                <a:cubicBezTo>
                  <a:pt x="1867883" y="9590164"/>
                  <a:pt x="1796621" y="9569608"/>
                  <a:pt x="1719193" y="9537403"/>
                </a:cubicBezTo>
                <a:cubicBezTo>
                  <a:pt x="1757564" y="9537403"/>
                  <a:pt x="1689729" y="9504513"/>
                  <a:pt x="1700692" y="9481901"/>
                </a:cubicBezTo>
                <a:cubicBezTo>
                  <a:pt x="1671232" y="9481565"/>
                  <a:pt x="1642300" y="9474038"/>
                  <a:pt x="1616412" y="9459974"/>
                </a:cubicBezTo>
                <a:cubicBezTo>
                  <a:pt x="1582151" y="9443530"/>
                  <a:pt x="1552687" y="9422973"/>
                  <a:pt x="1562965" y="9411325"/>
                </a:cubicBezTo>
                <a:close/>
                <a:moveTo>
                  <a:pt x="1806826" y="9405930"/>
                </a:moveTo>
                <a:cubicBezTo>
                  <a:pt x="1819074" y="9407900"/>
                  <a:pt x="1834663" y="9415437"/>
                  <a:pt x="1841172" y="9427085"/>
                </a:cubicBezTo>
                <a:cubicBezTo>
                  <a:pt x="1829524" y="9426401"/>
                  <a:pt x="1824728" y="9431881"/>
                  <a:pt x="1832950" y="9448327"/>
                </a:cubicBezTo>
                <a:cubicBezTo>
                  <a:pt x="1887081" y="9480531"/>
                  <a:pt x="1944638" y="9455864"/>
                  <a:pt x="2013159" y="9524385"/>
                </a:cubicBezTo>
                <a:cubicBezTo>
                  <a:pt x="1928430" y="9520084"/>
                  <a:pt x="1846878" y="9490755"/>
                  <a:pt x="1778818" y="9440104"/>
                </a:cubicBezTo>
                <a:cubicBezTo>
                  <a:pt x="1777448" y="9422974"/>
                  <a:pt x="1845283" y="9468197"/>
                  <a:pt x="1819246" y="9429826"/>
                </a:cubicBezTo>
                <a:lnTo>
                  <a:pt x="1792521" y="9417090"/>
                </a:lnTo>
                <a:lnTo>
                  <a:pt x="1792512" y="9407332"/>
                </a:lnTo>
                <a:cubicBezTo>
                  <a:pt x="1795413" y="9405351"/>
                  <a:pt x="1800702" y="9404945"/>
                  <a:pt x="1806826" y="9405930"/>
                </a:cubicBezTo>
                <a:close/>
                <a:moveTo>
                  <a:pt x="1536927" y="9315395"/>
                </a:moveTo>
                <a:cubicBezTo>
                  <a:pt x="1554057" y="9336636"/>
                  <a:pt x="1586262" y="9344859"/>
                  <a:pt x="1608873" y="9361990"/>
                </a:cubicBezTo>
                <a:cubicBezTo>
                  <a:pt x="1613670" y="9375694"/>
                  <a:pt x="1626688" y="9397620"/>
                  <a:pt x="1613670" y="9397620"/>
                </a:cubicBezTo>
                <a:cubicBezTo>
                  <a:pt x="1582836" y="9349655"/>
                  <a:pt x="1575984" y="9383231"/>
                  <a:pt x="1549945" y="9370897"/>
                </a:cubicBezTo>
                <a:cubicBezTo>
                  <a:pt x="1538298" y="9353766"/>
                  <a:pt x="1523908" y="9339378"/>
                  <a:pt x="1512945" y="9322247"/>
                </a:cubicBezTo>
                <a:cubicBezTo>
                  <a:pt x="1536927" y="9333896"/>
                  <a:pt x="1528704" y="9315395"/>
                  <a:pt x="1536927" y="9315395"/>
                </a:cubicBezTo>
                <a:close/>
                <a:moveTo>
                  <a:pt x="1489968" y="9251672"/>
                </a:moveTo>
                <a:cubicBezTo>
                  <a:pt x="1497998" y="9245119"/>
                  <a:pt x="1535899" y="9273255"/>
                  <a:pt x="1553371" y="9288673"/>
                </a:cubicBezTo>
                <a:cubicBezTo>
                  <a:pt x="1528703" y="9277709"/>
                  <a:pt x="1528703" y="9292784"/>
                  <a:pt x="1493758" y="9271542"/>
                </a:cubicBezTo>
                <a:cubicBezTo>
                  <a:pt x="1487934" y="9259894"/>
                  <a:pt x="1487292" y="9253856"/>
                  <a:pt x="1489968" y="9251672"/>
                </a:cubicBezTo>
                <a:close/>
                <a:moveTo>
                  <a:pt x="1391662" y="9208503"/>
                </a:moveTo>
                <a:cubicBezTo>
                  <a:pt x="1428663" y="9235226"/>
                  <a:pt x="1421126" y="9226318"/>
                  <a:pt x="1440312" y="9221522"/>
                </a:cubicBezTo>
                <a:cubicBezTo>
                  <a:pt x="1437571" y="9242763"/>
                  <a:pt x="1498554" y="9277024"/>
                  <a:pt x="1469091" y="9277024"/>
                </a:cubicBezTo>
                <a:cubicBezTo>
                  <a:pt x="1445793" y="9253727"/>
                  <a:pt x="1404681" y="9242079"/>
                  <a:pt x="1391662" y="9208503"/>
                </a:cubicBezTo>
                <a:close/>
                <a:moveTo>
                  <a:pt x="8785733" y="9168077"/>
                </a:moveTo>
                <a:cubicBezTo>
                  <a:pt x="8781622" y="9171503"/>
                  <a:pt x="8770658" y="9176299"/>
                  <a:pt x="8773398" y="9181781"/>
                </a:cubicBezTo>
                <a:cubicBezTo>
                  <a:pt x="8779566" y="9196856"/>
                  <a:pt x="8788473" y="9197540"/>
                  <a:pt x="8797381" y="9181781"/>
                </a:cubicBezTo>
                <a:cubicBezTo>
                  <a:pt x="8798066" y="9180410"/>
                  <a:pt x="8789844" y="9174244"/>
                  <a:pt x="8785733" y="9170132"/>
                </a:cubicBezTo>
                <a:close/>
                <a:moveTo>
                  <a:pt x="1455400" y="9083797"/>
                </a:moveTo>
                <a:cubicBezTo>
                  <a:pt x="1488290" y="9152317"/>
                  <a:pt x="1414973" y="9100927"/>
                  <a:pt x="1433473" y="9152317"/>
                </a:cubicBezTo>
                <a:cubicBezTo>
                  <a:pt x="1446446" y="9165040"/>
                  <a:pt x="1461818" y="9175055"/>
                  <a:pt x="1478697" y="9181781"/>
                </a:cubicBezTo>
                <a:cubicBezTo>
                  <a:pt x="1453344" y="9118742"/>
                  <a:pt x="1489662" y="9113260"/>
                  <a:pt x="1533514" y="9162595"/>
                </a:cubicBezTo>
                <a:cubicBezTo>
                  <a:pt x="1523921" y="9122853"/>
                  <a:pt x="1482808" y="9108463"/>
                  <a:pt x="1455400" y="9083797"/>
                </a:cubicBezTo>
                <a:close/>
                <a:moveTo>
                  <a:pt x="8963887" y="9059129"/>
                </a:moveTo>
                <a:lnTo>
                  <a:pt x="8945386" y="9068036"/>
                </a:lnTo>
                <a:lnTo>
                  <a:pt x="8947442" y="9068722"/>
                </a:lnTo>
                <a:cubicBezTo>
                  <a:pt x="8953121" y="9065876"/>
                  <a:pt x="8958614" y="9062671"/>
                  <a:pt x="8963887" y="9059129"/>
                </a:cubicBezTo>
                <a:close/>
                <a:moveTo>
                  <a:pt x="9729264" y="8236193"/>
                </a:moveTo>
                <a:cubicBezTo>
                  <a:pt x="9726522" y="8244416"/>
                  <a:pt x="9724467" y="8254694"/>
                  <a:pt x="9718985" y="8258805"/>
                </a:cubicBezTo>
                <a:cubicBezTo>
                  <a:pt x="9709392" y="8264972"/>
                  <a:pt x="9700485" y="8256749"/>
                  <a:pt x="9706652" y="8246471"/>
                </a:cubicBezTo>
                <a:cubicBezTo>
                  <a:pt x="9713121" y="8241062"/>
                  <a:pt x="9720935" y="8237510"/>
                  <a:pt x="9729264" y="8236193"/>
                </a:cubicBezTo>
                <a:close/>
                <a:moveTo>
                  <a:pt x="836659" y="8159451"/>
                </a:moveTo>
                <a:cubicBezTo>
                  <a:pt x="813362" y="8153970"/>
                  <a:pt x="842139" y="8213583"/>
                  <a:pt x="871603" y="8220435"/>
                </a:cubicBezTo>
                <a:cubicBezTo>
                  <a:pt x="875715" y="8193026"/>
                  <a:pt x="839398" y="8184804"/>
                  <a:pt x="839398" y="8159451"/>
                </a:cubicBezTo>
                <a:close/>
                <a:moveTo>
                  <a:pt x="702357" y="7916203"/>
                </a:moveTo>
                <a:cubicBezTo>
                  <a:pt x="711951" y="7965538"/>
                  <a:pt x="759914" y="7999113"/>
                  <a:pt x="785268" y="8041596"/>
                </a:cubicBezTo>
                <a:cubicBezTo>
                  <a:pt x="769319" y="7993147"/>
                  <a:pt x="740690" y="7949851"/>
                  <a:pt x="702357" y="7916203"/>
                </a:cubicBezTo>
                <a:close/>
                <a:moveTo>
                  <a:pt x="9905363" y="7746955"/>
                </a:moveTo>
                <a:cubicBezTo>
                  <a:pt x="9889500" y="7782926"/>
                  <a:pt x="9870707" y="7817531"/>
                  <a:pt x="9849175" y="7850422"/>
                </a:cubicBezTo>
                <a:cubicBezTo>
                  <a:pt x="9850545" y="7811365"/>
                  <a:pt x="9890287" y="7738048"/>
                  <a:pt x="9905363" y="7746955"/>
                </a:cubicBezTo>
                <a:close/>
                <a:moveTo>
                  <a:pt x="623558" y="7735308"/>
                </a:moveTo>
                <a:cubicBezTo>
                  <a:pt x="625651" y="7761729"/>
                  <a:pt x="637937" y="7786301"/>
                  <a:pt x="657818" y="7803828"/>
                </a:cubicBezTo>
                <a:cubicBezTo>
                  <a:pt x="663300" y="7776420"/>
                  <a:pt x="643429" y="7755864"/>
                  <a:pt x="623558" y="7735308"/>
                </a:cubicBezTo>
                <a:close/>
                <a:moveTo>
                  <a:pt x="536055" y="7732878"/>
                </a:moveTo>
                <a:cubicBezTo>
                  <a:pt x="531826" y="7732139"/>
                  <a:pt x="529514" y="7736164"/>
                  <a:pt x="531055" y="7747641"/>
                </a:cubicBezTo>
                <a:cubicBezTo>
                  <a:pt x="548185" y="7745586"/>
                  <a:pt x="548185" y="7754493"/>
                  <a:pt x="548185" y="7783272"/>
                </a:cubicBezTo>
                <a:cubicBezTo>
                  <a:pt x="557952" y="7783801"/>
                  <a:pt x="567093" y="7788248"/>
                  <a:pt x="573539" y="7795606"/>
                </a:cubicBezTo>
                <a:cubicBezTo>
                  <a:pt x="578677" y="7780189"/>
                  <a:pt x="548742" y="7735094"/>
                  <a:pt x="536055" y="7732878"/>
                </a:cubicBezTo>
                <a:close/>
                <a:moveTo>
                  <a:pt x="10119146" y="7644174"/>
                </a:moveTo>
                <a:lnTo>
                  <a:pt x="10171907" y="7691453"/>
                </a:lnTo>
                <a:cubicBezTo>
                  <a:pt x="10164370" y="7698991"/>
                  <a:pt x="10160944" y="7705843"/>
                  <a:pt x="10156148" y="7705843"/>
                </a:cubicBezTo>
                <a:cubicBezTo>
                  <a:pt x="10145129" y="7708627"/>
                  <a:pt x="10133591" y="7708627"/>
                  <a:pt x="10122572" y="7705843"/>
                </a:cubicBezTo>
                <a:cubicBezTo>
                  <a:pt x="10102016" y="7696935"/>
                  <a:pt x="10109553" y="7677064"/>
                  <a:pt x="10109553" y="7659249"/>
                </a:cubicBezTo>
                <a:cubicBezTo>
                  <a:pt x="10110239" y="7654452"/>
                  <a:pt x="10115721" y="7649656"/>
                  <a:pt x="10119146" y="7644174"/>
                </a:cubicBezTo>
                <a:close/>
                <a:moveTo>
                  <a:pt x="9904677" y="7643490"/>
                </a:moveTo>
                <a:lnTo>
                  <a:pt x="9903836" y="7645281"/>
                </a:lnTo>
                <a:lnTo>
                  <a:pt x="9903306" y="7645546"/>
                </a:lnTo>
                <a:lnTo>
                  <a:pt x="9888917" y="7645546"/>
                </a:lnTo>
                <a:cubicBezTo>
                  <a:pt x="9872941" y="7662396"/>
                  <a:pt x="9863052" y="7684101"/>
                  <a:pt x="9860824" y="7707214"/>
                </a:cubicBezTo>
                <a:cubicBezTo>
                  <a:pt x="9875556" y="7701390"/>
                  <a:pt x="9882750" y="7690598"/>
                  <a:pt x="9888146" y="7678693"/>
                </a:cubicBezTo>
                <a:lnTo>
                  <a:pt x="9903836" y="7645281"/>
                </a:lnTo>
                <a:lnTo>
                  <a:pt x="9906048" y="7644175"/>
                </a:lnTo>
                <a:close/>
                <a:moveTo>
                  <a:pt x="10254818" y="7641433"/>
                </a:moveTo>
                <a:cubicBezTo>
                  <a:pt x="10267837" y="7642118"/>
                  <a:pt x="10278115" y="7643489"/>
                  <a:pt x="10278115" y="7663360"/>
                </a:cubicBezTo>
                <a:cubicBezTo>
                  <a:pt x="10278115" y="7664730"/>
                  <a:pt x="10266466" y="7665416"/>
                  <a:pt x="10266466" y="7665415"/>
                </a:cubicBezTo>
                <a:cubicBezTo>
                  <a:pt x="10261902" y="7657771"/>
                  <a:pt x="10258004" y="7649747"/>
                  <a:pt x="10254818" y="7641433"/>
                </a:cubicBezTo>
                <a:close/>
                <a:moveTo>
                  <a:pt x="1278618" y="7531116"/>
                </a:moveTo>
                <a:cubicBezTo>
                  <a:pt x="1284686" y="7536833"/>
                  <a:pt x="1291347" y="7541887"/>
                  <a:pt x="1298488" y="7546190"/>
                </a:cubicBezTo>
                <a:cubicBezTo>
                  <a:pt x="1300544" y="7531116"/>
                  <a:pt x="1290951" y="7531116"/>
                  <a:pt x="1281357" y="7531116"/>
                </a:cubicBezTo>
                <a:close/>
                <a:moveTo>
                  <a:pt x="470218" y="7512077"/>
                </a:moveTo>
                <a:cubicBezTo>
                  <a:pt x="453843" y="7516068"/>
                  <a:pt x="446303" y="7537797"/>
                  <a:pt x="459793" y="7582507"/>
                </a:cubicBezTo>
                <a:cubicBezTo>
                  <a:pt x="470071" y="7566061"/>
                  <a:pt x="472813" y="7524264"/>
                  <a:pt x="509815" y="7566061"/>
                </a:cubicBezTo>
                <a:cubicBezTo>
                  <a:pt x="497790" y="7586871"/>
                  <a:pt x="491633" y="7610551"/>
                  <a:pt x="491998" y="7634582"/>
                </a:cubicBezTo>
                <a:cubicBezTo>
                  <a:pt x="512554" y="7651712"/>
                  <a:pt x="532425" y="7669528"/>
                  <a:pt x="523518" y="7697621"/>
                </a:cubicBezTo>
                <a:cubicBezTo>
                  <a:pt x="560598" y="7722019"/>
                  <a:pt x="592308" y="7753729"/>
                  <a:pt x="616706" y="7790809"/>
                </a:cubicBezTo>
                <a:cubicBezTo>
                  <a:pt x="631781" y="7783957"/>
                  <a:pt x="605057" y="7733252"/>
                  <a:pt x="581760" y="7709270"/>
                </a:cubicBezTo>
                <a:cubicBezTo>
                  <a:pt x="588612" y="7687343"/>
                  <a:pt x="614650" y="7757234"/>
                  <a:pt x="614650" y="7718178"/>
                </a:cubicBezTo>
                <a:cubicBezTo>
                  <a:pt x="598205" y="7651712"/>
                  <a:pt x="518721" y="7605804"/>
                  <a:pt x="518721" y="7532486"/>
                </a:cubicBezTo>
                <a:cubicBezTo>
                  <a:pt x="508615" y="7523407"/>
                  <a:pt x="498379" y="7517026"/>
                  <a:pt x="489086" y="7513804"/>
                </a:cubicBezTo>
                <a:cubicBezTo>
                  <a:pt x="482116" y="7511387"/>
                  <a:pt x="475677" y="7510746"/>
                  <a:pt x="470218" y="7512077"/>
                </a:cubicBezTo>
                <a:close/>
                <a:moveTo>
                  <a:pt x="10189038" y="7313220"/>
                </a:moveTo>
                <a:cubicBezTo>
                  <a:pt x="10183629" y="7319688"/>
                  <a:pt x="10180077" y="7327503"/>
                  <a:pt x="10178760" y="7335832"/>
                </a:cubicBezTo>
                <a:lnTo>
                  <a:pt x="10173963" y="7335832"/>
                </a:lnTo>
                <a:cubicBezTo>
                  <a:pt x="10173963" y="7340628"/>
                  <a:pt x="10173963" y="7340628"/>
                  <a:pt x="10173963" y="7340628"/>
                </a:cubicBezTo>
                <a:cubicBezTo>
                  <a:pt x="10164871" y="7341883"/>
                  <a:pt x="10156320" y="7345683"/>
                  <a:pt x="10149296" y="7351592"/>
                </a:cubicBezTo>
                <a:cubicBezTo>
                  <a:pt x="10142444" y="7364611"/>
                  <a:pt x="10155463" y="7368036"/>
                  <a:pt x="10162315" y="7364611"/>
                </a:cubicBezTo>
                <a:cubicBezTo>
                  <a:pt x="10169167" y="7361184"/>
                  <a:pt x="10173963" y="7350221"/>
                  <a:pt x="10173963" y="7340628"/>
                </a:cubicBezTo>
                <a:lnTo>
                  <a:pt x="10178760" y="7340628"/>
                </a:lnTo>
                <a:cubicBezTo>
                  <a:pt x="10178760" y="7335832"/>
                  <a:pt x="10178760" y="7335832"/>
                  <a:pt x="10178760" y="7335832"/>
                </a:cubicBezTo>
                <a:cubicBezTo>
                  <a:pt x="10187089" y="7334515"/>
                  <a:pt x="10194903" y="7330963"/>
                  <a:pt x="10201372" y="7325554"/>
                </a:cubicBezTo>
                <a:lnTo>
                  <a:pt x="10202742" y="7331720"/>
                </a:lnTo>
                <a:cubicBezTo>
                  <a:pt x="10209594" y="7319387"/>
                  <a:pt x="10200001" y="7309794"/>
                  <a:pt x="10189038" y="7313220"/>
                </a:cubicBezTo>
                <a:close/>
                <a:moveTo>
                  <a:pt x="10099961" y="7229625"/>
                </a:moveTo>
                <a:cubicBezTo>
                  <a:pt x="10099961" y="7233736"/>
                  <a:pt x="10099961" y="7233736"/>
                  <a:pt x="10099961" y="7233736"/>
                </a:cubicBezTo>
                <a:lnTo>
                  <a:pt x="10104073" y="7233736"/>
                </a:lnTo>
                <a:lnTo>
                  <a:pt x="10104073" y="7234421"/>
                </a:lnTo>
                <a:lnTo>
                  <a:pt x="10104354" y="7234485"/>
                </a:lnTo>
                <a:lnTo>
                  <a:pt x="10108184" y="7244699"/>
                </a:lnTo>
                <a:cubicBezTo>
                  <a:pt x="10108992" y="7249636"/>
                  <a:pt x="10111697" y="7254062"/>
                  <a:pt x="10115721" y="7257033"/>
                </a:cubicBezTo>
                <a:lnTo>
                  <a:pt x="10117091" y="7257718"/>
                </a:lnTo>
                <a:cubicBezTo>
                  <a:pt x="10126684" y="7263200"/>
                  <a:pt x="10132165" y="7251551"/>
                  <a:pt x="10128054" y="7245384"/>
                </a:cubicBezTo>
                <a:cubicBezTo>
                  <a:pt x="10125999" y="7242301"/>
                  <a:pt x="10122402" y="7239561"/>
                  <a:pt x="10118120" y="7237590"/>
                </a:cubicBezTo>
                <a:lnTo>
                  <a:pt x="10104354" y="7234485"/>
                </a:lnTo>
                <a:lnTo>
                  <a:pt x="10104073" y="7233736"/>
                </a:lnTo>
                <a:lnTo>
                  <a:pt x="10104073" y="7229625"/>
                </a:lnTo>
                <a:close/>
                <a:moveTo>
                  <a:pt x="846403" y="7197831"/>
                </a:moveTo>
                <a:lnTo>
                  <a:pt x="835031" y="7205569"/>
                </a:lnTo>
                <a:lnTo>
                  <a:pt x="833918" y="7204272"/>
                </a:lnTo>
                <a:lnTo>
                  <a:pt x="833918" y="7206327"/>
                </a:lnTo>
                <a:lnTo>
                  <a:pt x="835031" y="7205569"/>
                </a:lnTo>
                <a:lnTo>
                  <a:pt x="848692" y="7221477"/>
                </a:lnTo>
                <a:cubicBezTo>
                  <a:pt x="863081" y="7236862"/>
                  <a:pt x="875543" y="7245214"/>
                  <a:pt x="879141" y="7232366"/>
                </a:cubicBezTo>
                <a:cubicBezTo>
                  <a:pt x="874055" y="7221180"/>
                  <a:pt x="868100" y="7210412"/>
                  <a:pt x="861326" y="7200161"/>
                </a:cubicBezTo>
                <a:cubicBezTo>
                  <a:pt x="856658" y="7197420"/>
                  <a:pt x="851328" y="7196723"/>
                  <a:pt x="846403" y="7197831"/>
                </a:cubicBezTo>
                <a:close/>
                <a:moveTo>
                  <a:pt x="661927" y="6982949"/>
                </a:moveTo>
                <a:cubicBezTo>
                  <a:pt x="668094" y="6987060"/>
                  <a:pt x="669465" y="6998023"/>
                  <a:pt x="672891" y="7006931"/>
                </a:cubicBezTo>
                <a:cubicBezTo>
                  <a:pt x="663983" y="7003505"/>
                  <a:pt x="653705" y="7001450"/>
                  <a:pt x="649594" y="6995282"/>
                </a:cubicBezTo>
                <a:cubicBezTo>
                  <a:pt x="643427" y="6989116"/>
                  <a:pt x="655761" y="6978838"/>
                  <a:pt x="661927" y="6982949"/>
                </a:cubicBezTo>
                <a:close/>
                <a:moveTo>
                  <a:pt x="10344579" y="6865093"/>
                </a:moveTo>
                <a:cubicBezTo>
                  <a:pt x="10348690" y="6865093"/>
                  <a:pt x="10352117" y="6876056"/>
                  <a:pt x="10356228" y="6876056"/>
                </a:cubicBezTo>
                <a:lnTo>
                  <a:pt x="10350061" y="6887704"/>
                </a:lnTo>
                <a:lnTo>
                  <a:pt x="10332245" y="6875371"/>
                </a:lnTo>
                <a:cubicBezTo>
                  <a:pt x="10336357" y="6871945"/>
                  <a:pt x="10340468" y="6865093"/>
                  <a:pt x="10344579" y="6865093"/>
                </a:cubicBezTo>
                <a:close/>
                <a:moveTo>
                  <a:pt x="10304153" y="6832203"/>
                </a:moveTo>
                <a:cubicBezTo>
                  <a:pt x="10316486" y="6856185"/>
                  <a:pt x="10287022" y="6915798"/>
                  <a:pt x="10280170" y="6896613"/>
                </a:cubicBezTo>
                <a:cubicBezTo>
                  <a:pt x="10292504" y="6876742"/>
                  <a:pt x="10280855" y="6847278"/>
                  <a:pt x="10304153" y="6832203"/>
                </a:cubicBezTo>
                <a:close/>
                <a:moveTo>
                  <a:pt x="10550485" y="6824141"/>
                </a:moveTo>
                <a:cubicBezTo>
                  <a:pt x="10566802" y="6827963"/>
                  <a:pt x="10585431" y="6847106"/>
                  <a:pt x="10584403" y="6865093"/>
                </a:cubicBezTo>
                <a:cubicBezTo>
                  <a:pt x="10584276" y="6883119"/>
                  <a:pt x="10581976" y="6901064"/>
                  <a:pt x="10577550" y="6918539"/>
                </a:cubicBezTo>
                <a:cubicBezTo>
                  <a:pt x="10570013" y="6943891"/>
                  <a:pt x="10553569" y="6974726"/>
                  <a:pt x="10547401" y="6987060"/>
                </a:cubicBezTo>
                <a:cubicBezTo>
                  <a:pt x="10541234" y="6999394"/>
                  <a:pt x="10533697" y="7006931"/>
                  <a:pt x="10522734" y="6999394"/>
                </a:cubicBezTo>
                <a:cubicBezTo>
                  <a:pt x="10491214" y="6967874"/>
                  <a:pt x="10441195" y="6969930"/>
                  <a:pt x="10414471" y="6930873"/>
                </a:cubicBezTo>
                <a:cubicBezTo>
                  <a:pt x="10403508" y="6917854"/>
                  <a:pt x="10399397" y="6910316"/>
                  <a:pt x="10414471" y="6901409"/>
                </a:cubicBezTo>
                <a:cubicBezTo>
                  <a:pt x="10454898" y="6876056"/>
                  <a:pt x="10494641" y="6850018"/>
                  <a:pt x="10535752" y="6826036"/>
                </a:cubicBezTo>
                <a:cubicBezTo>
                  <a:pt x="10539864" y="6823295"/>
                  <a:pt x="10545046" y="6822867"/>
                  <a:pt x="10550485" y="6824141"/>
                </a:cubicBezTo>
                <a:close/>
                <a:moveTo>
                  <a:pt x="10396655" y="6788350"/>
                </a:moveTo>
                <a:cubicBezTo>
                  <a:pt x="10395925" y="6797453"/>
                  <a:pt x="10392326" y="6806089"/>
                  <a:pt x="10386377" y="6813018"/>
                </a:cubicBezTo>
                <a:cubicBezTo>
                  <a:pt x="10377469" y="6819869"/>
                  <a:pt x="10369932" y="6806166"/>
                  <a:pt x="10373358" y="6799998"/>
                </a:cubicBezTo>
                <a:cubicBezTo>
                  <a:pt x="10376784" y="6793832"/>
                  <a:pt x="10387748" y="6791776"/>
                  <a:pt x="10396655" y="6788350"/>
                </a:cubicBezTo>
                <a:close/>
                <a:moveTo>
                  <a:pt x="10396655" y="6784239"/>
                </a:moveTo>
                <a:lnTo>
                  <a:pt x="10401452" y="6784239"/>
                </a:lnTo>
                <a:cubicBezTo>
                  <a:pt x="10401155" y="6785593"/>
                  <a:pt x="10401155" y="6786996"/>
                  <a:pt x="10401452" y="6788350"/>
                </a:cubicBezTo>
                <a:lnTo>
                  <a:pt x="10396655" y="6788350"/>
                </a:lnTo>
                <a:cubicBezTo>
                  <a:pt x="10396952" y="6786996"/>
                  <a:pt x="10396952" y="6785594"/>
                  <a:pt x="10396655" y="6784239"/>
                </a:cubicBezTo>
                <a:close/>
                <a:moveTo>
                  <a:pt x="10415156" y="6758886"/>
                </a:moveTo>
                <a:cubicBezTo>
                  <a:pt x="10423378" y="6752719"/>
                  <a:pt x="10431601" y="6766423"/>
                  <a:pt x="10427489" y="6772590"/>
                </a:cubicBezTo>
                <a:cubicBezTo>
                  <a:pt x="10423378" y="6778757"/>
                  <a:pt x="10413100" y="6782868"/>
                  <a:pt x="10404192" y="6782868"/>
                </a:cubicBezTo>
                <a:cubicBezTo>
                  <a:pt x="10406933" y="6773961"/>
                  <a:pt x="10408989" y="6762997"/>
                  <a:pt x="10415156" y="6758886"/>
                </a:cubicBezTo>
                <a:close/>
                <a:moveTo>
                  <a:pt x="889162" y="6618591"/>
                </a:moveTo>
                <a:cubicBezTo>
                  <a:pt x="881025" y="6619961"/>
                  <a:pt x="871946" y="6629040"/>
                  <a:pt x="859955" y="6646513"/>
                </a:cubicBezTo>
                <a:cubicBezTo>
                  <a:pt x="848991" y="6661587"/>
                  <a:pt x="840085" y="6674607"/>
                  <a:pt x="818842" y="6674607"/>
                </a:cubicBezTo>
                <a:cubicBezTo>
                  <a:pt x="835972" y="6717089"/>
                  <a:pt x="852417" y="6758887"/>
                  <a:pt x="867492" y="6801370"/>
                </a:cubicBezTo>
                <a:lnTo>
                  <a:pt x="868178" y="6806167"/>
                </a:lnTo>
                <a:cubicBezTo>
                  <a:pt x="874652" y="6797637"/>
                  <a:pt x="882259" y="6790030"/>
                  <a:pt x="890789" y="6783555"/>
                </a:cubicBezTo>
                <a:cubicBezTo>
                  <a:pt x="895246" y="6780785"/>
                  <a:pt x="899470" y="6777659"/>
                  <a:pt x="903422" y="6774208"/>
                </a:cubicBezTo>
                <a:cubicBezTo>
                  <a:pt x="943900" y="6738863"/>
                  <a:pt x="948060" y="6677397"/>
                  <a:pt x="912716" y="6636920"/>
                </a:cubicBezTo>
                <a:cubicBezTo>
                  <a:pt x="904494" y="6623559"/>
                  <a:pt x="897299" y="6617221"/>
                  <a:pt x="889162" y="6618591"/>
                </a:cubicBezTo>
                <a:close/>
                <a:moveTo>
                  <a:pt x="898326" y="6528657"/>
                </a:moveTo>
                <a:cubicBezTo>
                  <a:pt x="901068" y="6537565"/>
                  <a:pt x="897641" y="6545102"/>
                  <a:pt x="909290" y="6551954"/>
                </a:cubicBezTo>
                <a:cubicBezTo>
                  <a:pt x="920939" y="6558806"/>
                  <a:pt x="928476" y="6549213"/>
                  <a:pt x="920939" y="6538935"/>
                </a:cubicBezTo>
                <a:cubicBezTo>
                  <a:pt x="914470" y="6533526"/>
                  <a:pt x="906656" y="6529974"/>
                  <a:pt x="898326" y="6528657"/>
                </a:cubicBezTo>
                <a:close/>
                <a:moveTo>
                  <a:pt x="10312750" y="6464173"/>
                </a:moveTo>
                <a:cubicBezTo>
                  <a:pt x="10301412" y="6474226"/>
                  <a:pt x="10286509" y="6511356"/>
                  <a:pt x="10293190" y="6527287"/>
                </a:cubicBezTo>
                <a:cubicBezTo>
                  <a:pt x="10310320" y="6523861"/>
                  <a:pt x="10313060" y="6469044"/>
                  <a:pt x="10319228" y="6495082"/>
                </a:cubicBezTo>
                <a:cubicBezTo>
                  <a:pt x="10328821" y="6478637"/>
                  <a:pt x="10310320" y="6482748"/>
                  <a:pt x="10321968" y="6464933"/>
                </a:cubicBezTo>
                <a:cubicBezTo>
                  <a:pt x="10319913" y="6460479"/>
                  <a:pt x="10316530" y="6460822"/>
                  <a:pt x="10312750" y="6464173"/>
                </a:cubicBezTo>
                <a:close/>
                <a:moveTo>
                  <a:pt x="912716" y="6462192"/>
                </a:moveTo>
                <a:cubicBezTo>
                  <a:pt x="906550" y="6466303"/>
                  <a:pt x="901752" y="6476581"/>
                  <a:pt x="901752" y="6485489"/>
                </a:cubicBezTo>
                <a:cubicBezTo>
                  <a:pt x="911345" y="6482748"/>
                  <a:pt x="918197" y="6486859"/>
                  <a:pt x="925050" y="6474526"/>
                </a:cubicBezTo>
                <a:cubicBezTo>
                  <a:pt x="931902" y="6462192"/>
                  <a:pt x="918882" y="6458081"/>
                  <a:pt x="912716" y="6462192"/>
                </a:cubicBezTo>
                <a:close/>
                <a:moveTo>
                  <a:pt x="829035" y="6457995"/>
                </a:moveTo>
                <a:cubicBezTo>
                  <a:pt x="811991" y="6454655"/>
                  <a:pt x="794861" y="6460479"/>
                  <a:pt x="775674" y="6482748"/>
                </a:cubicBezTo>
                <a:cubicBezTo>
                  <a:pt x="766438" y="6492532"/>
                  <a:pt x="756349" y="6501475"/>
                  <a:pt x="745526" y="6509471"/>
                </a:cubicBezTo>
                <a:cubicBezTo>
                  <a:pt x="753748" y="6527972"/>
                  <a:pt x="763340" y="6548528"/>
                  <a:pt x="772248" y="6571140"/>
                </a:cubicBezTo>
                <a:cubicBezTo>
                  <a:pt x="808425" y="6545124"/>
                  <a:pt x="851134" y="6529701"/>
                  <a:pt x="895586" y="6526601"/>
                </a:cubicBezTo>
                <a:lnTo>
                  <a:pt x="895586" y="6492341"/>
                </a:lnTo>
                <a:cubicBezTo>
                  <a:pt x="890750" y="6492118"/>
                  <a:pt x="886042" y="6490705"/>
                  <a:pt x="881882" y="6488230"/>
                </a:cubicBezTo>
                <a:cubicBezTo>
                  <a:pt x="863039" y="6473841"/>
                  <a:pt x="846080" y="6461336"/>
                  <a:pt x="829035" y="6457995"/>
                </a:cubicBezTo>
                <a:close/>
                <a:moveTo>
                  <a:pt x="707840" y="6377225"/>
                </a:moveTo>
                <a:lnTo>
                  <a:pt x="712636" y="6377225"/>
                </a:lnTo>
                <a:lnTo>
                  <a:pt x="707840" y="6382021"/>
                </a:lnTo>
                <a:close/>
                <a:moveTo>
                  <a:pt x="947661" y="6354615"/>
                </a:moveTo>
                <a:cubicBezTo>
                  <a:pt x="935384" y="6364158"/>
                  <a:pt x="923713" y="6374456"/>
                  <a:pt x="912716" y="6385449"/>
                </a:cubicBezTo>
                <a:cubicBezTo>
                  <a:pt x="909272" y="6389690"/>
                  <a:pt x="906286" y="6394283"/>
                  <a:pt x="903808" y="6399153"/>
                </a:cubicBezTo>
                <a:cubicBezTo>
                  <a:pt x="912550" y="6405173"/>
                  <a:pt x="922295" y="6409581"/>
                  <a:pt x="932588" y="6412172"/>
                </a:cubicBezTo>
                <a:cubicBezTo>
                  <a:pt x="942310" y="6414101"/>
                  <a:pt x="952353" y="6411011"/>
                  <a:pt x="959310" y="6403949"/>
                </a:cubicBezTo>
                <a:cubicBezTo>
                  <a:pt x="953828" y="6387504"/>
                  <a:pt x="949717" y="6372430"/>
                  <a:pt x="947661" y="6354615"/>
                </a:cubicBezTo>
                <a:close/>
                <a:moveTo>
                  <a:pt x="697558" y="6351872"/>
                </a:moveTo>
                <a:cubicBezTo>
                  <a:pt x="703725" y="6355984"/>
                  <a:pt x="707837" y="6365577"/>
                  <a:pt x="707837" y="6374484"/>
                </a:cubicBezTo>
                <a:cubicBezTo>
                  <a:pt x="699614" y="6371743"/>
                  <a:pt x="689336" y="6369688"/>
                  <a:pt x="685225" y="6364206"/>
                </a:cubicBezTo>
                <a:cubicBezTo>
                  <a:pt x="679058" y="6354613"/>
                  <a:pt x="691392" y="6347761"/>
                  <a:pt x="697558" y="6351872"/>
                </a:cubicBezTo>
                <a:close/>
                <a:moveTo>
                  <a:pt x="10415156" y="6277185"/>
                </a:moveTo>
                <a:cubicBezTo>
                  <a:pt x="10422008" y="6270333"/>
                  <a:pt x="10432286" y="6283351"/>
                  <a:pt x="10428175" y="6289518"/>
                </a:cubicBezTo>
                <a:cubicBezTo>
                  <a:pt x="10424064" y="6295685"/>
                  <a:pt x="10413785" y="6300481"/>
                  <a:pt x="10405563" y="6300481"/>
                </a:cubicBezTo>
                <a:cubicBezTo>
                  <a:pt x="10406489" y="6291964"/>
                  <a:pt x="10409816" y="6283885"/>
                  <a:pt x="10415156" y="6277185"/>
                </a:cubicBezTo>
                <a:close/>
                <a:moveTo>
                  <a:pt x="10372535" y="6276051"/>
                </a:moveTo>
                <a:cubicBezTo>
                  <a:pt x="10371004" y="6276029"/>
                  <a:pt x="10369248" y="6277186"/>
                  <a:pt x="10367192" y="6279927"/>
                </a:cubicBezTo>
                <a:cubicBezTo>
                  <a:pt x="10370696" y="6286814"/>
                  <a:pt x="10375881" y="6292706"/>
                  <a:pt x="10382267" y="6297057"/>
                </a:cubicBezTo>
                <a:cubicBezTo>
                  <a:pt x="10379698" y="6286779"/>
                  <a:pt x="10377128" y="6276115"/>
                  <a:pt x="10372535" y="6276051"/>
                </a:cubicBezTo>
                <a:close/>
                <a:moveTo>
                  <a:pt x="768821" y="6197701"/>
                </a:moveTo>
                <a:lnTo>
                  <a:pt x="781154" y="6211405"/>
                </a:lnTo>
                <a:lnTo>
                  <a:pt x="767450" y="6223739"/>
                </a:lnTo>
                <a:cubicBezTo>
                  <a:pt x="763339" y="6218943"/>
                  <a:pt x="757172" y="6215517"/>
                  <a:pt x="757172" y="6210720"/>
                </a:cubicBezTo>
                <a:cubicBezTo>
                  <a:pt x="757172" y="6205924"/>
                  <a:pt x="764709" y="6202497"/>
                  <a:pt x="768821" y="6197701"/>
                </a:cubicBezTo>
                <a:close/>
                <a:moveTo>
                  <a:pt x="224748" y="6062031"/>
                </a:moveTo>
                <a:cubicBezTo>
                  <a:pt x="220542" y="6091870"/>
                  <a:pt x="233875" y="6121467"/>
                  <a:pt x="259009" y="6138089"/>
                </a:cubicBezTo>
                <a:cubicBezTo>
                  <a:pt x="256269" y="6109995"/>
                  <a:pt x="240508" y="6062031"/>
                  <a:pt x="224748" y="6062031"/>
                </a:cubicBezTo>
                <a:close/>
                <a:moveTo>
                  <a:pt x="10417212" y="5879764"/>
                </a:moveTo>
                <a:cubicBezTo>
                  <a:pt x="10427490" y="5890728"/>
                  <a:pt x="10439139" y="5889357"/>
                  <a:pt x="10449417" y="5906487"/>
                </a:cubicBezTo>
                <a:lnTo>
                  <a:pt x="10449417" y="5906488"/>
                </a:lnTo>
                <a:cubicBezTo>
                  <a:pt x="10440275" y="5947979"/>
                  <a:pt x="10427433" y="5988569"/>
                  <a:pt x="10411045" y="6027769"/>
                </a:cubicBezTo>
                <a:cubicBezTo>
                  <a:pt x="10400277" y="5978730"/>
                  <a:pt x="10402402" y="5927737"/>
                  <a:pt x="10417212" y="5879764"/>
                </a:cubicBezTo>
                <a:close/>
                <a:moveTo>
                  <a:pt x="10339783" y="5816041"/>
                </a:moveTo>
                <a:cubicBezTo>
                  <a:pt x="10319216" y="5854488"/>
                  <a:pt x="10316220" y="5899934"/>
                  <a:pt x="10331561" y="5940749"/>
                </a:cubicBezTo>
                <a:cubicBezTo>
                  <a:pt x="10341839" y="5918137"/>
                  <a:pt x="10346636" y="5924989"/>
                  <a:pt x="10356229" y="5916767"/>
                </a:cubicBezTo>
                <a:cubicBezTo>
                  <a:pt x="10344580" y="5913341"/>
                  <a:pt x="10339783" y="5866061"/>
                  <a:pt x="10339783" y="5816041"/>
                </a:cubicBezTo>
                <a:close/>
                <a:moveTo>
                  <a:pt x="10435713" y="5784520"/>
                </a:moveTo>
                <a:cubicBezTo>
                  <a:pt x="10442892" y="5810529"/>
                  <a:pt x="10442892" y="5837996"/>
                  <a:pt x="10435713" y="5864004"/>
                </a:cubicBezTo>
                <a:cubicBezTo>
                  <a:pt x="10425434" y="5853041"/>
                  <a:pt x="10413786" y="5854411"/>
                  <a:pt x="10403508" y="5837966"/>
                </a:cubicBezTo>
                <a:cubicBezTo>
                  <a:pt x="10426120" y="5779724"/>
                  <a:pt x="10424749" y="5861949"/>
                  <a:pt x="10430231" y="5842763"/>
                </a:cubicBezTo>
                <a:cubicBezTo>
                  <a:pt x="10435713" y="5823577"/>
                  <a:pt x="10419267" y="5801650"/>
                  <a:pt x="10435713" y="5784520"/>
                </a:cubicBezTo>
                <a:close/>
                <a:moveTo>
                  <a:pt x="581759" y="5751631"/>
                </a:moveTo>
                <a:cubicBezTo>
                  <a:pt x="585871" y="5755742"/>
                  <a:pt x="592723" y="5760538"/>
                  <a:pt x="592723" y="5765334"/>
                </a:cubicBezTo>
                <a:cubicBezTo>
                  <a:pt x="592723" y="5769446"/>
                  <a:pt x="584499" y="5781094"/>
                  <a:pt x="580388" y="5776983"/>
                </a:cubicBezTo>
                <a:cubicBezTo>
                  <a:pt x="576277" y="5772872"/>
                  <a:pt x="570110" y="5767390"/>
                  <a:pt x="570110" y="5763279"/>
                </a:cubicBezTo>
                <a:cubicBezTo>
                  <a:pt x="570110" y="5759168"/>
                  <a:pt x="577647" y="5747519"/>
                  <a:pt x="581759" y="5751631"/>
                </a:cubicBezTo>
                <a:close/>
                <a:moveTo>
                  <a:pt x="10420638" y="5557718"/>
                </a:moveTo>
                <a:cubicBezTo>
                  <a:pt x="10413786" y="5603627"/>
                  <a:pt x="10406934" y="5663925"/>
                  <a:pt x="10435713" y="5687222"/>
                </a:cubicBezTo>
                <a:cubicBezTo>
                  <a:pt x="10446137" y="5643628"/>
                  <a:pt x="10440797" y="5597752"/>
                  <a:pt x="10420638" y="5557718"/>
                </a:cubicBezTo>
                <a:close/>
                <a:moveTo>
                  <a:pt x="10387063" y="5492623"/>
                </a:moveTo>
                <a:cubicBezTo>
                  <a:pt x="10383501" y="5505185"/>
                  <a:pt x="10380980" y="5518019"/>
                  <a:pt x="10379525" y="5530995"/>
                </a:cubicBezTo>
                <a:lnTo>
                  <a:pt x="10388433" y="5535106"/>
                </a:lnTo>
                <a:lnTo>
                  <a:pt x="10388433" y="5546754"/>
                </a:lnTo>
                <a:lnTo>
                  <a:pt x="10379526" y="5546754"/>
                </a:lnTo>
                <a:cubicBezTo>
                  <a:pt x="10375276" y="5581579"/>
                  <a:pt x="10378787" y="5616913"/>
                  <a:pt x="10389804" y="5650221"/>
                </a:cubicBezTo>
                <a:cubicBezTo>
                  <a:pt x="10383636" y="5597460"/>
                  <a:pt x="10405564" y="5550181"/>
                  <a:pt x="10387063" y="5492623"/>
                </a:cubicBezTo>
                <a:close/>
                <a:moveTo>
                  <a:pt x="10400264" y="5426468"/>
                </a:moveTo>
                <a:cubicBezTo>
                  <a:pt x="10396057" y="5428556"/>
                  <a:pt x="10391174" y="5437292"/>
                  <a:pt x="10387063" y="5427528"/>
                </a:cubicBezTo>
                <a:cubicBezTo>
                  <a:pt x="10380896" y="5442603"/>
                  <a:pt x="10386378" y="5459733"/>
                  <a:pt x="10380896" y="5474808"/>
                </a:cubicBezTo>
                <a:cubicBezTo>
                  <a:pt x="10388433" y="5490567"/>
                  <a:pt x="10398026" y="5481660"/>
                  <a:pt x="10404193" y="5456307"/>
                </a:cubicBezTo>
                <a:cubicBezTo>
                  <a:pt x="10400229" y="5447123"/>
                  <a:pt x="10400229" y="5436712"/>
                  <a:pt x="10404193" y="5427528"/>
                </a:cubicBezTo>
                <a:cubicBezTo>
                  <a:pt x="10402994" y="5425815"/>
                  <a:pt x="10401667" y="5425772"/>
                  <a:pt x="10400264" y="5426468"/>
                </a:cubicBezTo>
                <a:close/>
                <a:moveTo>
                  <a:pt x="10422694" y="5353526"/>
                </a:moveTo>
                <a:cubicBezTo>
                  <a:pt x="10406248" y="5384360"/>
                  <a:pt x="10423379" y="5418621"/>
                  <a:pt x="10412416" y="5449455"/>
                </a:cubicBezTo>
                <a:cubicBezTo>
                  <a:pt x="10433657" y="5457678"/>
                  <a:pt x="10435027" y="5381620"/>
                  <a:pt x="10422694" y="5353526"/>
                </a:cubicBezTo>
                <a:close/>
                <a:moveTo>
                  <a:pt x="10443935" y="5229503"/>
                </a:moveTo>
                <a:cubicBezTo>
                  <a:pt x="10437768" y="5231559"/>
                  <a:pt x="10422694" y="5238411"/>
                  <a:pt x="10426805" y="5248004"/>
                </a:cubicBezTo>
                <a:cubicBezTo>
                  <a:pt x="10430916" y="5257597"/>
                  <a:pt x="10435027" y="5244578"/>
                  <a:pt x="10439824" y="5239782"/>
                </a:cubicBezTo>
                <a:cubicBezTo>
                  <a:pt x="10443250" y="5265819"/>
                  <a:pt x="10427490" y="5290487"/>
                  <a:pt x="10448732" y="5317895"/>
                </a:cubicBezTo>
                <a:cubicBezTo>
                  <a:pt x="10453603" y="5288663"/>
                  <a:pt x="10451966" y="5258715"/>
                  <a:pt x="10443935" y="5230189"/>
                </a:cubicBezTo>
                <a:close/>
                <a:moveTo>
                  <a:pt x="264491" y="5076016"/>
                </a:moveTo>
                <a:lnTo>
                  <a:pt x="268602" y="5076016"/>
                </a:lnTo>
                <a:lnTo>
                  <a:pt x="264491" y="5080127"/>
                </a:lnTo>
                <a:cubicBezTo>
                  <a:pt x="264788" y="5078773"/>
                  <a:pt x="264788" y="5077371"/>
                  <a:pt x="264491" y="5076016"/>
                </a:cubicBezTo>
                <a:close/>
                <a:moveTo>
                  <a:pt x="279822" y="5014803"/>
                </a:moveTo>
                <a:cubicBezTo>
                  <a:pt x="283676" y="5013004"/>
                  <a:pt x="288131" y="5014033"/>
                  <a:pt x="291899" y="5017800"/>
                </a:cubicBezTo>
                <a:cubicBezTo>
                  <a:pt x="295776" y="5021852"/>
                  <a:pt x="298599" y="5026793"/>
                  <a:pt x="300121" y="5032162"/>
                </a:cubicBezTo>
                <a:cubicBezTo>
                  <a:pt x="302177" y="5056145"/>
                  <a:pt x="294639" y="5070534"/>
                  <a:pt x="271343" y="5076016"/>
                </a:cubicBezTo>
                <a:cubicBezTo>
                  <a:pt x="269618" y="5060303"/>
                  <a:pt x="269618" y="5044449"/>
                  <a:pt x="271343" y="5028763"/>
                </a:cubicBezTo>
                <a:cubicBezTo>
                  <a:pt x="272714" y="5021227"/>
                  <a:pt x="275968" y="5016602"/>
                  <a:pt x="279822" y="5014803"/>
                </a:cubicBezTo>
                <a:close/>
                <a:moveTo>
                  <a:pt x="10401453" y="5014377"/>
                </a:moveTo>
                <a:cubicBezTo>
                  <a:pt x="10375414" y="5016433"/>
                  <a:pt x="10382952" y="5078072"/>
                  <a:pt x="10406248" y="5110962"/>
                </a:cubicBezTo>
                <a:lnTo>
                  <a:pt x="10406249" y="5110963"/>
                </a:lnTo>
                <a:cubicBezTo>
                  <a:pt x="10409767" y="5078707"/>
                  <a:pt x="10408147" y="5046097"/>
                  <a:pt x="10401453" y="5014377"/>
                </a:cubicBezTo>
                <a:close/>
                <a:moveTo>
                  <a:pt x="10501492" y="4869769"/>
                </a:moveTo>
                <a:cubicBezTo>
                  <a:pt x="10499209" y="4912504"/>
                  <a:pt x="10500355" y="4955352"/>
                  <a:pt x="10504918" y="4997903"/>
                </a:cubicBezTo>
                <a:cubicBezTo>
                  <a:pt x="10491899" y="4995847"/>
                  <a:pt x="10486417" y="4869769"/>
                  <a:pt x="10501492" y="4869769"/>
                </a:cubicBezTo>
                <a:close/>
                <a:moveTo>
                  <a:pt x="10415841" y="4823205"/>
                </a:moveTo>
                <a:cubicBezTo>
                  <a:pt x="10412416" y="4832798"/>
                  <a:pt x="10399397" y="4838280"/>
                  <a:pt x="10406248" y="4852669"/>
                </a:cubicBezTo>
                <a:cubicBezTo>
                  <a:pt x="10413101" y="4867057"/>
                  <a:pt x="10420638" y="4881447"/>
                  <a:pt x="10425434" y="4871855"/>
                </a:cubicBezTo>
                <a:cubicBezTo>
                  <a:pt x="10431602" y="4884874"/>
                  <a:pt x="10424065" y="4897208"/>
                  <a:pt x="10419952" y="4910226"/>
                </a:cubicBezTo>
                <a:cubicBezTo>
                  <a:pt x="10423629" y="4919663"/>
                  <a:pt x="10427980" y="4928823"/>
                  <a:pt x="10432971" y="4937635"/>
                </a:cubicBezTo>
                <a:lnTo>
                  <a:pt x="10442564" y="4937635"/>
                </a:lnTo>
                <a:cubicBezTo>
                  <a:pt x="10445591" y="4931889"/>
                  <a:pt x="10447454" y="4925602"/>
                  <a:pt x="10448046" y="4919134"/>
                </a:cubicBezTo>
                <a:cubicBezTo>
                  <a:pt x="10443935" y="4909541"/>
                  <a:pt x="10439824" y="4919134"/>
                  <a:pt x="10434342" y="4909541"/>
                </a:cubicBezTo>
                <a:cubicBezTo>
                  <a:pt x="10440509" y="4890356"/>
                  <a:pt x="10449417" y="4900633"/>
                  <a:pt x="10454214" y="4880077"/>
                </a:cubicBezTo>
                <a:lnTo>
                  <a:pt x="10454214" y="4879392"/>
                </a:lnTo>
                <a:cubicBezTo>
                  <a:pt x="10431602" y="4865003"/>
                  <a:pt x="10437768" y="4873226"/>
                  <a:pt x="10415841" y="4823205"/>
                </a:cubicBezTo>
                <a:close/>
                <a:moveTo>
                  <a:pt x="341253" y="4822518"/>
                </a:moveTo>
                <a:cubicBezTo>
                  <a:pt x="344798" y="4822325"/>
                  <a:pt x="348348" y="4822820"/>
                  <a:pt x="351704" y="4823979"/>
                </a:cubicBezTo>
                <a:cubicBezTo>
                  <a:pt x="366012" y="4828923"/>
                  <a:pt x="373604" y="4844528"/>
                  <a:pt x="368661" y="4858835"/>
                </a:cubicBezTo>
                <a:cubicBezTo>
                  <a:pt x="365920" y="4878705"/>
                  <a:pt x="357698" y="4891039"/>
                  <a:pt x="342623" y="4891039"/>
                </a:cubicBezTo>
                <a:cubicBezTo>
                  <a:pt x="315196" y="4887613"/>
                  <a:pt x="303548" y="4874594"/>
                  <a:pt x="306288" y="4854038"/>
                </a:cubicBezTo>
                <a:cubicBezTo>
                  <a:pt x="309030" y="4833483"/>
                  <a:pt x="317253" y="4822518"/>
                  <a:pt x="341253" y="4822518"/>
                </a:cubicBezTo>
                <a:close/>
                <a:moveTo>
                  <a:pt x="10357599" y="4658070"/>
                </a:moveTo>
                <a:cubicBezTo>
                  <a:pt x="10350352" y="4713352"/>
                  <a:pt x="10357674" y="4769569"/>
                  <a:pt x="10378841" y="4821150"/>
                </a:cubicBezTo>
                <a:cubicBezTo>
                  <a:pt x="10384494" y="4821664"/>
                  <a:pt x="10388605" y="4809843"/>
                  <a:pt x="10394065" y="4808527"/>
                </a:cubicBezTo>
                <a:lnTo>
                  <a:pt x="10399391" y="4811209"/>
                </a:lnTo>
                <a:lnTo>
                  <a:pt x="10399397" y="4811557"/>
                </a:lnTo>
                <a:lnTo>
                  <a:pt x="10400082" y="4811557"/>
                </a:lnTo>
                <a:lnTo>
                  <a:pt x="10399391" y="4811209"/>
                </a:lnTo>
                <a:lnTo>
                  <a:pt x="10398283" y="4753314"/>
                </a:lnTo>
                <a:cubicBezTo>
                  <a:pt x="10396485" y="4733957"/>
                  <a:pt x="10394600" y="4714600"/>
                  <a:pt x="10396656" y="4695071"/>
                </a:cubicBezTo>
                <a:cubicBezTo>
                  <a:pt x="10381581" y="4664922"/>
                  <a:pt x="10371988" y="4688219"/>
                  <a:pt x="10357599" y="4658070"/>
                </a:cubicBezTo>
                <a:close/>
                <a:moveTo>
                  <a:pt x="10366732" y="4590501"/>
                </a:moveTo>
                <a:cubicBezTo>
                  <a:pt x="10354045" y="4586551"/>
                  <a:pt x="10346465" y="4616614"/>
                  <a:pt x="10331561" y="4601197"/>
                </a:cubicBezTo>
                <a:cubicBezTo>
                  <a:pt x="10334285" y="4613843"/>
                  <a:pt x="10334285" y="4626924"/>
                  <a:pt x="10331561" y="4639568"/>
                </a:cubicBezTo>
                <a:lnTo>
                  <a:pt x="10328135" y="4639568"/>
                </a:lnTo>
                <a:cubicBezTo>
                  <a:pt x="10346636" y="4653274"/>
                  <a:pt x="10369248" y="4659441"/>
                  <a:pt x="10381581" y="4608734"/>
                </a:cubicBezTo>
                <a:cubicBezTo>
                  <a:pt x="10375757" y="4596915"/>
                  <a:pt x="10370961" y="4591818"/>
                  <a:pt x="10366732" y="4590501"/>
                </a:cubicBezTo>
                <a:close/>
                <a:moveTo>
                  <a:pt x="10388433" y="4578585"/>
                </a:moveTo>
                <a:cubicBezTo>
                  <a:pt x="10387820" y="4631015"/>
                  <a:pt x="10394039" y="4683304"/>
                  <a:pt x="10406934" y="4734128"/>
                </a:cubicBezTo>
                <a:cubicBezTo>
                  <a:pt x="10413156" y="4721396"/>
                  <a:pt x="10411560" y="4706229"/>
                  <a:pt x="10402823" y="4695071"/>
                </a:cubicBezTo>
                <a:cubicBezTo>
                  <a:pt x="10406248" y="4684793"/>
                  <a:pt x="10410360" y="4679311"/>
                  <a:pt x="10415156" y="4684793"/>
                </a:cubicBezTo>
                <a:cubicBezTo>
                  <a:pt x="10409096" y="4648734"/>
                  <a:pt x="10400160" y="4613218"/>
                  <a:pt x="10388433" y="4578585"/>
                </a:cubicBezTo>
                <a:close/>
                <a:moveTo>
                  <a:pt x="805042" y="4423374"/>
                </a:moveTo>
                <a:cubicBezTo>
                  <a:pt x="799357" y="4424627"/>
                  <a:pt x="795888" y="4433492"/>
                  <a:pt x="798972" y="4438116"/>
                </a:cubicBezTo>
                <a:cubicBezTo>
                  <a:pt x="803083" y="4444283"/>
                  <a:pt x="813362" y="4449080"/>
                  <a:pt x="822268" y="4449080"/>
                </a:cubicBezTo>
                <a:lnTo>
                  <a:pt x="822268" y="4453876"/>
                </a:lnTo>
                <a:cubicBezTo>
                  <a:pt x="826381" y="4463469"/>
                  <a:pt x="828435" y="4475803"/>
                  <a:pt x="851733" y="4475119"/>
                </a:cubicBezTo>
                <a:cubicBezTo>
                  <a:pt x="851733" y="4475119"/>
                  <a:pt x="851733" y="4463469"/>
                  <a:pt x="851733" y="4463469"/>
                </a:cubicBezTo>
                <a:cubicBezTo>
                  <a:pt x="844038" y="4459569"/>
                  <a:pt x="836013" y="4456359"/>
                  <a:pt x="827750" y="4453876"/>
                </a:cubicBezTo>
                <a:lnTo>
                  <a:pt x="827750" y="4449080"/>
                </a:lnTo>
                <a:lnTo>
                  <a:pt x="822268" y="4449080"/>
                </a:lnTo>
                <a:cubicBezTo>
                  <a:pt x="819527" y="4439487"/>
                  <a:pt x="820213" y="4431950"/>
                  <a:pt x="811305" y="4425098"/>
                </a:cubicBezTo>
                <a:cubicBezTo>
                  <a:pt x="809078" y="4423385"/>
                  <a:pt x="806937" y="4422957"/>
                  <a:pt x="805042" y="4423374"/>
                </a:cubicBezTo>
                <a:close/>
                <a:moveTo>
                  <a:pt x="10369933" y="4404541"/>
                </a:moveTo>
                <a:lnTo>
                  <a:pt x="10370010" y="4405248"/>
                </a:lnTo>
                <a:lnTo>
                  <a:pt x="10339403" y="4421975"/>
                </a:lnTo>
                <a:cubicBezTo>
                  <a:pt x="10329806" y="4429375"/>
                  <a:pt x="10321364" y="4438273"/>
                  <a:pt x="10314431" y="4448394"/>
                </a:cubicBezTo>
                <a:cubicBezTo>
                  <a:pt x="10331561" y="4444283"/>
                  <a:pt x="10343895" y="4486767"/>
                  <a:pt x="10355544" y="4512805"/>
                </a:cubicBezTo>
                <a:cubicBezTo>
                  <a:pt x="10361710" y="4495674"/>
                  <a:pt x="10354858" y="4480599"/>
                  <a:pt x="10361710" y="4463470"/>
                </a:cubicBezTo>
                <a:cubicBezTo>
                  <a:pt x="10370328" y="4491864"/>
                  <a:pt x="10376292" y="4520996"/>
                  <a:pt x="10379525" y="4550492"/>
                </a:cubicBezTo>
                <a:cubicBezTo>
                  <a:pt x="10394429" y="4543811"/>
                  <a:pt x="10381582" y="4488951"/>
                  <a:pt x="10374226" y="4444016"/>
                </a:cubicBezTo>
                <a:lnTo>
                  <a:pt x="10370010" y="4405248"/>
                </a:lnTo>
                <a:lnTo>
                  <a:pt x="10371303" y="4404541"/>
                </a:lnTo>
                <a:close/>
                <a:moveTo>
                  <a:pt x="863382" y="4264758"/>
                </a:moveTo>
                <a:lnTo>
                  <a:pt x="833918" y="4273665"/>
                </a:lnTo>
                <a:cubicBezTo>
                  <a:pt x="838713" y="4281203"/>
                  <a:pt x="847622" y="4294907"/>
                  <a:pt x="847622" y="4294907"/>
                </a:cubicBezTo>
                <a:cubicBezTo>
                  <a:pt x="862484" y="4291665"/>
                  <a:pt x="876955" y="4286841"/>
                  <a:pt x="890789" y="4280518"/>
                </a:cubicBezTo>
                <a:close/>
                <a:moveTo>
                  <a:pt x="772933" y="4238035"/>
                </a:moveTo>
                <a:cubicBezTo>
                  <a:pt x="764027" y="4240776"/>
                  <a:pt x="750322" y="4245571"/>
                  <a:pt x="750322" y="4251738"/>
                </a:cubicBezTo>
                <a:cubicBezTo>
                  <a:pt x="747244" y="4268961"/>
                  <a:pt x="747244" y="4286593"/>
                  <a:pt x="750322" y="4303816"/>
                </a:cubicBezTo>
                <a:cubicBezTo>
                  <a:pt x="751880" y="4308641"/>
                  <a:pt x="754448" y="4313080"/>
                  <a:pt x="757859" y="4316834"/>
                </a:cubicBezTo>
                <a:lnTo>
                  <a:pt x="768138" y="4330538"/>
                </a:lnTo>
                <a:cubicBezTo>
                  <a:pt x="774717" y="4321357"/>
                  <a:pt x="780669" y="4311742"/>
                  <a:pt x="785952" y="4301759"/>
                </a:cubicBezTo>
                <a:cubicBezTo>
                  <a:pt x="788009" y="4296963"/>
                  <a:pt x="785952" y="4290796"/>
                  <a:pt x="784583" y="4276406"/>
                </a:cubicBezTo>
                <a:cubicBezTo>
                  <a:pt x="785370" y="4267516"/>
                  <a:pt x="785370" y="4258574"/>
                  <a:pt x="784583" y="4249683"/>
                </a:cubicBezTo>
                <a:cubicBezTo>
                  <a:pt x="783211" y="4244886"/>
                  <a:pt x="781842" y="4235294"/>
                  <a:pt x="772933" y="4238035"/>
                </a:cubicBezTo>
                <a:close/>
                <a:moveTo>
                  <a:pt x="657132" y="4230495"/>
                </a:moveTo>
                <a:lnTo>
                  <a:pt x="667410" y="4242143"/>
                </a:lnTo>
                <a:lnTo>
                  <a:pt x="662614" y="4252421"/>
                </a:lnTo>
                <a:lnTo>
                  <a:pt x="646169" y="4240772"/>
                </a:lnTo>
                <a:close/>
                <a:moveTo>
                  <a:pt x="10258929" y="4122919"/>
                </a:moveTo>
                <a:lnTo>
                  <a:pt x="10258928" y="4129771"/>
                </a:lnTo>
                <a:cubicBezTo>
                  <a:pt x="10268928" y="4151859"/>
                  <a:pt x="10276953" y="4174790"/>
                  <a:pt x="10282911" y="4198291"/>
                </a:cubicBezTo>
                <a:cubicBezTo>
                  <a:pt x="10284746" y="4185195"/>
                  <a:pt x="10284270" y="4171984"/>
                  <a:pt x="10281604" y="4159231"/>
                </a:cubicBezTo>
                <a:lnTo>
                  <a:pt x="10267769" y="4124471"/>
                </a:lnTo>
                <a:lnTo>
                  <a:pt x="10268522" y="4122919"/>
                </a:lnTo>
                <a:lnTo>
                  <a:pt x="10267151" y="4122919"/>
                </a:lnTo>
                <a:lnTo>
                  <a:pt x="10267769" y="4124471"/>
                </a:lnTo>
                <a:lnTo>
                  <a:pt x="10265781" y="4128572"/>
                </a:lnTo>
                <a:cubicBezTo>
                  <a:pt x="10264068" y="4128057"/>
                  <a:pt x="10261670" y="4125660"/>
                  <a:pt x="10258929" y="4122919"/>
                </a:cubicBezTo>
                <a:close/>
                <a:moveTo>
                  <a:pt x="10283597" y="3852236"/>
                </a:moveTo>
                <a:cubicBezTo>
                  <a:pt x="10321968" y="3888552"/>
                  <a:pt x="10300727" y="3935831"/>
                  <a:pt x="10338413" y="3972832"/>
                </a:cubicBezTo>
                <a:cubicBezTo>
                  <a:pt x="10334302" y="3986537"/>
                  <a:pt x="10333616" y="4013945"/>
                  <a:pt x="10324024" y="4005037"/>
                </a:cubicBezTo>
                <a:cubicBezTo>
                  <a:pt x="10334302" y="3950221"/>
                  <a:pt x="10278115" y="3905682"/>
                  <a:pt x="10283597" y="3852236"/>
                </a:cubicBezTo>
                <a:close/>
                <a:moveTo>
                  <a:pt x="10179445" y="3813888"/>
                </a:moveTo>
                <a:cubicBezTo>
                  <a:pt x="10185611" y="3865279"/>
                  <a:pt x="10204797" y="3913928"/>
                  <a:pt x="10213705" y="3964634"/>
                </a:cubicBezTo>
                <a:cubicBezTo>
                  <a:pt x="10244539" y="3998210"/>
                  <a:pt x="10261670" y="3978338"/>
                  <a:pt x="10244539" y="3929688"/>
                </a:cubicBezTo>
                <a:cubicBezTo>
                  <a:pt x="10235632" y="3924207"/>
                  <a:pt x="10230835" y="3933800"/>
                  <a:pt x="10220558" y="3924207"/>
                </a:cubicBezTo>
                <a:cubicBezTo>
                  <a:pt x="10220558" y="3918040"/>
                  <a:pt x="10210279" y="3870075"/>
                  <a:pt x="10220558" y="3874872"/>
                </a:cubicBezTo>
                <a:lnTo>
                  <a:pt x="10221927" y="3874872"/>
                </a:lnTo>
                <a:cubicBezTo>
                  <a:pt x="10216447" y="3857740"/>
                  <a:pt x="10200686" y="3847462"/>
                  <a:pt x="10179445" y="3813888"/>
                </a:cubicBezTo>
                <a:close/>
                <a:moveTo>
                  <a:pt x="281032" y="3773462"/>
                </a:moveTo>
                <a:cubicBezTo>
                  <a:pt x="282264" y="3772627"/>
                  <a:pt x="283334" y="3773441"/>
                  <a:pt x="284362" y="3776868"/>
                </a:cubicBezTo>
                <a:cubicBezTo>
                  <a:pt x="288813" y="3808081"/>
                  <a:pt x="282789" y="3839890"/>
                  <a:pt x="267231" y="3867314"/>
                </a:cubicBezTo>
                <a:cubicBezTo>
                  <a:pt x="257639" y="3837166"/>
                  <a:pt x="277510" y="3805646"/>
                  <a:pt x="262435" y="3799479"/>
                </a:cubicBezTo>
                <a:cubicBezTo>
                  <a:pt x="272199" y="3793312"/>
                  <a:pt x="277339" y="3775968"/>
                  <a:pt x="281032" y="3773462"/>
                </a:cubicBezTo>
                <a:close/>
                <a:moveTo>
                  <a:pt x="322749" y="3607632"/>
                </a:moveTo>
                <a:cubicBezTo>
                  <a:pt x="328633" y="3653971"/>
                  <a:pt x="322984" y="3701045"/>
                  <a:pt x="306290" y="3744675"/>
                </a:cubicBezTo>
                <a:cubicBezTo>
                  <a:pt x="304737" y="3698422"/>
                  <a:pt x="310283" y="3652205"/>
                  <a:pt x="322749" y="3607632"/>
                </a:cubicBezTo>
                <a:close/>
                <a:moveTo>
                  <a:pt x="640000" y="3582965"/>
                </a:moveTo>
                <a:cubicBezTo>
                  <a:pt x="643426" y="3603521"/>
                  <a:pt x="618758" y="3662449"/>
                  <a:pt x="610536" y="3641893"/>
                </a:cubicBezTo>
                <a:cubicBezTo>
                  <a:pt x="624925" y="3624762"/>
                  <a:pt x="609851" y="3592558"/>
                  <a:pt x="640000" y="3582965"/>
                </a:cubicBezTo>
                <a:close/>
                <a:moveTo>
                  <a:pt x="685909" y="3564465"/>
                </a:moveTo>
                <a:cubicBezTo>
                  <a:pt x="692075" y="3602837"/>
                  <a:pt x="661926" y="3622709"/>
                  <a:pt x="641370" y="3647376"/>
                </a:cubicBezTo>
                <a:cubicBezTo>
                  <a:pt x="644111" y="3613115"/>
                  <a:pt x="669464" y="3591188"/>
                  <a:pt x="685909" y="3564465"/>
                </a:cubicBezTo>
                <a:close/>
                <a:moveTo>
                  <a:pt x="10093756" y="3538012"/>
                </a:moveTo>
                <a:cubicBezTo>
                  <a:pt x="10078121" y="3536044"/>
                  <a:pt x="10097306" y="3590079"/>
                  <a:pt x="10112295" y="3611065"/>
                </a:cubicBezTo>
                <a:cubicBezTo>
                  <a:pt x="10126684" y="3582970"/>
                  <a:pt x="10093109" y="3567896"/>
                  <a:pt x="10101331" y="3542543"/>
                </a:cubicBezTo>
                <a:lnTo>
                  <a:pt x="10102702" y="3542543"/>
                </a:lnTo>
                <a:cubicBezTo>
                  <a:pt x="10098934" y="3539717"/>
                  <a:pt x="10095989" y="3538293"/>
                  <a:pt x="10093756" y="3538012"/>
                </a:cubicBezTo>
                <a:close/>
                <a:moveTo>
                  <a:pt x="677001" y="3494573"/>
                </a:moveTo>
                <a:cubicBezTo>
                  <a:pt x="680427" y="3513074"/>
                  <a:pt x="693446" y="3508277"/>
                  <a:pt x="692761" y="3536371"/>
                </a:cubicBezTo>
                <a:cubicBezTo>
                  <a:pt x="674945" y="3547334"/>
                  <a:pt x="659871" y="3553501"/>
                  <a:pt x="654389" y="3536371"/>
                </a:cubicBezTo>
                <a:cubicBezTo>
                  <a:pt x="665352" y="3524038"/>
                  <a:pt x="666723" y="3507592"/>
                  <a:pt x="677001" y="3494573"/>
                </a:cubicBezTo>
                <a:close/>
                <a:moveTo>
                  <a:pt x="10127369" y="3402760"/>
                </a:moveTo>
                <a:cubicBezTo>
                  <a:pt x="10126684" y="3413039"/>
                  <a:pt x="10132851" y="3418519"/>
                  <a:pt x="10141758" y="3429483"/>
                </a:cubicBezTo>
                <a:cubicBezTo>
                  <a:pt x="10150666" y="3440446"/>
                  <a:pt x="10147240" y="3455522"/>
                  <a:pt x="10147240" y="3468540"/>
                </a:cubicBezTo>
                <a:cubicBezTo>
                  <a:pt x="10160944" y="3480874"/>
                  <a:pt x="10165741" y="3469226"/>
                  <a:pt x="10165741" y="3443188"/>
                </a:cubicBezTo>
                <a:close/>
                <a:moveTo>
                  <a:pt x="10036676" y="3300010"/>
                </a:moveTo>
                <a:cubicBezTo>
                  <a:pt x="10032511" y="3300364"/>
                  <a:pt x="10028871" y="3304603"/>
                  <a:pt x="10025959" y="3314368"/>
                </a:cubicBezTo>
                <a:cubicBezTo>
                  <a:pt x="10054738" y="3323276"/>
                  <a:pt x="10067071" y="3342461"/>
                  <a:pt x="10073237" y="3391796"/>
                </a:cubicBezTo>
                <a:cubicBezTo>
                  <a:pt x="10082830" y="3398648"/>
                  <a:pt x="10082830" y="3371924"/>
                  <a:pt x="10082830" y="3357536"/>
                </a:cubicBezTo>
                <a:cubicBezTo>
                  <a:pt x="10066386" y="3332868"/>
                  <a:pt x="10049170" y="3298950"/>
                  <a:pt x="10036676" y="3300010"/>
                </a:cubicBezTo>
                <a:close/>
                <a:moveTo>
                  <a:pt x="692074" y="3220488"/>
                </a:moveTo>
                <a:cubicBezTo>
                  <a:pt x="687122" y="3259469"/>
                  <a:pt x="666296" y="3294676"/>
                  <a:pt x="634518" y="3317788"/>
                </a:cubicBezTo>
                <a:cubicBezTo>
                  <a:pt x="637258" y="3274619"/>
                  <a:pt x="679741" y="3254749"/>
                  <a:pt x="692074" y="3220488"/>
                </a:cubicBezTo>
                <a:close/>
                <a:moveTo>
                  <a:pt x="994256" y="3136897"/>
                </a:moveTo>
                <a:cubicBezTo>
                  <a:pt x="975756" y="3142379"/>
                  <a:pt x="972330" y="3151972"/>
                  <a:pt x="977126" y="3167731"/>
                </a:cubicBezTo>
                <a:lnTo>
                  <a:pt x="991515" y="3139638"/>
                </a:lnTo>
                <a:close/>
                <a:moveTo>
                  <a:pt x="598891" y="3112915"/>
                </a:moveTo>
                <a:cubicBezTo>
                  <a:pt x="583816" y="3123194"/>
                  <a:pt x="579706" y="3140324"/>
                  <a:pt x="564630" y="3149916"/>
                </a:cubicBezTo>
                <a:cubicBezTo>
                  <a:pt x="559834" y="3176640"/>
                  <a:pt x="570112" y="3175270"/>
                  <a:pt x="570112" y="3188289"/>
                </a:cubicBezTo>
                <a:cubicBezTo>
                  <a:pt x="594780" y="3172528"/>
                  <a:pt x="597520" y="3143749"/>
                  <a:pt x="598891" y="3112915"/>
                </a:cubicBezTo>
                <a:close/>
                <a:moveTo>
                  <a:pt x="9455866" y="3105377"/>
                </a:moveTo>
                <a:cubicBezTo>
                  <a:pt x="9421605" y="3115656"/>
                  <a:pt x="9514109" y="3225290"/>
                  <a:pt x="9513423" y="3168418"/>
                </a:cubicBezTo>
                <a:cubicBezTo>
                  <a:pt x="9490126" y="3127304"/>
                  <a:pt x="9463403" y="3143749"/>
                  <a:pt x="9455866" y="3105377"/>
                </a:cubicBezTo>
                <a:close/>
                <a:moveTo>
                  <a:pt x="9921121" y="3071116"/>
                </a:moveTo>
                <a:cubicBezTo>
                  <a:pt x="9940383" y="3117228"/>
                  <a:pt x="9965734" y="3160553"/>
                  <a:pt x="9996495" y="3199937"/>
                </a:cubicBezTo>
                <a:lnTo>
                  <a:pt x="9996495" y="3197196"/>
                </a:lnTo>
                <a:cubicBezTo>
                  <a:pt x="9984136" y="3148746"/>
                  <a:pt x="9957947" y="3104939"/>
                  <a:pt x="9921121" y="3071116"/>
                </a:cubicBezTo>
                <a:close/>
                <a:moveTo>
                  <a:pt x="901614" y="3055603"/>
                </a:moveTo>
                <a:cubicBezTo>
                  <a:pt x="892588" y="3056727"/>
                  <a:pt x="879997" y="3093215"/>
                  <a:pt x="868178" y="3108118"/>
                </a:cubicBezTo>
                <a:lnTo>
                  <a:pt x="870919" y="3105377"/>
                </a:lnTo>
                <a:cubicBezTo>
                  <a:pt x="882568" y="3133471"/>
                  <a:pt x="894900" y="3070431"/>
                  <a:pt x="909290" y="3068376"/>
                </a:cubicBezTo>
                <a:cubicBezTo>
                  <a:pt x="907235" y="3058783"/>
                  <a:pt x="904622" y="3055228"/>
                  <a:pt x="901614" y="3055603"/>
                </a:cubicBezTo>
                <a:close/>
                <a:moveTo>
                  <a:pt x="9862879" y="3018355"/>
                </a:moveTo>
                <a:cubicBezTo>
                  <a:pt x="9839582" y="3034800"/>
                  <a:pt x="9897140" y="3108118"/>
                  <a:pt x="9917010" y="3141693"/>
                </a:cubicBezTo>
                <a:cubicBezTo>
                  <a:pt x="9875212" y="3132101"/>
                  <a:pt x="9897140" y="3165676"/>
                  <a:pt x="9927974" y="3210215"/>
                </a:cubicBezTo>
                <a:cubicBezTo>
                  <a:pt x="9958947" y="3248707"/>
                  <a:pt x="9984322" y="3291383"/>
                  <a:pt x="10003347" y="3336980"/>
                </a:cubicBezTo>
                <a:cubicBezTo>
                  <a:pt x="10019107" y="3349999"/>
                  <a:pt x="10008829" y="3288329"/>
                  <a:pt x="10003347" y="3275310"/>
                </a:cubicBezTo>
                <a:cubicBezTo>
                  <a:pt x="9986217" y="3255439"/>
                  <a:pt x="9981420" y="3262292"/>
                  <a:pt x="9970456" y="3255439"/>
                </a:cubicBezTo>
                <a:cubicBezTo>
                  <a:pt x="9969771" y="3204734"/>
                  <a:pt x="10028699" y="3296551"/>
                  <a:pt x="10028699" y="3245846"/>
                </a:cubicBezTo>
                <a:cubicBezTo>
                  <a:pt x="10009514" y="3234883"/>
                  <a:pt x="9975253" y="3195825"/>
                  <a:pt x="9963605" y="3226660"/>
                </a:cubicBezTo>
                <a:cubicBezTo>
                  <a:pt x="9951956" y="3200622"/>
                  <a:pt x="9975253" y="3169103"/>
                  <a:pt x="9931400" y="3158138"/>
                </a:cubicBezTo>
                <a:cubicBezTo>
                  <a:pt x="9941678" y="3133471"/>
                  <a:pt x="9888232" y="3034800"/>
                  <a:pt x="9862879" y="3021097"/>
                </a:cubicBezTo>
                <a:close/>
                <a:moveTo>
                  <a:pt x="1080593" y="3002595"/>
                </a:moveTo>
                <a:lnTo>
                  <a:pt x="1077167" y="3005336"/>
                </a:lnTo>
                <a:lnTo>
                  <a:pt x="1076507" y="3007214"/>
                </a:lnTo>
                <a:lnTo>
                  <a:pt x="1031651" y="3057929"/>
                </a:lnTo>
                <a:cubicBezTo>
                  <a:pt x="1017833" y="3078312"/>
                  <a:pt x="1006624" y="3100463"/>
                  <a:pt x="998367" y="3123878"/>
                </a:cubicBezTo>
                <a:cubicBezTo>
                  <a:pt x="1010652" y="3093762"/>
                  <a:pt x="1029909" y="3066991"/>
                  <a:pt x="1054554" y="3045764"/>
                </a:cubicBezTo>
                <a:cubicBezTo>
                  <a:pt x="1060555" y="3040543"/>
                  <a:pt x="1065554" y="3034358"/>
                  <a:pt x="1069380" y="3027518"/>
                </a:cubicBezTo>
                <a:lnTo>
                  <a:pt x="1076507" y="3007214"/>
                </a:lnTo>
                <a:close/>
                <a:moveTo>
                  <a:pt x="979867" y="2954630"/>
                </a:moveTo>
                <a:cubicBezTo>
                  <a:pt x="955198" y="2981354"/>
                  <a:pt x="964106" y="3003966"/>
                  <a:pt x="935328" y="3003966"/>
                </a:cubicBezTo>
                <a:cubicBezTo>
                  <a:pt x="925735" y="3027949"/>
                  <a:pt x="935328" y="3027949"/>
                  <a:pt x="935328" y="3040283"/>
                </a:cubicBezTo>
                <a:lnTo>
                  <a:pt x="960680" y="3023837"/>
                </a:lnTo>
                <a:lnTo>
                  <a:pt x="963421" y="3021097"/>
                </a:lnTo>
                <a:cubicBezTo>
                  <a:pt x="969589" y="2975186"/>
                  <a:pt x="976441" y="2994373"/>
                  <a:pt x="1002478" y="2959427"/>
                </a:cubicBezTo>
                <a:cubicBezTo>
                  <a:pt x="1002478" y="2945722"/>
                  <a:pt x="979867" y="2972446"/>
                  <a:pt x="979867" y="2954630"/>
                </a:cubicBezTo>
                <a:close/>
                <a:moveTo>
                  <a:pt x="1072369" y="2950520"/>
                </a:moveTo>
                <a:lnTo>
                  <a:pt x="1069628" y="2953260"/>
                </a:lnTo>
                <a:lnTo>
                  <a:pt x="1068134" y="2956924"/>
                </a:lnTo>
                <a:lnTo>
                  <a:pt x="1020102" y="3029549"/>
                </a:lnTo>
                <a:cubicBezTo>
                  <a:pt x="1003869" y="3056642"/>
                  <a:pt x="988842" y="3084457"/>
                  <a:pt x="975070" y="3112915"/>
                </a:cubicBezTo>
                <a:cubicBezTo>
                  <a:pt x="998384" y="3091573"/>
                  <a:pt x="1018269" y="3067010"/>
                  <a:pt x="1034202" y="3040107"/>
                </a:cubicBezTo>
                <a:lnTo>
                  <a:pt x="1068134" y="2956924"/>
                </a:lnTo>
                <a:close/>
                <a:moveTo>
                  <a:pt x="691469" y="2944834"/>
                </a:moveTo>
                <a:cubicBezTo>
                  <a:pt x="673836" y="2950520"/>
                  <a:pt x="632980" y="3022981"/>
                  <a:pt x="653022" y="3030689"/>
                </a:cubicBezTo>
                <a:cubicBezTo>
                  <a:pt x="680430" y="3002595"/>
                  <a:pt x="664671" y="2966279"/>
                  <a:pt x="698246" y="2966279"/>
                </a:cubicBezTo>
                <a:cubicBezTo>
                  <a:pt x="700645" y="2948464"/>
                  <a:pt x="697347" y="2942939"/>
                  <a:pt x="691469" y="2944834"/>
                </a:cubicBezTo>
                <a:close/>
                <a:moveTo>
                  <a:pt x="879811" y="2938857"/>
                </a:moveTo>
                <a:cubicBezTo>
                  <a:pt x="883237" y="2964210"/>
                  <a:pt x="864737" y="2974488"/>
                  <a:pt x="864737" y="2997785"/>
                </a:cubicBezTo>
                <a:cubicBezTo>
                  <a:pt x="870903" y="2997785"/>
                  <a:pt x="880496" y="2987507"/>
                  <a:pt x="880496" y="2997785"/>
                </a:cubicBezTo>
                <a:cubicBezTo>
                  <a:pt x="851718" y="2999155"/>
                  <a:pt x="855144" y="3016971"/>
                  <a:pt x="829791" y="3043694"/>
                </a:cubicBezTo>
                <a:cubicBezTo>
                  <a:pt x="831076" y="3003292"/>
                  <a:pt x="849216" y="2965274"/>
                  <a:pt x="879811" y="2938857"/>
                </a:cubicBezTo>
                <a:close/>
                <a:moveTo>
                  <a:pt x="9785452" y="2926537"/>
                </a:moveTo>
                <a:cubicBezTo>
                  <a:pt x="9791097" y="2959200"/>
                  <a:pt x="9806646" y="2989340"/>
                  <a:pt x="9829990" y="3012875"/>
                </a:cubicBezTo>
                <a:lnTo>
                  <a:pt x="9829990" y="3010133"/>
                </a:lnTo>
                <a:cubicBezTo>
                  <a:pt x="9828974" y="2976852"/>
                  <a:pt x="9812507" y="2945944"/>
                  <a:pt x="9785452" y="2926537"/>
                </a:cubicBezTo>
                <a:close/>
                <a:moveTo>
                  <a:pt x="1118963" y="2881998"/>
                </a:moveTo>
                <a:lnTo>
                  <a:pt x="1115538" y="2884738"/>
                </a:lnTo>
                <a:lnTo>
                  <a:pt x="1116449" y="2885450"/>
                </a:lnTo>
                <a:lnTo>
                  <a:pt x="1078536" y="2937500"/>
                </a:lnTo>
                <a:cubicBezTo>
                  <a:pt x="1080001" y="2943532"/>
                  <a:pt x="1082812" y="2949154"/>
                  <a:pt x="1086758" y="2953946"/>
                </a:cubicBezTo>
                <a:cubicBezTo>
                  <a:pt x="1090537" y="2938616"/>
                  <a:pt x="1099492" y="2925061"/>
                  <a:pt x="1112112" y="2915573"/>
                </a:cubicBezTo>
                <a:cubicBezTo>
                  <a:pt x="1118964" y="2909877"/>
                  <a:pt x="1125168" y="2903443"/>
                  <a:pt x="1130612" y="2896387"/>
                </a:cubicBezTo>
                <a:cubicBezTo>
                  <a:pt x="1126501" y="2896730"/>
                  <a:pt x="1124959" y="2893818"/>
                  <a:pt x="1123332" y="2890819"/>
                </a:cubicBezTo>
                <a:lnTo>
                  <a:pt x="1116449" y="2885450"/>
                </a:lnTo>
                <a:close/>
                <a:moveTo>
                  <a:pt x="1073054" y="2881998"/>
                </a:moveTo>
                <a:lnTo>
                  <a:pt x="1069628" y="2884738"/>
                </a:lnTo>
                <a:lnTo>
                  <a:pt x="1069535" y="2884970"/>
                </a:lnTo>
                <a:lnTo>
                  <a:pt x="1034077" y="2914916"/>
                </a:lnTo>
                <a:cubicBezTo>
                  <a:pt x="1024967" y="2929298"/>
                  <a:pt x="1020172" y="2946414"/>
                  <a:pt x="1020978" y="2964224"/>
                </a:cubicBezTo>
                <a:cubicBezTo>
                  <a:pt x="1036738" y="2956344"/>
                  <a:pt x="1045304" y="2943496"/>
                  <a:pt x="1051727" y="2929106"/>
                </a:cubicBezTo>
                <a:lnTo>
                  <a:pt x="1069535" y="2884970"/>
                </a:lnTo>
                <a:close/>
                <a:moveTo>
                  <a:pt x="1155279" y="2835402"/>
                </a:moveTo>
                <a:lnTo>
                  <a:pt x="1151854" y="2838144"/>
                </a:lnTo>
                <a:lnTo>
                  <a:pt x="1150947" y="2843281"/>
                </a:lnTo>
                <a:lnTo>
                  <a:pt x="1147742" y="2849108"/>
                </a:lnTo>
                <a:cubicBezTo>
                  <a:pt x="1147278" y="2853206"/>
                  <a:pt x="1147278" y="2857343"/>
                  <a:pt x="1147742" y="2861441"/>
                </a:cubicBezTo>
                <a:lnTo>
                  <a:pt x="1150947" y="2843281"/>
                </a:lnTo>
                <a:close/>
                <a:moveTo>
                  <a:pt x="907919" y="2694936"/>
                </a:moveTo>
                <a:cubicBezTo>
                  <a:pt x="872289" y="2740845"/>
                  <a:pt x="824324" y="2718918"/>
                  <a:pt x="814046" y="2795662"/>
                </a:cubicBezTo>
                <a:cubicBezTo>
                  <a:pt x="840770" y="2750438"/>
                  <a:pt x="838028" y="2791550"/>
                  <a:pt x="864066" y="2771679"/>
                </a:cubicBezTo>
                <a:cubicBezTo>
                  <a:pt x="859270" y="2731937"/>
                  <a:pt x="907235" y="2731937"/>
                  <a:pt x="907919" y="2694936"/>
                </a:cubicBezTo>
                <a:close/>
                <a:moveTo>
                  <a:pt x="1224485" y="2633952"/>
                </a:moveTo>
                <a:lnTo>
                  <a:pt x="1220375" y="2636693"/>
                </a:lnTo>
                <a:lnTo>
                  <a:pt x="1220119" y="2638224"/>
                </a:lnTo>
                <a:lnTo>
                  <a:pt x="1200675" y="2657250"/>
                </a:lnTo>
                <a:cubicBezTo>
                  <a:pt x="1193308" y="2665986"/>
                  <a:pt x="1187484" y="2676778"/>
                  <a:pt x="1186114" y="2692880"/>
                </a:cubicBezTo>
                <a:lnTo>
                  <a:pt x="1211466" y="2677806"/>
                </a:lnTo>
                <a:cubicBezTo>
                  <a:pt x="1212837" y="2670954"/>
                  <a:pt x="1215064" y="2664102"/>
                  <a:pt x="1216948" y="2657250"/>
                </a:cubicBezTo>
                <a:lnTo>
                  <a:pt x="1220119" y="2638224"/>
                </a:lnTo>
                <a:close/>
                <a:moveTo>
                  <a:pt x="9782024" y="2590776"/>
                </a:moveTo>
                <a:cubicBezTo>
                  <a:pt x="9806692" y="2607906"/>
                  <a:pt x="9802580" y="2621610"/>
                  <a:pt x="9819026" y="2617499"/>
                </a:cubicBezTo>
                <a:cubicBezTo>
                  <a:pt x="9823137" y="2644907"/>
                  <a:pt x="9798469" y="2627777"/>
                  <a:pt x="9796414" y="2639426"/>
                </a:cubicBezTo>
                <a:cubicBezTo>
                  <a:pt x="9791617" y="2622981"/>
                  <a:pt x="9782024" y="2609962"/>
                  <a:pt x="9782024" y="2590776"/>
                </a:cubicBezTo>
                <a:close/>
                <a:moveTo>
                  <a:pt x="1171720" y="2551038"/>
                </a:moveTo>
                <a:cubicBezTo>
                  <a:pt x="1212147" y="2535278"/>
                  <a:pt x="1185424" y="2592150"/>
                  <a:pt x="1155275" y="2624355"/>
                </a:cubicBezTo>
                <a:cubicBezTo>
                  <a:pt x="1149108" y="2598317"/>
                  <a:pt x="1160756" y="2589410"/>
                  <a:pt x="1171720" y="2551038"/>
                </a:cubicBezTo>
                <a:close/>
                <a:moveTo>
                  <a:pt x="9096132" y="2503079"/>
                </a:moveTo>
                <a:cubicBezTo>
                  <a:pt x="9096132" y="2505820"/>
                  <a:pt x="9096132" y="2508561"/>
                  <a:pt x="9096132" y="2511987"/>
                </a:cubicBezTo>
                <a:lnTo>
                  <a:pt x="9091335" y="2511987"/>
                </a:lnTo>
                <a:lnTo>
                  <a:pt x="9098187" y="2520209"/>
                </a:lnTo>
                <a:cubicBezTo>
                  <a:pt x="9123450" y="2530644"/>
                  <a:pt x="9146652" y="2545493"/>
                  <a:pt x="9166708" y="2564062"/>
                </a:cubicBezTo>
                <a:cubicBezTo>
                  <a:pt x="9170819" y="2562691"/>
                  <a:pt x="9174930" y="2556524"/>
                  <a:pt x="9170819" y="2540765"/>
                </a:cubicBezTo>
                <a:lnTo>
                  <a:pt x="9171505" y="2540765"/>
                </a:lnTo>
                <a:cubicBezTo>
                  <a:pt x="9133818" y="2539395"/>
                  <a:pt x="9134503" y="2517468"/>
                  <a:pt x="9096132" y="2503079"/>
                </a:cubicBezTo>
                <a:close/>
                <a:moveTo>
                  <a:pt x="1108001" y="2483208"/>
                </a:moveTo>
                <a:cubicBezTo>
                  <a:pt x="1067573" y="2507875"/>
                  <a:pt x="1036054" y="2607229"/>
                  <a:pt x="1075110" y="2594896"/>
                </a:cubicBezTo>
                <a:cubicBezTo>
                  <a:pt x="1072369" y="2567489"/>
                  <a:pt x="1084019" y="2529117"/>
                  <a:pt x="1102518" y="2542135"/>
                </a:cubicBezTo>
                <a:cubicBezTo>
                  <a:pt x="1113483" y="2523635"/>
                  <a:pt x="1121019" y="2494171"/>
                  <a:pt x="1108001" y="2483208"/>
                </a:cubicBezTo>
                <a:close/>
                <a:moveTo>
                  <a:pt x="9034463" y="2410576"/>
                </a:moveTo>
                <a:cubicBezTo>
                  <a:pt x="9022814" y="2407835"/>
                  <a:pt x="9022814" y="2419484"/>
                  <a:pt x="9010481" y="2415372"/>
                </a:cubicBezTo>
                <a:cubicBezTo>
                  <a:pt x="9018027" y="2442907"/>
                  <a:pt x="9034697" y="2467065"/>
                  <a:pt x="9057760" y="2483893"/>
                </a:cubicBezTo>
                <a:lnTo>
                  <a:pt x="9085181" y="2489912"/>
                </a:lnTo>
                <a:lnTo>
                  <a:pt x="9085168" y="2490060"/>
                </a:lnTo>
                <a:lnTo>
                  <a:pt x="9085854" y="2490060"/>
                </a:lnTo>
                <a:lnTo>
                  <a:pt x="9085181" y="2489912"/>
                </a:lnTo>
                <a:lnTo>
                  <a:pt x="9086539" y="2473615"/>
                </a:lnTo>
                <a:cubicBezTo>
                  <a:pt x="9034463" y="2461281"/>
                  <a:pt x="9072149" y="2455800"/>
                  <a:pt x="9034463" y="2410576"/>
                </a:cubicBezTo>
                <a:close/>
                <a:moveTo>
                  <a:pt x="1427993" y="2405094"/>
                </a:moveTo>
                <a:cubicBezTo>
                  <a:pt x="1398528" y="2415372"/>
                  <a:pt x="1401269" y="2455800"/>
                  <a:pt x="1382769" y="2481152"/>
                </a:cubicBezTo>
                <a:cubicBezTo>
                  <a:pt x="1413602" y="2472245"/>
                  <a:pt x="1418399" y="2438669"/>
                  <a:pt x="1425936" y="2407835"/>
                </a:cubicBezTo>
                <a:close/>
                <a:moveTo>
                  <a:pt x="9600476" y="2380613"/>
                </a:moveTo>
                <a:cubicBezTo>
                  <a:pt x="9602199" y="2381523"/>
                  <a:pt x="9604898" y="2384350"/>
                  <a:pt x="9608666" y="2390003"/>
                </a:cubicBezTo>
                <a:cubicBezTo>
                  <a:pt x="9623740" y="2412615"/>
                  <a:pt x="9655261" y="2444820"/>
                  <a:pt x="9666909" y="2437282"/>
                </a:cubicBezTo>
                <a:cubicBezTo>
                  <a:pt x="9675131" y="2457838"/>
                  <a:pt x="9662798" y="2453042"/>
                  <a:pt x="9666909" y="2472228"/>
                </a:cubicBezTo>
                <a:cubicBezTo>
                  <a:pt x="9714188" y="2509914"/>
                  <a:pt x="9727208" y="2566786"/>
                  <a:pt x="9767635" y="2609270"/>
                </a:cubicBezTo>
                <a:cubicBezTo>
                  <a:pt x="9733374" y="2575009"/>
                  <a:pt x="9764208" y="2638048"/>
                  <a:pt x="9733374" y="2603788"/>
                </a:cubicBezTo>
                <a:cubicBezTo>
                  <a:pt x="9699114" y="2559249"/>
                  <a:pt x="9695688" y="2500321"/>
                  <a:pt x="9631964" y="2488673"/>
                </a:cubicBezTo>
                <a:cubicBezTo>
                  <a:pt x="9629907" y="2452357"/>
                  <a:pt x="9593591" y="2434541"/>
                  <a:pt x="9576461" y="2406448"/>
                </a:cubicBezTo>
                <a:cubicBezTo>
                  <a:pt x="9587425" y="2404392"/>
                  <a:pt x="9608666" y="2419467"/>
                  <a:pt x="9608666" y="2399596"/>
                </a:cubicBezTo>
                <a:cubicBezTo>
                  <a:pt x="9598902" y="2392401"/>
                  <a:pt x="9595304" y="2377883"/>
                  <a:pt x="9600476" y="2380613"/>
                </a:cubicBezTo>
                <a:close/>
                <a:moveTo>
                  <a:pt x="9636760" y="2342045"/>
                </a:moveTo>
                <a:cubicBezTo>
                  <a:pt x="9654109" y="2353646"/>
                  <a:pt x="9668250" y="2369436"/>
                  <a:pt x="9677873" y="2387954"/>
                </a:cubicBezTo>
                <a:cubicBezTo>
                  <a:pt x="9646353" y="2364658"/>
                  <a:pt x="9664854" y="2415363"/>
                  <a:pt x="9637445" y="2398232"/>
                </a:cubicBezTo>
                <a:cubicBezTo>
                  <a:pt x="9636760" y="2377677"/>
                  <a:pt x="9623057" y="2366028"/>
                  <a:pt x="9621001" y="2350953"/>
                </a:cubicBezTo>
                <a:cubicBezTo>
                  <a:pt x="9657317" y="2379046"/>
                  <a:pt x="9648409" y="2383843"/>
                  <a:pt x="9636760" y="2342045"/>
                </a:cubicBezTo>
                <a:close/>
                <a:moveTo>
                  <a:pt x="1275877" y="2309850"/>
                </a:moveTo>
                <a:cubicBezTo>
                  <a:pt x="1238876" y="2323555"/>
                  <a:pt x="1256005" y="2343426"/>
                  <a:pt x="1238876" y="2354389"/>
                </a:cubicBezTo>
                <a:cubicBezTo>
                  <a:pt x="1237505" y="2368778"/>
                  <a:pt x="1253264" y="2358500"/>
                  <a:pt x="1264227" y="2354389"/>
                </a:cubicBezTo>
                <a:close/>
                <a:moveTo>
                  <a:pt x="1481438" y="2292720"/>
                </a:moveTo>
                <a:cubicBezTo>
                  <a:pt x="1455400" y="2293406"/>
                  <a:pt x="1464993" y="2329722"/>
                  <a:pt x="1438956" y="2329722"/>
                </a:cubicBezTo>
                <a:cubicBezTo>
                  <a:pt x="1432103" y="2351648"/>
                  <a:pt x="1464308" y="2329722"/>
                  <a:pt x="1458141" y="2348223"/>
                </a:cubicBezTo>
                <a:lnTo>
                  <a:pt x="1449234" y="2379056"/>
                </a:lnTo>
                <a:lnTo>
                  <a:pt x="1476642" y="2366723"/>
                </a:lnTo>
                <a:cubicBezTo>
                  <a:pt x="1488975" y="2329037"/>
                  <a:pt x="1473217" y="2324926"/>
                  <a:pt x="1481438" y="2292720"/>
                </a:cubicBezTo>
                <a:close/>
                <a:moveTo>
                  <a:pt x="1750025" y="2210481"/>
                </a:moveTo>
                <a:cubicBezTo>
                  <a:pt x="1748267" y="2228023"/>
                  <a:pt x="1748267" y="2245698"/>
                  <a:pt x="1750025" y="2263242"/>
                </a:cubicBezTo>
                <a:cubicBezTo>
                  <a:pt x="1715079" y="2300243"/>
                  <a:pt x="1704116" y="2280372"/>
                  <a:pt x="1681504" y="2323540"/>
                </a:cubicBezTo>
                <a:cubicBezTo>
                  <a:pt x="1678078" y="2302984"/>
                  <a:pt x="1729469" y="2248853"/>
                  <a:pt x="1750025" y="2210481"/>
                </a:cubicBezTo>
                <a:close/>
                <a:moveTo>
                  <a:pt x="8905644" y="2207070"/>
                </a:moveTo>
                <a:cubicBezTo>
                  <a:pt x="8947442" y="2265998"/>
                  <a:pt x="8908384" y="2238589"/>
                  <a:pt x="8916608" y="2287925"/>
                </a:cubicBezTo>
                <a:lnTo>
                  <a:pt x="8963201" y="2310536"/>
                </a:lnTo>
                <a:cubicBezTo>
                  <a:pt x="8962516" y="2323555"/>
                  <a:pt x="8935793" y="2304369"/>
                  <a:pt x="8953608" y="2339314"/>
                </a:cubicBezTo>
                <a:cubicBezTo>
                  <a:pt x="8981702" y="2332463"/>
                  <a:pt x="9000203" y="2352333"/>
                  <a:pt x="9022129" y="2400983"/>
                </a:cubicBezTo>
                <a:cubicBezTo>
                  <a:pt x="9035833" y="2392075"/>
                  <a:pt x="9039259" y="2415372"/>
                  <a:pt x="9067353" y="2424965"/>
                </a:cubicBezTo>
                <a:lnTo>
                  <a:pt x="9060501" y="2386594"/>
                </a:lnTo>
                <a:cubicBezTo>
                  <a:pt x="9031722" y="2397557"/>
                  <a:pt x="9013907" y="2334519"/>
                  <a:pt x="8980331" y="2318073"/>
                </a:cubicBezTo>
                <a:lnTo>
                  <a:pt x="8981017" y="2318073"/>
                </a:lnTo>
                <a:cubicBezTo>
                  <a:pt x="8991980" y="2294091"/>
                  <a:pt x="8935107" y="2235163"/>
                  <a:pt x="8905644" y="2207070"/>
                </a:cubicBezTo>
                <a:close/>
                <a:moveTo>
                  <a:pt x="1357602" y="2203044"/>
                </a:moveTo>
                <a:cubicBezTo>
                  <a:pt x="1339943" y="2202969"/>
                  <a:pt x="1279987" y="2289980"/>
                  <a:pt x="1303970" y="2218032"/>
                </a:cubicBezTo>
                <a:cubicBezTo>
                  <a:pt x="1280672" y="2222829"/>
                  <a:pt x="1279303" y="2248182"/>
                  <a:pt x="1260801" y="2257089"/>
                </a:cubicBezTo>
                <a:cubicBezTo>
                  <a:pt x="1271080" y="2265313"/>
                  <a:pt x="1282729" y="2268053"/>
                  <a:pt x="1282729" y="2292035"/>
                </a:cubicBezTo>
                <a:lnTo>
                  <a:pt x="1264227" y="2300943"/>
                </a:lnTo>
                <a:lnTo>
                  <a:pt x="1264912" y="2300943"/>
                </a:lnTo>
                <a:cubicBezTo>
                  <a:pt x="1293692" y="2318758"/>
                  <a:pt x="1329322" y="2229681"/>
                  <a:pt x="1362212" y="2209126"/>
                </a:cubicBezTo>
                <a:cubicBezTo>
                  <a:pt x="1361784" y="2204843"/>
                  <a:pt x="1360125" y="2203055"/>
                  <a:pt x="1357602" y="2203044"/>
                </a:cubicBezTo>
                <a:close/>
                <a:moveTo>
                  <a:pt x="9480533" y="2187189"/>
                </a:moveTo>
                <a:cubicBezTo>
                  <a:pt x="9524386" y="2203634"/>
                  <a:pt x="9562758" y="2285174"/>
                  <a:pt x="9553165" y="2294767"/>
                </a:cubicBezTo>
                <a:cubicBezTo>
                  <a:pt x="9531503" y="2257251"/>
                  <a:pt x="9507233" y="2221303"/>
                  <a:pt x="9480533" y="2187189"/>
                </a:cubicBezTo>
                <a:close/>
                <a:moveTo>
                  <a:pt x="9422976" y="2128261"/>
                </a:moveTo>
                <a:cubicBezTo>
                  <a:pt x="9455865" y="2169372"/>
                  <a:pt x="9440791" y="2172114"/>
                  <a:pt x="9450384" y="2215968"/>
                </a:cubicBezTo>
                <a:cubicBezTo>
                  <a:pt x="9499719" y="2264617"/>
                  <a:pt x="9492181" y="2251598"/>
                  <a:pt x="9518904" y="2245432"/>
                </a:cubicBezTo>
                <a:cubicBezTo>
                  <a:pt x="9515478" y="2277636"/>
                  <a:pt x="9575092" y="2372195"/>
                  <a:pt x="9529868" y="2353694"/>
                </a:cubicBezTo>
                <a:cubicBezTo>
                  <a:pt x="9498348" y="2303674"/>
                  <a:pt x="9483959" y="2243376"/>
                  <a:pt x="9422976" y="2209116"/>
                </a:cubicBezTo>
                <a:cubicBezTo>
                  <a:pt x="9407215" y="2157040"/>
                  <a:pt x="9396938" y="2135113"/>
                  <a:pt x="9422976" y="2128261"/>
                </a:cubicBezTo>
                <a:close/>
                <a:moveTo>
                  <a:pt x="1580793" y="2109085"/>
                </a:moveTo>
                <a:lnTo>
                  <a:pt x="1580800" y="2110212"/>
                </a:lnTo>
                <a:lnTo>
                  <a:pt x="1549017" y="2162959"/>
                </a:lnTo>
                <a:cubicBezTo>
                  <a:pt x="1538653" y="2181204"/>
                  <a:pt x="1528375" y="2199190"/>
                  <a:pt x="1517069" y="2215293"/>
                </a:cubicBezTo>
                <a:cubicBezTo>
                  <a:pt x="1540881" y="2201242"/>
                  <a:pt x="1563769" y="2185678"/>
                  <a:pt x="1585590" y="2168698"/>
                </a:cubicBezTo>
                <a:lnTo>
                  <a:pt x="1602035" y="2117993"/>
                </a:lnTo>
                <a:cubicBezTo>
                  <a:pt x="1591414" y="2123474"/>
                  <a:pt x="1584391" y="2125872"/>
                  <a:pt x="1580879" y="2124588"/>
                </a:cubicBezTo>
                <a:lnTo>
                  <a:pt x="1580800" y="2110212"/>
                </a:lnTo>
                <a:lnTo>
                  <a:pt x="1581478" y="2109085"/>
                </a:lnTo>
                <a:close/>
                <a:moveTo>
                  <a:pt x="1891187" y="2085783"/>
                </a:moveTo>
                <a:cubicBezTo>
                  <a:pt x="1895299" y="2096061"/>
                  <a:pt x="1908317" y="2096746"/>
                  <a:pt x="1904206" y="2115247"/>
                </a:cubicBezTo>
                <a:cubicBezTo>
                  <a:pt x="1878854" y="2127581"/>
                  <a:pt x="1891873" y="2105654"/>
                  <a:pt x="1867205" y="2127581"/>
                </a:cubicBezTo>
                <a:cubicBezTo>
                  <a:pt x="1874057" y="2112505"/>
                  <a:pt x="1877483" y="2092635"/>
                  <a:pt x="1891187" y="2085783"/>
                </a:cubicBezTo>
                <a:close/>
                <a:moveTo>
                  <a:pt x="1471160" y="2071398"/>
                </a:moveTo>
                <a:cubicBezTo>
                  <a:pt x="1447863" y="2115936"/>
                  <a:pt x="1396473" y="2131696"/>
                  <a:pt x="1371806" y="2175551"/>
                </a:cubicBezTo>
                <a:cubicBezTo>
                  <a:pt x="1385510" y="2170754"/>
                  <a:pt x="1396473" y="2164586"/>
                  <a:pt x="1396473" y="2175551"/>
                </a:cubicBezTo>
                <a:lnTo>
                  <a:pt x="1397157" y="2175551"/>
                </a:lnTo>
                <a:cubicBezTo>
                  <a:pt x="1430544" y="2147935"/>
                  <a:pt x="1456067" y="2112013"/>
                  <a:pt x="1471160" y="2071398"/>
                </a:cubicBezTo>
                <a:close/>
                <a:moveTo>
                  <a:pt x="1525206" y="2042181"/>
                </a:moveTo>
                <a:cubicBezTo>
                  <a:pt x="1505806" y="2047673"/>
                  <a:pt x="1474072" y="2079278"/>
                  <a:pt x="1470475" y="2100862"/>
                </a:cubicBezTo>
                <a:lnTo>
                  <a:pt x="1471160" y="2100862"/>
                </a:lnTo>
                <a:cubicBezTo>
                  <a:pt x="1499253" y="2089214"/>
                  <a:pt x="1512272" y="2060435"/>
                  <a:pt x="1538995" y="2046732"/>
                </a:cubicBezTo>
                <a:cubicBezTo>
                  <a:pt x="1536769" y="2041421"/>
                  <a:pt x="1531673" y="2040350"/>
                  <a:pt x="1525206" y="2042181"/>
                </a:cubicBezTo>
                <a:close/>
                <a:moveTo>
                  <a:pt x="1723691" y="2017331"/>
                </a:moveTo>
                <a:cubicBezTo>
                  <a:pt x="1698350" y="2017524"/>
                  <a:pt x="1651713" y="2061463"/>
                  <a:pt x="1660962" y="2095381"/>
                </a:cubicBezTo>
                <a:cubicBezTo>
                  <a:pt x="1688199" y="2080477"/>
                  <a:pt x="1702332" y="2045531"/>
                  <a:pt x="1720993" y="2034483"/>
                </a:cubicBezTo>
                <a:lnTo>
                  <a:pt x="1738891" y="2033231"/>
                </a:lnTo>
                <a:lnTo>
                  <a:pt x="1739076" y="2033712"/>
                </a:lnTo>
                <a:lnTo>
                  <a:pt x="1741818" y="2033027"/>
                </a:lnTo>
                <a:lnTo>
                  <a:pt x="1738891" y="2033231"/>
                </a:lnTo>
                <a:lnTo>
                  <a:pt x="1734231" y="2021130"/>
                </a:lnTo>
                <a:cubicBezTo>
                  <a:pt x="1731547" y="2018482"/>
                  <a:pt x="1727915" y="2017299"/>
                  <a:pt x="1723691" y="2017331"/>
                </a:cubicBezTo>
                <a:close/>
                <a:moveTo>
                  <a:pt x="1492401" y="2011101"/>
                </a:moveTo>
                <a:lnTo>
                  <a:pt x="1492057" y="2011786"/>
                </a:lnTo>
                <a:lnTo>
                  <a:pt x="1464651" y="2030029"/>
                </a:lnTo>
                <a:cubicBezTo>
                  <a:pt x="1456257" y="2037652"/>
                  <a:pt x="1448206" y="2045703"/>
                  <a:pt x="1438271" y="2051527"/>
                </a:cubicBezTo>
                <a:cubicBezTo>
                  <a:pt x="1433645" y="2078251"/>
                  <a:pt x="1462167" y="2060264"/>
                  <a:pt x="1479897" y="2036014"/>
                </a:cubicBezTo>
                <a:lnTo>
                  <a:pt x="1492057" y="2011786"/>
                </a:lnTo>
                <a:lnTo>
                  <a:pt x="1493087" y="2011101"/>
                </a:lnTo>
                <a:close/>
                <a:moveTo>
                  <a:pt x="2067975" y="1999449"/>
                </a:moveTo>
                <a:cubicBezTo>
                  <a:pt x="2084404" y="1998422"/>
                  <a:pt x="2100881" y="1998422"/>
                  <a:pt x="2117310" y="1999449"/>
                </a:cubicBezTo>
                <a:cubicBezTo>
                  <a:pt x="2115255" y="2026859"/>
                  <a:pt x="2098124" y="2036451"/>
                  <a:pt x="2072086" y="2031655"/>
                </a:cubicBezTo>
                <a:cubicBezTo>
                  <a:pt x="2065234" y="2030285"/>
                  <a:pt x="2059753" y="2018635"/>
                  <a:pt x="2055642" y="2010413"/>
                </a:cubicBezTo>
                <a:cubicBezTo>
                  <a:pt x="2055642" y="2009043"/>
                  <a:pt x="2065919" y="2000134"/>
                  <a:pt x="2067975" y="1999449"/>
                </a:cubicBezTo>
                <a:close/>
                <a:moveTo>
                  <a:pt x="8691174" y="1998081"/>
                </a:moveTo>
                <a:cubicBezTo>
                  <a:pt x="8684741" y="1997646"/>
                  <a:pt x="8678318" y="1999073"/>
                  <a:pt x="8672673" y="2002192"/>
                </a:cubicBezTo>
                <a:cubicBezTo>
                  <a:pt x="8687574" y="2024198"/>
                  <a:pt x="8709590" y="2040406"/>
                  <a:pt x="8735027" y="2048101"/>
                </a:cubicBezTo>
                <a:cubicBezTo>
                  <a:pt x="8731112" y="2024444"/>
                  <a:pt x="8714115" y="2005057"/>
                  <a:pt x="8691174" y="1998081"/>
                </a:cubicBezTo>
                <a:close/>
                <a:moveTo>
                  <a:pt x="2120051" y="1994653"/>
                </a:moveTo>
                <a:lnTo>
                  <a:pt x="2124162" y="1994653"/>
                </a:lnTo>
                <a:cubicBezTo>
                  <a:pt x="2124162" y="1996023"/>
                  <a:pt x="2124162" y="1998079"/>
                  <a:pt x="2124162" y="1998079"/>
                </a:cubicBezTo>
                <a:lnTo>
                  <a:pt x="2120051" y="1998079"/>
                </a:lnTo>
                <a:cubicBezTo>
                  <a:pt x="2120051" y="1994653"/>
                  <a:pt x="2120051" y="1994653"/>
                  <a:pt x="2120051" y="1994653"/>
                </a:cubicBezTo>
                <a:close/>
                <a:moveTo>
                  <a:pt x="9360621" y="1976146"/>
                </a:moveTo>
                <a:cubicBezTo>
                  <a:pt x="9382547" y="2009721"/>
                  <a:pt x="9397622" y="2031648"/>
                  <a:pt x="9387344" y="2044667"/>
                </a:cubicBezTo>
                <a:cubicBezTo>
                  <a:pt x="9381178" y="2022055"/>
                  <a:pt x="9349658" y="2015203"/>
                  <a:pt x="9338694" y="1991220"/>
                </a:cubicBezTo>
                <a:cubicBezTo>
                  <a:pt x="9360621" y="2006295"/>
                  <a:pt x="9342120" y="1967238"/>
                  <a:pt x="9360621" y="1976146"/>
                </a:cubicBezTo>
                <a:close/>
                <a:moveTo>
                  <a:pt x="2249759" y="1972127"/>
                </a:moveTo>
                <a:cubicBezTo>
                  <a:pt x="2252682" y="1971271"/>
                  <a:pt x="2256407" y="1971357"/>
                  <a:pt x="2261204" y="1972727"/>
                </a:cubicBezTo>
                <a:cubicBezTo>
                  <a:pt x="2261204" y="1974097"/>
                  <a:pt x="2266001" y="1987116"/>
                  <a:pt x="2271482" y="1996024"/>
                </a:cubicBezTo>
                <a:lnTo>
                  <a:pt x="2237907" y="1996024"/>
                </a:lnTo>
                <a:cubicBezTo>
                  <a:pt x="2239449" y="1985746"/>
                  <a:pt x="2240990" y="1974697"/>
                  <a:pt x="2249759" y="1972127"/>
                </a:cubicBezTo>
                <a:close/>
                <a:moveTo>
                  <a:pt x="2135810" y="1970671"/>
                </a:moveTo>
                <a:cubicBezTo>
                  <a:pt x="2139405" y="1967075"/>
                  <a:pt x="2145234" y="1967075"/>
                  <a:pt x="2148829" y="1970671"/>
                </a:cubicBezTo>
                <a:cubicBezTo>
                  <a:pt x="2152424" y="1974265"/>
                  <a:pt x="2152424" y="1980094"/>
                  <a:pt x="2148829" y="1983689"/>
                </a:cubicBezTo>
                <a:cubicBezTo>
                  <a:pt x="2144718" y="1989856"/>
                  <a:pt x="2134440" y="1994653"/>
                  <a:pt x="2124847" y="1994653"/>
                </a:cubicBezTo>
                <a:cubicBezTo>
                  <a:pt x="2128273" y="1985745"/>
                  <a:pt x="2129643" y="1975467"/>
                  <a:pt x="2135810" y="1970671"/>
                </a:cubicBezTo>
                <a:close/>
                <a:moveTo>
                  <a:pt x="1863099" y="1930930"/>
                </a:moveTo>
                <a:lnTo>
                  <a:pt x="1824728" y="1942580"/>
                </a:lnTo>
                <a:cubicBezTo>
                  <a:pt x="1819246" y="1962450"/>
                  <a:pt x="1850080" y="1947376"/>
                  <a:pt x="1837746" y="1973413"/>
                </a:cubicBezTo>
                <a:cubicBezTo>
                  <a:pt x="1825413" y="1999451"/>
                  <a:pt x="1826783" y="1964507"/>
                  <a:pt x="1800060" y="1985747"/>
                </a:cubicBezTo>
                <a:cubicBezTo>
                  <a:pt x="1804171" y="2004248"/>
                  <a:pt x="1771281" y="2060435"/>
                  <a:pt x="1811709" y="2042619"/>
                </a:cubicBezTo>
                <a:cubicBezTo>
                  <a:pt x="1820616" y="2017268"/>
                  <a:pt x="1802115" y="2026861"/>
                  <a:pt x="1820616" y="1996025"/>
                </a:cubicBezTo>
                <a:cubicBezTo>
                  <a:pt x="1837746" y="1987117"/>
                  <a:pt x="1831579" y="1998081"/>
                  <a:pt x="1831579" y="2009729"/>
                </a:cubicBezTo>
                <a:cubicBezTo>
                  <a:pt x="1852821" y="2001507"/>
                  <a:pt x="1860358" y="1977525"/>
                  <a:pt x="1869952" y="1954229"/>
                </a:cubicBezTo>
                <a:lnTo>
                  <a:pt x="1867211" y="1956284"/>
                </a:lnTo>
                <a:cubicBezTo>
                  <a:pt x="1844598" y="1967246"/>
                  <a:pt x="1854876" y="1948062"/>
                  <a:pt x="1863099" y="1930930"/>
                </a:cubicBezTo>
                <a:close/>
                <a:moveTo>
                  <a:pt x="9218783" y="1920644"/>
                </a:moveTo>
                <a:cubicBezTo>
                  <a:pt x="9246877" y="1924755"/>
                  <a:pt x="9253043" y="1957645"/>
                  <a:pt x="9264007" y="1961756"/>
                </a:cubicBezTo>
                <a:cubicBezTo>
                  <a:pt x="9274971" y="1965868"/>
                  <a:pt x="9281823" y="1954904"/>
                  <a:pt x="9294156" y="1976831"/>
                </a:cubicBezTo>
                <a:cubicBezTo>
                  <a:pt x="9264693" y="1957645"/>
                  <a:pt x="9318824" y="2036444"/>
                  <a:pt x="9287304" y="2017258"/>
                </a:cubicBezTo>
                <a:cubicBezTo>
                  <a:pt x="9264693" y="1985053"/>
                  <a:pt x="9240025" y="1954219"/>
                  <a:pt x="9218783" y="1920644"/>
                </a:cubicBezTo>
                <a:close/>
                <a:moveTo>
                  <a:pt x="1606147" y="1906948"/>
                </a:moveTo>
                <a:cubicBezTo>
                  <a:pt x="1589016" y="1914486"/>
                  <a:pt x="1591071" y="1902152"/>
                  <a:pt x="1572571" y="1911059"/>
                </a:cubicBezTo>
                <a:lnTo>
                  <a:pt x="1556811" y="1951488"/>
                </a:lnTo>
                <a:cubicBezTo>
                  <a:pt x="1580796" y="1947778"/>
                  <a:pt x="1600375" y="1930345"/>
                  <a:pt x="1606831" y="1906948"/>
                </a:cubicBezTo>
                <a:close/>
                <a:moveTo>
                  <a:pt x="2055642" y="1902837"/>
                </a:moveTo>
                <a:cubicBezTo>
                  <a:pt x="2037549" y="1910362"/>
                  <a:pt x="2020885" y="1920663"/>
                  <a:pt x="2006199" y="1933268"/>
                </a:cubicBezTo>
                <a:lnTo>
                  <a:pt x="1969547" y="1976435"/>
                </a:lnTo>
                <a:lnTo>
                  <a:pt x="1965880" y="1978210"/>
                </a:lnTo>
                <a:lnTo>
                  <a:pt x="1968621" y="1977525"/>
                </a:lnTo>
                <a:lnTo>
                  <a:pt x="1969547" y="1976435"/>
                </a:lnTo>
                <a:lnTo>
                  <a:pt x="2020287" y="1951868"/>
                </a:lnTo>
                <a:cubicBezTo>
                  <a:pt x="2035725" y="1938905"/>
                  <a:pt x="2047988" y="1922160"/>
                  <a:pt x="2055642" y="1902837"/>
                </a:cubicBezTo>
                <a:close/>
                <a:moveTo>
                  <a:pt x="1801430" y="1898726"/>
                </a:moveTo>
                <a:cubicBezTo>
                  <a:pt x="1754836" y="1939839"/>
                  <a:pt x="1800060" y="1931616"/>
                  <a:pt x="1754836" y="1975469"/>
                </a:cubicBezTo>
                <a:lnTo>
                  <a:pt x="1752095" y="1977525"/>
                </a:lnTo>
                <a:cubicBezTo>
                  <a:pt x="1798004" y="1949432"/>
                  <a:pt x="1801430" y="1928190"/>
                  <a:pt x="1801430" y="1898726"/>
                </a:cubicBezTo>
                <a:close/>
                <a:moveTo>
                  <a:pt x="1651499" y="1890321"/>
                </a:moveTo>
                <a:cubicBezTo>
                  <a:pt x="1650171" y="1888662"/>
                  <a:pt x="1646574" y="1889304"/>
                  <a:pt x="1638351" y="1894614"/>
                </a:cubicBezTo>
                <a:cubicBezTo>
                  <a:pt x="1619851" y="1912430"/>
                  <a:pt x="1606147" y="1947376"/>
                  <a:pt x="1614368" y="1955598"/>
                </a:cubicBezTo>
                <a:cubicBezTo>
                  <a:pt x="1639142" y="1945849"/>
                  <a:pt x="1658749" y="1926240"/>
                  <a:pt x="1668500" y="1901468"/>
                </a:cubicBezTo>
                <a:lnTo>
                  <a:pt x="1665759" y="1903522"/>
                </a:lnTo>
                <a:cubicBezTo>
                  <a:pt x="1639036" y="1920995"/>
                  <a:pt x="1655481" y="1895300"/>
                  <a:pt x="1651499" y="1890321"/>
                </a:cubicBezTo>
                <a:close/>
                <a:moveTo>
                  <a:pt x="1587645" y="1852817"/>
                </a:moveTo>
                <a:cubicBezTo>
                  <a:pt x="1532144" y="1889819"/>
                  <a:pt x="1508162" y="1920652"/>
                  <a:pt x="1458826" y="1927504"/>
                </a:cubicBezTo>
                <a:cubicBezTo>
                  <a:pt x="1423414" y="1960154"/>
                  <a:pt x="1397589" y="2001851"/>
                  <a:pt x="1384139" y="2048101"/>
                </a:cubicBezTo>
                <a:cubicBezTo>
                  <a:pt x="1378657" y="2035082"/>
                  <a:pt x="1380028" y="2012470"/>
                  <a:pt x="1364269" y="2012470"/>
                </a:cubicBezTo>
                <a:cubicBezTo>
                  <a:pt x="1343732" y="2029200"/>
                  <a:pt x="1325729" y="2048818"/>
                  <a:pt x="1310822" y="2070713"/>
                </a:cubicBezTo>
                <a:cubicBezTo>
                  <a:pt x="1310822" y="2087158"/>
                  <a:pt x="1299173" y="2114567"/>
                  <a:pt x="1310822" y="2114567"/>
                </a:cubicBezTo>
                <a:cubicBezTo>
                  <a:pt x="1279988" y="2144716"/>
                  <a:pt x="1299858" y="2146772"/>
                  <a:pt x="1260801" y="2174864"/>
                </a:cubicBezTo>
                <a:lnTo>
                  <a:pt x="1261486" y="2174864"/>
                </a:lnTo>
                <a:cubicBezTo>
                  <a:pt x="1315618" y="2172810"/>
                  <a:pt x="1397843" y="2059065"/>
                  <a:pt x="1424567" y="2022063"/>
                </a:cubicBezTo>
                <a:cubicBezTo>
                  <a:pt x="1416343" y="2052212"/>
                  <a:pt x="1432788" y="2045360"/>
                  <a:pt x="1471845" y="2002192"/>
                </a:cubicBezTo>
                <a:cubicBezTo>
                  <a:pt x="1472530" y="1993284"/>
                  <a:pt x="1467049" y="1985747"/>
                  <a:pt x="1450604" y="1993284"/>
                </a:cubicBezTo>
                <a:cubicBezTo>
                  <a:pt x="1495142" y="1950802"/>
                  <a:pt x="1582164" y="1891874"/>
                  <a:pt x="1587645" y="1852817"/>
                </a:cubicBezTo>
                <a:close/>
                <a:moveTo>
                  <a:pt x="1155265" y="1834988"/>
                </a:moveTo>
                <a:cubicBezTo>
                  <a:pt x="1147043" y="1852118"/>
                  <a:pt x="1143617" y="1873360"/>
                  <a:pt x="1129227" y="1882952"/>
                </a:cubicBezTo>
                <a:cubicBezTo>
                  <a:pt x="1131968" y="1867878"/>
                  <a:pt x="1118264" y="1875414"/>
                  <a:pt x="1103189" y="1882952"/>
                </a:cubicBezTo>
                <a:cubicBezTo>
                  <a:pt x="1101134" y="1888434"/>
                  <a:pt x="1090856" y="1898712"/>
                  <a:pt x="1093596" y="1889805"/>
                </a:cubicBezTo>
                <a:cubicBezTo>
                  <a:pt x="1112999" y="1870274"/>
                  <a:pt x="1133595" y="1851967"/>
                  <a:pt x="1155265" y="1834988"/>
                </a:cubicBezTo>
                <a:close/>
                <a:moveTo>
                  <a:pt x="8523298" y="1822668"/>
                </a:moveTo>
                <a:cubicBezTo>
                  <a:pt x="8496575" y="1821297"/>
                  <a:pt x="8516446" y="1842539"/>
                  <a:pt x="8537002" y="1861725"/>
                </a:cubicBezTo>
                <a:lnTo>
                  <a:pt x="8543169" y="1848020"/>
                </a:lnTo>
                <a:cubicBezTo>
                  <a:pt x="8534033" y="1841882"/>
                  <a:pt x="8527076" y="1833006"/>
                  <a:pt x="8523298" y="1822668"/>
                </a:cubicBezTo>
                <a:close/>
                <a:moveTo>
                  <a:pt x="8479959" y="1815623"/>
                </a:moveTo>
                <a:cubicBezTo>
                  <a:pt x="8468653" y="1814146"/>
                  <a:pt x="8469681" y="1824038"/>
                  <a:pt x="8450666" y="1815816"/>
                </a:cubicBezTo>
                <a:cubicBezTo>
                  <a:pt x="8463375" y="1827320"/>
                  <a:pt x="8475280" y="1839683"/>
                  <a:pt x="8486297" y="1852817"/>
                </a:cubicBezTo>
                <a:cubicBezTo>
                  <a:pt x="8499833" y="1856562"/>
                  <a:pt x="8512437" y="1863098"/>
                  <a:pt x="8523298" y="1872003"/>
                </a:cubicBezTo>
                <a:cubicBezTo>
                  <a:pt x="8509815" y="1858210"/>
                  <a:pt x="8500544" y="1840858"/>
                  <a:pt x="8496575" y="1821982"/>
                </a:cubicBezTo>
                <a:cubicBezTo>
                  <a:pt x="8488867" y="1817871"/>
                  <a:pt x="8483728" y="1816115"/>
                  <a:pt x="8479959" y="1815623"/>
                </a:cubicBezTo>
                <a:close/>
                <a:moveTo>
                  <a:pt x="1629936" y="1795688"/>
                </a:moveTo>
                <a:cubicBezTo>
                  <a:pt x="1626574" y="1796330"/>
                  <a:pt x="1621563" y="1799713"/>
                  <a:pt x="1612998" y="1808278"/>
                </a:cubicBezTo>
                <a:lnTo>
                  <a:pt x="1612314" y="1808278"/>
                </a:lnTo>
                <a:cubicBezTo>
                  <a:pt x="1588331" y="1850076"/>
                  <a:pt x="1649999" y="1804167"/>
                  <a:pt x="1647259" y="1822668"/>
                </a:cubicBezTo>
                <a:cubicBezTo>
                  <a:pt x="1632184" y="1839798"/>
                  <a:pt x="1600664" y="1840483"/>
                  <a:pt x="1596553" y="1867206"/>
                </a:cubicBezTo>
                <a:cubicBezTo>
                  <a:pt x="1592442" y="1893930"/>
                  <a:pt x="1629443" y="1850076"/>
                  <a:pt x="1644518" y="1850076"/>
                </a:cubicBezTo>
                <a:lnTo>
                  <a:pt x="1667129" y="1798000"/>
                </a:lnTo>
                <a:cubicBezTo>
                  <a:pt x="1635267" y="1816501"/>
                  <a:pt x="1640021" y="1793761"/>
                  <a:pt x="1629936" y="1795688"/>
                </a:cubicBezTo>
                <a:close/>
                <a:moveTo>
                  <a:pt x="9096816" y="1776750"/>
                </a:moveTo>
                <a:lnTo>
                  <a:pt x="9137244" y="1795936"/>
                </a:lnTo>
                <a:lnTo>
                  <a:pt x="9150262" y="1835678"/>
                </a:lnTo>
                <a:cubicBezTo>
                  <a:pt x="9125396" y="1823820"/>
                  <a:pt x="9106197" y="1802652"/>
                  <a:pt x="9096816" y="1776750"/>
                </a:cubicBezTo>
                <a:close/>
                <a:moveTo>
                  <a:pt x="1834320" y="1728110"/>
                </a:moveTo>
                <a:cubicBezTo>
                  <a:pt x="1784300" y="1750036"/>
                  <a:pt x="1763744" y="1803482"/>
                  <a:pt x="1715779" y="1824723"/>
                </a:cubicBezTo>
                <a:cubicBezTo>
                  <a:pt x="1713724" y="1832432"/>
                  <a:pt x="1724002" y="1828963"/>
                  <a:pt x="1726957" y="1832239"/>
                </a:cubicBezTo>
                <a:lnTo>
                  <a:pt x="1726782" y="1837296"/>
                </a:lnTo>
                <a:lnTo>
                  <a:pt x="1724002" y="1839113"/>
                </a:lnTo>
                <a:lnTo>
                  <a:pt x="1726742" y="1838427"/>
                </a:lnTo>
                <a:lnTo>
                  <a:pt x="1726782" y="1837296"/>
                </a:lnTo>
                <a:lnTo>
                  <a:pt x="1755982" y="1818204"/>
                </a:lnTo>
                <a:cubicBezTo>
                  <a:pt x="1783829" y="1791834"/>
                  <a:pt x="1801944" y="1752263"/>
                  <a:pt x="1834320" y="1728110"/>
                </a:cubicBezTo>
                <a:close/>
                <a:moveTo>
                  <a:pt x="2348911" y="1717832"/>
                </a:moveTo>
                <a:cubicBezTo>
                  <a:pt x="2321503" y="1732907"/>
                  <a:pt x="2303002" y="1740443"/>
                  <a:pt x="2252982" y="1771277"/>
                </a:cubicBezTo>
                <a:cubicBezTo>
                  <a:pt x="2266001" y="1749350"/>
                  <a:pt x="2268056" y="1737702"/>
                  <a:pt x="2252982" y="1737702"/>
                </a:cubicBezTo>
                <a:cubicBezTo>
                  <a:pt x="2231740" y="1783611"/>
                  <a:pt x="2220092" y="1747295"/>
                  <a:pt x="2196795" y="1783611"/>
                </a:cubicBezTo>
                <a:cubicBezTo>
                  <a:pt x="2184461" y="1806223"/>
                  <a:pt x="2181035" y="1819242"/>
                  <a:pt x="2184461" y="1828149"/>
                </a:cubicBezTo>
                <a:cubicBezTo>
                  <a:pt x="2166449" y="1832686"/>
                  <a:pt x="2150071" y="1842182"/>
                  <a:pt x="2137183" y="1855558"/>
                </a:cubicBezTo>
                <a:cubicBezTo>
                  <a:pt x="2130330" y="1867891"/>
                  <a:pt x="2161164" y="1854872"/>
                  <a:pt x="2157053" y="1867891"/>
                </a:cubicBezTo>
                <a:lnTo>
                  <a:pt x="2154312" y="1869947"/>
                </a:lnTo>
                <a:cubicBezTo>
                  <a:pt x="2096069" y="1904207"/>
                  <a:pt x="2117312" y="1878855"/>
                  <a:pt x="2072773" y="1926134"/>
                </a:cubicBezTo>
                <a:cubicBezTo>
                  <a:pt x="2088532" y="1923393"/>
                  <a:pt x="2123479" y="1903522"/>
                  <a:pt x="2101551" y="1935042"/>
                </a:cubicBezTo>
                <a:cubicBezTo>
                  <a:pt x="2026863" y="1955598"/>
                  <a:pt x="1920656" y="2080991"/>
                  <a:pt x="1930934" y="2008359"/>
                </a:cubicBezTo>
                <a:cubicBezTo>
                  <a:pt x="1890507" y="2030287"/>
                  <a:pt x="1872006" y="2078935"/>
                  <a:pt x="1836376" y="2107029"/>
                </a:cubicBezTo>
                <a:cubicBezTo>
                  <a:pt x="1836376" y="2096066"/>
                  <a:pt x="1846654" y="2080991"/>
                  <a:pt x="1836376" y="2080991"/>
                </a:cubicBezTo>
                <a:cubicBezTo>
                  <a:pt x="1808283" y="2127586"/>
                  <a:pt x="1788411" y="2098122"/>
                  <a:pt x="1756891" y="2141974"/>
                </a:cubicBezTo>
                <a:cubicBezTo>
                  <a:pt x="1755522" y="2170068"/>
                  <a:pt x="1788411" y="2163901"/>
                  <a:pt x="1788411" y="2191309"/>
                </a:cubicBezTo>
                <a:cubicBezTo>
                  <a:pt x="1757577" y="2183088"/>
                  <a:pt x="1684259" y="2237904"/>
                  <a:pt x="1696594" y="2277646"/>
                </a:cubicBezTo>
                <a:cubicBezTo>
                  <a:pt x="1636980" y="2330406"/>
                  <a:pt x="1580793" y="2386594"/>
                  <a:pt x="1526662" y="2444836"/>
                </a:cubicBezTo>
                <a:cubicBezTo>
                  <a:pt x="1550645" y="2429762"/>
                  <a:pt x="1576682" y="2406465"/>
                  <a:pt x="1610942" y="2423595"/>
                </a:cubicBezTo>
                <a:cubicBezTo>
                  <a:pt x="1659592" y="2448948"/>
                  <a:pt x="1665759" y="2391390"/>
                  <a:pt x="1695908" y="2380428"/>
                </a:cubicBezTo>
                <a:cubicBezTo>
                  <a:pt x="1730076" y="2368155"/>
                  <a:pt x="1761504" y="2349298"/>
                  <a:pt x="1788411" y="2324926"/>
                </a:cubicBezTo>
                <a:cubicBezTo>
                  <a:pt x="1814450" y="2300943"/>
                  <a:pt x="1852136" y="2289980"/>
                  <a:pt x="1879544" y="2267368"/>
                </a:cubicBezTo>
                <a:cubicBezTo>
                  <a:pt x="1941751" y="2219120"/>
                  <a:pt x="2007487" y="2175603"/>
                  <a:pt x="2076198" y="2137178"/>
                </a:cubicBezTo>
                <a:cubicBezTo>
                  <a:pt x="2137867" y="2100178"/>
                  <a:pt x="2173498" y="2028231"/>
                  <a:pt x="2242019" y="2000136"/>
                </a:cubicBezTo>
                <a:cubicBezTo>
                  <a:pt x="2246131" y="2012470"/>
                  <a:pt x="2248186" y="2028916"/>
                  <a:pt x="2267372" y="2023434"/>
                </a:cubicBezTo>
                <a:cubicBezTo>
                  <a:pt x="2273538" y="2021378"/>
                  <a:pt x="2276964" y="2006989"/>
                  <a:pt x="2281075" y="1997396"/>
                </a:cubicBezTo>
                <a:cubicBezTo>
                  <a:pt x="2346614" y="1953553"/>
                  <a:pt x="2405270" y="1900207"/>
                  <a:pt x="2455118" y="1839113"/>
                </a:cubicBezTo>
                <a:cubicBezTo>
                  <a:pt x="2479100" y="1815130"/>
                  <a:pt x="2523639" y="1796630"/>
                  <a:pt x="2523639" y="1746611"/>
                </a:cubicBezTo>
                <a:cubicBezTo>
                  <a:pt x="2523639" y="1745925"/>
                  <a:pt x="2386598" y="1717832"/>
                  <a:pt x="2386597" y="1717832"/>
                </a:cubicBezTo>
                <a:cubicBezTo>
                  <a:pt x="2385707" y="1718886"/>
                  <a:pt x="2384728" y="1719865"/>
                  <a:pt x="2383673" y="1720756"/>
                </a:cubicBezTo>
                <a:cubicBezTo>
                  <a:pt x="2373266" y="1729547"/>
                  <a:pt x="2357703" y="1728238"/>
                  <a:pt x="2348911" y="1717832"/>
                </a:cubicBezTo>
                <a:close/>
                <a:moveTo>
                  <a:pt x="1958343" y="1706183"/>
                </a:moveTo>
                <a:cubicBezTo>
                  <a:pt x="1952176" y="1719201"/>
                  <a:pt x="1946009" y="1731535"/>
                  <a:pt x="1940527" y="1745240"/>
                </a:cubicBezTo>
                <a:cubicBezTo>
                  <a:pt x="1966565" y="1743869"/>
                  <a:pt x="1971362" y="1713034"/>
                  <a:pt x="1998086" y="1713034"/>
                </a:cubicBezTo>
                <a:cubicBezTo>
                  <a:pt x="1996714" y="1703443"/>
                  <a:pt x="1973417" y="1713034"/>
                  <a:pt x="1958343" y="1706183"/>
                </a:cubicBezTo>
                <a:close/>
                <a:moveTo>
                  <a:pt x="2514731" y="1671923"/>
                </a:moveTo>
                <a:lnTo>
                  <a:pt x="2504453" y="1688368"/>
                </a:lnTo>
                <a:lnTo>
                  <a:pt x="2514046" y="1693163"/>
                </a:lnTo>
                <a:lnTo>
                  <a:pt x="2525009" y="1682886"/>
                </a:lnTo>
                <a:close/>
                <a:moveTo>
                  <a:pt x="9004314" y="1659571"/>
                </a:moveTo>
                <a:cubicBezTo>
                  <a:pt x="9033777" y="1691776"/>
                  <a:pt x="9076261" y="1713017"/>
                  <a:pt x="9089964" y="1756870"/>
                </a:cubicBezTo>
                <a:cubicBezTo>
                  <a:pt x="9081757" y="1751858"/>
                  <a:pt x="9071873" y="1750375"/>
                  <a:pt x="9062556" y="1752759"/>
                </a:cubicBezTo>
                <a:cubicBezTo>
                  <a:pt x="9063242" y="1688350"/>
                  <a:pt x="8985128" y="1697943"/>
                  <a:pt x="9004314" y="1659571"/>
                </a:cubicBezTo>
                <a:close/>
                <a:moveTo>
                  <a:pt x="1331373" y="1657528"/>
                </a:moveTo>
                <a:cubicBezTo>
                  <a:pt x="1317645" y="1698658"/>
                  <a:pt x="1291263" y="1734393"/>
                  <a:pt x="1256000" y="1759623"/>
                </a:cubicBezTo>
                <a:cubicBezTo>
                  <a:pt x="1247778" y="1739753"/>
                  <a:pt x="1306020" y="1689733"/>
                  <a:pt x="1331373" y="1657528"/>
                </a:cubicBezTo>
                <a:close/>
                <a:moveTo>
                  <a:pt x="8238252" y="1610254"/>
                </a:moveTo>
                <a:cubicBezTo>
                  <a:pt x="8237567" y="1611625"/>
                  <a:pt x="8236196" y="1613680"/>
                  <a:pt x="8236197" y="1613680"/>
                </a:cubicBezTo>
                <a:cubicBezTo>
                  <a:pt x="8252329" y="1630878"/>
                  <a:pt x="8272626" y="1643623"/>
                  <a:pt x="8295125" y="1650682"/>
                </a:cubicBezTo>
                <a:cubicBezTo>
                  <a:pt x="8284962" y="1627840"/>
                  <a:pt x="8263165" y="1612346"/>
                  <a:pt x="8238252" y="1610254"/>
                </a:cubicBezTo>
                <a:close/>
                <a:moveTo>
                  <a:pt x="2145404" y="1593809"/>
                </a:moveTo>
                <a:lnTo>
                  <a:pt x="2141667" y="1597146"/>
                </a:lnTo>
                <a:lnTo>
                  <a:pt x="2099239" y="1622502"/>
                </a:lnTo>
                <a:cubicBezTo>
                  <a:pt x="2085792" y="1632180"/>
                  <a:pt x="2074486" y="1644172"/>
                  <a:pt x="2068661" y="1662330"/>
                </a:cubicBezTo>
                <a:lnTo>
                  <a:pt x="2141667" y="1597146"/>
                </a:lnTo>
                <a:lnTo>
                  <a:pt x="2142664" y="1596550"/>
                </a:lnTo>
                <a:close/>
                <a:moveTo>
                  <a:pt x="1665759" y="1590383"/>
                </a:moveTo>
                <a:cubicBezTo>
                  <a:pt x="1626018" y="1617106"/>
                  <a:pt x="1649999" y="1647941"/>
                  <a:pt x="1682204" y="1611625"/>
                </a:cubicBezTo>
                <a:cubicBezTo>
                  <a:pt x="1695908" y="1586957"/>
                  <a:pt x="1658222" y="1609569"/>
                  <a:pt x="1666444" y="1590383"/>
                </a:cubicBezTo>
                <a:close/>
                <a:moveTo>
                  <a:pt x="8869070" y="1537099"/>
                </a:moveTo>
                <a:cubicBezTo>
                  <a:pt x="8875323" y="1535044"/>
                  <a:pt x="8886800" y="1538299"/>
                  <a:pt x="8898106" y="1541725"/>
                </a:cubicBezTo>
                <a:cubicBezTo>
                  <a:pt x="8902217" y="1568447"/>
                  <a:pt x="8933737" y="1571874"/>
                  <a:pt x="8937848" y="1599282"/>
                </a:cubicBezTo>
                <a:cubicBezTo>
                  <a:pt x="8913181" y="1589689"/>
                  <a:pt x="8900847" y="1569817"/>
                  <a:pt x="8871383" y="1564337"/>
                </a:cubicBezTo>
                <a:cubicBezTo>
                  <a:pt x="8861790" y="1546521"/>
                  <a:pt x="8862818" y="1539155"/>
                  <a:pt x="8869070" y="1537099"/>
                </a:cubicBezTo>
                <a:close/>
                <a:moveTo>
                  <a:pt x="1841842" y="1536353"/>
                </a:moveTo>
                <a:cubicBezTo>
                  <a:pt x="1845279" y="1536289"/>
                  <a:pt x="1845793" y="1538644"/>
                  <a:pt x="1840482" y="1545839"/>
                </a:cubicBezTo>
                <a:cubicBezTo>
                  <a:pt x="1819241" y="1555432"/>
                  <a:pt x="1804851" y="1573933"/>
                  <a:pt x="1780869" y="1580099"/>
                </a:cubicBezTo>
                <a:cubicBezTo>
                  <a:pt x="1789777" y="1564340"/>
                  <a:pt x="1794573" y="1543784"/>
                  <a:pt x="1810333" y="1536931"/>
                </a:cubicBezTo>
                <a:cubicBezTo>
                  <a:pt x="1794916" y="1558515"/>
                  <a:pt x="1831532" y="1536546"/>
                  <a:pt x="1841842" y="1536353"/>
                </a:cubicBezTo>
                <a:close/>
                <a:moveTo>
                  <a:pt x="8661710" y="1532826"/>
                </a:moveTo>
                <a:cubicBezTo>
                  <a:pt x="8670504" y="1555752"/>
                  <a:pt x="8690893" y="1572220"/>
                  <a:pt x="8715156" y="1575994"/>
                </a:cubicBezTo>
                <a:cubicBezTo>
                  <a:pt x="8706363" y="1553068"/>
                  <a:pt x="8685974" y="1536599"/>
                  <a:pt x="8661710" y="1532826"/>
                </a:cubicBezTo>
                <a:close/>
                <a:moveTo>
                  <a:pt x="8236881" y="1521177"/>
                </a:moveTo>
                <a:lnTo>
                  <a:pt x="8226603" y="1524603"/>
                </a:lnTo>
                <a:cubicBezTo>
                  <a:pt x="8226896" y="1528252"/>
                  <a:pt x="8226896" y="1531918"/>
                  <a:pt x="8226603" y="1535567"/>
                </a:cubicBezTo>
                <a:cubicBezTo>
                  <a:pt x="8260864" y="1564345"/>
                  <a:pt x="8314310" y="1597235"/>
                  <a:pt x="8336237" y="1621903"/>
                </a:cubicBezTo>
                <a:cubicBezTo>
                  <a:pt x="8333496" y="1595180"/>
                  <a:pt x="8275253" y="1559549"/>
                  <a:pt x="8236881" y="1521177"/>
                </a:cubicBezTo>
                <a:close/>
                <a:moveTo>
                  <a:pt x="2398343" y="1502548"/>
                </a:moveTo>
                <a:cubicBezTo>
                  <a:pt x="2375763" y="1505375"/>
                  <a:pt x="2334008" y="1529400"/>
                  <a:pt x="2324243" y="1556123"/>
                </a:cubicBezTo>
                <a:cubicBezTo>
                  <a:pt x="2359874" y="1549271"/>
                  <a:pt x="2381116" y="1521177"/>
                  <a:pt x="2412635" y="1507473"/>
                </a:cubicBezTo>
                <a:cubicBezTo>
                  <a:pt x="2411265" y="1503019"/>
                  <a:pt x="2405869" y="1501606"/>
                  <a:pt x="2398343" y="1502548"/>
                </a:cubicBezTo>
                <a:close/>
                <a:moveTo>
                  <a:pt x="8576712" y="1483181"/>
                </a:moveTo>
                <a:cubicBezTo>
                  <a:pt x="8562355" y="1478138"/>
                  <a:pt x="8559271" y="1499593"/>
                  <a:pt x="8537687" y="1488287"/>
                </a:cubicBezTo>
                <a:lnTo>
                  <a:pt x="8537003" y="1488287"/>
                </a:lnTo>
                <a:cubicBezTo>
                  <a:pt x="8538858" y="1492407"/>
                  <a:pt x="8541155" y="1496313"/>
                  <a:pt x="8543855" y="1499936"/>
                </a:cubicBezTo>
                <a:cubicBezTo>
                  <a:pt x="8552358" y="1497270"/>
                  <a:pt x="8559951" y="1492287"/>
                  <a:pt x="8565781" y="1485547"/>
                </a:cubicBezTo>
                <a:lnTo>
                  <a:pt x="8589078" y="1506103"/>
                </a:lnTo>
                <a:cubicBezTo>
                  <a:pt x="8588393" y="1499251"/>
                  <a:pt x="8589078" y="1499251"/>
                  <a:pt x="8595930" y="1499251"/>
                </a:cubicBezTo>
                <a:cubicBezTo>
                  <a:pt x="8587537" y="1489487"/>
                  <a:pt x="8581498" y="1484861"/>
                  <a:pt x="8576712" y="1483181"/>
                </a:cubicBezTo>
                <a:close/>
                <a:moveTo>
                  <a:pt x="1866525" y="1477324"/>
                </a:moveTo>
                <a:cubicBezTo>
                  <a:pt x="1838051" y="1493762"/>
                  <a:pt x="1811005" y="1512557"/>
                  <a:pt x="1785671" y="1533511"/>
                </a:cubicBezTo>
                <a:cubicBezTo>
                  <a:pt x="1772652" y="1533511"/>
                  <a:pt x="1795948" y="1519807"/>
                  <a:pt x="1800746" y="1504047"/>
                </a:cubicBezTo>
                <a:cubicBezTo>
                  <a:pt x="1772652" y="1504047"/>
                  <a:pt x="1757577" y="1523233"/>
                  <a:pt x="1740447" y="1538993"/>
                </a:cubicBezTo>
                <a:cubicBezTo>
                  <a:pt x="1763744" y="1548586"/>
                  <a:pt x="1734965" y="1554067"/>
                  <a:pt x="1717149" y="1589698"/>
                </a:cubicBezTo>
                <a:cubicBezTo>
                  <a:pt x="1721946" y="1597235"/>
                  <a:pt x="1734281" y="1595865"/>
                  <a:pt x="1752095" y="1589698"/>
                </a:cubicBezTo>
                <a:cubicBezTo>
                  <a:pt x="1743187" y="1604773"/>
                  <a:pt x="1720577" y="1602032"/>
                  <a:pt x="1713038" y="1619162"/>
                </a:cubicBezTo>
                <a:cubicBezTo>
                  <a:pt x="1704816" y="1615736"/>
                  <a:pt x="1713038" y="1599291"/>
                  <a:pt x="1692483" y="1604087"/>
                </a:cubicBezTo>
                <a:cubicBezTo>
                  <a:pt x="1686316" y="1658904"/>
                  <a:pt x="1660962" y="1706869"/>
                  <a:pt x="1739761" y="1667127"/>
                </a:cubicBezTo>
                <a:cubicBezTo>
                  <a:pt x="1744559" y="1656163"/>
                  <a:pt x="1712353" y="1672608"/>
                  <a:pt x="1719205" y="1656163"/>
                </a:cubicBezTo>
                <a:cubicBezTo>
                  <a:pt x="1741366" y="1629889"/>
                  <a:pt x="1773294" y="1613801"/>
                  <a:pt x="1807597" y="1611625"/>
                </a:cubicBezTo>
                <a:cubicBezTo>
                  <a:pt x="1828153" y="1573938"/>
                  <a:pt x="1877488" y="1575309"/>
                  <a:pt x="1891878" y="1528029"/>
                </a:cubicBezTo>
                <a:cubicBezTo>
                  <a:pt x="1910378" y="1534196"/>
                  <a:pt x="1948064" y="1488287"/>
                  <a:pt x="1941898" y="1515010"/>
                </a:cubicBezTo>
                <a:cubicBezTo>
                  <a:pt x="1987808" y="1483491"/>
                  <a:pt x="1943268" y="1483491"/>
                  <a:pt x="1932305" y="1483491"/>
                </a:cubicBezTo>
                <a:cubicBezTo>
                  <a:pt x="1900100" y="1494454"/>
                  <a:pt x="1880915" y="1524603"/>
                  <a:pt x="1841172" y="1524603"/>
                </a:cubicBezTo>
                <a:cubicBezTo>
                  <a:pt x="1851450" y="1499936"/>
                  <a:pt x="1884341" y="1506788"/>
                  <a:pt x="1891878" y="1477324"/>
                </a:cubicBezTo>
                <a:cubicBezTo>
                  <a:pt x="1873378" y="1477324"/>
                  <a:pt x="1845283" y="1515696"/>
                  <a:pt x="1866525" y="1477324"/>
                </a:cubicBezTo>
                <a:close/>
                <a:moveTo>
                  <a:pt x="1978385" y="1442892"/>
                </a:moveTo>
                <a:cubicBezTo>
                  <a:pt x="1968279" y="1443235"/>
                  <a:pt x="1954232" y="1448888"/>
                  <a:pt x="1946694" y="1455397"/>
                </a:cubicBezTo>
                <a:lnTo>
                  <a:pt x="1946694" y="1458138"/>
                </a:lnTo>
                <a:cubicBezTo>
                  <a:pt x="1937101" y="1479380"/>
                  <a:pt x="1961084" y="1472528"/>
                  <a:pt x="1986436" y="1462249"/>
                </a:cubicBezTo>
                <a:cubicBezTo>
                  <a:pt x="1994659" y="1447517"/>
                  <a:pt x="1988492" y="1442549"/>
                  <a:pt x="1978385" y="1442892"/>
                </a:cubicBezTo>
                <a:close/>
                <a:moveTo>
                  <a:pt x="1572250" y="1429498"/>
                </a:moveTo>
                <a:cubicBezTo>
                  <a:pt x="1568759" y="1429273"/>
                  <a:pt x="1564006" y="1430216"/>
                  <a:pt x="1557496" y="1432785"/>
                </a:cubicBezTo>
                <a:cubicBezTo>
                  <a:pt x="1573256" y="1435526"/>
                  <a:pt x="1536940" y="1485547"/>
                  <a:pt x="1536940" y="1457453"/>
                </a:cubicBezTo>
                <a:cubicBezTo>
                  <a:pt x="1520039" y="1474088"/>
                  <a:pt x="1509596" y="1496187"/>
                  <a:pt x="1507476" y="1519807"/>
                </a:cubicBezTo>
                <a:cubicBezTo>
                  <a:pt x="1563664" y="1481435"/>
                  <a:pt x="1548588" y="1478694"/>
                  <a:pt x="1582849" y="1450601"/>
                </a:cubicBezTo>
                <a:cubicBezTo>
                  <a:pt x="1581821" y="1441351"/>
                  <a:pt x="1582721" y="1430173"/>
                  <a:pt x="1572250" y="1429498"/>
                </a:cubicBezTo>
                <a:close/>
                <a:moveTo>
                  <a:pt x="8606163" y="1398285"/>
                </a:moveTo>
                <a:cubicBezTo>
                  <a:pt x="8583907" y="1403686"/>
                  <a:pt x="8563726" y="1432272"/>
                  <a:pt x="8519187" y="1414285"/>
                </a:cubicBezTo>
                <a:cubicBezTo>
                  <a:pt x="8545225" y="1456083"/>
                  <a:pt x="8600726" y="1469787"/>
                  <a:pt x="8645265" y="1495139"/>
                </a:cubicBezTo>
                <a:cubicBezTo>
                  <a:pt x="8640545" y="1471595"/>
                  <a:pt x="8625434" y="1451447"/>
                  <a:pt x="8604153" y="1440323"/>
                </a:cubicBezTo>
                <a:cubicBezTo>
                  <a:pt x="8606893" y="1419081"/>
                  <a:pt x="8645950" y="1432100"/>
                  <a:pt x="8654173" y="1432100"/>
                </a:cubicBezTo>
                <a:lnTo>
                  <a:pt x="8654173" y="1428674"/>
                </a:lnTo>
                <a:cubicBezTo>
                  <a:pt x="8633617" y="1400152"/>
                  <a:pt x="8619517" y="1395046"/>
                  <a:pt x="8606163" y="1398285"/>
                </a:cubicBezTo>
                <a:close/>
                <a:moveTo>
                  <a:pt x="2353022" y="1365635"/>
                </a:moveTo>
                <a:cubicBezTo>
                  <a:pt x="2309169" y="1380024"/>
                  <a:pt x="2256409" y="1443064"/>
                  <a:pt x="2274223" y="1454027"/>
                </a:cubicBezTo>
                <a:cubicBezTo>
                  <a:pt x="2288613" y="1454027"/>
                  <a:pt x="2296150" y="1442378"/>
                  <a:pt x="2309169" y="1438952"/>
                </a:cubicBezTo>
                <a:cubicBezTo>
                  <a:pt x="2322874" y="1412915"/>
                  <a:pt x="2338633" y="1389617"/>
                  <a:pt x="2353022" y="1365635"/>
                </a:cubicBezTo>
                <a:close/>
                <a:moveTo>
                  <a:pt x="8439703" y="1343023"/>
                </a:moveTo>
                <a:cubicBezTo>
                  <a:pt x="8463685" y="1364950"/>
                  <a:pt x="8479445" y="1395099"/>
                  <a:pt x="8521243" y="1398525"/>
                </a:cubicBezTo>
                <a:lnTo>
                  <a:pt x="8521243" y="1395099"/>
                </a:lnTo>
                <a:cubicBezTo>
                  <a:pt x="8503427" y="1370432"/>
                  <a:pt x="8467796" y="1356727"/>
                  <a:pt x="8439703" y="1343023"/>
                </a:cubicBezTo>
                <a:close/>
                <a:moveTo>
                  <a:pt x="8463685" y="1314930"/>
                </a:moveTo>
                <a:cubicBezTo>
                  <a:pt x="8442444" y="1320411"/>
                  <a:pt x="8496575" y="1370432"/>
                  <a:pt x="8518502" y="1373858"/>
                </a:cubicBezTo>
                <a:cubicBezTo>
                  <a:pt x="8514391" y="1340968"/>
                  <a:pt x="8476704" y="1342338"/>
                  <a:pt x="8463685" y="1318356"/>
                </a:cubicBezTo>
                <a:close/>
                <a:moveTo>
                  <a:pt x="2366010" y="1307639"/>
                </a:moveTo>
                <a:cubicBezTo>
                  <a:pt x="2337991" y="1310862"/>
                  <a:pt x="2296921" y="1359725"/>
                  <a:pt x="2316706" y="1318356"/>
                </a:cubicBezTo>
                <a:cubicBezTo>
                  <a:pt x="2274909" y="1334116"/>
                  <a:pt x="2241333" y="1382080"/>
                  <a:pt x="2213925" y="1370432"/>
                </a:cubicBezTo>
                <a:cubicBezTo>
                  <a:pt x="2196795" y="1393729"/>
                  <a:pt x="2168016" y="1409488"/>
                  <a:pt x="2176924" y="1422507"/>
                </a:cubicBezTo>
                <a:cubicBezTo>
                  <a:pt x="2257778" y="1380710"/>
                  <a:pt x="2233111" y="1464305"/>
                  <a:pt x="2198851" y="1510214"/>
                </a:cubicBezTo>
                <a:cubicBezTo>
                  <a:pt x="2272854" y="1474583"/>
                  <a:pt x="2226944" y="1446490"/>
                  <a:pt x="2272854" y="1377969"/>
                </a:cubicBezTo>
                <a:cubicBezTo>
                  <a:pt x="2303687" y="1346449"/>
                  <a:pt x="2348226" y="1340968"/>
                  <a:pt x="2377004" y="1309448"/>
                </a:cubicBezTo>
                <a:cubicBezTo>
                  <a:pt x="2373750" y="1307650"/>
                  <a:pt x="2370013" y="1307179"/>
                  <a:pt x="2366010" y="1307639"/>
                </a:cubicBezTo>
                <a:close/>
                <a:moveTo>
                  <a:pt x="3014066" y="1306140"/>
                </a:moveTo>
                <a:cubicBezTo>
                  <a:pt x="3011422" y="1305594"/>
                  <a:pt x="3007568" y="1305680"/>
                  <a:pt x="3001915" y="1306707"/>
                </a:cubicBezTo>
                <a:cubicBezTo>
                  <a:pt x="2966393" y="1348727"/>
                  <a:pt x="2920597" y="1380831"/>
                  <a:pt x="2868985" y="1399896"/>
                </a:cubicBezTo>
                <a:cubicBezTo>
                  <a:pt x="2819673" y="1420264"/>
                  <a:pt x="2772410" y="1445272"/>
                  <a:pt x="2727831" y="1474583"/>
                </a:cubicBezTo>
                <a:cubicBezTo>
                  <a:pt x="2747702" y="1451286"/>
                  <a:pt x="2744276" y="1444434"/>
                  <a:pt x="2715497" y="1451286"/>
                </a:cubicBezTo>
                <a:cubicBezTo>
                  <a:pt x="2698622" y="1482389"/>
                  <a:pt x="2675253" y="1509497"/>
                  <a:pt x="2646976" y="1530770"/>
                </a:cubicBezTo>
                <a:lnTo>
                  <a:pt x="2646291" y="1530770"/>
                </a:lnTo>
                <a:cubicBezTo>
                  <a:pt x="2650402" y="1521177"/>
                  <a:pt x="2643550" y="1518436"/>
                  <a:pt x="2638068" y="1517066"/>
                </a:cubicBezTo>
                <a:cubicBezTo>
                  <a:pt x="2634525" y="1521065"/>
                  <a:pt x="2630626" y="1524734"/>
                  <a:pt x="2626420" y="1528029"/>
                </a:cubicBezTo>
                <a:cubicBezTo>
                  <a:pt x="2637970" y="1536189"/>
                  <a:pt x="2642489" y="1551158"/>
                  <a:pt x="2637383" y="1564345"/>
                </a:cubicBezTo>
                <a:cubicBezTo>
                  <a:pt x="2614403" y="1593230"/>
                  <a:pt x="2602931" y="1629599"/>
                  <a:pt x="2605178" y="1666441"/>
                </a:cubicBezTo>
                <a:cubicBezTo>
                  <a:pt x="2606693" y="1672247"/>
                  <a:pt x="2608523" y="1677965"/>
                  <a:pt x="2610660" y="1683571"/>
                </a:cubicBezTo>
                <a:cubicBezTo>
                  <a:pt x="2617512" y="1697275"/>
                  <a:pt x="2626420" y="1697961"/>
                  <a:pt x="2638069" y="1683571"/>
                </a:cubicBezTo>
                <a:cubicBezTo>
                  <a:pt x="2642554" y="1679320"/>
                  <a:pt x="2647365" y="1675425"/>
                  <a:pt x="2652458" y="1671923"/>
                </a:cubicBezTo>
                <a:cubicBezTo>
                  <a:pt x="2675456" y="1642329"/>
                  <a:pt x="2710907" y="1625110"/>
                  <a:pt x="2748387" y="1625329"/>
                </a:cubicBezTo>
                <a:cubicBezTo>
                  <a:pt x="2780592" y="1627384"/>
                  <a:pt x="2783333" y="1599976"/>
                  <a:pt x="2794296" y="1578050"/>
                </a:cubicBezTo>
                <a:cubicBezTo>
                  <a:pt x="2795780" y="1574770"/>
                  <a:pt x="2797726" y="1571721"/>
                  <a:pt x="2800075" y="1568993"/>
                </a:cubicBezTo>
                <a:cubicBezTo>
                  <a:pt x="2813657" y="1553222"/>
                  <a:pt x="2837453" y="1551448"/>
                  <a:pt x="2853224" y="1565031"/>
                </a:cubicBezTo>
                <a:cubicBezTo>
                  <a:pt x="2866065" y="1578172"/>
                  <a:pt x="2867789" y="1598571"/>
                  <a:pt x="2857335" y="1613680"/>
                </a:cubicBezTo>
                <a:cubicBezTo>
                  <a:pt x="2855067" y="1617716"/>
                  <a:pt x="2852549" y="1621606"/>
                  <a:pt x="2849798" y="1625329"/>
                </a:cubicBezTo>
                <a:cubicBezTo>
                  <a:pt x="2851853" y="1628755"/>
                  <a:pt x="2853224" y="1634237"/>
                  <a:pt x="2860076" y="1634236"/>
                </a:cubicBezTo>
                <a:cubicBezTo>
                  <a:pt x="2880294" y="1617770"/>
                  <a:pt x="2901583" y="1602662"/>
                  <a:pt x="2923800" y="1589013"/>
                </a:cubicBezTo>
                <a:cubicBezTo>
                  <a:pt x="2913936" y="1565853"/>
                  <a:pt x="2923090" y="1538980"/>
                  <a:pt x="2945042" y="1526659"/>
                </a:cubicBezTo>
                <a:cubicBezTo>
                  <a:pt x="2952490" y="1522726"/>
                  <a:pt x="2958945" y="1517148"/>
                  <a:pt x="2963919" y="1510350"/>
                </a:cubicBezTo>
                <a:cubicBezTo>
                  <a:pt x="2982017" y="1485611"/>
                  <a:pt x="2976633" y="1450884"/>
                  <a:pt x="2951894" y="1432785"/>
                </a:cubicBezTo>
                <a:cubicBezTo>
                  <a:pt x="2949353" y="1430313"/>
                  <a:pt x="2947148" y="1427517"/>
                  <a:pt x="2945337" y="1424469"/>
                </a:cubicBezTo>
                <a:cubicBezTo>
                  <a:pt x="2933928" y="1405277"/>
                  <a:pt x="2940238" y="1380470"/>
                  <a:pt x="2959431" y="1369061"/>
                </a:cubicBezTo>
                <a:cubicBezTo>
                  <a:pt x="2979302" y="1351931"/>
                  <a:pt x="3000544" y="1335486"/>
                  <a:pt x="3021100" y="1319726"/>
                </a:cubicBezTo>
                <a:cubicBezTo>
                  <a:pt x="3019045" y="1315101"/>
                  <a:pt x="3022000" y="1307778"/>
                  <a:pt x="3014066" y="1306140"/>
                </a:cubicBezTo>
                <a:close/>
                <a:moveTo>
                  <a:pt x="2956690" y="1291633"/>
                </a:moveTo>
                <a:cubicBezTo>
                  <a:pt x="2947954" y="1310647"/>
                  <a:pt x="2932666" y="1315401"/>
                  <a:pt x="2920653" y="1326996"/>
                </a:cubicBezTo>
                <a:lnTo>
                  <a:pt x="2910323" y="1341339"/>
                </a:lnTo>
                <a:lnTo>
                  <a:pt x="2909411" y="1341653"/>
                </a:lnTo>
                <a:lnTo>
                  <a:pt x="2910096" y="1341653"/>
                </a:lnTo>
                <a:lnTo>
                  <a:pt x="2910323" y="1341339"/>
                </a:lnTo>
                <a:lnTo>
                  <a:pt x="2936263" y="1332392"/>
                </a:lnTo>
                <a:cubicBezTo>
                  <a:pt x="2965427" y="1317071"/>
                  <a:pt x="2994205" y="1288550"/>
                  <a:pt x="2956690" y="1291633"/>
                </a:cubicBezTo>
                <a:close/>
                <a:moveTo>
                  <a:pt x="7899074" y="1266280"/>
                </a:moveTo>
                <a:cubicBezTo>
                  <a:pt x="7914834" y="1282725"/>
                  <a:pt x="7917575" y="1293688"/>
                  <a:pt x="7899074" y="1299170"/>
                </a:cubicBezTo>
                <a:lnTo>
                  <a:pt x="7908667" y="1315615"/>
                </a:lnTo>
                <a:lnTo>
                  <a:pt x="7942242" y="1315615"/>
                </a:lnTo>
                <a:cubicBezTo>
                  <a:pt x="7934249" y="1294517"/>
                  <a:pt x="7918924" y="1277004"/>
                  <a:pt x="7899074" y="1266280"/>
                </a:cubicBezTo>
                <a:close/>
                <a:moveTo>
                  <a:pt x="8526038" y="1236113"/>
                </a:moveTo>
                <a:lnTo>
                  <a:pt x="8591133" y="1255299"/>
                </a:lnTo>
                <a:cubicBezTo>
                  <a:pt x="8595929" y="1267632"/>
                  <a:pt x="8644579" y="1301208"/>
                  <a:pt x="8620596" y="1296411"/>
                </a:cubicBezTo>
                <a:cubicBezTo>
                  <a:pt x="8585651" y="1247761"/>
                  <a:pt x="8560984" y="1273114"/>
                  <a:pt x="8526038" y="1236113"/>
                </a:cubicBezTo>
                <a:close/>
                <a:moveTo>
                  <a:pt x="2048100" y="1213513"/>
                </a:moveTo>
                <a:cubicBezTo>
                  <a:pt x="2059749" y="1233384"/>
                  <a:pt x="2016581" y="1243662"/>
                  <a:pt x="1998765" y="1266959"/>
                </a:cubicBezTo>
                <a:cubicBezTo>
                  <a:pt x="2006988" y="1273811"/>
                  <a:pt x="2031655" y="1267644"/>
                  <a:pt x="2023433" y="1286830"/>
                </a:cubicBezTo>
                <a:cubicBezTo>
                  <a:pt x="1976839" y="1292997"/>
                  <a:pt x="1949430" y="1332054"/>
                  <a:pt x="1908318" y="1347814"/>
                </a:cubicBezTo>
                <a:cubicBezTo>
                  <a:pt x="1932300" y="1301905"/>
                  <a:pt x="1989858" y="1289571"/>
                  <a:pt x="1989858" y="1252570"/>
                </a:cubicBezTo>
                <a:cubicBezTo>
                  <a:pt x="2017951" y="1253255"/>
                  <a:pt x="2026174" y="1222421"/>
                  <a:pt x="2048100" y="1213513"/>
                </a:cubicBezTo>
                <a:close/>
                <a:moveTo>
                  <a:pt x="2034386" y="1191578"/>
                </a:moveTo>
                <a:cubicBezTo>
                  <a:pt x="2008348" y="1242283"/>
                  <a:pt x="1877474" y="1312175"/>
                  <a:pt x="1885011" y="1293674"/>
                </a:cubicBezTo>
                <a:cubicBezTo>
                  <a:pt x="1928864" y="1288877"/>
                  <a:pt x="1943939" y="1236117"/>
                  <a:pt x="1981625" y="1220357"/>
                </a:cubicBezTo>
                <a:cubicBezTo>
                  <a:pt x="1978199" y="1249135"/>
                  <a:pt x="2020682" y="1197060"/>
                  <a:pt x="2034386" y="1191578"/>
                </a:cubicBezTo>
                <a:close/>
                <a:moveTo>
                  <a:pt x="3220495" y="1188167"/>
                </a:moveTo>
                <a:cubicBezTo>
                  <a:pt x="3210902" y="1195705"/>
                  <a:pt x="3210902" y="1203241"/>
                  <a:pt x="3210902" y="1203241"/>
                </a:cubicBezTo>
                <a:lnTo>
                  <a:pt x="3215013" y="1207353"/>
                </a:lnTo>
                <a:lnTo>
                  <a:pt x="3222551" y="1207353"/>
                </a:lnTo>
                <a:lnTo>
                  <a:pt x="3232144" y="1199816"/>
                </a:lnTo>
                <a:lnTo>
                  <a:pt x="3232144" y="1195705"/>
                </a:lnTo>
                <a:lnTo>
                  <a:pt x="3225292" y="1188167"/>
                </a:lnTo>
                <a:cubicBezTo>
                  <a:pt x="3223728" y="1187691"/>
                  <a:pt x="3222058" y="1187691"/>
                  <a:pt x="3220495" y="1188167"/>
                </a:cubicBezTo>
                <a:close/>
                <a:moveTo>
                  <a:pt x="8463685" y="1153897"/>
                </a:moveTo>
                <a:cubicBezTo>
                  <a:pt x="8491301" y="1174224"/>
                  <a:pt x="8514594" y="1199847"/>
                  <a:pt x="8532205" y="1229270"/>
                </a:cubicBezTo>
                <a:cubicBezTo>
                  <a:pt x="8496575" y="1225844"/>
                  <a:pt x="8456148" y="1156638"/>
                  <a:pt x="8463685" y="1153897"/>
                </a:cubicBezTo>
                <a:close/>
                <a:moveTo>
                  <a:pt x="8394479" y="1143619"/>
                </a:moveTo>
                <a:lnTo>
                  <a:pt x="8427369" y="1151841"/>
                </a:lnTo>
                <a:cubicBezTo>
                  <a:pt x="8432850" y="1165546"/>
                  <a:pt x="8449981" y="1186102"/>
                  <a:pt x="8436277" y="1186102"/>
                </a:cubicBezTo>
                <a:cubicBezTo>
                  <a:pt x="8423258" y="1169657"/>
                  <a:pt x="8423258" y="1184731"/>
                  <a:pt x="8403387" y="1177879"/>
                </a:cubicBezTo>
                <a:cubicBezTo>
                  <a:pt x="8391738" y="1160064"/>
                  <a:pt x="8404757" y="1160749"/>
                  <a:pt x="8394479" y="1143619"/>
                </a:cubicBezTo>
                <a:close/>
                <a:moveTo>
                  <a:pt x="8359876" y="1111275"/>
                </a:moveTo>
                <a:cubicBezTo>
                  <a:pt x="8365272" y="1112099"/>
                  <a:pt x="8371867" y="1113812"/>
                  <a:pt x="8379404" y="1116211"/>
                </a:cubicBezTo>
                <a:cubicBezTo>
                  <a:pt x="8388312" y="1132656"/>
                  <a:pt x="8392424" y="1144305"/>
                  <a:pt x="8388312" y="1150471"/>
                </a:cubicBezTo>
                <a:cubicBezTo>
                  <a:pt x="8374897" y="1146865"/>
                  <a:pt x="8362164" y="1141077"/>
                  <a:pt x="8350626" y="1133341"/>
                </a:cubicBezTo>
                <a:cubicBezTo>
                  <a:pt x="8338292" y="1114327"/>
                  <a:pt x="8343688" y="1108802"/>
                  <a:pt x="8359876" y="1111275"/>
                </a:cubicBezTo>
                <a:close/>
                <a:moveTo>
                  <a:pt x="7602379" y="1045644"/>
                </a:moveTo>
                <a:cubicBezTo>
                  <a:pt x="7597583" y="1078534"/>
                  <a:pt x="7573600" y="1063460"/>
                  <a:pt x="7533858" y="1063460"/>
                </a:cubicBezTo>
                <a:cubicBezTo>
                  <a:pt x="7537435" y="1067674"/>
                  <a:pt x="7541587" y="1071365"/>
                  <a:pt x="7546192" y="1074423"/>
                </a:cubicBezTo>
                <a:lnTo>
                  <a:pt x="7610602" y="1101831"/>
                </a:lnTo>
                <a:cubicBezTo>
                  <a:pt x="7674326" y="1133351"/>
                  <a:pt x="7754495" y="1182686"/>
                  <a:pt x="7811368" y="1201871"/>
                </a:cubicBezTo>
                <a:cubicBezTo>
                  <a:pt x="7742847" y="1140888"/>
                  <a:pt x="7631158" y="1115535"/>
                  <a:pt x="7602379" y="1045644"/>
                </a:cubicBezTo>
                <a:close/>
                <a:moveTo>
                  <a:pt x="2163220" y="1031940"/>
                </a:moveTo>
                <a:cubicBezTo>
                  <a:pt x="2149516" y="1015495"/>
                  <a:pt x="2078255" y="1075108"/>
                  <a:pt x="2047420" y="1096350"/>
                </a:cubicBezTo>
                <a:cubicBezTo>
                  <a:pt x="2089325" y="1081453"/>
                  <a:pt x="2128460" y="1059685"/>
                  <a:pt x="2163220" y="1031940"/>
                </a:cubicBezTo>
                <a:close/>
                <a:moveTo>
                  <a:pt x="7468764" y="1014810"/>
                </a:moveTo>
                <a:cubicBezTo>
                  <a:pt x="7429707" y="1027829"/>
                  <a:pt x="7492746" y="1048385"/>
                  <a:pt x="7519469" y="1056607"/>
                </a:cubicBezTo>
                <a:cubicBezTo>
                  <a:pt x="7544822" y="1042218"/>
                  <a:pt x="7472875" y="1040162"/>
                  <a:pt x="7468764" y="1014810"/>
                </a:cubicBezTo>
                <a:close/>
                <a:moveTo>
                  <a:pt x="8217009" y="1014801"/>
                </a:moveTo>
                <a:cubicBezTo>
                  <a:pt x="8237566" y="1055913"/>
                  <a:pt x="8285530" y="1066877"/>
                  <a:pt x="8313624" y="1100452"/>
                </a:cubicBezTo>
                <a:cubicBezTo>
                  <a:pt x="8277308" y="1091544"/>
                  <a:pt x="8260178" y="1060710"/>
                  <a:pt x="8221806" y="1054543"/>
                </a:cubicBezTo>
                <a:cubicBezTo>
                  <a:pt x="8222491" y="1031931"/>
                  <a:pt x="8188916" y="1018912"/>
                  <a:pt x="8217009" y="1014801"/>
                </a:cubicBezTo>
                <a:close/>
                <a:moveTo>
                  <a:pt x="2432036" y="998253"/>
                </a:moveTo>
                <a:cubicBezTo>
                  <a:pt x="2436410" y="998573"/>
                  <a:pt x="2440286" y="1000061"/>
                  <a:pt x="2443455" y="1003145"/>
                </a:cubicBezTo>
                <a:cubicBezTo>
                  <a:pt x="2403027" y="1054535"/>
                  <a:pt x="2372878" y="1034665"/>
                  <a:pt x="2334507" y="1051109"/>
                </a:cubicBezTo>
                <a:cubicBezTo>
                  <a:pt x="2367397" y="1016848"/>
                  <a:pt x="2305728" y="1049054"/>
                  <a:pt x="2338618" y="1016848"/>
                </a:cubicBezTo>
                <a:cubicBezTo>
                  <a:pt x="2346411" y="1051024"/>
                  <a:pt x="2401421" y="996015"/>
                  <a:pt x="2432036" y="998253"/>
                </a:cubicBezTo>
                <a:close/>
                <a:moveTo>
                  <a:pt x="8089561" y="966141"/>
                </a:moveTo>
                <a:cubicBezTo>
                  <a:pt x="8121766" y="968197"/>
                  <a:pt x="8131359" y="998346"/>
                  <a:pt x="8166990" y="996975"/>
                </a:cubicBezTo>
                <a:lnTo>
                  <a:pt x="8183435" y="1023698"/>
                </a:lnTo>
                <a:cubicBezTo>
                  <a:pt x="8150782" y="1006827"/>
                  <a:pt x="8119407" y="987590"/>
                  <a:pt x="8089561" y="966141"/>
                </a:cubicBezTo>
                <a:close/>
                <a:moveTo>
                  <a:pt x="2290626" y="958023"/>
                </a:moveTo>
                <a:cubicBezTo>
                  <a:pt x="2278292" y="957253"/>
                  <a:pt x="2255851" y="964704"/>
                  <a:pt x="2239064" y="973869"/>
                </a:cubicBezTo>
                <a:lnTo>
                  <a:pt x="2221421" y="987092"/>
                </a:lnTo>
                <a:lnTo>
                  <a:pt x="2220092" y="986031"/>
                </a:lnTo>
                <a:lnTo>
                  <a:pt x="2220092" y="988087"/>
                </a:lnTo>
                <a:lnTo>
                  <a:pt x="2221421" y="987092"/>
                </a:lnTo>
                <a:lnTo>
                  <a:pt x="2228754" y="992947"/>
                </a:lnTo>
                <a:cubicBezTo>
                  <a:pt x="2246002" y="991341"/>
                  <a:pt x="2284159" y="968730"/>
                  <a:pt x="2299576" y="966160"/>
                </a:cubicBezTo>
                <a:cubicBezTo>
                  <a:pt x="2300433" y="960850"/>
                  <a:pt x="2296793" y="958409"/>
                  <a:pt x="2290626" y="958023"/>
                </a:cubicBezTo>
                <a:close/>
                <a:moveTo>
                  <a:pt x="6029828" y="940122"/>
                </a:moveTo>
                <a:cubicBezTo>
                  <a:pt x="6016994" y="948345"/>
                  <a:pt x="6001142" y="950358"/>
                  <a:pt x="5986660" y="945604"/>
                </a:cubicBezTo>
                <a:cubicBezTo>
                  <a:pt x="5982548" y="957252"/>
                  <a:pt x="5990771" y="988772"/>
                  <a:pt x="5999679" y="988772"/>
                </a:cubicBezTo>
                <a:cubicBezTo>
                  <a:pt x="6025900" y="990065"/>
                  <a:pt x="6051669" y="996101"/>
                  <a:pt x="6075737" y="1006587"/>
                </a:cubicBezTo>
                <a:cubicBezTo>
                  <a:pt x="6085529" y="1010783"/>
                  <a:pt x="6095948" y="1013329"/>
                  <a:pt x="6106571" y="1014125"/>
                </a:cubicBezTo>
                <a:cubicBezTo>
                  <a:pt x="6103838" y="1013825"/>
                  <a:pt x="6101081" y="1013825"/>
                  <a:pt x="6098348" y="1014125"/>
                </a:cubicBezTo>
                <a:lnTo>
                  <a:pt x="6124386" y="1025773"/>
                </a:lnTo>
                <a:cubicBezTo>
                  <a:pt x="6124386" y="1021662"/>
                  <a:pt x="6118905" y="1013439"/>
                  <a:pt x="6124386" y="1013439"/>
                </a:cubicBezTo>
                <a:cubicBezTo>
                  <a:pt x="6151109" y="1022347"/>
                  <a:pt x="6183999" y="1012069"/>
                  <a:pt x="6205241" y="1038792"/>
                </a:cubicBezTo>
                <a:cubicBezTo>
                  <a:pt x="6172351" y="1059348"/>
                  <a:pt x="6157962" y="1018921"/>
                  <a:pt x="6129183" y="1027829"/>
                </a:cubicBezTo>
                <a:lnTo>
                  <a:pt x="6168239" y="1041533"/>
                </a:lnTo>
                <a:lnTo>
                  <a:pt x="6264169" y="1061404"/>
                </a:lnTo>
                <a:cubicBezTo>
                  <a:pt x="6260514" y="1057266"/>
                  <a:pt x="6256372" y="1053585"/>
                  <a:pt x="6251835" y="1050441"/>
                </a:cubicBezTo>
                <a:lnTo>
                  <a:pt x="6299800" y="1040162"/>
                </a:lnTo>
                <a:cubicBezTo>
                  <a:pt x="6318985" y="1055237"/>
                  <a:pt x="6299800" y="1060719"/>
                  <a:pt x="6299800" y="1070312"/>
                </a:cubicBezTo>
                <a:cubicBezTo>
                  <a:pt x="6338171" y="1079219"/>
                  <a:pt x="6376543" y="1086757"/>
                  <a:pt x="6413544" y="1096350"/>
                </a:cubicBezTo>
                <a:cubicBezTo>
                  <a:pt x="6393565" y="1081365"/>
                  <a:pt x="6369871" y="1072124"/>
                  <a:pt x="6345023" y="1069626"/>
                </a:cubicBezTo>
                <a:cubicBezTo>
                  <a:pt x="6374487" y="1055237"/>
                  <a:pt x="6406692" y="1081275"/>
                  <a:pt x="6423822" y="1081275"/>
                </a:cubicBezTo>
                <a:cubicBezTo>
                  <a:pt x="6426281" y="1068649"/>
                  <a:pt x="6423565" y="1055564"/>
                  <a:pt x="6416285" y="1044959"/>
                </a:cubicBezTo>
                <a:cubicBezTo>
                  <a:pt x="6398485" y="1043918"/>
                  <a:pt x="6380639" y="1043918"/>
                  <a:pt x="6362839" y="1044959"/>
                </a:cubicBezTo>
                <a:cubicBezTo>
                  <a:pt x="6379969" y="1040848"/>
                  <a:pt x="6345708" y="1023032"/>
                  <a:pt x="6355301" y="1016180"/>
                </a:cubicBezTo>
                <a:cubicBezTo>
                  <a:pt x="6277873" y="1029884"/>
                  <a:pt x="6192222" y="949030"/>
                  <a:pt x="6140832" y="987401"/>
                </a:cubicBezTo>
                <a:cubicBezTo>
                  <a:pt x="6121645" y="959308"/>
                  <a:pt x="6090811" y="975753"/>
                  <a:pt x="6063403" y="978494"/>
                </a:cubicBezTo>
                <a:cubicBezTo>
                  <a:pt x="6034624" y="962049"/>
                  <a:pt x="6046958" y="954512"/>
                  <a:pt x="6029828" y="940122"/>
                </a:cubicBezTo>
                <a:close/>
                <a:moveTo>
                  <a:pt x="4962960" y="929244"/>
                </a:moveTo>
                <a:cubicBezTo>
                  <a:pt x="4960905" y="928816"/>
                  <a:pt x="4958507" y="928816"/>
                  <a:pt x="4956108" y="930529"/>
                </a:cubicBezTo>
                <a:cubicBezTo>
                  <a:pt x="4951312" y="933955"/>
                  <a:pt x="4951312" y="941493"/>
                  <a:pt x="4951312" y="941493"/>
                </a:cubicBezTo>
                <a:cubicBezTo>
                  <a:pt x="4952682" y="946289"/>
                  <a:pt x="4959533" y="954512"/>
                  <a:pt x="4960905" y="953141"/>
                </a:cubicBezTo>
                <a:cubicBezTo>
                  <a:pt x="4975294" y="946289"/>
                  <a:pt x="4969812" y="930529"/>
                  <a:pt x="4967757" y="930529"/>
                </a:cubicBezTo>
                <a:cubicBezTo>
                  <a:pt x="4966729" y="930529"/>
                  <a:pt x="4965016" y="929673"/>
                  <a:pt x="4962960" y="929244"/>
                </a:cubicBezTo>
                <a:close/>
                <a:moveTo>
                  <a:pt x="2492800" y="922300"/>
                </a:moveTo>
                <a:cubicBezTo>
                  <a:pt x="2500338" y="949708"/>
                  <a:pt x="2385908" y="1012747"/>
                  <a:pt x="2372889" y="995617"/>
                </a:cubicBezTo>
                <a:cubicBezTo>
                  <a:pt x="2417496" y="979728"/>
                  <a:pt x="2458326" y="954763"/>
                  <a:pt x="2492800" y="922300"/>
                </a:cubicBezTo>
                <a:close/>
                <a:moveTo>
                  <a:pt x="8089561" y="918872"/>
                </a:moveTo>
                <a:cubicBezTo>
                  <a:pt x="8127933" y="933261"/>
                  <a:pt x="8116969" y="931206"/>
                  <a:pt x="8127932" y="918872"/>
                </a:cubicBezTo>
                <a:cubicBezTo>
                  <a:pt x="8135104" y="926897"/>
                  <a:pt x="8145268" y="931607"/>
                  <a:pt x="8156026" y="931891"/>
                </a:cubicBezTo>
                <a:lnTo>
                  <a:pt x="8172471" y="959299"/>
                </a:lnTo>
                <a:cubicBezTo>
                  <a:pt x="8143007" y="952447"/>
                  <a:pt x="8107377" y="942854"/>
                  <a:pt x="8101210" y="953132"/>
                </a:cubicBezTo>
                <a:cubicBezTo>
                  <a:pt x="8089561" y="935317"/>
                  <a:pt x="8100525" y="935317"/>
                  <a:pt x="8089561" y="918872"/>
                </a:cubicBezTo>
                <a:close/>
                <a:moveTo>
                  <a:pt x="2892502" y="914809"/>
                </a:moveTo>
                <a:lnTo>
                  <a:pt x="2887442" y="917532"/>
                </a:lnTo>
                <a:lnTo>
                  <a:pt x="2878021" y="919353"/>
                </a:lnTo>
                <a:lnTo>
                  <a:pt x="2877891" y="918195"/>
                </a:lnTo>
                <a:close/>
                <a:moveTo>
                  <a:pt x="7289925" y="878453"/>
                </a:moveTo>
                <a:cubicBezTo>
                  <a:pt x="7241960" y="881879"/>
                  <a:pt x="7329667" y="917510"/>
                  <a:pt x="7310481" y="917510"/>
                </a:cubicBezTo>
                <a:cubicBezTo>
                  <a:pt x="7336586" y="930204"/>
                  <a:pt x="7364593" y="938537"/>
                  <a:pt x="7393391" y="942178"/>
                </a:cubicBezTo>
                <a:cubicBezTo>
                  <a:pt x="7359131" y="920251"/>
                  <a:pt x="7322815" y="902436"/>
                  <a:pt x="7289925" y="878453"/>
                </a:cubicBezTo>
                <a:close/>
                <a:moveTo>
                  <a:pt x="7079566" y="860638"/>
                </a:moveTo>
                <a:cubicBezTo>
                  <a:pt x="7044620" y="862008"/>
                  <a:pt x="7037768" y="875027"/>
                  <a:pt x="6991859" y="870916"/>
                </a:cubicBezTo>
                <a:cubicBezTo>
                  <a:pt x="7003508" y="894898"/>
                  <a:pt x="7028175" y="893528"/>
                  <a:pt x="7044620" y="907917"/>
                </a:cubicBezTo>
                <a:cubicBezTo>
                  <a:pt x="7070658" y="910658"/>
                  <a:pt x="7052843" y="861323"/>
                  <a:pt x="7090529" y="898324"/>
                </a:cubicBezTo>
                <a:cubicBezTo>
                  <a:pt x="7100807" y="899695"/>
                  <a:pt x="7094640" y="895584"/>
                  <a:pt x="7094640" y="890787"/>
                </a:cubicBezTo>
                <a:lnTo>
                  <a:pt x="7115882" y="890102"/>
                </a:lnTo>
                <a:cubicBezTo>
                  <a:pt x="7101590" y="883333"/>
                  <a:pt x="7089135" y="873228"/>
                  <a:pt x="7079566" y="860638"/>
                </a:cubicBezTo>
                <a:close/>
                <a:moveTo>
                  <a:pt x="5240469" y="855842"/>
                </a:moveTo>
                <a:cubicBezTo>
                  <a:pt x="5241518" y="863045"/>
                  <a:pt x="5244344" y="869874"/>
                  <a:pt x="5248691" y="875713"/>
                </a:cubicBezTo>
                <a:cubicBezTo>
                  <a:pt x="5260382" y="888969"/>
                  <a:pt x="5273478" y="900917"/>
                  <a:pt x="5287749" y="911343"/>
                </a:cubicBezTo>
                <a:cubicBezTo>
                  <a:pt x="5289557" y="911713"/>
                  <a:pt x="5291422" y="911713"/>
                  <a:pt x="5293229" y="911343"/>
                </a:cubicBezTo>
                <a:lnTo>
                  <a:pt x="5297341" y="911343"/>
                </a:lnTo>
                <a:cubicBezTo>
                  <a:pt x="5304193" y="911343"/>
                  <a:pt x="5310360" y="906547"/>
                  <a:pt x="5310360" y="896269"/>
                </a:cubicBezTo>
                <a:cubicBezTo>
                  <a:pt x="5310722" y="882778"/>
                  <a:pt x="5310265" y="869277"/>
                  <a:pt x="5308989" y="855842"/>
                </a:cubicBezTo>
                <a:cubicBezTo>
                  <a:pt x="5289119" y="855842"/>
                  <a:pt x="5265137" y="855842"/>
                  <a:pt x="5240469" y="855842"/>
                </a:cubicBezTo>
                <a:close/>
                <a:moveTo>
                  <a:pt x="8011779" y="849063"/>
                </a:moveTo>
                <a:cubicBezTo>
                  <a:pt x="8019785" y="850294"/>
                  <a:pt x="8027338" y="854468"/>
                  <a:pt x="8032690" y="861314"/>
                </a:cubicBezTo>
                <a:cubicBezTo>
                  <a:pt x="7986095" y="870222"/>
                  <a:pt x="8057357" y="867481"/>
                  <a:pt x="8077913" y="900371"/>
                </a:cubicBezTo>
                <a:cubicBezTo>
                  <a:pt x="8049820" y="903797"/>
                  <a:pt x="8053931" y="895575"/>
                  <a:pt x="8011448" y="888723"/>
                </a:cubicBezTo>
                <a:lnTo>
                  <a:pt x="7988151" y="854462"/>
                </a:lnTo>
                <a:cubicBezTo>
                  <a:pt x="7995314" y="849541"/>
                  <a:pt x="8003773" y="847831"/>
                  <a:pt x="8011779" y="849063"/>
                </a:cubicBezTo>
                <a:close/>
                <a:moveTo>
                  <a:pt x="4908144" y="846934"/>
                </a:moveTo>
                <a:cubicBezTo>
                  <a:pt x="4912255" y="872972"/>
                  <a:pt x="4937607" y="890787"/>
                  <a:pt x="4954053" y="882565"/>
                </a:cubicBezTo>
                <a:lnTo>
                  <a:pt x="4954052" y="882565"/>
                </a:lnTo>
                <a:cubicBezTo>
                  <a:pt x="4969790" y="873837"/>
                  <a:pt x="4986036" y="866057"/>
                  <a:pt x="5002702" y="859268"/>
                </a:cubicBezTo>
                <a:cubicBezTo>
                  <a:pt x="4970829" y="858600"/>
                  <a:pt x="4939123" y="854465"/>
                  <a:pt x="4908144" y="846934"/>
                </a:cubicBezTo>
                <a:close/>
                <a:moveTo>
                  <a:pt x="2308478" y="845557"/>
                </a:moveTo>
                <a:cubicBezTo>
                  <a:pt x="2290861" y="877515"/>
                  <a:pt x="2260453" y="900446"/>
                  <a:pt x="2224883" y="908596"/>
                </a:cubicBezTo>
                <a:cubicBezTo>
                  <a:pt x="2247495" y="877762"/>
                  <a:pt x="2281070" y="867484"/>
                  <a:pt x="2308478" y="845557"/>
                </a:cubicBezTo>
                <a:close/>
                <a:moveTo>
                  <a:pt x="7061065" y="814044"/>
                </a:moveTo>
                <a:cubicBezTo>
                  <a:pt x="7077510" y="857897"/>
                  <a:pt x="7178921" y="907232"/>
                  <a:pt x="7247441" y="918195"/>
                </a:cubicBezTo>
                <a:cubicBezTo>
                  <a:pt x="7235108" y="925048"/>
                  <a:pt x="7235793" y="942178"/>
                  <a:pt x="7267998" y="956567"/>
                </a:cubicBezTo>
                <a:cubicBezTo>
                  <a:pt x="7302258" y="944233"/>
                  <a:pt x="7300203" y="957252"/>
                  <a:pt x="7355019" y="989457"/>
                </a:cubicBezTo>
                <a:cubicBezTo>
                  <a:pt x="7388595" y="981235"/>
                  <a:pt x="7422855" y="1002476"/>
                  <a:pt x="7429707" y="989457"/>
                </a:cubicBezTo>
                <a:cubicBezTo>
                  <a:pt x="7413947" y="966845"/>
                  <a:pt x="7359816" y="944919"/>
                  <a:pt x="7378316" y="968216"/>
                </a:cubicBezTo>
                <a:cubicBezTo>
                  <a:pt x="7346112" y="951771"/>
                  <a:pt x="7352964" y="939437"/>
                  <a:pt x="7323500" y="951771"/>
                </a:cubicBezTo>
                <a:cubicBezTo>
                  <a:pt x="7323500" y="944233"/>
                  <a:pt x="7339260" y="944233"/>
                  <a:pt x="7323500" y="929159"/>
                </a:cubicBezTo>
                <a:cubicBezTo>
                  <a:pt x="7286498" y="914084"/>
                  <a:pt x="7283073" y="914084"/>
                  <a:pt x="7270739" y="929159"/>
                </a:cubicBezTo>
                <a:cubicBezTo>
                  <a:pt x="7259090" y="910658"/>
                  <a:pt x="7254294" y="895584"/>
                  <a:pt x="7270739" y="890787"/>
                </a:cubicBezTo>
                <a:cubicBezTo>
                  <a:pt x="7196100" y="880752"/>
                  <a:pt x="7124547" y="854562"/>
                  <a:pt x="7061065" y="814044"/>
                </a:cubicBezTo>
                <a:close/>
                <a:moveTo>
                  <a:pt x="4933496" y="814044"/>
                </a:moveTo>
                <a:lnTo>
                  <a:pt x="4933496" y="814729"/>
                </a:lnTo>
                <a:cubicBezTo>
                  <a:pt x="4926679" y="822548"/>
                  <a:pt x="4917941" y="828452"/>
                  <a:pt x="4908144" y="831859"/>
                </a:cubicBezTo>
                <a:cubicBezTo>
                  <a:pt x="4908476" y="836650"/>
                  <a:pt x="4908476" y="841458"/>
                  <a:pt x="4908144" y="846249"/>
                </a:cubicBezTo>
                <a:cubicBezTo>
                  <a:pt x="4928295" y="850548"/>
                  <a:pt x="4949310" y="847891"/>
                  <a:pt x="4967757" y="838711"/>
                </a:cubicBezTo>
                <a:cubicBezTo>
                  <a:pt x="4933496" y="831859"/>
                  <a:pt x="4958164" y="821581"/>
                  <a:pt x="4933496" y="814044"/>
                </a:cubicBezTo>
                <a:close/>
                <a:moveTo>
                  <a:pt x="5070945" y="811453"/>
                </a:moveTo>
                <a:cubicBezTo>
                  <a:pt x="5042872" y="809205"/>
                  <a:pt x="5013837" y="824493"/>
                  <a:pt x="4985572" y="820896"/>
                </a:cubicBezTo>
                <a:cubicBezTo>
                  <a:pt x="4972553" y="830489"/>
                  <a:pt x="4980090" y="838711"/>
                  <a:pt x="5002017" y="846249"/>
                </a:cubicBezTo>
                <a:cubicBezTo>
                  <a:pt x="5034222" y="833230"/>
                  <a:pt x="5065742" y="838026"/>
                  <a:pt x="5098632" y="820896"/>
                </a:cubicBezTo>
                <a:cubicBezTo>
                  <a:pt x="5089553" y="814901"/>
                  <a:pt x="5080302" y="812203"/>
                  <a:pt x="5070945" y="811453"/>
                </a:cubicBezTo>
                <a:close/>
                <a:moveTo>
                  <a:pt x="3225977" y="784580"/>
                </a:moveTo>
                <a:cubicBezTo>
                  <a:pt x="3192402" y="783895"/>
                  <a:pt x="3165679" y="805821"/>
                  <a:pt x="3128677" y="797599"/>
                </a:cubicBezTo>
                <a:lnTo>
                  <a:pt x="3128677" y="793488"/>
                </a:lnTo>
                <a:cubicBezTo>
                  <a:pt x="3114813" y="816156"/>
                  <a:pt x="3097471" y="836504"/>
                  <a:pt x="3077288" y="853786"/>
                </a:cubicBezTo>
                <a:cubicBezTo>
                  <a:pt x="3099899" y="860638"/>
                  <a:pt x="3114288" y="842823"/>
                  <a:pt x="3136215" y="846934"/>
                </a:cubicBezTo>
                <a:cubicBezTo>
                  <a:pt x="3157457" y="803766"/>
                  <a:pt x="3198569" y="814044"/>
                  <a:pt x="3225977" y="784580"/>
                </a:cubicBezTo>
                <a:close/>
                <a:moveTo>
                  <a:pt x="2923109" y="769500"/>
                </a:moveTo>
                <a:cubicBezTo>
                  <a:pt x="2898259" y="791869"/>
                  <a:pt x="2867637" y="806824"/>
                  <a:pt x="2834717" y="812668"/>
                </a:cubicBezTo>
                <a:cubicBezTo>
                  <a:pt x="2859745" y="790566"/>
                  <a:pt x="2890289" y="775649"/>
                  <a:pt x="2923109" y="769500"/>
                </a:cubicBezTo>
                <a:close/>
                <a:moveTo>
                  <a:pt x="6915116" y="751005"/>
                </a:moveTo>
                <a:lnTo>
                  <a:pt x="6915116" y="753746"/>
                </a:lnTo>
                <a:cubicBezTo>
                  <a:pt x="6888393" y="749634"/>
                  <a:pt x="6920598" y="771561"/>
                  <a:pt x="6902097" y="776359"/>
                </a:cubicBezTo>
                <a:cubicBezTo>
                  <a:pt x="6941154" y="794858"/>
                  <a:pt x="6948691" y="776359"/>
                  <a:pt x="6983637" y="776359"/>
                </a:cubicBezTo>
                <a:cubicBezTo>
                  <a:pt x="6962395" y="766079"/>
                  <a:pt x="6937728" y="761283"/>
                  <a:pt x="6915116" y="751005"/>
                </a:cubicBezTo>
                <a:close/>
                <a:moveTo>
                  <a:pt x="7274437" y="744435"/>
                </a:moveTo>
                <a:cubicBezTo>
                  <a:pt x="7270771" y="744453"/>
                  <a:pt x="7268255" y="745009"/>
                  <a:pt x="7267313" y="746208"/>
                </a:cubicBezTo>
                <a:cubicBezTo>
                  <a:pt x="7287527" y="752033"/>
                  <a:pt x="7305171" y="759742"/>
                  <a:pt x="7322558" y="767365"/>
                </a:cubicBezTo>
                <a:lnTo>
                  <a:pt x="7374746" y="787424"/>
                </a:lnTo>
                <a:lnTo>
                  <a:pt x="7374890" y="788006"/>
                </a:lnTo>
                <a:lnTo>
                  <a:pt x="7376261" y="788006"/>
                </a:lnTo>
                <a:lnTo>
                  <a:pt x="7374746" y="787424"/>
                </a:lnTo>
                <a:lnTo>
                  <a:pt x="7372938" y="780112"/>
                </a:lnTo>
                <a:cubicBezTo>
                  <a:pt x="7359809" y="763643"/>
                  <a:pt x="7296430" y="744331"/>
                  <a:pt x="7274437" y="744435"/>
                </a:cubicBezTo>
                <a:close/>
                <a:moveTo>
                  <a:pt x="3830330" y="737986"/>
                </a:moveTo>
                <a:cubicBezTo>
                  <a:pt x="3812866" y="734425"/>
                  <a:pt x="3794730" y="738959"/>
                  <a:pt x="3780996" y="750320"/>
                </a:cubicBezTo>
                <a:cubicBezTo>
                  <a:pt x="3786465" y="751050"/>
                  <a:pt x="3791656" y="753173"/>
                  <a:pt x="3796070" y="756487"/>
                </a:cubicBezTo>
                <a:cubicBezTo>
                  <a:pt x="3806504" y="756844"/>
                  <a:pt x="3816793" y="753973"/>
                  <a:pt x="3825535" y="748264"/>
                </a:cubicBezTo>
                <a:close/>
                <a:moveTo>
                  <a:pt x="6911005" y="720171"/>
                </a:moveTo>
                <a:cubicBezTo>
                  <a:pt x="6941154" y="759227"/>
                  <a:pt x="6993915" y="749634"/>
                  <a:pt x="7030231" y="774302"/>
                </a:cubicBezTo>
                <a:cubicBezTo>
                  <a:pt x="7042565" y="771561"/>
                  <a:pt x="7022009" y="755116"/>
                  <a:pt x="7013786" y="743468"/>
                </a:cubicBezTo>
                <a:lnTo>
                  <a:pt x="7011045" y="743468"/>
                </a:lnTo>
                <a:cubicBezTo>
                  <a:pt x="6976785" y="753746"/>
                  <a:pt x="6959654" y="723597"/>
                  <a:pt x="6911005" y="720171"/>
                </a:cubicBezTo>
                <a:close/>
                <a:moveTo>
                  <a:pt x="7552359" y="718800"/>
                </a:moveTo>
                <a:cubicBezTo>
                  <a:pt x="7567434" y="744153"/>
                  <a:pt x="7601009" y="740042"/>
                  <a:pt x="7612657" y="770192"/>
                </a:cubicBezTo>
                <a:cubicBezTo>
                  <a:pt x="7640066" y="775672"/>
                  <a:pt x="7653770" y="772931"/>
                  <a:pt x="7661307" y="766765"/>
                </a:cubicBezTo>
                <a:cubicBezTo>
                  <a:pt x="7620195" y="740042"/>
                  <a:pt x="7591416" y="748949"/>
                  <a:pt x="7574286" y="718800"/>
                </a:cubicBezTo>
                <a:close/>
                <a:moveTo>
                  <a:pt x="6373035" y="706107"/>
                </a:moveTo>
                <a:cubicBezTo>
                  <a:pt x="6361997" y="704090"/>
                  <a:pt x="6350416" y="705047"/>
                  <a:pt x="6339541" y="709207"/>
                </a:cubicBezTo>
                <a:lnTo>
                  <a:pt x="6362153" y="728393"/>
                </a:lnTo>
                <a:lnTo>
                  <a:pt x="6403266" y="720856"/>
                </a:lnTo>
                <a:cubicBezTo>
                  <a:pt x="6394566" y="713117"/>
                  <a:pt x="6384072" y="708125"/>
                  <a:pt x="6373035" y="706107"/>
                </a:cubicBezTo>
                <a:close/>
                <a:moveTo>
                  <a:pt x="7445466" y="667410"/>
                </a:moveTo>
                <a:cubicBezTo>
                  <a:pt x="7458450" y="678776"/>
                  <a:pt x="7473291" y="687567"/>
                  <a:pt x="7489200" y="693490"/>
                </a:cubicBezTo>
                <a:lnTo>
                  <a:pt x="7536175" y="701796"/>
                </a:lnTo>
                <a:lnTo>
                  <a:pt x="7537284" y="702355"/>
                </a:lnTo>
                <a:lnTo>
                  <a:pt x="7539340" y="702355"/>
                </a:lnTo>
                <a:lnTo>
                  <a:pt x="7536175" y="701796"/>
                </a:lnTo>
                <a:lnTo>
                  <a:pt x="7493195" y="680103"/>
                </a:lnTo>
                <a:cubicBezTo>
                  <a:pt x="7477809" y="674247"/>
                  <a:pt x="7461816" y="669985"/>
                  <a:pt x="7445466" y="667410"/>
                </a:cubicBezTo>
                <a:close/>
                <a:moveTo>
                  <a:pt x="6783557" y="665097"/>
                </a:moveTo>
                <a:cubicBezTo>
                  <a:pt x="6769167" y="664841"/>
                  <a:pt x="6757518" y="666725"/>
                  <a:pt x="6757518" y="671522"/>
                </a:cubicBezTo>
                <a:cubicBezTo>
                  <a:pt x="6779445" y="681115"/>
                  <a:pt x="6802056" y="692763"/>
                  <a:pt x="6826039" y="700300"/>
                </a:cubicBezTo>
                <a:lnTo>
                  <a:pt x="6867152" y="700300"/>
                </a:lnTo>
                <a:lnTo>
                  <a:pt x="6867152" y="699615"/>
                </a:lnTo>
                <a:cubicBezTo>
                  <a:pt x="6852077" y="685225"/>
                  <a:pt x="6808224" y="677689"/>
                  <a:pt x="6826039" y="671522"/>
                </a:cubicBezTo>
                <a:cubicBezTo>
                  <a:pt x="6815076" y="667753"/>
                  <a:pt x="6797946" y="665354"/>
                  <a:pt x="6783557" y="665097"/>
                </a:cubicBezTo>
                <a:close/>
                <a:moveTo>
                  <a:pt x="3198561" y="663978"/>
                </a:moveTo>
                <a:cubicBezTo>
                  <a:pt x="3212951" y="666034"/>
                  <a:pt x="3239674" y="662608"/>
                  <a:pt x="3232136" y="673571"/>
                </a:cubicBezTo>
                <a:cubicBezTo>
                  <a:pt x="3208840" y="674941"/>
                  <a:pt x="3191024" y="696183"/>
                  <a:pt x="3167727" y="696183"/>
                </a:cubicBezTo>
                <a:close/>
                <a:moveTo>
                  <a:pt x="3530894" y="662614"/>
                </a:moveTo>
                <a:cubicBezTo>
                  <a:pt x="3495497" y="670868"/>
                  <a:pt x="3462156" y="686256"/>
                  <a:pt x="3432909" y="707838"/>
                </a:cubicBezTo>
                <a:cubicBezTo>
                  <a:pt x="3469915" y="708606"/>
                  <a:pt x="3505516" y="693669"/>
                  <a:pt x="3530894" y="666725"/>
                </a:cubicBezTo>
                <a:close/>
                <a:moveTo>
                  <a:pt x="2951209" y="645484"/>
                </a:moveTo>
                <a:cubicBezTo>
                  <a:pt x="2931681" y="645484"/>
                  <a:pt x="2915578" y="655076"/>
                  <a:pt x="2900932" y="668438"/>
                </a:cubicBezTo>
                <a:lnTo>
                  <a:pt x="2860648" y="712626"/>
                </a:lnTo>
                <a:lnTo>
                  <a:pt x="2859391" y="713319"/>
                </a:lnTo>
                <a:lnTo>
                  <a:pt x="2859391" y="714004"/>
                </a:lnTo>
                <a:lnTo>
                  <a:pt x="2860648" y="712626"/>
                </a:lnTo>
                <a:lnTo>
                  <a:pt x="2909821" y="685521"/>
                </a:lnTo>
                <a:cubicBezTo>
                  <a:pt x="2925260" y="674115"/>
                  <a:pt x="2939192" y="660669"/>
                  <a:pt x="2951209" y="645484"/>
                </a:cubicBezTo>
                <a:close/>
                <a:moveTo>
                  <a:pt x="7686659" y="635883"/>
                </a:moveTo>
                <a:cubicBezTo>
                  <a:pt x="7718345" y="673334"/>
                  <a:pt x="7762764" y="697740"/>
                  <a:pt x="7811367" y="704404"/>
                </a:cubicBezTo>
                <a:cubicBezTo>
                  <a:pt x="7822330" y="729756"/>
                  <a:pt x="7845627" y="737293"/>
                  <a:pt x="7865498" y="749626"/>
                </a:cubicBezTo>
                <a:cubicBezTo>
                  <a:pt x="7812052" y="746886"/>
                  <a:pt x="7794236" y="697552"/>
                  <a:pt x="7743531" y="697552"/>
                </a:cubicBezTo>
                <a:cubicBezTo>
                  <a:pt x="7740105" y="708515"/>
                  <a:pt x="7746957" y="716738"/>
                  <a:pt x="7768884" y="731126"/>
                </a:cubicBezTo>
                <a:cubicBezTo>
                  <a:pt x="7736282" y="739598"/>
                  <a:pt x="7701629" y="730219"/>
                  <a:pt x="7677751" y="706459"/>
                </a:cubicBezTo>
                <a:cubicBezTo>
                  <a:pt x="7693511" y="703033"/>
                  <a:pt x="7742846" y="735238"/>
                  <a:pt x="7733938" y="710571"/>
                </a:cubicBezTo>
                <a:cubicBezTo>
                  <a:pt x="7697622" y="671513"/>
                  <a:pt x="7681177" y="705774"/>
                  <a:pt x="7651713" y="671513"/>
                </a:cubicBezTo>
                <a:cubicBezTo>
                  <a:pt x="7709956" y="683848"/>
                  <a:pt x="7677751" y="648902"/>
                  <a:pt x="7686659" y="635883"/>
                </a:cubicBezTo>
                <a:close/>
                <a:moveTo>
                  <a:pt x="3930370" y="626983"/>
                </a:moveTo>
                <a:cubicBezTo>
                  <a:pt x="3880350" y="633835"/>
                  <a:pt x="3835812" y="666725"/>
                  <a:pt x="3784422" y="666725"/>
                </a:cubicBezTo>
                <a:lnTo>
                  <a:pt x="3784422" y="663983"/>
                </a:lnTo>
                <a:cubicBezTo>
                  <a:pt x="3762494" y="679743"/>
                  <a:pt x="3754957" y="691392"/>
                  <a:pt x="3753588" y="703727"/>
                </a:cubicBezTo>
                <a:cubicBezTo>
                  <a:pt x="3779625" y="707838"/>
                  <a:pt x="3772088" y="700300"/>
                  <a:pt x="3779625" y="690707"/>
                </a:cubicBezTo>
                <a:cubicBezTo>
                  <a:pt x="3846090" y="666040"/>
                  <a:pt x="3906389" y="666725"/>
                  <a:pt x="3930370" y="626983"/>
                </a:cubicBezTo>
                <a:close/>
                <a:moveTo>
                  <a:pt x="7481098" y="607112"/>
                </a:moveTo>
                <a:cubicBezTo>
                  <a:pt x="7468764" y="616705"/>
                  <a:pt x="7451634" y="621502"/>
                  <a:pt x="7468078" y="645484"/>
                </a:cubicBezTo>
                <a:cubicBezTo>
                  <a:pt x="7511247" y="653706"/>
                  <a:pt x="7492061" y="631780"/>
                  <a:pt x="7511247" y="631780"/>
                </a:cubicBezTo>
                <a:cubicBezTo>
                  <a:pt x="7550304" y="644799"/>
                  <a:pt x="7484524" y="648225"/>
                  <a:pt x="7528377" y="679058"/>
                </a:cubicBezTo>
                <a:cubicBezTo>
                  <a:pt x="7569489" y="696874"/>
                  <a:pt x="7570175" y="663983"/>
                  <a:pt x="7618139" y="685225"/>
                </a:cubicBezTo>
                <a:cubicBezTo>
                  <a:pt x="7585934" y="640002"/>
                  <a:pt x="7526321" y="635206"/>
                  <a:pt x="7481098" y="607112"/>
                </a:cubicBezTo>
                <a:close/>
                <a:moveTo>
                  <a:pt x="3353221" y="601336"/>
                </a:moveTo>
                <a:cubicBezTo>
                  <a:pt x="3359761" y="600681"/>
                  <a:pt x="3365600" y="600728"/>
                  <a:pt x="3369832" y="601442"/>
                </a:cubicBezTo>
                <a:cubicBezTo>
                  <a:pt x="3375474" y="602395"/>
                  <a:pt x="3378258" y="604536"/>
                  <a:pt x="3376031" y="607791"/>
                </a:cubicBezTo>
                <a:cubicBezTo>
                  <a:pt x="3349308" y="608476"/>
                  <a:pt x="3328752" y="633144"/>
                  <a:pt x="3299973" y="626977"/>
                </a:cubicBezTo>
                <a:cubicBezTo>
                  <a:pt x="3307681" y="611560"/>
                  <a:pt x="3333602" y="603297"/>
                  <a:pt x="3353221" y="601336"/>
                </a:cubicBezTo>
                <a:close/>
                <a:moveTo>
                  <a:pt x="4068097" y="593408"/>
                </a:moveTo>
                <a:cubicBezTo>
                  <a:pt x="4043641" y="600947"/>
                  <a:pt x="4020519" y="612276"/>
                  <a:pt x="3999576" y="626983"/>
                </a:cubicBezTo>
                <a:cubicBezTo>
                  <a:pt x="4001632" y="633835"/>
                  <a:pt x="4012595" y="638632"/>
                  <a:pt x="4030411" y="642058"/>
                </a:cubicBezTo>
                <a:cubicBezTo>
                  <a:pt x="4062615" y="613279"/>
                  <a:pt x="4075635" y="617390"/>
                  <a:pt x="4094821" y="631095"/>
                </a:cubicBezTo>
                <a:lnTo>
                  <a:pt x="4111265" y="616705"/>
                </a:lnTo>
                <a:lnTo>
                  <a:pt x="4099617" y="612594"/>
                </a:lnTo>
                <a:cubicBezTo>
                  <a:pt x="4096623" y="609027"/>
                  <a:pt x="4096623" y="603827"/>
                  <a:pt x="4099617" y="600260"/>
                </a:cubicBezTo>
                <a:cubicBezTo>
                  <a:pt x="4088715" y="600517"/>
                  <a:pt x="4077909" y="598168"/>
                  <a:pt x="4068097" y="593408"/>
                </a:cubicBezTo>
                <a:close/>
                <a:moveTo>
                  <a:pt x="7307740" y="592723"/>
                </a:moveTo>
                <a:cubicBezTo>
                  <a:pt x="7325556" y="616705"/>
                  <a:pt x="7357075" y="613964"/>
                  <a:pt x="7376261" y="633150"/>
                </a:cubicBezTo>
                <a:cubicBezTo>
                  <a:pt x="7389279" y="632465"/>
                  <a:pt x="7357760" y="610538"/>
                  <a:pt x="7376261" y="610538"/>
                </a:cubicBezTo>
                <a:cubicBezTo>
                  <a:pt x="7357143" y="594829"/>
                  <a:pt x="7332088" y="588315"/>
                  <a:pt x="7307740" y="592723"/>
                </a:cubicBezTo>
                <a:close/>
                <a:moveTo>
                  <a:pt x="6193592" y="583815"/>
                </a:moveTo>
                <a:cubicBezTo>
                  <a:pt x="6189481" y="586556"/>
                  <a:pt x="6173036" y="607797"/>
                  <a:pt x="6151795" y="592723"/>
                </a:cubicBezTo>
                <a:cubicBezTo>
                  <a:pt x="6135350" y="611223"/>
                  <a:pt x="6201130" y="616705"/>
                  <a:pt x="6224426" y="607797"/>
                </a:cubicBezTo>
                <a:close/>
                <a:moveTo>
                  <a:pt x="3775513" y="570796"/>
                </a:moveTo>
                <a:cubicBezTo>
                  <a:pt x="3739884" y="592723"/>
                  <a:pt x="3796755" y="585186"/>
                  <a:pt x="3772088" y="606427"/>
                </a:cubicBezTo>
                <a:cubicBezTo>
                  <a:pt x="3808403" y="602316"/>
                  <a:pt x="3817312" y="569426"/>
                  <a:pt x="3775513" y="573537"/>
                </a:cubicBezTo>
                <a:close/>
                <a:moveTo>
                  <a:pt x="3861167" y="565254"/>
                </a:moveTo>
                <a:cubicBezTo>
                  <a:pt x="3842011" y="566602"/>
                  <a:pt x="3816284" y="573708"/>
                  <a:pt x="3807033" y="584500"/>
                </a:cubicBezTo>
                <a:cubicBezTo>
                  <a:pt x="3834441" y="593408"/>
                  <a:pt x="3856368" y="573537"/>
                  <a:pt x="3883091" y="573537"/>
                </a:cubicBezTo>
                <a:cubicBezTo>
                  <a:pt x="3885318" y="569597"/>
                  <a:pt x="3882706" y="567113"/>
                  <a:pt x="3877278" y="565903"/>
                </a:cubicBezTo>
                <a:cubicBezTo>
                  <a:pt x="3873207" y="564996"/>
                  <a:pt x="3867552" y="564805"/>
                  <a:pt x="3861167" y="565254"/>
                </a:cubicBezTo>
                <a:close/>
                <a:moveTo>
                  <a:pt x="6486861" y="558462"/>
                </a:moveTo>
                <a:cubicBezTo>
                  <a:pt x="6470416" y="579704"/>
                  <a:pt x="6544419" y="580389"/>
                  <a:pt x="6567716" y="585186"/>
                </a:cubicBezTo>
                <a:cubicBezTo>
                  <a:pt x="6545104" y="564629"/>
                  <a:pt x="6512214" y="571481"/>
                  <a:pt x="6486861" y="559148"/>
                </a:cubicBezTo>
                <a:close/>
                <a:moveTo>
                  <a:pt x="6389562" y="551610"/>
                </a:moveTo>
                <a:cubicBezTo>
                  <a:pt x="6337855" y="567527"/>
                  <a:pt x="6284537" y="577639"/>
                  <a:pt x="6230594" y="581760"/>
                </a:cubicBezTo>
                <a:cubicBezTo>
                  <a:pt x="6262113" y="609168"/>
                  <a:pt x="6304596" y="571481"/>
                  <a:pt x="6299114" y="605742"/>
                </a:cubicBezTo>
                <a:cubicBezTo>
                  <a:pt x="6324839" y="606163"/>
                  <a:pt x="6349610" y="596007"/>
                  <a:pt x="6367635" y="577648"/>
                </a:cubicBezTo>
                <a:cubicBezTo>
                  <a:pt x="6440939" y="582274"/>
                  <a:pt x="6511778" y="605888"/>
                  <a:pt x="6573197" y="646168"/>
                </a:cubicBezTo>
                <a:lnTo>
                  <a:pt x="6625273" y="639317"/>
                </a:lnTo>
                <a:cubicBezTo>
                  <a:pt x="6658163" y="657131"/>
                  <a:pt x="6671867" y="717430"/>
                  <a:pt x="6744499" y="717430"/>
                </a:cubicBezTo>
                <a:cubicBezTo>
                  <a:pt x="6733019" y="706457"/>
                  <a:pt x="6717889" y="700113"/>
                  <a:pt x="6702016" y="699615"/>
                </a:cubicBezTo>
                <a:cubicBezTo>
                  <a:pt x="6693794" y="672207"/>
                  <a:pt x="6745185" y="689337"/>
                  <a:pt x="6783556" y="705782"/>
                </a:cubicBezTo>
                <a:lnTo>
                  <a:pt x="6800001" y="701671"/>
                </a:lnTo>
                <a:cubicBezTo>
                  <a:pt x="6769167" y="677689"/>
                  <a:pt x="6704757" y="656447"/>
                  <a:pt x="6691739" y="677689"/>
                </a:cubicBezTo>
                <a:cubicBezTo>
                  <a:pt x="6660904" y="645484"/>
                  <a:pt x="6741073" y="635206"/>
                  <a:pt x="6780815" y="659873"/>
                </a:cubicBezTo>
                <a:cubicBezTo>
                  <a:pt x="6787667" y="633150"/>
                  <a:pt x="6696535" y="635206"/>
                  <a:pt x="6668441" y="611223"/>
                </a:cubicBezTo>
                <a:cubicBezTo>
                  <a:pt x="6654737" y="618761"/>
                  <a:pt x="6680775" y="624242"/>
                  <a:pt x="6691053" y="631780"/>
                </a:cubicBezTo>
                <a:cubicBezTo>
                  <a:pt x="6651996" y="634521"/>
                  <a:pt x="6621162" y="621502"/>
                  <a:pt x="6583476" y="621502"/>
                </a:cubicBezTo>
                <a:cubicBezTo>
                  <a:pt x="6565660" y="608483"/>
                  <a:pt x="6617736" y="613964"/>
                  <a:pt x="6629384" y="608483"/>
                </a:cubicBezTo>
                <a:cubicBezTo>
                  <a:pt x="6554697" y="587926"/>
                  <a:pt x="6436156" y="603686"/>
                  <a:pt x="6389562" y="551610"/>
                </a:cubicBezTo>
                <a:close/>
                <a:moveTo>
                  <a:pt x="6109344" y="537017"/>
                </a:moveTo>
                <a:cubicBezTo>
                  <a:pt x="6102631" y="535336"/>
                  <a:pt x="6093723" y="535508"/>
                  <a:pt x="6080533" y="538591"/>
                </a:cubicBezTo>
                <a:cubicBezTo>
                  <a:pt x="6078477" y="555036"/>
                  <a:pt x="6134664" y="574222"/>
                  <a:pt x="6166869" y="573537"/>
                </a:cubicBezTo>
                <a:cubicBezTo>
                  <a:pt x="6129868" y="563773"/>
                  <a:pt x="6129483" y="542060"/>
                  <a:pt x="6109344" y="537017"/>
                </a:cubicBezTo>
                <a:close/>
                <a:moveTo>
                  <a:pt x="3196513" y="531054"/>
                </a:moveTo>
                <a:cubicBezTo>
                  <a:pt x="3159015" y="531807"/>
                  <a:pt x="3122378" y="542443"/>
                  <a:pt x="3090306" y="561888"/>
                </a:cubicBezTo>
                <a:cubicBezTo>
                  <a:pt x="3086194" y="589982"/>
                  <a:pt x="3148549" y="538591"/>
                  <a:pt x="3169790" y="547499"/>
                </a:cubicBezTo>
                <a:cubicBezTo>
                  <a:pt x="3191031" y="556407"/>
                  <a:pt x="3132789" y="581760"/>
                  <a:pt x="3122510" y="596149"/>
                </a:cubicBezTo>
                <a:lnTo>
                  <a:pt x="3125251" y="596149"/>
                </a:lnTo>
                <a:cubicBezTo>
                  <a:pt x="3157370" y="587095"/>
                  <a:pt x="3186932" y="570671"/>
                  <a:pt x="3211587" y="548184"/>
                </a:cubicBezTo>
                <a:cubicBezTo>
                  <a:pt x="3188290" y="550240"/>
                  <a:pt x="3180753" y="546129"/>
                  <a:pt x="3196513" y="531054"/>
                </a:cubicBezTo>
                <a:close/>
                <a:moveTo>
                  <a:pt x="4681339" y="528313"/>
                </a:moveTo>
                <a:lnTo>
                  <a:pt x="4681339" y="548184"/>
                </a:lnTo>
                <a:cubicBezTo>
                  <a:pt x="4694102" y="547792"/>
                  <a:pt x="4706379" y="543218"/>
                  <a:pt x="4716286" y="535165"/>
                </a:cubicBezTo>
                <a:cubicBezTo>
                  <a:pt x="4705206" y="530588"/>
                  <a:pt x="4693328" y="528259"/>
                  <a:pt x="4681339" y="528313"/>
                </a:cubicBezTo>
                <a:close/>
                <a:moveTo>
                  <a:pt x="7028690" y="525572"/>
                </a:moveTo>
                <a:cubicBezTo>
                  <a:pt x="7015328" y="526600"/>
                  <a:pt x="7001110" y="529684"/>
                  <a:pt x="6989118" y="529684"/>
                </a:cubicBezTo>
                <a:cubicBezTo>
                  <a:pt x="7006934" y="548184"/>
                  <a:pt x="7057639" y="548184"/>
                  <a:pt x="7063121" y="533795"/>
                </a:cubicBezTo>
                <a:cubicBezTo>
                  <a:pt x="7054556" y="525572"/>
                  <a:pt x="7042051" y="524544"/>
                  <a:pt x="7028690" y="525572"/>
                </a:cubicBezTo>
                <a:close/>
                <a:moveTo>
                  <a:pt x="3504841" y="518705"/>
                </a:moveTo>
                <a:cubicBezTo>
                  <a:pt x="3528137" y="537205"/>
                  <a:pt x="3560341" y="552965"/>
                  <a:pt x="3569250" y="576262"/>
                </a:cubicBezTo>
                <a:cubicBezTo>
                  <a:pt x="3539786" y="575577"/>
                  <a:pt x="3463728" y="586541"/>
                  <a:pt x="3463728" y="557077"/>
                </a:cubicBezTo>
                <a:cubicBezTo>
                  <a:pt x="3430837" y="562558"/>
                  <a:pt x="3353409" y="596133"/>
                  <a:pt x="3347928" y="581059"/>
                </a:cubicBezTo>
                <a:cubicBezTo>
                  <a:pt x="3374650" y="578318"/>
                  <a:pt x="3382872" y="570780"/>
                  <a:pt x="3382872" y="559132"/>
                </a:cubicBezTo>
                <a:cubicBezTo>
                  <a:pt x="3444541" y="533779"/>
                  <a:pt x="3508952" y="563929"/>
                  <a:pt x="3504841" y="518705"/>
                </a:cubicBezTo>
                <a:close/>
                <a:moveTo>
                  <a:pt x="3051351" y="517500"/>
                </a:moveTo>
                <a:cubicBezTo>
                  <a:pt x="3012492" y="519298"/>
                  <a:pt x="2978617" y="572508"/>
                  <a:pt x="2925856" y="603686"/>
                </a:cubicBezTo>
                <a:cubicBezTo>
                  <a:pt x="2966283" y="598890"/>
                  <a:pt x="2985469" y="579704"/>
                  <a:pt x="3008081" y="594093"/>
                </a:cubicBezTo>
                <a:cubicBezTo>
                  <a:pt x="3027267" y="566000"/>
                  <a:pt x="3014933" y="548184"/>
                  <a:pt x="3068380" y="520091"/>
                </a:cubicBezTo>
                <a:cubicBezTo>
                  <a:pt x="3062555" y="518035"/>
                  <a:pt x="3056902" y="517243"/>
                  <a:pt x="3051351" y="517500"/>
                </a:cubicBezTo>
                <a:close/>
                <a:moveTo>
                  <a:pt x="7137123" y="513924"/>
                </a:moveTo>
                <a:cubicBezTo>
                  <a:pt x="7190094" y="540963"/>
                  <a:pt x="7245074" y="563872"/>
                  <a:pt x="7301573" y="582445"/>
                </a:cubicBezTo>
                <a:cubicBezTo>
                  <a:pt x="7261831" y="553666"/>
                  <a:pt x="7211126" y="543388"/>
                  <a:pt x="7170699" y="513924"/>
                </a:cubicBezTo>
                <a:close/>
                <a:moveTo>
                  <a:pt x="3783719" y="513907"/>
                </a:moveTo>
                <a:cubicBezTo>
                  <a:pt x="3757681" y="539260"/>
                  <a:pt x="3850869" y="506371"/>
                  <a:pt x="3826202" y="529667"/>
                </a:cubicBezTo>
                <a:cubicBezTo>
                  <a:pt x="3780293" y="532408"/>
                  <a:pt x="3690531" y="570779"/>
                  <a:pt x="3674086" y="557075"/>
                </a:cubicBezTo>
                <a:cubicBezTo>
                  <a:pt x="3713688" y="552170"/>
                  <a:pt x="3751404" y="537320"/>
                  <a:pt x="3783719" y="513907"/>
                </a:cubicBezTo>
                <a:close/>
                <a:moveTo>
                  <a:pt x="4292682" y="511655"/>
                </a:moveTo>
                <a:cubicBezTo>
                  <a:pt x="4282997" y="510386"/>
                  <a:pt x="4273139" y="510445"/>
                  <a:pt x="4263381" y="511868"/>
                </a:cubicBezTo>
                <a:lnTo>
                  <a:pt x="4257900" y="513924"/>
                </a:lnTo>
                <a:cubicBezTo>
                  <a:pt x="4232547" y="533795"/>
                  <a:pt x="4291475" y="548184"/>
                  <a:pt x="4320940" y="519406"/>
                </a:cubicBezTo>
                <a:cubicBezTo>
                  <a:pt x="4311878" y="515519"/>
                  <a:pt x="4302367" y="512923"/>
                  <a:pt x="4292682" y="511655"/>
                </a:cubicBezTo>
                <a:close/>
                <a:moveTo>
                  <a:pt x="3105413" y="503603"/>
                </a:moveTo>
                <a:cubicBezTo>
                  <a:pt x="3100070" y="502789"/>
                  <a:pt x="3092875" y="502789"/>
                  <a:pt x="3082084" y="504331"/>
                </a:cubicBezTo>
                <a:cubicBezTo>
                  <a:pt x="3062897" y="528313"/>
                  <a:pt x="3089620" y="532425"/>
                  <a:pt x="3076602" y="553666"/>
                </a:cubicBezTo>
                <a:lnTo>
                  <a:pt x="3079343" y="553666"/>
                </a:lnTo>
                <a:cubicBezTo>
                  <a:pt x="3105222" y="544341"/>
                  <a:pt x="3129322" y="530669"/>
                  <a:pt x="3150604" y="513239"/>
                </a:cubicBezTo>
                <a:cubicBezTo>
                  <a:pt x="3120798" y="515808"/>
                  <a:pt x="3121440" y="506044"/>
                  <a:pt x="3105413" y="503603"/>
                </a:cubicBezTo>
                <a:close/>
                <a:moveTo>
                  <a:pt x="6239501" y="494738"/>
                </a:moveTo>
                <a:cubicBezTo>
                  <a:pt x="6224426" y="515294"/>
                  <a:pt x="6295688" y="522146"/>
                  <a:pt x="6321041" y="516665"/>
                </a:cubicBezTo>
                <a:cubicBezTo>
                  <a:pt x="6295688" y="502961"/>
                  <a:pt x="6264854" y="507757"/>
                  <a:pt x="6239501" y="494738"/>
                </a:cubicBezTo>
                <a:close/>
                <a:moveTo>
                  <a:pt x="3640510" y="494036"/>
                </a:moveTo>
                <a:cubicBezTo>
                  <a:pt x="3654215" y="497462"/>
                  <a:pt x="3681623" y="496092"/>
                  <a:pt x="3672715" y="507055"/>
                </a:cubicBezTo>
                <a:cubicBezTo>
                  <a:pt x="3609676" y="502258"/>
                  <a:pt x="3631603" y="526241"/>
                  <a:pt x="3648048" y="526241"/>
                </a:cubicBezTo>
                <a:cubicBezTo>
                  <a:pt x="3630918" y="526241"/>
                  <a:pt x="3616528" y="536519"/>
                  <a:pt x="3600083" y="536519"/>
                </a:cubicBezTo>
                <a:cubicBezTo>
                  <a:pt x="3606250" y="526926"/>
                  <a:pt x="3604194" y="518018"/>
                  <a:pt x="3585694" y="518018"/>
                </a:cubicBezTo>
                <a:cubicBezTo>
                  <a:pt x="3572675" y="531722"/>
                  <a:pt x="3530192" y="540630"/>
                  <a:pt x="3565138" y="518018"/>
                </a:cubicBezTo>
                <a:cubicBezTo>
                  <a:pt x="3592438" y="520246"/>
                  <a:pt x="3619517" y="511630"/>
                  <a:pt x="3640510" y="494036"/>
                </a:cubicBezTo>
                <a:close/>
                <a:moveTo>
                  <a:pt x="5809876" y="491997"/>
                </a:moveTo>
                <a:lnTo>
                  <a:pt x="5812911" y="493294"/>
                </a:lnTo>
                <a:lnTo>
                  <a:pt x="5806940" y="502629"/>
                </a:lnTo>
                <a:cubicBezTo>
                  <a:pt x="5804523" y="522264"/>
                  <a:pt x="5882765" y="518292"/>
                  <a:pt x="5908546" y="520091"/>
                </a:cubicBezTo>
                <a:cubicBezTo>
                  <a:pt x="5913685" y="506215"/>
                  <a:pt x="5869104" y="510069"/>
                  <a:pt x="5836374" y="503324"/>
                </a:cubicBezTo>
                <a:lnTo>
                  <a:pt x="5812911" y="493294"/>
                </a:lnTo>
                <a:lnTo>
                  <a:pt x="5813302" y="492683"/>
                </a:lnTo>
                <a:close/>
                <a:moveTo>
                  <a:pt x="4451129" y="489942"/>
                </a:moveTo>
                <a:lnTo>
                  <a:pt x="4445648" y="491997"/>
                </a:lnTo>
                <a:cubicBezTo>
                  <a:pt x="4417844" y="492314"/>
                  <a:pt x="4390723" y="500641"/>
                  <a:pt x="4367533" y="515980"/>
                </a:cubicBezTo>
                <a:cubicBezTo>
                  <a:pt x="4396998" y="528313"/>
                  <a:pt x="4423035" y="495423"/>
                  <a:pt x="4451129" y="489942"/>
                </a:cubicBezTo>
                <a:close/>
                <a:moveTo>
                  <a:pt x="4553666" y="486376"/>
                </a:moveTo>
                <a:cubicBezTo>
                  <a:pt x="4528839" y="485060"/>
                  <a:pt x="4503547" y="494052"/>
                  <a:pt x="4508686" y="508442"/>
                </a:cubicBezTo>
                <a:cubicBezTo>
                  <a:pt x="4533335" y="500905"/>
                  <a:pt x="4558688" y="509813"/>
                  <a:pt x="4582670" y="489942"/>
                </a:cubicBezTo>
                <a:lnTo>
                  <a:pt x="4577189" y="491312"/>
                </a:lnTo>
                <a:cubicBezTo>
                  <a:pt x="4570165" y="488400"/>
                  <a:pt x="4561943" y="486815"/>
                  <a:pt x="4553666" y="486376"/>
                </a:cubicBezTo>
                <a:close/>
                <a:moveTo>
                  <a:pt x="3218975" y="485739"/>
                </a:moveTo>
                <a:cubicBezTo>
                  <a:pt x="3196634" y="487329"/>
                  <a:pt x="3167992" y="495423"/>
                  <a:pt x="3159512" y="513924"/>
                </a:cubicBezTo>
                <a:lnTo>
                  <a:pt x="3162253" y="513924"/>
                </a:lnTo>
                <a:cubicBezTo>
                  <a:pt x="3191617" y="511514"/>
                  <a:pt x="3220354" y="504098"/>
                  <a:pt x="3247218" y="491997"/>
                </a:cubicBezTo>
                <a:cubicBezTo>
                  <a:pt x="3248760" y="489256"/>
                  <a:pt x="3244992" y="487201"/>
                  <a:pt x="3238236" y="486173"/>
                </a:cubicBezTo>
                <a:cubicBezTo>
                  <a:pt x="3233169" y="485402"/>
                  <a:pt x="3226422" y="485209"/>
                  <a:pt x="3218975" y="485739"/>
                </a:cubicBezTo>
                <a:close/>
                <a:moveTo>
                  <a:pt x="6098348" y="479664"/>
                </a:moveTo>
                <a:cubicBezTo>
                  <a:pt x="6064773" y="485145"/>
                  <a:pt x="6038735" y="491997"/>
                  <a:pt x="6070940" y="509128"/>
                </a:cubicBezTo>
                <a:cubicBezTo>
                  <a:pt x="6099780" y="507043"/>
                  <a:pt x="6128765" y="508423"/>
                  <a:pt x="6157276" y="513239"/>
                </a:cubicBezTo>
                <a:cubicBezTo>
                  <a:pt x="6162073" y="526258"/>
                  <a:pt x="6125757" y="531054"/>
                  <a:pt x="6166184" y="550925"/>
                </a:cubicBezTo>
                <a:cubicBezTo>
                  <a:pt x="6223056" y="555036"/>
                  <a:pt x="6194278" y="534480"/>
                  <a:pt x="6223056" y="522146"/>
                </a:cubicBezTo>
                <a:cubicBezTo>
                  <a:pt x="6183999" y="500220"/>
                  <a:pt x="6135350" y="511183"/>
                  <a:pt x="6098348" y="479664"/>
                </a:cubicBezTo>
                <a:close/>
                <a:moveTo>
                  <a:pt x="4683396" y="479664"/>
                </a:moveTo>
                <a:lnTo>
                  <a:pt x="4683396" y="503646"/>
                </a:lnTo>
                <a:lnTo>
                  <a:pt x="4704637" y="503646"/>
                </a:lnTo>
                <a:cubicBezTo>
                  <a:pt x="4698143" y="495151"/>
                  <a:pt x="4691044" y="487136"/>
                  <a:pt x="4683396" y="479664"/>
                </a:cubicBezTo>
                <a:close/>
                <a:moveTo>
                  <a:pt x="4099609" y="475546"/>
                </a:moveTo>
                <a:cubicBezTo>
                  <a:pt x="4160592" y="509121"/>
                  <a:pt x="4138666" y="498843"/>
                  <a:pt x="4057811" y="524195"/>
                </a:cubicBezTo>
                <a:cubicBezTo>
                  <a:pt x="4068774" y="509121"/>
                  <a:pt x="4061922" y="496787"/>
                  <a:pt x="4099609" y="475546"/>
                </a:cubicBezTo>
                <a:close/>
                <a:moveTo>
                  <a:pt x="4804678" y="474182"/>
                </a:moveTo>
                <a:cubicBezTo>
                  <a:pt x="4804678" y="478293"/>
                  <a:pt x="4804678" y="481719"/>
                  <a:pt x="4804678" y="485830"/>
                </a:cubicBezTo>
                <a:lnTo>
                  <a:pt x="4833456" y="478293"/>
                </a:lnTo>
                <a:close/>
                <a:moveTo>
                  <a:pt x="3835120" y="473490"/>
                </a:moveTo>
                <a:cubicBezTo>
                  <a:pt x="3854991" y="477601"/>
                  <a:pt x="3864584" y="507065"/>
                  <a:pt x="3822786" y="512547"/>
                </a:cubicBezTo>
                <a:cubicBezTo>
                  <a:pt x="3827583" y="498157"/>
                  <a:pt x="3787841" y="485824"/>
                  <a:pt x="3835120" y="473490"/>
                </a:cubicBezTo>
                <a:close/>
                <a:moveTo>
                  <a:pt x="4902736" y="463840"/>
                </a:moveTo>
                <a:cubicBezTo>
                  <a:pt x="4885232" y="465574"/>
                  <a:pt x="4868401" y="487543"/>
                  <a:pt x="4851957" y="478293"/>
                </a:cubicBezTo>
                <a:lnTo>
                  <a:pt x="4848531" y="479664"/>
                </a:lnTo>
                <a:cubicBezTo>
                  <a:pt x="4838938" y="485145"/>
                  <a:pt x="4858125" y="489942"/>
                  <a:pt x="4864976" y="495423"/>
                </a:cubicBezTo>
                <a:lnTo>
                  <a:pt x="4920477" y="470756"/>
                </a:lnTo>
                <a:cubicBezTo>
                  <a:pt x="4914482" y="464932"/>
                  <a:pt x="4908571" y="463262"/>
                  <a:pt x="4902736" y="463840"/>
                </a:cubicBezTo>
                <a:close/>
                <a:moveTo>
                  <a:pt x="5927732" y="460478"/>
                </a:moveTo>
                <a:cubicBezTo>
                  <a:pt x="5887304" y="465274"/>
                  <a:pt x="5892786" y="476923"/>
                  <a:pt x="5892786" y="486516"/>
                </a:cubicBezTo>
                <a:cubicBezTo>
                  <a:pt x="5922250" y="504331"/>
                  <a:pt x="5970900" y="479664"/>
                  <a:pt x="5927732" y="460478"/>
                </a:cubicBezTo>
                <a:close/>
                <a:moveTo>
                  <a:pt x="5254086" y="460292"/>
                </a:moveTo>
                <a:cubicBezTo>
                  <a:pt x="5268391" y="460292"/>
                  <a:pt x="5278497" y="464232"/>
                  <a:pt x="5269246" y="472112"/>
                </a:cubicBezTo>
                <a:cubicBezTo>
                  <a:pt x="5250745" y="472112"/>
                  <a:pt x="5232245" y="472112"/>
                  <a:pt x="5213744" y="472112"/>
                </a:cubicBezTo>
                <a:cubicBezTo>
                  <a:pt x="5221282" y="464232"/>
                  <a:pt x="5239784" y="460292"/>
                  <a:pt x="5254086" y="460292"/>
                </a:cubicBezTo>
                <a:close/>
                <a:moveTo>
                  <a:pt x="4933496" y="459107"/>
                </a:moveTo>
                <a:cubicBezTo>
                  <a:pt x="4951312" y="469385"/>
                  <a:pt x="4907459" y="483775"/>
                  <a:pt x="4913625" y="494738"/>
                </a:cubicBezTo>
                <a:cubicBezTo>
                  <a:pt x="4934853" y="493656"/>
                  <a:pt x="4956122" y="493656"/>
                  <a:pt x="4977350" y="494738"/>
                </a:cubicBezTo>
                <a:cubicBezTo>
                  <a:pt x="4991520" y="486316"/>
                  <a:pt x="5004054" y="475406"/>
                  <a:pt x="5014351" y="462533"/>
                </a:cubicBezTo>
                <a:cubicBezTo>
                  <a:pt x="4987627" y="461163"/>
                  <a:pt x="4960220" y="460478"/>
                  <a:pt x="4933496" y="459107"/>
                </a:cubicBezTo>
                <a:close/>
                <a:moveTo>
                  <a:pt x="3980383" y="457730"/>
                </a:moveTo>
                <a:cubicBezTo>
                  <a:pt x="3951020" y="472622"/>
                  <a:pt x="3919959" y="483896"/>
                  <a:pt x="3887881" y="491305"/>
                </a:cubicBezTo>
                <a:cubicBezTo>
                  <a:pt x="3898844" y="479657"/>
                  <a:pt x="3877602" y="479657"/>
                  <a:pt x="3884453" y="473490"/>
                </a:cubicBezTo>
                <a:cubicBezTo>
                  <a:pt x="3916736" y="470306"/>
                  <a:pt x="3948780" y="465042"/>
                  <a:pt x="3980383" y="457730"/>
                </a:cubicBezTo>
                <a:close/>
                <a:moveTo>
                  <a:pt x="5863687" y="457416"/>
                </a:moveTo>
                <a:cubicBezTo>
                  <a:pt x="5851546" y="461977"/>
                  <a:pt x="5844993" y="479835"/>
                  <a:pt x="5824951" y="480349"/>
                </a:cubicBezTo>
                <a:cubicBezTo>
                  <a:pt x="5845507" y="489942"/>
                  <a:pt x="5864692" y="503646"/>
                  <a:pt x="5889360" y="494053"/>
                </a:cubicBezTo>
                <a:cubicBezTo>
                  <a:pt x="5888846" y="485316"/>
                  <a:pt x="5876769" y="474653"/>
                  <a:pt x="5875388" y="465820"/>
                </a:cubicBezTo>
                <a:lnTo>
                  <a:pt x="5878148" y="458405"/>
                </a:lnTo>
                <a:lnTo>
                  <a:pt x="5878397" y="458422"/>
                </a:lnTo>
                <a:lnTo>
                  <a:pt x="5878397" y="457737"/>
                </a:lnTo>
                <a:lnTo>
                  <a:pt x="5878148" y="458405"/>
                </a:lnTo>
                <a:close/>
                <a:moveTo>
                  <a:pt x="7022693" y="456367"/>
                </a:moveTo>
                <a:cubicBezTo>
                  <a:pt x="7006249" y="470071"/>
                  <a:pt x="7078196" y="491312"/>
                  <a:pt x="7096696" y="507072"/>
                </a:cubicBezTo>
                <a:lnTo>
                  <a:pt x="7119327" y="499925"/>
                </a:lnTo>
                <a:lnTo>
                  <a:pt x="7120678" y="500905"/>
                </a:lnTo>
                <a:lnTo>
                  <a:pt x="7122734" y="498849"/>
                </a:lnTo>
                <a:lnTo>
                  <a:pt x="7119327" y="499925"/>
                </a:lnTo>
                <a:lnTo>
                  <a:pt x="7098334" y="484696"/>
                </a:lnTo>
                <a:cubicBezTo>
                  <a:pt x="7073314" y="474096"/>
                  <a:pt x="7042223" y="476409"/>
                  <a:pt x="7022693" y="456367"/>
                </a:cubicBezTo>
                <a:close/>
                <a:moveTo>
                  <a:pt x="6115703" y="441988"/>
                </a:moveTo>
                <a:cubicBezTo>
                  <a:pt x="6108798" y="441677"/>
                  <a:pt x="6102459" y="443348"/>
                  <a:pt x="6098348" y="448144"/>
                </a:cubicBezTo>
                <a:cubicBezTo>
                  <a:pt x="6105200" y="457737"/>
                  <a:pt x="6114279" y="460478"/>
                  <a:pt x="6123786" y="461848"/>
                </a:cubicBezTo>
                <a:lnTo>
                  <a:pt x="6148535" y="466692"/>
                </a:lnTo>
                <a:lnTo>
                  <a:pt x="6148369" y="467330"/>
                </a:lnTo>
                <a:lnTo>
                  <a:pt x="6151795" y="467330"/>
                </a:lnTo>
                <a:lnTo>
                  <a:pt x="6148535" y="466692"/>
                </a:lnTo>
                <a:lnTo>
                  <a:pt x="6150671" y="458454"/>
                </a:lnTo>
                <a:cubicBezTo>
                  <a:pt x="6145596" y="451153"/>
                  <a:pt x="6129514" y="442609"/>
                  <a:pt x="6115703" y="441988"/>
                </a:cubicBezTo>
                <a:close/>
                <a:moveTo>
                  <a:pt x="7152197" y="438533"/>
                </a:moveTo>
                <a:cubicBezTo>
                  <a:pt x="7216607" y="455663"/>
                  <a:pt x="7336518" y="471423"/>
                  <a:pt x="7340629" y="531721"/>
                </a:cubicBezTo>
                <a:cubicBezTo>
                  <a:pt x="7274310" y="508325"/>
                  <a:pt x="7211044" y="477038"/>
                  <a:pt x="7152197" y="438533"/>
                </a:cubicBezTo>
                <a:close/>
                <a:moveTo>
                  <a:pt x="3877603" y="430322"/>
                </a:moveTo>
                <a:cubicBezTo>
                  <a:pt x="3861157" y="469379"/>
                  <a:pt x="3787840" y="473490"/>
                  <a:pt x="3740561" y="481713"/>
                </a:cubicBezTo>
                <a:cubicBezTo>
                  <a:pt x="3778247" y="436489"/>
                  <a:pt x="3831693" y="452249"/>
                  <a:pt x="3877603" y="430322"/>
                </a:cubicBezTo>
                <a:close/>
                <a:moveTo>
                  <a:pt x="4675858" y="428586"/>
                </a:moveTo>
                <a:cubicBezTo>
                  <a:pt x="4659653" y="428586"/>
                  <a:pt x="4643447" y="431223"/>
                  <a:pt x="4627894" y="436496"/>
                </a:cubicBezTo>
                <a:lnTo>
                  <a:pt x="4622413" y="437866"/>
                </a:lnTo>
                <a:cubicBezTo>
                  <a:pt x="4612819" y="450200"/>
                  <a:pt x="4638857" y="444718"/>
                  <a:pt x="4656672" y="445403"/>
                </a:cubicBezTo>
                <a:cubicBezTo>
                  <a:pt x="4630500" y="449482"/>
                  <a:pt x="4605232" y="458059"/>
                  <a:pt x="4581985" y="470756"/>
                </a:cubicBezTo>
                <a:cubicBezTo>
                  <a:pt x="4592263" y="477608"/>
                  <a:pt x="4590893" y="487886"/>
                  <a:pt x="4600485" y="491997"/>
                </a:cubicBezTo>
                <a:cubicBezTo>
                  <a:pt x="4608635" y="487870"/>
                  <a:pt x="4617115" y="484432"/>
                  <a:pt x="4625837" y="481719"/>
                </a:cubicBezTo>
                <a:cubicBezTo>
                  <a:pt x="4634746" y="466645"/>
                  <a:pt x="4655302" y="460478"/>
                  <a:pt x="4694359" y="441292"/>
                </a:cubicBezTo>
                <a:cubicBezTo>
                  <a:pt x="4697316" y="443084"/>
                  <a:pt x="4699324" y="446096"/>
                  <a:pt x="4699841" y="449514"/>
                </a:cubicBezTo>
                <a:cubicBezTo>
                  <a:pt x="4706691" y="443337"/>
                  <a:pt x="4714911" y="438875"/>
                  <a:pt x="4723823" y="436496"/>
                </a:cubicBezTo>
                <a:cubicBezTo>
                  <a:pt x="4708270" y="431223"/>
                  <a:pt x="4692064" y="428586"/>
                  <a:pt x="4675858" y="428586"/>
                </a:cubicBezTo>
                <a:close/>
                <a:moveTo>
                  <a:pt x="4933496" y="427588"/>
                </a:moveTo>
                <a:lnTo>
                  <a:pt x="4942405" y="438551"/>
                </a:lnTo>
                <a:lnTo>
                  <a:pt x="4943775" y="438551"/>
                </a:lnTo>
                <a:cubicBezTo>
                  <a:pt x="4942544" y="433328"/>
                  <a:pt x="4938630" y="429152"/>
                  <a:pt x="4933496" y="427588"/>
                </a:cubicBezTo>
                <a:close/>
                <a:moveTo>
                  <a:pt x="5331600" y="420728"/>
                </a:moveTo>
                <a:cubicBezTo>
                  <a:pt x="5291860" y="429636"/>
                  <a:pt x="5315156" y="440599"/>
                  <a:pt x="5300081" y="450192"/>
                </a:cubicBezTo>
                <a:cubicBezTo>
                  <a:pt x="5231560" y="448136"/>
                  <a:pt x="5287062" y="413191"/>
                  <a:pt x="5331600" y="420728"/>
                </a:cubicBezTo>
                <a:close/>
                <a:moveTo>
                  <a:pt x="4893821" y="416692"/>
                </a:moveTo>
                <a:cubicBezTo>
                  <a:pt x="4885623" y="417629"/>
                  <a:pt x="4877632" y="420370"/>
                  <a:pt x="4870457" y="424847"/>
                </a:cubicBezTo>
                <a:cubicBezTo>
                  <a:pt x="4899921" y="433069"/>
                  <a:pt x="4901977" y="447459"/>
                  <a:pt x="4917738" y="447459"/>
                </a:cubicBezTo>
                <a:cubicBezTo>
                  <a:pt x="4914400" y="440388"/>
                  <a:pt x="4911649" y="433054"/>
                  <a:pt x="4909514" y="425532"/>
                </a:cubicBezTo>
                <a:cubicBezTo>
                  <a:pt x="4909514" y="424162"/>
                  <a:pt x="4914311" y="419365"/>
                  <a:pt x="4920477" y="419365"/>
                </a:cubicBezTo>
                <a:lnTo>
                  <a:pt x="4918422" y="419365"/>
                </a:lnTo>
                <a:cubicBezTo>
                  <a:pt x="4910422" y="416623"/>
                  <a:pt x="4902019" y="415755"/>
                  <a:pt x="4893821" y="416692"/>
                </a:cubicBezTo>
                <a:close/>
                <a:moveTo>
                  <a:pt x="5886630" y="412310"/>
                </a:moveTo>
                <a:cubicBezTo>
                  <a:pt x="5880752" y="412856"/>
                  <a:pt x="5874628" y="414569"/>
                  <a:pt x="5868119" y="417995"/>
                </a:cubicBezTo>
                <a:lnTo>
                  <a:pt x="5892786" y="437866"/>
                </a:lnTo>
                <a:lnTo>
                  <a:pt x="5936639" y="424162"/>
                </a:lnTo>
                <a:cubicBezTo>
                  <a:pt x="5919680" y="419537"/>
                  <a:pt x="5904263" y="410672"/>
                  <a:pt x="5886630" y="412310"/>
                </a:cubicBezTo>
                <a:close/>
                <a:moveTo>
                  <a:pt x="4047524" y="405644"/>
                </a:moveTo>
                <a:cubicBezTo>
                  <a:pt x="4007782" y="428256"/>
                  <a:pt x="4009152" y="439904"/>
                  <a:pt x="3979003" y="449497"/>
                </a:cubicBezTo>
                <a:cubicBezTo>
                  <a:pt x="4013263" y="429626"/>
                  <a:pt x="3968040" y="430997"/>
                  <a:pt x="3999559" y="411811"/>
                </a:cubicBezTo>
                <a:cubicBezTo>
                  <a:pt x="4016004" y="412496"/>
                  <a:pt x="4031079" y="405644"/>
                  <a:pt x="4047524" y="405644"/>
                </a:cubicBezTo>
                <a:close/>
                <a:moveTo>
                  <a:pt x="6893189" y="403606"/>
                </a:moveTo>
                <a:cubicBezTo>
                  <a:pt x="6880171" y="425532"/>
                  <a:pt x="6960340" y="444718"/>
                  <a:pt x="6987063" y="460478"/>
                </a:cubicBezTo>
                <a:cubicBezTo>
                  <a:pt x="7013101" y="452255"/>
                  <a:pt x="6988433" y="448829"/>
                  <a:pt x="6967877" y="430329"/>
                </a:cubicBezTo>
                <a:cubicBezTo>
                  <a:pt x="6996656" y="423477"/>
                  <a:pt x="7013786" y="441292"/>
                  <a:pt x="7042565" y="434440"/>
                </a:cubicBezTo>
                <a:cubicBezTo>
                  <a:pt x="6996996" y="409402"/>
                  <a:pt x="6944947" y="398658"/>
                  <a:pt x="6893189" y="403606"/>
                </a:cubicBezTo>
                <a:close/>
                <a:moveTo>
                  <a:pt x="6408376" y="395625"/>
                </a:moveTo>
                <a:cubicBezTo>
                  <a:pt x="6396530" y="393493"/>
                  <a:pt x="6384124" y="394478"/>
                  <a:pt x="6372432" y="398809"/>
                </a:cubicBezTo>
                <a:cubicBezTo>
                  <a:pt x="6391326" y="415082"/>
                  <a:pt x="6417569" y="419806"/>
                  <a:pt x="6440952" y="411143"/>
                </a:cubicBezTo>
                <a:cubicBezTo>
                  <a:pt x="6431505" y="403007"/>
                  <a:pt x="6420221" y="397757"/>
                  <a:pt x="6408376" y="395625"/>
                </a:cubicBezTo>
                <a:close/>
                <a:moveTo>
                  <a:pt x="5211004" y="389199"/>
                </a:moveTo>
                <a:cubicBezTo>
                  <a:pt x="5243208" y="398107"/>
                  <a:pt x="5200726" y="428941"/>
                  <a:pt x="5170577" y="424145"/>
                </a:cubicBezTo>
                <a:cubicBezTo>
                  <a:pt x="5187706" y="415237"/>
                  <a:pt x="5197300" y="406329"/>
                  <a:pt x="5191817" y="398107"/>
                </a:cubicBezTo>
                <a:cubicBezTo>
                  <a:pt x="5176743" y="404959"/>
                  <a:pt x="5158242" y="388514"/>
                  <a:pt x="5182225" y="393310"/>
                </a:cubicBezTo>
                <a:cubicBezTo>
                  <a:pt x="5191971" y="396007"/>
                  <a:pt x="5202402" y="394517"/>
                  <a:pt x="5211004" y="389199"/>
                </a:cubicBezTo>
                <a:close/>
                <a:moveTo>
                  <a:pt x="3594758" y="389023"/>
                </a:moveTo>
                <a:cubicBezTo>
                  <a:pt x="3553935" y="394355"/>
                  <a:pt x="3488926" y="425704"/>
                  <a:pt x="3455521" y="457052"/>
                </a:cubicBezTo>
                <a:cubicBezTo>
                  <a:pt x="3481541" y="469394"/>
                  <a:pt x="3511728" y="469394"/>
                  <a:pt x="3537746" y="457052"/>
                </a:cubicBezTo>
                <a:cubicBezTo>
                  <a:pt x="3561730" y="428958"/>
                  <a:pt x="3502116" y="452255"/>
                  <a:pt x="3502116" y="436496"/>
                </a:cubicBezTo>
                <a:cubicBezTo>
                  <a:pt x="3550080" y="398809"/>
                  <a:pt x="3558303" y="423477"/>
                  <a:pt x="3599415" y="414569"/>
                </a:cubicBezTo>
                <a:lnTo>
                  <a:pt x="3602156" y="414569"/>
                </a:lnTo>
                <a:cubicBezTo>
                  <a:pt x="3619287" y="402235"/>
                  <a:pt x="3606952" y="393327"/>
                  <a:pt x="3625454" y="393327"/>
                </a:cubicBezTo>
                <a:cubicBezTo>
                  <a:pt x="3619287" y="388359"/>
                  <a:pt x="3608366" y="387246"/>
                  <a:pt x="3594758" y="389023"/>
                </a:cubicBezTo>
                <a:close/>
                <a:moveTo>
                  <a:pt x="3874270" y="369259"/>
                </a:moveTo>
                <a:cubicBezTo>
                  <a:pt x="3860823" y="369002"/>
                  <a:pt x="3847803" y="371058"/>
                  <a:pt x="3836498" y="381679"/>
                </a:cubicBezTo>
                <a:lnTo>
                  <a:pt x="3837182" y="381679"/>
                </a:lnTo>
                <a:cubicBezTo>
                  <a:pt x="3866646" y="386475"/>
                  <a:pt x="3895426" y="399494"/>
                  <a:pt x="3914611" y="370716"/>
                </a:cubicBezTo>
                <a:cubicBezTo>
                  <a:pt x="3901592" y="372086"/>
                  <a:pt x="3887717" y="369516"/>
                  <a:pt x="3874270" y="369259"/>
                </a:cubicBezTo>
                <a:close/>
                <a:moveTo>
                  <a:pt x="3770717" y="354271"/>
                </a:moveTo>
                <a:cubicBezTo>
                  <a:pt x="3742936" y="349782"/>
                  <a:pt x="3714591" y="357808"/>
                  <a:pt x="3693290" y="376197"/>
                </a:cubicBezTo>
                <a:cubicBezTo>
                  <a:pt x="3713408" y="380314"/>
                  <a:pt x="3734154" y="380314"/>
                  <a:pt x="3754272" y="376197"/>
                </a:cubicBezTo>
                <a:lnTo>
                  <a:pt x="3757013" y="376197"/>
                </a:lnTo>
                <a:cubicBezTo>
                  <a:pt x="3758609" y="367405"/>
                  <a:pt x="3763514" y="359558"/>
                  <a:pt x="3770717" y="354271"/>
                </a:cubicBezTo>
                <a:close/>
                <a:moveTo>
                  <a:pt x="6752037" y="353585"/>
                </a:moveTo>
                <a:cubicBezTo>
                  <a:pt x="6734221" y="357697"/>
                  <a:pt x="6740388" y="368660"/>
                  <a:pt x="6760944" y="383735"/>
                </a:cubicBezTo>
                <a:cubicBezTo>
                  <a:pt x="6782871" y="383735"/>
                  <a:pt x="6809594" y="371401"/>
                  <a:pt x="6821243" y="393327"/>
                </a:cubicBezTo>
                <a:cubicBezTo>
                  <a:pt x="6850707" y="376882"/>
                  <a:pt x="6908264" y="400180"/>
                  <a:pt x="6876744" y="365234"/>
                </a:cubicBezTo>
                <a:cubicBezTo>
                  <a:pt x="6847280" y="358382"/>
                  <a:pt x="6795205" y="386475"/>
                  <a:pt x="6752037" y="353585"/>
                </a:cubicBezTo>
                <a:close/>
                <a:moveTo>
                  <a:pt x="4658620" y="349360"/>
                </a:moveTo>
                <a:cubicBezTo>
                  <a:pt x="4664337" y="348782"/>
                  <a:pt x="4668319" y="351180"/>
                  <a:pt x="4668319" y="358375"/>
                </a:cubicBezTo>
                <a:cubicBezTo>
                  <a:pt x="4637486" y="349468"/>
                  <a:pt x="4671745" y="391951"/>
                  <a:pt x="4621040" y="385784"/>
                </a:cubicBezTo>
                <a:cubicBezTo>
                  <a:pt x="4608706" y="379616"/>
                  <a:pt x="4641468" y="351095"/>
                  <a:pt x="4658620" y="349360"/>
                </a:cubicBezTo>
                <a:close/>
                <a:moveTo>
                  <a:pt x="4754655" y="342615"/>
                </a:moveTo>
                <a:cubicBezTo>
                  <a:pt x="4729970" y="360630"/>
                  <a:pt x="4699310" y="368479"/>
                  <a:pt x="4669004" y="364542"/>
                </a:cubicBezTo>
                <a:cubicBezTo>
                  <a:pt x="4694636" y="348635"/>
                  <a:pt x="4724534" y="340981"/>
                  <a:pt x="4754655" y="342615"/>
                </a:cubicBezTo>
                <a:close/>
                <a:moveTo>
                  <a:pt x="6913060" y="308344"/>
                </a:moveTo>
                <a:cubicBezTo>
                  <a:pt x="6969247" y="328215"/>
                  <a:pt x="6897985" y="322733"/>
                  <a:pt x="6928820" y="346716"/>
                </a:cubicBezTo>
                <a:cubicBezTo>
                  <a:pt x="6974729" y="339178"/>
                  <a:pt x="7029545" y="398106"/>
                  <a:pt x="7050101" y="372068"/>
                </a:cubicBezTo>
                <a:cubicBezTo>
                  <a:pt x="7052157" y="404958"/>
                  <a:pt x="7104233" y="393310"/>
                  <a:pt x="7133011" y="430996"/>
                </a:cubicBezTo>
                <a:cubicBezTo>
                  <a:pt x="7033390" y="401077"/>
                  <a:pt x="6936807" y="361847"/>
                  <a:pt x="6844539" y="313826"/>
                </a:cubicBezTo>
                <a:cubicBezTo>
                  <a:pt x="6892503" y="330271"/>
                  <a:pt x="6921282" y="336438"/>
                  <a:pt x="6913060" y="308344"/>
                </a:cubicBezTo>
                <a:close/>
                <a:moveTo>
                  <a:pt x="4179786" y="307676"/>
                </a:moveTo>
                <a:cubicBezTo>
                  <a:pt x="4157721" y="307096"/>
                  <a:pt x="4138031" y="321442"/>
                  <a:pt x="4131821" y="342622"/>
                </a:cubicBezTo>
                <a:cubicBezTo>
                  <a:pt x="4174990" y="342622"/>
                  <a:pt x="4175675" y="320010"/>
                  <a:pt x="4179786" y="307676"/>
                </a:cubicBezTo>
                <a:close/>
                <a:moveTo>
                  <a:pt x="4530596" y="296713"/>
                </a:moveTo>
                <a:cubicBezTo>
                  <a:pt x="4514852" y="305621"/>
                  <a:pt x="4499094" y="315899"/>
                  <a:pt x="4483333" y="325492"/>
                </a:cubicBezTo>
                <a:cubicBezTo>
                  <a:pt x="4497037" y="325492"/>
                  <a:pt x="4509371" y="325492"/>
                  <a:pt x="4522372" y="325492"/>
                </a:cubicBezTo>
                <a:cubicBezTo>
                  <a:pt x="4536761" y="313843"/>
                  <a:pt x="4560058" y="301510"/>
                  <a:pt x="4530596" y="296713"/>
                </a:cubicBezTo>
                <a:close/>
                <a:moveTo>
                  <a:pt x="5990086" y="283557"/>
                </a:moveTo>
                <a:cubicBezTo>
                  <a:pt x="5976633" y="283557"/>
                  <a:pt x="5963181" y="285887"/>
                  <a:pt x="5950343" y="290546"/>
                </a:cubicBezTo>
                <a:cubicBezTo>
                  <a:pt x="5975696" y="305621"/>
                  <a:pt x="6029828" y="302880"/>
                  <a:pt x="6029828" y="290546"/>
                </a:cubicBezTo>
                <a:cubicBezTo>
                  <a:pt x="6016990" y="285887"/>
                  <a:pt x="6003538" y="283557"/>
                  <a:pt x="5990086" y="283557"/>
                </a:cubicBezTo>
                <a:close/>
                <a:moveTo>
                  <a:pt x="6764272" y="278778"/>
                </a:moveTo>
                <a:cubicBezTo>
                  <a:pt x="6780654" y="279809"/>
                  <a:pt x="6796955" y="282133"/>
                  <a:pt x="6813020" y="285742"/>
                </a:cubicBezTo>
                <a:cubicBezTo>
                  <a:pt x="6812571" y="286149"/>
                  <a:pt x="6812117" y="286549"/>
                  <a:pt x="6811657" y="286943"/>
                </a:cubicBezTo>
                <a:cubicBezTo>
                  <a:pt x="6782942" y="311590"/>
                  <a:pt x="6739682" y="308292"/>
                  <a:pt x="6715035" y="279575"/>
                </a:cubicBezTo>
                <a:cubicBezTo>
                  <a:pt x="6731427" y="278009"/>
                  <a:pt x="6747890" y="277747"/>
                  <a:pt x="6764272" y="278778"/>
                </a:cubicBezTo>
                <a:close/>
                <a:moveTo>
                  <a:pt x="6842483" y="267231"/>
                </a:moveTo>
                <a:cubicBezTo>
                  <a:pt x="6882910" y="290528"/>
                  <a:pt x="6875373" y="282306"/>
                  <a:pt x="6915800" y="277509"/>
                </a:cubicBezTo>
                <a:cubicBezTo>
                  <a:pt x="6920597" y="296695"/>
                  <a:pt x="6981580" y="306288"/>
                  <a:pt x="6954857" y="314510"/>
                </a:cubicBezTo>
                <a:cubicBezTo>
                  <a:pt x="6924708" y="297380"/>
                  <a:pt x="6834260" y="289158"/>
                  <a:pt x="6842483" y="267231"/>
                </a:cubicBezTo>
                <a:close/>
                <a:moveTo>
                  <a:pt x="5793431" y="256971"/>
                </a:moveTo>
                <a:lnTo>
                  <a:pt x="5793431" y="257656"/>
                </a:lnTo>
                <a:cubicBezTo>
                  <a:pt x="5803709" y="282324"/>
                  <a:pt x="5892786" y="283009"/>
                  <a:pt x="5938695" y="280953"/>
                </a:cubicBezTo>
                <a:cubicBezTo>
                  <a:pt x="5891897" y="265126"/>
                  <a:pt x="5842834" y="257026"/>
                  <a:pt x="5793431" y="256971"/>
                </a:cubicBezTo>
                <a:close/>
                <a:moveTo>
                  <a:pt x="3863905" y="243952"/>
                </a:moveTo>
                <a:lnTo>
                  <a:pt x="3862438" y="244292"/>
                </a:lnTo>
                <a:lnTo>
                  <a:pt x="3788808" y="250234"/>
                </a:lnTo>
                <a:cubicBezTo>
                  <a:pt x="3763424" y="256004"/>
                  <a:pt x="3738861" y="265389"/>
                  <a:pt x="3715900" y="278213"/>
                </a:cubicBezTo>
                <a:lnTo>
                  <a:pt x="3862438" y="244292"/>
                </a:lnTo>
                <a:lnTo>
                  <a:pt x="3866646" y="243952"/>
                </a:lnTo>
                <a:close/>
                <a:moveTo>
                  <a:pt x="5770884" y="242518"/>
                </a:moveTo>
                <a:cubicBezTo>
                  <a:pt x="5745895" y="241554"/>
                  <a:pt x="5719942" y="253888"/>
                  <a:pt x="5694761" y="256971"/>
                </a:cubicBezTo>
                <a:cubicBezTo>
                  <a:pt x="5724225" y="274101"/>
                  <a:pt x="5759856" y="259712"/>
                  <a:pt x="5795487" y="248749"/>
                </a:cubicBezTo>
                <a:cubicBezTo>
                  <a:pt x="5787436" y="244638"/>
                  <a:pt x="5779213" y="242839"/>
                  <a:pt x="5770884" y="242518"/>
                </a:cubicBezTo>
                <a:close/>
                <a:moveTo>
                  <a:pt x="4359311" y="224766"/>
                </a:moveTo>
                <a:cubicBezTo>
                  <a:pt x="4322309" y="232304"/>
                  <a:pt x="4305179" y="265879"/>
                  <a:pt x="4352459" y="274101"/>
                </a:cubicBezTo>
                <a:lnTo>
                  <a:pt x="4352459" y="267934"/>
                </a:lnTo>
                <a:cubicBezTo>
                  <a:pt x="4385348" y="246693"/>
                  <a:pt x="4385348" y="230933"/>
                  <a:pt x="4359311" y="224766"/>
                </a:cubicBezTo>
                <a:close/>
                <a:moveTo>
                  <a:pt x="4095505" y="222027"/>
                </a:moveTo>
                <a:lnTo>
                  <a:pt x="4098033" y="222239"/>
                </a:lnTo>
                <a:lnTo>
                  <a:pt x="4078386" y="241811"/>
                </a:lnTo>
                <a:cubicBezTo>
                  <a:pt x="4054265" y="257485"/>
                  <a:pt x="4020990" y="263138"/>
                  <a:pt x="4011225" y="279583"/>
                </a:cubicBezTo>
                <a:cubicBezTo>
                  <a:pt x="4065699" y="277034"/>
                  <a:pt x="4118983" y="262778"/>
                  <a:pt x="4167453" y="237785"/>
                </a:cubicBezTo>
                <a:cubicBezTo>
                  <a:pt x="4139360" y="225452"/>
                  <a:pt x="4120173" y="258342"/>
                  <a:pt x="4089339" y="254230"/>
                </a:cubicBezTo>
                <a:cubicBezTo>
                  <a:pt x="4062359" y="250633"/>
                  <a:pt x="4129809" y="228675"/>
                  <a:pt x="4109911" y="223241"/>
                </a:cubicBezTo>
                <a:lnTo>
                  <a:pt x="4098033" y="222239"/>
                </a:lnTo>
                <a:lnTo>
                  <a:pt x="4098247" y="222027"/>
                </a:lnTo>
                <a:close/>
                <a:moveTo>
                  <a:pt x="5572794" y="217915"/>
                </a:moveTo>
                <a:lnTo>
                  <a:pt x="5517764" y="237654"/>
                </a:lnTo>
                <a:lnTo>
                  <a:pt x="5509755" y="237100"/>
                </a:lnTo>
                <a:lnTo>
                  <a:pt x="5509755" y="240526"/>
                </a:lnTo>
                <a:lnTo>
                  <a:pt x="5517764" y="237654"/>
                </a:lnTo>
                <a:lnTo>
                  <a:pt x="5584044" y="242232"/>
                </a:lnTo>
                <a:cubicBezTo>
                  <a:pt x="5608863" y="242575"/>
                  <a:pt x="5633701" y="241550"/>
                  <a:pt x="5658445" y="239156"/>
                </a:cubicBezTo>
                <a:cubicBezTo>
                  <a:pt x="5633092" y="217915"/>
                  <a:pt x="5598147" y="245323"/>
                  <a:pt x="5572794" y="217915"/>
                </a:cubicBezTo>
                <a:close/>
                <a:moveTo>
                  <a:pt x="4724273" y="210206"/>
                </a:moveTo>
                <a:cubicBezTo>
                  <a:pt x="4709048" y="212647"/>
                  <a:pt x="4710975" y="222026"/>
                  <a:pt x="4678599" y="230248"/>
                </a:cubicBezTo>
                <a:cubicBezTo>
                  <a:pt x="4694320" y="236292"/>
                  <a:pt x="4711103" y="239089"/>
                  <a:pt x="4727934" y="238470"/>
                </a:cubicBezTo>
                <a:cubicBezTo>
                  <a:pt x="4759454" y="226137"/>
                  <a:pt x="4727934" y="220655"/>
                  <a:pt x="4747121" y="210377"/>
                </a:cubicBezTo>
                <a:cubicBezTo>
                  <a:pt x="4736328" y="209350"/>
                  <a:pt x="4729347" y="209393"/>
                  <a:pt x="4724273" y="210206"/>
                </a:cubicBezTo>
                <a:close/>
                <a:moveTo>
                  <a:pt x="4527168" y="189136"/>
                </a:moveTo>
                <a:cubicBezTo>
                  <a:pt x="4484704" y="211062"/>
                  <a:pt x="4441535" y="198043"/>
                  <a:pt x="4399052" y="220655"/>
                </a:cubicBezTo>
                <a:cubicBezTo>
                  <a:pt x="4440165" y="228878"/>
                  <a:pt x="4471685" y="204210"/>
                  <a:pt x="4488815" y="228878"/>
                </a:cubicBezTo>
                <a:cubicBezTo>
                  <a:pt x="4518261" y="195302"/>
                  <a:pt x="4529224" y="213118"/>
                  <a:pt x="4577189" y="196673"/>
                </a:cubicBezTo>
                <a:cubicBezTo>
                  <a:pt x="4560165" y="197832"/>
                  <a:pt x="4543094" y="195260"/>
                  <a:pt x="4527168" y="189136"/>
                </a:cubicBezTo>
                <a:close/>
                <a:moveTo>
                  <a:pt x="5092465" y="183654"/>
                </a:moveTo>
                <a:cubicBezTo>
                  <a:pt x="5080816" y="190506"/>
                  <a:pt x="5093150" y="198043"/>
                  <a:pt x="5080816" y="205582"/>
                </a:cubicBezTo>
                <a:cubicBezTo>
                  <a:pt x="5107916" y="209629"/>
                  <a:pt x="5135606" y="206316"/>
                  <a:pt x="5160985" y="195988"/>
                </a:cubicBezTo>
                <a:cubicBezTo>
                  <a:pt x="5138373" y="179543"/>
                  <a:pt x="5114391" y="200100"/>
                  <a:pt x="5092465" y="183654"/>
                </a:cubicBezTo>
                <a:close/>
                <a:moveTo>
                  <a:pt x="4757454" y="183539"/>
                </a:moveTo>
                <a:cubicBezTo>
                  <a:pt x="4708673" y="184864"/>
                  <a:pt x="4633461" y="202583"/>
                  <a:pt x="4597059" y="205582"/>
                </a:cubicBezTo>
                <a:cubicBezTo>
                  <a:pt x="4627894" y="232989"/>
                  <a:pt x="4742323" y="178173"/>
                  <a:pt x="4802623" y="205582"/>
                </a:cubicBezTo>
                <a:cubicBezTo>
                  <a:pt x="4806476" y="187851"/>
                  <a:pt x="4786722" y="182744"/>
                  <a:pt x="4757454" y="183539"/>
                </a:cubicBezTo>
                <a:close/>
                <a:moveTo>
                  <a:pt x="6323096" y="155543"/>
                </a:moveTo>
                <a:cubicBezTo>
                  <a:pt x="6358042" y="156228"/>
                  <a:pt x="6444378" y="173358"/>
                  <a:pt x="6438896" y="190489"/>
                </a:cubicBezTo>
                <a:cubicBezTo>
                  <a:pt x="6399839" y="179525"/>
                  <a:pt x="6361467" y="167877"/>
                  <a:pt x="6323096" y="155543"/>
                </a:cubicBezTo>
                <a:close/>
                <a:moveTo>
                  <a:pt x="6072309" y="151434"/>
                </a:moveTo>
                <a:cubicBezTo>
                  <a:pt x="6165866" y="160999"/>
                  <a:pt x="6257906" y="181938"/>
                  <a:pt x="6346393" y="213788"/>
                </a:cubicBezTo>
                <a:cubicBezTo>
                  <a:pt x="6232648" y="213103"/>
                  <a:pt x="6133293" y="155545"/>
                  <a:pt x="6013382" y="182268"/>
                </a:cubicBezTo>
                <a:cubicBezTo>
                  <a:pt x="6027257" y="177643"/>
                  <a:pt x="6008756" y="175716"/>
                  <a:pt x="6004420" y="172150"/>
                </a:cubicBezTo>
                <a:lnTo>
                  <a:pt x="6006530" y="167879"/>
                </a:lnTo>
                <a:lnTo>
                  <a:pt x="6087384" y="171990"/>
                </a:lnTo>
                <a:cubicBezTo>
                  <a:pt x="6078476" y="164453"/>
                  <a:pt x="6060661" y="156230"/>
                  <a:pt x="6072309" y="151434"/>
                </a:cubicBezTo>
                <a:close/>
                <a:moveTo>
                  <a:pt x="4464816" y="135673"/>
                </a:moveTo>
                <a:cubicBezTo>
                  <a:pt x="4474409" y="147322"/>
                  <a:pt x="4528537" y="132932"/>
                  <a:pt x="4505929" y="147322"/>
                </a:cubicBezTo>
                <a:cubicBezTo>
                  <a:pt x="4449056" y="148007"/>
                  <a:pt x="4466872" y="158970"/>
                  <a:pt x="4486743" y="167878"/>
                </a:cubicBezTo>
                <a:lnTo>
                  <a:pt x="4457279" y="185008"/>
                </a:lnTo>
                <a:cubicBezTo>
                  <a:pt x="4404518" y="182952"/>
                  <a:pt x="4464131" y="163767"/>
                  <a:pt x="4425759" y="158970"/>
                </a:cubicBezTo>
                <a:cubicBezTo>
                  <a:pt x="4451112" y="143210"/>
                  <a:pt x="4464816" y="152118"/>
                  <a:pt x="4464816" y="135673"/>
                </a:cubicBezTo>
                <a:close/>
                <a:moveTo>
                  <a:pt x="5036963" y="88411"/>
                </a:moveTo>
                <a:cubicBezTo>
                  <a:pt x="5126131" y="98316"/>
                  <a:pt x="5215917" y="101522"/>
                  <a:pt x="5305563" y="98004"/>
                </a:cubicBezTo>
                <a:cubicBezTo>
                  <a:pt x="5376637" y="94722"/>
                  <a:pt x="5447377" y="109577"/>
                  <a:pt x="5511125" y="141172"/>
                </a:cubicBezTo>
                <a:cubicBezTo>
                  <a:pt x="5546756" y="121986"/>
                  <a:pt x="5578276" y="138430"/>
                  <a:pt x="5615277" y="121986"/>
                </a:cubicBezTo>
                <a:cubicBezTo>
                  <a:pt x="5651535" y="147951"/>
                  <a:pt x="5700301" y="147951"/>
                  <a:pt x="5736559" y="121986"/>
                </a:cubicBezTo>
                <a:cubicBezTo>
                  <a:pt x="5808505" y="137060"/>
                  <a:pt x="5825636" y="154191"/>
                  <a:pt x="5867433" y="132263"/>
                </a:cubicBezTo>
                <a:cubicBezTo>
                  <a:pt x="5919509" y="150080"/>
                  <a:pt x="5815358" y="141172"/>
                  <a:pt x="5850988" y="160357"/>
                </a:cubicBezTo>
                <a:cubicBezTo>
                  <a:pt x="5886620" y="179543"/>
                  <a:pt x="5916083" y="159673"/>
                  <a:pt x="5926361" y="189136"/>
                </a:cubicBezTo>
                <a:cubicBezTo>
                  <a:pt x="5951886" y="176733"/>
                  <a:pt x="5981691" y="176733"/>
                  <a:pt x="6007216" y="189136"/>
                </a:cubicBezTo>
                <a:cubicBezTo>
                  <a:pt x="5995567" y="193247"/>
                  <a:pt x="5974326" y="195988"/>
                  <a:pt x="5983234" y="202840"/>
                </a:cubicBezTo>
                <a:cubicBezTo>
                  <a:pt x="6179203" y="211748"/>
                  <a:pt x="6410803" y="288491"/>
                  <a:pt x="6575938" y="300824"/>
                </a:cubicBezTo>
                <a:cubicBezTo>
                  <a:pt x="6530029" y="280953"/>
                  <a:pt x="6425192" y="269990"/>
                  <a:pt x="6415599" y="246693"/>
                </a:cubicBezTo>
                <a:cubicBezTo>
                  <a:pt x="6427248" y="250119"/>
                  <a:pt x="6453286" y="259712"/>
                  <a:pt x="6445749" y="250119"/>
                </a:cubicBezTo>
                <a:cubicBezTo>
                  <a:pt x="6413544" y="235730"/>
                  <a:pt x="6375172" y="217915"/>
                  <a:pt x="6384765" y="243952"/>
                </a:cubicBezTo>
                <a:cubicBezTo>
                  <a:pt x="6321726" y="226137"/>
                  <a:pt x="6353246" y="202840"/>
                  <a:pt x="6390247" y="195302"/>
                </a:cubicBezTo>
                <a:cubicBezTo>
                  <a:pt x="6453971" y="233674"/>
                  <a:pt x="6551271" y="289176"/>
                  <a:pt x="6582790" y="253545"/>
                </a:cubicBezTo>
                <a:cubicBezTo>
                  <a:pt x="6601291" y="278898"/>
                  <a:pt x="6638292" y="257656"/>
                  <a:pt x="6657478" y="283009"/>
                </a:cubicBezTo>
                <a:cubicBezTo>
                  <a:pt x="6643088" y="294658"/>
                  <a:pt x="6594439" y="269990"/>
                  <a:pt x="6612254" y="287805"/>
                </a:cubicBezTo>
                <a:cubicBezTo>
                  <a:pt x="6637985" y="305811"/>
                  <a:pt x="6669483" y="313625"/>
                  <a:pt x="6700646" y="309732"/>
                </a:cubicBezTo>
                <a:cubicBezTo>
                  <a:pt x="6695850" y="304250"/>
                  <a:pt x="6684886" y="294658"/>
                  <a:pt x="6695850" y="294658"/>
                </a:cubicBezTo>
                <a:cubicBezTo>
                  <a:pt x="6724628" y="318640"/>
                  <a:pt x="6710239" y="329603"/>
                  <a:pt x="6660219" y="329603"/>
                </a:cubicBezTo>
                <a:cubicBezTo>
                  <a:pt x="6631440" y="315214"/>
                  <a:pt x="6635551" y="302880"/>
                  <a:pt x="6584160" y="307676"/>
                </a:cubicBezTo>
                <a:cubicBezTo>
                  <a:pt x="6628014" y="335085"/>
                  <a:pt x="6551271" y="330288"/>
                  <a:pt x="6584160" y="353585"/>
                </a:cubicBezTo>
                <a:cubicBezTo>
                  <a:pt x="6607691" y="355177"/>
                  <a:pt x="6630819" y="360497"/>
                  <a:pt x="6652681" y="369345"/>
                </a:cubicBezTo>
                <a:cubicBezTo>
                  <a:pt x="6698591" y="330288"/>
                  <a:pt x="6819187" y="335770"/>
                  <a:pt x="6904153" y="361123"/>
                </a:cubicBezTo>
                <a:cubicBezTo>
                  <a:pt x="6855503" y="358382"/>
                  <a:pt x="6919227" y="390587"/>
                  <a:pt x="6934302" y="390587"/>
                </a:cubicBezTo>
                <a:cubicBezTo>
                  <a:pt x="6962395" y="372771"/>
                  <a:pt x="7039139" y="426217"/>
                  <a:pt x="7085048" y="445403"/>
                </a:cubicBezTo>
                <a:cubicBezTo>
                  <a:pt x="7069288" y="447459"/>
                  <a:pt x="7040509" y="444718"/>
                  <a:pt x="7047361" y="454996"/>
                </a:cubicBezTo>
                <a:cubicBezTo>
                  <a:pt x="7088473" y="483090"/>
                  <a:pt x="7125475" y="447459"/>
                  <a:pt x="7152198" y="467330"/>
                </a:cubicBezTo>
                <a:cubicBezTo>
                  <a:pt x="7124790" y="487201"/>
                  <a:pt x="7199477" y="489256"/>
                  <a:pt x="7214552" y="498164"/>
                </a:cubicBezTo>
                <a:cubicBezTo>
                  <a:pt x="7190570" y="499535"/>
                  <a:pt x="7240589" y="531054"/>
                  <a:pt x="7246071" y="544758"/>
                </a:cubicBezTo>
                <a:cubicBezTo>
                  <a:pt x="7265942" y="542703"/>
                  <a:pt x="7278961" y="552296"/>
                  <a:pt x="7298832" y="552296"/>
                </a:cubicBezTo>
                <a:cubicBezTo>
                  <a:pt x="7270053" y="544758"/>
                  <a:pt x="7239905" y="526943"/>
                  <a:pt x="7270053" y="521461"/>
                </a:cubicBezTo>
                <a:cubicBezTo>
                  <a:pt x="7304314" y="549555"/>
                  <a:pt x="7354334" y="571481"/>
                  <a:pt x="7359131" y="545444"/>
                </a:cubicBezTo>
                <a:cubicBezTo>
                  <a:pt x="7395447" y="572167"/>
                  <a:pt x="7328296" y="550240"/>
                  <a:pt x="7364612" y="576963"/>
                </a:cubicBezTo>
                <a:cubicBezTo>
                  <a:pt x="7422855" y="570796"/>
                  <a:pt x="7400928" y="589982"/>
                  <a:pt x="7433133" y="603001"/>
                </a:cubicBezTo>
                <a:cubicBezTo>
                  <a:pt x="7462597" y="605742"/>
                  <a:pt x="7457800" y="592038"/>
                  <a:pt x="7457800" y="581074"/>
                </a:cubicBezTo>
                <a:cubicBezTo>
                  <a:pt x="7439985" y="598204"/>
                  <a:pt x="7385168" y="543388"/>
                  <a:pt x="7348852" y="529684"/>
                </a:cubicBezTo>
                <a:cubicBezTo>
                  <a:pt x="7384483" y="535851"/>
                  <a:pt x="7357760" y="514609"/>
                  <a:pt x="7379687" y="514609"/>
                </a:cubicBezTo>
                <a:cubicBezTo>
                  <a:pt x="7404676" y="532794"/>
                  <a:pt x="7433513" y="544985"/>
                  <a:pt x="7463967" y="550240"/>
                </a:cubicBezTo>
                <a:cubicBezTo>
                  <a:pt x="7473560" y="535851"/>
                  <a:pt x="7442726" y="520776"/>
                  <a:pt x="7422170" y="500905"/>
                </a:cubicBezTo>
                <a:cubicBezTo>
                  <a:pt x="7503710" y="542703"/>
                  <a:pt x="7505080" y="559833"/>
                  <a:pt x="7527692" y="599575"/>
                </a:cubicBezTo>
                <a:cubicBezTo>
                  <a:pt x="7583879" y="609853"/>
                  <a:pt x="7603750" y="658503"/>
                  <a:pt x="7639380" y="685225"/>
                </a:cubicBezTo>
                <a:cubicBezTo>
                  <a:pt x="7631158" y="695504"/>
                  <a:pt x="7595527" y="691392"/>
                  <a:pt x="7591416" y="704412"/>
                </a:cubicBezTo>
                <a:cubicBezTo>
                  <a:pt x="7634584" y="726337"/>
                  <a:pt x="7669530" y="757172"/>
                  <a:pt x="7714068" y="772931"/>
                </a:cubicBezTo>
                <a:cubicBezTo>
                  <a:pt x="7731883" y="769505"/>
                  <a:pt x="7740106" y="748949"/>
                  <a:pt x="7769570" y="778413"/>
                </a:cubicBezTo>
                <a:cubicBezTo>
                  <a:pt x="7761347" y="790747"/>
                  <a:pt x="7716809" y="761968"/>
                  <a:pt x="7743532" y="798969"/>
                </a:cubicBezTo>
                <a:cubicBezTo>
                  <a:pt x="7775052" y="789377"/>
                  <a:pt x="7767514" y="802395"/>
                  <a:pt x="7801089" y="820896"/>
                </a:cubicBezTo>
                <a:cubicBezTo>
                  <a:pt x="7809312" y="814044"/>
                  <a:pt x="7827128" y="810618"/>
                  <a:pt x="7827128" y="800340"/>
                </a:cubicBezTo>
                <a:cubicBezTo>
                  <a:pt x="7815479" y="796229"/>
                  <a:pt x="7766144" y="765394"/>
                  <a:pt x="7790811" y="765394"/>
                </a:cubicBezTo>
                <a:cubicBezTo>
                  <a:pt x="7813423" y="778413"/>
                  <a:pt x="7827128" y="805136"/>
                  <a:pt x="7859332" y="805136"/>
                </a:cubicBezTo>
                <a:cubicBezTo>
                  <a:pt x="7860703" y="787321"/>
                  <a:pt x="7807941" y="770192"/>
                  <a:pt x="7835350" y="770192"/>
                </a:cubicBezTo>
                <a:cubicBezTo>
                  <a:pt x="7843296" y="780787"/>
                  <a:pt x="7858329" y="782934"/>
                  <a:pt x="7868925" y="774987"/>
                </a:cubicBezTo>
                <a:cubicBezTo>
                  <a:pt x="7894278" y="804451"/>
                  <a:pt x="7895648" y="818840"/>
                  <a:pt x="7882629" y="824322"/>
                </a:cubicBezTo>
                <a:cubicBezTo>
                  <a:pt x="7907982" y="835285"/>
                  <a:pt x="7923742" y="859268"/>
                  <a:pt x="7951150" y="865435"/>
                </a:cubicBezTo>
                <a:cubicBezTo>
                  <a:pt x="7970336" y="891472"/>
                  <a:pt x="7949094" y="918881"/>
                  <a:pt x="7998430" y="933955"/>
                </a:cubicBezTo>
                <a:cubicBezTo>
                  <a:pt x="8047764" y="949030"/>
                  <a:pt x="7991577" y="898324"/>
                  <a:pt x="8047764" y="918881"/>
                </a:cubicBezTo>
                <a:cubicBezTo>
                  <a:pt x="8077913" y="955882"/>
                  <a:pt x="8001170" y="919566"/>
                  <a:pt x="8032005" y="955882"/>
                </a:cubicBezTo>
                <a:cubicBezTo>
                  <a:pt x="8090205" y="1006316"/>
                  <a:pt x="8157066" y="1045782"/>
                  <a:pt x="8229344" y="1072367"/>
                </a:cubicBezTo>
                <a:cubicBezTo>
                  <a:pt x="8203992" y="1088812"/>
                  <a:pt x="8275938" y="1103202"/>
                  <a:pt x="8297865" y="1129239"/>
                </a:cubicBezTo>
                <a:cubicBezTo>
                  <a:pt x="8319792" y="1155277"/>
                  <a:pt x="8292383" y="1171722"/>
                  <a:pt x="8332811" y="1192964"/>
                </a:cubicBezTo>
                <a:cubicBezTo>
                  <a:pt x="8370497" y="1200500"/>
                  <a:pt x="8423258" y="1205983"/>
                  <a:pt x="8447240" y="1214204"/>
                </a:cubicBezTo>
                <a:cubicBezTo>
                  <a:pt x="8443814" y="1223798"/>
                  <a:pt x="8458204" y="1243668"/>
                  <a:pt x="8475334" y="1270391"/>
                </a:cubicBezTo>
                <a:cubicBezTo>
                  <a:pt x="8470537" y="1294374"/>
                  <a:pt x="8422572" y="1228594"/>
                  <a:pt x="8422572" y="1255317"/>
                </a:cubicBezTo>
                <a:cubicBezTo>
                  <a:pt x="8460944" y="1284781"/>
                  <a:pt x="8532891" y="1350561"/>
                  <a:pt x="8559614" y="1343023"/>
                </a:cubicBezTo>
                <a:cubicBezTo>
                  <a:pt x="8544539" y="1319726"/>
                  <a:pt x="8500686" y="1303967"/>
                  <a:pt x="8515761" y="1289577"/>
                </a:cubicBezTo>
                <a:cubicBezTo>
                  <a:pt x="8559012" y="1315536"/>
                  <a:pt x="8598642" y="1347101"/>
                  <a:pt x="8633617" y="1383451"/>
                </a:cubicBezTo>
                <a:cubicBezTo>
                  <a:pt x="8659088" y="1417926"/>
                  <a:pt x="8691541" y="1446644"/>
                  <a:pt x="8728860" y="1467731"/>
                </a:cubicBezTo>
                <a:cubicBezTo>
                  <a:pt x="8798066" y="1549956"/>
                  <a:pt x="8815196" y="1613680"/>
                  <a:pt x="8883717" y="1632866"/>
                </a:cubicBezTo>
                <a:cubicBezTo>
                  <a:pt x="8889199" y="1654793"/>
                  <a:pt x="8877550" y="1666441"/>
                  <a:pt x="8912497" y="1686311"/>
                </a:cubicBezTo>
                <a:cubicBezTo>
                  <a:pt x="8908384" y="1673979"/>
                  <a:pt x="8920033" y="1673292"/>
                  <a:pt x="8908384" y="1651367"/>
                </a:cubicBezTo>
                <a:lnTo>
                  <a:pt x="8970054" y="1676034"/>
                </a:lnTo>
                <a:cubicBezTo>
                  <a:pt x="8946757" y="1710295"/>
                  <a:pt x="9070093" y="1762369"/>
                  <a:pt x="9052278" y="1787723"/>
                </a:cubicBezTo>
                <a:cubicBezTo>
                  <a:pt x="9039944" y="1758943"/>
                  <a:pt x="9015278" y="1756203"/>
                  <a:pt x="9011851" y="1769907"/>
                </a:cubicBezTo>
                <a:cubicBezTo>
                  <a:pt x="9042686" y="1788407"/>
                  <a:pt x="9042686" y="1829520"/>
                  <a:pt x="9080372" y="1842539"/>
                </a:cubicBezTo>
                <a:cubicBezTo>
                  <a:pt x="9085168" y="1811704"/>
                  <a:pt x="9109836" y="1862410"/>
                  <a:pt x="9144096" y="1880225"/>
                </a:cubicBezTo>
                <a:cubicBezTo>
                  <a:pt x="9166708" y="1917912"/>
                  <a:pt x="9113947" y="1872688"/>
                  <a:pt x="9135874" y="1910375"/>
                </a:cubicBezTo>
                <a:cubicBezTo>
                  <a:pt x="9144782" y="1915856"/>
                  <a:pt x="9159171" y="1919967"/>
                  <a:pt x="9159171" y="1930246"/>
                </a:cubicBezTo>
                <a:cubicBezTo>
                  <a:pt x="9139985" y="1938469"/>
                  <a:pt x="9077631" y="1856928"/>
                  <a:pt x="9071464" y="1897356"/>
                </a:cubicBezTo>
                <a:cubicBezTo>
                  <a:pt x="9125595" y="1921339"/>
                  <a:pt x="9146152" y="2022063"/>
                  <a:pt x="9198228" y="2010415"/>
                </a:cubicBezTo>
                <a:cubicBezTo>
                  <a:pt x="9204395" y="2030972"/>
                  <a:pt x="9192060" y="2026861"/>
                  <a:pt x="9198228" y="2046046"/>
                </a:cubicBezTo>
                <a:cubicBezTo>
                  <a:pt x="9232488" y="2059065"/>
                  <a:pt x="9253730" y="2112510"/>
                  <a:pt x="9272231" y="2100862"/>
                </a:cubicBezTo>
                <a:cubicBezTo>
                  <a:pt x="9268118" y="2076194"/>
                  <a:pt x="9231803" y="2073455"/>
                  <a:pt x="9231803" y="2046046"/>
                </a:cubicBezTo>
                <a:cubicBezTo>
                  <a:pt x="9300323" y="2097437"/>
                  <a:pt x="9319509" y="2139920"/>
                  <a:pt x="9368844" y="2154994"/>
                </a:cubicBezTo>
                <a:cubicBezTo>
                  <a:pt x="9372270" y="2183772"/>
                  <a:pt x="9342121" y="2158420"/>
                  <a:pt x="9342121" y="2183772"/>
                </a:cubicBezTo>
                <a:cubicBezTo>
                  <a:pt x="9335270" y="2135809"/>
                  <a:pt x="9273600" y="2108400"/>
                  <a:pt x="9273600" y="2135809"/>
                </a:cubicBezTo>
                <a:cubicBezTo>
                  <a:pt x="9314027" y="2163901"/>
                  <a:pt x="9333899" y="2205015"/>
                  <a:pt x="9370215" y="2235849"/>
                </a:cubicBezTo>
                <a:cubicBezTo>
                  <a:pt x="9377752" y="2228311"/>
                  <a:pt x="9379123" y="2215978"/>
                  <a:pt x="9370215" y="2189939"/>
                </a:cubicBezTo>
                <a:cubicBezTo>
                  <a:pt x="9412012" y="2206384"/>
                  <a:pt x="9423661" y="2242016"/>
                  <a:pt x="9454495" y="2265313"/>
                </a:cubicBezTo>
                <a:cubicBezTo>
                  <a:pt x="9469570" y="2305054"/>
                  <a:pt x="9445588" y="2287925"/>
                  <a:pt x="9445588" y="2305054"/>
                </a:cubicBezTo>
                <a:cubicBezTo>
                  <a:pt x="9516849" y="2346852"/>
                  <a:pt x="9562758" y="2474300"/>
                  <a:pt x="9631279" y="2515413"/>
                </a:cubicBezTo>
                <a:cubicBezTo>
                  <a:pt x="9624427" y="2529802"/>
                  <a:pt x="9600445" y="2515413"/>
                  <a:pt x="9590852" y="2525691"/>
                </a:cubicBezTo>
                <a:cubicBezTo>
                  <a:pt x="9618260" y="2583932"/>
                  <a:pt x="9627852" y="2530486"/>
                  <a:pt x="9647724" y="2583932"/>
                </a:cubicBezTo>
                <a:cubicBezTo>
                  <a:pt x="9636761" y="2577765"/>
                  <a:pt x="9626483" y="2572284"/>
                  <a:pt x="9631965" y="2592155"/>
                </a:cubicBezTo>
                <a:cubicBezTo>
                  <a:pt x="9647724" y="2605859"/>
                  <a:pt x="9674447" y="2634638"/>
                  <a:pt x="9686096" y="2630527"/>
                </a:cubicBezTo>
                <a:cubicBezTo>
                  <a:pt x="9670202" y="2605706"/>
                  <a:pt x="9656009" y="2579837"/>
                  <a:pt x="9643613" y="2553099"/>
                </a:cubicBezTo>
                <a:cubicBezTo>
                  <a:pt x="9656631" y="2562007"/>
                  <a:pt x="9662113" y="2549673"/>
                  <a:pt x="9656632" y="2524319"/>
                </a:cubicBezTo>
                <a:cubicBezTo>
                  <a:pt x="9694742" y="2578441"/>
                  <a:pt x="9729303" y="2634973"/>
                  <a:pt x="9760098" y="2693566"/>
                </a:cubicBezTo>
                <a:cubicBezTo>
                  <a:pt x="9803267" y="2740160"/>
                  <a:pt x="9797099" y="2701788"/>
                  <a:pt x="9810118" y="2693566"/>
                </a:cubicBezTo>
                <a:cubicBezTo>
                  <a:pt x="9830674" y="2755920"/>
                  <a:pt x="9810118" y="2716177"/>
                  <a:pt x="9810118" y="2762087"/>
                </a:cubicBezTo>
                <a:cubicBezTo>
                  <a:pt x="9762146" y="2714621"/>
                  <a:pt x="9720465" y="2661196"/>
                  <a:pt x="9686096" y="2603118"/>
                </a:cubicBezTo>
                <a:cubicBezTo>
                  <a:pt x="9703226" y="2649027"/>
                  <a:pt x="9690207" y="2640805"/>
                  <a:pt x="9703226" y="2681917"/>
                </a:cubicBezTo>
                <a:cubicBezTo>
                  <a:pt x="9678558" y="2683973"/>
                  <a:pt x="9660743" y="2654509"/>
                  <a:pt x="9644983" y="2677806"/>
                </a:cubicBezTo>
                <a:cubicBezTo>
                  <a:pt x="9643613" y="2655879"/>
                  <a:pt x="9596334" y="2603118"/>
                  <a:pt x="9596334" y="2615452"/>
                </a:cubicBezTo>
                <a:cubicBezTo>
                  <a:pt x="9595648" y="2653824"/>
                  <a:pt x="9662799" y="2710696"/>
                  <a:pt x="9671021" y="2683973"/>
                </a:cubicBezTo>
                <a:cubicBezTo>
                  <a:pt x="9666910" y="2715492"/>
                  <a:pt x="9721041" y="2773735"/>
                  <a:pt x="9728578" y="2764141"/>
                </a:cubicBezTo>
                <a:cubicBezTo>
                  <a:pt x="9734060" y="2736733"/>
                  <a:pt x="9697744" y="2728511"/>
                  <a:pt x="9697744" y="2703159"/>
                </a:cubicBezTo>
                <a:cubicBezTo>
                  <a:pt x="9708022" y="2709325"/>
                  <a:pt x="9703226" y="2694251"/>
                  <a:pt x="9703226" y="2679176"/>
                </a:cubicBezTo>
                <a:cubicBezTo>
                  <a:pt x="9758919" y="2754195"/>
                  <a:pt x="9804960" y="2835920"/>
                  <a:pt x="9840267" y="2922426"/>
                </a:cubicBezTo>
                <a:cubicBezTo>
                  <a:pt x="9877954" y="2999854"/>
                  <a:pt x="9908788" y="3058782"/>
                  <a:pt x="9943048" y="3045079"/>
                </a:cubicBezTo>
                <a:cubicBezTo>
                  <a:pt x="9931400" y="3040967"/>
                  <a:pt x="9923178" y="2994373"/>
                  <a:pt x="9931400" y="3007392"/>
                </a:cubicBezTo>
                <a:cubicBezTo>
                  <a:pt x="9939622" y="3020411"/>
                  <a:pt x="9965660" y="3077969"/>
                  <a:pt x="9965660" y="3058098"/>
                </a:cubicBezTo>
                <a:cubicBezTo>
                  <a:pt x="9943335" y="3011268"/>
                  <a:pt x="9911341" y="2969699"/>
                  <a:pt x="9871787" y="2936130"/>
                </a:cubicBezTo>
                <a:cubicBezTo>
                  <a:pt x="9881380" y="2886794"/>
                  <a:pt x="9827248" y="2862812"/>
                  <a:pt x="9823137" y="2818274"/>
                </a:cubicBezTo>
                <a:cubicBezTo>
                  <a:pt x="9850545" y="2831292"/>
                  <a:pt x="9843008" y="2859386"/>
                  <a:pt x="9860138" y="2877201"/>
                </a:cubicBezTo>
                <a:cubicBezTo>
                  <a:pt x="9867675" y="2870349"/>
                  <a:pt x="9883436" y="2875831"/>
                  <a:pt x="9883436" y="2856645"/>
                </a:cubicBezTo>
                <a:cubicBezTo>
                  <a:pt x="9917696" y="2897072"/>
                  <a:pt x="9930714" y="2879257"/>
                  <a:pt x="9937567" y="2930649"/>
                </a:cubicBezTo>
                <a:cubicBezTo>
                  <a:pt x="9921807" y="2938186"/>
                  <a:pt x="9878639" y="2862127"/>
                  <a:pt x="9878639" y="2912147"/>
                </a:cubicBezTo>
                <a:cubicBezTo>
                  <a:pt x="9927289" y="2945722"/>
                  <a:pt x="9966345" y="2988206"/>
                  <a:pt x="9971827" y="2970389"/>
                </a:cubicBezTo>
                <a:cubicBezTo>
                  <a:pt x="9977309" y="2952575"/>
                  <a:pt x="9932085" y="2903239"/>
                  <a:pt x="9961548" y="2910091"/>
                </a:cubicBezTo>
                <a:cubicBezTo>
                  <a:pt x="9965315" y="2927118"/>
                  <a:pt x="9974441" y="2942487"/>
                  <a:pt x="9987587" y="2953946"/>
                </a:cubicBezTo>
                <a:cubicBezTo>
                  <a:pt x="9970456" y="2988891"/>
                  <a:pt x="10034181" y="3067691"/>
                  <a:pt x="9982106" y="3062210"/>
                </a:cubicBezTo>
                <a:cubicBezTo>
                  <a:pt x="10013778" y="3086443"/>
                  <a:pt x="10040329" y="3116720"/>
                  <a:pt x="10060219" y="3151286"/>
                </a:cubicBezTo>
                <a:cubicBezTo>
                  <a:pt x="10085294" y="3186677"/>
                  <a:pt x="10100651" y="3228022"/>
                  <a:pt x="10104757" y="3271199"/>
                </a:cubicBezTo>
                <a:cubicBezTo>
                  <a:pt x="10107498" y="3260921"/>
                  <a:pt x="10114350" y="3265718"/>
                  <a:pt x="10121888" y="3265718"/>
                </a:cubicBezTo>
                <a:cubicBezTo>
                  <a:pt x="10120601" y="3279915"/>
                  <a:pt x="10126518" y="3293810"/>
                  <a:pt x="10137647" y="3302719"/>
                </a:cubicBezTo>
                <a:cubicBezTo>
                  <a:pt x="10133536" y="3322590"/>
                  <a:pt x="10121888" y="3326016"/>
                  <a:pt x="10104073" y="3312998"/>
                </a:cubicBezTo>
                <a:cubicBezTo>
                  <a:pt x="10087294" y="3262731"/>
                  <a:pt x="10066440" y="3213918"/>
                  <a:pt x="10041719" y="3167046"/>
                </a:cubicBezTo>
                <a:cubicBezTo>
                  <a:pt x="10037607" y="3186233"/>
                  <a:pt x="10010198" y="3145805"/>
                  <a:pt x="10016365" y="3186233"/>
                </a:cubicBezTo>
                <a:cubicBezTo>
                  <a:pt x="10058849" y="3206789"/>
                  <a:pt x="10073237" y="3317109"/>
                  <a:pt x="10127369" y="3367814"/>
                </a:cubicBezTo>
                <a:cubicBezTo>
                  <a:pt x="10127369" y="3341091"/>
                  <a:pt x="10112980" y="3320535"/>
                  <a:pt x="10136962" y="3334239"/>
                </a:cubicBezTo>
                <a:cubicBezTo>
                  <a:pt x="10169852" y="3387685"/>
                  <a:pt x="10189724" y="3515135"/>
                  <a:pt x="10225354" y="3504857"/>
                </a:cubicBezTo>
                <a:cubicBezTo>
                  <a:pt x="10211650" y="3524728"/>
                  <a:pt x="10195890" y="3546654"/>
                  <a:pt x="10243855" y="3593249"/>
                </a:cubicBezTo>
                <a:cubicBezTo>
                  <a:pt x="10243855" y="3614491"/>
                  <a:pt x="10232206" y="3606268"/>
                  <a:pt x="10232206" y="3626139"/>
                </a:cubicBezTo>
                <a:cubicBezTo>
                  <a:pt x="10204112" y="3612435"/>
                  <a:pt x="10229465" y="3586397"/>
                  <a:pt x="10204112" y="3572692"/>
                </a:cubicBezTo>
                <a:cubicBezTo>
                  <a:pt x="10205483" y="3643268"/>
                  <a:pt x="10182186" y="3540487"/>
                  <a:pt x="10178760" y="3568581"/>
                </a:cubicBezTo>
                <a:cubicBezTo>
                  <a:pt x="10175334" y="3596675"/>
                  <a:pt x="10199316" y="3617231"/>
                  <a:pt x="10205483" y="3643268"/>
                </a:cubicBezTo>
                <a:cubicBezTo>
                  <a:pt x="10219187" y="3604898"/>
                  <a:pt x="10239743" y="3677531"/>
                  <a:pt x="10255503" y="3643268"/>
                </a:cubicBezTo>
                <a:cubicBezTo>
                  <a:pt x="10244539" y="3663827"/>
                  <a:pt x="10249336" y="3748792"/>
                  <a:pt x="10282912" y="3759071"/>
                </a:cubicBezTo>
                <a:cubicBezTo>
                  <a:pt x="10276744" y="3776886"/>
                  <a:pt x="10282912" y="3791961"/>
                  <a:pt x="10282912" y="3809092"/>
                </a:cubicBezTo>
                <a:cubicBezTo>
                  <a:pt x="10254818" y="3836500"/>
                  <a:pt x="10228095" y="3699458"/>
                  <a:pt x="10214391" y="3753589"/>
                </a:cubicBezTo>
                <a:cubicBezTo>
                  <a:pt x="10195204" y="3619973"/>
                  <a:pt x="10133536" y="3541858"/>
                  <a:pt x="10087627" y="3432224"/>
                </a:cubicBezTo>
                <a:cubicBezTo>
                  <a:pt x="10075293" y="3478819"/>
                  <a:pt x="10137647" y="3521987"/>
                  <a:pt x="10111610" y="3547339"/>
                </a:cubicBezTo>
                <a:cubicBezTo>
                  <a:pt x="10134221" y="3585712"/>
                  <a:pt x="10141073" y="3585712"/>
                  <a:pt x="10158204" y="3585712"/>
                </a:cubicBezTo>
                <a:cubicBezTo>
                  <a:pt x="10169167" y="3656974"/>
                  <a:pt x="10169167" y="3615861"/>
                  <a:pt x="10146555" y="3628880"/>
                </a:cubicBezTo>
                <a:cubicBezTo>
                  <a:pt x="10168481" y="3659715"/>
                  <a:pt x="10163685" y="3687808"/>
                  <a:pt x="10183556" y="3669994"/>
                </a:cubicBezTo>
                <a:cubicBezTo>
                  <a:pt x="10200686" y="3734403"/>
                  <a:pt x="10145184" y="3667937"/>
                  <a:pt x="10132165" y="3682326"/>
                </a:cubicBezTo>
                <a:cubicBezTo>
                  <a:pt x="10156833" y="3717958"/>
                  <a:pt x="10150666" y="3761126"/>
                  <a:pt x="10167111" y="3798813"/>
                </a:cubicBezTo>
                <a:cubicBezTo>
                  <a:pt x="10169800" y="3802928"/>
                  <a:pt x="10172094" y="3807286"/>
                  <a:pt x="10173963" y="3811832"/>
                </a:cubicBezTo>
                <a:cubicBezTo>
                  <a:pt x="10179445" y="3801553"/>
                  <a:pt x="10187667" y="3798813"/>
                  <a:pt x="10193149" y="3787849"/>
                </a:cubicBezTo>
                <a:cubicBezTo>
                  <a:pt x="10169167" y="3770034"/>
                  <a:pt x="10173278" y="3746052"/>
                  <a:pt x="10159574" y="3725495"/>
                </a:cubicBezTo>
                <a:cubicBezTo>
                  <a:pt x="10159574" y="3696716"/>
                  <a:pt x="10188353" y="3691234"/>
                  <a:pt x="10192464" y="3725495"/>
                </a:cubicBezTo>
                <a:cubicBezTo>
                  <a:pt x="10181500" y="3704253"/>
                  <a:pt x="10158888" y="3706995"/>
                  <a:pt x="10175334" y="3729607"/>
                </a:cubicBezTo>
                <a:cubicBezTo>
                  <a:pt x="10191779" y="3752218"/>
                  <a:pt x="10203428" y="3761126"/>
                  <a:pt x="10213020" y="3761126"/>
                </a:cubicBezTo>
                <a:cubicBezTo>
                  <a:pt x="10221927" y="3793332"/>
                  <a:pt x="10232206" y="3873501"/>
                  <a:pt x="10247966" y="3873501"/>
                </a:cubicBezTo>
                <a:cubicBezTo>
                  <a:pt x="10254132" y="3839240"/>
                  <a:pt x="10221927" y="3812518"/>
                  <a:pt x="10227409" y="3778256"/>
                </a:cubicBezTo>
                <a:cubicBezTo>
                  <a:pt x="10256874" y="3799499"/>
                  <a:pt x="10248652" y="3844722"/>
                  <a:pt x="10269207" y="3839240"/>
                </a:cubicBezTo>
                <a:cubicBezTo>
                  <a:pt x="10241114" y="3868019"/>
                  <a:pt x="10288393" y="4034526"/>
                  <a:pt x="10322653" y="4020137"/>
                </a:cubicBezTo>
                <a:cubicBezTo>
                  <a:pt x="10322653" y="4062620"/>
                  <a:pt x="10295930" y="4048230"/>
                  <a:pt x="10318542" y="4088658"/>
                </a:cubicBezTo>
                <a:cubicBezTo>
                  <a:pt x="10328821" y="4098937"/>
                  <a:pt x="10332932" y="4086603"/>
                  <a:pt x="10342525" y="4094825"/>
                </a:cubicBezTo>
                <a:cubicBezTo>
                  <a:pt x="10337728" y="4127029"/>
                  <a:pt x="10354858" y="4128401"/>
                  <a:pt x="10367192" y="4141419"/>
                </a:cubicBezTo>
                <a:cubicBezTo>
                  <a:pt x="10367192" y="4171569"/>
                  <a:pt x="10363081" y="4207885"/>
                  <a:pt x="10367192" y="4240089"/>
                </a:cubicBezTo>
                <a:cubicBezTo>
                  <a:pt x="10334302" y="4170198"/>
                  <a:pt x="10295245" y="4102362"/>
                  <a:pt x="10256874" y="4087972"/>
                </a:cubicBezTo>
                <a:cubicBezTo>
                  <a:pt x="10267151" y="4127715"/>
                  <a:pt x="10278800" y="4114695"/>
                  <a:pt x="10292505" y="4121548"/>
                </a:cubicBezTo>
                <a:cubicBezTo>
                  <a:pt x="10280170" y="4159920"/>
                  <a:pt x="10310320" y="4191439"/>
                  <a:pt x="10302098" y="4228441"/>
                </a:cubicBezTo>
                <a:cubicBezTo>
                  <a:pt x="10287708" y="4209940"/>
                  <a:pt x="10282912" y="4234608"/>
                  <a:pt x="10278115" y="4260647"/>
                </a:cubicBezTo>
                <a:cubicBezTo>
                  <a:pt x="10313060" y="4296963"/>
                  <a:pt x="10287023" y="4342873"/>
                  <a:pt x="10297301" y="4355205"/>
                </a:cubicBezTo>
                <a:cubicBezTo>
                  <a:pt x="10307578" y="4367540"/>
                  <a:pt x="10324709" y="4396319"/>
                  <a:pt x="10325394" y="4381929"/>
                </a:cubicBezTo>
                <a:cubicBezTo>
                  <a:pt x="10326079" y="4367540"/>
                  <a:pt x="10297301" y="4308611"/>
                  <a:pt x="10321968" y="4323686"/>
                </a:cubicBezTo>
                <a:cubicBezTo>
                  <a:pt x="10321968" y="4338076"/>
                  <a:pt x="10351433" y="4397004"/>
                  <a:pt x="10351433" y="4379189"/>
                </a:cubicBezTo>
                <a:cubicBezTo>
                  <a:pt x="10338414" y="4363429"/>
                  <a:pt x="10330190" y="4298333"/>
                  <a:pt x="10351433" y="4310667"/>
                </a:cubicBezTo>
                <a:cubicBezTo>
                  <a:pt x="10391174" y="4355892"/>
                  <a:pt x="10371988" y="4406597"/>
                  <a:pt x="10404879" y="4433320"/>
                </a:cubicBezTo>
                <a:cubicBezTo>
                  <a:pt x="10400767" y="4455932"/>
                  <a:pt x="10391174" y="4440857"/>
                  <a:pt x="10384322" y="4444969"/>
                </a:cubicBezTo>
                <a:cubicBezTo>
                  <a:pt x="10395286" y="4489507"/>
                  <a:pt x="10395286" y="4571048"/>
                  <a:pt x="10423379" y="4582011"/>
                </a:cubicBezTo>
                <a:cubicBezTo>
                  <a:pt x="10409675" y="4658755"/>
                  <a:pt x="10443935" y="4678625"/>
                  <a:pt x="10456269" y="4747147"/>
                </a:cubicBezTo>
                <a:cubicBezTo>
                  <a:pt x="10456269" y="4745092"/>
                  <a:pt x="10439139" y="4796482"/>
                  <a:pt x="10465862" y="4796482"/>
                </a:cubicBezTo>
                <a:cubicBezTo>
                  <a:pt x="10461065" y="4835539"/>
                  <a:pt x="10449417" y="4808131"/>
                  <a:pt x="10443935" y="4835539"/>
                </a:cubicBezTo>
                <a:cubicBezTo>
                  <a:pt x="10472714" y="4855410"/>
                  <a:pt x="10457639" y="4943115"/>
                  <a:pt x="10472714" y="4992451"/>
                </a:cubicBezTo>
                <a:cubicBezTo>
                  <a:pt x="10463121" y="4977376"/>
                  <a:pt x="10454899" y="4986283"/>
                  <a:pt x="10447361" y="5010951"/>
                </a:cubicBezTo>
                <a:cubicBezTo>
                  <a:pt x="10439139" y="5060257"/>
                  <a:pt x="10463121" y="5028766"/>
                  <a:pt x="10463121" y="5060257"/>
                </a:cubicBezTo>
                <a:cubicBezTo>
                  <a:pt x="10455583" y="5052035"/>
                  <a:pt x="10448046" y="5052035"/>
                  <a:pt x="10441880" y="5069165"/>
                </a:cubicBezTo>
                <a:cubicBezTo>
                  <a:pt x="10465176" y="5089721"/>
                  <a:pt x="10435713" y="5102740"/>
                  <a:pt x="10445306" y="5127408"/>
                </a:cubicBezTo>
                <a:cubicBezTo>
                  <a:pt x="10454899" y="5152075"/>
                  <a:pt x="10461750" y="5109592"/>
                  <a:pt x="10471344" y="5127408"/>
                </a:cubicBezTo>
                <a:cubicBezTo>
                  <a:pt x="10465176" y="5191817"/>
                  <a:pt x="10493270" y="5259653"/>
                  <a:pt x="10482307" y="5324062"/>
                </a:cubicBezTo>
                <a:cubicBezTo>
                  <a:pt x="10474769" y="5306247"/>
                  <a:pt x="10467918" y="5304876"/>
                  <a:pt x="10460380" y="5312413"/>
                </a:cubicBezTo>
                <a:cubicBezTo>
                  <a:pt x="10480251" y="5364489"/>
                  <a:pt x="10482307" y="5399435"/>
                  <a:pt x="10456269" y="5399435"/>
                </a:cubicBezTo>
                <a:cubicBezTo>
                  <a:pt x="10468603" y="5469326"/>
                  <a:pt x="10480937" y="5558403"/>
                  <a:pt x="10448046" y="5594034"/>
                </a:cubicBezTo>
                <a:cubicBezTo>
                  <a:pt x="10464492" y="5628980"/>
                  <a:pt x="10447361" y="5659128"/>
                  <a:pt x="10451472" y="5692704"/>
                </a:cubicBezTo>
                <a:cubicBezTo>
                  <a:pt x="10465862" y="5702982"/>
                  <a:pt x="10459010" y="5728334"/>
                  <a:pt x="10476825" y="5746835"/>
                </a:cubicBezTo>
                <a:cubicBezTo>
                  <a:pt x="10459010" y="5763280"/>
                  <a:pt x="10454214" y="5763966"/>
                  <a:pt x="10454214" y="5802337"/>
                </a:cubicBezTo>
                <a:cubicBezTo>
                  <a:pt x="10436398" y="5798911"/>
                  <a:pt x="10444620" y="5750261"/>
                  <a:pt x="10444620" y="5721482"/>
                </a:cubicBezTo>
                <a:cubicBezTo>
                  <a:pt x="10424749" y="5746150"/>
                  <a:pt x="10410360" y="5709149"/>
                  <a:pt x="10394600" y="5693389"/>
                </a:cubicBezTo>
                <a:cubicBezTo>
                  <a:pt x="10385693" y="5733131"/>
                  <a:pt x="10380211" y="5772873"/>
                  <a:pt x="10402822" y="5792059"/>
                </a:cubicBezTo>
                <a:cubicBezTo>
                  <a:pt x="10379452" y="5847637"/>
                  <a:pt x="10375824" y="5909544"/>
                  <a:pt x="10392544" y="5967472"/>
                </a:cubicBezTo>
                <a:cubicBezTo>
                  <a:pt x="10382267" y="6003103"/>
                  <a:pt x="10367192" y="5953082"/>
                  <a:pt x="10367192" y="5991454"/>
                </a:cubicBezTo>
                <a:cubicBezTo>
                  <a:pt x="10369933" y="6003788"/>
                  <a:pt x="10375414" y="5996936"/>
                  <a:pt x="10378841" y="6003788"/>
                </a:cubicBezTo>
                <a:cubicBezTo>
                  <a:pt x="10358391" y="6054337"/>
                  <a:pt x="10347472" y="6108234"/>
                  <a:pt x="10346636" y="6162756"/>
                </a:cubicBezTo>
                <a:cubicBezTo>
                  <a:pt x="10343895" y="6187424"/>
                  <a:pt x="10341154" y="6212091"/>
                  <a:pt x="10337043" y="6236758"/>
                </a:cubicBezTo>
                <a:cubicBezTo>
                  <a:pt x="10345980" y="6240573"/>
                  <a:pt x="10353099" y="6247692"/>
                  <a:pt x="10356913" y="6256629"/>
                </a:cubicBezTo>
                <a:cubicBezTo>
                  <a:pt x="10362395" y="6244296"/>
                  <a:pt x="10372674" y="6234018"/>
                  <a:pt x="10362395" y="6217573"/>
                </a:cubicBezTo>
                <a:cubicBezTo>
                  <a:pt x="10355544" y="6225795"/>
                  <a:pt x="10356229" y="6246352"/>
                  <a:pt x="10350062" y="6234018"/>
                </a:cubicBezTo>
                <a:cubicBezTo>
                  <a:pt x="10356913" y="6137403"/>
                  <a:pt x="10384322" y="6104513"/>
                  <a:pt x="10389118" y="6014751"/>
                </a:cubicBezTo>
                <a:cubicBezTo>
                  <a:pt x="10394600" y="6040104"/>
                  <a:pt x="10388433" y="6086698"/>
                  <a:pt x="10411730" y="6040104"/>
                </a:cubicBezTo>
                <a:cubicBezTo>
                  <a:pt x="10419268" y="6081216"/>
                  <a:pt x="10411730" y="6103828"/>
                  <a:pt x="10391860" y="6115477"/>
                </a:cubicBezTo>
                <a:cubicBezTo>
                  <a:pt x="10395897" y="6143383"/>
                  <a:pt x="10397729" y="6171564"/>
                  <a:pt x="10397341" y="6199758"/>
                </a:cubicBezTo>
                <a:cubicBezTo>
                  <a:pt x="10397294" y="6233667"/>
                  <a:pt x="10392215" y="6267381"/>
                  <a:pt x="10382267" y="6299798"/>
                </a:cubicBezTo>
                <a:cubicBezTo>
                  <a:pt x="10386425" y="6302664"/>
                  <a:pt x="10391067" y="6304754"/>
                  <a:pt x="10395971" y="6305964"/>
                </a:cubicBezTo>
                <a:cubicBezTo>
                  <a:pt x="10405564" y="6346392"/>
                  <a:pt x="10378841" y="6381337"/>
                  <a:pt x="10359655" y="6414913"/>
                </a:cubicBezTo>
                <a:cubicBezTo>
                  <a:pt x="10346636" y="6483434"/>
                  <a:pt x="10334302" y="6551954"/>
                  <a:pt x="10321968" y="6620475"/>
                </a:cubicBezTo>
                <a:cubicBezTo>
                  <a:pt x="10304838" y="6649254"/>
                  <a:pt x="10302098" y="6625956"/>
                  <a:pt x="10287023" y="6649254"/>
                </a:cubicBezTo>
                <a:lnTo>
                  <a:pt x="10293874" y="6693107"/>
                </a:lnTo>
                <a:cubicBezTo>
                  <a:pt x="10281541" y="6710237"/>
                  <a:pt x="10278800" y="6693107"/>
                  <a:pt x="10271262" y="6693107"/>
                </a:cubicBezTo>
                <a:cubicBezTo>
                  <a:pt x="10274004" y="6715034"/>
                  <a:pt x="10254132" y="6728053"/>
                  <a:pt x="10262355" y="6752035"/>
                </a:cubicBezTo>
                <a:cubicBezTo>
                  <a:pt x="10270578" y="6744498"/>
                  <a:pt x="10284282" y="6728053"/>
                  <a:pt x="10284282" y="6739701"/>
                </a:cubicBezTo>
                <a:cubicBezTo>
                  <a:pt x="10269893" y="6765054"/>
                  <a:pt x="10274004" y="6798629"/>
                  <a:pt x="10254818" y="6821926"/>
                </a:cubicBezTo>
                <a:cubicBezTo>
                  <a:pt x="10252077" y="6804796"/>
                  <a:pt x="10251392" y="6782869"/>
                  <a:pt x="10237002" y="6804796"/>
                </a:cubicBezTo>
                <a:cubicBezTo>
                  <a:pt x="10243170" y="6828093"/>
                  <a:pt x="10228095" y="6842482"/>
                  <a:pt x="10237002" y="6867150"/>
                </a:cubicBezTo>
                <a:cubicBezTo>
                  <a:pt x="10248652" y="6854816"/>
                  <a:pt x="10255503" y="6857557"/>
                  <a:pt x="10260300" y="6867150"/>
                </a:cubicBezTo>
                <a:cubicBezTo>
                  <a:pt x="10241670" y="6882782"/>
                  <a:pt x="10229470" y="6904743"/>
                  <a:pt x="10226040" y="6928819"/>
                </a:cubicBezTo>
                <a:cubicBezTo>
                  <a:pt x="10258929" y="6964449"/>
                  <a:pt x="10251392" y="6995283"/>
                  <a:pt x="10204112" y="7032970"/>
                </a:cubicBezTo>
                <a:cubicBezTo>
                  <a:pt x="10191786" y="7041779"/>
                  <a:pt x="10176725" y="7045909"/>
                  <a:pt x="10161630" y="7044618"/>
                </a:cubicBezTo>
                <a:cubicBezTo>
                  <a:pt x="10157519" y="7054211"/>
                  <a:pt x="10154093" y="7064489"/>
                  <a:pt x="10149981" y="7074768"/>
                </a:cubicBezTo>
                <a:cubicBezTo>
                  <a:pt x="10170537" y="7112454"/>
                  <a:pt x="10171223" y="7113139"/>
                  <a:pt x="10136276" y="7119306"/>
                </a:cubicBezTo>
                <a:cubicBezTo>
                  <a:pt x="10132165" y="7133010"/>
                  <a:pt x="10127369" y="7146029"/>
                  <a:pt x="10123258" y="7159734"/>
                </a:cubicBezTo>
                <a:cubicBezTo>
                  <a:pt x="10163063" y="7201014"/>
                  <a:pt x="10209356" y="7235502"/>
                  <a:pt x="10260300" y="7261829"/>
                </a:cubicBezTo>
                <a:cubicBezTo>
                  <a:pt x="10278800" y="7274163"/>
                  <a:pt x="10278115" y="7281700"/>
                  <a:pt x="10260300" y="7318017"/>
                </a:cubicBezTo>
                <a:cubicBezTo>
                  <a:pt x="10242484" y="7354332"/>
                  <a:pt x="10269207" y="7381741"/>
                  <a:pt x="10284282" y="7394075"/>
                </a:cubicBezTo>
                <a:cubicBezTo>
                  <a:pt x="10299356" y="7406408"/>
                  <a:pt x="10315802" y="7411890"/>
                  <a:pt x="10323339" y="7387222"/>
                </a:cubicBezTo>
                <a:cubicBezTo>
                  <a:pt x="10330876" y="7362555"/>
                  <a:pt x="10340469" y="7343369"/>
                  <a:pt x="10371303" y="7343369"/>
                </a:cubicBezTo>
                <a:cubicBezTo>
                  <a:pt x="10394963" y="7342607"/>
                  <a:pt x="10418015" y="7350945"/>
                  <a:pt x="10435713" y="7366666"/>
                </a:cubicBezTo>
                <a:cubicBezTo>
                  <a:pt x="10466547" y="7393389"/>
                  <a:pt x="10475455" y="7418057"/>
                  <a:pt x="10457639" y="7444095"/>
                </a:cubicBezTo>
                <a:cubicBezTo>
                  <a:pt x="10431357" y="7476666"/>
                  <a:pt x="10408402" y="7511787"/>
                  <a:pt x="10389118" y="7548932"/>
                </a:cubicBezTo>
                <a:cubicBezTo>
                  <a:pt x="10371674" y="7590040"/>
                  <a:pt x="10328329" y="7613837"/>
                  <a:pt x="10284282" y="7606489"/>
                </a:cubicBezTo>
                <a:cubicBezTo>
                  <a:pt x="10266467" y="7605118"/>
                  <a:pt x="10254818" y="7620878"/>
                  <a:pt x="10250707" y="7639379"/>
                </a:cubicBezTo>
                <a:cubicBezTo>
                  <a:pt x="10222613" y="7639379"/>
                  <a:pt x="10189724" y="7653083"/>
                  <a:pt x="10176704" y="7611285"/>
                </a:cubicBezTo>
                <a:cubicBezTo>
                  <a:pt x="10171655" y="7593987"/>
                  <a:pt x="10163531" y="7577739"/>
                  <a:pt x="10152722" y="7563320"/>
                </a:cubicBezTo>
                <a:cubicBezTo>
                  <a:pt x="10130161" y="7532504"/>
                  <a:pt x="10090145" y="7519999"/>
                  <a:pt x="10054052" y="7532486"/>
                </a:cubicBezTo>
                <a:cubicBezTo>
                  <a:pt x="10042403" y="7537283"/>
                  <a:pt x="10034181" y="7552357"/>
                  <a:pt x="10022533" y="7552357"/>
                </a:cubicBezTo>
                <a:cubicBezTo>
                  <a:pt x="9978680" y="7563320"/>
                  <a:pt x="9963605" y="7609915"/>
                  <a:pt x="9932085" y="7631841"/>
                </a:cubicBezTo>
                <a:lnTo>
                  <a:pt x="9925918" y="7631841"/>
                </a:lnTo>
                <a:cubicBezTo>
                  <a:pt x="9922352" y="7641522"/>
                  <a:pt x="9920272" y="7651687"/>
                  <a:pt x="9919752" y="7661991"/>
                </a:cubicBezTo>
                <a:cubicBezTo>
                  <a:pt x="9864250" y="7710640"/>
                  <a:pt x="9873843" y="7767513"/>
                  <a:pt x="9838212" y="7805199"/>
                </a:cubicBezTo>
                <a:cubicBezTo>
                  <a:pt x="9816970" y="7788069"/>
                  <a:pt x="9860824" y="7743530"/>
                  <a:pt x="9869731" y="7709955"/>
                </a:cubicBezTo>
                <a:cubicBezTo>
                  <a:pt x="9860824" y="7714066"/>
                  <a:pt x="9860138" y="7709955"/>
                  <a:pt x="9853971" y="7709955"/>
                </a:cubicBezTo>
                <a:cubicBezTo>
                  <a:pt x="9819026" y="7772994"/>
                  <a:pt x="9788192" y="7835348"/>
                  <a:pt x="9750505" y="7894961"/>
                </a:cubicBezTo>
                <a:cubicBezTo>
                  <a:pt x="9783119" y="7868045"/>
                  <a:pt x="9808152" y="7833092"/>
                  <a:pt x="9823137" y="7793550"/>
                </a:cubicBezTo>
                <a:cubicBezTo>
                  <a:pt x="9819026" y="7814107"/>
                  <a:pt x="9832730" y="7807255"/>
                  <a:pt x="9836841" y="7814107"/>
                </a:cubicBezTo>
                <a:cubicBezTo>
                  <a:pt x="9781339" y="7862756"/>
                  <a:pt x="9818340" y="7856590"/>
                  <a:pt x="9788877" y="7898387"/>
                </a:cubicBezTo>
                <a:cubicBezTo>
                  <a:pt x="9759516" y="7913613"/>
                  <a:pt x="9735582" y="7937547"/>
                  <a:pt x="9720356" y="7966908"/>
                </a:cubicBezTo>
                <a:cubicBezTo>
                  <a:pt x="9744339" y="7966908"/>
                  <a:pt x="9751876" y="7954574"/>
                  <a:pt x="9768320" y="7954574"/>
                </a:cubicBezTo>
                <a:cubicBezTo>
                  <a:pt x="9742282" y="7971019"/>
                  <a:pt x="9739542" y="8005280"/>
                  <a:pt x="9705966" y="8016243"/>
                </a:cubicBezTo>
                <a:cubicBezTo>
                  <a:pt x="9716930" y="8032688"/>
                  <a:pt x="9690207" y="8092301"/>
                  <a:pt x="9664854" y="8084764"/>
                </a:cubicBezTo>
                <a:cubicBezTo>
                  <a:pt x="9658022" y="8108667"/>
                  <a:pt x="9648361" y="8131670"/>
                  <a:pt x="9636076" y="8153284"/>
                </a:cubicBezTo>
                <a:cubicBezTo>
                  <a:pt x="9640681" y="8151547"/>
                  <a:pt x="9645055" y="8149245"/>
                  <a:pt x="9649095" y="8146432"/>
                </a:cubicBezTo>
                <a:cubicBezTo>
                  <a:pt x="9669340" y="8125519"/>
                  <a:pt x="9692402" y="8107530"/>
                  <a:pt x="9717616" y="8092986"/>
                </a:cubicBezTo>
                <a:cubicBezTo>
                  <a:pt x="9729949" y="8088875"/>
                  <a:pt x="9752561" y="8122450"/>
                  <a:pt x="9776542" y="8098468"/>
                </a:cubicBezTo>
                <a:cubicBezTo>
                  <a:pt x="9788192" y="8085449"/>
                  <a:pt x="9801896" y="8088875"/>
                  <a:pt x="9801896" y="8103949"/>
                </a:cubicBezTo>
                <a:cubicBezTo>
                  <a:pt x="9793673" y="8153284"/>
                  <a:pt x="9788192" y="8206046"/>
                  <a:pt x="9733375" y="8230028"/>
                </a:cubicBezTo>
                <a:cubicBezTo>
                  <a:pt x="9722411" y="8197138"/>
                  <a:pt x="9700485" y="8184119"/>
                  <a:pt x="9668965" y="8204675"/>
                </a:cubicBezTo>
                <a:cubicBezTo>
                  <a:pt x="9658999" y="8211685"/>
                  <a:pt x="9649605" y="8219476"/>
                  <a:pt x="9640872" y="8227972"/>
                </a:cubicBezTo>
                <a:cubicBezTo>
                  <a:pt x="9629200" y="8251691"/>
                  <a:pt x="9615922" y="8274585"/>
                  <a:pt x="9601129" y="8296493"/>
                </a:cubicBezTo>
                <a:cubicBezTo>
                  <a:pt x="9601226" y="8282818"/>
                  <a:pt x="9604761" y="8269387"/>
                  <a:pt x="9611407" y="8257436"/>
                </a:cubicBezTo>
                <a:cubicBezTo>
                  <a:pt x="9595442" y="8267920"/>
                  <a:pt x="9576141" y="8272073"/>
                  <a:pt x="9557276" y="8269085"/>
                </a:cubicBezTo>
                <a:cubicBezTo>
                  <a:pt x="9554599" y="8272149"/>
                  <a:pt x="9552083" y="8275351"/>
                  <a:pt x="9549739" y="8278677"/>
                </a:cubicBezTo>
                <a:cubicBezTo>
                  <a:pt x="9532609" y="8319105"/>
                  <a:pt x="9557962" y="8330068"/>
                  <a:pt x="9532609" y="8352680"/>
                </a:cubicBezTo>
                <a:cubicBezTo>
                  <a:pt x="9525071" y="8320475"/>
                  <a:pt x="9504516" y="8380773"/>
                  <a:pt x="9471626" y="8376662"/>
                </a:cubicBezTo>
                <a:cubicBezTo>
                  <a:pt x="9463617" y="8417529"/>
                  <a:pt x="9446263" y="8455990"/>
                  <a:pt x="9420921" y="8489036"/>
                </a:cubicBezTo>
                <a:cubicBezTo>
                  <a:pt x="9396991" y="8514298"/>
                  <a:pt x="9382267" y="8546884"/>
                  <a:pt x="9379123" y="8581539"/>
                </a:cubicBezTo>
                <a:cubicBezTo>
                  <a:pt x="9349658" y="8591132"/>
                  <a:pt x="9346232" y="8628133"/>
                  <a:pt x="9326362" y="8650060"/>
                </a:cubicBezTo>
                <a:cubicBezTo>
                  <a:pt x="9322250" y="8615799"/>
                  <a:pt x="9289361" y="8652115"/>
                  <a:pt x="9253730" y="8700080"/>
                </a:cubicBezTo>
                <a:cubicBezTo>
                  <a:pt x="9221760" y="8743532"/>
                  <a:pt x="9193128" y="8789344"/>
                  <a:pt x="9168079" y="8837122"/>
                </a:cubicBezTo>
                <a:cubicBezTo>
                  <a:pt x="9134503" y="8832325"/>
                  <a:pt x="9203710" y="8772027"/>
                  <a:pt x="9192746" y="8763804"/>
                </a:cubicBezTo>
                <a:cubicBezTo>
                  <a:pt x="9165846" y="8775967"/>
                  <a:pt x="9141088" y="8792395"/>
                  <a:pt x="9119429" y="8812454"/>
                </a:cubicBezTo>
                <a:cubicBezTo>
                  <a:pt x="9150949" y="8812454"/>
                  <a:pt x="9116002" y="8827529"/>
                  <a:pt x="9099558" y="8847399"/>
                </a:cubicBezTo>
                <a:cubicBezTo>
                  <a:pt x="9116688" y="8858363"/>
                  <a:pt x="9109151" y="8865900"/>
                  <a:pt x="9109151" y="8887827"/>
                </a:cubicBezTo>
                <a:cubicBezTo>
                  <a:pt x="9072835" y="8907698"/>
                  <a:pt x="9107780" y="8856307"/>
                  <a:pt x="9085854" y="8861789"/>
                </a:cubicBezTo>
                <a:cubicBezTo>
                  <a:pt x="9048852" y="8878234"/>
                  <a:pt x="9016647" y="8913864"/>
                  <a:pt x="9002943" y="8883715"/>
                </a:cubicBezTo>
                <a:cubicBezTo>
                  <a:pt x="8996777" y="8913180"/>
                  <a:pt x="9008425" y="8928254"/>
                  <a:pt x="9002943" y="8959773"/>
                </a:cubicBezTo>
                <a:lnTo>
                  <a:pt x="9023500" y="8972108"/>
                </a:lnTo>
                <a:lnTo>
                  <a:pt x="9035148" y="8979645"/>
                </a:lnTo>
                <a:cubicBezTo>
                  <a:pt x="9050736" y="8959808"/>
                  <a:pt x="9069488" y="8942675"/>
                  <a:pt x="9090650" y="8928939"/>
                </a:cubicBezTo>
                <a:cubicBezTo>
                  <a:pt x="9081830" y="8952298"/>
                  <a:pt x="9066342" y="8972550"/>
                  <a:pt x="9046112" y="8987182"/>
                </a:cubicBezTo>
                <a:cubicBezTo>
                  <a:pt x="9057545" y="8994785"/>
                  <a:pt x="9062573" y="9009032"/>
                  <a:pt x="9058445" y="9022127"/>
                </a:cubicBezTo>
                <a:cubicBezTo>
                  <a:pt x="9054334" y="9040628"/>
                  <a:pt x="9037204" y="9047480"/>
                  <a:pt x="9016647" y="9047481"/>
                </a:cubicBezTo>
                <a:cubicBezTo>
                  <a:pt x="9006706" y="9047778"/>
                  <a:pt x="8996827" y="9049157"/>
                  <a:pt x="8987184" y="9051592"/>
                </a:cubicBezTo>
                <a:cubicBezTo>
                  <a:pt x="8957035" y="9083111"/>
                  <a:pt x="8917292" y="9123538"/>
                  <a:pt x="8904959" y="9116686"/>
                </a:cubicBezTo>
                <a:cubicBezTo>
                  <a:pt x="8913863" y="9111555"/>
                  <a:pt x="8920478" y="9103224"/>
                  <a:pt x="8923460" y="9093390"/>
                </a:cubicBezTo>
                <a:cubicBezTo>
                  <a:pt x="8911974" y="9095449"/>
                  <a:pt x="8900725" y="9098663"/>
                  <a:pt x="8889885" y="9102982"/>
                </a:cubicBezTo>
                <a:lnTo>
                  <a:pt x="8870699" y="9113945"/>
                </a:lnTo>
                <a:cubicBezTo>
                  <a:pt x="8861106" y="9119427"/>
                  <a:pt x="8855624" y="9133131"/>
                  <a:pt x="8848087" y="9142724"/>
                </a:cubicBezTo>
                <a:cubicBezTo>
                  <a:pt x="8857886" y="9148486"/>
                  <a:pt x="8868210" y="9153304"/>
                  <a:pt x="8878921" y="9157113"/>
                </a:cubicBezTo>
                <a:cubicBezTo>
                  <a:pt x="8890569" y="9157113"/>
                  <a:pt x="8904273" y="9157113"/>
                  <a:pt x="8915237" y="9157113"/>
                </a:cubicBezTo>
                <a:cubicBezTo>
                  <a:pt x="8926179" y="9162100"/>
                  <a:pt x="8936522" y="9168306"/>
                  <a:pt x="8946071" y="9175614"/>
                </a:cubicBezTo>
                <a:cubicBezTo>
                  <a:pt x="8942253" y="9180242"/>
                  <a:pt x="8937880" y="9184384"/>
                  <a:pt x="8933052" y="9187948"/>
                </a:cubicBezTo>
                <a:cubicBezTo>
                  <a:pt x="8900847" y="9203708"/>
                  <a:pt x="8867957" y="9218097"/>
                  <a:pt x="8836437" y="9233857"/>
                </a:cubicBezTo>
                <a:cubicBezTo>
                  <a:pt x="8827643" y="9239481"/>
                  <a:pt x="8819386" y="9245904"/>
                  <a:pt x="8811770" y="9253043"/>
                </a:cubicBezTo>
                <a:cubicBezTo>
                  <a:pt x="8821624" y="9259510"/>
                  <a:pt x="8832203" y="9264799"/>
                  <a:pt x="8843290" y="9268803"/>
                </a:cubicBezTo>
                <a:cubicBezTo>
                  <a:pt x="8861953" y="9271196"/>
                  <a:pt x="8875990" y="9286989"/>
                  <a:pt x="8876180" y="9305803"/>
                </a:cubicBezTo>
                <a:cubicBezTo>
                  <a:pt x="8876180" y="9323619"/>
                  <a:pt x="8880292" y="9357880"/>
                  <a:pt x="8872069" y="9357880"/>
                </a:cubicBezTo>
                <a:cubicBezTo>
                  <a:pt x="8787103" y="9398992"/>
                  <a:pt x="8728175" y="9489440"/>
                  <a:pt x="8620597" y="9489440"/>
                </a:cubicBezTo>
                <a:cubicBezTo>
                  <a:pt x="8609312" y="9486928"/>
                  <a:pt x="8598612" y="9482276"/>
                  <a:pt x="8589078" y="9475736"/>
                </a:cubicBezTo>
                <a:cubicBezTo>
                  <a:pt x="8595706" y="9468192"/>
                  <a:pt x="8603049" y="9461307"/>
                  <a:pt x="8611005" y="9455179"/>
                </a:cubicBezTo>
                <a:cubicBezTo>
                  <a:pt x="8615116" y="9455179"/>
                  <a:pt x="8623338" y="9455179"/>
                  <a:pt x="8628820" y="9455179"/>
                </a:cubicBezTo>
                <a:cubicBezTo>
                  <a:pt x="8634112" y="9452535"/>
                  <a:pt x="8638783" y="9448798"/>
                  <a:pt x="8642524" y="9444216"/>
                </a:cubicBezTo>
                <a:cubicBezTo>
                  <a:pt x="8638413" y="9435308"/>
                  <a:pt x="8632931" y="9421604"/>
                  <a:pt x="8626079" y="9421604"/>
                </a:cubicBezTo>
                <a:cubicBezTo>
                  <a:pt x="8608264" y="9421604"/>
                  <a:pt x="8589078" y="9421604"/>
                  <a:pt x="8571263" y="9421604"/>
                </a:cubicBezTo>
                <a:cubicBezTo>
                  <a:pt x="8515108" y="9411697"/>
                  <a:pt x="8458401" y="9435885"/>
                  <a:pt x="8426684" y="9483272"/>
                </a:cubicBezTo>
                <a:cubicBezTo>
                  <a:pt x="8388997" y="9536718"/>
                  <a:pt x="8337607" y="9531922"/>
                  <a:pt x="8284161" y="9531922"/>
                </a:cubicBezTo>
                <a:cubicBezTo>
                  <a:pt x="8268806" y="9547214"/>
                  <a:pt x="8257908" y="9566402"/>
                  <a:pt x="8252642" y="9587424"/>
                </a:cubicBezTo>
                <a:cubicBezTo>
                  <a:pt x="8222832" y="9599101"/>
                  <a:pt x="8195768" y="9616834"/>
                  <a:pt x="8173157" y="9639499"/>
                </a:cubicBezTo>
                <a:cubicBezTo>
                  <a:pt x="8176416" y="9647540"/>
                  <a:pt x="8179162" y="9655779"/>
                  <a:pt x="8181380" y="9664167"/>
                </a:cubicBezTo>
                <a:cubicBezTo>
                  <a:pt x="8193028" y="9703909"/>
                  <a:pt x="8197139" y="9721039"/>
                  <a:pt x="8171102" y="9736114"/>
                </a:cubicBezTo>
                <a:cubicBezTo>
                  <a:pt x="8145064" y="9751188"/>
                  <a:pt x="8114229" y="9765578"/>
                  <a:pt x="8091617" y="9778597"/>
                </a:cubicBezTo>
                <a:cubicBezTo>
                  <a:pt x="8069006" y="9791615"/>
                  <a:pt x="8060098" y="9771745"/>
                  <a:pt x="8047764" y="9762151"/>
                </a:cubicBezTo>
                <a:cubicBezTo>
                  <a:pt x="8039966" y="9755834"/>
                  <a:pt x="8033650" y="9747881"/>
                  <a:pt x="8029264" y="9738854"/>
                </a:cubicBezTo>
                <a:cubicBezTo>
                  <a:pt x="8022366" y="9741177"/>
                  <a:pt x="8015249" y="9742784"/>
                  <a:pt x="8008022" y="9743651"/>
                </a:cubicBezTo>
                <a:cubicBezTo>
                  <a:pt x="8010078" y="9755299"/>
                  <a:pt x="8006652" y="9771060"/>
                  <a:pt x="7982670" y="9779282"/>
                </a:cubicBezTo>
                <a:cubicBezTo>
                  <a:pt x="7958687" y="9787504"/>
                  <a:pt x="7955261" y="9777227"/>
                  <a:pt x="7949779" y="9770374"/>
                </a:cubicBezTo>
                <a:lnTo>
                  <a:pt x="7944298" y="9775171"/>
                </a:lnTo>
                <a:cubicBezTo>
                  <a:pt x="7939502" y="9778597"/>
                  <a:pt x="7934020" y="9784078"/>
                  <a:pt x="7929223" y="9784079"/>
                </a:cubicBezTo>
                <a:cubicBezTo>
                  <a:pt x="7925189" y="9782409"/>
                  <a:pt x="7921985" y="9779205"/>
                  <a:pt x="7920315" y="9775171"/>
                </a:cubicBezTo>
                <a:cubicBezTo>
                  <a:pt x="7899759" y="9798468"/>
                  <a:pt x="7954576" y="9779282"/>
                  <a:pt x="7924427" y="9808061"/>
                </a:cubicBezTo>
                <a:cubicBezTo>
                  <a:pt x="7869610" y="9841636"/>
                  <a:pt x="7821646" y="9853285"/>
                  <a:pt x="7795608" y="9898509"/>
                </a:cubicBezTo>
                <a:cubicBezTo>
                  <a:pt x="7748329" y="9913582"/>
                  <a:pt x="7812053" y="9869044"/>
                  <a:pt x="7785330" y="9873841"/>
                </a:cubicBezTo>
                <a:cubicBezTo>
                  <a:pt x="7740791" y="9898509"/>
                  <a:pt x="7672956" y="9921805"/>
                  <a:pt x="7664048" y="9960177"/>
                </a:cubicBezTo>
                <a:cubicBezTo>
                  <a:pt x="7622440" y="9970612"/>
                  <a:pt x="7583918" y="9990813"/>
                  <a:pt x="7551674" y="10019105"/>
                </a:cubicBezTo>
                <a:cubicBezTo>
                  <a:pt x="7527692" y="10019790"/>
                  <a:pt x="7534544" y="10006086"/>
                  <a:pt x="7497542" y="10010883"/>
                </a:cubicBezTo>
                <a:cubicBezTo>
                  <a:pt x="7480412" y="10049939"/>
                  <a:pt x="7435189" y="10025957"/>
                  <a:pt x="7411891" y="10056791"/>
                </a:cubicBezTo>
                <a:cubicBezTo>
                  <a:pt x="7422170" y="10065014"/>
                  <a:pt x="7410521" y="10082829"/>
                  <a:pt x="7405039" y="10097903"/>
                </a:cubicBezTo>
                <a:cubicBezTo>
                  <a:pt x="7364612" y="10094478"/>
                  <a:pt x="7431762" y="10047883"/>
                  <a:pt x="7378316" y="10047883"/>
                </a:cubicBezTo>
                <a:cubicBezTo>
                  <a:pt x="7366668" y="10062958"/>
                  <a:pt x="7349538" y="10062958"/>
                  <a:pt x="7335148" y="10070495"/>
                </a:cubicBezTo>
                <a:cubicBezTo>
                  <a:pt x="7343371" y="10078033"/>
                  <a:pt x="7355704" y="10083514"/>
                  <a:pt x="7335148" y="10103385"/>
                </a:cubicBezTo>
                <a:cubicBezTo>
                  <a:pt x="7299517" y="10106126"/>
                  <a:pt x="7334463" y="10075291"/>
                  <a:pt x="7291980" y="10093792"/>
                </a:cubicBezTo>
                <a:cubicBezTo>
                  <a:pt x="7267998" y="10119144"/>
                  <a:pt x="7290610" y="10125997"/>
                  <a:pt x="7304314" y="10135590"/>
                </a:cubicBezTo>
                <a:cubicBezTo>
                  <a:pt x="7260461" y="10125997"/>
                  <a:pt x="7298832" y="10156831"/>
                  <a:pt x="7260461" y="10156831"/>
                </a:cubicBezTo>
                <a:cubicBezTo>
                  <a:pt x="7264915" y="10151350"/>
                  <a:pt x="7261146" y="10151350"/>
                  <a:pt x="7254294" y="10152720"/>
                </a:cubicBezTo>
                <a:lnTo>
                  <a:pt x="7230326" y="10156715"/>
                </a:lnTo>
                <a:lnTo>
                  <a:pt x="7229883" y="10156638"/>
                </a:lnTo>
                <a:lnTo>
                  <a:pt x="7249497" y="10141842"/>
                </a:lnTo>
                <a:cubicBezTo>
                  <a:pt x="7255664" y="10138331"/>
                  <a:pt x="7259090" y="10135932"/>
                  <a:pt x="7252923" y="10133534"/>
                </a:cubicBezTo>
                <a:cubicBezTo>
                  <a:pt x="7217978" y="10127368"/>
                  <a:pt x="7191940" y="10154091"/>
                  <a:pt x="7162476" y="10167110"/>
                </a:cubicBezTo>
                <a:cubicBezTo>
                  <a:pt x="7182519" y="10173790"/>
                  <a:pt x="7195623" y="10156574"/>
                  <a:pt x="7212486" y="10153619"/>
                </a:cubicBezTo>
                <a:lnTo>
                  <a:pt x="7229883" y="10156638"/>
                </a:lnTo>
                <a:lnTo>
                  <a:pt x="7229626" y="10156831"/>
                </a:lnTo>
                <a:lnTo>
                  <a:pt x="7230326" y="10156715"/>
                </a:lnTo>
                <a:lnTo>
                  <a:pt x="7230997" y="10156831"/>
                </a:lnTo>
                <a:cubicBezTo>
                  <a:pt x="7191254" y="10201370"/>
                  <a:pt x="7131642" y="10193147"/>
                  <a:pt x="7141235" y="10231520"/>
                </a:cubicBezTo>
                <a:cubicBezTo>
                  <a:pt x="7132327" y="10210963"/>
                  <a:pt x="7106289" y="10222611"/>
                  <a:pt x="7095326" y="10210963"/>
                </a:cubicBezTo>
                <a:cubicBezTo>
                  <a:pt x="7107660" y="10203426"/>
                  <a:pt x="7127530" y="10180814"/>
                  <a:pt x="7115196" y="10171221"/>
                </a:cubicBezTo>
                <a:cubicBezTo>
                  <a:pt x="7081621" y="10184240"/>
                  <a:pt x="6999397" y="10194518"/>
                  <a:pt x="6999397" y="10224667"/>
                </a:cubicBezTo>
                <a:cubicBezTo>
                  <a:pt x="7023379" y="10204111"/>
                  <a:pt x="7073399" y="10200684"/>
                  <a:pt x="7077510" y="10217815"/>
                </a:cubicBezTo>
                <a:cubicBezTo>
                  <a:pt x="7022406" y="10243041"/>
                  <a:pt x="6969268" y="10272360"/>
                  <a:pt x="6918542" y="10305521"/>
                </a:cubicBezTo>
                <a:cubicBezTo>
                  <a:pt x="6865781" y="10299354"/>
                  <a:pt x="6818502" y="10350745"/>
                  <a:pt x="6811650" y="10315114"/>
                </a:cubicBezTo>
                <a:cubicBezTo>
                  <a:pt x="6765741" y="10344578"/>
                  <a:pt x="6730795" y="10346634"/>
                  <a:pt x="6703387" y="10370617"/>
                </a:cubicBezTo>
                <a:cubicBezTo>
                  <a:pt x="6701331" y="10340467"/>
                  <a:pt x="6630070" y="10397340"/>
                  <a:pt x="6597865" y="10384321"/>
                </a:cubicBezTo>
                <a:cubicBezTo>
                  <a:pt x="6623218" y="10359653"/>
                  <a:pt x="6655422" y="10374042"/>
                  <a:pt x="6680090" y="10349374"/>
                </a:cubicBezTo>
                <a:cubicBezTo>
                  <a:pt x="6601291" y="10340467"/>
                  <a:pt x="6737647" y="10324707"/>
                  <a:pt x="6711609" y="10304836"/>
                </a:cubicBezTo>
                <a:cubicBezTo>
                  <a:pt x="6673923" y="10306207"/>
                  <a:pt x="6652681" y="10319911"/>
                  <a:pt x="6635551" y="10315800"/>
                </a:cubicBezTo>
                <a:cubicBezTo>
                  <a:pt x="6584242" y="10352606"/>
                  <a:pt x="6530438" y="10385805"/>
                  <a:pt x="6474527" y="10415155"/>
                </a:cubicBezTo>
                <a:cubicBezTo>
                  <a:pt x="6457397" y="10405562"/>
                  <a:pt x="6500566" y="10382950"/>
                  <a:pt x="6479324" y="10374042"/>
                </a:cubicBezTo>
                <a:cubicBezTo>
                  <a:pt x="6494398" y="10356227"/>
                  <a:pt x="6559493" y="10354171"/>
                  <a:pt x="6542363" y="10338412"/>
                </a:cubicBezTo>
                <a:cubicBezTo>
                  <a:pt x="6492867" y="10363436"/>
                  <a:pt x="6437133" y="10373440"/>
                  <a:pt x="6382024" y="10367190"/>
                </a:cubicBezTo>
                <a:cubicBezTo>
                  <a:pt x="6339541" y="10388432"/>
                  <a:pt x="6297059" y="10420636"/>
                  <a:pt x="6250465" y="10400080"/>
                </a:cubicBezTo>
                <a:cubicBezTo>
                  <a:pt x="6186740" y="10415155"/>
                  <a:pt x="6181944" y="10474767"/>
                  <a:pt x="6113423" y="10461748"/>
                </a:cubicBezTo>
                <a:cubicBezTo>
                  <a:pt x="6158647" y="10447360"/>
                  <a:pt x="6146998" y="10434340"/>
                  <a:pt x="6158647" y="10414470"/>
                </a:cubicBezTo>
                <a:cubicBezTo>
                  <a:pt x="6077792" y="10456952"/>
                  <a:pt x="5935269" y="10446675"/>
                  <a:pt x="5911287" y="10482991"/>
                </a:cubicBezTo>
                <a:cubicBezTo>
                  <a:pt x="5948288" y="10502861"/>
                  <a:pt x="5922935" y="10463119"/>
                  <a:pt x="5959251" y="10482991"/>
                </a:cubicBezTo>
                <a:lnTo>
                  <a:pt x="5911972" y="10509714"/>
                </a:lnTo>
                <a:cubicBezTo>
                  <a:pt x="5895527" y="10484360"/>
                  <a:pt x="5847562" y="10497379"/>
                  <a:pt x="5805765" y="10497379"/>
                </a:cubicBezTo>
                <a:cubicBezTo>
                  <a:pt x="5787949" y="10532326"/>
                  <a:pt x="5733818" y="10519307"/>
                  <a:pt x="5688594" y="10539177"/>
                </a:cubicBezTo>
                <a:cubicBezTo>
                  <a:pt x="5643371" y="10531640"/>
                  <a:pt x="5652963" y="10520676"/>
                  <a:pt x="5620073" y="10520676"/>
                </a:cubicBezTo>
                <a:cubicBezTo>
                  <a:pt x="5563201" y="10550826"/>
                  <a:pt x="5728336" y="10550141"/>
                  <a:pt x="5637203" y="10572067"/>
                </a:cubicBezTo>
                <a:cubicBezTo>
                  <a:pt x="5637889" y="10557678"/>
                  <a:pt x="5604999" y="10544659"/>
                  <a:pt x="5564572" y="10537807"/>
                </a:cubicBezTo>
                <a:cubicBezTo>
                  <a:pt x="5525467" y="10528859"/>
                  <a:pt x="5485043" y="10527233"/>
                  <a:pt x="5445346" y="10533010"/>
                </a:cubicBezTo>
                <a:cubicBezTo>
                  <a:pt x="5462476" y="10539863"/>
                  <a:pt x="5461790" y="10547399"/>
                  <a:pt x="5453568" y="10554937"/>
                </a:cubicBezTo>
                <a:cubicBezTo>
                  <a:pt x="5417252" y="10546030"/>
                  <a:pt x="5443290" y="10537122"/>
                  <a:pt x="5417252" y="10528899"/>
                </a:cubicBezTo>
                <a:cubicBezTo>
                  <a:pt x="5344620" y="10537122"/>
                  <a:pt x="5352843" y="10561789"/>
                  <a:pt x="5300081" y="10537122"/>
                </a:cubicBezTo>
                <a:cubicBezTo>
                  <a:pt x="5282267" y="10546714"/>
                  <a:pt x="5304878" y="10557678"/>
                  <a:pt x="5287064" y="10567271"/>
                </a:cubicBezTo>
                <a:cubicBezTo>
                  <a:pt x="5251432" y="10556993"/>
                  <a:pt x="5277469" y="10549456"/>
                  <a:pt x="5251432" y="10539863"/>
                </a:cubicBezTo>
                <a:cubicBezTo>
                  <a:pt x="5207521" y="10557836"/>
                  <a:pt x="5158304" y="10557836"/>
                  <a:pt x="5114391" y="10539863"/>
                </a:cubicBezTo>
                <a:cubicBezTo>
                  <a:pt x="5071908" y="10549456"/>
                  <a:pt x="5138373" y="10564529"/>
                  <a:pt x="5089724" y="10573437"/>
                </a:cubicBezTo>
                <a:cubicBezTo>
                  <a:pt x="5060946" y="10569326"/>
                  <a:pt x="5030111" y="10578234"/>
                  <a:pt x="5001331" y="10573437"/>
                </a:cubicBezTo>
                <a:cubicBezTo>
                  <a:pt x="5025314" y="10567271"/>
                  <a:pt x="5038333" y="10559049"/>
                  <a:pt x="5025314" y="10549456"/>
                </a:cubicBezTo>
                <a:cubicBezTo>
                  <a:pt x="4936237" y="10547399"/>
                  <a:pt x="4860865" y="10548770"/>
                  <a:pt x="4786177" y="10542603"/>
                </a:cubicBezTo>
                <a:cubicBezTo>
                  <a:pt x="4711489" y="10536437"/>
                  <a:pt x="4636801" y="10526844"/>
                  <a:pt x="4547725" y="10512454"/>
                </a:cubicBezTo>
                <a:cubicBezTo>
                  <a:pt x="4556632" y="10519991"/>
                  <a:pt x="4564855" y="10529584"/>
                  <a:pt x="4542928" y="10529584"/>
                </a:cubicBezTo>
                <a:cubicBezTo>
                  <a:pt x="4522372" y="10509028"/>
                  <a:pt x="4494982" y="10524102"/>
                  <a:pt x="4474426" y="10513139"/>
                </a:cubicBezTo>
                <a:cubicBezTo>
                  <a:pt x="4484704" y="10507658"/>
                  <a:pt x="4485390" y="10500806"/>
                  <a:pt x="4470315" y="10490527"/>
                </a:cubicBezTo>
                <a:cubicBezTo>
                  <a:pt x="4425159" y="10482006"/>
                  <a:pt x="4379193" y="10478559"/>
                  <a:pt x="4333273" y="10480249"/>
                </a:cubicBezTo>
                <a:cubicBezTo>
                  <a:pt x="4315458" y="10469286"/>
                  <a:pt x="4327107" y="10464490"/>
                  <a:pt x="4311346" y="10453526"/>
                </a:cubicBezTo>
                <a:cubicBezTo>
                  <a:pt x="4244195" y="10474083"/>
                  <a:pt x="4196916" y="10429545"/>
                  <a:pt x="4135247" y="10429545"/>
                </a:cubicBezTo>
                <a:cubicBezTo>
                  <a:pt x="4143470" y="10435711"/>
                  <a:pt x="4135933" y="10438451"/>
                  <a:pt x="4140045" y="10443933"/>
                </a:cubicBezTo>
                <a:cubicBezTo>
                  <a:pt x="4169585" y="10446942"/>
                  <a:pt x="4198235" y="10455793"/>
                  <a:pt x="4224326" y="10469972"/>
                </a:cubicBezTo>
                <a:cubicBezTo>
                  <a:pt x="4184895" y="10460672"/>
                  <a:pt x="4143506" y="10464522"/>
                  <a:pt x="4106469" y="10480935"/>
                </a:cubicBezTo>
                <a:cubicBezTo>
                  <a:pt x="4056449" y="10452155"/>
                  <a:pt x="4162656" y="10470656"/>
                  <a:pt x="4137304" y="10452155"/>
                </a:cubicBezTo>
                <a:cubicBezTo>
                  <a:pt x="4071523" y="10442563"/>
                  <a:pt x="3976964" y="10439137"/>
                  <a:pt x="3885147" y="10426803"/>
                </a:cubicBezTo>
                <a:cubicBezTo>
                  <a:pt x="3835126" y="10420636"/>
                  <a:pt x="3789217" y="10414470"/>
                  <a:pt x="3748105" y="10405562"/>
                </a:cubicBezTo>
                <a:cubicBezTo>
                  <a:pt x="3710983" y="10396734"/>
                  <a:pt x="3675085" y="10383388"/>
                  <a:pt x="3641214" y="10365820"/>
                </a:cubicBezTo>
                <a:cubicBezTo>
                  <a:pt x="3617917" y="10378154"/>
                  <a:pt x="3609008" y="10365820"/>
                  <a:pt x="3572693" y="10354171"/>
                </a:cubicBezTo>
                <a:cubicBezTo>
                  <a:pt x="3582286" y="10324022"/>
                  <a:pt x="3706992" y="10378154"/>
                  <a:pt x="3687123" y="10339781"/>
                </a:cubicBezTo>
                <a:cubicBezTo>
                  <a:pt x="3591705" y="10309636"/>
                  <a:pt x="3494719" y="10284703"/>
                  <a:pt x="3396593" y="10265094"/>
                </a:cubicBezTo>
                <a:cubicBezTo>
                  <a:pt x="3363018" y="10237686"/>
                  <a:pt x="3390427" y="10237686"/>
                  <a:pt x="3407557" y="10265094"/>
                </a:cubicBezTo>
                <a:cubicBezTo>
                  <a:pt x="3406872" y="10250705"/>
                  <a:pt x="3511024" y="10280169"/>
                  <a:pt x="3511024" y="10256186"/>
                </a:cubicBezTo>
                <a:cubicBezTo>
                  <a:pt x="3452520" y="10234678"/>
                  <a:pt x="3390354" y="10224900"/>
                  <a:pt x="3328073" y="10227407"/>
                </a:cubicBezTo>
                <a:cubicBezTo>
                  <a:pt x="3339721" y="10226038"/>
                  <a:pt x="3329443" y="10215074"/>
                  <a:pt x="3318480" y="10204111"/>
                </a:cubicBezTo>
                <a:cubicBezTo>
                  <a:pt x="3249274" y="10193833"/>
                  <a:pt x="3188976" y="10171221"/>
                  <a:pt x="3120455" y="10154776"/>
                </a:cubicBezTo>
                <a:cubicBezTo>
                  <a:pt x="3051329" y="10135600"/>
                  <a:pt x="2980348" y="10123885"/>
                  <a:pt x="2908726" y="10119830"/>
                </a:cubicBezTo>
                <a:cubicBezTo>
                  <a:pt x="2890911" y="10095163"/>
                  <a:pt x="2910096" y="10091052"/>
                  <a:pt x="2921745" y="10082144"/>
                </a:cubicBezTo>
                <a:cubicBezTo>
                  <a:pt x="2940245" y="10097218"/>
                  <a:pt x="2916948" y="10096534"/>
                  <a:pt x="2940245" y="10107496"/>
                </a:cubicBezTo>
                <a:cubicBezTo>
                  <a:pt x="2963542" y="10118460"/>
                  <a:pt x="2974506" y="10119144"/>
                  <a:pt x="2967654" y="10102014"/>
                </a:cubicBezTo>
                <a:cubicBezTo>
                  <a:pt x="2939845" y="10083935"/>
                  <a:pt x="2910496" y="10068343"/>
                  <a:pt x="2879948" y="10055421"/>
                </a:cubicBezTo>
                <a:cubicBezTo>
                  <a:pt x="2886114" y="10068440"/>
                  <a:pt x="2862817" y="10062273"/>
                  <a:pt x="2859391" y="10068440"/>
                </a:cubicBezTo>
                <a:cubicBezTo>
                  <a:pt x="2832668" y="10060218"/>
                  <a:pt x="2827186" y="10022531"/>
                  <a:pt x="2799778" y="10016363"/>
                </a:cubicBezTo>
                <a:cubicBezTo>
                  <a:pt x="2787444" y="10015678"/>
                  <a:pt x="2767573" y="10010197"/>
                  <a:pt x="2772369" y="10019790"/>
                </a:cubicBezTo>
                <a:cubicBezTo>
                  <a:pt x="2819649" y="10045143"/>
                  <a:pt x="2814852" y="10037606"/>
                  <a:pt x="2814852" y="10064328"/>
                </a:cubicBezTo>
                <a:cubicBezTo>
                  <a:pt x="2843767" y="10072813"/>
                  <a:pt x="2871085" y="10086010"/>
                  <a:pt x="2895707" y="10103385"/>
                </a:cubicBezTo>
                <a:cubicBezTo>
                  <a:pt x="2858020" y="10101329"/>
                  <a:pt x="2947783" y="10135590"/>
                  <a:pt x="2910096" y="10135590"/>
                </a:cubicBezTo>
                <a:cubicBezTo>
                  <a:pt x="2871039" y="10117775"/>
                  <a:pt x="2889540" y="10123941"/>
                  <a:pt x="2866928" y="10092421"/>
                </a:cubicBezTo>
                <a:cubicBezTo>
                  <a:pt x="2783333" y="10044457"/>
                  <a:pt x="2738109" y="10058161"/>
                  <a:pt x="2673699" y="10023901"/>
                </a:cubicBezTo>
                <a:cubicBezTo>
                  <a:pt x="2712756" y="10018420"/>
                  <a:pt x="2777851" y="10028698"/>
                  <a:pt x="2760036" y="9988955"/>
                </a:cubicBezTo>
                <a:cubicBezTo>
                  <a:pt x="2719608" y="9949213"/>
                  <a:pt x="2644236" y="9957436"/>
                  <a:pt x="2596956" y="9926601"/>
                </a:cubicBezTo>
                <a:cubicBezTo>
                  <a:pt x="2578456" y="9886174"/>
                  <a:pt x="2535287" y="9877266"/>
                  <a:pt x="2503083" y="9853969"/>
                </a:cubicBezTo>
                <a:cubicBezTo>
                  <a:pt x="2494175" y="9871786"/>
                  <a:pt x="2383171" y="9829302"/>
                  <a:pt x="2387283" y="9808061"/>
                </a:cubicBezTo>
                <a:cubicBezTo>
                  <a:pt x="2411950" y="9823820"/>
                  <a:pt x="2464712" y="9845747"/>
                  <a:pt x="2437304" y="9808061"/>
                </a:cubicBezTo>
                <a:cubicBezTo>
                  <a:pt x="2410049" y="9801863"/>
                  <a:pt x="2383927" y="9791461"/>
                  <a:pt x="2359874" y="9777227"/>
                </a:cubicBezTo>
                <a:cubicBezTo>
                  <a:pt x="2367412" y="9790930"/>
                  <a:pt x="2335892" y="9777911"/>
                  <a:pt x="2353707" y="9799153"/>
                </a:cubicBezTo>
                <a:cubicBezTo>
                  <a:pt x="2308177" y="9773753"/>
                  <a:pt x="2261284" y="9750878"/>
                  <a:pt x="2213240" y="9730632"/>
                </a:cubicBezTo>
                <a:cubicBezTo>
                  <a:pt x="2169387" y="9651149"/>
                  <a:pt x="2094699" y="9686094"/>
                  <a:pt x="2056327" y="9593590"/>
                </a:cubicBezTo>
                <a:cubicBezTo>
                  <a:pt x="2024123" y="9588109"/>
                  <a:pt x="2009733" y="9565498"/>
                  <a:pt x="1975473" y="9561385"/>
                </a:cubicBezTo>
                <a:cubicBezTo>
                  <a:pt x="2006350" y="9543624"/>
                  <a:pt x="2042501" y="9537316"/>
                  <a:pt x="2077569" y="9543570"/>
                </a:cubicBezTo>
                <a:cubicBezTo>
                  <a:pt x="1972732" y="9469568"/>
                  <a:pt x="1872692" y="9372953"/>
                  <a:pt x="1782244" y="9372953"/>
                </a:cubicBezTo>
                <a:cubicBezTo>
                  <a:pt x="1710983" y="9303063"/>
                  <a:pt x="1600664" y="9197540"/>
                  <a:pt x="1512958" y="9181781"/>
                </a:cubicBezTo>
                <a:cubicBezTo>
                  <a:pt x="1554328" y="9281308"/>
                  <a:pt x="1706914" y="9327848"/>
                  <a:pt x="1771039" y="9390258"/>
                </a:cubicBezTo>
                <a:lnTo>
                  <a:pt x="1791202" y="9416461"/>
                </a:lnTo>
                <a:lnTo>
                  <a:pt x="1731337" y="9387930"/>
                </a:lnTo>
                <a:cubicBezTo>
                  <a:pt x="1700966" y="9376470"/>
                  <a:pt x="1669635" y="9367554"/>
                  <a:pt x="1637665" y="9361305"/>
                </a:cubicBezTo>
                <a:cubicBezTo>
                  <a:pt x="1602720" y="9314711"/>
                  <a:pt x="1559553" y="9271543"/>
                  <a:pt x="1521866" y="9224263"/>
                </a:cubicBezTo>
                <a:cubicBezTo>
                  <a:pt x="1447863" y="9201651"/>
                  <a:pt x="1422510" y="9150947"/>
                  <a:pt x="1379342" y="9167391"/>
                </a:cubicBezTo>
                <a:cubicBezTo>
                  <a:pt x="1360157" y="9131761"/>
                  <a:pt x="1417030" y="9174928"/>
                  <a:pt x="1393732" y="9131761"/>
                </a:cubicBezTo>
                <a:cubicBezTo>
                  <a:pt x="1347824" y="9080370"/>
                  <a:pt x="1367694" y="9108463"/>
                  <a:pt x="1376602" y="9080370"/>
                </a:cubicBezTo>
                <a:cubicBezTo>
                  <a:pt x="1345768" y="9065981"/>
                  <a:pt x="1313562" y="9051592"/>
                  <a:pt x="1284098" y="9035146"/>
                </a:cubicBezTo>
                <a:cubicBezTo>
                  <a:pt x="1270259" y="9002414"/>
                  <a:pt x="1246229" y="8975019"/>
                  <a:pt x="1215578" y="8957033"/>
                </a:cubicBezTo>
                <a:cubicBezTo>
                  <a:pt x="1213523" y="8983071"/>
                  <a:pt x="1238876" y="8990608"/>
                  <a:pt x="1247782" y="9009108"/>
                </a:cubicBezTo>
                <a:cubicBezTo>
                  <a:pt x="1213523" y="8985811"/>
                  <a:pt x="1197762" y="8985127"/>
                  <a:pt x="1192966" y="8997460"/>
                </a:cubicBezTo>
                <a:cubicBezTo>
                  <a:pt x="1173095" y="8969366"/>
                  <a:pt x="1137464" y="8952236"/>
                  <a:pt x="1134038" y="8913180"/>
                </a:cubicBezTo>
                <a:cubicBezTo>
                  <a:pt x="1156650" y="8922772"/>
                  <a:pt x="1179948" y="8932365"/>
                  <a:pt x="1163503" y="8893994"/>
                </a:cubicBezTo>
                <a:cubicBezTo>
                  <a:pt x="1116223" y="8873437"/>
                  <a:pt x="1066887" y="8848770"/>
                  <a:pt x="1018239" y="8825473"/>
                </a:cubicBezTo>
                <a:cubicBezTo>
                  <a:pt x="1020293" y="8768601"/>
                  <a:pt x="923680" y="8770656"/>
                  <a:pt x="923680" y="8714469"/>
                </a:cubicBezTo>
                <a:cubicBezTo>
                  <a:pt x="944235" y="8708987"/>
                  <a:pt x="962052" y="8745989"/>
                  <a:pt x="968904" y="8723377"/>
                </a:cubicBezTo>
                <a:cubicBezTo>
                  <a:pt x="976441" y="8750785"/>
                  <a:pt x="1010016" y="8762434"/>
                  <a:pt x="1025775" y="8785046"/>
                </a:cubicBezTo>
                <a:cubicBezTo>
                  <a:pt x="1025775" y="8772712"/>
                  <a:pt x="1035369" y="8772712"/>
                  <a:pt x="1025775" y="8748730"/>
                </a:cubicBezTo>
                <a:lnTo>
                  <a:pt x="966163" y="8713099"/>
                </a:lnTo>
                <a:cubicBezTo>
                  <a:pt x="980552" y="8682950"/>
                  <a:pt x="925050" y="8658282"/>
                  <a:pt x="912031" y="8614429"/>
                </a:cubicBezTo>
                <a:cubicBezTo>
                  <a:pt x="980552" y="8670616"/>
                  <a:pt x="1033998" y="8765860"/>
                  <a:pt x="1102518" y="8751471"/>
                </a:cubicBezTo>
                <a:cubicBezTo>
                  <a:pt x="1069181" y="8708078"/>
                  <a:pt x="1029710" y="8669762"/>
                  <a:pt x="985349" y="8637726"/>
                </a:cubicBezTo>
                <a:cubicBezTo>
                  <a:pt x="943551" y="8598669"/>
                  <a:pt x="910661" y="8559612"/>
                  <a:pt x="929161" y="8525352"/>
                </a:cubicBezTo>
                <a:cubicBezTo>
                  <a:pt x="912685" y="8505550"/>
                  <a:pt x="892417" y="8489242"/>
                  <a:pt x="869548" y="8477387"/>
                </a:cubicBezTo>
                <a:cubicBezTo>
                  <a:pt x="870233" y="8488351"/>
                  <a:pt x="877086" y="8508222"/>
                  <a:pt x="866122" y="8502740"/>
                </a:cubicBezTo>
                <a:cubicBezTo>
                  <a:pt x="826248" y="8438667"/>
                  <a:pt x="782783" y="8376899"/>
                  <a:pt x="735933" y="8317734"/>
                </a:cubicBezTo>
                <a:cubicBezTo>
                  <a:pt x="711266" y="8286900"/>
                  <a:pt x="688653" y="8256751"/>
                  <a:pt x="667412" y="8225231"/>
                </a:cubicBezTo>
                <a:cubicBezTo>
                  <a:pt x="647549" y="8193372"/>
                  <a:pt x="629919" y="8160174"/>
                  <a:pt x="614650" y="8125876"/>
                </a:cubicBezTo>
                <a:cubicBezTo>
                  <a:pt x="613965" y="8139580"/>
                  <a:pt x="596150" y="8125876"/>
                  <a:pt x="589984" y="8125876"/>
                </a:cubicBezTo>
                <a:cubicBezTo>
                  <a:pt x="593409" y="8091615"/>
                  <a:pt x="553667" y="8074485"/>
                  <a:pt x="549556" y="8042966"/>
                </a:cubicBezTo>
                <a:cubicBezTo>
                  <a:pt x="580390" y="8060096"/>
                  <a:pt x="598205" y="8108061"/>
                  <a:pt x="602317" y="8075856"/>
                </a:cubicBezTo>
                <a:cubicBezTo>
                  <a:pt x="572167" y="8023095"/>
                  <a:pt x="545444" y="7968278"/>
                  <a:pt x="509815" y="7916203"/>
                </a:cubicBezTo>
                <a:cubicBezTo>
                  <a:pt x="501591" y="7879887"/>
                  <a:pt x="520778" y="7899072"/>
                  <a:pt x="515980" y="7870294"/>
                </a:cubicBezTo>
                <a:cubicBezTo>
                  <a:pt x="505017" y="7863442"/>
                  <a:pt x="500221" y="7870979"/>
                  <a:pt x="482405" y="7850423"/>
                </a:cubicBezTo>
                <a:cubicBezTo>
                  <a:pt x="481720" y="7825070"/>
                  <a:pt x="496109" y="7831922"/>
                  <a:pt x="489257" y="7794236"/>
                </a:cubicBezTo>
                <a:cubicBezTo>
                  <a:pt x="457053" y="7764086"/>
                  <a:pt x="463905" y="7759975"/>
                  <a:pt x="437867" y="7747641"/>
                </a:cubicBezTo>
                <a:cubicBezTo>
                  <a:pt x="446089" y="7722289"/>
                  <a:pt x="470757" y="7736678"/>
                  <a:pt x="479664" y="7712011"/>
                </a:cubicBezTo>
                <a:cubicBezTo>
                  <a:pt x="452196" y="7682352"/>
                  <a:pt x="433668" y="7645535"/>
                  <a:pt x="426218" y="7605804"/>
                </a:cubicBezTo>
                <a:lnTo>
                  <a:pt x="439237" y="7616082"/>
                </a:lnTo>
                <a:cubicBezTo>
                  <a:pt x="439922" y="7612655"/>
                  <a:pt x="441293" y="7607859"/>
                  <a:pt x="448146" y="7616082"/>
                </a:cubicBezTo>
                <a:cubicBezTo>
                  <a:pt x="437182" y="7638694"/>
                  <a:pt x="474183" y="7697621"/>
                  <a:pt x="479664" y="7679806"/>
                </a:cubicBezTo>
                <a:cubicBezTo>
                  <a:pt x="459437" y="7621728"/>
                  <a:pt x="428009" y="7568183"/>
                  <a:pt x="387161" y="7522208"/>
                </a:cubicBezTo>
                <a:cubicBezTo>
                  <a:pt x="402921" y="7503708"/>
                  <a:pt x="368661" y="7470818"/>
                  <a:pt x="387161" y="7458484"/>
                </a:cubicBezTo>
                <a:cubicBezTo>
                  <a:pt x="376198" y="7461910"/>
                  <a:pt x="357012" y="7442039"/>
                  <a:pt x="357012" y="7415316"/>
                </a:cubicBezTo>
                <a:cubicBezTo>
                  <a:pt x="387161" y="7447521"/>
                  <a:pt x="407032" y="7442039"/>
                  <a:pt x="407032" y="7400927"/>
                </a:cubicBezTo>
                <a:cubicBezTo>
                  <a:pt x="427589" y="7439298"/>
                  <a:pt x="444719" y="7473558"/>
                  <a:pt x="468016" y="7507819"/>
                </a:cubicBezTo>
                <a:cubicBezTo>
                  <a:pt x="469386" y="7479040"/>
                  <a:pt x="502961" y="7529745"/>
                  <a:pt x="493369" y="7479040"/>
                </a:cubicBezTo>
                <a:cubicBezTo>
                  <a:pt x="443754" y="7438615"/>
                  <a:pt x="407069" y="7384541"/>
                  <a:pt x="387848" y="7323498"/>
                </a:cubicBezTo>
                <a:cubicBezTo>
                  <a:pt x="372772" y="7331035"/>
                  <a:pt x="333030" y="7315276"/>
                  <a:pt x="326179" y="7254977"/>
                </a:cubicBezTo>
                <a:cubicBezTo>
                  <a:pt x="344678" y="7274848"/>
                  <a:pt x="348105" y="7298145"/>
                  <a:pt x="372087" y="7315276"/>
                </a:cubicBezTo>
                <a:cubicBezTo>
                  <a:pt x="383050" y="7306368"/>
                  <a:pt x="386476" y="7259773"/>
                  <a:pt x="376883" y="7252921"/>
                </a:cubicBezTo>
                <a:cubicBezTo>
                  <a:pt x="367290" y="7246069"/>
                  <a:pt x="343993" y="7263885"/>
                  <a:pt x="337826" y="7221402"/>
                </a:cubicBezTo>
                <a:cubicBezTo>
                  <a:pt x="348790" y="7235106"/>
                  <a:pt x="371402" y="7225513"/>
                  <a:pt x="348790" y="7198105"/>
                </a:cubicBezTo>
                <a:cubicBezTo>
                  <a:pt x="326179" y="7170697"/>
                  <a:pt x="324122" y="7207013"/>
                  <a:pt x="295325" y="7159733"/>
                </a:cubicBezTo>
                <a:cubicBezTo>
                  <a:pt x="294640" y="7132325"/>
                  <a:pt x="324807" y="7128899"/>
                  <a:pt x="310399" y="7105602"/>
                </a:cubicBezTo>
                <a:cubicBezTo>
                  <a:pt x="302862" y="7121362"/>
                  <a:pt x="259009" y="7096694"/>
                  <a:pt x="249417" y="7056952"/>
                </a:cubicBezTo>
                <a:cubicBezTo>
                  <a:pt x="259695" y="7035025"/>
                  <a:pt x="274084" y="7078879"/>
                  <a:pt x="280936" y="7070656"/>
                </a:cubicBezTo>
                <a:cubicBezTo>
                  <a:pt x="257638" y="7037766"/>
                  <a:pt x="302177" y="7040507"/>
                  <a:pt x="280936" y="7020636"/>
                </a:cubicBezTo>
                <a:cubicBezTo>
                  <a:pt x="253528" y="7054896"/>
                  <a:pt x="200081" y="6932930"/>
                  <a:pt x="195284" y="6874002"/>
                </a:cubicBezTo>
                <a:cubicBezTo>
                  <a:pt x="184292" y="6866132"/>
                  <a:pt x="169013" y="6868576"/>
                  <a:pt x="161025" y="6879483"/>
                </a:cubicBezTo>
                <a:cubicBezTo>
                  <a:pt x="161025" y="6842482"/>
                  <a:pt x="150060" y="6817129"/>
                  <a:pt x="134987" y="6832204"/>
                </a:cubicBezTo>
                <a:cubicBezTo>
                  <a:pt x="139782" y="6804796"/>
                  <a:pt x="117172" y="6780813"/>
                  <a:pt x="123338" y="6752720"/>
                </a:cubicBezTo>
                <a:cubicBezTo>
                  <a:pt x="164864" y="6802281"/>
                  <a:pt x="197128" y="6858915"/>
                  <a:pt x="218581" y="6919910"/>
                </a:cubicBezTo>
                <a:cubicBezTo>
                  <a:pt x="219953" y="6908262"/>
                  <a:pt x="228860" y="6915114"/>
                  <a:pt x="228860" y="6908262"/>
                </a:cubicBezTo>
                <a:cubicBezTo>
                  <a:pt x="150747" y="6754090"/>
                  <a:pt x="145265" y="6647198"/>
                  <a:pt x="60984" y="6485489"/>
                </a:cubicBezTo>
                <a:cubicBezTo>
                  <a:pt x="73317" y="6464247"/>
                  <a:pt x="59613" y="6445062"/>
                  <a:pt x="68522" y="6424506"/>
                </a:cubicBezTo>
                <a:cubicBezTo>
                  <a:pt x="110319" y="6476581"/>
                  <a:pt x="137043" y="6585529"/>
                  <a:pt x="193915" y="6622531"/>
                </a:cubicBezTo>
                <a:lnTo>
                  <a:pt x="198710" y="6601974"/>
                </a:lnTo>
                <a:cubicBezTo>
                  <a:pt x="141153" y="6496452"/>
                  <a:pt x="65780" y="6387504"/>
                  <a:pt x="87022" y="6273075"/>
                </a:cubicBezTo>
                <a:cubicBezTo>
                  <a:pt x="54132" y="6180571"/>
                  <a:pt x="12335" y="6038733"/>
                  <a:pt x="35632" y="5975009"/>
                </a:cubicBezTo>
                <a:cubicBezTo>
                  <a:pt x="23983" y="5975009"/>
                  <a:pt x="18502" y="5951027"/>
                  <a:pt x="18502" y="5924989"/>
                </a:cubicBezTo>
                <a:cubicBezTo>
                  <a:pt x="30835" y="5953768"/>
                  <a:pt x="41798" y="5964731"/>
                  <a:pt x="50021" y="5935267"/>
                </a:cubicBezTo>
                <a:cubicBezTo>
                  <a:pt x="44456" y="5908073"/>
                  <a:pt x="49090" y="5879781"/>
                  <a:pt x="63039" y="5855783"/>
                </a:cubicBezTo>
                <a:cubicBezTo>
                  <a:pt x="50706" y="5829745"/>
                  <a:pt x="54818" y="5805763"/>
                  <a:pt x="39058" y="5825634"/>
                </a:cubicBezTo>
                <a:cubicBezTo>
                  <a:pt x="44539" y="5839338"/>
                  <a:pt x="54132" y="5852357"/>
                  <a:pt x="50021" y="5866061"/>
                </a:cubicBezTo>
                <a:cubicBezTo>
                  <a:pt x="21928" y="5857839"/>
                  <a:pt x="26723" y="5783837"/>
                  <a:pt x="0" y="5744094"/>
                </a:cubicBezTo>
                <a:cubicBezTo>
                  <a:pt x="51391" y="5718742"/>
                  <a:pt x="42484" y="5584441"/>
                  <a:pt x="58928" y="5500160"/>
                </a:cubicBezTo>
                <a:cubicBezTo>
                  <a:pt x="81541" y="5517976"/>
                  <a:pt x="93874" y="5452196"/>
                  <a:pt x="106892" y="5415880"/>
                </a:cubicBezTo>
                <a:cubicBezTo>
                  <a:pt x="140469" y="5423417"/>
                  <a:pt x="167877" y="5473437"/>
                  <a:pt x="193230" y="5541958"/>
                </a:cubicBezTo>
                <a:cubicBezTo>
                  <a:pt x="182106" y="5457896"/>
                  <a:pt x="188877" y="5372432"/>
                  <a:pt x="213101" y="5291172"/>
                </a:cubicBezTo>
                <a:cubicBezTo>
                  <a:pt x="225607" y="5232414"/>
                  <a:pt x="231126" y="5172385"/>
                  <a:pt x="229545" y="5112332"/>
                </a:cubicBezTo>
                <a:cubicBezTo>
                  <a:pt x="230288" y="5094436"/>
                  <a:pt x="245212" y="5080424"/>
                  <a:pt x="263121" y="5080813"/>
                </a:cubicBezTo>
                <a:cubicBezTo>
                  <a:pt x="266712" y="5090623"/>
                  <a:pt x="271304" y="5100038"/>
                  <a:pt x="276825" y="5108907"/>
                </a:cubicBezTo>
                <a:cubicBezTo>
                  <a:pt x="296696" y="5137686"/>
                  <a:pt x="341252" y="5156186"/>
                  <a:pt x="330974" y="5197298"/>
                </a:cubicBezTo>
                <a:cubicBezTo>
                  <a:pt x="323437" y="5224022"/>
                  <a:pt x="298751" y="5240467"/>
                  <a:pt x="277509" y="5269245"/>
                </a:cubicBezTo>
                <a:cubicBezTo>
                  <a:pt x="256269" y="5298024"/>
                  <a:pt x="267232" y="5322006"/>
                  <a:pt x="298751" y="5337766"/>
                </a:cubicBezTo>
                <a:cubicBezTo>
                  <a:pt x="330289" y="5353526"/>
                  <a:pt x="363179" y="5368600"/>
                  <a:pt x="394699" y="5385045"/>
                </a:cubicBezTo>
                <a:cubicBezTo>
                  <a:pt x="406348" y="5391212"/>
                  <a:pt x="402921" y="5401491"/>
                  <a:pt x="387848" y="5409713"/>
                </a:cubicBezTo>
                <a:cubicBezTo>
                  <a:pt x="372772" y="5417935"/>
                  <a:pt x="350161" y="5422047"/>
                  <a:pt x="342624" y="5434381"/>
                </a:cubicBezTo>
                <a:cubicBezTo>
                  <a:pt x="329874" y="5474465"/>
                  <a:pt x="313813" y="5513427"/>
                  <a:pt x="294640" y="5550866"/>
                </a:cubicBezTo>
                <a:cubicBezTo>
                  <a:pt x="274084" y="5572107"/>
                  <a:pt x="226119" y="5574163"/>
                  <a:pt x="226119" y="5619387"/>
                </a:cubicBezTo>
                <a:cubicBezTo>
                  <a:pt x="237768" y="5657073"/>
                  <a:pt x="248045" y="5698186"/>
                  <a:pt x="259009" y="5738613"/>
                </a:cubicBezTo>
                <a:cubicBezTo>
                  <a:pt x="239138" y="5746150"/>
                  <a:pt x="241194" y="5708463"/>
                  <a:pt x="226805" y="5708463"/>
                </a:cubicBezTo>
                <a:cubicBezTo>
                  <a:pt x="217212" y="5766021"/>
                  <a:pt x="257638" y="5794114"/>
                  <a:pt x="252157" y="5862635"/>
                </a:cubicBezTo>
                <a:cubicBezTo>
                  <a:pt x="327548" y="5881136"/>
                  <a:pt x="322753" y="6155904"/>
                  <a:pt x="372772" y="6230592"/>
                </a:cubicBezTo>
                <a:cubicBezTo>
                  <a:pt x="370525" y="6294608"/>
                  <a:pt x="379097" y="6358545"/>
                  <a:pt x="398125" y="6419709"/>
                </a:cubicBezTo>
                <a:cubicBezTo>
                  <a:pt x="414775" y="6468825"/>
                  <a:pt x="434926" y="6516684"/>
                  <a:pt x="458423" y="6562917"/>
                </a:cubicBezTo>
                <a:cubicBezTo>
                  <a:pt x="456367" y="6538250"/>
                  <a:pt x="417310" y="6469729"/>
                  <a:pt x="448146" y="6469729"/>
                </a:cubicBezTo>
                <a:cubicBezTo>
                  <a:pt x="475554" y="6543732"/>
                  <a:pt x="476924" y="6609512"/>
                  <a:pt x="516666" y="6658847"/>
                </a:cubicBezTo>
                <a:cubicBezTo>
                  <a:pt x="525573" y="6725312"/>
                  <a:pt x="562576" y="6853445"/>
                  <a:pt x="594094" y="6853445"/>
                </a:cubicBezTo>
                <a:cubicBezTo>
                  <a:pt x="606428" y="6900725"/>
                  <a:pt x="580390" y="6847964"/>
                  <a:pt x="580390" y="6884965"/>
                </a:cubicBezTo>
                <a:cubicBezTo>
                  <a:pt x="599576" y="6931559"/>
                  <a:pt x="652337" y="6970616"/>
                  <a:pt x="648911" y="7022007"/>
                </a:cubicBezTo>
                <a:cubicBezTo>
                  <a:pt x="630410" y="7008988"/>
                  <a:pt x="630410" y="6945263"/>
                  <a:pt x="616706" y="6962394"/>
                </a:cubicBezTo>
                <a:cubicBezTo>
                  <a:pt x="628354" y="7007617"/>
                  <a:pt x="644114" y="7093268"/>
                  <a:pt x="668782" y="7055582"/>
                </a:cubicBezTo>
                <a:cubicBezTo>
                  <a:pt x="679967" y="7111983"/>
                  <a:pt x="698153" y="7166767"/>
                  <a:pt x="722914" y="7218661"/>
                </a:cubicBezTo>
                <a:cubicBezTo>
                  <a:pt x="746896" y="7271422"/>
                  <a:pt x="770879" y="7324183"/>
                  <a:pt x="799657" y="7374888"/>
                </a:cubicBezTo>
                <a:cubicBezTo>
                  <a:pt x="838028" y="7374888"/>
                  <a:pt x="902439" y="7450262"/>
                  <a:pt x="941494" y="7511930"/>
                </a:cubicBezTo>
                <a:cubicBezTo>
                  <a:pt x="950184" y="7497664"/>
                  <a:pt x="966984" y="7490504"/>
                  <a:pt x="983293" y="7494114"/>
                </a:cubicBezTo>
                <a:cubicBezTo>
                  <a:pt x="985654" y="7490262"/>
                  <a:pt x="987498" y="7486115"/>
                  <a:pt x="988774" y="7481781"/>
                </a:cubicBezTo>
                <a:cubicBezTo>
                  <a:pt x="981957" y="7469073"/>
                  <a:pt x="972906" y="7457700"/>
                  <a:pt x="962052" y="7448206"/>
                </a:cubicBezTo>
                <a:cubicBezTo>
                  <a:pt x="957684" y="7446706"/>
                  <a:pt x="953537" y="7444632"/>
                  <a:pt x="949717" y="7442039"/>
                </a:cubicBezTo>
                <a:cubicBezTo>
                  <a:pt x="946291" y="7461910"/>
                  <a:pt x="936013" y="7464651"/>
                  <a:pt x="918197" y="7449576"/>
                </a:cubicBezTo>
                <a:cubicBezTo>
                  <a:pt x="899885" y="7390527"/>
                  <a:pt x="873112" y="7334442"/>
                  <a:pt x="838713" y="7283071"/>
                </a:cubicBezTo>
                <a:cubicBezTo>
                  <a:pt x="838713" y="7262514"/>
                  <a:pt x="850363" y="7269366"/>
                  <a:pt x="850363" y="7250866"/>
                </a:cubicBezTo>
                <a:cubicBezTo>
                  <a:pt x="835287" y="7247440"/>
                  <a:pt x="831176" y="7238532"/>
                  <a:pt x="827066" y="7226884"/>
                </a:cubicBezTo>
                <a:cubicBezTo>
                  <a:pt x="825864" y="7232776"/>
                  <a:pt x="824027" y="7238520"/>
                  <a:pt x="821583" y="7244014"/>
                </a:cubicBezTo>
                <a:cubicBezTo>
                  <a:pt x="818512" y="7249414"/>
                  <a:pt x="814578" y="7254275"/>
                  <a:pt x="809935" y="7258403"/>
                </a:cubicBezTo>
                <a:cubicBezTo>
                  <a:pt x="803768" y="7250866"/>
                  <a:pt x="792120" y="7242643"/>
                  <a:pt x="792120" y="7235106"/>
                </a:cubicBezTo>
                <a:cubicBezTo>
                  <a:pt x="790129" y="7213620"/>
                  <a:pt x="792458" y="7191953"/>
                  <a:pt x="798972" y="7171382"/>
                </a:cubicBezTo>
                <a:cubicBezTo>
                  <a:pt x="798497" y="7165110"/>
                  <a:pt x="797347" y="7158907"/>
                  <a:pt x="795546" y="7152881"/>
                </a:cubicBezTo>
                <a:lnTo>
                  <a:pt x="803768" y="7162474"/>
                </a:lnTo>
                <a:cubicBezTo>
                  <a:pt x="819527" y="7137807"/>
                  <a:pt x="818842" y="7124103"/>
                  <a:pt x="793489" y="7108343"/>
                </a:cubicBezTo>
                <a:cubicBezTo>
                  <a:pt x="768138" y="7092583"/>
                  <a:pt x="733192" y="7077508"/>
                  <a:pt x="715377" y="7064489"/>
                </a:cubicBezTo>
                <a:cubicBezTo>
                  <a:pt x="697560" y="7051471"/>
                  <a:pt x="677689" y="7037081"/>
                  <a:pt x="677689" y="7007617"/>
                </a:cubicBezTo>
                <a:cubicBezTo>
                  <a:pt x="687969" y="7002136"/>
                  <a:pt x="700986" y="6998709"/>
                  <a:pt x="705098" y="6989802"/>
                </a:cubicBezTo>
                <a:cubicBezTo>
                  <a:pt x="717431" y="6962394"/>
                  <a:pt x="724285" y="6934985"/>
                  <a:pt x="764027" y="6934985"/>
                </a:cubicBezTo>
                <a:lnTo>
                  <a:pt x="777046" y="6934985"/>
                </a:lnTo>
                <a:cubicBezTo>
                  <a:pt x="774558" y="6926068"/>
                  <a:pt x="773403" y="6916832"/>
                  <a:pt x="773618" y="6907577"/>
                </a:cubicBezTo>
                <a:cubicBezTo>
                  <a:pt x="780229" y="6915761"/>
                  <a:pt x="787569" y="6923329"/>
                  <a:pt x="795546" y="6930189"/>
                </a:cubicBezTo>
                <a:cubicBezTo>
                  <a:pt x="801279" y="6927322"/>
                  <a:pt x="806400" y="6923365"/>
                  <a:pt x="810620" y="6918540"/>
                </a:cubicBezTo>
                <a:cubicBezTo>
                  <a:pt x="807194" y="6880854"/>
                  <a:pt x="773618" y="6852760"/>
                  <a:pt x="790063" y="6812333"/>
                </a:cubicBezTo>
                <a:cubicBezTo>
                  <a:pt x="781842" y="6802740"/>
                  <a:pt x="778416" y="6813704"/>
                  <a:pt x="768822" y="6798629"/>
                </a:cubicBezTo>
                <a:cubicBezTo>
                  <a:pt x="774944" y="6756684"/>
                  <a:pt x="769739" y="6713865"/>
                  <a:pt x="753748" y="6674607"/>
                </a:cubicBezTo>
                <a:lnTo>
                  <a:pt x="744155" y="6674607"/>
                </a:lnTo>
                <a:cubicBezTo>
                  <a:pt x="733877" y="6673921"/>
                  <a:pt x="716061" y="6663643"/>
                  <a:pt x="716061" y="6657476"/>
                </a:cubicBezTo>
                <a:cubicBezTo>
                  <a:pt x="713693" y="6640248"/>
                  <a:pt x="717582" y="6622743"/>
                  <a:pt x="727024" y="6608141"/>
                </a:cubicBezTo>
                <a:cubicBezTo>
                  <a:pt x="733315" y="6601624"/>
                  <a:pt x="739947" y="6595449"/>
                  <a:pt x="746896" y="6589640"/>
                </a:cubicBezTo>
                <a:cubicBezTo>
                  <a:pt x="741987" y="6562981"/>
                  <a:pt x="740835" y="6535765"/>
                  <a:pt x="743470" y="6508786"/>
                </a:cubicBezTo>
                <a:lnTo>
                  <a:pt x="735248" y="6514953"/>
                </a:lnTo>
                <a:cubicBezTo>
                  <a:pt x="731822" y="6517009"/>
                  <a:pt x="712636" y="6506045"/>
                  <a:pt x="712636" y="6500564"/>
                </a:cubicBezTo>
                <a:cubicBezTo>
                  <a:pt x="712636" y="6460136"/>
                  <a:pt x="712636" y="6419024"/>
                  <a:pt x="712636" y="6377912"/>
                </a:cubicBezTo>
                <a:cubicBezTo>
                  <a:pt x="722914" y="6373115"/>
                  <a:pt x="732507" y="6369689"/>
                  <a:pt x="742099" y="6364207"/>
                </a:cubicBezTo>
                <a:cubicBezTo>
                  <a:pt x="789378" y="6336799"/>
                  <a:pt x="787323" y="6264167"/>
                  <a:pt x="848307" y="6249778"/>
                </a:cubicBezTo>
                <a:cubicBezTo>
                  <a:pt x="855591" y="6208322"/>
                  <a:pt x="869471" y="6168301"/>
                  <a:pt x="889420" y="6131237"/>
                </a:cubicBezTo>
                <a:cubicBezTo>
                  <a:pt x="895232" y="6122256"/>
                  <a:pt x="898326" y="6111786"/>
                  <a:pt x="898326" y="6101088"/>
                </a:cubicBezTo>
                <a:lnTo>
                  <a:pt x="894215" y="6075049"/>
                </a:lnTo>
                <a:cubicBezTo>
                  <a:pt x="891171" y="6064255"/>
                  <a:pt x="885524" y="6054373"/>
                  <a:pt x="877770" y="6046271"/>
                </a:cubicBezTo>
                <a:cubicBezTo>
                  <a:pt x="864066" y="6031881"/>
                  <a:pt x="855843" y="5999677"/>
                  <a:pt x="822268" y="6022974"/>
                </a:cubicBezTo>
                <a:cubicBezTo>
                  <a:pt x="796615" y="6039267"/>
                  <a:pt x="769823" y="6053693"/>
                  <a:pt x="742099" y="6066142"/>
                </a:cubicBezTo>
                <a:cubicBezTo>
                  <a:pt x="698246" y="6088068"/>
                  <a:pt x="673578" y="6075050"/>
                  <a:pt x="673578" y="6023659"/>
                </a:cubicBezTo>
                <a:cubicBezTo>
                  <a:pt x="660564" y="5968770"/>
                  <a:pt x="674004" y="5910953"/>
                  <a:pt x="709894" y="5867432"/>
                </a:cubicBezTo>
                <a:cubicBezTo>
                  <a:pt x="725129" y="5848426"/>
                  <a:pt x="736322" y="5826508"/>
                  <a:pt x="742785" y="5803022"/>
                </a:cubicBezTo>
                <a:cubicBezTo>
                  <a:pt x="752377" y="5776984"/>
                  <a:pt x="753748" y="5755743"/>
                  <a:pt x="714692" y="5749576"/>
                </a:cubicBezTo>
                <a:cubicBezTo>
                  <a:pt x="675634" y="5743409"/>
                  <a:pt x="681801" y="5725594"/>
                  <a:pt x="698932" y="5701611"/>
                </a:cubicBezTo>
                <a:cubicBezTo>
                  <a:pt x="705143" y="5691314"/>
                  <a:pt x="708016" y="5679346"/>
                  <a:pt x="707153" y="5667351"/>
                </a:cubicBezTo>
                <a:cubicBezTo>
                  <a:pt x="707153" y="5648851"/>
                  <a:pt x="681801" y="5630350"/>
                  <a:pt x="668782" y="5638572"/>
                </a:cubicBezTo>
                <a:cubicBezTo>
                  <a:pt x="649107" y="5651502"/>
                  <a:pt x="630123" y="5665453"/>
                  <a:pt x="611909" y="5680370"/>
                </a:cubicBezTo>
                <a:cubicBezTo>
                  <a:pt x="601631" y="5687907"/>
                  <a:pt x="588612" y="5702982"/>
                  <a:pt x="584501" y="5702982"/>
                </a:cubicBezTo>
                <a:cubicBezTo>
                  <a:pt x="567747" y="5696154"/>
                  <a:pt x="553427" y="5684458"/>
                  <a:pt x="543389" y="5669407"/>
                </a:cubicBezTo>
                <a:cubicBezTo>
                  <a:pt x="526259" y="5642683"/>
                  <a:pt x="513925" y="5605682"/>
                  <a:pt x="499535" y="5574163"/>
                </a:cubicBezTo>
                <a:cubicBezTo>
                  <a:pt x="549556" y="5527569"/>
                  <a:pt x="511184" y="5453566"/>
                  <a:pt x="554352" y="5402861"/>
                </a:cubicBezTo>
                <a:cubicBezTo>
                  <a:pt x="572963" y="5372192"/>
                  <a:pt x="588130" y="5339561"/>
                  <a:pt x="599576" y="5305561"/>
                </a:cubicBezTo>
                <a:cubicBezTo>
                  <a:pt x="626299" y="5251430"/>
                  <a:pt x="665356" y="5198669"/>
                  <a:pt x="609854" y="5139056"/>
                </a:cubicBezTo>
                <a:cubicBezTo>
                  <a:pt x="601370" y="5128694"/>
                  <a:pt x="599022" y="5114608"/>
                  <a:pt x="603687" y="5102055"/>
                </a:cubicBezTo>
                <a:cubicBezTo>
                  <a:pt x="655078" y="5023285"/>
                  <a:pt x="635892" y="4935578"/>
                  <a:pt x="635892" y="4850614"/>
                </a:cubicBezTo>
                <a:cubicBezTo>
                  <a:pt x="637262" y="4828687"/>
                  <a:pt x="635892" y="4794427"/>
                  <a:pt x="616021" y="4791000"/>
                </a:cubicBezTo>
                <a:cubicBezTo>
                  <a:pt x="596150" y="4787575"/>
                  <a:pt x="572167" y="4808131"/>
                  <a:pt x="550926" y="4819779"/>
                </a:cubicBezTo>
                <a:cubicBezTo>
                  <a:pt x="533514" y="4826273"/>
                  <a:pt x="522773" y="4843800"/>
                  <a:pt x="524888" y="4862262"/>
                </a:cubicBezTo>
                <a:cubicBezTo>
                  <a:pt x="527629" y="4904060"/>
                  <a:pt x="515980" y="4947912"/>
                  <a:pt x="553667" y="4982858"/>
                </a:cubicBezTo>
                <a:cubicBezTo>
                  <a:pt x="555463" y="4984665"/>
                  <a:pt x="557023" y="4986693"/>
                  <a:pt x="558309" y="4988893"/>
                </a:cubicBezTo>
                <a:cubicBezTo>
                  <a:pt x="566714" y="5003267"/>
                  <a:pt x="561874" y="5021733"/>
                  <a:pt x="547500" y="5030108"/>
                </a:cubicBezTo>
                <a:cubicBezTo>
                  <a:pt x="542704" y="5033534"/>
                  <a:pt x="528999" y="5015747"/>
                  <a:pt x="518721" y="5015748"/>
                </a:cubicBezTo>
                <a:cubicBezTo>
                  <a:pt x="514963" y="5015189"/>
                  <a:pt x="511248" y="5014376"/>
                  <a:pt x="507599" y="5013315"/>
                </a:cubicBezTo>
                <a:cubicBezTo>
                  <a:pt x="462903" y="5000320"/>
                  <a:pt x="437206" y="4953552"/>
                  <a:pt x="450200" y="4908856"/>
                </a:cubicBezTo>
                <a:cubicBezTo>
                  <a:pt x="467968" y="4827235"/>
                  <a:pt x="497270" y="4748560"/>
                  <a:pt x="537222" y="4675201"/>
                </a:cubicBezTo>
                <a:cubicBezTo>
                  <a:pt x="550926" y="4656014"/>
                  <a:pt x="555037" y="4627920"/>
                  <a:pt x="571482" y="4612845"/>
                </a:cubicBezTo>
                <a:cubicBezTo>
                  <a:pt x="624992" y="4568945"/>
                  <a:pt x="650008" y="4499162"/>
                  <a:pt x="636577" y="4431265"/>
                </a:cubicBezTo>
                <a:cubicBezTo>
                  <a:pt x="632502" y="4381961"/>
                  <a:pt x="650289" y="4333357"/>
                  <a:pt x="685227" y="4298333"/>
                </a:cubicBezTo>
                <a:cubicBezTo>
                  <a:pt x="726340" y="4241461"/>
                  <a:pt x="726340" y="4162661"/>
                  <a:pt x="772248" y="4104417"/>
                </a:cubicBezTo>
                <a:cubicBezTo>
                  <a:pt x="788009" y="4084546"/>
                  <a:pt x="763340" y="4074269"/>
                  <a:pt x="752377" y="4062620"/>
                </a:cubicBezTo>
                <a:cubicBezTo>
                  <a:pt x="745183" y="4052614"/>
                  <a:pt x="734788" y="4045362"/>
                  <a:pt x="722914" y="4042063"/>
                </a:cubicBezTo>
                <a:cubicBezTo>
                  <a:pt x="674949" y="4036582"/>
                  <a:pt x="680430" y="4016025"/>
                  <a:pt x="701673" y="3984506"/>
                </a:cubicBezTo>
                <a:cubicBezTo>
                  <a:pt x="713001" y="3968770"/>
                  <a:pt x="711565" y="3947206"/>
                  <a:pt x="698246" y="3933115"/>
                </a:cubicBezTo>
                <a:cubicBezTo>
                  <a:pt x="679334" y="3908582"/>
                  <a:pt x="671175" y="3877431"/>
                  <a:pt x="675634" y="3846778"/>
                </a:cubicBezTo>
                <a:cubicBezTo>
                  <a:pt x="676319" y="3807721"/>
                  <a:pt x="678375" y="3770034"/>
                  <a:pt x="731822" y="3807721"/>
                </a:cubicBezTo>
                <a:cubicBezTo>
                  <a:pt x="751692" y="3780997"/>
                  <a:pt x="757859" y="3747422"/>
                  <a:pt x="800342" y="3730977"/>
                </a:cubicBezTo>
                <a:cubicBezTo>
                  <a:pt x="831861" y="3721383"/>
                  <a:pt x="846251" y="3665197"/>
                  <a:pt x="890104" y="3652862"/>
                </a:cubicBezTo>
                <a:cubicBezTo>
                  <a:pt x="895586" y="3651492"/>
                  <a:pt x="899011" y="3644640"/>
                  <a:pt x="903808" y="3640529"/>
                </a:cubicBezTo>
                <a:cubicBezTo>
                  <a:pt x="954513" y="3603527"/>
                  <a:pt x="918882" y="3528840"/>
                  <a:pt x="972330" y="3493208"/>
                </a:cubicBezTo>
                <a:cubicBezTo>
                  <a:pt x="968904" y="3454150"/>
                  <a:pt x="978496" y="3413723"/>
                  <a:pt x="961365" y="3385629"/>
                </a:cubicBezTo>
                <a:cubicBezTo>
                  <a:pt x="923811" y="3320851"/>
                  <a:pt x="928670" y="3239887"/>
                  <a:pt x="973700" y="3180065"/>
                </a:cubicBezTo>
                <a:cubicBezTo>
                  <a:pt x="979181" y="3176640"/>
                  <a:pt x="979181" y="3172528"/>
                  <a:pt x="979181" y="3168418"/>
                </a:cubicBezTo>
                <a:cubicBezTo>
                  <a:pt x="955198" y="3180751"/>
                  <a:pt x="946976" y="3203362"/>
                  <a:pt x="932588" y="3222549"/>
                </a:cubicBezTo>
                <a:cubicBezTo>
                  <a:pt x="940124" y="3183491"/>
                  <a:pt x="964791" y="3154712"/>
                  <a:pt x="970959" y="3114970"/>
                </a:cubicBezTo>
                <a:cubicBezTo>
                  <a:pt x="913402" y="3150601"/>
                  <a:pt x="909976" y="3222549"/>
                  <a:pt x="875029" y="3273940"/>
                </a:cubicBezTo>
                <a:cubicBezTo>
                  <a:pt x="856529" y="3252013"/>
                  <a:pt x="838713" y="3323276"/>
                  <a:pt x="819527" y="3337665"/>
                </a:cubicBezTo>
                <a:cubicBezTo>
                  <a:pt x="808564" y="3321905"/>
                  <a:pt x="822954" y="3255439"/>
                  <a:pt x="798287" y="3269143"/>
                </a:cubicBezTo>
                <a:cubicBezTo>
                  <a:pt x="800342" y="3317794"/>
                  <a:pt x="769507" y="3346573"/>
                  <a:pt x="756489" y="3386313"/>
                </a:cubicBezTo>
                <a:cubicBezTo>
                  <a:pt x="758544" y="3426743"/>
                  <a:pt x="761285" y="3408927"/>
                  <a:pt x="770879" y="3437706"/>
                </a:cubicBezTo>
                <a:cubicBezTo>
                  <a:pt x="739359" y="3454836"/>
                  <a:pt x="743470" y="3457577"/>
                  <a:pt x="708525" y="3488412"/>
                </a:cubicBezTo>
                <a:cubicBezTo>
                  <a:pt x="708525" y="3454150"/>
                  <a:pt x="699616" y="3464428"/>
                  <a:pt x="685912" y="3443873"/>
                </a:cubicBezTo>
                <a:cubicBezTo>
                  <a:pt x="696875" y="3413723"/>
                  <a:pt x="724285" y="3393167"/>
                  <a:pt x="718803" y="3353425"/>
                </a:cubicBezTo>
                <a:cubicBezTo>
                  <a:pt x="747284" y="3323023"/>
                  <a:pt x="770447" y="3288045"/>
                  <a:pt x="787323" y="3249957"/>
                </a:cubicBezTo>
                <a:cubicBezTo>
                  <a:pt x="808256" y="3208453"/>
                  <a:pt x="832307" y="3168596"/>
                  <a:pt x="859270" y="3130730"/>
                </a:cubicBezTo>
                <a:cubicBezTo>
                  <a:pt x="853788" y="3059469"/>
                  <a:pt x="914772" y="3031374"/>
                  <a:pt x="936013" y="2977928"/>
                </a:cubicBezTo>
                <a:cubicBezTo>
                  <a:pt x="925735" y="2983410"/>
                  <a:pt x="916143" y="2987521"/>
                  <a:pt x="921624" y="2967651"/>
                </a:cubicBezTo>
                <a:cubicBezTo>
                  <a:pt x="947661" y="2955316"/>
                  <a:pt x="944920" y="2922426"/>
                  <a:pt x="975070" y="2912832"/>
                </a:cubicBezTo>
                <a:cubicBezTo>
                  <a:pt x="982608" y="2922426"/>
                  <a:pt x="976441" y="2956001"/>
                  <a:pt x="1003163" y="2933388"/>
                </a:cubicBezTo>
                <a:cubicBezTo>
                  <a:pt x="1004534" y="2923111"/>
                  <a:pt x="1014126" y="2916258"/>
                  <a:pt x="1014126" y="2906665"/>
                </a:cubicBezTo>
                <a:cubicBezTo>
                  <a:pt x="1029202" y="2851849"/>
                  <a:pt x="985349" y="2894332"/>
                  <a:pt x="1000422" y="2838144"/>
                </a:cubicBezTo>
                <a:cubicBezTo>
                  <a:pt x="1031258" y="2817587"/>
                  <a:pt x="1036054" y="2810051"/>
                  <a:pt x="1042906" y="2764141"/>
                </a:cubicBezTo>
                <a:cubicBezTo>
                  <a:pt x="1049914" y="2758750"/>
                  <a:pt x="1059055" y="2756973"/>
                  <a:pt x="1067573" y="2759346"/>
                </a:cubicBezTo>
                <a:cubicBezTo>
                  <a:pt x="1078536" y="2736049"/>
                  <a:pt x="1079906" y="2704529"/>
                  <a:pt x="1096351" y="2685343"/>
                </a:cubicBezTo>
                <a:cubicBezTo>
                  <a:pt x="1128556" y="2700418"/>
                  <a:pt x="1064832" y="2757975"/>
                  <a:pt x="1044961" y="2801143"/>
                </a:cubicBezTo>
                <a:cubicBezTo>
                  <a:pt x="1060721" y="2795662"/>
                  <a:pt x="1044961" y="2838144"/>
                  <a:pt x="1074426" y="2812106"/>
                </a:cubicBezTo>
                <a:cubicBezTo>
                  <a:pt x="1086758" y="2766198"/>
                  <a:pt x="1119649" y="2736733"/>
                  <a:pt x="1134038" y="2692195"/>
                </a:cubicBezTo>
                <a:cubicBezTo>
                  <a:pt x="1161447" y="2660676"/>
                  <a:pt x="1167614" y="2688084"/>
                  <a:pt x="1174466" y="2640119"/>
                </a:cubicBezTo>
                <a:cubicBezTo>
                  <a:pt x="1196392" y="2626415"/>
                  <a:pt x="1189540" y="2649027"/>
                  <a:pt x="1216264" y="2626415"/>
                </a:cubicBezTo>
                <a:cubicBezTo>
                  <a:pt x="1216949" y="2596266"/>
                  <a:pt x="1234079" y="2581877"/>
                  <a:pt x="1238876" y="2557896"/>
                </a:cubicBezTo>
                <a:cubicBezTo>
                  <a:pt x="1246790" y="2554140"/>
                  <a:pt x="1255467" y="2552263"/>
                  <a:pt x="1264227" y="2552414"/>
                </a:cubicBezTo>
                <a:lnTo>
                  <a:pt x="1272451" y="2552414"/>
                </a:lnTo>
                <a:cubicBezTo>
                  <a:pt x="1281649" y="2548278"/>
                  <a:pt x="1288806" y="2540627"/>
                  <a:pt x="1292321" y="2531172"/>
                </a:cubicBezTo>
                <a:cubicBezTo>
                  <a:pt x="1271080" y="2533228"/>
                  <a:pt x="1245727" y="2540080"/>
                  <a:pt x="1262172" y="2492116"/>
                </a:cubicBezTo>
                <a:cubicBezTo>
                  <a:pt x="1303284" y="2502394"/>
                  <a:pt x="1297118" y="2454429"/>
                  <a:pt x="1339600" y="2461281"/>
                </a:cubicBezTo>
                <a:cubicBezTo>
                  <a:pt x="1340970" y="2420854"/>
                  <a:pt x="1348509" y="2427706"/>
                  <a:pt x="1367694" y="2385223"/>
                </a:cubicBezTo>
                <a:cubicBezTo>
                  <a:pt x="1343712" y="2397557"/>
                  <a:pt x="1310137" y="2467448"/>
                  <a:pt x="1295747" y="2446207"/>
                </a:cubicBezTo>
                <a:cubicBezTo>
                  <a:pt x="1331294" y="2402321"/>
                  <a:pt x="1369268" y="2360458"/>
                  <a:pt x="1409491" y="2320814"/>
                </a:cubicBezTo>
                <a:cubicBezTo>
                  <a:pt x="1383453" y="2302998"/>
                  <a:pt x="1489662" y="2213922"/>
                  <a:pt x="1520495" y="2165958"/>
                </a:cubicBezTo>
                <a:cubicBezTo>
                  <a:pt x="1495827" y="2181031"/>
                  <a:pt x="1458141" y="2211181"/>
                  <a:pt x="1427307" y="2234479"/>
                </a:cubicBezTo>
                <a:cubicBezTo>
                  <a:pt x="1396473" y="2257776"/>
                  <a:pt x="1368379" y="2270794"/>
                  <a:pt x="1368379" y="2242700"/>
                </a:cubicBezTo>
                <a:cubicBezTo>
                  <a:pt x="1353853" y="2256229"/>
                  <a:pt x="1343408" y="2273558"/>
                  <a:pt x="1338231" y="2292720"/>
                </a:cubicBezTo>
                <a:cubicBezTo>
                  <a:pt x="1353990" y="2285183"/>
                  <a:pt x="1359472" y="2289980"/>
                  <a:pt x="1359472" y="2300943"/>
                </a:cubicBezTo>
                <a:cubicBezTo>
                  <a:pt x="1299173" y="2348907"/>
                  <a:pt x="1356730" y="2357815"/>
                  <a:pt x="1306710" y="2407150"/>
                </a:cubicBezTo>
                <a:cubicBezTo>
                  <a:pt x="1314933" y="2380428"/>
                  <a:pt x="1321785" y="2355760"/>
                  <a:pt x="1301914" y="2363982"/>
                </a:cubicBezTo>
                <a:cubicBezTo>
                  <a:pt x="1290727" y="2372552"/>
                  <a:pt x="1280400" y="2382190"/>
                  <a:pt x="1271080" y="2392760"/>
                </a:cubicBezTo>
                <a:cubicBezTo>
                  <a:pt x="1266968" y="2407150"/>
                  <a:pt x="1264227" y="2420854"/>
                  <a:pt x="1260801" y="2435243"/>
                </a:cubicBezTo>
                <a:cubicBezTo>
                  <a:pt x="1234079" y="2450318"/>
                  <a:pt x="1218319" y="2474300"/>
                  <a:pt x="1192280" y="2489375"/>
                </a:cubicBezTo>
                <a:cubicBezTo>
                  <a:pt x="1192280" y="2451003"/>
                  <a:pt x="1221060" y="2437984"/>
                  <a:pt x="1227911" y="2405779"/>
                </a:cubicBezTo>
                <a:cubicBezTo>
                  <a:pt x="1210769" y="2414932"/>
                  <a:pt x="1196527" y="2428698"/>
                  <a:pt x="1186799" y="2445521"/>
                </a:cubicBezTo>
                <a:lnTo>
                  <a:pt x="1172409" y="2509246"/>
                </a:lnTo>
                <a:cubicBezTo>
                  <a:pt x="1187484" y="2494171"/>
                  <a:pt x="1196392" y="2489375"/>
                  <a:pt x="1196392" y="2509246"/>
                </a:cubicBezTo>
                <a:cubicBezTo>
                  <a:pt x="1152493" y="2549981"/>
                  <a:pt x="1113825" y="2596014"/>
                  <a:pt x="1081277" y="2646286"/>
                </a:cubicBezTo>
                <a:cubicBezTo>
                  <a:pt x="1078272" y="2709857"/>
                  <a:pt x="1048377" y="2769149"/>
                  <a:pt x="999053" y="2809365"/>
                </a:cubicBezTo>
                <a:cubicBezTo>
                  <a:pt x="951219" y="2852530"/>
                  <a:pt x="916143" y="2907989"/>
                  <a:pt x="897641" y="2969705"/>
                </a:cubicBezTo>
                <a:cubicBezTo>
                  <a:pt x="907919" y="2927223"/>
                  <a:pt x="899011" y="2916944"/>
                  <a:pt x="890104" y="2905980"/>
                </a:cubicBezTo>
                <a:cubicBezTo>
                  <a:pt x="938068" y="2866238"/>
                  <a:pt x="1007274" y="2806624"/>
                  <a:pt x="996996" y="2759346"/>
                </a:cubicBezTo>
                <a:cubicBezTo>
                  <a:pt x="1028699" y="2742010"/>
                  <a:pt x="1053041" y="2713771"/>
                  <a:pt x="1065518" y="2679862"/>
                </a:cubicBezTo>
                <a:cubicBezTo>
                  <a:pt x="1046332" y="2673695"/>
                  <a:pt x="1031258" y="2725770"/>
                  <a:pt x="1014812" y="2701103"/>
                </a:cubicBezTo>
                <a:cubicBezTo>
                  <a:pt x="1020978" y="2760716"/>
                  <a:pt x="937384" y="2764141"/>
                  <a:pt x="965478" y="2807310"/>
                </a:cubicBezTo>
                <a:cubicBezTo>
                  <a:pt x="913402" y="2831978"/>
                  <a:pt x="903808" y="2888165"/>
                  <a:pt x="864752" y="2923111"/>
                </a:cubicBezTo>
                <a:cubicBezTo>
                  <a:pt x="868863" y="2895017"/>
                  <a:pt x="885307" y="2878572"/>
                  <a:pt x="861326" y="2885424"/>
                </a:cubicBezTo>
                <a:cubicBezTo>
                  <a:pt x="856529" y="2913517"/>
                  <a:pt x="832546" y="2908721"/>
                  <a:pt x="827066" y="2908721"/>
                </a:cubicBezTo>
                <a:cubicBezTo>
                  <a:pt x="845566" y="2918314"/>
                  <a:pt x="806509" y="2941612"/>
                  <a:pt x="810620" y="2977243"/>
                </a:cubicBezTo>
                <a:cubicBezTo>
                  <a:pt x="824324" y="2956687"/>
                  <a:pt x="834603" y="2951204"/>
                  <a:pt x="834603" y="2970389"/>
                </a:cubicBezTo>
                <a:cubicBezTo>
                  <a:pt x="803768" y="2999169"/>
                  <a:pt x="798972" y="3047134"/>
                  <a:pt x="755803" y="3067691"/>
                </a:cubicBezTo>
                <a:cubicBezTo>
                  <a:pt x="755803" y="3052615"/>
                  <a:pt x="761970" y="3025207"/>
                  <a:pt x="751007" y="3030689"/>
                </a:cubicBezTo>
                <a:cubicBezTo>
                  <a:pt x="727024" y="3077283"/>
                  <a:pt x="744155" y="3082079"/>
                  <a:pt x="727024" y="3130045"/>
                </a:cubicBezTo>
                <a:cubicBezTo>
                  <a:pt x="683856" y="3136897"/>
                  <a:pt x="675634" y="3202678"/>
                  <a:pt x="628354" y="3216382"/>
                </a:cubicBezTo>
                <a:cubicBezTo>
                  <a:pt x="617391" y="3262976"/>
                  <a:pt x="565315" y="3306144"/>
                  <a:pt x="553667" y="3331498"/>
                </a:cubicBezTo>
                <a:cubicBezTo>
                  <a:pt x="572853" y="3312997"/>
                  <a:pt x="554352" y="3293812"/>
                  <a:pt x="547500" y="3293812"/>
                </a:cubicBezTo>
                <a:cubicBezTo>
                  <a:pt x="533111" y="3323276"/>
                  <a:pt x="478979" y="3366444"/>
                  <a:pt x="513925" y="3362331"/>
                </a:cubicBezTo>
                <a:cubicBezTo>
                  <a:pt x="482405" y="3409612"/>
                  <a:pt x="496795" y="3366444"/>
                  <a:pt x="474183" y="3373981"/>
                </a:cubicBezTo>
                <a:cubicBezTo>
                  <a:pt x="476924" y="3402074"/>
                  <a:pt x="443348" y="3410982"/>
                  <a:pt x="443348" y="3435651"/>
                </a:cubicBezTo>
                <a:cubicBezTo>
                  <a:pt x="459793" y="3456892"/>
                  <a:pt x="460479" y="3426057"/>
                  <a:pt x="481720" y="3400704"/>
                </a:cubicBezTo>
                <a:cubicBezTo>
                  <a:pt x="496109" y="3408927"/>
                  <a:pt x="476924" y="3425372"/>
                  <a:pt x="481720" y="3456892"/>
                </a:cubicBezTo>
                <a:cubicBezTo>
                  <a:pt x="462344" y="3467331"/>
                  <a:pt x="452915" y="3489904"/>
                  <a:pt x="459108" y="3511025"/>
                </a:cubicBezTo>
                <a:cubicBezTo>
                  <a:pt x="441978" y="3502116"/>
                  <a:pt x="416626" y="3577489"/>
                  <a:pt x="412514" y="3531580"/>
                </a:cubicBezTo>
                <a:cubicBezTo>
                  <a:pt x="420052" y="3519931"/>
                  <a:pt x="454997" y="3519931"/>
                  <a:pt x="450886" y="3451410"/>
                </a:cubicBezTo>
                <a:cubicBezTo>
                  <a:pt x="411829" y="3511025"/>
                  <a:pt x="420052" y="3468540"/>
                  <a:pt x="389217" y="3485671"/>
                </a:cubicBezTo>
                <a:cubicBezTo>
                  <a:pt x="395385" y="3535007"/>
                  <a:pt x="335771" y="3556932"/>
                  <a:pt x="335771" y="3603527"/>
                </a:cubicBezTo>
                <a:cubicBezTo>
                  <a:pt x="329604" y="3574748"/>
                  <a:pt x="348790" y="3558304"/>
                  <a:pt x="342624" y="3528840"/>
                </a:cubicBezTo>
                <a:cubicBezTo>
                  <a:pt x="371377" y="3505509"/>
                  <a:pt x="391415" y="3473157"/>
                  <a:pt x="399495" y="3437020"/>
                </a:cubicBezTo>
                <a:cubicBezTo>
                  <a:pt x="391958" y="3441816"/>
                  <a:pt x="380994" y="3435651"/>
                  <a:pt x="391958" y="3421261"/>
                </a:cubicBezTo>
                <a:cubicBezTo>
                  <a:pt x="404292" y="3417834"/>
                  <a:pt x="415940" y="3390426"/>
                  <a:pt x="426218" y="3357536"/>
                </a:cubicBezTo>
                <a:cubicBezTo>
                  <a:pt x="438417" y="3324400"/>
                  <a:pt x="447589" y="3290228"/>
                  <a:pt x="453626" y="3255439"/>
                </a:cubicBezTo>
                <a:cubicBezTo>
                  <a:pt x="473497" y="3232142"/>
                  <a:pt x="470071" y="3260921"/>
                  <a:pt x="493369" y="3232142"/>
                </a:cubicBezTo>
                <a:cubicBezTo>
                  <a:pt x="500221" y="3186233"/>
                  <a:pt x="531740" y="3117711"/>
                  <a:pt x="554352" y="3117711"/>
                </a:cubicBezTo>
                <a:cubicBezTo>
                  <a:pt x="563945" y="3151286"/>
                  <a:pt x="519406" y="3150601"/>
                  <a:pt x="519406" y="3178011"/>
                </a:cubicBezTo>
                <a:cubicBezTo>
                  <a:pt x="535166" y="3180065"/>
                  <a:pt x="513240" y="3258865"/>
                  <a:pt x="539963" y="3236938"/>
                </a:cubicBezTo>
                <a:cubicBezTo>
                  <a:pt x="553667" y="3202678"/>
                  <a:pt x="533111" y="3220493"/>
                  <a:pt x="539963" y="3180751"/>
                </a:cubicBezTo>
                <a:cubicBezTo>
                  <a:pt x="566002" y="3161564"/>
                  <a:pt x="565315" y="3126619"/>
                  <a:pt x="583816" y="3103321"/>
                </a:cubicBezTo>
                <a:cubicBezTo>
                  <a:pt x="615335" y="3071802"/>
                  <a:pt x="587243" y="3137582"/>
                  <a:pt x="615335" y="3103321"/>
                </a:cubicBezTo>
                <a:cubicBezTo>
                  <a:pt x="598205" y="3088246"/>
                  <a:pt x="621502" y="3027949"/>
                  <a:pt x="640688" y="3001225"/>
                </a:cubicBezTo>
                <a:cubicBezTo>
                  <a:pt x="626509" y="2989607"/>
                  <a:pt x="619483" y="2971390"/>
                  <a:pt x="622188" y="2953260"/>
                </a:cubicBezTo>
                <a:cubicBezTo>
                  <a:pt x="659875" y="2913517"/>
                  <a:pt x="673578" y="2853904"/>
                  <a:pt x="718118" y="2816218"/>
                </a:cubicBezTo>
                <a:cubicBezTo>
                  <a:pt x="723598" y="2831292"/>
                  <a:pt x="686597" y="2871720"/>
                  <a:pt x="711951" y="2860756"/>
                </a:cubicBezTo>
                <a:cubicBezTo>
                  <a:pt x="732507" y="2803884"/>
                  <a:pt x="754434" y="2820329"/>
                  <a:pt x="773618" y="2758660"/>
                </a:cubicBezTo>
                <a:cubicBezTo>
                  <a:pt x="788694" y="2760716"/>
                  <a:pt x="848991" y="2692880"/>
                  <a:pt x="862011" y="2651768"/>
                </a:cubicBezTo>
                <a:cubicBezTo>
                  <a:pt x="895586" y="2627101"/>
                  <a:pt x="877086" y="2681917"/>
                  <a:pt x="918197" y="2646286"/>
                </a:cubicBezTo>
                <a:cubicBezTo>
                  <a:pt x="901068" y="2627101"/>
                  <a:pt x="949033" y="2582562"/>
                  <a:pt x="934643" y="2558580"/>
                </a:cubicBezTo>
                <a:cubicBezTo>
                  <a:pt x="957254" y="2552414"/>
                  <a:pt x="957254" y="2526376"/>
                  <a:pt x="974384" y="2515413"/>
                </a:cubicBezTo>
                <a:cubicBezTo>
                  <a:pt x="972330" y="2532543"/>
                  <a:pt x="966163" y="2554468"/>
                  <a:pt x="986033" y="2538025"/>
                </a:cubicBezTo>
                <a:cubicBezTo>
                  <a:pt x="988088" y="2518152"/>
                  <a:pt x="1001108" y="2507875"/>
                  <a:pt x="1004534" y="2489375"/>
                </a:cubicBezTo>
                <a:cubicBezTo>
                  <a:pt x="1034683" y="2468133"/>
                  <a:pt x="1021665" y="2505135"/>
                  <a:pt x="1042906" y="2496227"/>
                </a:cubicBezTo>
                <a:cubicBezTo>
                  <a:pt x="1042906" y="2444836"/>
                  <a:pt x="1084019" y="2428391"/>
                  <a:pt x="1099777" y="2390705"/>
                </a:cubicBezTo>
                <a:cubicBezTo>
                  <a:pt x="1070783" y="2411019"/>
                  <a:pt x="1043718" y="2433956"/>
                  <a:pt x="1018924" y="2459226"/>
                </a:cubicBezTo>
                <a:cubicBezTo>
                  <a:pt x="1048387" y="2394131"/>
                  <a:pt x="1115538" y="2361926"/>
                  <a:pt x="1145687" y="2296831"/>
                </a:cubicBezTo>
                <a:cubicBezTo>
                  <a:pt x="1082044" y="2348826"/>
                  <a:pt x="1024773" y="2408166"/>
                  <a:pt x="975070" y="2473615"/>
                </a:cubicBezTo>
                <a:cubicBezTo>
                  <a:pt x="989459" y="2466763"/>
                  <a:pt x="1007274" y="2455115"/>
                  <a:pt x="997682" y="2480467"/>
                </a:cubicBezTo>
                <a:cubicBezTo>
                  <a:pt x="964106" y="2498282"/>
                  <a:pt x="973700" y="2481838"/>
                  <a:pt x="943551" y="2511302"/>
                </a:cubicBezTo>
                <a:cubicBezTo>
                  <a:pt x="936698" y="2502394"/>
                  <a:pt x="942865" y="2475671"/>
                  <a:pt x="936698" y="2466763"/>
                </a:cubicBezTo>
                <a:cubicBezTo>
                  <a:pt x="1012154" y="2425227"/>
                  <a:pt x="1068444" y="2355909"/>
                  <a:pt x="1093610" y="2273535"/>
                </a:cubicBezTo>
                <a:cubicBezTo>
                  <a:pt x="1090185" y="2298202"/>
                  <a:pt x="1134723" y="2260516"/>
                  <a:pt x="1128556" y="2237904"/>
                </a:cubicBezTo>
                <a:cubicBezTo>
                  <a:pt x="1162816" y="2214607"/>
                  <a:pt x="1132667" y="2270108"/>
                  <a:pt x="1153910" y="2261886"/>
                </a:cubicBezTo>
                <a:cubicBezTo>
                  <a:pt x="1164188" y="2235849"/>
                  <a:pt x="1189540" y="2224199"/>
                  <a:pt x="1203929" y="2201589"/>
                </a:cubicBezTo>
                <a:cubicBezTo>
                  <a:pt x="1188170" y="2206384"/>
                  <a:pt x="1142946" y="2259830"/>
                  <a:pt x="1160076" y="2213237"/>
                </a:cubicBezTo>
                <a:cubicBezTo>
                  <a:pt x="1161447" y="2187884"/>
                  <a:pt x="1207356" y="2207756"/>
                  <a:pt x="1203929" y="2173494"/>
                </a:cubicBezTo>
                <a:cubicBezTo>
                  <a:pt x="1200503" y="2139235"/>
                  <a:pt x="1197762" y="2148828"/>
                  <a:pt x="1225856" y="2098122"/>
                </a:cubicBezTo>
                <a:cubicBezTo>
                  <a:pt x="1192966" y="2122104"/>
                  <a:pt x="1198448" y="2096066"/>
                  <a:pt x="1198448" y="2084417"/>
                </a:cubicBezTo>
                <a:cubicBezTo>
                  <a:pt x="1236819" y="2069342"/>
                  <a:pt x="1221060" y="2034398"/>
                  <a:pt x="1228596" y="2015896"/>
                </a:cubicBezTo>
                <a:cubicBezTo>
                  <a:pt x="1262857" y="1999451"/>
                  <a:pt x="1225856" y="2063177"/>
                  <a:pt x="1258747" y="2047416"/>
                </a:cubicBezTo>
                <a:cubicBezTo>
                  <a:pt x="1280698" y="2009742"/>
                  <a:pt x="1308977" y="1976132"/>
                  <a:pt x="1342342" y="1948062"/>
                </a:cubicBezTo>
                <a:cubicBezTo>
                  <a:pt x="1332063" y="1975469"/>
                  <a:pt x="1312192" y="1989859"/>
                  <a:pt x="1337545" y="1986432"/>
                </a:cubicBezTo>
                <a:cubicBezTo>
                  <a:pt x="1365638" y="1954914"/>
                  <a:pt x="1362898" y="1980265"/>
                  <a:pt x="1395102" y="1962450"/>
                </a:cubicBezTo>
                <a:cubicBezTo>
                  <a:pt x="1377972" y="1942580"/>
                  <a:pt x="1430048" y="1915856"/>
                  <a:pt x="1463623" y="1906948"/>
                </a:cubicBezTo>
                <a:cubicBezTo>
                  <a:pt x="1486236" y="1866521"/>
                  <a:pt x="1502679" y="1841168"/>
                  <a:pt x="1486236" y="1828149"/>
                </a:cubicBezTo>
                <a:cubicBezTo>
                  <a:pt x="1531458" y="1803482"/>
                  <a:pt x="1536940" y="1817871"/>
                  <a:pt x="1542423" y="1833631"/>
                </a:cubicBezTo>
                <a:cubicBezTo>
                  <a:pt x="1555441" y="1787723"/>
                  <a:pt x="1623276" y="1756203"/>
                  <a:pt x="1610942" y="1729480"/>
                </a:cubicBezTo>
                <a:cubicBezTo>
                  <a:pt x="1628072" y="1719201"/>
                  <a:pt x="1657536" y="1724683"/>
                  <a:pt x="1665075" y="1703443"/>
                </a:cubicBezTo>
                <a:cubicBezTo>
                  <a:pt x="1636295" y="1662330"/>
                  <a:pt x="1527348" y="1805537"/>
                  <a:pt x="1499253" y="1779500"/>
                </a:cubicBezTo>
                <a:cubicBezTo>
                  <a:pt x="1538310" y="1749350"/>
                  <a:pt x="1579423" y="1721943"/>
                  <a:pt x="1619165" y="1692478"/>
                </a:cubicBezTo>
                <a:cubicBezTo>
                  <a:pt x="1572571" y="1678775"/>
                  <a:pt x="1614368" y="1617106"/>
                  <a:pt x="1589016" y="1589698"/>
                </a:cubicBezTo>
                <a:cubicBezTo>
                  <a:pt x="1644518" y="1575994"/>
                  <a:pt x="1697279" y="1482806"/>
                  <a:pt x="1773336" y="1419081"/>
                </a:cubicBezTo>
                <a:cubicBezTo>
                  <a:pt x="1747299" y="1456083"/>
                  <a:pt x="1749355" y="1464305"/>
                  <a:pt x="1717149" y="1512270"/>
                </a:cubicBezTo>
                <a:cubicBezTo>
                  <a:pt x="1802791" y="1481226"/>
                  <a:pt x="1878520" y="1427743"/>
                  <a:pt x="1936417" y="1357413"/>
                </a:cubicBezTo>
                <a:cubicBezTo>
                  <a:pt x="2028234" y="1340968"/>
                  <a:pt x="2072773" y="1250521"/>
                  <a:pt x="2165275" y="1238873"/>
                </a:cubicBezTo>
                <a:cubicBezTo>
                  <a:pt x="2173498" y="1214204"/>
                  <a:pt x="2198165" y="1216260"/>
                  <a:pt x="2209814" y="1197759"/>
                </a:cubicBezTo>
                <a:lnTo>
                  <a:pt x="2261204" y="1188853"/>
                </a:lnTo>
                <a:cubicBezTo>
                  <a:pt x="2301233" y="1151609"/>
                  <a:pt x="2348288" y="1122723"/>
                  <a:pt x="2399616" y="1103887"/>
                </a:cubicBezTo>
                <a:cubicBezTo>
                  <a:pt x="2446851" y="1088916"/>
                  <a:pt x="2492703" y="1069888"/>
                  <a:pt x="2536658" y="1047015"/>
                </a:cubicBezTo>
                <a:cubicBezTo>
                  <a:pt x="2525695" y="1046329"/>
                  <a:pt x="2496232" y="1051126"/>
                  <a:pt x="2512675" y="1040848"/>
                </a:cubicBezTo>
                <a:cubicBezTo>
                  <a:pt x="2529121" y="1030570"/>
                  <a:pt x="2552418" y="992198"/>
                  <a:pt x="2562697" y="1010699"/>
                </a:cubicBezTo>
                <a:cubicBezTo>
                  <a:pt x="2538713" y="1013439"/>
                  <a:pt x="2548992" y="1034681"/>
                  <a:pt x="2570233" y="1026458"/>
                </a:cubicBezTo>
                <a:cubicBezTo>
                  <a:pt x="2619739" y="998293"/>
                  <a:pt x="2671007" y="973346"/>
                  <a:pt x="2723720" y="951771"/>
                </a:cubicBezTo>
                <a:cubicBezTo>
                  <a:pt x="2707960" y="970957"/>
                  <a:pt x="2659995" y="1000420"/>
                  <a:pt x="2676440" y="1000420"/>
                </a:cubicBezTo>
                <a:cubicBezTo>
                  <a:pt x="2716013" y="986625"/>
                  <a:pt x="2754689" y="970377"/>
                  <a:pt x="2792240" y="951771"/>
                </a:cubicBezTo>
                <a:cubicBezTo>
                  <a:pt x="2803204" y="928474"/>
                  <a:pt x="2777851" y="921622"/>
                  <a:pt x="2792240" y="894213"/>
                </a:cubicBezTo>
                <a:cubicBezTo>
                  <a:pt x="2802861" y="909288"/>
                  <a:pt x="2819478" y="924020"/>
                  <a:pt x="2844146" y="925904"/>
                </a:cubicBezTo>
                <a:lnTo>
                  <a:pt x="2878021" y="919353"/>
                </a:lnTo>
                <a:lnTo>
                  <a:pt x="2879058" y="928606"/>
                </a:lnTo>
                <a:cubicBezTo>
                  <a:pt x="2897420" y="941974"/>
                  <a:pt x="3014933" y="884192"/>
                  <a:pt x="3014933" y="866805"/>
                </a:cubicBezTo>
                <a:cubicBezTo>
                  <a:pt x="2974334" y="865778"/>
                  <a:pt x="2946455" y="895198"/>
                  <a:pt x="2913372" y="909973"/>
                </a:cubicBezTo>
                <a:lnTo>
                  <a:pt x="2892502" y="914809"/>
                </a:lnTo>
                <a:lnTo>
                  <a:pt x="2914101" y="903188"/>
                </a:lnTo>
                <a:cubicBezTo>
                  <a:pt x="2923576" y="897083"/>
                  <a:pt x="2933651" y="889588"/>
                  <a:pt x="2944358" y="880509"/>
                </a:cubicBezTo>
                <a:cubicBezTo>
                  <a:pt x="2915578" y="880509"/>
                  <a:pt x="2935450" y="866805"/>
                  <a:pt x="2903244" y="880509"/>
                </a:cubicBezTo>
                <a:cubicBezTo>
                  <a:pt x="2956690" y="822266"/>
                  <a:pt x="3012878" y="819526"/>
                  <a:pt x="3086880" y="764024"/>
                </a:cubicBezTo>
                <a:cubicBezTo>
                  <a:pt x="3136900" y="777043"/>
                  <a:pt x="3212273" y="700300"/>
                  <a:pt x="3292442" y="713319"/>
                </a:cubicBezTo>
                <a:cubicBezTo>
                  <a:pt x="3312998" y="687967"/>
                  <a:pt x="3342462" y="698245"/>
                  <a:pt x="3360963" y="668781"/>
                </a:cubicBezTo>
                <a:cubicBezTo>
                  <a:pt x="3349999" y="666725"/>
                  <a:pt x="3330128" y="667410"/>
                  <a:pt x="3337666" y="658503"/>
                </a:cubicBezTo>
                <a:cubicBezTo>
                  <a:pt x="3398649" y="664670"/>
                  <a:pt x="3450725" y="596834"/>
                  <a:pt x="3530894" y="589982"/>
                </a:cubicBezTo>
                <a:cubicBezTo>
                  <a:pt x="3503486" y="626983"/>
                  <a:pt x="3417835" y="631095"/>
                  <a:pt x="3417835" y="655077"/>
                </a:cubicBezTo>
                <a:cubicBezTo>
                  <a:pt x="3451410" y="649595"/>
                  <a:pt x="3515134" y="626298"/>
                  <a:pt x="3567895" y="609853"/>
                </a:cubicBezTo>
                <a:cubicBezTo>
                  <a:pt x="3620656" y="593408"/>
                  <a:pt x="3659029" y="585871"/>
                  <a:pt x="3636416" y="609853"/>
                </a:cubicBezTo>
                <a:cubicBezTo>
                  <a:pt x="3712269" y="571742"/>
                  <a:pt x="3793300" y="544963"/>
                  <a:pt x="3876924" y="530369"/>
                </a:cubicBezTo>
                <a:cubicBezTo>
                  <a:pt x="3927630" y="538591"/>
                  <a:pt x="3919407" y="552981"/>
                  <a:pt x="3966001" y="538591"/>
                </a:cubicBezTo>
                <a:cubicBezTo>
                  <a:pt x="3981761" y="555722"/>
                  <a:pt x="3930370" y="569426"/>
                  <a:pt x="3934481" y="583130"/>
                </a:cubicBezTo>
                <a:cubicBezTo>
                  <a:pt x="3947361" y="582626"/>
                  <a:pt x="3959981" y="579354"/>
                  <a:pt x="3971483" y="573537"/>
                </a:cubicBezTo>
                <a:cubicBezTo>
                  <a:pt x="3992039" y="557777"/>
                  <a:pt x="3979706" y="550240"/>
                  <a:pt x="4013280" y="531054"/>
                </a:cubicBezTo>
                <a:cubicBezTo>
                  <a:pt x="4059189" y="533795"/>
                  <a:pt x="3996836" y="563259"/>
                  <a:pt x="4013280" y="572852"/>
                </a:cubicBezTo>
                <a:cubicBezTo>
                  <a:pt x="4062615" y="577648"/>
                  <a:pt x="4048911" y="526943"/>
                  <a:pt x="4103043" y="533795"/>
                </a:cubicBezTo>
                <a:cubicBezTo>
                  <a:pt x="4082487" y="547499"/>
                  <a:pt x="4083858" y="555722"/>
                  <a:pt x="4106469" y="559833"/>
                </a:cubicBezTo>
                <a:cubicBezTo>
                  <a:pt x="4155804" y="542017"/>
                  <a:pt x="4130451" y="541332"/>
                  <a:pt x="4149638" y="520091"/>
                </a:cubicBezTo>
                <a:cubicBezTo>
                  <a:pt x="4170193" y="538591"/>
                  <a:pt x="4194175" y="505701"/>
                  <a:pt x="4206510" y="520091"/>
                </a:cubicBezTo>
                <a:cubicBezTo>
                  <a:pt x="4218843" y="534480"/>
                  <a:pt x="4161971" y="535165"/>
                  <a:pt x="4181156" y="548184"/>
                </a:cubicBezTo>
                <a:cubicBezTo>
                  <a:pt x="4217473" y="560518"/>
                  <a:pt x="4246251" y="511868"/>
                  <a:pt x="4279826" y="496109"/>
                </a:cubicBezTo>
                <a:cubicBezTo>
                  <a:pt x="4247622" y="506387"/>
                  <a:pt x="4184582" y="499535"/>
                  <a:pt x="4220214" y="472812"/>
                </a:cubicBezTo>
                <a:cubicBezTo>
                  <a:pt x="4293654" y="470362"/>
                  <a:pt x="4366552" y="459324"/>
                  <a:pt x="4437425" y="439922"/>
                </a:cubicBezTo>
                <a:cubicBezTo>
                  <a:pt x="4431942" y="436496"/>
                  <a:pt x="4418924" y="434440"/>
                  <a:pt x="4427831" y="428273"/>
                </a:cubicBezTo>
                <a:cubicBezTo>
                  <a:pt x="4484704" y="437181"/>
                  <a:pt x="4403850" y="467330"/>
                  <a:pt x="4449758" y="478293"/>
                </a:cubicBezTo>
                <a:cubicBezTo>
                  <a:pt x="4484704" y="446774"/>
                  <a:pt x="4519631" y="487201"/>
                  <a:pt x="4553206" y="466645"/>
                </a:cubicBezTo>
                <a:cubicBezTo>
                  <a:pt x="4539502" y="452941"/>
                  <a:pt x="4477167" y="463904"/>
                  <a:pt x="4513482" y="428273"/>
                </a:cubicBezTo>
                <a:cubicBezTo>
                  <a:pt x="4550466" y="434440"/>
                  <a:pt x="4551836" y="446774"/>
                  <a:pt x="4571707" y="456367"/>
                </a:cubicBezTo>
                <a:lnTo>
                  <a:pt x="4640228" y="418680"/>
                </a:lnTo>
                <a:cubicBezTo>
                  <a:pt x="4685845" y="422076"/>
                  <a:pt x="4731652" y="422076"/>
                  <a:pt x="4777269" y="418680"/>
                </a:cubicBezTo>
                <a:cubicBezTo>
                  <a:pt x="4784121" y="411828"/>
                  <a:pt x="4790288" y="411828"/>
                  <a:pt x="4794399" y="418680"/>
                </a:cubicBezTo>
                <a:cubicBezTo>
                  <a:pt x="4799876" y="418351"/>
                  <a:pt x="4805368" y="418351"/>
                  <a:pt x="4810844" y="418680"/>
                </a:cubicBezTo>
                <a:cubicBezTo>
                  <a:pt x="4806882" y="421620"/>
                  <a:pt x="4802491" y="423931"/>
                  <a:pt x="4797825" y="425532"/>
                </a:cubicBezTo>
                <a:cubicBezTo>
                  <a:pt x="4797825" y="428958"/>
                  <a:pt x="4797825" y="435125"/>
                  <a:pt x="4797826" y="435125"/>
                </a:cubicBezTo>
                <a:cubicBezTo>
                  <a:pt x="4852880" y="413961"/>
                  <a:pt x="4911529" y="403721"/>
                  <a:pt x="4970498" y="404976"/>
                </a:cubicBezTo>
                <a:cubicBezTo>
                  <a:pt x="5006128" y="413884"/>
                  <a:pt x="4952682" y="433069"/>
                  <a:pt x="4997907" y="434440"/>
                </a:cubicBezTo>
                <a:cubicBezTo>
                  <a:pt x="5043130" y="435810"/>
                  <a:pt x="5052722" y="443348"/>
                  <a:pt x="5083557" y="418680"/>
                </a:cubicBezTo>
                <a:cubicBezTo>
                  <a:pt x="5128095" y="429643"/>
                  <a:pt x="5092465" y="441977"/>
                  <a:pt x="5100002" y="452941"/>
                </a:cubicBezTo>
                <a:cubicBezTo>
                  <a:pt x="5131658" y="451672"/>
                  <a:pt x="5163224" y="448698"/>
                  <a:pt x="5194560" y="444033"/>
                </a:cubicBezTo>
                <a:cubicBezTo>
                  <a:pt x="5152078" y="463904"/>
                  <a:pt x="5192505" y="459793"/>
                  <a:pt x="5220599" y="474867"/>
                </a:cubicBezTo>
                <a:cubicBezTo>
                  <a:pt x="5178802" y="474182"/>
                  <a:pt x="5137689" y="469385"/>
                  <a:pt x="5095891" y="469385"/>
                </a:cubicBezTo>
                <a:cubicBezTo>
                  <a:pt x="5099932" y="479847"/>
                  <a:pt x="5101345" y="491141"/>
                  <a:pt x="5100002" y="502275"/>
                </a:cubicBezTo>
                <a:cubicBezTo>
                  <a:pt x="5186338" y="507072"/>
                  <a:pt x="5267878" y="507757"/>
                  <a:pt x="5305563" y="470071"/>
                </a:cubicBezTo>
                <a:cubicBezTo>
                  <a:pt x="5350787" y="471441"/>
                  <a:pt x="5307619" y="485145"/>
                  <a:pt x="5339824" y="498164"/>
                </a:cubicBezTo>
                <a:cubicBezTo>
                  <a:pt x="5377214" y="492251"/>
                  <a:pt x="5415203" y="491100"/>
                  <a:pt x="5452883" y="494738"/>
                </a:cubicBezTo>
                <a:cubicBezTo>
                  <a:pt x="5463161" y="476238"/>
                  <a:pt x="5497422" y="486516"/>
                  <a:pt x="5493310" y="470071"/>
                </a:cubicBezTo>
                <a:cubicBezTo>
                  <a:pt x="5463349" y="459454"/>
                  <a:pt x="5430901" y="458023"/>
                  <a:pt x="5400122" y="465959"/>
                </a:cubicBezTo>
                <a:cubicBezTo>
                  <a:pt x="5409030" y="472126"/>
                  <a:pt x="5426845" y="478978"/>
                  <a:pt x="5416567" y="483775"/>
                </a:cubicBezTo>
                <a:cubicBezTo>
                  <a:pt x="5393270" y="472126"/>
                  <a:pt x="5366547" y="485830"/>
                  <a:pt x="5343250" y="472126"/>
                </a:cubicBezTo>
                <a:cubicBezTo>
                  <a:pt x="5372714" y="455681"/>
                  <a:pt x="5339138" y="437181"/>
                  <a:pt x="5367917" y="420736"/>
                </a:cubicBezTo>
                <a:cubicBezTo>
                  <a:pt x="5413141" y="422106"/>
                  <a:pt x="5369288" y="435125"/>
                  <a:pt x="5402177" y="448144"/>
                </a:cubicBezTo>
                <a:cubicBezTo>
                  <a:pt x="5456309" y="416624"/>
                  <a:pt x="5535793" y="487201"/>
                  <a:pt x="5546071" y="433755"/>
                </a:cubicBezTo>
                <a:cubicBezTo>
                  <a:pt x="5561649" y="438879"/>
                  <a:pt x="5578458" y="438879"/>
                  <a:pt x="5594036" y="433755"/>
                </a:cubicBezTo>
                <a:cubicBezTo>
                  <a:pt x="5628981" y="441977"/>
                  <a:pt x="5600203" y="465274"/>
                  <a:pt x="5637203" y="459793"/>
                </a:cubicBezTo>
                <a:cubicBezTo>
                  <a:pt x="5647482" y="454996"/>
                  <a:pt x="5628296" y="447459"/>
                  <a:pt x="5637203" y="442662"/>
                </a:cubicBezTo>
                <a:cubicBezTo>
                  <a:pt x="5680372" y="451570"/>
                  <a:pt x="5724910" y="451570"/>
                  <a:pt x="5767393" y="463904"/>
                </a:cubicBezTo>
                <a:cubicBezTo>
                  <a:pt x="5737929" y="448829"/>
                  <a:pt x="5818784" y="463904"/>
                  <a:pt x="5789320" y="448829"/>
                </a:cubicBezTo>
                <a:cubicBezTo>
                  <a:pt x="5748077" y="448288"/>
                  <a:pt x="5707340" y="439675"/>
                  <a:pt x="5669408" y="423477"/>
                </a:cubicBezTo>
                <a:cubicBezTo>
                  <a:pt x="5717177" y="429614"/>
                  <a:pt x="5765534" y="429614"/>
                  <a:pt x="5813302" y="423477"/>
                </a:cubicBezTo>
                <a:cubicBezTo>
                  <a:pt x="5813302" y="432384"/>
                  <a:pt x="5778357" y="437181"/>
                  <a:pt x="5808505" y="449514"/>
                </a:cubicBezTo>
                <a:cubicBezTo>
                  <a:pt x="5821524" y="449514"/>
                  <a:pt x="5833173" y="455681"/>
                  <a:pt x="5847562" y="449514"/>
                </a:cubicBezTo>
                <a:cubicBezTo>
                  <a:pt x="5842766" y="437181"/>
                  <a:pt x="5864692" y="428273"/>
                  <a:pt x="5855100" y="415254"/>
                </a:cubicBezTo>
                <a:cubicBezTo>
                  <a:pt x="5811932" y="421421"/>
                  <a:pt x="5774245" y="400180"/>
                  <a:pt x="5729707" y="415254"/>
                </a:cubicBezTo>
                <a:cubicBezTo>
                  <a:pt x="5695447" y="402235"/>
                  <a:pt x="5708465" y="393327"/>
                  <a:pt x="5687909" y="380994"/>
                </a:cubicBezTo>
                <a:cubicBezTo>
                  <a:pt x="5603628" y="380994"/>
                  <a:pt x="5573479" y="414569"/>
                  <a:pt x="5494681" y="380994"/>
                </a:cubicBezTo>
                <a:cubicBezTo>
                  <a:pt x="5484402" y="364549"/>
                  <a:pt x="5558405" y="376197"/>
                  <a:pt x="5517293" y="355641"/>
                </a:cubicBezTo>
                <a:cubicBezTo>
                  <a:pt x="5491173" y="373244"/>
                  <a:pt x="5459096" y="379659"/>
                  <a:pt x="5428215" y="373456"/>
                </a:cubicBezTo>
                <a:cubicBezTo>
                  <a:pt x="5414511" y="358382"/>
                  <a:pt x="5515922" y="363178"/>
                  <a:pt x="5471383" y="340566"/>
                </a:cubicBezTo>
                <a:cubicBezTo>
                  <a:pt x="5443975" y="359067"/>
                  <a:pt x="5409030" y="348789"/>
                  <a:pt x="5389159" y="380308"/>
                </a:cubicBezTo>
                <a:cubicBezTo>
                  <a:pt x="5326120" y="354956"/>
                  <a:pt x="5446031" y="363178"/>
                  <a:pt x="5394640" y="336455"/>
                </a:cubicBezTo>
                <a:cubicBezTo>
                  <a:pt x="5348046" y="359752"/>
                  <a:pt x="5306933" y="338511"/>
                  <a:pt x="5332972" y="368660"/>
                </a:cubicBezTo>
                <a:cubicBezTo>
                  <a:pt x="5286378" y="340566"/>
                  <a:pt x="5237730" y="341937"/>
                  <a:pt x="5237728" y="368660"/>
                </a:cubicBezTo>
                <a:cubicBezTo>
                  <a:pt x="5225937" y="361510"/>
                  <a:pt x="5211148" y="361510"/>
                  <a:pt x="5199356" y="368660"/>
                </a:cubicBezTo>
                <a:cubicBezTo>
                  <a:pt x="5178802" y="360437"/>
                  <a:pt x="5206209" y="330974"/>
                  <a:pt x="5154133" y="337826"/>
                </a:cubicBezTo>
                <a:cubicBezTo>
                  <a:pt x="5139059" y="349474"/>
                  <a:pt x="5141115" y="361123"/>
                  <a:pt x="5132207" y="372771"/>
                </a:cubicBezTo>
                <a:cubicBezTo>
                  <a:pt x="5102743" y="373456"/>
                  <a:pt x="5023944" y="382364"/>
                  <a:pt x="5028055" y="361123"/>
                </a:cubicBezTo>
                <a:cubicBezTo>
                  <a:pt x="5056149" y="367290"/>
                  <a:pt x="5085613" y="355641"/>
                  <a:pt x="5113706" y="361123"/>
                </a:cubicBezTo>
                <a:cubicBezTo>
                  <a:pt x="5037648" y="333714"/>
                  <a:pt x="4933496" y="373456"/>
                  <a:pt x="4933496" y="319325"/>
                </a:cubicBezTo>
                <a:cubicBezTo>
                  <a:pt x="4886217" y="335085"/>
                  <a:pt x="4841679" y="313843"/>
                  <a:pt x="4796455" y="335085"/>
                </a:cubicBezTo>
                <a:cubicBezTo>
                  <a:pt x="4833456" y="335085"/>
                  <a:pt x="4866346" y="361808"/>
                  <a:pt x="4901977" y="335085"/>
                </a:cubicBezTo>
                <a:lnTo>
                  <a:pt x="4940348" y="350845"/>
                </a:lnTo>
                <a:lnTo>
                  <a:pt x="4901292" y="370030"/>
                </a:lnTo>
                <a:cubicBezTo>
                  <a:pt x="4856316" y="359552"/>
                  <a:pt x="4810409" y="353584"/>
                  <a:pt x="4764250" y="352215"/>
                </a:cubicBezTo>
                <a:cubicBezTo>
                  <a:pt x="4764250" y="339881"/>
                  <a:pt x="4798510" y="325492"/>
                  <a:pt x="4764250" y="316584"/>
                </a:cubicBezTo>
                <a:cubicBezTo>
                  <a:pt x="4711535" y="335317"/>
                  <a:pt x="4654808" y="339808"/>
                  <a:pt x="4599800" y="329603"/>
                </a:cubicBezTo>
                <a:cubicBezTo>
                  <a:pt x="4588837" y="353585"/>
                  <a:pt x="4523742" y="357011"/>
                  <a:pt x="4543613" y="379623"/>
                </a:cubicBezTo>
                <a:cubicBezTo>
                  <a:pt x="4533377" y="377723"/>
                  <a:pt x="4522827" y="380486"/>
                  <a:pt x="4514852" y="387161"/>
                </a:cubicBezTo>
                <a:cubicBezTo>
                  <a:pt x="4510057" y="361808"/>
                  <a:pt x="4458665" y="370030"/>
                  <a:pt x="4483333" y="343992"/>
                </a:cubicBezTo>
                <a:cubicBezTo>
                  <a:pt x="4443592" y="350159"/>
                  <a:pt x="4433313" y="377568"/>
                  <a:pt x="4438109" y="390587"/>
                </a:cubicBezTo>
                <a:cubicBezTo>
                  <a:pt x="4386718" y="385790"/>
                  <a:pt x="4253103" y="437181"/>
                  <a:pt x="4312032" y="390587"/>
                </a:cubicBezTo>
                <a:cubicBezTo>
                  <a:pt x="4290790" y="387161"/>
                  <a:pt x="4224326" y="412513"/>
                  <a:pt x="4233918" y="387161"/>
                </a:cubicBezTo>
                <a:cubicBezTo>
                  <a:pt x="4257900" y="378253"/>
                  <a:pt x="4281197" y="385790"/>
                  <a:pt x="4302438" y="370716"/>
                </a:cubicBezTo>
                <a:cubicBezTo>
                  <a:pt x="4264068" y="348104"/>
                  <a:pt x="4231862" y="377568"/>
                  <a:pt x="4195546" y="377568"/>
                </a:cubicBezTo>
                <a:lnTo>
                  <a:pt x="4214046" y="364549"/>
                </a:lnTo>
                <a:cubicBezTo>
                  <a:pt x="4207879" y="361808"/>
                  <a:pt x="4205824" y="345363"/>
                  <a:pt x="4222269" y="349474"/>
                </a:cubicBezTo>
                <a:cubicBezTo>
                  <a:pt x="4238714" y="353585"/>
                  <a:pt x="4262011" y="361123"/>
                  <a:pt x="4271605" y="353585"/>
                </a:cubicBezTo>
                <a:cubicBezTo>
                  <a:pt x="4281197" y="346048"/>
                  <a:pt x="4299697" y="337140"/>
                  <a:pt x="4289420" y="333029"/>
                </a:cubicBezTo>
                <a:cubicBezTo>
                  <a:pt x="4240770" y="336455"/>
                  <a:pt x="4172934" y="339196"/>
                  <a:pt x="4156489" y="376882"/>
                </a:cubicBezTo>
                <a:cubicBezTo>
                  <a:pt x="4087479" y="377752"/>
                  <a:pt x="4019209" y="391220"/>
                  <a:pt x="3955038" y="416624"/>
                </a:cubicBezTo>
                <a:cubicBezTo>
                  <a:pt x="3974224" y="426903"/>
                  <a:pt x="3976280" y="441292"/>
                  <a:pt x="3961891" y="460478"/>
                </a:cubicBezTo>
                <a:cubicBezTo>
                  <a:pt x="3942704" y="422106"/>
                  <a:pt x="3935167" y="469385"/>
                  <a:pt x="3874183" y="469385"/>
                </a:cubicBezTo>
                <a:cubicBezTo>
                  <a:pt x="3875554" y="444033"/>
                  <a:pt x="3953667" y="426903"/>
                  <a:pt x="3924204" y="411143"/>
                </a:cubicBezTo>
                <a:cubicBezTo>
                  <a:pt x="3848145" y="428958"/>
                  <a:pt x="3766607" y="426903"/>
                  <a:pt x="3698086" y="479664"/>
                </a:cubicBezTo>
                <a:cubicBezTo>
                  <a:pt x="3626138" y="468015"/>
                  <a:pt x="3505542" y="524202"/>
                  <a:pt x="3443873" y="517350"/>
                </a:cubicBezTo>
                <a:cubicBezTo>
                  <a:pt x="3454151" y="503646"/>
                  <a:pt x="3480189" y="498849"/>
                  <a:pt x="3468541" y="494053"/>
                </a:cubicBezTo>
                <a:cubicBezTo>
                  <a:pt x="3421261" y="503646"/>
                  <a:pt x="3468541" y="454996"/>
                  <a:pt x="3414409" y="481719"/>
                </a:cubicBezTo>
                <a:cubicBezTo>
                  <a:pt x="3404816" y="497479"/>
                  <a:pt x="3427428" y="501590"/>
                  <a:pt x="3422631" y="515294"/>
                </a:cubicBezTo>
                <a:cubicBezTo>
                  <a:pt x="3374200" y="544282"/>
                  <a:pt x="3322431" y="567290"/>
                  <a:pt x="3268460" y="583815"/>
                </a:cubicBezTo>
                <a:cubicBezTo>
                  <a:pt x="3295868" y="585871"/>
                  <a:pt x="3334240" y="583815"/>
                  <a:pt x="3315054" y="603686"/>
                </a:cubicBezTo>
                <a:cubicBezTo>
                  <a:pt x="3279907" y="612390"/>
                  <a:pt x="3245708" y="624555"/>
                  <a:pt x="3212958" y="640002"/>
                </a:cubicBezTo>
                <a:cubicBezTo>
                  <a:pt x="3234199" y="621502"/>
                  <a:pt x="3191717" y="629724"/>
                  <a:pt x="3204736" y="614650"/>
                </a:cubicBezTo>
                <a:cubicBezTo>
                  <a:pt x="3238500" y="617782"/>
                  <a:pt x="3272422" y="610615"/>
                  <a:pt x="3302035" y="594093"/>
                </a:cubicBezTo>
                <a:cubicBezTo>
                  <a:pt x="3252701" y="599575"/>
                  <a:pt x="3247904" y="613279"/>
                  <a:pt x="3257496" y="583130"/>
                </a:cubicBezTo>
                <a:cubicBezTo>
                  <a:pt x="3199254" y="606427"/>
                  <a:pt x="3137585" y="619446"/>
                  <a:pt x="3079343" y="644799"/>
                </a:cubicBezTo>
                <a:cubicBezTo>
                  <a:pt x="3107436" y="619446"/>
                  <a:pt x="3080713" y="601631"/>
                  <a:pt x="3038915" y="619446"/>
                </a:cubicBezTo>
                <a:cubicBezTo>
                  <a:pt x="3057416" y="587241"/>
                  <a:pt x="3093732" y="613279"/>
                  <a:pt x="3112917" y="587241"/>
                </a:cubicBezTo>
                <a:cubicBezTo>
                  <a:pt x="3063390" y="574973"/>
                  <a:pt x="3011368" y="593940"/>
                  <a:pt x="2981358" y="635206"/>
                </a:cubicBezTo>
                <a:cubicBezTo>
                  <a:pt x="3012878" y="643428"/>
                  <a:pt x="3017674" y="636576"/>
                  <a:pt x="3000544" y="659873"/>
                </a:cubicBezTo>
                <a:cubicBezTo>
                  <a:pt x="3050565" y="650280"/>
                  <a:pt x="3028637" y="620131"/>
                  <a:pt x="3081398" y="620131"/>
                </a:cubicBezTo>
                <a:cubicBezTo>
                  <a:pt x="3063584" y="638632"/>
                  <a:pt x="3040285" y="643428"/>
                  <a:pt x="3024526" y="668095"/>
                </a:cubicBezTo>
                <a:cubicBezTo>
                  <a:pt x="2936134" y="701671"/>
                  <a:pt x="2809371" y="735245"/>
                  <a:pt x="2762776" y="791432"/>
                </a:cubicBezTo>
                <a:cubicBezTo>
                  <a:pt x="2725775" y="799655"/>
                  <a:pt x="2744276" y="778413"/>
                  <a:pt x="2707274" y="786636"/>
                </a:cubicBezTo>
                <a:cubicBezTo>
                  <a:pt x="2699737" y="795543"/>
                  <a:pt x="2690144" y="798284"/>
                  <a:pt x="2682607" y="805136"/>
                </a:cubicBezTo>
                <a:cubicBezTo>
                  <a:pt x="2659310" y="822952"/>
                  <a:pt x="2690144" y="832545"/>
                  <a:pt x="2654514" y="840767"/>
                </a:cubicBezTo>
                <a:cubicBezTo>
                  <a:pt x="2612557" y="845665"/>
                  <a:pt x="2572011" y="858947"/>
                  <a:pt x="2535287" y="879824"/>
                </a:cubicBezTo>
                <a:cubicBezTo>
                  <a:pt x="2493144" y="896566"/>
                  <a:pt x="2456901" y="925416"/>
                  <a:pt x="2431136" y="962734"/>
                </a:cubicBezTo>
                <a:cubicBezTo>
                  <a:pt x="2383857" y="981920"/>
                  <a:pt x="2447581" y="932585"/>
                  <a:pt x="2419487" y="939437"/>
                </a:cubicBezTo>
                <a:cubicBezTo>
                  <a:pt x="2407839" y="953826"/>
                  <a:pt x="2387968" y="953826"/>
                  <a:pt x="2370839" y="953826"/>
                </a:cubicBezTo>
                <a:cubicBezTo>
                  <a:pt x="2359189" y="983290"/>
                  <a:pt x="2334522" y="987401"/>
                  <a:pt x="2308484" y="987401"/>
                </a:cubicBezTo>
                <a:cubicBezTo>
                  <a:pt x="2300261" y="999050"/>
                  <a:pt x="2313280" y="998365"/>
                  <a:pt x="2300261" y="1014125"/>
                </a:cubicBezTo>
                <a:cubicBezTo>
                  <a:pt x="2271483" y="1016865"/>
                  <a:pt x="2253667" y="1043588"/>
                  <a:pt x="2224889" y="1043588"/>
                </a:cubicBezTo>
                <a:cubicBezTo>
                  <a:pt x="2238592" y="1027144"/>
                  <a:pt x="2235166" y="1018921"/>
                  <a:pt x="2224889" y="1018921"/>
                </a:cubicBezTo>
                <a:cubicBezTo>
                  <a:pt x="2209814" y="1033996"/>
                  <a:pt x="2193369" y="1045644"/>
                  <a:pt x="2178979" y="1060719"/>
                </a:cubicBezTo>
                <a:cubicBezTo>
                  <a:pt x="2196795" y="1059348"/>
                  <a:pt x="2209129" y="1043588"/>
                  <a:pt x="2226944" y="1043588"/>
                </a:cubicBezTo>
                <a:cubicBezTo>
                  <a:pt x="2201545" y="1061638"/>
                  <a:pt x="2178523" y="1082818"/>
                  <a:pt x="2158423" y="1106628"/>
                </a:cubicBezTo>
                <a:cubicBezTo>
                  <a:pt x="2169387" y="1064830"/>
                  <a:pt x="2092643" y="1144999"/>
                  <a:pt x="2074828" y="1122387"/>
                </a:cubicBezTo>
                <a:cubicBezTo>
                  <a:pt x="1998282" y="1195080"/>
                  <a:pt x="1909723" y="1253965"/>
                  <a:pt x="1813078" y="1296429"/>
                </a:cubicBezTo>
                <a:cubicBezTo>
                  <a:pt x="1793893" y="1336856"/>
                  <a:pt x="1797319" y="1319726"/>
                  <a:pt x="1771281" y="1325208"/>
                </a:cubicBezTo>
                <a:cubicBezTo>
                  <a:pt x="1725830" y="1381653"/>
                  <a:pt x="1667253" y="1426114"/>
                  <a:pt x="1600664" y="1454712"/>
                </a:cubicBezTo>
                <a:cubicBezTo>
                  <a:pt x="1581478" y="1508844"/>
                  <a:pt x="1482808" y="1544474"/>
                  <a:pt x="1463623" y="1544474"/>
                </a:cubicBezTo>
                <a:cubicBezTo>
                  <a:pt x="1471845" y="1540363"/>
                  <a:pt x="1510902" y="1499251"/>
                  <a:pt x="1488290" y="1509529"/>
                </a:cubicBezTo>
                <a:cubicBezTo>
                  <a:pt x="1463821" y="1523242"/>
                  <a:pt x="1443112" y="1542775"/>
                  <a:pt x="1427993" y="1566401"/>
                </a:cubicBezTo>
                <a:cubicBezTo>
                  <a:pt x="1438956" y="1562975"/>
                  <a:pt x="1450604" y="1560234"/>
                  <a:pt x="1438956" y="1580105"/>
                </a:cubicBezTo>
                <a:cubicBezTo>
                  <a:pt x="1404071" y="1610547"/>
                  <a:pt x="1373217" y="1645316"/>
                  <a:pt x="1347137" y="1683571"/>
                </a:cubicBezTo>
                <a:cubicBezTo>
                  <a:pt x="1407436" y="1582846"/>
                  <a:pt x="1384139" y="1556808"/>
                  <a:pt x="1457456" y="1525974"/>
                </a:cubicBezTo>
                <a:cubicBezTo>
                  <a:pt x="1488290" y="1475268"/>
                  <a:pt x="1536256" y="1447860"/>
                  <a:pt x="1569145" y="1399896"/>
                </a:cubicBezTo>
                <a:cubicBezTo>
                  <a:pt x="1604090" y="1384136"/>
                  <a:pt x="1597923" y="1409488"/>
                  <a:pt x="1630814" y="1380024"/>
                </a:cubicBezTo>
                <a:cubicBezTo>
                  <a:pt x="1630814" y="1395784"/>
                  <a:pt x="1582849" y="1424563"/>
                  <a:pt x="1610257" y="1421137"/>
                </a:cubicBezTo>
                <a:cubicBezTo>
                  <a:pt x="1680834" y="1355357"/>
                  <a:pt x="1777448" y="1281355"/>
                  <a:pt x="1789783" y="1229965"/>
                </a:cubicBezTo>
                <a:cubicBezTo>
                  <a:pt x="1829524" y="1214204"/>
                  <a:pt x="1795948" y="1258744"/>
                  <a:pt x="1835005" y="1243668"/>
                </a:cubicBezTo>
                <a:cubicBezTo>
                  <a:pt x="1858302" y="1186112"/>
                  <a:pt x="1940527" y="1165556"/>
                  <a:pt x="1965880" y="1143629"/>
                </a:cubicBezTo>
                <a:cubicBezTo>
                  <a:pt x="1943372" y="1161484"/>
                  <a:pt x="1924328" y="1183315"/>
                  <a:pt x="1909693" y="1208038"/>
                </a:cubicBezTo>
                <a:cubicBezTo>
                  <a:pt x="1873378" y="1208723"/>
                  <a:pt x="1808967" y="1263539"/>
                  <a:pt x="1824042" y="1281355"/>
                </a:cubicBezTo>
                <a:cubicBezTo>
                  <a:pt x="1880229" y="1256688"/>
                  <a:pt x="1921341" y="1206667"/>
                  <a:pt x="1978214" y="1183371"/>
                </a:cubicBezTo>
                <a:lnTo>
                  <a:pt x="1996029" y="1153907"/>
                </a:lnTo>
                <a:cubicBezTo>
                  <a:pt x="1980269" y="1145684"/>
                  <a:pt x="1941898" y="1188853"/>
                  <a:pt x="1954231" y="1163500"/>
                </a:cubicBezTo>
                <a:cubicBezTo>
                  <a:pt x="1976158" y="1160074"/>
                  <a:pt x="1980269" y="1127184"/>
                  <a:pt x="1994659" y="1111424"/>
                </a:cubicBezTo>
                <a:cubicBezTo>
                  <a:pt x="2076198" y="1092923"/>
                  <a:pt x="2059068" y="1032625"/>
                  <a:pt x="2131701" y="999050"/>
                </a:cubicBezTo>
                <a:cubicBezTo>
                  <a:pt x="2129645" y="1020291"/>
                  <a:pt x="2077569" y="1047700"/>
                  <a:pt x="2100181" y="1047700"/>
                </a:cubicBezTo>
                <a:cubicBezTo>
                  <a:pt x="2150886" y="1012069"/>
                  <a:pt x="2204332" y="983290"/>
                  <a:pt x="2252982" y="943548"/>
                </a:cubicBezTo>
                <a:cubicBezTo>
                  <a:pt x="2287927" y="929159"/>
                  <a:pt x="2270797" y="950400"/>
                  <a:pt x="2298891" y="943548"/>
                </a:cubicBezTo>
                <a:cubicBezTo>
                  <a:pt x="2320817" y="918195"/>
                  <a:pt x="2348226" y="892843"/>
                  <a:pt x="2367412" y="875027"/>
                </a:cubicBezTo>
                <a:cubicBezTo>
                  <a:pt x="2389338" y="879139"/>
                  <a:pt x="2336578" y="931214"/>
                  <a:pt x="2345485" y="943548"/>
                </a:cubicBezTo>
                <a:cubicBezTo>
                  <a:pt x="2370839" y="942178"/>
                  <a:pt x="2386598" y="919566"/>
                  <a:pt x="2408524" y="910658"/>
                </a:cubicBezTo>
                <a:cubicBezTo>
                  <a:pt x="2385227" y="898324"/>
                  <a:pt x="2446211" y="867490"/>
                  <a:pt x="2462655" y="862008"/>
                </a:cubicBezTo>
                <a:cubicBezTo>
                  <a:pt x="2440729" y="846934"/>
                  <a:pt x="2490064" y="816785"/>
                  <a:pt x="2486638" y="816785"/>
                </a:cubicBezTo>
                <a:cubicBezTo>
                  <a:pt x="2483212" y="816785"/>
                  <a:pt x="2474989" y="816785"/>
                  <a:pt x="2483212" y="808562"/>
                </a:cubicBezTo>
                <a:cubicBezTo>
                  <a:pt x="2529806" y="794173"/>
                  <a:pt x="2473619" y="841452"/>
                  <a:pt x="2515416" y="829804"/>
                </a:cubicBezTo>
                <a:cubicBezTo>
                  <a:pt x="2575030" y="809933"/>
                  <a:pt x="2585993" y="743468"/>
                  <a:pt x="2629162" y="737301"/>
                </a:cubicBezTo>
                <a:cubicBezTo>
                  <a:pt x="2609975" y="757857"/>
                  <a:pt x="2605179" y="771561"/>
                  <a:pt x="2621625" y="771561"/>
                </a:cubicBezTo>
                <a:cubicBezTo>
                  <a:pt x="2702478" y="751690"/>
                  <a:pt x="2725090" y="677003"/>
                  <a:pt x="2741535" y="661928"/>
                </a:cubicBezTo>
                <a:cubicBezTo>
                  <a:pt x="2729201" y="679743"/>
                  <a:pt x="2755239" y="678374"/>
                  <a:pt x="2762092" y="685911"/>
                </a:cubicBezTo>
                <a:cubicBezTo>
                  <a:pt x="2744276" y="704412"/>
                  <a:pt x="2679866" y="744838"/>
                  <a:pt x="2693571" y="754431"/>
                </a:cubicBezTo>
                <a:cubicBezTo>
                  <a:pt x="2789500" y="720856"/>
                  <a:pt x="2774425" y="687967"/>
                  <a:pt x="2842946" y="639317"/>
                </a:cubicBezTo>
                <a:cubicBezTo>
                  <a:pt x="2864872" y="636576"/>
                  <a:pt x="2858020" y="646168"/>
                  <a:pt x="2877891" y="646168"/>
                </a:cubicBezTo>
                <a:lnTo>
                  <a:pt x="2922430" y="598204"/>
                </a:lnTo>
                <a:cubicBezTo>
                  <a:pt x="2903244" y="598204"/>
                  <a:pt x="2847057" y="642743"/>
                  <a:pt x="2853909" y="616705"/>
                </a:cubicBezTo>
                <a:cubicBezTo>
                  <a:pt x="2894482" y="604557"/>
                  <a:pt x="2932873" y="586055"/>
                  <a:pt x="2967654" y="561888"/>
                </a:cubicBezTo>
                <a:cubicBezTo>
                  <a:pt x="2857335" y="601631"/>
                  <a:pt x="2746332" y="646168"/>
                  <a:pt x="2639439" y="698930"/>
                </a:cubicBezTo>
                <a:cubicBezTo>
                  <a:pt x="2714812" y="618761"/>
                  <a:pt x="2925856" y="594779"/>
                  <a:pt x="2937504" y="535165"/>
                </a:cubicBezTo>
                <a:cubicBezTo>
                  <a:pt x="2961514" y="514579"/>
                  <a:pt x="2990225" y="500223"/>
                  <a:pt x="3021100" y="493368"/>
                </a:cubicBezTo>
                <a:cubicBezTo>
                  <a:pt x="3012878" y="502961"/>
                  <a:pt x="2995747" y="518035"/>
                  <a:pt x="3007396" y="518035"/>
                </a:cubicBezTo>
                <a:cubicBezTo>
                  <a:pt x="3067694" y="494738"/>
                  <a:pt x="3132789" y="486516"/>
                  <a:pt x="3192402" y="463219"/>
                </a:cubicBezTo>
                <a:cubicBezTo>
                  <a:pt x="3184864" y="472812"/>
                  <a:pt x="3167734" y="487886"/>
                  <a:pt x="3179383" y="487886"/>
                </a:cubicBezTo>
                <a:cubicBezTo>
                  <a:pt x="3203365" y="463904"/>
                  <a:pt x="3238310" y="475552"/>
                  <a:pt x="3262978" y="449514"/>
                </a:cubicBezTo>
                <a:cubicBezTo>
                  <a:pt x="3240579" y="456065"/>
                  <a:pt x="3217652" y="460650"/>
                  <a:pt x="3194457" y="463219"/>
                </a:cubicBezTo>
                <a:cubicBezTo>
                  <a:pt x="3253385" y="418680"/>
                  <a:pt x="3285590" y="413884"/>
                  <a:pt x="3325332" y="362493"/>
                </a:cubicBezTo>
                <a:cubicBezTo>
                  <a:pt x="3380834" y="359752"/>
                  <a:pt x="3349315" y="337140"/>
                  <a:pt x="3443188" y="328233"/>
                </a:cubicBezTo>
                <a:cubicBezTo>
                  <a:pt x="3494578" y="277527"/>
                  <a:pt x="3645324" y="261082"/>
                  <a:pt x="3737143" y="237100"/>
                </a:cubicBezTo>
                <a:cubicBezTo>
                  <a:pt x="3728234" y="246008"/>
                  <a:pt x="3709733" y="259712"/>
                  <a:pt x="3720697" y="259712"/>
                </a:cubicBezTo>
                <a:cubicBezTo>
                  <a:pt x="3729850" y="254476"/>
                  <a:pt x="3740753" y="253237"/>
                  <a:pt x="3750847" y="256286"/>
                </a:cubicBezTo>
                <a:cubicBezTo>
                  <a:pt x="3740568" y="238470"/>
                  <a:pt x="3780996" y="211748"/>
                  <a:pt x="3826904" y="217915"/>
                </a:cubicBezTo>
                <a:cubicBezTo>
                  <a:pt x="3837867" y="220655"/>
                  <a:pt x="3817312" y="231618"/>
                  <a:pt x="3826904" y="235730"/>
                </a:cubicBezTo>
                <a:cubicBezTo>
                  <a:pt x="3852257" y="216544"/>
                  <a:pt x="3827589" y="218599"/>
                  <a:pt x="3863220" y="207636"/>
                </a:cubicBezTo>
                <a:cubicBezTo>
                  <a:pt x="3887202" y="209007"/>
                  <a:pt x="3872128" y="220655"/>
                  <a:pt x="3876924" y="226822"/>
                </a:cubicBezTo>
                <a:cubicBezTo>
                  <a:pt x="3896795" y="214488"/>
                  <a:pt x="3885147" y="209693"/>
                  <a:pt x="3902963" y="197358"/>
                </a:cubicBezTo>
                <a:cubicBezTo>
                  <a:pt x="3966001" y="176117"/>
                  <a:pt x="4070839" y="185709"/>
                  <a:pt x="4103043" y="152821"/>
                </a:cubicBezTo>
                <a:cubicBezTo>
                  <a:pt x="4146212" y="154876"/>
                  <a:pt x="4065356" y="183654"/>
                  <a:pt x="4103043" y="187765"/>
                </a:cubicBezTo>
                <a:cubicBezTo>
                  <a:pt x="4182120" y="133942"/>
                  <a:pt x="4280967" y="117887"/>
                  <a:pt x="4373015" y="143913"/>
                </a:cubicBezTo>
                <a:cubicBezTo>
                  <a:pt x="4361366" y="141172"/>
                  <a:pt x="4351774" y="152821"/>
                  <a:pt x="4373015" y="152821"/>
                </a:cubicBezTo>
                <a:cubicBezTo>
                  <a:pt x="4326420" y="158987"/>
                  <a:pt x="4265438" y="199414"/>
                  <a:pt x="4296957" y="217229"/>
                </a:cubicBezTo>
                <a:cubicBezTo>
                  <a:pt x="4340125" y="202840"/>
                  <a:pt x="4326420" y="187765"/>
                  <a:pt x="4375070" y="187765"/>
                </a:cubicBezTo>
                <a:cubicBezTo>
                  <a:pt x="4366164" y="177487"/>
                  <a:pt x="4357255" y="166524"/>
                  <a:pt x="4392887" y="149394"/>
                </a:cubicBezTo>
                <a:cubicBezTo>
                  <a:pt x="4429202" y="156931"/>
                  <a:pt x="4372329" y="187080"/>
                  <a:pt x="4405219" y="187080"/>
                </a:cubicBezTo>
                <a:cubicBezTo>
                  <a:pt x="4438109" y="187080"/>
                  <a:pt x="4438794" y="204210"/>
                  <a:pt x="4485390" y="187080"/>
                </a:cubicBezTo>
                <a:cubicBezTo>
                  <a:pt x="4551150" y="126783"/>
                  <a:pt x="4699156" y="128838"/>
                  <a:pt x="4794399" y="99373"/>
                </a:cubicBezTo>
                <a:cubicBezTo>
                  <a:pt x="4764250" y="111023"/>
                  <a:pt x="4743695" y="122671"/>
                  <a:pt x="4764250" y="131579"/>
                </a:cubicBezTo>
                <a:cubicBezTo>
                  <a:pt x="4821123" y="126097"/>
                  <a:pt x="4838938" y="136376"/>
                  <a:pt x="4854697" y="104171"/>
                </a:cubicBezTo>
                <a:cubicBezTo>
                  <a:pt x="4920477" y="128153"/>
                  <a:pt x="4877995" y="77448"/>
                  <a:pt x="4936237" y="91152"/>
                </a:cubicBezTo>
                <a:cubicBezTo>
                  <a:pt x="4897180" y="106226"/>
                  <a:pt x="4909514" y="118560"/>
                  <a:pt x="4904032" y="132263"/>
                </a:cubicBezTo>
                <a:cubicBezTo>
                  <a:pt x="4917103" y="135329"/>
                  <a:pt x="4930705" y="135329"/>
                  <a:pt x="4943775" y="132263"/>
                </a:cubicBezTo>
                <a:cubicBezTo>
                  <a:pt x="4945145" y="121986"/>
                  <a:pt x="4934866" y="112393"/>
                  <a:pt x="4975979" y="100060"/>
                </a:cubicBezTo>
                <a:cubicBezTo>
                  <a:pt x="4993794" y="125412"/>
                  <a:pt x="5036963" y="106912"/>
                  <a:pt x="5036963" y="88411"/>
                </a:cubicBezTo>
                <a:close/>
                <a:moveTo>
                  <a:pt x="5737928" y="80855"/>
                </a:moveTo>
                <a:cubicBezTo>
                  <a:pt x="5801077" y="93589"/>
                  <a:pt x="5865369" y="99789"/>
                  <a:pt x="5929787" y="99357"/>
                </a:cubicBezTo>
                <a:cubicBezTo>
                  <a:pt x="5966103" y="135672"/>
                  <a:pt x="6014752" y="123338"/>
                  <a:pt x="6059291" y="123338"/>
                </a:cubicBezTo>
                <a:cubicBezTo>
                  <a:pt x="6046272" y="128821"/>
                  <a:pt x="6064087" y="139098"/>
                  <a:pt x="6064087" y="145950"/>
                </a:cubicBezTo>
                <a:cubicBezTo>
                  <a:pt x="5986659" y="158283"/>
                  <a:pt x="5851673" y="77430"/>
                  <a:pt x="5831801" y="125393"/>
                </a:cubicBezTo>
                <a:cubicBezTo>
                  <a:pt x="5779373" y="112567"/>
                  <a:pt x="5725386" y="107262"/>
                  <a:pt x="5671463" y="109634"/>
                </a:cubicBezTo>
                <a:cubicBezTo>
                  <a:pt x="5705723" y="91819"/>
                  <a:pt x="5732447" y="110319"/>
                  <a:pt x="5763966" y="105522"/>
                </a:cubicBezTo>
                <a:cubicBezTo>
                  <a:pt x="5755744" y="97301"/>
                  <a:pt x="5726280" y="87023"/>
                  <a:pt x="5737928" y="80855"/>
                </a:cubicBezTo>
                <a:close/>
                <a:moveTo>
                  <a:pt x="5487317" y="51307"/>
                </a:moveTo>
                <a:cubicBezTo>
                  <a:pt x="5507582" y="53738"/>
                  <a:pt x="5527445" y="59511"/>
                  <a:pt x="5546070" y="68523"/>
                </a:cubicBezTo>
                <a:cubicBezTo>
                  <a:pt x="5560460" y="42485"/>
                  <a:pt x="5697501" y="82227"/>
                  <a:pt x="5707094" y="82227"/>
                </a:cubicBezTo>
                <a:cubicBezTo>
                  <a:pt x="5655018" y="89764"/>
                  <a:pt x="5587868" y="68523"/>
                  <a:pt x="5563201" y="95246"/>
                </a:cubicBezTo>
                <a:cubicBezTo>
                  <a:pt x="5516702" y="84434"/>
                  <a:pt x="5470930" y="70703"/>
                  <a:pt x="5426159" y="54133"/>
                </a:cubicBezTo>
                <a:cubicBezTo>
                  <a:pt x="5446388" y="49783"/>
                  <a:pt x="5467053" y="48875"/>
                  <a:pt x="5487317" y="51307"/>
                </a:cubicBezTo>
                <a:close/>
                <a:moveTo>
                  <a:pt x="5577590" y="0"/>
                </a:moveTo>
                <a:cubicBezTo>
                  <a:pt x="5633092" y="45224"/>
                  <a:pt x="5774244" y="37001"/>
                  <a:pt x="5868118" y="50705"/>
                </a:cubicBezTo>
                <a:cubicBezTo>
                  <a:pt x="5816042" y="64410"/>
                  <a:pt x="5585127" y="47279"/>
                  <a:pt x="5577590" y="0"/>
                </a:cubicBezTo>
                <a:close/>
              </a:path>
            </a:pathLst>
          </a:custGeom>
          <a:solidFill>
            <a:srgbClr val="FFB501"/>
          </a:solidFill>
          <a:ln w="6846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06705" y="748030"/>
            <a:ext cx="11567794" cy="3368296"/>
            <a:chOff x="581879" y="1600262"/>
            <a:chExt cx="11567756" cy="2191244"/>
          </a:xfrm>
        </p:grpSpPr>
        <p:grpSp>
          <p:nvGrpSpPr>
            <p:cNvPr id="2" name="组合 1"/>
            <p:cNvGrpSpPr/>
            <p:nvPr/>
          </p:nvGrpSpPr>
          <p:grpSpPr>
            <a:xfrm>
              <a:off x="581879" y="1612655"/>
              <a:ext cx="2938045" cy="2178851"/>
              <a:chOff x="4563478" y="3704584"/>
              <a:chExt cx="2938045" cy="2178851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4563478" y="3704584"/>
                <a:ext cx="2938045" cy="2178851"/>
                <a:chOff x="1098551" y="3749911"/>
                <a:chExt cx="2938045" cy="2178851"/>
              </a:xfrm>
            </p:grpSpPr>
            <p:sp>
              <p:nvSpPr>
                <p:cNvPr id="11" name="任意多边形: 形状 10"/>
                <p:cNvSpPr/>
                <p:nvPr/>
              </p:nvSpPr>
              <p:spPr>
                <a:xfrm rot="900000" flipH="1">
                  <a:off x="2177411" y="3749911"/>
                  <a:ext cx="932812" cy="596102"/>
                </a:xfrm>
                <a:custGeom>
                  <a:avLst/>
                  <a:gdLst>
                    <a:gd name="connsiteX0" fmla="*/ 3934138 w 10584443"/>
                    <a:gd name="connsiteY0" fmla="*/ 10530275 h 10574897"/>
                    <a:gd name="connsiteX1" fmla="*/ 3969416 w 10584443"/>
                    <a:gd name="connsiteY1" fmla="*/ 10535751 h 10574897"/>
                    <a:gd name="connsiteX2" fmla="*/ 3900895 w 10584443"/>
                    <a:gd name="connsiteY2" fmla="*/ 10543288 h 10574897"/>
                    <a:gd name="connsiteX3" fmla="*/ 3934138 w 10584443"/>
                    <a:gd name="connsiteY3" fmla="*/ 10530275 h 10574897"/>
                    <a:gd name="connsiteX4" fmla="*/ 4094431 w 10584443"/>
                    <a:gd name="connsiteY4" fmla="*/ 10513400 h 10574897"/>
                    <a:gd name="connsiteX5" fmla="*/ 4132495 w 10584443"/>
                    <a:gd name="connsiteY5" fmla="*/ 10519990 h 10574897"/>
                    <a:gd name="connsiteX6" fmla="*/ 4118105 w 10584443"/>
                    <a:gd name="connsiteY6" fmla="*/ 10530269 h 10574897"/>
                    <a:gd name="connsiteX7" fmla="*/ 4057122 w 10584443"/>
                    <a:gd name="connsiteY7" fmla="*/ 10523417 h 10574897"/>
                    <a:gd name="connsiteX8" fmla="*/ 4094431 w 10584443"/>
                    <a:gd name="connsiteY8" fmla="*/ 10513400 h 10574897"/>
                    <a:gd name="connsiteX9" fmla="*/ 5779041 w 10584443"/>
                    <a:gd name="connsiteY9" fmla="*/ 10502861 h 10574897"/>
                    <a:gd name="connsiteX10" fmla="*/ 5672149 w 10584443"/>
                    <a:gd name="connsiteY10" fmla="*/ 10513139 h 10574897"/>
                    <a:gd name="connsiteX11" fmla="*/ 5674205 w 10584443"/>
                    <a:gd name="connsiteY11" fmla="*/ 10513825 h 10574897"/>
                    <a:gd name="connsiteX12" fmla="*/ 5779041 w 10584443"/>
                    <a:gd name="connsiteY12" fmla="*/ 10502861 h 10574897"/>
                    <a:gd name="connsiteX13" fmla="*/ 6438211 w 10584443"/>
                    <a:gd name="connsiteY13" fmla="*/ 10439821 h 10574897"/>
                    <a:gd name="connsiteX14" fmla="*/ 6469046 w 10584443"/>
                    <a:gd name="connsiteY14" fmla="*/ 10455580 h 10574897"/>
                    <a:gd name="connsiteX15" fmla="*/ 6400525 w 10584443"/>
                    <a:gd name="connsiteY15" fmla="*/ 10474081 h 10574897"/>
                    <a:gd name="connsiteX16" fmla="*/ 6438211 w 10584443"/>
                    <a:gd name="connsiteY16" fmla="*/ 10439821 h 10574897"/>
                    <a:gd name="connsiteX17" fmla="*/ 3032735 w 10584443"/>
                    <a:gd name="connsiteY17" fmla="*/ 10415154 h 10574897"/>
                    <a:gd name="connsiteX18" fmla="*/ 3108108 w 10584443"/>
                    <a:gd name="connsiteY18" fmla="*/ 10448730 h 10574897"/>
                    <a:gd name="connsiteX19" fmla="*/ 3073162 w 10584443"/>
                    <a:gd name="connsiteY19" fmla="*/ 10448730 h 10574897"/>
                    <a:gd name="connsiteX20" fmla="*/ 3032735 w 10584443"/>
                    <a:gd name="connsiteY20" fmla="*/ 10415154 h 10574897"/>
                    <a:gd name="connsiteX21" fmla="*/ 3465894 w 10584443"/>
                    <a:gd name="connsiteY21" fmla="*/ 10399766 h 10574897"/>
                    <a:gd name="connsiteX22" fmla="*/ 3481539 w 10584443"/>
                    <a:gd name="connsiteY22" fmla="*/ 10401450 h 10574897"/>
                    <a:gd name="connsiteX23" fmla="*/ 3477428 w 10584443"/>
                    <a:gd name="connsiteY23" fmla="*/ 10432969 h 10574897"/>
                    <a:gd name="connsiteX24" fmla="*/ 3454131 w 10584443"/>
                    <a:gd name="connsiteY24" fmla="*/ 10432969 h 10574897"/>
                    <a:gd name="connsiteX25" fmla="*/ 3428093 w 10584443"/>
                    <a:gd name="connsiteY25" fmla="*/ 10417210 h 10574897"/>
                    <a:gd name="connsiteX26" fmla="*/ 3465894 w 10584443"/>
                    <a:gd name="connsiteY26" fmla="*/ 10399766 h 10574897"/>
                    <a:gd name="connsiteX27" fmla="*/ 6372430 w 10584443"/>
                    <a:gd name="connsiteY27" fmla="*/ 10390486 h 10574897"/>
                    <a:gd name="connsiteX28" fmla="*/ 6366949 w 10584443"/>
                    <a:gd name="connsiteY28" fmla="*/ 10431599 h 10574897"/>
                    <a:gd name="connsiteX29" fmla="*/ 6372430 w 10584443"/>
                    <a:gd name="connsiteY29" fmla="*/ 10390486 h 10574897"/>
                    <a:gd name="connsiteX30" fmla="*/ 3937908 w 10584443"/>
                    <a:gd name="connsiteY30" fmla="*/ 10389802 h 10574897"/>
                    <a:gd name="connsiteX31" fmla="*/ 3939956 w 10584443"/>
                    <a:gd name="connsiteY31" fmla="*/ 10390779 h 10574897"/>
                    <a:gd name="connsiteX32" fmla="*/ 3939769 w 10584443"/>
                    <a:gd name="connsiteY32" fmla="*/ 10397956 h 10574897"/>
                    <a:gd name="connsiteX33" fmla="*/ 4042060 w 10584443"/>
                    <a:gd name="connsiteY33" fmla="*/ 10415840 h 10574897"/>
                    <a:gd name="connsiteX34" fmla="*/ 3961987 w 10584443"/>
                    <a:gd name="connsiteY34" fmla="*/ 10401290 h 10574897"/>
                    <a:gd name="connsiteX35" fmla="*/ 3939956 w 10584443"/>
                    <a:gd name="connsiteY35" fmla="*/ 10390779 h 10574897"/>
                    <a:gd name="connsiteX36" fmla="*/ 3939963 w 10584443"/>
                    <a:gd name="connsiteY36" fmla="*/ 10390487 h 10574897"/>
                    <a:gd name="connsiteX37" fmla="*/ 6683515 w 10584443"/>
                    <a:gd name="connsiteY37" fmla="*/ 10383634 h 10574897"/>
                    <a:gd name="connsiteX38" fmla="*/ 6735591 w 10584443"/>
                    <a:gd name="connsiteY38" fmla="*/ 10401451 h 10574897"/>
                    <a:gd name="connsiteX39" fmla="*/ 6545103 w 10584443"/>
                    <a:gd name="connsiteY39" fmla="*/ 10448045 h 10574897"/>
                    <a:gd name="connsiteX40" fmla="*/ 6696534 w 10584443"/>
                    <a:gd name="connsiteY40" fmla="*/ 10402821 h 10574897"/>
                    <a:gd name="connsiteX41" fmla="*/ 6683515 w 10584443"/>
                    <a:gd name="connsiteY41" fmla="*/ 10383634 h 10574897"/>
                    <a:gd name="connsiteX42" fmla="*/ 3556920 w 10584443"/>
                    <a:gd name="connsiteY42" fmla="*/ 10382265 h 10574897"/>
                    <a:gd name="connsiteX43" fmla="*/ 3805650 w 10584443"/>
                    <a:gd name="connsiteY43" fmla="*/ 10459008 h 10574897"/>
                    <a:gd name="connsiteX44" fmla="*/ 3478121 w 10584443"/>
                    <a:gd name="connsiteY44" fmla="*/ 10385690 h 10574897"/>
                    <a:gd name="connsiteX45" fmla="*/ 3556920 w 10584443"/>
                    <a:gd name="connsiteY45" fmla="*/ 10382265 h 10574897"/>
                    <a:gd name="connsiteX46" fmla="*/ 3785106 w 10584443"/>
                    <a:gd name="connsiteY46" fmla="*/ 10352116 h 10574897"/>
                    <a:gd name="connsiteX47" fmla="*/ 3787162 w 10584443"/>
                    <a:gd name="connsiteY47" fmla="*/ 10352802 h 10574897"/>
                    <a:gd name="connsiteX48" fmla="*/ 3922148 w 10584443"/>
                    <a:gd name="connsiteY48" fmla="*/ 10399395 h 10574897"/>
                    <a:gd name="connsiteX49" fmla="*/ 3785106 w 10584443"/>
                    <a:gd name="connsiteY49" fmla="*/ 10352116 h 10574897"/>
                    <a:gd name="connsiteX50" fmla="*/ 3713160 w 10584443"/>
                    <a:gd name="connsiteY50" fmla="*/ 10350745 h 10574897"/>
                    <a:gd name="connsiteX51" fmla="*/ 3711105 w 10584443"/>
                    <a:gd name="connsiteY51" fmla="*/ 10352116 h 10574897"/>
                    <a:gd name="connsiteX52" fmla="*/ 3715588 w 10584443"/>
                    <a:gd name="connsiteY52" fmla="*/ 10352116 h 10574897"/>
                    <a:gd name="connsiteX53" fmla="*/ 3743052 w 10584443"/>
                    <a:gd name="connsiteY53" fmla="*/ 10367618 h 10574897"/>
                    <a:gd name="connsiteX54" fmla="*/ 3777570 w 10584443"/>
                    <a:gd name="connsiteY54" fmla="*/ 10372672 h 10574897"/>
                    <a:gd name="connsiteX55" fmla="*/ 3754957 w 10584443"/>
                    <a:gd name="connsiteY55" fmla="*/ 10352116 h 10574897"/>
                    <a:gd name="connsiteX56" fmla="*/ 3715588 w 10584443"/>
                    <a:gd name="connsiteY56" fmla="*/ 10352116 h 10574897"/>
                    <a:gd name="connsiteX57" fmla="*/ 3407545 w 10584443"/>
                    <a:gd name="connsiteY57" fmla="*/ 10347318 h 10574897"/>
                    <a:gd name="connsiteX58" fmla="*/ 3515808 w 10584443"/>
                    <a:gd name="connsiteY58" fmla="*/ 10376097 h 10574897"/>
                    <a:gd name="connsiteX59" fmla="*/ 3407545 w 10584443"/>
                    <a:gd name="connsiteY59" fmla="*/ 10347318 h 10574897"/>
                    <a:gd name="connsiteX60" fmla="*/ 2747689 w 10584443"/>
                    <a:gd name="connsiteY60" fmla="*/ 10302780 h 10574897"/>
                    <a:gd name="connsiteX61" fmla="*/ 2934066 w 10584443"/>
                    <a:gd name="connsiteY61" fmla="*/ 10376783 h 10574897"/>
                    <a:gd name="connsiteX62" fmla="*/ 2747689 w 10584443"/>
                    <a:gd name="connsiteY62" fmla="*/ 10302780 h 10574897"/>
                    <a:gd name="connsiteX63" fmla="*/ 3260224 w 10584443"/>
                    <a:gd name="connsiteY63" fmla="*/ 10284965 h 10574897"/>
                    <a:gd name="connsiteX64" fmla="*/ 3371228 w 10584443"/>
                    <a:gd name="connsiteY64" fmla="*/ 10331559 h 10574897"/>
                    <a:gd name="connsiteX65" fmla="*/ 3260224 w 10584443"/>
                    <a:gd name="connsiteY65" fmla="*/ 10284965 h 10574897"/>
                    <a:gd name="connsiteX66" fmla="*/ 6821928 w 10584443"/>
                    <a:gd name="connsiteY66" fmla="*/ 10258243 h 10574897"/>
                    <a:gd name="connsiteX67" fmla="*/ 6753407 w 10584443"/>
                    <a:gd name="connsiteY67" fmla="*/ 10287021 h 10574897"/>
                    <a:gd name="connsiteX68" fmla="*/ 6755462 w 10584443"/>
                    <a:gd name="connsiteY68" fmla="*/ 10287706 h 10574897"/>
                    <a:gd name="connsiteX69" fmla="*/ 6821928 w 10584443"/>
                    <a:gd name="connsiteY69" fmla="*/ 10258243 h 10574897"/>
                    <a:gd name="connsiteX70" fmla="*/ 6925394 w 10584443"/>
                    <a:gd name="connsiteY70" fmla="*/ 10222611 h 10574897"/>
                    <a:gd name="connsiteX71" fmla="*/ 6867837 w 10584443"/>
                    <a:gd name="connsiteY71" fmla="*/ 10272631 h 10574897"/>
                    <a:gd name="connsiteX72" fmla="*/ 6869892 w 10584443"/>
                    <a:gd name="connsiteY72" fmla="*/ 10273316 h 10574897"/>
                    <a:gd name="connsiteX73" fmla="*/ 6950062 w 10584443"/>
                    <a:gd name="connsiteY73" fmla="*/ 10242482 h 10574897"/>
                    <a:gd name="connsiteX74" fmla="*/ 6925394 w 10584443"/>
                    <a:gd name="connsiteY74" fmla="*/ 10222611 h 10574897"/>
                    <a:gd name="connsiteX75" fmla="*/ 3202667 w 10584443"/>
                    <a:gd name="connsiteY75" fmla="*/ 10205481 h 10574897"/>
                    <a:gd name="connsiteX76" fmla="*/ 3284207 w 10584443"/>
                    <a:gd name="connsiteY76" fmla="*/ 10262353 h 10574897"/>
                    <a:gd name="connsiteX77" fmla="*/ 3162925 w 10584443"/>
                    <a:gd name="connsiteY77" fmla="*/ 10234944 h 10574897"/>
                    <a:gd name="connsiteX78" fmla="*/ 3202667 w 10584443"/>
                    <a:gd name="connsiteY78" fmla="*/ 10205481 h 10574897"/>
                    <a:gd name="connsiteX79" fmla="*/ 3058949 w 10584443"/>
                    <a:gd name="connsiteY79" fmla="*/ 10185010 h 10574897"/>
                    <a:gd name="connsiteX80" fmla="*/ 3077267 w 10584443"/>
                    <a:gd name="connsiteY80" fmla="*/ 10199999 h 10574897"/>
                    <a:gd name="connsiteX81" fmla="*/ 3077267 w 10584443"/>
                    <a:gd name="connsiteY81" fmla="*/ 10222611 h 10574897"/>
                    <a:gd name="connsiteX82" fmla="*/ 3021080 w 10584443"/>
                    <a:gd name="connsiteY82" fmla="*/ 10196573 h 10574897"/>
                    <a:gd name="connsiteX83" fmla="*/ 3058949 w 10584443"/>
                    <a:gd name="connsiteY83" fmla="*/ 10185010 h 10574897"/>
                    <a:gd name="connsiteX84" fmla="*/ 2577758 w 10584443"/>
                    <a:gd name="connsiteY84" fmla="*/ 9995807 h 10574897"/>
                    <a:gd name="connsiteX85" fmla="*/ 2760023 w 10584443"/>
                    <a:gd name="connsiteY85" fmla="*/ 10069810 h 10574897"/>
                    <a:gd name="connsiteX86" fmla="*/ 2771672 w 10584443"/>
                    <a:gd name="connsiteY86" fmla="*/ 10086940 h 10574897"/>
                    <a:gd name="connsiteX87" fmla="*/ 2766875 w 10584443"/>
                    <a:gd name="connsiteY87" fmla="*/ 10094477 h 10574897"/>
                    <a:gd name="connsiteX88" fmla="*/ 2745634 w 10584443"/>
                    <a:gd name="connsiteY88" fmla="*/ 10107495 h 10574897"/>
                    <a:gd name="connsiteX89" fmla="*/ 2677113 w 10584443"/>
                    <a:gd name="connsiteY89" fmla="*/ 10081458 h 10574897"/>
                    <a:gd name="connsiteX90" fmla="*/ 2714800 w 10584443"/>
                    <a:gd name="connsiteY90" fmla="*/ 10063642 h 10574897"/>
                    <a:gd name="connsiteX91" fmla="*/ 2577758 w 10584443"/>
                    <a:gd name="connsiteY91" fmla="*/ 10011566 h 10574897"/>
                    <a:gd name="connsiteX92" fmla="*/ 2577758 w 10584443"/>
                    <a:gd name="connsiteY92" fmla="*/ 9995807 h 10574897"/>
                    <a:gd name="connsiteX93" fmla="*/ 2481144 w 10584443"/>
                    <a:gd name="connsiteY93" fmla="*/ 9908101 h 10574897"/>
                    <a:gd name="connsiteX94" fmla="*/ 2531849 w 10584443"/>
                    <a:gd name="connsiteY94" fmla="*/ 9973196 h 10574897"/>
                    <a:gd name="connsiteX95" fmla="*/ 2425642 w 10584443"/>
                    <a:gd name="connsiteY95" fmla="*/ 9912897 h 10574897"/>
                    <a:gd name="connsiteX96" fmla="*/ 2481144 w 10584443"/>
                    <a:gd name="connsiteY96" fmla="*/ 9908101 h 10574897"/>
                    <a:gd name="connsiteX97" fmla="*/ 2324916 w 10584443"/>
                    <a:gd name="connsiteY97" fmla="*/ 9889600 h 10574897"/>
                    <a:gd name="connsiteX98" fmla="*/ 2454420 w 10584443"/>
                    <a:gd name="connsiteY98" fmla="*/ 9958121 h 10574897"/>
                    <a:gd name="connsiteX99" fmla="*/ 2324916 w 10584443"/>
                    <a:gd name="connsiteY99" fmla="*/ 9889600 h 10574897"/>
                    <a:gd name="connsiteX100" fmla="*/ 7879964 w 10584443"/>
                    <a:gd name="connsiteY100" fmla="*/ 9797354 h 10574897"/>
                    <a:gd name="connsiteX101" fmla="*/ 7804516 w 10584443"/>
                    <a:gd name="connsiteY101" fmla="*/ 9832043 h 10574897"/>
                    <a:gd name="connsiteX102" fmla="*/ 7806571 w 10584443"/>
                    <a:gd name="connsiteY102" fmla="*/ 9832728 h 10574897"/>
                    <a:gd name="connsiteX103" fmla="*/ 7889481 w 10584443"/>
                    <a:gd name="connsiteY103" fmla="*/ 9810801 h 10574897"/>
                    <a:gd name="connsiteX104" fmla="*/ 7879964 w 10584443"/>
                    <a:gd name="connsiteY104" fmla="*/ 9797354 h 10574897"/>
                    <a:gd name="connsiteX105" fmla="*/ 1987109 w 10584443"/>
                    <a:gd name="connsiteY105" fmla="*/ 9749132 h 10574897"/>
                    <a:gd name="connsiteX106" fmla="*/ 2074130 w 10584443"/>
                    <a:gd name="connsiteY106" fmla="*/ 9806004 h 10574897"/>
                    <a:gd name="connsiteX107" fmla="*/ 1987109 w 10584443"/>
                    <a:gd name="connsiteY107" fmla="*/ 9749132 h 10574897"/>
                    <a:gd name="connsiteX108" fmla="*/ 2060426 w 10584443"/>
                    <a:gd name="connsiteY108" fmla="*/ 9746392 h 10574897"/>
                    <a:gd name="connsiteX109" fmla="*/ 2252969 w 10584443"/>
                    <a:gd name="connsiteY109" fmla="*/ 9851914 h 10574897"/>
                    <a:gd name="connsiteX110" fmla="*/ 2060426 w 10584443"/>
                    <a:gd name="connsiteY110" fmla="*/ 9746392 h 10574897"/>
                    <a:gd name="connsiteX111" fmla="*/ 8020356 w 10584443"/>
                    <a:gd name="connsiteY111" fmla="*/ 9710076 h 10574897"/>
                    <a:gd name="connsiteX112" fmla="*/ 8015560 w 10584443"/>
                    <a:gd name="connsiteY112" fmla="*/ 9716928 h 10574897"/>
                    <a:gd name="connsiteX113" fmla="*/ 8020356 w 10584443"/>
                    <a:gd name="connsiteY113" fmla="*/ 9716243 h 10574897"/>
                    <a:gd name="connsiteX114" fmla="*/ 8020356 w 10584443"/>
                    <a:gd name="connsiteY114" fmla="*/ 9710076 h 10574897"/>
                    <a:gd name="connsiteX115" fmla="*/ 2080982 w 10584443"/>
                    <a:gd name="connsiteY115" fmla="*/ 9695001 h 10574897"/>
                    <a:gd name="connsiteX116" fmla="*/ 2248173 w 10584443"/>
                    <a:gd name="connsiteY116" fmla="*/ 9826560 h 10574897"/>
                    <a:gd name="connsiteX117" fmla="*/ 2073445 w 10584443"/>
                    <a:gd name="connsiteY117" fmla="*/ 9717613 h 10574897"/>
                    <a:gd name="connsiteX118" fmla="*/ 2080982 w 10584443"/>
                    <a:gd name="connsiteY118" fmla="*/ 9695001 h 10574897"/>
                    <a:gd name="connsiteX119" fmla="*/ 1918588 w 10584443"/>
                    <a:gd name="connsiteY119" fmla="*/ 9661426 h 10574897"/>
                    <a:gd name="connsiteX120" fmla="*/ 2063167 w 10584443"/>
                    <a:gd name="connsiteY120" fmla="*/ 9762152 h 10574897"/>
                    <a:gd name="connsiteX121" fmla="*/ 1918588 w 10584443"/>
                    <a:gd name="connsiteY121" fmla="*/ 9661426 h 10574897"/>
                    <a:gd name="connsiteX122" fmla="*/ 8106692 w 10584443"/>
                    <a:gd name="connsiteY122" fmla="*/ 9634018 h 10574897"/>
                    <a:gd name="connsiteX123" fmla="*/ 8092303 w 10584443"/>
                    <a:gd name="connsiteY123" fmla="*/ 9644981 h 10574897"/>
                    <a:gd name="connsiteX124" fmla="*/ 8114915 w 10584443"/>
                    <a:gd name="connsiteY124" fmla="*/ 9637444 h 10574897"/>
                    <a:gd name="connsiteX125" fmla="*/ 8123822 w 10584443"/>
                    <a:gd name="connsiteY125" fmla="*/ 9634018 h 10574897"/>
                    <a:gd name="connsiteX126" fmla="*/ 2097440 w 10584443"/>
                    <a:gd name="connsiteY126" fmla="*/ 9562756 h 10574897"/>
                    <a:gd name="connsiteX127" fmla="*/ 2095384 w 10584443"/>
                    <a:gd name="connsiteY127" fmla="*/ 9564127 h 10574897"/>
                    <a:gd name="connsiteX128" fmla="*/ 2099818 w 10584443"/>
                    <a:gd name="connsiteY128" fmla="*/ 9564344 h 10574897"/>
                    <a:gd name="connsiteX129" fmla="*/ 2148733 w 10584443"/>
                    <a:gd name="connsiteY129" fmla="*/ 9597020 h 10574897"/>
                    <a:gd name="connsiteX130" fmla="*/ 2206389 w 10584443"/>
                    <a:gd name="connsiteY130" fmla="*/ 9618944 h 10574897"/>
                    <a:gd name="connsiteX131" fmla="*/ 2116776 w 10584443"/>
                    <a:gd name="connsiteY131" fmla="*/ 9565176 h 10574897"/>
                    <a:gd name="connsiteX132" fmla="*/ 2099818 w 10584443"/>
                    <a:gd name="connsiteY132" fmla="*/ 9564344 h 10574897"/>
                    <a:gd name="connsiteX133" fmla="*/ 8303218 w 10584443"/>
                    <a:gd name="connsiteY133" fmla="*/ 9538827 h 10574897"/>
                    <a:gd name="connsiteX134" fmla="*/ 8325958 w 10584443"/>
                    <a:gd name="connsiteY134" fmla="*/ 9542200 h 10574897"/>
                    <a:gd name="connsiteX135" fmla="*/ 8282105 w 10584443"/>
                    <a:gd name="connsiteY135" fmla="*/ 9582627 h 10574897"/>
                    <a:gd name="connsiteX136" fmla="*/ 8291012 w 10584443"/>
                    <a:gd name="connsiteY136" fmla="*/ 9540144 h 10574897"/>
                    <a:gd name="connsiteX137" fmla="*/ 8303218 w 10584443"/>
                    <a:gd name="connsiteY137" fmla="*/ 9538827 h 10574897"/>
                    <a:gd name="connsiteX138" fmla="*/ 1791202 w 10584443"/>
                    <a:gd name="connsiteY138" fmla="*/ 9416461 h 10574897"/>
                    <a:gd name="connsiteX139" fmla="*/ 1792521 w 10584443"/>
                    <a:gd name="connsiteY139" fmla="*/ 9417090 h 10574897"/>
                    <a:gd name="connsiteX140" fmla="*/ 1792522 w 10584443"/>
                    <a:gd name="connsiteY140" fmla="*/ 9418177 h 10574897"/>
                    <a:gd name="connsiteX141" fmla="*/ 1562965 w 10584443"/>
                    <a:gd name="connsiteY141" fmla="*/ 9411325 h 10574897"/>
                    <a:gd name="connsiteX142" fmla="*/ 1795936 w 10584443"/>
                    <a:gd name="connsiteY142" fmla="*/ 9491494 h 10574897"/>
                    <a:gd name="connsiteX143" fmla="*/ 1850068 w 10584443"/>
                    <a:gd name="connsiteY143" fmla="*/ 9551792 h 10574897"/>
                    <a:gd name="connsiteX144" fmla="*/ 1789769 w 10584443"/>
                    <a:gd name="connsiteY144" fmla="*/ 9538774 h 10574897"/>
                    <a:gd name="connsiteX145" fmla="*/ 1850068 w 10584443"/>
                    <a:gd name="connsiteY145" fmla="*/ 9551792 h 10574897"/>
                    <a:gd name="connsiteX146" fmla="*/ 1980257 w 10584443"/>
                    <a:gd name="connsiteY146" fmla="*/ 9625109 h 10574897"/>
                    <a:gd name="connsiteX147" fmla="*/ 1719193 w 10584443"/>
                    <a:gd name="connsiteY147" fmla="*/ 9537403 h 10574897"/>
                    <a:gd name="connsiteX148" fmla="*/ 1700692 w 10584443"/>
                    <a:gd name="connsiteY148" fmla="*/ 9481901 h 10574897"/>
                    <a:gd name="connsiteX149" fmla="*/ 1616412 w 10584443"/>
                    <a:gd name="connsiteY149" fmla="*/ 9459974 h 10574897"/>
                    <a:gd name="connsiteX150" fmla="*/ 1562965 w 10584443"/>
                    <a:gd name="connsiteY150" fmla="*/ 9411325 h 10574897"/>
                    <a:gd name="connsiteX151" fmla="*/ 1806826 w 10584443"/>
                    <a:gd name="connsiteY151" fmla="*/ 9405930 h 10574897"/>
                    <a:gd name="connsiteX152" fmla="*/ 1841172 w 10584443"/>
                    <a:gd name="connsiteY152" fmla="*/ 9427085 h 10574897"/>
                    <a:gd name="connsiteX153" fmla="*/ 1832950 w 10584443"/>
                    <a:gd name="connsiteY153" fmla="*/ 9448327 h 10574897"/>
                    <a:gd name="connsiteX154" fmla="*/ 2013159 w 10584443"/>
                    <a:gd name="connsiteY154" fmla="*/ 9524385 h 10574897"/>
                    <a:gd name="connsiteX155" fmla="*/ 1778818 w 10584443"/>
                    <a:gd name="connsiteY155" fmla="*/ 9440104 h 10574897"/>
                    <a:gd name="connsiteX156" fmla="*/ 1819246 w 10584443"/>
                    <a:gd name="connsiteY156" fmla="*/ 9429826 h 10574897"/>
                    <a:gd name="connsiteX157" fmla="*/ 1792521 w 10584443"/>
                    <a:gd name="connsiteY157" fmla="*/ 9417090 h 10574897"/>
                    <a:gd name="connsiteX158" fmla="*/ 1792512 w 10584443"/>
                    <a:gd name="connsiteY158" fmla="*/ 9407332 h 10574897"/>
                    <a:gd name="connsiteX159" fmla="*/ 1806826 w 10584443"/>
                    <a:gd name="connsiteY159" fmla="*/ 9405930 h 10574897"/>
                    <a:gd name="connsiteX160" fmla="*/ 1536927 w 10584443"/>
                    <a:gd name="connsiteY160" fmla="*/ 9315395 h 10574897"/>
                    <a:gd name="connsiteX161" fmla="*/ 1608873 w 10584443"/>
                    <a:gd name="connsiteY161" fmla="*/ 9361990 h 10574897"/>
                    <a:gd name="connsiteX162" fmla="*/ 1613670 w 10584443"/>
                    <a:gd name="connsiteY162" fmla="*/ 9397620 h 10574897"/>
                    <a:gd name="connsiteX163" fmla="*/ 1549945 w 10584443"/>
                    <a:gd name="connsiteY163" fmla="*/ 9370897 h 10574897"/>
                    <a:gd name="connsiteX164" fmla="*/ 1512945 w 10584443"/>
                    <a:gd name="connsiteY164" fmla="*/ 9322247 h 10574897"/>
                    <a:gd name="connsiteX165" fmla="*/ 1536927 w 10584443"/>
                    <a:gd name="connsiteY165" fmla="*/ 9315395 h 10574897"/>
                    <a:gd name="connsiteX166" fmla="*/ 1489968 w 10584443"/>
                    <a:gd name="connsiteY166" fmla="*/ 9251672 h 10574897"/>
                    <a:gd name="connsiteX167" fmla="*/ 1553371 w 10584443"/>
                    <a:gd name="connsiteY167" fmla="*/ 9288673 h 10574897"/>
                    <a:gd name="connsiteX168" fmla="*/ 1493758 w 10584443"/>
                    <a:gd name="connsiteY168" fmla="*/ 9271542 h 10574897"/>
                    <a:gd name="connsiteX169" fmla="*/ 1489968 w 10584443"/>
                    <a:gd name="connsiteY169" fmla="*/ 9251672 h 10574897"/>
                    <a:gd name="connsiteX170" fmla="*/ 1391662 w 10584443"/>
                    <a:gd name="connsiteY170" fmla="*/ 9208503 h 10574897"/>
                    <a:gd name="connsiteX171" fmla="*/ 1440312 w 10584443"/>
                    <a:gd name="connsiteY171" fmla="*/ 9221522 h 10574897"/>
                    <a:gd name="connsiteX172" fmla="*/ 1469091 w 10584443"/>
                    <a:gd name="connsiteY172" fmla="*/ 9277024 h 10574897"/>
                    <a:gd name="connsiteX173" fmla="*/ 1391662 w 10584443"/>
                    <a:gd name="connsiteY173" fmla="*/ 9208503 h 10574897"/>
                    <a:gd name="connsiteX174" fmla="*/ 8785733 w 10584443"/>
                    <a:gd name="connsiteY174" fmla="*/ 9168077 h 10574897"/>
                    <a:gd name="connsiteX175" fmla="*/ 8773398 w 10584443"/>
                    <a:gd name="connsiteY175" fmla="*/ 9181781 h 10574897"/>
                    <a:gd name="connsiteX176" fmla="*/ 8797381 w 10584443"/>
                    <a:gd name="connsiteY176" fmla="*/ 9181781 h 10574897"/>
                    <a:gd name="connsiteX177" fmla="*/ 8785733 w 10584443"/>
                    <a:gd name="connsiteY177" fmla="*/ 9170132 h 10574897"/>
                    <a:gd name="connsiteX178" fmla="*/ 1455400 w 10584443"/>
                    <a:gd name="connsiteY178" fmla="*/ 9083797 h 10574897"/>
                    <a:gd name="connsiteX179" fmla="*/ 1433473 w 10584443"/>
                    <a:gd name="connsiteY179" fmla="*/ 9152317 h 10574897"/>
                    <a:gd name="connsiteX180" fmla="*/ 1478697 w 10584443"/>
                    <a:gd name="connsiteY180" fmla="*/ 9181781 h 10574897"/>
                    <a:gd name="connsiteX181" fmla="*/ 1533514 w 10584443"/>
                    <a:gd name="connsiteY181" fmla="*/ 9162595 h 10574897"/>
                    <a:gd name="connsiteX182" fmla="*/ 1455400 w 10584443"/>
                    <a:gd name="connsiteY182" fmla="*/ 9083797 h 10574897"/>
                    <a:gd name="connsiteX183" fmla="*/ 8963887 w 10584443"/>
                    <a:gd name="connsiteY183" fmla="*/ 9059129 h 10574897"/>
                    <a:gd name="connsiteX184" fmla="*/ 8945386 w 10584443"/>
                    <a:gd name="connsiteY184" fmla="*/ 9068036 h 10574897"/>
                    <a:gd name="connsiteX185" fmla="*/ 8947442 w 10584443"/>
                    <a:gd name="connsiteY185" fmla="*/ 9068722 h 10574897"/>
                    <a:gd name="connsiteX186" fmla="*/ 8963887 w 10584443"/>
                    <a:gd name="connsiteY186" fmla="*/ 9059129 h 10574897"/>
                    <a:gd name="connsiteX187" fmla="*/ 9729264 w 10584443"/>
                    <a:gd name="connsiteY187" fmla="*/ 8236193 h 10574897"/>
                    <a:gd name="connsiteX188" fmla="*/ 9718985 w 10584443"/>
                    <a:gd name="connsiteY188" fmla="*/ 8258805 h 10574897"/>
                    <a:gd name="connsiteX189" fmla="*/ 9706652 w 10584443"/>
                    <a:gd name="connsiteY189" fmla="*/ 8246471 h 10574897"/>
                    <a:gd name="connsiteX190" fmla="*/ 9729264 w 10584443"/>
                    <a:gd name="connsiteY190" fmla="*/ 8236193 h 10574897"/>
                    <a:gd name="connsiteX191" fmla="*/ 836659 w 10584443"/>
                    <a:gd name="connsiteY191" fmla="*/ 8159451 h 10574897"/>
                    <a:gd name="connsiteX192" fmla="*/ 871603 w 10584443"/>
                    <a:gd name="connsiteY192" fmla="*/ 8220435 h 10574897"/>
                    <a:gd name="connsiteX193" fmla="*/ 839398 w 10584443"/>
                    <a:gd name="connsiteY193" fmla="*/ 8159451 h 10574897"/>
                    <a:gd name="connsiteX194" fmla="*/ 702357 w 10584443"/>
                    <a:gd name="connsiteY194" fmla="*/ 7916203 h 10574897"/>
                    <a:gd name="connsiteX195" fmla="*/ 785268 w 10584443"/>
                    <a:gd name="connsiteY195" fmla="*/ 8041596 h 10574897"/>
                    <a:gd name="connsiteX196" fmla="*/ 702357 w 10584443"/>
                    <a:gd name="connsiteY196" fmla="*/ 7916203 h 10574897"/>
                    <a:gd name="connsiteX197" fmla="*/ 9905363 w 10584443"/>
                    <a:gd name="connsiteY197" fmla="*/ 7746955 h 10574897"/>
                    <a:gd name="connsiteX198" fmla="*/ 9849175 w 10584443"/>
                    <a:gd name="connsiteY198" fmla="*/ 7850422 h 10574897"/>
                    <a:gd name="connsiteX199" fmla="*/ 9905363 w 10584443"/>
                    <a:gd name="connsiteY199" fmla="*/ 7746955 h 10574897"/>
                    <a:gd name="connsiteX200" fmla="*/ 623558 w 10584443"/>
                    <a:gd name="connsiteY200" fmla="*/ 7735308 h 10574897"/>
                    <a:gd name="connsiteX201" fmla="*/ 657818 w 10584443"/>
                    <a:gd name="connsiteY201" fmla="*/ 7803828 h 10574897"/>
                    <a:gd name="connsiteX202" fmla="*/ 623558 w 10584443"/>
                    <a:gd name="connsiteY202" fmla="*/ 7735308 h 10574897"/>
                    <a:gd name="connsiteX203" fmla="*/ 536055 w 10584443"/>
                    <a:gd name="connsiteY203" fmla="*/ 7732878 h 10574897"/>
                    <a:gd name="connsiteX204" fmla="*/ 531055 w 10584443"/>
                    <a:gd name="connsiteY204" fmla="*/ 7747641 h 10574897"/>
                    <a:gd name="connsiteX205" fmla="*/ 548185 w 10584443"/>
                    <a:gd name="connsiteY205" fmla="*/ 7783272 h 10574897"/>
                    <a:gd name="connsiteX206" fmla="*/ 573539 w 10584443"/>
                    <a:gd name="connsiteY206" fmla="*/ 7795606 h 10574897"/>
                    <a:gd name="connsiteX207" fmla="*/ 536055 w 10584443"/>
                    <a:gd name="connsiteY207" fmla="*/ 7732878 h 10574897"/>
                    <a:gd name="connsiteX208" fmla="*/ 10119146 w 10584443"/>
                    <a:gd name="connsiteY208" fmla="*/ 7644174 h 10574897"/>
                    <a:gd name="connsiteX209" fmla="*/ 10171907 w 10584443"/>
                    <a:gd name="connsiteY209" fmla="*/ 7691453 h 10574897"/>
                    <a:gd name="connsiteX210" fmla="*/ 10156148 w 10584443"/>
                    <a:gd name="connsiteY210" fmla="*/ 7705843 h 10574897"/>
                    <a:gd name="connsiteX211" fmla="*/ 10122572 w 10584443"/>
                    <a:gd name="connsiteY211" fmla="*/ 7705843 h 10574897"/>
                    <a:gd name="connsiteX212" fmla="*/ 10109553 w 10584443"/>
                    <a:gd name="connsiteY212" fmla="*/ 7659249 h 10574897"/>
                    <a:gd name="connsiteX213" fmla="*/ 10119146 w 10584443"/>
                    <a:gd name="connsiteY213" fmla="*/ 7644174 h 10574897"/>
                    <a:gd name="connsiteX214" fmla="*/ 9904677 w 10584443"/>
                    <a:gd name="connsiteY214" fmla="*/ 7643490 h 10574897"/>
                    <a:gd name="connsiteX215" fmla="*/ 9903836 w 10584443"/>
                    <a:gd name="connsiteY215" fmla="*/ 7645281 h 10574897"/>
                    <a:gd name="connsiteX216" fmla="*/ 9903306 w 10584443"/>
                    <a:gd name="connsiteY216" fmla="*/ 7645546 h 10574897"/>
                    <a:gd name="connsiteX217" fmla="*/ 9888917 w 10584443"/>
                    <a:gd name="connsiteY217" fmla="*/ 7645546 h 10574897"/>
                    <a:gd name="connsiteX218" fmla="*/ 9860824 w 10584443"/>
                    <a:gd name="connsiteY218" fmla="*/ 7707214 h 10574897"/>
                    <a:gd name="connsiteX219" fmla="*/ 9888146 w 10584443"/>
                    <a:gd name="connsiteY219" fmla="*/ 7678693 h 10574897"/>
                    <a:gd name="connsiteX220" fmla="*/ 9903836 w 10584443"/>
                    <a:gd name="connsiteY220" fmla="*/ 7645281 h 10574897"/>
                    <a:gd name="connsiteX221" fmla="*/ 9906048 w 10584443"/>
                    <a:gd name="connsiteY221" fmla="*/ 7644175 h 10574897"/>
                    <a:gd name="connsiteX222" fmla="*/ 10254818 w 10584443"/>
                    <a:gd name="connsiteY222" fmla="*/ 7641433 h 10574897"/>
                    <a:gd name="connsiteX223" fmla="*/ 10278115 w 10584443"/>
                    <a:gd name="connsiteY223" fmla="*/ 7663360 h 10574897"/>
                    <a:gd name="connsiteX224" fmla="*/ 10266466 w 10584443"/>
                    <a:gd name="connsiteY224" fmla="*/ 7665415 h 10574897"/>
                    <a:gd name="connsiteX225" fmla="*/ 10254818 w 10584443"/>
                    <a:gd name="connsiteY225" fmla="*/ 7641433 h 10574897"/>
                    <a:gd name="connsiteX226" fmla="*/ 1278618 w 10584443"/>
                    <a:gd name="connsiteY226" fmla="*/ 7531116 h 10574897"/>
                    <a:gd name="connsiteX227" fmla="*/ 1298488 w 10584443"/>
                    <a:gd name="connsiteY227" fmla="*/ 7546190 h 10574897"/>
                    <a:gd name="connsiteX228" fmla="*/ 1281357 w 10584443"/>
                    <a:gd name="connsiteY228" fmla="*/ 7531116 h 10574897"/>
                    <a:gd name="connsiteX229" fmla="*/ 470218 w 10584443"/>
                    <a:gd name="connsiteY229" fmla="*/ 7512077 h 10574897"/>
                    <a:gd name="connsiteX230" fmla="*/ 459793 w 10584443"/>
                    <a:gd name="connsiteY230" fmla="*/ 7582507 h 10574897"/>
                    <a:gd name="connsiteX231" fmla="*/ 509815 w 10584443"/>
                    <a:gd name="connsiteY231" fmla="*/ 7566061 h 10574897"/>
                    <a:gd name="connsiteX232" fmla="*/ 491998 w 10584443"/>
                    <a:gd name="connsiteY232" fmla="*/ 7634582 h 10574897"/>
                    <a:gd name="connsiteX233" fmla="*/ 523518 w 10584443"/>
                    <a:gd name="connsiteY233" fmla="*/ 7697621 h 10574897"/>
                    <a:gd name="connsiteX234" fmla="*/ 616706 w 10584443"/>
                    <a:gd name="connsiteY234" fmla="*/ 7790809 h 10574897"/>
                    <a:gd name="connsiteX235" fmla="*/ 581760 w 10584443"/>
                    <a:gd name="connsiteY235" fmla="*/ 7709270 h 10574897"/>
                    <a:gd name="connsiteX236" fmla="*/ 614650 w 10584443"/>
                    <a:gd name="connsiteY236" fmla="*/ 7718178 h 10574897"/>
                    <a:gd name="connsiteX237" fmla="*/ 518721 w 10584443"/>
                    <a:gd name="connsiteY237" fmla="*/ 7532486 h 10574897"/>
                    <a:gd name="connsiteX238" fmla="*/ 489086 w 10584443"/>
                    <a:gd name="connsiteY238" fmla="*/ 7513804 h 10574897"/>
                    <a:gd name="connsiteX239" fmla="*/ 470218 w 10584443"/>
                    <a:gd name="connsiteY239" fmla="*/ 7512077 h 10574897"/>
                    <a:gd name="connsiteX240" fmla="*/ 10189038 w 10584443"/>
                    <a:gd name="connsiteY240" fmla="*/ 7313220 h 10574897"/>
                    <a:gd name="connsiteX241" fmla="*/ 10178760 w 10584443"/>
                    <a:gd name="connsiteY241" fmla="*/ 7335832 h 10574897"/>
                    <a:gd name="connsiteX242" fmla="*/ 10173963 w 10584443"/>
                    <a:gd name="connsiteY242" fmla="*/ 7335832 h 10574897"/>
                    <a:gd name="connsiteX243" fmla="*/ 10173963 w 10584443"/>
                    <a:gd name="connsiteY243" fmla="*/ 7340628 h 10574897"/>
                    <a:gd name="connsiteX244" fmla="*/ 10149296 w 10584443"/>
                    <a:gd name="connsiteY244" fmla="*/ 7351592 h 10574897"/>
                    <a:gd name="connsiteX245" fmla="*/ 10162315 w 10584443"/>
                    <a:gd name="connsiteY245" fmla="*/ 7364611 h 10574897"/>
                    <a:gd name="connsiteX246" fmla="*/ 10173963 w 10584443"/>
                    <a:gd name="connsiteY246" fmla="*/ 7340628 h 10574897"/>
                    <a:gd name="connsiteX247" fmla="*/ 10178760 w 10584443"/>
                    <a:gd name="connsiteY247" fmla="*/ 7340628 h 10574897"/>
                    <a:gd name="connsiteX248" fmla="*/ 10178760 w 10584443"/>
                    <a:gd name="connsiteY248" fmla="*/ 7335832 h 10574897"/>
                    <a:gd name="connsiteX249" fmla="*/ 10201372 w 10584443"/>
                    <a:gd name="connsiteY249" fmla="*/ 7325554 h 10574897"/>
                    <a:gd name="connsiteX250" fmla="*/ 10202742 w 10584443"/>
                    <a:gd name="connsiteY250" fmla="*/ 7331720 h 10574897"/>
                    <a:gd name="connsiteX251" fmla="*/ 10189038 w 10584443"/>
                    <a:gd name="connsiteY251" fmla="*/ 7313220 h 10574897"/>
                    <a:gd name="connsiteX252" fmla="*/ 10099961 w 10584443"/>
                    <a:gd name="connsiteY252" fmla="*/ 7229625 h 10574897"/>
                    <a:gd name="connsiteX253" fmla="*/ 10099961 w 10584443"/>
                    <a:gd name="connsiteY253" fmla="*/ 7233736 h 10574897"/>
                    <a:gd name="connsiteX254" fmla="*/ 10104073 w 10584443"/>
                    <a:gd name="connsiteY254" fmla="*/ 7233736 h 10574897"/>
                    <a:gd name="connsiteX255" fmla="*/ 10104073 w 10584443"/>
                    <a:gd name="connsiteY255" fmla="*/ 7234421 h 10574897"/>
                    <a:gd name="connsiteX256" fmla="*/ 10104354 w 10584443"/>
                    <a:gd name="connsiteY256" fmla="*/ 7234485 h 10574897"/>
                    <a:gd name="connsiteX257" fmla="*/ 10108184 w 10584443"/>
                    <a:gd name="connsiteY257" fmla="*/ 7244699 h 10574897"/>
                    <a:gd name="connsiteX258" fmla="*/ 10115721 w 10584443"/>
                    <a:gd name="connsiteY258" fmla="*/ 7257033 h 10574897"/>
                    <a:gd name="connsiteX259" fmla="*/ 10117091 w 10584443"/>
                    <a:gd name="connsiteY259" fmla="*/ 7257718 h 10574897"/>
                    <a:gd name="connsiteX260" fmla="*/ 10128054 w 10584443"/>
                    <a:gd name="connsiteY260" fmla="*/ 7245384 h 10574897"/>
                    <a:gd name="connsiteX261" fmla="*/ 10118120 w 10584443"/>
                    <a:gd name="connsiteY261" fmla="*/ 7237590 h 10574897"/>
                    <a:gd name="connsiteX262" fmla="*/ 10104354 w 10584443"/>
                    <a:gd name="connsiteY262" fmla="*/ 7234485 h 10574897"/>
                    <a:gd name="connsiteX263" fmla="*/ 10104073 w 10584443"/>
                    <a:gd name="connsiteY263" fmla="*/ 7233736 h 10574897"/>
                    <a:gd name="connsiteX264" fmla="*/ 10104073 w 10584443"/>
                    <a:gd name="connsiteY264" fmla="*/ 7229625 h 10574897"/>
                    <a:gd name="connsiteX265" fmla="*/ 846403 w 10584443"/>
                    <a:gd name="connsiteY265" fmla="*/ 7197831 h 10574897"/>
                    <a:gd name="connsiteX266" fmla="*/ 835031 w 10584443"/>
                    <a:gd name="connsiteY266" fmla="*/ 7205569 h 10574897"/>
                    <a:gd name="connsiteX267" fmla="*/ 833918 w 10584443"/>
                    <a:gd name="connsiteY267" fmla="*/ 7204272 h 10574897"/>
                    <a:gd name="connsiteX268" fmla="*/ 833918 w 10584443"/>
                    <a:gd name="connsiteY268" fmla="*/ 7206327 h 10574897"/>
                    <a:gd name="connsiteX269" fmla="*/ 835031 w 10584443"/>
                    <a:gd name="connsiteY269" fmla="*/ 7205569 h 10574897"/>
                    <a:gd name="connsiteX270" fmla="*/ 848692 w 10584443"/>
                    <a:gd name="connsiteY270" fmla="*/ 7221477 h 10574897"/>
                    <a:gd name="connsiteX271" fmla="*/ 879141 w 10584443"/>
                    <a:gd name="connsiteY271" fmla="*/ 7232366 h 10574897"/>
                    <a:gd name="connsiteX272" fmla="*/ 861326 w 10584443"/>
                    <a:gd name="connsiteY272" fmla="*/ 7200161 h 10574897"/>
                    <a:gd name="connsiteX273" fmla="*/ 846403 w 10584443"/>
                    <a:gd name="connsiteY273" fmla="*/ 7197831 h 10574897"/>
                    <a:gd name="connsiteX274" fmla="*/ 661927 w 10584443"/>
                    <a:gd name="connsiteY274" fmla="*/ 6982949 h 10574897"/>
                    <a:gd name="connsiteX275" fmla="*/ 672891 w 10584443"/>
                    <a:gd name="connsiteY275" fmla="*/ 7006931 h 10574897"/>
                    <a:gd name="connsiteX276" fmla="*/ 649594 w 10584443"/>
                    <a:gd name="connsiteY276" fmla="*/ 6995282 h 10574897"/>
                    <a:gd name="connsiteX277" fmla="*/ 661927 w 10584443"/>
                    <a:gd name="connsiteY277" fmla="*/ 6982949 h 10574897"/>
                    <a:gd name="connsiteX278" fmla="*/ 10344579 w 10584443"/>
                    <a:gd name="connsiteY278" fmla="*/ 6865093 h 10574897"/>
                    <a:gd name="connsiteX279" fmla="*/ 10356228 w 10584443"/>
                    <a:gd name="connsiteY279" fmla="*/ 6876056 h 10574897"/>
                    <a:gd name="connsiteX280" fmla="*/ 10350061 w 10584443"/>
                    <a:gd name="connsiteY280" fmla="*/ 6887704 h 10574897"/>
                    <a:gd name="connsiteX281" fmla="*/ 10332245 w 10584443"/>
                    <a:gd name="connsiteY281" fmla="*/ 6875371 h 10574897"/>
                    <a:gd name="connsiteX282" fmla="*/ 10344579 w 10584443"/>
                    <a:gd name="connsiteY282" fmla="*/ 6865093 h 10574897"/>
                    <a:gd name="connsiteX283" fmla="*/ 10304153 w 10584443"/>
                    <a:gd name="connsiteY283" fmla="*/ 6832203 h 10574897"/>
                    <a:gd name="connsiteX284" fmla="*/ 10280170 w 10584443"/>
                    <a:gd name="connsiteY284" fmla="*/ 6896613 h 10574897"/>
                    <a:gd name="connsiteX285" fmla="*/ 10304153 w 10584443"/>
                    <a:gd name="connsiteY285" fmla="*/ 6832203 h 10574897"/>
                    <a:gd name="connsiteX286" fmla="*/ 10550485 w 10584443"/>
                    <a:gd name="connsiteY286" fmla="*/ 6824141 h 10574897"/>
                    <a:gd name="connsiteX287" fmla="*/ 10584403 w 10584443"/>
                    <a:gd name="connsiteY287" fmla="*/ 6865093 h 10574897"/>
                    <a:gd name="connsiteX288" fmla="*/ 10577550 w 10584443"/>
                    <a:gd name="connsiteY288" fmla="*/ 6918539 h 10574897"/>
                    <a:gd name="connsiteX289" fmla="*/ 10547401 w 10584443"/>
                    <a:gd name="connsiteY289" fmla="*/ 6987060 h 10574897"/>
                    <a:gd name="connsiteX290" fmla="*/ 10522734 w 10584443"/>
                    <a:gd name="connsiteY290" fmla="*/ 6999394 h 10574897"/>
                    <a:gd name="connsiteX291" fmla="*/ 10414471 w 10584443"/>
                    <a:gd name="connsiteY291" fmla="*/ 6930873 h 10574897"/>
                    <a:gd name="connsiteX292" fmla="*/ 10414471 w 10584443"/>
                    <a:gd name="connsiteY292" fmla="*/ 6901409 h 10574897"/>
                    <a:gd name="connsiteX293" fmla="*/ 10535752 w 10584443"/>
                    <a:gd name="connsiteY293" fmla="*/ 6826036 h 10574897"/>
                    <a:gd name="connsiteX294" fmla="*/ 10550485 w 10584443"/>
                    <a:gd name="connsiteY294" fmla="*/ 6824141 h 10574897"/>
                    <a:gd name="connsiteX295" fmla="*/ 10396655 w 10584443"/>
                    <a:gd name="connsiteY295" fmla="*/ 6788350 h 10574897"/>
                    <a:gd name="connsiteX296" fmla="*/ 10386377 w 10584443"/>
                    <a:gd name="connsiteY296" fmla="*/ 6813018 h 10574897"/>
                    <a:gd name="connsiteX297" fmla="*/ 10373358 w 10584443"/>
                    <a:gd name="connsiteY297" fmla="*/ 6799998 h 10574897"/>
                    <a:gd name="connsiteX298" fmla="*/ 10396655 w 10584443"/>
                    <a:gd name="connsiteY298" fmla="*/ 6788350 h 10574897"/>
                    <a:gd name="connsiteX299" fmla="*/ 10396655 w 10584443"/>
                    <a:gd name="connsiteY299" fmla="*/ 6784239 h 10574897"/>
                    <a:gd name="connsiteX300" fmla="*/ 10401452 w 10584443"/>
                    <a:gd name="connsiteY300" fmla="*/ 6784239 h 10574897"/>
                    <a:gd name="connsiteX301" fmla="*/ 10401452 w 10584443"/>
                    <a:gd name="connsiteY301" fmla="*/ 6788350 h 10574897"/>
                    <a:gd name="connsiteX302" fmla="*/ 10396655 w 10584443"/>
                    <a:gd name="connsiteY302" fmla="*/ 6788350 h 10574897"/>
                    <a:gd name="connsiteX303" fmla="*/ 10396655 w 10584443"/>
                    <a:gd name="connsiteY303" fmla="*/ 6784239 h 10574897"/>
                    <a:gd name="connsiteX304" fmla="*/ 10415156 w 10584443"/>
                    <a:gd name="connsiteY304" fmla="*/ 6758886 h 10574897"/>
                    <a:gd name="connsiteX305" fmla="*/ 10427489 w 10584443"/>
                    <a:gd name="connsiteY305" fmla="*/ 6772590 h 10574897"/>
                    <a:gd name="connsiteX306" fmla="*/ 10404192 w 10584443"/>
                    <a:gd name="connsiteY306" fmla="*/ 6782868 h 10574897"/>
                    <a:gd name="connsiteX307" fmla="*/ 10415156 w 10584443"/>
                    <a:gd name="connsiteY307" fmla="*/ 6758886 h 10574897"/>
                    <a:gd name="connsiteX308" fmla="*/ 889162 w 10584443"/>
                    <a:gd name="connsiteY308" fmla="*/ 6618591 h 10574897"/>
                    <a:gd name="connsiteX309" fmla="*/ 859955 w 10584443"/>
                    <a:gd name="connsiteY309" fmla="*/ 6646513 h 10574897"/>
                    <a:gd name="connsiteX310" fmla="*/ 818842 w 10584443"/>
                    <a:gd name="connsiteY310" fmla="*/ 6674607 h 10574897"/>
                    <a:gd name="connsiteX311" fmla="*/ 867492 w 10584443"/>
                    <a:gd name="connsiteY311" fmla="*/ 6801370 h 10574897"/>
                    <a:gd name="connsiteX312" fmla="*/ 868178 w 10584443"/>
                    <a:gd name="connsiteY312" fmla="*/ 6806167 h 10574897"/>
                    <a:gd name="connsiteX313" fmla="*/ 890789 w 10584443"/>
                    <a:gd name="connsiteY313" fmla="*/ 6783555 h 10574897"/>
                    <a:gd name="connsiteX314" fmla="*/ 903422 w 10584443"/>
                    <a:gd name="connsiteY314" fmla="*/ 6774208 h 10574897"/>
                    <a:gd name="connsiteX315" fmla="*/ 912716 w 10584443"/>
                    <a:gd name="connsiteY315" fmla="*/ 6636920 h 10574897"/>
                    <a:gd name="connsiteX316" fmla="*/ 889162 w 10584443"/>
                    <a:gd name="connsiteY316" fmla="*/ 6618591 h 10574897"/>
                    <a:gd name="connsiteX317" fmla="*/ 898326 w 10584443"/>
                    <a:gd name="connsiteY317" fmla="*/ 6528657 h 10574897"/>
                    <a:gd name="connsiteX318" fmla="*/ 909290 w 10584443"/>
                    <a:gd name="connsiteY318" fmla="*/ 6551954 h 10574897"/>
                    <a:gd name="connsiteX319" fmla="*/ 920939 w 10584443"/>
                    <a:gd name="connsiteY319" fmla="*/ 6538935 h 10574897"/>
                    <a:gd name="connsiteX320" fmla="*/ 898326 w 10584443"/>
                    <a:gd name="connsiteY320" fmla="*/ 6528657 h 10574897"/>
                    <a:gd name="connsiteX321" fmla="*/ 10312750 w 10584443"/>
                    <a:gd name="connsiteY321" fmla="*/ 6464173 h 10574897"/>
                    <a:gd name="connsiteX322" fmla="*/ 10293190 w 10584443"/>
                    <a:gd name="connsiteY322" fmla="*/ 6527287 h 10574897"/>
                    <a:gd name="connsiteX323" fmla="*/ 10319228 w 10584443"/>
                    <a:gd name="connsiteY323" fmla="*/ 6495082 h 10574897"/>
                    <a:gd name="connsiteX324" fmla="*/ 10321968 w 10584443"/>
                    <a:gd name="connsiteY324" fmla="*/ 6464933 h 10574897"/>
                    <a:gd name="connsiteX325" fmla="*/ 10312750 w 10584443"/>
                    <a:gd name="connsiteY325" fmla="*/ 6464173 h 10574897"/>
                    <a:gd name="connsiteX326" fmla="*/ 912716 w 10584443"/>
                    <a:gd name="connsiteY326" fmla="*/ 6462192 h 10574897"/>
                    <a:gd name="connsiteX327" fmla="*/ 901752 w 10584443"/>
                    <a:gd name="connsiteY327" fmla="*/ 6485489 h 10574897"/>
                    <a:gd name="connsiteX328" fmla="*/ 925050 w 10584443"/>
                    <a:gd name="connsiteY328" fmla="*/ 6474526 h 10574897"/>
                    <a:gd name="connsiteX329" fmla="*/ 912716 w 10584443"/>
                    <a:gd name="connsiteY329" fmla="*/ 6462192 h 10574897"/>
                    <a:gd name="connsiteX330" fmla="*/ 829035 w 10584443"/>
                    <a:gd name="connsiteY330" fmla="*/ 6457995 h 10574897"/>
                    <a:gd name="connsiteX331" fmla="*/ 775674 w 10584443"/>
                    <a:gd name="connsiteY331" fmla="*/ 6482748 h 10574897"/>
                    <a:gd name="connsiteX332" fmla="*/ 745526 w 10584443"/>
                    <a:gd name="connsiteY332" fmla="*/ 6509471 h 10574897"/>
                    <a:gd name="connsiteX333" fmla="*/ 772248 w 10584443"/>
                    <a:gd name="connsiteY333" fmla="*/ 6571140 h 10574897"/>
                    <a:gd name="connsiteX334" fmla="*/ 895586 w 10584443"/>
                    <a:gd name="connsiteY334" fmla="*/ 6526601 h 10574897"/>
                    <a:gd name="connsiteX335" fmla="*/ 895586 w 10584443"/>
                    <a:gd name="connsiteY335" fmla="*/ 6492341 h 10574897"/>
                    <a:gd name="connsiteX336" fmla="*/ 881882 w 10584443"/>
                    <a:gd name="connsiteY336" fmla="*/ 6488230 h 10574897"/>
                    <a:gd name="connsiteX337" fmla="*/ 829035 w 10584443"/>
                    <a:gd name="connsiteY337" fmla="*/ 6457995 h 10574897"/>
                    <a:gd name="connsiteX338" fmla="*/ 707840 w 10584443"/>
                    <a:gd name="connsiteY338" fmla="*/ 6377225 h 10574897"/>
                    <a:gd name="connsiteX339" fmla="*/ 712636 w 10584443"/>
                    <a:gd name="connsiteY339" fmla="*/ 6377225 h 10574897"/>
                    <a:gd name="connsiteX340" fmla="*/ 707840 w 10584443"/>
                    <a:gd name="connsiteY340" fmla="*/ 6382021 h 10574897"/>
                    <a:gd name="connsiteX341" fmla="*/ 947661 w 10584443"/>
                    <a:gd name="connsiteY341" fmla="*/ 6354615 h 10574897"/>
                    <a:gd name="connsiteX342" fmla="*/ 912716 w 10584443"/>
                    <a:gd name="connsiteY342" fmla="*/ 6385449 h 10574897"/>
                    <a:gd name="connsiteX343" fmla="*/ 903808 w 10584443"/>
                    <a:gd name="connsiteY343" fmla="*/ 6399153 h 10574897"/>
                    <a:gd name="connsiteX344" fmla="*/ 932588 w 10584443"/>
                    <a:gd name="connsiteY344" fmla="*/ 6412172 h 10574897"/>
                    <a:gd name="connsiteX345" fmla="*/ 959310 w 10584443"/>
                    <a:gd name="connsiteY345" fmla="*/ 6403949 h 10574897"/>
                    <a:gd name="connsiteX346" fmla="*/ 947661 w 10584443"/>
                    <a:gd name="connsiteY346" fmla="*/ 6354615 h 10574897"/>
                    <a:gd name="connsiteX347" fmla="*/ 697558 w 10584443"/>
                    <a:gd name="connsiteY347" fmla="*/ 6351872 h 10574897"/>
                    <a:gd name="connsiteX348" fmla="*/ 707837 w 10584443"/>
                    <a:gd name="connsiteY348" fmla="*/ 6374484 h 10574897"/>
                    <a:gd name="connsiteX349" fmla="*/ 685225 w 10584443"/>
                    <a:gd name="connsiteY349" fmla="*/ 6364206 h 10574897"/>
                    <a:gd name="connsiteX350" fmla="*/ 697558 w 10584443"/>
                    <a:gd name="connsiteY350" fmla="*/ 6351872 h 10574897"/>
                    <a:gd name="connsiteX351" fmla="*/ 10415156 w 10584443"/>
                    <a:gd name="connsiteY351" fmla="*/ 6277185 h 10574897"/>
                    <a:gd name="connsiteX352" fmla="*/ 10428175 w 10584443"/>
                    <a:gd name="connsiteY352" fmla="*/ 6289518 h 10574897"/>
                    <a:gd name="connsiteX353" fmla="*/ 10405563 w 10584443"/>
                    <a:gd name="connsiteY353" fmla="*/ 6300481 h 10574897"/>
                    <a:gd name="connsiteX354" fmla="*/ 10415156 w 10584443"/>
                    <a:gd name="connsiteY354" fmla="*/ 6277185 h 10574897"/>
                    <a:gd name="connsiteX355" fmla="*/ 10372535 w 10584443"/>
                    <a:gd name="connsiteY355" fmla="*/ 6276051 h 10574897"/>
                    <a:gd name="connsiteX356" fmla="*/ 10367192 w 10584443"/>
                    <a:gd name="connsiteY356" fmla="*/ 6279927 h 10574897"/>
                    <a:gd name="connsiteX357" fmla="*/ 10382267 w 10584443"/>
                    <a:gd name="connsiteY357" fmla="*/ 6297057 h 10574897"/>
                    <a:gd name="connsiteX358" fmla="*/ 10372535 w 10584443"/>
                    <a:gd name="connsiteY358" fmla="*/ 6276051 h 10574897"/>
                    <a:gd name="connsiteX359" fmla="*/ 768821 w 10584443"/>
                    <a:gd name="connsiteY359" fmla="*/ 6197701 h 10574897"/>
                    <a:gd name="connsiteX360" fmla="*/ 781154 w 10584443"/>
                    <a:gd name="connsiteY360" fmla="*/ 6211405 h 10574897"/>
                    <a:gd name="connsiteX361" fmla="*/ 767450 w 10584443"/>
                    <a:gd name="connsiteY361" fmla="*/ 6223739 h 10574897"/>
                    <a:gd name="connsiteX362" fmla="*/ 757172 w 10584443"/>
                    <a:gd name="connsiteY362" fmla="*/ 6210720 h 10574897"/>
                    <a:gd name="connsiteX363" fmla="*/ 768821 w 10584443"/>
                    <a:gd name="connsiteY363" fmla="*/ 6197701 h 10574897"/>
                    <a:gd name="connsiteX364" fmla="*/ 224748 w 10584443"/>
                    <a:gd name="connsiteY364" fmla="*/ 6062031 h 10574897"/>
                    <a:gd name="connsiteX365" fmla="*/ 259009 w 10584443"/>
                    <a:gd name="connsiteY365" fmla="*/ 6138089 h 10574897"/>
                    <a:gd name="connsiteX366" fmla="*/ 224748 w 10584443"/>
                    <a:gd name="connsiteY366" fmla="*/ 6062031 h 10574897"/>
                    <a:gd name="connsiteX367" fmla="*/ 10417212 w 10584443"/>
                    <a:gd name="connsiteY367" fmla="*/ 5879764 h 10574897"/>
                    <a:gd name="connsiteX368" fmla="*/ 10449417 w 10584443"/>
                    <a:gd name="connsiteY368" fmla="*/ 5906487 h 10574897"/>
                    <a:gd name="connsiteX369" fmla="*/ 10449417 w 10584443"/>
                    <a:gd name="connsiteY369" fmla="*/ 5906488 h 10574897"/>
                    <a:gd name="connsiteX370" fmla="*/ 10411045 w 10584443"/>
                    <a:gd name="connsiteY370" fmla="*/ 6027769 h 10574897"/>
                    <a:gd name="connsiteX371" fmla="*/ 10417212 w 10584443"/>
                    <a:gd name="connsiteY371" fmla="*/ 5879764 h 10574897"/>
                    <a:gd name="connsiteX372" fmla="*/ 10339783 w 10584443"/>
                    <a:gd name="connsiteY372" fmla="*/ 5816041 h 10574897"/>
                    <a:gd name="connsiteX373" fmla="*/ 10331561 w 10584443"/>
                    <a:gd name="connsiteY373" fmla="*/ 5940749 h 10574897"/>
                    <a:gd name="connsiteX374" fmla="*/ 10356229 w 10584443"/>
                    <a:gd name="connsiteY374" fmla="*/ 5916767 h 10574897"/>
                    <a:gd name="connsiteX375" fmla="*/ 10339783 w 10584443"/>
                    <a:gd name="connsiteY375" fmla="*/ 5816041 h 10574897"/>
                    <a:gd name="connsiteX376" fmla="*/ 10435713 w 10584443"/>
                    <a:gd name="connsiteY376" fmla="*/ 5784520 h 10574897"/>
                    <a:gd name="connsiteX377" fmla="*/ 10435713 w 10584443"/>
                    <a:gd name="connsiteY377" fmla="*/ 5864004 h 10574897"/>
                    <a:gd name="connsiteX378" fmla="*/ 10403508 w 10584443"/>
                    <a:gd name="connsiteY378" fmla="*/ 5837966 h 10574897"/>
                    <a:gd name="connsiteX379" fmla="*/ 10430231 w 10584443"/>
                    <a:gd name="connsiteY379" fmla="*/ 5842763 h 10574897"/>
                    <a:gd name="connsiteX380" fmla="*/ 10435713 w 10584443"/>
                    <a:gd name="connsiteY380" fmla="*/ 5784520 h 10574897"/>
                    <a:gd name="connsiteX381" fmla="*/ 581759 w 10584443"/>
                    <a:gd name="connsiteY381" fmla="*/ 5751631 h 10574897"/>
                    <a:gd name="connsiteX382" fmla="*/ 592723 w 10584443"/>
                    <a:gd name="connsiteY382" fmla="*/ 5765334 h 10574897"/>
                    <a:gd name="connsiteX383" fmla="*/ 580388 w 10584443"/>
                    <a:gd name="connsiteY383" fmla="*/ 5776983 h 10574897"/>
                    <a:gd name="connsiteX384" fmla="*/ 570110 w 10584443"/>
                    <a:gd name="connsiteY384" fmla="*/ 5763279 h 10574897"/>
                    <a:gd name="connsiteX385" fmla="*/ 581759 w 10584443"/>
                    <a:gd name="connsiteY385" fmla="*/ 5751631 h 10574897"/>
                    <a:gd name="connsiteX386" fmla="*/ 10420638 w 10584443"/>
                    <a:gd name="connsiteY386" fmla="*/ 5557718 h 10574897"/>
                    <a:gd name="connsiteX387" fmla="*/ 10435713 w 10584443"/>
                    <a:gd name="connsiteY387" fmla="*/ 5687222 h 10574897"/>
                    <a:gd name="connsiteX388" fmla="*/ 10420638 w 10584443"/>
                    <a:gd name="connsiteY388" fmla="*/ 5557718 h 10574897"/>
                    <a:gd name="connsiteX389" fmla="*/ 10387063 w 10584443"/>
                    <a:gd name="connsiteY389" fmla="*/ 5492623 h 10574897"/>
                    <a:gd name="connsiteX390" fmla="*/ 10379525 w 10584443"/>
                    <a:gd name="connsiteY390" fmla="*/ 5530995 h 10574897"/>
                    <a:gd name="connsiteX391" fmla="*/ 10388433 w 10584443"/>
                    <a:gd name="connsiteY391" fmla="*/ 5535106 h 10574897"/>
                    <a:gd name="connsiteX392" fmla="*/ 10388433 w 10584443"/>
                    <a:gd name="connsiteY392" fmla="*/ 5546754 h 10574897"/>
                    <a:gd name="connsiteX393" fmla="*/ 10379526 w 10584443"/>
                    <a:gd name="connsiteY393" fmla="*/ 5546754 h 10574897"/>
                    <a:gd name="connsiteX394" fmla="*/ 10389804 w 10584443"/>
                    <a:gd name="connsiteY394" fmla="*/ 5650221 h 10574897"/>
                    <a:gd name="connsiteX395" fmla="*/ 10387063 w 10584443"/>
                    <a:gd name="connsiteY395" fmla="*/ 5492623 h 10574897"/>
                    <a:gd name="connsiteX396" fmla="*/ 10400264 w 10584443"/>
                    <a:gd name="connsiteY396" fmla="*/ 5426468 h 10574897"/>
                    <a:gd name="connsiteX397" fmla="*/ 10387063 w 10584443"/>
                    <a:gd name="connsiteY397" fmla="*/ 5427528 h 10574897"/>
                    <a:gd name="connsiteX398" fmla="*/ 10380896 w 10584443"/>
                    <a:gd name="connsiteY398" fmla="*/ 5474808 h 10574897"/>
                    <a:gd name="connsiteX399" fmla="*/ 10404193 w 10584443"/>
                    <a:gd name="connsiteY399" fmla="*/ 5456307 h 10574897"/>
                    <a:gd name="connsiteX400" fmla="*/ 10404193 w 10584443"/>
                    <a:gd name="connsiteY400" fmla="*/ 5427528 h 10574897"/>
                    <a:gd name="connsiteX401" fmla="*/ 10400264 w 10584443"/>
                    <a:gd name="connsiteY401" fmla="*/ 5426468 h 10574897"/>
                    <a:gd name="connsiteX402" fmla="*/ 10422694 w 10584443"/>
                    <a:gd name="connsiteY402" fmla="*/ 5353526 h 10574897"/>
                    <a:gd name="connsiteX403" fmla="*/ 10412416 w 10584443"/>
                    <a:gd name="connsiteY403" fmla="*/ 5449455 h 10574897"/>
                    <a:gd name="connsiteX404" fmla="*/ 10422694 w 10584443"/>
                    <a:gd name="connsiteY404" fmla="*/ 5353526 h 10574897"/>
                    <a:gd name="connsiteX405" fmla="*/ 10443935 w 10584443"/>
                    <a:gd name="connsiteY405" fmla="*/ 5229503 h 10574897"/>
                    <a:gd name="connsiteX406" fmla="*/ 10426805 w 10584443"/>
                    <a:gd name="connsiteY406" fmla="*/ 5248004 h 10574897"/>
                    <a:gd name="connsiteX407" fmla="*/ 10439824 w 10584443"/>
                    <a:gd name="connsiteY407" fmla="*/ 5239782 h 10574897"/>
                    <a:gd name="connsiteX408" fmla="*/ 10448732 w 10584443"/>
                    <a:gd name="connsiteY408" fmla="*/ 5317895 h 10574897"/>
                    <a:gd name="connsiteX409" fmla="*/ 10443935 w 10584443"/>
                    <a:gd name="connsiteY409" fmla="*/ 5230189 h 10574897"/>
                    <a:gd name="connsiteX410" fmla="*/ 264491 w 10584443"/>
                    <a:gd name="connsiteY410" fmla="*/ 5076016 h 10574897"/>
                    <a:gd name="connsiteX411" fmla="*/ 268602 w 10584443"/>
                    <a:gd name="connsiteY411" fmla="*/ 5076016 h 10574897"/>
                    <a:gd name="connsiteX412" fmla="*/ 264491 w 10584443"/>
                    <a:gd name="connsiteY412" fmla="*/ 5080127 h 10574897"/>
                    <a:gd name="connsiteX413" fmla="*/ 264491 w 10584443"/>
                    <a:gd name="connsiteY413" fmla="*/ 5076016 h 10574897"/>
                    <a:gd name="connsiteX414" fmla="*/ 279822 w 10584443"/>
                    <a:gd name="connsiteY414" fmla="*/ 5014803 h 10574897"/>
                    <a:gd name="connsiteX415" fmla="*/ 291899 w 10584443"/>
                    <a:gd name="connsiteY415" fmla="*/ 5017800 h 10574897"/>
                    <a:gd name="connsiteX416" fmla="*/ 300121 w 10584443"/>
                    <a:gd name="connsiteY416" fmla="*/ 5032162 h 10574897"/>
                    <a:gd name="connsiteX417" fmla="*/ 271343 w 10584443"/>
                    <a:gd name="connsiteY417" fmla="*/ 5076016 h 10574897"/>
                    <a:gd name="connsiteX418" fmla="*/ 271343 w 10584443"/>
                    <a:gd name="connsiteY418" fmla="*/ 5028763 h 10574897"/>
                    <a:gd name="connsiteX419" fmla="*/ 279822 w 10584443"/>
                    <a:gd name="connsiteY419" fmla="*/ 5014803 h 10574897"/>
                    <a:gd name="connsiteX420" fmla="*/ 10401453 w 10584443"/>
                    <a:gd name="connsiteY420" fmla="*/ 5014377 h 10574897"/>
                    <a:gd name="connsiteX421" fmla="*/ 10406248 w 10584443"/>
                    <a:gd name="connsiteY421" fmla="*/ 5110962 h 10574897"/>
                    <a:gd name="connsiteX422" fmla="*/ 10406249 w 10584443"/>
                    <a:gd name="connsiteY422" fmla="*/ 5110963 h 10574897"/>
                    <a:gd name="connsiteX423" fmla="*/ 10401453 w 10584443"/>
                    <a:gd name="connsiteY423" fmla="*/ 5014377 h 10574897"/>
                    <a:gd name="connsiteX424" fmla="*/ 10501492 w 10584443"/>
                    <a:gd name="connsiteY424" fmla="*/ 4869769 h 10574897"/>
                    <a:gd name="connsiteX425" fmla="*/ 10504918 w 10584443"/>
                    <a:gd name="connsiteY425" fmla="*/ 4997903 h 10574897"/>
                    <a:gd name="connsiteX426" fmla="*/ 10501492 w 10584443"/>
                    <a:gd name="connsiteY426" fmla="*/ 4869769 h 10574897"/>
                    <a:gd name="connsiteX427" fmla="*/ 10415841 w 10584443"/>
                    <a:gd name="connsiteY427" fmla="*/ 4823205 h 10574897"/>
                    <a:gd name="connsiteX428" fmla="*/ 10406248 w 10584443"/>
                    <a:gd name="connsiteY428" fmla="*/ 4852669 h 10574897"/>
                    <a:gd name="connsiteX429" fmla="*/ 10425434 w 10584443"/>
                    <a:gd name="connsiteY429" fmla="*/ 4871855 h 10574897"/>
                    <a:gd name="connsiteX430" fmla="*/ 10419952 w 10584443"/>
                    <a:gd name="connsiteY430" fmla="*/ 4910226 h 10574897"/>
                    <a:gd name="connsiteX431" fmla="*/ 10432971 w 10584443"/>
                    <a:gd name="connsiteY431" fmla="*/ 4937635 h 10574897"/>
                    <a:gd name="connsiteX432" fmla="*/ 10442564 w 10584443"/>
                    <a:gd name="connsiteY432" fmla="*/ 4937635 h 10574897"/>
                    <a:gd name="connsiteX433" fmla="*/ 10448046 w 10584443"/>
                    <a:gd name="connsiteY433" fmla="*/ 4919134 h 10574897"/>
                    <a:gd name="connsiteX434" fmla="*/ 10434342 w 10584443"/>
                    <a:gd name="connsiteY434" fmla="*/ 4909541 h 10574897"/>
                    <a:gd name="connsiteX435" fmla="*/ 10454214 w 10584443"/>
                    <a:gd name="connsiteY435" fmla="*/ 4880077 h 10574897"/>
                    <a:gd name="connsiteX436" fmla="*/ 10454214 w 10584443"/>
                    <a:gd name="connsiteY436" fmla="*/ 4879392 h 10574897"/>
                    <a:gd name="connsiteX437" fmla="*/ 10415841 w 10584443"/>
                    <a:gd name="connsiteY437" fmla="*/ 4823205 h 10574897"/>
                    <a:gd name="connsiteX438" fmla="*/ 341253 w 10584443"/>
                    <a:gd name="connsiteY438" fmla="*/ 4822518 h 10574897"/>
                    <a:gd name="connsiteX439" fmla="*/ 351704 w 10584443"/>
                    <a:gd name="connsiteY439" fmla="*/ 4823979 h 10574897"/>
                    <a:gd name="connsiteX440" fmla="*/ 368661 w 10584443"/>
                    <a:gd name="connsiteY440" fmla="*/ 4858835 h 10574897"/>
                    <a:gd name="connsiteX441" fmla="*/ 342623 w 10584443"/>
                    <a:gd name="connsiteY441" fmla="*/ 4891039 h 10574897"/>
                    <a:gd name="connsiteX442" fmla="*/ 306288 w 10584443"/>
                    <a:gd name="connsiteY442" fmla="*/ 4854038 h 10574897"/>
                    <a:gd name="connsiteX443" fmla="*/ 341253 w 10584443"/>
                    <a:gd name="connsiteY443" fmla="*/ 4822518 h 10574897"/>
                    <a:gd name="connsiteX444" fmla="*/ 10357599 w 10584443"/>
                    <a:gd name="connsiteY444" fmla="*/ 4658070 h 10574897"/>
                    <a:gd name="connsiteX445" fmla="*/ 10378841 w 10584443"/>
                    <a:gd name="connsiteY445" fmla="*/ 4821150 h 10574897"/>
                    <a:gd name="connsiteX446" fmla="*/ 10394065 w 10584443"/>
                    <a:gd name="connsiteY446" fmla="*/ 4808527 h 10574897"/>
                    <a:gd name="connsiteX447" fmla="*/ 10399391 w 10584443"/>
                    <a:gd name="connsiteY447" fmla="*/ 4811209 h 10574897"/>
                    <a:gd name="connsiteX448" fmla="*/ 10399397 w 10584443"/>
                    <a:gd name="connsiteY448" fmla="*/ 4811557 h 10574897"/>
                    <a:gd name="connsiteX449" fmla="*/ 10400082 w 10584443"/>
                    <a:gd name="connsiteY449" fmla="*/ 4811557 h 10574897"/>
                    <a:gd name="connsiteX450" fmla="*/ 10399391 w 10584443"/>
                    <a:gd name="connsiteY450" fmla="*/ 4811209 h 10574897"/>
                    <a:gd name="connsiteX451" fmla="*/ 10398283 w 10584443"/>
                    <a:gd name="connsiteY451" fmla="*/ 4753314 h 10574897"/>
                    <a:gd name="connsiteX452" fmla="*/ 10396656 w 10584443"/>
                    <a:gd name="connsiteY452" fmla="*/ 4695071 h 10574897"/>
                    <a:gd name="connsiteX453" fmla="*/ 10357599 w 10584443"/>
                    <a:gd name="connsiteY453" fmla="*/ 4658070 h 10574897"/>
                    <a:gd name="connsiteX454" fmla="*/ 10366732 w 10584443"/>
                    <a:gd name="connsiteY454" fmla="*/ 4590501 h 10574897"/>
                    <a:gd name="connsiteX455" fmla="*/ 10331561 w 10584443"/>
                    <a:gd name="connsiteY455" fmla="*/ 4601197 h 10574897"/>
                    <a:gd name="connsiteX456" fmla="*/ 10331561 w 10584443"/>
                    <a:gd name="connsiteY456" fmla="*/ 4639568 h 10574897"/>
                    <a:gd name="connsiteX457" fmla="*/ 10328135 w 10584443"/>
                    <a:gd name="connsiteY457" fmla="*/ 4639568 h 10574897"/>
                    <a:gd name="connsiteX458" fmla="*/ 10381581 w 10584443"/>
                    <a:gd name="connsiteY458" fmla="*/ 4608734 h 10574897"/>
                    <a:gd name="connsiteX459" fmla="*/ 10366732 w 10584443"/>
                    <a:gd name="connsiteY459" fmla="*/ 4590501 h 10574897"/>
                    <a:gd name="connsiteX460" fmla="*/ 10388433 w 10584443"/>
                    <a:gd name="connsiteY460" fmla="*/ 4578585 h 10574897"/>
                    <a:gd name="connsiteX461" fmla="*/ 10406934 w 10584443"/>
                    <a:gd name="connsiteY461" fmla="*/ 4734128 h 10574897"/>
                    <a:gd name="connsiteX462" fmla="*/ 10402823 w 10584443"/>
                    <a:gd name="connsiteY462" fmla="*/ 4695071 h 10574897"/>
                    <a:gd name="connsiteX463" fmla="*/ 10415156 w 10584443"/>
                    <a:gd name="connsiteY463" fmla="*/ 4684793 h 10574897"/>
                    <a:gd name="connsiteX464" fmla="*/ 10388433 w 10584443"/>
                    <a:gd name="connsiteY464" fmla="*/ 4578585 h 10574897"/>
                    <a:gd name="connsiteX465" fmla="*/ 805042 w 10584443"/>
                    <a:gd name="connsiteY465" fmla="*/ 4423374 h 10574897"/>
                    <a:gd name="connsiteX466" fmla="*/ 798972 w 10584443"/>
                    <a:gd name="connsiteY466" fmla="*/ 4438116 h 10574897"/>
                    <a:gd name="connsiteX467" fmla="*/ 822268 w 10584443"/>
                    <a:gd name="connsiteY467" fmla="*/ 4449080 h 10574897"/>
                    <a:gd name="connsiteX468" fmla="*/ 822268 w 10584443"/>
                    <a:gd name="connsiteY468" fmla="*/ 4453876 h 10574897"/>
                    <a:gd name="connsiteX469" fmla="*/ 851733 w 10584443"/>
                    <a:gd name="connsiteY469" fmla="*/ 4475119 h 10574897"/>
                    <a:gd name="connsiteX470" fmla="*/ 851733 w 10584443"/>
                    <a:gd name="connsiteY470" fmla="*/ 4463469 h 10574897"/>
                    <a:gd name="connsiteX471" fmla="*/ 827750 w 10584443"/>
                    <a:gd name="connsiteY471" fmla="*/ 4453876 h 10574897"/>
                    <a:gd name="connsiteX472" fmla="*/ 827750 w 10584443"/>
                    <a:gd name="connsiteY472" fmla="*/ 4449080 h 10574897"/>
                    <a:gd name="connsiteX473" fmla="*/ 822268 w 10584443"/>
                    <a:gd name="connsiteY473" fmla="*/ 4449080 h 10574897"/>
                    <a:gd name="connsiteX474" fmla="*/ 811305 w 10584443"/>
                    <a:gd name="connsiteY474" fmla="*/ 4425098 h 10574897"/>
                    <a:gd name="connsiteX475" fmla="*/ 805042 w 10584443"/>
                    <a:gd name="connsiteY475" fmla="*/ 4423374 h 10574897"/>
                    <a:gd name="connsiteX476" fmla="*/ 10369933 w 10584443"/>
                    <a:gd name="connsiteY476" fmla="*/ 4404541 h 10574897"/>
                    <a:gd name="connsiteX477" fmla="*/ 10370010 w 10584443"/>
                    <a:gd name="connsiteY477" fmla="*/ 4405248 h 10574897"/>
                    <a:gd name="connsiteX478" fmla="*/ 10339403 w 10584443"/>
                    <a:gd name="connsiteY478" fmla="*/ 4421975 h 10574897"/>
                    <a:gd name="connsiteX479" fmla="*/ 10314431 w 10584443"/>
                    <a:gd name="connsiteY479" fmla="*/ 4448394 h 10574897"/>
                    <a:gd name="connsiteX480" fmla="*/ 10355544 w 10584443"/>
                    <a:gd name="connsiteY480" fmla="*/ 4512805 h 10574897"/>
                    <a:gd name="connsiteX481" fmla="*/ 10361710 w 10584443"/>
                    <a:gd name="connsiteY481" fmla="*/ 4463470 h 10574897"/>
                    <a:gd name="connsiteX482" fmla="*/ 10379525 w 10584443"/>
                    <a:gd name="connsiteY482" fmla="*/ 4550492 h 10574897"/>
                    <a:gd name="connsiteX483" fmla="*/ 10374226 w 10584443"/>
                    <a:gd name="connsiteY483" fmla="*/ 4444016 h 10574897"/>
                    <a:gd name="connsiteX484" fmla="*/ 10370010 w 10584443"/>
                    <a:gd name="connsiteY484" fmla="*/ 4405248 h 10574897"/>
                    <a:gd name="connsiteX485" fmla="*/ 10371303 w 10584443"/>
                    <a:gd name="connsiteY485" fmla="*/ 4404541 h 10574897"/>
                    <a:gd name="connsiteX486" fmla="*/ 863382 w 10584443"/>
                    <a:gd name="connsiteY486" fmla="*/ 4264758 h 10574897"/>
                    <a:gd name="connsiteX487" fmla="*/ 833918 w 10584443"/>
                    <a:gd name="connsiteY487" fmla="*/ 4273665 h 10574897"/>
                    <a:gd name="connsiteX488" fmla="*/ 847622 w 10584443"/>
                    <a:gd name="connsiteY488" fmla="*/ 4294907 h 10574897"/>
                    <a:gd name="connsiteX489" fmla="*/ 890789 w 10584443"/>
                    <a:gd name="connsiteY489" fmla="*/ 4280518 h 10574897"/>
                    <a:gd name="connsiteX490" fmla="*/ 772933 w 10584443"/>
                    <a:gd name="connsiteY490" fmla="*/ 4238035 h 10574897"/>
                    <a:gd name="connsiteX491" fmla="*/ 750322 w 10584443"/>
                    <a:gd name="connsiteY491" fmla="*/ 4251738 h 10574897"/>
                    <a:gd name="connsiteX492" fmla="*/ 750322 w 10584443"/>
                    <a:gd name="connsiteY492" fmla="*/ 4303816 h 10574897"/>
                    <a:gd name="connsiteX493" fmla="*/ 757859 w 10584443"/>
                    <a:gd name="connsiteY493" fmla="*/ 4316834 h 10574897"/>
                    <a:gd name="connsiteX494" fmla="*/ 768138 w 10584443"/>
                    <a:gd name="connsiteY494" fmla="*/ 4330538 h 10574897"/>
                    <a:gd name="connsiteX495" fmla="*/ 785952 w 10584443"/>
                    <a:gd name="connsiteY495" fmla="*/ 4301759 h 10574897"/>
                    <a:gd name="connsiteX496" fmla="*/ 784583 w 10584443"/>
                    <a:gd name="connsiteY496" fmla="*/ 4276406 h 10574897"/>
                    <a:gd name="connsiteX497" fmla="*/ 784583 w 10584443"/>
                    <a:gd name="connsiteY497" fmla="*/ 4249683 h 10574897"/>
                    <a:gd name="connsiteX498" fmla="*/ 772933 w 10584443"/>
                    <a:gd name="connsiteY498" fmla="*/ 4238035 h 10574897"/>
                    <a:gd name="connsiteX499" fmla="*/ 657132 w 10584443"/>
                    <a:gd name="connsiteY499" fmla="*/ 4230495 h 10574897"/>
                    <a:gd name="connsiteX500" fmla="*/ 667410 w 10584443"/>
                    <a:gd name="connsiteY500" fmla="*/ 4242143 h 10574897"/>
                    <a:gd name="connsiteX501" fmla="*/ 662614 w 10584443"/>
                    <a:gd name="connsiteY501" fmla="*/ 4252421 h 10574897"/>
                    <a:gd name="connsiteX502" fmla="*/ 646169 w 10584443"/>
                    <a:gd name="connsiteY502" fmla="*/ 4240772 h 10574897"/>
                    <a:gd name="connsiteX503" fmla="*/ 10258929 w 10584443"/>
                    <a:gd name="connsiteY503" fmla="*/ 4122919 h 10574897"/>
                    <a:gd name="connsiteX504" fmla="*/ 10258928 w 10584443"/>
                    <a:gd name="connsiteY504" fmla="*/ 4129771 h 10574897"/>
                    <a:gd name="connsiteX505" fmla="*/ 10282911 w 10584443"/>
                    <a:gd name="connsiteY505" fmla="*/ 4198291 h 10574897"/>
                    <a:gd name="connsiteX506" fmla="*/ 10281604 w 10584443"/>
                    <a:gd name="connsiteY506" fmla="*/ 4159231 h 10574897"/>
                    <a:gd name="connsiteX507" fmla="*/ 10267769 w 10584443"/>
                    <a:gd name="connsiteY507" fmla="*/ 4124471 h 10574897"/>
                    <a:gd name="connsiteX508" fmla="*/ 10268522 w 10584443"/>
                    <a:gd name="connsiteY508" fmla="*/ 4122919 h 10574897"/>
                    <a:gd name="connsiteX509" fmla="*/ 10267151 w 10584443"/>
                    <a:gd name="connsiteY509" fmla="*/ 4122919 h 10574897"/>
                    <a:gd name="connsiteX510" fmla="*/ 10267769 w 10584443"/>
                    <a:gd name="connsiteY510" fmla="*/ 4124471 h 10574897"/>
                    <a:gd name="connsiteX511" fmla="*/ 10265781 w 10584443"/>
                    <a:gd name="connsiteY511" fmla="*/ 4128572 h 10574897"/>
                    <a:gd name="connsiteX512" fmla="*/ 10258929 w 10584443"/>
                    <a:gd name="connsiteY512" fmla="*/ 4122919 h 10574897"/>
                    <a:gd name="connsiteX513" fmla="*/ 10283597 w 10584443"/>
                    <a:gd name="connsiteY513" fmla="*/ 3852236 h 10574897"/>
                    <a:gd name="connsiteX514" fmla="*/ 10338413 w 10584443"/>
                    <a:gd name="connsiteY514" fmla="*/ 3972832 h 10574897"/>
                    <a:gd name="connsiteX515" fmla="*/ 10324024 w 10584443"/>
                    <a:gd name="connsiteY515" fmla="*/ 4005037 h 10574897"/>
                    <a:gd name="connsiteX516" fmla="*/ 10283597 w 10584443"/>
                    <a:gd name="connsiteY516" fmla="*/ 3852236 h 10574897"/>
                    <a:gd name="connsiteX517" fmla="*/ 10179445 w 10584443"/>
                    <a:gd name="connsiteY517" fmla="*/ 3813888 h 10574897"/>
                    <a:gd name="connsiteX518" fmla="*/ 10213705 w 10584443"/>
                    <a:gd name="connsiteY518" fmla="*/ 3964634 h 10574897"/>
                    <a:gd name="connsiteX519" fmla="*/ 10244539 w 10584443"/>
                    <a:gd name="connsiteY519" fmla="*/ 3929688 h 10574897"/>
                    <a:gd name="connsiteX520" fmla="*/ 10220558 w 10584443"/>
                    <a:gd name="connsiteY520" fmla="*/ 3924207 h 10574897"/>
                    <a:gd name="connsiteX521" fmla="*/ 10220558 w 10584443"/>
                    <a:gd name="connsiteY521" fmla="*/ 3874872 h 10574897"/>
                    <a:gd name="connsiteX522" fmla="*/ 10221927 w 10584443"/>
                    <a:gd name="connsiteY522" fmla="*/ 3874872 h 10574897"/>
                    <a:gd name="connsiteX523" fmla="*/ 10179445 w 10584443"/>
                    <a:gd name="connsiteY523" fmla="*/ 3813888 h 10574897"/>
                    <a:gd name="connsiteX524" fmla="*/ 281032 w 10584443"/>
                    <a:gd name="connsiteY524" fmla="*/ 3773462 h 10574897"/>
                    <a:gd name="connsiteX525" fmla="*/ 284362 w 10584443"/>
                    <a:gd name="connsiteY525" fmla="*/ 3776868 h 10574897"/>
                    <a:gd name="connsiteX526" fmla="*/ 267231 w 10584443"/>
                    <a:gd name="connsiteY526" fmla="*/ 3867314 h 10574897"/>
                    <a:gd name="connsiteX527" fmla="*/ 262435 w 10584443"/>
                    <a:gd name="connsiteY527" fmla="*/ 3799479 h 10574897"/>
                    <a:gd name="connsiteX528" fmla="*/ 281032 w 10584443"/>
                    <a:gd name="connsiteY528" fmla="*/ 3773462 h 10574897"/>
                    <a:gd name="connsiteX529" fmla="*/ 322749 w 10584443"/>
                    <a:gd name="connsiteY529" fmla="*/ 3607632 h 10574897"/>
                    <a:gd name="connsiteX530" fmla="*/ 306290 w 10584443"/>
                    <a:gd name="connsiteY530" fmla="*/ 3744675 h 10574897"/>
                    <a:gd name="connsiteX531" fmla="*/ 322749 w 10584443"/>
                    <a:gd name="connsiteY531" fmla="*/ 3607632 h 10574897"/>
                    <a:gd name="connsiteX532" fmla="*/ 640000 w 10584443"/>
                    <a:gd name="connsiteY532" fmla="*/ 3582965 h 10574897"/>
                    <a:gd name="connsiteX533" fmla="*/ 610536 w 10584443"/>
                    <a:gd name="connsiteY533" fmla="*/ 3641893 h 10574897"/>
                    <a:gd name="connsiteX534" fmla="*/ 640000 w 10584443"/>
                    <a:gd name="connsiteY534" fmla="*/ 3582965 h 10574897"/>
                    <a:gd name="connsiteX535" fmla="*/ 685909 w 10584443"/>
                    <a:gd name="connsiteY535" fmla="*/ 3564465 h 10574897"/>
                    <a:gd name="connsiteX536" fmla="*/ 641370 w 10584443"/>
                    <a:gd name="connsiteY536" fmla="*/ 3647376 h 10574897"/>
                    <a:gd name="connsiteX537" fmla="*/ 685909 w 10584443"/>
                    <a:gd name="connsiteY537" fmla="*/ 3564465 h 10574897"/>
                    <a:gd name="connsiteX538" fmla="*/ 10093756 w 10584443"/>
                    <a:gd name="connsiteY538" fmla="*/ 3538012 h 10574897"/>
                    <a:gd name="connsiteX539" fmla="*/ 10112295 w 10584443"/>
                    <a:gd name="connsiteY539" fmla="*/ 3611065 h 10574897"/>
                    <a:gd name="connsiteX540" fmla="*/ 10101331 w 10584443"/>
                    <a:gd name="connsiteY540" fmla="*/ 3542543 h 10574897"/>
                    <a:gd name="connsiteX541" fmla="*/ 10102702 w 10584443"/>
                    <a:gd name="connsiteY541" fmla="*/ 3542543 h 10574897"/>
                    <a:gd name="connsiteX542" fmla="*/ 10093756 w 10584443"/>
                    <a:gd name="connsiteY542" fmla="*/ 3538012 h 10574897"/>
                    <a:gd name="connsiteX543" fmla="*/ 677001 w 10584443"/>
                    <a:gd name="connsiteY543" fmla="*/ 3494573 h 10574897"/>
                    <a:gd name="connsiteX544" fmla="*/ 692761 w 10584443"/>
                    <a:gd name="connsiteY544" fmla="*/ 3536371 h 10574897"/>
                    <a:gd name="connsiteX545" fmla="*/ 654389 w 10584443"/>
                    <a:gd name="connsiteY545" fmla="*/ 3536371 h 10574897"/>
                    <a:gd name="connsiteX546" fmla="*/ 677001 w 10584443"/>
                    <a:gd name="connsiteY546" fmla="*/ 3494573 h 10574897"/>
                    <a:gd name="connsiteX547" fmla="*/ 10127369 w 10584443"/>
                    <a:gd name="connsiteY547" fmla="*/ 3402760 h 10574897"/>
                    <a:gd name="connsiteX548" fmla="*/ 10141758 w 10584443"/>
                    <a:gd name="connsiteY548" fmla="*/ 3429483 h 10574897"/>
                    <a:gd name="connsiteX549" fmla="*/ 10147240 w 10584443"/>
                    <a:gd name="connsiteY549" fmla="*/ 3468540 h 10574897"/>
                    <a:gd name="connsiteX550" fmla="*/ 10165741 w 10584443"/>
                    <a:gd name="connsiteY550" fmla="*/ 3443188 h 10574897"/>
                    <a:gd name="connsiteX551" fmla="*/ 10036676 w 10584443"/>
                    <a:gd name="connsiteY551" fmla="*/ 3300010 h 10574897"/>
                    <a:gd name="connsiteX552" fmla="*/ 10025959 w 10584443"/>
                    <a:gd name="connsiteY552" fmla="*/ 3314368 h 10574897"/>
                    <a:gd name="connsiteX553" fmla="*/ 10073237 w 10584443"/>
                    <a:gd name="connsiteY553" fmla="*/ 3391796 h 10574897"/>
                    <a:gd name="connsiteX554" fmla="*/ 10082830 w 10584443"/>
                    <a:gd name="connsiteY554" fmla="*/ 3357536 h 10574897"/>
                    <a:gd name="connsiteX555" fmla="*/ 10036676 w 10584443"/>
                    <a:gd name="connsiteY555" fmla="*/ 3300010 h 10574897"/>
                    <a:gd name="connsiteX556" fmla="*/ 692074 w 10584443"/>
                    <a:gd name="connsiteY556" fmla="*/ 3220488 h 10574897"/>
                    <a:gd name="connsiteX557" fmla="*/ 634518 w 10584443"/>
                    <a:gd name="connsiteY557" fmla="*/ 3317788 h 10574897"/>
                    <a:gd name="connsiteX558" fmla="*/ 692074 w 10584443"/>
                    <a:gd name="connsiteY558" fmla="*/ 3220488 h 10574897"/>
                    <a:gd name="connsiteX559" fmla="*/ 994256 w 10584443"/>
                    <a:gd name="connsiteY559" fmla="*/ 3136897 h 10574897"/>
                    <a:gd name="connsiteX560" fmla="*/ 977126 w 10584443"/>
                    <a:gd name="connsiteY560" fmla="*/ 3167731 h 10574897"/>
                    <a:gd name="connsiteX561" fmla="*/ 991515 w 10584443"/>
                    <a:gd name="connsiteY561" fmla="*/ 3139638 h 10574897"/>
                    <a:gd name="connsiteX562" fmla="*/ 598891 w 10584443"/>
                    <a:gd name="connsiteY562" fmla="*/ 3112915 h 10574897"/>
                    <a:gd name="connsiteX563" fmla="*/ 564630 w 10584443"/>
                    <a:gd name="connsiteY563" fmla="*/ 3149916 h 10574897"/>
                    <a:gd name="connsiteX564" fmla="*/ 570112 w 10584443"/>
                    <a:gd name="connsiteY564" fmla="*/ 3188289 h 10574897"/>
                    <a:gd name="connsiteX565" fmla="*/ 598891 w 10584443"/>
                    <a:gd name="connsiteY565" fmla="*/ 3112915 h 10574897"/>
                    <a:gd name="connsiteX566" fmla="*/ 9455866 w 10584443"/>
                    <a:gd name="connsiteY566" fmla="*/ 3105377 h 10574897"/>
                    <a:gd name="connsiteX567" fmla="*/ 9513423 w 10584443"/>
                    <a:gd name="connsiteY567" fmla="*/ 3168418 h 10574897"/>
                    <a:gd name="connsiteX568" fmla="*/ 9455866 w 10584443"/>
                    <a:gd name="connsiteY568" fmla="*/ 3105377 h 10574897"/>
                    <a:gd name="connsiteX569" fmla="*/ 9921121 w 10584443"/>
                    <a:gd name="connsiteY569" fmla="*/ 3071116 h 10574897"/>
                    <a:gd name="connsiteX570" fmla="*/ 9996495 w 10584443"/>
                    <a:gd name="connsiteY570" fmla="*/ 3199937 h 10574897"/>
                    <a:gd name="connsiteX571" fmla="*/ 9996495 w 10584443"/>
                    <a:gd name="connsiteY571" fmla="*/ 3197196 h 10574897"/>
                    <a:gd name="connsiteX572" fmla="*/ 9921121 w 10584443"/>
                    <a:gd name="connsiteY572" fmla="*/ 3071116 h 10574897"/>
                    <a:gd name="connsiteX573" fmla="*/ 901614 w 10584443"/>
                    <a:gd name="connsiteY573" fmla="*/ 3055603 h 10574897"/>
                    <a:gd name="connsiteX574" fmla="*/ 868178 w 10584443"/>
                    <a:gd name="connsiteY574" fmla="*/ 3108118 h 10574897"/>
                    <a:gd name="connsiteX575" fmla="*/ 870919 w 10584443"/>
                    <a:gd name="connsiteY575" fmla="*/ 3105377 h 10574897"/>
                    <a:gd name="connsiteX576" fmla="*/ 909290 w 10584443"/>
                    <a:gd name="connsiteY576" fmla="*/ 3068376 h 10574897"/>
                    <a:gd name="connsiteX577" fmla="*/ 901614 w 10584443"/>
                    <a:gd name="connsiteY577" fmla="*/ 3055603 h 10574897"/>
                    <a:gd name="connsiteX578" fmla="*/ 9862879 w 10584443"/>
                    <a:gd name="connsiteY578" fmla="*/ 3018355 h 10574897"/>
                    <a:gd name="connsiteX579" fmla="*/ 9917010 w 10584443"/>
                    <a:gd name="connsiteY579" fmla="*/ 3141693 h 10574897"/>
                    <a:gd name="connsiteX580" fmla="*/ 9927974 w 10584443"/>
                    <a:gd name="connsiteY580" fmla="*/ 3210215 h 10574897"/>
                    <a:gd name="connsiteX581" fmla="*/ 10003347 w 10584443"/>
                    <a:gd name="connsiteY581" fmla="*/ 3336980 h 10574897"/>
                    <a:gd name="connsiteX582" fmla="*/ 10003347 w 10584443"/>
                    <a:gd name="connsiteY582" fmla="*/ 3275310 h 10574897"/>
                    <a:gd name="connsiteX583" fmla="*/ 9970456 w 10584443"/>
                    <a:gd name="connsiteY583" fmla="*/ 3255439 h 10574897"/>
                    <a:gd name="connsiteX584" fmla="*/ 10028699 w 10584443"/>
                    <a:gd name="connsiteY584" fmla="*/ 3245846 h 10574897"/>
                    <a:gd name="connsiteX585" fmla="*/ 9963605 w 10584443"/>
                    <a:gd name="connsiteY585" fmla="*/ 3226660 h 10574897"/>
                    <a:gd name="connsiteX586" fmla="*/ 9931400 w 10584443"/>
                    <a:gd name="connsiteY586" fmla="*/ 3158138 h 10574897"/>
                    <a:gd name="connsiteX587" fmla="*/ 9862879 w 10584443"/>
                    <a:gd name="connsiteY587" fmla="*/ 3021097 h 10574897"/>
                    <a:gd name="connsiteX588" fmla="*/ 1080593 w 10584443"/>
                    <a:gd name="connsiteY588" fmla="*/ 3002595 h 10574897"/>
                    <a:gd name="connsiteX589" fmla="*/ 1077167 w 10584443"/>
                    <a:gd name="connsiteY589" fmla="*/ 3005336 h 10574897"/>
                    <a:gd name="connsiteX590" fmla="*/ 1076507 w 10584443"/>
                    <a:gd name="connsiteY590" fmla="*/ 3007214 h 10574897"/>
                    <a:gd name="connsiteX591" fmla="*/ 1031651 w 10584443"/>
                    <a:gd name="connsiteY591" fmla="*/ 3057929 h 10574897"/>
                    <a:gd name="connsiteX592" fmla="*/ 998367 w 10584443"/>
                    <a:gd name="connsiteY592" fmla="*/ 3123878 h 10574897"/>
                    <a:gd name="connsiteX593" fmla="*/ 1054554 w 10584443"/>
                    <a:gd name="connsiteY593" fmla="*/ 3045764 h 10574897"/>
                    <a:gd name="connsiteX594" fmla="*/ 1069380 w 10584443"/>
                    <a:gd name="connsiteY594" fmla="*/ 3027518 h 10574897"/>
                    <a:gd name="connsiteX595" fmla="*/ 1076507 w 10584443"/>
                    <a:gd name="connsiteY595" fmla="*/ 3007214 h 10574897"/>
                    <a:gd name="connsiteX596" fmla="*/ 979867 w 10584443"/>
                    <a:gd name="connsiteY596" fmla="*/ 2954630 h 10574897"/>
                    <a:gd name="connsiteX597" fmla="*/ 935328 w 10584443"/>
                    <a:gd name="connsiteY597" fmla="*/ 3003966 h 10574897"/>
                    <a:gd name="connsiteX598" fmla="*/ 935328 w 10584443"/>
                    <a:gd name="connsiteY598" fmla="*/ 3040283 h 10574897"/>
                    <a:gd name="connsiteX599" fmla="*/ 960680 w 10584443"/>
                    <a:gd name="connsiteY599" fmla="*/ 3023837 h 10574897"/>
                    <a:gd name="connsiteX600" fmla="*/ 963421 w 10584443"/>
                    <a:gd name="connsiteY600" fmla="*/ 3021097 h 10574897"/>
                    <a:gd name="connsiteX601" fmla="*/ 1002478 w 10584443"/>
                    <a:gd name="connsiteY601" fmla="*/ 2959427 h 10574897"/>
                    <a:gd name="connsiteX602" fmla="*/ 979867 w 10584443"/>
                    <a:gd name="connsiteY602" fmla="*/ 2954630 h 10574897"/>
                    <a:gd name="connsiteX603" fmla="*/ 1072369 w 10584443"/>
                    <a:gd name="connsiteY603" fmla="*/ 2950520 h 10574897"/>
                    <a:gd name="connsiteX604" fmla="*/ 1069628 w 10584443"/>
                    <a:gd name="connsiteY604" fmla="*/ 2953260 h 10574897"/>
                    <a:gd name="connsiteX605" fmla="*/ 1068134 w 10584443"/>
                    <a:gd name="connsiteY605" fmla="*/ 2956924 h 10574897"/>
                    <a:gd name="connsiteX606" fmla="*/ 1020102 w 10584443"/>
                    <a:gd name="connsiteY606" fmla="*/ 3029549 h 10574897"/>
                    <a:gd name="connsiteX607" fmla="*/ 975070 w 10584443"/>
                    <a:gd name="connsiteY607" fmla="*/ 3112915 h 10574897"/>
                    <a:gd name="connsiteX608" fmla="*/ 1034202 w 10584443"/>
                    <a:gd name="connsiteY608" fmla="*/ 3040107 h 10574897"/>
                    <a:gd name="connsiteX609" fmla="*/ 1068134 w 10584443"/>
                    <a:gd name="connsiteY609" fmla="*/ 2956924 h 10574897"/>
                    <a:gd name="connsiteX610" fmla="*/ 691469 w 10584443"/>
                    <a:gd name="connsiteY610" fmla="*/ 2944834 h 10574897"/>
                    <a:gd name="connsiteX611" fmla="*/ 653022 w 10584443"/>
                    <a:gd name="connsiteY611" fmla="*/ 3030689 h 10574897"/>
                    <a:gd name="connsiteX612" fmla="*/ 698246 w 10584443"/>
                    <a:gd name="connsiteY612" fmla="*/ 2966279 h 10574897"/>
                    <a:gd name="connsiteX613" fmla="*/ 691469 w 10584443"/>
                    <a:gd name="connsiteY613" fmla="*/ 2944834 h 10574897"/>
                    <a:gd name="connsiteX614" fmla="*/ 879811 w 10584443"/>
                    <a:gd name="connsiteY614" fmla="*/ 2938857 h 10574897"/>
                    <a:gd name="connsiteX615" fmla="*/ 864737 w 10584443"/>
                    <a:gd name="connsiteY615" fmla="*/ 2997785 h 10574897"/>
                    <a:gd name="connsiteX616" fmla="*/ 880496 w 10584443"/>
                    <a:gd name="connsiteY616" fmla="*/ 2997785 h 10574897"/>
                    <a:gd name="connsiteX617" fmla="*/ 829791 w 10584443"/>
                    <a:gd name="connsiteY617" fmla="*/ 3043694 h 10574897"/>
                    <a:gd name="connsiteX618" fmla="*/ 879811 w 10584443"/>
                    <a:gd name="connsiteY618" fmla="*/ 2938857 h 10574897"/>
                    <a:gd name="connsiteX619" fmla="*/ 9785452 w 10584443"/>
                    <a:gd name="connsiteY619" fmla="*/ 2926537 h 10574897"/>
                    <a:gd name="connsiteX620" fmla="*/ 9829990 w 10584443"/>
                    <a:gd name="connsiteY620" fmla="*/ 3012875 h 10574897"/>
                    <a:gd name="connsiteX621" fmla="*/ 9829990 w 10584443"/>
                    <a:gd name="connsiteY621" fmla="*/ 3010133 h 10574897"/>
                    <a:gd name="connsiteX622" fmla="*/ 9785452 w 10584443"/>
                    <a:gd name="connsiteY622" fmla="*/ 2926537 h 10574897"/>
                    <a:gd name="connsiteX623" fmla="*/ 1118963 w 10584443"/>
                    <a:gd name="connsiteY623" fmla="*/ 2881998 h 10574897"/>
                    <a:gd name="connsiteX624" fmla="*/ 1115538 w 10584443"/>
                    <a:gd name="connsiteY624" fmla="*/ 2884738 h 10574897"/>
                    <a:gd name="connsiteX625" fmla="*/ 1116449 w 10584443"/>
                    <a:gd name="connsiteY625" fmla="*/ 2885450 h 10574897"/>
                    <a:gd name="connsiteX626" fmla="*/ 1078536 w 10584443"/>
                    <a:gd name="connsiteY626" fmla="*/ 2937500 h 10574897"/>
                    <a:gd name="connsiteX627" fmla="*/ 1086758 w 10584443"/>
                    <a:gd name="connsiteY627" fmla="*/ 2953946 h 10574897"/>
                    <a:gd name="connsiteX628" fmla="*/ 1112112 w 10584443"/>
                    <a:gd name="connsiteY628" fmla="*/ 2915573 h 10574897"/>
                    <a:gd name="connsiteX629" fmla="*/ 1130612 w 10584443"/>
                    <a:gd name="connsiteY629" fmla="*/ 2896387 h 10574897"/>
                    <a:gd name="connsiteX630" fmla="*/ 1123332 w 10584443"/>
                    <a:gd name="connsiteY630" fmla="*/ 2890819 h 10574897"/>
                    <a:gd name="connsiteX631" fmla="*/ 1116449 w 10584443"/>
                    <a:gd name="connsiteY631" fmla="*/ 2885450 h 10574897"/>
                    <a:gd name="connsiteX632" fmla="*/ 1073054 w 10584443"/>
                    <a:gd name="connsiteY632" fmla="*/ 2881998 h 10574897"/>
                    <a:gd name="connsiteX633" fmla="*/ 1069628 w 10584443"/>
                    <a:gd name="connsiteY633" fmla="*/ 2884738 h 10574897"/>
                    <a:gd name="connsiteX634" fmla="*/ 1069535 w 10584443"/>
                    <a:gd name="connsiteY634" fmla="*/ 2884970 h 10574897"/>
                    <a:gd name="connsiteX635" fmla="*/ 1034077 w 10584443"/>
                    <a:gd name="connsiteY635" fmla="*/ 2914916 h 10574897"/>
                    <a:gd name="connsiteX636" fmla="*/ 1020978 w 10584443"/>
                    <a:gd name="connsiteY636" fmla="*/ 2964224 h 10574897"/>
                    <a:gd name="connsiteX637" fmla="*/ 1051727 w 10584443"/>
                    <a:gd name="connsiteY637" fmla="*/ 2929106 h 10574897"/>
                    <a:gd name="connsiteX638" fmla="*/ 1069535 w 10584443"/>
                    <a:gd name="connsiteY638" fmla="*/ 2884970 h 10574897"/>
                    <a:gd name="connsiteX639" fmla="*/ 1155279 w 10584443"/>
                    <a:gd name="connsiteY639" fmla="*/ 2835402 h 10574897"/>
                    <a:gd name="connsiteX640" fmla="*/ 1151854 w 10584443"/>
                    <a:gd name="connsiteY640" fmla="*/ 2838144 h 10574897"/>
                    <a:gd name="connsiteX641" fmla="*/ 1150947 w 10584443"/>
                    <a:gd name="connsiteY641" fmla="*/ 2843281 h 10574897"/>
                    <a:gd name="connsiteX642" fmla="*/ 1147742 w 10584443"/>
                    <a:gd name="connsiteY642" fmla="*/ 2849108 h 10574897"/>
                    <a:gd name="connsiteX643" fmla="*/ 1147742 w 10584443"/>
                    <a:gd name="connsiteY643" fmla="*/ 2861441 h 10574897"/>
                    <a:gd name="connsiteX644" fmla="*/ 1150947 w 10584443"/>
                    <a:gd name="connsiteY644" fmla="*/ 2843281 h 10574897"/>
                    <a:gd name="connsiteX645" fmla="*/ 907919 w 10584443"/>
                    <a:gd name="connsiteY645" fmla="*/ 2694936 h 10574897"/>
                    <a:gd name="connsiteX646" fmla="*/ 814046 w 10584443"/>
                    <a:gd name="connsiteY646" fmla="*/ 2795662 h 10574897"/>
                    <a:gd name="connsiteX647" fmla="*/ 864066 w 10584443"/>
                    <a:gd name="connsiteY647" fmla="*/ 2771679 h 10574897"/>
                    <a:gd name="connsiteX648" fmla="*/ 907919 w 10584443"/>
                    <a:gd name="connsiteY648" fmla="*/ 2694936 h 10574897"/>
                    <a:gd name="connsiteX649" fmla="*/ 1224485 w 10584443"/>
                    <a:gd name="connsiteY649" fmla="*/ 2633952 h 10574897"/>
                    <a:gd name="connsiteX650" fmla="*/ 1220375 w 10584443"/>
                    <a:gd name="connsiteY650" fmla="*/ 2636693 h 10574897"/>
                    <a:gd name="connsiteX651" fmla="*/ 1220119 w 10584443"/>
                    <a:gd name="connsiteY651" fmla="*/ 2638224 h 10574897"/>
                    <a:gd name="connsiteX652" fmla="*/ 1200675 w 10584443"/>
                    <a:gd name="connsiteY652" fmla="*/ 2657250 h 10574897"/>
                    <a:gd name="connsiteX653" fmla="*/ 1186114 w 10584443"/>
                    <a:gd name="connsiteY653" fmla="*/ 2692880 h 10574897"/>
                    <a:gd name="connsiteX654" fmla="*/ 1211466 w 10584443"/>
                    <a:gd name="connsiteY654" fmla="*/ 2677806 h 10574897"/>
                    <a:gd name="connsiteX655" fmla="*/ 1216948 w 10584443"/>
                    <a:gd name="connsiteY655" fmla="*/ 2657250 h 10574897"/>
                    <a:gd name="connsiteX656" fmla="*/ 1220119 w 10584443"/>
                    <a:gd name="connsiteY656" fmla="*/ 2638224 h 10574897"/>
                    <a:gd name="connsiteX657" fmla="*/ 9782024 w 10584443"/>
                    <a:gd name="connsiteY657" fmla="*/ 2590776 h 10574897"/>
                    <a:gd name="connsiteX658" fmla="*/ 9819026 w 10584443"/>
                    <a:gd name="connsiteY658" fmla="*/ 2617499 h 10574897"/>
                    <a:gd name="connsiteX659" fmla="*/ 9796414 w 10584443"/>
                    <a:gd name="connsiteY659" fmla="*/ 2639426 h 10574897"/>
                    <a:gd name="connsiteX660" fmla="*/ 9782024 w 10584443"/>
                    <a:gd name="connsiteY660" fmla="*/ 2590776 h 10574897"/>
                    <a:gd name="connsiteX661" fmla="*/ 1171720 w 10584443"/>
                    <a:gd name="connsiteY661" fmla="*/ 2551038 h 10574897"/>
                    <a:gd name="connsiteX662" fmla="*/ 1155275 w 10584443"/>
                    <a:gd name="connsiteY662" fmla="*/ 2624355 h 10574897"/>
                    <a:gd name="connsiteX663" fmla="*/ 1171720 w 10584443"/>
                    <a:gd name="connsiteY663" fmla="*/ 2551038 h 10574897"/>
                    <a:gd name="connsiteX664" fmla="*/ 9096132 w 10584443"/>
                    <a:gd name="connsiteY664" fmla="*/ 2503079 h 10574897"/>
                    <a:gd name="connsiteX665" fmla="*/ 9096132 w 10584443"/>
                    <a:gd name="connsiteY665" fmla="*/ 2511987 h 10574897"/>
                    <a:gd name="connsiteX666" fmla="*/ 9091335 w 10584443"/>
                    <a:gd name="connsiteY666" fmla="*/ 2511987 h 10574897"/>
                    <a:gd name="connsiteX667" fmla="*/ 9098187 w 10584443"/>
                    <a:gd name="connsiteY667" fmla="*/ 2520209 h 10574897"/>
                    <a:gd name="connsiteX668" fmla="*/ 9166708 w 10584443"/>
                    <a:gd name="connsiteY668" fmla="*/ 2564062 h 10574897"/>
                    <a:gd name="connsiteX669" fmla="*/ 9170819 w 10584443"/>
                    <a:gd name="connsiteY669" fmla="*/ 2540765 h 10574897"/>
                    <a:gd name="connsiteX670" fmla="*/ 9171505 w 10584443"/>
                    <a:gd name="connsiteY670" fmla="*/ 2540765 h 10574897"/>
                    <a:gd name="connsiteX671" fmla="*/ 9096132 w 10584443"/>
                    <a:gd name="connsiteY671" fmla="*/ 2503079 h 10574897"/>
                    <a:gd name="connsiteX672" fmla="*/ 1108001 w 10584443"/>
                    <a:gd name="connsiteY672" fmla="*/ 2483208 h 10574897"/>
                    <a:gd name="connsiteX673" fmla="*/ 1075110 w 10584443"/>
                    <a:gd name="connsiteY673" fmla="*/ 2594896 h 10574897"/>
                    <a:gd name="connsiteX674" fmla="*/ 1102518 w 10584443"/>
                    <a:gd name="connsiteY674" fmla="*/ 2542135 h 10574897"/>
                    <a:gd name="connsiteX675" fmla="*/ 1108001 w 10584443"/>
                    <a:gd name="connsiteY675" fmla="*/ 2483208 h 10574897"/>
                    <a:gd name="connsiteX676" fmla="*/ 9034463 w 10584443"/>
                    <a:gd name="connsiteY676" fmla="*/ 2410576 h 10574897"/>
                    <a:gd name="connsiteX677" fmla="*/ 9010481 w 10584443"/>
                    <a:gd name="connsiteY677" fmla="*/ 2415372 h 10574897"/>
                    <a:gd name="connsiteX678" fmla="*/ 9057760 w 10584443"/>
                    <a:gd name="connsiteY678" fmla="*/ 2483893 h 10574897"/>
                    <a:gd name="connsiteX679" fmla="*/ 9085181 w 10584443"/>
                    <a:gd name="connsiteY679" fmla="*/ 2489912 h 10574897"/>
                    <a:gd name="connsiteX680" fmla="*/ 9085168 w 10584443"/>
                    <a:gd name="connsiteY680" fmla="*/ 2490060 h 10574897"/>
                    <a:gd name="connsiteX681" fmla="*/ 9085854 w 10584443"/>
                    <a:gd name="connsiteY681" fmla="*/ 2490060 h 10574897"/>
                    <a:gd name="connsiteX682" fmla="*/ 9085181 w 10584443"/>
                    <a:gd name="connsiteY682" fmla="*/ 2489912 h 10574897"/>
                    <a:gd name="connsiteX683" fmla="*/ 9086539 w 10584443"/>
                    <a:gd name="connsiteY683" fmla="*/ 2473615 h 10574897"/>
                    <a:gd name="connsiteX684" fmla="*/ 9034463 w 10584443"/>
                    <a:gd name="connsiteY684" fmla="*/ 2410576 h 10574897"/>
                    <a:gd name="connsiteX685" fmla="*/ 1427993 w 10584443"/>
                    <a:gd name="connsiteY685" fmla="*/ 2405094 h 10574897"/>
                    <a:gd name="connsiteX686" fmla="*/ 1382769 w 10584443"/>
                    <a:gd name="connsiteY686" fmla="*/ 2481152 h 10574897"/>
                    <a:gd name="connsiteX687" fmla="*/ 1425936 w 10584443"/>
                    <a:gd name="connsiteY687" fmla="*/ 2407835 h 10574897"/>
                    <a:gd name="connsiteX688" fmla="*/ 9600476 w 10584443"/>
                    <a:gd name="connsiteY688" fmla="*/ 2380613 h 10574897"/>
                    <a:gd name="connsiteX689" fmla="*/ 9608666 w 10584443"/>
                    <a:gd name="connsiteY689" fmla="*/ 2390003 h 10574897"/>
                    <a:gd name="connsiteX690" fmla="*/ 9666909 w 10584443"/>
                    <a:gd name="connsiteY690" fmla="*/ 2437282 h 10574897"/>
                    <a:gd name="connsiteX691" fmla="*/ 9666909 w 10584443"/>
                    <a:gd name="connsiteY691" fmla="*/ 2472228 h 10574897"/>
                    <a:gd name="connsiteX692" fmla="*/ 9767635 w 10584443"/>
                    <a:gd name="connsiteY692" fmla="*/ 2609270 h 10574897"/>
                    <a:gd name="connsiteX693" fmla="*/ 9733374 w 10584443"/>
                    <a:gd name="connsiteY693" fmla="*/ 2603788 h 10574897"/>
                    <a:gd name="connsiteX694" fmla="*/ 9631964 w 10584443"/>
                    <a:gd name="connsiteY694" fmla="*/ 2488673 h 10574897"/>
                    <a:gd name="connsiteX695" fmla="*/ 9576461 w 10584443"/>
                    <a:gd name="connsiteY695" fmla="*/ 2406448 h 10574897"/>
                    <a:gd name="connsiteX696" fmla="*/ 9608666 w 10584443"/>
                    <a:gd name="connsiteY696" fmla="*/ 2399596 h 10574897"/>
                    <a:gd name="connsiteX697" fmla="*/ 9600476 w 10584443"/>
                    <a:gd name="connsiteY697" fmla="*/ 2380613 h 10574897"/>
                    <a:gd name="connsiteX698" fmla="*/ 9636760 w 10584443"/>
                    <a:gd name="connsiteY698" fmla="*/ 2342045 h 10574897"/>
                    <a:gd name="connsiteX699" fmla="*/ 9677873 w 10584443"/>
                    <a:gd name="connsiteY699" fmla="*/ 2387954 h 10574897"/>
                    <a:gd name="connsiteX700" fmla="*/ 9637445 w 10584443"/>
                    <a:gd name="connsiteY700" fmla="*/ 2398232 h 10574897"/>
                    <a:gd name="connsiteX701" fmla="*/ 9621001 w 10584443"/>
                    <a:gd name="connsiteY701" fmla="*/ 2350953 h 10574897"/>
                    <a:gd name="connsiteX702" fmla="*/ 9636760 w 10584443"/>
                    <a:gd name="connsiteY702" fmla="*/ 2342045 h 10574897"/>
                    <a:gd name="connsiteX703" fmla="*/ 1275877 w 10584443"/>
                    <a:gd name="connsiteY703" fmla="*/ 2309850 h 10574897"/>
                    <a:gd name="connsiteX704" fmla="*/ 1238876 w 10584443"/>
                    <a:gd name="connsiteY704" fmla="*/ 2354389 h 10574897"/>
                    <a:gd name="connsiteX705" fmla="*/ 1264227 w 10584443"/>
                    <a:gd name="connsiteY705" fmla="*/ 2354389 h 10574897"/>
                    <a:gd name="connsiteX706" fmla="*/ 1481438 w 10584443"/>
                    <a:gd name="connsiteY706" fmla="*/ 2292720 h 10574897"/>
                    <a:gd name="connsiteX707" fmla="*/ 1438956 w 10584443"/>
                    <a:gd name="connsiteY707" fmla="*/ 2329722 h 10574897"/>
                    <a:gd name="connsiteX708" fmla="*/ 1458141 w 10584443"/>
                    <a:gd name="connsiteY708" fmla="*/ 2348223 h 10574897"/>
                    <a:gd name="connsiteX709" fmla="*/ 1449234 w 10584443"/>
                    <a:gd name="connsiteY709" fmla="*/ 2379056 h 10574897"/>
                    <a:gd name="connsiteX710" fmla="*/ 1476642 w 10584443"/>
                    <a:gd name="connsiteY710" fmla="*/ 2366723 h 10574897"/>
                    <a:gd name="connsiteX711" fmla="*/ 1481438 w 10584443"/>
                    <a:gd name="connsiteY711" fmla="*/ 2292720 h 10574897"/>
                    <a:gd name="connsiteX712" fmla="*/ 1750025 w 10584443"/>
                    <a:gd name="connsiteY712" fmla="*/ 2210481 h 10574897"/>
                    <a:gd name="connsiteX713" fmla="*/ 1750025 w 10584443"/>
                    <a:gd name="connsiteY713" fmla="*/ 2263242 h 10574897"/>
                    <a:gd name="connsiteX714" fmla="*/ 1681504 w 10584443"/>
                    <a:gd name="connsiteY714" fmla="*/ 2323540 h 10574897"/>
                    <a:gd name="connsiteX715" fmla="*/ 1750025 w 10584443"/>
                    <a:gd name="connsiteY715" fmla="*/ 2210481 h 10574897"/>
                    <a:gd name="connsiteX716" fmla="*/ 8905644 w 10584443"/>
                    <a:gd name="connsiteY716" fmla="*/ 2207070 h 10574897"/>
                    <a:gd name="connsiteX717" fmla="*/ 8916608 w 10584443"/>
                    <a:gd name="connsiteY717" fmla="*/ 2287925 h 10574897"/>
                    <a:gd name="connsiteX718" fmla="*/ 8963201 w 10584443"/>
                    <a:gd name="connsiteY718" fmla="*/ 2310536 h 10574897"/>
                    <a:gd name="connsiteX719" fmla="*/ 8953608 w 10584443"/>
                    <a:gd name="connsiteY719" fmla="*/ 2339314 h 10574897"/>
                    <a:gd name="connsiteX720" fmla="*/ 9022129 w 10584443"/>
                    <a:gd name="connsiteY720" fmla="*/ 2400983 h 10574897"/>
                    <a:gd name="connsiteX721" fmla="*/ 9067353 w 10584443"/>
                    <a:gd name="connsiteY721" fmla="*/ 2424965 h 10574897"/>
                    <a:gd name="connsiteX722" fmla="*/ 9060501 w 10584443"/>
                    <a:gd name="connsiteY722" fmla="*/ 2386594 h 10574897"/>
                    <a:gd name="connsiteX723" fmla="*/ 8980331 w 10584443"/>
                    <a:gd name="connsiteY723" fmla="*/ 2318073 h 10574897"/>
                    <a:gd name="connsiteX724" fmla="*/ 8981017 w 10584443"/>
                    <a:gd name="connsiteY724" fmla="*/ 2318073 h 10574897"/>
                    <a:gd name="connsiteX725" fmla="*/ 8905644 w 10584443"/>
                    <a:gd name="connsiteY725" fmla="*/ 2207070 h 10574897"/>
                    <a:gd name="connsiteX726" fmla="*/ 1357602 w 10584443"/>
                    <a:gd name="connsiteY726" fmla="*/ 2203044 h 10574897"/>
                    <a:gd name="connsiteX727" fmla="*/ 1303970 w 10584443"/>
                    <a:gd name="connsiteY727" fmla="*/ 2218032 h 10574897"/>
                    <a:gd name="connsiteX728" fmla="*/ 1260801 w 10584443"/>
                    <a:gd name="connsiteY728" fmla="*/ 2257089 h 10574897"/>
                    <a:gd name="connsiteX729" fmla="*/ 1282729 w 10584443"/>
                    <a:gd name="connsiteY729" fmla="*/ 2292035 h 10574897"/>
                    <a:gd name="connsiteX730" fmla="*/ 1264227 w 10584443"/>
                    <a:gd name="connsiteY730" fmla="*/ 2300943 h 10574897"/>
                    <a:gd name="connsiteX731" fmla="*/ 1264912 w 10584443"/>
                    <a:gd name="connsiteY731" fmla="*/ 2300943 h 10574897"/>
                    <a:gd name="connsiteX732" fmla="*/ 1362212 w 10584443"/>
                    <a:gd name="connsiteY732" fmla="*/ 2209126 h 10574897"/>
                    <a:gd name="connsiteX733" fmla="*/ 1357602 w 10584443"/>
                    <a:gd name="connsiteY733" fmla="*/ 2203044 h 10574897"/>
                    <a:gd name="connsiteX734" fmla="*/ 9480533 w 10584443"/>
                    <a:gd name="connsiteY734" fmla="*/ 2187189 h 10574897"/>
                    <a:gd name="connsiteX735" fmla="*/ 9553165 w 10584443"/>
                    <a:gd name="connsiteY735" fmla="*/ 2294767 h 10574897"/>
                    <a:gd name="connsiteX736" fmla="*/ 9480533 w 10584443"/>
                    <a:gd name="connsiteY736" fmla="*/ 2187189 h 10574897"/>
                    <a:gd name="connsiteX737" fmla="*/ 9422976 w 10584443"/>
                    <a:gd name="connsiteY737" fmla="*/ 2128261 h 10574897"/>
                    <a:gd name="connsiteX738" fmla="*/ 9450384 w 10584443"/>
                    <a:gd name="connsiteY738" fmla="*/ 2215968 h 10574897"/>
                    <a:gd name="connsiteX739" fmla="*/ 9518904 w 10584443"/>
                    <a:gd name="connsiteY739" fmla="*/ 2245432 h 10574897"/>
                    <a:gd name="connsiteX740" fmla="*/ 9529868 w 10584443"/>
                    <a:gd name="connsiteY740" fmla="*/ 2353694 h 10574897"/>
                    <a:gd name="connsiteX741" fmla="*/ 9422976 w 10584443"/>
                    <a:gd name="connsiteY741" fmla="*/ 2209116 h 10574897"/>
                    <a:gd name="connsiteX742" fmla="*/ 9422976 w 10584443"/>
                    <a:gd name="connsiteY742" fmla="*/ 2128261 h 10574897"/>
                    <a:gd name="connsiteX743" fmla="*/ 1580793 w 10584443"/>
                    <a:gd name="connsiteY743" fmla="*/ 2109085 h 10574897"/>
                    <a:gd name="connsiteX744" fmla="*/ 1580800 w 10584443"/>
                    <a:gd name="connsiteY744" fmla="*/ 2110212 h 10574897"/>
                    <a:gd name="connsiteX745" fmla="*/ 1549017 w 10584443"/>
                    <a:gd name="connsiteY745" fmla="*/ 2162959 h 10574897"/>
                    <a:gd name="connsiteX746" fmla="*/ 1517069 w 10584443"/>
                    <a:gd name="connsiteY746" fmla="*/ 2215293 h 10574897"/>
                    <a:gd name="connsiteX747" fmla="*/ 1585590 w 10584443"/>
                    <a:gd name="connsiteY747" fmla="*/ 2168698 h 10574897"/>
                    <a:gd name="connsiteX748" fmla="*/ 1602035 w 10584443"/>
                    <a:gd name="connsiteY748" fmla="*/ 2117993 h 10574897"/>
                    <a:gd name="connsiteX749" fmla="*/ 1580879 w 10584443"/>
                    <a:gd name="connsiteY749" fmla="*/ 2124588 h 10574897"/>
                    <a:gd name="connsiteX750" fmla="*/ 1580800 w 10584443"/>
                    <a:gd name="connsiteY750" fmla="*/ 2110212 h 10574897"/>
                    <a:gd name="connsiteX751" fmla="*/ 1581478 w 10584443"/>
                    <a:gd name="connsiteY751" fmla="*/ 2109085 h 10574897"/>
                    <a:gd name="connsiteX752" fmla="*/ 1891187 w 10584443"/>
                    <a:gd name="connsiteY752" fmla="*/ 2085783 h 10574897"/>
                    <a:gd name="connsiteX753" fmla="*/ 1904206 w 10584443"/>
                    <a:gd name="connsiteY753" fmla="*/ 2115247 h 10574897"/>
                    <a:gd name="connsiteX754" fmla="*/ 1867205 w 10584443"/>
                    <a:gd name="connsiteY754" fmla="*/ 2127581 h 10574897"/>
                    <a:gd name="connsiteX755" fmla="*/ 1891187 w 10584443"/>
                    <a:gd name="connsiteY755" fmla="*/ 2085783 h 10574897"/>
                    <a:gd name="connsiteX756" fmla="*/ 1471160 w 10584443"/>
                    <a:gd name="connsiteY756" fmla="*/ 2071398 h 10574897"/>
                    <a:gd name="connsiteX757" fmla="*/ 1371806 w 10584443"/>
                    <a:gd name="connsiteY757" fmla="*/ 2175551 h 10574897"/>
                    <a:gd name="connsiteX758" fmla="*/ 1396473 w 10584443"/>
                    <a:gd name="connsiteY758" fmla="*/ 2175551 h 10574897"/>
                    <a:gd name="connsiteX759" fmla="*/ 1397157 w 10584443"/>
                    <a:gd name="connsiteY759" fmla="*/ 2175551 h 10574897"/>
                    <a:gd name="connsiteX760" fmla="*/ 1471160 w 10584443"/>
                    <a:gd name="connsiteY760" fmla="*/ 2071398 h 10574897"/>
                    <a:gd name="connsiteX761" fmla="*/ 1525206 w 10584443"/>
                    <a:gd name="connsiteY761" fmla="*/ 2042181 h 10574897"/>
                    <a:gd name="connsiteX762" fmla="*/ 1470475 w 10584443"/>
                    <a:gd name="connsiteY762" fmla="*/ 2100862 h 10574897"/>
                    <a:gd name="connsiteX763" fmla="*/ 1471160 w 10584443"/>
                    <a:gd name="connsiteY763" fmla="*/ 2100862 h 10574897"/>
                    <a:gd name="connsiteX764" fmla="*/ 1538995 w 10584443"/>
                    <a:gd name="connsiteY764" fmla="*/ 2046732 h 10574897"/>
                    <a:gd name="connsiteX765" fmla="*/ 1525206 w 10584443"/>
                    <a:gd name="connsiteY765" fmla="*/ 2042181 h 10574897"/>
                    <a:gd name="connsiteX766" fmla="*/ 1723691 w 10584443"/>
                    <a:gd name="connsiteY766" fmla="*/ 2017331 h 10574897"/>
                    <a:gd name="connsiteX767" fmla="*/ 1660962 w 10584443"/>
                    <a:gd name="connsiteY767" fmla="*/ 2095381 h 10574897"/>
                    <a:gd name="connsiteX768" fmla="*/ 1720993 w 10584443"/>
                    <a:gd name="connsiteY768" fmla="*/ 2034483 h 10574897"/>
                    <a:gd name="connsiteX769" fmla="*/ 1738891 w 10584443"/>
                    <a:gd name="connsiteY769" fmla="*/ 2033231 h 10574897"/>
                    <a:gd name="connsiteX770" fmla="*/ 1739076 w 10584443"/>
                    <a:gd name="connsiteY770" fmla="*/ 2033712 h 10574897"/>
                    <a:gd name="connsiteX771" fmla="*/ 1741818 w 10584443"/>
                    <a:gd name="connsiteY771" fmla="*/ 2033027 h 10574897"/>
                    <a:gd name="connsiteX772" fmla="*/ 1738891 w 10584443"/>
                    <a:gd name="connsiteY772" fmla="*/ 2033231 h 10574897"/>
                    <a:gd name="connsiteX773" fmla="*/ 1734231 w 10584443"/>
                    <a:gd name="connsiteY773" fmla="*/ 2021130 h 10574897"/>
                    <a:gd name="connsiteX774" fmla="*/ 1723691 w 10584443"/>
                    <a:gd name="connsiteY774" fmla="*/ 2017331 h 10574897"/>
                    <a:gd name="connsiteX775" fmla="*/ 1492401 w 10584443"/>
                    <a:gd name="connsiteY775" fmla="*/ 2011101 h 10574897"/>
                    <a:gd name="connsiteX776" fmla="*/ 1492057 w 10584443"/>
                    <a:gd name="connsiteY776" fmla="*/ 2011786 h 10574897"/>
                    <a:gd name="connsiteX777" fmla="*/ 1464651 w 10584443"/>
                    <a:gd name="connsiteY777" fmla="*/ 2030029 h 10574897"/>
                    <a:gd name="connsiteX778" fmla="*/ 1438271 w 10584443"/>
                    <a:gd name="connsiteY778" fmla="*/ 2051527 h 10574897"/>
                    <a:gd name="connsiteX779" fmla="*/ 1479897 w 10584443"/>
                    <a:gd name="connsiteY779" fmla="*/ 2036014 h 10574897"/>
                    <a:gd name="connsiteX780" fmla="*/ 1492057 w 10584443"/>
                    <a:gd name="connsiteY780" fmla="*/ 2011786 h 10574897"/>
                    <a:gd name="connsiteX781" fmla="*/ 1493087 w 10584443"/>
                    <a:gd name="connsiteY781" fmla="*/ 2011101 h 10574897"/>
                    <a:gd name="connsiteX782" fmla="*/ 2067975 w 10584443"/>
                    <a:gd name="connsiteY782" fmla="*/ 1999449 h 10574897"/>
                    <a:gd name="connsiteX783" fmla="*/ 2117310 w 10584443"/>
                    <a:gd name="connsiteY783" fmla="*/ 1999449 h 10574897"/>
                    <a:gd name="connsiteX784" fmla="*/ 2072086 w 10584443"/>
                    <a:gd name="connsiteY784" fmla="*/ 2031655 h 10574897"/>
                    <a:gd name="connsiteX785" fmla="*/ 2055642 w 10584443"/>
                    <a:gd name="connsiteY785" fmla="*/ 2010413 h 10574897"/>
                    <a:gd name="connsiteX786" fmla="*/ 2067975 w 10584443"/>
                    <a:gd name="connsiteY786" fmla="*/ 1999449 h 10574897"/>
                    <a:gd name="connsiteX787" fmla="*/ 8691174 w 10584443"/>
                    <a:gd name="connsiteY787" fmla="*/ 1998081 h 10574897"/>
                    <a:gd name="connsiteX788" fmla="*/ 8672673 w 10584443"/>
                    <a:gd name="connsiteY788" fmla="*/ 2002192 h 10574897"/>
                    <a:gd name="connsiteX789" fmla="*/ 8735027 w 10584443"/>
                    <a:gd name="connsiteY789" fmla="*/ 2048101 h 10574897"/>
                    <a:gd name="connsiteX790" fmla="*/ 8691174 w 10584443"/>
                    <a:gd name="connsiteY790" fmla="*/ 1998081 h 10574897"/>
                    <a:gd name="connsiteX791" fmla="*/ 2120051 w 10584443"/>
                    <a:gd name="connsiteY791" fmla="*/ 1994653 h 10574897"/>
                    <a:gd name="connsiteX792" fmla="*/ 2124162 w 10584443"/>
                    <a:gd name="connsiteY792" fmla="*/ 1994653 h 10574897"/>
                    <a:gd name="connsiteX793" fmla="*/ 2124162 w 10584443"/>
                    <a:gd name="connsiteY793" fmla="*/ 1998079 h 10574897"/>
                    <a:gd name="connsiteX794" fmla="*/ 2120051 w 10584443"/>
                    <a:gd name="connsiteY794" fmla="*/ 1998079 h 10574897"/>
                    <a:gd name="connsiteX795" fmla="*/ 2120051 w 10584443"/>
                    <a:gd name="connsiteY795" fmla="*/ 1994653 h 10574897"/>
                    <a:gd name="connsiteX796" fmla="*/ 9360621 w 10584443"/>
                    <a:gd name="connsiteY796" fmla="*/ 1976146 h 10574897"/>
                    <a:gd name="connsiteX797" fmla="*/ 9387344 w 10584443"/>
                    <a:gd name="connsiteY797" fmla="*/ 2044667 h 10574897"/>
                    <a:gd name="connsiteX798" fmla="*/ 9338694 w 10584443"/>
                    <a:gd name="connsiteY798" fmla="*/ 1991220 h 10574897"/>
                    <a:gd name="connsiteX799" fmla="*/ 9360621 w 10584443"/>
                    <a:gd name="connsiteY799" fmla="*/ 1976146 h 10574897"/>
                    <a:gd name="connsiteX800" fmla="*/ 2249759 w 10584443"/>
                    <a:gd name="connsiteY800" fmla="*/ 1972127 h 10574897"/>
                    <a:gd name="connsiteX801" fmla="*/ 2261204 w 10584443"/>
                    <a:gd name="connsiteY801" fmla="*/ 1972727 h 10574897"/>
                    <a:gd name="connsiteX802" fmla="*/ 2271482 w 10584443"/>
                    <a:gd name="connsiteY802" fmla="*/ 1996024 h 10574897"/>
                    <a:gd name="connsiteX803" fmla="*/ 2237907 w 10584443"/>
                    <a:gd name="connsiteY803" fmla="*/ 1996024 h 10574897"/>
                    <a:gd name="connsiteX804" fmla="*/ 2249759 w 10584443"/>
                    <a:gd name="connsiteY804" fmla="*/ 1972127 h 10574897"/>
                    <a:gd name="connsiteX805" fmla="*/ 2135810 w 10584443"/>
                    <a:gd name="connsiteY805" fmla="*/ 1970671 h 10574897"/>
                    <a:gd name="connsiteX806" fmla="*/ 2148829 w 10584443"/>
                    <a:gd name="connsiteY806" fmla="*/ 1970671 h 10574897"/>
                    <a:gd name="connsiteX807" fmla="*/ 2148829 w 10584443"/>
                    <a:gd name="connsiteY807" fmla="*/ 1983689 h 10574897"/>
                    <a:gd name="connsiteX808" fmla="*/ 2124847 w 10584443"/>
                    <a:gd name="connsiteY808" fmla="*/ 1994653 h 10574897"/>
                    <a:gd name="connsiteX809" fmla="*/ 2135810 w 10584443"/>
                    <a:gd name="connsiteY809" fmla="*/ 1970671 h 10574897"/>
                    <a:gd name="connsiteX810" fmla="*/ 1863099 w 10584443"/>
                    <a:gd name="connsiteY810" fmla="*/ 1930930 h 10574897"/>
                    <a:gd name="connsiteX811" fmla="*/ 1824728 w 10584443"/>
                    <a:gd name="connsiteY811" fmla="*/ 1942580 h 10574897"/>
                    <a:gd name="connsiteX812" fmla="*/ 1837746 w 10584443"/>
                    <a:gd name="connsiteY812" fmla="*/ 1973413 h 10574897"/>
                    <a:gd name="connsiteX813" fmla="*/ 1800060 w 10584443"/>
                    <a:gd name="connsiteY813" fmla="*/ 1985747 h 10574897"/>
                    <a:gd name="connsiteX814" fmla="*/ 1811709 w 10584443"/>
                    <a:gd name="connsiteY814" fmla="*/ 2042619 h 10574897"/>
                    <a:gd name="connsiteX815" fmla="*/ 1820616 w 10584443"/>
                    <a:gd name="connsiteY815" fmla="*/ 1996025 h 10574897"/>
                    <a:gd name="connsiteX816" fmla="*/ 1831579 w 10584443"/>
                    <a:gd name="connsiteY816" fmla="*/ 2009729 h 10574897"/>
                    <a:gd name="connsiteX817" fmla="*/ 1869952 w 10584443"/>
                    <a:gd name="connsiteY817" fmla="*/ 1954229 h 10574897"/>
                    <a:gd name="connsiteX818" fmla="*/ 1867211 w 10584443"/>
                    <a:gd name="connsiteY818" fmla="*/ 1956284 h 10574897"/>
                    <a:gd name="connsiteX819" fmla="*/ 1863099 w 10584443"/>
                    <a:gd name="connsiteY819" fmla="*/ 1930930 h 10574897"/>
                    <a:gd name="connsiteX820" fmla="*/ 9218783 w 10584443"/>
                    <a:gd name="connsiteY820" fmla="*/ 1920644 h 10574897"/>
                    <a:gd name="connsiteX821" fmla="*/ 9264007 w 10584443"/>
                    <a:gd name="connsiteY821" fmla="*/ 1961756 h 10574897"/>
                    <a:gd name="connsiteX822" fmla="*/ 9294156 w 10584443"/>
                    <a:gd name="connsiteY822" fmla="*/ 1976831 h 10574897"/>
                    <a:gd name="connsiteX823" fmla="*/ 9287304 w 10584443"/>
                    <a:gd name="connsiteY823" fmla="*/ 2017258 h 10574897"/>
                    <a:gd name="connsiteX824" fmla="*/ 9218783 w 10584443"/>
                    <a:gd name="connsiteY824" fmla="*/ 1920644 h 10574897"/>
                    <a:gd name="connsiteX825" fmla="*/ 1606147 w 10584443"/>
                    <a:gd name="connsiteY825" fmla="*/ 1906948 h 10574897"/>
                    <a:gd name="connsiteX826" fmla="*/ 1572571 w 10584443"/>
                    <a:gd name="connsiteY826" fmla="*/ 1911059 h 10574897"/>
                    <a:gd name="connsiteX827" fmla="*/ 1556811 w 10584443"/>
                    <a:gd name="connsiteY827" fmla="*/ 1951488 h 10574897"/>
                    <a:gd name="connsiteX828" fmla="*/ 1606831 w 10584443"/>
                    <a:gd name="connsiteY828" fmla="*/ 1906948 h 10574897"/>
                    <a:gd name="connsiteX829" fmla="*/ 2055642 w 10584443"/>
                    <a:gd name="connsiteY829" fmla="*/ 1902837 h 10574897"/>
                    <a:gd name="connsiteX830" fmla="*/ 2006199 w 10584443"/>
                    <a:gd name="connsiteY830" fmla="*/ 1933268 h 10574897"/>
                    <a:gd name="connsiteX831" fmla="*/ 1969547 w 10584443"/>
                    <a:gd name="connsiteY831" fmla="*/ 1976435 h 10574897"/>
                    <a:gd name="connsiteX832" fmla="*/ 1965880 w 10584443"/>
                    <a:gd name="connsiteY832" fmla="*/ 1978210 h 10574897"/>
                    <a:gd name="connsiteX833" fmla="*/ 1968621 w 10584443"/>
                    <a:gd name="connsiteY833" fmla="*/ 1977525 h 10574897"/>
                    <a:gd name="connsiteX834" fmla="*/ 1969547 w 10584443"/>
                    <a:gd name="connsiteY834" fmla="*/ 1976435 h 10574897"/>
                    <a:gd name="connsiteX835" fmla="*/ 2020287 w 10584443"/>
                    <a:gd name="connsiteY835" fmla="*/ 1951868 h 10574897"/>
                    <a:gd name="connsiteX836" fmla="*/ 2055642 w 10584443"/>
                    <a:gd name="connsiteY836" fmla="*/ 1902837 h 10574897"/>
                    <a:gd name="connsiteX837" fmla="*/ 1801430 w 10584443"/>
                    <a:gd name="connsiteY837" fmla="*/ 1898726 h 10574897"/>
                    <a:gd name="connsiteX838" fmla="*/ 1754836 w 10584443"/>
                    <a:gd name="connsiteY838" fmla="*/ 1975469 h 10574897"/>
                    <a:gd name="connsiteX839" fmla="*/ 1752095 w 10584443"/>
                    <a:gd name="connsiteY839" fmla="*/ 1977525 h 10574897"/>
                    <a:gd name="connsiteX840" fmla="*/ 1801430 w 10584443"/>
                    <a:gd name="connsiteY840" fmla="*/ 1898726 h 10574897"/>
                    <a:gd name="connsiteX841" fmla="*/ 1651499 w 10584443"/>
                    <a:gd name="connsiteY841" fmla="*/ 1890321 h 10574897"/>
                    <a:gd name="connsiteX842" fmla="*/ 1638351 w 10584443"/>
                    <a:gd name="connsiteY842" fmla="*/ 1894614 h 10574897"/>
                    <a:gd name="connsiteX843" fmla="*/ 1614368 w 10584443"/>
                    <a:gd name="connsiteY843" fmla="*/ 1955598 h 10574897"/>
                    <a:gd name="connsiteX844" fmla="*/ 1668500 w 10584443"/>
                    <a:gd name="connsiteY844" fmla="*/ 1901468 h 10574897"/>
                    <a:gd name="connsiteX845" fmla="*/ 1665759 w 10584443"/>
                    <a:gd name="connsiteY845" fmla="*/ 1903522 h 10574897"/>
                    <a:gd name="connsiteX846" fmla="*/ 1651499 w 10584443"/>
                    <a:gd name="connsiteY846" fmla="*/ 1890321 h 10574897"/>
                    <a:gd name="connsiteX847" fmla="*/ 1587645 w 10584443"/>
                    <a:gd name="connsiteY847" fmla="*/ 1852817 h 10574897"/>
                    <a:gd name="connsiteX848" fmla="*/ 1458826 w 10584443"/>
                    <a:gd name="connsiteY848" fmla="*/ 1927504 h 10574897"/>
                    <a:gd name="connsiteX849" fmla="*/ 1384139 w 10584443"/>
                    <a:gd name="connsiteY849" fmla="*/ 2048101 h 10574897"/>
                    <a:gd name="connsiteX850" fmla="*/ 1364269 w 10584443"/>
                    <a:gd name="connsiteY850" fmla="*/ 2012470 h 10574897"/>
                    <a:gd name="connsiteX851" fmla="*/ 1310822 w 10584443"/>
                    <a:gd name="connsiteY851" fmla="*/ 2070713 h 10574897"/>
                    <a:gd name="connsiteX852" fmla="*/ 1310822 w 10584443"/>
                    <a:gd name="connsiteY852" fmla="*/ 2114567 h 10574897"/>
                    <a:gd name="connsiteX853" fmla="*/ 1260801 w 10584443"/>
                    <a:gd name="connsiteY853" fmla="*/ 2174864 h 10574897"/>
                    <a:gd name="connsiteX854" fmla="*/ 1261486 w 10584443"/>
                    <a:gd name="connsiteY854" fmla="*/ 2174864 h 10574897"/>
                    <a:gd name="connsiteX855" fmla="*/ 1424567 w 10584443"/>
                    <a:gd name="connsiteY855" fmla="*/ 2022063 h 10574897"/>
                    <a:gd name="connsiteX856" fmla="*/ 1471845 w 10584443"/>
                    <a:gd name="connsiteY856" fmla="*/ 2002192 h 10574897"/>
                    <a:gd name="connsiteX857" fmla="*/ 1450604 w 10584443"/>
                    <a:gd name="connsiteY857" fmla="*/ 1993284 h 10574897"/>
                    <a:gd name="connsiteX858" fmla="*/ 1587645 w 10584443"/>
                    <a:gd name="connsiteY858" fmla="*/ 1852817 h 10574897"/>
                    <a:gd name="connsiteX859" fmla="*/ 1155265 w 10584443"/>
                    <a:gd name="connsiteY859" fmla="*/ 1834988 h 10574897"/>
                    <a:gd name="connsiteX860" fmla="*/ 1129227 w 10584443"/>
                    <a:gd name="connsiteY860" fmla="*/ 1882952 h 10574897"/>
                    <a:gd name="connsiteX861" fmla="*/ 1103189 w 10584443"/>
                    <a:gd name="connsiteY861" fmla="*/ 1882952 h 10574897"/>
                    <a:gd name="connsiteX862" fmla="*/ 1093596 w 10584443"/>
                    <a:gd name="connsiteY862" fmla="*/ 1889805 h 10574897"/>
                    <a:gd name="connsiteX863" fmla="*/ 1155265 w 10584443"/>
                    <a:gd name="connsiteY863" fmla="*/ 1834988 h 10574897"/>
                    <a:gd name="connsiteX864" fmla="*/ 8523298 w 10584443"/>
                    <a:gd name="connsiteY864" fmla="*/ 1822668 h 10574897"/>
                    <a:gd name="connsiteX865" fmla="*/ 8537002 w 10584443"/>
                    <a:gd name="connsiteY865" fmla="*/ 1861725 h 10574897"/>
                    <a:gd name="connsiteX866" fmla="*/ 8543169 w 10584443"/>
                    <a:gd name="connsiteY866" fmla="*/ 1848020 h 10574897"/>
                    <a:gd name="connsiteX867" fmla="*/ 8523298 w 10584443"/>
                    <a:gd name="connsiteY867" fmla="*/ 1822668 h 10574897"/>
                    <a:gd name="connsiteX868" fmla="*/ 8479959 w 10584443"/>
                    <a:gd name="connsiteY868" fmla="*/ 1815623 h 10574897"/>
                    <a:gd name="connsiteX869" fmla="*/ 8450666 w 10584443"/>
                    <a:gd name="connsiteY869" fmla="*/ 1815816 h 10574897"/>
                    <a:gd name="connsiteX870" fmla="*/ 8486297 w 10584443"/>
                    <a:gd name="connsiteY870" fmla="*/ 1852817 h 10574897"/>
                    <a:gd name="connsiteX871" fmla="*/ 8523298 w 10584443"/>
                    <a:gd name="connsiteY871" fmla="*/ 1872003 h 10574897"/>
                    <a:gd name="connsiteX872" fmla="*/ 8496575 w 10584443"/>
                    <a:gd name="connsiteY872" fmla="*/ 1821982 h 10574897"/>
                    <a:gd name="connsiteX873" fmla="*/ 8479959 w 10584443"/>
                    <a:gd name="connsiteY873" fmla="*/ 1815623 h 10574897"/>
                    <a:gd name="connsiteX874" fmla="*/ 1629936 w 10584443"/>
                    <a:gd name="connsiteY874" fmla="*/ 1795688 h 10574897"/>
                    <a:gd name="connsiteX875" fmla="*/ 1612998 w 10584443"/>
                    <a:gd name="connsiteY875" fmla="*/ 1808278 h 10574897"/>
                    <a:gd name="connsiteX876" fmla="*/ 1612314 w 10584443"/>
                    <a:gd name="connsiteY876" fmla="*/ 1808278 h 10574897"/>
                    <a:gd name="connsiteX877" fmla="*/ 1647259 w 10584443"/>
                    <a:gd name="connsiteY877" fmla="*/ 1822668 h 10574897"/>
                    <a:gd name="connsiteX878" fmla="*/ 1596553 w 10584443"/>
                    <a:gd name="connsiteY878" fmla="*/ 1867206 h 10574897"/>
                    <a:gd name="connsiteX879" fmla="*/ 1644518 w 10584443"/>
                    <a:gd name="connsiteY879" fmla="*/ 1850076 h 10574897"/>
                    <a:gd name="connsiteX880" fmla="*/ 1667129 w 10584443"/>
                    <a:gd name="connsiteY880" fmla="*/ 1798000 h 10574897"/>
                    <a:gd name="connsiteX881" fmla="*/ 1629936 w 10584443"/>
                    <a:gd name="connsiteY881" fmla="*/ 1795688 h 10574897"/>
                    <a:gd name="connsiteX882" fmla="*/ 9096816 w 10584443"/>
                    <a:gd name="connsiteY882" fmla="*/ 1776750 h 10574897"/>
                    <a:gd name="connsiteX883" fmla="*/ 9137244 w 10584443"/>
                    <a:gd name="connsiteY883" fmla="*/ 1795936 h 10574897"/>
                    <a:gd name="connsiteX884" fmla="*/ 9150262 w 10584443"/>
                    <a:gd name="connsiteY884" fmla="*/ 1835678 h 10574897"/>
                    <a:gd name="connsiteX885" fmla="*/ 9096816 w 10584443"/>
                    <a:gd name="connsiteY885" fmla="*/ 1776750 h 10574897"/>
                    <a:gd name="connsiteX886" fmla="*/ 1834320 w 10584443"/>
                    <a:gd name="connsiteY886" fmla="*/ 1728110 h 10574897"/>
                    <a:gd name="connsiteX887" fmla="*/ 1715779 w 10584443"/>
                    <a:gd name="connsiteY887" fmla="*/ 1824723 h 10574897"/>
                    <a:gd name="connsiteX888" fmla="*/ 1726957 w 10584443"/>
                    <a:gd name="connsiteY888" fmla="*/ 1832239 h 10574897"/>
                    <a:gd name="connsiteX889" fmla="*/ 1726782 w 10584443"/>
                    <a:gd name="connsiteY889" fmla="*/ 1837296 h 10574897"/>
                    <a:gd name="connsiteX890" fmla="*/ 1724002 w 10584443"/>
                    <a:gd name="connsiteY890" fmla="*/ 1839113 h 10574897"/>
                    <a:gd name="connsiteX891" fmla="*/ 1726742 w 10584443"/>
                    <a:gd name="connsiteY891" fmla="*/ 1838427 h 10574897"/>
                    <a:gd name="connsiteX892" fmla="*/ 1726782 w 10584443"/>
                    <a:gd name="connsiteY892" fmla="*/ 1837296 h 10574897"/>
                    <a:gd name="connsiteX893" fmla="*/ 1755982 w 10584443"/>
                    <a:gd name="connsiteY893" fmla="*/ 1818204 h 10574897"/>
                    <a:gd name="connsiteX894" fmla="*/ 1834320 w 10584443"/>
                    <a:gd name="connsiteY894" fmla="*/ 1728110 h 10574897"/>
                    <a:gd name="connsiteX895" fmla="*/ 2348911 w 10584443"/>
                    <a:gd name="connsiteY895" fmla="*/ 1717832 h 10574897"/>
                    <a:gd name="connsiteX896" fmla="*/ 2252982 w 10584443"/>
                    <a:gd name="connsiteY896" fmla="*/ 1771277 h 10574897"/>
                    <a:gd name="connsiteX897" fmla="*/ 2252982 w 10584443"/>
                    <a:gd name="connsiteY897" fmla="*/ 1737702 h 10574897"/>
                    <a:gd name="connsiteX898" fmla="*/ 2196795 w 10584443"/>
                    <a:gd name="connsiteY898" fmla="*/ 1783611 h 10574897"/>
                    <a:gd name="connsiteX899" fmla="*/ 2184461 w 10584443"/>
                    <a:gd name="connsiteY899" fmla="*/ 1828149 h 10574897"/>
                    <a:gd name="connsiteX900" fmla="*/ 2137183 w 10584443"/>
                    <a:gd name="connsiteY900" fmla="*/ 1855558 h 10574897"/>
                    <a:gd name="connsiteX901" fmla="*/ 2157053 w 10584443"/>
                    <a:gd name="connsiteY901" fmla="*/ 1867891 h 10574897"/>
                    <a:gd name="connsiteX902" fmla="*/ 2154312 w 10584443"/>
                    <a:gd name="connsiteY902" fmla="*/ 1869947 h 10574897"/>
                    <a:gd name="connsiteX903" fmla="*/ 2072773 w 10584443"/>
                    <a:gd name="connsiteY903" fmla="*/ 1926134 h 10574897"/>
                    <a:gd name="connsiteX904" fmla="*/ 2101551 w 10584443"/>
                    <a:gd name="connsiteY904" fmla="*/ 1935042 h 10574897"/>
                    <a:gd name="connsiteX905" fmla="*/ 1930934 w 10584443"/>
                    <a:gd name="connsiteY905" fmla="*/ 2008359 h 10574897"/>
                    <a:gd name="connsiteX906" fmla="*/ 1836376 w 10584443"/>
                    <a:gd name="connsiteY906" fmla="*/ 2107029 h 10574897"/>
                    <a:gd name="connsiteX907" fmla="*/ 1836376 w 10584443"/>
                    <a:gd name="connsiteY907" fmla="*/ 2080991 h 10574897"/>
                    <a:gd name="connsiteX908" fmla="*/ 1756891 w 10584443"/>
                    <a:gd name="connsiteY908" fmla="*/ 2141974 h 10574897"/>
                    <a:gd name="connsiteX909" fmla="*/ 1788411 w 10584443"/>
                    <a:gd name="connsiteY909" fmla="*/ 2191309 h 10574897"/>
                    <a:gd name="connsiteX910" fmla="*/ 1696594 w 10584443"/>
                    <a:gd name="connsiteY910" fmla="*/ 2277646 h 10574897"/>
                    <a:gd name="connsiteX911" fmla="*/ 1526662 w 10584443"/>
                    <a:gd name="connsiteY911" fmla="*/ 2444836 h 10574897"/>
                    <a:gd name="connsiteX912" fmla="*/ 1610942 w 10584443"/>
                    <a:gd name="connsiteY912" fmla="*/ 2423595 h 10574897"/>
                    <a:gd name="connsiteX913" fmla="*/ 1695908 w 10584443"/>
                    <a:gd name="connsiteY913" fmla="*/ 2380428 h 10574897"/>
                    <a:gd name="connsiteX914" fmla="*/ 1788411 w 10584443"/>
                    <a:gd name="connsiteY914" fmla="*/ 2324926 h 10574897"/>
                    <a:gd name="connsiteX915" fmla="*/ 1879544 w 10584443"/>
                    <a:gd name="connsiteY915" fmla="*/ 2267368 h 10574897"/>
                    <a:gd name="connsiteX916" fmla="*/ 2076198 w 10584443"/>
                    <a:gd name="connsiteY916" fmla="*/ 2137178 h 10574897"/>
                    <a:gd name="connsiteX917" fmla="*/ 2242019 w 10584443"/>
                    <a:gd name="connsiteY917" fmla="*/ 2000136 h 10574897"/>
                    <a:gd name="connsiteX918" fmla="*/ 2267372 w 10584443"/>
                    <a:gd name="connsiteY918" fmla="*/ 2023434 h 10574897"/>
                    <a:gd name="connsiteX919" fmla="*/ 2281075 w 10584443"/>
                    <a:gd name="connsiteY919" fmla="*/ 1997396 h 10574897"/>
                    <a:gd name="connsiteX920" fmla="*/ 2455118 w 10584443"/>
                    <a:gd name="connsiteY920" fmla="*/ 1839113 h 10574897"/>
                    <a:gd name="connsiteX921" fmla="*/ 2523639 w 10584443"/>
                    <a:gd name="connsiteY921" fmla="*/ 1746611 h 10574897"/>
                    <a:gd name="connsiteX922" fmla="*/ 2386597 w 10584443"/>
                    <a:gd name="connsiteY922" fmla="*/ 1717832 h 10574897"/>
                    <a:gd name="connsiteX923" fmla="*/ 2383673 w 10584443"/>
                    <a:gd name="connsiteY923" fmla="*/ 1720756 h 10574897"/>
                    <a:gd name="connsiteX924" fmla="*/ 2348911 w 10584443"/>
                    <a:gd name="connsiteY924" fmla="*/ 1717832 h 10574897"/>
                    <a:gd name="connsiteX925" fmla="*/ 1958343 w 10584443"/>
                    <a:gd name="connsiteY925" fmla="*/ 1706183 h 10574897"/>
                    <a:gd name="connsiteX926" fmla="*/ 1940527 w 10584443"/>
                    <a:gd name="connsiteY926" fmla="*/ 1745240 h 10574897"/>
                    <a:gd name="connsiteX927" fmla="*/ 1998086 w 10584443"/>
                    <a:gd name="connsiteY927" fmla="*/ 1713034 h 10574897"/>
                    <a:gd name="connsiteX928" fmla="*/ 1958343 w 10584443"/>
                    <a:gd name="connsiteY928" fmla="*/ 1706183 h 10574897"/>
                    <a:gd name="connsiteX929" fmla="*/ 2514731 w 10584443"/>
                    <a:gd name="connsiteY929" fmla="*/ 1671923 h 10574897"/>
                    <a:gd name="connsiteX930" fmla="*/ 2504453 w 10584443"/>
                    <a:gd name="connsiteY930" fmla="*/ 1688368 h 10574897"/>
                    <a:gd name="connsiteX931" fmla="*/ 2514046 w 10584443"/>
                    <a:gd name="connsiteY931" fmla="*/ 1693163 h 10574897"/>
                    <a:gd name="connsiteX932" fmla="*/ 2525009 w 10584443"/>
                    <a:gd name="connsiteY932" fmla="*/ 1682886 h 10574897"/>
                    <a:gd name="connsiteX933" fmla="*/ 9004314 w 10584443"/>
                    <a:gd name="connsiteY933" fmla="*/ 1659571 h 10574897"/>
                    <a:gd name="connsiteX934" fmla="*/ 9089964 w 10584443"/>
                    <a:gd name="connsiteY934" fmla="*/ 1756870 h 10574897"/>
                    <a:gd name="connsiteX935" fmla="*/ 9062556 w 10584443"/>
                    <a:gd name="connsiteY935" fmla="*/ 1752759 h 10574897"/>
                    <a:gd name="connsiteX936" fmla="*/ 9004314 w 10584443"/>
                    <a:gd name="connsiteY936" fmla="*/ 1659571 h 10574897"/>
                    <a:gd name="connsiteX937" fmla="*/ 1331373 w 10584443"/>
                    <a:gd name="connsiteY937" fmla="*/ 1657528 h 10574897"/>
                    <a:gd name="connsiteX938" fmla="*/ 1256000 w 10584443"/>
                    <a:gd name="connsiteY938" fmla="*/ 1759623 h 10574897"/>
                    <a:gd name="connsiteX939" fmla="*/ 1331373 w 10584443"/>
                    <a:gd name="connsiteY939" fmla="*/ 1657528 h 10574897"/>
                    <a:gd name="connsiteX940" fmla="*/ 8238252 w 10584443"/>
                    <a:gd name="connsiteY940" fmla="*/ 1610254 h 10574897"/>
                    <a:gd name="connsiteX941" fmla="*/ 8236197 w 10584443"/>
                    <a:gd name="connsiteY941" fmla="*/ 1613680 h 10574897"/>
                    <a:gd name="connsiteX942" fmla="*/ 8295125 w 10584443"/>
                    <a:gd name="connsiteY942" fmla="*/ 1650682 h 10574897"/>
                    <a:gd name="connsiteX943" fmla="*/ 8238252 w 10584443"/>
                    <a:gd name="connsiteY943" fmla="*/ 1610254 h 10574897"/>
                    <a:gd name="connsiteX944" fmla="*/ 2145404 w 10584443"/>
                    <a:gd name="connsiteY944" fmla="*/ 1593809 h 10574897"/>
                    <a:gd name="connsiteX945" fmla="*/ 2141667 w 10584443"/>
                    <a:gd name="connsiteY945" fmla="*/ 1597146 h 10574897"/>
                    <a:gd name="connsiteX946" fmla="*/ 2099239 w 10584443"/>
                    <a:gd name="connsiteY946" fmla="*/ 1622502 h 10574897"/>
                    <a:gd name="connsiteX947" fmla="*/ 2068661 w 10584443"/>
                    <a:gd name="connsiteY947" fmla="*/ 1662330 h 10574897"/>
                    <a:gd name="connsiteX948" fmla="*/ 2141667 w 10584443"/>
                    <a:gd name="connsiteY948" fmla="*/ 1597146 h 10574897"/>
                    <a:gd name="connsiteX949" fmla="*/ 2142664 w 10584443"/>
                    <a:gd name="connsiteY949" fmla="*/ 1596550 h 10574897"/>
                    <a:gd name="connsiteX950" fmla="*/ 1665759 w 10584443"/>
                    <a:gd name="connsiteY950" fmla="*/ 1590383 h 10574897"/>
                    <a:gd name="connsiteX951" fmla="*/ 1682204 w 10584443"/>
                    <a:gd name="connsiteY951" fmla="*/ 1611625 h 10574897"/>
                    <a:gd name="connsiteX952" fmla="*/ 1666444 w 10584443"/>
                    <a:gd name="connsiteY952" fmla="*/ 1590383 h 10574897"/>
                    <a:gd name="connsiteX953" fmla="*/ 8869070 w 10584443"/>
                    <a:gd name="connsiteY953" fmla="*/ 1537099 h 10574897"/>
                    <a:gd name="connsiteX954" fmla="*/ 8898106 w 10584443"/>
                    <a:gd name="connsiteY954" fmla="*/ 1541725 h 10574897"/>
                    <a:gd name="connsiteX955" fmla="*/ 8937848 w 10584443"/>
                    <a:gd name="connsiteY955" fmla="*/ 1599282 h 10574897"/>
                    <a:gd name="connsiteX956" fmla="*/ 8871383 w 10584443"/>
                    <a:gd name="connsiteY956" fmla="*/ 1564337 h 10574897"/>
                    <a:gd name="connsiteX957" fmla="*/ 8869070 w 10584443"/>
                    <a:gd name="connsiteY957" fmla="*/ 1537099 h 10574897"/>
                    <a:gd name="connsiteX958" fmla="*/ 1841842 w 10584443"/>
                    <a:gd name="connsiteY958" fmla="*/ 1536353 h 10574897"/>
                    <a:gd name="connsiteX959" fmla="*/ 1840482 w 10584443"/>
                    <a:gd name="connsiteY959" fmla="*/ 1545839 h 10574897"/>
                    <a:gd name="connsiteX960" fmla="*/ 1780869 w 10584443"/>
                    <a:gd name="connsiteY960" fmla="*/ 1580099 h 10574897"/>
                    <a:gd name="connsiteX961" fmla="*/ 1810333 w 10584443"/>
                    <a:gd name="connsiteY961" fmla="*/ 1536931 h 10574897"/>
                    <a:gd name="connsiteX962" fmla="*/ 1841842 w 10584443"/>
                    <a:gd name="connsiteY962" fmla="*/ 1536353 h 10574897"/>
                    <a:gd name="connsiteX963" fmla="*/ 8661710 w 10584443"/>
                    <a:gd name="connsiteY963" fmla="*/ 1532826 h 10574897"/>
                    <a:gd name="connsiteX964" fmla="*/ 8715156 w 10584443"/>
                    <a:gd name="connsiteY964" fmla="*/ 1575994 h 10574897"/>
                    <a:gd name="connsiteX965" fmla="*/ 8661710 w 10584443"/>
                    <a:gd name="connsiteY965" fmla="*/ 1532826 h 10574897"/>
                    <a:gd name="connsiteX966" fmla="*/ 8236881 w 10584443"/>
                    <a:gd name="connsiteY966" fmla="*/ 1521177 h 10574897"/>
                    <a:gd name="connsiteX967" fmla="*/ 8226603 w 10584443"/>
                    <a:gd name="connsiteY967" fmla="*/ 1524603 h 10574897"/>
                    <a:gd name="connsiteX968" fmla="*/ 8226603 w 10584443"/>
                    <a:gd name="connsiteY968" fmla="*/ 1535567 h 10574897"/>
                    <a:gd name="connsiteX969" fmla="*/ 8336237 w 10584443"/>
                    <a:gd name="connsiteY969" fmla="*/ 1621903 h 10574897"/>
                    <a:gd name="connsiteX970" fmla="*/ 8236881 w 10584443"/>
                    <a:gd name="connsiteY970" fmla="*/ 1521177 h 10574897"/>
                    <a:gd name="connsiteX971" fmla="*/ 2398343 w 10584443"/>
                    <a:gd name="connsiteY971" fmla="*/ 1502548 h 10574897"/>
                    <a:gd name="connsiteX972" fmla="*/ 2324243 w 10584443"/>
                    <a:gd name="connsiteY972" fmla="*/ 1556123 h 10574897"/>
                    <a:gd name="connsiteX973" fmla="*/ 2412635 w 10584443"/>
                    <a:gd name="connsiteY973" fmla="*/ 1507473 h 10574897"/>
                    <a:gd name="connsiteX974" fmla="*/ 2398343 w 10584443"/>
                    <a:gd name="connsiteY974" fmla="*/ 1502548 h 10574897"/>
                    <a:gd name="connsiteX975" fmla="*/ 8576712 w 10584443"/>
                    <a:gd name="connsiteY975" fmla="*/ 1483181 h 10574897"/>
                    <a:gd name="connsiteX976" fmla="*/ 8537687 w 10584443"/>
                    <a:gd name="connsiteY976" fmla="*/ 1488287 h 10574897"/>
                    <a:gd name="connsiteX977" fmla="*/ 8537003 w 10584443"/>
                    <a:gd name="connsiteY977" fmla="*/ 1488287 h 10574897"/>
                    <a:gd name="connsiteX978" fmla="*/ 8543855 w 10584443"/>
                    <a:gd name="connsiteY978" fmla="*/ 1499936 h 10574897"/>
                    <a:gd name="connsiteX979" fmla="*/ 8565781 w 10584443"/>
                    <a:gd name="connsiteY979" fmla="*/ 1485547 h 10574897"/>
                    <a:gd name="connsiteX980" fmla="*/ 8589078 w 10584443"/>
                    <a:gd name="connsiteY980" fmla="*/ 1506103 h 10574897"/>
                    <a:gd name="connsiteX981" fmla="*/ 8595930 w 10584443"/>
                    <a:gd name="connsiteY981" fmla="*/ 1499251 h 10574897"/>
                    <a:gd name="connsiteX982" fmla="*/ 8576712 w 10584443"/>
                    <a:gd name="connsiteY982" fmla="*/ 1483181 h 10574897"/>
                    <a:gd name="connsiteX983" fmla="*/ 1866525 w 10584443"/>
                    <a:gd name="connsiteY983" fmla="*/ 1477324 h 10574897"/>
                    <a:gd name="connsiteX984" fmla="*/ 1785671 w 10584443"/>
                    <a:gd name="connsiteY984" fmla="*/ 1533511 h 10574897"/>
                    <a:gd name="connsiteX985" fmla="*/ 1800746 w 10584443"/>
                    <a:gd name="connsiteY985" fmla="*/ 1504047 h 10574897"/>
                    <a:gd name="connsiteX986" fmla="*/ 1740447 w 10584443"/>
                    <a:gd name="connsiteY986" fmla="*/ 1538993 h 10574897"/>
                    <a:gd name="connsiteX987" fmla="*/ 1717149 w 10584443"/>
                    <a:gd name="connsiteY987" fmla="*/ 1589698 h 10574897"/>
                    <a:gd name="connsiteX988" fmla="*/ 1752095 w 10584443"/>
                    <a:gd name="connsiteY988" fmla="*/ 1589698 h 10574897"/>
                    <a:gd name="connsiteX989" fmla="*/ 1713038 w 10584443"/>
                    <a:gd name="connsiteY989" fmla="*/ 1619162 h 10574897"/>
                    <a:gd name="connsiteX990" fmla="*/ 1692483 w 10584443"/>
                    <a:gd name="connsiteY990" fmla="*/ 1604087 h 10574897"/>
                    <a:gd name="connsiteX991" fmla="*/ 1739761 w 10584443"/>
                    <a:gd name="connsiteY991" fmla="*/ 1667127 h 10574897"/>
                    <a:gd name="connsiteX992" fmla="*/ 1719205 w 10584443"/>
                    <a:gd name="connsiteY992" fmla="*/ 1656163 h 10574897"/>
                    <a:gd name="connsiteX993" fmla="*/ 1807597 w 10584443"/>
                    <a:gd name="connsiteY993" fmla="*/ 1611625 h 10574897"/>
                    <a:gd name="connsiteX994" fmla="*/ 1891878 w 10584443"/>
                    <a:gd name="connsiteY994" fmla="*/ 1528029 h 10574897"/>
                    <a:gd name="connsiteX995" fmla="*/ 1941898 w 10584443"/>
                    <a:gd name="connsiteY995" fmla="*/ 1515010 h 10574897"/>
                    <a:gd name="connsiteX996" fmla="*/ 1932305 w 10584443"/>
                    <a:gd name="connsiteY996" fmla="*/ 1483491 h 10574897"/>
                    <a:gd name="connsiteX997" fmla="*/ 1841172 w 10584443"/>
                    <a:gd name="connsiteY997" fmla="*/ 1524603 h 10574897"/>
                    <a:gd name="connsiteX998" fmla="*/ 1891878 w 10584443"/>
                    <a:gd name="connsiteY998" fmla="*/ 1477324 h 10574897"/>
                    <a:gd name="connsiteX999" fmla="*/ 1866525 w 10584443"/>
                    <a:gd name="connsiteY999" fmla="*/ 1477324 h 10574897"/>
                    <a:gd name="connsiteX1000" fmla="*/ 1978385 w 10584443"/>
                    <a:gd name="connsiteY1000" fmla="*/ 1442892 h 10574897"/>
                    <a:gd name="connsiteX1001" fmla="*/ 1946694 w 10584443"/>
                    <a:gd name="connsiteY1001" fmla="*/ 1455397 h 10574897"/>
                    <a:gd name="connsiteX1002" fmla="*/ 1946694 w 10584443"/>
                    <a:gd name="connsiteY1002" fmla="*/ 1458138 h 10574897"/>
                    <a:gd name="connsiteX1003" fmla="*/ 1986436 w 10584443"/>
                    <a:gd name="connsiteY1003" fmla="*/ 1462249 h 10574897"/>
                    <a:gd name="connsiteX1004" fmla="*/ 1978385 w 10584443"/>
                    <a:gd name="connsiteY1004" fmla="*/ 1442892 h 10574897"/>
                    <a:gd name="connsiteX1005" fmla="*/ 1572250 w 10584443"/>
                    <a:gd name="connsiteY1005" fmla="*/ 1429498 h 10574897"/>
                    <a:gd name="connsiteX1006" fmla="*/ 1557496 w 10584443"/>
                    <a:gd name="connsiteY1006" fmla="*/ 1432785 h 10574897"/>
                    <a:gd name="connsiteX1007" fmla="*/ 1536940 w 10584443"/>
                    <a:gd name="connsiteY1007" fmla="*/ 1457453 h 10574897"/>
                    <a:gd name="connsiteX1008" fmla="*/ 1507476 w 10584443"/>
                    <a:gd name="connsiteY1008" fmla="*/ 1519807 h 10574897"/>
                    <a:gd name="connsiteX1009" fmla="*/ 1582849 w 10584443"/>
                    <a:gd name="connsiteY1009" fmla="*/ 1450601 h 10574897"/>
                    <a:gd name="connsiteX1010" fmla="*/ 1572250 w 10584443"/>
                    <a:gd name="connsiteY1010" fmla="*/ 1429498 h 10574897"/>
                    <a:gd name="connsiteX1011" fmla="*/ 8606163 w 10584443"/>
                    <a:gd name="connsiteY1011" fmla="*/ 1398285 h 10574897"/>
                    <a:gd name="connsiteX1012" fmla="*/ 8519187 w 10584443"/>
                    <a:gd name="connsiteY1012" fmla="*/ 1414285 h 10574897"/>
                    <a:gd name="connsiteX1013" fmla="*/ 8645265 w 10584443"/>
                    <a:gd name="connsiteY1013" fmla="*/ 1495139 h 10574897"/>
                    <a:gd name="connsiteX1014" fmla="*/ 8604153 w 10584443"/>
                    <a:gd name="connsiteY1014" fmla="*/ 1440323 h 10574897"/>
                    <a:gd name="connsiteX1015" fmla="*/ 8654173 w 10584443"/>
                    <a:gd name="connsiteY1015" fmla="*/ 1432100 h 10574897"/>
                    <a:gd name="connsiteX1016" fmla="*/ 8654173 w 10584443"/>
                    <a:gd name="connsiteY1016" fmla="*/ 1428674 h 10574897"/>
                    <a:gd name="connsiteX1017" fmla="*/ 8606163 w 10584443"/>
                    <a:gd name="connsiteY1017" fmla="*/ 1398285 h 10574897"/>
                    <a:gd name="connsiteX1018" fmla="*/ 2353022 w 10584443"/>
                    <a:gd name="connsiteY1018" fmla="*/ 1365635 h 10574897"/>
                    <a:gd name="connsiteX1019" fmla="*/ 2274223 w 10584443"/>
                    <a:gd name="connsiteY1019" fmla="*/ 1454027 h 10574897"/>
                    <a:gd name="connsiteX1020" fmla="*/ 2309169 w 10584443"/>
                    <a:gd name="connsiteY1020" fmla="*/ 1438952 h 10574897"/>
                    <a:gd name="connsiteX1021" fmla="*/ 2353022 w 10584443"/>
                    <a:gd name="connsiteY1021" fmla="*/ 1365635 h 10574897"/>
                    <a:gd name="connsiteX1022" fmla="*/ 8439703 w 10584443"/>
                    <a:gd name="connsiteY1022" fmla="*/ 1343023 h 10574897"/>
                    <a:gd name="connsiteX1023" fmla="*/ 8521243 w 10584443"/>
                    <a:gd name="connsiteY1023" fmla="*/ 1398525 h 10574897"/>
                    <a:gd name="connsiteX1024" fmla="*/ 8521243 w 10584443"/>
                    <a:gd name="connsiteY1024" fmla="*/ 1395099 h 10574897"/>
                    <a:gd name="connsiteX1025" fmla="*/ 8439703 w 10584443"/>
                    <a:gd name="connsiteY1025" fmla="*/ 1343023 h 10574897"/>
                    <a:gd name="connsiteX1026" fmla="*/ 8463685 w 10584443"/>
                    <a:gd name="connsiteY1026" fmla="*/ 1314930 h 10574897"/>
                    <a:gd name="connsiteX1027" fmla="*/ 8518502 w 10584443"/>
                    <a:gd name="connsiteY1027" fmla="*/ 1373858 h 10574897"/>
                    <a:gd name="connsiteX1028" fmla="*/ 8463685 w 10584443"/>
                    <a:gd name="connsiteY1028" fmla="*/ 1318356 h 10574897"/>
                    <a:gd name="connsiteX1029" fmla="*/ 2366010 w 10584443"/>
                    <a:gd name="connsiteY1029" fmla="*/ 1307639 h 10574897"/>
                    <a:gd name="connsiteX1030" fmla="*/ 2316706 w 10584443"/>
                    <a:gd name="connsiteY1030" fmla="*/ 1318356 h 10574897"/>
                    <a:gd name="connsiteX1031" fmla="*/ 2213925 w 10584443"/>
                    <a:gd name="connsiteY1031" fmla="*/ 1370432 h 10574897"/>
                    <a:gd name="connsiteX1032" fmla="*/ 2176924 w 10584443"/>
                    <a:gd name="connsiteY1032" fmla="*/ 1422507 h 10574897"/>
                    <a:gd name="connsiteX1033" fmla="*/ 2198851 w 10584443"/>
                    <a:gd name="connsiteY1033" fmla="*/ 1510214 h 10574897"/>
                    <a:gd name="connsiteX1034" fmla="*/ 2272854 w 10584443"/>
                    <a:gd name="connsiteY1034" fmla="*/ 1377969 h 10574897"/>
                    <a:gd name="connsiteX1035" fmla="*/ 2377004 w 10584443"/>
                    <a:gd name="connsiteY1035" fmla="*/ 1309448 h 10574897"/>
                    <a:gd name="connsiteX1036" fmla="*/ 2366010 w 10584443"/>
                    <a:gd name="connsiteY1036" fmla="*/ 1307639 h 10574897"/>
                    <a:gd name="connsiteX1037" fmla="*/ 3014066 w 10584443"/>
                    <a:gd name="connsiteY1037" fmla="*/ 1306140 h 10574897"/>
                    <a:gd name="connsiteX1038" fmla="*/ 3001915 w 10584443"/>
                    <a:gd name="connsiteY1038" fmla="*/ 1306707 h 10574897"/>
                    <a:gd name="connsiteX1039" fmla="*/ 2868985 w 10584443"/>
                    <a:gd name="connsiteY1039" fmla="*/ 1399896 h 10574897"/>
                    <a:gd name="connsiteX1040" fmla="*/ 2727831 w 10584443"/>
                    <a:gd name="connsiteY1040" fmla="*/ 1474583 h 10574897"/>
                    <a:gd name="connsiteX1041" fmla="*/ 2715497 w 10584443"/>
                    <a:gd name="connsiteY1041" fmla="*/ 1451286 h 10574897"/>
                    <a:gd name="connsiteX1042" fmla="*/ 2646976 w 10584443"/>
                    <a:gd name="connsiteY1042" fmla="*/ 1530770 h 10574897"/>
                    <a:gd name="connsiteX1043" fmla="*/ 2646291 w 10584443"/>
                    <a:gd name="connsiteY1043" fmla="*/ 1530770 h 10574897"/>
                    <a:gd name="connsiteX1044" fmla="*/ 2638068 w 10584443"/>
                    <a:gd name="connsiteY1044" fmla="*/ 1517066 h 10574897"/>
                    <a:gd name="connsiteX1045" fmla="*/ 2626420 w 10584443"/>
                    <a:gd name="connsiteY1045" fmla="*/ 1528029 h 10574897"/>
                    <a:gd name="connsiteX1046" fmla="*/ 2637383 w 10584443"/>
                    <a:gd name="connsiteY1046" fmla="*/ 1564345 h 10574897"/>
                    <a:gd name="connsiteX1047" fmla="*/ 2605178 w 10584443"/>
                    <a:gd name="connsiteY1047" fmla="*/ 1666441 h 10574897"/>
                    <a:gd name="connsiteX1048" fmla="*/ 2610660 w 10584443"/>
                    <a:gd name="connsiteY1048" fmla="*/ 1683571 h 10574897"/>
                    <a:gd name="connsiteX1049" fmla="*/ 2638069 w 10584443"/>
                    <a:gd name="connsiteY1049" fmla="*/ 1683571 h 10574897"/>
                    <a:gd name="connsiteX1050" fmla="*/ 2652458 w 10584443"/>
                    <a:gd name="connsiteY1050" fmla="*/ 1671923 h 10574897"/>
                    <a:gd name="connsiteX1051" fmla="*/ 2748387 w 10584443"/>
                    <a:gd name="connsiteY1051" fmla="*/ 1625329 h 10574897"/>
                    <a:gd name="connsiteX1052" fmla="*/ 2794296 w 10584443"/>
                    <a:gd name="connsiteY1052" fmla="*/ 1578050 h 10574897"/>
                    <a:gd name="connsiteX1053" fmla="*/ 2800075 w 10584443"/>
                    <a:gd name="connsiteY1053" fmla="*/ 1568993 h 10574897"/>
                    <a:gd name="connsiteX1054" fmla="*/ 2853224 w 10584443"/>
                    <a:gd name="connsiteY1054" fmla="*/ 1565031 h 10574897"/>
                    <a:gd name="connsiteX1055" fmla="*/ 2857335 w 10584443"/>
                    <a:gd name="connsiteY1055" fmla="*/ 1613680 h 10574897"/>
                    <a:gd name="connsiteX1056" fmla="*/ 2849798 w 10584443"/>
                    <a:gd name="connsiteY1056" fmla="*/ 1625329 h 10574897"/>
                    <a:gd name="connsiteX1057" fmla="*/ 2860076 w 10584443"/>
                    <a:gd name="connsiteY1057" fmla="*/ 1634236 h 10574897"/>
                    <a:gd name="connsiteX1058" fmla="*/ 2923800 w 10584443"/>
                    <a:gd name="connsiteY1058" fmla="*/ 1589013 h 10574897"/>
                    <a:gd name="connsiteX1059" fmla="*/ 2945042 w 10584443"/>
                    <a:gd name="connsiteY1059" fmla="*/ 1526659 h 10574897"/>
                    <a:gd name="connsiteX1060" fmla="*/ 2963919 w 10584443"/>
                    <a:gd name="connsiteY1060" fmla="*/ 1510350 h 10574897"/>
                    <a:gd name="connsiteX1061" fmla="*/ 2951894 w 10584443"/>
                    <a:gd name="connsiteY1061" fmla="*/ 1432785 h 10574897"/>
                    <a:gd name="connsiteX1062" fmla="*/ 2945337 w 10584443"/>
                    <a:gd name="connsiteY1062" fmla="*/ 1424469 h 10574897"/>
                    <a:gd name="connsiteX1063" fmla="*/ 2959431 w 10584443"/>
                    <a:gd name="connsiteY1063" fmla="*/ 1369061 h 10574897"/>
                    <a:gd name="connsiteX1064" fmla="*/ 3021100 w 10584443"/>
                    <a:gd name="connsiteY1064" fmla="*/ 1319726 h 10574897"/>
                    <a:gd name="connsiteX1065" fmla="*/ 3014066 w 10584443"/>
                    <a:gd name="connsiteY1065" fmla="*/ 1306140 h 10574897"/>
                    <a:gd name="connsiteX1066" fmla="*/ 2956690 w 10584443"/>
                    <a:gd name="connsiteY1066" fmla="*/ 1291633 h 10574897"/>
                    <a:gd name="connsiteX1067" fmla="*/ 2920653 w 10584443"/>
                    <a:gd name="connsiteY1067" fmla="*/ 1326996 h 10574897"/>
                    <a:gd name="connsiteX1068" fmla="*/ 2910323 w 10584443"/>
                    <a:gd name="connsiteY1068" fmla="*/ 1341339 h 10574897"/>
                    <a:gd name="connsiteX1069" fmla="*/ 2909411 w 10584443"/>
                    <a:gd name="connsiteY1069" fmla="*/ 1341653 h 10574897"/>
                    <a:gd name="connsiteX1070" fmla="*/ 2910096 w 10584443"/>
                    <a:gd name="connsiteY1070" fmla="*/ 1341653 h 10574897"/>
                    <a:gd name="connsiteX1071" fmla="*/ 2910323 w 10584443"/>
                    <a:gd name="connsiteY1071" fmla="*/ 1341339 h 10574897"/>
                    <a:gd name="connsiteX1072" fmla="*/ 2936263 w 10584443"/>
                    <a:gd name="connsiteY1072" fmla="*/ 1332392 h 10574897"/>
                    <a:gd name="connsiteX1073" fmla="*/ 2956690 w 10584443"/>
                    <a:gd name="connsiteY1073" fmla="*/ 1291633 h 10574897"/>
                    <a:gd name="connsiteX1074" fmla="*/ 7899074 w 10584443"/>
                    <a:gd name="connsiteY1074" fmla="*/ 1266280 h 10574897"/>
                    <a:gd name="connsiteX1075" fmla="*/ 7899074 w 10584443"/>
                    <a:gd name="connsiteY1075" fmla="*/ 1299170 h 10574897"/>
                    <a:gd name="connsiteX1076" fmla="*/ 7908667 w 10584443"/>
                    <a:gd name="connsiteY1076" fmla="*/ 1315615 h 10574897"/>
                    <a:gd name="connsiteX1077" fmla="*/ 7942242 w 10584443"/>
                    <a:gd name="connsiteY1077" fmla="*/ 1315615 h 10574897"/>
                    <a:gd name="connsiteX1078" fmla="*/ 7899074 w 10584443"/>
                    <a:gd name="connsiteY1078" fmla="*/ 1266280 h 10574897"/>
                    <a:gd name="connsiteX1079" fmla="*/ 8526038 w 10584443"/>
                    <a:gd name="connsiteY1079" fmla="*/ 1236113 h 10574897"/>
                    <a:gd name="connsiteX1080" fmla="*/ 8591133 w 10584443"/>
                    <a:gd name="connsiteY1080" fmla="*/ 1255299 h 10574897"/>
                    <a:gd name="connsiteX1081" fmla="*/ 8620596 w 10584443"/>
                    <a:gd name="connsiteY1081" fmla="*/ 1296411 h 10574897"/>
                    <a:gd name="connsiteX1082" fmla="*/ 8526038 w 10584443"/>
                    <a:gd name="connsiteY1082" fmla="*/ 1236113 h 10574897"/>
                    <a:gd name="connsiteX1083" fmla="*/ 2048100 w 10584443"/>
                    <a:gd name="connsiteY1083" fmla="*/ 1213513 h 10574897"/>
                    <a:gd name="connsiteX1084" fmla="*/ 1998765 w 10584443"/>
                    <a:gd name="connsiteY1084" fmla="*/ 1266959 h 10574897"/>
                    <a:gd name="connsiteX1085" fmla="*/ 2023433 w 10584443"/>
                    <a:gd name="connsiteY1085" fmla="*/ 1286830 h 10574897"/>
                    <a:gd name="connsiteX1086" fmla="*/ 1908318 w 10584443"/>
                    <a:gd name="connsiteY1086" fmla="*/ 1347814 h 10574897"/>
                    <a:gd name="connsiteX1087" fmla="*/ 1989858 w 10584443"/>
                    <a:gd name="connsiteY1087" fmla="*/ 1252570 h 10574897"/>
                    <a:gd name="connsiteX1088" fmla="*/ 2048100 w 10584443"/>
                    <a:gd name="connsiteY1088" fmla="*/ 1213513 h 10574897"/>
                    <a:gd name="connsiteX1089" fmla="*/ 2034386 w 10584443"/>
                    <a:gd name="connsiteY1089" fmla="*/ 1191578 h 10574897"/>
                    <a:gd name="connsiteX1090" fmla="*/ 1885011 w 10584443"/>
                    <a:gd name="connsiteY1090" fmla="*/ 1293674 h 10574897"/>
                    <a:gd name="connsiteX1091" fmla="*/ 1981625 w 10584443"/>
                    <a:gd name="connsiteY1091" fmla="*/ 1220357 h 10574897"/>
                    <a:gd name="connsiteX1092" fmla="*/ 2034386 w 10584443"/>
                    <a:gd name="connsiteY1092" fmla="*/ 1191578 h 10574897"/>
                    <a:gd name="connsiteX1093" fmla="*/ 3220495 w 10584443"/>
                    <a:gd name="connsiteY1093" fmla="*/ 1188167 h 10574897"/>
                    <a:gd name="connsiteX1094" fmla="*/ 3210902 w 10584443"/>
                    <a:gd name="connsiteY1094" fmla="*/ 1203241 h 10574897"/>
                    <a:gd name="connsiteX1095" fmla="*/ 3215013 w 10584443"/>
                    <a:gd name="connsiteY1095" fmla="*/ 1207353 h 10574897"/>
                    <a:gd name="connsiteX1096" fmla="*/ 3222551 w 10584443"/>
                    <a:gd name="connsiteY1096" fmla="*/ 1207353 h 10574897"/>
                    <a:gd name="connsiteX1097" fmla="*/ 3232144 w 10584443"/>
                    <a:gd name="connsiteY1097" fmla="*/ 1199816 h 10574897"/>
                    <a:gd name="connsiteX1098" fmla="*/ 3232144 w 10584443"/>
                    <a:gd name="connsiteY1098" fmla="*/ 1195705 h 10574897"/>
                    <a:gd name="connsiteX1099" fmla="*/ 3225292 w 10584443"/>
                    <a:gd name="connsiteY1099" fmla="*/ 1188167 h 10574897"/>
                    <a:gd name="connsiteX1100" fmla="*/ 3220495 w 10584443"/>
                    <a:gd name="connsiteY1100" fmla="*/ 1188167 h 10574897"/>
                    <a:gd name="connsiteX1101" fmla="*/ 8463685 w 10584443"/>
                    <a:gd name="connsiteY1101" fmla="*/ 1153897 h 10574897"/>
                    <a:gd name="connsiteX1102" fmla="*/ 8532205 w 10584443"/>
                    <a:gd name="connsiteY1102" fmla="*/ 1229270 h 10574897"/>
                    <a:gd name="connsiteX1103" fmla="*/ 8463685 w 10584443"/>
                    <a:gd name="connsiteY1103" fmla="*/ 1153897 h 10574897"/>
                    <a:gd name="connsiteX1104" fmla="*/ 8394479 w 10584443"/>
                    <a:gd name="connsiteY1104" fmla="*/ 1143619 h 10574897"/>
                    <a:gd name="connsiteX1105" fmla="*/ 8427369 w 10584443"/>
                    <a:gd name="connsiteY1105" fmla="*/ 1151841 h 10574897"/>
                    <a:gd name="connsiteX1106" fmla="*/ 8436277 w 10584443"/>
                    <a:gd name="connsiteY1106" fmla="*/ 1186102 h 10574897"/>
                    <a:gd name="connsiteX1107" fmla="*/ 8403387 w 10584443"/>
                    <a:gd name="connsiteY1107" fmla="*/ 1177879 h 10574897"/>
                    <a:gd name="connsiteX1108" fmla="*/ 8394479 w 10584443"/>
                    <a:gd name="connsiteY1108" fmla="*/ 1143619 h 10574897"/>
                    <a:gd name="connsiteX1109" fmla="*/ 8359876 w 10584443"/>
                    <a:gd name="connsiteY1109" fmla="*/ 1111275 h 10574897"/>
                    <a:gd name="connsiteX1110" fmla="*/ 8379404 w 10584443"/>
                    <a:gd name="connsiteY1110" fmla="*/ 1116211 h 10574897"/>
                    <a:gd name="connsiteX1111" fmla="*/ 8388312 w 10584443"/>
                    <a:gd name="connsiteY1111" fmla="*/ 1150471 h 10574897"/>
                    <a:gd name="connsiteX1112" fmla="*/ 8350626 w 10584443"/>
                    <a:gd name="connsiteY1112" fmla="*/ 1133341 h 10574897"/>
                    <a:gd name="connsiteX1113" fmla="*/ 8359876 w 10584443"/>
                    <a:gd name="connsiteY1113" fmla="*/ 1111275 h 10574897"/>
                    <a:gd name="connsiteX1114" fmla="*/ 7602379 w 10584443"/>
                    <a:gd name="connsiteY1114" fmla="*/ 1045644 h 10574897"/>
                    <a:gd name="connsiteX1115" fmla="*/ 7533858 w 10584443"/>
                    <a:gd name="connsiteY1115" fmla="*/ 1063460 h 10574897"/>
                    <a:gd name="connsiteX1116" fmla="*/ 7546192 w 10584443"/>
                    <a:gd name="connsiteY1116" fmla="*/ 1074423 h 10574897"/>
                    <a:gd name="connsiteX1117" fmla="*/ 7610602 w 10584443"/>
                    <a:gd name="connsiteY1117" fmla="*/ 1101831 h 10574897"/>
                    <a:gd name="connsiteX1118" fmla="*/ 7811368 w 10584443"/>
                    <a:gd name="connsiteY1118" fmla="*/ 1201871 h 10574897"/>
                    <a:gd name="connsiteX1119" fmla="*/ 7602379 w 10584443"/>
                    <a:gd name="connsiteY1119" fmla="*/ 1045644 h 10574897"/>
                    <a:gd name="connsiteX1120" fmla="*/ 2163220 w 10584443"/>
                    <a:gd name="connsiteY1120" fmla="*/ 1031940 h 10574897"/>
                    <a:gd name="connsiteX1121" fmla="*/ 2047420 w 10584443"/>
                    <a:gd name="connsiteY1121" fmla="*/ 1096350 h 10574897"/>
                    <a:gd name="connsiteX1122" fmla="*/ 2163220 w 10584443"/>
                    <a:gd name="connsiteY1122" fmla="*/ 1031940 h 10574897"/>
                    <a:gd name="connsiteX1123" fmla="*/ 7468764 w 10584443"/>
                    <a:gd name="connsiteY1123" fmla="*/ 1014810 h 10574897"/>
                    <a:gd name="connsiteX1124" fmla="*/ 7519469 w 10584443"/>
                    <a:gd name="connsiteY1124" fmla="*/ 1056607 h 10574897"/>
                    <a:gd name="connsiteX1125" fmla="*/ 7468764 w 10584443"/>
                    <a:gd name="connsiteY1125" fmla="*/ 1014810 h 10574897"/>
                    <a:gd name="connsiteX1126" fmla="*/ 8217009 w 10584443"/>
                    <a:gd name="connsiteY1126" fmla="*/ 1014801 h 10574897"/>
                    <a:gd name="connsiteX1127" fmla="*/ 8313624 w 10584443"/>
                    <a:gd name="connsiteY1127" fmla="*/ 1100452 h 10574897"/>
                    <a:gd name="connsiteX1128" fmla="*/ 8221806 w 10584443"/>
                    <a:gd name="connsiteY1128" fmla="*/ 1054543 h 10574897"/>
                    <a:gd name="connsiteX1129" fmla="*/ 8217009 w 10584443"/>
                    <a:gd name="connsiteY1129" fmla="*/ 1014801 h 10574897"/>
                    <a:gd name="connsiteX1130" fmla="*/ 2432036 w 10584443"/>
                    <a:gd name="connsiteY1130" fmla="*/ 998253 h 10574897"/>
                    <a:gd name="connsiteX1131" fmla="*/ 2443455 w 10584443"/>
                    <a:gd name="connsiteY1131" fmla="*/ 1003145 h 10574897"/>
                    <a:gd name="connsiteX1132" fmla="*/ 2334507 w 10584443"/>
                    <a:gd name="connsiteY1132" fmla="*/ 1051109 h 10574897"/>
                    <a:gd name="connsiteX1133" fmla="*/ 2338618 w 10584443"/>
                    <a:gd name="connsiteY1133" fmla="*/ 1016848 h 10574897"/>
                    <a:gd name="connsiteX1134" fmla="*/ 2432036 w 10584443"/>
                    <a:gd name="connsiteY1134" fmla="*/ 998253 h 10574897"/>
                    <a:gd name="connsiteX1135" fmla="*/ 8089561 w 10584443"/>
                    <a:gd name="connsiteY1135" fmla="*/ 966141 h 10574897"/>
                    <a:gd name="connsiteX1136" fmla="*/ 8166990 w 10584443"/>
                    <a:gd name="connsiteY1136" fmla="*/ 996975 h 10574897"/>
                    <a:gd name="connsiteX1137" fmla="*/ 8183435 w 10584443"/>
                    <a:gd name="connsiteY1137" fmla="*/ 1023698 h 10574897"/>
                    <a:gd name="connsiteX1138" fmla="*/ 8089561 w 10584443"/>
                    <a:gd name="connsiteY1138" fmla="*/ 966141 h 10574897"/>
                    <a:gd name="connsiteX1139" fmla="*/ 2290626 w 10584443"/>
                    <a:gd name="connsiteY1139" fmla="*/ 958023 h 10574897"/>
                    <a:gd name="connsiteX1140" fmla="*/ 2239064 w 10584443"/>
                    <a:gd name="connsiteY1140" fmla="*/ 973869 h 10574897"/>
                    <a:gd name="connsiteX1141" fmla="*/ 2221421 w 10584443"/>
                    <a:gd name="connsiteY1141" fmla="*/ 987092 h 10574897"/>
                    <a:gd name="connsiteX1142" fmla="*/ 2220092 w 10584443"/>
                    <a:gd name="connsiteY1142" fmla="*/ 986031 h 10574897"/>
                    <a:gd name="connsiteX1143" fmla="*/ 2220092 w 10584443"/>
                    <a:gd name="connsiteY1143" fmla="*/ 988087 h 10574897"/>
                    <a:gd name="connsiteX1144" fmla="*/ 2221421 w 10584443"/>
                    <a:gd name="connsiteY1144" fmla="*/ 987092 h 10574897"/>
                    <a:gd name="connsiteX1145" fmla="*/ 2228754 w 10584443"/>
                    <a:gd name="connsiteY1145" fmla="*/ 992947 h 10574897"/>
                    <a:gd name="connsiteX1146" fmla="*/ 2299576 w 10584443"/>
                    <a:gd name="connsiteY1146" fmla="*/ 966160 h 10574897"/>
                    <a:gd name="connsiteX1147" fmla="*/ 2290626 w 10584443"/>
                    <a:gd name="connsiteY1147" fmla="*/ 958023 h 10574897"/>
                    <a:gd name="connsiteX1148" fmla="*/ 6029828 w 10584443"/>
                    <a:gd name="connsiteY1148" fmla="*/ 940122 h 10574897"/>
                    <a:gd name="connsiteX1149" fmla="*/ 5986660 w 10584443"/>
                    <a:gd name="connsiteY1149" fmla="*/ 945604 h 10574897"/>
                    <a:gd name="connsiteX1150" fmla="*/ 5999679 w 10584443"/>
                    <a:gd name="connsiteY1150" fmla="*/ 988772 h 10574897"/>
                    <a:gd name="connsiteX1151" fmla="*/ 6075737 w 10584443"/>
                    <a:gd name="connsiteY1151" fmla="*/ 1006587 h 10574897"/>
                    <a:gd name="connsiteX1152" fmla="*/ 6106571 w 10584443"/>
                    <a:gd name="connsiteY1152" fmla="*/ 1014125 h 10574897"/>
                    <a:gd name="connsiteX1153" fmla="*/ 6098348 w 10584443"/>
                    <a:gd name="connsiteY1153" fmla="*/ 1014125 h 10574897"/>
                    <a:gd name="connsiteX1154" fmla="*/ 6124386 w 10584443"/>
                    <a:gd name="connsiteY1154" fmla="*/ 1025773 h 10574897"/>
                    <a:gd name="connsiteX1155" fmla="*/ 6124386 w 10584443"/>
                    <a:gd name="connsiteY1155" fmla="*/ 1013439 h 10574897"/>
                    <a:gd name="connsiteX1156" fmla="*/ 6205241 w 10584443"/>
                    <a:gd name="connsiteY1156" fmla="*/ 1038792 h 10574897"/>
                    <a:gd name="connsiteX1157" fmla="*/ 6129183 w 10584443"/>
                    <a:gd name="connsiteY1157" fmla="*/ 1027829 h 10574897"/>
                    <a:gd name="connsiteX1158" fmla="*/ 6168239 w 10584443"/>
                    <a:gd name="connsiteY1158" fmla="*/ 1041533 h 10574897"/>
                    <a:gd name="connsiteX1159" fmla="*/ 6264169 w 10584443"/>
                    <a:gd name="connsiteY1159" fmla="*/ 1061404 h 10574897"/>
                    <a:gd name="connsiteX1160" fmla="*/ 6251835 w 10584443"/>
                    <a:gd name="connsiteY1160" fmla="*/ 1050441 h 10574897"/>
                    <a:gd name="connsiteX1161" fmla="*/ 6299800 w 10584443"/>
                    <a:gd name="connsiteY1161" fmla="*/ 1040162 h 10574897"/>
                    <a:gd name="connsiteX1162" fmla="*/ 6299800 w 10584443"/>
                    <a:gd name="connsiteY1162" fmla="*/ 1070312 h 10574897"/>
                    <a:gd name="connsiteX1163" fmla="*/ 6413544 w 10584443"/>
                    <a:gd name="connsiteY1163" fmla="*/ 1096350 h 10574897"/>
                    <a:gd name="connsiteX1164" fmla="*/ 6345023 w 10584443"/>
                    <a:gd name="connsiteY1164" fmla="*/ 1069626 h 10574897"/>
                    <a:gd name="connsiteX1165" fmla="*/ 6423822 w 10584443"/>
                    <a:gd name="connsiteY1165" fmla="*/ 1081275 h 10574897"/>
                    <a:gd name="connsiteX1166" fmla="*/ 6416285 w 10584443"/>
                    <a:gd name="connsiteY1166" fmla="*/ 1044959 h 10574897"/>
                    <a:gd name="connsiteX1167" fmla="*/ 6362839 w 10584443"/>
                    <a:gd name="connsiteY1167" fmla="*/ 1044959 h 10574897"/>
                    <a:gd name="connsiteX1168" fmla="*/ 6355301 w 10584443"/>
                    <a:gd name="connsiteY1168" fmla="*/ 1016180 h 10574897"/>
                    <a:gd name="connsiteX1169" fmla="*/ 6140832 w 10584443"/>
                    <a:gd name="connsiteY1169" fmla="*/ 987401 h 10574897"/>
                    <a:gd name="connsiteX1170" fmla="*/ 6063403 w 10584443"/>
                    <a:gd name="connsiteY1170" fmla="*/ 978494 h 10574897"/>
                    <a:gd name="connsiteX1171" fmla="*/ 6029828 w 10584443"/>
                    <a:gd name="connsiteY1171" fmla="*/ 940122 h 10574897"/>
                    <a:gd name="connsiteX1172" fmla="*/ 4962960 w 10584443"/>
                    <a:gd name="connsiteY1172" fmla="*/ 929244 h 10574897"/>
                    <a:gd name="connsiteX1173" fmla="*/ 4956108 w 10584443"/>
                    <a:gd name="connsiteY1173" fmla="*/ 930529 h 10574897"/>
                    <a:gd name="connsiteX1174" fmla="*/ 4951312 w 10584443"/>
                    <a:gd name="connsiteY1174" fmla="*/ 941493 h 10574897"/>
                    <a:gd name="connsiteX1175" fmla="*/ 4960905 w 10584443"/>
                    <a:gd name="connsiteY1175" fmla="*/ 953141 h 10574897"/>
                    <a:gd name="connsiteX1176" fmla="*/ 4967757 w 10584443"/>
                    <a:gd name="connsiteY1176" fmla="*/ 930529 h 10574897"/>
                    <a:gd name="connsiteX1177" fmla="*/ 4962960 w 10584443"/>
                    <a:gd name="connsiteY1177" fmla="*/ 929244 h 10574897"/>
                    <a:gd name="connsiteX1178" fmla="*/ 2492800 w 10584443"/>
                    <a:gd name="connsiteY1178" fmla="*/ 922300 h 10574897"/>
                    <a:gd name="connsiteX1179" fmla="*/ 2372889 w 10584443"/>
                    <a:gd name="connsiteY1179" fmla="*/ 995617 h 10574897"/>
                    <a:gd name="connsiteX1180" fmla="*/ 2492800 w 10584443"/>
                    <a:gd name="connsiteY1180" fmla="*/ 922300 h 10574897"/>
                    <a:gd name="connsiteX1181" fmla="*/ 8089561 w 10584443"/>
                    <a:gd name="connsiteY1181" fmla="*/ 918872 h 10574897"/>
                    <a:gd name="connsiteX1182" fmla="*/ 8127932 w 10584443"/>
                    <a:gd name="connsiteY1182" fmla="*/ 918872 h 10574897"/>
                    <a:gd name="connsiteX1183" fmla="*/ 8156026 w 10584443"/>
                    <a:gd name="connsiteY1183" fmla="*/ 931891 h 10574897"/>
                    <a:gd name="connsiteX1184" fmla="*/ 8172471 w 10584443"/>
                    <a:gd name="connsiteY1184" fmla="*/ 959299 h 10574897"/>
                    <a:gd name="connsiteX1185" fmla="*/ 8101210 w 10584443"/>
                    <a:gd name="connsiteY1185" fmla="*/ 953132 h 10574897"/>
                    <a:gd name="connsiteX1186" fmla="*/ 8089561 w 10584443"/>
                    <a:gd name="connsiteY1186" fmla="*/ 918872 h 10574897"/>
                    <a:gd name="connsiteX1187" fmla="*/ 2892502 w 10584443"/>
                    <a:gd name="connsiteY1187" fmla="*/ 914809 h 10574897"/>
                    <a:gd name="connsiteX1188" fmla="*/ 2887442 w 10584443"/>
                    <a:gd name="connsiteY1188" fmla="*/ 917532 h 10574897"/>
                    <a:gd name="connsiteX1189" fmla="*/ 2878021 w 10584443"/>
                    <a:gd name="connsiteY1189" fmla="*/ 919353 h 10574897"/>
                    <a:gd name="connsiteX1190" fmla="*/ 2877891 w 10584443"/>
                    <a:gd name="connsiteY1190" fmla="*/ 918195 h 10574897"/>
                    <a:gd name="connsiteX1191" fmla="*/ 7289925 w 10584443"/>
                    <a:gd name="connsiteY1191" fmla="*/ 878453 h 10574897"/>
                    <a:gd name="connsiteX1192" fmla="*/ 7310481 w 10584443"/>
                    <a:gd name="connsiteY1192" fmla="*/ 917510 h 10574897"/>
                    <a:gd name="connsiteX1193" fmla="*/ 7393391 w 10584443"/>
                    <a:gd name="connsiteY1193" fmla="*/ 942178 h 10574897"/>
                    <a:gd name="connsiteX1194" fmla="*/ 7289925 w 10584443"/>
                    <a:gd name="connsiteY1194" fmla="*/ 878453 h 10574897"/>
                    <a:gd name="connsiteX1195" fmla="*/ 7079566 w 10584443"/>
                    <a:gd name="connsiteY1195" fmla="*/ 860638 h 10574897"/>
                    <a:gd name="connsiteX1196" fmla="*/ 6991859 w 10584443"/>
                    <a:gd name="connsiteY1196" fmla="*/ 870916 h 10574897"/>
                    <a:gd name="connsiteX1197" fmla="*/ 7044620 w 10584443"/>
                    <a:gd name="connsiteY1197" fmla="*/ 907917 h 10574897"/>
                    <a:gd name="connsiteX1198" fmla="*/ 7090529 w 10584443"/>
                    <a:gd name="connsiteY1198" fmla="*/ 898324 h 10574897"/>
                    <a:gd name="connsiteX1199" fmla="*/ 7094640 w 10584443"/>
                    <a:gd name="connsiteY1199" fmla="*/ 890787 h 10574897"/>
                    <a:gd name="connsiteX1200" fmla="*/ 7115882 w 10584443"/>
                    <a:gd name="connsiteY1200" fmla="*/ 890102 h 10574897"/>
                    <a:gd name="connsiteX1201" fmla="*/ 7079566 w 10584443"/>
                    <a:gd name="connsiteY1201" fmla="*/ 860638 h 10574897"/>
                    <a:gd name="connsiteX1202" fmla="*/ 5240469 w 10584443"/>
                    <a:gd name="connsiteY1202" fmla="*/ 855842 h 10574897"/>
                    <a:gd name="connsiteX1203" fmla="*/ 5248691 w 10584443"/>
                    <a:gd name="connsiteY1203" fmla="*/ 875713 h 10574897"/>
                    <a:gd name="connsiteX1204" fmla="*/ 5287749 w 10584443"/>
                    <a:gd name="connsiteY1204" fmla="*/ 911343 h 10574897"/>
                    <a:gd name="connsiteX1205" fmla="*/ 5293229 w 10584443"/>
                    <a:gd name="connsiteY1205" fmla="*/ 911343 h 10574897"/>
                    <a:gd name="connsiteX1206" fmla="*/ 5297341 w 10584443"/>
                    <a:gd name="connsiteY1206" fmla="*/ 911343 h 10574897"/>
                    <a:gd name="connsiteX1207" fmla="*/ 5310360 w 10584443"/>
                    <a:gd name="connsiteY1207" fmla="*/ 896269 h 10574897"/>
                    <a:gd name="connsiteX1208" fmla="*/ 5308989 w 10584443"/>
                    <a:gd name="connsiteY1208" fmla="*/ 855842 h 10574897"/>
                    <a:gd name="connsiteX1209" fmla="*/ 5240469 w 10584443"/>
                    <a:gd name="connsiteY1209" fmla="*/ 855842 h 10574897"/>
                    <a:gd name="connsiteX1210" fmla="*/ 8011779 w 10584443"/>
                    <a:gd name="connsiteY1210" fmla="*/ 849063 h 10574897"/>
                    <a:gd name="connsiteX1211" fmla="*/ 8032690 w 10584443"/>
                    <a:gd name="connsiteY1211" fmla="*/ 861314 h 10574897"/>
                    <a:gd name="connsiteX1212" fmla="*/ 8077913 w 10584443"/>
                    <a:gd name="connsiteY1212" fmla="*/ 900371 h 10574897"/>
                    <a:gd name="connsiteX1213" fmla="*/ 8011448 w 10584443"/>
                    <a:gd name="connsiteY1213" fmla="*/ 888723 h 10574897"/>
                    <a:gd name="connsiteX1214" fmla="*/ 7988151 w 10584443"/>
                    <a:gd name="connsiteY1214" fmla="*/ 854462 h 10574897"/>
                    <a:gd name="connsiteX1215" fmla="*/ 8011779 w 10584443"/>
                    <a:gd name="connsiteY1215" fmla="*/ 849063 h 10574897"/>
                    <a:gd name="connsiteX1216" fmla="*/ 4908144 w 10584443"/>
                    <a:gd name="connsiteY1216" fmla="*/ 846934 h 10574897"/>
                    <a:gd name="connsiteX1217" fmla="*/ 4954053 w 10584443"/>
                    <a:gd name="connsiteY1217" fmla="*/ 882565 h 10574897"/>
                    <a:gd name="connsiteX1218" fmla="*/ 4954052 w 10584443"/>
                    <a:gd name="connsiteY1218" fmla="*/ 882565 h 10574897"/>
                    <a:gd name="connsiteX1219" fmla="*/ 5002702 w 10584443"/>
                    <a:gd name="connsiteY1219" fmla="*/ 859268 h 10574897"/>
                    <a:gd name="connsiteX1220" fmla="*/ 4908144 w 10584443"/>
                    <a:gd name="connsiteY1220" fmla="*/ 846934 h 10574897"/>
                    <a:gd name="connsiteX1221" fmla="*/ 2308478 w 10584443"/>
                    <a:gd name="connsiteY1221" fmla="*/ 845557 h 10574897"/>
                    <a:gd name="connsiteX1222" fmla="*/ 2224883 w 10584443"/>
                    <a:gd name="connsiteY1222" fmla="*/ 908596 h 10574897"/>
                    <a:gd name="connsiteX1223" fmla="*/ 2308478 w 10584443"/>
                    <a:gd name="connsiteY1223" fmla="*/ 845557 h 10574897"/>
                    <a:gd name="connsiteX1224" fmla="*/ 7061065 w 10584443"/>
                    <a:gd name="connsiteY1224" fmla="*/ 814044 h 10574897"/>
                    <a:gd name="connsiteX1225" fmla="*/ 7247441 w 10584443"/>
                    <a:gd name="connsiteY1225" fmla="*/ 918195 h 10574897"/>
                    <a:gd name="connsiteX1226" fmla="*/ 7267998 w 10584443"/>
                    <a:gd name="connsiteY1226" fmla="*/ 956567 h 10574897"/>
                    <a:gd name="connsiteX1227" fmla="*/ 7355019 w 10584443"/>
                    <a:gd name="connsiteY1227" fmla="*/ 989457 h 10574897"/>
                    <a:gd name="connsiteX1228" fmla="*/ 7429707 w 10584443"/>
                    <a:gd name="connsiteY1228" fmla="*/ 989457 h 10574897"/>
                    <a:gd name="connsiteX1229" fmla="*/ 7378316 w 10584443"/>
                    <a:gd name="connsiteY1229" fmla="*/ 968216 h 10574897"/>
                    <a:gd name="connsiteX1230" fmla="*/ 7323500 w 10584443"/>
                    <a:gd name="connsiteY1230" fmla="*/ 951771 h 10574897"/>
                    <a:gd name="connsiteX1231" fmla="*/ 7323500 w 10584443"/>
                    <a:gd name="connsiteY1231" fmla="*/ 929159 h 10574897"/>
                    <a:gd name="connsiteX1232" fmla="*/ 7270739 w 10584443"/>
                    <a:gd name="connsiteY1232" fmla="*/ 929159 h 10574897"/>
                    <a:gd name="connsiteX1233" fmla="*/ 7270739 w 10584443"/>
                    <a:gd name="connsiteY1233" fmla="*/ 890787 h 10574897"/>
                    <a:gd name="connsiteX1234" fmla="*/ 7061065 w 10584443"/>
                    <a:gd name="connsiteY1234" fmla="*/ 814044 h 10574897"/>
                    <a:gd name="connsiteX1235" fmla="*/ 4933496 w 10584443"/>
                    <a:gd name="connsiteY1235" fmla="*/ 814044 h 10574897"/>
                    <a:gd name="connsiteX1236" fmla="*/ 4933496 w 10584443"/>
                    <a:gd name="connsiteY1236" fmla="*/ 814729 h 10574897"/>
                    <a:gd name="connsiteX1237" fmla="*/ 4908144 w 10584443"/>
                    <a:gd name="connsiteY1237" fmla="*/ 831859 h 10574897"/>
                    <a:gd name="connsiteX1238" fmla="*/ 4908144 w 10584443"/>
                    <a:gd name="connsiteY1238" fmla="*/ 846249 h 10574897"/>
                    <a:gd name="connsiteX1239" fmla="*/ 4967757 w 10584443"/>
                    <a:gd name="connsiteY1239" fmla="*/ 838711 h 10574897"/>
                    <a:gd name="connsiteX1240" fmla="*/ 4933496 w 10584443"/>
                    <a:gd name="connsiteY1240" fmla="*/ 814044 h 10574897"/>
                    <a:gd name="connsiteX1241" fmla="*/ 5070945 w 10584443"/>
                    <a:gd name="connsiteY1241" fmla="*/ 811453 h 10574897"/>
                    <a:gd name="connsiteX1242" fmla="*/ 4985572 w 10584443"/>
                    <a:gd name="connsiteY1242" fmla="*/ 820896 h 10574897"/>
                    <a:gd name="connsiteX1243" fmla="*/ 5002017 w 10584443"/>
                    <a:gd name="connsiteY1243" fmla="*/ 846249 h 10574897"/>
                    <a:gd name="connsiteX1244" fmla="*/ 5098632 w 10584443"/>
                    <a:gd name="connsiteY1244" fmla="*/ 820896 h 10574897"/>
                    <a:gd name="connsiteX1245" fmla="*/ 5070945 w 10584443"/>
                    <a:gd name="connsiteY1245" fmla="*/ 811453 h 10574897"/>
                    <a:gd name="connsiteX1246" fmla="*/ 3225977 w 10584443"/>
                    <a:gd name="connsiteY1246" fmla="*/ 784580 h 10574897"/>
                    <a:gd name="connsiteX1247" fmla="*/ 3128677 w 10584443"/>
                    <a:gd name="connsiteY1247" fmla="*/ 797599 h 10574897"/>
                    <a:gd name="connsiteX1248" fmla="*/ 3128677 w 10584443"/>
                    <a:gd name="connsiteY1248" fmla="*/ 793488 h 10574897"/>
                    <a:gd name="connsiteX1249" fmla="*/ 3077288 w 10584443"/>
                    <a:gd name="connsiteY1249" fmla="*/ 853786 h 10574897"/>
                    <a:gd name="connsiteX1250" fmla="*/ 3136215 w 10584443"/>
                    <a:gd name="connsiteY1250" fmla="*/ 846934 h 10574897"/>
                    <a:gd name="connsiteX1251" fmla="*/ 3225977 w 10584443"/>
                    <a:gd name="connsiteY1251" fmla="*/ 784580 h 10574897"/>
                    <a:gd name="connsiteX1252" fmla="*/ 2923109 w 10584443"/>
                    <a:gd name="connsiteY1252" fmla="*/ 769500 h 10574897"/>
                    <a:gd name="connsiteX1253" fmla="*/ 2834717 w 10584443"/>
                    <a:gd name="connsiteY1253" fmla="*/ 812668 h 10574897"/>
                    <a:gd name="connsiteX1254" fmla="*/ 2923109 w 10584443"/>
                    <a:gd name="connsiteY1254" fmla="*/ 769500 h 10574897"/>
                    <a:gd name="connsiteX1255" fmla="*/ 6915116 w 10584443"/>
                    <a:gd name="connsiteY1255" fmla="*/ 751005 h 10574897"/>
                    <a:gd name="connsiteX1256" fmla="*/ 6915116 w 10584443"/>
                    <a:gd name="connsiteY1256" fmla="*/ 753746 h 10574897"/>
                    <a:gd name="connsiteX1257" fmla="*/ 6902097 w 10584443"/>
                    <a:gd name="connsiteY1257" fmla="*/ 776359 h 10574897"/>
                    <a:gd name="connsiteX1258" fmla="*/ 6983637 w 10584443"/>
                    <a:gd name="connsiteY1258" fmla="*/ 776359 h 10574897"/>
                    <a:gd name="connsiteX1259" fmla="*/ 6915116 w 10584443"/>
                    <a:gd name="connsiteY1259" fmla="*/ 751005 h 10574897"/>
                    <a:gd name="connsiteX1260" fmla="*/ 7274437 w 10584443"/>
                    <a:gd name="connsiteY1260" fmla="*/ 744435 h 10574897"/>
                    <a:gd name="connsiteX1261" fmla="*/ 7267313 w 10584443"/>
                    <a:gd name="connsiteY1261" fmla="*/ 746208 h 10574897"/>
                    <a:gd name="connsiteX1262" fmla="*/ 7322558 w 10584443"/>
                    <a:gd name="connsiteY1262" fmla="*/ 767365 h 10574897"/>
                    <a:gd name="connsiteX1263" fmla="*/ 7374746 w 10584443"/>
                    <a:gd name="connsiteY1263" fmla="*/ 787424 h 10574897"/>
                    <a:gd name="connsiteX1264" fmla="*/ 7374890 w 10584443"/>
                    <a:gd name="connsiteY1264" fmla="*/ 788006 h 10574897"/>
                    <a:gd name="connsiteX1265" fmla="*/ 7376261 w 10584443"/>
                    <a:gd name="connsiteY1265" fmla="*/ 788006 h 10574897"/>
                    <a:gd name="connsiteX1266" fmla="*/ 7374746 w 10584443"/>
                    <a:gd name="connsiteY1266" fmla="*/ 787424 h 10574897"/>
                    <a:gd name="connsiteX1267" fmla="*/ 7372938 w 10584443"/>
                    <a:gd name="connsiteY1267" fmla="*/ 780112 h 10574897"/>
                    <a:gd name="connsiteX1268" fmla="*/ 7274437 w 10584443"/>
                    <a:gd name="connsiteY1268" fmla="*/ 744435 h 10574897"/>
                    <a:gd name="connsiteX1269" fmla="*/ 3830330 w 10584443"/>
                    <a:gd name="connsiteY1269" fmla="*/ 737986 h 10574897"/>
                    <a:gd name="connsiteX1270" fmla="*/ 3780996 w 10584443"/>
                    <a:gd name="connsiteY1270" fmla="*/ 750320 h 10574897"/>
                    <a:gd name="connsiteX1271" fmla="*/ 3796070 w 10584443"/>
                    <a:gd name="connsiteY1271" fmla="*/ 756487 h 10574897"/>
                    <a:gd name="connsiteX1272" fmla="*/ 3825535 w 10584443"/>
                    <a:gd name="connsiteY1272" fmla="*/ 748264 h 10574897"/>
                    <a:gd name="connsiteX1273" fmla="*/ 6911005 w 10584443"/>
                    <a:gd name="connsiteY1273" fmla="*/ 720171 h 10574897"/>
                    <a:gd name="connsiteX1274" fmla="*/ 7030231 w 10584443"/>
                    <a:gd name="connsiteY1274" fmla="*/ 774302 h 10574897"/>
                    <a:gd name="connsiteX1275" fmla="*/ 7013786 w 10584443"/>
                    <a:gd name="connsiteY1275" fmla="*/ 743468 h 10574897"/>
                    <a:gd name="connsiteX1276" fmla="*/ 7011045 w 10584443"/>
                    <a:gd name="connsiteY1276" fmla="*/ 743468 h 10574897"/>
                    <a:gd name="connsiteX1277" fmla="*/ 6911005 w 10584443"/>
                    <a:gd name="connsiteY1277" fmla="*/ 720171 h 10574897"/>
                    <a:gd name="connsiteX1278" fmla="*/ 7552359 w 10584443"/>
                    <a:gd name="connsiteY1278" fmla="*/ 718800 h 10574897"/>
                    <a:gd name="connsiteX1279" fmla="*/ 7612657 w 10584443"/>
                    <a:gd name="connsiteY1279" fmla="*/ 770192 h 10574897"/>
                    <a:gd name="connsiteX1280" fmla="*/ 7661307 w 10584443"/>
                    <a:gd name="connsiteY1280" fmla="*/ 766765 h 10574897"/>
                    <a:gd name="connsiteX1281" fmla="*/ 7574286 w 10584443"/>
                    <a:gd name="connsiteY1281" fmla="*/ 718800 h 10574897"/>
                    <a:gd name="connsiteX1282" fmla="*/ 6373035 w 10584443"/>
                    <a:gd name="connsiteY1282" fmla="*/ 706107 h 10574897"/>
                    <a:gd name="connsiteX1283" fmla="*/ 6339541 w 10584443"/>
                    <a:gd name="connsiteY1283" fmla="*/ 709207 h 10574897"/>
                    <a:gd name="connsiteX1284" fmla="*/ 6362153 w 10584443"/>
                    <a:gd name="connsiteY1284" fmla="*/ 728393 h 10574897"/>
                    <a:gd name="connsiteX1285" fmla="*/ 6403266 w 10584443"/>
                    <a:gd name="connsiteY1285" fmla="*/ 720856 h 10574897"/>
                    <a:gd name="connsiteX1286" fmla="*/ 6373035 w 10584443"/>
                    <a:gd name="connsiteY1286" fmla="*/ 706107 h 10574897"/>
                    <a:gd name="connsiteX1287" fmla="*/ 7445466 w 10584443"/>
                    <a:gd name="connsiteY1287" fmla="*/ 667410 h 10574897"/>
                    <a:gd name="connsiteX1288" fmla="*/ 7489200 w 10584443"/>
                    <a:gd name="connsiteY1288" fmla="*/ 693490 h 10574897"/>
                    <a:gd name="connsiteX1289" fmla="*/ 7536175 w 10584443"/>
                    <a:gd name="connsiteY1289" fmla="*/ 701796 h 10574897"/>
                    <a:gd name="connsiteX1290" fmla="*/ 7537284 w 10584443"/>
                    <a:gd name="connsiteY1290" fmla="*/ 702355 h 10574897"/>
                    <a:gd name="connsiteX1291" fmla="*/ 7539340 w 10584443"/>
                    <a:gd name="connsiteY1291" fmla="*/ 702355 h 10574897"/>
                    <a:gd name="connsiteX1292" fmla="*/ 7536175 w 10584443"/>
                    <a:gd name="connsiteY1292" fmla="*/ 701796 h 10574897"/>
                    <a:gd name="connsiteX1293" fmla="*/ 7493195 w 10584443"/>
                    <a:gd name="connsiteY1293" fmla="*/ 680103 h 10574897"/>
                    <a:gd name="connsiteX1294" fmla="*/ 7445466 w 10584443"/>
                    <a:gd name="connsiteY1294" fmla="*/ 667410 h 10574897"/>
                    <a:gd name="connsiteX1295" fmla="*/ 6783557 w 10584443"/>
                    <a:gd name="connsiteY1295" fmla="*/ 665097 h 10574897"/>
                    <a:gd name="connsiteX1296" fmla="*/ 6757518 w 10584443"/>
                    <a:gd name="connsiteY1296" fmla="*/ 671522 h 10574897"/>
                    <a:gd name="connsiteX1297" fmla="*/ 6826039 w 10584443"/>
                    <a:gd name="connsiteY1297" fmla="*/ 700300 h 10574897"/>
                    <a:gd name="connsiteX1298" fmla="*/ 6867152 w 10584443"/>
                    <a:gd name="connsiteY1298" fmla="*/ 700300 h 10574897"/>
                    <a:gd name="connsiteX1299" fmla="*/ 6867152 w 10584443"/>
                    <a:gd name="connsiteY1299" fmla="*/ 699615 h 10574897"/>
                    <a:gd name="connsiteX1300" fmla="*/ 6826039 w 10584443"/>
                    <a:gd name="connsiteY1300" fmla="*/ 671522 h 10574897"/>
                    <a:gd name="connsiteX1301" fmla="*/ 6783557 w 10584443"/>
                    <a:gd name="connsiteY1301" fmla="*/ 665097 h 10574897"/>
                    <a:gd name="connsiteX1302" fmla="*/ 3198561 w 10584443"/>
                    <a:gd name="connsiteY1302" fmla="*/ 663978 h 10574897"/>
                    <a:gd name="connsiteX1303" fmla="*/ 3232136 w 10584443"/>
                    <a:gd name="connsiteY1303" fmla="*/ 673571 h 10574897"/>
                    <a:gd name="connsiteX1304" fmla="*/ 3167727 w 10584443"/>
                    <a:gd name="connsiteY1304" fmla="*/ 696183 h 10574897"/>
                    <a:gd name="connsiteX1305" fmla="*/ 3530894 w 10584443"/>
                    <a:gd name="connsiteY1305" fmla="*/ 662614 h 10574897"/>
                    <a:gd name="connsiteX1306" fmla="*/ 3432909 w 10584443"/>
                    <a:gd name="connsiteY1306" fmla="*/ 707838 h 10574897"/>
                    <a:gd name="connsiteX1307" fmla="*/ 3530894 w 10584443"/>
                    <a:gd name="connsiteY1307" fmla="*/ 666725 h 10574897"/>
                    <a:gd name="connsiteX1308" fmla="*/ 2951209 w 10584443"/>
                    <a:gd name="connsiteY1308" fmla="*/ 645484 h 10574897"/>
                    <a:gd name="connsiteX1309" fmla="*/ 2900932 w 10584443"/>
                    <a:gd name="connsiteY1309" fmla="*/ 668438 h 10574897"/>
                    <a:gd name="connsiteX1310" fmla="*/ 2860648 w 10584443"/>
                    <a:gd name="connsiteY1310" fmla="*/ 712626 h 10574897"/>
                    <a:gd name="connsiteX1311" fmla="*/ 2859391 w 10584443"/>
                    <a:gd name="connsiteY1311" fmla="*/ 713319 h 10574897"/>
                    <a:gd name="connsiteX1312" fmla="*/ 2859391 w 10584443"/>
                    <a:gd name="connsiteY1312" fmla="*/ 714004 h 10574897"/>
                    <a:gd name="connsiteX1313" fmla="*/ 2860648 w 10584443"/>
                    <a:gd name="connsiteY1313" fmla="*/ 712626 h 10574897"/>
                    <a:gd name="connsiteX1314" fmla="*/ 2909821 w 10584443"/>
                    <a:gd name="connsiteY1314" fmla="*/ 685521 h 10574897"/>
                    <a:gd name="connsiteX1315" fmla="*/ 2951209 w 10584443"/>
                    <a:gd name="connsiteY1315" fmla="*/ 645484 h 10574897"/>
                    <a:gd name="connsiteX1316" fmla="*/ 7686659 w 10584443"/>
                    <a:gd name="connsiteY1316" fmla="*/ 635883 h 10574897"/>
                    <a:gd name="connsiteX1317" fmla="*/ 7811367 w 10584443"/>
                    <a:gd name="connsiteY1317" fmla="*/ 704404 h 10574897"/>
                    <a:gd name="connsiteX1318" fmla="*/ 7865498 w 10584443"/>
                    <a:gd name="connsiteY1318" fmla="*/ 749626 h 10574897"/>
                    <a:gd name="connsiteX1319" fmla="*/ 7743531 w 10584443"/>
                    <a:gd name="connsiteY1319" fmla="*/ 697552 h 10574897"/>
                    <a:gd name="connsiteX1320" fmla="*/ 7768884 w 10584443"/>
                    <a:gd name="connsiteY1320" fmla="*/ 731126 h 10574897"/>
                    <a:gd name="connsiteX1321" fmla="*/ 7677751 w 10584443"/>
                    <a:gd name="connsiteY1321" fmla="*/ 706459 h 10574897"/>
                    <a:gd name="connsiteX1322" fmla="*/ 7733938 w 10584443"/>
                    <a:gd name="connsiteY1322" fmla="*/ 710571 h 10574897"/>
                    <a:gd name="connsiteX1323" fmla="*/ 7651713 w 10584443"/>
                    <a:gd name="connsiteY1323" fmla="*/ 671513 h 10574897"/>
                    <a:gd name="connsiteX1324" fmla="*/ 7686659 w 10584443"/>
                    <a:gd name="connsiteY1324" fmla="*/ 635883 h 10574897"/>
                    <a:gd name="connsiteX1325" fmla="*/ 3930370 w 10584443"/>
                    <a:gd name="connsiteY1325" fmla="*/ 626983 h 10574897"/>
                    <a:gd name="connsiteX1326" fmla="*/ 3784422 w 10584443"/>
                    <a:gd name="connsiteY1326" fmla="*/ 666725 h 10574897"/>
                    <a:gd name="connsiteX1327" fmla="*/ 3784422 w 10584443"/>
                    <a:gd name="connsiteY1327" fmla="*/ 663983 h 10574897"/>
                    <a:gd name="connsiteX1328" fmla="*/ 3753588 w 10584443"/>
                    <a:gd name="connsiteY1328" fmla="*/ 703727 h 10574897"/>
                    <a:gd name="connsiteX1329" fmla="*/ 3779625 w 10584443"/>
                    <a:gd name="connsiteY1329" fmla="*/ 690707 h 10574897"/>
                    <a:gd name="connsiteX1330" fmla="*/ 3930370 w 10584443"/>
                    <a:gd name="connsiteY1330" fmla="*/ 626983 h 10574897"/>
                    <a:gd name="connsiteX1331" fmla="*/ 7481098 w 10584443"/>
                    <a:gd name="connsiteY1331" fmla="*/ 607112 h 10574897"/>
                    <a:gd name="connsiteX1332" fmla="*/ 7468078 w 10584443"/>
                    <a:gd name="connsiteY1332" fmla="*/ 645484 h 10574897"/>
                    <a:gd name="connsiteX1333" fmla="*/ 7511247 w 10584443"/>
                    <a:gd name="connsiteY1333" fmla="*/ 631780 h 10574897"/>
                    <a:gd name="connsiteX1334" fmla="*/ 7528377 w 10584443"/>
                    <a:gd name="connsiteY1334" fmla="*/ 679058 h 10574897"/>
                    <a:gd name="connsiteX1335" fmla="*/ 7618139 w 10584443"/>
                    <a:gd name="connsiteY1335" fmla="*/ 685225 h 10574897"/>
                    <a:gd name="connsiteX1336" fmla="*/ 7481098 w 10584443"/>
                    <a:gd name="connsiteY1336" fmla="*/ 607112 h 10574897"/>
                    <a:gd name="connsiteX1337" fmla="*/ 3353221 w 10584443"/>
                    <a:gd name="connsiteY1337" fmla="*/ 601336 h 10574897"/>
                    <a:gd name="connsiteX1338" fmla="*/ 3369832 w 10584443"/>
                    <a:gd name="connsiteY1338" fmla="*/ 601442 h 10574897"/>
                    <a:gd name="connsiteX1339" fmla="*/ 3376031 w 10584443"/>
                    <a:gd name="connsiteY1339" fmla="*/ 607791 h 10574897"/>
                    <a:gd name="connsiteX1340" fmla="*/ 3299973 w 10584443"/>
                    <a:gd name="connsiteY1340" fmla="*/ 626977 h 10574897"/>
                    <a:gd name="connsiteX1341" fmla="*/ 3353221 w 10584443"/>
                    <a:gd name="connsiteY1341" fmla="*/ 601336 h 10574897"/>
                    <a:gd name="connsiteX1342" fmla="*/ 4068097 w 10584443"/>
                    <a:gd name="connsiteY1342" fmla="*/ 593408 h 10574897"/>
                    <a:gd name="connsiteX1343" fmla="*/ 3999576 w 10584443"/>
                    <a:gd name="connsiteY1343" fmla="*/ 626983 h 10574897"/>
                    <a:gd name="connsiteX1344" fmla="*/ 4030411 w 10584443"/>
                    <a:gd name="connsiteY1344" fmla="*/ 642058 h 10574897"/>
                    <a:gd name="connsiteX1345" fmla="*/ 4094821 w 10584443"/>
                    <a:gd name="connsiteY1345" fmla="*/ 631095 h 10574897"/>
                    <a:gd name="connsiteX1346" fmla="*/ 4111265 w 10584443"/>
                    <a:gd name="connsiteY1346" fmla="*/ 616705 h 10574897"/>
                    <a:gd name="connsiteX1347" fmla="*/ 4099617 w 10584443"/>
                    <a:gd name="connsiteY1347" fmla="*/ 612594 h 10574897"/>
                    <a:gd name="connsiteX1348" fmla="*/ 4099617 w 10584443"/>
                    <a:gd name="connsiteY1348" fmla="*/ 600260 h 10574897"/>
                    <a:gd name="connsiteX1349" fmla="*/ 4068097 w 10584443"/>
                    <a:gd name="connsiteY1349" fmla="*/ 593408 h 10574897"/>
                    <a:gd name="connsiteX1350" fmla="*/ 7307740 w 10584443"/>
                    <a:gd name="connsiteY1350" fmla="*/ 592723 h 10574897"/>
                    <a:gd name="connsiteX1351" fmla="*/ 7376261 w 10584443"/>
                    <a:gd name="connsiteY1351" fmla="*/ 633150 h 10574897"/>
                    <a:gd name="connsiteX1352" fmla="*/ 7376261 w 10584443"/>
                    <a:gd name="connsiteY1352" fmla="*/ 610538 h 10574897"/>
                    <a:gd name="connsiteX1353" fmla="*/ 7307740 w 10584443"/>
                    <a:gd name="connsiteY1353" fmla="*/ 592723 h 10574897"/>
                    <a:gd name="connsiteX1354" fmla="*/ 6193592 w 10584443"/>
                    <a:gd name="connsiteY1354" fmla="*/ 583815 h 10574897"/>
                    <a:gd name="connsiteX1355" fmla="*/ 6151795 w 10584443"/>
                    <a:gd name="connsiteY1355" fmla="*/ 592723 h 10574897"/>
                    <a:gd name="connsiteX1356" fmla="*/ 6224426 w 10584443"/>
                    <a:gd name="connsiteY1356" fmla="*/ 607797 h 10574897"/>
                    <a:gd name="connsiteX1357" fmla="*/ 3775513 w 10584443"/>
                    <a:gd name="connsiteY1357" fmla="*/ 570796 h 10574897"/>
                    <a:gd name="connsiteX1358" fmla="*/ 3772088 w 10584443"/>
                    <a:gd name="connsiteY1358" fmla="*/ 606427 h 10574897"/>
                    <a:gd name="connsiteX1359" fmla="*/ 3775513 w 10584443"/>
                    <a:gd name="connsiteY1359" fmla="*/ 573537 h 10574897"/>
                    <a:gd name="connsiteX1360" fmla="*/ 3861167 w 10584443"/>
                    <a:gd name="connsiteY1360" fmla="*/ 565254 h 10574897"/>
                    <a:gd name="connsiteX1361" fmla="*/ 3807033 w 10584443"/>
                    <a:gd name="connsiteY1361" fmla="*/ 584500 h 10574897"/>
                    <a:gd name="connsiteX1362" fmla="*/ 3883091 w 10584443"/>
                    <a:gd name="connsiteY1362" fmla="*/ 573537 h 10574897"/>
                    <a:gd name="connsiteX1363" fmla="*/ 3877278 w 10584443"/>
                    <a:gd name="connsiteY1363" fmla="*/ 565903 h 10574897"/>
                    <a:gd name="connsiteX1364" fmla="*/ 3861167 w 10584443"/>
                    <a:gd name="connsiteY1364" fmla="*/ 565254 h 10574897"/>
                    <a:gd name="connsiteX1365" fmla="*/ 6486861 w 10584443"/>
                    <a:gd name="connsiteY1365" fmla="*/ 558462 h 10574897"/>
                    <a:gd name="connsiteX1366" fmla="*/ 6567716 w 10584443"/>
                    <a:gd name="connsiteY1366" fmla="*/ 585186 h 10574897"/>
                    <a:gd name="connsiteX1367" fmla="*/ 6486861 w 10584443"/>
                    <a:gd name="connsiteY1367" fmla="*/ 559148 h 10574897"/>
                    <a:gd name="connsiteX1368" fmla="*/ 6389562 w 10584443"/>
                    <a:gd name="connsiteY1368" fmla="*/ 551610 h 10574897"/>
                    <a:gd name="connsiteX1369" fmla="*/ 6230594 w 10584443"/>
                    <a:gd name="connsiteY1369" fmla="*/ 581760 h 10574897"/>
                    <a:gd name="connsiteX1370" fmla="*/ 6299114 w 10584443"/>
                    <a:gd name="connsiteY1370" fmla="*/ 605742 h 10574897"/>
                    <a:gd name="connsiteX1371" fmla="*/ 6367635 w 10584443"/>
                    <a:gd name="connsiteY1371" fmla="*/ 577648 h 10574897"/>
                    <a:gd name="connsiteX1372" fmla="*/ 6573197 w 10584443"/>
                    <a:gd name="connsiteY1372" fmla="*/ 646168 h 10574897"/>
                    <a:gd name="connsiteX1373" fmla="*/ 6625273 w 10584443"/>
                    <a:gd name="connsiteY1373" fmla="*/ 639317 h 10574897"/>
                    <a:gd name="connsiteX1374" fmla="*/ 6744499 w 10584443"/>
                    <a:gd name="connsiteY1374" fmla="*/ 717430 h 10574897"/>
                    <a:gd name="connsiteX1375" fmla="*/ 6702016 w 10584443"/>
                    <a:gd name="connsiteY1375" fmla="*/ 699615 h 10574897"/>
                    <a:gd name="connsiteX1376" fmla="*/ 6783556 w 10584443"/>
                    <a:gd name="connsiteY1376" fmla="*/ 705782 h 10574897"/>
                    <a:gd name="connsiteX1377" fmla="*/ 6800001 w 10584443"/>
                    <a:gd name="connsiteY1377" fmla="*/ 701671 h 10574897"/>
                    <a:gd name="connsiteX1378" fmla="*/ 6691739 w 10584443"/>
                    <a:gd name="connsiteY1378" fmla="*/ 677689 h 10574897"/>
                    <a:gd name="connsiteX1379" fmla="*/ 6780815 w 10584443"/>
                    <a:gd name="connsiteY1379" fmla="*/ 659873 h 10574897"/>
                    <a:gd name="connsiteX1380" fmla="*/ 6668441 w 10584443"/>
                    <a:gd name="connsiteY1380" fmla="*/ 611223 h 10574897"/>
                    <a:gd name="connsiteX1381" fmla="*/ 6691053 w 10584443"/>
                    <a:gd name="connsiteY1381" fmla="*/ 631780 h 10574897"/>
                    <a:gd name="connsiteX1382" fmla="*/ 6583476 w 10584443"/>
                    <a:gd name="connsiteY1382" fmla="*/ 621502 h 10574897"/>
                    <a:gd name="connsiteX1383" fmla="*/ 6629384 w 10584443"/>
                    <a:gd name="connsiteY1383" fmla="*/ 608483 h 10574897"/>
                    <a:gd name="connsiteX1384" fmla="*/ 6389562 w 10584443"/>
                    <a:gd name="connsiteY1384" fmla="*/ 551610 h 10574897"/>
                    <a:gd name="connsiteX1385" fmla="*/ 6109344 w 10584443"/>
                    <a:gd name="connsiteY1385" fmla="*/ 537017 h 10574897"/>
                    <a:gd name="connsiteX1386" fmla="*/ 6080533 w 10584443"/>
                    <a:gd name="connsiteY1386" fmla="*/ 538591 h 10574897"/>
                    <a:gd name="connsiteX1387" fmla="*/ 6166869 w 10584443"/>
                    <a:gd name="connsiteY1387" fmla="*/ 573537 h 10574897"/>
                    <a:gd name="connsiteX1388" fmla="*/ 6109344 w 10584443"/>
                    <a:gd name="connsiteY1388" fmla="*/ 537017 h 10574897"/>
                    <a:gd name="connsiteX1389" fmla="*/ 3196513 w 10584443"/>
                    <a:gd name="connsiteY1389" fmla="*/ 531054 h 10574897"/>
                    <a:gd name="connsiteX1390" fmla="*/ 3090306 w 10584443"/>
                    <a:gd name="connsiteY1390" fmla="*/ 561888 h 10574897"/>
                    <a:gd name="connsiteX1391" fmla="*/ 3169790 w 10584443"/>
                    <a:gd name="connsiteY1391" fmla="*/ 547499 h 10574897"/>
                    <a:gd name="connsiteX1392" fmla="*/ 3122510 w 10584443"/>
                    <a:gd name="connsiteY1392" fmla="*/ 596149 h 10574897"/>
                    <a:gd name="connsiteX1393" fmla="*/ 3125251 w 10584443"/>
                    <a:gd name="connsiteY1393" fmla="*/ 596149 h 10574897"/>
                    <a:gd name="connsiteX1394" fmla="*/ 3211587 w 10584443"/>
                    <a:gd name="connsiteY1394" fmla="*/ 548184 h 10574897"/>
                    <a:gd name="connsiteX1395" fmla="*/ 3196513 w 10584443"/>
                    <a:gd name="connsiteY1395" fmla="*/ 531054 h 10574897"/>
                    <a:gd name="connsiteX1396" fmla="*/ 4681339 w 10584443"/>
                    <a:gd name="connsiteY1396" fmla="*/ 528313 h 10574897"/>
                    <a:gd name="connsiteX1397" fmla="*/ 4681339 w 10584443"/>
                    <a:gd name="connsiteY1397" fmla="*/ 548184 h 10574897"/>
                    <a:gd name="connsiteX1398" fmla="*/ 4716286 w 10584443"/>
                    <a:gd name="connsiteY1398" fmla="*/ 535165 h 10574897"/>
                    <a:gd name="connsiteX1399" fmla="*/ 4681339 w 10584443"/>
                    <a:gd name="connsiteY1399" fmla="*/ 528313 h 10574897"/>
                    <a:gd name="connsiteX1400" fmla="*/ 7028690 w 10584443"/>
                    <a:gd name="connsiteY1400" fmla="*/ 525572 h 10574897"/>
                    <a:gd name="connsiteX1401" fmla="*/ 6989118 w 10584443"/>
                    <a:gd name="connsiteY1401" fmla="*/ 529684 h 10574897"/>
                    <a:gd name="connsiteX1402" fmla="*/ 7063121 w 10584443"/>
                    <a:gd name="connsiteY1402" fmla="*/ 533795 h 10574897"/>
                    <a:gd name="connsiteX1403" fmla="*/ 7028690 w 10584443"/>
                    <a:gd name="connsiteY1403" fmla="*/ 525572 h 10574897"/>
                    <a:gd name="connsiteX1404" fmla="*/ 3504841 w 10584443"/>
                    <a:gd name="connsiteY1404" fmla="*/ 518705 h 10574897"/>
                    <a:gd name="connsiteX1405" fmla="*/ 3569250 w 10584443"/>
                    <a:gd name="connsiteY1405" fmla="*/ 576262 h 10574897"/>
                    <a:gd name="connsiteX1406" fmla="*/ 3463728 w 10584443"/>
                    <a:gd name="connsiteY1406" fmla="*/ 557077 h 10574897"/>
                    <a:gd name="connsiteX1407" fmla="*/ 3347928 w 10584443"/>
                    <a:gd name="connsiteY1407" fmla="*/ 581059 h 10574897"/>
                    <a:gd name="connsiteX1408" fmla="*/ 3382872 w 10584443"/>
                    <a:gd name="connsiteY1408" fmla="*/ 559132 h 10574897"/>
                    <a:gd name="connsiteX1409" fmla="*/ 3504841 w 10584443"/>
                    <a:gd name="connsiteY1409" fmla="*/ 518705 h 10574897"/>
                    <a:gd name="connsiteX1410" fmla="*/ 3051351 w 10584443"/>
                    <a:gd name="connsiteY1410" fmla="*/ 517500 h 10574897"/>
                    <a:gd name="connsiteX1411" fmla="*/ 2925856 w 10584443"/>
                    <a:gd name="connsiteY1411" fmla="*/ 603686 h 10574897"/>
                    <a:gd name="connsiteX1412" fmla="*/ 3008081 w 10584443"/>
                    <a:gd name="connsiteY1412" fmla="*/ 594093 h 10574897"/>
                    <a:gd name="connsiteX1413" fmla="*/ 3068380 w 10584443"/>
                    <a:gd name="connsiteY1413" fmla="*/ 520091 h 10574897"/>
                    <a:gd name="connsiteX1414" fmla="*/ 3051351 w 10584443"/>
                    <a:gd name="connsiteY1414" fmla="*/ 517500 h 10574897"/>
                    <a:gd name="connsiteX1415" fmla="*/ 7137123 w 10584443"/>
                    <a:gd name="connsiteY1415" fmla="*/ 513924 h 10574897"/>
                    <a:gd name="connsiteX1416" fmla="*/ 7301573 w 10584443"/>
                    <a:gd name="connsiteY1416" fmla="*/ 582445 h 10574897"/>
                    <a:gd name="connsiteX1417" fmla="*/ 7170699 w 10584443"/>
                    <a:gd name="connsiteY1417" fmla="*/ 513924 h 10574897"/>
                    <a:gd name="connsiteX1418" fmla="*/ 3783719 w 10584443"/>
                    <a:gd name="connsiteY1418" fmla="*/ 513907 h 10574897"/>
                    <a:gd name="connsiteX1419" fmla="*/ 3826202 w 10584443"/>
                    <a:gd name="connsiteY1419" fmla="*/ 529667 h 10574897"/>
                    <a:gd name="connsiteX1420" fmla="*/ 3674086 w 10584443"/>
                    <a:gd name="connsiteY1420" fmla="*/ 557075 h 10574897"/>
                    <a:gd name="connsiteX1421" fmla="*/ 3783719 w 10584443"/>
                    <a:gd name="connsiteY1421" fmla="*/ 513907 h 10574897"/>
                    <a:gd name="connsiteX1422" fmla="*/ 4292682 w 10584443"/>
                    <a:gd name="connsiteY1422" fmla="*/ 511655 h 10574897"/>
                    <a:gd name="connsiteX1423" fmla="*/ 4263381 w 10584443"/>
                    <a:gd name="connsiteY1423" fmla="*/ 511868 h 10574897"/>
                    <a:gd name="connsiteX1424" fmla="*/ 4257900 w 10584443"/>
                    <a:gd name="connsiteY1424" fmla="*/ 513924 h 10574897"/>
                    <a:gd name="connsiteX1425" fmla="*/ 4320940 w 10584443"/>
                    <a:gd name="connsiteY1425" fmla="*/ 519406 h 10574897"/>
                    <a:gd name="connsiteX1426" fmla="*/ 4292682 w 10584443"/>
                    <a:gd name="connsiteY1426" fmla="*/ 511655 h 10574897"/>
                    <a:gd name="connsiteX1427" fmla="*/ 3105413 w 10584443"/>
                    <a:gd name="connsiteY1427" fmla="*/ 503603 h 10574897"/>
                    <a:gd name="connsiteX1428" fmla="*/ 3082084 w 10584443"/>
                    <a:gd name="connsiteY1428" fmla="*/ 504331 h 10574897"/>
                    <a:gd name="connsiteX1429" fmla="*/ 3076602 w 10584443"/>
                    <a:gd name="connsiteY1429" fmla="*/ 553666 h 10574897"/>
                    <a:gd name="connsiteX1430" fmla="*/ 3079343 w 10584443"/>
                    <a:gd name="connsiteY1430" fmla="*/ 553666 h 10574897"/>
                    <a:gd name="connsiteX1431" fmla="*/ 3150604 w 10584443"/>
                    <a:gd name="connsiteY1431" fmla="*/ 513239 h 10574897"/>
                    <a:gd name="connsiteX1432" fmla="*/ 3105413 w 10584443"/>
                    <a:gd name="connsiteY1432" fmla="*/ 503603 h 10574897"/>
                    <a:gd name="connsiteX1433" fmla="*/ 6239501 w 10584443"/>
                    <a:gd name="connsiteY1433" fmla="*/ 494738 h 10574897"/>
                    <a:gd name="connsiteX1434" fmla="*/ 6321041 w 10584443"/>
                    <a:gd name="connsiteY1434" fmla="*/ 516665 h 10574897"/>
                    <a:gd name="connsiteX1435" fmla="*/ 6239501 w 10584443"/>
                    <a:gd name="connsiteY1435" fmla="*/ 494738 h 10574897"/>
                    <a:gd name="connsiteX1436" fmla="*/ 3640510 w 10584443"/>
                    <a:gd name="connsiteY1436" fmla="*/ 494036 h 10574897"/>
                    <a:gd name="connsiteX1437" fmla="*/ 3672715 w 10584443"/>
                    <a:gd name="connsiteY1437" fmla="*/ 507055 h 10574897"/>
                    <a:gd name="connsiteX1438" fmla="*/ 3648048 w 10584443"/>
                    <a:gd name="connsiteY1438" fmla="*/ 526241 h 10574897"/>
                    <a:gd name="connsiteX1439" fmla="*/ 3600083 w 10584443"/>
                    <a:gd name="connsiteY1439" fmla="*/ 536519 h 10574897"/>
                    <a:gd name="connsiteX1440" fmla="*/ 3585694 w 10584443"/>
                    <a:gd name="connsiteY1440" fmla="*/ 518018 h 10574897"/>
                    <a:gd name="connsiteX1441" fmla="*/ 3565138 w 10584443"/>
                    <a:gd name="connsiteY1441" fmla="*/ 518018 h 10574897"/>
                    <a:gd name="connsiteX1442" fmla="*/ 3640510 w 10584443"/>
                    <a:gd name="connsiteY1442" fmla="*/ 494036 h 10574897"/>
                    <a:gd name="connsiteX1443" fmla="*/ 5809876 w 10584443"/>
                    <a:gd name="connsiteY1443" fmla="*/ 491997 h 10574897"/>
                    <a:gd name="connsiteX1444" fmla="*/ 5812911 w 10584443"/>
                    <a:gd name="connsiteY1444" fmla="*/ 493294 h 10574897"/>
                    <a:gd name="connsiteX1445" fmla="*/ 5806940 w 10584443"/>
                    <a:gd name="connsiteY1445" fmla="*/ 502629 h 10574897"/>
                    <a:gd name="connsiteX1446" fmla="*/ 5908546 w 10584443"/>
                    <a:gd name="connsiteY1446" fmla="*/ 520091 h 10574897"/>
                    <a:gd name="connsiteX1447" fmla="*/ 5836374 w 10584443"/>
                    <a:gd name="connsiteY1447" fmla="*/ 503324 h 10574897"/>
                    <a:gd name="connsiteX1448" fmla="*/ 5812911 w 10584443"/>
                    <a:gd name="connsiteY1448" fmla="*/ 493294 h 10574897"/>
                    <a:gd name="connsiteX1449" fmla="*/ 5813302 w 10584443"/>
                    <a:gd name="connsiteY1449" fmla="*/ 492683 h 10574897"/>
                    <a:gd name="connsiteX1450" fmla="*/ 4451129 w 10584443"/>
                    <a:gd name="connsiteY1450" fmla="*/ 489942 h 10574897"/>
                    <a:gd name="connsiteX1451" fmla="*/ 4445648 w 10584443"/>
                    <a:gd name="connsiteY1451" fmla="*/ 491997 h 10574897"/>
                    <a:gd name="connsiteX1452" fmla="*/ 4367533 w 10584443"/>
                    <a:gd name="connsiteY1452" fmla="*/ 515980 h 10574897"/>
                    <a:gd name="connsiteX1453" fmla="*/ 4451129 w 10584443"/>
                    <a:gd name="connsiteY1453" fmla="*/ 489942 h 10574897"/>
                    <a:gd name="connsiteX1454" fmla="*/ 4553666 w 10584443"/>
                    <a:gd name="connsiteY1454" fmla="*/ 486376 h 10574897"/>
                    <a:gd name="connsiteX1455" fmla="*/ 4508686 w 10584443"/>
                    <a:gd name="connsiteY1455" fmla="*/ 508442 h 10574897"/>
                    <a:gd name="connsiteX1456" fmla="*/ 4582670 w 10584443"/>
                    <a:gd name="connsiteY1456" fmla="*/ 489942 h 10574897"/>
                    <a:gd name="connsiteX1457" fmla="*/ 4577189 w 10584443"/>
                    <a:gd name="connsiteY1457" fmla="*/ 491312 h 10574897"/>
                    <a:gd name="connsiteX1458" fmla="*/ 4553666 w 10584443"/>
                    <a:gd name="connsiteY1458" fmla="*/ 486376 h 10574897"/>
                    <a:gd name="connsiteX1459" fmla="*/ 3218975 w 10584443"/>
                    <a:gd name="connsiteY1459" fmla="*/ 485739 h 10574897"/>
                    <a:gd name="connsiteX1460" fmla="*/ 3159512 w 10584443"/>
                    <a:gd name="connsiteY1460" fmla="*/ 513924 h 10574897"/>
                    <a:gd name="connsiteX1461" fmla="*/ 3162253 w 10584443"/>
                    <a:gd name="connsiteY1461" fmla="*/ 513924 h 10574897"/>
                    <a:gd name="connsiteX1462" fmla="*/ 3247218 w 10584443"/>
                    <a:gd name="connsiteY1462" fmla="*/ 491997 h 10574897"/>
                    <a:gd name="connsiteX1463" fmla="*/ 3238236 w 10584443"/>
                    <a:gd name="connsiteY1463" fmla="*/ 486173 h 10574897"/>
                    <a:gd name="connsiteX1464" fmla="*/ 3218975 w 10584443"/>
                    <a:gd name="connsiteY1464" fmla="*/ 485739 h 10574897"/>
                    <a:gd name="connsiteX1465" fmla="*/ 6098348 w 10584443"/>
                    <a:gd name="connsiteY1465" fmla="*/ 479664 h 10574897"/>
                    <a:gd name="connsiteX1466" fmla="*/ 6070940 w 10584443"/>
                    <a:gd name="connsiteY1466" fmla="*/ 509128 h 10574897"/>
                    <a:gd name="connsiteX1467" fmla="*/ 6157276 w 10584443"/>
                    <a:gd name="connsiteY1467" fmla="*/ 513239 h 10574897"/>
                    <a:gd name="connsiteX1468" fmla="*/ 6166184 w 10584443"/>
                    <a:gd name="connsiteY1468" fmla="*/ 550925 h 10574897"/>
                    <a:gd name="connsiteX1469" fmla="*/ 6223056 w 10584443"/>
                    <a:gd name="connsiteY1469" fmla="*/ 522146 h 10574897"/>
                    <a:gd name="connsiteX1470" fmla="*/ 6098348 w 10584443"/>
                    <a:gd name="connsiteY1470" fmla="*/ 479664 h 10574897"/>
                    <a:gd name="connsiteX1471" fmla="*/ 4683396 w 10584443"/>
                    <a:gd name="connsiteY1471" fmla="*/ 479664 h 10574897"/>
                    <a:gd name="connsiteX1472" fmla="*/ 4683396 w 10584443"/>
                    <a:gd name="connsiteY1472" fmla="*/ 503646 h 10574897"/>
                    <a:gd name="connsiteX1473" fmla="*/ 4704637 w 10584443"/>
                    <a:gd name="connsiteY1473" fmla="*/ 503646 h 10574897"/>
                    <a:gd name="connsiteX1474" fmla="*/ 4683396 w 10584443"/>
                    <a:gd name="connsiteY1474" fmla="*/ 479664 h 10574897"/>
                    <a:gd name="connsiteX1475" fmla="*/ 4099609 w 10584443"/>
                    <a:gd name="connsiteY1475" fmla="*/ 475546 h 10574897"/>
                    <a:gd name="connsiteX1476" fmla="*/ 4057811 w 10584443"/>
                    <a:gd name="connsiteY1476" fmla="*/ 524195 h 10574897"/>
                    <a:gd name="connsiteX1477" fmla="*/ 4099609 w 10584443"/>
                    <a:gd name="connsiteY1477" fmla="*/ 475546 h 10574897"/>
                    <a:gd name="connsiteX1478" fmla="*/ 4804678 w 10584443"/>
                    <a:gd name="connsiteY1478" fmla="*/ 474182 h 10574897"/>
                    <a:gd name="connsiteX1479" fmla="*/ 4804678 w 10584443"/>
                    <a:gd name="connsiteY1479" fmla="*/ 485830 h 10574897"/>
                    <a:gd name="connsiteX1480" fmla="*/ 4833456 w 10584443"/>
                    <a:gd name="connsiteY1480" fmla="*/ 478293 h 10574897"/>
                    <a:gd name="connsiteX1481" fmla="*/ 3835120 w 10584443"/>
                    <a:gd name="connsiteY1481" fmla="*/ 473490 h 10574897"/>
                    <a:gd name="connsiteX1482" fmla="*/ 3822786 w 10584443"/>
                    <a:gd name="connsiteY1482" fmla="*/ 512547 h 10574897"/>
                    <a:gd name="connsiteX1483" fmla="*/ 3835120 w 10584443"/>
                    <a:gd name="connsiteY1483" fmla="*/ 473490 h 10574897"/>
                    <a:gd name="connsiteX1484" fmla="*/ 4902736 w 10584443"/>
                    <a:gd name="connsiteY1484" fmla="*/ 463840 h 10574897"/>
                    <a:gd name="connsiteX1485" fmla="*/ 4851957 w 10584443"/>
                    <a:gd name="connsiteY1485" fmla="*/ 478293 h 10574897"/>
                    <a:gd name="connsiteX1486" fmla="*/ 4848531 w 10584443"/>
                    <a:gd name="connsiteY1486" fmla="*/ 479664 h 10574897"/>
                    <a:gd name="connsiteX1487" fmla="*/ 4864976 w 10584443"/>
                    <a:gd name="connsiteY1487" fmla="*/ 495423 h 10574897"/>
                    <a:gd name="connsiteX1488" fmla="*/ 4920477 w 10584443"/>
                    <a:gd name="connsiteY1488" fmla="*/ 470756 h 10574897"/>
                    <a:gd name="connsiteX1489" fmla="*/ 4902736 w 10584443"/>
                    <a:gd name="connsiteY1489" fmla="*/ 463840 h 10574897"/>
                    <a:gd name="connsiteX1490" fmla="*/ 5927732 w 10584443"/>
                    <a:gd name="connsiteY1490" fmla="*/ 460478 h 10574897"/>
                    <a:gd name="connsiteX1491" fmla="*/ 5892786 w 10584443"/>
                    <a:gd name="connsiteY1491" fmla="*/ 486516 h 10574897"/>
                    <a:gd name="connsiteX1492" fmla="*/ 5927732 w 10584443"/>
                    <a:gd name="connsiteY1492" fmla="*/ 460478 h 10574897"/>
                    <a:gd name="connsiteX1493" fmla="*/ 5254086 w 10584443"/>
                    <a:gd name="connsiteY1493" fmla="*/ 460292 h 10574897"/>
                    <a:gd name="connsiteX1494" fmla="*/ 5269246 w 10584443"/>
                    <a:gd name="connsiteY1494" fmla="*/ 472112 h 10574897"/>
                    <a:gd name="connsiteX1495" fmla="*/ 5213744 w 10584443"/>
                    <a:gd name="connsiteY1495" fmla="*/ 472112 h 10574897"/>
                    <a:gd name="connsiteX1496" fmla="*/ 5254086 w 10584443"/>
                    <a:gd name="connsiteY1496" fmla="*/ 460292 h 10574897"/>
                    <a:gd name="connsiteX1497" fmla="*/ 4933496 w 10584443"/>
                    <a:gd name="connsiteY1497" fmla="*/ 459107 h 10574897"/>
                    <a:gd name="connsiteX1498" fmla="*/ 4913625 w 10584443"/>
                    <a:gd name="connsiteY1498" fmla="*/ 494738 h 10574897"/>
                    <a:gd name="connsiteX1499" fmla="*/ 4977350 w 10584443"/>
                    <a:gd name="connsiteY1499" fmla="*/ 494738 h 10574897"/>
                    <a:gd name="connsiteX1500" fmla="*/ 5014351 w 10584443"/>
                    <a:gd name="connsiteY1500" fmla="*/ 462533 h 10574897"/>
                    <a:gd name="connsiteX1501" fmla="*/ 4933496 w 10584443"/>
                    <a:gd name="connsiteY1501" fmla="*/ 459107 h 10574897"/>
                    <a:gd name="connsiteX1502" fmla="*/ 3980383 w 10584443"/>
                    <a:gd name="connsiteY1502" fmla="*/ 457730 h 10574897"/>
                    <a:gd name="connsiteX1503" fmla="*/ 3887881 w 10584443"/>
                    <a:gd name="connsiteY1503" fmla="*/ 491305 h 10574897"/>
                    <a:gd name="connsiteX1504" fmla="*/ 3884453 w 10584443"/>
                    <a:gd name="connsiteY1504" fmla="*/ 473490 h 10574897"/>
                    <a:gd name="connsiteX1505" fmla="*/ 3980383 w 10584443"/>
                    <a:gd name="connsiteY1505" fmla="*/ 457730 h 10574897"/>
                    <a:gd name="connsiteX1506" fmla="*/ 5863687 w 10584443"/>
                    <a:gd name="connsiteY1506" fmla="*/ 457416 h 10574897"/>
                    <a:gd name="connsiteX1507" fmla="*/ 5824951 w 10584443"/>
                    <a:gd name="connsiteY1507" fmla="*/ 480349 h 10574897"/>
                    <a:gd name="connsiteX1508" fmla="*/ 5889360 w 10584443"/>
                    <a:gd name="connsiteY1508" fmla="*/ 494053 h 10574897"/>
                    <a:gd name="connsiteX1509" fmla="*/ 5875388 w 10584443"/>
                    <a:gd name="connsiteY1509" fmla="*/ 465820 h 10574897"/>
                    <a:gd name="connsiteX1510" fmla="*/ 5878148 w 10584443"/>
                    <a:gd name="connsiteY1510" fmla="*/ 458405 h 10574897"/>
                    <a:gd name="connsiteX1511" fmla="*/ 5878397 w 10584443"/>
                    <a:gd name="connsiteY1511" fmla="*/ 458422 h 10574897"/>
                    <a:gd name="connsiteX1512" fmla="*/ 5878397 w 10584443"/>
                    <a:gd name="connsiteY1512" fmla="*/ 457737 h 10574897"/>
                    <a:gd name="connsiteX1513" fmla="*/ 5878148 w 10584443"/>
                    <a:gd name="connsiteY1513" fmla="*/ 458405 h 10574897"/>
                    <a:gd name="connsiteX1514" fmla="*/ 7022693 w 10584443"/>
                    <a:gd name="connsiteY1514" fmla="*/ 456367 h 10574897"/>
                    <a:gd name="connsiteX1515" fmla="*/ 7096696 w 10584443"/>
                    <a:gd name="connsiteY1515" fmla="*/ 507072 h 10574897"/>
                    <a:gd name="connsiteX1516" fmla="*/ 7119327 w 10584443"/>
                    <a:gd name="connsiteY1516" fmla="*/ 499925 h 10574897"/>
                    <a:gd name="connsiteX1517" fmla="*/ 7120678 w 10584443"/>
                    <a:gd name="connsiteY1517" fmla="*/ 500905 h 10574897"/>
                    <a:gd name="connsiteX1518" fmla="*/ 7122734 w 10584443"/>
                    <a:gd name="connsiteY1518" fmla="*/ 498849 h 10574897"/>
                    <a:gd name="connsiteX1519" fmla="*/ 7119327 w 10584443"/>
                    <a:gd name="connsiteY1519" fmla="*/ 499925 h 10574897"/>
                    <a:gd name="connsiteX1520" fmla="*/ 7098334 w 10584443"/>
                    <a:gd name="connsiteY1520" fmla="*/ 484696 h 10574897"/>
                    <a:gd name="connsiteX1521" fmla="*/ 7022693 w 10584443"/>
                    <a:gd name="connsiteY1521" fmla="*/ 456367 h 10574897"/>
                    <a:gd name="connsiteX1522" fmla="*/ 6115703 w 10584443"/>
                    <a:gd name="connsiteY1522" fmla="*/ 441988 h 10574897"/>
                    <a:gd name="connsiteX1523" fmla="*/ 6098348 w 10584443"/>
                    <a:gd name="connsiteY1523" fmla="*/ 448144 h 10574897"/>
                    <a:gd name="connsiteX1524" fmla="*/ 6123786 w 10584443"/>
                    <a:gd name="connsiteY1524" fmla="*/ 461848 h 10574897"/>
                    <a:gd name="connsiteX1525" fmla="*/ 6148535 w 10584443"/>
                    <a:gd name="connsiteY1525" fmla="*/ 466692 h 10574897"/>
                    <a:gd name="connsiteX1526" fmla="*/ 6148369 w 10584443"/>
                    <a:gd name="connsiteY1526" fmla="*/ 467330 h 10574897"/>
                    <a:gd name="connsiteX1527" fmla="*/ 6151795 w 10584443"/>
                    <a:gd name="connsiteY1527" fmla="*/ 467330 h 10574897"/>
                    <a:gd name="connsiteX1528" fmla="*/ 6148535 w 10584443"/>
                    <a:gd name="connsiteY1528" fmla="*/ 466692 h 10574897"/>
                    <a:gd name="connsiteX1529" fmla="*/ 6150671 w 10584443"/>
                    <a:gd name="connsiteY1529" fmla="*/ 458454 h 10574897"/>
                    <a:gd name="connsiteX1530" fmla="*/ 6115703 w 10584443"/>
                    <a:gd name="connsiteY1530" fmla="*/ 441988 h 10574897"/>
                    <a:gd name="connsiteX1531" fmla="*/ 7152197 w 10584443"/>
                    <a:gd name="connsiteY1531" fmla="*/ 438533 h 10574897"/>
                    <a:gd name="connsiteX1532" fmla="*/ 7340629 w 10584443"/>
                    <a:gd name="connsiteY1532" fmla="*/ 531721 h 10574897"/>
                    <a:gd name="connsiteX1533" fmla="*/ 7152197 w 10584443"/>
                    <a:gd name="connsiteY1533" fmla="*/ 438533 h 10574897"/>
                    <a:gd name="connsiteX1534" fmla="*/ 3877603 w 10584443"/>
                    <a:gd name="connsiteY1534" fmla="*/ 430322 h 10574897"/>
                    <a:gd name="connsiteX1535" fmla="*/ 3740561 w 10584443"/>
                    <a:gd name="connsiteY1535" fmla="*/ 481713 h 10574897"/>
                    <a:gd name="connsiteX1536" fmla="*/ 3877603 w 10584443"/>
                    <a:gd name="connsiteY1536" fmla="*/ 430322 h 10574897"/>
                    <a:gd name="connsiteX1537" fmla="*/ 4675858 w 10584443"/>
                    <a:gd name="connsiteY1537" fmla="*/ 428586 h 10574897"/>
                    <a:gd name="connsiteX1538" fmla="*/ 4627894 w 10584443"/>
                    <a:gd name="connsiteY1538" fmla="*/ 436496 h 10574897"/>
                    <a:gd name="connsiteX1539" fmla="*/ 4622413 w 10584443"/>
                    <a:gd name="connsiteY1539" fmla="*/ 437866 h 10574897"/>
                    <a:gd name="connsiteX1540" fmla="*/ 4656672 w 10584443"/>
                    <a:gd name="connsiteY1540" fmla="*/ 445403 h 10574897"/>
                    <a:gd name="connsiteX1541" fmla="*/ 4581985 w 10584443"/>
                    <a:gd name="connsiteY1541" fmla="*/ 470756 h 10574897"/>
                    <a:gd name="connsiteX1542" fmla="*/ 4600485 w 10584443"/>
                    <a:gd name="connsiteY1542" fmla="*/ 491997 h 10574897"/>
                    <a:gd name="connsiteX1543" fmla="*/ 4625837 w 10584443"/>
                    <a:gd name="connsiteY1543" fmla="*/ 481719 h 10574897"/>
                    <a:gd name="connsiteX1544" fmla="*/ 4694359 w 10584443"/>
                    <a:gd name="connsiteY1544" fmla="*/ 441292 h 10574897"/>
                    <a:gd name="connsiteX1545" fmla="*/ 4699841 w 10584443"/>
                    <a:gd name="connsiteY1545" fmla="*/ 449514 h 10574897"/>
                    <a:gd name="connsiteX1546" fmla="*/ 4723823 w 10584443"/>
                    <a:gd name="connsiteY1546" fmla="*/ 436496 h 10574897"/>
                    <a:gd name="connsiteX1547" fmla="*/ 4675858 w 10584443"/>
                    <a:gd name="connsiteY1547" fmla="*/ 428586 h 10574897"/>
                    <a:gd name="connsiteX1548" fmla="*/ 4933496 w 10584443"/>
                    <a:gd name="connsiteY1548" fmla="*/ 427588 h 10574897"/>
                    <a:gd name="connsiteX1549" fmla="*/ 4942405 w 10584443"/>
                    <a:gd name="connsiteY1549" fmla="*/ 438551 h 10574897"/>
                    <a:gd name="connsiteX1550" fmla="*/ 4943775 w 10584443"/>
                    <a:gd name="connsiteY1550" fmla="*/ 438551 h 10574897"/>
                    <a:gd name="connsiteX1551" fmla="*/ 4933496 w 10584443"/>
                    <a:gd name="connsiteY1551" fmla="*/ 427588 h 10574897"/>
                    <a:gd name="connsiteX1552" fmla="*/ 5331600 w 10584443"/>
                    <a:gd name="connsiteY1552" fmla="*/ 420728 h 10574897"/>
                    <a:gd name="connsiteX1553" fmla="*/ 5300081 w 10584443"/>
                    <a:gd name="connsiteY1553" fmla="*/ 450192 h 10574897"/>
                    <a:gd name="connsiteX1554" fmla="*/ 5331600 w 10584443"/>
                    <a:gd name="connsiteY1554" fmla="*/ 420728 h 10574897"/>
                    <a:gd name="connsiteX1555" fmla="*/ 4893821 w 10584443"/>
                    <a:gd name="connsiteY1555" fmla="*/ 416692 h 10574897"/>
                    <a:gd name="connsiteX1556" fmla="*/ 4870457 w 10584443"/>
                    <a:gd name="connsiteY1556" fmla="*/ 424847 h 10574897"/>
                    <a:gd name="connsiteX1557" fmla="*/ 4917738 w 10584443"/>
                    <a:gd name="connsiteY1557" fmla="*/ 447459 h 10574897"/>
                    <a:gd name="connsiteX1558" fmla="*/ 4909514 w 10584443"/>
                    <a:gd name="connsiteY1558" fmla="*/ 425532 h 10574897"/>
                    <a:gd name="connsiteX1559" fmla="*/ 4920477 w 10584443"/>
                    <a:gd name="connsiteY1559" fmla="*/ 419365 h 10574897"/>
                    <a:gd name="connsiteX1560" fmla="*/ 4918422 w 10584443"/>
                    <a:gd name="connsiteY1560" fmla="*/ 419365 h 10574897"/>
                    <a:gd name="connsiteX1561" fmla="*/ 4893821 w 10584443"/>
                    <a:gd name="connsiteY1561" fmla="*/ 416692 h 10574897"/>
                    <a:gd name="connsiteX1562" fmla="*/ 5886630 w 10584443"/>
                    <a:gd name="connsiteY1562" fmla="*/ 412310 h 10574897"/>
                    <a:gd name="connsiteX1563" fmla="*/ 5868119 w 10584443"/>
                    <a:gd name="connsiteY1563" fmla="*/ 417995 h 10574897"/>
                    <a:gd name="connsiteX1564" fmla="*/ 5892786 w 10584443"/>
                    <a:gd name="connsiteY1564" fmla="*/ 437866 h 10574897"/>
                    <a:gd name="connsiteX1565" fmla="*/ 5936639 w 10584443"/>
                    <a:gd name="connsiteY1565" fmla="*/ 424162 h 10574897"/>
                    <a:gd name="connsiteX1566" fmla="*/ 5886630 w 10584443"/>
                    <a:gd name="connsiteY1566" fmla="*/ 412310 h 10574897"/>
                    <a:gd name="connsiteX1567" fmla="*/ 4047524 w 10584443"/>
                    <a:gd name="connsiteY1567" fmla="*/ 405644 h 10574897"/>
                    <a:gd name="connsiteX1568" fmla="*/ 3979003 w 10584443"/>
                    <a:gd name="connsiteY1568" fmla="*/ 449497 h 10574897"/>
                    <a:gd name="connsiteX1569" fmla="*/ 3999559 w 10584443"/>
                    <a:gd name="connsiteY1569" fmla="*/ 411811 h 10574897"/>
                    <a:gd name="connsiteX1570" fmla="*/ 4047524 w 10584443"/>
                    <a:gd name="connsiteY1570" fmla="*/ 405644 h 10574897"/>
                    <a:gd name="connsiteX1571" fmla="*/ 6893189 w 10584443"/>
                    <a:gd name="connsiteY1571" fmla="*/ 403606 h 10574897"/>
                    <a:gd name="connsiteX1572" fmla="*/ 6987063 w 10584443"/>
                    <a:gd name="connsiteY1572" fmla="*/ 460478 h 10574897"/>
                    <a:gd name="connsiteX1573" fmla="*/ 6967877 w 10584443"/>
                    <a:gd name="connsiteY1573" fmla="*/ 430329 h 10574897"/>
                    <a:gd name="connsiteX1574" fmla="*/ 7042565 w 10584443"/>
                    <a:gd name="connsiteY1574" fmla="*/ 434440 h 10574897"/>
                    <a:gd name="connsiteX1575" fmla="*/ 6893189 w 10584443"/>
                    <a:gd name="connsiteY1575" fmla="*/ 403606 h 10574897"/>
                    <a:gd name="connsiteX1576" fmla="*/ 6408376 w 10584443"/>
                    <a:gd name="connsiteY1576" fmla="*/ 395625 h 10574897"/>
                    <a:gd name="connsiteX1577" fmla="*/ 6372432 w 10584443"/>
                    <a:gd name="connsiteY1577" fmla="*/ 398809 h 10574897"/>
                    <a:gd name="connsiteX1578" fmla="*/ 6440952 w 10584443"/>
                    <a:gd name="connsiteY1578" fmla="*/ 411143 h 10574897"/>
                    <a:gd name="connsiteX1579" fmla="*/ 6408376 w 10584443"/>
                    <a:gd name="connsiteY1579" fmla="*/ 395625 h 10574897"/>
                    <a:gd name="connsiteX1580" fmla="*/ 5211004 w 10584443"/>
                    <a:gd name="connsiteY1580" fmla="*/ 389199 h 10574897"/>
                    <a:gd name="connsiteX1581" fmla="*/ 5170577 w 10584443"/>
                    <a:gd name="connsiteY1581" fmla="*/ 424145 h 10574897"/>
                    <a:gd name="connsiteX1582" fmla="*/ 5191817 w 10584443"/>
                    <a:gd name="connsiteY1582" fmla="*/ 398107 h 10574897"/>
                    <a:gd name="connsiteX1583" fmla="*/ 5182225 w 10584443"/>
                    <a:gd name="connsiteY1583" fmla="*/ 393310 h 10574897"/>
                    <a:gd name="connsiteX1584" fmla="*/ 5211004 w 10584443"/>
                    <a:gd name="connsiteY1584" fmla="*/ 389199 h 10574897"/>
                    <a:gd name="connsiteX1585" fmla="*/ 3594758 w 10584443"/>
                    <a:gd name="connsiteY1585" fmla="*/ 389023 h 10574897"/>
                    <a:gd name="connsiteX1586" fmla="*/ 3455521 w 10584443"/>
                    <a:gd name="connsiteY1586" fmla="*/ 457052 h 10574897"/>
                    <a:gd name="connsiteX1587" fmla="*/ 3537746 w 10584443"/>
                    <a:gd name="connsiteY1587" fmla="*/ 457052 h 10574897"/>
                    <a:gd name="connsiteX1588" fmla="*/ 3502116 w 10584443"/>
                    <a:gd name="connsiteY1588" fmla="*/ 436496 h 10574897"/>
                    <a:gd name="connsiteX1589" fmla="*/ 3599415 w 10584443"/>
                    <a:gd name="connsiteY1589" fmla="*/ 414569 h 10574897"/>
                    <a:gd name="connsiteX1590" fmla="*/ 3602156 w 10584443"/>
                    <a:gd name="connsiteY1590" fmla="*/ 414569 h 10574897"/>
                    <a:gd name="connsiteX1591" fmla="*/ 3625454 w 10584443"/>
                    <a:gd name="connsiteY1591" fmla="*/ 393327 h 10574897"/>
                    <a:gd name="connsiteX1592" fmla="*/ 3594758 w 10584443"/>
                    <a:gd name="connsiteY1592" fmla="*/ 389023 h 10574897"/>
                    <a:gd name="connsiteX1593" fmla="*/ 3874270 w 10584443"/>
                    <a:gd name="connsiteY1593" fmla="*/ 369259 h 10574897"/>
                    <a:gd name="connsiteX1594" fmla="*/ 3836498 w 10584443"/>
                    <a:gd name="connsiteY1594" fmla="*/ 381679 h 10574897"/>
                    <a:gd name="connsiteX1595" fmla="*/ 3837182 w 10584443"/>
                    <a:gd name="connsiteY1595" fmla="*/ 381679 h 10574897"/>
                    <a:gd name="connsiteX1596" fmla="*/ 3914611 w 10584443"/>
                    <a:gd name="connsiteY1596" fmla="*/ 370716 h 10574897"/>
                    <a:gd name="connsiteX1597" fmla="*/ 3874270 w 10584443"/>
                    <a:gd name="connsiteY1597" fmla="*/ 369259 h 10574897"/>
                    <a:gd name="connsiteX1598" fmla="*/ 3770717 w 10584443"/>
                    <a:gd name="connsiteY1598" fmla="*/ 354271 h 10574897"/>
                    <a:gd name="connsiteX1599" fmla="*/ 3693290 w 10584443"/>
                    <a:gd name="connsiteY1599" fmla="*/ 376197 h 10574897"/>
                    <a:gd name="connsiteX1600" fmla="*/ 3754272 w 10584443"/>
                    <a:gd name="connsiteY1600" fmla="*/ 376197 h 10574897"/>
                    <a:gd name="connsiteX1601" fmla="*/ 3757013 w 10584443"/>
                    <a:gd name="connsiteY1601" fmla="*/ 376197 h 10574897"/>
                    <a:gd name="connsiteX1602" fmla="*/ 3770717 w 10584443"/>
                    <a:gd name="connsiteY1602" fmla="*/ 354271 h 10574897"/>
                    <a:gd name="connsiteX1603" fmla="*/ 6752037 w 10584443"/>
                    <a:gd name="connsiteY1603" fmla="*/ 353585 h 10574897"/>
                    <a:gd name="connsiteX1604" fmla="*/ 6760944 w 10584443"/>
                    <a:gd name="connsiteY1604" fmla="*/ 383735 h 10574897"/>
                    <a:gd name="connsiteX1605" fmla="*/ 6821243 w 10584443"/>
                    <a:gd name="connsiteY1605" fmla="*/ 393327 h 10574897"/>
                    <a:gd name="connsiteX1606" fmla="*/ 6876744 w 10584443"/>
                    <a:gd name="connsiteY1606" fmla="*/ 365234 h 10574897"/>
                    <a:gd name="connsiteX1607" fmla="*/ 6752037 w 10584443"/>
                    <a:gd name="connsiteY1607" fmla="*/ 353585 h 10574897"/>
                    <a:gd name="connsiteX1608" fmla="*/ 4658620 w 10584443"/>
                    <a:gd name="connsiteY1608" fmla="*/ 349360 h 10574897"/>
                    <a:gd name="connsiteX1609" fmla="*/ 4668319 w 10584443"/>
                    <a:gd name="connsiteY1609" fmla="*/ 358375 h 10574897"/>
                    <a:gd name="connsiteX1610" fmla="*/ 4621040 w 10584443"/>
                    <a:gd name="connsiteY1610" fmla="*/ 385784 h 10574897"/>
                    <a:gd name="connsiteX1611" fmla="*/ 4658620 w 10584443"/>
                    <a:gd name="connsiteY1611" fmla="*/ 349360 h 10574897"/>
                    <a:gd name="connsiteX1612" fmla="*/ 4754655 w 10584443"/>
                    <a:gd name="connsiteY1612" fmla="*/ 342615 h 10574897"/>
                    <a:gd name="connsiteX1613" fmla="*/ 4669004 w 10584443"/>
                    <a:gd name="connsiteY1613" fmla="*/ 364542 h 10574897"/>
                    <a:gd name="connsiteX1614" fmla="*/ 4754655 w 10584443"/>
                    <a:gd name="connsiteY1614" fmla="*/ 342615 h 10574897"/>
                    <a:gd name="connsiteX1615" fmla="*/ 6913060 w 10584443"/>
                    <a:gd name="connsiteY1615" fmla="*/ 308344 h 10574897"/>
                    <a:gd name="connsiteX1616" fmla="*/ 6928820 w 10584443"/>
                    <a:gd name="connsiteY1616" fmla="*/ 346716 h 10574897"/>
                    <a:gd name="connsiteX1617" fmla="*/ 7050101 w 10584443"/>
                    <a:gd name="connsiteY1617" fmla="*/ 372068 h 10574897"/>
                    <a:gd name="connsiteX1618" fmla="*/ 7133011 w 10584443"/>
                    <a:gd name="connsiteY1618" fmla="*/ 430996 h 10574897"/>
                    <a:gd name="connsiteX1619" fmla="*/ 6844539 w 10584443"/>
                    <a:gd name="connsiteY1619" fmla="*/ 313826 h 10574897"/>
                    <a:gd name="connsiteX1620" fmla="*/ 6913060 w 10584443"/>
                    <a:gd name="connsiteY1620" fmla="*/ 308344 h 10574897"/>
                    <a:gd name="connsiteX1621" fmla="*/ 4179786 w 10584443"/>
                    <a:gd name="connsiteY1621" fmla="*/ 307676 h 10574897"/>
                    <a:gd name="connsiteX1622" fmla="*/ 4131821 w 10584443"/>
                    <a:gd name="connsiteY1622" fmla="*/ 342622 h 10574897"/>
                    <a:gd name="connsiteX1623" fmla="*/ 4179786 w 10584443"/>
                    <a:gd name="connsiteY1623" fmla="*/ 307676 h 10574897"/>
                    <a:gd name="connsiteX1624" fmla="*/ 4530596 w 10584443"/>
                    <a:gd name="connsiteY1624" fmla="*/ 296713 h 10574897"/>
                    <a:gd name="connsiteX1625" fmla="*/ 4483333 w 10584443"/>
                    <a:gd name="connsiteY1625" fmla="*/ 325492 h 10574897"/>
                    <a:gd name="connsiteX1626" fmla="*/ 4522372 w 10584443"/>
                    <a:gd name="connsiteY1626" fmla="*/ 325492 h 10574897"/>
                    <a:gd name="connsiteX1627" fmla="*/ 4530596 w 10584443"/>
                    <a:gd name="connsiteY1627" fmla="*/ 296713 h 10574897"/>
                    <a:gd name="connsiteX1628" fmla="*/ 5990086 w 10584443"/>
                    <a:gd name="connsiteY1628" fmla="*/ 283557 h 10574897"/>
                    <a:gd name="connsiteX1629" fmla="*/ 5950343 w 10584443"/>
                    <a:gd name="connsiteY1629" fmla="*/ 290546 h 10574897"/>
                    <a:gd name="connsiteX1630" fmla="*/ 6029828 w 10584443"/>
                    <a:gd name="connsiteY1630" fmla="*/ 290546 h 10574897"/>
                    <a:gd name="connsiteX1631" fmla="*/ 5990086 w 10584443"/>
                    <a:gd name="connsiteY1631" fmla="*/ 283557 h 10574897"/>
                    <a:gd name="connsiteX1632" fmla="*/ 6764272 w 10584443"/>
                    <a:gd name="connsiteY1632" fmla="*/ 278778 h 10574897"/>
                    <a:gd name="connsiteX1633" fmla="*/ 6813020 w 10584443"/>
                    <a:gd name="connsiteY1633" fmla="*/ 285742 h 10574897"/>
                    <a:gd name="connsiteX1634" fmla="*/ 6811657 w 10584443"/>
                    <a:gd name="connsiteY1634" fmla="*/ 286943 h 10574897"/>
                    <a:gd name="connsiteX1635" fmla="*/ 6715035 w 10584443"/>
                    <a:gd name="connsiteY1635" fmla="*/ 279575 h 10574897"/>
                    <a:gd name="connsiteX1636" fmla="*/ 6764272 w 10584443"/>
                    <a:gd name="connsiteY1636" fmla="*/ 278778 h 10574897"/>
                    <a:gd name="connsiteX1637" fmla="*/ 6842483 w 10584443"/>
                    <a:gd name="connsiteY1637" fmla="*/ 267231 h 10574897"/>
                    <a:gd name="connsiteX1638" fmla="*/ 6915800 w 10584443"/>
                    <a:gd name="connsiteY1638" fmla="*/ 277509 h 10574897"/>
                    <a:gd name="connsiteX1639" fmla="*/ 6954857 w 10584443"/>
                    <a:gd name="connsiteY1639" fmla="*/ 314510 h 10574897"/>
                    <a:gd name="connsiteX1640" fmla="*/ 6842483 w 10584443"/>
                    <a:gd name="connsiteY1640" fmla="*/ 267231 h 10574897"/>
                    <a:gd name="connsiteX1641" fmla="*/ 5793431 w 10584443"/>
                    <a:gd name="connsiteY1641" fmla="*/ 256971 h 10574897"/>
                    <a:gd name="connsiteX1642" fmla="*/ 5793431 w 10584443"/>
                    <a:gd name="connsiteY1642" fmla="*/ 257656 h 10574897"/>
                    <a:gd name="connsiteX1643" fmla="*/ 5938695 w 10584443"/>
                    <a:gd name="connsiteY1643" fmla="*/ 280953 h 10574897"/>
                    <a:gd name="connsiteX1644" fmla="*/ 5793431 w 10584443"/>
                    <a:gd name="connsiteY1644" fmla="*/ 256971 h 10574897"/>
                    <a:gd name="connsiteX1645" fmla="*/ 3863905 w 10584443"/>
                    <a:gd name="connsiteY1645" fmla="*/ 243952 h 10574897"/>
                    <a:gd name="connsiteX1646" fmla="*/ 3862438 w 10584443"/>
                    <a:gd name="connsiteY1646" fmla="*/ 244292 h 10574897"/>
                    <a:gd name="connsiteX1647" fmla="*/ 3788808 w 10584443"/>
                    <a:gd name="connsiteY1647" fmla="*/ 250234 h 10574897"/>
                    <a:gd name="connsiteX1648" fmla="*/ 3715900 w 10584443"/>
                    <a:gd name="connsiteY1648" fmla="*/ 278213 h 10574897"/>
                    <a:gd name="connsiteX1649" fmla="*/ 3862438 w 10584443"/>
                    <a:gd name="connsiteY1649" fmla="*/ 244292 h 10574897"/>
                    <a:gd name="connsiteX1650" fmla="*/ 3866646 w 10584443"/>
                    <a:gd name="connsiteY1650" fmla="*/ 243952 h 10574897"/>
                    <a:gd name="connsiteX1651" fmla="*/ 5770884 w 10584443"/>
                    <a:gd name="connsiteY1651" fmla="*/ 242518 h 10574897"/>
                    <a:gd name="connsiteX1652" fmla="*/ 5694761 w 10584443"/>
                    <a:gd name="connsiteY1652" fmla="*/ 256971 h 10574897"/>
                    <a:gd name="connsiteX1653" fmla="*/ 5795487 w 10584443"/>
                    <a:gd name="connsiteY1653" fmla="*/ 248749 h 10574897"/>
                    <a:gd name="connsiteX1654" fmla="*/ 5770884 w 10584443"/>
                    <a:gd name="connsiteY1654" fmla="*/ 242518 h 10574897"/>
                    <a:gd name="connsiteX1655" fmla="*/ 4359311 w 10584443"/>
                    <a:gd name="connsiteY1655" fmla="*/ 224766 h 10574897"/>
                    <a:gd name="connsiteX1656" fmla="*/ 4352459 w 10584443"/>
                    <a:gd name="connsiteY1656" fmla="*/ 274101 h 10574897"/>
                    <a:gd name="connsiteX1657" fmla="*/ 4352459 w 10584443"/>
                    <a:gd name="connsiteY1657" fmla="*/ 267934 h 10574897"/>
                    <a:gd name="connsiteX1658" fmla="*/ 4359311 w 10584443"/>
                    <a:gd name="connsiteY1658" fmla="*/ 224766 h 10574897"/>
                    <a:gd name="connsiteX1659" fmla="*/ 4095505 w 10584443"/>
                    <a:gd name="connsiteY1659" fmla="*/ 222027 h 10574897"/>
                    <a:gd name="connsiteX1660" fmla="*/ 4098033 w 10584443"/>
                    <a:gd name="connsiteY1660" fmla="*/ 222239 h 10574897"/>
                    <a:gd name="connsiteX1661" fmla="*/ 4078386 w 10584443"/>
                    <a:gd name="connsiteY1661" fmla="*/ 241811 h 10574897"/>
                    <a:gd name="connsiteX1662" fmla="*/ 4011225 w 10584443"/>
                    <a:gd name="connsiteY1662" fmla="*/ 279583 h 10574897"/>
                    <a:gd name="connsiteX1663" fmla="*/ 4167453 w 10584443"/>
                    <a:gd name="connsiteY1663" fmla="*/ 237785 h 10574897"/>
                    <a:gd name="connsiteX1664" fmla="*/ 4089339 w 10584443"/>
                    <a:gd name="connsiteY1664" fmla="*/ 254230 h 10574897"/>
                    <a:gd name="connsiteX1665" fmla="*/ 4109911 w 10584443"/>
                    <a:gd name="connsiteY1665" fmla="*/ 223241 h 10574897"/>
                    <a:gd name="connsiteX1666" fmla="*/ 4098033 w 10584443"/>
                    <a:gd name="connsiteY1666" fmla="*/ 222239 h 10574897"/>
                    <a:gd name="connsiteX1667" fmla="*/ 4098247 w 10584443"/>
                    <a:gd name="connsiteY1667" fmla="*/ 222027 h 10574897"/>
                    <a:gd name="connsiteX1668" fmla="*/ 5572794 w 10584443"/>
                    <a:gd name="connsiteY1668" fmla="*/ 217915 h 10574897"/>
                    <a:gd name="connsiteX1669" fmla="*/ 5517764 w 10584443"/>
                    <a:gd name="connsiteY1669" fmla="*/ 237654 h 10574897"/>
                    <a:gd name="connsiteX1670" fmla="*/ 5509755 w 10584443"/>
                    <a:gd name="connsiteY1670" fmla="*/ 237100 h 10574897"/>
                    <a:gd name="connsiteX1671" fmla="*/ 5509755 w 10584443"/>
                    <a:gd name="connsiteY1671" fmla="*/ 240526 h 10574897"/>
                    <a:gd name="connsiteX1672" fmla="*/ 5517764 w 10584443"/>
                    <a:gd name="connsiteY1672" fmla="*/ 237654 h 10574897"/>
                    <a:gd name="connsiteX1673" fmla="*/ 5584044 w 10584443"/>
                    <a:gd name="connsiteY1673" fmla="*/ 242232 h 10574897"/>
                    <a:gd name="connsiteX1674" fmla="*/ 5658445 w 10584443"/>
                    <a:gd name="connsiteY1674" fmla="*/ 239156 h 10574897"/>
                    <a:gd name="connsiteX1675" fmla="*/ 5572794 w 10584443"/>
                    <a:gd name="connsiteY1675" fmla="*/ 217915 h 10574897"/>
                    <a:gd name="connsiteX1676" fmla="*/ 4724273 w 10584443"/>
                    <a:gd name="connsiteY1676" fmla="*/ 210206 h 10574897"/>
                    <a:gd name="connsiteX1677" fmla="*/ 4678599 w 10584443"/>
                    <a:gd name="connsiteY1677" fmla="*/ 230248 h 10574897"/>
                    <a:gd name="connsiteX1678" fmla="*/ 4727934 w 10584443"/>
                    <a:gd name="connsiteY1678" fmla="*/ 238470 h 10574897"/>
                    <a:gd name="connsiteX1679" fmla="*/ 4747121 w 10584443"/>
                    <a:gd name="connsiteY1679" fmla="*/ 210377 h 10574897"/>
                    <a:gd name="connsiteX1680" fmla="*/ 4724273 w 10584443"/>
                    <a:gd name="connsiteY1680" fmla="*/ 210206 h 10574897"/>
                    <a:gd name="connsiteX1681" fmla="*/ 4527168 w 10584443"/>
                    <a:gd name="connsiteY1681" fmla="*/ 189136 h 10574897"/>
                    <a:gd name="connsiteX1682" fmla="*/ 4399052 w 10584443"/>
                    <a:gd name="connsiteY1682" fmla="*/ 220655 h 10574897"/>
                    <a:gd name="connsiteX1683" fmla="*/ 4488815 w 10584443"/>
                    <a:gd name="connsiteY1683" fmla="*/ 228878 h 10574897"/>
                    <a:gd name="connsiteX1684" fmla="*/ 4577189 w 10584443"/>
                    <a:gd name="connsiteY1684" fmla="*/ 196673 h 10574897"/>
                    <a:gd name="connsiteX1685" fmla="*/ 4527168 w 10584443"/>
                    <a:gd name="connsiteY1685" fmla="*/ 189136 h 10574897"/>
                    <a:gd name="connsiteX1686" fmla="*/ 5092465 w 10584443"/>
                    <a:gd name="connsiteY1686" fmla="*/ 183654 h 10574897"/>
                    <a:gd name="connsiteX1687" fmla="*/ 5080816 w 10584443"/>
                    <a:gd name="connsiteY1687" fmla="*/ 205582 h 10574897"/>
                    <a:gd name="connsiteX1688" fmla="*/ 5160985 w 10584443"/>
                    <a:gd name="connsiteY1688" fmla="*/ 195988 h 10574897"/>
                    <a:gd name="connsiteX1689" fmla="*/ 5092465 w 10584443"/>
                    <a:gd name="connsiteY1689" fmla="*/ 183654 h 10574897"/>
                    <a:gd name="connsiteX1690" fmla="*/ 4757454 w 10584443"/>
                    <a:gd name="connsiteY1690" fmla="*/ 183539 h 10574897"/>
                    <a:gd name="connsiteX1691" fmla="*/ 4597059 w 10584443"/>
                    <a:gd name="connsiteY1691" fmla="*/ 205582 h 10574897"/>
                    <a:gd name="connsiteX1692" fmla="*/ 4802623 w 10584443"/>
                    <a:gd name="connsiteY1692" fmla="*/ 205582 h 10574897"/>
                    <a:gd name="connsiteX1693" fmla="*/ 4757454 w 10584443"/>
                    <a:gd name="connsiteY1693" fmla="*/ 183539 h 10574897"/>
                    <a:gd name="connsiteX1694" fmla="*/ 6323096 w 10584443"/>
                    <a:gd name="connsiteY1694" fmla="*/ 155543 h 10574897"/>
                    <a:gd name="connsiteX1695" fmla="*/ 6438896 w 10584443"/>
                    <a:gd name="connsiteY1695" fmla="*/ 190489 h 10574897"/>
                    <a:gd name="connsiteX1696" fmla="*/ 6323096 w 10584443"/>
                    <a:gd name="connsiteY1696" fmla="*/ 155543 h 10574897"/>
                    <a:gd name="connsiteX1697" fmla="*/ 6072309 w 10584443"/>
                    <a:gd name="connsiteY1697" fmla="*/ 151434 h 10574897"/>
                    <a:gd name="connsiteX1698" fmla="*/ 6346393 w 10584443"/>
                    <a:gd name="connsiteY1698" fmla="*/ 213788 h 10574897"/>
                    <a:gd name="connsiteX1699" fmla="*/ 6013382 w 10584443"/>
                    <a:gd name="connsiteY1699" fmla="*/ 182268 h 10574897"/>
                    <a:gd name="connsiteX1700" fmla="*/ 6004420 w 10584443"/>
                    <a:gd name="connsiteY1700" fmla="*/ 172150 h 10574897"/>
                    <a:gd name="connsiteX1701" fmla="*/ 6006530 w 10584443"/>
                    <a:gd name="connsiteY1701" fmla="*/ 167879 h 10574897"/>
                    <a:gd name="connsiteX1702" fmla="*/ 6087384 w 10584443"/>
                    <a:gd name="connsiteY1702" fmla="*/ 171990 h 10574897"/>
                    <a:gd name="connsiteX1703" fmla="*/ 6072309 w 10584443"/>
                    <a:gd name="connsiteY1703" fmla="*/ 151434 h 10574897"/>
                    <a:gd name="connsiteX1704" fmla="*/ 4464816 w 10584443"/>
                    <a:gd name="connsiteY1704" fmla="*/ 135673 h 10574897"/>
                    <a:gd name="connsiteX1705" fmla="*/ 4505929 w 10584443"/>
                    <a:gd name="connsiteY1705" fmla="*/ 147322 h 10574897"/>
                    <a:gd name="connsiteX1706" fmla="*/ 4486743 w 10584443"/>
                    <a:gd name="connsiteY1706" fmla="*/ 167878 h 10574897"/>
                    <a:gd name="connsiteX1707" fmla="*/ 4457279 w 10584443"/>
                    <a:gd name="connsiteY1707" fmla="*/ 185008 h 10574897"/>
                    <a:gd name="connsiteX1708" fmla="*/ 4425759 w 10584443"/>
                    <a:gd name="connsiteY1708" fmla="*/ 158970 h 10574897"/>
                    <a:gd name="connsiteX1709" fmla="*/ 4464816 w 10584443"/>
                    <a:gd name="connsiteY1709" fmla="*/ 135673 h 10574897"/>
                    <a:gd name="connsiteX1710" fmla="*/ 5036963 w 10584443"/>
                    <a:gd name="connsiteY1710" fmla="*/ 88411 h 10574897"/>
                    <a:gd name="connsiteX1711" fmla="*/ 5305563 w 10584443"/>
                    <a:gd name="connsiteY1711" fmla="*/ 98004 h 10574897"/>
                    <a:gd name="connsiteX1712" fmla="*/ 5511125 w 10584443"/>
                    <a:gd name="connsiteY1712" fmla="*/ 141172 h 10574897"/>
                    <a:gd name="connsiteX1713" fmla="*/ 5615277 w 10584443"/>
                    <a:gd name="connsiteY1713" fmla="*/ 121986 h 10574897"/>
                    <a:gd name="connsiteX1714" fmla="*/ 5736559 w 10584443"/>
                    <a:gd name="connsiteY1714" fmla="*/ 121986 h 10574897"/>
                    <a:gd name="connsiteX1715" fmla="*/ 5867433 w 10584443"/>
                    <a:gd name="connsiteY1715" fmla="*/ 132263 h 10574897"/>
                    <a:gd name="connsiteX1716" fmla="*/ 5850988 w 10584443"/>
                    <a:gd name="connsiteY1716" fmla="*/ 160357 h 10574897"/>
                    <a:gd name="connsiteX1717" fmla="*/ 5926361 w 10584443"/>
                    <a:gd name="connsiteY1717" fmla="*/ 189136 h 10574897"/>
                    <a:gd name="connsiteX1718" fmla="*/ 6007216 w 10584443"/>
                    <a:gd name="connsiteY1718" fmla="*/ 189136 h 10574897"/>
                    <a:gd name="connsiteX1719" fmla="*/ 5983234 w 10584443"/>
                    <a:gd name="connsiteY1719" fmla="*/ 202840 h 10574897"/>
                    <a:gd name="connsiteX1720" fmla="*/ 6575938 w 10584443"/>
                    <a:gd name="connsiteY1720" fmla="*/ 300824 h 10574897"/>
                    <a:gd name="connsiteX1721" fmla="*/ 6415599 w 10584443"/>
                    <a:gd name="connsiteY1721" fmla="*/ 246693 h 10574897"/>
                    <a:gd name="connsiteX1722" fmla="*/ 6445749 w 10584443"/>
                    <a:gd name="connsiteY1722" fmla="*/ 250119 h 10574897"/>
                    <a:gd name="connsiteX1723" fmla="*/ 6384765 w 10584443"/>
                    <a:gd name="connsiteY1723" fmla="*/ 243952 h 10574897"/>
                    <a:gd name="connsiteX1724" fmla="*/ 6390247 w 10584443"/>
                    <a:gd name="connsiteY1724" fmla="*/ 195302 h 10574897"/>
                    <a:gd name="connsiteX1725" fmla="*/ 6582790 w 10584443"/>
                    <a:gd name="connsiteY1725" fmla="*/ 253545 h 10574897"/>
                    <a:gd name="connsiteX1726" fmla="*/ 6657478 w 10584443"/>
                    <a:gd name="connsiteY1726" fmla="*/ 283009 h 10574897"/>
                    <a:gd name="connsiteX1727" fmla="*/ 6612254 w 10584443"/>
                    <a:gd name="connsiteY1727" fmla="*/ 287805 h 10574897"/>
                    <a:gd name="connsiteX1728" fmla="*/ 6700646 w 10584443"/>
                    <a:gd name="connsiteY1728" fmla="*/ 309732 h 10574897"/>
                    <a:gd name="connsiteX1729" fmla="*/ 6695850 w 10584443"/>
                    <a:gd name="connsiteY1729" fmla="*/ 294658 h 10574897"/>
                    <a:gd name="connsiteX1730" fmla="*/ 6660219 w 10584443"/>
                    <a:gd name="connsiteY1730" fmla="*/ 329603 h 10574897"/>
                    <a:gd name="connsiteX1731" fmla="*/ 6584160 w 10584443"/>
                    <a:gd name="connsiteY1731" fmla="*/ 307676 h 10574897"/>
                    <a:gd name="connsiteX1732" fmla="*/ 6584160 w 10584443"/>
                    <a:gd name="connsiteY1732" fmla="*/ 353585 h 10574897"/>
                    <a:gd name="connsiteX1733" fmla="*/ 6652681 w 10584443"/>
                    <a:gd name="connsiteY1733" fmla="*/ 369345 h 10574897"/>
                    <a:gd name="connsiteX1734" fmla="*/ 6904153 w 10584443"/>
                    <a:gd name="connsiteY1734" fmla="*/ 361123 h 10574897"/>
                    <a:gd name="connsiteX1735" fmla="*/ 6934302 w 10584443"/>
                    <a:gd name="connsiteY1735" fmla="*/ 390587 h 10574897"/>
                    <a:gd name="connsiteX1736" fmla="*/ 7085048 w 10584443"/>
                    <a:gd name="connsiteY1736" fmla="*/ 445403 h 10574897"/>
                    <a:gd name="connsiteX1737" fmla="*/ 7047361 w 10584443"/>
                    <a:gd name="connsiteY1737" fmla="*/ 454996 h 10574897"/>
                    <a:gd name="connsiteX1738" fmla="*/ 7152198 w 10584443"/>
                    <a:gd name="connsiteY1738" fmla="*/ 467330 h 10574897"/>
                    <a:gd name="connsiteX1739" fmla="*/ 7214552 w 10584443"/>
                    <a:gd name="connsiteY1739" fmla="*/ 498164 h 10574897"/>
                    <a:gd name="connsiteX1740" fmla="*/ 7246071 w 10584443"/>
                    <a:gd name="connsiteY1740" fmla="*/ 544758 h 10574897"/>
                    <a:gd name="connsiteX1741" fmla="*/ 7298832 w 10584443"/>
                    <a:gd name="connsiteY1741" fmla="*/ 552296 h 10574897"/>
                    <a:gd name="connsiteX1742" fmla="*/ 7270053 w 10584443"/>
                    <a:gd name="connsiteY1742" fmla="*/ 521461 h 10574897"/>
                    <a:gd name="connsiteX1743" fmla="*/ 7359131 w 10584443"/>
                    <a:gd name="connsiteY1743" fmla="*/ 545444 h 10574897"/>
                    <a:gd name="connsiteX1744" fmla="*/ 7364612 w 10584443"/>
                    <a:gd name="connsiteY1744" fmla="*/ 576963 h 10574897"/>
                    <a:gd name="connsiteX1745" fmla="*/ 7433133 w 10584443"/>
                    <a:gd name="connsiteY1745" fmla="*/ 603001 h 10574897"/>
                    <a:gd name="connsiteX1746" fmla="*/ 7457800 w 10584443"/>
                    <a:gd name="connsiteY1746" fmla="*/ 581074 h 10574897"/>
                    <a:gd name="connsiteX1747" fmla="*/ 7348852 w 10584443"/>
                    <a:gd name="connsiteY1747" fmla="*/ 529684 h 10574897"/>
                    <a:gd name="connsiteX1748" fmla="*/ 7379687 w 10584443"/>
                    <a:gd name="connsiteY1748" fmla="*/ 514609 h 10574897"/>
                    <a:gd name="connsiteX1749" fmla="*/ 7463967 w 10584443"/>
                    <a:gd name="connsiteY1749" fmla="*/ 550240 h 10574897"/>
                    <a:gd name="connsiteX1750" fmla="*/ 7422170 w 10584443"/>
                    <a:gd name="connsiteY1750" fmla="*/ 500905 h 10574897"/>
                    <a:gd name="connsiteX1751" fmla="*/ 7527692 w 10584443"/>
                    <a:gd name="connsiteY1751" fmla="*/ 599575 h 10574897"/>
                    <a:gd name="connsiteX1752" fmla="*/ 7639380 w 10584443"/>
                    <a:gd name="connsiteY1752" fmla="*/ 685225 h 10574897"/>
                    <a:gd name="connsiteX1753" fmla="*/ 7591416 w 10584443"/>
                    <a:gd name="connsiteY1753" fmla="*/ 704412 h 10574897"/>
                    <a:gd name="connsiteX1754" fmla="*/ 7714068 w 10584443"/>
                    <a:gd name="connsiteY1754" fmla="*/ 772931 h 10574897"/>
                    <a:gd name="connsiteX1755" fmla="*/ 7769570 w 10584443"/>
                    <a:gd name="connsiteY1755" fmla="*/ 778413 h 10574897"/>
                    <a:gd name="connsiteX1756" fmla="*/ 7743532 w 10584443"/>
                    <a:gd name="connsiteY1756" fmla="*/ 798969 h 10574897"/>
                    <a:gd name="connsiteX1757" fmla="*/ 7801089 w 10584443"/>
                    <a:gd name="connsiteY1757" fmla="*/ 820896 h 10574897"/>
                    <a:gd name="connsiteX1758" fmla="*/ 7827128 w 10584443"/>
                    <a:gd name="connsiteY1758" fmla="*/ 800340 h 10574897"/>
                    <a:gd name="connsiteX1759" fmla="*/ 7790811 w 10584443"/>
                    <a:gd name="connsiteY1759" fmla="*/ 765394 h 10574897"/>
                    <a:gd name="connsiteX1760" fmla="*/ 7859332 w 10584443"/>
                    <a:gd name="connsiteY1760" fmla="*/ 805136 h 10574897"/>
                    <a:gd name="connsiteX1761" fmla="*/ 7835350 w 10584443"/>
                    <a:gd name="connsiteY1761" fmla="*/ 770192 h 10574897"/>
                    <a:gd name="connsiteX1762" fmla="*/ 7868925 w 10584443"/>
                    <a:gd name="connsiteY1762" fmla="*/ 774987 h 10574897"/>
                    <a:gd name="connsiteX1763" fmla="*/ 7882629 w 10584443"/>
                    <a:gd name="connsiteY1763" fmla="*/ 824322 h 10574897"/>
                    <a:gd name="connsiteX1764" fmla="*/ 7951150 w 10584443"/>
                    <a:gd name="connsiteY1764" fmla="*/ 865435 h 10574897"/>
                    <a:gd name="connsiteX1765" fmla="*/ 7998430 w 10584443"/>
                    <a:gd name="connsiteY1765" fmla="*/ 933955 h 10574897"/>
                    <a:gd name="connsiteX1766" fmla="*/ 8047764 w 10584443"/>
                    <a:gd name="connsiteY1766" fmla="*/ 918881 h 10574897"/>
                    <a:gd name="connsiteX1767" fmla="*/ 8032005 w 10584443"/>
                    <a:gd name="connsiteY1767" fmla="*/ 955882 h 10574897"/>
                    <a:gd name="connsiteX1768" fmla="*/ 8229344 w 10584443"/>
                    <a:gd name="connsiteY1768" fmla="*/ 1072367 h 10574897"/>
                    <a:gd name="connsiteX1769" fmla="*/ 8297865 w 10584443"/>
                    <a:gd name="connsiteY1769" fmla="*/ 1129239 h 10574897"/>
                    <a:gd name="connsiteX1770" fmla="*/ 8332811 w 10584443"/>
                    <a:gd name="connsiteY1770" fmla="*/ 1192964 h 10574897"/>
                    <a:gd name="connsiteX1771" fmla="*/ 8447240 w 10584443"/>
                    <a:gd name="connsiteY1771" fmla="*/ 1214204 h 10574897"/>
                    <a:gd name="connsiteX1772" fmla="*/ 8475334 w 10584443"/>
                    <a:gd name="connsiteY1772" fmla="*/ 1270391 h 10574897"/>
                    <a:gd name="connsiteX1773" fmla="*/ 8422572 w 10584443"/>
                    <a:gd name="connsiteY1773" fmla="*/ 1255317 h 10574897"/>
                    <a:gd name="connsiteX1774" fmla="*/ 8559614 w 10584443"/>
                    <a:gd name="connsiteY1774" fmla="*/ 1343023 h 10574897"/>
                    <a:gd name="connsiteX1775" fmla="*/ 8515761 w 10584443"/>
                    <a:gd name="connsiteY1775" fmla="*/ 1289577 h 10574897"/>
                    <a:gd name="connsiteX1776" fmla="*/ 8633617 w 10584443"/>
                    <a:gd name="connsiteY1776" fmla="*/ 1383451 h 10574897"/>
                    <a:gd name="connsiteX1777" fmla="*/ 8728860 w 10584443"/>
                    <a:gd name="connsiteY1777" fmla="*/ 1467731 h 10574897"/>
                    <a:gd name="connsiteX1778" fmla="*/ 8883717 w 10584443"/>
                    <a:gd name="connsiteY1778" fmla="*/ 1632866 h 10574897"/>
                    <a:gd name="connsiteX1779" fmla="*/ 8912497 w 10584443"/>
                    <a:gd name="connsiteY1779" fmla="*/ 1686311 h 10574897"/>
                    <a:gd name="connsiteX1780" fmla="*/ 8908384 w 10584443"/>
                    <a:gd name="connsiteY1780" fmla="*/ 1651367 h 10574897"/>
                    <a:gd name="connsiteX1781" fmla="*/ 8970054 w 10584443"/>
                    <a:gd name="connsiteY1781" fmla="*/ 1676034 h 10574897"/>
                    <a:gd name="connsiteX1782" fmla="*/ 9052278 w 10584443"/>
                    <a:gd name="connsiteY1782" fmla="*/ 1787723 h 10574897"/>
                    <a:gd name="connsiteX1783" fmla="*/ 9011851 w 10584443"/>
                    <a:gd name="connsiteY1783" fmla="*/ 1769907 h 10574897"/>
                    <a:gd name="connsiteX1784" fmla="*/ 9080372 w 10584443"/>
                    <a:gd name="connsiteY1784" fmla="*/ 1842539 h 10574897"/>
                    <a:gd name="connsiteX1785" fmla="*/ 9144096 w 10584443"/>
                    <a:gd name="connsiteY1785" fmla="*/ 1880225 h 10574897"/>
                    <a:gd name="connsiteX1786" fmla="*/ 9135874 w 10584443"/>
                    <a:gd name="connsiteY1786" fmla="*/ 1910375 h 10574897"/>
                    <a:gd name="connsiteX1787" fmla="*/ 9159171 w 10584443"/>
                    <a:gd name="connsiteY1787" fmla="*/ 1930246 h 10574897"/>
                    <a:gd name="connsiteX1788" fmla="*/ 9071464 w 10584443"/>
                    <a:gd name="connsiteY1788" fmla="*/ 1897356 h 10574897"/>
                    <a:gd name="connsiteX1789" fmla="*/ 9198228 w 10584443"/>
                    <a:gd name="connsiteY1789" fmla="*/ 2010415 h 10574897"/>
                    <a:gd name="connsiteX1790" fmla="*/ 9198228 w 10584443"/>
                    <a:gd name="connsiteY1790" fmla="*/ 2046046 h 10574897"/>
                    <a:gd name="connsiteX1791" fmla="*/ 9272231 w 10584443"/>
                    <a:gd name="connsiteY1791" fmla="*/ 2100862 h 10574897"/>
                    <a:gd name="connsiteX1792" fmla="*/ 9231803 w 10584443"/>
                    <a:gd name="connsiteY1792" fmla="*/ 2046046 h 10574897"/>
                    <a:gd name="connsiteX1793" fmla="*/ 9368844 w 10584443"/>
                    <a:gd name="connsiteY1793" fmla="*/ 2154994 h 10574897"/>
                    <a:gd name="connsiteX1794" fmla="*/ 9342121 w 10584443"/>
                    <a:gd name="connsiteY1794" fmla="*/ 2183772 h 10574897"/>
                    <a:gd name="connsiteX1795" fmla="*/ 9273600 w 10584443"/>
                    <a:gd name="connsiteY1795" fmla="*/ 2135809 h 10574897"/>
                    <a:gd name="connsiteX1796" fmla="*/ 9370215 w 10584443"/>
                    <a:gd name="connsiteY1796" fmla="*/ 2235849 h 10574897"/>
                    <a:gd name="connsiteX1797" fmla="*/ 9370215 w 10584443"/>
                    <a:gd name="connsiteY1797" fmla="*/ 2189939 h 10574897"/>
                    <a:gd name="connsiteX1798" fmla="*/ 9454495 w 10584443"/>
                    <a:gd name="connsiteY1798" fmla="*/ 2265313 h 10574897"/>
                    <a:gd name="connsiteX1799" fmla="*/ 9445588 w 10584443"/>
                    <a:gd name="connsiteY1799" fmla="*/ 2305054 h 10574897"/>
                    <a:gd name="connsiteX1800" fmla="*/ 9631279 w 10584443"/>
                    <a:gd name="connsiteY1800" fmla="*/ 2515413 h 10574897"/>
                    <a:gd name="connsiteX1801" fmla="*/ 9590852 w 10584443"/>
                    <a:gd name="connsiteY1801" fmla="*/ 2525691 h 10574897"/>
                    <a:gd name="connsiteX1802" fmla="*/ 9647724 w 10584443"/>
                    <a:gd name="connsiteY1802" fmla="*/ 2583932 h 10574897"/>
                    <a:gd name="connsiteX1803" fmla="*/ 9631965 w 10584443"/>
                    <a:gd name="connsiteY1803" fmla="*/ 2592155 h 10574897"/>
                    <a:gd name="connsiteX1804" fmla="*/ 9686096 w 10584443"/>
                    <a:gd name="connsiteY1804" fmla="*/ 2630527 h 10574897"/>
                    <a:gd name="connsiteX1805" fmla="*/ 9643613 w 10584443"/>
                    <a:gd name="connsiteY1805" fmla="*/ 2553099 h 10574897"/>
                    <a:gd name="connsiteX1806" fmla="*/ 9656632 w 10584443"/>
                    <a:gd name="connsiteY1806" fmla="*/ 2524319 h 10574897"/>
                    <a:gd name="connsiteX1807" fmla="*/ 9760098 w 10584443"/>
                    <a:gd name="connsiteY1807" fmla="*/ 2693566 h 10574897"/>
                    <a:gd name="connsiteX1808" fmla="*/ 9810118 w 10584443"/>
                    <a:gd name="connsiteY1808" fmla="*/ 2693566 h 10574897"/>
                    <a:gd name="connsiteX1809" fmla="*/ 9810118 w 10584443"/>
                    <a:gd name="connsiteY1809" fmla="*/ 2762087 h 10574897"/>
                    <a:gd name="connsiteX1810" fmla="*/ 9686096 w 10584443"/>
                    <a:gd name="connsiteY1810" fmla="*/ 2603118 h 10574897"/>
                    <a:gd name="connsiteX1811" fmla="*/ 9703226 w 10584443"/>
                    <a:gd name="connsiteY1811" fmla="*/ 2681917 h 10574897"/>
                    <a:gd name="connsiteX1812" fmla="*/ 9644983 w 10584443"/>
                    <a:gd name="connsiteY1812" fmla="*/ 2677806 h 10574897"/>
                    <a:gd name="connsiteX1813" fmla="*/ 9596334 w 10584443"/>
                    <a:gd name="connsiteY1813" fmla="*/ 2615452 h 10574897"/>
                    <a:gd name="connsiteX1814" fmla="*/ 9671021 w 10584443"/>
                    <a:gd name="connsiteY1814" fmla="*/ 2683973 h 10574897"/>
                    <a:gd name="connsiteX1815" fmla="*/ 9728578 w 10584443"/>
                    <a:gd name="connsiteY1815" fmla="*/ 2764141 h 10574897"/>
                    <a:gd name="connsiteX1816" fmla="*/ 9697744 w 10584443"/>
                    <a:gd name="connsiteY1816" fmla="*/ 2703159 h 10574897"/>
                    <a:gd name="connsiteX1817" fmla="*/ 9703226 w 10584443"/>
                    <a:gd name="connsiteY1817" fmla="*/ 2679176 h 10574897"/>
                    <a:gd name="connsiteX1818" fmla="*/ 9840267 w 10584443"/>
                    <a:gd name="connsiteY1818" fmla="*/ 2922426 h 10574897"/>
                    <a:gd name="connsiteX1819" fmla="*/ 9943048 w 10584443"/>
                    <a:gd name="connsiteY1819" fmla="*/ 3045079 h 10574897"/>
                    <a:gd name="connsiteX1820" fmla="*/ 9931400 w 10584443"/>
                    <a:gd name="connsiteY1820" fmla="*/ 3007392 h 10574897"/>
                    <a:gd name="connsiteX1821" fmla="*/ 9965660 w 10584443"/>
                    <a:gd name="connsiteY1821" fmla="*/ 3058098 h 10574897"/>
                    <a:gd name="connsiteX1822" fmla="*/ 9871787 w 10584443"/>
                    <a:gd name="connsiteY1822" fmla="*/ 2936130 h 10574897"/>
                    <a:gd name="connsiteX1823" fmla="*/ 9823137 w 10584443"/>
                    <a:gd name="connsiteY1823" fmla="*/ 2818274 h 10574897"/>
                    <a:gd name="connsiteX1824" fmla="*/ 9860138 w 10584443"/>
                    <a:gd name="connsiteY1824" fmla="*/ 2877201 h 10574897"/>
                    <a:gd name="connsiteX1825" fmla="*/ 9883436 w 10584443"/>
                    <a:gd name="connsiteY1825" fmla="*/ 2856645 h 10574897"/>
                    <a:gd name="connsiteX1826" fmla="*/ 9937567 w 10584443"/>
                    <a:gd name="connsiteY1826" fmla="*/ 2930649 h 10574897"/>
                    <a:gd name="connsiteX1827" fmla="*/ 9878639 w 10584443"/>
                    <a:gd name="connsiteY1827" fmla="*/ 2912147 h 10574897"/>
                    <a:gd name="connsiteX1828" fmla="*/ 9971827 w 10584443"/>
                    <a:gd name="connsiteY1828" fmla="*/ 2970389 h 10574897"/>
                    <a:gd name="connsiteX1829" fmla="*/ 9961548 w 10584443"/>
                    <a:gd name="connsiteY1829" fmla="*/ 2910091 h 10574897"/>
                    <a:gd name="connsiteX1830" fmla="*/ 9987587 w 10584443"/>
                    <a:gd name="connsiteY1830" fmla="*/ 2953946 h 10574897"/>
                    <a:gd name="connsiteX1831" fmla="*/ 9982106 w 10584443"/>
                    <a:gd name="connsiteY1831" fmla="*/ 3062210 h 10574897"/>
                    <a:gd name="connsiteX1832" fmla="*/ 10060219 w 10584443"/>
                    <a:gd name="connsiteY1832" fmla="*/ 3151286 h 10574897"/>
                    <a:gd name="connsiteX1833" fmla="*/ 10104757 w 10584443"/>
                    <a:gd name="connsiteY1833" fmla="*/ 3271199 h 10574897"/>
                    <a:gd name="connsiteX1834" fmla="*/ 10121888 w 10584443"/>
                    <a:gd name="connsiteY1834" fmla="*/ 3265718 h 10574897"/>
                    <a:gd name="connsiteX1835" fmla="*/ 10137647 w 10584443"/>
                    <a:gd name="connsiteY1835" fmla="*/ 3302719 h 10574897"/>
                    <a:gd name="connsiteX1836" fmla="*/ 10104073 w 10584443"/>
                    <a:gd name="connsiteY1836" fmla="*/ 3312998 h 10574897"/>
                    <a:gd name="connsiteX1837" fmla="*/ 10041719 w 10584443"/>
                    <a:gd name="connsiteY1837" fmla="*/ 3167046 h 10574897"/>
                    <a:gd name="connsiteX1838" fmla="*/ 10016365 w 10584443"/>
                    <a:gd name="connsiteY1838" fmla="*/ 3186233 h 10574897"/>
                    <a:gd name="connsiteX1839" fmla="*/ 10127369 w 10584443"/>
                    <a:gd name="connsiteY1839" fmla="*/ 3367814 h 10574897"/>
                    <a:gd name="connsiteX1840" fmla="*/ 10136962 w 10584443"/>
                    <a:gd name="connsiteY1840" fmla="*/ 3334239 h 10574897"/>
                    <a:gd name="connsiteX1841" fmla="*/ 10225354 w 10584443"/>
                    <a:gd name="connsiteY1841" fmla="*/ 3504857 h 10574897"/>
                    <a:gd name="connsiteX1842" fmla="*/ 10243855 w 10584443"/>
                    <a:gd name="connsiteY1842" fmla="*/ 3593249 h 10574897"/>
                    <a:gd name="connsiteX1843" fmla="*/ 10232206 w 10584443"/>
                    <a:gd name="connsiteY1843" fmla="*/ 3626139 h 10574897"/>
                    <a:gd name="connsiteX1844" fmla="*/ 10204112 w 10584443"/>
                    <a:gd name="connsiteY1844" fmla="*/ 3572692 h 10574897"/>
                    <a:gd name="connsiteX1845" fmla="*/ 10178760 w 10584443"/>
                    <a:gd name="connsiteY1845" fmla="*/ 3568581 h 10574897"/>
                    <a:gd name="connsiteX1846" fmla="*/ 10205483 w 10584443"/>
                    <a:gd name="connsiteY1846" fmla="*/ 3643268 h 10574897"/>
                    <a:gd name="connsiteX1847" fmla="*/ 10255503 w 10584443"/>
                    <a:gd name="connsiteY1847" fmla="*/ 3643268 h 10574897"/>
                    <a:gd name="connsiteX1848" fmla="*/ 10282912 w 10584443"/>
                    <a:gd name="connsiteY1848" fmla="*/ 3759071 h 10574897"/>
                    <a:gd name="connsiteX1849" fmla="*/ 10282912 w 10584443"/>
                    <a:gd name="connsiteY1849" fmla="*/ 3809092 h 10574897"/>
                    <a:gd name="connsiteX1850" fmla="*/ 10214391 w 10584443"/>
                    <a:gd name="connsiteY1850" fmla="*/ 3753589 h 10574897"/>
                    <a:gd name="connsiteX1851" fmla="*/ 10087627 w 10584443"/>
                    <a:gd name="connsiteY1851" fmla="*/ 3432224 h 10574897"/>
                    <a:gd name="connsiteX1852" fmla="*/ 10111610 w 10584443"/>
                    <a:gd name="connsiteY1852" fmla="*/ 3547339 h 10574897"/>
                    <a:gd name="connsiteX1853" fmla="*/ 10158204 w 10584443"/>
                    <a:gd name="connsiteY1853" fmla="*/ 3585712 h 10574897"/>
                    <a:gd name="connsiteX1854" fmla="*/ 10146555 w 10584443"/>
                    <a:gd name="connsiteY1854" fmla="*/ 3628880 h 10574897"/>
                    <a:gd name="connsiteX1855" fmla="*/ 10183556 w 10584443"/>
                    <a:gd name="connsiteY1855" fmla="*/ 3669994 h 10574897"/>
                    <a:gd name="connsiteX1856" fmla="*/ 10132165 w 10584443"/>
                    <a:gd name="connsiteY1856" fmla="*/ 3682326 h 10574897"/>
                    <a:gd name="connsiteX1857" fmla="*/ 10167111 w 10584443"/>
                    <a:gd name="connsiteY1857" fmla="*/ 3798813 h 10574897"/>
                    <a:gd name="connsiteX1858" fmla="*/ 10173963 w 10584443"/>
                    <a:gd name="connsiteY1858" fmla="*/ 3811832 h 10574897"/>
                    <a:gd name="connsiteX1859" fmla="*/ 10193149 w 10584443"/>
                    <a:gd name="connsiteY1859" fmla="*/ 3787849 h 10574897"/>
                    <a:gd name="connsiteX1860" fmla="*/ 10159574 w 10584443"/>
                    <a:gd name="connsiteY1860" fmla="*/ 3725495 h 10574897"/>
                    <a:gd name="connsiteX1861" fmla="*/ 10192464 w 10584443"/>
                    <a:gd name="connsiteY1861" fmla="*/ 3725495 h 10574897"/>
                    <a:gd name="connsiteX1862" fmla="*/ 10175334 w 10584443"/>
                    <a:gd name="connsiteY1862" fmla="*/ 3729607 h 10574897"/>
                    <a:gd name="connsiteX1863" fmla="*/ 10213020 w 10584443"/>
                    <a:gd name="connsiteY1863" fmla="*/ 3761126 h 10574897"/>
                    <a:gd name="connsiteX1864" fmla="*/ 10247966 w 10584443"/>
                    <a:gd name="connsiteY1864" fmla="*/ 3873501 h 10574897"/>
                    <a:gd name="connsiteX1865" fmla="*/ 10227409 w 10584443"/>
                    <a:gd name="connsiteY1865" fmla="*/ 3778256 h 10574897"/>
                    <a:gd name="connsiteX1866" fmla="*/ 10269207 w 10584443"/>
                    <a:gd name="connsiteY1866" fmla="*/ 3839240 h 10574897"/>
                    <a:gd name="connsiteX1867" fmla="*/ 10322653 w 10584443"/>
                    <a:gd name="connsiteY1867" fmla="*/ 4020137 h 10574897"/>
                    <a:gd name="connsiteX1868" fmla="*/ 10318542 w 10584443"/>
                    <a:gd name="connsiteY1868" fmla="*/ 4088658 h 10574897"/>
                    <a:gd name="connsiteX1869" fmla="*/ 10342525 w 10584443"/>
                    <a:gd name="connsiteY1869" fmla="*/ 4094825 h 10574897"/>
                    <a:gd name="connsiteX1870" fmla="*/ 10367192 w 10584443"/>
                    <a:gd name="connsiteY1870" fmla="*/ 4141419 h 10574897"/>
                    <a:gd name="connsiteX1871" fmla="*/ 10367192 w 10584443"/>
                    <a:gd name="connsiteY1871" fmla="*/ 4240089 h 10574897"/>
                    <a:gd name="connsiteX1872" fmla="*/ 10256874 w 10584443"/>
                    <a:gd name="connsiteY1872" fmla="*/ 4087972 h 10574897"/>
                    <a:gd name="connsiteX1873" fmla="*/ 10292505 w 10584443"/>
                    <a:gd name="connsiteY1873" fmla="*/ 4121548 h 10574897"/>
                    <a:gd name="connsiteX1874" fmla="*/ 10302098 w 10584443"/>
                    <a:gd name="connsiteY1874" fmla="*/ 4228441 h 10574897"/>
                    <a:gd name="connsiteX1875" fmla="*/ 10278115 w 10584443"/>
                    <a:gd name="connsiteY1875" fmla="*/ 4260647 h 10574897"/>
                    <a:gd name="connsiteX1876" fmla="*/ 10297301 w 10584443"/>
                    <a:gd name="connsiteY1876" fmla="*/ 4355205 h 10574897"/>
                    <a:gd name="connsiteX1877" fmla="*/ 10325394 w 10584443"/>
                    <a:gd name="connsiteY1877" fmla="*/ 4381929 h 10574897"/>
                    <a:gd name="connsiteX1878" fmla="*/ 10321968 w 10584443"/>
                    <a:gd name="connsiteY1878" fmla="*/ 4323686 h 10574897"/>
                    <a:gd name="connsiteX1879" fmla="*/ 10351433 w 10584443"/>
                    <a:gd name="connsiteY1879" fmla="*/ 4379189 h 10574897"/>
                    <a:gd name="connsiteX1880" fmla="*/ 10351433 w 10584443"/>
                    <a:gd name="connsiteY1880" fmla="*/ 4310667 h 10574897"/>
                    <a:gd name="connsiteX1881" fmla="*/ 10404879 w 10584443"/>
                    <a:gd name="connsiteY1881" fmla="*/ 4433320 h 10574897"/>
                    <a:gd name="connsiteX1882" fmla="*/ 10384322 w 10584443"/>
                    <a:gd name="connsiteY1882" fmla="*/ 4444969 h 10574897"/>
                    <a:gd name="connsiteX1883" fmla="*/ 10423379 w 10584443"/>
                    <a:gd name="connsiteY1883" fmla="*/ 4582011 h 10574897"/>
                    <a:gd name="connsiteX1884" fmla="*/ 10456269 w 10584443"/>
                    <a:gd name="connsiteY1884" fmla="*/ 4747147 h 10574897"/>
                    <a:gd name="connsiteX1885" fmla="*/ 10465862 w 10584443"/>
                    <a:gd name="connsiteY1885" fmla="*/ 4796482 h 10574897"/>
                    <a:gd name="connsiteX1886" fmla="*/ 10443935 w 10584443"/>
                    <a:gd name="connsiteY1886" fmla="*/ 4835539 h 10574897"/>
                    <a:gd name="connsiteX1887" fmla="*/ 10472714 w 10584443"/>
                    <a:gd name="connsiteY1887" fmla="*/ 4992451 h 10574897"/>
                    <a:gd name="connsiteX1888" fmla="*/ 10447361 w 10584443"/>
                    <a:gd name="connsiteY1888" fmla="*/ 5010951 h 10574897"/>
                    <a:gd name="connsiteX1889" fmla="*/ 10463121 w 10584443"/>
                    <a:gd name="connsiteY1889" fmla="*/ 5060257 h 10574897"/>
                    <a:gd name="connsiteX1890" fmla="*/ 10441880 w 10584443"/>
                    <a:gd name="connsiteY1890" fmla="*/ 5069165 h 10574897"/>
                    <a:gd name="connsiteX1891" fmla="*/ 10445306 w 10584443"/>
                    <a:gd name="connsiteY1891" fmla="*/ 5127408 h 10574897"/>
                    <a:gd name="connsiteX1892" fmla="*/ 10471344 w 10584443"/>
                    <a:gd name="connsiteY1892" fmla="*/ 5127408 h 10574897"/>
                    <a:gd name="connsiteX1893" fmla="*/ 10482307 w 10584443"/>
                    <a:gd name="connsiteY1893" fmla="*/ 5324062 h 10574897"/>
                    <a:gd name="connsiteX1894" fmla="*/ 10460380 w 10584443"/>
                    <a:gd name="connsiteY1894" fmla="*/ 5312413 h 10574897"/>
                    <a:gd name="connsiteX1895" fmla="*/ 10456269 w 10584443"/>
                    <a:gd name="connsiteY1895" fmla="*/ 5399435 h 10574897"/>
                    <a:gd name="connsiteX1896" fmla="*/ 10448046 w 10584443"/>
                    <a:gd name="connsiteY1896" fmla="*/ 5594034 h 10574897"/>
                    <a:gd name="connsiteX1897" fmla="*/ 10451472 w 10584443"/>
                    <a:gd name="connsiteY1897" fmla="*/ 5692704 h 10574897"/>
                    <a:gd name="connsiteX1898" fmla="*/ 10476825 w 10584443"/>
                    <a:gd name="connsiteY1898" fmla="*/ 5746835 h 10574897"/>
                    <a:gd name="connsiteX1899" fmla="*/ 10454214 w 10584443"/>
                    <a:gd name="connsiteY1899" fmla="*/ 5802337 h 10574897"/>
                    <a:gd name="connsiteX1900" fmla="*/ 10444620 w 10584443"/>
                    <a:gd name="connsiteY1900" fmla="*/ 5721482 h 10574897"/>
                    <a:gd name="connsiteX1901" fmla="*/ 10394600 w 10584443"/>
                    <a:gd name="connsiteY1901" fmla="*/ 5693389 h 10574897"/>
                    <a:gd name="connsiteX1902" fmla="*/ 10402822 w 10584443"/>
                    <a:gd name="connsiteY1902" fmla="*/ 5792059 h 10574897"/>
                    <a:gd name="connsiteX1903" fmla="*/ 10392544 w 10584443"/>
                    <a:gd name="connsiteY1903" fmla="*/ 5967472 h 10574897"/>
                    <a:gd name="connsiteX1904" fmla="*/ 10367192 w 10584443"/>
                    <a:gd name="connsiteY1904" fmla="*/ 5991454 h 10574897"/>
                    <a:gd name="connsiteX1905" fmla="*/ 10378841 w 10584443"/>
                    <a:gd name="connsiteY1905" fmla="*/ 6003788 h 10574897"/>
                    <a:gd name="connsiteX1906" fmla="*/ 10346636 w 10584443"/>
                    <a:gd name="connsiteY1906" fmla="*/ 6162756 h 10574897"/>
                    <a:gd name="connsiteX1907" fmla="*/ 10337043 w 10584443"/>
                    <a:gd name="connsiteY1907" fmla="*/ 6236758 h 10574897"/>
                    <a:gd name="connsiteX1908" fmla="*/ 10356913 w 10584443"/>
                    <a:gd name="connsiteY1908" fmla="*/ 6256629 h 10574897"/>
                    <a:gd name="connsiteX1909" fmla="*/ 10362395 w 10584443"/>
                    <a:gd name="connsiteY1909" fmla="*/ 6217573 h 10574897"/>
                    <a:gd name="connsiteX1910" fmla="*/ 10350062 w 10584443"/>
                    <a:gd name="connsiteY1910" fmla="*/ 6234018 h 10574897"/>
                    <a:gd name="connsiteX1911" fmla="*/ 10389118 w 10584443"/>
                    <a:gd name="connsiteY1911" fmla="*/ 6014751 h 10574897"/>
                    <a:gd name="connsiteX1912" fmla="*/ 10411730 w 10584443"/>
                    <a:gd name="connsiteY1912" fmla="*/ 6040104 h 10574897"/>
                    <a:gd name="connsiteX1913" fmla="*/ 10391860 w 10584443"/>
                    <a:gd name="connsiteY1913" fmla="*/ 6115477 h 10574897"/>
                    <a:gd name="connsiteX1914" fmla="*/ 10397341 w 10584443"/>
                    <a:gd name="connsiteY1914" fmla="*/ 6199758 h 10574897"/>
                    <a:gd name="connsiteX1915" fmla="*/ 10382267 w 10584443"/>
                    <a:gd name="connsiteY1915" fmla="*/ 6299798 h 10574897"/>
                    <a:gd name="connsiteX1916" fmla="*/ 10395971 w 10584443"/>
                    <a:gd name="connsiteY1916" fmla="*/ 6305964 h 10574897"/>
                    <a:gd name="connsiteX1917" fmla="*/ 10359655 w 10584443"/>
                    <a:gd name="connsiteY1917" fmla="*/ 6414913 h 10574897"/>
                    <a:gd name="connsiteX1918" fmla="*/ 10321968 w 10584443"/>
                    <a:gd name="connsiteY1918" fmla="*/ 6620475 h 10574897"/>
                    <a:gd name="connsiteX1919" fmla="*/ 10287023 w 10584443"/>
                    <a:gd name="connsiteY1919" fmla="*/ 6649254 h 10574897"/>
                    <a:gd name="connsiteX1920" fmla="*/ 10293874 w 10584443"/>
                    <a:gd name="connsiteY1920" fmla="*/ 6693107 h 10574897"/>
                    <a:gd name="connsiteX1921" fmla="*/ 10271262 w 10584443"/>
                    <a:gd name="connsiteY1921" fmla="*/ 6693107 h 10574897"/>
                    <a:gd name="connsiteX1922" fmla="*/ 10262355 w 10584443"/>
                    <a:gd name="connsiteY1922" fmla="*/ 6752035 h 10574897"/>
                    <a:gd name="connsiteX1923" fmla="*/ 10284282 w 10584443"/>
                    <a:gd name="connsiteY1923" fmla="*/ 6739701 h 10574897"/>
                    <a:gd name="connsiteX1924" fmla="*/ 10254818 w 10584443"/>
                    <a:gd name="connsiteY1924" fmla="*/ 6821926 h 10574897"/>
                    <a:gd name="connsiteX1925" fmla="*/ 10237002 w 10584443"/>
                    <a:gd name="connsiteY1925" fmla="*/ 6804796 h 10574897"/>
                    <a:gd name="connsiteX1926" fmla="*/ 10237002 w 10584443"/>
                    <a:gd name="connsiteY1926" fmla="*/ 6867150 h 10574897"/>
                    <a:gd name="connsiteX1927" fmla="*/ 10260300 w 10584443"/>
                    <a:gd name="connsiteY1927" fmla="*/ 6867150 h 10574897"/>
                    <a:gd name="connsiteX1928" fmla="*/ 10226040 w 10584443"/>
                    <a:gd name="connsiteY1928" fmla="*/ 6928819 h 10574897"/>
                    <a:gd name="connsiteX1929" fmla="*/ 10204112 w 10584443"/>
                    <a:gd name="connsiteY1929" fmla="*/ 7032970 h 10574897"/>
                    <a:gd name="connsiteX1930" fmla="*/ 10161630 w 10584443"/>
                    <a:gd name="connsiteY1930" fmla="*/ 7044618 h 10574897"/>
                    <a:gd name="connsiteX1931" fmla="*/ 10149981 w 10584443"/>
                    <a:gd name="connsiteY1931" fmla="*/ 7074768 h 10574897"/>
                    <a:gd name="connsiteX1932" fmla="*/ 10136276 w 10584443"/>
                    <a:gd name="connsiteY1932" fmla="*/ 7119306 h 10574897"/>
                    <a:gd name="connsiteX1933" fmla="*/ 10123258 w 10584443"/>
                    <a:gd name="connsiteY1933" fmla="*/ 7159734 h 10574897"/>
                    <a:gd name="connsiteX1934" fmla="*/ 10260300 w 10584443"/>
                    <a:gd name="connsiteY1934" fmla="*/ 7261829 h 10574897"/>
                    <a:gd name="connsiteX1935" fmla="*/ 10260300 w 10584443"/>
                    <a:gd name="connsiteY1935" fmla="*/ 7318017 h 10574897"/>
                    <a:gd name="connsiteX1936" fmla="*/ 10284282 w 10584443"/>
                    <a:gd name="connsiteY1936" fmla="*/ 7394075 h 10574897"/>
                    <a:gd name="connsiteX1937" fmla="*/ 10323339 w 10584443"/>
                    <a:gd name="connsiteY1937" fmla="*/ 7387222 h 10574897"/>
                    <a:gd name="connsiteX1938" fmla="*/ 10371303 w 10584443"/>
                    <a:gd name="connsiteY1938" fmla="*/ 7343369 h 10574897"/>
                    <a:gd name="connsiteX1939" fmla="*/ 10435713 w 10584443"/>
                    <a:gd name="connsiteY1939" fmla="*/ 7366666 h 10574897"/>
                    <a:gd name="connsiteX1940" fmla="*/ 10457639 w 10584443"/>
                    <a:gd name="connsiteY1940" fmla="*/ 7444095 h 10574897"/>
                    <a:gd name="connsiteX1941" fmla="*/ 10389118 w 10584443"/>
                    <a:gd name="connsiteY1941" fmla="*/ 7548932 h 10574897"/>
                    <a:gd name="connsiteX1942" fmla="*/ 10284282 w 10584443"/>
                    <a:gd name="connsiteY1942" fmla="*/ 7606489 h 10574897"/>
                    <a:gd name="connsiteX1943" fmla="*/ 10250707 w 10584443"/>
                    <a:gd name="connsiteY1943" fmla="*/ 7639379 h 10574897"/>
                    <a:gd name="connsiteX1944" fmla="*/ 10176704 w 10584443"/>
                    <a:gd name="connsiteY1944" fmla="*/ 7611285 h 10574897"/>
                    <a:gd name="connsiteX1945" fmla="*/ 10152722 w 10584443"/>
                    <a:gd name="connsiteY1945" fmla="*/ 7563320 h 10574897"/>
                    <a:gd name="connsiteX1946" fmla="*/ 10054052 w 10584443"/>
                    <a:gd name="connsiteY1946" fmla="*/ 7532486 h 10574897"/>
                    <a:gd name="connsiteX1947" fmla="*/ 10022533 w 10584443"/>
                    <a:gd name="connsiteY1947" fmla="*/ 7552357 h 10574897"/>
                    <a:gd name="connsiteX1948" fmla="*/ 9932085 w 10584443"/>
                    <a:gd name="connsiteY1948" fmla="*/ 7631841 h 10574897"/>
                    <a:gd name="connsiteX1949" fmla="*/ 9925918 w 10584443"/>
                    <a:gd name="connsiteY1949" fmla="*/ 7631841 h 10574897"/>
                    <a:gd name="connsiteX1950" fmla="*/ 9919752 w 10584443"/>
                    <a:gd name="connsiteY1950" fmla="*/ 7661991 h 10574897"/>
                    <a:gd name="connsiteX1951" fmla="*/ 9838212 w 10584443"/>
                    <a:gd name="connsiteY1951" fmla="*/ 7805199 h 10574897"/>
                    <a:gd name="connsiteX1952" fmla="*/ 9869731 w 10584443"/>
                    <a:gd name="connsiteY1952" fmla="*/ 7709955 h 10574897"/>
                    <a:gd name="connsiteX1953" fmla="*/ 9853971 w 10584443"/>
                    <a:gd name="connsiteY1953" fmla="*/ 7709955 h 10574897"/>
                    <a:gd name="connsiteX1954" fmla="*/ 9750505 w 10584443"/>
                    <a:gd name="connsiteY1954" fmla="*/ 7894961 h 10574897"/>
                    <a:gd name="connsiteX1955" fmla="*/ 9823137 w 10584443"/>
                    <a:gd name="connsiteY1955" fmla="*/ 7793550 h 10574897"/>
                    <a:gd name="connsiteX1956" fmla="*/ 9836841 w 10584443"/>
                    <a:gd name="connsiteY1956" fmla="*/ 7814107 h 10574897"/>
                    <a:gd name="connsiteX1957" fmla="*/ 9788877 w 10584443"/>
                    <a:gd name="connsiteY1957" fmla="*/ 7898387 h 10574897"/>
                    <a:gd name="connsiteX1958" fmla="*/ 9720356 w 10584443"/>
                    <a:gd name="connsiteY1958" fmla="*/ 7966908 h 10574897"/>
                    <a:gd name="connsiteX1959" fmla="*/ 9768320 w 10584443"/>
                    <a:gd name="connsiteY1959" fmla="*/ 7954574 h 10574897"/>
                    <a:gd name="connsiteX1960" fmla="*/ 9705966 w 10584443"/>
                    <a:gd name="connsiteY1960" fmla="*/ 8016243 h 10574897"/>
                    <a:gd name="connsiteX1961" fmla="*/ 9664854 w 10584443"/>
                    <a:gd name="connsiteY1961" fmla="*/ 8084764 h 10574897"/>
                    <a:gd name="connsiteX1962" fmla="*/ 9636076 w 10584443"/>
                    <a:gd name="connsiteY1962" fmla="*/ 8153284 h 10574897"/>
                    <a:gd name="connsiteX1963" fmla="*/ 9649095 w 10584443"/>
                    <a:gd name="connsiteY1963" fmla="*/ 8146432 h 10574897"/>
                    <a:gd name="connsiteX1964" fmla="*/ 9717616 w 10584443"/>
                    <a:gd name="connsiteY1964" fmla="*/ 8092986 h 10574897"/>
                    <a:gd name="connsiteX1965" fmla="*/ 9776542 w 10584443"/>
                    <a:gd name="connsiteY1965" fmla="*/ 8098468 h 10574897"/>
                    <a:gd name="connsiteX1966" fmla="*/ 9801896 w 10584443"/>
                    <a:gd name="connsiteY1966" fmla="*/ 8103949 h 10574897"/>
                    <a:gd name="connsiteX1967" fmla="*/ 9733375 w 10584443"/>
                    <a:gd name="connsiteY1967" fmla="*/ 8230028 h 10574897"/>
                    <a:gd name="connsiteX1968" fmla="*/ 9668965 w 10584443"/>
                    <a:gd name="connsiteY1968" fmla="*/ 8204675 h 10574897"/>
                    <a:gd name="connsiteX1969" fmla="*/ 9640872 w 10584443"/>
                    <a:gd name="connsiteY1969" fmla="*/ 8227972 h 10574897"/>
                    <a:gd name="connsiteX1970" fmla="*/ 9601129 w 10584443"/>
                    <a:gd name="connsiteY1970" fmla="*/ 8296493 h 10574897"/>
                    <a:gd name="connsiteX1971" fmla="*/ 9611407 w 10584443"/>
                    <a:gd name="connsiteY1971" fmla="*/ 8257436 h 10574897"/>
                    <a:gd name="connsiteX1972" fmla="*/ 9557276 w 10584443"/>
                    <a:gd name="connsiteY1972" fmla="*/ 8269085 h 10574897"/>
                    <a:gd name="connsiteX1973" fmla="*/ 9549739 w 10584443"/>
                    <a:gd name="connsiteY1973" fmla="*/ 8278677 h 10574897"/>
                    <a:gd name="connsiteX1974" fmla="*/ 9532609 w 10584443"/>
                    <a:gd name="connsiteY1974" fmla="*/ 8352680 h 10574897"/>
                    <a:gd name="connsiteX1975" fmla="*/ 9471626 w 10584443"/>
                    <a:gd name="connsiteY1975" fmla="*/ 8376662 h 10574897"/>
                    <a:gd name="connsiteX1976" fmla="*/ 9420921 w 10584443"/>
                    <a:gd name="connsiteY1976" fmla="*/ 8489036 h 10574897"/>
                    <a:gd name="connsiteX1977" fmla="*/ 9379123 w 10584443"/>
                    <a:gd name="connsiteY1977" fmla="*/ 8581539 h 10574897"/>
                    <a:gd name="connsiteX1978" fmla="*/ 9326362 w 10584443"/>
                    <a:gd name="connsiteY1978" fmla="*/ 8650060 h 10574897"/>
                    <a:gd name="connsiteX1979" fmla="*/ 9253730 w 10584443"/>
                    <a:gd name="connsiteY1979" fmla="*/ 8700080 h 10574897"/>
                    <a:gd name="connsiteX1980" fmla="*/ 9168079 w 10584443"/>
                    <a:gd name="connsiteY1980" fmla="*/ 8837122 h 10574897"/>
                    <a:gd name="connsiteX1981" fmla="*/ 9192746 w 10584443"/>
                    <a:gd name="connsiteY1981" fmla="*/ 8763804 h 10574897"/>
                    <a:gd name="connsiteX1982" fmla="*/ 9119429 w 10584443"/>
                    <a:gd name="connsiteY1982" fmla="*/ 8812454 h 10574897"/>
                    <a:gd name="connsiteX1983" fmla="*/ 9099558 w 10584443"/>
                    <a:gd name="connsiteY1983" fmla="*/ 8847399 h 10574897"/>
                    <a:gd name="connsiteX1984" fmla="*/ 9109151 w 10584443"/>
                    <a:gd name="connsiteY1984" fmla="*/ 8887827 h 10574897"/>
                    <a:gd name="connsiteX1985" fmla="*/ 9085854 w 10584443"/>
                    <a:gd name="connsiteY1985" fmla="*/ 8861789 h 10574897"/>
                    <a:gd name="connsiteX1986" fmla="*/ 9002943 w 10584443"/>
                    <a:gd name="connsiteY1986" fmla="*/ 8883715 h 10574897"/>
                    <a:gd name="connsiteX1987" fmla="*/ 9002943 w 10584443"/>
                    <a:gd name="connsiteY1987" fmla="*/ 8959773 h 10574897"/>
                    <a:gd name="connsiteX1988" fmla="*/ 9023500 w 10584443"/>
                    <a:gd name="connsiteY1988" fmla="*/ 8972108 h 10574897"/>
                    <a:gd name="connsiteX1989" fmla="*/ 9035148 w 10584443"/>
                    <a:gd name="connsiteY1989" fmla="*/ 8979645 h 10574897"/>
                    <a:gd name="connsiteX1990" fmla="*/ 9090650 w 10584443"/>
                    <a:gd name="connsiteY1990" fmla="*/ 8928939 h 10574897"/>
                    <a:gd name="connsiteX1991" fmla="*/ 9046112 w 10584443"/>
                    <a:gd name="connsiteY1991" fmla="*/ 8987182 h 10574897"/>
                    <a:gd name="connsiteX1992" fmla="*/ 9058445 w 10584443"/>
                    <a:gd name="connsiteY1992" fmla="*/ 9022127 h 10574897"/>
                    <a:gd name="connsiteX1993" fmla="*/ 9016647 w 10584443"/>
                    <a:gd name="connsiteY1993" fmla="*/ 9047481 h 10574897"/>
                    <a:gd name="connsiteX1994" fmla="*/ 8987184 w 10584443"/>
                    <a:gd name="connsiteY1994" fmla="*/ 9051592 h 10574897"/>
                    <a:gd name="connsiteX1995" fmla="*/ 8904959 w 10584443"/>
                    <a:gd name="connsiteY1995" fmla="*/ 9116686 h 10574897"/>
                    <a:gd name="connsiteX1996" fmla="*/ 8923460 w 10584443"/>
                    <a:gd name="connsiteY1996" fmla="*/ 9093390 h 10574897"/>
                    <a:gd name="connsiteX1997" fmla="*/ 8889885 w 10584443"/>
                    <a:gd name="connsiteY1997" fmla="*/ 9102982 h 10574897"/>
                    <a:gd name="connsiteX1998" fmla="*/ 8870699 w 10584443"/>
                    <a:gd name="connsiteY1998" fmla="*/ 9113945 h 10574897"/>
                    <a:gd name="connsiteX1999" fmla="*/ 8848087 w 10584443"/>
                    <a:gd name="connsiteY1999" fmla="*/ 9142724 h 10574897"/>
                    <a:gd name="connsiteX2000" fmla="*/ 8878921 w 10584443"/>
                    <a:gd name="connsiteY2000" fmla="*/ 9157113 h 10574897"/>
                    <a:gd name="connsiteX2001" fmla="*/ 8915237 w 10584443"/>
                    <a:gd name="connsiteY2001" fmla="*/ 9157113 h 10574897"/>
                    <a:gd name="connsiteX2002" fmla="*/ 8946071 w 10584443"/>
                    <a:gd name="connsiteY2002" fmla="*/ 9175614 h 10574897"/>
                    <a:gd name="connsiteX2003" fmla="*/ 8933052 w 10584443"/>
                    <a:gd name="connsiteY2003" fmla="*/ 9187948 h 10574897"/>
                    <a:gd name="connsiteX2004" fmla="*/ 8836437 w 10584443"/>
                    <a:gd name="connsiteY2004" fmla="*/ 9233857 h 10574897"/>
                    <a:gd name="connsiteX2005" fmla="*/ 8811770 w 10584443"/>
                    <a:gd name="connsiteY2005" fmla="*/ 9253043 h 10574897"/>
                    <a:gd name="connsiteX2006" fmla="*/ 8843290 w 10584443"/>
                    <a:gd name="connsiteY2006" fmla="*/ 9268803 h 10574897"/>
                    <a:gd name="connsiteX2007" fmla="*/ 8876180 w 10584443"/>
                    <a:gd name="connsiteY2007" fmla="*/ 9305803 h 10574897"/>
                    <a:gd name="connsiteX2008" fmla="*/ 8872069 w 10584443"/>
                    <a:gd name="connsiteY2008" fmla="*/ 9357880 h 10574897"/>
                    <a:gd name="connsiteX2009" fmla="*/ 8620597 w 10584443"/>
                    <a:gd name="connsiteY2009" fmla="*/ 9489440 h 10574897"/>
                    <a:gd name="connsiteX2010" fmla="*/ 8589078 w 10584443"/>
                    <a:gd name="connsiteY2010" fmla="*/ 9475736 h 10574897"/>
                    <a:gd name="connsiteX2011" fmla="*/ 8611005 w 10584443"/>
                    <a:gd name="connsiteY2011" fmla="*/ 9455179 h 10574897"/>
                    <a:gd name="connsiteX2012" fmla="*/ 8628820 w 10584443"/>
                    <a:gd name="connsiteY2012" fmla="*/ 9455179 h 10574897"/>
                    <a:gd name="connsiteX2013" fmla="*/ 8642524 w 10584443"/>
                    <a:gd name="connsiteY2013" fmla="*/ 9444216 h 10574897"/>
                    <a:gd name="connsiteX2014" fmla="*/ 8626079 w 10584443"/>
                    <a:gd name="connsiteY2014" fmla="*/ 9421604 h 10574897"/>
                    <a:gd name="connsiteX2015" fmla="*/ 8571263 w 10584443"/>
                    <a:gd name="connsiteY2015" fmla="*/ 9421604 h 10574897"/>
                    <a:gd name="connsiteX2016" fmla="*/ 8426684 w 10584443"/>
                    <a:gd name="connsiteY2016" fmla="*/ 9483272 h 10574897"/>
                    <a:gd name="connsiteX2017" fmla="*/ 8284161 w 10584443"/>
                    <a:gd name="connsiteY2017" fmla="*/ 9531922 h 10574897"/>
                    <a:gd name="connsiteX2018" fmla="*/ 8252642 w 10584443"/>
                    <a:gd name="connsiteY2018" fmla="*/ 9587424 h 10574897"/>
                    <a:gd name="connsiteX2019" fmla="*/ 8173157 w 10584443"/>
                    <a:gd name="connsiteY2019" fmla="*/ 9639499 h 10574897"/>
                    <a:gd name="connsiteX2020" fmla="*/ 8181380 w 10584443"/>
                    <a:gd name="connsiteY2020" fmla="*/ 9664167 h 10574897"/>
                    <a:gd name="connsiteX2021" fmla="*/ 8171102 w 10584443"/>
                    <a:gd name="connsiteY2021" fmla="*/ 9736114 h 10574897"/>
                    <a:gd name="connsiteX2022" fmla="*/ 8091617 w 10584443"/>
                    <a:gd name="connsiteY2022" fmla="*/ 9778597 h 10574897"/>
                    <a:gd name="connsiteX2023" fmla="*/ 8047764 w 10584443"/>
                    <a:gd name="connsiteY2023" fmla="*/ 9762151 h 10574897"/>
                    <a:gd name="connsiteX2024" fmla="*/ 8029264 w 10584443"/>
                    <a:gd name="connsiteY2024" fmla="*/ 9738854 h 10574897"/>
                    <a:gd name="connsiteX2025" fmla="*/ 8008022 w 10584443"/>
                    <a:gd name="connsiteY2025" fmla="*/ 9743651 h 10574897"/>
                    <a:gd name="connsiteX2026" fmla="*/ 7982670 w 10584443"/>
                    <a:gd name="connsiteY2026" fmla="*/ 9779282 h 10574897"/>
                    <a:gd name="connsiteX2027" fmla="*/ 7949779 w 10584443"/>
                    <a:gd name="connsiteY2027" fmla="*/ 9770374 h 10574897"/>
                    <a:gd name="connsiteX2028" fmla="*/ 7944298 w 10584443"/>
                    <a:gd name="connsiteY2028" fmla="*/ 9775171 h 10574897"/>
                    <a:gd name="connsiteX2029" fmla="*/ 7929223 w 10584443"/>
                    <a:gd name="connsiteY2029" fmla="*/ 9784079 h 10574897"/>
                    <a:gd name="connsiteX2030" fmla="*/ 7920315 w 10584443"/>
                    <a:gd name="connsiteY2030" fmla="*/ 9775171 h 10574897"/>
                    <a:gd name="connsiteX2031" fmla="*/ 7924427 w 10584443"/>
                    <a:gd name="connsiteY2031" fmla="*/ 9808061 h 10574897"/>
                    <a:gd name="connsiteX2032" fmla="*/ 7795608 w 10584443"/>
                    <a:gd name="connsiteY2032" fmla="*/ 9898509 h 10574897"/>
                    <a:gd name="connsiteX2033" fmla="*/ 7785330 w 10584443"/>
                    <a:gd name="connsiteY2033" fmla="*/ 9873841 h 10574897"/>
                    <a:gd name="connsiteX2034" fmla="*/ 7664048 w 10584443"/>
                    <a:gd name="connsiteY2034" fmla="*/ 9960177 h 10574897"/>
                    <a:gd name="connsiteX2035" fmla="*/ 7551674 w 10584443"/>
                    <a:gd name="connsiteY2035" fmla="*/ 10019105 h 10574897"/>
                    <a:gd name="connsiteX2036" fmla="*/ 7497542 w 10584443"/>
                    <a:gd name="connsiteY2036" fmla="*/ 10010883 h 10574897"/>
                    <a:gd name="connsiteX2037" fmla="*/ 7411891 w 10584443"/>
                    <a:gd name="connsiteY2037" fmla="*/ 10056791 h 10574897"/>
                    <a:gd name="connsiteX2038" fmla="*/ 7405039 w 10584443"/>
                    <a:gd name="connsiteY2038" fmla="*/ 10097903 h 10574897"/>
                    <a:gd name="connsiteX2039" fmla="*/ 7378316 w 10584443"/>
                    <a:gd name="connsiteY2039" fmla="*/ 10047883 h 10574897"/>
                    <a:gd name="connsiteX2040" fmla="*/ 7335148 w 10584443"/>
                    <a:gd name="connsiteY2040" fmla="*/ 10070495 h 10574897"/>
                    <a:gd name="connsiteX2041" fmla="*/ 7335148 w 10584443"/>
                    <a:gd name="connsiteY2041" fmla="*/ 10103385 h 10574897"/>
                    <a:gd name="connsiteX2042" fmla="*/ 7291980 w 10584443"/>
                    <a:gd name="connsiteY2042" fmla="*/ 10093792 h 10574897"/>
                    <a:gd name="connsiteX2043" fmla="*/ 7304314 w 10584443"/>
                    <a:gd name="connsiteY2043" fmla="*/ 10135590 h 10574897"/>
                    <a:gd name="connsiteX2044" fmla="*/ 7260461 w 10584443"/>
                    <a:gd name="connsiteY2044" fmla="*/ 10156831 h 10574897"/>
                    <a:gd name="connsiteX2045" fmla="*/ 7254294 w 10584443"/>
                    <a:gd name="connsiteY2045" fmla="*/ 10152720 h 10574897"/>
                    <a:gd name="connsiteX2046" fmla="*/ 7230326 w 10584443"/>
                    <a:gd name="connsiteY2046" fmla="*/ 10156715 h 10574897"/>
                    <a:gd name="connsiteX2047" fmla="*/ 7229883 w 10584443"/>
                    <a:gd name="connsiteY2047" fmla="*/ 10156638 h 10574897"/>
                    <a:gd name="connsiteX2048" fmla="*/ 7249497 w 10584443"/>
                    <a:gd name="connsiteY2048" fmla="*/ 10141842 h 10574897"/>
                    <a:gd name="connsiteX2049" fmla="*/ 7252923 w 10584443"/>
                    <a:gd name="connsiteY2049" fmla="*/ 10133534 h 10574897"/>
                    <a:gd name="connsiteX2050" fmla="*/ 7162476 w 10584443"/>
                    <a:gd name="connsiteY2050" fmla="*/ 10167110 h 10574897"/>
                    <a:gd name="connsiteX2051" fmla="*/ 7212486 w 10584443"/>
                    <a:gd name="connsiteY2051" fmla="*/ 10153619 h 10574897"/>
                    <a:gd name="connsiteX2052" fmla="*/ 7229883 w 10584443"/>
                    <a:gd name="connsiteY2052" fmla="*/ 10156638 h 10574897"/>
                    <a:gd name="connsiteX2053" fmla="*/ 7229626 w 10584443"/>
                    <a:gd name="connsiteY2053" fmla="*/ 10156831 h 10574897"/>
                    <a:gd name="connsiteX2054" fmla="*/ 7230326 w 10584443"/>
                    <a:gd name="connsiteY2054" fmla="*/ 10156715 h 10574897"/>
                    <a:gd name="connsiteX2055" fmla="*/ 7230997 w 10584443"/>
                    <a:gd name="connsiteY2055" fmla="*/ 10156831 h 10574897"/>
                    <a:gd name="connsiteX2056" fmla="*/ 7141235 w 10584443"/>
                    <a:gd name="connsiteY2056" fmla="*/ 10231520 h 10574897"/>
                    <a:gd name="connsiteX2057" fmla="*/ 7095326 w 10584443"/>
                    <a:gd name="connsiteY2057" fmla="*/ 10210963 h 10574897"/>
                    <a:gd name="connsiteX2058" fmla="*/ 7115196 w 10584443"/>
                    <a:gd name="connsiteY2058" fmla="*/ 10171221 h 10574897"/>
                    <a:gd name="connsiteX2059" fmla="*/ 6999397 w 10584443"/>
                    <a:gd name="connsiteY2059" fmla="*/ 10224667 h 10574897"/>
                    <a:gd name="connsiteX2060" fmla="*/ 7077510 w 10584443"/>
                    <a:gd name="connsiteY2060" fmla="*/ 10217815 h 10574897"/>
                    <a:gd name="connsiteX2061" fmla="*/ 6918542 w 10584443"/>
                    <a:gd name="connsiteY2061" fmla="*/ 10305521 h 10574897"/>
                    <a:gd name="connsiteX2062" fmla="*/ 6811650 w 10584443"/>
                    <a:gd name="connsiteY2062" fmla="*/ 10315114 h 10574897"/>
                    <a:gd name="connsiteX2063" fmla="*/ 6703387 w 10584443"/>
                    <a:gd name="connsiteY2063" fmla="*/ 10370617 h 10574897"/>
                    <a:gd name="connsiteX2064" fmla="*/ 6597865 w 10584443"/>
                    <a:gd name="connsiteY2064" fmla="*/ 10384321 h 10574897"/>
                    <a:gd name="connsiteX2065" fmla="*/ 6680090 w 10584443"/>
                    <a:gd name="connsiteY2065" fmla="*/ 10349374 h 10574897"/>
                    <a:gd name="connsiteX2066" fmla="*/ 6711609 w 10584443"/>
                    <a:gd name="connsiteY2066" fmla="*/ 10304836 h 10574897"/>
                    <a:gd name="connsiteX2067" fmla="*/ 6635551 w 10584443"/>
                    <a:gd name="connsiteY2067" fmla="*/ 10315800 h 10574897"/>
                    <a:gd name="connsiteX2068" fmla="*/ 6474527 w 10584443"/>
                    <a:gd name="connsiteY2068" fmla="*/ 10415155 h 10574897"/>
                    <a:gd name="connsiteX2069" fmla="*/ 6479324 w 10584443"/>
                    <a:gd name="connsiteY2069" fmla="*/ 10374042 h 10574897"/>
                    <a:gd name="connsiteX2070" fmla="*/ 6542363 w 10584443"/>
                    <a:gd name="connsiteY2070" fmla="*/ 10338412 h 10574897"/>
                    <a:gd name="connsiteX2071" fmla="*/ 6382024 w 10584443"/>
                    <a:gd name="connsiteY2071" fmla="*/ 10367190 h 10574897"/>
                    <a:gd name="connsiteX2072" fmla="*/ 6250465 w 10584443"/>
                    <a:gd name="connsiteY2072" fmla="*/ 10400080 h 10574897"/>
                    <a:gd name="connsiteX2073" fmla="*/ 6113423 w 10584443"/>
                    <a:gd name="connsiteY2073" fmla="*/ 10461748 h 10574897"/>
                    <a:gd name="connsiteX2074" fmla="*/ 6158647 w 10584443"/>
                    <a:gd name="connsiteY2074" fmla="*/ 10414470 h 10574897"/>
                    <a:gd name="connsiteX2075" fmla="*/ 5911287 w 10584443"/>
                    <a:gd name="connsiteY2075" fmla="*/ 10482991 h 10574897"/>
                    <a:gd name="connsiteX2076" fmla="*/ 5959251 w 10584443"/>
                    <a:gd name="connsiteY2076" fmla="*/ 10482991 h 10574897"/>
                    <a:gd name="connsiteX2077" fmla="*/ 5911972 w 10584443"/>
                    <a:gd name="connsiteY2077" fmla="*/ 10509714 h 10574897"/>
                    <a:gd name="connsiteX2078" fmla="*/ 5805765 w 10584443"/>
                    <a:gd name="connsiteY2078" fmla="*/ 10497379 h 10574897"/>
                    <a:gd name="connsiteX2079" fmla="*/ 5688594 w 10584443"/>
                    <a:gd name="connsiteY2079" fmla="*/ 10539177 h 10574897"/>
                    <a:gd name="connsiteX2080" fmla="*/ 5620073 w 10584443"/>
                    <a:gd name="connsiteY2080" fmla="*/ 10520676 h 10574897"/>
                    <a:gd name="connsiteX2081" fmla="*/ 5637203 w 10584443"/>
                    <a:gd name="connsiteY2081" fmla="*/ 10572067 h 10574897"/>
                    <a:gd name="connsiteX2082" fmla="*/ 5564572 w 10584443"/>
                    <a:gd name="connsiteY2082" fmla="*/ 10537807 h 10574897"/>
                    <a:gd name="connsiteX2083" fmla="*/ 5445346 w 10584443"/>
                    <a:gd name="connsiteY2083" fmla="*/ 10533010 h 10574897"/>
                    <a:gd name="connsiteX2084" fmla="*/ 5453568 w 10584443"/>
                    <a:gd name="connsiteY2084" fmla="*/ 10554937 h 10574897"/>
                    <a:gd name="connsiteX2085" fmla="*/ 5417252 w 10584443"/>
                    <a:gd name="connsiteY2085" fmla="*/ 10528899 h 10574897"/>
                    <a:gd name="connsiteX2086" fmla="*/ 5300081 w 10584443"/>
                    <a:gd name="connsiteY2086" fmla="*/ 10537122 h 10574897"/>
                    <a:gd name="connsiteX2087" fmla="*/ 5287064 w 10584443"/>
                    <a:gd name="connsiteY2087" fmla="*/ 10567271 h 10574897"/>
                    <a:gd name="connsiteX2088" fmla="*/ 5251432 w 10584443"/>
                    <a:gd name="connsiteY2088" fmla="*/ 10539863 h 10574897"/>
                    <a:gd name="connsiteX2089" fmla="*/ 5114391 w 10584443"/>
                    <a:gd name="connsiteY2089" fmla="*/ 10539863 h 10574897"/>
                    <a:gd name="connsiteX2090" fmla="*/ 5089724 w 10584443"/>
                    <a:gd name="connsiteY2090" fmla="*/ 10573437 h 10574897"/>
                    <a:gd name="connsiteX2091" fmla="*/ 5001331 w 10584443"/>
                    <a:gd name="connsiteY2091" fmla="*/ 10573437 h 10574897"/>
                    <a:gd name="connsiteX2092" fmla="*/ 5025314 w 10584443"/>
                    <a:gd name="connsiteY2092" fmla="*/ 10549456 h 10574897"/>
                    <a:gd name="connsiteX2093" fmla="*/ 4786177 w 10584443"/>
                    <a:gd name="connsiteY2093" fmla="*/ 10542603 h 10574897"/>
                    <a:gd name="connsiteX2094" fmla="*/ 4547725 w 10584443"/>
                    <a:gd name="connsiteY2094" fmla="*/ 10512454 h 10574897"/>
                    <a:gd name="connsiteX2095" fmla="*/ 4542928 w 10584443"/>
                    <a:gd name="connsiteY2095" fmla="*/ 10529584 h 10574897"/>
                    <a:gd name="connsiteX2096" fmla="*/ 4474426 w 10584443"/>
                    <a:gd name="connsiteY2096" fmla="*/ 10513139 h 10574897"/>
                    <a:gd name="connsiteX2097" fmla="*/ 4470315 w 10584443"/>
                    <a:gd name="connsiteY2097" fmla="*/ 10490527 h 10574897"/>
                    <a:gd name="connsiteX2098" fmla="*/ 4333273 w 10584443"/>
                    <a:gd name="connsiteY2098" fmla="*/ 10480249 h 10574897"/>
                    <a:gd name="connsiteX2099" fmla="*/ 4311346 w 10584443"/>
                    <a:gd name="connsiteY2099" fmla="*/ 10453526 h 10574897"/>
                    <a:gd name="connsiteX2100" fmla="*/ 4135247 w 10584443"/>
                    <a:gd name="connsiteY2100" fmla="*/ 10429545 h 10574897"/>
                    <a:gd name="connsiteX2101" fmla="*/ 4140045 w 10584443"/>
                    <a:gd name="connsiteY2101" fmla="*/ 10443933 h 10574897"/>
                    <a:gd name="connsiteX2102" fmla="*/ 4224326 w 10584443"/>
                    <a:gd name="connsiteY2102" fmla="*/ 10469972 h 10574897"/>
                    <a:gd name="connsiteX2103" fmla="*/ 4106469 w 10584443"/>
                    <a:gd name="connsiteY2103" fmla="*/ 10480935 h 10574897"/>
                    <a:gd name="connsiteX2104" fmla="*/ 4137304 w 10584443"/>
                    <a:gd name="connsiteY2104" fmla="*/ 10452155 h 10574897"/>
                    <a:gd name="connsiteX2105" fmla="*/ 3885147 w 10584443"/>
                    <a:gd name="connsiteY2105" fmla="*/ 10426803 h 10574897"/>
                    <a:gd name="connsiteX2106" fmla="*/ 3748105 w 10584443"/>
                    <a:gd name="connsiteY2106" fmla="*/ 10405562 h 10574897"/>
                    <a:gd name="connsiteX2107" fmla="*/ 3641214 w 10584443"/>
                    <a:gd name="connsiteY2107" fmla="*/ 10365820 h 10574897"/>
                    <a:gd name="connsiteX2108" fmla="*/ 3572693 w 10584443"/>
                    <a:gd name="connsiteY2108" fmla="*/ 10354171 h 10574897"/>
                    <a:gd name="connsiteX2109" fmla="*/ 3687123 w 10584443"/>
                    <a:gd name="connsiteY2109" fmla="*/ 10339781 h 10574897"/>
                    <a:gd name="connsiteX2110" fmla="*/ 3396593 w 10584443"/>
                    <a:gd name="connsiteY2110" fmla="*/ 10265094 h 10574897"/>
                    <a:gd name="connsiteX2111" fmla="*/ 3407557 w 10584443"/>
                    <a:gd name="connsiteY2111" fmla="*/ 10265094 h 10574897"/>
                    <a:gd name="connsiteX2112" fmla="*/ 3511024 w 10584443"/>
                    <a:gd name="connsiteY2112" fmla="*/ 10256186 h 10574897"/>
                    <a:gd name="connsiteX2113" fmla="*/ 3328073 w 10584443"/>
                    <a:gd name="connsiteY2113" fmla="*/ 10227407 h 10574897"/>
                    <a:gd name="connsiteX2114" fmla="*/ 3318480 w 10584443"/>
                    <a:gd name="connsiteY2114" fmla="*/ 10204111 h 10574897"/>
                    <a:gd name="connsiteX2115" fmla="*/ 3120455 w 10584443"/>
                    <a:gd name="connsiteY2115" fmla="*/ 10154776 h 10574897"/>
                    <a:gd name="connsiteX2116" fmla="*/ 2908726 w 10584443"/>
                    <a:gd name="connsiteY2116" fmla="*/ 10119830 h 10574897"/>
                    <a:gd name="connsiteX2117" fmla="*/ 2921745 w 10584443"/>
                    <a:gd name="connsiteY2117" fmla="*/ 10082144 h 10574897"/>
                    <a:gd name="connsiteX2118" fmla="*/ 2940245 w 10584443"/>
                    <a:gd name="connsiteY2118" fmla="*/ 10107496 h 10574897"/>
                    <a:gd name="connsiteX2119" fmla="*/ 2967654 w 10584443"/>
                    <a:gd name="connsiteY2119" fmla="*/ 10102014 h 10574897"/>
                    <a:gd name="connsiteX2120" fmla="*/ 2879948 w 10584443"/>
                    <a:gd name="connsiteY2120" fmla="*/ 10055421 h 10574897"/>
                    <a:gd name="connsiteX2121" fmla="*/ 2859391 w 10584443"/>
                    <a:gd name="connsiteY2121" fmla="*/ 10068440 h 10574897"/>
                    <a:gd name="connsiteX2122" fmla="*/ 2799778 w 10584443"/>
                    <a:gd name="connsiteY2122" fmla="*/ 10016363 h 10574897"/>
                    <a:gd name="connsiteX2123" fmla="*/ 2772369 w 10584443"/>
                    <a:gd name="connsiteY2123" fmla="*/ 10019790 h 10574897"/>
                    <a:gd name="connsiteX2124" fmla="*/ 2814852 w 10584443"/>
                    <a:gd name="connsiteY2124" fmla="*/ 10064328 h 10574897"/>
                    <a:gd name="connsiteX2125" fmla="*/ 2895707 w 10584443"/>
                    <a:gd name="connsiteY2125" fmla="*/ 10103385 h 10574897"/>
                    <a:gd name="connsiteX2126" fmla="*/ 2910096 w 10584443"/>
                    <a:gd name="connsiteY2126" fmla="*/ 10135590 h 10574897"/>
                    <a:gd name="connsiteX2127" fmla="*/ 2866928 w 10584443"/>
                    <a:gd name="connsiteY2127" fmla="*/ 10092421 h 10574897"/>
                    <a:gd name="connsiteX2128" fmla="*/ 2673699 w 10584443"/>
                    <a:gd name="connsiteY2128" fmla="*/ 10023901 h 10574897"/>
                    <a:gd name="connsiteX2129" fmla="*/ 2760036 w 10584443"/>
                    <a:gd name="connsiteY2129" fmla="*/ 9988955 h 10574897"/>
                    <a:gd name="connsiteX2130" fmla="*/ 2596956 w 10584443"/>
                    <a:gd name="connsiteY2130" fmla="*/ 9926601 h 10574897"/>
                    <a:gd name="connsiteX2131" fmla="*/ 2503083 w 10584443"/>
                    <a:gd name="connsiteY2131" fmla="*/ 9853969 h 10574897"/>
                    <a:gd name="connsiteX2132" fmla="*/ 2387283 w 10584443"/>
                    <a:gd name="connsiteY2132" fmla="*/ 9808061 h 10574897"/>
                    <a:gd name="connsiteX2133" fmla="*/ 2437304 w 10584443"/>
                    <a:gd name="connsiteY2133" fmla="*/ 9808061 h 10574897"/>
                    <a:gd name="connsiteX2134" fmla="*/ 2359874 w 10584443"/>
                    <a:gd name="connsiteY2134" fmla="*/ 9777227 h 10574897"/>
                    <a:gd name="connsiteX2135" fmla="*/ 2353707 w 10584443"/>
                    <a:gd name="connsiteY2135" fmla="*/ 9799153 h 10574897"/>
                    <a:gd name="connsiteX2136" fmla="*/ 2213240 w 10584443"/>
                    <a:gd name="connsiteY2136" fmla="*/ 9730632 h 10574897"/>
                    <a:gd name="connsiteX2137" fmla="*/ 2056327 w 10584443"/>
                    <a:gd name="connsiteY2137" fmla="*/ 9593590 h 10574897"/>
                    <a:gd name="connsiteX2138" fmla="*/ 1975473 w 10584443"/>
                    <a:gd name="connsiteY2138" fmla="*/ 9561385 h 10574897"/>
                    <a:gd name="connsiteX2139" fmla="*/ 2077569 w 10584443"/>
                    <a:gd name="connsiteY2139" fmla="*/ 9543570 h 10574897"/>
                    <a:gd name="connsiteX2140" fmla="*/ 1782244 w 10584443"/>
                    <a:gd name="connsiteY2140" fmla="*/ 9372953 h 10574897"/>
                    <a:gd name="connsiteX2141" fmla="*/ 1512958 w 10584443"/>
                    <a:gd name="connsiteY2141" fmla="*/ 9181781 h 10574897"/>
                    <a:gd name="connsiteX2142" fmla="*/ 1771039 w 10584443"/>
                    <a:gd name="connsiteY2142" fmla="*/ 9390258 h 10574897"/>
                    <a:gd name="connsiteX2143" fmla="*/ 1791202 w 10584443"/>
                    <a:gd name="connsiteY2143" fmla="*/ 9416461 h 10574897"/>
                    <a:gd name="connsiteX2144" fmla="*/ 1731337 w 10584443"/>
                    <a:gd name="connsiteY2144" fmla="*/ 9387930 h 10574897"/>
                    <a:gd name="connsiteX2145" fmla="*/ 1637665 w 10584443"/>
                    <a:gd name="connsiteY2145" fmla="*/ 9361305 h 10574897"/>
                    <a:gd name="connsiteX2146" fmla="*/ 1521866 w 10584443"/>
                    <a:gd name="connsiteY2146" fmla="*/ 9224263 h 10574897"/>
                    <a:gd name="connsiteX2147" fmla="*/ 1379342 w 10584443"/>
                    <a:gd name="connsiteY2147" fmla="*/ 9167391 h 10574897"/>
                    <a:gd name="connsiteX2148" fmla="*/ 1393732 w 10584443"/>
                    <a:gd name="connsiteY2148" fmla="*/ 9131761 h 10574897"/>
                    <a:gd name="connsiteX2149" fmla="*/ 1376602 w 10584443"/>
                    <a:gd name="connsiteY2149" fmla="*/ 9080370 h 10574897"/>
                    <a:gd name="connsiteX2150" fmla="*/ 1284098 w 10584443"/>
                    <a:gd name="connsiteY2150" fmla="*/ 9035146 h 10574897"/>
                    <a:gd name="connsiteX2151" fmla="*/ 1215578 w 10584443"/>
                    <a:gd name="connsiteY2151" fmla="*/ 8957033 h 10574897"/>
                    <a:gd name="connsiteX2152" fmla="*/ 1247782 w 10584443"/>
                    <a:gd name="connsiteY2152" fmla="*/ 9009108 h 10574897"/>
                    <a:gd name="connsiteX2153" fmla="*/ 1192966 w 10584443"/>
                    <a:gd name="connsiteY2153" fmla="*/ 8997460 h 10574897"/>
                    <a:gd name="connsiteX2154" fmla="*/ 1134038 w 10584443"/>
                    <a:gd name="connsiteY2154" fmla="*/ 8913180 h 10574897"/>
                    <a:gd name="connsiteX2155" fmla="*/ 1163503 w 10584443"/>
                    <a:gd name="connsiteY2155" fmla="*/ 8893994 h 10574897"/>
                    <a:gd name="connsiteX2156" fmla="*/ 1018239 w 10584443"/>
                    <a:gd name="connsiteY2156" fmla="*/ 8825473 h 10574897"/>
                    <a:gd name="connsiteX2157" fmla="*/ 923680 w 10584443"/>
                    <a:gd name="connsiteY2157" fmla="*/ 8714469 h 10574897"/>
                    <a:gd name="connsiteX2158" fmla="*/ 968904 w 10584443"/>
                    <a:gd name="connsiteY2158" fmla="*/ 8723377 h 10574897"/>
                    <a:gd name="connsiteX2159" fmla="*/ 1025775 w 10584443"/>
                    <a:gd name="connsiteY2159" fmla="*/ 8785046 h 10574897"/>
                    <a:gd name="connsiteX2160" fmla="*/ 1025775 w 10584443"/>
                    <a:gd name="connsiteY2160" fmla="*/ 8748730 h 10574897"/>
                    <a:gd name="connsiteX2161" fmla="*/ 966163 w 10584443"/>
                    <a:gd name="connsiteY2161" fmla="*/ 8713099 h 10574897"/>
                    <a:gd name="connsiteX2162" fmla="*/ 912031 w 10584443"/>
                    <a:gd name="connsiteY2162" fmla="*/ 8614429 h 10574897"/>
                    <a:gd name="connsiteX2163" fmla="*/ 1102518 w 10584443"/>
                    <a:gd name="connsiteY2163" fmla="*/ 8751471 h 10574897"/>
                    <a:gd name="connsiteX2164" fmla="*/ 985349 w 10584443"/>
                    <a:gd name="connsiteY2164" fmla="*/ 8637726 h 10574897"/>
                    <a:gd name="connsiteX2165" fmla="*/ 929161 w 10584443"/>
                    <a:gd name="connsiteY2165" fmla="*/ 8525352 h 10574897"/>
                    <a:gd name="connsiteX2166" fmla="*/ 869548 w 10584443"/>
                    <a:gd name="connsiteY2166" fmla="*/ 8477387 h 10574897"/>
                    <a:gd name="connsiteX2167" fmla="*/ 866122 w 10584443"/>
                    <a:gd name="connsiteY2167" fmla="*/ 8502740 h 10574897"/>
                    <a:gd name="connsiteX2168" fmla="*/ 735933 w 10584443"/>
                    <a:gd name="connsiteY2168" fmla="*/ 8317734 h 10574897"/>
                    <a:gd name="connsiteX2169" fmla="*/ 667412 w 10584443"/>
                    <a:gd name="connsiteY2169" fmla="*/ 8225231 h 10574897"/>
                    <a:gd name="connsiteX2170" fmla="*/ 614650 w 10584443"/>
                    <a:gd name="connsiteY2170" fmla="*/ 8125876 h 10574897"/>
                    <a:gd name="connsiteX2171" fmla="*/ 589984 w 10584443"/>
                    <a:gd name="connsiteY2171" fmla="*/ 8125876 h 10574897"/>
                    <a:gd name="connsiteX2172" fmla="*/ 549556 w 10584443"/>
                    <a:gd name="connsiteY2172" fmla="*/ 8042966 h 10574897"/>
                    <a:gd name="connsiteX2173" fmla="*/ 602317 w 10584443"/>
                    <a:gd name="connsiteY2173" fmla="*/ 8075856 h 10574897"/>
                    <a:gd name="connsiteX2174" fmla="*/ 509815 w 10584443"/>
                    <a:gd name="connsiteY2174" fmla="*/ 7916203 h 10574897"/>
                    <a:gd name="connsiteX2175" fmla="*/ 515980 w 10584443"/>
                    <a:gd name="connsiteY2175" fmla="*/ 7870294 h 10574897"/>
                    <a:gd name="connsiteX2176" fmla="*/ 482405 w 10584443"/>
                    <a:gd name="connsiteY2176" fmla="*/ 7850423 h 10574897"/>
                    <a:gd name="connsiteX2177" fmla="*/ 489257 w 10584443"/>
                    <a:gd name="connsiteY2177" fmla="*/ 7794236 h 10574897"/>
                    <a:gd name="connsiteX2178" fmla="*/ 437867 w 10584443"/>
                    <a:gd name="connsiteY2178" fmla="*/ 7747641 h 10574897"/>
                    <a:gd name="connsiteX2179" fmla="*/ 479664 w 10584443"/>
                    <a:gd name="connsiteY2179" fmla="*/ 7712011 h 10574897"/>
                    <a:gd name="connsiteX2180" fmla="*/ 426218 w 10584443"/>
                    <a:gd name="connsiteY2180" fmla="*/ 7605804 h 10574897"/>
                    <a:gd name="connsiteX2181" fmla="*/ 439237 w 10584443"/>
                    <a:gd name="connsiteY2181" fmla="*/ 7616082 h 10574897"/>
                    <a:gd name="connsiteX2182" fmla="*/ 448146 w 10584443"/>
                    <a:gd name="connsiteY2182" fmla="*/ 7616082 h 10574897"/>
                    <a:gd name="connsiteX2183" fmla="*/ 479664 w 10584443"/>
                    <a:gd name="connsiteY2183" fmla="*/ 7679806 h 10574897"/>
                    <a:gd name="connsiteX2184" fmla="*/ 387161 w 10584443"/>
                    <a:gd name="connsiteY2184" fmla="*/ 7522208 h 10574897"/>
                    <a:gd name="connsiteX2185" fmla="*/ 387161 w 10584443"/>
                    <a:gd name="connsiteY2185" fmla="*/ 7458484 h 10574897"/>
                    <a:gd name="connsiteX2186" fmla="*/ 357012 w 10584443"/>
                    <a:gd name="connsiteY2186" fmla="*/ 7415316 h 10574897"/>
                    <a:gd name="connsiteX2187" fmla="*/ 407032 w 10584443"/>
                    <a:gd name="connsiteY2187" fmla="*/ 7400927 h 10574897"/>
                    <a:gd name="connsiteX2188" fmla="*/ 468016 w 10584443"/>
                    <a:gd name="connsiteY2188" fmla="*/ 7507819 h 10574897"/>
                    <a:gd name="connsiteX2189" fmla="*/ 493369 w 10584443"/>
                    <a:gd name="connsiteY2189" fmla="*/ 7479040 h 10574897"/>
                    <a:gd name="connsiteX2190" fmla="*/ 387848 w 10584443"/>
                    <a:gd name="connsiteY2190" fmla="*/ 7323498 h 10574897"/>
                    <a:gd name="connsiteX2191" fmla="*/ 326179 w 10584443"/>
                    <a:gd name="connsiteY2191" fmla="*/ 7254977 h 10574897"/>
                    <a:gd name="connsiteX2192" fmla="*/ 372087 w 10584443"/>
                    <a:gd name="connsiteY2192" fmla="*/ 7315276 h 10574897"/>
                    <a:gd name="connsiteX2193" fmla="*/ 376883 w 10584443"/>
                    <a:gd name="connsiteY2193" fmla="*/ 7252921 h 10574897"/>
                    <a:gd name="connsiteX2194" fmla="*/ 337826 w 10584443"/>
                    <a:gd name="connsiteY2194" fmla="*/ 7221402 h 10574897"/>
                    <a:gd name="connsiteX2195" fmla="*/ 348790 w 10584443"/>
                    <a:gd name="connsiteY2195" fmla="*/ 7198105 h 10574897"/>
                    <a:gd name="connsiteX2196" fmla="*/ 295325 w 10584443"/>
                    <a:gd name="connsiteY2196" fmla="*/ 7159733 h 10574897"/>
                    <a:gd name="connsiteX2197" fmla="*/ 310399 w 10584443"/>
                    <a:gd name="connsiteY2197" fmla="*/ 7105602 h 10574897"/>
                    <a:gd name="connsiteX2198" fmla="*/ 249417 w 10584443"/>
                    <a:gd name="connsiteY2198" fmla="*/ 7056952 h 10574897"/>
                    <a:gd name="connsiteX2199" fmla="*/ 280936 w 10584443"/>
                    <a:gd name="connsiteY2199" fmla="*/ 7070656 h 10574897"/>
                    <a:gd name="connsiteX2200" fmla="*/ 280936 w 10584443"/>
                    <a:gd name="connsiteY2200" fmla="*/ 7020636 h 10574897"/>
                    <a:gd name="connsiteX2201" fmla="*/ 195284 w 10584443"/>
                    <a:gd name="connsiteY2201" fmla="*/ 6874002 h 10574897"/>
                    <a:gd name="connsiteX2202" fmla="*/ 161025 w 10584443"/>
                    <a:gd name="connsiteY2202" fmla="*/ 6879483 h 10574897"/>
                    <a:gd name="connsiteX2203" fmla="*/ 134987 w 10584443"/>
                    <a:gd name="connsiteY2203" fmla="*/ 6832204 h 10574897"/>
                    <a:gd name="connsiteX2204" fmla="*/ 123338 w 10584443"/>
                    <a:gd name="connsiteY2204" fmla="*/ 6752720 h 10574897"/>
                    <a:gd name="connsiteX2205" fmla="*/ 218581 w 10584443"/>
                    <a:gd name="connsiteY2205" fmla="*/ 6919910 h 10574897"/>
                    <a:gd name="connsiteX2206" fmla="*/ 228860 w 10584443"/>
                    <a:gd name="connsiteY2206" fmla="*/ 6908262 h 10574897"/>
                    <a:gd name="connsiteX2207" fmla="*/ 60984 w 10584443"/>
                    <a:gd name="connsiteY2207" fmla="*/ 6485489 h 10574897"/>
                    <a:gd name="connsiteX2208" fmla="*/ 68522 w 10584443"/>
                    <a:gd name="connsiteY2208" fmla="*/ 6424506 h 10574897"/>
                    <a:gd name="connsiteX2209" fmla="*/ 193915 w 10584443"/>
                    <a:gd name="connsiteY2209" fmla="*/ 6622531 h 10574897"/>
                    <a:gd name="connsiteX2210" fmla="*/ 198710 w 10584443"/>
                    <a:gd name="connsiteY2210" fmla="*/ 6601974 h 10574897"/>
                    <a:gd name="connsiteX2211" fmla="*/ 87022 w 10584443"/>
                    <a:gd name="connsiteY2211" fmla="*/ 6273075 h 10574897"/>
                    <a:gd name="connsiteX2212" fmla="*/ 35632 w 10584443"/>
                    <a:gd name="connsiteY2212" fmla="*/ 5975009 h 10574897"/>
                    <a:gd name="connsiteX2213" fmla="*/ 18502 w 10584443"/>
                    <a:gd name="connsiteY2213" fmla="*/ 5924989 h 10574897"/>
                    <a:gd name="connsiteX2214" fmla="*/ 50021 w 10584443"/>
                    <a:gd name="connsiteY2214" fmla="*/ 5935267 h 10574897"/>
                    <a:gd name="connsiteX2215" fmla="*/ 63039 w 10584443"/>
                    <a:gd name="connsiteY2215" fmla="*/ 5855783 h 10574897"/>
                    <a:gd name="connsiteX2216" fmla="*/ 39058 w 10584443"/>
                    <a:gd name="connsiteY2216" fmla="*/ 5825634 h 10574897"/>
                    <a:gd name="connsiteX2217" fmla="*/ 50021 w 10584443"/>
                    <a:gd name="connsiteY2217" fmla="*/ 5866061 h 10574897"/>
                    <a:gd name="connsiteX2218" fmla="*/ 0 w 10584443"/>
                    <a:gd name="connsiteY2218" fmla="*/ 5744094 h 10574897"/>
                    <a:gd name="connsiteX2219" fmla="*/ 58928 w 10584443"/>
                    <a:gd name="connsiteY2219" fmla="*/ 5500160 h 10574897"/>
                    <a:gd name="connsiteX2220" fmla="*/ 106892 w 10584443"/>
                    <a:gd name="connsiteY2220" fmla="*/ 5415880 h 10574897"/>
                    <a:gd name="connsiteX2221" fmla="*/ 193230 w 10584443"/>
                    <a:gd name="connsiteY2221" fmla="*/ 5541958 h 10574897"/>
                    <a:gd name="connsiteX2222" fmla="*/ 213101 w 10584443"/>
                    <a:gd name="connsiteY2222" fmla="*/ 5291172 h 10574897"/>
                    <a:gd name="connsiteX2223" fmla="*/ 229545 w 10584443"/>
                    <a:gd name="connsiteY2223" fmla="*/ 5112332 h 10574897"/>
                    <a:gd name="connsiteX2224" fmla="*/ 263121 w 10584443"/>
                    <a:gd name="connsiteY2224" fmla="*/ 5080813 h 10574897"/>
                    <a:gd name="connsiteX2225" fmla="*/ 276825 w 10584443"/>
                    <a:gd name="connsiteY2225" fmla="*/ 5108907 h 10574897"/>
                    <a:gd name="connsiteX2226" fmla="*/ 330974 w 10584443"/>
                    <a:gd name="connsiteY2226" fmla="*/ 5197298 h 10574897"/>
                    <a:gd name="connsiteX2227" fmla="*/ 277509 w 10584443"/>
                    <a:gd name="connsiteY2227" fmla="*/ 5269245 h 10574897"/>
                    <a:gd name="connsiteX2228" fmla="*/ 298751 w 10584443"/>
                    <a:gd name="connsiteY2228" fmla="*/ 5337766 h 10574897"/>
                    <a:gd name="connsiteX2229" fmla="*/ 394699 w 10584443"/>
                    <a:gd name="connsiteY2229" fmla="*/ 5385045 h 10574897"/>
                    <a:gd name="connsiteX2230" fmla="*/ 387848 w 10584443"/>
                    <a:gd name="connsiteY2230" fmla="*/ 5409713 h 10574897"/>
                    <a:gd name="connsiteX2231" fmla="*/ 342624 w 10584443"/>
                    <a:gd name="connsiteY2231" fmla="*/ 5434381 h 10574897"/>
                    <a:gd name="connsiteX2232" fmla="*/ 294640 w 10584443"/>
                    <a:gd name="connsiteY2232" fmla="*/ 5550866 h 10574897"/>
                    <a:gd name="connsiteX2233" fmla="*/ 226119 w 10584443"/>
                    <a:gd name="connsiteY2233" fmla="*/ 5619387 h 10574897"/>
                    <a:gd name="connsiteX2234" fmla="*/ 259009 w 10584443"/>
                    <a:gd name="connsiteY2234" fmla="*/ 5738613 h 10574897"/>
                    <a:gd name="connsiteX2235" fmla="*/ 226805 w 10584443"/>
                    <a:gd name="connsiteY2235" fmla="*/ 5708463 h 10574897"/>
                    <a:gd name="connsiteX2236" fmla="*/ 252157 w 10584443"/>
                    <a:gd name="connsiteY2236" fmla="*/ 5862635 h 10574897"/>
                    <a:gd name="connsiteX2237" fmla="*/ 372772 w 10584443"/>
                    <a:gd name="connsiteY2237" fmla="*/ 6230592 h 10574897"/>
                    <a:gd name="connsiteX2238" fmla="*/ 398125 w 10584443"/>
                    <a:gd name="connsiteY2238" fmla="*/ 6419709 h 10574897"/>
                    <a:gd name="connsiteX2239" fmla="*/ 458423 w 10584443"/>
                    <a:gd name="connsiteY2239" fmla="*/ 6562917 h 10574897"/>
                    <a:gd name="connsiteX2240" fmla="*/ 448146 w 10584443"/>
                    <a:gd name="connsiteY2240" fmla="*/ 6469729 h 10574897"/>
                    <a:gd name="connsiteX2241" fmla="*/ 516666 w 10584443"/>
                    <a:gd name="connsiteY2241" fmla="*/ 6658847 h 10574897"/>
                    <a:gd name="connsiteX2242" fmla="*/ 594094 w 10584443"/>
                    <a:gd name="connsiteY2242" fmla="*/ 6853445 h 10574897"/>
                    <a:gd name="connsiteX2243" fmla="*/ 580390 w 10584443"/>
                    <a:gd name="connsiteY2243" fmla="*/ 6884965 h 10574897"/>
                    <a:gd name="connsiteX2244" fmla="*/ 648911 w 10584443"/>
                    <a:gd name="connsiteY2244" fmla="*/ 7022007 h 10574897"/>
                    <a:gd name="connsiteX2245" fmla="*/ 616706 w 10584443"/>
                    <a:gd name="connsiteY2245" fmla="*/ 6962394 h 10574897"/>
                    <a:gd name="connsiteX2246" fmla="*/ 668782 w 10584443"/>
                    <a:gd name="connsiteY2246" fmla="*/ 7055582 h 10574897"/>
                    <a:gd name="connsiteX2247" fmla="*/ 722914 w 10584443"/>
                    <a:gd name="connsiteY2247" fmla="*/ 7218661 h 10574897"/>
                    <a:gd name="connsiteX2248" fmla="*/ 799657 w 10584443"/>
                    <a:gd name="connsiteY2248" fmla="*/ 7374888 h 10574897"/>
                    <a:gd name="connsiteX2249" fmla="*/ 941494 w 10584443"/>
                    <a:gd name="connsiteY2249" fmla="*/ 7511930 h 10574897"/>
                    <a:gd name="connsiteX2250" fmla="*/ 983293 w 10584443"/>
                    <a:gd name="connsiteY2250" fmla="*/ 7494114 h 10574897"/>
                    <a:gd name="connsiteX2251" fmla="*/ 988774 w 10584443"/>
                    <a:gd name="connsiteY2251" fmla="*/ 7481781 h 10574897"/>
                    <a:gd name="connsiteX2252" fmla="*/ 962052 w 10584443"/>
                    <a:gd name="connsiteY2252" fmla="*/ 7448206 h 10574897"/>
                    <a:gd name="connsiteX2253" fmla="*/ 949717 w 10584443"/>
                    <a:gd name="connsiteY2253" fmla="*/ 7442039 h 10574897"/>
                    <a:gd name="connsiteX2254" fmla="*/ 918197 w 10584443"/>
                    <a:gd name="connsiteY2254" fmla="*/ 7449576 h 10574897"/>
                    <a:gd name="connsiteX2255" fmla="*/ 838713 w 10584443"/>
                    <a:gd name="connsiteY2255" fmla="*/ 7283071 h 10574897"/>
                    <a:gd name="connsiteX2256" fmla="*/ 850363 w 10584443"/>
                    <a:gd name="connsiteY2256" fmla="*/ 7250866 h 10574897"/>
                    <a:gd name="connsiteX2257" fmla="*/ 827066 w 10584443"/>
                    <a:gd name="connsiteY2257" fmla="*/ 7226884 h 10574897"/>
                    <a:gd name="connsiteX2258" fmla="*/ 821583 w 10584443"/>
                    <a:gd name="connsiteY2258" fmla="*/ 7244014 h 10574897"/>
                    <a:gd name="connsiteX2259" fmla="*/ 809935 w 10584443"/>
                    <a:gd name="connsiteY2259" fmla="*/ 7258403 h 10574897"/>
                    <a:gd name="connsiteX2260" fmla="*/ 792120 w 10584443"/>
                    <a:gd name="connsiteY2260" fmla="*/ 7235106 h 10574897"/>
                    <a:gd name="connsiteX2261" fmla="*/ 798972 w 10584443"/>
                    <a:gd name="connsiteY2261" fmla="*/ 7171382 h 10574897"/>
                    <a:gd name="connsiteX2262" fmla="*/ 795546 w 10584443"/>
                    <a:gd name="connsiteY2262" fmla="*/ 7152881 h 10574897"/>
                    <a:gd name="connsiteX2263" fmla="*/ 803768 w 10584443"/>
                    <a:gd name="connsiteY2263" fmla="*/ 7162474 h 10574897"/>
                    <a:gd name="connsiteX2264" fmla="*/ 793489 w 10584443"/>
                    <a:gd name="connsiteY2264" fmla="*/ 7108343 h 10574897"/>
                    <a:gd name="connsiteX2265" fmla="*/ 715377 w 10584443"/>
                    <a:gd name="connsiteY2265" fmla="*/ 7064489 h 10574897"/>
                    <a:gd name="connsiteX2266" fmla="*/ 677689 w 10584443"/>
                    <a:gd name="connsiteY2266" fmla="*/ 7007617 h 10574897"/>
                    <a:gd name="connsiteX2267" fmla="*/ 705098 w 10584443"/>
                    <a:gd name="connsiteY2267" fmla="*/ 6989802 h 10574897"/>
                    <a:gd name="connsiteX2268" fmla="*/ 764027 w 10584443"/>
                    <a:gd name="connsiteY2268" fmla="*/ 6934985 h 10574897"/>
                    <a:gd name="connsiteX2269" fmla="*/ 777046 w 10584443"/>
                    <a:gd name="connsiteY2269" fmla="*/ 6934985 h 10574897"/>
                    <a:gd name="connsiteX2270" fmla="*/ 773618 w 10584443"/>
                    <a:gd name="connsiteY2270" fmla="*/ 6907577 h 10574897"/>
                    <a:gd name="connsiteX2271" fmla="*/ 795546 w 10584443"/>
                    <a:gd name="connsiteY2271" fmla="*/ 6930189 h 10574897"/>
                    <a:gd name="connsiteX2272" fmla="*/ 810620 w 10584443"/>
                    <a:gd name="connsiteY2272" fmla="*/ 6918540 h 10574897"/>
                    <a:gd name="connsiteX2273" fmla="*/ 790063 w 10584443"/>
                    <a:gd name="connsiteY2273" fmla="*/ 6812333 h 10574897"/>
                    <a:gd name="connsiteX2274" fmla="*/ 768822 w 10584443"/>
                    <a:gd name="connsiteY2274" fmla="*/ 6798629 h 10574897"/>
                    <a:gd name="connsiteX2275" fmla="*/ 753748 w 10584443"/>
                    <a:gd name="connsiteY2275" fmla="*/ 6674607 h 10574897"/>
                    <a:gd name="connsiteX2276" fmla="*/ 744155 w 10584443"/>
                    <a:gd name="connsiteY2276" fmla="*/ 6674607 h 10574897"/>
                    <a:gd name="connsiteX2277" fmla="*/ 716061 w 10584443"/>
                    <a:gd name="connsiteY2277" fmla="*/ 6657476 h 10574897"/>
                    <a:gd name="connsiteX2278" fmla="*/ 727024 w 10584443"/>
                    <a:gd name="connsiteY2278" fmla="*/ 6608141 h 10574897"/>
                    <a:gd name="connsiteX2279" fmla="*/ 746896 w 10584443"/>
                    <a:gd name="connsiteY2279" fmla="*/ 6589640 h 10574897"/>
                    <a:gd name="connsiteX2280" fmla="*/ 743470 w 10584443"/>
                    <a:gd name="connsiteY2280" fmla="*/ 6508786 h 10574897"/>
                    <a:gd name="connsiteX2281" fmla="*/ 735248 w 10584443"/>
                    <a:gd name="connsiteY2281" fmla="*/ 6514953 h 10574897"/>
                    <a:gd name="connsiteX2282" fmla="*/ 712636 w 10584443"/>
                    <a:gd name="connsiteY2282" fmla="*/ 6500564 h 10574897"/>
                    <a:gd name="connsiteX2283" fmla="*/ 712636 w 10584443"/>
                    <a:gd name="connsiteY2283" fmla="*/ 6377912 h 10574897"/>
                    <a:gd name="connsiteX2284" fmla="*/ 742099 w 10584443"/>
                    <a:gd name="connsiteY2284" fmla="*/ 6364207 h 10574897"/>
                    <a:gd name="connsiteX2285" fmla="*/ 848307 w 10584443"/>
                    <a:gd name="connsiteY2285" fmla="*/ 6249778 h 10574897"/>
                    <a:gd name="connsiteX2286" fmla="*/ 889420 w 10584443"/>
                    <a:gd name="connsiteY2286" fmla="*/ 6131237 h 10574897"/>
                    <a:gd name="connsiteX2287" fmla="*/ 898326 w 10584443"/>
                    <a:gd name="connsiteY2287" fmla="*/ 6101088 h 10574897"/>
                    <a:gd name="connsiteX2288" fmla="*/ 894215 w 10584443"/>
                    <a:gd name="connsiteY2288" fmla="*/ 6075049 h 10574897"/>
                    <a:gd name="connsiteX2289" fmla="*/ 877770 w 10584443"/>
                    <a:gd name="connsiteY2289" fmla="*/ 6046271 h 10574897"/>
                    <a:gd name="connsiteX2290" fmla="*/ 822268 w 10584443"/>
                    <a:gd name="connsiteY2290" fmla="*/ 6022974 h 10574897"/>
                    <a:gd name="connsiteX2291" fmla="*/ 742099 w 10584443"/>
                    <a:gd name="connsiteY2291" fmla="*/ 6066142 h 10574897"/>
                    <a:gd name="connsiteX2292" fmla="*/ 673578 w 10584443"/>
                    <a:gd name="connsiteY2292" fmla="*/ 6023659 h 10574897"/>
                    <a:gd name="connsiteX2293" fmla="*/ 709894 w 10584443"/>
                    <a:gd name="connsiteY2293" fmla="*/ 5867432 h 10574897"/>
                    <a:gd name="connsiteX2294" fmla="*/ 742785 w 10584443"/>
                    <a:gd name="connsiteY2294" fmla="*/ 5803022 h 10574897"/>
                    <a:gd name="connsiteX2295" fmla="*/ 714692 w 10584443"/>
                    <a:gd name="connsiteY2295" fmla="*/ 5749576 h 10574897"/>
                    <a:gd name="connsiteX2296" fmla="*/ 698932 w 10584443"/>
                    <a:gd name="connsiteY2296" fmla="*/ 5701611 h 10574897"/>
                    <a:gd name="connsiteX2297" fmla="*/ 707153 w 10584443"/>
                    <a:gd name="connsiteY2297" fmla="*/ 5667351 h 10574897"/>
                    <a:gd name="connsiteX2298" fmla="*/ 668782 w 10584443"/>
                    <a:gd name="connsiteY2298" fmla="*/ 5638572 h 10574897"/>
                    <a:gd name="connsiteX2299" fmla="*/ 611909 w 10584443"/>
                    <a:gd name="connsiteY2299" fmla="*/ 5680370 h 10574897"/>
                    <a:gd name="connsiteX2300" fmla="*/ 584501 w 10584443"/>
                    <a:gd name="connsiteY2300" fmla="*/ 5702982 h 10574897"/>
                    <a:gd name="connsiteX2301" fmla="*/ 543389 w 10584443"/>
                    <a:gd name="connsiteY2301" fmla="*/ 5669407 h 10574897"/>
                    <a:gd name="connsiteX2302" fmla="*/ 499535 w 10584443"/>
                    <a:gd name="connsiteY2302" fmla="*/ 5574163 h 10574897"/>
                    <a:gd name="connsiteX2303" fmla="*/ 554352 w 10584443"/>
                    <a:gd name="connsiteY2303" fmla="*/ 5402861 h 10574897"/>
                    <a:gd name="connsiteX2304" fmla="*/ 599576 w 10584443"/>
                    <a:gd name="connsiteY2304" fmla="*/ 5305561 h 10574897"/>
                    <a:gd name="connsiteX2305" fmla="*/ 609854 w 10584443"/>
                    <a:gd name="connsiteY2305" fmla="*/ 5139056 h 10574897"/>
                    <a:gd name="connsiteX2306" fmla="*/ 603687 w 10584443"/>
                    <a:gd name="connsiteY2306" fmla="*/ 5102055 h 10574897"/>
                    <a:gd name="connsiteX2307" fmla="*/ 635892 w 10584443"/>
                    <a:gd name="connsiteY2307" fmla="*/ 4850614 h 10574897"/>
                    <a:gd name="connsiteX2308" fmla="*/ 616021 w 10584443"/>
                    <a:gd name="connsiteY2308" fmla="*/ 4791000 h 10574897"/>
                    <a:gd name="connsiteX2309" fmla="*/ 550926 w 10584443"/>
                    <a:gd name="connsiteY2309" fmla="*/ 4819779 h 10574897"/>
                    <a:gd name="connsiteX2310" fmla="*/ 524888 w 10584443"/>
                    <a:gd name="connsiteY2310" fmla="*/ 4862262 h 10574897"/>
                    <a:gd name="connsiteX2311" fmla="*/ 553667 w 10584443"/>
                    <a:gd name="connsiteY2311" fmla="*/ 4982858 h 10574897"/>
                    <a:gd name="connsiteX2312" fmla="*/ 558309 w 10584443"/>
                    <a:gd name="connsiteY2312" fmla="*/ 4988893 h 10574897"/>
                    <a:gd name="connsiteX2313" fmla="*/ 547500 w 10584443"/>
                    <a:gd name="connsiteY2313" fmla="*/ 5030108 h 10574897"/>
                    <a:gd name="connsiteX2314" fmla="*/ 518721 w 10584443"/>
                    <a:gd name="connsiteY2314" fmla="*/ 5015748 h 10574897"/>
                    <a:gd name="connsiteX2315" fmla="*/ 507599 w 10584443"/>
                    <a:gd name="connsiteY2315" fmla="*/ 5013315 h 10574897"/>
                    <a:gd name="connsiteX2316" fmla="*/ 450200 w 10584443"/>
                    <a:gd name="connsiteY2316" fmla="*/ 4908856 h 10574897"/>
                    <a:gd name="connsiteX2317" fmla="*/ 537222 w 10584443"/>
                    <a:gd name="connsiteY2317" fmla="*/ 4675201 h 10574897"/>
                    <a:gd name="connsiteX2318" fmla="*/ 571482 w 10584443"/>
                    <a:gd name="connsiteY2318" fmla="*/ 4612845 h 10574897"/>
                    <a:gd name="connsiteX2319" fmla="*/ 636577 w 10584443"/>
                    <a:gd name="connsiteY2319" fmla="*/ 4431265 h 10574897"/>
                    <a:gd name="connsiteX2320" fmla="*/ 685227 w 10584443"/>
                    <a:gd name="connsiteY2320" fmla="*/ 4298333 h 10574897"/>
                    <a:gd name="connsiteX2321" fmla="*/ 772248 w 10584443"/>
                    <a:gd name="connsiteY2321" fmla="*/ 4104417 h 10574897"/>
                    <a:gd name="connsiteX2322" fmla="*/ 752377 w 10584443"/>
                    <a:gd name="connsiteY2322" fmla="*/ 4062620 h 10574897"/>
                    <a:gd name="connsiteX2323" fmla="*/ 722914 w 10584443"/>
                    <a:gd name="connsiteY2323" fmla="*/ 4042063 h 10574897"/>
                    <a:gd name="connsiteX2324" fmla="*/ 701673 w 10584443"/>
                    <a:gd name="connsiteY2324" fmla="*/ 3984506 h 10574897"/>
                    <a:gd name="connsiteX2325" fmla="*/ 698246 w 10584443"/>
                    <a:gd name="connsiteY2325" fmla="*/ 3933115 h 10574897"/>
                    <a:gd name="connsiteX2326" fmla="*/ 675634 w 10584443"/>
                    <a:gd name="connsiteY2326" fmla="*/ 3846778 h 10574897"/>
                    <a:gd name="connsiteX2327" fmla="*/ 731822 w 10584443"/>
                    <a:gd name="connsiteY2327" fmla="*/ 3807721 h 10574897"/>
                    <a:gd name="connsiteX2328" fmla="*/ 800342 w 10584443"/>
                    <a:gd name="connsiteY2328" fmla="*/ 3730977 h 10574897"/>
                    <a:gd name="connsiteX2329" fmla="*/ 890104 w 10584443"/>
                    <a:gd name="connsiteY2329" fmla="*/ 3652862 h 10574897"/>
                    <a:gd name="connsiteX2330" fmla="*/ 903808 w 10584443"/>
                    <a:gd name="connsiteY2330" fmla="*/ 3640529 h 10574897"/>
                    <a:gd name="connsiteX2331" fmla="*/ 972330 w 10584443"/>
                    <a:gd name="connsiteY2331" fmla="*/ 3493208 h 10574897"/>
                    <a:gd name="connsiteX2332" fmla="*/ 961365 w 10584443"/>
                    <a:gd name="connsiteY2332" fmla="*/ 3385629 h 10574897"/>
                    <a:gd name="connsiteX2333" fmla="*/ 973700 w 10584443"/>
                    <a:gd name="connsiteY2333" fmla="*/ 3180065 h 10574897"/>
                    <a:gd name="connsiteX2334" fmla="*/ 979181 w 10584443"/>
                    <a:gd name="connsiteY2334" fmla="*/ 3168418 h 10574897"/>
                    <a:gd name="connsiteX2335" fmla="*/ 932588 w 10584443"/>
                    <a:gd name="connsiteY2335" fmla="*/ 3222549 h 10574897"/>
                    <a:gd name="connsiteX2336" fmla="*/ 970959 w 10584443"/>
                    <a:gd name="connsiteY2336" fmla="*/ 3114970 h 10574897"/>
                    <a:gd name="connsiteX2337" fmla="*/ 875029 w 10584443"/>
                    <a:gd name="connsiteY2337" fmla="*/ 3273940 h 10574897"/>
                    <a:gd name="connsiteX2338" fmla="*/ 819527 w 10584443"/>
                    <a:gd name="connsiteY2338" fmla="*/ 3337665 h 10574897"/>
                    <a:gd name="connsiteX2339" fmla="*/ 798287 w 10584443"/>
                    <a:gd name="connsiteY2339" fmla="*/ 3269143 h 10574897"/>
                    <a:gd name="connsiteX2340" fmla="*/ 756489 w 10584443"/>
                    <a:gd name="connsiteY2340" fmla="*/ 3386313 h 10574897"/>
                    <a:gd name="connsiteX2341" fmla="*/ 770879 w 10584443"/>
                    <a:gd name="connsiteY2341" fmla="*/ 3437706 h 10574897"/>
                    <a:gd name="connsiteX2342" fmla="*/ 708525 w 10584443"/>
                    <a:gd name="connsiteY2342" fmla="*/ 3488412 h 10574897"/>
                    <a:gd name="connsiteX2343" fmla="*/ 685912 w 10584443"/>
                    <a:gd name="connsiteY2343" fmla="*/ 3443873 h 10574897"/>
                    <a:gd name="connsiteX2344" fmla="*/ 718803 w 10584443"/>
                    <a:gd name="connsiteY2344" fmla="*/ 3353425 h 10574897"/>
                    <a:gd name="connsiteX2345" fmla="*/ 787323 w 10584443"/>
                    <a:gd name="connsiteY2345" fmla="*/ 3249957 h 10574897"/>
                    <a:gd name="connsiteX2346" fmla="*/ 859270 w 10584443"/>
                    <a:gd name="connsiteY2346" fmla="*/ 3130730 h 10574897"/>
                    <a:gd name="connsiteX2347" fmla="*/ 936013 w 10584443"/>
                    <a:gd name="connsiteY2347" fmla="*/ 2977928 h 10574897"/>
                    <a:gd name="connsiteX2348" fmla="*/ 921624 w 10584443"/>
                    <a:gd name="connsiteY2348" fmla="*/ 2967651 h 10574897"/>
                    <a:gd name="connsiteX2349" fmla="*/ 975070 w 10584443"/>
                    <a:gd name="connsiteY2349" fmla="*/ 2912832 h 10574897"/>
                    <a:gd name="connsiteX2350" fmla="*/ 1003163 w 10584443"/>
                    <a:gd name="connsiteY2350" fmla="*/ 2933388 h 10574897"/>
                    <a:gd name="connsiteX2351" fmla="*/ 1014126 w 10584443"/>
                    <a:gd name="connsiteY2351" fmla="*/ 2906665 h 10574897"/>
                    <a:gd name="connsiteX2352" fmla="*/ 1000422 w 10584443"/>
                    <a:gd name="connsiteY2352" fmla="*/ 2838144 h 10574897"/>
                    <a:gd name="connsiteX2353" fmla="*/ 1042906 w 10584443"/>
                    <a:gd name="connsiteY2353" fmla="*/ 2764141 h 10574897"/>
                    <a:gd name="connsiteX2354" fmla="*/ 1067573 w 10584443"/>
                    <a:gd name="connsiteY2354" fmla="*/ 2759346 h 10574897"/>
                    <a:gd name="connsiteX2355" fmla="*/ 1096351 w 10584443"/>
                    <a:gd name="connsiteY2355" fmla="*/ 2685343 h 10574897"/>
                    <a:gd name="connsiteX2356" fmla="*/ 1044961 w 10584443"/>
                    <a:gd name="connsiteY2356" fmla="*/ 2801143 h 10574897"/>
                    <a:gd name="connsiteX2357" fmla="*/ 1074426 w 10584443"/>
                    <a:gd name="connsiteY2357" fmla="*/ 2812106 h 10574897"/>
                    <a:gd name="connsiteX2358" fmla="*/ 1134038 w 10584443"/>
                    <a:gd name="connsiteY2358" fmla="*/ 2692195 h 10574897"/>
                    <a:gd name="connsiteX2359" fmla="*/ 1174466 w 10584443"/>
                    <a:gd name="connsiteY2359" fmla="*/ 2640119 h 10574897"/>
                    <a:gd name="connsiteX2360" fmla="*/ 1216264 w 10584443"/>
                    <a:gd name="connsiteY2360" fmla="*/ 2626415 h 10574897"/>
                    <a:gd name="connsiteX2361" fmla="*/ 1238876 w 10584443"/>
                    <a:gd name="connsiteY2361" fmla="*/ 2557896 h 10574897"/>
                    <a:gd name="connsiteX2362" fmla="*/ 1264227 w 10584443"/>
                    <a:gd name="connsiteY2362" fmla="*/ 2552414 h 10574897"/>
                    <a:gd name="connsiteX2363" fmla="*/ 1272451 w 10584443"/>
                    <a:gd name="connsiteY2363" fmla="*/ 2552414 h 10574897"/>
                    <a:gd name="connsiteX2364" fmla="*/ 1292321 w 10584443"/>
                    <a:gd name="connsiteY2364" fmla="*/ 2531172 h 10574897"/>
                    <a:gd name="connsiteX2365" fmla="*/ 1262172 w 10584443"/>
                    <a:gd name="connsiteY2365" fmla="*/ 2492116 h 10574897"/>
                    <a:gd name="connsiteX2366" fmla="*/ 1339600 w 10584443"/>
                    <a:gd name="connsiteY2366" fmla="*/ 2461281 h 10574897"/>
                    <a:gd name="connsiteX2367" fmla="*/ 1367694 w 10584443"/>
                    <a:gd name="connsiteY2367" fmla="*/ 2385223 h 10574897"/>
                    <a:gd name="connsiteX2368" fmla="*/ 1295747 w 10584443"/>
                    <a:gd name="connsiteY2368" fmla="*/ 2446207 h 10574897"/>
                    <a:gd name="connsiteX2369" fmla="*/ 1409491 w 10584443"/>
                    <a:gd name="connsiteY2369" fmla="*/ 2320814 h 10574897"/>
                    <a:gd name="connsiteX2370" fmla="*/ 1520495 w 10584443"/>
                    <a:gd name="connsiteY2370" fmla="*/ 2165958 h 10574897"/>
                    <a:gd name="connsiteX2371" fmla="*/ 1427307 w 10584443"/>
                    <a:gd name="connsiteY2371" fmla="*/ 2234479 h 10574897"/>
                    <a:gd name="connsiteX2372" fmla="*/ 1368379 w 10584443"/>
                    <a:gd name="connsiteY2372" fmla="*/ 2242700 h 10574897"/>
                    <a:gd name="connsiteX2373" fmla="*/ 1338231 w 10584443"/>
                    <a:gd name="connsiteY2373" fmla="*/ 2292720 h 10574897"/>
                    <a:gd name="connsiteX2374" fmla="*/ 1359472 w 10584443"/>
                    <a:gd name="connsiteY2374" fmla="*/ 2300943 h 10574897"/>
                    <a:gd name="connsiteX2375" fmla="*/ 1306710 w 10584443"/>
                    <a:gd name="connsiteY2375" fmla="*/ 2407150 h 10574897"/>
                    <a:gd name="connsiteX2376" fmla="*/ 1301914 w 10584443"/>
                    <a:gd name="connsiteY2376" fmla="*/ 2363982 h 10574897"/>
                    <a:gd name="connsiteX2377" fmla="*/ 1271080 w 10584443"/>
                    <a:gd name="connsiteY2377" fmla="*/ 2392760 h 10574897"/>
                    <a:gd name="connsiteX2378" fmla="*/ 1260801 w 10584443"/>
                    <a:gd name="connsiteY2378" fmla="*/ 2435243 h 10574897"/>
                    <a:gd name="connsiteX2379" fmla="*/ 1192280 w 10584443"/>
                    <a:gd name="connsiteY2379" fmla="*/ 2489375 h 10574897"/>
                    <a:gd name="connsiteX2380" fmla="*/ 1227911 w 10584443"/>
                    <a:gd name="connsiteY2380" fmla="*/ 2405779 h 10574897"/>
                    <a:gd name="connsiteX2381" fmla="*/ 1186799 w 10584443"/>
                    <a:gd name="connsiteY2381" fmla="*/ 2445521 h 10574897"/>
                    <a:gd name="connsiteX2382" fmla="*/ 1172409 w 10584443"/>
                    <a:gd name="connsiteY2382" fmla="*/ 2509246 h 10574897"/>
                    <a:gd name="connsiteX2383" fmla="*/ 1196392 w 10584443"/>
                    <a:gd name="connsiteY2383" fmla="*/ 2509246 h 10574897"/>
                    <a:gd name="connsiteX2384" fmla="*/ 1081277 w 10584443"/>
                    <a:gd name="connsiteY2384" fmla="*/ 2646286 h 10574897"/>
                    <a:gd name="connsiteX2385" fmla="*/ 999053 w 10584443"/>
                    <a:gd name="connsiteY2385" fmla="*/ 2809365 h 10574897"/>
                    <a:gd name="connsiteX2386" fmla="*/ 897641 w 10584443"/>
                    <a:gd name="connsiteY2386" fmla="*/ 2969705 h 10574897"/>
                    <a:gd name="connsiteX2387" fmla="*/ 890104 w 10584443"/>
                    <a:gd name="connsiteY2387" fmla="*/ 2905980 h 10574897"/>
                    <a:gd name="connsiteX2388" fmla="*/ 996996 w 10584443"/>
                    <a:gd name="connsiteY2388" fmla="*/ 2759346 h 10574897"/>
                    <a:gd name="connsiteX2389" fmla="*/ 1065518 w 10584443"/>
                    <a:gd name="connsiteY2389" fmla="*/ 2679862 h 10574897"/>
                    <a:gd name="connsiteX2390" fmla="*/ 1014812 w 10584443"/>
                    <a:gd name="connsiteY2390" fmla="*/ 2701103 h 10574897"/>
                    <a:gd name="connsiteX2391" fmla="*/ 965478 w 10584443"/>
                    <a:gd name="connsiteY2391" fmla="*/ 2807310 h 10574897"/>
                    <a:gd name="connsiteX2392" fmla="*/ 864752 w 10584443"/>
                    <a:gd name="connsiteY2392" fmla="*/ 2923111 h 10574897"/>
                    <a:gd name="connsiteX2393" fmla="*/ 861326 w 10584443"/>
                    <a:gd name="connsiteY2393" fmla="*/ 2885424 h 10574897"/>
                    <a:gd name="connsiteX2394" fmla="*/ 827066 w 10584443"/>
                    <a:gd name="connsiteY2394" fmla="*/ 2908721 h 10574897"/>
                    <a:gd name="connsiteX2395" fmla="*/ 810620 w 10584443"/>
                    <a:gd name="connsiteY2395" fmla="*/ 2977243 h 10574897"/>
                    <a:gd name="connsiteX2396" fmla="*/ 834603 w 10584443"/>
                    <a:gd name="connsiteY2396" fmla="*/ 2970389 h 10574897"/>
                    <a:gd name="connsiteX2397" fmla="*/ 755803 w 10584443"/>
                    <a:gd name="connsiteY2397" fmla="*/ 3067691 h 10574897"/>
                    <a:gd name="connsiteX2398" fmla="*/ 751007 w 10584443"/>
                    <a:gd name="connsiteY2398" fmla="*/ 3030689 h 10574897"/>
                    <a:gd name="connsiteX2399" fmla="*/ 727024 w 10584443"/>
                    <a:gd name="connsiteY2399" fmla="*/ 3130045 h 10574897"/>
                    <a:gd name="connsiteX2400" fmla="*/ 628354 w 10584443"/>
                    <a:gd name="connsiteY2400" fmla="*/ 3216382 h 10574897"/>
                    <a:gd name="connsiteX2401" fmla="*/ 553667 w 10584443"/>
                    <a:gd name="connsiteY2401" fmla="*/ 3331498 h 10574897"/>
                    <a:gd name="connsiteX2402" fmla="*/ 547500 w 10584443"/>
                    <a:gd name="connsiteY2402" fmla="*/ 3293812 h 10574897"/>
                    <a:gd name="connsiteX2403" fmla="*/ 513925 w 10584443"/>
                    <a:gd name="connsiteY2403" fmla="*/ 3362331 h 10574897"/>
                    <a:gd name="connsiteX2404" fmla="*/ 474183 w 10584443"/>
                    <a:gd name="connsiteY2404" fmla="*/ 3373981 h 10574897"/>
                    <a:gd name="connsiteX2405" fmla="*/ 443348 w 10584443"/>
                    <a:gd name="connsiteY2405" fmla="*/ 3435651 h 10574897"/>
                    <a:gd name="connsiteX2406" fmla="*/ 481720 w 10584443"/>
                    <a:gd name="connsiteY2406" fmla="*/ 3400704 h 10574897"/>
                    <a:gd name="connsiteX2407" fmla="*/ 481720 w 10584443"/>
                    <a:gd name="connsiteY2407" fmla="*/ 3456892 h 10574897"/>
                    <a:gd name="connsiteX2408" fmla="*/ 459108 w 10584443"/>
                    <a:gd name="connsiteY2408" fmla="*/ 3511025 h 10574897"/>
                    <a:gd name="connsiteX2409" fmla="*/ 412514 w 10584443"/>
                    <a:gd name="connsiteY2409" fmla="*/ 3531580 h 10574897"/>
                    <a:gd name="connsiteX2410" fmla="*/ 450886 w 10584443"/>
                    <a:gd name="connsiteY2410" fmla="*/ 3451410 h 10574897"/>
                    <a:gd name="connsiteX2411" fmla="*/ 389217 w 10584443"/>
                    <a:gd name="connsiteY2411" fmla="*/ 3485671 h 10574897"/>
                    <a:gd name="connsiteX2412" fmla="*/ 335771 w 10584443"/>
                    <a:gd name="connsiteY2412" fmla="*/ 3603527 h 10574897"/>
                    <a:gd name="connsiteX2413" fmla="*/ 342624 w 10584443"/>
                    <a:gd name="connsiteY2413" fmla="*/ 3528840 h 10574897"/>
                    <a:gd name="connsiteX2414" fmla="*/ 399495 w 10584443"/>
                    <a:gd name="connsiteY2414" fmla="*/ 3437020 h 10574897"/>
                    <a:gd name="connsiteX2415" fmla="*/ 391958 w 10584443"/>
                    <a:gd name="connsiteY2415" fmla="*/ 3421261 h 10574897"/>
                    <a:gd name="connsiteX2416" fmla="*/ 426218 w 10584443"/>
                    <a:gd name="connsiteY2416" fmla="*/ 3357536 h 10574897"/>
                    <a:gd name="connsiteX2417" fmla="*/ 453626 w 10584443"/>
                    <a:gd name="connsiteY2417" fmla="*/ 3255439 h 10574897"/>
                    <a:gd name="connsiteX2418" fmla="*/ 493369 w 10584443"/>
                    <a:gd name="connsiteY2418" fmla="*/ 3232142 h 10574897"/>
                    <a:gd name="connsiteX2419" fmla="*/ 554352 w 10584443"/>
                    <a:gd name="connsiteY2419" fmla="*/ 3117711 h 10574897"/>
                    <a:gd name="connsiteX2420" fmla="*/ 519406 w 10584443"/>
                    <a:gd name="connsiteY2420" fmla="*/ 3178011 h 10574897"/>
                    <a:gd name="connsiteX2421" fmla="*/ 539963 w 10584443"/>
                    <a:gd name="connsiteY2421" fmla="*/ 3236938 h 10574897"/>
                    <a:gd name="connsiteX2422" fmla="*/ 539963 w 10584443"/>
                    <a:gd name="connsiteY2422" fmla="*/ 3180751 h 10574897"/>
                    <a:gd name="connsiteX2423" fmla="*/ 583816 w 10584443"/>
                    <a:gd name="connsiteY2423" fmla="*/ 3103321 h 10574897"/>
                    <a:gd name="connsiteX2424" fmla="*/ 615335 w 10584443"/>
                    <a:gd name="connsiteY2424" fmla="*/ 3103321 h 10574897"/>
                    <a:gd name="connsiteX2425" fmla="*/ 640688 w 10584443"/>
                    <a:gd name="connsiteY2425" fmla="*/ 3001225 h 10574897"/>
                    <a:gd name="connsiteX2426" fmla="*/ 622188 w 10584443"/>
                    <a:gd name="connsiteY2426" fmla="*/ 2953260 h 10574897"/>
                    <a:gd name="connsiteX2427" fmla="*/ 718118 w 10584443"/>
                    <a:gd name="connsiteY2427" fmla="*/ 2816218 h 10574897"/>
                    <a:gd name="connsiteX2428" fmla="*/ 711951 w 10584443"/>
                    <a:gd name="connsiteY2428" fmla="*/ 2860756 h 10574897"/>
                    <a:gd name="connsiteX2429" fmla="*/ 773618 w 10584443"/>
                    <a:gd name="connsiteY2429" fmla="*/ 2758660 h 10574897"/>
                    <a:gd name="connsiteX2430" fmla="*/ 862011 w 10584443"/>
                    <a:gd name="connsiteY2430" fmla="*/ 2651768 h 10574897"/>
                    <a:gd name="connsiteX2431" fmla="*/ 918197 w 10584443"/>
                    <a:gd name="connsiteY2431" fmla="*/ 2646286 h 10574897"/>
                    <a:gd name="connsiteX2432" fmla="*/ 934643 w 10584443"/>
                    <a:gd name="connsiteY2432" fmla="*/ 2558580 h 10574897"/>
                    <a:gd name="connsiteX2433" fmla="*/ 974384 w 10584443"/>
                    <a:gd name="connsiteY2433" fmla="*/ 2515413 h 10574897"/>
                    <a:gd name="connsiteX2434" fmla="*/ 986033 w 10584443"/>
                    <a:gd name="connsiteY2434" fmla="*/ 2538025 h 10574897"/>
                    <a:gd name="connsiteX2435" fmla="*/ 1004534 w 10584443"/>
                    <a:gd name="connsiteY2435" fmla="*/ 2489375 h 10574897"/>
                    <a:gd name="connsiteX2436" fmla="*/ 1042906 w 10584443"/>
                    <a:gd name="connsiteY2436" fmla="*/ 2496227 h 10574897"/>
                    <a:gd name="connsiteX2437" fmla="*/ 1099777 w 10584443"/>
                    <a:gd name="connsiteY2437" fmla="*/ 2390705 h 10574897"/>
                    <a:gd name="connsiteX2438" fmla="*/ 1018924 w 10584443"/>
                    <a:gd name="connsiteY2438" fmla="*/ 2459226 h 10574897"/>
                    <a:gd name="connsiteX2439" fmla="*/ 1145687 w 10584443"/>
                    <a:gd name="connsiteY2439" fmla="*/ 2296831 h 10574897"/>
                    <a:gd name="connsiteX2440" fmla="*/ 975070 w 10584443"/>
                    <a:gd name="connsiteY2440" fmla="*/ 2473615 h 10574897"/>
                    <a:gd name="connsiteX2441" fmla="*/ 997682 w 10584443"/>
                    <a:gd name="connsiteY2441" fmla="*/ 2480467 h 10574897"/>
                    <a:gd name="connsiteX2442" fmla="*/ 943551 w 10584443"/>
                    <a:gd name="connsiteY2442" fmla="*/ 2511302 h 10574897"/>
                    <a:gd name="connsiteX2443" fmla="*/ 936698 w 10584443"/>
                    <a:gd name="connsiteY2443" fmla="*/ 2466763 h 10574897"/>
                    <a:gd name="connsiteX2444" fmla="*/ 1093610 w 10584443"/>
                    <a:gd name="connsiteY2444" fmla="*/ 2273535 h 10574897"/>
                    <a:gd name="connsiteX2445" fmla="*/ 1128556 w 10584443"/>
                    <a:gd name="connsiteY2445" fmla="*/ 2237904 h 10574897"/>
                    <a:gd name="connsiteX2446" fmla="*/ 1153910 w 10584443"/>
                    <a:gd name="connsiteY2446" fmla="*/ 2261886 h 10574897"/>
                    <a:gd name="connsiteX2447" fmla="*/ 1203929 w 10584443"/>
                    <a:gd name="connsiteY2447" fmla="*/ 2201589 h 10574897"/>
                    <a:gd name="connsiteX2448" fmla="*/ 1160076 w 10584443"/>
                    <a:gd name="connsiteY2448" fmla="*/ 2213237 h 10574897"/>
                    <a:gd name="connsiteX2449" fmla="*/ 1203929 w 10584443"/>
                    <a:gd name="connsiteY2449" fmla="*/ 2173494 h 10574897"/>
                    <a:gd name="connsiteX2450" fmla="*/ 1225856 w 10584443"/>
                    <a:gd name="connsiteY2450" fmla="*/ 2098122 h 10574897"/>
                    <a:gd name="connsiteX2451" fmla="*/ 1198448 w 10584443"/>
                    <a:gd name="connsiteY2451" fmla="*/ 2084417 h 10574897"/>
                    <a:gd name="connsiteX2452" fmla="*/ 1228596 w 10584443"/>
                    <a:gd name="connsiteY2452" fmla="*/ 2015896 h 10574897"/>
                    <a:gd name="connsiteX2453" fmla="*/ 1258747 w 10584443"/>
                    <a:gd name="connsiteY2453" fmla="*/ 2047416 h 10574897"/>
                    <a:gd name="connsiteX2454" fmla="*/ 1342342 w 10584443"/>
                    <a:gd name="connsiteY2454" fmla="*/ 1948062 h 10574897"/>
                    <a:gd name="connsiteX2455" fmla="*/ 1337545 w 10584443"/>
                    <a:gd name="connsiteY2455" fmla="*/ 1986432 h 10574897"/>
                    <a:gd name="connsiteX2456" fmla="*/ 1395102 w 10584443"/>
                    <a:gd name="connsiteY2456" fmla="*/ 1962450 h 10574897"/>
                    <a:gd name="connsiteX2457" fmla="*/ 1463623 w 10584443"/>
                    <a:gd name="connsiteY2457" fmla="*/ 1906948 h 10574897"/>
                    <a:gd name="connsiteX2458" fmla="*/ 1486236 w 10584443"/>
                    <a:gd name="connsiteY2458" fmla="*/ 1828149 h 10574897"/>
                    <a:gd name="connsiteX2459" fmla="*/ 1542423 w 10584443"/>
                    <a:gd name="connsiteY2459" fmla="*/ 1833631 h 10574897"/>
                    <a:gd name="connsiteX2460" fmla="*/ 1610942 w 10584443"/>
                    <a:gd name="connsiteY2460" fmla="*/ 1729480 h 10574897"/>
                    <a:gd name="connsiteX2461" fmla="*/ 1665075 w 10584443"/>
                    <a:gd name="connsiteY2461" fmla="*/ 1703443 h 10574897"/>
                    <a:gd name="connsiteX2462" fmla="*/ 1499253 w 10584443"/>
                    <a:gd name="connsiteY2462" fmla="*/ 1779500 h 10574897"/>
                    <a:gd name="connsiteX2463" fmla="*/ 1619165 w 10584443"/>
                    <a:gd name="connsiteY2463" fmla="*/ 1692478 h 10574897"/>
                    <a:gd name="connsiteX2464" fmla="*/ 1589016 w 10584443"/>
                    <a:gd name="connsiteY2464" fmla="*/ 1589698 h 10574897"/>
                    <a:gd name="connsiteX2465" fmla="*/ 1773336 w 10584443"/>
                    <a:gd name="connsiteY2465" fmla="*/ 1419081 h 10574897"/>
                    <a:gd name="connsiteX2466" fmla="*/ 1717149 w 10584443"/>
                    <a:gd name="connsiteY2466" fmla="*/ 1512270 h 10574897"/>
                    <a:gd name="connsiteX2467" fmla="*/ 1936417 w 10584443"/>
                    <a:gd name="connsiteY2467" fmla="*/ 1357413 h 10574897"/>
                    <a:gd name="connsiteX2468" fmla="*/ 2165275 w 10584443"/>
                    <a:gd name="connsiteY2468" fmla="*/ 1238873 h 10574897"/>
                    <a:gd name="connsiteX2469" fmla="*/ 2209814 w 10584443"/>
                    <a:gd name="connsiteY2469" fmla="*/ 1197759 h 10574897"/>
                    <a:gd name="connsiteX2470" fmla="*/ 2261204 w 10584443"/>
                    <a:gd name="connsiteY2470" fmla="*/ 1188853 h 10574897"/>
                    <a:gd name="connsiteX2471" fmla="*/ 2399616 w 10584443"/>
                    <a:gd name="connsiteY2471" fmla="*/ 1103887 h 10574897"/>
                    <a:gd name="connsiteX2472" fmla="*/ 2536658 w 10584443"/>
                    <a:gd name="connsiteY2472" fmla="*/ 1047015 h 10574897"/>
                    <a:gd name="connsiteX2473" fmla="*/ 2512675 w 10584443"/>
                    <a:gd name="connsiteY2473" fmla="*/ 1040848 h 10574897"/>
                    <a:gd name="connsiteX2474" fmla="*/ 2562697 w 10584443"/>
                    <a:gd name="connsiteY2474" fmla="*/ 1010699 h 10574897"/>
                    <a:gd name="connsiteX2475" fmla="*/ 2570233 w 10584443"/>
                    <a:gd name="connsiteY2475" fmla="*/ 1026458 h 10574897"/>
                    <a:gd name="connsiteX2476" fmla="*/ 2723720 w 10584443"/>
                    <a:gd name="connsiteY2476" fmla="*/ 951771 h 10574897"/>
                    <a:gd name="connsiteX2477" fmla="*/ 2676440 w 10584443"/>
                    <a:gd name="connsiteY2477" fmla="*/ 1000420 h 10574897"/>
                    <a:gd name="connsiteX2478" fmla="*/ 2792240 w 10584443"/>
                    <a:gd name="connsiteY2478" fmla="*/ 951771 h 10574897"/>
                    <a:gd name="connsiteX2479" fmla="*/ 2792240 w 10584443"/>
                    <a:gd name="connsiteY2479" fmla="*/ 894213 h 10574897"/>
                    <a:gd name="connsiteX2480" fmla="*/ 2844146 w 10584443"/>
                    <a:gd name="connsiteY2480" fmla="*/ 925904 h 10574897"/>
                    <a:gd name="connsiteX2481" fmla="*/ 2878021 w 10584443"/>
                    <a:gd name="connsiteY2481" fmla="*/ 919353 h 10574897"/>
                    <a:gd name="connsiteX2482" fmla="*/ 2879058 w 10584443"/>
                    <a:gd name="connsiteY2482" fmla="*/ 928606 h 10574897"/>
                    <a:gd name="connsiteX2483" fmla="*/ 3014933 w 10584443"/>
                    <a:gd name="connsiteY2483" fmla="*/ 866805 h 10574897"/>
                    <a:gd name="connsiteX2484" fmla="*/ 2913372 w 10584443"/>
                    <a:gd name="connsiteY2484" fmla="*/ 909973 h 10574897"/>
                    <a:gd name="connsiteX2485" fmla="*/ 2892502 w 10584443"/>
                    <a:gd name="connsiteY2485" fmla="*/ 914809 h 10574897"/>
                    <a:gd name="connsiteX2486" fmla="*/ 2914101 w 10584443"/>
                    <a:gd name="connsiteY2486" fmla="*/ 903188 h 10574897"/>
                    <a:gd name="connsiteX2487" fmla="*/ 2944358 w 10584443"/>
                    <a:gd name="connsiteY2487" fmla="*/ 880509 h 10574897"/>
                    <a:gd name="connsiteX2488" fmla="*/ 2903244 w 10584443"/>
                    <a:gd name="connsiteY2488" fmla="*/ 880509 h 10574897"/>
                    <a:gd name="connsiteX2489" fmla="*/ 3086880 w 10584443"/>
                    <a:gd name="connsiteY2489" fmla="*/ 764024 h 10574897"/>
                    <a:gd name="connsiteX2490" fmla="*/ 3292442 w 10584443"/>
                    <a:gd name="connsiteY2490" fmla="*/ 713319 h 10574897"/>
                    <a:gd name="connsiteX2491" fmla="*/ 3360963 w 10584443"/>
                    <a:gd name="connsiteY2491" fmla="*/ 668781 h 10574897"/>
                    <a:gd name="connsiteX2492" fmla="*/ 3337666 w 10584443"/>
                    <a:gd name="connsiteY2492" fmla="*/ 658503 h 10574897"/>
                    <a:gd name="connsiteX2493" fmla="*/ 3530894 w 10584443"/>
                    <a:gd name="connsiteY2493" fmla="*/ 589982 h 10574897"/>
                    <a:gd name="connsiteX2494" fmla="*/ 3417835 w 10584443"/>
                    <a:gd name="connsiteY2494" fmla="*/ 655077 h 10574897"/>
                    <a:gd name="connsiteX2495" fmla="*/ 3567895 w 10584443"/>
                    <a:gd name="connsiteY2495" fmla="*/ 609853 h 10574897"/>
                    <a:gd name="connsiteX2496" fmla="*/ 3636416 w 10584443"/>
                    <a:gd name="connsiteY2496" fmla="*/ 609853 h 10574897"/>
                    <a:gd name="connsiteX2497" fmla="*/ 3876924 w 10584443"/>
                    <a:gd name="connsiteY2497" fmla="*/ 530369 h 10574897"/>
                    <a:gd name="connsiteX2498" fmla="*/ 3966001 w 10584443"/>
                    <a:gd name="connsiteY2498" fmla="*/ 538591 h 10574897"/>
                    <a:gd name="connsiteX2499" fmla="*/ 3934481 w 10584443"/>
                    <a:gd name="connsiteY2499" fmla="*/ 583130 h 10574897"/>
                    <a:gd name="connsiteX2500" fmla="*/ 3971483 w 10584443"/>
                    <a:gd name="connsiteY2500" fmla="*/ 573537 h 10574897"/>
                    <a:gd name="connsiteX2501" fmla="*/ 4013280 w 10584443"/>
                    <a:gd name="connsiteY2501" fmla="*/ 531054 h 10574897"/>
                    <a:gd name="connsiteX2502" fmla="*/ 4013280 w 10584443"/>
                    <a:gd name="connsiteY2502" fmla="*/ 572852 h 10574897"/>
                    <a:gd name="connsiteX2503" fmla="*/ 4103043 w 10584443"/>
                    <a:gd name="connsiteY2503" fmla="*/ 533795 h 10574897"/>
                    <a:gd name="connsiteX2504" fmla="*/ 4106469 w 10584443"/>
                    <a:gd name="connsiteY2504" fmla="*/ 559833 h 10574897"/>
                    <a:gd name="connsiteX2505" fmla="*/ 4149638 w 10584443"/>
                    <a:gd name="connsiteY2505" fmla="*/ 520091 h 10574897"/>
                    <a:gd name="connsiteX2506" fmla="*/ 4206510 w 10584443"/>
                    <a:gd name="connsiteY2506" fmla="*/ 520091 h 10574897"/>
                    <a:gd name="connsiteX2507" fmla="*/ 4181156 w 10584443"/>
                    <a:gd name="connsiteY2507" fmla="*/ 548184 h 10574897"/>
                    <a:gd name="connsiteX2508" fmla="*/ 4279826 w 10584443"/>
                    <a:gd name="connsiteY2508" fmla="*/ 496109 h 10574897"/>
                    <a:gd name="connsiteX2509" fmla="*/ 4220214 w 10584443"/>
                    <a:gd name="connsiteY2509" fmla="*/ 472812 h 10574897"/>
                    <a:gd name="connsiteX2510" fmla="*/ 4437425 w 10584443"/>
                    <a:gd name="connsiteY2510" fmla="*/ 439922 h 10574897"/>
                    <a:gd name="connsiteX2511" fmla="*/ 4427831 w 10584443"/>
                    <a:gd name="connsiteY2511" fmla="*/ 428273 h 10574897"/>
                    <a:gd name="connsiteX2512" fmla="*/ 4449758 w 10584443"/>
                    <a:gd name="connsiteY2512" fmla="*/ 478293 h 10574897"/>
                    <a:gd name="connsiteX2513" fmla="*/ 4553206 w 10584443"/>
                    <a:gd name="connsiteY2513" fmla="*/ 466645 h 10574897"/>
                    <a:gd name="connsiteX2514" fmla="*/ 4513482 w 10584443"/>
                    <a:gd name="connsiteY2514" fmla="*/ 428273 h 10574897"/>
                    <a:gd name="connsiteX2515" fmla="*/ 4571707 w 10584443"/>
                    <a:gd name="connsiteY2515" fmla="*/ 456367 h 10574897"/>
                    <a:gd name="connsiteX2516" fmla="*/ 4640228 w 10584443"/>
                    <a:gd name="connsiteY2516" fmla="*/ 418680 h 10574897"/>
                    <a:gd name="connsiteX2517" fmla="*/ 4777269 w 10584443"/>
                    <a:gd name="connsiteY2517" fmla="*/ 418680 h 10574897"/>
                    <a:gd name="connsiteX2518" fmla="*/ 4794399 w 10584443"/>
                    <a:gd name="connsiteY2518" fmla="*/ 418680 h 10574897"/>
                    <a:gd name="connsiteX2519" fmla="*/ 4810844 w 10584443"/>
                    <a:gd name="connsiteY2519" fmla="*/ 418680 h 10574897"/>
                    <a:gd name="connsiteX2520" fmla="*/ 4797825 w 10584443"/>
                    <a:gd name="connsiteY2520" fmla="*/ 425532 h 10574897"/>
                    <a:gd name="connsiteX2521" fmla="*/ 4797826 w 10584443"/>
                    <a:gd name="connsiteY2521" fmla="*/ 435125 h 10574897"/>
                    <a:gd name="connsiteX2522" fmla="*/ 4970498 w 10584443"/>
                    <a:gd name="connsiteY2522" fmla="*/ 404976 h 10574897"/>
                    <a:gd name="connsiteX2523" fmla="*/ 4997907 w 10584443"/>
                    <a:gd name="connsiteY2523" fmla="*/ 434440 h 10574897"/>
                    <a:gd name="connsiteX2524" fmla="*/ 5083557 w 10584443"/>
                    <a:gd name="connsiteY2524" fmla="*/ 418680 h 10574897"/>
                    <a:gd name="connsiteX2525" fmla="*/ 5100002 w 10584443"/>
                    <a:gd name="connsiteY2525" fmla="*/ 452941 h 10574897"/>
                    <a:gd name="connsiteX2526" fmla="*/ 5194560 w 10584443"/>
                    <a:gd name="connsiteY2526" fmla="*/ 444033 h 10574897"/>
                    <a:gd name="connsiteX2527" fmla="*/ 5220599 w 10584443"/>
                    <a:gd name="connsiteY2527" fmla="*/ 474867 h 10574897"/>
                    <a:gd name="connsiteX2528" fmla="*/ 5095891 w 10584443"/>
                    <a:gd name="connsiteY2528" fmla="*/ 469385 h 10574897"/>
                    <a:gd name="connsiteX2529" fmla="*/ 5100002 w 10584443"/>
                    <a:gd name="connsiteY2529" fmla="*/ 502275 h 10574897"/>
                    <a:gd name="connsiteX2530" fmla="*/ 5305563 w 10584443"/>
                    <a:gd name="connsiteY2530" fmla="*/ 470071 h 10574897"/>
                    <a:gd name="connsiteX2531" fmla="*/ 5339824 w 10584443"/>
                    <a:gd name="connsiteY2531" fmla="*/ 498164 h 10574897"/>
                    <a:gd name="connsiteX2532" fmla="*/ 5452883 w 10584443"/>
                    <a:gd name="connsiteY2532" fmla="*/ 494738 h 10574897"/>
                    <a:gd name="connsiteX2533" fmla="*/ 5493310 w 10584443"/>
                    <a:gd name="connsiteY2533" fmla="*/ 470071 h 10574897"/>
                    <a:gd name="connsiteX2534" fmla="*/ 5400122 w 10584443"/>
                    <a:gd name="connsiteY2534" fmla="*/ 465959 h 10574897"/>
                    <a:gd name="connsiteX2535" fmla="*/ 5416567 w 10584443"/>
                    <a:gd name="connsiteY2535" fmla="*/ 483775 h 10574897"/>
                    <a:gd name="connsiteX2536" fmla="*/ 5343250 w 10584443"/>
                    <a:gd name="connsiteY2536" fmla="*/ 472126 h 10574897"/>
                    <a:gd name="connsiteX2537" fmla="*/ 5367917 w 10584443"/>
                    <a:gd name="connsiteY2537" fmla="*/ 420736 h 10574897"/>
                    <a:gd name="connsiteX2538" fmla="*/ 5402177 w 10584443"/>
                    <a:gd name="connsiteY2538" fmla="*/ 448144 h 10574897"/>
                    <a:gd name="connsiteX2539" fmla="*/ 5546071 w 10584443"/>
                    <a:gd name="connsiteY2539" fmla="*/ 433755 h 10574897"/>
                    <a:gd name="connsiteX2540" fmla="*/ 5594036 w 10584443"/>
                    <a:gd name="connsiteY2540" fmla="*/ 433755 h 10574897"/>
                    <a:gd name="connsiteX2541" fmla="*/ 5637203 w 10584443"/>
                    <a:gd name="connsiteY2541" fmla="*/ 459793 h 10574897"/>
                    <a:gd name="connsiteX2542" fmla="*/ 5637203 w 10584443"/>
                    <a:gd name="connsiteY2542" fmla="*/ 442662 h 10574897"/>
                    <a:gd name="connsiteX2543" fmla="*/ 5767393 w 10584443"/>
                    <a:gd name="connsiteY2543" fmla="*/ 463904 h 10574897"/>
                    <a:gd name="connsiteX2544" fmla="*/ 5789320 w 10584443"/>
                    <a:gd name="connsiteY2544" fmla="*/ 448829 h 10574897"/>
                    <a:gd name="connsiteX2545" fmla="*/ 5669408 w 10584443"/>
                    <a:gd name="connsiteY2545" fmla="*/ 423477 h 10574897"/>
                    <a:gd name="connsiteX2546" fmla="*/ 5813302 w 10584443"/>
                    <a:gd name="connsiteY2546" fmla="*/ 423477 h 10574897"/>
                    <a:gd name="connsiteX2547" fmla="*/ 5808505 w 10584443"/>
                    <a:gd name="connsiteY2547" fmla="*/ 449514 h 10574897"/>
                    <a:gd name="connsiteX2548" fmla="*/ 5847562 w 10584443"/>
                    <a:gd name="connsiteY2548" fmla="*/ 449514 h 10574897"/>
                    <a:gd name="connsiteX2549" fmla="*/ 5855100 w 10584443"/>
                    <a:gd name="connsiteY2549" fmla="*/ 415254 h 10574897"/>
                    <a:gd name="connsiteX2550" fmla="*/ 5729707 w 10584443"/>
                    <a:gd name="connsiteY2550" fmla="*/ 415254 h 10574897"/>
                    <a:gd name="connsiteX2551" fmla="*/ 5687909 w 10584443"/>
                    <a:gd name="connsiteY2551" fmla="*/ 380994 h 10574897"/>
                    <a:gd name="connsiteX2552" fmla="*/ 5494681 w 10584443"/>
                    <a:gd name="connsiteY2552" fmla="*/ 380994 h 10574897"/>
                    <a:gd name="connsiteX2553" fmla="*/ 5517293 w 10584443"/>
                    <a:gd name="connsiteY2553" fmla="*/ 355641 h 10574897"/>
                    <a:gd name="connsiteX2554" fmla="*/ 5428215 w 10584443"/>
                    <a:gd name="connsiteY2554" fmla="*/ 373456 h 10574897"/>
                    <a:gd name="connsiteX2555" fmla="*/ 5471383 w 10584443"/>
                    <a:gd name="connsiteY2555" fmla="*/ 340566 h 10574897"/>
                    <a:gd name="connsiteX2556" fmla="*/ 5389159 w 10584443"/>
                    <a:gd name="connsiteY2556" fmla="*/ 380308 h 10574897"/>
                    <a:gd name="connsiteX2557" fmla="*/ 5394640 w 10584443"/>
                    <a:gd name="connsiteY2557" fmla="*/ 336455 h 10574897"/>
                    <a:gd name="connsiteX2558" fmla="*/ 5332972 w 10584443"/>
                    <a:gd name="connsiteY2558" fmla="*/ 368660 h 10574897"/>
                    <a:gd name="connsiteX2559" fmla="*/ 5237728 w 10584443"/>
                    <a:gd name="connsiteY2559" fmla="*/ 368660 h 10574897"/>
                    <a:gd name="connsiteX2560" fmla="*/ 5199356 w 10584443"/>
                    <a:gd name="connsiteY2560" fmla="*/ 368660 h 10574897"/>
                    <a:gd name="connsiteX2561" fmla="*/ 5154133 w 10584443"/>
                    <a:gd name="connsiteY2561" fmla="*/ 337826 h 10574897"/>
                    <a:gd name="connsiteX2562" fmla="*/ 5132207 w 10584443"/>
                    <a:gd name="connsiteY2562" fmla="*/ 372771 h 10574897"/>
                    <a:gd name="connsiteX2563" fmla="*/ 5028055 w 10584443"/>
                    <a:gd name="connsiteY2563" fmla="*/ 361123 h 10574897"/>
                    <a:gd name="connsiteX2564" fmla="*/ 5113706 w 10584443"/>
                    <a:gd name="connsiteY2564" fmla="*/ 361123 h 10574897"/>
                    <a:gd name="connsiteX2565" fmla="*/ 4933496 w 10584443"/>
                    <a:gd name="connsiteY2565" fmla="*/ 319325 h 10574897"/>
                    <a:gd name="connsiteX2566" fmla="*/ 4796455 w 10584443"/>
                    <a:gd name="connsiteY2566" fmla="*/ 335085 h 10574897"/>
                    <a:gd name="connsiteX2567" fmla="*/ 4901977 w 10584443"/>
                    <a:gd name="connsiteY2567" fmla="*/ 335085 h 10574897"/>
                    <a:gd name="connsiteX2568" fmla="*/ 4940348 w 10584443"/>
                    <a:gd name="connsiteY2568" fmla="*/ 350845 h 10574897"/>
                    <a:gd name="connsiteX2569" fmla="*/ 4901292 w 10584443"/>
                    <a:gd name="connsiteY2569" fmla="*/ 370030 h 10574897"/>
                    <a:gd name="connsiteX2570" fmla="*/ 4764250 w 10584443"/>
                    <a:gd name="connsiteY2570" fmla="*/ 352215 h 10574897"/>
                    <a:gd name="connsiteX2571" fmla="*/ 4764250 w 10584443"/>
                    <a:gd name="connsiteY2571" fmla="*/ 316584 h 10574897"/>
                    <a:gd name="connsiteX2572" fmla="*/ 4599800 w 10584443"/>
                    <a:gd name="connsiteY2572" fmla="*/ 329603 h 10574897"/>
                    <a:gd name="connsiteX2573" fmla="*/ 4543613 w 10584443"/>
                    <a:gd name="connsiteY2573" fmla="*/ 379623 h 10574897"/>
                    <a:gd name="connsiteX2574" fmla="*/ 4514852 w 10584443"/>
                    <a:gd name="connsiteY2574" fmla="*/ 387161 h 10574897"/>
                    <a:gd name="connsiteX2575" fmla="*/ 4483333 w 10584443"/>
                    <a:gd name="connsiteY2575" fmla="*/ 343992 h 10574897"/>
                    <a:gd name="connsiteX2576" fmla="*/ 4438109 w 10584443"/>
                    <a:gd name="connsiteY2576" fmla="*/ 390587 h 10574897"/>
                    <a:gd name="connsiteX2577" fmla="*/ 4312032 w 10584443"/>
                    <a:gd name="connsiteY2577" fmla="*/ 390587 h 10574897"/>
                    <a:gd name="connsiteX2578" fmla="*/ 4233918 w 10584443"/>
                    <a:gd name="connsiteY2578" fmla="*/ 387161 h 10574897"/>
                    <a:gd name="connsiteX2579" fmla="*/ 4302438 w 10584443"/>
                    <a:gd name="connsiteY2579" fmla="*/ 370716 h 10574897"/>
                    <a:gd name="connsiteX2580" fmla="*/ 4195546 w 10584443"/>
                    <a:gd name="connsiteY2580" fmla="*/ 377568 h 10574897"/>
                    <a:gd name="connsiteX2581" fmla="*/ 4214046 w 10584443"/>
                    <a:gd name="connsiteY2581" fmla="*/ 364549 h 10574897"/>
                    <a:gd name="connsiteX2582" fmla="*/ 4222269 w 10584443"/>
                    <a:gd name="connsiteY2582" fmla="*/ 349474 h 10574897"/>
                    <a:gd name="connsiteX2583" fmla="*/ 4271605 w 10584443"/>
                    <a:gd name="connsiteY2583" fmla="*/ 353585 h 10574897"/>
                    <a:gd name="connsiteX2584" fmla="*/ 4289420 w 10584443"/>
                    <a:gd name="connsiteY2584" fmla="*/ 333029 h 10574897"/>
                    <a:gd name="connsiteX2585" fmla="*/ 4156489 w 10584443"/>
                    <a:gd name="connsiteY2585" fmla="*/ 376882 h 10574897"/>
                    <a:gd name="connsiteX2586" fmla="*/ 3955038 w 10584443"/>
                    <a:gd name="connsiteY2586" fmla="*/ 416624 h 10574897"/>
                    <a:gd name="connsiteX2587" fmla="*/ 3961891 w 10584443"/>
                    <a:gd name="connsiteY2587" fmla="*/ 460478 h 10574897"/>
                    <a:gd name="connsiteX2588" fmla="*/ 3874183 w 10584443"/>
                    <a:gd name="connsiteY2588" fmla="*/ 469385 h 10574897"/>
                    <a:gd name="connsiteX2589" fmla="*/ 3924204 w 10584443"/>
                    <a:gd name="connsiteY2589" fmla="*/ 411143 h 10574897"/>
                    <a:gd name="connsiteX2590" fmla="*/ 3698086 w 10584443"/>
                    <a:gd name="connsiteY2590" fmla="*/ 479664 h 10574897"/>
                    <a:gd name="connsiteX2591" fmla="*/ 3443873 w 10584443"/>
                    <a:gd name="connsiteY2591" fmla="*/ 517350 h 10574897"/>
                    <a:gd name="connsiteX2592" fmla="*/ 3468541 w 10584443"/>
                    <a:gd name="connsiteY2592" fmla="*/ 494053 h 10574897"/>
                    <a:gd name="connsiteX2593" fmla="*/ 3414409 w 10584443"/>
                    <a:gd name="connsiteY2593" fmla="*/ 481719 h 10574897"/>
                    <a:gd name="connsiteX2594" fmla="*/ 3422631 w 10584443"/>
                    <a:gd name="connsiteY2594" fmla="*/ 515294 h 10574897"/>
                    <a:gd name="connsiteX2595" fmla="*/ 3268460 w 10584443"/>
                    <a:gd name="connsiteY2595" fmla="*/ 583815 h 10574897"/>
                    <a:gd name="connsiteX2596" fmla="*/ 3315054 w 10584443"/>
                    <a:gd name="connsiteY2596" fmla="*/ 603686 h 10574897"/>
                    <a:gd name="connsiteX2597" fmla="*/ 3212958 w 10584443"/>
                    <a:gd name="connsiteY2597" fmla="*/ 640002 h 10574897"/>
                    <a:gd name="connsiteX2598" fmla="*/ 3204736 w 10584443"/>
                    <a:gd name="connsiteY2598" fmla="*/ 614650 h 10574897"/>
                    <a:gd name="connsiteX2599" fmla="*/ 3302035 w 10584443"/>
                    <a:gd name="connsiteY2599" fmla="*/ 594093 h 10574897"/>
                    <a:gd name="connsiteX2600" fmla="*/ 3257496 w 10584443"/>
                    <a:gd name="connsiteY2600" fmla="*/ 583130 h 10574897"/>
                    <a:gd name="connsiteX2601" fmla="*/ 3079343 w 10584443"/>
                    <a:gd name="connsiteY2601" fmla="*/ 644799 h 10574897"/>
                    <a:gd name="connsiteX2602" fmla="*/ 3038915 w 10584443"/>
                    <a:gd name="connsiteY2602" fmla="*/ 619446 h 10574897"/>
                    <a:gd name="connsiteX2603" fmla="*/ 3112917 w 10584443"/>
                    <a:gd name="connsiteY2603" fmla="*/ 587241 h 10574897"/>
                    <a:gd name="connsiteX2604" fmla="*/ 2981358 w 10584443"/>
                    <a:gd name="connsiteY2604" fmla="*/ 635206 h 10574897"/>
                    <a:gd name="connsiteX2605" fmla="*/ 3000544 w 10584443"/>
                    <a:gd name="connsiteY2605" fmla="*/ 659873 h 10574897"/>
                    <a:gd name="connsiteX2606" fmla="*/ 3081398 w 10584443"/>
                    <a:gd name="connsiteY2606" fmla="*/ 620131 h 10574897"/>
                    <a:gd name="connsiteX2607" fmla="*/ 3024526 w 10584443"/>
                    <a:gd name="connsiteY2607" fmla="*/ 668095 h 10574897"/>
                    <a:gd name="connsiteX2608" fmla="*/ 2762776 w 10584443"/>
                    <a:gd name="connsiteY2608" fmla="*/ 791432 h 10574897"/>
                    <a:gd name="connsiteX2609" fmla="*/ 2707274 w 10584443"/>
                    <a:gd name="connsiteY2609" fmla="*/ 786636 h 10574897"/>
                    <a:gd name="connsiteX2610" fmla="*/ 2682607 w 10584443"/>
                    <a:gd name="connsiteY2610" fmla="*/ 805136 h 10574897"/>
                    <a:gd name="connsiteX2611" fmla="*/ 2654514 w 10584443"/>
                    <a:gd name="connsiteY2611" fmla="*/ 840767 h 10574897"/>
                    <a:gd name="connsiteX2612" fmla="*/ 2535287 w 10584443"/>
                    <a:gd name="connsiteY2612" fmla="*/ 879824 h 10574897"/>
                    <a:gd name="connsiteX2613" fmla="*/ 2431136 w 10584443"/>
                    <a:gd name="connsiteY2613" fmla="*/ 962734 h 10574897"/>
                    <a:gd name="connsiteX2614" fmla="*/ 2419487 w 10584443"/>
                    <a:gd name="connsiteY2614" fmla="*/ 939437 h 10574897"/>
                    <a:gd name="connsiteX2615" fmla="*/ 2370839 w 10584443"/>
                    <a:gd name="connsiteY2615" fmla="*/ 953826 h 10574897"/>
                    <a:gd name="connsiteX2616" fmla="*/ 2308484 w 10584443"/>
                    <a:gd name="connsiteY2616" fmla="*/ 987401 h 10574897"/>
                    <a:gd name="connsiteX2617" fmla="*/ 2300261 w 10584443"/>
                    <a:gd name="connsiteY2617" fmla="*/ 1014125 h 10574897"/>
                    <a:gd name="connsiteX2618" fmla="*/ 2224889 w 10584443"/>
                    <a:gd name="connsiteY2618" fmla="*/ 1043588 h 10574897"/>
                    <a:gd name="connsiteX2619" fmla="*/ 2224889 w 10584443"/>
                    <a:gd name="connsiteY2619" fmla="*/ 1018921 h 10574897"/>
                    <a:gd name="connsiteX2620" fmla="*/ 2178979 w 10584443"/>
                    <a:gd name="connsiteY2620" fmla="*/ 1060719 h 10574897"/>
                    <a:gd name="connsiteX2621" fmla="*/ 2226944 w 10584443"/>
                    <a:gd name="connsiteY2621" fmla="*/ 1043588 h 10574897"/>
                    <a:gd name="connsiteX2622" fmla="*/ 2158423 w 10584443"/>
                    <a:gd name="connsiteY2622" fmla="*/ 1106628 h 10574897"/>
                    <a:gd name="connsiteX2623" fmla="*/ 2074828 w 10584443"/>
                    <a:gd name="connsiteY2623" fmla="*/ 1122387 h 10574897"/>
                    <a:gd name="connsiteX2624" fmla="*/ 1813078 w 10584443"/>
                    <a:gd name="connsiteY2624" fmla="*/ 1296429 h 10574897"/>
                    <a:gd name="connsiteX2625" fmla="*/ 1771281 w 10584443"/>
                    <a:gd name="connsiteY2625" fmla="*/ 1325208 h 10574897"/>
                    <a:gd name="connsiteX2626" fmla="*/ 1600664 w 10584443"/>
                    <a:gd name="connsiteY2626" fmla="*/ 1454712 h 10574897"/>
                    <a:gd name="connsiteX2627" fmla="*/ 1463623 w 10584443"/>
                    <a:gd name="connsiteY2627" fmla="*/ 1544474 h 10574897"/>
                    <a:gd name="connsiteX2628" fmla="*/ 1488290 w 10584443"/>
                    <a:gd name="connsiteY2628" fmla="*/ 1509529 h 10574897"/>
                    <a:gd name="connsiteX2629" fmla="*/ 1427993 w 10584443"/>
                    <a:gd name="connsiteY2629" fmla="*/ 1566401 h 10574897"/>
                    <a:gd name="connsiteX2630" fmla="*/ 1438956 w 10584443"/>
                    <a:gd name="connsiteY2630" fmla="*/ 1580105 h 10574897"/>
                    <a:gd name="connsiteX2631" fmla="*/ 1347137 w 10584443"/>
                    <a:gd name="connsiteY2631" fmla="*/ 1683571 h 10574897"/>
                    <a:gd name="connsiteX2632" fmla="*/ 1457456 w 10584443"/>
                    <a:gd name="connsiteY2632" fmla="*/ 1525974 h 10574897"/>
                    <a:gd name="connsiteX2633" fmla="*/ 1569145 w 10584443"/>
                    <a:gd name="connsiteY2633" fmla="*/ 1399896 h 10574897"/>
                    <a:gd name="connsiteX2634" fmla="*/ 1630814 w 10584443"/>
                    <a:gd name="connsiteY2634" fmla="*/ 1380024 h 10574897"/>
                    <a:gd name="connsiteX2635" fmla="*/ 1610257 w 10584443"/>
                    <a:gd name="connsiteY2635" fmla="*/ 1421137 h 10574897"/>
                    <a:gd name="connsiteX2636" fmla="*/ 1789783 w 10584443"/>
                    <a:gd name="connsiteY2636" fmla="*/ 1229965 h 10574897"/>
                    <a:gd name="connsiteX2637" fmla="*/ 1835005 w 10584443"/>
                    <a:gd name="connsiteY2637" fmla="*/ 1243668 h 10574897"/>
                    <a:gd name="connsiteX2638" fmla="*/ 1965880 w 10584443"/>
                    <a:gd name="connsiteY2638" fmla="*/ 1143629 h 10574897"/>
                    <a:gd name="connsiteX2639" fmla="*/ 1909693 w 10584443"/>
                    <a:gd name="connsiteY2639" fmla="*/ 1208038 h 10574897"/>
                    <a:gd name="connsiteX2640" fmla="*/ 1824042 w 10584443"/>
                    <a:gd name="connsiteY2640" fmla="*/ 1281355 h 10574897"/>
                    <a:gd name="connsiteX2641" fmla="*/ 1978214 w 10584443"/>
                    <a:gd name="connsiteY2641" fmla="*/ 1183371 h 10574897"/>
                    <a:gd name="connsiteX2642" fmla="*/ 1996029 w 10584443"/>
                    <a:gd name="connsiteY2642" fmla="*/ 1153907 h 10574897"/>
                    <a:gd name="connsiteX2643" fmla="*/ 1954231 w 10584443"/>
                    <a:gd name="connsiteY2643" fmla="*/ 1163500 h 10574897"/>
                    <a:gd name="connsiteX2644" fmla="*/ 1994659 w 10584443"/>
                    <a:gd name="connsiteY2644" fmla="*/ 1111424 h 10574897"/>
                    <a:gd name="connsiteX2645" fmla="*/ 2131701 w 10584443"/>
                    <a:gd name="connsiteY2645" fmla="*/ 999050 h 10574897"/>
                    <a:gd name="connsiteX2646" fmla="*/ 2100181 w 10584443"/>
                    <a:gd name="connsiteY2646" fmla="*/ 1047700 h 10574897"/>
                    <a:gd name="connsiteX2647" fmla="*/ 2252982 w 10584443"/>
                    <a:gd name="connsiteY2647" fmla="*/ 943548 h 10574897"/>
                    <a:gd name="connsiteX2648" fmla="*/ 2298891 w 10584443"/>
                    <a:gd name="connsiteY2648" fmla="*/ 943548 h 10574897"/>
                    <a:gd name="connsiteX2649" fmla="*/ 2367412 w 10584443"/>
                    <a:gd name="connsiteY2649" fmla="*/ 875027 h 10574897"/>
                    <a:gd name="connsiteX2650" fmla="*/ 2345485 w 10584443"/>
                    <a:gd name="connsiteY2650" fmla="*/ 943548 h 10574897"/>
                    <a:gd name="connsiteX2651" fmla="*/ 2408524 w 10584443"/>
                    <a:gd name="connsiteY2651" fmla="*/ 910658 h 10574897"/>
                    <a:gd name="connsiteX2652" fmla="*/ 2462655 w 10584443"/>
                    <a:gd name="connsiteY2652" fmla="*/ 862008 h 10574897"/>
                    <a:gd name="connsiteX2653" fmla="*/ 2486638 w 10584443"/>
                    <a:gd name="connsiteY2653" fmla="*/ 816785 h 10574897"/>
                    <a:gd name="connsiteX2654" fmla="*/ 2483212 w 10584443"/>
                    <a:gd name="connsiteY2654" fmla="*/ 808562 h 10574897"/>
                    <a:gd name="connsiteX2655" fmla="*/ 2515416 w 10584443"/>
                    <a:gd name="connsiteY2655" fmla="*/ 829804 h 10574897"/>
                    <a:gd name="connsiteX2656" fmla="*/ 2629162 w 10584443"/>
                    <a:gd name="connsiteY2656" fmla="*/ 737301 h 10574897"/>
                    <a:gd name="connsiteX2657" fmla="*/ 2621625 w 10584443"/>
                    <a:gd name="connsiteY2657" fmla="*/ 771561 h 10574897"/>
                    <a:gd name="connsiteX2658" fmla="*/ 2741535 w 10584443"/>
                    <a:gd name="connsiteY2658" fmla="*/ 661928 h 10574897"/>
                    <a:gd name="connsiteX2659" fmla="*/ 2762092 w 10584443"/>
                    <a:gd name="connsiteY2659" fmla="*/ 685911 h 10574897"/>
                    <a:gd name="connsiteX2660" fmla="*/ 2693571 w 10584443"/>
                    <a:gd name="connsiteY2660" fmla="*/ 754431 h 10574897"/>
                    <a:gd name="connsiteX2661" fmla="*/ 2842946 w 10584443"/>
                    <a:gd name="connsiteY2661" fmla="*/ 639317 h 10574897"/>
                    <a:gd name="connsiteX2662" fmla="*/ 2877891 w 10584443"/>
                    <a:gd name="connsiteY2662" fmla="*/ 646168 h 10574897"/>
                    <a:gd name="connsiteX2663" fmla="*/ 2922430 w 10584443"/>
                    <a:gd name="connsiteY2663" fmla="*/ 598204 h 10574897"/>
                    <a:gd name="connsiteX2664" fmla="*/ 2853909 w 10584443"/>
                    <a:gd name="connsiteY2664" fmla="*/ 616705 h 10574897"/>
                    <a:gd name="connsiteX2665" fmla="*/ 2967654 w 10584443"/>
                    <a:gd name="connsiteY2665" fmla="*/ 561888 h 10574897"/>
                    <a:gd name="connsiteX2666" fmla="*/ 2639439 w 10584443"/>
                    <a:gd name="connsiteY2666" fmla="*/ 698930 h 10574897"/>
                    <a:gd name="connsiteX2667" fmla="*/ 2937504 w 10584443"/>
                    <a:gd name="connsiteY2667" fmla="*/ 535165 h 10574897"/>
                    <a:gd name="connsiteX2668" fmla="*/ 3021100 w 10584443"/>
                    <a:gd name="connsiteY2668" fmla="*/ 493368 h 10574897"/>
                    <a:gd name="connsiteX2669" fmla="*/ 3007396 w 10584443"/>
                    <a:gd name="connsiteY2669" fmla="*/ 518035 h 10574897"/>
                    <a:gd name="connsiteX2670" fmla="*/ 3192402 w 10584443"/>
                    <a:gd name="connsiteY2670" fmla="*/ 463219 h 10574897"/>
                    <a:gd name="connsiteX2671" fmla="*/ 3179383 w 10584443"/>
                    <a:gd name="connsiteY2671" fmla="*/ 487886 h 10574897"/>
                    <a:gd name="connsiteX2672" fmla="*/ 3262978 w 10584443"/>
                    <a:gd name="connsiteY2672" fmla="*/ 449514 h 10574897"/>
                    <a:gd name="connsiteX2673" fmla="*/ 3194457 w 10584443"/>
                    <a:gd name="connsiteY2673" fmla="*/ 463219 h 10574897"/>
                    <a:gd name="connsiteX2674" fmla="*/ 3325332 w 10584443"/>
                    <a:gd name="connsiteY2674" fmla="*/ 362493 h 10574897"/>
                    <a:gd name="connsiteX2675" fmla="*/ 3443188 w 10584443"/>
                    <a:gd name="connsiteY2675" fmla="*/ 328233 h 10574897"/>
                    <a:gd name="connsiteX2676" fmla="*/ 3737143 w 10584443"/>
                    <a:gd name="connsiteY2676" fmla="*/ 237100 h 10574897"/>
                    <a:gd name="connsiteX2677" fmla="*/ 3720697 w 10584443"/>
                    <a:gd name="connsiteY2677" fmla="*/ 259712 h 10574897"/>
                    <a:gd name="connsiteX2678" fmla="*/ 3750847 w 10584443"/>
                    <a:gd name="connsiteY2678" fmla="*/ 256286 h 10574897"/>
                    <a:gd name="connsiteX2679" fmla="*/ 3826904 w 10584443"/>
                    <a:gd name="connsiteY2679" fmla="*/ 217915 h 10574897"/>
                    <a:gd name="connsiteX2680" fmla="*/ 3826904 w 10584443"/>
                    <a:gd name="connsiteY2680" fmla="*/ 235730 h 10574897"/>
                    <a:gd name="connsiteX2681" fmla="*/ 3863220 w 10584443"/>
                    <a:gd name="connsiteY2681" fmla="*/ 207636 h 10574897"/>
                    <a:gd name="connsiteX2682" fmla="*/ 3876924 w 10584443"/>
                    <a:gd name="connsiteY2682" fmla="*/ 226822 h 10574897"/>
                    <a:gd name="connsiteX2683" fmla="*/ 3902963 w 10584443"/>
                    <a:gd name="connsiteY2683" fmla="*/ 197358 h 10574897"/>
                    <a:gd name="connsiteX2684" fmla="*/ 4103043 w 10584443"/>
                    <a:gd name="connsiteY2684" fmla="*/ 152821 h 10574897"/>
                    <a:gd name="connsiteX2685" fmla="*/ 4103043 w 10584443"/>
                    <a:gd name="connsiteY2685" fmla="*/ 187765 h 10574897"/>
                    <a:gd name="connsiteX2686" fmla="*/ 4373015 w 10584443"/>
                    <a:gd name="connsiteY2686" fmla="*/ 143913 h 10574897"/>
                    <a:gd name="connsiteX2687" fmla="*/ 4373015 w 10584443"/>
                    <a:gd name="connsiteY2687" fmla="*/ 152821 h 10574897"/>
                    <a:gd name="connsiteX2688" fmla="*/ 4296957 w 10584443"/>
                    <a:gd name="connsiteY2688" fmla="*/ 217229 h 10574897"/>
                    <a:gd name="connsiteX2689" fmla="*/ 4375070 w 10584443"/>
                    <a:gd name="connsiteY2689" fmla="*/ 187765 h 10574897"/>
                    <a:gd name="connsiteX2690" fmla="*/ 4392887 w 10584443"/>
                    <a:gd name="connsiteY2690" fmla="*/ 149394 h 10574897"/>
                    <a:gd name="connsiteX2691" fmla="*/ 4405219 w 10584443"/>
                    <a:gd name="connsiteY2691" fmla="*/ 187080 h 10574897"/>
                    <a:gd name="connsiteX2692" fmla="*/ 4485390 w 10584443"/>
                    <a:gd name="connsiteY2692" fmla="*/ 187080 h 10574897"/>
                    <a:gd name="connsiteX2693" fmla="*/ 4794399 w 10584443"/>
                    <a:gd name="connsiteY2693" fmla="*/ 99373 h 10574897"/>
                    <a:gd name="connsiteX2694" fmla="*/ 4764250 w 10584443"/>
                    <a:gd name="connsiteY2694" fmla="*/ 131579 h 10574897"/>
                    <a:gd name="connsiteX2695" fmla="*/ 4854697 w 10584443"/>
                    <a:gd name="connsiteY2695" fmla="*/ 104171 h 10574897"/>
                    <a:gd name="connsiteX2696" fmla="*/ 4936237 w 10584443"/>
                    <a:gd name="connsiteY2696" fmla="*/ 91152 h 10574897"/>
                    <a:gd name="connsiteX2697" fmla="*/ 4904032 w 10584443"/>
                    <a:gd name="connsiteY2697" fmla="*/ 132263 h 10574897"/>
                    <a:gd name="connsiteX2698" fmla="*/ 4943775 w 10584443"/>
                    <a:gd name="connsiteY2698" fmla="*/ 132263 h 10574897"/>
                    <a:gd name="connsiteX2699" fmla="*/ 4975979 w 10584443"/>
                    <a:gd name="connsiteY2699" fmla="*/ 100060 h 10574897"/>
                    <a:gd name="connsiteX2700" fmla="*/ 5036963 w 10584443"/>
                    <a:gd name="connsiteY2700" fmla="*/ 88411 h 10574897"/>
                    <a:gd name="connsiteX2701" fmla="*/ 5737928 w 10584443"/>
                    <a:gd name="connsiteY2701" fmla="*/ 80855 h 10574897"/>
                    <a:gd name="connsiteX2702" fmla="*/ 5929787 w 10584443"/>
                    <a:gd name="connsiteY2702" fmla="*/ 99357 h 10574897"/>
                    <a:gd name="connsiteX2703" fmla="*/ 6059291 w 10584443"/>
                    <a:gd name="connsiteY2703" fmla="*/ 123338 h 10574897"/>
                    <a:gd name="connsiteX2704" fmla="*/ 6064087 w 10584443"/>
                    <a:gd name="connsiteY2704" fmla="*/ 145950 h 10574897"/>
                    <a:gd name="connsiteX2705" fmla="*/ 5831801 w 10584443"/>
                    <a:gd name="connsiteY2705" fmla="*/ 125393 h 10574897"/>
                    <a:gd name="connsiteX2706" fmla="*/ 5671463 w 10584443"/>
                    <a:gd name="connsiteY2706" fmla="*/ 109634 h 10574897"/>
                    <a:gd name="connsiteX2707" fmla="*/ 5763966 w 10584443"/>
                    <a:gd name="connsiteY2707" fmla="*/ 105522 h 10574897"/>
                    <a:gd name="connsiteX2708" fmla="*/ 5737928 w 10584443"/>
                    <a:gd name="connsiteY2708" fmla="*/ 80855 h 10574897"/>
                    <a:gd name="connsiteX2709" fmla="*/ 5487317 w 10584443"/>
                    <a:gd name="connsiteY2709" fmla="*/ 51307 h 10574897"/>
                    <a:gd name="connsiteX2710" fmla="*/ 5546070 w 10584443"/>
                    <a:gd name="connsiteY2710" fmla="*/ 68523 h 10574897"/>
                    <a:gd name="connsiteX2711" fmla="*/ 5707094 w 10584443"/>
                    <a:gd name="connsiteY2711" fmla="*/ 82227 h 10574897"/>
                    <a:gd name="connsiteX2712" fmla="*/ 5563201 w 10584443"/>
                    <a:gd name="connsiteY2712" fmla="*/ 95246 h 10574897"/>
                    <a:gd name="connsiteX2713" fmla="*/ 5426159 w 10584443"/>
                    <a:gd name="connsiteY2713" fmla="*/ 54133 h 10574897"/>
                    <a:gd name="connsiteX2714" fmla="*/ 5487317 w 10584443"/>
                    <a:gd name="connsiteY2714" fmla="*/ 51307 h 10574897"/>
                    <a:gd name="connsiteX2715" fmla="*/ 5577590 w 10584443"/>
                    <a:gd name="connsiteY2715" fmla="*/ 0 h 10574897"/>
                    <a:gd name="connsiteX2716" fmla="*/ 5868118 w 10584443"/>
                    <a:gd name="connsiteY2716" fmla="*/ 50705 h 10574897"/>
                    <a:gd name="connsiteX2717" fmla="*/ 5577590 w 10584443"/>
                    <a:gd name="connsiteY2717" fmla="*/ 0 h 10574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  <a:cxn ang="0">
                      <a:pos x="connsiteX1312" y="connsiteY1312"/>
                    </a:cxn>
                    <a:cxn ang="0">
                      <a:pos x="connsiteX1313" y="connsiteY1313"/>
                    </a:cxn>
                    <a:cxn ang="0">
                      <a:pos x="connsiteX1314" y="connsiteY1314"/>
                    </a:cxn>
                    <a:cxn ang="0">
                      <a:pos x="connsiteX1315" y="connsiteY1315"/>
                    </a:cxn>
                    <a:cxn ang="0">
                      <a:pos x="connsiteX1316" y="connsiteY1316"/>
                    </a:cxn>
                    <a:cxn ang="0">
                      <a:pos x="connsiteX1317" y="connsiteY1317"/>
                    </a:cxn>
                    <a:cxn ang="0">
                      <a:pos x="connsiteX1318" y="connsiteY1318"/>
                    </a:cxn>
                    <a:cxn ang="0">
                      <a:pos x="connsiteX1319" y="connsiteY1319"/>
                    </a:cxn>
                    <a:cxn ang="0">
                      <a:pos x="connsiteX1320" y="connsiteY1320"/>
                    </a:cxn>
                    <a:cxn ang="0">
                      <a:pos x="connsiteX1321" y="connsiteY1321"/>
                    </a:cxn>
                    <a:cxn ang="0">
                      <a:pos x="connsiteX1322" y="connsiteY1322"/>
                    </a:cxn>
                    <a:cxn ang="0">
                      <a:pos x="connsiteX1323" y="connsiteY1323"/>
                    </a:cxn>
                    <a:cxn ang="0">
                      <a:pos x="connsiteX1324" y="connsiteY1324"/>
                    </a:cxn>
                    <a:cxn ang="0">
                      <a:pos x="connsiteX1325" y="connsiteY1325"/>
                    </a:cxn>
                    <a:cxn ang="0">
                      <a:pos x="connsiteX1326" y="connsiteY1326"/>
                    </a:cxn>
                    <a:cxn ang="0">
                      <a:pos x="connsiteX1327" y="connsiteY1327"/>
                    </a:cxn>
                    <a:cxn ang="0">
                      <a:pos x="connsiteX1328" y="connsiteY1328"/>
                    </a:cxn>
                    <a:cxn ang="0">
                      <a:pos x="connsiteX1329" y="connsiteY1329"/>
                    </a:cxn>
                    <a:cxn ang="0">
                      <a:pos x="connsiteX1330" y="connsiteY1330"/>
                    </a:cxn>
                    <a:cxn ang="0">
                      <a:pos x="connsiteX1331" y="connsiteY1331"/>
                    </a:cxn>
                    <a:cxn ang="0">
                      <a:pos x="connsiteX1332" y="connsiteY1332"/>
                    </a:cxn>
                    <a:cxn ang="0">
                      <a:pos x="connsiteX1333" y="connsiteY1333"/>
                    </a:cxn>
                    <a:cxn ang="0">
                      <a:pos x="connsiteX1334" y="connsiteY1334"/>
                    </a:cxn>
                    <a:cxn ang="0">
                      <a:pos x="connsiteX1335" y="connsiteY1335"/>
                    </a:cxn>
                    <a:cxn ang="0">
                      <a:pos x="connsiteX1336" y="connsiteY1336"/>
                    </a:cxn>
                    <a:cxn ang="0">
                      <a:pos x="connsiteX1337" y="connsiteY1337"/>
                    </a:cxn>
                    <a:cxn ang="0">
                      <a:pos x="connsiteX1338" y="connsiteY1338"/>
                    </a:cxn>
                    <a:cxn ang="0">
                      <a:pos x="connsiteX1339" y="connsiteY1339"/>
                    </a:cxn>
                    <a:cxn ang="0">
                      <a:pos x="connsiteX1340" y="connsiteY1340"/>
                    </a:cxn>
                    <a:cxn ang="0">
                      <a:pos x="connsiteX1341" y="connsiteY1341"/>
                    </a:cxn>
                    <a:cxn ang="0">
                      <a:pos x="connsiteX1342" y="connsiteY1342"/>
                    </a:cxn>
                    <a:cxn ang="0">
                      <a:pos x="connsiteX1343" y="connsiteY1343"/>
                    </a:cxn>
                    <a:cxn ang="0">
                      <a:pos x="connsiteX1344" y="connsiteY1344"/>
                    </a:cxn>
                    <a:cxn ang="0">
                      <a:pos x="connsiteX1345" y="connsiteY1345"/>
                    </a:cxn>
                    <a:cxn ang="0">
                      <a:pos x="connsiteX1346" y="connsiteY1346"/>
                    </a:cxn>
                    <a:cxn ang="0">
                      <a:pos x="connsiteX1347" y="connsiteY1347"/>
                    </a:cxn>
                    <a:cxn ang="0">
                      <a:pos x="connsiteX1348" y="connsiteY1348"/>
                    </a:cxn>
                    <a:cxn ang="0">
                      <a:pos x="connsiteX1349" y="connsiteY1349"/>
                    </a:cxn>
                    <a:cxn ang="0">
                      <a:pos x="connsiteX1350" y="connsiteY1350"/>
                    </a:cxn>
                    <a:cxn ang="0">
                      <a:pos x="connsiteX1351" y="connsiteY1351"/>
                    </a:cxn>
                    <a:cxn ang="0">
                      <a:pos x="connsiteX1352" y="connsiteY1352"/>
                    </a:cxn>
                    <a:cxn ang="0">
                      <a:pos x="connsiteX1353" y="connsiteY1353"/>
                    </a:cxn>
                    <a:cxn ang="0">
                      <a:pos x="connsiteX1354" y="connsiteY1354"/>
                    </a:cxn>
                    <a:cxn ang="0">
                      <a:pos x="connsiteX1355" y="connsiteY1355"/>
                    </a:cxn>
                    <a:cxn ang="0">
                      <a:pos x="connsiteX1356" y="connsiteY1356"/>
                    </a:cxn>
                    <a:cxn ang="0">
                      <a:pos x="connsiteX1357" y="connsiteY1357"/>
                    </a:cxn>
                    <a:cxn ang="0">
                      <a:pos x="connsiteX1358" y="connsiteY1358"/>
                    </a:cxn>
                    <a:cxn ang="0">
                      <a:pos x="connsiteX1359" y="connsiteY1359"/>
                    </a:cxn>
                    <a:cxn ang="0">
                      <a:pos x="connsiteX1360" y="connsiteY1360"/>
                    </a:cxn>
                    <a:cxn ang="0">
                      <a:pos x="connsiteX1361" y="connsiteY1361"/>
                    </a:cxn>
                    <a:cxn ang="0">
                      <a:pos x="connsiteX1362" y="connsiteY1362"/>
                    </a:cxn>
                    <a:cxn ang="0">
                      <a:pos x="connsiteX1363" y="connsiteY1363"/>
                    </a:cxn>
                    <a:cxn ang="0">
                      <a:pos x="connsiteX1364" y="connsiteY1364"/>
                    </a:cxn>
                    <a:cxn ang="0">
                      <a:pos x="connsiteX1365" y="connsiteY1365"/>
                    </a:cxn>
                    <a:cxn ang="0">
                      <a:pos x="connsiteX1366" y="connsiteY1366"/>
                    </a:cxn>
                    <a:cxn ang="0">
                      <a:pos x="connsiteX1367" y="connsiteY1367"/>
                    </a:cxn>
                    <a:cxn ang="0">
                      <a:pos x="connsiteX1368" y="connsiteY1368"/>
                    </a:cxn>
                    <a:cxn ang="0">
                      <a:pos x="connsiteX1369" y="connsiteY1369"/>
                    </a:cxn>
                    <a:cxn ang="0">
                      <a:pos x="connsiteX1370" y="connsiteY1370"/>
                    </a:cxn>
                    <a:cxn ang="0">
                      <a:pos x="connsiteX1371" y="connsiteY1371"/>
                    </a:cxn>
                    <a:cxn ang="0">
                      <a:pos x="connsiteX1372" y="connsiteY1372"/>
                    </a:cxn>
                    <a:cxn ang="0">
                      <a:pos x="connsiteX1373" y="connsiteY1373"/>
                    </a:cxn>
                    <a:cxn ang="0">
                      <a:pos x="connsiteX1374" y="connsiteY1374"/>
                    </a:cxn>
                    <a:cxn ang="0">
                      <a:pos x="connsiteX1375" y="connsiteY1375"/>
                    </a:cxn>
                    <a:cxn ang="0">
                      <a:pos x="connsiteX1376" y="connsiteY1376"/>
                    </a:cxn>
                    <a:cxn ang="0">
                      <a:pos x="connsiteX1377" y="connsiteY1377"/>
                    </a:cxn>
                    <a:cxn ang="0">
                      <a:pos x="connsiteX1378" y="connsiteY1378"/>
                    </a:cxn>
                    <a:cxn ang="0">
                      <a:pos x="connsiteX1379" y="connsiteY1379"/>
                    </a:cxn>
                    <a:cxn ang="0">
                      <a:pos x="connsiteX1380" y="connsiteY1380"/>
                    </a:cxn>
                    <a:cxn ang="0">
                      <a:pos x="connsiteX1381" y="connsiteY1381"/>
                    </a:cxn>
                    <a:cxn ang="0">
                      <a:pos x="connsiteX1382" y="connsiteY1382"/>
                    </a:cxn>
                    <a:cxn ang="0">
                      <a:pos x="connsiteX1383" y="connsiteY1383"/>
                    </a:cxn>
                    <a:cxn ang="0">
                      <a:pos x="connsiteX1384" y="connsiteY1384"/>
                    </a:cxn>
                    <a:cxn ang="0">
                      <a:pos x="connsiteX1385" y="connsiteY1385"/>
                    </a:cxn>
                    <a:cxn ang="0">
                      <a:pos x="connsiteX1386" y="connsiteY1386"/>
                    </a:cxn>
                    <a:cxn ang="0">
                      <a:pos x="connsiteX1387" y="connsiteY1387"/>
                    </a:cxn>
                    <a:cxn ang="0">
                      <a:pos x="connsiteX1388" y="connsiteY1388"/>
                    </a:cxn>
                    <a:cxn ang="0">
                      <a:pos x="connsiteX1389" y="connsiteY1389"/>
                    </a:cxn>
                    <a:cxn ang="0">
                      <a:pos x="connsiteX1390" y="connsiteY1390"/>
                    </a:cxn>
                    <a:cxn ang="0">
                      <a:pos x="connsiteX1391" y="connsiteY1391"/>
                    </a:cxn>
                    <a:cxn ang="0">
                      <a:pos x="connsiteX1392" y="connsiteY1392"/>
                    </a:cxn>
                    <a:cxn ang="0">
                      <a:pos x="connsiteX1393" y="connsiteY1393"/>
                    </a:cxn>
                    <a:cxn ang="0">
                      <a:pos x="connsiteX1394" y="connsiteY1394"/>
                    </a:cxn>
                    <a:cxn ang="0">
                      <a:pos x="connsiteX1395" y="connsiteY1395"/>
                    </a:cxn>
                    <a:cxn ang="0">
                      <a:pos x="connsiteX1396" y="connsiteY1396"/>
                    </a:cxn>
                    <a:cxn ang="0">
                      <a:pos x="connsiteX1397" y="connsiteY1397"/>
                    </a:cxn>
                    <a:cxn ang="0">
                      <a:pos x="connsiteX1398" y="connsiteY1398"/>
                    </a:cxn>
                    <a:cxn ang="0">
                      <a:pos x="connsiteX1399" y="connsiteY1399"/>
                    </a:cxn>
                    <a:cxn ang="0">
                      <a:pos x="connsiteX1400" y="connsiteY1400"/>
                    </a:cxn>
                    <a:cxn ang="0">
                      <a:pos x="connsiteX1401" y="connsiteY1401"/>
                    </a:cxn>
                    <a:cxn ang="0">
                      <a:pos x="connsiteX1402" y="connsiteY1402"/>
                    </a:cxn>
                    <a:cxn ang="0">
                      <a:pos x="connsiteX1403" y="connsiteY1403"/>
                    </a:cxn>
                    <a:cxn ang="0">
                      <a:pos x="connsiteX1404" y="connsiteY1404"/>
                    </a:cxn>
                    <a:cxn ang="0">
                      <a:pos x="connsiteX1405" y="connsiteY1405"/>
                    </a:cxn>
                    <a:cxn ang="0">
                      <a:pos x="connsiteX1406" y="connsiteY1406"/>
                    </a:cxn>
                    <a:cxn ang="0">
                      <a:pos x="connsiteX1407" y="connsiteY1407"/>
                    </a:cxn>
                    <a:cxn ang="0">
                      <a:pos x="connsiteX1408" y="connsiteY1408"/>
                    </a:cxn>
                    <a:cxn ang="0">
                      <a:pos x="connsiteX1409" y="connsiteY1409"/>
                    </a:cxn>
                    <a:cxn ang="0">
                      <a:pos x="connsiteX1410" y="connsiteY1410"/>
                    </a:cxn>
                    <a:cxn ang="0">
                      <a:pos x="connsiteX1411" y="connsiteY1411"/>
                    </a:cxn>
                    <a:cxn ang="0">
                      <a:pos x="connsiteX1412" y="connsiteY1412"/>
                    </a:cxn>
                    <a:cxn ang="0">
                      <a:pos x="connsiteX1413" y="connsiteY1413"/>
                    </a:cxn>
                    <a:cxn ang="0">
                      <a:pos x="connsiteX1414" y="connsiteY1414"/>
                    </a:cxn>
                    <a:cxn ang="0">
                      <a:pos x="connsiteX1415" y="connsiteY1415"/>
                    </a:cxn>
                    <a:cxn ang="0">
                      <a:pos x="connsiteX1416" y="connsiteY1416"/>
                    </a:cxn>
                    <a:cxn ang="0">
                      <a:pos x="connsiteX1417" y="connsiteY1417"/>
                    </a:cxn>
                    <a:cxn ang="0">
                      <a:pos x="connsiteX1418" y="connsiteY1418"/>
                    </a:cxn>
                    <a:cxn ang="0">
                      <a:pos x="connsiteX1419" y="connsiteY1419"/>
                    </a:cxn>
                    <a:cxn ang="0">
                      <a:pos x="connsiteX1420" y="connsiteY1420"/>
                    </a:cxn>
                    <a:cxn ang="0">
                      <a:pos x="connsiteX1421" y="connsiteY1421"/>
                    </a:cxn>
                    <a:cxn ang="0">
                      <a:pos x="connsiteX1422" y="connsiteY1422"/>
                    </a:cxn>
                    <a:cxn ang="0">
                      <a:pos x="connsiteX1423" y="connsiteY1423"/>
                    </a:cxn>
                    <a:cxn ang="0">
                      <a:pos x="connsiteX1424" y="connsiteY1424"/>
                    </a:cxn>
                    <a:cxn ang="0">
                      <a:pos x="connsiteX1425" y="connsiteY1425"/>
                    </a:cxn>
                    <a:cxn ang="0">
                      <a:pos x="connsiteX1426" y="connsiteY1426"/>
                    </a:cxn>
                    <a:cxn ang="0">
                      <a:pos x="connsiteX1427" y="connsiteY1427"/>
                    </a:cxn>
                    <a:cxn ang="0">
                      <a:pos x="connsiteX1428" y="connsiteY1428"/>
                    </a:cxn>
                    <a:cxn ang="0">
                      <a:pos x="connsiteX1429" y="connsiteY1429"/>
                    </a:cxn>
                    <a:cxn ang="0">
                      <a:pos x="connsiteX1430" y="connsiteY1430"/>
                    </a:cxn>
                    <a:cxn ang="0">
                      <a:pos x="connsiteX1431" y="connsiteY1431"/>
                    </a:cxn>
                    <a:cxn ang="0">
                      <a:pos x="connsiteX1432" y="connsiteY1432"/>
                    </a:cxn>
                    <a:cxn ang="0">
                      <a:pos x="connsiteX1433" y="connsiteY1433"/>
                    </a:cxn>
                    <a:cxn ang="0">
                      <a:pos x="connsiteX1434" y="connsiteY1434"/>
                    </a:cxn>
                    <a:cxn ang="0">
                      <a:pos x="connsiteX1435" y="connsiteY1435"/>
                    </a:cxn>
                    <a:cxn ang="0">
                      <a:pos x="connsiteX1436" y="connsiteY1436"/>
                    </a:cxn>
                    <a:cxn ang="0">
                      <a:pos x="connsiteX1437" y="connsiteY1437"/>
                    </a:cxn>
                    <a:cxn ang="0">
                      <a:pos x="connsiteX1438" y="connsiteY1438"/>
                    </a:cxn>
                    <a:cxn ang="0">
                      <a:pos x="connsiteX1439" y="connsiteY1439"/>
                    </a:cxn>
                    <a:cxn ang="0">
                      <a:pos x="connsiteX1440" y="connsiteY1440"/>
                    </a:cxn>
                    <a:cxn ang="0">
                      <a:pos x="connsiteX1441" y="connsiteY1441"/>
                    </a:cxn>
                    <a:cxn ang="0">
                      <a:pos x="connsiteX1442" y="connsiteY1442"/>
                    </a:cxn>
                    <a:cxn ang="0">
                      <a:pos x="connsiteX1443" y="connsiteY1443"/>
                    </a:cxn>
                    <a:cxn ang="0">
                      <a:pos x="connsiteX1444" y="connsiteY1444"/>
                    </a:cxn>
                    <a:cxn ang="0">
                      <a:pos x="connsiteX1445" y="connsiteY1445"/>
                    </a:cxn>
                    <a:cxn ang="0">
                      <a:pos x="connsiteX1446" y="connsiteY1446"/>
                    </a:cxn>
                    <a:cxn ang="0">
                      <a:pos x="connsiteX1447" y="connsiteY1447"/>
                    </a:cxn>
                    <a:cxn ang="0">
                      <a:pos x="connsiteX1448" y="connsiteY1448"/>
                    </a:cxn>
                    <a:cxn ang="0">
                      <a:pos x="connsiteX1449" y="connsiteY1449"/>
                    </a:cxn>
                    <a:cxn ang="0">
                      <a:pos x="connsiteX1450" y="connsiteY1450"/>
                    </a:cxn>
                    <a:cxn ang="0">
                      <a:pos x="connsiteX1451" y="connsiteY1451"/>
                    </a:cxn>
                    <a:cxn ang="0">
                      <a:pos x="connsiteX1452" y="connsiteY1452"/>
                    </a:cxn>
                    <a:cxn ang="0">
                      <a:pos x="connsiteX1453" y="connsiteY1453"/>
                    </a:cxn>
                    <a:cxn ang="0">
                      <a:pos x="connsiteX1454" y="connsiteY1454"/>
                    </a:cxn>
                    <a:cxn ang="0">
                      <a:pos x="connsiteX1455" y="connsiteY1455"/>
                    </a:cxn>
                    <a:cxn ang="0">
                      <a:pos x="connsiteX1456" y="connsiteY1456"/>
                    </a:cxn>
                    <a:cxn ang="0">
                      <a:pos x="connsiteX1457" y="connsiteY1457"/>
                    </a:cxn>
                    <a:cxn ang="0">
                      <a:pos x="connsiteX1458" y="connsiteY1458"/>
                    </a:cxn>
                    <a:cxn ang="0">
                      <a:pos x="connsiteX1459" y="connsiteY1459"/>
                    </a:cxn>
                    <a:cxn ang="0">
                      <a:pos x="connsiteX1460" y="connsiteY1460"/>
                    </a:cxn>
                    <a:cxn ang="0">
                      <a:pos x="connsiteX1461" y="connsiteY1461"/>
                    </a:cxn>
                    <a:cxn ang="0">
                      <a:pos x="connsiteX1462" y="connsiteY1462"/>
                    </a:cxn>
                    <a:cxn ang="0">
                      <a:pos x="connsiteX1463" y="connsiteY1463"/>
                    </a:cxn>
                    <a:cxn ang="0">
                      <a:pos x="connsiteX1464" y="connsiteY1464"/>
                    </a:cxn>
                    <a:cxn ang="0">
                      <a:pos x="connsiteX1465" y="connsiteY1465"/>
                    </a:cxn>
                    <a:cxn ang="0">
                      <a:pos x="connsiteX1466" y="connsiteY1466"/>
                    </a:cxn>
                    <a:cxn ang="0">
                      <a:pos x="connsiteX1467" y="connsiteY1467"/>
                    </a:cxn>
                    <a:cxn ang="0">
                      <a:pos x="connsiteX1468" y="connsiteY1468"/>
                    </a:cxn>
                    <a:cxn ang="0">
                      <a:pos x="connsiteX1469" y="connsiteY1469"/>
                    </a:cxn>
                    <a:cxn ang="0">
                      <a:pos x="connsiteX1470" y="connsiteY1470"/>
                    </a:cxn>
                    <a:cxn ang="0">
                      <a:pos x="connsiteX1471" y="connsiteY1471"/>
                    </a:cxn>
                    <a:cxn ang="0">
                      <a:pos x="connsiteX1472" y="connsiteY1472"/>
                    </a:cxn>
                    <a:cxn ang="0">
                      <a:pos x="connsiteX1473" y="connsiteY1473"/>
                    </a:cxn>
                    <a:cxn ang="0">
                      <a:pos x="connsiteX1474" y="connsiteY1474"/>
                    </a:cxn>
                    <a:cxn ang="0">
                      <a:pos x="connsiteX1475" y="connsiteY1475"/>
                    </a:cxn>
                    <a:cxn ang="0">
                      <a:pos x="connsiteX1476" y="connsiteY1476"/>
                    </a:cxn>
                    <a:cxn ang="0">
                      <a:pos x="connsiteX1477" y="connsiteY1477"/>
                    </a:cxn>
                    <a:cxn ang="0">
                      <a:pos x="connsiteX1478" y="connsiteY1478"/>
                    </a:cxn>
                    <a:cxn ang="0">
                      <a:pos x="connsiteX1479" y="connsiteY1479"/>
                    </a:cxn>
                    <a:cxn ang="0">
                      <a:pos x="connsiteX1480" y="connsiteY1480"/>
                    </a:cxn>
                    <a:cxn ang="0">
                      <a:pos x="connsiteX1481" y="connsiteY1481"/>
                    </a:cxn>
                    <a:cxn ang="0">
                      <a:pos x="connsiteX1482" y="connsiteY1482"/>
                    </a:cxn>
                    <a:cxn ang="0">
                      <a:pos x="connsiteX1483" y="connsiteY1483"/>
                    </a:cxn>
                    <a:cxn ang="0">
                      <a:pos x="connsiteX1484" y="connsiteY1484"/>
                    </a:cxn>
                    <a:cxn ang="0">
                      <a:pos x="connsiteX1485" y="connsiteY1485"/>
                    </a:cxn>
                    <a:cxn ang="0">
                      <a:pos x="connsiteX1486" y="connsiteY1486"/>
                    </a:cxn>
                    <a:cxn ang="0">
                      <a:pos x="connsiteX1487" y="connsiteY1487"/>
                    </a:cxn>
                    <a:cxn ang="0">
                      <a:pos x="connsiteX1488" y="connsiteY1488"/>
                    </a:cxn>
                    <a:cxn ang="0">
                      <a:pos x="connsiteX1489" y="connsiteY1489"/>
                    </a:cxn>
                    <a:cxn ang="0">
                      <a:pos x="connsiteX1490" y="connsiteY1490"/>
                    </a:cxn>
                    <a:cxn ang="0">
                      <a:pos x="connsiteX1491" y="connsiteY1491"/>
                    </a:cxn>
                    <a:cxn ang="0">
                      <a:pos x="connsiteX1492" y="connsiteY1492"/>
                    </a:cxn>
                    <a:cxn ang="0">
                      <a:pos x="connsiteX1493" y="connsiteY1493"/>
                    </a:cxn>
                    <a:cxn ang="0">
                      <a:pos x="connsiteX1494" y="connsiteY1494"/>
                    </a:cxn>
                    <a:cxn ang="0">
                      <a:pos x="connsiteX1495" y="connsiteY1495"/>
                    </a:cxn>
                    <a:cxn ang="0">
                      <a:pos x="connsiteX1496" y="connsiteY1496"/>
                    </a:cxn>
                    <a:cxn ang="0">
                      <a:pos x="connsiteX1497" y="connsiteY1497"/>
                    </a:cxn>
                    <a:cxn ang="0">
                      <a:pos x="connsiteX1498" y="connsiteY1498"/>
                    </a:cxn>
                    <a:cxn ang="0">
                      <a:pos x="connsiteX1499" y="connsiteY1499"/>
                    </a:cxn>
                    <a:cxn ang="0">
                      <a:pos x="connsiteX1500" y="connsiteY1500"/>
                    </a:cxn>
                    <a:cxn ang="0">
                      <a:pos x="connsiteX1501" y="connsiteY1501"/>
                    </a:cxn>
                    <a:cxn ang="0">
                      <a:pos x="connsiteX1502" y="connsiteY1502"/>
                    </a:cxn>
                    <a:cxn ang="0">
                      <a:pos x="connsiteX1503" y="connsiteY1503"/>
                    </a:cxn>
                    <a:cxn ang="0">
                      <a:pos x="connsiteX1504" y="connsiteY1504"/>
                    </a:cxn>
                    <a:cxn ang="0">
                      <a:pos x="connsiteX1505" y="connsiteY1505"/>
                    </a:cxn>
                    <a:cxn ang="0">
                      <a:pos x="connsiteX1506" y="connsiteY1506"/>
                    </a:cxn>
                    <a:cxn ang="0">
                      <a:pos x="connsiteX1507" y="connsiteY1507"/>
                    </a:cxn>
                    <a:cxn ang="0">
                      <a:pos x="connsiteX1508" y="connsiteY1508"/>
                    </a:cxn>
                    <a:cxn ang="0">
                      <a:pos x="connsiteX1509" y="connsiteY1509"/>
                    </a:cxn>
                    <a:cxn ang="0">
                      <a:pos x="connsiteX1510" y="connsiteY1510"/>
                    </a:cxn>
                    <a:cxn ang="0">
                      <a:pos x="connsiteX1511" y="connsiteY1511"/>
                    </a:cxn>
                    <a:cxn ang="0">
                      <a:pos x="connsiteX1512" y="connsiteY1512"/>
                    </a:cxn>
                    <a:cxn ang="0">
                      <a:pos x="connsiteX1513" y="connsiteY1513"/>
                    </a:cxn>
                    <a:cxn ang="0">
                      <a:pos x="connsiteX1514" y="connsiteY1514"/>
                    </a:cxn>
                    <a:cxn ang="0">
                      <a:pos x="connsiteX1515" y="connsiteY1515"/>
                    </a:cxn>
                    <a:cxn ang="0">
                      <a:pos x="connsiteX1516" y="connsiteY1516"/>
                    </a:cxn>
                    <a:cxn ang="0">
                      <a:pos x="connsiteX1517" y="connsiteY1517"/>
                    </a:cxn>
                    <a:cxn ang="0">
                      <a:pos x="connsiteX1518" y="connsiteY1518"/>
                    </a:cxn>
                    <a:cxn ang="0">
                      <a:pos x="connsiteX1519" y="connsiteY1519"/>
                    </a:cxn>
                    <a:cxn ang="0">
                      <a:pos x="connsiteX1520" y="connsiteY1520"/>
                    </a:cxn>
                    <a:cxn ang="0">
                      <a:pos x="connsiteX1521" y="connsiteY1521"/>
                    </a:cxn>
                    <a:cxn ang="0">
                      <a:pos x="connsiteX1522" y="connsiteY1522"/>
                    </a:cxn>
                    <a:cxn ang="0">
                      <a:pos x="connsiteX1523" y="connsiteY1523"/>
                    </a:cxn>
                    <a:cxn ang="0">
                      <a:pos x="connsiteX1524" y="connsiteY1524"/>
                    </a:cxn>
                    <a:cxn ang="0">
                      <a:pos x="connsiteX1525" y="connsiteY1525"/>
                    </a:cxn>
                    <a:cxn ang="0">
                      <a:pos x="connsiteX1526" y="connsiteY1526"/>
                    </a:cxn>
                    <a:cxn ang="0">
                      <a:pos x="connsiteX1527" y="connsiteY1527"/>
                    </a:cxn>
                    <a:cxn ang="0">
                      <a:pos x="connsiteX1528" y="connsiteY1528"/>
                    </a:cxn>
                    <a:cxn ang="0">
                      <a:pos x="connsiteX1529" y="connsiteY1529"/>
                    </a:cxn>
                    <a:cxn ang="0">
                      <a:pos x="connsiteX1530" y="connsiteY1530"/>
                    </a:cxn>
                    <a:cxn ang="0">
                      <a:pos x="connsiteX1531" y="connsiteY1531"/>
                    </a:cxn>
                    <a:cxn ang="0">
                      <a:pos x="connsiteX1532" y="connsiteY1532"/>
                    </a:cxn>
                    <a:cxn ang="0">
                      <a:pos x="connsiteX1533" y="connsiteY1533"/>
                    </a:cxn>
                    <a:cxn ang="0">
                      <a:pos x="connsiteX1534" y="connsiteY1534"/>
                    </a:cxn>
                    <a:cxn ang="0">
                      <a:pos x="connsiteX1535" y="connsiteY1535"/>
                    </a:cxn>
                    <a:cxn ang="0">
                      <a:pos x="connsiteX1536" y="connsiteY1536"/>
                    </a:cxn>
                    <a:cxn ang="0">
                      <a:pos x="connsiteX1537" y="connsiteY1537"/>
                    </a:cxn>
                    <a:cxn ang="0">
                      <a:pos x="connsiteX1538" y="connsiteY1538"/>
                    </a:cxn>
                    <a:cxn ang="0">
                      <a:pos x="connsiteX1539" y="connsiteY1539"/>
                    </a:cxn>
                    <a:cxn ang="0">
                      <a:pos x="connsiteX1540" y="connsiteY1540"/>
                    </a:cxn>
                    <a:cxn ang="0">
                      <a:pos x="connsiteX1541" y="connsiteY1541"/>
                    </a:cxn>
                    <a:cxn ang="0">
                      <a:pos x="connsiteX1542" y="connsiteY1542"/>
                    </a:cxn>
                    <a:cxn ang="0">
                      <a:pos x="connsiteX1543" y="connsiteY1543"/>
                    </a:cxn>
                    <a:cxn ang="0">
                      <a:pos x="connsiteX1544" y="connsiteY1544"/>
                    </a:cxn>
                    <a:cxn ang="0">
                      <a:pos x="connsiteX1545" y="connsiteY1545"/>
                    </a:cxn>
                    <a:cxn ang="0">
                      <a:pos x="connsiteX1546" y="connsiteY1546"/>
                    </a:cxn>
                    <a:cxn ang="0">
                      <a:pos x="connsiteX1547" y="connsiteY1547"/>
                    </a:cxn>
                    <a:cxn ang="0">
                      <a:pos x="connsiteX1548" y="connsiteY1548"/>
                    </a:cxn>
                    <a:cxn ang="0">
                      <a:pos x="connsiteX1549" y="connsiteY1549"/>
                    </a:cxn>
                    <a:cxn ang="0">
                      <a:pos x="connsiteX1550" y="connsiteY1550"/>
                    </a:cxn>
                    <a:cxn ang="0">
                      <a:pos x="connsiteX1551" y="connsiteY1551"/>
                    </a:cxn>
                    <a:cxn ang="0">
                      <a:pos x="connsiteX1552" y="connsiteY1552"/>
                    </a:cxn>
                    <a:cxn ang="0">
                      <a:pos x="connsiteX1553" y="connsiteY1553"/>
                    </a:cxn>
                    <a:cxn ang="0">
                      <a:pos x="connsiteX1554" y="connsiteY1554"/>
                    </a:cxn>
                    <a:cxn ang="0">
                      <a:pos x="connsiteX1555" y="connsiteY1555"/>
                    </a:cxn>
                    <a:cxn ang="0">
                      <a:pos x="connsiteX1556" y="connsiteY1556"/>
                    </a:cxn>
                    <a:cxn ang="0">
                      <a:pos x="connsiteX1557" y="connsiteY1557"/>
                    </a:cxn>
                    <a:cxn ang="0">
                      <a:pos x="connsiteX1558" y="connsiteY1558"/>
                    </a:cxn>
                    <a:cxn ang="0">
                      <a:pos x="connsiteX1559" y="connsiteY1559"/>
                    </a:cxn>
                    <a:cxn ang="0">
                      <a:pos x="connsiteX1560" y="connsiteY1560"/>
                    </a:cxn>
                    <a:cxn ang="0">
                      <a:pos x="connsiteX1561" y="connsiteY1561"/>
                    </a:cxn>
                    <a:cxn ang="0">
                      <a:pos x="connsiteX1562" y="connsiteY1562"/>
                    </a:cxn>
                    <a:cxn ang="0">
                      <a:pos x="connsiteX1563" y="connsiteY1563"/>
                    </a:cxn>
                    <a:cxn ang="0">
                      <a:pos x="connsiteX1564" y="connsiteY1564"/>
                    </a:cxn>
                    <a:cxn ang="0">
                      <a:pos x="connsiteX1565" y="connsiteY1565"/>
                    </a:cxn>
                    <a:cxn ang="0">
                      <a:pos x="connsiteX1566" y="connsiteY1566"/>
                    </a:cxn>
                    <a:cxn ang="0">
                      <a:pos x="connsiteX1567" y="connsiteY1567"/>
                    </a:cxn>
                    <a:cxn ang="0">
                      <a:pos x="connsiteX1568" y="connsiteY1568"/>
                    </a:cxn>
                    <a:cxn ang="0">
                      <a:pos x="connsiteX1569" y="connsiteY1569"/>
                    </a:cxn>
                    <a:cxn ang="0">
                      <a:pos x="connsiteX1570" y="connsiteY1570"/>
                    </a:cxn>
                    <a:cxn ang="0">
                      <a:pos x="connsiteX1571" y="connsiteY1571"/>
                    </a:cxn>
                    <a:cxn ang="0">
                      <a:pos x="connsiteX1572" y="connsiteY1572"/>
                    </a:cxn>
                    <a:cxn ang="0">
                      <a:pos x="connsiteX1573" y="connsiteY1573"/>
                    </a:cxn>
                    <a:cxn ang="0">
                      <a:pos x="connsiteX1574" y="connsiteY1574"/>
                    </a:cxn>
                    <a:cxn ang="0">
                      <a:pos x="connsiteX1575" y="connsiteY1575"/>
                    </a:cxn>
                    <a:cxn ang="0">
                      <a:pos x="connsiteX1576" y="connsiteY1576"/>
                    </a:cxn>
                    <a:cxn ang="0">
                      <a:pos x="connsiteX1577" y="connsiteY1577"/>
                    </a:cxn>
                    <a:cxn ang="0">
                      <a:pos x="connsiteX1578" y="connsiteY1578"/>
                    </a:cxn>
                    <a:cxn ang="0">
                      <a:pos x="connsiteX1579" y="connsiteY1579"/>
                    </a:cxn>
                    <a:cxn ang="0">
                      <a:pos x="connsiteX1580" y="connsiteY1580"/>
                    </a:cxn>
                    <a:cxn ang="0">
                      <a:pos x="connsiteX1581" y="connsiteY1581"/>
                    </a:cxn>
                    <a:cxn ang="0">
                      <a:pos x="connsiteX1582" y="connsiteY1582"/>
                    </a:cxn>
                    <a:cxn ang="0">
                      <a:pos x="connsiteX1583" y="connsiteY1583"/>
                    </a:cxn>
                    <a:cxn ang="0">
                      <a:pos x="connsiteX1584" y="connsiteY1584"/>
                    </a:cxn>
                    <a:cxn ang="0">
                      <a:pos x="connsiteX1585" y="connsiteY1585"/>
                    </a:cxn>
                    <a:cxn ang="0">
                      <a:pos x="connsiteX1586" y="connsiteY1586"/>
                    </a:cxn>
                    <a:cxn ang="0">
                      <a:pos x="connsiteX1587" y="connsiteY1587"/>
                    </a:cxn>
                    <a:cxn ang="0">
                      <a:pos x="connsiteX1588" y="connsiteY1588"/>
                    </a:cxn>
                    <a:cxn ang="0">
                      <a:pos x="connsiteX1589" y="connsiteY1589"/>
                    </a:cxn>
                    <a:cxn ang="0">
                      <a:pos x="connsiteX1590" y="connsiteY1590"/>
                    </a:cxn>
                    <a:cxn ang="0">
                      <a:pos x="connsiteX1591" y="connsiteY1591"/>
                    </a:cxn>
                    <a:cxn ang="0">
                      <a:pos x="connsiteX1592" y="connsiteY1592"/>
                    </a:cxn>
                    <a:cxn ang="0">
                      <a:pos x="connsiteX1593" y="connsiteY1593"/>
                    </a:cxn>
                    <a:cxn ang="0">
                      <a:pos x="connsiteX1594" y="connsiteY1594"/>
                    </a:cxn>
                    <a:cxn ang="0">
                      <a:pos x="connsiteX1595" y="connsiteY1595"/>
                    </a:cxn>
                    <a:cxn ang="0">
                      <a:pos x="connsiteX1596" y="connsiteY1596"/>
                    </a:cxn>
                    <a:cxn ang="0">
                      <a:pos x="connsiteX1597" y="connsiteY1597"/>
                    </a:cxn>
                    <a:cxn ang="0">
                      <a:pos x="connsiteX1598" y="connsiteY1598"/>
                    </a:cxn>
                    <a:cxn ang="0">
                      <a:pos x="connsiteX1599" y="connsiteY1599"/>
                    </a:cxn>
                    <a:cxn ang="0">
                      <a:pos x="connsiteX1600" y="connsiteY1600"/>
                    </a:cxn>
                    <a:cxn ang="0">
                      <a:pos x="connsiteX1601" y="connsiteY1601"/>
                    </a:cxn>
                    <a:cxn ang="0">
                      <a:pos x="connsiteX1602" y="connsiteY1602"/>
                    </a:cxn>
                    <a:cxn ang="0">
                      <a:pos x="connsiteX1603" y="connsiteY1603"/>
                    </a:cxn>
                    <a:cxn ang="0">
                      <a:pos x="connsiteX1604" y="connsiteY1604"/>
                    </a:cxn>
                    <a:cxn ang="0">
                      <a:pos x="connsiteX1605" y="connsiteY1605"/>
                    </a:cxn>
                    <a:cxn ang="0">
                      <a:pos x="connsiteX1606" y="connsiteY1606"/>
                    </a:cxn>
                    <a:cxn ang="0">
                      <a:pos x="connsiteX1607" y="connsiteY1607"/>
                    </a:cxn>
                    <a:cxn ang="0">
                      <a:pos x="connsiteX1608" y="connsiteY1608"/>
                    </a:cxn>
                    <a:cxn ang="0">
                      <a:pos x="connsiteX1609" y="connsiteY1609"/>
                    </a:cxn>
                    <a:cxn ang="0">
                      <a:pos x="connsiteX1610" y="connsiteY1610"/>
                    </a:cxn>
                    <a:cxn ang="0">
                      <a:pos x="connsiteX1611" y="connsiteY1611"/>
                    </a:cxn>
                    <a:cxn ang="0">
                      <a:pos x="connsiteX1612" y="connsiteY1612"/>
                    </a:cxn>
                    <a:cxn ang="0">
                      <a:pos x="connsiteX1613" y="connsiteY1613"/>
                    </a:cxn>
                    <a:cxn ang="0">
                      <a:pos x="connsiteX1614" y="connsiteY1614"/>
                    </a:cxn>
                    <a:cxn ang="0">
                      <a:pos x="connsiteX1615" y="connsiteY1615"/>
                    </a:cxn>
                    <a:cxn ang="0">
                      <a:pos x="connsiteX1616" y="connsiteY1616"/>
                    </a:cxn>
                    <a:cxn ang="0">
                      <a:pos x="connsiteX1617" y="connsiteY1617"/>
                    </a:cxn>
                    <a:cxn ang="0">
                      <a:pos x="connsiteX1618" y="connsiteY1618"/>
                    </a:cxn>
                    <a:cxn ang="0">
                      <a:pos x="connsiteX1619" y="connsiteY1619"/>
                    </a:cxn>
                    <a:cxn ang="0">
                      <a:pos x="connsiteX1620" y="connsiteY1620"/>
                    </a:cxn>
                    <a:cxn ang="0">
                      <a:pos x="connsiteX1621" y="connsiteY1621"/>
                    </a:cxn>
                    <a:cxn ang="0">
                      <a:pos x="connsiteX1622" y="connsiteY1622"/>
                    </a:cxn>
                    <a:cxn ang="0">
                      <a:pos x="connsiteX1623" y="connsiteY1623"/>
                    </a:cxn>
                    <a:cxn ang="0">
                      <a:pos x="connsiteX1624" y="connsiteY1624"/>
                    </a:cxn>
                    <a:cxn ang="0">
                      <a:pos x="connsiteX1625" y="connsiteY1625"/>
                    </a:cxn>
                    <a:cxn ang="0">
                      <a:pos x="connsiteX1626" y="connsiteY1626"/>
                    </a:cxn>
                    <a:cxn ang="0">
                      <a:pos x="connsiteX1627" y="connsiteY1627"/>
                    </a:cxn>
                    <a:cxn ang="0">
                      <a:pos x="connsiteX1628" y="connsiteY1628"/>
                    </a:cxn>
                    <a:cxn ang="0">
                      <a:pos x="connsiteX1629" y="connsiteY1629"/>
                    </a:cxn>
                    <a:cxn ang="0">
                      <a:pos x="connsiteX1630" y="connsiteY1630"/>
                    </a:cxn>
                    <a:cxn ang="0">
                      <a:pos x="connsiteX1631" y="connsiteY1631"/>
                    </a:cxn>
                    <a:cxn ang="0">
                      <a:pos x="connsiteX1632" y="connsiteY1632"/>
                    </a:cxn>
                    <a:cxn ang="0">
                      <a:pos x="connsiteX1633" y="connsiteY1633"/>
                    </a:cxn>
                    <a:cxn ang="0">
                      <a:pos x="connsiteX1634" y="connsiteY1634"/>
                    </a:cxn>
                    <a:cxn ang="0">
                      <a:pos x="connsiteX1635" y="connsiteY1635"/>
                    </a:cxn>
                    <a:cxn ang="0">
                      <a:pos x="connsiteX1636" y="connsiteY1636"/>
                    </a:cxn>
                    <a:cxn ang="0">
                      <a:pos x="connsiteX1637" y="connsiteY1637"/>
                    </a:cxn>
                    <a:cxn ang="0">
                      <a:pos x="connsiteX1638" y="connsiteY1638"/>
                    </a:cxn>
                    <a:cxn ang="0">
                      <a:pos x="connsiteX1639" y="connsiteY1639"/>
                    </a:cxn>
                    <a:cxn ang="0">
                      <a:pos x="connsiteX1640" y="connsiteY1640"/>
                    </a:cxn>
                    <a:cxn ang="0">
                      <a:pos x="connsiteX1641" y="connsiteY1641"/>
                    </a:cxn>
                    <a:cxn ang="0">
                      <a:pos x="connsiteX1642" y="connsiteY1642"/>
                    </a:cxn>
                    <a:cxn ang="0">
                      <a:pos x="connsiteX1643" y="connsiteY1643"/>
                    </a:cxn>
                    <a:cxn ang="0">
                      <a:pos x="connsiteX1644" y="connsiteY1644"/>
                    </a:cxn>
                    <a:cxn ang="0">
                      <a:pos x="connsiteX1645" y="connsiteY1645"/>
                    </a:cxn>
                    <a:cxn ang="0">
                      <a:pos x="connsiteX1646" y="connsiteY1646"/>
                    </a:cxn>
                    <a:cxn ang="0">
                      <a:pos x="connsiteX1647" y="connsiteY1647"/>
                    </a:cxn>
                    <a:cxn ang="0">
                      <a:pos x="connsiteX1648" y="connsiteY1648"/>
                    </a:cxn>
                    <a:cxn ang="0">
                      <a:pos x="connsiteX1649" y="connsiteY1649"/>
                    </a:cxn>
                    <a:cxn ang="0">
                      <a:pos x="connsiteX1650" y="connsiteY1650"/>
                    </a:cxn>
                    <a:cxn ang="0">
                      <a:pos x="connsiteX1651" y="connsiteY1651"/>
                    </a:cxn>
                    <a:cxn ang="0">
                      <a:pos x="connsiteX1652" y="connsiteY1652"/>
                    </a:cxn>
                    <a:cxn ang="0">
                      <a:pos x="connsiteX1653" y="connsiteY1653"/>
                    </a:cxn>
                    <a:cxn ang="0">
                      <a:pos x="connsiteX1654" y="connsiteY1654"/>
                    </a:cxn>
                    <a:cxn ang="0">
                      <a:pos x="connsiteX1655" y="connsiteY1655"/>
                    </a:cxn>
                    <a:cxn ang="0">
                      <a:pos x="connsiteX1656" y="connsiteY1656"/>
                    </a:cxn>
                    <a:cxn ang="0">
                      <a:pos x="connsiteX1657" y="connsiteY1657"/>
                    </a:cxn>
                    <a:cxn ang="0">
                      <a:pos x="connsiteX1658" y="connsiteY1658"/>
                    </a:cxn>
                    <a:cxn ang="0">
                      <a:pos x="connsiteX1659" y="connsiteY1659"/>
                    </a:cxn>
                    <a:cxn ang="0">
                      <a:pos x="connsiteX1660" y="connsiteY1660"/>
                    </a:cxn>
                    <a:cxn ang="0">
                      <a:pos x="connsiteX1661" y="connsiteY1661"/>
                    </a:cxn>
                    <a:cxn ang="0">
                      <a:pos x="connsiteX1662" y="connsiteY1662"/>
                    </a:cxn>
                    <a:cxn ang="0">
                      <a:pos x="connsiteX1663" y="connsiteY1663"/>
                    </a:cxn>
                    <a:cxn ang="0">
                      <a:pos x="connsiteX1664" y="connsiteY1664"/>
                    </a:cxn>
                    <a:cxn ang="0">
                      <a:pos x="connsiteX1665" y="connsiteY1665"/>
                    </a:cxn>
                    <a:cxn ang="0">
                      <a:pos x="connsiteX1666" y="connsiteY1666"/>
                    </a:cxn>
                    <a:cxn ang="0">
                      <a:pos x="connsiteX1667" y="connsiteY1667"/>
                    </a:cxn>
                    <a:cxn ang="0">
                      <a:pos x="connsiteX1668" y="connsiteY1668"/>
                    </a:cxn>
                    <a:cxn ang="0">
                      <a:pos x="connsiteX1669" y="connsiteY1669"/>
                    </a:cxn>
                    <a:cxn ang="0">
                      <a:pos x="connsiteX1670" y="connsiteY1670"/>
                    </a:cxn>
                    <a:cxn ang="0">
                      <a:pos x="connsiteX1671" y="connsiteY1671"/>
                    </a:cxn>
                    <a:cxn ang="0">
                      <a:pos x="connsiteX1672" y="connsiteY1672"/>
                    </a:cxn>
                    <a:cxn ang="0">
                      <a:pos x="connsiteX1673" y="connsiteY1673"/>
                    </a:cxn>
                    <a:cxn ang="0">
                      <a:pos x="connsiteX1674" y="connsiteY1674"/>
                    </a:cxn>
                    <a:cxn ang="0">
                      <a:pos x="connsiteX1675" y="connsiteY1675"/>
                    </a:cxn>
                    <a:cxn ang="0">
                      <a:pos x="connsiteX1676" y="connsiteY1676"/>
                    </a:cxn>
                    <a:cxn ang="0">
                      <a:pos x="connsiteX1677" y="connsiteY1677"/>
                    </a:cxn>
                    <a:cxn ang="0">
                      <a:pos x="connsiteX1678" y="connsiteY1678"/>
                    </a:cxn>
                    <a:cxn ang="0">
                      <a:pos x="connsiteX1679" y="connsiteY1679"/>
                    </a:cxn>
                    <a:cxn ang="0">
                      <a:pos x="connsiteX1680" y="connsiteY1680"/>
                    </a:cxn>
                    <a:cxn ang="0">
                      <a:pos x="connsiteX1681" y="connsiteY1681"/>
                    </a:cxn>
                    <a:cxn ang="0">
                      <a:pos x="connsiteX1682" y="connsiteY1682"/>
                    </a:cxn>
                    <a:cxn ang="0">
                      <a:pos x="connsiteX1683" y="connsiteY1683"/>
                    </a:cxn>
                    <a:cxn ang="0">
                      <a:pos x="connsiteX1684" y="connsiteY1684"/>
                    </a:cxn>
                    <a:cxn ang="0">
                      <a:pos x="connsiteX1685" y="connsiteY1685"/>
                    </a:cxn>
                    <a:cxn ang="0">
                      <a:pos x="connsiteX1686" y="connsiteY1686"/>
                    </a:cxn>
                    <a:cxn ang="0">
                      <a:pos x="connsiteX1687" y="connsiteY1687"/>
                    </a:cxn>
                    <a:cxn ang="0">
                      <a:pos x="connsiteX1688" y="connsiteY1688"/>
                    </a:cxn>
                    <a:cxn ang="0">
                      <a:pos x="connsiteX1689" y="connsiteY1689"/>
                    </a:cxn>
                    <a:cxn ang="0">
                      <a:pos x="connsiteX1690" y="connsiteY1690"/>
                    </a:cxn>
                    <a:cxn ang="0">
                      <a:pos x="connsiteX1691" y="connsiteY1691"/>
                    </a:cxn>
                    <a:cxn ang="0">
                      <a:pos x="connsiteX1692" y="connsiteY1692"/>
                    </a:cxn>
                    <a:cxn ang="0">
                      <a:pos x="connsiteX1693" y="connsiteY1693"/>
                    </a:cxn>
                    <a:cxn ang="0">
                      <a:pos x="connsiteX1694" y="connsiteY1694"/>
                    </a:cxn>
                    <a:cxn ang="0">
                      <a:pos x="connsiteX1695" y="connsiteY1695"/>
                    </a:cxn>
                    <a:cxn ang="0">
                      <a:pos x="connsiteX1696" y="connsiteY1696"/>
                    </a:cxn>
                    <a:cxn ang="0">
                      <a:pos x="connsiteX1697" y="connsiteY1697"/>
                    </a:cxn>
                    <a:cxn ang="0">
                      <a:pos x="connsiteX1698" y="connsiteY1698"/>
                    </a:cxn>
                    <a:cxn ang="0">
                      <a:pos x="connsiteX1699" y="connsiteY1699"/>
                    </a:cxn>
                    <a:cxn ang="0">
                      <a:pos x="connsiteX1700" y="connsiteY1700"/>
                    </a:cxn>
                    <a:cxn ang="0">
                      <a:pos x="connsiteX1701" y="connsiteY1701"/>
                    </a:cxn>
                    <a:cxn ang="0">
                      <a:pos x="connsiteX1702" y="connsiteY1702"/>
                    </a:cxn>
                    <a:cxn ang="0">
                      <a:pos x="connsiteX1703" y="connsiteY1703"/>
                    </a:cxn>
                    <a:cxn ang="0">
                      <a:pos x="connsiteX1704" y="connsiteY1704"/>
                    </a:cxn>
                    <a:cxn ang="0">
                      <a:pos x="connsiteX1705" y="connsiteY1705"/>
                    </a:cxn>
                    <a:cxn ang="0">
                      <a:pos x="connsiteX1706" y="connsiteY1706"/>
                    </a:cxn>
                    <a:cxn ang="0">
                      <a:pos x="connsiteX1707" y="connsiteY1707"/>
                    </a:cxn>
                    <a:cxn ang="0">
                      <a:pos x="connsiteX1708" y="connsiteY1708"/>
                    </a:cxn>
                    <a:cxn ang="0">
                      <a:pos x="connsiteX1709" y="connsiteY1709"/>
                    </a:cxn>
                    <a:cxn ang="0">
                      <a:pos x="connsiteX1710" y="connsiteY1710"/>
                    </a:cxn>
                    <a:cxn ang="0">
                      <a:pos x="connsiteX1711" y="connsiteY1711"/>
                    </a:cxn>
                    <a:cxn ang="0">
                      <a:pos x="connsiteX1712" y="connsiteY1712"/>
                    </a:cxn>
                    <a:cxn ang="0">
                      <a:pos x="connsiteX1713" y="connsiteY1713"/>
                    </a:cxn>
                    <a:cxn ang="0">
                      <a:pos x="connsiteX1714" y="connsiteY1714"/>
                    </a:cxn>
                    <a:cxn ang="0">
                      <a:pos x="connsiteX1715" y="connsiteY1715"/>
                    </a:cxn>
                    <a:cxn ang="0">
                      <a:pos x="connsiteX1716" y="connsiteY1716"/>
                    </a:cxn>
                    <a:cxn ang="0">
                      <a:pos x="connsiteX1717" y="connsiteY1717"/>
                    </a:cxn>
                    <a:cxn ang="0">
                      <a:pos x="connsiteX1718" y="connsiteY1718"/>
                    </a:cxn>
                    <a:cxn ang="0">
                      <a:pos x="connsiteX1719" y="connsiteY1719"/>
                    </a:cxn>
                    <a:cxn ang="0">
                      <a:pos x="connsiteX1720" y="connsiteY1720"/>
                    </a:cxn>
                    <a:cxn ang="0">
                      <a:pos x="connsiteX1721" y="connsiteY1721"/>
                    </a:cxn>
                    <a:cxn ang="0">
                      <a:pos x="connsiteX1722" y="connsiteY1722"/>
                    </a:cxn>
                    <a:cxn ang="0">
                      <a:pos x="connsiteX1723" y="connsiteY1723"/>
                    </a:cxn>
                    <a:cxn ang="0">
                      <a:pos x="connsiteX1724" y="connsiteY1724"/>
                    </a:cxn>
                    <a:cxn ang="0">
                      <a:pos x="connsiteX1725" y="connsiteY1725"/>
                    </a:cxn>
                    <a:cxn ang="0">
                      <a:pos x="connsiteX1726" y="connsiteY1726"/>
                    </a:cxn>
                    <a:cxn ang="0">
                      <a:pos x="connsiteX1727" y="connsiteY1727"/>
                    </a:cxn>
                    <a:cxn ang="0">
                      <a:pos x="connsiteX1728" y="connsiteY1728"/>
                    </a:cxn>
                    <a:cxn ang="0">
                      <a:pos x="connsiteX1729" y="connsiteY1729"/>
                    </a:cxn>
                    <a:cxn ang="0">
                      <a:pos x="connsiteX1730" y="connsiteY1730"/>
                    </a:cxn>
                    <a:cxn ang="0">
                      <a:pos x="connsiteX1731" y="connsiteY1731"/>
                    </a:cxn>
                    <a:cxn ang="0">
                      <a:pos x="connsiteX1732" y="connsiteY1732"/>
                    </a:cxn>
                    <a:cxn ang="0">
                      <a:pos x="connsiteX1733" y="connsiteY1733"/>
                    </a:cxn>
                    <a:cxn ang="0">
                      <a:pos x="connsiteX1734" y="connsiteY1734"/>
                    </a:cxn>
                    <a:cxn ang="0">
                      <a:pos x="connsiteX1735" y="connsiteY1735"/>
                    </a:cxn>
                    <a:cxn ang="0">
                      <a:pos x="connsiteX1736" y="connsiteY1736"/>
                    </a:cxn>
                    <a:cxn ang="0">
                      <a:pos x="connsiteX1737" y="connsiteY1737"/>
                    </a:cxn>
                    <a:cxn ang="0">
                      <a:pos x="connsiteX1738" y="connsiteY1738"/>
                    </a:cxn>
                    <a:cxn ang="0">
                      <a:pos x="connsiteX1739" y="connsiteY1739"/>
                    </a:cxn>
                    <a:cxn ang="0">
                      <a:pos x="connsiteX1740" y="connsiteY1740"/>
                    </a:cxn>
                    <a:cxn ang="0">
                      <a:pos x="connsiteX1741" y="connsiteY1741"/>
                    </a:cxn>
                    <a:cxn ang="0">
                      <a:pos x="connsiteX1742" y="connsiteY1742"/>
                    </a:cxn>
                    <a:cxn ang="0">
                      <a:pos x="connsiteX1743" y="connsiteY1743"/>
                    </a:cxn>
                    <a:cxn ang="0">
                      <a:pos x="connsiteX1744" y="connsiteY1744"/>
                    </a:cxn>
                    <a:cxn ang="0">
                      <a:pos x="connsiteX1745" y="connsiteY1745"/>
                    </a:cxn>
                    <a:cxn ang="0">
                      <a:pos x="connsiteX1746" y="connsiteY1746"/>
                    </a:cxn>
                    <a:cxn ang="0">
                      <a:pos x="connsiteX1747" y="connsiteY1747"/>
                    </a:cxn>
                    <a:cxn ang="0">
                      <a:pos x="connsiteX1748" y="connsiteY1748"/>
                    </a:cxn>
                    <a:cxn ang="0">
                      <a:pos x="connsiteX1749" y="connsiteY1749"/>
                    </a:cxn>
                    <a:cxn ang="0">
                      <a:pos x="connsiteX1750" y="connsiteY1750"/>
                    </a:cxn>
                    <a:cxn ang="0">
                      <a:pos x="connsiteX1751" y="connsiteY1751"/>
                    </a:cxn>
                    <a:cxn ang="0">
                      <a:pos x="connsiteX1752" y="connsiteY1752"/>
                    </a:cxn>
                    <a:cxn ang="0">
                      <a:pos x="connsiteX1753" y="connsiteY1753"/>
                    </a:cxn>
                    <a:cxn ang="0">
                      <a:pos x="connsiteX1754" y="connsiteY1754"/>
                    </a:cxn>
                    <a:cxn ang="0">
                      <a:pos x="connsiteX1755" y="connsiteY1755"/>
                    </a:cxn>
                    <a:cxn ang="0">
                      <a:pos x="connsiteX1756" y="connsiteY1756"/>
                    </a:cxn>
                    <a:cxn ang="0">
                      <a:pos x="connsiteX1757" y="connsiteY1757"/>
                    </a:cxn>
                    <a:cxn ang="0">
                      <a:pos x="connsiteX1758" y="connsiteY1758"/>
                    </a:cxn>
                    <a:cxn ang="0">
                      <a:pos x="connsiteX1759" y="connsiteY1759"/>
                    </a:cxn>
                    <a:cxn ang="0">
                      <a:pos x="connsiteX1760" y="connsiteY1760"/>
                    </a:cxn>
                    <a:cxn ang="0">
                      <a:pos x="connsiteX1761" y="connsiteY1761"/>
                    </a:cxn>
                    <a:cxn ang="0">
                      <a:pos x="connsiteX1762" y="connsiteY1762"/>
                    </a:cxn>
                    <a:cxn ang="0">
                      <a:pos x="connsiteX1763" y="connsiteY1763"/>
                    </a:cxn>
                    <a:cxn ang="0">
                      <a:pos x="connsiteX1764" y="connsiteY1764"/>
                    </a:cxn>
                    <a:cxn ang="0">
                      <a:pos x="connsiteX1765" y="connsiteY1765"/>
                    </a:cxn>
                    <a:cxn ang="0">
                      <a:pos x="connsiteX1766" y="connsiteY1766"/>
                    </a:cxn>
                    <a:cxn ang="0">
                      <a:pos x="connsiteX1767" y="connsiteY1767"/>
                    </a:cxn>
                    <a:cxn ang="0">
                      <a:pos x="connsiteX1768" y="connsiteY1768"/>
                    </a:cxn>
                    <a:cxn ang="0">
                      <a:pos x="connsiteX1769" y="connsiteY1769"/>
                    </a:cxn>
                    <a:cxn ang="0">
                      <a:pos x="connsiteX1770" y="connsiteY1770"/>
                    </a:cxn>
                    <a:cxn ang="0">
                      <a:pos x="connsiteX1771" y="connsiteY1771"/>
                    </a:cxn>
                    <a:cxn ang="0">
                      <a:pos x="connsiteX1772" y="connsiteY1772"/>
                    </a:cxn>
                    <a:cxn ang="0">
                      <a:pos x="connsiteX1773" y="connsiteY1773"/>
                    </a:cxn>
                    <a:cxn ang="0">
                      <a:pos x="connsiteX1774" y="connsiteY1774"/>
                    </a:cxn>
                    <a:cxn ang="0">
                      <a:pos x="connsiteX1775" y="connsiteY1775"/>
                    </a:cxn>
                    <a:cxn ang="0">
                      <a:pos x="connsiteX1776" y="connsiteY1776"/>
                    </a:cxn>
                    <a:cxn ang="0">
                      <a:pos x="connsiteX1777" y="connsiteY1777"/>
                    </a:cxn>
                    <a:cxn ang="0">
                      <a:pos x="connsiteX1778" y="connsiteY1778"/>
                    </a:cxn>
                    <a:cxn ang="0">
                      <a:pos x="connsiteX1779" y="connsiteY1779"/>
                    </a:cxn>
                    <a:cxn ang="0">
                      <a:pos x="connsiteX1780" y="connsiteY1780"/>
                    </a:cxn>
                    <a:cxn ang="0">
                      <a:pos x="connsiteX1781" y="connsiteY1781"/>
                    </a:cxn>
                    <a:cxn ang="0">
                      <a:pos x="connsiteX1782" y="connsiteY1782"/>
                    </a:cxn>
                    <a:cxn ang="0">
                      <a:pos x="connsiteX1783" y="connsiteY1783"/>
                    </a:cxn>
                    <a:cxn ang="0">
                      <a:pos x="connsiteX1784" y="connsiteY1784"/>
                    </a:cxn>
                    <a:cxn ang="0">
                      <a:pos x="connsiteX1785" y="connsiteY1785"/>
                    </a:cxn>
                    <a:cxn ang="0">
                      <a:pos x="connsiteX1786" y="connsiteY1786"/>
                    </a:cxn>
                    <a:cxn ang="0">
                      <a:pos x="connsiteX1787" y="connsiteY1787"/>
                    </a:cxn>
                    <a:cxn ang="0">
                      <a:pos x="connsiteX1788" y="connsiteY1788"/>
                    </a:cxn>
                    <a:cxn ang="0">
                      <a:pos x="connsiteX1789" y="connsiteY1789"/>
                    </a:cxn>
                    <a:cxn ang="0">
                      <a:pos x="connsiteX1790" y="connsiteY1790"/>
                    </a:cxn>
                    <a:cxn ang="0">
                      <a:pos x="connsiteX1791" y="connsiteY1791"/>
                    </a:cxn>
                    <a:cxn ang="0">
                      <a:pos x="connsiteX1792" y="connsiteY1792"/>
                    </a:cxn>
                    <a:cxn ang="0">
                      <a:pos x="connsiteX1793" y="connsiteY1793"/>
                    </a:cxn>
                    <a:cxn ang="0">
                      <a:pos x="connsiteX1794" y="connsiteY1794"/>
                    </a:cxn>
                    <a:cxn ang="0">
                      <a:pos x="connsiteX1795" y="connsiteY1795"/>
                    </a:cxn>
                    <a:cxn ang="0">
                      <a:pos x="connsiteX1796" y="connsiteY1796"/>
                    </a:cxn>
                    <a:cxn ang="0">
                      <a:pos x="connsiteX1797" y="connsiteY1797"/>
                    </a:cxn>
                    <a:cxn ang="0">
                      <a:pos x="connsiteX1798" y="connsiteY1798"/>
                    </a:cxn>
                    <a:cxn ang="0">
                      <a:pos x="connsiteX1799" y="connsiteY1799"/>
                    </a:cxn>
                    <a:cxn ang="0">
                      <a:pos x="connsiteX1800" y="connsiteY1800"/>
                    </a:cxn>
                    <a:cxn ang="0">
                      <a:pos x="connsiteX1801" y="connsiteY1801"/>
                    </a:cxn>
                    <a:cxn ang="0">
                      <a:pos x="connsiteX1802" y="connsiteY1802"/>
                    </a:cxn>
                    <a:cxn ang="0">
                      <a:pos x="connsiteX1803" y="connsiteY1803"/>
                    </a:cxn>
                    <a:cxn ang="0">
                      <a:pos x="connsiteX1804" y="connsiteY1804"/>
                    </a:cxn>
                    <a:cxn ang="0">
                      <a:pos x="connsiteX1805" y="connsiteY1805"/>
                    </a:cxn>
                    <a:cxn ang="0">
                      <a:pos x="connsiteX1806" y="connsiteY1806"/>
                    </a:cxn>
                    <a:cxn ang="0">
                      <a:pos x="connsiteX1807" y="connsiteY1807"/>
                    </a:cxn>
                    <a:cxn ang="0">
                      <a:pos x="connsiteX1808" y="connsiteY1808"/>
                    </a:cxn>
                    <a:cxn ang="0">
                      <a:pos x="connsiteX1809" y="connsiteY1809"/>
                    </a:cxn>
                    <a:cxn ang="0">
                      <a:pos x="connsiteX1810" y="connsiteY1810"/>
                    </a:cxn>
                    <a:cxn ang="0">
                      <a:pos x="connsiteX1811" y="connsiteY1811"/>
                    </a:cxn>
                    <a:cxn ang="0">
                      <a:pos x="connsiteX1812" y="connsiteY1812"/>
                    </a:cxn>
                    <a:cxn ang="0">
                      <a:pos x="connsiteX1813" y="connsiteY1813"/>
                    </a:cxn>
                    <a:cxn ang="0">
                      <a:pos x="connsiteX1814" y="connsiteY1814"/>
                    </a:cxn>
                    <a:cxn ang="0">
                      <a:pos x="connsiteX1815" y="connsiteY1815"/>
                    </a:cxn>
                    <a:cxn ang="0">
                      <a:pos x="connsiteX1816" y="connsiteY1816"/>
                    </a:cxn>
                    <a:cxn ang="0">
                      <a:pos x="connsiteX1817" y="connsiteY1817"/>
                    </a:cxn>
                    <a:cxn ang="0">
                      <a:pos x="connsiteX1818" y="connsiteY1818"/>
                    </a:cxn>
                    <a:cxn ang="0">
                      <a:pos x="connsiteX1819" y="connsiteY1819"/>
                    </a:cxn>
                    <a:cxn ang="0">
                      <a:pos x="connsiteX1820" y="connsiteY1820"/>
                    </a:cxn>
                    <a:cxn ang="0">
                      <a:pos x="connsiteX1821" y="connsiteY1821"/>
                    </a:cxn>
                    <a:cxn ang="0">
                      <a:pos x="connsiteX1822" y="connsiteY1822"/>
                    </a:cxn>
                    <a:cxn ang="0">
                      <a:pos x="connsiteX1823" y="connsiteY1823"/>
                    </a:cxn>
                    <a:cxn ang="0">
                      <a:pos x="connsiteX1824" y="connsiteY1824"/>
                    </a:cxn>
                    <a:cxn ang="0">
                      <a:pos x="connsiteX1825" y="connsiteY1825"/>
                    </a:cxn>
                    <a:cxn ang="0">
                      <a:pos x="connsiteX1826" y="connsiteY1826"/>
                    </a:cxn>
                    <a:cxn ang="0">
                      <a:pos x="connsiteX1827" y="connsiteY1827"/>
                    </a:cxn>
                    <a:cxn ang="0">
                      <a:pos x="connsiteX1828" y="connsiteY1828"/>
                    </a:cxn>
                    <a:cxn ang="0">
                      <a:pos x="connsiteX1829" y="connsiteY1829"/>
                    </a:cxn>
                    <a:cxn ang="0">
                      <a:pos x="connsiteX1830" y="connsiteY1830"/>
                    </a:cxn>
                    <a:cxn ang="0">
                      <a:pos x="connsiteX1831" y="connsiteY1831"/>
                    </a:cxn>
                    <a:cxn ang="0">
                      <a:pos x="connsiteX1832" y="connsiteY1832"/>
                    </a:cxn>
                    <a:cxn ang="0">
                      <a:pos x="connsiteX1833" y="connsiteY1833"/>
                    </a:cxn>
                    <a:cxn ang="0">
                      <a:pos x="connsiteX1834" y="connsiteY1834"/>
                    </a:cxn>
                    <a:cxn ang="0">
                      <a:pos x="connsiteX1835" y="connsiteY1835"/>
                    </a:cxn>
                    <a:cxn ang="0">
                      <a:pos x="connsiteX1836" y="connsiteY1836"/>
                    </a:cxn>
                    <a:cxn ang="0">
                      <a:pos x="connsiteX1837" y="connsiteY1837"/>
                    </a:cxn>
                    <a:cxn ang="0">
                      <a:pos x="connsiteX1838" y="connsiteY1838"/>
                    </a:cxn>
                    <a:cxn ang="0">
                      <a:pos x="connsiteX1839" y="connsiteY1839"/>
                    </a:cxn>
                    <a:cxn ang="0">
                      <a:pos x="connsiteX1840" y="connsiteY1840"/>
                    </a:cxn>
                    <a:cxn ang="0">
                      <a:pos x="connsiteX1841" y="connsiteY1841"/>
                    </a:cxn>
                    <a:cxn ang="0">
                      <a:pos x="connsiteX1842" y="connsiteY1842"/>
                    </a:cxn>
                    <a:cxn ang="0">
                      <a:pos x="connsiteX1843" y="connsiteY1843"/>
                    </a:cxn>
                    <a:cxn ang="0">
                      <a:pos x="connsiteX1844" y="connsiteY1844"/>
                    </a:cxn>
                    <a:cxn ang="0">
                      <a:pos x="connsiteX1845" y="connsiteY1845"/>
                    </a:cxn>
                    <a:cxn ang="0">
                      <a:pos x="connsiteX1846" y="connsiteY1846"/>
                    </a:cxn>
                    <a:cxn ang="0">
                      <a:pos x="connsiteX1847" y="connsiteY1847"/>
                    </a:cxn>
                    <a:cxn ang="0">
                      <a:pos x="connsiteX1848" y="connsiteY1848"/>
                    </a:cxn>
                    <a:cxn ang="0">
                      <a:pos x="connsiteX1849" y="connsiteY1849"/>
                    </a:cxn>
                    <a:cxn ang="0">
                      <a:pos x="connsiteX1850" y="connsiteY1850"/>
                    </a:cxn>
                    <a:cxn ang="0">
                      <a:pos x="connsiteX1851" y="connsiteY1851"/>
                    </a:cxn>
                    <a:cxn ang="0">
                      <a:pos x="connsiteX1852" y="connsiteY1852"/>
                    </a:cxn>
                    <a:cxn ang="0">
                      <a:pos x="connsiteX1853" y="connsiteY1853"/>
                    </a:cxn>
                    <a:cxn ang="0">
                      <a:pos x="connsiteX1854" y="connsiteY1854"/>
                    </a:cxn>
                    <a:cxn ang="0">
                      <a:pos x="connsiteX1855" y="connsiteY1855"/>
                    </a:cxn>
                    <a:cxn ang="0">
                      <a:pos x="connsiteX1856" y="connsiteY1856"/>
                    </a:cxn>
                    <a:cxn ang="0">
                      <a:pos x="connsiteX1857" y="connsiteY1857"/>
                    </a:cxn>
                    <a:cxn ang="0">
                      <a:pos x="connsiteX1858" y="connsiteY1858"/>
                    </a:cxn>
                    <a:cxn ang="0">
                      <a:pos x="connsiteX1859" y="connsiteY1859"/>
                    </a:cxn>
                    <a:cxn ang="0">
                      <a:pos x="connsiteX1860" y="connsiteY1860"/>
                    </a:cxn>
                    <a:cxn ang="0">
                      <a:pos x="connsiteX1861" y="connsiteY1861"/>
                    </a:cxn>
                    <a:cxn ang="0">
                      <a:pos x="connsiteX1862" y="connsiteY1862"/>
                    </a:cxn>
                    <a:cxn ang="0">
                      <a:pos x="connsiteX1863" y="connsiteY1863"/>
                    </a:cxn>
                    <a:cxn ang="0">
                      <a:pos x="connsiteX1864" y="connsiteY1864"/>
                    </a:cxn>
                    <a:cxn ang="0">
                      <a:pos x="connsiteX1865" y="connsiteY1865"/>
                    </a:cxn>
                    <a:cxn ang="0">
                      <a:pos x="connsiteX1866" y="connsiteY1866"/>
                    </a:cxn>
                    <a:cxn ang="0">
                      <a:pos x="connsiteX1867" y="connsiteY1867"/>
                    </a:cxn>
                    <a:cxn ang="0">
                      <a:pos x="connsiteX1868" y="connsiteY1868"/>
                    </a:cxn>
                    <a:cxn ang="0">
                      <a:pos x="connsiteX1869" y="connsiteY1869"/>
                    </a:cxn>
                    <a:cxn ang="0">
                      <a:pos x="connsiteX1870" y="connsiteY1870"/>
                    </a:cxn>
                    <a:cxn ang="0">
                      <a:pos x="connsiteX1871" y="connsiteY1871"/>
                    </a:cxn>
                    <a:cxn ang="0">
                      <a:pos x="connsiteX1872" y="connsiteY1872"/>
                    </a:cxn>
                    <a:cxn ang="0">
                      <a:pos x="connsiteX1873" y="connsiteY1873"/>
                    </a:cxn>
                    <a:cxn ang="0">
                      <a:pos x="connsiteX1874" y="connsiteY1874"/>
                    </a:cxn>
                    <a:cxn ang="0">
                      <a:pos x="connsiteX1875" y="connsiteY1875"/>
                    </a:cxn>
                    <a:cxn ang="0">
                      <a:pos x="connsiteX1876" y="connsiteY1876"/>
                    </a:cxn>
                    <a:cxn ang="0">
                      <a:pos x="connsiteX1877" y="connsiteY1877"/>
                    </a:cxn>
                    <a:cxn ang="0">
                      <a:pos x="connsiteX1878" y="connsiteY1878"/>
                    </a:cxn>
                    <a:cxn ang="0">
                      <a:pos x="connsiteX1879" y="connsiteY1879"/>
                    </a:cxn>
                    <a:cxn ang="0">
                      <a:pos x="connsiteX1880" y="connsiteY1880"/>
                    </a:cxn>
                    <a:cxn ang="0">
                      <a:pos x="connsiteX1881" y="connsiteY1881"/>
                    </a:cxn>
                    <a:cxn ang="0">
                      <a:pos x="connsiteX1882" y="connsiteY1882"/>
                    </a:cxn>
                    <a:cxn ang="0">
                      <a:pos x="connsiteX1883" y="connsiteY1883"/>
                    </a:cxn>
                    <a:cxn ang="0">
                      <a:pos x="connsiteX1884" y="connsiteY1884"/>
                    </a:cxn>
                    <a:cxn ang="0">
                      <a:pos x="connsiteX1885" y="connsiteY1885"/>
                    </a:cxn>
                    <a:cxn ang="0">
                      <a:pos x="connsiteX1886" y="connsiteY1886"/>
                    </a:cxn>
                    <a:cxn ang="0">
                      <a:pos x="connsiteX1887" y="connsiteY1887"/>
                    </a:cxn>
                    <a:cxn ang="0">
                      <a:pos x="connsiteX1888" y="connsiteY1888"/>
                    </a:cxn>
                    <a:cxn ang="0">
                      <a:pos x="connsiteX1889" y="connsiteY1889"/>
                    </a:cxn>
                    <a:cxn ang="0">
                      <a:pos x="connsiteX1890" y="connsiteY1890"/>
                    </a:cxn>
                    <a:cxn ang="0">
                      <a:pos x="connsiteX1891" y="connsiteY1891"/>
                    </a:cxn>
                    <a:cxn ang="0">
                      <a:pos x="connsiteX1892" y="connsiteY1892"/>
                    </a:cxn>
                    <a:cxn ang="0">
                      <a:pos x="connsiteX1893" y="connsiteY1893"/>
                    </a:cxn>
                    <a:cxn ang="0">
                      <a:pos x="connsiteX1894" y="connsiteY1894"/>
                    </a:cxn>
                    <a:cxn ang="0">
                      <a:pos x="connsiteX1895" y="connsiteY1895"/>
                    </a:cxn>
                    <a:cxn ang="0">
                      <a:pos x="connsiteX1896" y="connsiteY1896"/>
                    </a:cxn>
                    <a:cxn ang="0">
                      <a:pos x="connsiteX1897" y="connsiteY1897"/>
                    </a:cxn>
                    <a:cxn ang="0">
                      <a:pos x="connsiteX1898" y="connsiteY1898"/>
                    </a:cxn>
                    <a:cxn ang="0">
                      <a:pos x="connsiteX1899" y="connsiteY1899"/>
                    </a:cxn>
                    <a:cxn ang="0">
                      <a:pos x="connsiteX1900" y="connsiteY1900"/>
                    </a:cxn>
                    <a:cxn ang="0">
                      <a:pos x="connsiteX1901" y="connsiteY1901"/>
                    </a:cxn>
                    <a:cxn ang="0">
                      <a:pos x="connsiteX1902" y="connsiteY1902"/>
                    </a:cxn>
                    <a:cxn ang="0">
                      <a:pos x="connsiteX1903" y="connsiteY1903"/>
                    </a:cxn>
                    <a:cxn ang="0">
                      <a:pos x="connsiteX1904" y="connsiteY1904"/>
                    </a:cxn>
                    <a:cxn ang="0">
                      <a:pos x="connsiteX1905" y="connsiteY1905"/>
                    </a:cxn>
                    <a:cxn ang="0">
                      <a:pos x="connsiteX1906" y="connsiteY1906"/>
                    </a:cxn>
                    <a:cxn ang="0">
                      <a:pos x="connsiteX1907" y="connsiteY1907"/>
                    </a:cxn>
                    <a:cxn ang="0">
                      <a:pos x="connsiteX1908" y="connsiteY1908"/>
                    </a:cxn>
                    <a:cxn ang="0">
                      <a:pos x="connsiteX1909" y="connsiteY1909"/>
                    </a:cxn>
                    <a:cxn ang="0">
                      <a:pos x="connsiteX1910" y="connsiteY1910"/>
                    </a:cxn>
                    <a:cxn ang="0">
                      <a:pos x="connsiteX1911" y="connsiteY1911"/>
                    </a:cxn>
                    <a:cxn ang="0">
                      <a:pos x="connsiteX1912" y="connsiteY1912"/>
                    </a:cxn>
                    <a:cxn ang="0">
                      <a:pos x="connsiteX1913" y="connsiteY1913"/>
                    </a:cxn>
                    <a:cxn ang="0">
                      <a:pos x="connsiteX1914" y="connsiteY1914"/>
                    </a:cxn>
                    <a:cxn ang="0">
                      <a:pos x="connsiteX1915" y="connsiteY1915"/>
                    </a:cxn>
                    <a:cxn ang="0">
                      <a:pos x="connsiteX1916" y="connsiteY1916"/>
                    </a:cxn>
                    <a:cxn ang="0">
                      <a:pos x="connsiteX1917" y="connsiteY1917"/>
                    </a:cxn>
                    <a:cxn ang="0">
                      <a:pos x="connsiteX1918" y="connsiteY1918"/>
                    </a:cxn>
                    <a:cxn ang="0">
                      <a:pos x="connsiteX1919" y="connsiteY1919"/>
                    </a:cxn>
                    <a:cxn ang="0">
                      <a:pos x="connsiteX1920" y="connsiteY1920"/>
                    </a:cxn>
                    <a:cxn ang="0">
                      <a:pos x="connsiteX1921" y="connsiteY1921"/>
                    </a:cxn>
                    <a:cxn ang="0">
                      <a:pos x="connsiteX1922" y="connsiteY1922"/>
                    </a:cxn>
                    <a:cxn ang="0">
                      <a:pos x="connsiteX1923" y="connsiteY1923"/>
                    </a:cxn>
                    <a:cxn ang="0">
                      <a:pos x="connsiteX1924" y="connsiteY1924"/>
                    </a:cxn>
                    <a:cxn ang="0">
                      <a:pos x="connsiteX1925" y="connsiteY1925"/>
                    </a:cxn>
                    <a:cxn ang="0">
                      <a:pos x="connsiteX1926" y="connsiteY1926"/>
                    </a:cxn>
                    <a:cxn ang="0">
                      <a:pos x="connsiteX1927" y="connsiteY1927"/>
                    </a:cxn>
                    <a:cxn ang="0">
                      <a:pos x="connsiteX1928" y="connsiteY1928"/>
                    </a:cxn>
                    <a:cxn ang="0">
                      <a:pos x="connsiteX1929" y="connsiteY1929"/>
                    </a:cxn>
                    <a:cxn ang="0">
                      <a:pos x="connsiteX1930" y="connsiteY1930"/>
                    </a:cxn>
                    <a:cxn ang="0">
                      <a:pos x="connsiteX1931" y="connsiteY1931"/>
                    </a:cxn>
                    <a:cxn ang="0">
                      <a:pos x="connsiteX1932" y="connsiteY1932"/>
                    </a:cxn>
                    <a:cxn ang="0">
                      <a:pos x="connsiteX1933" y="connsiteY1933"/>
                    </a:cxn>
                    <a:cxn ang="0">
                      <a:pos x="connsiteX1934" y="connsiteY1934"/>
                    </a:cxn>
                    <a:cxn ang="0">
                      <a:pos x="connsiteX1935" y="connsiteY1935"/>
                    </a:cxn>
                    <a:cxn ang="0">
                      <a:pos x="connsiteX1936" y="connsiteY1936"/>
                    </a:cxn>
                    <a:cxn ang="0">
                      <a:pos x="connsiteX1937" y="connsiteY1937"/>
                    </a:cxn>
                    <a:cxn ang="0">
                      <a:pos x="connsiteX1938" y="connsiteY1938"/>
                    </a:cxn>
                    <a:cxn ang="0">
                      <a:pos x="connsiteX1939" y="connsiteY1939"/>
                    </a:cxn>
                    <a:cxn ang="0">
                      <a:pos x="connsiteX1940" y="connsiteY1940"/>
                    </a:cxn>
                    <a:cxn ang="0">
                      <a:pos x="connsiteX1941" y="connsiteY1941"/>
                    </a:cxn>
                    <a:cxn ang="0">
                      <a:pos x="connsiteX1942" y="connsiteY1942"/>
                    </a:cxn>
                    <a:cxn ang="0">
                      <a:pos x="connsiteX1943" y="connsiteY1943"/>
                    </a:cxn>
                    <a:cxn ang="0">
                      <a:pos x="connsiteX1944" y="connsiteY1944"/>
                    </a:cxn>
                    <a:cxn ang="0">
                      <a:pos x="connsiteX1945" y="connsiteY1945"/>
                    </a:cxn>
                    <a:cxn ang="0">
                      <a:pos x="connsiteX1946" y="connsiteY1946"/>
                    </a:cxn>
                    <a:cxn ang="0">
                      <a:pos x="connsiteX1947" y="connsiteY1947"/>
                    </a:cxn>
                    <a:cxn ang="0">
                      <a:pos x="connsiteX1948" y="connsiteY1948"/>
                    </a:cxn>
                    <a:cxn ang="0">
                      <a:pos x="connsiteX1949" y="connsiteY1949"/>
                    </a:cxn>
                    <a:cxn ang="0">
                      <a:pos x="connsiteX1950" y="connsiteY1950"/>
                    </a:cxn>
                    <a:cxn ang="0">
                      <a:pos x="connsiteX1951" y="connsiteY1951"/>
                    </a:cxn>
                    <a:cxn ang="0">
                      <a:pos x="connsiteX1952" y="connsiteY1952"/>
                    </a:cxn>
                    <a:cxn ang="0">
                      <a:pos x="connsiteX1953" y="connsiteY1953"/>
                    </a:cxn>
                    <a:cxn ang="0">
                      <a:pos x="connsiteX1954" y="connsiteY1954"/>
                    </a:cxn>
                    <a:cxn ang="0">
                      <a:pos x="connsiteX1955" y="connsiteY1955"/>
                    </a:cxn>
                    <a:cxn ang="0">
                      <a:pos x="connsiteX1956" y="connsiteY1956"/>
                    </a:cxn>
                    <a:cxn ang="0">
                      <a:pos x="connsiteX1957" y="connsiteY1957"/>
                    </a:cxn>
                    <a:cxn ang="0">
                      <a:pos x="connsiteX1958" y="connsiteY1958"/>
                    </a:cxn>
                    <a:cxn ang="0">
                      <a:pos x="connsiteX1959" y="connsiteY1959"/>
                    </a:cxn>
                    <a:cxn ang="0">
                      <a:pos x="connsiteX1960" y="connsiteY1960"/>
                    </a:cxn>
                    <a:cxn ang="0">
                      <a:pos x="connsiteX1961" y="connsiteY1961"/>
                    </a:cxn>
                    <a:cxn ang="0">
                      <a:pos x="connsiteX1962" y="connsiteY1962"/>
                    </a:cxn>
                    <a:cxn ang="0">
                      <a:pos x="connsiteX1963" y="connsiteY1963"/>
                    </a:cxn>
                    <a:cxn ang="0">
                      <a:pos x="connsiteX1964" y="connsiteY1964"/>
                    </a:cxn>
                    <a:cxn ang="0">
                      <a:pos x="connsiteX1965" y="connsiteY1965"/>
                    </a:cxn>
                    <a:cxn ang="0">
                      <a:pos x="connsiteX1966" y="connsiteY1966"/>
                    </a:cxn>
                    <a:cxn ang="0">
                      <a:pos x="connsiteX1967" y="connsiteY1967"/>
                    </a:cxn>
                    <a:cxn ang="0">
                      <a:pos x="connsiteX1968" y="connsiteY1968"/>
                    </a:cxn>
                    <a:cxn ang="0">
                      <a:pos x="connsiteX1969" y="connsiteY1969"/>
                    </a:cxn>
                    <a:cxn ang="0">
                      <a:pos x="connsiteX1970" y="connsiteY1970"/>
                    </a:cxn>
                    <a:cxn ang="0">
                      <a:pos x="connsiteX1971" y="connsiteY1971"/>
                    </a:cxn>
                    <a:cxn ang="0">
                      <a:pos x="connsiteX1972" y="connsiteY1972"/>
                    </a:cxn>
                    <a:cxn ang="0">
                      <a:pos x="connsiteX1973" y="connsiteY1973"/>
                    </a:cxn>
                    <a:cxn ang="0">
                      <a:pos x="connsiteX1974" y="connsiteY1974"/>
                    </a:cxn>
                    <a:cxn ang="0">
                      <a:pos x="connsiteX1975" y="connsiteY1975"/>
                    </a:cxn>
                    <a:cxn ang="0">
                      <a:pos x="connsiteX1976" y="connsiteY1976"/>
                    </a:cxn>
                    <a:cxn ang="0">
                      <a:pos x="connsiteX1977" y="connsiteY1977"/>
                    </a:cxn>
                    <a:cxn ang="0">
                      <a:pos x="connsiteX1978" y="connsiteY1978"/>
                    </a:cxn>
                    <a:cxn ang="0">
                      <a:pos x="connsiteX1979" y="connsiteY1979"/>
                    </a:cxn>
                    <a:cxn ang="0">
                      <a:pos x="connsiteX1980" y="connsiteY1980"/>
                    </a:cxn>
                    <a:cxn ang="0">
                      <a:pos x="connsiteX1981" y="connsiteY1981"/>
                    </a:cxn>
                    <a:cxn ang="0">
                      <a:pos x="connsiteX1982" y="connsiteY1982"/>
                    </a:cxn>
                    <a:cxn ang="0">
                      <a:pos x="connsiteX1983" y="connsiteY1983"/>
                    </a:cxn>
                    <a:cxn ang="0">
                      <a:pos x="connsiteX1984" y="connsiteY1984"/>
                    </a:cxn>
                    <a:cxn ang="0">
                      <a:pos x="connsiteX1985" y="connsiteY1985"/>
                    </a:cxn>
                    <a:cxn ang="0">
                      <a:pos x="connsiteX1986" y="connsiteY1986"/>
                    </a:cxn>
                    <a:cxn ang="0">
                      <a:pos x="connsiteX1987" y="connsiteY1987"/>
                    </a:cxn>
                    <a:cxn ang="0">
                      <a:pos x="connsiteX1988" y="connsiteY1988"/>
                    </a:cxn>
                    <a:cxn ang="0">
                      <a:pos x="connsiteX1989" y="connsiteY1989"/>
                    </a:cxn>
                    <a:cxn ang="0">
                      <a:pos x="connsiteX1990" y="connsiteY1990"/>
                    </a:cxn>
                    <a:cxn ang="0">
                      <a:pos x="connsiteX1991" y="connsiteY1991"/>
                    </a:cxn>
                    <a:cxn ang="0">
                      <a:pos x="connsiteX1992" y="connsiteY1992"/>
                    </a:cxn>
                    <a:cxn ang="0">
                      <a:pos x="connsiteX1993" y="connsiteY1993"/>
                    </a:cxn>
                    <a:cxn ang="0">
                      <a:pos x="connsiteX1994" y="connsiteY1994"/>
                    </a:cxn>
                    <a:cxn ang="0">
                      <a:pos x="connsiteX1995" y="connsiteY1995"/>
                    </a:cxn>
                    <a:cxn ang="0">
                      <a:pos x="connsiteX1996" y="connsiteY1996"/>
                    </a:cxn>
                    <a:cxn ang="0">
                      <a:pos x="connsiteX1997" y="connsiteY1997"/>
                    </a:cxn>
                    <a:cxn ang="0">
                      <a:pos x="connsiteX1998" y="connsiteY1998"/>
                    </a:cxn>
                    <a:cxn ang="0">
                      <a:pos x="connsiteX1999" y="connsiteY1999"/>
                    </a:cxn>
                    <a:cxn ang="0">
                      <a:pos x="connsiteX2000" y="connsiteY2000"/>
                    </a:cxn>
                    <a:cxn ang="0">
                      <a:pos x="connsiteX2001" y="connsiteY2001"/>
                    </a:cxn>
                    <a:cxn ang="0">
                      <a:pos x="connsiteX2002" y="connsiteY2002"/>
                    </a:cxn>
                    <a:cxn ang="0">
                      <a:pos x="connsiteX2003" y="connsiteY2003"/>
                    </a:cxn>
                    <a:cxn ang="0">
                      <a:pos x="connsiteX2004" y="connsiteY2004"/>
                    </a:cxn>
                    <a:cxn ang="0">
                      <a:pos x="connsiteX2005" y="connsiteY2005"/>
                    </a:cxn>
                    <a:cxn ang="0">
                      <a:pos x="connsiteX2006" y="connsiteY2006"/>
                    </a:cxn>
                    <a:cxn ang="0">
                      <a:pos x="connsiteX2007" y="connsiteY2007"/>
                    </a:cxn>
                    <a:cxn ang="0">
                      <a:pos x="connsiteX2008" y="connsiteY2008"/>
                    </a:cxn>
                    <a:cxn ang="0">
                      <a:pos x="connsiteX2009" y="connsiteY2009"/>
                    </a:cxn>
                    <a:cxn ang="0">
                      <a:pos x="connsiteX2010" y="connsiteY2010"/>
                    </a:cxn>
                    <a:cxn ang="0">
                      <a:pos x="connsiteX2011" y="connsiteY2011"/>
                    </a:cxn>
                    <a:cxn ang="0">
                      <a:pos x="connsiteX2012" y="connsiteY2012"/>
                    </a:cxn>
                    <a:cxn ang="0">
                      <a:pos x="connsiteX2013" y="connsiteY2013"/>
                    </a:cxn>
                    <a:cxn ang="0">
                      <a:pos x="connsiteX2014" y="connsiteY2014"/>
                    </a:cxn>
                    <a:cxn ang="0">
                      <a:pos x="connsiteX2015" y="connsiteY2015"/>
                    </a:cxn>
                    <a:cxn ang="0">
                      <a:pos x="connsiteX2016" y="connsiteY2016"/>
                    </a:cxn>
                    <a:cxn ang="0">
                      <a:pos x="connsiteX2017" y="connsiteY2017"/>
                    </a:cxn>
                    <a:cxn ang="0">
                      <a:pos x="connsiteX2018" y="connsiteY2018"/>
                    </a:cxn>
                    <a:cxn ang="0">
                      <a:pos x="connsiteX2019" y="connsiteY2019"/>
                    </a:cxn>
                    <a:cxn ang="0">
                      <a:pos x="connsiteX2020" y="connsiteY2020"/>
                    </a:cxn>
                    <a:cxn ang="0">
                      <a:pos x="connsiteX2021" y="connsiteY2021"/>
                    </a:cxn>
                    <a:cxn ang="0">
                      <a:pos x="connsiteX2022" y="connsiteY2022"/>
                    </a:cxn>
                    <a:cxn ang="0">
                      <a:pos x="connsiteX2023" y="connsiteY2023"/>
                    </a:cxn>
                    <a:cxn ang="0">
                      <a:pos x="connsiteX2024" y="connsiteY2024"/>
                    </a:cxn>
                    <a:cxn ang="0">
                      <a:pos x="connsiteX2025" y="connsiteY2025"/>
                    </a:cxn>
                    <a:cxn ang="0">
                      <a:pos x="connsiteX2026" y="connsiteY2026"/>
                    </a:cxn>
                    <a:cxn ang="0">
                      <a:pos x="connsiteX2027" y="connsiteY2027"/>
                    </a:cxn>
                    <a:cxn ang="0">
                      <a:pos x="connsiteX2028" y="connsiteY2028"/>
                    </a:cxn>
                    <a:cxn ang="0">
                      <a:pos x="connsiteX2029" y="connsiteY2029"/>
                    </a:cxn>
                    <a:cxn ang="0">
                      <a:pos x="connsiteX2030" y="connsiteY2030"/>
                    </a:cxn>
                    <a:cxn ang="0">
                      <a:pos x="connsiteX2031" y="connsiteY2031"/>
                    </a:cxn>
                    <a:cxn ang="0">
                      <a:pos x="connsiteX2032" y="connsiteY2032"/>
                    </a:cxn>
                    <a:cxn ang="0">
                      <a:pos x="connsiteX2033" y="connsiteY2033"/>
                    </a:cxn>
                    <a:cxn ang="0">
                      <a:pos x="connsiteX2034" y="connsiteY2034"/>
                    </a:cxn>
                    <a:cxn ang="0">
                      <a:pos x="connsiteX2035" y="connsiteY2035"/>
                    </a:cxn>
                    <a:cxn ang="0">
                      <a:pos x="connsiteX2036" y="connsiteY2036"/>
                    </a:cxn>
                    <a:cxn ang="0">
                      <a:pos x="connsiteX2037" y="connsiteY2037"/>
                    </a:cxn>
                    <a:cxn ang="0">
                      <a:pos x="connsiteX2038" y="connsiteY2038"/>
                    </a:cxn>
                    <a:cxn ang="0">
                      <a:pos x="connsiteX2039" y="connsiteY2039"/>
                    </a:cxn>
                    <a:cxn ang="0">
                      <a:pos x="connsiteX2040" y="connsiteY2040"/>
                    </a:cxn>
                    <a:cxn ang="0">
                      <a:pos x="connsiteX2041" y="connsiteY2041"/>
                    </a:cxn>
                    <a:cxn ang="0">
                      <a:pos x="connsiteX2042" y="connsiteY2042"/>
                    </a:cxn>
                    <a:cxn ang="0">
                      <a:pos x="connsiteX2043" y="connsiteY2043"/>
                    </a:cxn>
                    <a:cxn ang="0">
                      <a:pos x="connsiteX2044" y="connsiteY2044"/>
                    </a:cxn>
                    <a:cxn ang="0">
                      <a:pos x="connsiteX2045" y="connsiteY2045"/>
                    </a:cxn>
                    <a:cxn ang="0">
                      <a:pos x="connsiteX2046" y="connsiteY2046"/>
                    </a:cxn>
                    <a:cxn ang="0">
                      <a:pos x="connsiteX2047" y="connsiteY2047"/>
                    </a:cxn>
                    <a:cxn ang="0">
                      <a:pos x="connsiteX2048" y="connsiteY2048"/>
                    </a:cxn>
                    <a:cxn ang="0">
                      <a:pos x="connsiteX2049" y="connsiteY2049"/>
                    </a:cxn>
                    <a:cxn ang="0">
                      <a:pos x="connsiteX2050" y="connsiteY2050"/>
                    </a:cxn>
                    <a:cxn ang="0">
                      <a:pos x="connsiteX2051" y="connsiteY2051"/>
                    </a:cxn>
                    <a:cxn ang="0">
                      <a:pos x="connsiteX2052" y="connsiteY2052"/>
                    </a:cxn>
                    <a:cxn ang="0">
                      <a:pos x="connsiteX2053" y="connsiteY2053"/>
                    </a:cxn>
                    <a:cxn ang="0">
                      <a:pos x="connsiteX2054" y="connsiteY2054"/>
                    </a:cxn>
                    <a:cxn ang="0">
                      <a:pos x="connsiteX2055" y="connsiteY2055"/>
                    </a:cxn>
                    <a:cxn ang="0">
                      <a:pos x="connsiteX2056" y="connsiteY2056"/>
                    </a:cxn>
                    <a:cxn ang="0">
                      <a:pos x="connsiteX2057" y="connsiteY2057"/>
                    </a:cxn>
                    <a:cxn ang="0">
                      <a:pos x="connsiteX2058" y="connsiteY2058"/>
                    </a:cxn>
                    <a:cxn ang="0">
                      <a:pos x="connsiteX2059" y="connsiteY2059"/>
                    </a:cxn>
                    <a:cxn ang="0">
                      <a:pos x="connsiteX2060" y="connsiteY2060"/>
                    </a:cxn>
                    <a:cxn ang="0">
                      <a:pos x="connsiteX2061" y="connsiteY2061"/>
                    </a:cxn>
                    <a:cxn ang="0">
                      <a:pos x="connsiteX2062" y="connsiteY2062"/>
                    </a:cxn>
                    <a:cxn ang="0">
                      <a:pos x="connsiteX2063" y="connsiteY2063"/>
                    </a:cxn>
                    <a:cxn ang="0">
                      <a:pos x="connsiteX2064" y="connsiteY2064"/>
                    </a:cxn>
                    <a:cxn ang="0">
                      <a:pos x="connsiteX2065" y="connsiteY2065"/>
                    </a:cxn>
                    <a:cxn ang="0">
                      <a:pos x="connsiteX2066" y="connsiteY2066"/>
                    </a:cxn>
                    <a:cxn ang="0">
                      <a:pos x="connsiteX2067" y="connsiteY2067"/>
                    </a:cxn>
                    <a:cxn ang="0">
                      <a:pos x="connsiteX2068" y="connsiteY2068"/>
                    </a:cxn>
                    <a:cxn ang="0">
                      <a:pos x="connsiteX2069" y="connsiteY2069"/>
                    </a:cxn>
                    <a:cxn ang="0">
                      <a:pos x="connsiteX2070" y="connsiteY2070"/>
                    </a:cxn>
                    <a:cxn ang="0">
                      <a:pos x="connsiteX2071" y="connsiteY2071"/>
                    </a:cxn>
                    <a:cxn ang="0">
                      <a:pos x="connsiteX2072" y="connsiteY2072"/>
                    </a:cxn>
                    <a:cxn ang="0">
                      <a:pos x="connsiteX2073" y="connsiteY2073"/>
                    </a:cxn>
                    <a:cxn ang="0">
                      <a:pos x="connsiteX2074" y="connsiteY2074"/>
                    </a:cxn>
                    <a:cxn ang="0">
                      <a:pos x="connsiteX2075" y="connsiteY2075"/>
                    </a:cxn>
                    <a:cxn ang="0">
                      <a:pos x="connsiteX2076" y="connsiteY2076"/>
                    </a:cxn>
                    <a:cxn ang="0">
                      <a:pos x="connsiteX2077" y="connsiteY2077"/>
                    </a:cxn>
                    <a:cxn ang="0">
                      <a:pos x="connsiteX2078" y="connsiteY2078"/>
                    </a:cxn>
                    <a:cxn ang="0">
                      <a:pos x="connsiteX2079" y="connsiteY2079"/>
                    </a:cxn>
                    <a:cxn ang="0">
                      <a:pos x="connsiteX2080" y="connsiteY2080"/>
                    </a:cxn>
                    <a:cxn ang="0">
                      <a:pos x="connsiteX2081" y="connsiteY2081"/>
                    </a:cxn>
                    <a:cxn ang="0">
                      <a:pos x="connsiteX2082" y="connsiteY2082"/>
                    </a:cxn>
                    <a:cxn ang="0">
                      <a:pos x="connsiteX2083" y="connsiteY2083"/>
                    </a:cxn>
                    <a:cxn ang="0">
                      <a:pos x="connsiteX2084" y="connsiteY2084"/>
                    </a:cxn>
                    <a:cxn ang="0">
                      <a:pos x="connsiteX2085" y="connsiteY2085"/>
                    </a:cxn>
                    <a:cxn ang="0">
                      <a:pos x="connsiteX2086" y="connsiteY2086"/>
                    </a:cxn>
                    <a:cxn ang="0">
                      <a:pos x="connsiteX2087" y="connsiteY2087"/>
                    </a:cxn>
                    <a:cxn ang="0">
                      <a:pos x="connsiteX2088" y="connsiteY2088"/>
                    </a:cxn>
                    <a:cxn ang="0">
                      <a:pos x="connsiteX2089" y="connsiteY2089"/>
                    </a:cxn>
                    <a:cxn ang="0">
                      <a:pos x="connsiteX2090" y="connsiteY2090"/>
                    </a:cxn>
                    <a:cxn ang="0">
                      <a:pos x="connsiteX2091" y="connsiteY2091"/>
                    </a:cxn>
                    <a:cxn ang="0">
                      <a:pos x="connsiteX2092" y="connsiteY2092"/>
                    </a:cxn>
                    <a:cxn ang="0">
                      <a:pos x="connsiteX2093" y="connsiteY2093"/>
                    </a:cxn>
                    <a:cxn ang="0">
                      <a:pos x="connsiteX2094" y="connsiteY2094"/>
                    </a:cxn>
                    <a:cxn ang="0">
                      <a:pos x="connsiteX2095" y="connsiteY2095"/>
                    </a:cxn>
                    <a:cxn ang="0">
                      <a:pos x="connsiteX2096" y="connsiteY2096"/>
                    </a:cxn>
                    <a:cxn ang="0">
                      <a:pos x="connsiteX2097" y="connsiteY2097"/>
                    </a:cxn>
                    <a:cxn ang="0">
                      <a:pos x="connsiteX2098" y="connsiteY2098"/>
                    </a:cxn>
                    <a:cxn ang="0">
                      <a:pos x="connsiteX2099" y="connsiteY2099"/>
                    </a:cxn>
                    <a:cxn ang="0">
                      <a:pos x="connsiteX2100" y="connsiteY2100"/>
                    </a:cxn>
                    <a:cxn ang="0">
                      <a:pos x="connsiteX2101" y="connsiteY2101"/>
                    </a:cxn>
                    <a:cxn ang="0">
                      <a:pos x="connsiteX2102" y="connsiteY2102"/>
                    </a:cxn>
                    <a:cxn ang="0">
                      <a:pos x="connsiteX2103" y="connsiteY2103"/>
                    </a:cxn>
                    <a:cxn ang="0">
                      <a:pos x="connsiteX2104" y="connsiteY2104"/>
                    </a:cxn>
                    <a:cxn ang="0">
                      <a:pos x="connsiteX2105" y="connsiteY2105"/>
                    </a:cxn>
                    <a:cxn ang="0">
                      <a:pos x="connsiteX2106" y="connsiteY2106"/>
                    </a:cxn>
                    <a:cxn ang="0">
                      <a:pos x="connsiteX2107" y="connsiteY2107"/>
                    </a:cxn>
                    <a:cxn ang="0">
                      <a:pos x="connsiteX2108" y="connsiteY2108"/>
                    </a:cxn>
                    <a:cxn ang="0">
                      <a:pos x="connsiteX2109" y="connsiteY2109"/>
                    </a:cxn>
                    <a:cxn ang="0">
                      <a:pos x="connsiteX2110" y="connsiteY2110"/>
                    </a:cxn>
                    <a:cxn ang="0">
                      <a:pos x="connsiteX2111" y="connsiteY2111"/>
                    </a:cxn>
                    <a:cxn ang="0">
                      <a:pos x="connsiteX2112" y="connsiteY2112"/>
                    </a:cxn>
                    <a:cxn ang="0">
                      <a:pos x="connsiteX2113" y="connsiteY2113"/>
                    </a:cxn>
                    <a:cxn ang="0">
                      <a:pos x="connsiteX2114" y="connsiteY2114"/>
                    </a:cxn>
                    <a:cxn ang="0">
                      <a:pos x="connsiteX2115" y="connsiteY2115"/>
                    </a:cxn>
                    <a:cxn ang="0">
                      <a:pos x="connsiteX2116" y="connsiteY2116"/>
                    </a:cxn>
                    <a:cxn ang="0">
                      <a:pos x="connsiteX2117" y="connsiteY2117"/>
                    </a:cxn>
                    <a:cxn ang="0">
                      <a:pos x="connsiteX2118" y="connsiteY2118"/>
                    </a:cxn>
                    <a:cxn ang="0">
                      <a:pos x="connsiteX2119" y="connsiteY2119"/>
                    </a:cxn>
                    <a:cxn ang="0">
                      <a:pos x="connsiteX2120" y="connsiteY2120"/>
                    </a:cxn>
                    <a:cxn ang="0">
                      <a:pos x="connsiteX2121" y="connsiteY2121"/>
                    </a:cxn>
                    <a:cxn ang="0">
                      <a:pos x="connsiteX2122" y="connsiteY2122"/>
                    </a:cxn>
                    <a:cxn ang="0">
                      <a:pos x="connsiteX2123" y="connsiteY2123"/>
                    </a:cxn>
                    <a:cxn ang="0">
                      <a:pos x="connsiteX2124" y="connsiteY2124"/>
                    </a:cxn>
                    <a:cxn ang="0">
                      <a:pos x="connsiteX2125" y="connsiteY2125"/>
                    </a:cxn>
                    <a:cxn ang="0">
                      <a:pos x="connsiteX2126" y="connsiteY2126"/>
                    </a:cxn>
                    <a:cxn ang="0">
                      <a:pos x="connsiteX2127" y="connsiteY2127"/>
                    </a:cxn>
                    <a:cxn ang="0">
                      <a:pos x="connsiteX2128" y="connsiteY2128"/>
                    </a:cxn>
                    <a:cxn ang="0">
                      <a:pos x="connsiteX2129" y="connsiteY2129"/>
                    </a:cxn>
                    <a:cxn ang="0">
                      <a:pos x="connsiteX2130" y="connsiteY2130"/>
                    </a:cxn>
                    <a:cxn ang="0">
                      <a:pos x="connsiteX2131" y="connsiteY2131"/>
                    </a:cxn>
                    <a:cxn ang="0">
                      <a:pos x="connsiteX2132" y="connsiteY2132"/>
                    </a:cxn>
                    <a:cxn ang="0">
                      <a:pos x="connsiteX2133" y="connsiteY2133"/>
                    </a:cxn>
                    <a:cxn ang="0">
                      <a:pos x="connsiteX2134" y="connsiteY2134"/>
                    </a:cxn>
                    <a:cxn ang="0">
                      <a:pos x="connsiteX2135" y="connsiteY2135"/>
                    </a:cxn>
                    <a:cxn ang="0">
                      <a:pos x="connsiteX2136" y="connsiteY2136"/>
                    </a:cxn>
                    <a:cxn ang="0">
                      <a:pos x="connsiteX2137" y="connsiteY2137"/>
                    </a:cxn>
                    <a:cxn ang="0">
                      <a:pos x="connsiteX2138" y="connsiteY2138"/>
                    </a:cxn>
                    <a:cxn ang="0">
                      <a:pos x="connsiteX2139" y="connsiteY2139"/>
                    </a:cxn>
                    <a:cxn ang="0">
                      <a:pos x="connsiteX2140" y="connsiteY2140"/>
                    </a:cxn>
                    <a:cxn ang="0">
                      <a:pos x="connsiteX2141" y="connsiteY2141"/>
                    </a:cxn>
                    <a:cxn ang="0">
                      <a:pos x="connsiteX2142" y="connsiteY2142"/>
                    </a:cxn>
                    <a:cxn ang="0">
                      <a:pos x="connsiteX2143" y="connsiteY2143"/>
                    </a:cxn>
                    <a:cxn ang="0">
                      <a:pos x="connsiteX2144" y="connsiteY2144"/>
                    </a:cxn>
                    <a:cxn ang="0">
                      <a:pos x="connsiteX2145" y="connsiteY2145"/>
                    </a:cxn>
                    <a:cxn ang="0">
                      <a:pos x="connsiteX2146" y="connsiteY2146"/>
                    </a:cxn>
                    <a:cxn ang="0">
                      <a:pos x="connsiteX2147" y="connsiteY2147"/>
                    </a:cxn>
                    <a:cxn ang="0">
                      <a:pos x="connsiteX2148" y="connsiteY2148"/>
                    </a:cxn>
                    <a:cxn ang="0">
                      <a:pos x="connsiteX2149" y="connsiteY2149"/>
                    </a:cxn>
                    <a:cxn ang="0">
                      <a:pos x="connsiteX2150" y="connsiteY2150"/>
                    </a:cxn>
                    <a:cxn ang="0">
                      <a:pos x="connsiteX2151" y="connsiteY2151"/>
                    </a:cxn>
                    <a:cxn ang="0">
                      <a:pos x="connsiteX2152" y="connsiteY2152"/>
                    </a:cxn>
                    <a:cxn ang="0">
                      <a:pos x="connsiteX2153" y="connsiteY2153"/>
                    </a:cxn>
                    <a:cxn ang="0">
                      <a:pos x="connsiteX2154" y="connsiteY2154"/>
                    </a:cxn>
                    <a:cxn ang="0">
                      <a:pos x="connsiteX2155" y="connsiteY2155"/>
                    </a:cxn>
                    <a:cxn ang="0">
                      <a:pos x="connsiteX2156" y="connsiteY2156"/>
                    </a:cxn>
                    <a:cxn ang="0">
                      <a:pos x="connsiteX2157" y="connsiteY2157"/>
                    </a:cxn>
                    <a:cxn ang="0">
                      <a:pos x="connsiteX2158" y="connsiteY2158"/>
                    </a:cxn>
                    <a:cxn ang="0">
                      <a:pos x="connsiteX2159" y="connsiteY2159"/>
                    </a:cxn>
                    <a:cxn ang="0">
                      <a:pos x="connsiteX2160" y="connsiteY2160"/>
                    </a:cxn>
                    <a:cxn ang="0">
                      <a:pos x="connsiteX2161" y="connsiteY2161"/>
                    </a:cxn>
                    <a:cxn ang="0">
                      <a:pos x="connsiteX2162" y="connsiteY2162"/>
                    </a:cxn>
                    <a:cxn ang="0">
                      <a:pos x="connsiteX2163" y="connsiteY2163"/>
                    </a:cxn>
                    <a:cxn ang="0">
                      <a:pos x="connsiteX2164" y="connsiteY2164"/>
                    </a:cxn>
                    <a:cxn ang="0">
                      <a:pos x="connsiteX2165" y="connsiteY2165"/>
                    </a:cxn>
                    <a:cxn ang="0">
                      <a:pos x="connsiteX2166" y="connsiteY2166"/>
                    </a:cxn>
                    <a:cxn ang="0">
                      <a:pos x="connsiteX2167" y="connsiteY2167"/>
                    </a:cxn>
                    <a:cxn ang="0">
                      <a:pos x="connsiteX2168" y="connsiteY2168"/>
                    </a:cxn>
                    <a:cxn ang="0">
                      <a:pos x="connsiteX2169" y="connsiteY2169"/>
                    </a:cxn>
                    <a:cxn ang="0">
                      <a:pos x="connsiteX2170" y="connsiteY2170"/>
                    </a:cxn>
                    <a:cxn ang="0">
                      <a:pos x="connsiteX2171" y="connsiteY2171"/>
                    </a:cxn>
                    <a:cxn ang="0">
                      <a:pos x="connsiteX2172" y="connsiteY2172"/>
                    </a:cxn>
                    <a:cxn ang="0">
                      <a:pos x="connsiteX2173" y="connsiteY2173"/>
                    </a:cxn>
                    <a:cxn ang="0">
                      <a:pos x="connsiteX2174" y="connsiteY2174"/>
                    </a:cxn>
                    <a:cxn ang="0">
                      <a:pos x="connsiteX2175" y="connsiteY2175"/>
                    </a:cxn>
                    <a:cxn ang="0">
                      <a:pos x="connsiteX2176" y="connsiteY2176"/>
                    </a:cxn>
                    <a:cxn ang="0">
                      <a:pos x="connsiteX2177" y="connsiteY2177"/>
                    </a:cxn>
                    <a:cxn ang="0">
                      <a:pos x="connsiteX2178" y="connsiteY2178"/>
                    </a:cxn>
                    <a:cxn ang="0">
                      <a:pos x="connsiteX2179" y="connsiteY2179"/>
                    </a:cxn>
                    <a:cxn ang="0">
                      <a:pos x="connsiteX2180" y="connsiteY2180"/>
                    </a:cxn>
                    <a:cxn ang="0">
                      <a:pos x="connsiteX2181" y="connsiteY2181"/>
                    </a:cxn>
                    <a:cxn ang="0">
                      <a:pos x="connsiteX2182" y="connsiteY2182"/>
                    </a:cxn>
                    <a:cxn ang="0">
                      <a:pos x="connsiteX2183" y="connsiteY2183"/>
                    </a:cxn>
                    <a:cxn ang="0">
                      <a:pos x="connsiteX2184" y="connsiteY2184"/>
                    </a:cxn>
                    <a:cxn ang="0">
                      <a:pos x="connsiteX2185" y="connsiteY2185"/>
                    </a:cxn>
                    <a:cxn ang="0">
                      <a:pos x="connsiteX2186" y="connsiteY2186"/>
                    </a:cxn>
                    <a:cxn ang="0">
                      <a:pos x="connsiteX2187" y="connsiteY2187"/>
                    </a:cxn>
                    <a:cxn ang="0">
                      <a:pos x="connsiteX2188" y="connsiteY2188"/>
                    </a:cxn>
                    <a:cxn ang="0">
                      <a:pos x="connsiteX2189" y="connsiteY2189"/>
                    </a:cxn>
                    <a:cxn ang="0">
                      <a:pos x="connsiteX2190" y="connsiteY2190"/>
                    </a:cxn>
                    <a:cxn ang="0">
                      <a:pos x="connsiteX2191" y="connsiteY2191"/>
                    </a:cxn>
                    <a:cxn ang="0">
                      <a:pos x="connsiteX2192" y="connsiteY2192"/>
                    </a:cxn>
                    <a:cxn ang="0">
                      <a:pos x="connsiteX2193" y="connsiteY2193"/>
                    </a:cxn>
                    <a:cxn ang="0">
                      <a:pos x="connsiteX2194" y="connsiteY2194"/>
                    </a:cxn>
                    <a:cxn ang="0">
                      <a:pos x="connsiteX2195" y="connsiteY2195"/>
                    </a:cxn>
                    <a:cxn ang="0">
                      <a:pos x="connsiteX2196" y="connsiteY2196"/>
                    </a:cxn>
                    <a:cxn ang="0">
                      <a:pos x="connsiteX2197" y="connsiteY2197"/>
                    </a:cxn>
                    <a:cxn ang="0">
                      <a:pos x="connsiteX2198" y="connsiteY2198"/>
                    </a:cxn>
                    <a:cxn ang="0">
                      <a:pos x="connsiteX2199" y="connsiteY2199"/>
                    </a:cxn>
                    <a:cxn ang="0">
                      <a:pos x="connsiteX2200" y="connsiteY2200"/>
                    </a:cxn>
                    <a:cxn ang="0">
                      <a:pos x="connsiteX2201" y="connsiteY2201"/>
                    </a:cxn>
                    <a:cxn ang="0">
                      <a:pos x="connsiteX2202" y="connsiteY2202"/>
                    </a:cxn>
                    <a:cxn ang="0">
                      <a:pos x="connsiteX2203" y="connsiteY2203"/>
                    </a:cxn>
                    <a:cxn ang="0">
                      <a:pos x="connsiteX2204" y="connsiteY2204"/>
                    </a:cxn>
                    <a:cxn ang="0">
                      <a:pos x="connsiteX2205" y="connsiteY2205"/>
                    </a:cxn>
                    <a:cxn ang="0">
                      <a:pos x="connsiteX2206" y="connsiteY2206"/>
                    </a:cxn>
                    <a:cxn ang="0">
                      <a:pos x="connsiteX2207" y="connsiteY2207"/>
                    </a:cxn>
                    <a:cxn ang="0">
                      <a:pos x="connsiteX2208" y="connsiteY2208"/>
                    </a:cxn>
                    <a:cxn ang="0">
                      <a:pos x="connsiteX2209" y="connsiteY2209"/>
                    </a:cxn>
                    <a:cxn ang="0">
                      <a:pos x="connsiteX2210" y="connsiteY2210"/>
                    </a:cxn>
                    <a:cxn ang="0">
                      <a:pos x="connsiteX2211" y="connsiteY2211"/>
                    </a:cxn>
                    <a:cxn ang="0">
                      <a:pos x="connsiteX2212" y="connsiteY2212"/>
                    </a:cxn>
                    <a:cxn ang="0">
                      <a:pos x="connsiteX2213" y="connsiteY2213"/>
                    </a:cxn>
                    <a:cxn ang="0">
                      <a:pos x="connsiteX2214" y="connsiteY2214"/>
                    </a:cxn>
                    <a:cxn ang="0">
                      <a:pos x="connsiteX2215" y="connsiteY2215"/>
                    </a:cxn>
                    <a:cxn ang="0">
                      <a:pos x="connsiteX2216" y="connsiteY2216"/>
                    </a:cxn>
                    <a:cxn ang="0">
                      <a:pos x="connsiteX2217" y="connsiteY2217"/>
                    </a:cxn>
                    <a:cxn ang="0">
                      <a:pos x="connsiteX2218" y="connsiteY2218"/>
                    </a:cxn>
                    <a:cxn ang="0">
                      <a:pos x="connsiteX2219" y="connsiteY2219"/>
                    </a:cxn>
                    <a:cxn ang="0">
                      <a:pos x="connsiteX2220" y="connsiteY2220"/>
                    </a:cxn>
                    <a:cxn ang="0">
                      <a:pos x="connsiteX2221" y="connsiteY2221"/>
                    </a:cxn>
                    <a:cxn ang="0">
                      <a:pos x="connsiteX2222" y="connsiteY2222"/>
                    </a:cxn>
                    <a:cxn ang="0">
                      <a:pos x="connsiteX2223" y="connsiteY2223"/>
                    </a:cxn>
                    <a:cxn ang="0">
                      <a:pos x="connsiteX2224" y="connsiteY2224"/>
                    </a:cxn>
                    <a:cxn ang="0">
                      <a:pos x="connsiteX2225" y="connsiteY2225"/>
                    </a:cxn>
                    <a:cxn ang="0">
                      <a:pos x="connsiteX2226" y="connsiteY2226"/>
                    </a:cxn>
                    <a:cxn ang="0">
                      <a:pos x="connsiteX2227" y="connsiteY2227"/>
                    </a:cxn>
                    <a:cxn ang="0">
                      <a:pos x="connsiteX2228" y="connsiteY2228"/>
                    </a:cxn>
                    <a:cxn ang="0">
                      <a:pos x="connsiteX2229" y="connsiteY2229"/>
                    </a:cxn>
                    <a:cxn ang="0">
                      <a:pos x="connsiteX2230" y="connsiteY2230"/>
                    </a:cxn>
                    <a:cxn ang="0">
                      <a:pos x="connsiteX2231" y="connsiteY2231"/>
                    </a:cxn>
                    <a:cxn ang="0">
                      <a:pos x="connsiteX2232" y="connsiteY2232"/>
                    </a:cxn>
                    <a:cxn ang="0">
                      <a:pos x="connsiteX2233" y="connsiteY2233"/>
                    </a:cxn>
                    <a:cxn ang="0">
                      <a:pos x="connsiteX2234" y="connsiteY2234"/>
                    </a:cxn>
                    <a:cxn ang="0">
                      <a:pos x="connsiteX2235" y="connsiteY2235"/>
                    </a:cxn>
                    <a:cxn ang="0">
                      <a:pos x="connsiteX2236" y="connsiteY2236"/>
                    </a:cxn>
                    <a:cxn ang="0">
                      <a:pos x="connsiteX2237" y="connsiteY2237"/>
                    </a:cxn>
                    <a:cxn ang="0">
                      <a:pos x="connsiteX2238" y="connsiteY2238"/>
                    </a:cxn>
                    <a:cxn ang="0">
                      <a:pos x="connsiteX2239" y="connsiteY2239"/>
                    </a:cxn>
                    <a:cxn ang="0">
                      <a:pos x="connsiteX2240" y="connsiteY2240"/>
                    </a:cxn>
                    <a:cxn ang="0">
                      <a:pos x="connsiteX2241" y="connsiteY2241"/>
                    </a:cxn>
                    <a:cxn ang="0">
                      <a:pos x="connsiteX2242" y="connsiteY2242"/>
                    </a:cxn>
                    <a:cxn ang="0">
                      <a:pos x="connsiteX2243" y="connsiteY2243"/>
                    </a:cxn>
                    <a:cxn ang="0">
                      <a:pos x="connsiteX2244" y="connsiteY2244"/>
                    </a:cxn>
                    <a:cxn ang="0">
                      <a:pos x="connsiteX2245" y="connsiteY2245"/>
                    </a:cxn>
                    <a:cxn ang="0">
                      <a:pos x="connsiteX2246" y="connsiteY2246"/>
                    </a:cxn>
                    <a:cxn ang="0">
                      <a:pos x="connsiteX2247" y="connsiteY2247"/>
                    </a:cxn>
                    <a:cxn ang="0">
                      <a:pos x="connsiteX2248" y="connsiteY2248"/>
                    </a:cxn>
                    <a:cxn ang="0">
                      <a:pos x="connsiteX2249" y="connsiteY2249"/>
                    </a:cxn>
                    <a:cxn ang="0">
                      <a:pos x="connsiteX2250" y="connsiteY2250"/>
                    </a:cxn>
                    <a:cxn ang="0">
                      <a:pos x="connsiteX2251" y="connsiteY2251"/>
                    </a:cxn>
                    <a:cxn ang="0">
                      <a:pos x="connsiteX2252" y="connsiteY2252"/>
                    </a:cxn>
                    <a:cxn ang="0">
                      <a:pos x="connsiteX2253" y="connsiteY2253"/>
                    </a:cxn>
                    <a:cxn ang="0">
                      <a:pos x="connsiteX2254" y="connsiteY2254"/>
                    </a:cxn>
                    <a:cxn ang="0">
                      <a:pos x="connsiteX2255" y="connsiteY2255"/>
                    </a:cxn>
                    <a:cxn ang="0">
                      <a:pos x="connsiteX2256" y="connsiteY2256"/>
                    </a:cxn>
                    <a:cxn ang="0">
                      <a:pos x="connsiteX2257" y="connsiteY2257"/>
                    </a:cxn>
                    <a:cxn ang="0">
                      <a:pos x="connsiteX2258" y="connsiteY2258"/>
                    </a:cxn>
                    <a:cxn ang="0">
                      <a:pos x="connsiteX2259" y="connsiteY2259"/>
                    </a:cxn>
                    <a:cxn ang="0">
                      <a:pos x="connsiteX2260" y="connsiteY2260"/>
                    </a:cxn>
                    <a:cxn ang="0">
                      <a:pos x="connsiteX2261" y="connsiteY2261"/>
                    </a:cxn>
                    <a:cxn ang="0">
                      <a:pos x="connsiteX2262" y="connsiteY2262"/>
                    </a:cxn>
                    <a:cxn ang="0">
                      <a:pos x="connsiteX2263" y="connsiteY2263"/>
                    </a:cxn>
                    <a:cxn ang="0">
                      <a:pos x="connsiteX2264" y="connsiteY2264"/>
                    </a:cxn>
                    <a:cxn ang="0">
                      <a:pos x="connsiteX2265" y="connsiteY2265"/>
                    </a:cxn>
                    <a:cxn ang="0">
                      <a:pos x="connsiteX2266" y="connsiteY2266"/>
                    </a:cxn>
                    <a:cxn ang="0">
                      <a:pos x="connsiteX2267" y="connsiteY2267"/>
                    </a:cxn>
                    <a:cxn ang="0">
                      <a:pos x="connsiteX2268" y="connsiteY2268"/>
                    </a:cxn>
                    <a:cxn ang="0">
                      <a:pos x="connsiteX2269" y="connsiteY2269"/>
                    </a:cxn>
                    <a:cxn ang="0">
                      <a:pos x="connsiteX2270" y="connsiteY2270"/>
                    </a:cxn>
                    <a:cxn ang="0">
                      <a:pos x="connsiteX2271" y="connsiteY2271"/>
                    </a:cxn>
                    <a:cxn ang="0">
                      <a:pos x="connsiteX2272" y="connsiteY2272"/>
                    </a:cxn>
                    <a:cxn ang="0">
                      <a:pos x="connsiteX2273" y="connsiteY2273"/>
                    </a:cxn>
                    <a:cxn ang="0">
                      <a:pos x="connsiteX2274" y="connsiteY2274"/>
                    </a:cxn>
                    <a:cxn ang="0">
                      <a:pos x="connsiteX2275" y="connsiteY2275"/>
                    </a:cxn>
                    <a:cxn ang="0">
                      <a:pos x="connsiteX2276" y="connsiteY2276"/>
                    </a:cxn>
                    <a:cxn ang="0">
                      <a:pos x="connsiteX2277" y="connsiteY2277"/>
                    </a:cxn>
                    <a:cxn ang="0">
                      <a:pos x="connsiteX2278" y="connsiteY2278"/>
                    </a:cxn>
                    <a:cxn ang="0">
                      <a:pos x="connsiteX2279" y="connsiteY2279"/>
                    </a:cxn>
                    <a:cxn ang="0">
                      <a:pos x="connsiteX2280" y="connsiteY2280"/>
                    </a:cxn>
                    <a:cxn ang="0">
                      <a:pos x="connsiteX2281" y="connsiteY2281"/>
                    </a:cxn>
                    <a:cxn ang="0">
                      <a:pos x="connsiteX2282" y="connsiteY2282"/>
                    </a:cxn>
                    <a:cxn ang="0">
                      <a:pos x="connsiteX2283" y="connsiteY2283"/>
                    </a:cxn>
                    <a:cxn ang="0">
                      <a:pos x="connsiteX2284" y="connsiteY2284"/>
                    </a:cxn>
                    <a:cxn ang="0">
                      <a:pos x="connsiteX2285" y="connsiteY2285"/>
                    </a:cxn>
                    <a:cxn ang="0">
                      <a:pos x="connsiteX2286" y="connsiteY2286"/>
                    </a:cxn>
                    <a:cxn ang="0">
                      <a:pos x="connsiteX2287" y="connsiteY2287"/>
                    </a:cxn>
                    <a:cxn ang="0">
                      <a:pos x="connsiteX2288" y="connsiteY2288"/>
                    </a:cxn>
                    <a:cxn ang="0">
                      <a:pos x="connsiteX2289" y="connsiteY2289"/>
                    </a:cxn>
                    <a:cxn ang="0">
                      <a:pos x="connsiteX2290" y="connsiteY2290"/>
                    </a:cxn>
                    <a:cxn ang="0">
                      <a:pos x="connsiteX2291" y="connsiteY2291"/>
                    </a:cxn>
                    <a:cxn ang="0">
                      <a:pos x="connsiteX2292" y="connsiteY2292"/>
                    </a:cxn>
                    <a:cxn ang="0">
                      <a:pos x="connsiteX2293" y="connsiteY2293"/>
                    </a:cxn>
                    <a:cxn ang="0">
                      <a:pos x="connsiteX2294" y="connsiteY2294"/>
                    </a:cxn>
                    <a:cxn ang="0">
                      <a:pos x="connsiteX2295" y="connsiteY2295"/>
                    </a:cxn>
                    <a:cxn ang="0">
                      <a:pos x="connsiteX2296" y="connsiteY2296"/>
                    </a:cxn>
                    <a:cxn ang="0">
                      <a:pos x="connsiteX2297" y="connsiteY2297"/>
                    </a:cxn>
                    <a:cxn ang="0">
                      <a:pos x="connsiteX2298" y="connsiteY2298"/>
                    </a:cxn>
                    <a:cxn ang="0">
                      <a:pos x="connsiteX2299" y="connsiteY2299"/>
                    </a:cxn>
                    <a:cxn ang="0">
                      <a:pos x="connsiteX2300" y="connsiteY2300"/>
                    </a:cxn>
                    <a:cxn ang="0">
                      <a:pos x="connsiteX2301" y="connsiteY2301"/>
                    </a:cxn>
                    <a:cxn ang="0">
                      <a:pos x="connsiteX2302" y="connsiteY2302"/>
                    </a:cxn>
                    <a:cxn ang="0">
                      <a:pos x="connsiteX2303" y="connsiteY2303"/>
                    </a:cxn>
                    <a:cxn ang="0">
                      <a:pos x="connsiteX2304" y="connsiteY2304"/>
                    </a:cxn>
                    <a:cxn ang="0">
                      <a:pos x="connsiteX2305" y="connsiteY2305"/>
                    </a:cxn>
                    <a:cxn ang="0">
                      <a:pos x="connsiteX2306" y="connsiteY2306"/>
                    </a:cxn>
                    <a:cxn ang="0">
                      <a:pos x="connsiteX2307" y="connsiteY2307"/>
                    </a:cxn>
                    <a:cxn ang="0">
                      <a:pos x="connsiteX2308" y="connsiteY2308"/>
                    </a:cxn>
                    <a:cxn ang="0">
                      <a:pos x="connsiteX2309" y="connsiteY2309"/>
                    </a:cxn>
                    <a:cxn ang="0">
                      <a:pos x="connsiteX2310" y="connsiteY2310"/>
                    </a:cxn>
                    <a:cxn ang="0">
                      <a:pos x="connsiteX2311" y="connsiteY2311"/>
                    </a:cxn>
                    <a:cxn ang="0">
                      <a:pos x="connsiteX2312" y="connsiteY2312"/>
                    </a:cxn>
                    <a:cxn ang="0">
                      <a:pos x="connsiteX2313" y="connsiteY2313"/>
                    </a:cxn>
                    <a:cxn ang="0">
                      <a:pos x="connsiteX2314" y="connsiteY2314"/>
                    </a:cxn>
                    <a:cxn ang="0">
                      <a:pos x="connsiteX2315" y="connsiteY2315"/>
                    </a:cxn>
                    <a:cxn ang="0">
                      <a:pos x="connsiteX2316" y="connsiteY2316"/>
                    </a:cxn>
                    <a:cxn ang="0">
                      <a:pos x="connsiteX2317" y="connsiteY2317"/>
                    </a:cxn>
                    <a:cxn ang="0">
                      <a:pos x="connsiteX2318" y="connsiteY2318"/>
                    </a:cxn>
                    <a:cxn ang="0">
                      <a:pos x="connsiteX2319" y="connsiteY2319"/>
                    </a:cxn>
                    <a:cxn ang="0">
                      <a:pos x="connsiteX2320" y="connsiteY2320"/>
                    </a:cxn>
                    <a:cxn ang="0">
                      <a:pos x="connsiteX2321" y="connsiteY2321"/>
                    </a:cxn>
                    <a:cxn ang="0">
                      <a:pos x="connsiteX2322" y="connsiteY2322"/>
                    </a:cxn>
                    <a:cxn ang="0">
                      <a:pos x="connsiteX2323" y="connsiteY2323"/>
                    </a:cxn>
                    <a:cxn ang="0">
                      <a:pos x="connsiteX2324" y="connsiteY2324"/>
                    </a:cxn>
                    <a:cxn ang="0">
                      <a:pos x="connsiteX2325" y="connsiteY2325"/>
                    </a:cxn>
                    <a:cxn ang="0">
                      <a:pos x="connsiteX2326" y="connsiteY2326"/>
                    </a:cxn>
                    <a:cxn ang="0">
                      <a:pos x="connsiteX2327" y="connsiteY2327"/>
                    </a:cxn>
                    <a:cxn ang="0">
                      <a:pos x="connsiteX2328" y="connsiteY2328"/>
                    </a:cxn>
                    <a:cxn ang="0">
                      <a:pos x="connsiteX2329" y="connsiteY2329"/>
                    </a:cxn>
                    <a:cxn ang="0">
                      <a:pos x="connsiteX2330" y="connsiteY2330"/>
                    </a:cxn>
                    <a:cxn ang="0">
                      <a:pos x="connsiteX2331" y="connsiteY2331"/>
                    </a:cxn>
                    <a:cxn ang="0">
                      <a:pos x="connsiteX2332" y="connsiteY2332"/>
                    </a:cxn>
                    <a:cxn ang="0">
                      <a:pos x="connsiteX2333" y="connsiteY2333"/>
                    </a:cxn>
                    <a:cxn ang="0">
                      <a:pos x="connsiteX2334" y="connsiteY2334"/>
                    </a:cxn>
                    <a:cxn ang="0">
                      <a:pos x="connsiteX2335" y="connsiteY2335"/>
                    </a:cxn>
                    <a:cxn ang="0">
                      <a:pos x="connsiteX2336" y="connsiteY2336"/>
                    </a:cxn>
                    <a:cxn ang="0">
                      <a:pos x="connsiteX2337" y="connsiteY2337"/>
                    </a:cxn>
                    <a:cxn ang="0">
                      <a:pos x="connsiteX2338" y="connsiteY2338"/>
                    </a:cxn>
                    <a:cxn ang="0">
                      <a:pos x="connsiteX2339" y="connsiteY2339"/>
                    </a:cxn>
                    <a:cxn ang="0">
                      <a:pos x="connsiteX2340" y="connsiteY2340"/>
                    </a:cxn>
                    <a:cxn ang="0">
                      <a:pos x="connsiteX2341" y="connsiteY2341"/>
                    </a:cxn>
                    <a:cxn ang="0">
                      <a:pos x="connsiteX2342" y="connsiteY2342"/>
                    </a:cxn>
                    <a:cxn ang="0">
                      <a:pos x="connsiteX2343" y="connsiteY2343"/>
                    </a:cxn>
                    <a:cxn ang="0">
                      <a:pos x="connsiteX2344" y="connsiteY2344"/>
                    </a:cxn>
                    <a:cxn ang="0">
                      <a:pos x="connsiteX2345" y="connsiteY2345"/>
                    </a:cxn>
                    <a:cxn ang="0">
                      <a:pos x="connsiteX2346" y="connsiteY2346"/>
                    </a:cxn>
                    <a:cxn ang="0">
                      <a:pos x="connsiteX2347" y="connsiteY2347"/>
                    </a:cxn>
                    <a:cxn ang="0">
                      <a:pos x="connsiteX2348" y="connsiteY2348"/>
                    </a:cxn>
                    <a:cxn ang="0">
                      <a:pos x="connsiteX2349" y="connsiteY2349"/>
                    </a:cxn>
                    <a:cxn ang="0">
                      <a:pos x="connsiteX2350" y="connsiteY2350"/>
                    </a:cxn>
                    <a:cxn ang="0">
                      <a:pos x="connsiteX2351" y="connsiteY2351"/>
                    </a:cxn>
                    <a:cxn ang="0">
                      <a:pos x="connsiteX2352" y="connsiteY2352"/>
                    </a:cxn>
                    <a:cxn ang="0">
                      <a:pos x="connsiteX2353" y="connsiteY2353"/>
                    </a:cxn>
                    <a:cxn ang="0">
                      <a:pos x="connsiteX2354" y="connsiteY2354"/>
                    </a:cxn>
                    <a:cxn ang="0">
                      <a:pos x="connsiteX2355" y="connsiteY2355"/>
                    </a:cxn>
                    <a:cxn ang="0">
                      <a:pos x="connsiteX2356" y="connsiteY2356"/>
                    </a:cxn>
                    <a:cxn ang="0">
                      <a:pos x="connsiteX2357" y="connsiteY2357"/>
                    </a:cxn>
                    <a:cxn ang="0">
                      <a:pos x="connsiteX2358" y="connsiteY2358"/>
                    </a:cxn>
                    <a:cxn ang="0">
                      <a:pos x="connsiteX2359" y="connsiteY2359"/>
                    </a:cxn>
                    <a:cxn ang="0">
                      <a:pos x="connsiteX2360" y="connsiteY2360"/>
                    </a:cxn>
                    <a:cxn ang="0">
                      <a:pos x="connsiteX2361" y="connsiteY2361"/>
                    </a:cxn>
                    <a:cxn ang="0">
                      <a:pos x="connsiteX2362" y="connsiteY2362"/>
                    </a:cxn>
                    <a:cxn ang="0">
                      <a:pos x="connsiteX2363" y="connsiteY2363"/>
                    </a:cxn>
                    <a:cxn ang="0">
                      <a:pos x="connsiteX2364" y="connsiteY2364"/>
                    </a:cxn>
                    <a:cxn ang="0">
                      <a:pos x="connsiteX2365" y="connsiteY2365"/>
                    </a:cxn>
                    <a:cxn ang="0">
                      <a:pos x="connsiteX2366" y="connsiteY2366"/>
                    </a:cxn>
                    <a:cxn ang="0">
                      <a:pos x="connsiteX2367" y="connsiteY2367"/>
                    </a:cxn>
                    <a:cxn ang="0">
                      <a:pos x="connsiteX2368" y="connsiteY2368"/>
                    </a:cxn>
                    <a:cxn ang="0">
                      <a:pos x="connsiteX2369" y="connsiteY2369"/>
                    </a:cxn>
                    <a:cxn ang="0">
                      <a:pos x="connsiteX2370" y="connsiteY2370"/>
                    </a:cxn>
                    <a:cxn ang="0">
                      <a:pos x="connsiteX2371" y="connsiteY2371"/>
                    </a:cxn>
                    <a:cxn ang="0">
                      <a:pos x="connsiteX2372" y="connsiteY2372"/>
                    </a:cxn>
                    <a:cxn ang="0">
                      <a:pos x="connsiteX2373" y="connsiteY2373"/>
                    </a:cxn>
                    <a:cxn ang="0">
                      <a:pos x="connsiteX2374" y="connsiteY2374"/>
                    </a:cxn>
                    <a:cxn ang="0">
                      <a:pos x="connsiteX2375" y="connsiteY2375"/>
                    </a:cxn>
                    <a:cxn ang="0">
                      <a:pos x="connsiteX2376" y="connsiteY2376"/>
                    </a:cxn>
                    <a:cxn ang="0">
                      <a:pos x="connsiteX2377" y="connsiteY2377"/>
                    </a:cxn>
                    <a:cxn ang="0">
                      <a:pos x="connsiteX2378" y="connsiteY2378"/>
                    </a:cxn>
                    <a:cxn ang="0">
                      <a:pos x="connsiteX2379" y="connsiteY2379"/>
                    </a:cxn>
                    <a:cxn ang="0">
                      <a:pos x="connsiteX2380" y="connsiteY2380"/>
                    </a:cxn>
                    <a:cxn ang="0">
                      <a:pos x="connsiteX2381" y="connsiteY2381"/>
                    </a:cxn>
                    <a:cxn ang="0">
                      <a:pos x="connsiteX2382" y="connsiteY2382"/>
                    </a:cxn>
                    <a:cxn ang="0">
                      <a:pos x="connsiteX2383" y="connsiteY2383"/>
                    </a:cxn>
                    <a:cxn ang="0">
                      <a:pos x="connsiteX2384" y="connsiteY2384"/>
                    </a:cxn>
                    <a:cxn ang="0">
                      <a:pos x="connsiteX2385" y="connsiteY2385"/>
                    </a:cxn>
                    <a:cxn ang="0">
                      <a:pos x="connsiteX2386" y="connsiteY2386"/>
                    </a:cxn>
                    <a:cxn ang="0">
                      <a:pos x="connsiteX2387" y="connsiteY2387"/>
                    </a:cxn>
                    <a:cxn ang="0">
                      <a:pos x="connsiteX2388" y="connsiteY2388"/>
                    </a:cxn>
                    <a:cxn ang="0">
                      <a:pos x="connsiteX2389" y="connsiteY2389"/>
                    </a:cxn>
                    <a:cxn ang="0">
                      <a:pos x="connsiteX2390" y="connsiteY2390"/>
                    </a:cxn>
                    <a:cxn ang="0">
                      <a:pos x="connsiteX2391" y="connsiteY2391"/>
                    </a:cxn>
                    <a:cxn ang="0">
                      <a:pos x="connsiteX2392" y="connsiteY2392"/>
                    </a:cxn>
                    <a:cxn ang="0">
                      <a:pos x="connsiteX2393" y="connsiteY2393"/>
                    </a:cxn>
                    <a:cxn ang="0">
                      <a:pos x="connsiteX2394" y="connsiteY2394"/>
                    </a:cxn>
                    <a:cxn ang="0">
                      <a:pos x="connsiteX2395" y="connsiteY2395"/>
                    </a:cxn>
                    <a:cxn ang="0">
                      <a:pos x="connsiteX2396" y="connsiteY2396"/>
                    </a:cxn>
                    <a:cxn ang="0">
                      <a:pos x="connsiteX2397" y="connsiteY2397"/>
                    </a:cxn>
                    <a:cxn ang="0">
                      <a:pos x="connsiteX2398" y="connsiteY2398"/>
                    </a:cxn>
                    <a:cxn ang="0">
                      <a:pos x="connsiteX2399" y="connsiteY2399"/>
                    </a:cxn>
                    <a:cxn ang="0">
                      <a:pos x="connsiteX2400" y="connsiteY2400"/>
                    </a:cxn>
                    <a:cxn ang="0">
                      <a:pos x="connsiteX2401" y="connsiteY2401"/>
                    </a:cxn>
                    <a:cxn ang="0">
                      <a:pos x="connsiteX2402" y="connsiteY2402"/>
                    </a:cxn>
                    <a:cxn ang="0">
                      <a:pos x="connsiteX2403" y="connsiteY2403"/>
                    </a:cxn>
                    <a:cxn ang="0">
                      <a:pos x="connsiteX2404" y="connsiteY2404"/>
                    </a:cxn>
                    <a:cxn ang="0">
                      <a:pos x="connsiteX2405" y="connsiteY2405"/>
                    </a:cxn>
                    <a:cxn ang="0">
                      <a:pos x="connsiteX2406" y="connsiteY2406"/>
                    </a:cxn>
                    <a:cxn ang="0">
                      <a:pos x="connsiteX2407" y="connsiteY2407"/>
                    </a:cxn>
                    <a:cxn ang="0">
                      <a:pos x="connsiteX2408" y="connsiteY2408"/>
                    </a:cxn>
                    <a:cxn ang="0">
                      <a:pos x="connsiteX2409" y="connsiteY2409"/>
                    </a:cxn>
                    <a:cxn ang="0">
                      <a:pos x="connsiteX2410" y="connsiteY2410"/>
                    </a:cxn>
                    <a:cxn ang="0">
                      <a:pos x="connsiteX2411" y="connsiteY2411"/>
                    </a:cxn>
                    <a:cxn ang="0">
                      <a:pos x="connsiteX2412" y="connsiteY2412"/>
                    </a:cxn>
                    <a:cxn ang="0">
                      <a:pos x="connsiteX2413" y="connsiteY2413"/>
                    </a:cxn>
                    <a:cxn ang="0">
                      <a:pos x="connsiteX2414" y="connsiteY2414"/>
                    </a:cxn>
                    <a:cxn ang="0">
                      <a:pos x="connsiteX2415" y="connsiteY2415"/>
                    </a:cxn>
                    <a:cxn ang="0">
                      <a:pos x="connsiteX2416" y="connsiteY2416"/>
                    </a:cxn>
                    <a:cxn ang="0">
                      <a:pos x="connsiteX2417" y="connsiteY2417"/>
                    </a:cxn>
                    <a:cxn ang="0">
                      <a:pos x="connsiteX2418" y="connsiteY2418"/>
                    </a:cxn>
                    <a:cxn ang="0">
                      <a:pos x="connsiteX2419" y="connsiteY2419"/>
                    </a:cxn>
                    <a:cxn ang="0">
                      <a:pos x="connsiteX2420" y="connsiteY2420"/>
                    </a:cxn>
                    <a:cxn ang="0">
                      <a:pos x="connsiteX2421" y="connsiteY2421"/>
                    </a:cxn>
                    <a:cxn ang="0">
                      <a:pos x="connsiteX2422" y="connsiteY2422"/>
                    </a:cxn>
                    <a:cxn ang="0">
                      <a:pos x="connsiteX2423" y="connsiteY2423"/>
                    </a:cxn>
                    <a:cxn ang="0">
                      <a:pos x="connsiteX2424" y="connsiteY2424"/>
                    </a:cxn>
                    <a:cxn ang="0">
                      <a:pos x="connsiteX2425" y="connsiteY2425"/>
                    </a:cxn>
                    <a:cxn ang="0">
                      <a:pos x="connsiteX2426" y="connsiteY2426"/>
                    </a:cxn>
                    <a:cxn ang="0">
                      <a:pos x="connsiteX2427" y="connsiteY2427"/>
                    </a:cxn>
                    <a:cxn ang="0">
                      <a:pos x="connsiteX2428" y="connsiteY2428"/>
                    </a:cxn>
                    <a:cxn ang="0">
                      <a:pos x="connsiteX2429" y="connsiteY2429"/>
                    </a:cxn>
                    <a:cxn ang="0">
                      <a:pos x="connsiteX2430" y="connsiteY2430"/>
                    </a:cxn>
                    <a:cxn ang="0">
                      <a:pos x="connsiteX2431" y="connsiteY2431"/>
                    </a:cxn>
                    <a:cxn ang="0">
                      <a:pos x="connsiteX2432" y="connsiteY2432"/>
                    </a:cxn>
                    <a:cxn ang="0">
                      <a:pos x="connsiteX2433" y="connsiteY2433"/>
                    </a:cxn>
                    <a:cxn ang="0">
                      <a:pos x="connsiteX2434" y="connsiteY2434"/>
                    </a:cxn>
                    <a:cxn ang="0">
                      <a:pos x="connsiteX2435" y="connsiteY2435"/>
                    </a:cxn>
                    <a:cxn ang="0">
                      <a:pos x="connsiteX2436" y="connsiteY2436"/>
                    </a:cxn>
                    <a:cxn ang="0">
                      <a:pos x="connsiteX2437" y="connsiteY2437"/>
                    </a:cxn>
                    <a:cxn ang="0">
                      <a:pos x="connsiteX2438" y="connsiteY2438"/>
                    </a:cxn>
                    <a:cxn ang="0">
                      <a:pos x="connsiteX2439" y="connsiteY2439"/>
                    </a:cxn>
                    <a:cxn ang="0">
                      <a:pos x="connsiteX2440" y="connsiteY2440"/>
                    </a:cxn>
                    <a:cxn ang="0">
                      <a:pos x="connsiteX2441" y="connsiteY2441"/>
                    </a:cxn>
                    <a:cxn ang="0">
                      <a:pos x="connsiteX2442" y="connsiteY2442"/>
                    </a:cxn>
                    <a:cxn ang="0">
                      <a:pos x="connsiteX2443" y="connsiteY2443"/>
                    </a:cxn>
                    <a:cxn ang="0">
                      <a:pos x="connsiteX2444" y="connsiteY2444"/>
                    </a:cxn>
                    <a:cxn ang="0">
                      <a:pos x="connsiteX2445" y="connsiteY2445"/>
                    </a:cxn>
                    <a:cxn ang="0">
                      <a:pos x="connsiteX2446" y="connsiteY2446"/>
                    </a:cxn>
                    <a:cxn ang="0">
                      <a:pos x="connsiteX2447" y="connsiteY2447"/>
                    </a:cxn>
                    <a:cxn ang="0">
                      <a:pos x="connsiteX2448" y="connsiteY2448"/>
                    </a:cxn>
                    <a:cxn ang="0">
                      <a:pos x="connsiteX2449" y="connsiteY2449"/>
                    </a:cxn>
                    <a:cxn ang="0">
                      <a:pos x="connsiteX2450" y="connsiteY2450"/>
                    </a:cxn>
                    <a:cxn ang="0">
                      <a:pos x="connsiteX2451" y="connsiteY2451"/>
                    </a:cxn>
                    <a:cxn ang="0">
                      <a:pos x="connsiteX2452" y="connsiteY2452"/>
                    </a:cxn>
                    <a:cxn ang="0">
                      <a:pos x="connsiteX2453" y="connsiteY2453"/>
                    </a:cxn>
                    <a:cxn ang="0">
                      <a:pos x="connsiteX2454" y="connsiteY2454"/>
                    </a:cxn>
                    <a:cxn ang="0">
                      <a:pos x="connsiteX2455" y="connsiteY2455"/>
                    </a:cxn>
                    <a:cxn ang="0">
                      <a:pos x="connsiteX2456" y="connsiteY2456"/>
                    </a:cxn>
                    <a:cxn ang="0">
                      <a:pos x="connsiteX2457" y="connsiteY2457"/>
                    </a:cxn>
                    <a:cxn ang="0">
                      <a:pos x="connsiteX2458" y="connsiteY2458"/>
                    </a:cxn>
                    <a:cxn ang="0">
                      <a:pos x="connsiteX2459" y="connsiteY2459"/>
                    </a:cxn>
                    <a:cxn ang="0">
                      <a:pos x="connsiteX2460" y="connsiteY2460"/>
                    </a:cxn>
                    <a:cxn ang="0">
                      <a:pos x="connsiteX2461" y="connsiteY2461"/>
                    </a:cxn>
                    <a:cxn ang="0">
                      <a:pos x="connsiteX2462" y="connsiteY2462"/>
                    </a:cxn>
                    <a:cxn ang="0">
                      <a:pos x="connsiteX2463" y="connsiteY2463"/>
                    </a:cxn>
                    <a:cxn ang="0">
                      <a:pos x="connsiteX2464" y="connsiteY2464"/>
                    </a:cxn>
                    <a:cxn ang="0">
                      <a:pos x="connsiteX2465" y="connsiteY2465"/>
                    </a:cxn>
                    <a:cxn ang="0">
                      <a:pos x="connsiteX2466" y="connsiteY2466"/>
                    </a:cxn>
                    <a:cxn ang="0">
                      <a:pos x="connsiteX2467" y="connsiteY2467"/>
                    </a:cxn>
                    <a:cxn ang="0">
                      <a:pos x="connsiteX2468" y="connsiteY2468"/>
                    </a:cxn>
                    <a:cxn ang="0">
                      <a:pos x="connsiteX2469" y="connsiteY2469"/>
                    </a:cxn>
                    <a:cxn ang="0">
                      <a:pos x="connsiteX2470" y="connsiteY2470"/>
                    </a:cxn>
                    <a:cxn ang="0">
                      <a:pos x="connsiteX2471" y="connsiteY2471"/>
                    </a:cxn>
                    <a:cxn ang="0">
                      <a:pos x="connsiteX2472" y="connsiteY2472"/>
                    </a:cxn>
                    <a:cxn ang="0">
                      <a:pos x="connsiteX2473" y="connsiteY2473"/>
                    </a:cxn>
                    <a:cxn ang="0">
                      <a:pos x="connsiteX2474" y="connsiteY2474"/>
                    </a:cxn>
                    <a:cxn ang="0">
                      <a:pos x="connsiteX2475" y="connsiteY2475"/>
                    </a:cxn>
                    <a:cxn ang="0">
                      <a:pos x="connsiteX2476" y="connsiteY2476"/>
                    </a:cxn>
                    <a:cxn ang="0">
                      <a:pos x="connsiteX2477" y="connsiteY2477"/>
                    </a:cxn>
                    <a:cxn ang="0">
                      <a:pos x="connsiteX2478" y="connsiteY2478"/>
                    </a:cxn>
                    <a:cxn ang="0">
                      <a:pos x="connsiteX2479" y="connsiteY2479"/>
                    </a:cxn>
                    <a:cxn ang="0">
                      <a:pos x="connsiteX2480" y="connsiteY2480"/>
                    </a:cxn>
                    <a:cxn ang="0">
                      <a:pos x="connsiteX2481" y="connsiteY2481"/>
                    </a:cxn>
                    <a:cxn ang="0">
                      <a:pos x="connsiteX2482" y="connsiteY2482"/>
                    </a:cxn>
                    <a:cxn ang="0">
                      <a:pos x="connsiteX2483" y="connsiteY2483"/>
                    </a:cxn>
                    <a:cxn ang="0">
                      <a:pos x="connsiteX2484" y="connsiteY2484"/>
                    </a:cxn>
                    <a:cxn ang="0">
                      <a:pos x="connsiteX2485" y="connsiteY2485"/>
                    </a:cxn>
                    <a:cxn ang="0">
                      <a:pos x="connsiteX2486" y="connsiteY2486"/>
                    </a:cxn>
                    <a:cxn ang="0">
                      <a:pos x="connsiteX2487" y="connsiteY2487"/>
                    </a:cxn>
                    <a:cxn ang="0">
                      <a:pos x="connsiteX2488" y="connsiteY2488"/>
                    </a:cxn>
                    <a:cxn ang="0">
                      <a:pos x="connsiteX2489" y="connsiteY2489"/>
                    </a:cxn>
                    <a:cxn ang="0">
                      <a:pos x="connsiteX2490" y="connsiteY2490"/>
                    </a:cxn>
                    <a:cxn ang="0">
                      <a:pos x="connsiteX2491" y="connsiteY2491"/>
                    </a:cxn>
                    <a:cxn ang="0">
                      <a:pos x="connsiteX2492" y="connsiteY2492"/>
                    </a:cxn>
                    <a:cxn ang="0">
                      <a:pos x="connsiteX2493" y="connsiteY2493"/>
                    </a:cxn>
                    <a:cxn ang="0">
                      <a:pos x="connsiteX2494" y="connsiteY2494"/>
                    </a:cxn>
                    <a:cxn ang="0">
                      <a:pos x="connsiteX2495" y="connsiteY2495"/>
                    </a:cxn>
                    <a:cxn ang="0">
                      <a:pos x="connsiteX2496" y="connsiteY2496"/>
                    </a:cxn>
                    <a:cxn ang="0">
                      <a:pos x="connsiteX2497" y="connsiteY2497"/>
                    </a:cxn>
                    <a:cxn ang="0">
                      <a:pos x="connsiteX2498" y="connsiteY2498"/>
                    </a:cxn>
                    <a:cxn ang="0">
                      <a:pos x="connsiteX2499" y="connsiteY2499"/>
                    </a:cxn>
                    <a:cxn ang="0">
                      <a:pos x="connsiteX2500" y="connsiteY2500"/>
                    </a:cxn>
                    <a:cxn ang="0">
                      <a:pos x="connsiteX2501" y="connsiteY2501"/>
                    </a:cxn>
                    <a:cxn ang="0">
                      <a:pos x="connsiteX2502" y="connsiteY2502"/>
                    </a:cxn>
                    <a:cxn ang="0">
                      <a:pos x="connsiteX2503" y="connsiteY2503"/>
                    </a:cxn>
                    <a:cxn ang="0">
                      <a:pos x="connsiteX2504" y="connsiteY2504"/>
                    </a:cxn>
                    <a:cxn ang="0">
                      <a:pos x="connsiteX2505" y="connsiteY2505"/>
                    </a:cxn>
                    <a:cxn ang="0">
                      <a:pos x="connsiteX2506" y="connsiteY2506"/>
                    </a:cxn>
                    <a:cxn ang="0">
                      <a:pos x="connsiteX2507" y="connsiteY2507"/>
                    </a:cxn>
                    <a:cxn ang="0">
                      <a:pos x="connsiteX2508" y="connsiteY2508"/>
                    </a:cxn>
                    <a:cxn ang="0">
                      <a:pos x="connsiteX2509" y="connsiteY2509"/>
                    </a:cxn>
                    <a:cxn ang="0">
                      <a:pos x="connsiteX2510" y="connsiteY2510"/>
                    </a:cxn>
                    <a:cxn ang="0">
                      <a:pos x="connsiteX2511" y="connsiteY2511"/>
                    </a:cxn>
                    <a:cxn ang="0">
                      <a:pos x="connsiteX2512" y="connsiteY2512"/>
                    </a:cxn>
                    <a:cxn ang="0">
                      <a:pos x="connsiteX2513" y="connsiteY2513"/>
                    </a:cxn>
                    <a:cxn ang="0">
                      <a:pos x="connsiteX2514" y="connsiteY2514"/>
                    </a:cxn>
                    <a:cxn ang="0">
                      <a:pos x="connsiteX2515" y="connsiteY2515"/>
                    </a:cxn>
                    <a:cxn ang="0">
                      <a:pos x="connsiteX2516" y="connsiteY2516"/>
                    </a:cxn>
                    <a:cxn ang="0">
                      <a:pos x="connsiteX2517" y="connsiteY2517"/>
                    </a:cxn>
                    <a:cxn ang="0">
                      <a:pos x="connsiteX2518" y="connsiteY2518"/>
                    </a:cxn>
                    <a:cxn ang="0">
                      <a:pos x="connsiteX2519" y="connsiteY2519"/>
                    </a:cxn>
                    <a:cxn ang="0">
                      <a:pos x="connsiteX2520" y="connsiteY2520"/>
                    </a:cxn>
                    <a:cxn ang="0">
                      <a:pos x="connsiteX2521" y="connsiteY2521"/>
                    </a:cxn>
                    <a:cxn ang="0">
                      <a:pos x="connsiteX2522" y="connsiteY2522"/>
                    </a:cxn>
                    <a:cxn ang="0">
                      <a:pos x="connsiteX2523" y="connsiteY2523"/>
                    </a:cxn>
                    <a:cxn ang="0">
                      <a:pos x="connsiteX2524" y="connsiteY2524"/>
                    </a:cxn>
                    <a:cxn ang="0">
                      <a:pos x="connsiteX2525" y="connsiteY2525"/>
                    </a:cxn>
                    <a:cxn ang="0">
                      <a:pos x="connsiteX2526" y="connsiteY2526"/>
                    </a:cxn>
                    <a:cxn ang="0">
                      <a:pos x="connsiteX2527" y="connsiteY2527"/>
                    </a:cxn>
                    <a:cxn ang="0">
                      <a:pos x="connsiteX2528" y="connsiteY2528"/>
                    </a:cxn>
                    <a:cxn ang="0">
                      <a:pos x="connsiteX2529" y="connsiteY2529"/>
                    </a:cxn>
                    <a:cxn ang="0">
                      <a:pos x="connsiteX2530" y="connsiteY2530"/>
                    </a:cxn>
                    <a:cxn ang="0">
                      <a:pos x="connsiteX2531" y="connsiteY2531"/>
                    </a:cxn>
                    <a:cxn ang="0">
                      <a:pos x="connsiteX2532" y="connsiteY2532"/>
                    </a:cxn>
                    <a:cxn ang="0">
                      <a:pos x="connsiteX2533" y="connsiteY2533"/>
                    </a:cxn>
                    <a:cxn ang="0">
                      <a:pos x="connsiteX2534" y="connsiteY2534"/>
                    </a:cxn>
                    <a:cxn ang="0">
                      <a:pos x="connsiteX2535" y="connsiteY2535"/>
                    </a:cxn>
                    <a:cxn ang="0">
                      <a:pos x="connsiteX2536" y="connsiteY2536"/>
                    </a:cxn>
                    <a:cxn ang="0">
                      <a:pos x="connsiteX2537" y="connsiteY2537"/>
                    </a:cxn>
                    <a:cxn ang="0">
                      <a:pos x="connsiteX2538" y="connsiteY2538"/>
                    </a:cxn>
                    <a:cxn ang="0">
                      <a:pos x="connsiteX2539" y="connsiteY2539"/>
                    </a:cxn>
                    <a:cxn ang="0">
                      <a:pos x="connsiteX2540" y="connsiteY2540"/>
                    </a:cxn>
                    <a:cxn ang="0">
                      <a:pos x="connsiteX2541" y="connsiteY2541"/>
                    </a:cxn>
                    <a:cxn ang="0">
                      <a:pos x="connsiteX2542" y="connsiteY2542"/>
                    </a:cxn>
                    <a:cxn ang="0">
                      <a:pos x="connsiteX2543" y="connsiteY2543"/>
                    </a:cxn>
                    <a:cxn ang="0">
                      <a:pos x="connsiteX2544" y="connsiteY2544"/>
                    </a:cxn>
                    <a:cxn ang="0">
                      <a:pos x="connsiteX2545" y="connsiteY2545"/>
                    </a:cxn>
                    <a:cxn ang="0">
                      <a:pos x="connsiteX2546" y="connsiteY2546"/>
                    </a:cxn>
                    <a:cxn ang="0">
                      <a:pos x="connsiteX2547" y="connsiteY2547"/>
                    </a:cxn>
                    <a:cxn ang="0">
                      <a:pos x="connsiteX2548" y="connsiteY2548"/>
                    </a:cxn>
                    <a:cxn ang="0">
                      <a:pos x="connsiteX2549" y="connsiteY2549"/>
                    </a:cxn>
                    <a:cxn ang="0">
                      <a:pos x="connsiteX2550" y="connsiteY2550"/>
                    </a:cxn>
                    <a:cxn ang="0">
                      <a:pos x="connsiteX2551" y="connsiteY2551"/>
                    </a:cxn>
                    <a:cxn ang="0">
                      <a:pos x="connsiteX2552" y="connsiteY2552"/>
                    </a:cxn>
                    <a:cxn ang="0">
                      <a:pos x="connsiteX2553" y="connsiteY2553"/>
                    </a:cxn>
                    <a:cxn ang="0">
                      <a:pos x="connsiteX2554" y="connsiteY2554"/>
                    </a:cxn>
                    <a:cxn ang="0">
                      <a:pos x="connsiteX2555" y="connsiteY2555"/>
                    </a:cxn>
                    <a:cxn ang="0">
                      <a:pos x="connsiteX2556" y="connsiteY2556"/>
                    </a:cxn>
                    <a:cxn ang="0">
                      <a:pos x="connsiteX2557" y="connsiteY2557"/>
                    </a:cxn>
                    <a:cxn ang="0">
                      <a:pos x="connsiteX2558" y="connsiteY2558"/>
                    </a:cxn>
                    <a:cxn ang="0">
                      <a:pos x="connsiteX2559" y="connsiteY2559"/>
                    </a:cxn>
                    <a:cxn ang="0">
                      <a:pos x="connsiteX2560" y="connsiteY2560"/>
                    </a:cxn>
                    <a:cxn ang="0">
                      <a:pos x="connsiteX2561" y="connsiteY2561"/>
                    </a:cxn>
                    <a:cxn ang="0">
                      <a:pos x="connsiteX2562" y="connsiteY2562"/>
                    </a:cxn>
                    <a:cxn ang="0">
                      <a:pos x="connsiteX2563" y="connsiteY2563"/>
                    </a:cxn>
                    <a:cxn ang="0">
                      <a:pos x="connsiteX2564" y="connsiteY2564"/>
                    </a:cxn>
                    <a:cxn ang="0">
                      <a:pos x="connsiteX2565" y="connsiteY2565"/>
                    </a:cxn>
                    <a:cxn ang="0">
                      <a:pos x="connsiteX2566" y="connsiteY2566"/>
                    </a:cxn>
                    <a:cxn ang="0">
                      <a:pos x="connsiteX2567" y="connsiteY2567"/>
                    </a:cxn>
                    <a:cxn ang="0">
                      <a:pos x="connsiteX2568" y="connsiteY2568"/>
                    </a:cxn>
                    <a:cxn ang="0">
                      <a:pos x="connsiteX2569" y="connsiteY2569"/>
                    </a:cxn>
                    <a:cxn ang="0">
                      <a:pos x="connsiteX2570" y="connsiteY2570"/>
                    </a:cxn>
                    <a:cxn ang="0">
                      <a:pos x="connsiteX2571" y="connsiteY2571"/>
                    </a:cxn>
                    <a:cxn ang="0">
                      <a:pos x="connsiteX2572" y="connsiteY2572"/>
                    </a:cxn>
                    <a:cxn ang="0">
                      <a:pos x="connsiteX2573" y="connsiteY2573"/>
                    </a:cxn>
                    <a:cxn ang="0">
                      <a:pos x="connsiteX2574" y="connsiteY2574"/>
                    </a:cxn>
                    <a:cxn ang="0">
                      <a:pos x="connsiteX2575" y="connsiteY2575"/>
                    </a:cxn>
                    <a:cxn ang="0">
                      <a:pos x="connsiteX2576" y="connsiteY2576"/>
                    </a:cxn>
                    <a:cxn ang="0">
                      <a:pos x="connsiteX2577" y="connsiteY2577"/>
                    </a:cxn>
                    <a:cxn ang="0">
                      <a:pos x="connsiteX2578" y="connsiteY2578"/>
                    </a:cxn>
                    <a:cxn ang="0">
                      <a:pos x="connsiteX2579" y="connsiteY2579"/>
                    </a:cxn>
                    <a:cxn ang="0">
                      <a:pos x="connsiteX2580" y="connsiteY2580"/>
                    </a:cxn>
                    <a:cxn ang="0">
                      <a:pos x="connsiteX2581" y="connsiteY2581"/>
                    </a:cxn>
                    <a:cxn ang="0">
                      <a:pos x="connsiteX2582" y="connsiteY2582"/>
                    </a:cxn>
                    <a:cxn ang="0">
                      <a:pos x="connsiteX2583" y="connsiteY2583"/>
                    </a:cxn>
                    <a:cxn ang="0">
                      <a:pos x="connsiteX2584" y="connsiteY2584"/>
                    </a:cxn>
                    <a:cxn ang="0">
                      <a:pos x="connsiteX2585" y="connsiteY2585"/>
                    </a:cxn>
                    <a:cxn ang="0">
                      <a:pos x="connsiteX2586" y="connsiteY2586"/>
                    </a:cxn>
                    <a:cxn ang="0">
                      <a:pos x="connsiteX2587" y="connsiteY2587"/>
                    </a:cxn>
                    <a:cxn ang="0">
                      <a:pos x="connsiteX2588" y="connsiteY2588"/>
                    </a:cxn>
                    <a:cxn ang="0">
                      <a:pos x="connsiteX2589" y="connsiteY2589"/>
                    </a:cxn>
                    <a:cxn ang="0">
                      <a:pos x="connsiteX2590" y="connsiteY2590"/>
                    </a:cxn>
                    <a:cxn ang="0">
                      <a:pos x="connsiteX2591" y="connsiteY2591"/>
                    </a:cxn>
                    <a:cxn ang="0">
                      <a:pos x="connsiteX2592" y="connsiteY2592"/>
                    </a:cxn>
                    <a:cxn ang="0">
                      <a:pos x="connsiteX2593" y="connsiteY2593"/>
                    </a:cxn>
                    <a:cxn ang="0">
                      <a:pos x="connsiteX2594" y="connsiteY2594"/>
                    </a:cxn>
                    <a:cxn ang="0">
                      <a:pos x="connsiteX2595" y="connsiteY2595"/>
                    </a:cxn>
                    <a:cxn ang="0">
                      <a:pos x="connsiteX2596" y="connsiteY2596"/>
                    </a:cxn>
                    <a:cxn ang="0">
                      <a:pos x="connsiteX2597" y="connsiteY2597"/>
                    </a:cxn>
                    <a:cxn ang="0">
                      <a:pos x="connsiteX2598" y="connsiteY2598"/>
                    </a:cxn>
                    <a:cxn ang="0">
                      <a:pos x="connsiteX2599" y="connsiteY2599"/>
                    </a:cxn>
                    <a:cxn ang="0">
                      <a:pos x="connsiteX2600" y="connsiteY2600"/>
                    </a:cxn>
                    <a:cxn ang="0">
                      <a:pos x="connsiteX2601" y="connsiteY2601"/>
                    </a:cxn>
                    <a:cxn ang="0">
                      <a:pos x="connsiteX2602" y="connsiteY2602"/>
                    </a:cxn>
                    <a:cxn ang="0">
                      <a:pos x="connsiteX2603" y="connsiteY2603"/>
                    </a:cxn>
                    <a:cxn ang="0">
                      <a:pos x="connsiteX2604" y="connsiteY2604"/>
                    </a:cxn>
                    <a:cxn ang="0">
                      <a:pos x="connsiteX2605" y="connsiteY2605"/>
                    </a:cxn>
                    <a:cxn ang="0">
                      <a:pos x="connsiteX2606" y="connsiteY2606"/>
                    </a:cxn>
                    <a:cxn ang="0">
                      <a:pos x="connsiteX2607" y="connsiteY2607"/>
                    </a:cxn>
                    <a:cxn ang="0">
                      <a:pos x="connsiteX2608" y="connsiteY2608"/>
                    </a:cxn>
                    <a:cxn ang="0">
                      <a:pos x="connsiteX2609" y="connsiteY2609"/>
                    </a:cxn>
                    <a:cxn ang="0">
                      <a:pos x="connsiteX2610" y="connsiteY2610"/>
                    </a:cxn>
                    <a:cxn ang="0">
                      <a:pos x="connsiteX2611" y="connsiteY2611"/>
                    </a:cxn>
                    <a:cxn ang="0">
                      <a:pos x="connsiteX2612" y="connsiteY2612"/>
                    </a:cxn>
                    <a:cxn ang="0">
                      <a:pos x="connsiteX2613" y="connsiteY2613"/>
                    </a:cxn>
                    <a:cxn ang="0">
                      <a:pos x="connsiteX2614" y="connsiteY2614"/>
                    </a:cxn>
                    <a:cxn ang="0">
                      <a:pos x="connsiteX2615" y="connsiteY2615"/>
                    </a:cxn>
                    <a:cxn ang="0">
                      <a:pos x="connsiteX2616" y="connsiteY2616"/>
                    </a:cxn>
                    <a:cxn ang="0">
                      <a:pos x="connsiteX2617" y="connsiteY2617"/>
                    </a:cxn>
                    <a:cxn ang="0">
                      <a:pos x="connsiteX2618" y="connsiteY2618"/>
                    </a:cxn>
                    <a:cxn ang="0">
                      <a:pos x="connsiteX2619" y="connsiteY2619"/>
                    </a:cxn>
                    <a:cxn ang="0">
                      <a:pos x="connsiteX2620" y="connsiteY2620"/>
                    </a:cxn>
                    <a:cxn ang="0">
                      <a:pos x="connsiteX2621" y="connsiteY2621"/>
                    </a:cxn>
                    <a:cxn ang="0">
                      <a:pos x="connsiteX2622" y="connsiteY2622"/>
                    </a:cxn>
                    <a:cxn ang="0">
                      <a:pos x="connsiteX2623" y="connsiteY2623"/>
                    </a:cxn>
                    <a:cxn ang="0">
                      <a:pos x="connsiteX2624" y="connsiteY2624"/>
                    </a:cxn>
                    <a:cxn ang="0">
                      <a:pos x="connsiteX2625" y="connsiteY2625"/>
                    </a:cxn>
                    <a:cxn ang="0">
                      <a:pos x="connsiteX2626" y="connsiteY2626"/>
                    </a:cxn>
                    <a:cxn ang="0">
                      <a:pos x="connsiteX2627" y="connsiteY2627"/>
                    </a:cxn>
                    <a:cxn ang="0">
                      <a:pos x="connsiteX2628" y="connsiteY2628"/>
                    </a:cxn>
                    <a:cxn ang="0">
                      <a:pos x="connsiteX2629" y="connsiteY2629"/>
                    </a:cxn>
                    <a:cxn ang="0">
                      <a:pos x="connsiteX2630" y="connsiteY2630"/>
                    </a:cxn>
                    <a:cxn ang="0">
                      <a:pos x="connsiteX2631" y="connsiteY2631"/>
                    </a:cxn>
                    <a:cxn ang="0">
                      <a:pos x="connsiteX2632" y="connsiteY2632"/>
                    </a:cxn>
                    <a:cxn ang="0">
                      <a:pos x="connsiteX2633" y="connsiteY2633"/>
                    </a:cxn>
                    <a:cxn ang="0">
                      <a:pos x="connsiteX2634" y="connsiteY2634"/>
                    </a:cxn>
                    <a:cxn ang="0">
                      <a:pos x="connsiteX2635" y="connsiteY2635"/>
                    </a:cxn>
                    <a:cxn ang="0">
                      <a:pos x="connsiteX2636" y="connsiteY2636"/>
                    </a:cxn>
                    <a:cxn ang="0">
                      <a:pos x="connsiteX2637" y="connsiteY2637"/>
                    </a:cxn>
                    <a:cxn ang="0">
                      <a:pos x="connsiteX2638" y="connsiteY2638"/>
                    </a:cxn>
                    <a:cxn ang="0">
                      <a:pos x="connsiteX2639" y="connsiteY2639"/>
                    </a:cxn>
                    <a:cxn ang="0">
                      <a:pos x="connsiteX2640" y="connsiteY2640"/>
                    </a:cxn>
                    <a:cxn ang="0">
                      <a:pos x="connsiteX2641" y="connsiteY2641"/>
                    </a:cxn>
                    <a:cxn ang="0">
                      <a:pos x="connsiteX2642" y="connsiteY2642"/>
                    </a:cxn>
                    <a:cxn ang="0">
                      <a:pos x="connsiteX2643" y="connsiteY2643"/>
                    </a:cxn>
                    <a:cxn ang="0">
                      <a:pos x="connsiteX2644" y="connsiteY2644"/>
                    </a:cxn>
                    <a:cxn ang="0">
                      <a:pos x="connsiteX2645" y="connsiteY2645"/>
                    </a:cxn>
                    <a:cxn ang="0">
                      <a:pos x="connsiteX2646" y="connsiteY2646"/>
                    </a:cxn>
                    <a:cxn ang="0">
                      <a:pos x="connsiteX2647" y="connsiteY2647"/>
                    </a:cxn>
                    <a:cxn ang="0">
                      <a:pos x="connsiteX2648" y="connsiteY2648"/>
                    </a:cxn>
                    <a:cxn ang="0">
                      <a:pos x="connsiteX2649" y="connsiteY2649"/>
                    </a:cxn>
                    <a:cxn ang="0">
                      <a:pos x="connsiteX2650" y="connsiteY2650"/>
                    </a:cxn>
                    <a:cxn ang="0">
                      <a:pos x="connsiteX2651" y="connsiteY2651"/>
                    </a:cxn>
                    <a:cxn ang="0">
                      <a:pos x="connsiteX2652" y="connsiteY2652"/>
                    </a:cxn>
                    <a:cxn ang="0">
                      <a:pos x="connsiteX2653" y="connsiteY2653"/>
                    </a:cxn>
                    <a:cxn ang="0">
                      <a:pos x="connsiteX2654" y="connsiteY2654"/>
                    </a:cxn>
                    <a:cxn ang="0">
                      <a:pos x="connsiteX2655" y="connsiteY2655"/>
                    </a:cxn>
                    <a:cxn ang="0">
                      <a:pos x="connsiteX2656" y="connsiteY2656"/>
                    </a:cxn>
                    <a:cxn ang="0">
                      <a:pos x="connsiteX2657" y="connsiteY2657"/>
                    </a:cxn>
                    <a:cxn ang="0">
                      <a:pos x="connsiteX2658" y="connsiteY2658"/>
                    </a:cxn>
                    <a:cxn ang="0">
                      <a:pos x="connsiteX2659" y="connsiteY2659"/>
                    </a:cxn>
                    <a:cxn ang="0">
                      <a:pos x="connsiteX2660" y="connsiteY2660"/>
                    </a:cxn>
                    <a:cxn ang="0">
                      <a:pos x="connsiteX2661" y="connsiteY2661"/>
                    </a:cxn>
                    <a:cxn ang="0">
                      <a:pos x="connsiteX2662" y="connsiteY2662"/>
                    </a:cxn>
                    <a:cxn ang="0">
                      <a:pos x="connsiteX2663" y="connsiteY2663"/>
                    </a:cxn>
                    <a:cxn ang="0">
                      <a:pos x="connsiteX2664" y="connsiteY2664"/>
                    </a:cxn>
                    <a:cxn ang="0">
                      <a:pos x="connsiteX2665" y="connsiteY2665"/>
                    </a:cxn>
                    <a:cxn ang="0">
                      <a:pos x="connsiteX2666" y="connsiteY2666"/>
                    </a:cxn>
                    <a:cxn ang="0">
                      <a:pos x="connsiteX2667" y="connsiteY2667"/>
                    </a:cxn>
                    <a:cxn ang="0">
                      <a:pos x="connsiteX2668" y="connsiteY2668"/>
                    </a:cxn>
                    <a:cxn ang="0">
                      <a:pos x="connsiteX2669" y="connsiteY2669"/>
                    </a:cxn>
                    <a:cxn ang="0">
                      <a:pos x="connsiteX2670" y="connsiteY2670"/>
                    </a:cxn>
                    <a:cxn ang="0">
                      <a:pos x="connsiteX2671" y="connsiteY2671"/>
                    </a:cxn>
                    <a:cxn ang="0">
                      <a:pos x="connsiteX2672" y="connsiteY2672"/>
                    </a:cxn>
                    <a:cxn ang="0">
                      <a:pos x="connsiteX2673" y="connsiteY2673"/>
                    </a:cxn>
                    <a:cxn ang="0">
                      <a:pos x="connsiteX2674" y="connsiteY2674"/>
                    </a:cxn>
                    <a:cxn ang="0">
                      <a:pos x="connsiteX2675" y="connsiteY2675"/>
                    </a:cxn>
                    <a:cxn ang="0">
                      <a:pos x="connsiteX2676" y="connsiteY2676"/>
                    </a:cxn>
                    <a:cxn ang="0">
                      <a:pos x="connsiteX2677" y="connsiteY2677"/>
                    </a:cxn>
                    <a:cxn ang="0">
                      <a:pos x="connsiteX2678" y="connsiteY2678"/>
                    </a:cxn>
                    <a:cxn ang="0">
                      <a:pos x="connsiteX2679" y="connsiteY2679"/>
                    </a:cxn>
                    <a:cxn ang="0">
                      <a:pos x="connsiteX2680" y="connsiteY2680"/>
                    </a:cxn>
                    <a:cxn ang="0">
                      <a:pos x="connsiteX2681" y="connsiteY2681"/>
                    </a:cxn>
                    <a:cxn ang="0">
                      <a:pos x="connsiteX2682" y="connsiteY2682"/>
                    </a:cxn>
                    <a:cxn ang="0">
                      <a:pos x="connsiteX2683" y="connsiteY2683"/>
                    </a:cxn>
                    <a:cxn ang="0">
                      <a:pos x="connsiteX2684" y="connsiteY2684"/>
                    </a:cxn>
                    <a:cxn ang="0">
                      <a:pos x="connsiteX2685" y="connsiteY2685"/>
                    </a:cxn>
                    <a:cxn ang="0">
                      <a:pos x="connsiteX2686" y="connsiteY2686"/>
                    </a:cxn>
                    <a:cxn ang="0">
                      <a:pos x="connsiteX2687" y="connsiteY2687"/>
                    </a:cxn>
                    <a:cxn ang="0">
                      <a:pos x="connsiteX2688" y="connsiteY2688"/>
                    </a:cxn>
                    <a:cxn ang="0">
                      <a:pos x="connsiteX2689" y="connsiteY2689"/>
                    </a:cxn>
                    <a:cxn ang="0">
                      <a:pos x="connsiteX2690" y="connsiteY2690"/>
                    </a:cxn>
                    <a:cxn ang="0">
                      <a:pos x="connsiteX2691" y="connsiteY2691"/>
                    </a:cxn>
                    <a:cxn ang="0">
                      <a:pos x="connsiteX2692" y="connsiteY2692"/>
                    </a:cxn>
                    <a:cxn ang="0">
                      <a:pos x="connsiteX2693" y="connsiteY2693"/>
                    </a:cxn>
                    <a:cxn ang="0">
                      <a:pos x="connsiteX2694" y="connsiteY2694"/>
                    </a:cxn>
                    <a:cxn ang="0">
                      <a:pos x="connsiteX2695" y="connsiteY2695"/>
                    </a:cxn>
                    <a:cxn ang="0">
                      <a:pos x="connsiteX2696" y="connsiteY2696"/>
                    </a:cxn>
                    <a:cxn ang="0">
                      <a:pos x="connsiteX2697" y="connsiteY2697"/>
                    </a:cxn>
                    <a:cxn ang="0">
                      <a:pos x="connsiteX2698" y="connsiteY2698"/>
                    </a:cxn>
                    <a:cxn ang="0">
                      <a:pos x="connsiteX2699" y="connsiteY2699"/>
                    </a:cxn>
                    <a:cxn ang="0">
                      <a:pos x="connsiteX2700" y="connsiteY2700"/>
                    </a:cxn>
                    <a:cxn ang="0">
                      <a:pos x="connsiteX2701" y="connsiteY2701"/>
                    </a:cxn>
                    <a:cxn ang="0">
                      <a:pos x="connsiteX2702" y="connsiteY2702"/>
                    </a:cxn>
                    <a:cxn ang="0">
                      <a:pos x="connsiteX2703" y="connsiteY2703"/>
                    </a:cxn>
                    <a:cxn ang="0">
                      <a:pos x="connsiteX2704" y="connsiteY2704"/>
                    </a:cxn>
                    <a:cxn ang="0">
                      <a:pos x="connsiteX2705" y="connsiteY2705"/>
                    </a:cxn>
                    <a:cxn ang="0">
                      <a:pos x="connsiteX2706" y="connsiteY2706"/>
                    </a:cxn>
                    <a:cxn ang="0">
                      <a:pos x="connsiteX2707" y="connsiteY2707"/>
                    </a:cxn>
                    <a:cxn ang="0">
                      <a:pos x="connsiteX2708" y="connsiteY2708"/>
                    </a:cxn>
                    <a:cxn ang="0">
                      <a:pos x="connsiteX2709" y="connsiteY2709"/>
                    </a:cxn>
                    <a:cxn ang="0">
                      <a:pos x="connsiteX2710" y="connsiteY2710"/>
                    </a:cxn>
                    <a:cxn ang="0">
                      <a:pos x="connsiteX2711" y="connsiteY2711"/>
                    </a:cxn>
                    <a:cxn ang="0">
                      <a:pos x="connsiteX2712" y="connsiteY2712"/>
                    </a:cxn>
                    <a:cxn ang="0">
                      <a:pos x="connsiteX2713" y="connsiteY2713"/>
                    </a:cxn>
                    <a:cxn ang="0">
                      <a:pos x="connsiteX2714" y="connsiteY2714"/>
                    </a:cxn>
                    <a:cxn ang="0">
                      <a:pos x="connsiteX2715" y="connsiteY2715"/>
                    </a:cxn>
                    <a:cxn ang="0">
                      <a:pos x="connsiteX2716" y="connsiteY2716"/>
                    </a:cxn>
                    <a:cxn ang="0">
                      <a:pos x="connsiteX2717" y="connsiteY2717"/>
                    </a:cxn>
                  </a:cxnLst>
                  <a:rect l="l" t="t" r="r" b="b"/>
                  <a:pathLst>
                    <a:path w="10584443" h="10574897">
                      <a:moveTo>
                        <a:pt x="3934138" y="10530275"/>
                      </a:moveTo>
                      <a:cubicBezTo>
                        <a:pt x="3945974" y="10528973"/>
                        <a:pt x="3958149" y="10530753"/>
                        <a:pt x="3969416" y="10535751"/>
                      </a:cubicBezTo>
                      <a:cubicBezTo>
                        <a:pt x="3963249" y="10551511"/>
                        <a:pt x="3942007" y="10556307"/>
                        <a:pt x="3900895" y="10543288"/>
                      </a:cubicBezTo>
                      <a:cubicBezTo>
                        <a:pt x="3910806" y="10535960"/>
                        <a:pt x="3922303" y="10531577"/>
                        <a:pt x="3934138" y="10530275"/>
                      </a:cubicBezTo>
                      <a:close/>
                      <a:moveTo>
                        <a:pt x="4094431" y="10513400"/>
                      </a:moveTo>
                      <a:cubicBezTo>
                        <a:pt x="4107298" y="10512815"/>
                        <a:pt x="4120291" y="10514998"/>
                        <a:pt x="4132495" y="10519990"/>
                      </a:cubicBezTo>
                      <a:cubicBezTo>
                        <a:pt x="4125643" y="10522732"/>
                        <a:pt x="4110568" y="10523417"/>
                        <a:pt x="4118105" y="10530269"/>
                      </a:cubicBezTo>
                      <a:cubicBezTo>
                        <a:pt x="4097523" y="10532958"/>
                        <a:pt x="4076595" y="10530607"/>
                        <a:pt x="4057122" y="10523417"/>
                      </a:cubicBezTo>
                      <a:cubicBezTo>
                        <a:pt x="4068823" y="10517338"/>
                        <a:pt x="4081564" y="10513985"/>
                        <a:pt x="4094431" y="10513400"/>
                      </a:cubicBezTo>
                      <a:close/>
                      <a:moveTo>
                        <a:pt x="5779041" y="10502861"/>
                      </a:moveTo>
                      <a:cubicBezTo>
                        <a:pt x="5740670" y="10513139"/>
                        <a:pt x="5708465" y="10495324"/>
                        <a:pt x="5672149" y="10513139"/>
                      </a:cubicBezTo>
                      <a:lnTo>
                        <a:pt x="5674205" y="10513825"/>
                      </a:lnTo>
                      <a:cubicBezTo>
                        <a:pt x="5709296" y="10523358"/>
                        <a:pt x="5746682" y="10519448"/>
                        <a:pt x="5779041" y="10502861"/>
                      </a:cubicBezTo>
                      <a:close/>
                      <a:moveTo>
                        <a:pt x="6438211" y="10439821"/>
                      </a:moveTo>
                      <a:cubicBezTo>
                        <a:pt x="6451230" y="10444617"/>
                        <a:pt x="6478639" y="10445988"/>
                        <a:pt x="6469046" y="10455580"/>
                      </a:cubicBezTo>
                      <a:cubicBezTo>
                        <a:pt x="6443008" y="10446673"/>
                        <a:pt x="6423822" y="10474081"/>
                        <a:pt x="6400525" y="10474081"/>
                      </a:cubicBezTo>
                      <a:cubicBezTo>
                        <a:pt x="6402581" y="10464489"/>
                        <a:pt x="6411488" y="10453525"/>
                        <a:pt x="6438211" y="10439821"/>
                      </a:cubicBezTo>
                      <a:close/>
                      <a:moveTo>
                        <a:pt x="3032735" y="10415154"/>
                      </a:moveTo>
                      <a:cubicBezTo>
                        <a:pt x="3057403" y="10415154"/>
                        <a:pt x="3129349" y="10438451"/>
                        <a:pt x="3108108" y="10448730"/>
                      </a:cubicBezTo>
                      <a:cubicBezTo>
                        <a:pt x="3090978" y="10436395"/>
                        <a:pt x="3086181" y="10459692"/>
                        <a:pt x="3073162" y="10448730"/>
                      </a:cubicBezTo>
                      <a:cubicBezTo>
                        <a:pt x="3060143" y="10437766"/>
                        <a:pt x="3043013" y="10432284"/>
                        <a:pt x="3032735" y="10415154"/>
                      </a:cubicBezTo>
                      <a:close/>
                      <a:moveTo>
                        <a:pt x="3465894" y="10399766"/>
                      </a:moveTo>
                      <a:cubicBezTo>
                        <a:pt x="3469698" y="10399748"/>
                        <a:pt x="3474773" y="10400251"/>
                        <a:pt x="3481539" y="10401450"/>
                      </a:cubicBezTo>
                      <a:cubicBezTo>
                        <a:pt x="3526763" y="10428858"/>
                        <a:pt x="3432204" y="10404190"/>
                        <a:pt x="3477428" y="10432969"/>
                      </a:cubicBezTo>
                      <a:lnTo>
                        <a:pt x="3454131" y="10432969"/>
                      </a:lnTo>
                      <a:cubicBezTo>
                        <a:pt x="3447279" y="10424747"/>
                        <a:pt x="3436316" y="10423376"/>
                        <a:pt x="3428093" y="10417210"/>
                      </a:cubicBezTo>
                      <a:cubicBezTo>
                        <a:pt x="3474859" y="10425603"/>
                        <a:pt x="3439260" y="10399897"/>
                        <a:pt x="3465894" y="10399766"/>
                      </a:cubicBezTo>
                      <a:close/>
                      <a:moveTo>
                        <a:pt x="6372430" y="10390486"/>
                      </a:moveTo>
                      <a:cubicBezTo>
                        <a:pt x="6403264" y="10398023"/>
                        <a:pt x="6405321" y="10423376"/>
                        <a:pt x="6366949" y="10431599"/>
                      </a:cubicBezTo>
                      <a:cubicBezTo>
                        <a:pt x="6333374" y="10425431"/>
                        <a:pt x="6372430" y="10403505"/>
                        <a:pt x="6372430" y="10390486"/>
                      </a:cubicBezTo>
                      <a:close/>
                      <a:moveTo>
                        <a:pt x="3937908" y="10389802"/>
                      </a:moveTo>
                      <a:lnTo>
                        <a:pt x="3939956" y="10390779"/>
                      </a:lnTo>
                      <a:lnTo>
                        <a:pt x="3939769" y="10397956"/>
                      </a:lnTo>
                      <a:cubicBezTo>
                        <a:pt x="3947854" y="10415240"/>
                        <a:pt x="4011483" y="10430229"/>
                        <a:pt x="4042060" y="10415840"/>
                      </a:cubicBezTo>
                      <a:cubicBezTo>
                        <a:pt x="4018934" y="10402992"/>
                        <a:pt x="3988099" y="10407874"/>
                        <a:pt x="3961987" y="10401290"/>
                      </a:cubicBezTo>
                      <a:lnTo>
                        <a:pt x="3939956" y="10390779"/>
                      </a:lnTo>
                      <a:lnTo>
                        <a:pt x="3939963" y="10390487"/>
                      </a:lnTo>
                      <a:close/>
                      <a:moveTo>
                        <a:pt x="6683515" y="10383634"/>
                      </a:moveTo>
                      <a:cubicBezTo>
                        <a:pt x="6707497" y="10387746"/>
                        <a:pt x="6697904" y="10401450"/>
                        <a:pt x="6735591" y="10401451"/>
                      </a:cubicBezTo>
                      <a:cubicBezTo>
                        <a:pt x="6675635" y="10428953"/>
                        <a:pt x="6610984" y="10444767"/>
                        <a:pt x="6545103" y="10448045"/>
                      </a:cubicBezTo>
                      <a:cubicBezTo>
                        <a:pt x="6594588" y="10429828"/>
                        <a:pt x="6645164" y="10414724"/>
                        <a:pt x="6696534" y="10402821"/>
                      </a:cubicBezTo>
                      <a:cubicBezTo>
                        <a:pt x="6678718" y="10399395"/>
                        <a:pt x="6676663" y="10392542"/>
                        <a:pt x="6683515" y="10383634"/>
                      </a:cubicBezTo>
                      <a:close/>
                      <a:moveTo>
                        <a:pt x="3556920" y="10382265"/>
                      </a:moveTo>
                      <a:cubicBezTo>
                        <a:pt x="3641339" y="10402670"/>
                        <a:pt x="3724410" y="10428300"/>
                        <a:pt x="3805650" y="10459008"/>
                      </a:cubicBezTo>
                      <a:cubicBezTo>
                        <a:pt x="3695192" y="10440693"/>
                        <a:pt x="3585845" y="10416216"/>
                        <a:pt x="3478121" y="10385690"/>
                      </a:cubicBezTo>
                      <a:cubicBezTo>
                        <a:pt x="3517178" y="10385690"/>
                        <a:pt x="3566513" y="10407616"/>
                        <a:pt x="3556920" y="10382265"/>
                      </a:cubicBezTo>
                      <a:close/>
                      <a:moveTo>
                        <a:pt x="3785106" y="10352116"/>
                      </a:moveTo>
                      <a:lnTo>
                        <a:pt x="3787162" y="10352802"/>
                      </a:lnTo>
                      <a:cubicBezTo>
                        <a:pt x="3823905" y="10386116"/>
                        <a:pt x="3872677" y="10402951"/>
                        <a:pt x="3922148" y="10399395"/>
                      </a:cubicBezTo>
                      <a:cubicBezTo>
                        <a:pt x="3878626" y="10377963"/>
                        <a:pt x="3832585" y="10362079"/>
                        <a:pt x="3785106" y="10352116"/>
                      </a:cubicBezTo>
                      <a:close/>
                      <a:moveTo>
                        <a:pt x="3713160" y="10350745"/>
                      </a:moveTo>
                      <a:lnTo>
                        <a:pt x="3711105" y="10352116"/>
                      </a:lnTo>
                      <a:lnTo>
                        <a:pt x="3715588" y="10352116"/>
                      </a:lnTo>
                      <a:lnTo>
                        <a:pt x="3743052" y="10367618"/>
                      </a:lnTo>
                      <a:cubicBezTo>
                        <a:pt x="3753245" y="10372672"/>
                        <a:pt x="3764208" y="10375755"/>
                        <a:pt x="3777570" y="10372672"/>
                      </a:cubicBezTo>
                      <a:lnTo>
                        <a:pt x="3754957" y="10352116"/>
                      </a:lnTo>
                      <a:lnTo>
                        <a:pt x="3715588" y="10352116"/>
                      </a:lnTo>
                      <a:close/>
                      <a:moveTo>
                        <a:pt x="3407545" y="10347318"/>
                      </a:moveTo>
                      <a:cubicBezTo>
                        <a:pt x="3445158" y="10349797"/>
                        <a:pt x="3481929" y="10359572"/>
                        <a:pt x="3515808" y="10376097"/>
                      </a:cubicBezTo>
                      <a:cubicBezTo>
                        <a:pt x="3477310" y="10381601"/>
                        <a:pt x="3438228" y="10371213"/>
                        <a:pt x="3407545" y="10347318"/>
                      </a:cubicBezTo>
                      <a:close/>
                      <a:moveTo>
                        <a:pt x="2747689" y="10302780"/>
                      </a:moveTo>
                      <a:cubicBezTo>
                        <a:pt x="2813107" y="10318175"/>
                        <a:pt x="2875905" y="10343109"/>
                        <a:pt x="2934066" y="10376783"/>
                      </a:cubicBezTo>
                      <a:cubicBezTo>
                        <a:pt x="2869630" y="10358384"/>
                        <a:pt x="2807195" y="10333594"/>
                        <a:pt x="2747689" y="10302780"/>
                      </a:cubicBezTo>
                      <a:close/>
                      <a:moveTo>
                        <a:pt x="3260224" y="10284965"/>
                      </a:moveTo>
                      <a:cubicBezTo>
                        <a:pt x="3298774" y="10296515"/>
                        <a:pt x="3335985" y="10312135"/>
                        <a:pt x="3371228" y="10331559"/>
                      </a:cubicBezTo>
                      <a:cubicBezTo>
                        <a:pt x="3324634" y="10336356"/>
                        <a:pt x="3259539" y="10300724"/>
                        <a:pt x="3260224" y="10284965"/>
                      </a:cubicBezTo>
                      <a:close/>
                      <a:moveTo>
                        <a:pt x="6821928" y="10258243"/>
                      </a:moveTo>
                      <a:cubicBezTo>
                        <a:pt x="6782871" y="10258927"/>
                        <a:pt x="6800001" y="10282910"/>
                        <a:pt x="6753407" y="10287021"/>
                      </a:cubicBezTo>
                      <a:lnTo>
                        <a:pt x="6755462" y="10287706"/>
                      </a:lnTo>
                      <a:cubicBezTo>
                        <a:pt x="6748610" y="10319911"/>
                        <a:pt x="6839058" y="10267150"/>
                        <a:pt x="6821928" y="10258243"/>
                      </a:cubicBezTo>
                      <a:close/>
                      <a:moveTo>
                        <a:pt x="6925394" y="10222611"/>
                      </a:moveTo>
                      <a:cubicBezTo>
                        <a:pt x="6904838" y="10250019"/>
                        <a:pt x="6863725" y="10258243"/>
                        <a:pt x="6867837" y="10272631"/>
                      </a:cubicBezTo>
                      <a:lnTo>
                        <a:pt x="6869892" y="10273316"/>
                      </a:lnTo>
                      <a:cubicBezTo>
                        <a:pt x="6898639" y="10269371"/>
                        <a:pt x="6926080" y="10258818"/>
                        <a:pt x="6950062" y="10242482"/>
                      </a:cubicBezTo>
                      <a:cubicBezTo>
                        <a:pt x="6929505" y="10239742"/>
                        <a:pt x="6958969" y="10222611"/>
                        <a:pt x="6925394" y="10222611"/>
                      </a:cubicBezTo>
                      <a:close/>
                      <a:moveTo>
                        <a:pt x="3202667" y="10205481"/>
                      </a:moveTo>
                      <a:cubicBezTo>
                        <a:pt x="3226153" y="10229250"/>
                        <a:pt x="3253787" y="10248525"/>
                        <a:pt x="3284207" y="10262353"/>
                      </a:cubicBezTo>
                      <a:cubicBezTo>
                        <a:pt x="3241039" y="10261667"/>
                        <a:pt x="3184852" y="10211648"/>
                        <a:pt x="3162925" y="10234944"/>
                      </a:cubicBezTo>
                      <a:cubicBezTo>
                        <a:pt x="3150591" y="10205481"/>
                        <a:pt x="3169092" y="10210277"/>
                        <a:pt x="3202667" y="10205481"/>
                      </a:cubicBezTo>
                      <a:close/>
                      <a:moveTo>
                        <a:pt x="3058949" y="10185010"/>
                      </a:moveTo>
                      <a:cubicBezTo>
                        <a:pt x="3062450" y="10184753"/>
                        <a:pt x="3067846" y="10188522"/>
                        <a:pt x="3077267" y="10199999"/>
                      </a:cubicBezTo>
                      <a:cubicBezTo>
                        <a:pt x="3058766" y="10197943"/>
                        <a:pt x="3059452" y="10206166"/>
                        <a:pt x="3077267" y="10222611"/>
                      </a:cubicBezTo>
                      <a:cubicBezTo>
                        <a:pt x="3056025" y="10230148"/>
                        <a:pt x="2998468" y="10202055"/>
                        <a:pt x="3021080" y="10196573"/>
                      </a:cubicBezTo>
                      <a:cubicBezTo>
                        <a:pt x="3054998" y="10222783"/>
                        <a:pt x="3048446" y="10185781"/>
                        <a:pt x="3058949" y="10185010"/>
                      </a:cubicBezTo>
                      <a:close/>
                      <a:moveTo>
                        <a:pt x="2577758" y="9995807"/>
                      </a:moveTo>
                      <a:cubicBezTo>
                        <a:pt x="2644908" y="10005400"/>
                        <a:pt x="2724392" y="10069810"/>
                        <a:pt x="2760023" y="10069810"/>
                      </a:cubicBezTo>
                      <a:lnTo>
                        <a:pt x="2771672" y="10086940"/>
                      </a:lnTo>
                      <a:cubicBezTo>
                        <a:pt x="2775098" y="10094477"/>
                        <a:pt x="2777839" y="10094477"/>
                        <a:pt x="2766875" y="10094477"/>
                      </a:cubicBezTo>
                      <a:cubicBezTo>
                        <a:pt x="2724392" y="10058846"/>
                        <a:pt x="2762079" y="10110921"/>
                        <a:pt x="2745634" y="10107495"/>
                      </a:cubicBezTo>
                      <a:cubicBezTo>
                        <a:pt x="2733300" y="10081458"/>
                        <a:pt x="2689447" y="10105440"/>
                        <a:pt x="2677113" y="10081458"/>
                      </a:cubicBezTo>
                      <a:cubicBezTo>
                        <a:pt x="2686021" y="10063642"/>
                        <a:pt x="2746319" y="10107495"/>
                        <a:pt x="2714800" y="10063642"/>
                      </a:cubicBezTo>
                      <a:cubicBezTo>
                        <a:pt x="2664779" y="10052679"/>
                        <a:pt x="2625037" y="10026641"/>
                        <a:pt x="2577758" y="10011566"/>
                      </a:cubicBezTo>
                      <a:cubicBezTo>
                        <a:pt x="2585981" y="10010882"/>
                        <a:pt x="2586666" y="10006085"/>
                        <a:pt x="2577758" y="9995807"/>
                      </a:cubicBezTo>
                      <a:close/>
                      <a:moveTo>
                        <a:pt x="2481144" y="9908101"/>
                      </a:moveTo>
                      <a:cubicBezTo>
                        <a:pt x="2521571" y="9935509"/>
                        <a:pt x="2503756" y="9956750"/>
                        <a:pt x="2531849" y="9973196"/>
                      </a:cubicBezTo>
                      <a:cubicBezTo>
                        <a:pt x="2492566" y="9960868"/>
                        <a:pt x="2456360" y="9940311"/>
                        <a:pt x="2425642" y="9912897"/>
                      </a:cubicBezTo>
                      <a:cubicBezTo>
                        <a:pt x="2471551" y="9934824"/>
                        <a:pt x="2485255" y="9931398"/>
                        <a:pt x="2481144" y="9908101"/>
                      </a:cubicBezTo>
                      <a:close/>
                      <a:moveTo>
                        <a:pt x="2324916" y="9889600"/>
                      </a:moveTo>
                      <a:cubicBezTo>
                        <a:pt x="2372520" y="9902834"/>
                        <a:pt x="2416698" y="9926210"/>
                        <a:pt x="2454420" y="9958121"/>
                      </a:cubicBezTo>
                      <a:cubicBezTo>
                        <a:pt x="2407577" y="9943030"/>
                        <a:pt x="2363744" y="9919839"/>
                        <a:pt x="2324916" y="9889600"/>
                      </a:cubicBezTo>
                      <a:close/>
                      <a:moveTo>
                        <a:pt x="7879964" y="9797354"/>
                      </a:moveTo>
                      <a:cubicBezTo>
                        <a:pt x="7865799" y="9797740"/>
                        <a:pt x="7838433" y="9832043"/>
                        <a:pt x="7804516" y="9832043"/>
                      </a:cubicBezTo>
                      <a:lnTo>
                        <a:pt x="7806571" y="9832728"/>
                      </a:lnTo>
                      <a:cubicBezTo>
                        <a:pt x="7811368" y="9858766"/>
                        <a:pt x="7866869" y="9813542"/>
                        <a:pt x="7889481" y="9810801"/>
                      </a:cubicBezTo>
                      <a:cubicBezTo>
                        <a:pt x="7887940" y="9800866"/>
                        <a:pt x="7884685" y="9797226"/>
                        <a:pt x="7879964" y="9797354"/>
                      </a:cubicBezTo>
                      <a:close/>
                      <a:moveTo>
                        <a:pt x="1987109" y="9749132"/>
                      </a:moveTo>
                      <a:cubicBezTo>
                        <a:pt x="2013147" y="9762836"/>
                        <a:pt x="2094687" y="9792985"/>
                        <a:pt x="2074130" y="9806004"/>
                      </a:cubicBezTo>
                      <a:cubicBezTo>
                        <a:pt x="2052204" y="9779966"/>
                        <a:pt x="2005610" y="9779281"/>
                        <a:pt x="1987109" y="9749132"/>
                      </a:cubicBezTo>
                      <a:close/>
                      <a:moveTo>
                        <a:pt x="2060426" y="9746392"/>
                      </a:moveTo>
                      <a:cubicBezTo>
                        <a:pt x="2130481" y="9769585"/>
                        <a:pt x="2195727" y="9805342"/>
                        <a:pt x="2252969" y="9851914"/>
                      </a:cubicBezTo>
                      <a:cubicBezTo>
                        <a:pt x="2182738" y="9829128"/>
                        <a:pt x="2117420" y="9793332"/>
                        <a:pt x="2060426" y="9746392"/>
                      </a:cubicBezTo>
                      <a:close/>
                      <a:moveTo>
                        <a:pt x="8020356" y="9710076"/>
                      </a:moveTo>
                      <a:lnTo>
                        <a:pt x="8015560" y="9716928"/>
                      </a:lnTo>
                      <a:lnTo>
                        <a:pt x="8020356" y="9716243"/>
                      </a:lnTo>
                      <a:cubicBezTo>
                        <a:pt x="8020024" y="9714201"/>
                        <a:pt x="8020024" y="9712118"/>
                        <a:pt x="8020356" y="9710076"/>
                      </a:cubicBezTo>
                      <a:close/>
                      <a:moveTo>
                        <a:pt x="2080982" y="9695001"/>
                      </a:moveTo>
                      <a:cubicBezTo>
                        <a:pt x="2122095" y="9748447"/>
                        <a:pt x="2278322" y="9788874"/>
                        <a:pt x="2248173" y="9826560"/>
                      </a:cubicBezTo>
                      <a:cubicBezTo>
                        <a:pt x="2210486" y="9766947"/>
                        <a:pt x="2126891" y="9760095"/>
                        <a:pt x="2073445" y="9717613"/>
                      </a:cubicBezTo>
                      <a:cubicBezTo>
                        <a:pt x="2091260" y="9723093"/>
                        <a:pt x="2065908" y="9692945"/>
                        <a:pt x="2080982" y="9695001"/>
                      </a:cubicBezTo>
                      <a:close/>
                      <a:moveTo>
                        <a:pt x="1918588" y="9661426"/>
                      </a:moveTo>
                      <a:cubicBezTo>
                        <a:pt x="1976127" y="9679059"/>
                        <a:pt x="2026691" y="9714286"/>
                        <a:pt x="2063167" y="9762152"/>
                      </a:cubicBezTo>
                      <a:cubicBezTo>
                        <a:pt x="2002869" y="9741595"/>
                        <a:pt x="1978201" y="9683353"/>
                        <a:pt x="1918588" y="9661426"/>
                      </a:cubicBezTo>
                      <a:close/>
                      <a:moveTo>
                        <a:pt x="8106692" y="9634018"/>
                      </a:moveTo>
                      <a:lnTo>
                        <a:pt x="8092303" y="9644981"/>
                      </a:lnTo>
                      <a:cubicBezTo>
                        <a:pt x="8100343" y="9644355"/>
                        <a:pt x="8108107" y="9641766"/>
                        <a:pt x="8114915" y="9637444"/>
                      </a:cubicBezTo>
                      <a:lnTo>
                        <a:pt x="8123822" y="9634018"/>
                      </a:lnTo>
                      <a:close/>
                      <a:moveTo>
                        <a:pt x="2097440" y="9562756"/>
                      </a:moveTo>
                      <a:lnTo>
                        <a:pt x="2095384" y="9564127"/>
                      </a:lnTo>
                      <a:lnTo>
                        <a:pt x="2099818" y="9564344"/>
                      </a:lnTo>
                      <a:lnTo>
                        <a:pt x="2148733" y="9597020"/>
                      </a:lnTo>
                      <a:cubicBezTo>
                        <a:pt x="2167007" y="9606444"/>
                        <a:pt x="2186342" y="9613813"/>
                        <a:pt x="2206389" y="9618944"/>
                      </a:cubicBezTo>
                      <a:cubicBezTo>
                        <a:pt x="2187887" y="9597360"/>
                        <a:pt x="2144720" y="9572692"/>
                        <a:pt x="2116776" y="9565176"/>
                      </a:cubicBezTo>
                      <a:lnTo>
                        <a:pt x="2099818" y="9564344"/>
                      </a:lnTo>
                      <a:close/>
                      <a:moveTo>
                        <a:pt x="8303218" y="9538827"/>
                      </a:moveTo>
                      <a:cubicBezTo>
                        <a:pt x="8311954" y="9539758"/>
                        <a:pt x="8312596" y="9545797"/>
                        <a:pt x="8325958" y="9542200"/>
                      </a:cubicBezTo>
                      <a:cubicBezTo>
                        <a:pt x="8315248" y="9559380"/>
                        <a:pt x="8300097" y="9573348"/>
                        <a:pt x="8282105" y="9582627"/>
                      </a:cubicBezTo>
                      <a:cubicBezTo>
                        <a:pt x="8279364" y="9572349"/>
                        <a:pt x="8291012" y="9550423"/>
                        <a:pt x="8291012" y="9540144"/>
                      </a:cubicBezTo>
                      <a:cubicBezTo>
                        <a:pt x="8296494" y="9538774"/>
                        <a:pt x="8300305" y="9538517"/>
                        <a:pt x="8303218" y="9538827"/>
                      </a:cubicBezTo>
                      <a:close/>
                      <a:moveTo>
                        <a:pt x="1791202" y="9416461"/>
                      </a:moveTo>
                      <a:lnTo>
                        <a:pt x="1792521" y="9417090"/>
                      </a:lnTo>
                      <a:lnTo>
                        <a:pt x="1792522" y="9418177"/>
                      </a:lnTo>
                      <a:close/>
                      <a:moveTo>
                        <a:pt x="1562965" y="9411325"/>
                      </a:moveTo>
                      <a:cubicBezTo>
                        <a:pt x="1619838" y="9445585"/>
                        <a:pt x="1754138" y="9505883"/>
                        <a:pt x="1795936" y="9491494"/>
                      </a:cubicBezTo>
                      <a:cubicBezTo>
                        <a:pt x="1802788" y="9522328"/>
                        <a:pt x="1845271" y="9519587"/>
                        <a:pt x="1850068" y="9551792"/>
                      </a:cubicBezTo>
                      <a:cubicBezTo>
                        <a:pt x="1824030" y="9538774"/>
                        <a:pt x="1781547" y="9508624"/>
                        <a:pt x="1789769" y="9538774"/>
                      </a:cubicBezTo>
                      <a:cubicBezTo>
                        <a:pt x="1813066" y="9572348"/>
                        <a:pt x="1880217" y="9606609"/>
                        <a:pt x="1850068" y="9551792"/>
                      </a:cubicBezTo>
                      <a:cubicBezTo>
                        <a:pt x="1900372" y="9561178"/>
                        <a:pt x="1946152" y="9586959"/>
                        <a:pt x="1980257" y="9625109"/>
                      </a:cubicBezTo>
                      <a:cubicBezTo>
                        <a:pt x="1867883" y="9590164"/>
                        <a:pt x="1796621" y="9569608"/>
                        <a:pt x="1719193" y="9537403"/>
                      </a:cubicBezTo>
                      <a:cubicBezTo>
                        <a:pt x="1757564" y="9537403"/>
                        <a:pt x="1689729" y="9504513"/>
                        <a:pt x="1700692" y="9481901"/>
                      </a:cubicBezTo>
                      <a:cubicBezTo>
                        <a:pt x="1671232" y="9481565"/>
                        <a:pt x="1642300" y="9474038"/>
                        <a:pt x="1616412" y="9459974"/>
                      </a:cubicBezTo>
                      <a:cubicBezTo>
                        <a:pt x="1582151" y="9443530"/>
                        <a:pt x="1552687" y="9422973"/>
                        <a:pt x="1562965" y="9411325"/>
                      </a:cubicBezTo>
                      <a:close/>
                      <a:moveTo>
                        <a:pt x="1806826" y="9405930"/>
                      </a:moveTo>
                      <a:cubicBezTo>
                        <a:pt x="1819074" y="9407900"/>
                        <a:pt x="1834663" y="9415437"/>
                        <a:pt x="1841172" y="9427085"/>
                      </a:cubicBezTo>
                      <a:cubicBezTo>
                        <a:pt x="1829524" y="9426401"/>
                        <a:pt x="1824728" y="9431881"/>
                        <a:pt x="1832950" y="9448327"/>
                      </a:cubicBezTo>
                      <a:cubicBezTo>
                        <a:pt x="1887081" y="9480531"/>
                        <a:pt x="1944638" y="9455864"/>
                        <a:pt x="2013159" y="9524385"/>
                      </a:cubicBezTo>
                      <a:cubicBezTo>
                        <a:pt x="1928430" y="9520084"/>
                        <a:pt x="1846878" y="9490755"/>
                        <a:pt x="1778818" y="9440104"/>
                      </a:cubicBezTo>
                      <a:cubicBezTo>
                        <a:pt x="1777448" y="9422974"/>
                        <a:pt x="1845283" y="9468197"/>
                        <a:pt x="1819246" y="9429826"/>
                      </a:cubicBezTo>
                      <a:lnTo>
                        <a:pt x="1792521" y="9417090"/>
                      </a:lnTo>
                      <a:lnTo>
                        <a:pt x="1792512" y="9407332"/>
                      </a:lnTo>
                      <a:cubicBezTo>
                        <a:pt x="1795413" y="9405351"/>
                        <a:pt x="1800702" y="9404945"/>
                        <a:pt x="1806826" y="9405930"/>
                      </a:cubicBezTo>
                      <a:close/>
                      <a:moveTo>
                        <a:pt x="1536927" y="9315395"/>
                      </a:moveTo>
                      <a:cubicBezTo>
                        <a:pt x="1554057" y="9336636"/>
                        <a:pt x="1586262" y="9344859"/>
                        <a:pt x="1608873" y="9361990"/>
                      </a:cubicBezTo>
                      <a:cubicBezTo>
                        <a:pt x="1613670" y="9375694"/>
                        <a:pt x="1626688" y="9397620"/>
                        <a:pt x="1613670" y="9397620"/>
                      </a:cubicBezTo>
                      <a:cubicBezTo>
                        <a:pt x="1582836" y="9349655"/>
                        <a:pt x="1575984" y="9383231"/>
                        <a:pt x="1549945" y="9370897"/>
                      </a:cubicBezTo>
                      <a:cubicBezTo>
                        <a:pt x="1538298" y="9353766"/>
                        <a:pt x="1523908" y="9339378"/>
                        <a:pt x="1512945" y="9322247"/>
                      </a:cubicBezTo>
                      <a:cubicBezTo>
                        <a:pt x="1536927" y="9333896"/>
                        <a:pt x="1528704" y="9315395"/>
                        <a:pt x="1536927" y="9315395"/>
                      </a:cubicBezTo>
                      <a:close/>
                      <a:moveTo>
                        <a:pt x="1489968" y="9251672"/>
                      </a:moveTo>
                      <a:cubicBezTo>
                        <a:pt x="1497998" y="9245119"/>
                        <a:pt x="1535899" y="9273255"/>
                        <a:pt x="1553371" y="9288673"/>
                      </a:cubicBezTo>
                      <a:cubicBezTo>
                        <a:pt x="1528703" y="9277709"/>
                        <a:pt x="1528703" y="9292784"/>
                        <a:pt x="1493758" y="9271542"/>
                      </a:cubicBezTo>
                      <a:cubicBezTo>
                        <a:pt x="1487934" y="9259894"/>
                        <a:pt x="1487292" y="9253856"/>
                        <a:pt x="1489968" y="9251672"/>
                      </a:cubicBezTo>
                      <a:close/>
                      <a:moveTo>
                        <a:pt x="1391662" y="9208503"/>
                      </a:moveTo>
                      <a:cubicBezTo>
                        <a:pt x="1428663" y="9235226"/>
                        <a:pt x="1421126" y="9226318"/>
                        <a:pt x="1440312" y="9221522"/>
                      </a:cubicBezTo>
                      <a:cubicBezTo>
                        <a:pt x="1437571" y="9242763"/>
                        <a:pt x="1498554" y="9277024"/>
                        <a:pt x="1469091" y="9277024"/>
                      </a:cubicBezTo>
                      <a:cubicBezTo>
                        <a:pt x="1445793" y="9253727"/>
                        <a:pt x="1404681" y="9242079"/>
                        <a:pt x="1391662" y="9208503"/>
                      </a:cubicBezTo>
                      <a:close/>
                      <a:moveTo>
                        <a:pt x="8785733" y="9168077"/>
                      </a:moveTo>
                      <a:cubicBezTo>
                        <a:pt x="8781622" y="9171503"/>
                        <a:pt x="8770658" y="9176299"/>
                        <a:pt x="8773398" y="9181781"/>
                      </a:cubicBezTo>
                      <a:cubicBezTo>
                        <a:pt x="8779566" y="9196856"/>
                        <a:pt x="8788473" y="9197540"/>
                        <a:pt x="8797381" y="9181781"/>
                      </a:cubicBezTo>
                      <a:cubicBezTo>
                        <a:pt x="8798066" y="9180410"/>
                        <a:pt x="8789844" y="9174244"/>
                        <a:pt x="8785733" y="9170132"/>
                      </a:cubicBezTo>
                      <a:close/>
                      <a:moveTo>
                        <a:pt x="1455400" y="9083797"/>
                      </a:moveTo>
                      <a:cubicBezTo>
                        <a:pt x="1488290" y="9152317"/>
                        <a:pt x="1414973" y="9100927"/>
                        <a:pt x="1433473" y="9152317"/>
                      </a:cubicBezTo>
                      <a:cubicBezTo>
                        <a:pt x="1446446" y="9165040"/>
                        <a:pt x="1461818" y="9175055"/>
                        <a:pt x="1478697" y="9181781"/>
                      </a:cubicBezTo>
                      <a:cubicBezTo>
                        <a:pt x="1453344" y="9118742"/>
                        <a:pt x="1489662" y="9113260"/>
                        <a:pt x="1533514" y="9162595"/>
                      </a:cubicBezTo>
                      <a:cubicBezTo>
                        <a:pt x="1523921" y="9122853"/>
                        <a:pt x="1482808" y="9108463"/>
                        <a:pt x="1455400" y="9083797"/>
                      </a:cubicBezTo>
                      <a:close/>
                      <a:moveTo>
                        <a:pt x="8963887" y="9059129"/>
                      </a:moveTo>
                      <a:lnTo>
                        <a:pt x="8945386" y="9068036"/>
                      </a:lnTo>
                      <a:lnTo>
                        <a:pt x="8947442" y="9068722"/>
                      </a:lnTo>
                      <a:cubicBezTo>
                        <a:pt x="8953121" y="9065876"/>
                        <a:pt x="8958614" y="9062671"/>
                        <a:pt x="8963887" y="9059129"/>
                      </a:cubicBezTo>
                      <a:close/>
                      <a:moveTo>
                        <a:pt x="9729264" y="8236193"/>
                      </a:moveTo>
                      <a:cubicBezTo>
                        <a:pt x="9726522" y="8244416"/>
                        <a:pt x="9724467" y="8254694"/>
                        <a:pt x="9718985" y="8258805"/>
                      </a:cubicBezTo>
                      <a:cubicBezTo>
                        <a:pt x="9709392" y="8264972"/>
                        <a:pt x="9700485" y="8256749"/>
                        <a:pt x="9706652" y="8246471"/>
                      </a:cubicBezTo>
                      <a:cubicBezTo>
                        <a:pt x="9713121" y="8241062"/>
                        <a:pt x="9720935" y="8237510"/>
                        <a:pt x="9729264" y="8236193"/>
                      </a:cubicBezTo>
                      <a:close/>
                      <a:moveTo>
                        <a:pt x="836659" y="8159451"/>
                      </a:moveTo>
                      <a:cubicBezTo>
                        <a:pt x="813362" y="8153970"/>
                        <a:pt x="842139" y="8213583"/>
                        <a:pt x="871603" y="8220435"/>
                      </a:cubicBezTo>
                      <a:cubicBezTo>
                        <a:pt x="875715" y="8193026"/>
                        <a:pt x="839398" y="8184804"/>
                        <a:pt x="839398" y="8159451"/>
                      </a:cubicBezTo>
                      <a:close/>
                      <a:moveTo>
                        <a:pt x="702357" y="7916203"/>
                      </a:moveTo>
                      <a:cubicBezTo>
                        <a:pt x="711951" y="7965538"/>
                        <a:pt x="759914" y="7999113"/>
                        <a:pt x="785268" y="8041596"/>
                      </a:cubicBezTo>
                      <a:cubicBezTo>
                        <a:pt x="769319" y="7993147"/>
                        <a:pt x="740690" y="7949851"/>
                        <a:pt x="702357" y="7916203"/>
                      </a:cubicBezTo>
                      <a:close/>
                      <a:moveTo>
                        <a:pt x="9905363" y="7746955"/>
                      </a:moveTo>
                      <a:cubicBezTo>
                        <a:pt x="9889500" y="7782926"/>
                        <a:pt x="9870707" y="7817531"/>
                        <a:pt x="9849175" y="7850422"/>
                      </a:cubicBezTo>
                      <a:cubicBezTo>
                        <a:pt x="9850545" y="7811365"/>
                        <a:pt x="9890287" y="7738048"/>
                        <a:pt x="9905363" y="7746955"/>
                      </a:cubicBezTo>
                      <a:close/>
                      <a:moveTo>
                        <a:pt x="623558" y="7735308"/>
                      </a:moveTo>
                      <a:cubicBezTo>
                        <a:pt x="625651" y="7761729"/>
                        <a:pt x="637937" y="7786301"/>
                        <a:pt x="657818" y="7803828"/>
                      </a:cubicBezTo>
                      <a:cubicBezTo>
                        <a:pt x="663300" y="7776420"/>
                        <a:pt x="643429" y="7755864"/>
                        <a:pt x="623558" y="7735308"/>
                      </a:cubicBezTo>
                      <a:close/>
                      <a:moveTo>
                        <a:pt x="536055" y="7732878"/>
                      </a:moveTo>
                      <a:cubicBezTo>
                        <a:pt x="531826" y="7732139"/>
                        <a:pt x="529514" y="7736164"/>
                        <a:pt x="531055" y="7747641"/>
                      </a:cubicBezTo>
                      <a:cubicBezTo>
                        <a:pt x="548185" y="7745586"/>
                        <a:pt x="548185" y="7754493"/>
                        <a:pt x="548185" y="7783272"/>
                      </a:cubicBezTo>
                      <a:cubicBezTo>
                        <a:pt x="557952" y="7783801"/>
                        <a:pt x="567093" y="7788248"/>
                        <a:pt x="573539" y="7795606"/>
                      </a:cubicBezTo>
                      <a:cubicBezTo>
                        <a:pt x="578677" y="7780189"/>
                        <a:pt x="548742" y="7735094"/>
                        <a:pt x="536055" y="7732878"/>
                      </a:cubicBezTo>
                      <a:close/>
                      <a:moveTo>
                        <a:pt x="10119146" y="7644174"/>
                      </a:moveTo>
                      <a:lnTo>
                        <a:pt x="10171907" y="7691453"/>
                      </a:lnTo>
                      <a:cubicBezTo>
                        <a:pt x="10164370" y="7698991"/>
                        <a:pt x="10160944" y="7705843"/>
                        <a:pt x="10156148" y="7705843"/>
                      </a:cubicBezTo>
                      <a:cubicBezTo>
                        <a:pt x="10145129" y="7708627"/>
                        <a:pt x="10133591" y="7708627"/>
                        <a:pt x="10122572" y="7705843"/>
                      </a:cubicBezTo>
                      <a:cubicBezTo>
                        <a:pt x="10102016" y="7696935"/>
                        <a:pt x="10109553" y="7677064"/>
                        <a:pt x="10109553" y="7659249"/>
                      </a:cubicBezTo>
                      <a:cubicBezTo>
                        <a:pt x="10110239" y="7654452"/>
                        <a:pt x="10115721" y="7649656"/>
                        <a:pt x="10119146" y="7644174"/>
                      </a:cubicBezTo>
                      <a:close/>
                      <a:moveTo>
                        <a:pt x="9904677" y="7643490"/>
                      </a:moveTo>
                      <a:lnTo>
                        <a:pt x="9903836" y="7645281"/>
                      </a:lnTo>
                      <a:lnTo>
                        <a:pt x="9903306" y="7645546"/>
                      </a:lnTo>
                      <a:lnTo>
                        <a:pt x="9888917" y="7645546"/>
                      </a:lnTo>
                      <a:cubicBezTo>
                        <a:pt x="9872941" y="7662396"/>
                        <a:pt x="9863052" y="7684101"/>
                        <a:pt x="9860824" y="7707214"/>
                      </a:cubicBezTo>
                      <a:cubicBezTo>
                        <a:pt x="9875556" y="7701390"/>
                        <a:pt x="9882750" y="7690598"/>
                        <a:pt x="9888146" y="7678693"/>
                      </a:cubicBezTo>
                      <a:lnTo>
                        <a:pt x="9903836" y="7645281"/>
                      </a:lnTo>
                      <a:lnTo>
                        <a:pt x="9906048" y="7644175"/>
                      </a:lnTo>
                      <a:close/>
                      <a:moveTo>
                        <a:pt x="10254818" y="7641433"/>
                      </a:moveTo>
                      <a:cubicBezTo>
                        <a:pt x="10267837" y="7642118"/>
                        <a:pt x="10278115" y="7643489"/>
                        <a:pt x="10278115" y="7663360"/>
                      </a:cubicBezTo>
                      <a:cubicBezTo>
                        <a:pt x="10278115" y="7664730"/>
                        <a:pt x="10266466" y="7665416"/>
                        <a:pt x="10266466" y="7665415"/>
                      </a:cubicBezTo>
                      <a:cubicBezTo>
                        <a:pt x="10261902" y="7657771"/>
                        <a:pt x="10258004" y="7649747"/>
                        <a:pt x="10254818" y="7641433"/>
                      </a:cubicBezTo>
                      <a:close/>
                      <a:moveTo>
                        <a:pt x="1278618" y="7531116"/>
                      </a:moveTo>
                      <a:cubicBezTo>
                        <a:pt x="1284686" y="7536833"/>
                        <a:pt x="1291347" y="7541887"/>
                        <a:pt x="1298488" y="7546190"/>
                      </a:cubicBezTo>
                      <a:cubicBezTo>
                        <a:pt x="1300544" y="7531116"/>
                        <a:pt x="1290951" y="7531116"/>
                        <a:pt x="1281357" y="7531116"/>
                      </a:cubicBezTo>
                      <a:close/>
                      <a:moveTo>
                        <a:pt x="470218" y="7512077"/>
                      </a:moveTo>
                      <a:cubicBezTo>
                        <a:pt x="453843" y="7516068"/>
                        <a:pt x="446303" y="7537797"/>
                        <a:pt x="459793" y="7582507"/>
                      </a:cubicBezTo>
                      <a:cubicBezTo>
                        <a:pt x="470071" y="7566061"/>
                        <a:pt x="472813" y="7524264"/>
                        <a:pt x="509815" y="7566061"/>
                      </a:cubicBezTo>
                      <a:cubicBezTo>
                        <a:pt x="497790" y="7586871"/>
                        <a:pt x="491633" y="7610551"/>
                        <a:pt x="491998" y="7634582"/>
                      </a:cubicBezTo>
                      <a:cubicBezTo>
                        <a:pt x="512554" y="7651712"/>
                        <a:pt x="532425" y="7669528"/>
                        <a:pt x="523518" y="7697621"/>
                      </a:cubicBezTo>
                      <a:cubicBezTo>
                        <a:pt x="560598" y="7722019"/>
                        <a:pt x="592308" y="7753729"/>
                        <a:pt x="616706" y="7790809"/>
                      </a:cubicBezTo>
                      <a:cubicBezTo>
                        <a:pt x="631781" y="7783957"/>
                        <a:pt x="605057" y="7733252"/>
                        <a:pt x="581760" y="7709270"/>
                      </a:cubicBezTo>
                      <a:cubicBezTo>
                        <a:pt x="588612" y="7687343"/>
                        <a:pt x="614650" y="7757234"/>
                        <a:pt x="614650" y="7718178"/>
                      </a:cubicBezTo>
                      <a:cubicBezTo>
                        <a:pt x="598205" y="7651712"/>
                        <a:pt x="518721" y="7605804"/>
                        <a:pt x="518721" y="7532486"/>
                      </a:cubicBezTo>
                      <a:cubicBezTo>
                        <a:pt x="508615" y="7523407"/>
                        <a:pt x="498379" y="7517026"/>
                        <a:pt x="489086" y="7513804"/>
                      </a:cubicBezTo>
                      <a:cubicBezTo>
                        <a:pt x="482116" y="7511387"/>
                        <a:pt x="475677" y="7510746"/>
                        <a:pt x="470218" y="7512077"/>
                      </a:cubicBezTo>
                      <a:close/>
                      <a:moveTo>
                        <a:pt x="10189038" y="7313220"/>
                      </a:moveTo>
                      <a:cubicBezTo>
                        <a:pt x="10183629" y="7319688"/>
                        <a:pt x="10180077" y="7327503"/>
                        <a:pt x="10178760" y="7335832"/>
                      </a:cubicBezTo>
                      <a:lnTo>
                        <a:pt x="10173963" y="7335832"/>
                      </a:lnTo>
                      <a:cubicBezTo>
                        <a:pt x="10173963" y="7340628"/>
                        <a:pt x="10173963" y="7340628"/>
                        <a:pt x="10173963" y="7340628"/>
                      </a:cubicBezTo>
                      <a:cubicBezTo>
                        <a:pt x="10164871" y="7341883"/>
                        <a:pt x="10156320" y="7345683"/>
                        <a:pt x="10149296" y="7351592"/>
                      </a:cubicBezTo>
                      <a:cubicBezTo>
                        <a:pt x="10142444" y="7364611"/>
                        <a:pt x="10155463" y="7368036"/>
                        <a:pt x="10162315" y="7364611"/>
                      </a:cubicBezTo>
                      <a:cubicBezTo>
                        <a:pt x="10169167" y="7361184"/>
                        <a:pt x="10173963" y="7350221"/>
                        <a:pt x="10173963" y="7340628"/>
                      </a:cubicBezTo>
                      <a:lnTo>
                        <a:pt x="10178760" y="7340628"/>
                      </a:lnTo>
                      <a:cubicBezTo>
                        <a:pt x="10178760" y="7335832"/>
                        <a:pt x="10178760" y="7335832"/>
                        <a:pt x="10178760" y="7335832"/>
                      </a:cubicBezTo>
                      <a:cubicBezTo>
                        <a:pt x="10187089" y="7334515"/>
                        <a:pt x="10194903" y="7330963"/>
                        <a:pt x="10201372" y="7325554"/>
                      </a:cubicBezTo>
                      <a:lnTo>
                        <a:pt x="10202742" y="7331720"/>
                      </a:lnTo>
                      <a:cubicBezTo>
                        <a:pt x="10209594" y="7319387"/>
                        <a:pt x="10200001" y="7309794"/>
                        <a:pt x="10189038" y="7313220"/>
                      </a:cubicBezTo>
                      <a:close/>
                      <a:moveTo>
                        <a:pt x="10099961" y="7229625"/>
                      </a:moveTo>
                      <a:cubicBezTo>
                        <a:pt x="10099961" y="7233736"/>
                        <a:pt x="10099961" y="7233736"/>
                        <a:pt x="10099961" y="7233736"/>
                      </a:cubicBezTo>
                      <a:lnTo>
                        <a:pt x="10104073" y="7233736"/>
                      </a:lnTo>
                      <a:lnTo>
                        <a:pt x="10104073" y="7234421"/>
                      </a:lnTo>
                      <a:lnTo>
                        <a:pt x="10104354" y="7234485"/>
                      </a:lnTo>
                      <a:lnTo>
                        <a:pt x="10108184" y="7244699"/>
                      </a:lnTo>
                      <a:cubicBezTo>
                        <a:pt x="10108992" y="7249636"/>
                        <a:pt x="10111697" y="7254062"/>
                        <a:pt x="10115721" y="7257033"/>
                      </a:cubicBezTo>
                      <a:lnTo>
                        <a:pt x="10117091" y="7257718"/>
                      </a:lnTo>
                      <a:cubicBezTo>
                        <a:pt x="10126684" y="7263200"/>
                        <a:pt x="10132165" y="7251551"/>
                        <a:pt x="10128054" y="7245384"/>
                      </a:cubicBezTo>
                      <a:cubicBezTo>
                        <a:pt x="10125999" y="7242301"/>
                        <a:pt x="10122402" y="7239561"/>
                        <a:pt x="10118120" y="7237590"/>
                      </a:cubicBezTo>
                      <a:lnTo>
                        <a:pt x="10104354" y="7234485"/>
                      </a:lnTo>
                      <a:lnTo>
                        <a:pt x="10104073" y="7233736"/>
                      </a:lnTo>
                      <a:lnTo>
                        <a:pt x="10104073" y="7229625"/>
                      </a:lnTo>
                      <a:close/>
                      <a:moveTo>
                        <a:pt x="846403" y="7197831"/>
                      </a:moveTo>
                      <a:lnTo>
                        <a:pt x="835031" y="7205569"/>
                      </a:lnTo>
                      <a:lnTo>
                        <a:pt x="833918" y="7204272"/>
                      </a:lnTo>
                      <a:lnTo>
                        <a:pt x="833918" y="7206327"/>
                      </a:lnTo>
                      <a:lnTo>
                        <a:pt x="835031" y="7205569"/>
                      </a:lnTo>
                      <a:lnTo>
                        <a:pt x="848692" y="7221477"/>
                      </a:lnTo>
                      <a:cubicBezTo>
                        <a:pt x="863081" y="7236862"/>
                        <a:pt x="875543" y="7245214"/>
                        <a:pt x="879141" y="7232366"/>
                      </a:cubicBezTo>
                      <a:cubicBezTo>
                        <a:pt x="874055" y="7221180"/>
                        <a:pt x="868100" y="7210412"/>
                        <a:pt x="861326" y="7200161"/>
                      </a:cubicBezTo>
                      <a:cubicBezTo>
                        <a:pt x="856658" y="7197420"/>
                        <a:pt x="851328" y="7196723"/>
                        <a:pt x="846403" y="7197831"/>
                      </a:cubicBezTo>
                      <a:close/>
                      <a:moveTo>
                        <a:pt x="661927" y="6982949"/>
                      </a:moveTo>
                      <a:cubicBezTo>
                        <a:pt x="668094" y="6987060"/>
                        <a:pt x="669465" y="6998023"/>
                        <a:pt x="672891" y="7006931"/>
                      </a:cubicBezTo>
                      <a:cubicBezTo>
                        <a:pt x="663983" y="7003505"/>
                        <a:pt x="653705" y="7001450"/>
                        <a:pt x="649594" y="6995282"/>
                      </a:cubicBezTo>
                      <a:cubicBezTo>
                        <a:pt x="643427" y="6989116"/>
                        <a:pt x="655761" y="6978838"/>
                        <a:pt x="661927" y="6982949"/>
                      </a:cubicBezTo>
                      <a:close/>
                      <a:moveTo>
                        <a:pt x="10344579" y="6865093"/>
                      </a:moveTo>
                      <a:cubicBezTo>
                        <a:pt x="10348690" y="6865093"/>
                        <a:pt x="10352117" y="6876056"/>
                        <a:pt x="10356228" y="6876056"/>
                      </a:cubicBezTo>
                      <a:lnTo>
                        <a:pt x="10350061" y="6887704"/>
                      </a:lnTo>
                      <a:lnTo>
                        <a:pt x="10332245" y="6875371"/>
                      </a:lnTo>
                      <a:cubicBezTo>
                        <a:pt x="10336357" y="6871945"/>
                        <a:pt x="10340468" y="6865093"/>
                        <a:pt x="10344579" y="6865093"/>
                      </a:cubicBezTo>
                      <a:close/>
                      <a:moveTo>
                        <a:pt x="10304153" y="6832203"/>
                      </a:moveTo>
                      <a:cubicBezTo>
                        <a:pt x="10316486" y="6856185"/>
                        <a:pt x="10287022" y="6915798"/>
                        <a:pt x="10280170" y="6896613"/>
                      </a:cubicBezTo>
                      <a:cubicBezTo>
                        <a:pt x="10292504" y="6876742"/>
                        <a:pt x="10280855" y="6847278"/>
                        <a:pt x="10304153" y="6832203"/>
                      </a:cubicBezTo>
                      <a:close/>
                      <a:moveTo>
                        <a:pt x="10550485" y="6824141"/>
                      </a:moveTo>
                      <a:cubicBezTo>
                        <a:pt x="10566802" y="6827963"/>
                        <a:pt x="10585431" y="6847106"/>
                        <a:pt x="10584403" y="6865093"/>
                      </a:cubicBezTo>
                      <a:cubicBezTo>
                        <a:pt x="10584276" y="6883119"/>
                        <a:pt x="10581976" y="6901064"/>
                        <a:pt x="10577550" y="6918539"/>
                      </a:cubicBezTo>
                      <a:cubicBezTo>
                        <a:pt x="10570013" y="6943891"/>
                        <a:pt x="10553569" y="6974726"/>
                        <a:pt x="10547401" y="6987060"/>
                      </a:cubicBezTo>
                      <a:cubicBezTo>
                        <a:pt x="10541234" y="6999394"/>
                        <a:pt x="10533697" y="7006931"/>
                        <a:pt x="10522734" y="6999394"/>
                      </a:cubicBezTo>
                      <a:cubicBezTo>
                        <a:pt x="10491214" y="6967874"/>
                        <a:pt x="10441195" y="6969930"/>
                        <a:pt x="10414471" y="6930873"/>
                      </a:cubicBezTo>
                      <a:cubicBezTo>
                        <a:pt x="10403508" y="6917854"/>
                        <a:pt x="10399397" y="6910316"/>
                        <a:pt x="10414471" y="6901409"/>
                      </a:cubicBezTo>
                      <a:cubicBezTo>
                        <a:pt x="10454898" y="6876056"/>
                        <a:pt x="10494641" y="6850018"/>
                        <a:pt x="10535752" y="6826036"/>
                      </a:cubicBezTo>
                      <a:cubicBezTo>
                        <a:pt x="10539864" y="6823295"/>
                        <a:pt x="10545046" y="6822867"/>
                        <a:pt x="10550485" y="6824141"/>
                      </a:cubicBezTo>
                      <a:close/>
                      <a:moveTo>
                        <a:pt x="10396655" y="6788350"/>
                      </a:moveTo>
                      <a:cubicBezTo>
                        <a:pt x="10395925" y="6797453"/>
                        <a:pt x="10392326" y="6806089"/>
                        <a:pt x="10386377" y="6813018"/>
                      </a:cubicBezTo>
                      <a:cubicBezTo>
                        <a:pt x="10377469" y="6819869"/>
                        <a:pt x="10369932" y="6806166"/>
                        <a:pt x="10373358" y="6799998"/>
                      </a:cubicBezTo>
                      <a:cubicBezTo>
                        <a:pt x="10376784" y="6793832"/>
                        <a:pt x="10387748" y="6791776"/>
                        <a:pt x="10396655" y="6788350"/>
                      </a:cubicBezTo>
                      <a:close/>
                      <a:moveTo>
                        <a:pt x="10396655" y="6784239"/>
                      </a:moveTo>
                      <a:lnTo>
                        <a:pt x="10401452" y="6784239"/>
                      </a:lnTo>
                      <a:cubicBezTo>
                        <a:pt x="10401155" y="6785593"/>
                        <a:pt x="10401155" y="6786996"/>
                        <a:pt x="10401452" y="6788350"/>
                      </a:cubicBezTo>
                      <a:lnTo>
                        <a:pt x="10396655" y="6788350"/>
                      </a:lnTo>
                      <a:cubicBezTo>
                        <a:pt x="10396952" y="6786996"/>
                        <a:pt x="10396952" y="6785594"/>
                        <a:pt x="10396655" y="6784239"/>
                      </a:cubicBezTo>
                      <a:close/>
                      <a:moveTo>
                        <a:pt x="10415156" y="6758886"/>
                      </a:moveTo>
                      <a:cubicBezTo>
                        <a:pt x="10423378" y="6752719"/>
                        <a:pt x="10431601" y="6766423"/>
                        <a:pt x="10427489" y="6772590"/>
                      </a:cubicBezTo>
                      <a:cubicBezTo>
                        <a:pt x="10423378" y="6778757"/>
                        <a:pt x="10413100" y="6782868"/>
                        <a:pt x="10404192" y="6782868"/>
                      </a:cubicBezTo>
                      <a:cubicBezTo>
                        <a:pt x="10406933" y="6773961"/>
                        <a:pt x="10408989" y="6762997"/>
                        <a:pt x="10415156" y="6758886"/>
                      </a:cubicBezTo>
                      <a:close/>
                      <a:moveTo>
                        <a:pt x="889162" y="6618591"/>
                      </a:moveTo>
                      <a:cubicBezTo>
                        <a:pt x="881025" y="6619961"/>
                        <a:pt x="871946" y="6629040"/>
                        <a:pt x="859955" y="6646513"/>
                      </a:cubicBezTo>
                      <a:cubicBezTo>
                        <a:pt x="848991" y="6661587"/>
                        <a:pt x="840085" y="6674607"/>
                        <a:pt x="818842" y="6674607"/>
                      </a:cubicBezTo>
                      <a:cubicBezTo>
                        <a:pt x="835972" y="6717089"/>
                        <a:pt x="852417" y="6758887"/>
                        <a:pt x="867492" y="6801370"/>
                      </a:cubicBezTo>
                      <a:lnTo>
                        <a:pt x="868178" y="6806167"/>
                      </a:lnTo>
                      <a:cubicBezTo>
                        <a:pt x="874652" y="6797637"/>
                        <a:pt x="882259" y="6790030"/>
                        <a:pt x="890789" y="6783555"/>
                      </a:cubicBezTo>
                      <a:cubicBezTo>
                        <a:pt x="895246" y="6780785"/>
                        <a:pt x="899470" y="6777659"/>
                        <a:pt x="903422" y="6774208"/>
                      </a:cubicBezTo>
                      <a:cubicBezTo>
                        <a:pt x="943900" y="6738863"/>
                        <a:pt x="948060" y="6677397"/>
                        <a:pt x="912716" y="6636920"/>
                      </a:cubicBezTo>
                      <a:cubicBezTo>
                        <a:pt x="904494" y="6623559"/>
                        <a:pt x="897299" y="6617221"/>
                        <a:pt x="889162" y="6618591"/>
                      </a:cubicBezTo>
                      <a:close/>
                      <a:moveTo>
                        <a:pt x="898326" y="6528657"/>
                      </a:moveTo>
                      <a:cubicBezTo>
                        <a:pt x="901068" y="6537565"/>
                        <a:pt x="897641" y="6545102"/>
                        <a:pt x="909290" y="6551954"/>
                      </a:cubicBezTo>
                      <a:cubicBezTo>
                        <a:pt x="920939" y="6558806"/>
                        <a:pt x="928476" y="6549213"/>
                        <a:pt x="920939" y="6538935"/>
                      </a:cubicBezTo>
                      <a:cubicBezTo>
                        <a:pt x="914470" y="6533526"/>
                        <a:pt x="906656" y="6529974"/>
                        <a:pt x="898326" y="6528657"/>
                      </a:cubicBezTo>
                      <a:close/>
                      <a:moveTo>
                        <a:pt x="10312750" y="6464173"/>
                      </a:moveTo>
                      <a:cubicBezTo>
                        <a:pt x="10301412" y="6474226"/>
                        <a:pt x="10286509" y="6511356"/>
                        <a:pt x="10293190" y="6527287"/>
                      </a:cubicBezTo>
                      <a:cubicBezTo>
                        <a:pt x="10310320" y="6523861"/>
                        <a:pt x="10313060" y="6469044"/>
                        <a:pt x="10319228" y="6495082"/>
                      </a:cubicBezTo>
                      <a:cubicBezTo>
                        <a:pt x="10328821" y="6478637"/>
                        <a:pt x="10310320" y="6482748"/>
                        <a:pt x="10321968" y="6464933"/>
                      </a:cubicBezTo>
                      <a:cubicBezTo>
                        <a:pt x="10319913" y="6460479"/>
                        <a:pt x="10316530" y="6460822"/>
                        <a:pt x="10312750" y="6464173"/>
                      </a:cubicBezTo>
                      <a:close/>
                      <a:moveTo>
                        <a:pt x="912716" y="6462192"/>
                      </a:moveTo>
                      <a:cubicBezTo>
                        <a:pt x="906550" y="6466303"/>
                        <a:pt x="901752" y="6476581"/>
                        <a:pt x="901752" y="6485489"/>
                      </a:cubicBezTo>
                      <a:cubicBezTo>
                        <a:pt x="911345" y="6482748"/>
                        <a:pt x="918197" y="6486859"/>
                        <a:pt x="925050" y="6474526"/>
                      </a:cubicBezTo>
                      <a:cubicBezTo>
                        <a:pt x="931902" y="6462192"/>
                        <a:pt x="918882" y="6458081"/>
                        <a:pt x="912716" y="6462192"/>
                      </a:cubicBezTo>
                      <a:close/>
                      <a:moveTo>
                        <a:pt x="829035" y="6457995"/>
                      </a:moveTo>
                      <a:cubicBezTo>
                        <a:pt x="811991" y="6454655"/>
                        <a:pt x="794861" y="6460479"/>
                        <a:pt x="775674" y="6482748"/>
                      </a:cubicBezTo>
                      <a:cubicBezTo>
                        <a:pt x="766438" y="6492532"/>
                        <a:pt x="756349" y="6501475"/>
                        <a:pt x="745526" y="6509471"/>
                      </a:cubicBezTo>
                      <a:cubicBezTo>
                        <a:pt x="753748" y="6527972"/>
                        <a:pt x="763340" y="6548528"/>
                        <a:pt x="772248" y="6571140"/>
                      </a:cubicBezTo>
                      <a:cubicBezTo>
                        <a:pt x="808425" y="6545124"/>
                        <a:pt x="851134" y="6529701"/>
                        <a:pt x="895586" y="6526601"/>
                      </a:cubicBezTo>
                      <a:lnTo>
                        <a:pt x="895586" y="6492341"/>
                      </a:lnTo>
                      <a:cubicBezTo>
                        <a:pt x="890750" y="6492118"/>
                        <a:pt x="886042" y="6490705"/>
                        <a:pt x="881882" y="6488230"/>
                      </a:cubicBezTo>
                      <a:cubicBezTo>
                        <a:pt x="863039" y="6473841"/>
                        <a:pt x="846080" y="6461336"/>
                        <a:pt x="829035" y="6457995"/>
                      </a:cubicBezTo>
                      <a:close/>
                      <a:moveTo>
                        <a:pt x="707840" y="6377225"/>
                      </a:moveTo>
                      <a:lnTo>
                        <a:pt x="712636" y="6377225"/>
                      </a:lnTo>
                      <a:lnTo>
                        <a:pt x="707840" y="6382021"/>
                      </a:lnTo>
                      <a:close/>
                      <a:moveTo>
                        <a:pt x="947661" y="6354615"/>
                      </a:moveTo>
                      <a:cubicBezTo>
                        <a:pt x="935384" y="6364158"/>
                        <a:pt x="923713" y="6374456"/>
                        <a:pt x="912716" y="6385449"/>
                      </a:cubicBezTo>
                      <a:cubicBezTo>
                        <a:pt x="909272" y="6389690"/>
                        <a:pt x="906286" y="6394283"/>
                        <a:pt x="903808" y="6399153"/>
                      </a:cubicBezTo>
                      <a:cubicBezTo>
                        <a:pt x="912550" y="6405173"/>
                        <a:pt x="922295" y="6409581"/>
                        <a:pt x="932588" y="6412172"/>
                      </a:cubicBezTo>
                      <a:cubicBezTo>
                        <a:pt x="942310" y="6414101"/>
                        <a:pt x="952353" y="6411011"/>
                        <a:pt x="959310" y="6403949"/>
                      </a:cubicBezTo>
                      <a:cubicBezTo>
                        <a:pt x="953828" y="6387504"/>
                        <a:pt x="949717" y="6372430"/>
                        <a:pt x="947661" y="6354615"/>
                      </a:cubicBezTo>
                      <a:close/>
                      <a:moveTo>
                        <a:pt x="697558" y="6351872"/>
                      </a:moveTo>
                      <a:cubicBezTo>
                        <a:pt x="703725" y="6355984"/>
                        <a:pt x="707837" y="6365577"/>
                        <a:pt x="707837" y="6374484"/>
                      </a:cubicBezTo>
                      <a:cubicBezTo>
                        <a:pt x="699614" y="6371743"/>
                        <a:pt x="689336" y="6369688"/>
                        <a:pt x="685225" y="6364206"/>
                      </a:cubicBezTo>
                      <a:cubicBezTo>
                        <a:pt x="679058" y="6354613"/>
                        <a:pt x="691392" y="6347761"/>
                        <a:pt x="697558" y="6351872"/>
                      </a:cubicBezTo>
                      <a:close/>
                      <a:moveTo>
                        <a:pt x="10415156" y="6277185"/>
                      </a:moveTo>
                      <a:cubicBezTo>
                        <a:pt x="10422008" y="6270333"/>
                        <a:pt x="10432286" y="6283351"/>
                        <a:pt x="10428175" y="6289518"/>
                      </a:cubicBezTo>
                      <a:cubicBezTo>
                        <a:pt x="10424064" y="6295685"/>
                        <a:pt x="10413785" y="6300481"/>
                        <a:pt x="10405563" y="6300481"/>
                      </a:cubicBezTo>
                      <a:cubicBezTo>
                        <a:pt x="10406489" y="6291964"/>
                        <a:pt x="10409816" y="6283885"/>
                        <a:pt x="10415156" y="6277185"/>
                      </a:cubicBezTo>
                      <a:close/>
                      <a:moveTo>
                        <a:pt x="10372535" y="6276051"/>
                      </a:moveTo>
                      <a:cubicBezTo>
                        <a:pt x="10371004" y="6276029"/>
                        <a:pt x="10369248" y="6277186"/>
                        <a:pt x="10367192" y="6279927"/>
                      </a:cubicBezTo>
                      <a:cubicBezTo>
                        <a:pt x="10370696" y="6286814"/>
                        <a:pt x="10375881" y="6292706"/>
                        <a:pt x="10382267" y="6297057"/>
                      </a:cubicBezTo>
                      <a:cubicBezTo>
                        <a:pt x="10379698" y="6286779"/>
                        <a:pt x="10377128" y="6276115"/>
                        <a:pt x="10372535" y="6276051"/>
                      </a:cubicBezTo>
                      <a:close/>
                      <a:moveTo>
                        <a:pt x="768821" y="6197701"/>
                      </a:moveTo>
                      <a:lnTo>
                        <a:pt x="781154" y="6211405"/>
                      </a:lnTo>
                      <a:lnTo>
                        <a:pt x="767450" y="6223739"/>
                      </a:lnTo>
                      <a:cubicBezTo>
                        <a:pt x="763339" y="6218943"/>
                        <a:pt x="757172" y="6215517"/>
                        <a:pt x="757172" y="6210720"/>
                      </a:cubicBezTo>
                      <a:cubicBezTo>
                        <a:pt x="757172" y="6205924"/>
                        <a:pt x="764709" y="6202497"/>
                        <a:pt x="768821" y="6197701"/>
                      </a:cubicBezTo>
                      <a:close/>
                      <a:moveTo>
                        <a:pt x="224748" y="6062031"/>
                      </a:moveTo>
                      <a:cubicBezTo>
                        <a:pt x="220542" y="6091870"/>
                        <a:pt x="233875" y="6121467"/>
                        <a:pt x="259009" y="6138089"/>
                      </a:cubicBezTo>
                      <a:cubicBezTo>
                        <a:pt x="256269" y="6109995"/>
                        <a:pt x="240508" y="6062031"/>
                        <a:pt x="224748" y="6062031"/>
                      </a:cubicBezTo>
                      <a:close/>
                      <a:moveTo>
                        <a:pt x="10417212" y="5879764"/>
                      </a:moveTo>
                      <a:cubicBezTo>
                        <a:pt x="10427490" y="5890728"/>
                        <a:pt x="10439139" y="5889357"/>
                        <a:pt x="10449417" y="5906487"/>
                      </a:cubicBezTo>
                      <a:lnTo>
                        <a:pt x="10449417" y="5906488"/>
                      </a:lnTo>
                      <a:cubicBezTo>
                        <a:pt x="10440275" y="5947979"/>
                        <a:pt x="10427433" y="5988569"/>
                        <a:pt x="10411045" y="6027769"/>
                      </a:cubicBezTo>
                      <a:cubicBezTo>
                        <a:pt x="10400277" y="5978730"/>
                        <a:pt x="10402402" y="5927737"/>
                        <a:pt x="10417212" y="5879764"/>
                      </a:cubicBezTo>
                      <a:close/>
                      <a:moveTo>
                        <a:pt x="10339783" y="5816041"/>
                      </a:moveTo>
                      <a:cubicBezTo>
                        <a:pt x="10319216" y="5854488"/>
                        <a:pt x="10316220" y="5899934"/>
                        <a:pt x="10331561" y="5940749"/>
                      </a:cubicBezTo>
                      <a:cubicBezTo>
                        <a:pt x="10341839" y="5918137"/>
                        <a:pt x="10346636" y="5924989"/>
                        <a:pt x="10356229" y="5916767"/>
                      </a:cubicBezTo>
                      <a:cubicBezTo>
                        <a:pt x="10344580" y="5913341"/>
                        <a:pt x="10339783" y="5866061"/>
                        <a:pt x="10339783" y="5816041"/>
                      </a:cubicBezTo>
                      <a:close/>
                      <a:moveTo>
                        <a:pt x="10435713" y="5784520"/>
                      </a:moveTo>
                      <a:cubicBezTo>
                        <a:pt x="10442892" y="5810529"/>
                        <a:pt x="10442892" y="5837996"/>
                        <a:pt x="10435713" y="5864004"/>
                      </a:cubicBezTo>
                      <a:cubicBezTo>
                        <a:pt x="10425434" y="5853041"/>
                        <a:pt x="10413786" y="5854411"/>
                        <a:pt x="10403508" y="5837966"/>
                      </a:cubicBezTo>
                      <a:cubicBezTo>
                        <a:pt x="10426120" y="5779724"/>
                        <a:pt x="10424749" y="5861949"/>
                        <a:pt x="10430231" y="5842763"/>
                      </a:cubicBezTo>
                      <a:cubicBezTo>
                        <a:pt x="10435713" y="5823577"/>
                        <a:pt x="10419267" y="5801650"/>
                        <a:pt x="10435713" y="5784520"/>
                      </a:cubicBezTo>
                      <a:close/>
                      <a:moveTo>
                        <a:pt x="581759" y="5751631"/>
                      </a:moveTo>
                      <a:cubicBezTo>
                        <a:pt x="585871" y="5755742"/>
                        <a:pt x="592723" y="5760538"/>
                        <a:pt x="592723" y="5765334"/>
                      </a:cubicBezTo>
                      <a:cubicBezTo>
                        <a:pt x="592723" y="5769446"/>
                        <a:pt x="584499" y="5781094"/>
                        <a:pt x="580388" y="5776983"/>
                      </a:cubicBezTo>
                      <a:cubicBezTo>
                        <a:pt x="576277" y="5772872"/>
                        <a:pt x="570110" y="5767390"/>
                        <a:pt x="570110" y="5763279"/>
                      </a:cubicBezTo>
                      <a:cubicBezTo>
                        <a:pt x="570110" y="5759168"/>
                        <a:pt x="577647" y="5747519"/>
                        <a:pt x="581759" y="5751631"/>
                      </a:cubicBezTo>
                      <a:close/>
                      <a:moveTo>
                        <a:pt x="10420638" y="5557718"/>
                      </a:moveTo>
                      <a:cubicBezTo>
                        <a:pt x="10413786" y="5603627"/>
                        <a:pt x="10406934" y="5663925"/>
                        <a:pt x="10435713" y="5687222"/>
                      </a:cubicBezTo>
                      <a:cubicBezTo>
                        <a:pt x="10446137" y="5643628"/>
                        <a:pt x="10440797" y="5597752"/>
                        <a:pt x="10420638" y="5557718"/>
                      </a:cubicBezTo>
                      <a:close/>
                      <a:moveTo>
                        <a:pt x="10387063" y="5492623"/>
                      </a:moveTo>
                      <a:cubicBezTo>
                        <a:pt x="10383501" y="5505185"/>
                        <a:pt x="10380980" y="5518019"/>
                        <a:pt x="10379525" y="5530995"/>
                      </a:cubicBezTo>
                      <a:lnTo>
                        <a:pt x="10388433" y="5535106"/>
                      </a:lnTo>
                      <a:lnTo>
                        <a:pt x="10388433" y="5546754"/>
                      </a:lnTo>
                      <a:lnTo>
                        <a:pt x="10379526" y="5546754"/>
                      </a:lnTo>
                      <a:cubicBezTo>
                        <a:pt x="10375276" y="5581579"/>
                        <a:pt x="10378787" y="5616913"/>
                        <a:pt x="10389804" y="5650221"/>
                      </a:cubicBezTo>
                      <a:cubicBezTo>
                        <a:pt x="10383636" y="5597460"/>
                        <a:pt x="10405564" y="5550181"/>
                        <a:pt x="10387063" y="5492623"/>
                      </a:cubicBezTo>
                      <a:close/>
                      <a:moveTo>
                        <a:pt x="10400264" y="5426468"/>
                      </a:moveTo>
                      <a:cubicBezTo>
                        <a:pt x="10396057" y="5428556"/>
                        <a:pt x="10391174" y="5437292"/>
                        <a:pt x="10387063" y="5427528"/>
                      </a:cubicBezTo>
                      <a:cubicBezTo>
                        <a:pt x="10380896" y="5442603"/>
                        <a:pt x="10386378" y="5459733"/>
                        <a:pt x="10380896" y="5474808"/>
                      </a:cubicBezTo>
                      <a:cubicBezTo>
                        <a:pt x="10388433" y="5490567"/>
                        <a:pt x="10398026" y="5481660"/>
                        <a:pt x="10404193" y="5456307"/>
                      </a:cubicBezTo>
                      <a:cubicBezTo>
                        <a:pt x="10400229" y="5447123"/>
                        <a:pt x="10400229" y="5436712"/>
                        <a:pt x="10404193" y="5427528"/>
                      </a:cubicBezTo>
                      <a:cubicBezTo>
                        <a:pt x="10402994" y="5425815"/>
                        <a:pt x="10401667" y="5425772"/>
                        <a:pt x="10400264" y="5426468"/>
                      </a:cubicBezTo>
                      <a:close/>
                      <a:moveTo>
                        <a:pt x="10422694" y="5353526"/>
                      </a:moveTo>
                      <a:cubicBezTo>
                        <a:pt x="10406248" y="5384360"/>
                        <a:pt x="10423379" y="5418621"/>
                        <a:pt x="10412416" y="5449455"/>
                      </a:cubicBezTo>
                      <a:cubicBezTo>
                        <a:pt x="10433657" y="5457678"/>
                        <a:pt x="10435027" y="5381620"/>
                        <a:pt x="10422694" y="5353526"/>
                      </a:cubicBezTo>
                      <a:close/>
                      <a:moveTo>
                        <a:pt x="10443935" y="5229503"/>
                      </a:moveTo>
                      <a:cubicBezTo>
                        <a:pt x="10437768" y="5231559"/>
                        <a:pt x="10422694" y="5238411"/>
                        <a:pt x="10426805" y="5248004"/>
                      </a:cubicBezTo>
                      <a:cubicBezTo>
                        <a:pt x="10430916" y="5257597"/>
                        <a:pt x="10435027" y="5244578"/>
                        <a:pt x="10439824" y="5239782"/>
                      </a:cubicBezTo>
                      <a:cubicBezTo>
                        <a:pt x="10443250" y="5265819"/>
                        <a:pt x="10427490" y="5290487"/>
                        <a:pt x="10448732" y="5317895"/>
                      </a:cubicBezTo>
                      <a:cubicBezTo>
                        <a:pt x="10453603" y="5288663"/>
                        <a:pt x="10451966" y="5258715"/>
                        <a:pt x="10443935" y="5230189"/>
                      </a:cubicBezTo>
                      <a:close/>
                      <a:moveTo>
                        <a:pt x="264491" y="5076016"/>
                      </a:moveTo>
                      <a:lnTo>
                        <a:pt x="268602" y="5076016"/>
                      </a:lnTo>
                      <a:lnTo>
                        <a:pt x="264491" y="5080127"/>
                      </a:lnTo>
                      <a:cubicBezTo>
                        <a:pt x="264788" y="5078773"/>
                        <a:pt x="264788" y="5077371"/>
                        <a:pt x="264491" y="5076016"/>
                      </a:cubicBezTo>
                      <a:close/>
                      <a:moveTo>
                        <a:pt x="279822" y="5014803"/>
                      </a:moveTo>
                      <a:cubicBezTo>
                        <a:pt x="283676" y="5013004"/>
                        <a:pt x="288131" y="5014033"/>
                        <a:pt x="291899" y="5017800"/>
                      </a:cubicBezTo>
                      <a:cubicBezTo>
                        <a:pt x="295776" y="5021852"/>
                        <a:pt x="298599" y="5026793"/>
                        <a:pt x="300121" y="5032162"/>
                      </a:cubicBezTo>
                      <a:cubicBezTo>
                        <a:pt x="302177" y="5056145"/>
                        <a:pt x="294639" y="5070534"/>
                        <a:pt x="271343" y="5076016"/>
                      </a:cubicBezTo>
                      <a:cubicBezTo>
                        <a:pt x="269618" y="5060303"/>
                        <a:pt x="269618" y="5044449"/>
                        <a:pt x="271343" y="5028763"/>
                      </a:cubicBezTo>
                      <a:cubicBezTo>
                        <a:pt x="272714" y="5021227"/>
                        <a:pt x="275968" y="5016602"/>
                        <a:pt x="279822" y="5014803"/>
                      </a:cubicBezTo>
                      <a:close/>
                      <a:moveTo>
                        <a:pt x="10401453" y="5014377"/>
                      </a:moveTo>
                      <a:cubicBezTo>
                        <a:pt x="10375414" y="5016433"/>
                        <a:pt x="10382952" y="5078072"/>
                        <a:pt x="10406248" y="5110962"/>
                      </a:cubicBezTo>
                      <a:lnTo>
                        <a:pt x="10406249" y="5110963"/>
                      </a:lnTo>
                      <a:cubicBezTo>
                        <a:pt x="10409767" y="5078707"/>
                        <a:pt x="10408147" y="5046097"/>
                        <a:pt x="10401453" y="5014377"/>
                      </a:cubicBezTo>
                      <a:close/>
                      <a:moveTo>
                        <a:pt x="10501492" y="4869769"/>
                      </a:moveTo>
                      <a:cubicBezTo>
                        <a:pt x="10499209" y="4912504"/>
                        <a:pt x="10500355" y="4955352"/>
                        <a:pt x="10504918" y="4997903"/>
                      </a:cubicBezTo>
                      <a:cubicBezTo>
                        <a:pt x="10491899" y="4995847"/>
                        <a:pt x="10486417" y="4869769"/>
                        <a:pt x="10501492" y="4869769"/>
                      </a:cubicBezTo>
                      <a:close/>
                      <a:moveTo>
                        <a:pt x="10415841" y="4823205"/>
                      </a:moveTo>
                      <a:cubicBezTo>
                        <a:pt x="10412416" y="4832798"/>
                        <a:pt x="10399397" y="4838280"/>
                        <a:pt x="10406248" y="4852669"/>
                      </a:cubicBezTo>
                      <a:cubicBezTo>
                        <a:pt x="10413101" y="4867057"/>
                        <a:pt x="10420638" y="4881447"/>
                        <a:pt x="10425434" y="4871855"/>
                      </a:cubicBezTo>
                      <a:cubicBezTo>
                        <a:pt x="10431602" y="4884874"/>
                        <a:pt x="10424065" y="4897208"/>
                        <a:pt x="10419952" y="4910226"/>
                      </a:cubicBezTo>
                      <a:cubicBezTo>
                        <a:pt x="10423629" y="4919663"/>
                        <a:pt x="10427980" y="4928823"/>
                        <a:pt x="10432971" y="4937635"/>
                      </a:cubicBezTo>
                      <a:lnTo>
                        <a:pt x="10442564" y="4937635"/>
                      </a:lnTo>
                      <a:cubicBezTo>
                        <a:pt x="10445591" y="4931889"/>
                        <a:pt x="10447454" y="4925602"/>
                        <a:pt x="10448046" y="4919134"/>
                      </a:cubicBezTo>
                      <a:cubicBezTo>
                        <a:pt x="10443935" y="4909541"/>
                        <a:pt x="10439824" y="4919134"/>
                        <a:pt x="10434342" y="4909541"/>
                      </a:cubicBezTo>
                      <a:cubicBezTo>
                        <a:pt x="10440509" y="4890356"/>
                        <a:pt x="10449417" y="4900633"/>
                        <a:pt x="10454214" y="4880077"/>
                      </a:cubicBezTo>
                      <a:lnTo>
                        <a:pt x="10454214" y="4879392"/>
                      </a:lnTo>
                      <a:cubicBezTo>
                        <a:pt x="10431602" y="4865003"/>
                        <a:pt x="10437768" y="4873226"/>
                        <a:pt x="10415841" y="4823205"/>
                      </a:cubicBezTo>
                      <a:close/>
                      <a:moveTo>
                        <a:pt x="341253" y="4822518"/>
                      </a:moveTo>
                      <a:cubicBezTo>
                        <a:pt x="344798" y="4822325"/>
                        <a:pt x="348348" y="4822820"/>
                        <a:pt x="351704" y="4823979"/>
                      </a:cubicBezTo>
                      <a:cubicBezTo>
                        <a:pt x="366012" y="4828923"/>
                        <a:pt x="373604" y="4844528"/>
                        <a:pt x="368661" y="4858835"/>
                      </a:cubicBezTo>
                      <a:cubicBezTo>
                        <a:pt x="365920" y="4878705"/>
                        <a:pt x="357698" y="4891039"/>
                        <a:pt x="342623" y="4891039"/>
                      </a:cubicBezTo>
                      <a:cubicBezTo>
                        <a:pt x="315196" y="4887613"/>
                        <a:pt x="303548" y="4874594"/>
                        <a:pt x="306288" y="4854038"/>
                      </a:cubicBezTo>
                      <a:cubicBezTo>
                        <a:pt x="309030" y="4833483"/>
                        <a:pt x="317253" y="4822518"/>
                        <a:pt x="341253" y="4822518"/>
                      </a:cubicBezTo>
                      <a:close/>
                      <a:moveTo>
                        <a:pt x="10357599" y="4658070"/>
                      </a:moveTo>
                      <a:cubicBezTo>
                        <a:pt x="10350352" y="4713352"/>
                        <a:pt x="10357674" y="4769569"/>
                        <a:pt x="10378841" y="4821150"/>
                      </a:cubicBezTo>
                      <a:cubicBezTo>
                        <a:pt x="10384494" y="4821664"/>
                        <a:pt x="10388605" y="4809843"/>
                        <a:pt x="10394065" y="4808527"/>
                      </a:cubicBezTo>
                      <a:lnTo>
                        <a:pt x="10399391" y="4811209"/>
                      </a:lnTo>
                      <a:lnTo>
                        <a:pt x="10399397" y="4811557"/>
                      </a:lnTo>
                      <a:lnTo>
                        <a:pt x="10400082" y="4811557"/>
                      </a:lnTo>
                      <a:lnTo>
                        <a:pt x="10399391" y="4811209"/>
                      </a:lnTo>
                      <a:lnTo>
                        <a:pt x="10398283" y="4753314"/>
                      </a:lnTo>
                      <a:cubicBezTo>
                        <a:pt x="10396485" y="4733957"/>
                        <a:pt x="10394600" y="4714600"/>
                        <a:pt x="10396656" y="4695071"/>
                      </a:cubicBezTo>
                      <a:cubicBezTo>
                        <a:pt x="10381581" y="4664922"/>
                        <a:pt x="10371988" y="4688219"/>
                        <a:pt x="10357599" y="4658070"/>
                      </a:cubicBezTo>
                      <a:close/>
                      <a:moveTo>
                        <a:pt x="10366732" y="4590501"/>
                      </a:moveTo>
                      <a:cubicBezTo>
                        <a:pt x="10354045" y="4586551"/>
                        <a:pt x="10346465" y="4616614"/>
                        <a:pt x="10331561" y="4601197"/>
                      </a:cubicBezTo>
                      <a:cubicBezTo>
                        <a:pt x="10334285" y="4613843"/>
                        <a:pt x="10334285" y="4626924"/>
                        <a:pt x="10331561" y="4639568"/>
                      </a:cubicBezTo>
                      <a:lnTo>
                        <a:pt x="10328135" y="4639568"/>
                      </a:lnTo>
                      <a:cubicBezTo>
                        <a:pt x="10346636" y="4653274"/>
                        <a:pt x="10369248" y="4659441"/>
                        <a:pt x="10381581" y="4608734"/>
                      </a:cubicBezTo>
                      <a:cubicBezTo>
                        <a:pt x="10375757" y="4596915"/>
                        <a:pt x="10370961" y="4591818"/>
                        <a:pt x="10366732" y="4590501"/>
                      </a:cubicBezTo>
                      <a:close/>
                      <a:moveTo>
                        <a:pt x="10388433" y="4578585"/>
                      </a:moveTo>
                      <a:cubicBezTo>
                        <a:pt x="10387820" y="4631015"/>
                        <a:pt x="10394039" y="4683304"/>
                        <a:pt x="10406934" y="4734128"/>
                      </a:cubicBezTo>
                      <a:cubicBezTo>
                        <a:pt x="10413156" y="4721396"/>
                        <a:pt x="10411560" y="4706229"/>
                        <a:pt x="10402823" y="4695071"/>
                      </a:cubicBezTo>
                      <a:cubicBezTo>
                        <a:pt x="10406248" y="4684793"/>
                        <a:pt x="10410360" y="4679311"/>
                        <a:pt x="10415156" y="4684793"/>
                      </a:cubicBezTo>
                      <a:cubicBezTo>
                        <a:pt x="10409096" y="4648734"/>
                        <a:pt x="10400160" y="4613218"/>
                        <a:pt x="10388433" y="4578585"/>
                      </a:cubicBezTo>
                      <a:close/>
                      <a:moveTo>
                        <a:pt x="805042" y="4423374"/>
                      </a:moveTo>
                      <a:cubicBezTo>
                        <a:pt x="799357" y="4424627"/>
                        <a:pt x="795888" y="4433492"/>
                        <a:pt x="798972" y="4438116"/>
                      </a:cubicBezTo>
                      <a:cubicBezTo>
                        <a:pt x="803083" y="4444283"/>
                        <a:pt x="813362" y="4449080"/>
                        <a:pt x="822268" y="4449080"/>
                      </a:cubicBezTo>
                      <a:lnTo>
                        <a:pt x="822268" y="4453876"/>
                      </a:lnTo>
                      <a:cubicBezTo>
                        <a:pt x="826381" y="4463469"/>
                        <a:pt x="828435" y="4475803"/>
                        <a:pt x="851733" y="4475119"/>
                      </a:cubicBezTo>
                      <a:cubicBezTo>
                        <a:pt x="851733" y="4475119"/>
                        <a:pt x="851733" y="4463469"/>
                        <a:pt x="851733" y="4463469"/>
                      </a:cubicBezTo>
                      <a:cubicBezTo>
                        <a:pt x="844038" y="4459569"/>
                        <a:pt x="836013" y="4456359"/>
                        <a:pt x="827750" y="4453876"/>
                      </a:cubicBezTo>
                      <a:lnTo>
                        <a:pt x="827750" y="4449080"/>
                      </a:lnTo>
                      <a:lnTo>
                        <a:pt x="822268" y="4449080"/>
                      </a:lnTo>
                      <a:cubicBezTo>
                        <a:pt x="819527" y="4439487"/>
                        <a:pt x="820213" y="4431950"/>
                        <a:pt x="811305" y="4425098"/>
                      </a:cubicBezTo>
                      <a:cubicBezTo>
                        <a:pt x="809078" y="4423385"/>
                        <a:pt x="806937" y="4422957"/>
                        <a:pt x="805042" y="4423374"/>
                      </a:cubicBezTo>
                      <a:close/>
                      <a:moveTo>
                        <a:pt x="10369933" y="4404541"/>
                      </a:moveTo>
                      <a:lnTo>
                        <a:pt x="10370010" y="4405248"/>
                      </a:lnTo>
                      <a:lnTo>
                        <a:pt x="10339403" y="4421975"/>
                      </a:lnTo>
                      <a:cubicBezTo>
                        <a:pt x="10329806" y="4429375"/>
                        <a:pt x="10321364" y="4438273"/>
                        <a:pt x="10314431" y="4448394"/>
                      </a:cubicBezTo>
                      <a:cubicBezTo>
                        <a:pt x="10331561" y="4444283"/>
                        <a:pt x="10343895" y="4486767"/>
                        <a:pt x="10355544" y="4512805"/>
                      </a:cubicBezTo>
                      <a:cubicBezTo>
                        <a:pt x="10361710" y="4495674"/>
                        <a:pt x="10354858" y="4480599"/>
                        <a:pt x="10361710" y="4463470"/>
                      </a:cubicBezTo>
                      <a:cubicBezTo>
                        <a:pt x="10370328" y="4491864"/>
                        <a:pt x="10376292" y="4520996"/>
                        <a:pt x="10379525" y="4550492"/>
                      </a:cubicBezTo>
                      <a:cubicBezTo>
                        <a:pt x="10394429" y="4543811"/>
                        <a:pt x="10381582" y="4488951"/>
                        <a:pt x="10374226" y="4444016"/>
                      </a:cubicBezTo>
                      <a:lnTo>
                        <a:pt x="10370010" y="4405248"/>
                      </a:lnTo>
                      <a:lnTo>
                        <a:pt x="10371303" y="4404541"/>
                      </a:lnTo>
                      <a:close/>
                      <a:moveTo>
                        <a:pt x="863382" y="4264758"/>
                      </a:moveTo>
                      <a:lnTo>
                        <a:pt x="833918" y="4273665"/>
                      </a:lnTo>
                      <a:cubicBezTo>
                        <a:pt x="838713" y="4281203"/>
                        <a:pt x="847622" y="4294907"/>
                        <a:pt x="847622" y="4294907"/>
                      </a:cubicBezTo>
                      <a:cubicBezTo>
                        <a:pt x="862484" y="4291665"/>
                        <a:pt x="876955" y="4286841"/>
                        <a:pt x="890789" y="4280518"/>
                      </a:cubicBezTo>
                      <a:close/>
                      <a:moveTo>
                        <a:pt x="772933" y="4238035"/>
                      </a:moveTo>
                      <a:cubicBezTo>
                        <a:pt x="764027" y="4240776"/>
                        <a:pt x="750322" y="4245571"/>
                        <a:pt x="750322" y="4251738"/>
                      </a:cubicBezTo>
                      <a:cubicBezTo>
                        <a:pt x="747244" y="4268961"/>
                        <a:pt x="747244" y="4286593"/>
                        <a:pt x="750322" y="4303816"/>
                      </a:cubicBezTo>
                      <a:cubicBezTo>
                        <a:pt x="751880" y="4308641"/>
                        <a:pt x="754448" y="4313080"/>
                        <a:pt x="757859" y="4316834"/>
                      </a:cubicBezTo>
                      <a:lnTo>
                        <a:pt x="768138" y="4330538"/>
                      </a:lnTo>
                      <a:cubicBezTo>
                        <a:pt x="774717" y="4321357"/>
                        <a:pt x="780669" y="4311742"/>
                        <a:pt x="785952" y="4301759"/>
                      </a:cubicBezTo>
                      <a:cubicBezTo>
                        <a:pt x="788009" y="4296963"/>
                        <a:pt x="785952" y="4290796"/>
                        <a:pt x="784583" y="4276406"/>
                      </a:cubicBezTo>
                      <a:cubicBezTo>
                        <a:pt x="785370" y="4267516"/>
                        <a:pt x="785370" y="4258574"/>
                        <a:pt x="784583" y="4249683"/>
                      </a:cubicBezTo>
                      <a:cubicBezTo>
                        <a:pt x="783211" y="4244886"/>
                        <a:pt x="781842" y="4235294"/>
                        <a:pt x="772933" y="4238035"/>
                      </a:cubicBezTo>
                      <a:close/>
                      <a:moveTo>
                        <a:pt x="657132" y="4230495"/>
                      </a:moveTo>
                      <a:lnTo>
                        <a:pt x="667410" y="4242143"/>
                      </a:lnTo>
                      <a:lnTo>
                        <a:pt x="662614" y="4252421"/>
                      </a:lnTo>
                      <a:lnTo>
                        <a:pt x="646169" y="4240772"/>
                      </a:lnTo>
                      <a:close/>
                      <a:moveTo>
                        <a:pt x="10258929" y="4122919"/>
                      </a:moveTo>
                      <a:lnTo>
                        <a:pt x="10258928" y="4129771"/>
                      </a:lnTo>
                      <a:cubicBezTo>
                        <a:pt x="10268928" y="4151859"/>
                        <a:pt x="10276953" y="4174790"/>
                        <a:pt x="10282911" y="4198291"/>
                      </a:cubicBezTo>
                      <a:cubicBezTo>
                        <a:pt x="10284746" y="4185195"/>
                        <a:pt x="10284270" y="4171984"/>
                        <a:pt x="10281604" y="4159231"/>
                      </a:cubicBezTo>
                      <a:lnTo>
                        <a:pt x="10267769" y="4124471"/>
                      </a:lnTo>
                      <a:lnTo>
                        <a:pt x="10268522" y="4122919"/>
                      </a:lnTo>
                      <a:lnTo>
                        <a:pt x="10267151" y="4122919"/>
                      </a:lnTo>
                      <a:lnTo>
                        <a:pt x="10267769" y="4124471"/>
                      </a:lnTo>
                      <a:lnTo>
                        <a:pt x="10265781" y="4128572"/>
                      </a:lnTo>
                      <a:cubicBezTo>
                        <a:pt x="10264068" y="4128057"/>
                        <a:pt x="10261670" y="4125660"/>
                        <a:pt x="10258929" y="4122919"/>
                      </a:cubicBezTo>
                      <a:close/>
                      <a:moveTo>
                        <a:pt x="10283597" y="3852236"/>
                      </a:moveTo>
                      <a:cubicBezTo>
                        <a:pt x="10321968" y="3888552"/>
                        <a:pt x="10300727" y="3935831"/>
                        <a:pt x="10338413" y="3972832"/>
                      </a:cubicBezTo>
                      <a:cubicBezTo>
                        <a:pt x="10334302" y="3986537"/>
                        <a:pt x="10333616" y="4013945"/>
                        <a:pt x="10324024" y="4005037"/>
                      </a:cubicBezTo>
                      <a:cubicBezTo>
                        <a:pt x="10334302" y="3950221"/>
                        <a:pt x="10278115" y="3905682"/>
                        <a:pt x="10283597" y="3852236"/>
                      </a:cubicBezTo>
                      <a:close/>
                      <a:moveTo>
                        <a:pt x="10179445" y="3813888"/>
                      </a:moveTo>
                      <a:cubicBezTo>
                        <a:pt x="10185611" y="3865279"/>
                        <a:pt x="10204797" y="3913928"/>
                        <a:pt x="10213705" y="3964634"/>
                      </a:cubicBezTo>
                      <a:cubicBezTo>
                        <a:pt x="10244539" y="3998210"/>
                        <a:pt x="10261670" y="3978338"/>
                        <a:pt x="10244539" y="3929688"/>
                      </a:cubicBezTo>
                      <a:cubicBezTo>
                        <a:pt x="10235632" y="3924207"/>
                        <a:pt x="10230835" y="3933800"/>
                        <a:pt x="10220558" y="3924207"/>
                      </a:cubicBezTo>
                      <a:cubicBezTo>
                        <a:pt x="10220558" y="3918040"/>
                        <a:pt x="10210279" y="3870075"/>
                        <a:pt x="10220558" y="3874872"/>
                      </a:cubicBezTo>
                      <a:lnTo>
                        <a:pt x="10221927" y="3874872"/>
                      </a:lnTo>
                      <a:cubicBezTo>
                        <a:pt x="10216447" y="3857740"/>
                        <a:pt x="10200686" y="3847462"/>
                        <a:pt x="10179445" y="3813888"/>
                      </a:cubicBezTo>
                      <a:close/>
                      <a:moveTo>
                        <a:pt x="281032" y="3773462"/>
                      </a:moveTo>
                      <a:cubicBezTo>
                        <a:pt x="282264" y="3772627"/>
                        <a:pt x="283334" y="3773441"/>
                        <a:pt x="284362" y="3776868"/>
                      </a:cubicBezTo>
                      <a:cubicBezTo>
                        <a:pt x="288813" y="3808081"/>
                        <a:pt x="282789" y="3839890"/>
                        <a:pt x="267231" y="3867314"/>
                      </a:cubicBezTo>
                      <a:cubicBezTo>
                        <a:pt x="257639" y="3837166"/>
                        <a:pt x="277510" y="3805646"/>
                        <a:pt x="262435" y="3799479"/>
                      </a:cubicBezTo>
                      <a:cubicBezTo>
                        <a:pt x="272199" y="3793312"/>
                        <a:pt x="277339" y="3775968"/>
                        <a:pt x="281032" y="3773462"/>
                      </a:cubicBezTo>
                      <a:close/>
                      <a:moveTo>
                        <a:pt x="322749" y="3607632"/>
                      </a:moveTo>
                      <a:cubicBezTo>
                        <a:pt x="328633" y="3653971"/>
                        <a:pt x="322984" y="3701045"/>
                        <a:pt x="306290" y="3744675"/>
                      </a:cubicBezTo>
                      <a:cubicBezTo>
                        <a:pt x="304737" y="3698422"/>
                        <a:pt x="310283" y="3652205"/>
                        <a:pt x="322749" y="3607632"/>
                      </a:cubicBezTo>
                      <a:close/>
                      <a:moveTo>
                        <a:pt x="640000" y="3582965"/>
                      </a:moveTo>
                      <a:cubicBezTo>
                        <a:pt x="643426" y="3603521"/>
                        <a:pt x="618758" y="3662449"/>
                        <a:pt x="610536" y="3641893"/>
                      </a:cubicBezTo>
                      <a:cubicBezTo>
                        <a:pt x="624925" y="3624762"/>
                        <a:pt x="609851" y="3592558"/>
                        <a:pt x="640000" y="3582965"/>
                      </a:cubicBezTo>
                      <a:close/>
                      <a:moveTo>
                        <a:pt x="685909" y="3564465"/>
                      </a:moveTo>
                      <a:cubicBezTo>
                        <a:pt x="692075" y="3602837"/>
                        <a:pt x="661926" y="3622709"/>
                        <a:pt x="641370" y="3647376"/>
                      </a:cubicBezTo>
                      <a:cubicBezTo>
                        <a:pt x="644111" y="3613115"/>
                        <a:pt x="669464" y="3591188"/>
                        <a:pt x="685909" y="3564465"/>
                      </a:cubicBezTo>
                      <a:close/>
                      <a:moveTo>
                        <a:pt x="10093756" y="3538012"/>
                      </a:moveTo>
                      <a:cubicBezTo>
                        <a:pt x="10078121" y="3536044"/>
                        <a:pt x="10097306" y="3590079"/>
                        <a:pt x="10112295" y="3611065"/>
                      </a:cubicBezTo>
                      <a:cubicBezTo>
                        <a:pt x="10126684" y="3582970"/>
                        <a:pt x="10093109" y="3567896"/>
                        <a:pt x="10101331" y="3542543"/>
                      </a:cubicBezTo>
                      <a:lnTo>
                        <a:pt x="10102702" y="3542543"/>
                      </a:lnTo>
                      <a:cubicBezTo>
                        <a:pt x="10098934" y="3539717"/>
                        <a:pt x="10095989" y="3538293"/>
                        <a:pt x="10093756" y="3538012"/>
                      </a:cubicBezTo>
                      <a:close/>
                      <a:moveTo>
                        <a:pt x="677001" y="3494573"/>
                      </a:moveTo>
                      <a:cubicBezTo>
                        <a:pt x="680427" y="3513074"/>
                        <a:pt x="693446" y="3508277"/>
                        <a:pt x="692761" y="3536371"/>
                      </a:cubicBezTo>
                      <a:cubicBezTo>
                        <a:pt x="674945" y="3547334"/>
                        <a:pt x="659871" y="3553501"/>
                        <a:pt x="654389" y="3536371"/>
                      </a:cubicBezTo>
                      <a:cubicBezTo>
                        <a:pt x="665352" y="3524038"/>
                        <a:pt x="666723" y="3507592"/>
                        <a:pt x="677001" y="3494573"/>
                      </a:cubicBezTo>
                      <a:close/>
                      <a:moveTo>
                        <a:pt x="10127369" y="3402760"/>
                      </a:moveTo>
                      <a:cubicBezTo>
                        <a:pt x="10126684" y="3413039"/>
                        <a:pt x="10132851" y="3418519"/>
                        <a:pt x="10141758" y="3429483"/>
                      </a:cubicBezTo>
                      <a:cubicBezTo>
                        <a:pt x="10150666" y="3440446"/>
                        <a:pt x="10147240" y="3455522"/>
                        <a:pt x="10147240" y="3468540"/>
                      </a:cubicBezTo>
                      <a:cubicBezTo>
                        <a:pt x="10160944" y="3480874"/>
                        <a:pt x="10165741" y="3469226"/>
                        <a:pt x="10165741" y="3443188"/>
                      </a:cubicBezTo>
                      <a:close/>
                      <a:moveTo>
                        <a:pt x="10036676" y="3300010"/>
                      </a:moveTo>
                      <a:cubicBezTo>
                        <a:pt x="10032511" y="3300364"/>
                        <a:pt x="10028871" y="3304603"/>
                        <a:pt x="10025959" y="3314368"/>
                      </a:cubicBezTo>
                      <a:cubicBezTo>
                        <a:pt x="10054738" y="3323276"/>
                        <a:pt x="10067071" y="3342461"/>
                        <a:pt x="10073237" y="3391796"/>
                      </a:cubicBezTo>
                      <a:cubicBezTo>
                        <a:pt x="10082830" y="3398648"/>
                        <a:pt x="10082830" y="3371924"/>
                        <a:pt x="10082830" y="3357536"/>
                      </a:cubicBezTo>
                      <a:cubicBezTo>
                        <a:pt x="10066386" y="3332868"/>
                        <a:pt x="10049170" y="3298950"/>
                        <a:pt x="10036676" y="3300010"/>
                      </a:cubicBezTo>
                      <a:close/>
                      <a:moveTo>
                        <a:pt x="692074" y="3220488"/>
                      </a:moveTo>
                      <a:cubicBezTo>
                        <a:pt x="687122" y="3259469"/>
                        <a:pt x="666296" y="3294676"/>
                        <a:pt x="634518" y="3317788"/>
                      </a:cubicBezTo>
                      <a:cubicBezTo>
                        <a:pt x="637258" y="3274619"/>
                        <a:pt x="679741" y="3254749"/>
                        <a:pt x="692074" y="3220488"/>
                      </a:cubicBezTo>
                      <a:close/>
                      <a:moveTo>
                        <a:pt x="994256" y="3136897"/>
                      </a:moveTo>
                      <a:cubicBezTo>
                        <a:pt x="975756" y="3142379"/>
                        <a:pt x="972330" y="3151972"/>
                        <a:pt x="977126" y="3167731"/>
                      </a:cubicBezTo>
                      <a:lnTo>
                        <a:pt x="991515" y="3139638"/>
                      </a:lnTo>
                      <a:close/>
                      <a:moveTo>
                        <a:pt x="598891" y="3112915"/>
                      </a:moveTo>
                      <a:cubicBezTo>
                        <a:pt x="583816" y="3123194"/>
                        <a:pt x="579706" y="3140324"/>
                        <a:pt x="564630" y="3149916"/>
                      </a:cubicBezTo>
                      <a:cubicBezTo>
                        <a:pt x="559834" y="3176640"/>
                        <a:pt x="570112" y="3175270"/>
                        <a:pt x="570112" y="3188289"/>
                      </a:cubicBezTo>
                      <a:cubicBezTo>
                        <a:pt x="594780" y="3172528"/>
                        <a:pt x="597520" y="3143749"/>
                        <a:pt x="598891" y="3112915"/>
                      </a:cubicBezTo>
                      <a:close/>
                      <a:moveTo>
                        <a:pt x="9455866" y="3105377"/>
                      </a:moveTo>
                      <a:cubicBezTo>
                        <a:pt x="9421605" y="3115656"/>
                        <a:pt x="9514109" y="3225290"/>
                        <a:pt x="9513423" y="3168418"/>
                      </a:cubicBezTo>
                      <a:cubicBezTo>
                        <a:pt x="9490126" y="3127304"/>
                        <a:pt x="9463403" y="3143749"/>
                        <a:pt x="9455866" y="3105377"/>
                      </a:cubicBezTo>
                      <a:close/>
                      <a:moveTo>
                        <a:pt x="9921121" y="3071116"/>
                      </a:moveTo>
                      <a:cubicBezTo>
                        <a:pt x="9940383" y="3117228"/>
                        <a:pt x="9965734" y="3160553"/>
                        <a:pt x="9996495" y="3199937"/>
                      </a:cubicBezTo>
                      <a:lnTo>
                        <a:pt x="9996495" y="3197196"/>
                      </a:lnTo>
                      <a:cubicBezTo>
                        <a:pt x="9984136" y="3148746"/>
                        <a:pt x="9957947" y="3104939"/>
                        <a:pt x="9921121" y="3071116"/>
                      </a:cubicBezTo>
                      <a:close/>
                      <a:moveTo>
                        <a:pt x="901614" y="3055603"/>
                      </a:moveTo>
                      <a:cubicBezTo>
                        <a:pt x="892588" y="3056727"/>
                        <a:pt x="879997" y="3093215"/>
                        <a:pt x="868178" y="3108118"/>
                      </a:cubicBezTo>
                      <a:lnTo>
                        <a:pt x="870919" y="3105377"/>
                      </a:lnTo>
                      <a:cubicBezTo>
                        <a:pt x="882568" y="3133471"/>
                        <a:pt x="894900" y="3070431"/>
                        <a:pt x="909290" y="3068376"/>
                      </a:cubicBezTo>
                      <a:cubicBezTo>
                        <a:pt x="907235" y="3058783"/>
                        <a:pt x="904622" y="3055228"/>
                        <a:pt x="901614" y="3055603"/>
                      </a:cubicBezTo>
                      <a:close/>
                      <a:moveTo>
                        <a:pt x="9862879" y="3018355"/>
                      </a:moveTo>
                      <a:cubicBezTo>
                        <a:pt x="9839582" y="3034800"/>
                        <a:pt x="9897140" y="3108118"/>
                        <a:pt x="9917010" y="3141693"/>
                      </a:cubicBezTo>
                      <a:cubicBezTo>
                        <a:pt x="9875212" y="3132101"/>
                        <a:pt x="9897140" y="3165676"/>
                        <a:pt x="9927974" y="3210215"/>
                      </a:cubicBezTo>
                      <a:cubicBezTo>
                        <a:pt x="9958947" y="3248707"/>
                        <a:pt x="9984322" y="3291383"/>
                        <a:pt x="10003347" y="3336980"/>
                      </a:cubicBezTo>
                      <a:cubicBezTo>
                        <a:pt x="10019107" y="3349999"/>
                        <a:pt x="10008829" y="3288329"/>
                        <a:pt x="10003347" y="3275310"/>
                      </a:cubicBezTo>
                      <a:cubicBezTo>
                        <a:pt x="9986217" y="3255439"/>
                        <a:pt x="9981420" y="3262292"/>
                        <a:pt x="9970456" y="3255439"/>
                      </a:cubicBezTo>
                      <a:cubicBezTo>
                        <a:pt x="9969771" y="3204734"/>
                        <a:pt x="10028699" y="3296551"/>
                        <a:pt x="10028699" y="3245846"/>
                      </a:cubicBezTo>
                      <a:cubicBezTo>
                        <a:pt x="10009514" y="3234883"/>
                        <a:pt x="9975253" y="3195825"/>
                        <a:pt x="9963605" y="3226660"/>
                      </a:cubicBezTo>
                      <a:cubicBezTo>
                        <a:pt x="9951956" y="3200622"/>
                        <a:pt x="9975253" y="3169103"/>
                        <a:pt x="9931400" y="3158138"/>
                      </a:cubicBezTo>
                      <a:cubicBezTo>
                        <a:pt x="9941678" y="3133471"/>
                        <a:pt x="9888232" y="3034800"/>
                        <a:pt x="9862879" y="3021097"/>
                      </a:cubicBezTo>
                      <a:close/>
                      <a:moveTo>
                        <a:pt x="1080593" y="3002595"/>
                      </a:moveTo>
                      <a:lnTo>
                        <a:pt x="1077167" y="3005336"/>
                      </a:lnTo>
                      <a:lnTo>
                        <a:pt x="1076507" y="3007214"/>
                      </a:lnTo>
                      <a:lnTo>
                        <a:pt x="1031651" y="3057929"/>
                      </a:lnTo>
                      <a:cubicBezTo>
                        <a:pt x="1017833" y="3078312"/>
                        <a:pt x="1006624" y="3100463"/>
                        <a:pt x="998367" y="3123878"/>
                      </a:cubicBezTo>
                      <a:cubicBezTo>
                        <a:pt x="1010652" y="3093762"/>
                        <a:pt x="1029909" y="3066991"/>
                        <a:pt x="1054554" y="3045764"/>
                      </a:cubicBezTo>
                      <a:cubicBezTo>
                        <a:pt x="1060555" y="3040543"/>
                        <a:pt x="1065554" y="3034358"/>
                        <a:pt x="1069380" y="3027518"/>
                      </a:cubicBezTo>
                      <a:lnTo>
                        <a:pt x="1076507" y="3007214"/>
                      </a:lnTo>
                      <a:close/>
                      <a:moveTo>
                        <a:pt x="979867" y="2954630"/>
                      </a:moveTo>
                      <a:cubicBezTo>
                        <a:pt x="955198" y="2981354"/>
                        <a:pt x="964106" y="3003966"/>
                        <a:pt x="935328" y="3003966"/>
                      </a:cubicBezTo>
                      <a:cubicBezTo>
                        <a:pt x="925735" y="3027949"/>
                        <a:pt x="935328" y="3027949"/>
                        <a:pt x="935328" y="3040283"/>
                      </a:cubicBezTo>
                      <a:lnTo>
                        <a:pt x="960680" y="3023837"/>
                      </a:lnTo>
                      <a:lnTo>
                        <a:pt x="963421" y="3021097"/>
                      </a:lnTo>
                      <a:cubicBezTo>
                        <a:pt x="969589" y="2975186"/>
                        <a:pt x="976441" y="2994373"/>
                        <a:pt x="1002478" y="2959427"/>
                      </a:cubicBezTo>
                      <a:cubicBezTo>
                        <a:pt x="1002478" y="2945722"/>
                        <a:pt x="979867" y="2972446"/>
                        <a:pt x="979867" y="2954630"/>
                      </a:cubicBezTo>
                      <a:close/>
                      <a:moveTo>
                        <a:pt x="1072369" y="2950520"/>
                      </a:moveTo>
                      <a:lnTo>
                        <a:pt x="1069628" y="2953260"/>
                      </a:lnTo>
                      <a:lnTo>
                        <a:pt x="1068134" y="2956924"/>
                      </a:lnTo>
                      <a:lnTo>
                        <a:pt x="1020102" y="3029549"/>
                      </a:lnTo>
                      <a:cubicBezTo>
                        <a:pt x="1003869" y="3056642"/>
                        <a:pt x="988842" y="3084457"/>
                        <a:pt x="975070" y="3112915"/>
                      </a:cubicBezTo>
                      <a:cubicBezTo>
                        <a:pt x="998384" y="3091573"/>
                        <a:pt x="1018269" y="3067010"/>
                        <a:pt x="1034202" y="3040107"/>
                      </a:cubicBezTo>
                      <a:lnTo>
                        <a:pt x="1068134" y="2956924"/>
                      </a:lnTo>
                      <a:close/>
                      <a:moveTo>
                        <a:pt x="691469" y="2944834"/>
                      </a:moveTo>
                      <a:cubicBezTo>
                        <a:pt x="673836" y="2950520"/>
                        <a:pt x="632980" y="3022981"/>
                        <a:pt x="653022" y="3030689"/>
                      </a:cubicBezTo>
                      <a:cubicBezTo>
                        <a:pt x="680430" y="3002595"/>
                        <a:pt x="664671" y="2966279"/>
                        <a:pt x="698246" y="2966279"/>
                      </a:cubicBezTo>
                      <a:cubicBezTo>
                        <a:pt x="700645" y="2948464"/>
                        <a:pt x="697347" y="2942939"/>
                        <a:pt x="691469" y="2944834"/>
                      </a:cubicBezTo>
                      <a:close/>
                      <a:moveTo>
                        <a:pt x="879811" y="2938857"/>
                      </a:moveTo>
                      <a:cubicBezTo>
                        <a:pt x="883237" y="2964210"/>
                        <a:pt x="864737" y="2974488"/>
                        <a:pt x="864737" y="2997785"/>
                      </a:cubicBezTo>
                      <a:cubicBezTo>
                        <a:pt x="870903" y="2997785"/>
                        <a:pt x="880496" y="2987507"/>
                        <a:pt x="880496" y="2997785"/>
                      </a:cubicBezTo>
                      <a:cubicBezTo>
                        <a:pt x="851718" y="2999155"/>
                        <a:pt x="855144" y="3016971"/>
                        <a:pt x="829791" y="3043694"/>
                      </a:cubicBezTo>
                      <a:cubicBezTo>
                        <a:pt x="831076" y="3003292"/>
                        <a:pt x="849216" y="2965274"/>
                        <a:pt x="879811" y="2938857"/>
                      </a:cubicBezTo>
                      <a:close/>
                      <a:moveTo>
                        <a:pt x="9785452" y="2926537"/>
                      </a:moveTo>
                      <a:cubicBezTo>
                        <a:pt x="9791097" y="2959200"/>
                        <a:pt x="9806646" y="2989340"/>
                        <a:pt x="9829990" y="3012875"/>
                      </a:cubicBezTo>
                      <a:lnTo>
                        <a:pt x="9829990" y="3010133"/>
                      </a:lnTo>
                      <a:cubicBezTo>
                        <a:pt x="9828974" y="2976852"/>
                        <a:pt x="9812507" y="2945944"/>
                        <a:pt x="9785452" y="2926537"/>
                      </a:cubicBezTo>
                      <a:close/>
                      <a:moveTo>
                        <a:pt x="1118963" y="2881998"/>
                      </a:moveTo>
                      <a:lnTo>
                        <a:pt x="1115538" y="2884738"/>
                      </a:lnTo>
                      <a:lnTo>
                        <a:pt x="1116449" y="2885450"/>
                      </a:lnTo>
                      <a:lnTo>
                        <a:pt x="1078536" y="2937500"/>
                      </a:lnTo>
                      <a:cubicBezTo>
                        <a:pt x="1080001" y="2943532"/>
                        <a:pt x="1082812" y="2949154"/>
                        <a:pt x="1086758" y="2953946"/>
                      </a:cubicBezTo>
                      <a:cubicBezTo>
                        <a:pt x="1090537" y="2938616"/>
                        <a:pt x="1099492" y="2925061"/>
                        <a:pt x="1112112" y="2915573"/>
                      </a:cubicBezTo>
                      <a:cubicBezTo>
                        <a:pt x="1118964" y="2909877"/>
                        <a:pt x="1125168" y="2903443"/>
                        <a:pt x="1130612" y="2896387"/>
                      </a:cubicBezTo>
                      <a:cubicBezTo>
                        <a:pt x="1126501" y="2896730"/>
                        <a:pt x="1124959" y="2893818"/>
                        <a:pt x="1123332" y="2890819"/>
                      </a:cubicBezTo>
                      <a:lnTo>
                        <a:pt x="1116449" y="2885450"/>
                      </a:lnTo>
                      <a:close/>
                      <a:moveTo>
                        <a:pt x="1073054" y="2881998"/>
                      </a:moveTo>
                      <a:lnTo>
                        <a:pt x="1069628" y="2884738"/>
                      </a:lnTo>
                      <a:lnTo>
                        <a:pt x="1069535" y="2884970"/>
                      </a:lnTo>
                      <a:lnTo>
                        <a:pt x="1034077" y="2914916"/>
                      </a:lnTo>
                      <a:cubicBezTo>
                        <a:pt x="1024967" y="2929298"/>
                        <a:pt x="1020172" y="2946414"/>
                        <a:pt x="1020978" y="2964224"/>
                      </a:cubicBezTo>
                      <a:cubicBezTo>
                        <a:pt x="1036738" y="2956344"/>
                        <a:pt x="1045304" y="2943496"/>
                        <a:pt x="1051727" y="2929106"/>
                      </a:cubicBezTo>
                      <a:lnTo>
                        <a:pt x="1069535" y="2884970"/>
                      </a:lnTo>
                      <a:close/>
                      <a:moveTo>
                        <a:pt x="1155279" y="2835402"/>
                      </a:moveTo>
                      <a:lnTo>
                        <a:pt x="1151854" y="2838144"/>
                      </a:lnTo>
                      <a:lnTo>
                        <a:pt x="1150947" y="2843281"/>
                      </a:lnTo>
                      <a:lnTo>
                        <a:pt x="1147742" y="2849108"/>
                      </a:lnTo>
                      <a:cubicBezTo>
                        <a:pt x="1147278" y="2853206"/>
                        <a:pt x="1147278" y="2857343"/>
                        <a:pt x="1147742" y="2861441"/>
                      </a:cubicBezTo>
                      <a:lnTo>
                        <a:pt x="1150947" y="2843281"/>
                      </a:lnTo>
                      <a:close/>
                      <a:moveTo>
                        <a:pt x="907919" y="2694936"/>
                      </a:moveTo>
                      <a:cubicBezTo>
                        <a:pt x="872289" y="2740845"/>
                        <a:pt x="824324" y="2718918"/>
                        <a:pt x="814046" y="2795662"/>
                      </a:cubicBezTo>
                      <a:cubicBezTo>
                        <a:pt x="840770" y="2750438"/>
                        <a:pt x="838028" y="2791550"/>
                        <a:pt x="864066" y="2771679"/>
                      </a:cubicBezTo>
                      <a:cubicBezTo>
                        <a:pt x="859270" y="2731937"/>
                        <a:pt x="907235" y="2731937"/>
                        <a:pt x="907919" y="2694936"/>
                      </a:cubicBezTo>
                      <a:close/>
                      <a:moveTo>
                        <a:pt x="1224485" y="2633952"/>
                      </a:moveTo>
                      <a:lnTo>
                        <a:pt x="1220375" y="2636693"/>
                      </a:lnTo>
                      <a:lnTo>
                        <a:pt x="1220119" y="2638224"/>
                      </a:lnTo>
                      <a:lnTo>
                        <a:pt x="1200675" y="2657250"/>
                      </a:lnTo>
                      <a:cubicBezTo>
                        <a:pt x="1193308" y="2665986"/>
                        <a:pt x="1187484" y="2676778"/>
                        <a:pt x="1186114" y="2692880"/>
                      </a:cubicBezTo>
                      <a:lnTo>
                        <a:pt x="1211466" y="2677806"/>
                      </a:lnTo>
                      <a:cubicBezTo>
                        <a:pt x="1212837" y="2670954"/>
                        <a:pt x="1215064" y="2664102"/>
                        <a:pt x="1216948" y="2657250"/>
                      </a:cubicBezTo>
                      <a:lnTo>
                        <a:pt x="1220119" y="2638224"/>
                      </a:lnTo>
                      <a:close/>
                      <a:moveTo>
                        <a:pt x="9782024" y="2590776"/>
                      </a:moveTo>
                      <a:cubicBezTo>
                        <a:pt x="9806692" y="2607906"/>
                        <a:pt x="9802580" y="2621610"/>
                        <a:pt x="9819026" y="2617499"/>
                      </a:cubicBezTo>
                      <a:cubicBezTo>
                        <a:pt x="9823137" y="2644907"/>
                        <a:pt x="9798469" y="2627777"/>
                        <a:pt x="9796414" y="2639426"/>
                      </a:cubicBezTo>
                      <a:cubicBezTo>
                        <a:pt x="9791617" y="2622981"/>
                        <a:pt x="9782024" y="2609962"/>
                        <a:pt x="9782024" y="2590776"/>
                      </a:cubicBezTo>
                      <a:close/>
                      <a:moveTo>
                        <a:pt x="1171720" y="2551038"/>
                      </a:moveTo>
                      <a:cubicBezTo>
                        <a:pt x="1212147" y="2535278"/>
                        <a:pt x="1185424" y="2592150"/>
                        <a:pt x="1155275" y="2624355"/>
                      </a:cubicBezTo>
                      <a:cubicBezTo>
                        <a:pt x="1149108" y="2598317"/>
                        <a:pt x="1160756" y="2589410"/>
                        <a:pt x="1171720" y="2551038"/>
                      </a:cubicBezTo>
                      <a:close/>
                      <a:moveTo>
                        <a:pt x="9096132" y="2503079"/>
                      </a:moveTo>
                      <a:cubicBezTo>
                        <a:pt x="9096132" y="2505820"/>
                        <a:pt x="9096132" y="2508561"/>
                        <a:pt x="9096132" y="2511987"/>
                      </a:cubicBezTo>
                      <a:lnTo>
                        <a:pt x="9091335" y="2511987"/>
                      </a:lnTo>
                      <a:lnTo>
                        <a:pt x="9098187" y="2520209"/>
                      </a:lnTo>
                      <a:cubicBezTo>
                        <a:pt x="9123450" y="2530644"/>
                        <a:pt x="9146652" y="2545493"/>
                        <a:pt x="9166708" y="2564062"/>
                      </a:cubicBezTo>
                      <a:cubicBezTo>
                        <a:pt x="9170819" y="2562691"/>
                        <a:pt x="9174930" y="2556524"/>
                        <a:pt x="9170819" y="2540765"/>
                      </a:cubicBezTo>
                      <a:lnTo>
                        <a:pt x="9171505" y="2540765"/>
                      </a:lnTo>
                      <a:cubicBezTo>
                        <a:pt x="9133818" y="2539395"/>
                        <a:pt x="9134503" y="2517468"/>
                        <a:pt x="9096132" y="2503079"/>
                      </a:cubicBezTo>
                      <a:close/>
                      <a:moveTo>
                        <a:pt x="1108001" y="2483208"/>
                      </a:moveTo>
                      <a:cubicBezTo>
                        <a:pt x="1067573" y="2507875"/>
                        <a:pt x="1036054" y="2607229"/>
                        <a:pt x="1075110" y="2594896"/>
                      </a:cubicBezTo>
                      <a:cubicBezTo>
                        <a:pt x="1072369" y="2567489"/>
                        <a:pt x="1084019" y="2529117"/>
                        <a:pt x="1102518" y="2542135"/>
                      </a:cubicBezTo>
                      <a:cubicBezTo>
                        <a:pt x="1113483" y="2523635"/>
                        <a:pt x="1121019" y="2494171"/>
                        <a:pt x="1108001" y="2483208"/>
                      </a:cubicBezTo>
                      <a:close/>
                      <a:moveTo>
                        <a:pt x="9034463" y="2410576"/>
                      </a:moveTo>
                      <a:cubicBezTo>
                        <a:pt x="9022814" y="2407835"/>
                        <a:pt x="9022814" y="2419484"/>
                        <a:pt x="9010481" y="2415372"/>
                      </a:cubicBezTo>
                      <a:cubicBezTo>
                        <a:pt x="9018027" y="2442907"/>
                        <a:pt x="9034697" y="2467065"/>
                        <a:pt x="9057760" y="2483893"/>
                      </a:cubicBezTo>
                      <a:lnTo>
                        <a:pt x="9085181" y="2489912"/>
                      </a:lnTo>
                      <a:lnTo>
                        <a:pt x="9085168" y="2490060"/>
                      </a:lnTo>
                      <a:lnTo>
                        <a:pt x="9085854" y="2490060"/>
                      </a:lnTo>
                      <a:lnTo>
                        <a:pt x="9085181" y="2489912"/>
                      </a:lnTo>
                      <a:lnTo>
                        <a:pt x="9086539" y="2473615"/>
                      </a:lnTo>
                      <a:cubicBezTo>
                        <a:pt x="9034463" y="2461281"/>
                        <a:pt x="9072149" y="2455800"/>
                        <a:pt x="9034463" y="2410576"/>
                      </a:cubicBezTo>
                      <a:close/>
                      <a:moveTo>
                        <a:pt x="1427993" y="2405094"/>
                      </a:moveTo>
                      <a:cubicBezTo>
                        <a:pt x="1398528" y="2415372"/>
                        <a:pt x="1401269" y="2455800"/>
                        <a:pt x="1382769" y="2481152"/>
                      </a:cubicBezTo>
                      <a:cubicBezTo>
                        <a:pt x="1413602" y="2472245"/>
                        <a:pt x="1418399" y="2438669"/>
                        <a:pt x="1425936" y="2407835"/>
                      </a:cubicBezTo>
                      <a:close/>
                      <a:moveTo>
                        <a:pt x="9600476" y="2380613"/>
                      </a:moveTo>
                      <a:cubicBezTo>
                        <a:pt x="9602199" y="2381523"/>
                        <a:pt x="9604898" y="2384350"/>
                        <a:pt x="9608666" y="2390003"/>
                      </a:cubicBezTo>
                      <a:cubicBezTo>
                        <a:pt x="9623740" y="2412615"/>
                        <a:pt x="9655261" y="2444820"/>
                        <a:pt x="9666909" y="2437282"/>
                      </a:cubicBezTo>
                      <a:cubicBezTo>
                        <a:pt x="9675131" y="2457838"/>
                        <a:pt x="9662798" y="2453042"/>
                        <a:pt x="9666909" y="2472228"/>
                      </a:cubicBezTo>
                      <a:cubicBezTo>
                        <a:pt x="9714188" y="2509914"/>
                        <a:pt x="9727208" y="2566786"/>
                        <a:pt x="9767635" y="2609270"/>
                      </a:cubicBezTo>
                      <a:cubicBezTo>
                        <a:pt x="9733374" y="2575009"/>
                        <a:pt x="9764208" y="2638048"/>
                        <a:pt x="9733374" y="2603788"/>
                      </a:cubicBezTo>
                      <a:cubicBezTo>
                        <a:pt x="9699114" y="2559249"/>
                        <a:pt x="9695688" y="2500321"/>
                        <a:pt x="9631964" y="2488673"/>
                      </a:cubicBezTo>
                      <a:cubicBezTo>
                        <a:pt x="9629907" y="2452357"/>
                        <a:pt x="9593591" y="2434541"/>
                        <a:pt x="9576461" y="2406448"/>
                      </a:cubicBezTo>
                      <a:cubicBezTo>
                        <a:pt x="9587425" y="2404392"/>
                        <a:pt x="9608666" y="2419467"/>
                        <a:pt x="9608666" y="2399596"/>
                      </a:cubicBezTo>
                      <a:cubicBezTo>
                        <a:pt x="9598902" y="2392401"/>
                        <a:pt x="9595304" y="2377883"/>
                        <a:pt x="9600476" y="2380613"/>
                      </a:cubicBezTo>
                      <a:close/>
                      <a:moveTo>
                        <a:pt x="9636760" y="2342045"/>
                      </a:moveTo>
                      <a:cubicBezTo>
                        <a:pt x="9654109" y="2353646"/>
                        <a:pt x="9668250" y="2369436"/>
                        <a:pt x="9677873" y="2387954"/>
                      </a:cubicBezTo>
                      <a:cubicBezTo>
                        <a:pt x="9646353" y="2364658"/>
                        <a:pt x="9664854" y="2415363"/>
                        <a:pt x="9637445" y="2398232"/>
                      </a:cubicBezTo>
                      <a:cubicBezTo>
                        <a:pt x="9636760" y="2377677"/>
                        <a:pt x="9623057" y="2366028"/>
                        <a:pt x="9621001" y="2350953"/>
                      </a:cubicBezTo>
                      <a:cubicBezTo>
                        <a:pt x="9657317" y="2379046"/>
                        <a:pt x="9648409" y="2383843"/>
                        <a:pt x="9636760" y="2342045"/>
                      </a:cubicBezTo>
                      <a:close/>
                      <a:moveTo>
                        <a:pt x="1275877" y="2309850"/>
                      </a:moveTo>
                      <a:cubicBezTo>
                        <a:pt x="1238876" y="2323555"/>
                        <a:pt x="1256005" y="2343426"/>
                        <a:pt x="1238876" y="2354389"/>
                      </a:cubicBezTo>
                      <a:cubicBezTo>
                        <a:pt x="1237505" y="2368778"/>
                        <a:pt x="1253264" y="2358500"/>
                        <a:pt x="1264227" y="2354389"/>
                      </a:cubicBezTo>
                      <a:close/>
                      <a:moveTo>
                        <a:pt x="1481438" y="2292720"/>
                      </a:moveTo>
                      <a:cubicBezTo>
                        <a:pt x="1455400" y="2293406"/>
                        <a:pt x="1464993" y="2329722"/>
                        <a:pt x="1438956" y="2329722"/>
                      </a:cubicBezTo>
                      <a:cubicBezTo>
                        <a:pt x="1432103" y="2351648"/>
                        <a:pt x="1464308" y="2329722"/>
                        <a:pt x="1458141" y="2348223"/>
                      </a:cubicBezTo>
                      <a:lnTo>
                        <a:pt x="1449234" y="2379056"/>
                      </a:lnTo>
                      <a:lnTo>
                        <a:pt x="1476642" y="2366723"/>
                      </a:lnTo>
                      <a:cubicBezTo>
                        <a:pt x="1488975" y="2329037"/>
                        <a:pt x="1473217" y="2324926"/>
                        <a:pt x="1481438" y="2292720"/>
                      </a:cubicBezTo>
                      <a:close/>
                      <a:moveTo>
                        <a:pt x="1750025" y="2210481"/>
                      </a:moveTo>
                      <a:cubicBezTo>
                        <a:pt x="1748267" y="2228023"/>
                        <a:pt x="1748267" y="2245698"/>
                        <a:pt x="1750025" y="2263242"/>
                      </a:cubicBezTo>
                      <a:cubicBezTo>
                        <a:pt x="1715079" y="2300243"/>
                        <a:pt x="1704116" y="2280372"/>
                        <a:pt x="1681504" y="2323540"/>
                      </a:cubicBezTo>
                      <a:cubicBezTo>
                        <a:pt x="1678078" y="2302984"/>
                        <a:pt x="1729469" y="2248853"/>
                        <a:pt x="1750025" y="2210481"/>
                      </a:cubicBezTo>
                      <a:close/>
                      <a:moveTo>
                        <a:pt x="8905644" y="2207070"/>
                      </a:moveTo>
                      <a:cubicBezTo>
                        <a:pt x="8947442" y="2265998"/>
                        <a:pt x="8908384" y="2238589"/>
                        <a:pt x="8916608" y="2287925"/>
                      </a:cubicBezTo>
                      <a:lnTo>
                        <a:pt x="8963201" y="2310536"/>
                      </a:lnTo>
                      <a:cubicBezTo>
                        <a:pt x="8962516" y="2323555"/>
                        <a:pt x="8935793" y="2304369"/>
                        <a:pt x="8953608" y="2339314"/>
                      </a:cubicBezTo>
                      <a:cubicBezTo>
                        <a:pt x="8981702" y="2332463"/>
                        <a:pt x="9000203" y="2352333"/>
                        <a:pt x="9022129" y="2400983"/>
                      </a:cubicBezTo>
                      <a:cubicBezTo>
                        <a:pt x="9035833" y="2392075"/>
                        <a:pt x="9039259" y="2415372"/>
                        <a:pt x="9067353" y="2424965"/>
                      </a:cubicBezTo>
                      <a:lnTo>
                        <a:pt x="9060501" y="2386594"/>
                      </a:lnTo>
                      <a:cubicBezTo>
                        <a:pt x="9031722" y="2397557"/>
                        <a:pt x="9013907" y="2334519"/>
                        <a:pt x="8980331" y="2318073"/>
                      </a:cubicBezTo>
                      <a:lnTo>
                        <a:pt x="8981017" y="2318073"/>
                      </a:lnTo>
                      <a:cubicBezTo>
                        <a:pt x="8991980" y="2294091"/>
                        <a:pt x="8935107" y="2235163"/>
                        <a:pt x="8905644" y="2207070"/>
                      </a:cubicBezTo>
                      <a:close/>
                      <a:moveTo>
                        <a:pt x="1357602" y="2203044"/>
                      </a:moveTo>
                      <a:cubicBezTo>
                        <a:pt x="1339943" y="2202969"/>
                        <a:pt x="1279987" y="2289980"/>
                        <a:pt x="1303970" y="2218032"/>
                      </a:cubicBezTo>
                      <a:cubicBezTo>
                        <a:pt x="1280672" y="2222829"/>
                        <a:pt x="1279303" y="2248182"/>
                        <a:pt x="1260801" y="2257089"/>
                      </a:cubicBezTo>
                      <a:cubicBezTo>
                        <a:pt x="1271080" y="2265313"/>
                        <a:pt x="1282729" y="2268053"/>
                        <a:pt x="1282729" y="2292035"/>
                      </a:cubicBezTo>
                      <a:lnTo>
                        <a:pt x="1264227" y="2300943"/>
                      </a:lnTo>
                      <a:lnTo>
                        <a:pt x="1264912" y="2300943"/>
                      </a:lnTo>
                      <a:cubicBezTo>
                        <a:pt x="1293692" y="2318758"/>
                        <a:pt x="1329322" y="2229681"/>
                        <a:pt x="1362212" y="2209126"/>
                      </a:cubicBezTo>
                      <a:cubicBezTo>
                        <a:pt x="1361784" y="2204843"/>
                        <a:pt x="1360125" y="2203055"/>
                        <a:pt x="1357602" y="2203044"/>
                      </a:cubicBezTo>
                      <a:close/>
                      <a:moveTo>
                        <a:pt x="9480533" y="2187189"/>
                      </a:moveTo>
                      <a:cubicBezTo>
                        <a:pt x="9524386" y="2203634"/>
                        <a:pt x="9562758" y="2285174"/>
                        <a:pt x="9553165" y="2294767"/>
                      </a:cubicBezTo>
                      <a:cubicBezTo>
                        <a:pt x="9531503" y="2257251"/>
                        <a:pt x="9507233" y="2221303"/>
                        <a:pt x="9480533" y="2187189"/>
                      </a:cubicBezTo>
                      <a:close/>
                      <a:moveTo>
                        <a:pt x="9422976" y="2128261"/>
                      </a:moveTo>
                      <a:cubicBezTo>
                        <a:pt x="9455865" y="2169372"/>
                        <a:pt x="9440791" y="2172114"/>
                        <a:pt x="9450384" y="2215968"/>
                      </a:cubicBezTo>
                      <a:cubicBezTo>
                        <a:pt x="9499719" y="2264617"/>
                        <a:pt x="9492181" y="2251598"/>
                        <a:pt x="9518904" y="2245432"/>
                      </a:cubicBezTo>
                      <a:cubicBezTo>
                        <a:pt x="9515478" y="2277636"/>
                        <a:pt x="9575092" y="2372195"/>
                        <a:pt x="9529868" y="2353694"/>
                      </a:cubicBezTo>
                      <a:cubicBezTo>
                        <a:pt x="9498348" y="2303674"/>
                        <a:pt x="9483959" y="2243376"/>
                        <a:pt x="9422976" y="2209116"/>
                      </a:cubicBezTo>
                      <a:cubicBezTo>
                        <a:pt x="9407215" y="2157040"/>
                        <a:pt x="9396938" y="2135113"/>
                        <a:pt x="9422976" y="2128261"/>
                      </a:cubicBezTo>
                      <a:close/>
                      <a:moveTo>
                        <a:pt x="1580793" y="2109085"/>
                      </a:moveTo>
                      <a:lnTo>
                        <a:pt x="1580800" y="2110212"/>
                      </a:lnTo>
                      <a:lnTo>
                        <a:pt x="1549017" y="2162959"/>
                      </a:lnTo>
                      <a:cubicBezTo>
                        <a:pt x="1538653" y="2181204"/>
                        <a:pt x="1528375" y="2199190"/>
                        <a:pt x="1517069" y="2215293"/>
                      </a:cubicBezTo>
                      <a:cubicBezTo>
                        <a:pt x="1540881" y="2201242"/>
                        <a:pt x="1563769" y="2185678"/>
                        <a:pt x="1585590" y="2168698"/>
                      </a:cubicBezTo>
                      <a:lnTo>
                        <a:pt x="1602035" y="2117993"/>
                      </a:lnTo>
                      <a:cubicBezTo>
                        <a:pt x="1591414" y="2123474"/>
                        <a:pt x="1584391" y="2125872"/>
                        <a:pt x="1580879" y="2124588"/>
                      </a:cubicBezTo>
                      <a:lnTo>
                        <a:pt x="1580800" y="2110212"/>
                      </a:lnTo>
                      <a:lnTo>
                        <a:pt x="1581478" y="2109085"/>
                      </a:lnTo>
                      <a:close/>
                      <a:moveTo>
                        <a:pt x="1891187" y="2085783"/>
                      </a:moveTo>
                      <a:cubicBezTo>
                        <a:pt x="1895299" y="2096061"/>
                        <a:pt x="1908317" y="2096746"/>
                        <a:pt x="1904206" y="2115247"/>
                      </a:cubicBezTo>
                      <a:cubicBezTo>
                        <a:pt x="1878854" y="2127581"/>
                        <a:pt x="1891873" y="2105654"/>
                        <a:pt x="1867205" y="2127581"/>
                      </a:cubicBezTo>
                      <a:cubicBezTo>
                        <a:pt x="1874057" y="2112505"/>
                        <a:pt x="1877483" y="2092635"/>
                        <a:pt x="1891187" y="2085783"/>
                      </a:cubicBezTo>
                      <a:close/>
                      <a:moveTo>
                        <a:pt x="1471160" y="2071398"/>
                      </a:moveTo>
                      <a:cubicBezTo>
                        <a:pt x="1447863" y="2115936"/>
                        <a:pt x="1396473" y="2131696"/>
                        <a:pt x="1371806" y="2175551"/>
                      </a:cubicBezTo>
                      <a:cubicBezTo>
                        <a:pt x="1385510" y="2170754"/>
                        <a:pt x="1396473" y="2164586"/>
                        <a:pt x="1396473" y="2175551"/>
                      </a:cubicBezTo>
                      <a:lnTo>
                        <a:pt x="1397157" y="2175551"/>
                      </a:lnTo>
                      <a:cubicBezTo>
                        <a:pt x="1430544" y="2147935"/>
                        <a:pt x="1456067" y="2112013"/>
                        <a:pt x="1471160" y="2071398"/>
                      </a:cubicBezTo>
                      <a:close/>
                      <a:moveTo>
                        <a:pt x="1525206" y="2042181"/>
                      </a:moveTo>
                      <a:cubicBezTo>
                        <a:pt x="1505806" y="2047673"/>
                        <a:pt x="1474072" y="2079278"/>
                        <a:pt x="1470475" y="2100862"/>
                      </a:cubicBezTo>
                      <a:lnTo>
                        <a:pt x="1471160" y="2100862"/>
                      </a:lnTo>
                      <a:cubicBezTo>
                        <a:pt x="1499253" y="2089214"/>
                        <a:pt x="1512272" y="2060435"/>
                        <a:pt x="1538995" y="2046732"/>
                      </a:cubicBezTo>
                      <a:cubicBezTo>
                        <a:pt x="1536769" y="2041421"/>
                        <a:pt x="1531673" y="2040350"/>
                        <a:pt x="1525206" y="2042181"/>
                      </a:cubicBezTo>
                      <a:close/>
                      <a:moveTo>
                        <a:pt x="1723691" y="2017331"/>
                      </a:moveTo>
                      <a:cubicBezTo>
                        <a:pt x="1698350" y="2017524"/>
                        <a:pt x="1651713" y="2061463"/>
                        <a:pt x="1660962" y="2095381"/>
                      </a:cubicBezTo>
                      <a:cubicBezTo>
                        <a:pt x="1688199" y="2080477"/>
                        <a:pt x="1702332" y="2045531"/>
                        <a:pt x="1720993" y="2034483"/>
                      </a:cubicBezTo>
                      <a:lnTo>
                        <a:pt x="1738891" y="2033231"/>
                      </a:lnTo>
                      <a:lnTo>
                        <a:pt x="1739076" y="2033712"/>
                      </a:lnTo>
                      <a:lnTo>
                        <a:pt x="1741818" y="2033027"/>
                      </a:lnTo>
                      <a:lnTo>
                        <a:pt x="1738891" y="2033231"/>
                      </a:lnTo>
                      <a:lnTo>
                        <a:pt x="1734231" y="2021130"/>
                      </a:lnTo>
                      <a:cubicBezTo>
                        <a:pt x="1731547" y="2018482"/>
                        <a:pt x="1727915" y="2017299"/>
                        <a:pt x="1723691" y="2017331"/>
                      </a:cubicBezTo>
                      <a:close/>
                      <a:moveTo>
                        <a:pt x="1492401" y="2011101"/>
                      </a:moveTo>
                      <a:lnTo>
                        <a:pt x="1492057" y="2011786"/>
                      </a:lnTo>
                      <a:lnTo>
                        <a:pt x="1464651" y="2030029"/>
                      </a:lnTo>
                      <a:cubicBezTo>
                        <a:pt x="1456257" y="2037652"/>
                        <a:pt x="1448206" y="2045703"/>
                        <a:pt x="1438271" y="2051527"/>
                      </a:cubicBezTo>
                      <a:cubicBezTo>
                        <a:pt x="1433645" y="2078251"/>
                        <a:pt x="1462167" y="2060264"/>
                        <a:pt x="1479897" y="2036014"/>
                      </a:cubicBezTo>
                      <a:lnTo>
                        <a:pt x="1492057" y="2011786"/>
                      </a:lnTo>
                      <a:lnTo>
                        <a:pt x="1493087" y="2011101"/>
                      </a:lnTo>
                      <a:close/>
                      <a:moveTo>
                        <a:pt x="2067975" y="1999449"/>
                      </a:moveTo>
                      <a:cubicBezTo>
                        <a:pt x="2084404" y="1998422"/>
                        <a:pt x="2100881" y="1998422"/>
                        <a:pt x="2117310" y="1999449"/>
                      </a:cubicBezTo>
                      <a:cubicBezTo>
                        <a:pt x="2115255" y="2026859"/>
                        <a:pt x="2098124" y="2036451"/>
                        <a:pt x="2072086" y="2031655"/>
                      </a:cubicBezTo>
                      <a:cubicBezTo>
                        <a:pt x="2065234" y="2030285"/>
                        <a:pt x="2059753" y="2018635"/>
                        <a:pt x="2055642" y="2010413"/>
                      </a:cubicBezTo>
                      <a:cubicBezTo>
                        <a:pt x="2055642" y="2009043"/>
                        <a:pt x="2065919" y="2000134"/>
                        <a:pt x="2067975" y="1999449"/>
                      </a:cubicBezTo>
                      <a:close/>
                      <a:moveTo>
                        <a:pt x="8691174" y="1998081"/>
                      </a:moveTo>
                      <a:cubicBezTo>
                        <a:pt x="8684741" y="1997646"/>
                        <a:pt x="8678318" y="1999073"/>
                        <a:pt x="8672673" y="2002192"/>
                      </a:cubicBezTo>
                      <a:cubicBezTo>
                        <a:pt x="8687574" y="2024198"/>
                        <a:pt x="8709590" y="2040406"/>
                        <a:pt x="8735027" y="2048101"/>
                      </a:cubicBezTo>
                      <a:cubicBezTo>
                        <a:pt x="8731112" y="2024444"/>
                        <a:pt x="8714115" y="2005057"/>
                        <a:pt x="8691174" y="1998081"/>
                      </a:cubicBezTo>
                      <a:close/>
                      <a:moveTo>
                        <a:pt x="2120051" y="1994653"/>
                      </a:moveTo>
                      <a:lnTo>
                        <a:pt x="2124162" y="1994653"/>
                      </a:lnTo>
                      <a:cubicBezTo>
                        <a:pt x="2124162" y="1996023"/>
                        <a:pt x="2124162" y="1998079"/>
                        <a:pt x="2124162" y="1998079"/>
                      </a:cubicBezTo>
                      <a:lnTo>
                        <a:pt x="2120051" y="1998079"/>
                      </a:lnTo>
                      <a:cubicBezTo>
                        <a:pt x="2120051" y="1994653"/>
                        <a:pt x="2120051" y="1994653"/>
                        <a:pt x="2120051" y="1994653"/>
                      </a:cubicBezTo>
                      <a:close/>
                      <a:moveTo>
                        <a:pt x="9360621" y="1976146"/>
                      </a:moveTo>
                      <a:cubicBezTo>
                        <a:pt x="9382547" y="2009721"/>
                        <a:pt x="9397622" y="2031648"/>
                        <a:pt x="9387344" y="2044667"/>
                      </a:cubicBezTo>
                      <a:cubicBezTo>
                        <a:pt x="9381178" y="2022055"/>
                        <a:pt x="9349658" y="2015203"/>
                        <a:pt x="9338694" y="1991220"/>
                      </a:cubicBezTo>
                      <a:cubicBezTo>
                        <a:pt x="9360621" y="2006295"/>
                        <a:pt x="9342120" y="1967238"/>
                        <a:pt x="9360621" y="1976146"/>
                      </a:cubicBezTo>
                      <a:close/>
                      <a:moveTo>
                        <a:pt x="2249759" y="1972127"/>
                      </a:moveTo>
                      <a:cubicBezTo>
                        <a:pt x="2252682" y="1971271"/>
                        <a:pt x="2256407" y="1971357"/>
                        <a:pt x="2261204" y="1972727"/>
                      </a:cubicBezTo>
                      <a:cubicBezTo>
                        <a:pt x="2261204" y="1974097"/>
                        <a:pt x="2266001" y="1987116"/>
                        <a:pt x="2271482" y="1996024"/>
                      </a:cubicBezTo>
                      <a:lnTo>
                        <a:pt x="2237907" y="1996024"/>
                      </a:lnTo>
                      <a:cubicBezTo>
                        <a:pt x="2239449" y="1985746"/>
                        <a:pt x="2240990" y="1974697"/>
                        <a:pt x="2249759" y="1972127"/>
                      </a:cubicBezTo>
                      <a:close/>
                      <a:moveTo>
                        <a:pt x="2135810" y="1970671"/>
                      </a:moveTo>
                      <a:cubicBezTo>
                        <a:pt x="2139405" y="1967075"/>
                        <a:pt x="2145234" y="1967075"/>
                        <a:pt x="2148829" y="1970671"/>
                      </a:cubicBezTo>
                      <a:cubicBezTo>
                        <a:pt x="2152424" y="1974265"/>
                        <a:pt x="2152424" y="1980094"/>
                        <a:pt x="2148829" y="1983689"/>
                      </a:cubicBezTo>
                      <a:cubicBezTo>
                        <a:pt x="2144718" y="1989856"/>
                        <a:pt x="2134440" y="1994653"/>
                        <a:pt x="2124847" y="1994653"/>
                      </a:cubicBezTo>
                      <a:cubicBezTo>
                        <a:pt x="2128273" y="1985745"/>
                        <a:pt x="2129643" y="1975467"/>
                        <a:pt x="2135810" y="1970671"/>
                      </a:cubicBezTo>
                      <a:close/>
                      <a:moveTo>
                        <a:pt x="1863099" y="1930930"/>
                      </a:moveTo>
                      <a:lnTo>
                        <a:pt x="1824728" y="1942580"/>
                      </a:lnTo>
                      <a:cubicBezTo>
                        <a:pt x="1819246" y="1962450"/>
                        <a:pt x="1850080" y="1947376"/>
                        <a:pt x="1837746" y="1973413"/>
                      </a:cubicBezTo>
                      <a:cubicBezTo>
                        <a:pt x="1825413" y="1999451"/>
                        <a:pt x="1826783" y="1964507"/>
                        <a:pt x="1800060" y="1985747"/>
                      </a:cubicBezTo>
                      <a:cubicBezTo>
                        <a:pt x="1804171" y="2004248"/>
                        <a:pt x="1771281" y="2060435"/>
                        <a:pt x="1811709" y="2042619"/>
                      </a:cubicBezTo>
                      <a:cubicBezTo>
                        <a:pt x="1820616" y="2017268"/>
                        <a:pt x="1802115" y="2026861"/>
                        <a:pt x="1820616" y="1996025"/>
                      </a:cubicBezTo>
                      <a:cubicBezTo>
                        <a:pt x="1837746" y="1987117"/>
                        <a:pt x="1831579" y="1998081"/>
                        <a:pt x="1831579" y="2009729"/>
                      </a:cubicBezTo>
                      <a:cubicBezTo>
                        <a:pt x="1852821" y="2001507"/>
                        <a:pt x="1860358" y="1977525"/>
                        <a:pt x="1869952" y="1954229"/>
                      </a:cubicBezTo>
                      <a:lnTo>
                        <a:pt x="1867211" y="1956284"/>
                      </a:lnTo>
                      <a:cubicBezTo>
                        <a:pt x="1844598" y="1967246"/>
                        <a:pt x="1854876" y="1948062"/>
                        <a:pt x="1863099" y="1930930"/>
                      </a:cubicBezTo>
                      <a:close/>
                      <a:moveTo>
                        <a:pt x="9218783" y="1920644"/>
                      </a:moveTo>
                      <a:cubicBezTo>
                        <a:pt x="9246877" y="1924755"/>
                        <a:pt x="9253043" y="1957645"/>
                        <a:pt x="9264007" y="1961756"/>
                      </a:cubicBezTo>
                      <a:cubicBezTo>
                        <a:pt x="9274971" y="1965868"/>
                        <a:pt x="9281823" y="1954904"/>
                        <a:pt x="9294156" y="1976831"/>
                      </a:cubicBezTo>
                      <a:cubicBezTo>
                        <a:pt x="9264693" y="1957645"/>
                        <a:pt x="9318824" y="2036444"/>
                        <a:pt x="9287304" y="2017258"/>
                      </a:cubicBezTo>
                      <a:cubicBezTo>
                        <a:pt x="9264693" y="1985053"/>
                        <a:pt x="9240025" y="1954219"/>
                        <a:pt x="9218783" y="1920644"/>
                      </a:cubicBezTo>
                      <a:close/>
                      <a:moveTo>
                        <a:pt x="1606147" y="1906948"/>
                      </a:moveTo>
                      <a:cubicBezTo>
                        <a:pt x="1589016" y="1914486"/>
                        <a:pt x="1591071" y="1902152"/>
                        <a:pt x="1572571" y="1911059"/>
                      </a:cubicBezTo>
                      <a:lnTo>
                        <a:pt x="1556811" y="1951488"/>
                      </a:lnTo>
                      <a:cubicBezTo>
                        <a:pt x="1580796" y="1947778"/>
                        <a:pt x="1600375" y="1930345"/>
                        <a:pt x="1606831" y="1906948"/>
                      </a:cubicBezTo>
                      <a:close/>
                      <a:moveTo>
                        <a:pt x="2055642" y="1902837"/>
                      </a:moveTo>
                      <a:cubicBezTo>
                        <a:pt x="2037549" y="1910362"/>
                        <a:pt x="2020885" y="1920663"/>
                        <a:pt x="2006199" y="1933268"/>
                      </a:cubicBezTo>
                      <a:lnTo>
                        <a:pt x="1969547" y="1976435"/>
                      </a:lnTo>
                      <a:lnTo>
                        <a:pt x="1965880" y="1978210"/>
                      </a:lnTo>
                      <a:lnTo>
                        <a:pt x="1968621" y="1977525"/>
                      </a:lnTo>
                      <a:lnTo>
                        <a:pt x="1969547" y="1976435"/>
                      </a:lnTo>
                      <a:lnTo>
                        <a:pt x="2020287" y="1951868"/>
                      </a:lnTo>
                      <a:cubicBezTo>
                        <a:pt x="2035725" y="1938905"/>
                        <a:pt x="2047988" y="1922160"/>
                        <a:pt x="2055642" y="1902837"/>
                      </a:cubicBezTo>
                      <a:close/>
                      <a:moveTo>
                        <a:pt x="1801430" y="1898726"/>
                      </a:moveTo>
                      <a:cubicBezTo>
                        <a:pt x="1754836" y="1939839"/>
                        <a:pt x="1800060" y="1931616"/>
                        <a:pt x="1754836" y="1975469"/>
                      </a:cubicBezTo>
                      <a:lnTo>
                        <a:pt x="1752095" y="1977525"/>
                      </a:lnTo>
                      <a:cubicBezTo>
                        <a:pt x="1798004" y="1949432"/>
                        <a:pt x="1801430" y="1928190"/>
                        <a:pt x="1801430" y="1898726"/>
                      </a:cubicBezTo>
                      <a:close/>
                      <a:moveTo>
                        <a:pt x="1651499" y="1890321"/>
                      </a:moveTo>
                      <a:cubicBezTo>
                        <a:pt x="1650171" y="1888662"/>
                        <a:pt x="1646574" y="1889304"/>
                        <a:pt x="1638351" y="1894614"/>
                      </a:cubicBezTo>
                      <a:cubicBezTo>
                        <a:pt x="1619851" y="1912430"/>
                        <a:pt x="1606147" y="1947376"/>
                        <a:pt x="1614368" y="1955598"/>
                      </a:cubicBezTo>
                      <a:cubicBezTo>
                        <a:pt x="1639142" y="1945849"/>
                        <a:pt x="1658749" y="1926240"/>
                        <a:pt x="1668500" y="1901468"/>
                      </a:cubicBezTo>
                      <a:lnTo>
                        <a:pt x="1665759" y="1903522"/>
                      </a:lnTo>
                      <a:cubicBezTo>
                        <a:pt x="1639036" y="1920995"/>
                        <a:pt x="1655481" y="1895300"/>
                        <a:pt x="1651499" y="1890321"/>
                      </a:cubicBezTo>
                      <a:close/>
                      <a:moveTo>
                        <a:pt x="1587645" y="1852817"/>
                      </a:moveTo>
                      <a:cubicBezTo>
                        <a:pt x="1532144" y="1889819"/>
                        <a:pt x="1508162" y="1920652"/>
                        <a:pt x="1458826" y="1927504"/>
                      </a:cubicBezTo>
                      <a:cubicBezTo>
                        <a:pt x="1423414" y="1960154"/>
                        <a:pt x="1397589" y="2001851"/>
                        <a:pt x="1384139" y="2048101"/>
                      </a:cubicBezTo>
                      <a:cubicBezTo>
                        <a:pt x="1378657" y="2035082"/>
                        <a:pt x="1380028" y="2012470"/>
                        <a:pt x="1364269" y="2012470"/>
                      </a:cubicBezTo>
                      <a:cubicBezTo>
                        <a:pt x="1343732" y="2029200"/>
                        <a:pt x="1325729" y="2048818"/>
                        <a:pt x="1310822" y="2070713"/>
                      </a:cubicBezTo>
                      <a:cubicBezTo>
                        <a:pt x="1310822" y="2087158"/>
                        <a:pt x="1299173" y="2114567"/>
                        <a:pt x="1310822" y="2114567"/>
                      </a:cubicBezTo>
                      <a:cubicBezTo>
                        <a:pt x="1279988" y="2144716"/>
                        <a:pt x="1299858" y="2146772"/>
                        <a:pt x="1260801" y="2174864"/>
                      </a:cubicBezTo>
                      <a:lnTo>
                        <a:pt x="1261486" y="2174864"/>
                      </a:lnTo>
                      <a:cubicBezTo>
                        <a:pt x="1315618" y="2172810"/>
                        <a:pt x="1397843" y="2059065"/>
                        <a:pt x="1424567" y="2022063"/>
                      </a:cubicBezTo>
                      <a:cubicBezTo>
                        <a:pt x="1416343" y="2052212"/>
                        <a:pt x="1432788" y="2045360"/>
                        <a:pt x="1471845" y="2002192"/>
                      </a:cubicBezTo>
                      <a:cubicBezTo>
                        <a:pt x="1472530" y="1993284"/>
                        <a:pt x="1467049" y="1985747"/>
                        <a:pt x="1450604" y="1993284"/>
                      </a:cubicBezTo>
                      <a:cubicBezTo>
                        <a:pt x="1495142" y="1950802"/>
                        <a:pt x="1582164" y="1891874"/>
                        <a:pt x="1587645" y="1852817"/>
                      </a:cubicBezTo>
                      <a:close/>
                      <a:moveTo>
                        <a:pt x="1155265" y="1834988"/>
                      </a:moveTo>
                      <a:cubicBezTo>
                        <a:pt x="1147043" y="1852118"/>
                        <a:pt x="1143617" y="1873360"/>
                        <a:pt x="1129227" y="1882952"/>
                      </a:cubicBezTo>
                      <a:cubicBezTo>
                        <a:pt x="1131968" y="1867878"/>
                        <a:pt x="1118264" y="1875414"/>
                        <a:pt x="1103189" y="1882952"/>
                      </a:cubicBezTo>
                      <a:cubicBezTo>
                        <a:pt x="1101134" y="1888434"/>
                        <a:pt x="1090856" y="1898712"/>
                        <a:pt x="1093596" y="1889805"/>
                      </a:cubicBezTo>
                      <a:cubicBezTo>
                        <a:pt x="1112999" y="1870274"/>
                        <a:pt x="1133595" y="1851967"/>
                        <a:pt x="1155265" y="1834988"/>
                      </a:cubicBezTo>
                      <a:close/>
                      <a:moveTo>
                        <a:pt x="8523298" y="1822668"/>
                      </a:moveTo>
                      <a:cubicBezTo>
                        <a:pt x="8496575" y="1821297"/>
                        <a:pt x="8516446" y="1842539"/>
                        <a:pt x="8537002" y="1861725"/>
                      </a:cubicBezTo>
                      <a:lnTo>
                        <a:pt x="8543169" y="1848020"/>
                      </a:lnTo>
                      <a:cubicBezTo>
                        <a:pt x="8534033" y="1841882"/>
                        <a:pt x="8527076" y="1833006"/>
                        <a:pt x="8523298" y="1822668"/>
                      </a:cubicBezTo>
                      <a:close/>
                      <a:moveTo>
                        <a:pt x="8479959" y="1815623"/>
                      </a:moveTo>
                      <a:cubicBezTo>
                        <a:pt x="8468653" y="1814146"/>
                        <a:pt x="8469681" y="1824038"/>
                        <a:pt x="8450666" y="1815816"/>
                      </a:cubicBezTo>
                      <a:cubicBezTo>
                        <a:pt x="8463375" y="1827320"/>
                        <a:pt x="8475280" y="1839683"/>
                        <a:pt x="8486297" y="1852817"/>
                      </a:cubicBezTo>
                      <a:cubicBezTo>
                        <a:pt x="8499833" y="1856562"/>
                        <a:pt x="8512437" y="1863098"/>
                        <a:pt x="8523298" y="1872003"/>
                      </a:cubicBezTo>
                      <a:cubicBezTo>
                        <a:pt x="8509815" y="1858210"/>
                        <a:pt x="8500544" y="1840858"/>
                        <a:pt x="8496575" y="1821982"/>
                      </a:cubicBezTo>
                      <a:cubicBezTo>
                        <a:pt x="8488867" y="1817871"/>
                        <a:pt x="8483728" y="1816115"/>
                        <a:pt x="8479959" y="1815623"/>
                      </a:cubicBezTo>
                      <a:close/>
                      <a:moveTo>
                        <a:pt x="1629936" y="1795688"/>
                      </a:moveTo>
                      <a:cubicBezTo>
                        <a:pt x="1626574" y="1796330"/>
                        <a:pt x="1621563" y="1799713"/>
                        <a:pt x="1612998" y="1808278"/>
                      </a:cubicBezTo>
                      <a:lnTo>
                        <a:pt x="1612314" y="1808278"/>
                      </a:lnTo>
                      <a:cubicBezTo>
                        <a:pt x="1588331" y="1850076"/>
                        <a:pt x="1649999" y="1804167"/>
                        <a:pt x="1647259" y="1822668"/>
                      </a:cubicBezTo>
                      <a:cubicBezTo>
                        <a:pt x="1632184" y="1839798"/>
                        <a:pt x="1600664" y="1840483"/>
                        <a:pt x="1596553" y="1867206"/>
                      </a:cubicBezTo>
                      <a:cubicBezTo>
                        <a:pt x="1592442" y="1893930"/>
                        <a:pt x="1629443" y="1850076"/>
                        <a:pt x="1644518" y="1850076"/>
                      </a:cubicBezTo>
                      <a:lnTo>
                        <a:pt x="1667129" y="1798000"/>
                      </a:lnTo>
                      <a:cubicBezTo>
                        <a:pt x="1635267" y="1816501"/>
                        <a:pt x="1640021" y="1793761"/>
                        <a:pt x="1629936" y="1795688"/>
                      </a:cubicBezTo>
                      <a:close/>
                      <a:moveTo>
                        <a:pt x="9096816" y="1776750"/>
                      </a:moveTo>
                      <a:lnTo>
                        <a:pt x="9137244" y="1795936"/>
                      </a:lnTo>
                      <a:lnTo>
                        <a:pt x="9150262" y="1835678"/>
                      </a:lnTo>
                      <a:cubicBezTo>
                        <a:pt x="9125396" y="1823820"/>
                        <a:pt x="9106197" y="1802652"/>
                        <a:pt x="9096816" y="1776750"/>
                      </a:cubicBezTo>
                      <a:close/>
                      <a:moveTo>
                        <a:pt x="1834320" y="1728110"/>
                      </a:moveTo>
                      <a:cubicBezTo>
                        <a:pt x="1784300" y="1750036"/>
                        <a:pt x="1763744" y="1803482"/>
                        <a:pt x="1715779" y="1824723"/>
                      </a:cubicBezTo>
                      <a:cubicBezTo>
                        <a:pt x="1713724" y="1832432"/>
                        <a:pt x="1724002" y="1828963"/>
                        <a:pt x="1726957" y="1832239"/>
                      </a:cubicBezTo>
                      <a:lnTo>
                        <a:pt x="1726782" y="1837296"/>
                      </a:lnTo>
                      <a:lnTo>
                        <a:pt x="1724002" y="1839113"/>
                      </a:lnTo>
                      <a:lnTo>
                        <a:pt x="1726742" y="1838427"/>
                      </a:lnTo>
                      <a:lnTo>
                        <a:pt x="1726782" y="1837296"/>
                      </a:lnTo>
                      <a:lnTo>
                        <a:pt x="1755982" y="1818204"/>
                      </a:lnTo>
                      <a:cubicBezTo>
                        <a:pt x="1783829" y="1791834"/>
                        <a:pt x="1801944" y="1752263"/>
                        <a:pt x="1834320" y="1728110"/>
                      </a:cubicBezTo>
                      <a:close/>
                      <a:moveTo>
                        <a:pt x="2348911" y="1717832"/>
                      </a:moveTo>
                      <a:cubicBezTo>
                        <a:pt x="2321503" y="1732907"/>
                        <a:pt x="2303002" y="1740443"/>
                        <a:pt x="2252982" y="1771277"/>
                      </a:cubicBezTo>
                      <a:cubicBezTo>
                        <a:pt x="2266001" y="1749350"/>
                        <a:pt x="2268056" y="1737702"/>
                        <a:pt x="2252982" y="1737702"/>
                      </a:cubicBezTo>
                      <a:cubicBezTo>
                        <a:pt x="2231740" y="1783611"/>
                        <a:pt x="2220092" y="1747295"/>
                        <a:pt x="2196795" y="1783611"/>
                      </a:cubicBezTo>
                      <a:cubicBezTo>
                        <a:pt x="2184461" y="1806223"/>
                        <a:pt x="2181035" y="1819242"/>
                        <a:pt x="2184461" y="1828149"/>
                      </a:cubicBezTo>
                      <a:cubicBezTo>
                        <a:pt x="2166449" y="1832686"/>
                        <a:pt x="2150071" y="1842182"/>
                        <a:pt x="2137183" y="1855558"/>
                      </a:cubicBezTo>
                      <a:cubicBezTo>
                        <a:pt x="2130330" y="1867891"/>
                        <a:pt x="2161164" y="1854872"/>
                        <a:pt x="2157053" y="1867891"/>
                      </a:cubicBezTo>
                      <a:lnTo>
                        <a:pt x="2154312" y="1869947"/>
                      </a:lnTo>
                      <a:cubicBezTo>
                        <a:pt x="2096069" y="1904207"/>
                        <a:pt x="2117312" y="1878855"/>
                        <a:pt x="2072773" y="1926134"/>
                      </a:cubicBezTo>
                      <a:cubicBezTo>
                        <a:pt x="2088532" y="1923393"/>
                        <a:pt x="2123479" y="1903522"/>
                        <a:pt x="2101551" y="1935042"/>
                      </a:cubicBezTo>
                      <a:cubicBezTo>
                        <a:pt x="2026863" y="1955598"/>
                        <a:pt x="1920656" y="2080991"/>
                        <a:pt x="1930934" y="2008359"/>
                      </a:cubicBezTo>
                      <a:cubicBezTo>
                        <a:pt x="1890507" y="2030287"/>
                        <a:pt x="1872006" y="2078935"/>
                        <a:pt x="1836376" y="2107029"/>
                      </a:cubicBezTo>
                      <a:cubicBezTo>
                        <a:pt x="1836376" y="2096066"/>
                        <a:pt x="1846654" y="2080991"/>
                        <a:pt x="1836376" y="2080991"/>
                      </a:cubicBezTo>
                      <a:cubicBezTo>
                        <a:pt x="1808283" y="2127586"/>
                        <a:pt x="1788411" y="2098122"/>
                        <a:pt x="1756891" y="2141974"/>
                      </a:cubicBezTo>
                      <a:cubicBezTo>
                        <a:pt x="1755522" y="2170068"/>
                        <a:pt x="1788411" y="2163901"/>
                        <a:pt x="1788411" y="2191309"/>
                      </a:cubicBezTo>
                      <a:cubicBezTo>
                        <a:pt x="1757577" y="2183088"/>
                        <a:pt x="1684259" y="2237904"/>
                        <a:pt x="1696594" y="2277646"/>
                      </a:cubicBezTo>
                      <a:cubicBezTo>
                        <a:pt x="1636980" y="2330406"/>
                        <a:pt x="1580793" y="2386594"/>
                        <a:pt x="1526662" y="2444836"/>
                      </a:cubicBezTo>
                      <a:cubicBezTo>
                        <a:pt x="1550645" y="2429762"/>
                        <a:pt x="1576682" y="2406465"/>
                        <a:pt x="1610942" y="2423595"/>
                      </a:cubicBezTo>
                      <a:cubicBezTo>
                        <a:pt x="1659592" y="2448948"/>
                        <a:pt x="1665759" y="2391390"/>
                        <a:pt x="1695908" y="2380428"/>
                      </a:cubicBezTo>
                      <a:cubicBezTo>
                        <a:pt x="1730076" y="2368155"/>
                        <a:pt x="1761504" y="2349298"/>
                        <a:pt x="1788411" y="2324926"/>
                      </a:cubicBezTo>
                      <a:cubicBezTo>
                        <a:pt x="1814450" y="2300943"/>
                        <a:pt x="1852136" y="2289980"/>
                        <a:pt x="1879544" y="2267368"/>
                      </a:cubicBezTo>
                      <a:cubicBezTo>
                        <a:pt x="1941751" y="2219120"/>
                        <a:pt x="2007487" y="2175603"/>
                        <a:pt x="2076198" y="2137178"/>
                      </a:cubicBezTo>
                      <a:cubicBezTo>
                        <a:pt x="2137867" y="2100178"/>
                        <a:pt x="2173498" y="2028231"/>
                        <a:pt x="2242019" y="2000136"/>
                      </a:cubicBezTo>
                      <a:cubicBezTo>
                        <a:pt x="2246131" y="2012470"/>
                        <a:pt x="2248186" y="2028916"/>
                        <a:pt x="2267372" y="2023434"/>
                      </a:cubicBezTo>
                      <a:cubicBezTo>
                        <a:pt x="2273538" y="2021378"/>
                        <a:pt x="2276964" y="2006989"/>
                        <a:pt x="2281075" y="1997396"/>
                      </a:cubicBezTo>
                      <a:cubicBezTo>
                        <a:pt x="2346614" y="1953553"/>
                        <a:pt x="2405270" y="1900207"/>
                        <a:pt x="2455118" y="1839113"/>
                      </a:cubicBezTo>
                      <a:cubicBezTo>
                        <a:pt x="2479100" y="1815130"/>
                        <a:pt x="2523639" y="1796630"/>
                        <a:pt x="2523639" y="1746611"/>
                      </a:cubicBezTo>
                      <a:cubicBezTo>
                        <a:pt x="2523639" y="1745925"/>
                        <a:pt x="2386598" y="1717832"/>
                        <a:pt x="2386597" y="1717832"/>
                      </a:cubicBezTo>
                      <a:cubicBezTo>
                        <a:pt x="2385707" y="1718886"/>
                        <a:pt x="2384728" y="1719865"/>
                        <a:pt x="2383673" y="1720756"/>
                      </a:cubicBezTo>
                      <a:cubicBezTo>
                        <a:pt x="2373266" y="1729547"/>
                        <a:pt x="2357703" y="1728238"/>
                        <a:pt x="2348911" y="1717832"/>
                      </a:cubicBezTo>
                      <a:close/>
                      <a:moveTo>
                        <a:pt x="1958343" y="1706183"/>
                      </a:moveTo>
                      <a:cubicBezTo>
                        <a:pt x="1952176" y="1719201"/>
                        <a:pt x="1946009" y="1731535"/>
                        <a:pt x="1940527" y="1745240"/>
                      </a:cubicBezTo>
                      <a:cubicBezTo>
                        <a:pt x="1966565" y="1743869"/>
                        <a:pt x="1971362" y="1713034"/>
                        <a:pt x="1998086" y="1713034"/>
                      </a:cubicBezTo>
                      <a:cubicBezTo>
                        <a:pt x="1996714" y="1703443"/>
                        <a:pt x="1973417" y="1713034"/>
                        <a:pt x="1958343" y="1706183"/>
                      </a:cubicBezTo>
                      <a:close/>
                      <a:moveTo>
                        <a:pt x="2514731" y="1671923"/>
                      </a:moveTo>
                      <a:lnTo>
                        <a:pt x="2504453" y="1688368"/>
                      </a:lnTo>
                      <a:lnTo>
                        <a:pt x="2514046" y="1693163"/>
                      </a:lnTo>
                      <a:lnTo>
                        <a:pt x="2525009" y="1682886"/>
                      </a:lnTo>
                      <a:close/>
                      <a:moveTo>
                        <a:pt x="9004314" y="1659571"/>
                      </a:moveTo>
                      <a:cubicBezTo>
                        <a:pt x="9033777" y="1691776"/>
                        <a:pt x="9076261" y="1713017"/>
                        <a:pt x="9089964" y="1756870"/>
                      </a:cubicBezTo>
                      <a:cubicBezTo>
                        <a:pt x="9081757" y="1751858"/>
                        <a:pt x="9071873" y="1750375"/>
                        <a:pt x="9062556" y="1752759"/>
                      </a:cubicBezTo>
                      <a:cubicBezTo>
                        <a:pt x="9063242" y="1688350"/>
                        <a:pt x="8985128" y="1697943"/>
                        <a:pt x="9004314" y="1659571"/>
                      </a:cubicBezTo>
                      <a:close/>
                      <a:moveTo>
                        <a:pt x="1331373" y="1657528"/>
                      </a:moveTo>
                      <a:cubicBezTo>
                        <a:pt x="1317645" y="1698658"/>
                        <a:pt x="1291263" y="1734393"/>
                        <a:pt x="1256000" y="1759623"/>
                      </a:cubicBezTo>
                      <a:cubicBezTo>
                        <a:pt x="1247778" y="1739753"/>
                        <a:pt x="1306020" y="1689733"/>
                        <a:pt x="1331373" y="1657528"/>
                      </a:cubicBezTo>
                      <a:close/>
                      <a:moveTo>
                        <a:pt x="8238252" y="1610254"/>
                      </a:moveTo>
                      <a:cubicBezTo>
                        <a:pt x="8237567" y="1611625"/>
                        <a:pt x="8236196" y="1613680"/>
                        <a:pt x="8236197" y="1613680"/>
                      </a:cubicBezTo>
                      <a:cubicBezTo>
                        <a:pt x="8252329" y="1630878"/>
                        <a:pt x="8272626" y="1643623"/>
                        <a:pt x="8295125" y="1650682"/>
                      </a:cubicBezTo>
                      <a:cubicBezTo>
                        <a:pt x="8284962" y="1627840"/>
                        <a:pt x="8263165" y="1612346"/>
                        <a:pt x="8238252" y="1610254"/>
                      </a:cubicBezTo>
                      <a:close/>
                      <a:moveTo>
                        <a:pt x="2145404" y="1593809"/>
                      </a:moveTo>
                      <a:lnTo>
                        <a:pt x="2141667" y="1597146"/>
                      </a:lnTo>
                      <a:lnTo>
                        <a:pt x="2099239" y="1622502"/>
                      </a:lnTo>
                      <a:cubicBezTo>
                        <a:pt x="2085792" y="1632180"/>
                        <a:pt x="2074486" y="1644172"/>
                        <a:pt x="2068661" y="1662330"/>
                      </a:cubicBezTo>
                      <a:lnTo>
                        <a:pt x="2141667" y="1597146"/>
                      </a:lnTo>
                      <a:lnTo>
                        <a:pt x="2142664" y="1596550"/>
                      </a:lnTo>
                      <a:close/>
                      <a:moveTo>
                        <a:pt x="1665759" y="1590383"/>
                      </a:moveTo>
                      <a:cubicBezTo>
                        <a:pt x="1626018" y="1617106"/>
                        <a:pt x="1649999" y="1647941"/>
                        <a:pt x="1682204" y="1611625"/>
                      </a:cubicBezTo>
                      <a:cubicBezTo>
                        <a:pt x="1695908" y="1586957"/>
                        <a:pt x="1658222" y="1609569"/>
                        <a:pt x="1666444" y="1590383"/>
                      </a:cubicBezTo>
                      <a:close/>
                      <a:moveTo>
                        <a:pt x="8869070" y="1537099"/>
                      </a:moveTo>
                      <a:cubicBezTo>
                        <a:pt x="8875323" y="1535044"/>
                        <a:pt x="8886800" y="1538299"/>
                        <a:pt x="8898106" y="1541725"/>
                      </a:cubicBezTo>
                      <a:cubicBezTo>
                        <a:pt x="8902217" y="1568447"/>
                        <a:pt x="8933737" y="1571874"/>
                        <a:pt x="8937848" y="1599282"/>
                      </a:cubicBezTo>
                      <a:cubicBezTo>
                        <a:pt x="8913181" y="1589689"/>
                        <a:pt x="8900847" y="1569817"/>
                        <a:pt x="8871383" y="1564337"/>
                      </a:cubicBezTo>
                      <a:cubicBezTo>
                        <a:pt x="8861790" y="1546521"/>
                        <a:pt x="8862818" y="1539155"/>
                        <a:pt x="8869070" y="1537099"/>
                      </a:cubicBezTo>
                      <a:close/>
                      <a:moveTo>
                        <a:pt x="1841842" y="1536353"/>
                      </a:moveTo>
                      <a:cubicBezTo>
                        <a:pt x="1845279" y="1536289"/>
                        <a:pt x="1845793" y="1538644"/>
                        <a:pt x="1840482" y="1545839"/>
                      </a:cubicBezTo>
                      <a:cubicBezTo>
                        <a:pt x="1819241" y="1555432"/>
                        <a:pt x="1804851" y="1573933"/>
                        <a:pt x="1780869" y="1580099"/>
                      </a:cubicBezTo>
                      <a:cubicBezTo>
                        <a:pt x="1789777" y="1564340"/>
                        <a:pt x="1794573" y="1543784"/>
                        <a:pt x="1810333" y="1536931"/>
                      </a:cubicBezTo>
                      <a:cubicBezTo>
                        <a:pt x="1794916" y="1558515"/>
                        <a:pt x="1831532" y="1536546"/>
                        <a:pt x="1841842" y="1536353"/>
                      </a:cubicBezTo>
                      <a:close/>
                      <a:moveTo>
                        <a:pt x="8661710" y="1532826"/>
                      </a:moveTo>
                      <a:cubicBezTo>
                        <a:pt x="8670504" y="1555752"/>
                        <a:pt x="8690893" y="1572220"/>
                        <a:pt x="8715156" y="1575994"/>
                      </a:cubicBezTo>
                      <a:cubicBezTo>
                        <a:pt x="8706363" y="1553068"/>
                        <a:pt x="8685974" y="1536599"/>
                        <a:pt x="8661710" y="1532826"/>
                      </a:cubicBezTo>
                      <a:close/>
                      <a:moveTo>
                        <a:pt x="8236881" y="1521177"/>
                      </a:moveTo>
                      <a:lnTo>
                        <a:pt x="8226603" y="1524603"/>
                      </a:lnTo>
                      <a:cubicBezTo>
                        <a:pt x="8226896" y="1528252"/>
                        <a:pt x="8226896" y="1531918"/>
                        <a:pt x="8226603" y="1535567"/>
                      </a:cubicBezTo>
                      <a:cubicBezTo>
                        <a:pt x="8260864" y="1564345"/>
                        <a:pt x="8314310" y="1597235"/>
                        <a:pt x="8336237" y="1621903"/>
                      </a:cubicBezTo>
                      <a:cubicBezTo>
                        <a:pt x="8333496" y="1595180"/>
                        <a:pt x="8275253" y="1559549"/>
                        <a:pt x="8236881" y="1521177"/>
                      </a:cubicBezTo>
                      <a:close/>
                      <a:moveTo>
                        <a:pt x="2398343" y="1502548"/>
                      </a:moveTo>
                      <a:cubicBezTo>
                        <a:pt x="2375763" y="1505375"/>
                        <a:pt x="2334008" y="1529400"/>
                        <a:pt x="2324243" y="1556123"/>
                      </a:cubicBezTo>
                      <a:cubicBezTo>
                        <a:pt x="2359874" y="1549271"/>
                        <a:pt x="2381116" y="1521177"/>
                        <a:pt x="2412635" y="1507473"/>
                      </a:cubicBezTo>
                      <a:cubicBezTo>
                        <a:pt x="2411265" y="1503019"/>
                        <a:pt x="2405869" y="1501606"/>
                        <a:pt x="2398343" y="1502548"/>
                      </a:cubicBezTo>
                      <a:close/>
                      <a:moveTo>
                        <a:pt x="8576712" y="1483181"/>
                      </a:moveTo>
                      <a:cubicBezTo>
                        <a:pt x="8562355" y="1478138"/>
                        <a:pt x="8559271" y="1499593"/>
                        <a:pt x="8537687" y="1488287"/>
                      </a:cubicBezTo>
                      <a:lnTo>
                        <a:pt x="8537003" y="1488287"/>
                      </a:lnTo>
                      <a:cubicBezTo>
                        <a:pt x="8538858" y="1492407"/>
                        <a:pt x="8541155" y="1496313"/>
                        <a:pt x="8543855" y="1499936"/>
                      </a:cubicBezTo>
                      <a:cubicBezTo>
                        <a:pt x="8552358" y="1497270"/>
                        <a:pt x="8559951" y="1492287"/>
                        <a:pt x="8565781" y="1485547"/>
                      </a:cubicBezTo>
                      <a:lnTo>
                        <a:pt x="8589078" y="1506103"/>
                      </a:lnTo>
                      <a:cubicBezTo>
                        <a:pt x="8588393" y="1499251"/>
                        <a:pt x="8589078" y="1499251"/>
                        <a:pt x="8595930" y="1499251"/>
                      </a:cubicBezTo>
                      <a:cubicBezTo>
                        <a:pt x="8587537" y="1489487"/>
                        <a:pt x="8581498" y="1484861"/>
                        <a:pt x="8576712" y="1483181"/>
                      </a:cubicBezTo>
                      <a:close/>
                      <a:moveTo>
                        <a:pt x="1866525" y="1477324"/>
                      </a:moveTo>
                      <a:cubicBezTo>
                        <a:pt x="1838051" y="1493762"/>
                        <a:pt x="1811005" y="1512557"/>
                        <a:pt x="1785671" y="1533511"/>
                      </a:cubicBezTo>
                      <a:cubicBezTo>
                        <a:pt x="1772652" y="1533511"/>
                        <a:pt x="1795948" y="1519807"/>
                        <a:pt x="1800746" y="1504047"/>
                      </a:cubicBezTo>
                      <a:cubicBezTo>
                        <a:pt x="1772652" y="1504047"/>
                        <a:pt x="1757577" y="1523233"/>
                        <a:pt x="1740447" y="1538993"/>
                      </a:cubicBezTo>
                      <a:cubicBezTo>
                        <a:pt x="1763744" y="1548586"/>
                        <a:pt x="1734965" y="1554067"/>
                        <a:pt x="1717149" y="1589698"/>
                      </a:cubicBezTo>
                      <a:cubicBezTo>
                        <a:pt x="1721946" y="1597235"/>
                        <a:pt x="1734281" y="1595865"/>
                        <a:pt x="1752095" y="1589698"/>
                      </a:cubicBezTo>
                      <a:cubicBezTo>
                        <a:pt x="1743187" y="1604773"/>
                        <a:pt x="1720577" y="1602032"/>
                        <a:pt x="1713038" y="1619162"/>
                      </a:cubicBezTo>
                      <a:cubicBezTo>
                        <a:pt x="1704816" y="1615736"/>
                        <a:pt x="1713038" y="1599291"/>
                        <a:pt x="1692483" y="1604087"/>
                      </a:cubicBezTo>
                      <a:cubicBezTo>
                        <a:pt x="1686316" y="1658904"/>
                        <a:pt x="1660962" y="1706869"/>
                        <a:pt x="1739761" y="1667127"/>
                      </a:cubicBezTo>
                      <a:cubicBezTo>
                        <a:pt x="1744559" y="1656163"/>
                        <a:pt x="1712353" y="1672608"/>
                        <a:pt x="1719205" y="1656163"/>
                      </a:cubicBezTo>
                      <a:cubicBezTo>
                        <a:pt x="1741366" y="1629889"/>
                        <a:pt x="1773294" y="1613801"/>
                        <a:pt x="1807597" y="1611625"/>
                      </a:cubicBezTo>
                      <a:cubicBezTo>
                        <a:pt x="1828153" y="1573938"/>
                        <a:pt x="1877488" y="1575309"/>
                        <a:pt x="1891878" y="1528029"/>
                      </a:cubicBezTo>
                      <a:cubicBezTo>
                        <a:pt x="1910378" y="1534196"/>
                        <a:pt x="1948064" y="1488287"/>
                        <a:pt x="1941898" y="1515010"/>
                      </a:cubicBezTo>
                      <a:cubicBezTo>
                        <a:pt x="1987808" y="1483491"/>
                        <a:pt x="1943268" y="1483491"/>
                        <a:pt x="1932305" y="1483491"/>
                      </a:cubicBezTo>
                      <a:cubicBezTo>
                        <a:pt x="1900100" y="1494454"/>
                        <a:pt x="1880915" y="1524603"/>
                        <a:pt x="1841172" y="1524603"/>
                      </a:cubicBezTo>
                      <a:cubicBezTo>
                        <a:pt x="1851450" y="1499936"/>
                        <a:pt x="1884341" y="1506788"/>
                        <a:pt x="1891878" y="1477324"/>
                      </a:cubicBezTo>
                      <a:cubicBezTo>
                        <a:pt x="1873378" y="1477324"/>
                        <a:pt x="1845283" y="1515696"/>
                        <a:pt x="1866525" y="1477324"/>
                      </a:cubicBezTo>
                      <a:close/>
                      <a:moveTo>
                        <a:pt x="1978385" y="1442892"/>
                      </a:moveTo>
                      <a:cubicBezTo>
                        <a:pt x="1968279" y="1443235"/>
                        <a:pt x="1954232" y="1448888"/>
                        <a:pt x="1946694" y="1455397"/>
                      </a:cubicBezTo>
                      <a:lnTo>
                        <a:pt x="1946694" y="1458138"/>
                      </a:lnTo>
                      <a:cubicBezTo>
                        <a:pt x="1937101" y="1479380"/>
                        <a:pt x="1961084" y="1472528"/>
                        <a:pt x="1986436" y="1462249"/>
                      </a:cubicBezTo>
                      <a:cubicBezTo>
                        <a:pt x="1994659" y="1447517"/>
                        <a:pt x="1988492" y="1442549"/>
                        <a:pt x="1978385" y="1442892"/>
                      </a:cubicBezTo>
                      <a:close/>
                      <a:moveTo>
                        <a:pt x="1572250" y="1429498"/>
                      </a:moveTo>
                      <a:cubicBezTo>
                        <a:pt x="1568759" y="1429273"/>
                        <a:pt x="1564006" y="1430216"/>
                        <a:pt x="1557496" y="1432785"/>
                      </a:cubicBezTo>
                      <a:cubicBezTo>
                        <a:pt x="1573256" y="1435526"/>
                        <a:pt x="1536940" y="1485547"/>
                        <a:pt x="1536940" y="1457453"/>
                      </a:cubicBezTo>
                      <a:cubicBezTo>
                        <a:pt x="1520039" y="1474088"/>
                        <a:pt x="1509596" y="1496187"/>
                        <a:pt x="1507476" y="1519807"/>
                      </a:cubicBezTo>
                      <a:cubicBezTo>
                        <a:pt x="1563664" y="1481435"/>
                        <a:pt x="1548588" y="1478694"/>
                        <a:pt x="1582849" y="1450601"/>
                      </a:cubicBezTo>
                      <a:cubicBezTo>
                        <a:pt x="1581821" y="1441351"/>
                        <a:pt x="1582721" y="1430173"/>
                        <a:pt x="1572250" y="1429498"/>
                      </a:cubicBezTo>
                      <a:close/>
                      <a:moveTo>
                        <a:pt x="8606163" y="1398285"/>
                      </a:moveTo>
                      <a:cubicBezTo>
                        <a:pt x="8583907" y="1403686"/>
                        <a:pt x="8563726" y="1432272"/>
                        <a:pt x="8519187" y="1414285"/>
                      </a:cubicBezTo>
                      <a:cubicBezTo>
                        <a:pt x="8545225" y="1456083"/>
                        <a:pt x="8600726" y="1469787"/>
                        <a:pt x="8645265" y="1495139"/>
                      </a:cubicBezTo>
                      <a:cubicBezTo>
                        <a:pt x="8640545" y="1471595"/>
                        <a:pt x="8625434" y="1451447"/>
                        <a:pt x="8604153" y="1440323"/>
                      </a:cubicBezTo>
                      <a:cubicBezTo>
                        <a:pt x="8606893" y="1419081"/>
                        <a:pt x="8645950" y="1432100"/>
                        <a:pt x="8654173" y="1432100"/>
                      </a:cubicBezTo>
                      <a:lnTo>
                        <a:pt x="8654173" y="1428674"/>
                      </a:lnTo>
                      <a:cubicBezTo>
                        <a:pt x="8633617" y="1400152"/>
                        <a:pt x="8619517" y="1395046"/>
                        <a:pt x="8606163" y="1398285"/>
                      </a:cubicBezTo>
                      <a:close/>
                      <a:moveTo>
                        <a:pt x="2353022" y="1365635"/>
                      </a:moveTo>
                      <a:cubicBezTo>
                        <a:pt x="2309169" y="1380024"/>
                        <a:pt x="2256409" y="1443064"/>
                        <a:pt x="2274223" y="1454027"/>
                      </a:cubicBezTo>
                      <a:cubicBezTo>
                        <a:pt x="2288613" y="1454027"/>
                        <a:pt x="2296150" y="1442378"/>
                        <a:pt x="2309169" y="1438952"/>
                      </a:cubicBezTo>
                      <a:cubicBezTo>
                        <a:pt x="2322874" y="1412915"/>
                        <a:pt x="2338633" y="1389617"/>
                        <a:pt x="2353022" y="1365635"/>
                      </a:cubicBezTo>
                      <a:close/>
                      <a:moveTo>
                        <a:pt x="8439703" y="1343023"/>
                      </a:moveTo>
                      <a:cubicBezTo>
                        <a:pt x="8463685" y="1364950"/>
                        <a:pt x="8479445" y="1395099"/>
                        <a:pt x="8521243" y="1398525"/>
                      </a:cubicBezTo>
                      <a:lnTo>
                        <a:pt x="8521243" y="1395099"/>
                      </a:lnTo>
                      <a:cubicBezTo>
                        <a:pt x="8503427" y="1370432"/>
                        <a:pt x="8467796" y="1356727"/>
                        <a:pt x="8439703" y="1343023"/>
                      </a:cubicBezTo>
                      <a:close/>
                      <a:moveTo>
                        <a:pt x="8463685" y="1314930"/>
                      </a:moveTo>
                      <a:cubicBezTo>
                        <a:pt x="8442444" y="1320411"/>
                        <a:pt x="8496575" y="1370432"/>
                        <a:pt x="8518502" y="1373858"/>
                      </a:cubicBezTo>
                      <a:cubicBezTo>
                        <a:pt x="8514391" y="1340968"/>
                        <a:pt x="8476704" y="1342338"/>
                        <a:pt x="8463685" y="1318356"/>
                      </a:cubicBezTo>
                      <a:close/>
                      <a:moveTo>
                        <a:pt x="2366010" y="1307639"/>
                      </a:moveTo>
                      <a:cubicBezTo>
                        <a:pt x="2337991" y="1310862"/>
                        <a:pt x="2296921" y="1359725"/>
                        <a:pt x="2316706" y="1318356"/>
                      </a:cubicBezTo>
                      <a:cubicBezTo>
                        <a:pt x="2274909" y="1334116"/>
                        <a:pt x="2241333" y="1382080"/>
                        <a:pt x="2213925" y="1370432"/>
                      </a:cubicBezTo>
                      <a:cubicBezTo>
                        <a:pt x="2196795" y="1393729"/>
                        <a:pt x="2168016" y="1409488"/>
                        <a:pt x="2176924" y="1422507"/>
                      </a:cubicBezTo>
                      <a:cubicBezTo>
                        <a:pt x="2257778" y="1380710"/>
                        <a:pt x="2233111" y="1464305"/>
                        <a:pt x="2198851" y="1510214"/>
                      </a:cubicBezTo>
                      <a:cubicBezTo>
                        <a:pt x="2272854" y="1474583"/>
                        <a:pt x="2226944" y="1446490"/>
                        <a:pt x="2272854" y="1377969"/>
                      </a:cubicBezTo>
                      <a:cubicBezTo>
                        <a:pt x="2303687" y="1346449"/>
                        <a:pt x="2348226" y="1340968"/>
                        <a:pt x="2377004" y="1309448"/>
                      </a:cubicBezTo>
                      <a:cubicBezTo>
                        <a:pt x="2373750" y="1307650"/>
                        <a:pt x="2370013" y="1307179"/>
                        <a:pt x="2366010" y="1307639"/>
                      </a:cubicBezTo>
                      <a:close/>
                      <a:moveTo>
                        <a:pt x="3014066" y="1306140"/>
                      </a:moveTo>
                      <a:cubicBezTo>
                        <a:pt x="3011422" y="1305594"/>
                        <a:pt x="3007568" y="1305680"/>
                        <a:pt x="3001915" y="1306707"/>
                      </a:cubicBezTo>
                      <a:cubicBezTo>
                        <a:pt x="2966393" y="1348727"/>
                        <a:pt x="2920597" y="1380831"/>
                        <a:pt x="2868985" y="1399896"/>
                      </a:cubicBezTo>
                      <a:cubicBezTo>
                        <a:pt x="2819673" y="1420264"/>
                        <a:pt x="2772410" y="1445272"/>
                        <a:pt x="2727831" y="1474583"/>
                      </a:cubicBezTo>
                      <a:cubicBezTo>
                        <a:pt x="2747702" y="1451286"/>
                        <a:pt x="2744276" y="1444434"/>
                        <a:pt x="2715497" y="1451286"/>
                      </a:cubicBezTo>
                      <a:cubicBezTo>
                        <a:pt x="2698622" y="1482389"/>
                        <a:pt x="2675253" y="1509497"/>
                        <a:pt x="2646976" y="1530770"/>
                      </a:cubicBezTo>
                      <a:lnTo>
                        <a:pt x="2646291" y="1530770"/>
                      </a:lnTo>
                      <a:cubicBezTo>
                        <a:pt x="2650402" y="1521177"/>
                        <a:pt x="2643550" y="1518436"/>
                        <a:pt x="2638068" y="1517066"/>
                      </a:cubicBezTo>
                      <a:cubicBezTo>
                        <a:pt x="2634525" y="1521065"/>
                        <a:pt x="2630626" y="1524734"/>
                        <a:pt x="2626420" y="1528029"/>
                      </a:cubicBezTo>
                      <a:cubicBezTo>
                        <a:pt x="2637970" y="1536189"/>
                        <a:pt x="2642489" y="1551158"/>
                        <a:pt x="2637383" y="1564345"/>
                      </a:cubicBezTo>
                      <a:cubicBezTo>
                        <a:pt x="2614403" y="1593230"/>
                        <a:pt x="2602931" y="1629599"/>
                        <a:pt x="2605178" y="1666441"/>
                      </a:cubicBezTo>
                      <a:cubicBezTo>
                        <a:pt x="2606693" y="1672247"/>
                        <a:pt x="2608523" y="1677965"/>
                        <a:pt x="2610660" y="1683571"/>
                      </a:cubicBezTo>
                      <a:cubicBezTo>
                        <a:pt x="2617512" y="1697275"/>
                        <a:pt x="2626420" y="1697961"/>
                        <a:pt x="2638069" y="1683571"/>
                      </a:cubicBezTo>
                      <a:cubicBezTo>
                        <a:pt x="2642554" y="1679320"/>
                        <a:pt x="2647365" y="1675425"/>
                        <a:pt x="2652458" y="1671923"/>
                      </a:cubicBezTo>
                      <a:cubicBezTo>
                        <a:pt x="2675456" y="1642329"/>
                        <a:pt x="2710907" y="1625110"/>
                        <a:pt x="2748387" y="1625329"/>
                      </a:cubicBezTo>
                      <a:cubicBezTo>
                        <a:pt x="2780592" y="1627384"/>
                        <a:pt x="2783333" y="1599976"/>
                        <a:pt x="2794296" y="1578050"/>
                      </a:cubicBezTo>
                      <a:cubicBezTo>
                        <a:pt x="2795780" y="1574770"/>
                        <a:pt x="2797726" y="1571721"/>
                        <a:pt x="2800075" y="1568993"/>
                      </a:cubicBezTo>
                      <a:cubicBezTo>
                        <a:pt x="2813657" y="1553222"/>
                        <a:pt x="2837453" y="1551448"/>
                        <a:pt x="2853224" y="1565031"/>
                      </a:cubicBezTo>
                      <a:cubicBezTo>
                        <a:pt x="2866065" y="1578172"/>
                        <a:pt x="2867789" y="1598571"/>
                        <a:pt x="2857335" y="1613680"/>
                      </a:cubicBezTo>
                      <a:cubicBezTo>
                        <a:pt x="2855067" y="1617716"/>
                        <a:pt x="2852549" y="1621606"/>
                        <a:pt x="2849798" y="1625329"/>
                      </a:cubicBezTo>
                      <a:cubicBezTo>
                        <a:pt x="2851853" y="1628755"/>
                        <a:pt x="2853224" y="1634237"/>
                        <a:pt x="2860076" y="1634236"/>
                      </a:cubicBezTo>
                      <a:cubicBezTo>
                        <a:pt x="2880294" y="1617770"/>
                        <a:pt x="2901583" y="1602662"/>
                        <a:pt x="2923800" y="1589013"/>
                      </a:cubicBezTo>
                      <a:cubicBezTo>
                        <a:pt x="2913936" y="1565853"/>
                        <a:pt x="2923090" y="1538980"/>
                        <a:pt x="2945042" y="1526659"/>
                      </a:cubicBezTo>
                      <a:cubicBezTo>
                        <a:pt x="2952490" y="1522726"/>
                        <a:pt x="2958945" y="1517148"/>
                        <a:pt x="2963919" y="1510350"/>
                      </a:cubicBezTo>
                      <a:cubicBezTo>
                        <a:pt x="2982017" y="1485611"/>
                        <a:pt x="2976633" y="1450884"/>
                        <a:pt x="2951894" y="1432785"/>
                      </a:cubicBezTo>
                      <a:cubicBezTo>
                        <a:pt x="2949353" y="1430313"/>
                        <a:pt x="2947148" y="1427517"/>
                        <a:pt x="2945337" y="1424469"/>
                      </a:cubicBezTo>
                      <a:cubicBezTo>
                        <a:pt x="2933928" y="1405277"/>
                        <a:pt x="2940238" y="1380470"/>
                        <a:pt x="2959431" y="1369061"/>
                      </a:cubicBezTo>
                      <a:cubicBezTo>
                        <a:pt x="2979302" y="1351931"/>
                        <a:pt x="3000544" y="1335486"/>
                        <a:pt x="3021100" y="1319726"/>
                      </a:cubicBezTo>
                      <a:cubicBezTo>
                        <a:pt x="3019045" y="1315101"/>
                        <a:pt x="3022000" y="1307778"/>
                        <a:pt x="3014066" y="1306140"/>
                      </a:cubicBezTo>
                      <a:close/>
                      <a:moveTo>
                        <a:pt x="2956690" y="1291633"/>
                      </a:moveTo>
                      <a:cubicBezTo>
                        <a:pt x="2947954" y="1310647"/>
                        <a:pt x="2932666" y="1315401"/>
                        <a:pt x="2920653" y="1326996"/>
                      </a:cubicBezTo>
                      <a:lnTo>
                        <a:pt x="2910323" y="1341339"/>
                      </a:lnTo>
                      <a:lnTo>
                        <a:pt x="2909411" y="1341653"/>
                      </a:lnTo>
                      <a:lnTo>
                        <a:pt x="2910096" y="1341653"/>
                      </a:lnTo>
                      <a:lnTo>
                        <a:pt x="2910323" y="1341339"/>
                      </a:lnTo>
                      <a:lnTo>
                        <a:pt x="2936263" y="1332392"/>
                      </a:lnTo>
                      <a:cubicBezTo>
                        <a:pt x="2965427" y="1317071"/>
                        <a:pt x="2994205" y="1288550"/>
                        <a:pt x="2956690" y="1291633"/>
                      </a:cubicBezTo>
                      <a:close/>
                      <a:moveTo>
                        <a:pt x="7899074" y="1266280"/>
                      </a:moveTo>
                      <a:cubicBezTo>
                        <a:pt x="7914834" y="1282725"/>
                        <a:pt x="7917575" y="1293688"/>
                        <a:pt x="7899074" y="1299170"/>
                      </a:cubicBezTo>
                      <a:lnTo>
                        <a:pt x="7908667" y="1315615"/>
                      </a:lnTo>
                      <a:lnTo>
                        <a:pt x="7942242" y="1315615"/>
                      </a:lnTo>
                      <a:cubicBezTo>
                        <a:pt x="7934249" y="1294517"/>
                        <a:pt x="7918924" y="1277004"/>
                        <a:pt x="7899074" y="1266280"/>
                      </a:cubicBezTo>
                      <a:close/>
                      <a:moveTo>
                        <a:pt x="8526038" y="1236113"/>
                      </a:moveTo>
                      <a:lnTo>
                        <a:pt x="8591133" y="1255299"/>
                      </a:lnTo>
                      <a:cubicBezTo>
                        <a:pt x="8595929" y="1267632"/>
                        <a:pt x="8644579" y="1301208"/>
                        <a:pt x="8620596" y="1296411"/>
                      </a:cubicBezTo>
                      <a:cubicBezTo>
                        <a:pt x="8585651" y="1247761"/>
                        <a:pt x="8560984" y="1273114"/>
                        <a:pt x="8526038" y="1236113"/>
                      </a:cubicBezTo>
                      <a:close/>
                      <a:moveTo>
                        <a:pt x="2048100" y="1213513"/>
                      </a:moveTo>
                      <a:cubicBezTo>
                        <a:pt x="2059749" y="1233384"/>
                        <a:pt x="2016581" y="1243662"/>
                        <a:pt x="1998765" y="1266959"/>
                      </a:cubicBezTo>
                      <a:cubicBezTo>
                        <a:pt x="2006988" y="1273811"/>
                        <a:pt x="2031655" y="1267644"/>
                        <a:pt x="2023433" y="1286830"/>
                      </a:cubicBezTo>
                      <a:cubicBezTo>
                        <a:pt x="1976839" y="1292997"/>
                        <a:pt x="1949430" y="1332054"/>
                        <a:pt x="1908318" y="1347814"/>
                      </a:cubicBezTo>
                      <a:cubicBezTo>
                        <a:pt x="1932300" y="1301905"/>
                        <a:pt x="1989858" y="1289571"/>
                        <a:pt x="1989858" y="1252570"/>
                      </a:cubicBezTo>
                      <a:cubicBezTo>
                        <a:pt x="2017951" y="1253255"/>
                        <a:pt x="2026174" y="1222421"/>
                        <a:pt x="2048100" y="1213513"/>
                      </a:cubicBezTo>
                      <a:close/>
                      <a:moveTo>
                        <a:pt x="2034386" y="1191578"/>
                      </a:moveTo>
                      <a:cubicBezTo>
                        <a:pt x="2008348" y="1242283"/>
                        <a:pt x="1877474" y="1312175"/>
                        <a:pt x="1885011" y="1293674"/>
                      </a:cubicBezTo>
                      <a:cubicBezTo>
                        <a:pt x="1928864" y="1288877"/>
                        <a:pt x="1943939" y="1236117"/>
                        <a:pt x="1981625" y="1220357"/>
                      </a:cubicBezTo>
                      <a:cubicBezTo>
                        <a:pt x="1978199" y="1249135"/>
                        <a:pt x="2020682" y="1197060"/>
                        <a:pt x="2034386" y="1191578"/>
                      </a:cubicBezTo>
                      <a:close/>
                      <a:moveTo>
                        <a:pt x="3220495" y="1188167"/>
                      </a:moveTo>
                      <a:cubicBezTo>
                        <a:pt x="3210902" y="1195705"/>
                        <a:pt x="3210902" y="1203241"/>
                        <a:pt x="3210902" y="1203241"/>
                      </a:cubicBezTo>
                      <a:lnTo>
                        <a:pt x="3215013" y="1207353"/>
                      </a:lnTo>
                      <a:lnTo>
                        <a:pt x="3222551" y="1207353"/>
                      </a:lnTo>
                      <a:lnTo>
                        <a:pt x="3232144" y="1199816"/>
                      </a:lnTo>
                      <a:lnTo>
                        <a:pt x="3232144" y="1195705"/>
                      </a:lnTo>
                      <a:lnTo>
                        <a:pt x="3225292" y="1188167"/>
                      </a:lnTo>
                      <a:cubicBezTo>
                        <a:pt x="3223728" y="1187691"/>
                        <a:pt x="3222058" y="1187691"/>
                        <a:pt x="3220495" y="1188167"/>
                      </a:cubicBezTo>
                      <a:close/>
                      <a:moveTo>
                        <a:pt x="8463685" y="1153897"/>
                      </a:moveTo>
                      <a:cubicBezTo>
                        <a:pt x="8491301" y="1174224"/>
                        <a:pt x="8514594" y="1199847"/>
                        <a:pt x="8532205" y="1229270"/>
                      </a:cubicBezTo>
                      <a:cubicBezTo>
                        <a:pt x="8496575" y="1225844"/>
                        <a:pt x="8456148" y="1156638"/>
                        <a:pt x="8463685" y="1153897"/>
                      </a:cubicBezTo>
                      <a:close/>
                      <a:moveTo>
                        <a:pt x="8394479" y="1143619"/>
                      </a:moveTo>
                      <a:lnTo>
                        <a:pt x="8427369" y="1151841"/>
                      </a:lnTo>
                      <a:cubicBezTo>
                        <a:pt x="8432850" y="1165546"/>
                        <a:pt x="8449981" y="1186102"/>
                        <a:pt x="8436277" y="1186102"/>
                      </a:cubicBezTo>
                      <a:cubicBezTo>
                        <a:pt x="8423258" y="1169657"/>
                        <a:pt x="8423258" y="1184731"/>
                        <a:pt x="8403387" y="1177879"/>
                      </a:cubicBezTo>
                      <a:cubicBezTo>
                        <a:pt x="8391738" y="1160064"/>
                        <a:pt x="8404757" y="1160749"/>
                        <a:pt x="8394479" y="1143619"/>
                      </a:cubicBezTo>
                      <a:close/>
                      <a:moveTo>
                        <a:pt x="8359876" y="1111275"/>
                      </a:moveTo>
                      <a:cubicBezTo>
                        <a:pt x="8365272" y="1112099"/>
                        <a:pt x="8371867" y="1113812"/>
                        <a:pt x="8379404" y="1116211"/>
                      </a:cubicBezTo>
                      <a:cubicBezTo>
                        <a:pt x="8388312" y="1132656"/>
                        <a:pt x="8392424" y="1144305"/>
                        <a:pt x="8388312" y="1150471"/>
                      </a:cubicBezTo>
                      <a:cubicBezTo>
                        <a:pt x="8374897" y="1146865"/>
                        <a:pt x="8362164" y="1141077"/>
                        <a:pt x="8350626" y="1133341"/>
                      </a:cubicBezTo>
                      <a:cubicBezTo>
                        <a:pt x="8338292" y="1114327"/>
                        <a:pt x="8343688" y="1108802"/>
                        <a:pt x="8359876" y="1111275"/>
                      </a:cubicBezTo>
                      <a:close/>
                      <a:moveTo>
                        <a:pt x="7602379" y="1045644"/>
                      </a:moveTo>
                      <a:cubicBezTo>
                        <a:pt x="7597583" y="1078534"/>
                        <a:pt x="7573600" y="1063460"/>
                        <a:pt x="7533858" y="1063460"/>
                      </a:cubicBezTo>
                      <a:cubicBezTo>
                        <a:pt x="7537435" y="1067674"/>
                        <a:pt x="7541587" y="1071365"/>
                        <a:pt x="7546192" y="1074423"/>
                      </a:cubicBezTo>
                      <a:lnTo>
                        <a:pt x="7610602" y="1101831"/>
                      </a:lnTo>
                      <a:cubicBezTo>
                        <a:pt x="7674326" y="1133351"/>
                        <a:pt x="7754495" y="1182686"/>
                        <a:pt x="7811368" y="1201871"/>
                      </a:cubicBezTo>
                      <a:cubicBezTo>
                        <a:pt x="7742847" y="1140888"/>
                        <a:pt x="7631158" y="1115535"/>
                        <a:pt x="7602379" y="1045644"/>
                      </a:cubicBezTo>
                      <a:close/>
                      <a:moveTo>
                        <a:pt x="2163220" y="1031940"/>
                      </a:moveTo>
                      <a:cubicBezTo>
                        <a:pt x="2149516" y="1015495"/>
                        <a:pt x="2078255" y="1075108"/>
                        <a:pt x="2047420" y="1096350"/>
                      </a:cubicBezTo>
                      <a:cubicBezTo>
                        <a:pt x="2089325" y="1081453"/>
                        <a:pt x="2128460" y="1059685"/>
                        <a:pt x="2163220" y="1031940"/>
                      </a:cubicBezTo>
                      <a:close/>
                      <a:moveTo>
                        <a:pt x="7468764" y="1014810"/>
                      </a:moveTo>
                      <a:cubicBezTo>
                        <a:pt x="7429707" y="1027829"/>
                        <a:pt x="7492746" y="1048385"/>
                        <a:pt x="7519469" y="1056607"/>
                      </a:cubicBezTo>
                      <a:cubicBezTo>
                        <a:pt x="7544822" y="1042218"/>
                        <a:pt x="7472875" y="1040162"/>
                        <a:pt x="7468764" y="1014810"/>
                      </a:cubicBezTo>
                      <a:close/>
                      <a:moveTo>
                        <a:pt x="8217009" y="1014801"/>
                      </a:moveTo>
                      <a:cubicBezTo>
                        <a:pt x="8237566" y="1055913"/>
                        <a:pt x="8285530" y="1066877"/>
                        <a:pt x="8313624" y="1100452"/>
                      </a:cubicBezTo>
                      <a:cubicBezTo>
                        <a:pt x="8277308" y="1091544"/>
                        <a:pt x="8260178" y="1060710"/>
                        <a:pt x="8221806" y="1054543"/>
                      </a:cubicBezTo>
                      <a:cubicBezTo>
                        <a:pt x="8222491" y="1031931"/>
                        <a:pt x="8188916" y="1018912"/>
                        <a:pt x="8217009" y="1014801"/>
                      </a:cubicBezTo>
                      <a:close/>
                      <a:moveTo>
                        <a:pt x="2432036" y="998253"/>
                      </a:moveTo>
                      <a:cubicBezTo>
                        <a:pt x="2436410" y="998573"/>
                        <a:pt x="2440286" y="1000061"/>
                        <a:pt x="2443455" y="1003145"/>
                      </a:cubicBezTo>
                      <a:cubicBezTo>
                        <a:pt x="2403027" y="1054535"/>
                        <a:pt x="2372878" y="1034665"/>
                        <a:pt x="2334507" y="1051109"/>
                      </a:cubicBezTo>
                      <a:cubicBezTo>
                        <a:pt x="2367397" y="1016848"/>
                        <a:pt x="2305728" y="1049054"/>
                        <a:pt x="2338618" y="1016848"/>
                      </a:cubicBezTo>
                      <a:cubicBezTo>
                        <a:pt x="2346411" y="1051024"/>
                        <a:pt x="2401421" y="996015"/>
                        <a:pt x="2432036" y="998253"/>
                      </a:cubicBezTo>
                      <a:close/>
                      <a:moveTo>
                        <a:pt x="8089561" y="966141"/>
                      </a:moveTo>
                      <a:cubicBezTo>
                        <a:pt x="8121766" y="968197"/>
                        <a:pt x="8131359" y="998346"/>
                        <a:pt x="8166990" y="996975"/>
                      </a:cubicBezTo>
                      <a:lnTo>
                        <a:pt x="8183435" y="1023698"/>
                      </a:lnTo>
                      <a:cubicBezTo>
                        <a:pt x="8150782" y="1006827"/>
                        <a:pt x="8119407" y="987590"/>
                        <a:pt x="8089561" y="966141"/>
                      </a:cubicBezTo>
                      <a:close/>
                      <a:moveTo>
                        <a:pt x="2290626" y="958023"/>
                      </a:moveTo>
                      <a:cubicBezTo>
                        <a:pt x="2278292" y="957253"/>
                        <a:pt x="2255851" y="964704"/>
                        <a:pt x="2239064" y="973869"/>
                      </a:cubicBezTo>
                      <a:lnTo>
                        <a:pt x="2221421" y="987092"/>
                      </a:lnTo>
                      <a:lnTo>
                        <a:pt x="2220092" y="986031"/>
                      </a:lnTo>
                      <a:lnTo>
                        <a:pt x="2220092" y="988087"/>
                      </a:lnTo>
                      <a:lnTo>
                        <a:pt x="2221421" y="987092"/>
                      </a:lnTo>
                      <a:lnTo>
                        <a:pt x="2228754" y="992947"/>
                      </a:lnTo>
                      <a:cubicBezTo>
                        <a:pt x="2246002" y="991341"/>
                        <a:pt x="2284159" y="968730"/>
                        <a:pt x="2299576" y="966160"/>
                      </a:cubicBezTo>
                      <a:cubicBezTo>
                        <a:pt x="2300433" y="960850"/>
                        <a:pt x="2296793" y="958409"/>
                        <a:pt x="2290626" y="958023"/>
                      </a:cubicBezTo>
                      <a:close/>
                      <a:moveTo>
                        <a:pt x="6029828" y="940122"/>
                      </a:moveTo>
                      <a:cubicBezTo>
                        <a:pt x="6016994" y="948345"/>
                        <a:pt x="6001142" y="950358"/>
                        <a:pt x="5986660" y="945604"/>
                      </a:cubicBezTo>
                      <a:cubicBezTo>
                        <a:pt x="5982548" y="957252"/>
                        <a:pt x="5990771" y="988772"/>
                        <a:pt x="5999679" y="988772"/>
                      </a:cubicBezTo>
                      <a:cubicBezTo>
                        <a:pt x="6025900" y="990065"/>
                        <a:pt x="6051669" y="996101"/>
                        <a:pt x="6075737" y="1006587"/>
                      </a:cubicBezTo>
                      <a:cubicBezTo>
                        <a:pt x="6085529" y="1010783"/>
                        <a:pt x="6095948" y="1013329"/>
                        <a:pt x="6106571" y="1014125"/>
                      </a:cubicBezTo>
                      <a:cubicBezTo>
                        <a:pt x="6103838" y="1013825"/>
                        <a:pt x="6101081" y="1013825"/>
                        <a:pt x="6098348" y="1014125"/>
                      </a:cubicBezTo>
                      <a:lnTo>
                        <a:pt x="6124386" y="1025773"/>
                      </a:lnTo>
                      <a:cubicBezTo>
                        <a:pt x="6124386" y="1021662"/>
                        <a:pt x="6118905" y="1013439"/>
                        <a:pt x="6124386" y="1013439"/>
                      </a:cubicBezTo>
                      <a:cubicBezTo>
                        <a:pt x="6151109" y="1022347"/>
                        <a:pt x="6183999" y="1012069"/>
                        <a:pt x="6205241" y="1038792"/>
                      </a:cubicBezTo>
                      <a:cubicBezTo>
                        <a:pt x="6172351" y="1059348"/>
                        <a:pt x="6157962" y="1018921"/>
                        <a:pt x="6129183" y="1027829"/>
                      </a:cubicBezTo>
                      <a:lnTo>
                        <a:pt x="6168239" y="1041533"/>
                      </a:lnTo>
                      <a:lnTo>
                        <a:pt x="6264169" y="1061404"/>
                      </a:lnTo>
                      <a:cubicBezTo>
                        <a:pt x="6260514" y="1057266"/>
                        <a:pt x="6256372" y="1053585"/>
                        <a:pt x="6251835" y="1050441"/>
                      </a:cubicBezTo>
                      <a:lnTo>
                        <a:pt x="6299800" y="1040162"/>
                      </a:lnTo>
                      <a:cubicBezTo>
                        <a:pt x="6318985" y="1055237"/>
                        <a:pt x="6299800" y="1060719"/>
                        <a:pt x="6299800" y="1070312"/>
                      </a:cubicBezTo>
                      <a:cubicBezTo>
                        <a:pt x="6338171" y="1079219"/>
                        <a:pt x="6376543" y="1086757"/>
                        <a:pt x="6413544" y="1096350"/>
                      </a:cubicBezTo>
                      <a:cubicBezTo>
                        <a:pt x="6393565" y="1081365"/>
                        <a:pt x="6369871" y="1072124"/>
                        <a:pt x="6345023" y="1069626"/>
                      </a:cubicBezTo>
                      <a:cubicBezTo>
                        <a:pt x="6374487" y="1055237"/>
                        <a:pt x="6406692" y="1081275"/>
                        <a:pt x="6423822" y="1081275"/>
                      </a:cubicBezTo>
                      <a:cubicBezTo>
                        <a:pt x="6426281" y="1068649"/>
                        <a:pt x="6423565" y="1055564"/>
                        <a:pt x="6416285" y="1044959"/>
                      </a:cubicBezTo>
                      <a:cubicBezTo>
                        <a:pt x="6398485" y="1043918"/>
                        <a:pt x="6380639" y="1043918"/>
                        <a:pt x="6362839" y="1044959"/>
                      </a:cubicBezTo>
                      <a:cubicBezTo>
                        <a:pt x="6379969" y="1040848"/>
                        <a:pt x="6345708" y="1023032"/>
                        <a:pt x="6355301" y="1016180"/>
                      </a:cubicBezTo>
                      <a:cubicBezTo>
                        <a:pt x="6277873" y="1029884"/>
                        <a:pt x="6192222" y="949030"/>
                        <a:pt x="6140832" y="987401"/>
                      </a:cubicBezTo>
                      <a:cubicBezTo>
                        <a:pt x="6121645" y="959308"/>
                        <a:pt x="6090811" y="975753"/>
                        <a:pt x="6063403" y="978494"/>
                      </a:cubicBezTo>
                      <a:cubicBezTo>
                        <a:pt x="6034624" y="962049"/>
                        <a:pt x="6046958" y="954512"/>
                        <a:pt x="6029828" y="940122"/>
                      </a:cubicBezTo>
                      <a:close/>
                      <a:moveTo>
                        <a:pt x="4962960" y="929244"/>
                      </a:moveTo>
                      <a:cubicBezTo>
                        <a:pt x="4960905" y="928816"/>
                        <a:pt x="4958507" y="928816"/>
                        <a:pt x="4956108" y="930529"/>
                      </a:cubicBezTo>
                      <a:cubicBezTo>
                        <a:pt x="4951312" y="933955"/>
                        <a:pt x="4951312" y="941493"/>
                        <a:pt x="4951312" y="941493"/>
                      </a:cubicBezTo>
                      <a:cubicBezTo>
                        <a:pt x="4952682" y="946289"/>
                        <a:pt x="4959533" y="954512"/>
                        <a:pt x="4960905" y="953141"/>
                      </a:cubicBezTo>
                      <a:cubicBezTo>
                        <a:pt x="4975294" y="946289"/>
                        <a:pt x="4969812" y="930529"/>
                        <a:pt x="4967757" y="930529"/>
                      </a:cubicBezTo>
                      <a:cubicBezTo>
                        <a:pt x="4966729" y="930529"/>
                        <a:pt x="4965016" y="929673"/>
                        <a:pt x="4962960" y="929244"/>
                      </a:cubicBezTo>
                      <a:close/>
                      <a:moveTo>
                        <a:pt x="2492800" y="922300"/>
                      </a:moveTo>
                      <a:cubicBezTo>
                        <a:pt x="2500338" y="949708"/>
                        <a:pt x="2385908" y="1012747"/>
                        <a:pt x="2372889" y="995617"/>
                      </a:cubicBezTo>
                      <a:cubicBezTo>
                        <a:pt x="2417496" y="979728"/>
                        <a:pt x="2458326" y="954763"/>
                        <a:pt x="2492800" y="922300"/>
                      </a:cubicBezTo>
                      <a:close/>
                      <a:moveTo>
                        <a:pt x="8089561" y="918872"/>
                      </a:moveTo>
                      <a:cubicBezTo>
                        <a:pt x="8127933" y="933261"/>
                        <a:pt x="8116969" y="931206"/>
                        <a:pt x="8127932" y="918872"/>
                      </a:cubicBezTo>
                      <a:cubicBezTo>
                        <a:pt x="8135104" y="926897"/>
                        <a:pt x="8145268" y="931607"/>
                        <a:pt x="8156026" y="931891"/>
                      </a:cubicBezTo>
                      <a:lnTo>
                        <a:pt x="8172471" y="959299"/>
                      </a:lnTo>
                      <a:cubicBezTo>
                        <a:pt x="8143007" y="952447"/>
                        <a:pt x="8107377" y="942854"/>
                        <a:pt x="8101210" y="953132"/>
                      </a:cubicBezTo>
                      <a:cubicBezTo>
                        <a:pt x="8089561" y="935317"/>
                        <a:pt x="8100525" y="935317"/>
                        <a:pt x="8089561" y="918872"/>
                      </a:cubicBezTo>
                      <a:close/>
                      <a:moveTo>
                        <a:pt x="2892502" y="914809"/>
                      </a:moveTo>
                      <a:lnTo>
                        <a:pt x="2887442" y="917532"/>
                      </a:lnTo>
                      <a:lnTo>
                        <a:pt x="2878021" y="919353"/>
                      </a:lnTo>
                      <a:lnTo>
                        <a:pt x="2877891" y="918195"/>
                      </a:lnTo>
                      <a:close/>
                      <a:moveTo>
                        <a:pt x="7289925" y="878453"/>
                      </a:moveTo>
                      <a:cubicBezTo>
                        <a:pt x="7241960" y="881879"/>
                        <a:pt x="7329667" y="917510"/>
                        <a:pt x="7310481" y="917510"/>
                      </a:cubicBezTo>
                      <a:cubicBezTo>
                        <a:pt x="7336586" y="930204"/>
                        <a:pt x="7364593" y="938537"/>
                        <a:pt x="7393391" y="942178"/>
                      </a:cubicBezTo>
                      <a:cubicBezTo>
                        <a:pt x="7359131" y="920251"/>
                        <a:pt x="7322815" y="902436"/>
                        <a:pt x="7289925" y="878453"/>
                      </a:cubicBezTo>
                      <a:close/>
                      <a:moveTo>
                        <a:pt x="7079566" y="860638"/>
                      </a:moveTo>
                      <a:cubicBezTo>
                        <a:pt x="7044620" y="862008"/>
                        <a:pt x="7037768" y="875027"/>
                        <a:pt x="6991859" y="870916"/>
                      </a:cubicBezTo>
                      <a:cubicBezTo>
                        <a:pt x="7003508" y="894898"/>
                        <a:pt x="7028175" y="893528"/>
                        <a:pt x="7044620" y="907917"/>
                      </a:cubicBezTo>
                      <a:cubicBezTo>
                        <a:pt x="7070658" y="910658"/>
                        <a:pt x="7052843" y="861323"/>
                        <a:pt x="7090529" y="898324"/>
                      </a:cubicBezTo>
                      <a:cubicBezTo>
                        <a:pt x="7100807" y="899695"/>
                        <a:pt x="7094640" y="895584"/>
                        <a:pt x="7094640" y="890787"/>
                      </a:cubicBezTo>
                      <a:lnTo>
                        <a:pt x="7115882" y="890102"/>
                      </a:lnTo>
                      <a:cubicBezTo>
                        <a:pt x="7101590" y="883333"/>
                        <a:pt x="7089135" y="873228"/>
                        <a:pt x="7079566" y="860638"/>
                      </a:cubicBezTo>
                      <a:close/>
                      <a:moveTo>
                        <a:pt x="5240469" y="855842"/>
                      </a:moveTo>
                      <a:cubicBezTo>
                        <a:pt x="5241518" y="863045"/>
                        <a:pt x="5244344" y="869874"/>
                        <a:pt x="5248691" y="875713"/>
                      </a:cubicBezTo>
                      <a:cubicBezTo>
                        <a:pt x="5260382" y="888969"/>
                        <a:pt x="5273478" y="900917"/>
                        <a:pt x="5287749" y="911343"/>
                      </a:cubicBezTo>
                      <a:cubicBezTo>
                        <a:pt x="5289557" y="911713"/>
                        <a:pt x="5291422" y="911713"/>
                        <a:pt x="5293229" y="911343"/>
                      </a:cubicBezTo>
                      <a:lnTo>
                        <a:pt x="5297341" y="911343"/>
                      </a:lnTo>
                      <a:cubicBezTo>
                        <a:pt x="5304193" y="911343"/>
                        <a:pt x="5310360" y="906547"/>
                        <a:pt x="5310360" y="896269"/>
                      </a:cubicBezTo>
                      <a:cubicBezTo>
                        <a:pt x="5310722" y="882778"/>
                        <a:pt x="5310265" y="869277"/>
                        <a:pt x="5308989" y="855842"/>
                      </a:cubicBezTo>
                      <a:cubicBezTo>
                        <a:pt x="5289119" y="855842"/>
                        <a:pt x="5265137" y="855842"/>
                        <a:pt x="5240469" y="855842"/>
                      </a:cubicBezTo>
                      <a:close/>
                      <a:moveTo>
                        <a:pt x="8011779" y="849063"/>
                      </a:moveTo>
                      <a:cubicBezTo>
                        <a:pt x="8019785" y="850294"/>
                        <a:pt x="8027338" y="854468"/>
                        <a:pt x="8032690" y="861314"/>
                      </a:cubicBezTo>
                      <a:cubicBezTo>
                        <a:pt x="7986095" y="870222"/>
                        <a:pt x="8057357" y="867481"/>
                        <a:pt x="8077913" y="900371"/>
                      </a:cubicBezTo>
                      <a:cubicBezTo>
                        <a:pt x="8049820" y="903797"/>
                        <a:pt x="8053931" y="895575"/>
                        <a:pt x="8011448" y="888723"/>
                      </a:cubicBezTo>
                      <a:lnTo>
                        <a:pt x="7988151" y="854462"/>
                      </a:lnTo>
                      <a:cubicBezTo>
                        <a:pt x="7995314" y="849541"/>
                        <a:pt x="8003773" y="847831"/>
                        <a:pt x="8011779" y="849063"/>
                      </a:cubicBezTo>
                      <a:close/>
                      <a:moveTo>
                        <a:pt x="4908144" y="846934"/>
                      </a:moveTo>
                      <a:cubicBezTo>
                        <a:pt x="4912255" y="872972"/>
                        <a:pt x="4937607" y="890787"/>
                        <a:pt x="4954053" y="882565"/>
                      </a:cubicBezTo>
                      <a:lnTo>
                        <a:pt x="4954052" y="882565"/>
                      </a:lnTo>
                      <a:cubicBezTo>
                        <a:pt x="4969790" y="873837"/>
                        <a:pt x="4986036" y="866057"/>
                        <a:pt x="5002702" y="859268"/>
                      </a:cubicBezTo>
                      <a:cubicBezTo>
                        <a:pt x="4970829" y="858600"/>
                        <a:pt x="4939123" y="854465"/>
                        <a:pt x="4908144" y="846934"/>
                      </a:cubicBezTo>
                      <a:close/>
                      <a:moveTo>
                        <a:pt x="2308478" y="845557"/>
                      </a:moveTo>
                      <a:cubicBezTo>
                        <a:pt x="2290861" y="877515"/>
                        <a:pt x="2260453" y="900446"/>
                        <a:pt x="2224883" y="908596"/>
                      </a:cubicBezTo>
                      <a:cubicBezTo>
                        <a:pt x="2247495" y="877762"/>
                        <a:pt x="2281070" y="867484"/>
                        <a:pt x="2308478" y="845557"/>
                      </a:cubicBezTo>
                      <a:close/>
                      <a:moveTo>
                        <a:pt x="7061065" y="814044"/>
                      </a:moveTo>
                      <a:cubicBezTo>
                        <a:pt x="7077510" y="857897"/>
                        <a:pt x="7178921" y="907232"/>
                        <a:pt x="7247441" y="918195"/>
                      </a:cubicBezTo>
                      <a:cubicBezTo>
                        <a:pt x="7235108" y="925048"/>
                        <a:pt x="7235793" y="942178"/>
                        <a:pt x="7267998" y="956567"/>
                      </a:cubicBezTo>
                      <a:cubicBezTo>
                        <a:pt x="7302258" y="944233"/>
                        <a:pt x="7300203" y="957252"/>
                        <a:pt x="7355019" y="989457"/>
                      </a:cubicBezTo>
                      <a:cubicBezTo>
                        <a:pt x="7388595" y="981235"/>
                        <a:pt x="7422855" y="1002476"/>
                        <a:pt x="7429707" y="989457"/>
                      </a:cubicBezTo>
                      <a:cubicBezTo>
                        <a:pt x="7413947" y="966845"/>
                        <a:pt x="7359816" y="944919"/>
                        <a:pt x="7378316" y="968216"/>
                      </a:cubicBezTo>
                      <a:cubicBezTo>
                        <a:pt x="7346112" y="951771"/>
                        <a:pt x="7352964" y="939437"/>
                        <a:pt x="7323500" y="951771"/>
                      </a:cubicBezTo>
                      <a:cubicBezTo>
                        <a:pt x="7323500" y="944233"/>
                        <a:pt x="7339260" y="944233"/>
                        <a:pt x="7323500" y="929159"/>
                      </a:cubicBezTo>
                      <a:cubicBezTo>
                        <a:pt x="7286498" y="914084"/>
                        <a:pt x="7283073" y="914084"/>
                        <a:pt x="7270739" y="929159"/>
                      </a:cubicBezTo>
                      <a:cubicBezTo>
                        <a:pt x="7259090" y="910658"/>
                        <a:pt x="7254294" y="895584"/>
                        <a:pt x="7270739" y="890787"/>
                      </a:cubicBezTo>
                      <a:cubicBezTo>
                        <a:pt x="7196100" y="880752"/>
                        <a:pt x="7124547" y="854562"/>
                        <a:pt x="7061065" y="814044"/>
                      </a:cubicBezTo>
                      <a:close/>
                      <a:moveTo>
                        <a:pt x="4933496" y="814044"/>
                      </a:moveTo>
                      <a:lnTo>
                        <a:pt x="4933496" y="814729"/>
                      </a:lnTo>
                      <a:cubicBezTo>
                        <a:pt x="4926679" y="822548"/>
                        <a:pt x="4917941" y="828452"/>
                        <a:pt x="4908144" y="831859"/>
                      </a:cubicBezTo>
                      <a:cubicBezTo>
                        <a:pt x="4908476" y="836650"/>
                        <a:pt x="4908476" y="841458"/>
                        <a:pt x="4908144" y="846249"/>
                      </a:cubicBezTo>
                      <a:cubicBezTo>
                        <a:pt x="4928295" y="850548"/>
                        <a:pt x="4949310" y="847891"/>
                        <a:pt x="4967757" y="838711"/>
                      </a:cubicBezTo>
                      <a:cubicBezTo>
                        <a:pt x="4933496" y="831859"/>
                        <a:pt x="4958164" y="821581"/>
                        <a:pt x="4933496" y="814044"/>
                      </a:cubicBezTo>
                      <a:close/>
                      <a:moveTo>
                        <a:pt x="5070945" y="811453"/>
                      </a:moveTo>
                      <a:cubicBezTo>
                        <a:pt x="5042872" y="809205"/>
                        <a:pt x="5013837" y="824493"/>
                        <a:pt x="4985572" y="820896"/>
                      </a:cubicBezTo>
                      <a:cubicBezTo>
                        <a:pt x="4972553" y="830489"/>
                        <a:pt x="4980090" y="838711"/>
                        <a:pt x="5002017" y="846249"/>
                      </a:cubicBezTo>
                      <a:cubicBezTo>
                        <a:pt x="5034222" y="833230"/>
                        <a:pt x="5065742" y="838026"/>
                        <a:pt x="5098632" y="820896"/>
                      </a:cubicBezTo>
                      <a:cubicBezTo>
                        <a:pt x="5089553" y="814901"/>
                        <a:pt x="5080302" y="812203"/>
                        <a:pt x="5070945" y="811453"/>
                      </a:cubicBezTo>
                      <a:close/>
                      <a:moveTo>
                        <a:pt x="3225977" y="784580"/>
                      </a:moveTo>
                      <a:cubicBezTo>
                        <a:pt x="3192402" y="783895"/>
                        <a:pt x="3165679" y="805821"/>
                        <a:pt x="3128677" y="797599"/>
                      </a:cubicBezTo>
                      <a:lnTo>
                        <a:pt x="3128677" y="793488"/>
                      </a:lnTo>
                      <a:cubicBezTo>
                        <a:pt x="3114813" y="816156"/>
                        <a:pt x="3097471" y="836504"/>
                        <a:pt x="3077288" y="853786"/>
                      </a:cubicBezTo>
                      <a:cubicBezTo>
                        <a:pt x="3099899" y="860638"/>
                        <a:pt x="3114288" y="842823"/>
                        <a:pt x="3136215" y="846934"/>
                      </a:cubicBezTo>
                      <a:cubicBezTo>
                        <a:pt x="3157457" y="803766"/>
                        <a:pt x="3198569" y="814044"/>
                        <a:pt x="3225977" y="784580"/>
                      </a:cubicBezTo>
                      <a:close/>
                      <a:moveTo>
                        <a:pt x="2923109" y="769500"/>
                      </a:moveTo>
                      <a:cubicBezTo>
                        <a:pt x="2898259" y="791869"/>
                        <a:pt x="2867637" y="806824"/>
                        <a:pt x="2834717" y="812668"/>
                      </a:cubicBezTo>
                      <a:cubicBezTo>
                        <a:pt x="2859745" y="790566"/>
                        <a:pt x="2890289" y="775649"/>
                        <a:pt x="2923109" y="769500"/>
                      </a:cubicBezTo>
                      <a:close/>
                      <a:moveTo>
                        <a:pt x="6915116" y="751005"/>
                      </a:moveTo>
                      <a:lnTo>
                        <a:pt x="6915116" y="753746"/>
                      </a:lnTo>
                      <a:cubicBezTo>
                        <a:pt x="6888393" y="749634"/>
                        <a:pt x="6920598" y="771561"/>
                        <a:pt x="6902097" y="776359"/>
                      </a:cubicBezTo>
                      <a:cubicBezTo>
                        <a:pt x="6941154" y="794858"/>
                        <a:pt x="6948691" y="776359"/>
                        <a:pt x="6983637" y="776359"/>
                      </a:cubicBezTo>
                      <a:cubicBezTo>
                        <a:pt x="6962395" y="766079"/>
                        <a:pt x="6937728" y="761283"/>
                        <a:pt x="6915116" y="751005"/>
                      </a:cubicBezTo>
                      <a:close/>
                      <a:moveTo>
                        <a:pt x="7274437" y="744435"/>
                      </a:moveTo>
                      <a:cubicBezTo>
                        <a:pt x="7270771" y="744453"/>
                        <a:pt x="7268255" y="745009"/>
                        <a:pt x="7267313" y="746208"/>
                      </a:cubicBezTo>
                      <a:cubicBezTo>
                        <a:pt x="7287527" y="752033"/>
                        <a:pt x="7305171" y="759742"/>
                        <a:pt x="7322558" y="767365"/>
                      </a:cubicBezTo>
                      <a:lnTo>
                        <a:pt x="7374746" y="787424"/>
                      </a:lnTo>
                      <a:lnTo>
                        <a:pt x="7374890" y="788006"/>
                      </a:lnTo>
                      <a:lnTo>
                        <a:pt x="7376261" y="788006"/>
                      </a:lnTo>
                      <a:lnTo>
                        <a:pt x="7374746" y="787424"/>
                      </a:lnTo>
                      <a:lnTo>
                        <a:pt x="7372938" y="780112"/>
                      </a:lnTo>
                      <a:cubicBezTo>
                        <a:pt x="7359809" y="763643"/>
                        <a:pt x="7296430" y="744331"/>
                        <a:pt x="7274437" y="744435"/>
                      </a:cubicBezTo>
                      <a:close/>
                      <a:moveTo>
                        <a:pt x="3830330" y="737986"/>
                      </a:moveTo>
                      <a:cubicBezTo>
                        <a:pt x="3812866" y="734425"/>
                        <a:pt x="3794730" y="738959"/>
                        <a:pt x="3780996" y="750320"/>
                      </a:cubicBezTo>
                      <a:cubicBezTo>
                        <a:pt x="3786465" y="751050"/>
                        <a:pt x="3791656" y="753173"/>
                        <a:pt x="3796070" y="756487"/>
                      </a:cubicBezTo>
                      <a:cubicBezTo>
                        <a:pt x="3806504" y="756844"/>
                        <a:pt x="3816793" y="753973"/>
                        <a:pt x="3825535" y="748264"/>
                      </a:cubicBezTo>
                      <a:close/>
                      <a:moveTo>
                        <a:pt x="6911005" y="720171"/>
                      </a:moveTo>
                      <a:cubicBezTo>
                        <a:pt x="6941154" y="759227"/>
                        <a:pt x="6993915" y="749634"/>
                        <a:pt x="7030231" y="774302"/>
                      </a:cubicBezTo>
                      <a:cubicBezTo>
                        <a:pt x="7042565" y="771561"/>
                        <a:pt x="7022009" y="755116"/>
                        <a:pt x="7013786" y="743468"/>
                      </a:cubicBezTo>
                      <a:lnTo>
                        <a:pt x="7011045" y="743468"/>
                      </a:lnTo>
                      <a:cubicBezTo>
                        <a:pt x="6976785" y="753746"/>
                        <a:pt x="6959654" y="723597"/>
                        <a:pt x="6911005" y="720171"/>
                      </a:cubicBezTo>
                      <a:close/>
                      <a:moveTo>
                        <a:pt x="7552359" y="718800"/>
                      </a:moveTo>
                      <a:cubicBezTo>
                        <a:pt x="7567434" y="744153"/>
                        <a:pt x="7601009" y="740042"/>
                        <a:pt x="7612657" y="770192"/>
                      </a:cubicBezTo>
                      <a:cubicBezTo>
                        <a:pt x="7640066" y="775672"/>
                        <a:pt x="7653770" y="772931"/>
                        <a:pt x="7661307" y="766765"/>
                      </a:cubicBezTo>
                      <a:cubicBezTo>
                        <a:pt x="7620195" y="740042"/>
                        <a:pt x="7591416" y="748949"/>
                        <a:pt x="7574286" y="718800"/>
                      </a:cubicBezTo>
                      <a:close/>
                      <a:moveTo>
                        <a:pt x="6373035" y="706107"/>
                      </a:moveTo>
                      <a:cubicBezTo>
                        <a:pt x="6361997" y="704090"/>
                        <a:pt x="6350416" y="705047"/>
                        <a:pt x="6339541" y="709207"/>
                      </a:cubicBezTo>
                      <a:lnTo>
                        <a:pt x="6362153" y="728393"/>
                      </a:lnTo>
                      <a:lnTo>
                        <a:pt x="6403266" y="720856"/>
                      </a:lnTo>
                      <a:cubicBezTo>
                        <a:pt x="6394566" y="713117"/>
                        <a:pt x="6384072" y="708125"/>
                        <a:pt x="6373035" y="706107"/>
                      </a:cubicBezTo>
                      <a:close/>
                      <a:moveTo>
                        <a:pt x="7445466" y="667410"/>
                      </a:moveTo>
                      <a:cubicBezTo>
                        <a:pt x="7458450" y="678776"/>
                        <a:pt x="7473291" y="687567"/>
                        <a:pt x="7489200" y="693490"/>
                      </a:cubicBezTo>
                      <a:lnTo>
                        <a:pt x="7536175" y="701796"/>
                      </a:lnTo>
                      <a:lnTo>
                        <a:pt x="7537284" y="702355"/>
                      </a:lnTo>
                      <a:lnTo>
                        <a:pt x="7539340" y="702355"/>
                      </a:lnTo>
                      <a:lnTo>
                        <a:pt x="7536175" y="701796"/>
                      </a:lnTo>
                      <a:lnTo>
                        <a:pt x="7493195" y="680103"/>
                      </a:lnTo>
                      <a:cubicBezTo>
                        <a:pt x="7477809" y="674247"/>
                        <a:pt x="7461816" y="669985"/>
                        <a:pt x="7445466" y="667410"/>
                      </a:cubicBezTo>
                      <a:close/>
                      <a:moveTo>
                        <a:pt x="6783557" y="665097"/>
                      </a:moveTo>
                      <a:cubicBezTo>
                        <a:pt x="6769167" y="664841"/>
                        <a:pt x="6757518" y="666725"/>
                        <a:pt x="6757518" y="671522"/>
                      </a:cubicBezTo>
                      <a:cubicBezTo>
                        <a:pt x="6779445" y="681115"/>
                        <a:pt x="6802056" y="692763"/>
                        <a:pt x="6826039" y="700300"/>
                      </a:cubicBezTo>
                      <a:lnTo>
                        <a:pt x="6867152" y="700300"/>
                      </a:lnTo>
                      <a:lnTo>
                        <a:pt x="6867152" y="699615"/>
                      </a:lnTo>
                      <a:cubicBezTo>
                        <a:pt x="6852077" y="685225"/>
                        <a:pt x="6808224" y="677689"/>
                        <a:pt x="6826039" y="671522"/>
                      </a:cubicBezTo>
                      <a:cubicBezTo>
                        <a:pt x="6815076" y="667753"/>
                        <a:pt x="6797946" y="665354"/>
                        <a:pt x="6783557" y="665097"/>
                      </a:cubicBezTo>
                      <a:close/>
                      <a:moveTo>
                        <a:pt x="3198561" y="663978"/>
                      </a:moveTo>
                      <a:cubicBezTo>
                        <a:pt x="3212951" y="666034"/>
                        <a:pt x="3239674" y="662608"/>
                        <a:pt x="3232136" y="673571"/>
                      </a:cubicBezTo>
                      <a:cubicBezTo>
                        <a:pt x="3208840" y="674941"/>
                        <a:pt x="3191024" y="696183"/>
                        <a:pt x="3167727" y="696183"/>
                      </a:cubicBezTo>
                      <a:close/>
                      <a:moveTo>
                        <a:pt x="3530894" y="662614"/>
                      </a:moveTo>
                      <a:cubicBezTo>
                        <a:pt x="3495497" y="670868"/>
                        <a:pt x="3462156" y="686256"/>
                        <a:pt x="3432909" y="707838"/>
                      </a:cubicBezTo>
                      <a:cubicBezTo>
                        <a:pt x="3469915" y="708606"/>
                        <a:pt x="3505516" y="693669"/>
                        <a:pt x="3530894" y="666725"/>
                      </a:cubicBezTo>
                      <a:close/>
                      <a:moveTo>
                        <a:pt x="2951209" y="645484"/>
                      </a:moveTo>
                      <a:cubicBezTo>
                        <a:pt x="2931681" y="645484"/>
                        <a:pt x="2915578" y="655076"/>
                        <a:pt x="2900932" y="668438"/>
                      </a:cubicBezTo>
                      <a:lnTo>
                        <a:pt x="2860648" y="712626"/>
                      </a:lnTo>
                      <a:lnTo>
                        <a:pt x="2859391" y="713319"/>
                      </a:lnTo>
                      <a:lnTo>
                        <a:pt x="2859391" y="714004"/>
                      </a:lnTo>
                      <a:lnTo>
                        <a:pt x="2860648" y="712626"/>
                      </a:lnTo>
                      <a:lnTo>
                        <a:pt x="2909821" y="685521"/>
                      </a:lnTo>
                      <a:cubicBezTo>
                        <a:pt x="2925260" y="674115"/>
                        <a:pt x="2939192" y="660669"/>
                        <a:pt x="2951209" y="645484"/>
                      </a:cubicBezTo>
                      <a:close/>
                      <a:moveTo>
                        <a:pt x="7686659" y="635883"/>
                      </a:moveTo>
                      <a:cubicBezTo>
                        <a:pt x="7718345" y="673334"/>
                        <a:pt x="7762764" y="697740"/>
                        <a:pt x="7811367" y="704404"/>
                      </a:cubicBezTo>
                      <a:cubicBezTo>
                        <a:pt x="7822330" y="729756"/>
                        <a:pt x="7845627" y="737293"/>
                        <a:pt x="7865498" y="749626"/>
                      </a:cubicBezTo>
                      <a:cubicBezTo>
                        <a:pt x="7812052" y="746886"/>
                        <a:pt x="7794236" y="697552"/>
                        <a:pt x="7743531" y="697552"/>
                      </a:cubicBezTo>
                      <a:cubicBezTo>
                        <a:pt x="7740105" y="708515"/>
                        <a:pt x="7746957" y="716738"/>
                        <a:pt x="7768884" y="731126"/>
                      </a:cubicBezTo>
                      <a:cubicBezTo>
                        <a:pt x="7736282" y="739598"/>
                        <a:pt x="7701629" y="730219"/>
                        <a:pt x="7677751" y="706459"/>
                      </a:cubicBezTo>
                      <a:cubicBezTo>
                        <a:pt x="7693511" y="703033"/>
                        <a:pt x="7742846" y="735238"/>
                        <a:pt x="7733938" y="710571"/>
                      </a:cubicBezTo>
                      <a:cubicBezTo>
                        <a:pt x="7697622" y="671513"/>
                        <a:pt x="7681177" y="705774"/>
                        <a:pt x="7651713" y="671513"/>
                      </a:cubicBezTo>
                      <a:cubicBezTo>
                        <a:pt x="7709956" y="683848"/>
                        <a:pt x="7677751" y="648902"/>
                        <a:pt x="7686659" y="635883"/>
                      </a:cubicBezTo>
                      <a:close/>
                      <a:moveTo>
                        <a:pt x="3930370" y="626983"/>
                      </a:moveTo>
                      <a:cubicBezTo>
                        <a:pt x="3880350" y="633835"/>
                        <a:pt x="3835812" y="666725"/>
                        <a:pt x="3784422" y="666725"/>
                      </a:cubicBezTo>
                      <a:lnTo>
                        <a:pt x="3784422" y="663983"/>
                      </a:lnTo>
                      <a:cubicBezTo>
                        <a:pt x="3762494" y="679743"/>
                        <a:pt x="3754957" y="691392"/>
                        <a:pt x="3753588" y="703727"/>
                      </a:cubicBezTo>
                      <a:cubicBezTo>
                        <a:pt x="3779625" y="707838"/>
                        <a:pt x="3772088" y="700300"/>
                        <a:pt x="3779625" y="690707"/>
                      </a:cubicBezTo>
                      <a:cubicBezTo>
                        <a:pt x="3846090" y="666040"/>
                        <a:pt x="3906389" y="666725"/>
                        <a:pt x="3930370" y="626983"/>
                      </a:cubicBezTo>
                      <a:close/>
                      <a:moveTo>
                        <a:pt x="7481098" y="607112"/>
                      </a:moveTo>
                      <a:cubicBezTo>
                        <a:pt x="7468764" y="616705"/>
                        <a:pt x="7451634" y="621502"/>
                        <a:pt x="7468078" y="645484"/>
                      </a:cubicBezTo>
                      <a:cubicBezTo>
                        <a:pt x="7511247" y="653706"/>
                        <a:pt x="7492061" y="631780"/>
                        <a:pt x="7511247" y="631780"/>
                      </a:cubicBezTo>
                      <a:cubicBezTo>
                        <a:pt x="7550304" y="644799"/>
                        <a:pt x="7484524" y="648225"/>
                        <a:pt x="7528377" y="679058"/>
                      </a:cubicBezTo>
                      <a:cubicBezTo>
                        <a:pt x="7569489" y="696874"/>
                        <a:pt x="7570175" y="663983"/>
                        <a:pt x="7618139" y="685225"/>
                      </a:cubicBezTo>
                      <a:cubicBezTo>
                        <a:pt x="7585934" y="640002"/>
                        <a:pt x="7526321" y="635206"/>
                        <a:pt x="7481098" y="607112"/>
                      </a:cubicBezTo>
                      <a:close/>
                      <a:moveTo>
                        <a:pt x="3353221" y="601336"/>
                      </a:moveTo>
                      <a:cubicBezTo>
                        <a:pt x="3359761" y="600681"/>
                        <a:pt x="3365600" y="600728"/>
                        <a:pt x="3369832" y="601442"/>
                      </a:cubicBezTo>
                      <a:cubicBezTo>
                        <a:pt x="3375474" y="602395"/>
                        <a:pt x="3378258" y="604536"/>
                        <a:pt x="3376031" y="607791"/>
                      </a:cubicBezTo>
                      <a:cubicBezTo>
                        <a:pt x="3349308" y="608476"/>
                        <a:pt x="3328752" y="633144"/>
                        <a:pt x="3299973" y="626977"/>
                      </a:cubicBezTo>
                      <a:cubicBezTo>
                        <a:pt x="3307681" y="611560"/>
                        <a:pt x="3333602" y="603297"/>
                        <a:pt x="3353221" y="601336"/>
                      </a:cubicBezTo>
                      <a:close/>
                      <a:moveTo>
                        <a:pt x="4068097" y="593408"/>
                      </a:moveTo>
                      <a:cubicBezTo>
                        <a:pt x="4043641" y="600947"/>
                        <a:pt x="4020519" y="612276"/>
                        <a:pt x="3999576" y="626983"/>
                      </a:cubicBezTo>
                      <a:cubicBezTo>
                        <a:pt x="4001632" y="633835"/>
                        <a:pt x="4012595" y="638632"/>
                        <a:pt x="4030411" y="642058"/>
                      </a:cubicBezTo>
                      <a:cubicBezTo>
                        <a:pt x="4062615" y="613279"/>
                        <a:pt x="4075635" y="617390"/>
                        <a:pt x="4094821" y="631095"/>
                      </a:cubicBezTo>
                      <a:lnTo>
                        <a:pt x="4111265" y="616705"/>
                      </a:lnTo>
                      <a:lnTo>
                        <a:pt x="4099617" y="612594"/>
                      </a:lnTo>
                      <a:cubicBezTo>
                        <a:pt x="4096623" y="609027"/>
                        <a:pt x="4096623" y="603827"/>
                        <a:pt x="4099617" y="600260"/>
                      </a:cubicBezTo>
                      <a:cubicBezTo>
                        <a:pt x="4088715" y="600517"/>
                        <a:pt x="4077909" y="598168"/>
                        <a:pt x="4068097" y="593408"/>
                      </a:cubicBezTo>
                      <a:close/>
                      <a:moveTo>
                        <a:pt x="7307740" y="592723"/>
                      </a:moveTo>
                      <a:cubicBezTo>
                        <a:pt x="7325556" y="616705"/>
                        <a:pt x="7357075" y="613964"/>
                        <a:pt x="7376261" y="633150"/>
                      </a:cubicBezTo>
                      <a:cubicBezTo>
                        <a:pt x="7389279" y="632465"/>
                        <a:pt x="7357760" y="610538"/>
                        <a:pt x="7376261" y="610538"/>
                      </a:cubicBezTo>
                      <a:cubicBezTo>
                        <a:pt x="7357143" y="594829"/>
                        <a:pt x="7332088" y="588315"/>
                        <a:pt x="7307740" y="592723"/>
                      </a:cubicBezTo>
                      <a:close/>
                      <a:moveTo>
                        <a:pt x="6193592" y="583815"/>
                      </a:moveTo>
                      <a:cubicBezTo>
                        <a:pt x="6189481" y="586556"/>
                        <a:pt x="6173036" y="607797"/>
                        <a:pt x="6151795" y="592723"/>
                      </a:cubicBezTo>
                      <a:cubicBezTo>
                        <a:pt x="6135350" y="611223"/>
                        <a:pt x="6201130" y="616705"/>
                        <a:pt x="6224426" y="607797"/>
                      </a:cubicBezTo>
                      <a:close/>
                      <a:moveTo>
                        <a:pt x="3775513" y="570796"/>
                      </a:moveTo>
                      <a:cubicBezTo>
                        <a:pt x="3739884" y="592723"/>
                        <a:pt x="3796755" y="585186"/>
                        <a:pt x="3772088" y="606427"/>
                      </a:cubicBezTo>
                      <a:cubicBezTo>
                        <a:pt x="3808403" y="602316"/>
                        <a:pt x="3817312" y="569426"/>
                        <a:pt x="3775513" y="573537"/>
                      </a:cubicBezTo>
                      <a:close/>
                      <a:moveTo>
                        <a:pt x="3861167" y="565254"/>
                      </a:moveTo>
                      <a:cubicBezTo>
                        <a:pt x="3842011" y="566602"/>
                        <a:pt x="3816284" y="573708"/>
                        <a:pt x="3807033" y="584500"/>
                      </a:cubicBezTo>
                      <a:cubicBezTo>
                        <a:pt x="3834441" y="593408"/>
                        <a:pt x="3856368" y="573537"/>
                        <a:pt x="3883091" y="573537"/>
                      </a:cubicBezTo>
                      <a:cubicBezTo>
                        <a:pt x="3885318" y="569597"/>
                        <a:pt x="3882706" y="567113"/>
                        <a:pt x="3877278" y="565903"/>
                      </a:cubicBezTo>
                      <a:cubicBezTo>
                        <a:pt x="3873207" y="564996"/>
                        <a:pt x="3867552" y="564805"/>
                        <a:pt x="3861167" y="565254"/>
                      </a:cubicBezTo>
                      <a:close/>
                      <a:moveTo>
                        <a:pt x="6486861" y="558462"/>
                      </a:moveTo>
                      <a:cubicBezTo>
                        <a:pt x="6470416" y="579704"/>
                        <a:pt x="6544419" y="580389"/>
                        <a:pt x="6567716" y="585186"/>
                      </a:cubicBezTo>
                      <a:cubicBezTo>
                        <a:pt x="6545104" y="564629"/>
                        <a:pt x="6512214" y="571481"/>
                        <a:pt x="6486861" y="559148"/>
                      </a:cubicBezTo>
                      <a:close/>
                      <a:moveTo>
                        <a:pt x="6389562" y="551610"/>
                      </a:moveTo>
                      <a:cubicBezTo>
                        <a:pt x="6337855" y="567527"/>
                        <a:pt x="6284537" y="577639"/>
                        <a:pt x="6230594" y="581760"/>
                      </a:cubicBezTo>
                      <a:cubicBezTo>
                        <a:pt x="6262113" y="609168"/>
                        <a:pt x="6304596" y="571481"/>
                        <a:pt x="6299114" y="605742"/>
                      </a:cubicBezTo>
                      <a:cubicBezTo>
                        <a:pt x="6324839" y="606163"/>
                        <a:pt x="6349610" y="596007"/>
                        <a:pt x="6367635" y="577648"/>
                      </a:cubicBezTo>
                      <a:cubicBezTo>
                        <a:pt x="6440939" y="582274"/>
                        <a:pt x="6511778" y="605888"/>
                        <a:pt x="6573197" y="646168"/>
                      </a:cubicBezTo>
                      <a:lnTo>
                        <a:pt x="6625273" y="639317"/>
                      </a:lnTo>
                      <a:cubicBezTo>
                        <a:pt x="6658163" y="657131"/>
                        <a:pt x="6671867" y="717430"/>
                        <a:pt x="6744499" y="717430"/>
                      </a:cubicBezTo>
                      <a:cubicBezTo>
                        <a:pt x="6733019" y="706457"/>
                        <a:pt x="6717889" y="700113"/>
                        <a:pt x="6702016" y="699615"/>
                      </a:cubicBezTo>
                      <a:cubicBezTo>
                        <a:pt x="6693794" y="672207"/>
                        <a:pt x="6745185" y="689337"/>
                        <a:pt x="6783556" y="705782"/>
                      </a:cubicBezTo>
                      <a:lnTo>
                        <a:pt x="6800001" y="701671"/>
                      </a:lnTo>
                      <a:cubicBezTo>
                        <a:pt x="6769167" y="677689"/>
                        <a:pt x="6704757" y="656447"/>
                        <a:pt x="6691739" y="677689"/>
                      </a:cubicBezTo>
                      <a:cubicBezTo>
                        <a:pt x="6660904" y="645484"/>
                        <a:pt x="6741073" y="635206"/>
                        <a:pt x="6780815" y="659873"/>
                      </a:cubicBezTo>
                      <a:cubicBezTo>
                        <a:pt x="6787667" y="633150"/>
                        <a:pt x="6696535" y="635206"/>
                        <a:pt x="6668441" y="611223"/>
                      </a:cubicBezTo>
                      <a:cubicBezTo>
                        <a:pt x="6654737" y="618761"/>
                        <a:pt x="6680775" y="624242"/>
                        <a:pt x="6691053" y="631780"/>
                      </a:cubicBezTo>
                      <a:cubicBezTo>
                        <a:pt x="6651996" y="634521"/>
                        <a:pt x="6621162" y="621502"/>
                        <a:pt x="6583476" y="621502"/>
                      </a:cubicBezTo>
                      <a:cubicBezTo>
                        <a:pt x="6565660" y="608483"/>
                        <a:pt x="6617736" y="613964"/>
                        <a:pt x="6629384" y="608483"/>
                      </a:cubicBezTo>
                      <a:cubicBezTo>
                        <a:pt x="6554697" y="587926"/>
                        <a:pt x="6436156" y="603686"/>
                        <a:pt x="6389562" y="551610"/>
                      </a:cubicBezTo>
                      <a:close/>
                      <a:moveTo>
                        <a:pt x="6109344" y="537017"/>
                      </a:moveTo>
                      <a:cubicBezTo>
                        <a:pt x="6102631" y="535336"/>
                        <a:pt x="6093723" y="535508"/>
                        <a:pt x="6080533" y="538591"/>
                      </a:cubicBezTo>
                      <a:cubicBezTo>
                        <a:pt x="6078477" y="555036"/>
                        <a:pt x="6134664" y="574222"/>
                        <a:pt x="6166869" y="573537"/>
                      </a:cubicBezTo>
                      <a:cubicBezTo>
                        <a:pt x="6129868" y="563773"/>
                        <a:pt x="6129483" y="542060"/>
                        <a:pt x="6109344" y="537017"/>
                      </a:cubicBezTo>
                      <a:close/>
                      <a:moveTo>
                        <a:pt x="3196513" y="531054"/>
                      </a:moveTo>
                      <a:cubicBezTo>
                        <a:pt x="3159015" y="531807"/>
                        <a:pt x="3122378" y="542443"/>
                        <a:pt x="3090306" y="561888"/>
                      </a:cubicBezTo>
                      <a:cubicBezTo>
                        <a:pt x="3086194" y="589982"/>
                        <a:pt x="3148549" y="538591"/>
                        <a:pt x="3169790" y="547499"/>
                      </a:cubicBezTo>
                      <a:cubicBezTo>
                        <a:pt x="3191031" y="556407"/>
                        <a:pt x="3132789" y="581760"/>
                        <a:pt x="3122510" y="596149"/>
                      </a:cubicBezTo>
                      <a:lnTo>
                        <a:pt x="3125251" y="596149"/>
                      </a:lnTo>
                      <a:cubicBezTo>
                        <a:pt x="3157370" y="587095"/>
                        <a:pt x="3186932" y="570671"/>
                        <a:pt x="3211587" y="548184"/>
                      </a:cubicBezTo>
                      <a:cubicBezTo>
                        <a:pt x="3188290" y="550240"/>
                        <a:pt x="3180753" y="546129"/>
                        <a:pt x="3196513" y="531054"/>
                      </a:cubicBezTo>
                      <a:close/>
                      <a:moveTo>
                        <a:pt x="4681339" y="528313"/>
                      </a:moveTo>
                      <a:lnTo>
                        <a:pt x="4681339" y="548184"/>
                      </a:lnTo>
                      <a:cubicBezTo>
                        <a:pt x="4694102" y="547792"/>
                        <a:pt x="4706379" y="543218"/>
                        <a:pt x="4716286" y="535165"/>
                      </a:cubicBezTo>
                      <a:cubicBezTo>
                        <a:pt x="4705206" y="530588"/>
                        <a:pt x="4693328" y="528259"/>
                        <a:pt x="4681339" y="528313"/>
                      </a:cubicBezTo>
                      <a:close/>
                      <a:moveTo>
                        <a:pt x="7028690" y="525572"/>
                      </a:moveTo>
                      <a:cubicBezTo>
                        <a:pt x="7015328" y="526600"/>
                        <a:pt x="7001110" y="529684"/>
                        <a:pt x="6989118" y="529684"/>
                      </a:cubicBezTo>
                      <a:cubicBezTo>
                        <a:pt x="7006934" y="548184"/>
                        <a:pt x="7057639" y="548184"/>
                        <a:pt x="7063121" y="533795"/>
                      </a:cubicBezTo>
                      <a:cubicBezTo>
                        <a:pt x="7054556" y="525572"/>
                        <a:pt x="7042051" y="524544"/>
                        <a:pt x="7028690" y="525572"/>
                      </a:cubicBezTo>
                      <a:close/>
                      <a:moveTo>
                        <a:pt x="3504841" y="518705"/>
                      </a:moveTo>
                      <a:cubicBezTo>
                        <a:pt x="3528137" y="537205"/>
                        <a:pt x="3560341" y="552965"/>
                        <a:pt x="3569250" y="576262"/>
                      </a:cubicBezTo>
                      <a:cubicBezTo>
                        <a:pt x="3539786" y="575577"/>
                        <a:pt x="3463728" y="586541"/>
                        <a:pt x="3463728" y="557077"/>
                      </a:cubicBezTo>
                      <a:cubicBezTo>
                        <a:pt x="3430837" y="562558"/>
                        <a:pt x="3353409" y="596133"/>
                        <a:pt x="3347928" y="581059"/>
                      </a:cubicBezTo>
                      <a:cubicBezTo>
                        <a:pt x="3374650" y="578318"/>
                        <a:pt x="3382872" y="570780"/>
                        <a:pt x="3382872" y="559132"/>
                      </a:cubicBezTo>
                      <a:cubicBezTo>
                        <a:pt x="3444541" y="533779"/>
                        <a:pt x="3508952" y="563929"/>
                        <a:pt x="3504841" y="518705"/>
                      </a:cubicBezTo>
                      <a:close/>
                      <a:moveTo>
                        <a:pt x="3051351" y="517500"/>
                      </a:moveTo>
                      <a:cubicBezTo>
                        <a:pt x="3012492" y="519298"/>
                        <a:pt x="2978617" y="572508"/>
                        <a:pt x="2925856" y="603686"/>
                      </a:cubicBezTo>
                      <a:cubicBezTo>
                        <a:pt x="2966283" y="598890"/>
                        <a:pt x="2985469" y="579704"/>
                        <a:pt x="3008081" y="594093"/>
                      </a:cubicBezTo>
                      <a:cubicBezTo>
                        <a:pt x="3027267" y="566000"/>
                        <a:pt x="3014933" y="548184"/>
                        <a:pt x="3068380" y="520091"/>
                      </a:cubicBezTo>
                      <a:cubicBezTo>
                        <a:pt x="3062555" y="518035"/>
                        <a:pt x="3056902" y="517243"/>
                        <a:pt x="3051351" y="517500"/>
                      </a:cubicBezTo>
                      <a:close/>
                      <a:moveTo>
                        <a:pt x="7137123" y="513924"/>
                      </a:moveTo>
                      <a:cubicBezTo>
                        <a:pt x="7190094" y="540963"/>
                        <a:pt x="7245074" y="563872"/>
                        <a:pt x="7301573" y="582445"/>
                      </a:cubicBezTo>
                      <a:cubicBezTo>
                        <a:pt x="7261831" y="553666"/>
                        <a:pt x="7211126" y="543388"/>
                        <a:pt x="7170699" y="513924"/>
                      </a:cubicBezTo>
                      <a:close/>
                      <a:moveTo>
                        <a:pt x="3783719" y="513907"/>
                      </a:moveTo>
                      <a:cubicBezTo>
                        <a:pt x="3757681" y="539260"/>
                        <a:pt x="3850869" y="506371"/>
                        <a:pt x="3826202" y="529667"/>
                      </a:cubicBezTo>
                      <a:cubicBezTo>
                        <a:pt x="3780293" y="532408"/>
                        <a:pt x="3690531" y="570779"/>
                        <a:pt x="3674086" y="557075"/>
                      </a:cubicBezTo>
                      <a:cubicBezTo>
                        <a:pt x="3713688" y="552170"/>
                        <a:pt x="3751404" y="537320"/>
                        <a:pt x="3783719" y="513907"/>
                      </a:cubicBezTo>
                      <a:close/>
                      <a:moveTo>
                        <a:pt x="4292682" y="511655"/>
                      </a:moveTo>
                      <a:cubicBezTo>
                        <a:pt x="4282997" y="510386"/>
                        <a:pt x="4273139" y="510445"/>
                        <a:pt x="4263381" y="511868"/>
                      </a:cubicBezTo>
                      <a:lnTo>
                        <a:pt x="4257900" y="513924"/>
                      </a:lnTo>
                      <a:cubicBezTo>
                        <a:pt x="4232547" y="533795"/>
                        <a:pt x="4291475" y="548184"/>
                        <a:pt x="4320940" y="519406"/>
                      </a:cubicBezTo>
                      <a:cubicBezTo>
                        <a:pt x="4311878" y="515519"/>
                        <a:pt x="4302367" y="512923"/>
                        <a:pt x="4292682" y="511655"/>
                      </a:cubicBezTo>
                      <a:close/>
                      <a:moveTo>
                        <a:pt x="3105413" y="503603"/>
                      </a:moveTo>
                      <a:cubicBezTo>
                        <a:pt x="3100070" y="502789"/>
                        <a:pt x="3092875" y="502789"/>
                        <a:pt x="3082084" y="504331"/>
                      </a:cubicBezTo>
                      <a:cubicBezTo>
                        <a:pt x="3062897" y="528313"/>
                        <a:pt x="3089620" y="532425"/>
                        <a:pt x="3076602" y="553666"/>
                      </a:cubicBezTo>
                      <a:lnTo>
                        <a:pt x="3079343" y="553666"/>
                      </a:lnTo>
                      <a:cubicBezTo>
                        <a:pt x="3105222" y="544341"/>
                        <a:pt x="3129322" y="530669"/>
                        <a:pt x="3150604" y="513239"/>
                      </a:cubicBezTo>
                      <a:cubicBezTo>
                        <a:pt x="3120798" y="515808"/>
                        <a:pt x="3121440" y="506044"/>
                        <a:pt x="3105413" y="503603"/>
                      </a:cubicBezTo>
                      <a:close/>
                      <a:moveTo>
                        <a:pt x="6239501" y="494738"/>
                      </a:moveTo>
                      <a:cubicBezTo>
                        <a:pt x="6224426" y="515294"/>
                        <a:pt x="6295688" y="522146"/>
                        <a:pt x="6321041" y="516665"/>
                      </a:cubicBezTo>
                      <a:cubicBezTo>
                        <a:pt x="6295688" y="502961"/>
                        <a:pt x="6264854" y="507757"/>
                        <a:pt x="6239501" y="494738"/>
                      </a:cubicBezTo>
                      <a:close/>
                      <a:moveTo>
                        <a:pt x="3640510" y="494036"/>
                      </a:moveTo>
                      <a:cubicBezTo>
                        <a:pt x="3654215" y="497462"/>
                        <a:pt x="3681623" y="496092"/>
                        <a:pt x="3672715" y="507055"/>
                      </a:cubicBezTo>
                      <a:cubicBezTo>
                        <a:pt x="3609676" y="502258"/>
                        <a:pt x="3631603" y="526241"/>
                        <a:pt x="3648048" y="526241"/>
                      </a:cubicBezTo>
                      <a:cubicBezTo>
                        <a:pt x="3630918" y="526241"/>
                        <a:pt x="3616528" y="536519"/>
                        <a:pt x="3600083" y="536519"/>
                      </a:cubicBezTo>
                      <a:cubicBezTo>
                        <a:pt x="3606250" y="526926"/>
                        <a:pt x="3604194" y="518018"/>
                        <a:pt x="3585694" y="518018"/>
                      </a:cubicBezTo>
                      <a:cubicBezTo>
                        <a:pt x="3572675" y="531722"/>
                        <a:pt x="3530192" y="540630"/>
                        <a:pt x="3565138" y="518018"/>
                      </a:cubicBezTo>
                      <a:cubicBezTo>
                        <a:pt x="3592438" y="520246"/>
                        <a:pt x="3619517" y="511630"/>
                        <a:pt x="3640510" y="494036"/>
                      </a:cubicBezTo>
                      <a:close/>
                      <a:moveTo>
                        <a:pt x="5809876" y="491997"/>
                      </a:moveTo>
                      <a:lnTo>
                        <a:pt x="5812911" y="493294"/>
                      </a:lnTo>
                      <a:lnTo>
                        <a:pt x="5806940" y="502629"/>
                      </a:lnTo>
                      <a:cubicBezTo>
                        <a:pt x="5804523" y="522264"/>
                        <a:pt x="5882765" y="518292"/>
                        <a:pt x="5908546" y="520091"/>
                      </a:cubicBezTo>
                      <a:cubicBezTo>
                        <a:pt x="5913685" y="506215"/>
                        <a:pt x="5869104" y="510069"/>
                        <a:pt x="5836374" y="503324"/>
                      </a:cubicBezTo>
                      <a:lnTo>
                        <a:pt x="5812911" y="493294"/>
                      </a:lnTo>
                      <a:lnTo>
                        <a:pt x="5813302" y="492683"/>
                      </a:lnTo>
                      <a:close/>
                      <a:moveTo>
                        <a:pt x="4451129" y="489942"/>
                      </a:moveTo>
                      <a:lnTo>
                        <a:pt x="4445648" y="491997"/>
                      </a:lnTo>
                      <a:cubicBezTo>
                        <a:pt x="4417844" y="492314"/>
                        <a:pt x="4390723" y="500641"/>
                        <a:pt x="4367533" y="515980"/>
                      </a:cubicBezTo>
                      <a:cubicBezTo>
                        <a:pt x="4396998" y="528313"/>
                        <a:pt x="4423035" y="495423"/>
                        <a:pt x="4451129" y="489942"/>
                      </a:cubicBezTo>
                      <a:close/>
                      <a:moveTo>
                        <a:pt x="4553666" y="486376"/>
                      </a:moveTo>
                      <a:cubicBezTo>
                        <a:pt x="4528839" y="485060"/>
                        <a:pt x="4503547" y="494052"/>
                        <a:pt x="4508686" y="508442"/>
                      </a:cubicBezTo>
                      <a:cubicBezTo>
                        <a:pt x="4533335" y="500905"/>
                        <a:pt x="4558688" y="509813"/>
                        <a:pt x="4582670" y="489942"/>
                      </a:cubicBezTo>
                      <a:lnTo>
                        <a:pt x="4577189" y="491312"/>
                      </a:lnTo>
                      <a:cubicBezTo>
                        <a:pt x="4570165" y="488400"/>
                        <a:pt x="4561943" y="486815"/>
                        <a:pt x="4553666" y="486376"/>
                      </a:cubicBezTo>
                      <a:close/>
                      <a:moveTo>
                        <a:pt x="3218975" y="485739"/>
                      </a:moveTo>
                      <a:cubicBezTo>
                        <a:pt x="3196634" y="487329"/>
                        <a:pt x="3167992" y="495423"/>
                        <a:pt x="3159512" y="513924"/>
                      </a:cubicBezTo>
                      <a:lnTo>
                        <a:pt x="3162253" y="513924"/>
                      </a:lnTo>
                      <a:cubicBezTo>
                        <a:pt x="3191617" y="511514"/>
                        <a:pt x="3220354" y="504098"/>
                        <a:pt x="3247218" y="491997"/>
                      </a:cubicBezTo>
                      <a:cubicBezTo>
                        <a:pt x="3248760" y="489256"/>
                        <a:pt x="3244992" y="487201"/>
                        <a:pt x="3238236" y="486173"/>
                      </a:cubicBezTo>
                      <a:cubicBezTo>
                        <a:pt x="3233169" y="485402"/>
                        <a:pt x="3226422" y="485209"/>
                        <a:pt x="3218975" y="485739"/>
                      </a:cubicBezTo>
                      <a:close/>
                      <a:moveTo>
                        <a:pt x="6098348" y="479664"/>
                      </a:moveTo>
                      <a:cubicBezTo>
                        <a:pt x="6064773" y="485145"/>
                        <a:pt x="6038735" y="491997"/>
                        <a:pt x="6070940" y="509128"/>
                      </a:cubicBezTo>
                      <a:cubicBezTo>
                        <a:pt x="6099780" y="507043"/>
                        <a:pt x="6128765" y="508423"/>
                        <a:pt x="6157276" y="513239"/>
                      </a:cubicBezTo>
                      <a:cubicBezTo>
                        <a:pt x="6162073" y="526258"/>
                        <a:pt x="6125757" y="531054"/>
                        <a:pt x="6166184" y="550925"/>
                      </a:cubicBezTo>
                      <a:cubicBezTo>
                        <a:pt x="6223056" y="555036"/>
                        <a:pt x="6194278" y="534480"/>
                        <a:pt x="6223056" y="522146"/>
                      </a:cubicBezTo>
                      <a:cubicBezTo>
                        <a:pt x="6183999" y="500220"/>
                        <a:pt x="6135350" y="511183"/>
                        <a:pt x="6098348" y="479664"/>
                      </a:cubicBezTo>
                      <a:close/>
                      <a:moveTo>
                        <a:pt x="4683396" y="479664"/>
                      </a:moveTo>
                      <a:lnTo>
                        <a:pt x="4683396" y="503646"/>
                      </a:lnTo>
                      <a:lnTo>
                        <a:pt x="4704637" y="503646"/>
                      </a:lnTo>
                      <a:cubicBezTo>
                        <a:pt x="4698143" y="495151"/>
                        <a:pt x="4691044" y="487136"/>
                        <a:pt x="4683396" y="479664"/>
                      </a:cubicBezTo>
                      <a:close/>
                      <a:moveTo>
                        <a:pt x="4099609" y="475546"/>
                      </a:moveTo>
                      <a:cubicBezTo>
                        <a:pt x="4160592" y="509121"/>
                        <a:pt x="4138666" y="498843"/>
                        <a:pt x="4057811" y="524195"/>
                      </a:cubicBezTo>
                      <a:cubicBezTo>
                        <a:pt x="4068774" y="509121"/>
                        <a:pt x="4061922" y="496787"/>
                        <a:pt x="4099609" y="475546"/>
                      </a:cubicBezTo>
                      <a:close/>
                      <a:moveTo>
                        <a:pt x="4804678" y="474182"/>
                      </a:moveTo>
                      <a:cubicBezTo>
                        <a:pt x="4804678" y="478293"/>
                        <a:pt x="4804678" y="481719"/>
                        <a:pt x="4804678" y="485830"/>
                      </a:cubicBezTo>
                      <a:lnTo>
                        <a:pt x="4833456" y="478293"/>
                      </a:lnTo>
                      <a:close/>
                      <a:moveTo>
                        <a:pt x="3835120" y="473490"/>
                      </a:moveTo>
                      <a:cubicBezTo>
                        <a:pt x="3854991" y="477601"/>
                        <a:pt x="3864584" y="507065"/>
                        <a:pt x="3822786" y="512547"/>
                      </a:cubicBezTo>
                      <a:cubicBezTo>
                        <a:pt x="3827583" y="498157"/>
                        <a:pt x="3787841" y="485824"/>
                        <a:pt x="3835120" y="473490"/>
                      </a:cubicBezTo>
                      <a:close/>
                      <a:moveTo>
                        <a:pt x="4902736" y="463840"/>
                      </a:moveTo>
                      <a:cubicBezTo>
                        <a:pt x="4885232" y="465574"/>
                        <a:pt x="4868401" y="487543"/>
                        <a:pt x="4851957" y="478293"/>
                      </a:cubicBezTo>
                      <a:lnTo>
                        <a:pt x="4848531" y="479664"/>
                      </a:lnTo>
                      <a:cubicBezTo>
                        <a:pt x="4838938" y="485145"/>
                        <a:pt x="4858125" y="489942"/>
                        <a:pt x="4864976" y="495423"/>
                      </a:cubicBezTo>
                      <a:lnTo>
                        <a:pt x="4920477" y="470756"/>
                      </a:lnTo>
                      <a:cubicBezTo>
                        <a:pt x="4914482" y="464932"/>
                        <a:pt x="4908571" y="463262"/>
                        <a:pt x="4902736" y="463840"/>
                      </a:cubicBezTo>
                      <a:close/>
                      <a:moveTo>
                        <a:pt x="5927732" y="460478"/>
                      </a:moveTo>
                      <a:cubicBezTo>
                        <a:pt x="5887304" y="465274"/>
                        <a:pt x="5892786" y="476923"/>
                        <a:pt x="5892786" y="486516"/>
                      </a:cubicBezTo>
                      <a:cubicBezTo>
                        <a:pt x="5922250" y="504331"/>
                        <a:pt x="5970900" y="479664"/>
                        <a:pt x="5927732" y="460478"/>
                      </a:cubicBezTo>
                      <a:close/>
                      <a:moveTo>
                        <a:pt x="5254086" y="460292"/>
                      </a:moveTo>
                      <a:cubicBezTo>
                        <a:pt x="5268391" y="460292"/>
                        <a:pt x="5278497" y="464232"/>
                        <a:pt x="5269246" y="472112"/>
                      </a:cubicBezTo>
                      <a:cubicBezTo>
                        <a:pt x="5250745" y="472112"/>
                        <a:pt x="5232245" y="472112"/>
                        <a:pt x="5213744" y="472112"/>
                      </a:cubicBezTo>
                      <a:cubicBezTo>
                        <a:pt x="5221282" y="464232"/>
                        <a:pt x="5239784" y="460292"/>
                        <a:pt x="5254086" y="460292"/>
                      </a:cubicBezTo>
                      <a:close/>
                      <a:moveTo>
                        <a:pt x="4933496" y="459107"/>
                      </a:moveTo>
                      <a:cubicBezTo>
                        <a:pt x="4951312" y="469385"/>
                        <a:pt x="4907459" y="483775"/>
                        <a:pt x="4913625" y="494738"/>
                      </a:cubicBezTo>
                      <a:cubicBezTo>
                        <a:pt x="4934853" y="493656"/>
                        <a:pt x="4956122" y="493656"/>
                        <a:pt x="4977350" y="494738"/>
                      </a:cubicBezTo>
                      <a:cubicBezTo>
                        <a:pt x="4991520" y="486316"/>
                        <a:pt x="5004054" y="475406"/>
                        <a:pt x="5014351" y="462533"/>
                      </a:cubicBezTo>
                      <a:cubicBezTo>
                        <a:pt x="4987627" y="461163"/>
                        <a:pt x="4960220" y="460478"/>
                        <a:pt x="4933496" y="459107"/>
                      </a:cubicBezTo>
                      <a:close/>
                      <a:moveTo>
                        <a:pt x="3980383" y="457730"/>
                      </a:moveTo>
                      <a:cubicBezTo>
                        <a:pt x="3951020" y="472622"/>
                        <a:pt x="3919959" y="483896"/>
                        <a:pt x="3887881" y="491305"/>
                      </a:cubicBezTo>
                      <a:cubicBezTo>
                        <a:pt x="3898844" y="479657"/>
                        <a:pt x="3877602" y="479657"/>
                        <a:pt x="3884453" y="473490"/>
                      </a:cubicBezTo>
                      <a:cubicBezTo>
                        <a:pt x="3916736" y="470306"/>
                        <a:pt x="3948780" y="465042"/>
                        <a:pt x="3980383" y="457730"/>
                      </a:cubicBezTo>
                      <a:close/>
                      <a:moveTo>
                        <a:pt x="5863687" y="457416"/>
                      </a:moveTo>
                      <a:cubicBezTo>
                        <a:pt x="5851546" y="461977"/>
                        <a:pt x="5844993" y="479835"/>
                        <a:pt x="5824951" y="480349"/>
                      </a:cubicBezTo>
                      <a:cubicBezTo>
                        <a:pt x="5845507" y="489942"/>
                        <a:pt x="5864692" y="503646"/>
                        <a:pt x="5889360" y="494053"/>
                      </a:cubicBezTo>
                      <a:cubicBezTo>
                        <a:pt x="5888846" y="485316"/>
                        <a:pt x="5876769" y="474653"/>
                        <a:pt x="5875388" y="465820"/>
                      </a:cubicBezTo>
                      <a:lnTo>
                        <a:pt x="5878148" y="458405"/>
                      </a:lnTo>
                      <a:lnTo>
                        <a:pt x="5878397" y="458422"/>
                      </a:lnTo>
                      <a:lnTo>
                        <a:pt x="5878397" y="457737"/>
                      </a:lnTo>
                      <a:lnTo>
                        <a:pt x="5878148" y="458405"/>
                      </a:lnTo>
                      <a:close/>
                      <a:moveTo>
                        <a:pt x="7022693" y="456367"/>
                      </a:moveTo>
                      <a:cubicBezTo>
                        <a:pt x="7006249" y="470071"/>
                        <a:pt x="7078196" y="491312"/>
                        <a:pt x="7096696" y="507072"/>
                      </a:cubicBezTo>
                      <a:lnTo>
                        <a:pt x="7119327" y="499925"/>
                      </a:lnTo>
                      <a:lnTo>
                        <a:pt x="7120678" y="500905"/>
                      </a:lnTo>
                      <a:lnTo>
                        <a:pt x="7122734" y="498849"/>
                      </a:lnTo>
                      <a:lnTo>
                        <a:pt x="7119327" y="499925"/>
                      </a:lnTo>
                      <a:lnTo>
                        <a:pt x="7098334" y="484696"/>
                      </a:lnTo>
                      <a:cubicBezTo>
                        <a:pt x="7073314" y="474096"/>
                        <a:pt x="7042223" y="476409"/>
                        <a:pt x="7022693" y="456367"/>
                      </a:cubicBezTo>
                      <a:close/>
                      <a:moveTo>
                        <a:pt x="6115703" y="441988"/>
                      </a:moveTo>
                      <a:cubicBezTo>
                        <a:pt x="6108798" y="441677"/>
                        <a:pt x="6102459" y="443348"/>
                        <a:pt x="6098348" y="448144"/>
                      </a:cubicBezTo>
                      <a:cubicBezTo>
                        <a:pt x="6105200" y="457737"/>
                        <a:pt x="6114279" y="460478"/>
                        <a:pt x="6123786" y="461848"/>
                      </a:cubicBezTo>
                      <a:lnTo>
                        <a:pt x="6148535" y="466692"/>
                      </a:lnTo>
                      <a:lnTo>
                        <a:pt x="6148369" y="467330"/>
                      </a:lnTo>
                      <a:lnTo>
                        <a:pt x="6151795" y="467330"/>
                      </a:lnTo>
                      <a:lnTo>
                        <a:pt x="6148535" y="466692"/>
                      </a:lnTo>
                      <a:lnTo>
                        <a:pt x="6150671" y="458454"/>
                      </a:lnTo>
                      <a:cubicBezTo>
                        <a:pt x="6145596" y="451153"/>
                        <a:pt x="6129514" y="442609"/>
                        <a:pt x="6115703" y="441988"/>
                      </a:cubicBezTo>
                      <a:close/>
                      <a:moveTo>
                        <a:pt x="7152197" y="438533"/>
                      </a:moveTo>
                      <a:cubicBezTo>
                        <a:pt x="7216607" y="455663"/>
                        <a:pt x="7336518" y="471423"/>
                        <a:pt x="7340629" y="531721"/>
                      </a:cubicBezTo>
                      <a:cubicBezTo>
                        <a:pt x="7274310" y="508325"/>
                        <a:pt x="7211044" y="477038"/>
                        <a:pt x="7152197" y="438533"/>
                      </a:cubicBezTo>
                      <a:close/>
                      <a:moveTo>
                        <a:pt x="3877603" y="430322"/>
                      </a:moveTo>
                      <a:cubicBezTo>
                        <a:pt x="3861157" y="469379"/>
                        <a:pt x="3787840" y="473490"/>
                        <a:pt x="3740561" y="481713"/>
                      </a:cubicBezTo>
                      <a:cubicBezTo>
                        <a:pt x="3778247" y="436489"/>
                        <a:pt x="3831693" y="452249"/>
                        <a:pt x="3877603" y="430322"/>
                      </a:cubicBezTo>
                      <a:close/>
                      <a:moveTo>
                        <a:pt x="4675858" y="428586"/>
                      </a:moveTo>
                      <a:cubicBezTo>
                        <a:pt x="4659653" y="428586"/>
                        <a:pt x="4643447" y="431223"/>
                        <a:pt x="4627894" y="436496"/>
                      </a:cubicBezTo>
                      <a:lnTo>
                        <a:pt x="4622413" y="437866"/>
                      </a:lnTo>
                      <a:cubicBezTo>
                        <a:pt x="4612819" y="450200"/>
                        <a:pt x="4638857" y="444718"/>
                        <a:pt x="4656672" y="445403"/>
                      </a:cubicBezTo>
                      <a:cubicBezTo>
                        <a:pt x="4630500" y="449482"/>
                        <a:pt x="4605232" y="458059"/>
                        <a:pt x="4581985" y="470756"/>
                      </a:cubicBezTo>
                      <a:cubicBezTo>
                        <a:pt x="4592263" y="477608"/>
                        <a:pt x="4590893" y="487886"/>
                        <a:pt x="4600485" y="491997"/>
                      </a:cubicBezTo>
                      <a:cubicBezTo>
                        <a:pt x="4608635" y="487870"/>
                        <a:pt x="4617115" y="484432"/>
                        <a:pt x="4625837" y="481719"/>
                      </a:cubicBezTo>
                      <a:cubicBezTo>
                        <a:pt x="4634746" y="466645"/>
                        <a:pt x="4655302" y="460478"/>
                        <a:pt x="4694359" y="441292"/>
                      </a:cubicBezTo>
                      <a:cubicBezTo>
                        <a:pt x="4697316" y="443084"/>
                        <a:pt x="4699324" y="446096"/>
                        <a:pt x="4699841" y="449514"/>
                      </a:cubicBezTo>
                      <a:cubicBezTo>
                        <a:pt x="4706691" y="443337"/>
                        <a:pt x="4714911" y="438875"/>
                        <a:pt x="4723823" y="436496"/>
                      </a:cubicBezTo>
                      <a:cubicBezTo>
                        <a:pt x="4708270" y="431223"/>
                        <a:pt x="4692064" y="428586"/>
                        <a:pt x="4675858" y="428586"/>
                      </a:cubicBezTo>
                      <a:close/>
                      <a:moveTo>
                        <a:pt x="4933496" y="427588"/>
                      </a:moveTo>
                      <a:lnTo>
                        <a:pt x="4942405" y="438551"/>
                      </a:lnTo>
                      <a:lnTo>
                        <a:pt x="4943775" y="438551"/>
                      </a:lnTo>
                      <a:cubicBezTo>
                        <a:pt x="4942544" y="433328"/>
                        <a:pt x="4938630" y="429152"/>
                        <a:pt x="4933496" y="427588"/>
                      </a:cubicBezTo>
                      <a:close/>
                      <a:moveTo>
                        <a:pt x="5331600" y="420728"/>
                      </a:moveTo>
                      <a:cubicBezTo>
                        <a:pt x="5291860" y="429636"/>
                        <a:pt x="5315156" y="440599"/>
                        <a:pt x="5300081" y="450192"/>
                      </a:cubicBezTo>
                      <a:cubicBezTo>
                        <a:pt x="5231560" y="448136"/>
                        <a:pt x="5287062" y="413191"/>
                        <a:pt x="5331600" y="420728"/>
                      </a:cubicBezTo>
                      <a:close/>
                      <a:moveTo>
                        <a:pt x="4893821" y="416692"/>
                      </a:moveTo>
                      <a:cubicBezTo>
                        <a:pt x="4885623" y="417629"/>
                        <a:pt x="4877632" y="420370"/>
                        <a:pt x="4870457" y="424847"/>
                      </a:cubicBezTo>
                      <a:cubicBezTo>
                        <a:pt x="4899921" y="433069"/>
                        <a:pt x="4901977" y="447459"/>
                        <a:pt x="4917738" y="447459"/>
                      </a:cubicBezTo>
                      <a:cubicBezTo>
                        <a:pt x="4914400" y="440388"/>
                        <a:pt x="4911649" y="433054"/>
                        <a:pt x="4909514" y="425532"/>
                      </a:cubicBezTo>
                      <a:cubicBezTo>
                        <a:pt x="4909514" y="424162"/>
                        <a:pt x="4914311" y="419365"/>
                        <a:pt x="4920477" y="419365"/>
                      </a:cubicBezTo>
                      <a:lnTo>
                        <a:pt x="4918422" y="419365"/>
                      </a:lnTo>
                      <a:cubicBezTo>
                        <a:pt x="4910422" y="416623"/>
                        <a:pt x="4902019" y="415755"/>
                        <a:pt x="4893821" y="416692"/>
                      </a:cubicBezTo>
                      <a:close/>
                      <a:moveTo>
                        <a:pt x="5886630" y="412310"/>
                      </a:moveTo>
                      <a:cubicBezTo>
                        <a:pt x="5880752" y="412856"/>
                        <a:pt x="5874628" y="414569"/>
                        <a:pt x="5868119" y="417995"/>
                      </a:cubicBezTo>
                      <a:lnTo>
                        <a:pt x="5892786" y="437866"/>
                      </a:lnTo>
                      <a:lnTo>
                        <a:pt x="5936639" y="424162"/>
                      </a:lnTo>
                      <a:cubicBezTo>
                        <a:pt x="5919680" y="419537"/>
                        <a:pt x="5904263" y="410672"/>
                        <a:pt x="5886630" y="412310"/>
                      </a:cubicBezTo>
                      <a:close/>
                      <a:moveTo>
                        <a:pt x="4047524" y="405644"/>
                      </a:moveTo>
                      <a:cubicBezTo>
                        <a:pt x="4007782" y="428256"/>
                        <a:pt x="4009152" y="439904"/>
                        <a:pt x="3979003" y="449497"/>
                      </a:cubicBezTo>
                      <a:cubicBezTo>
                        <a:pt x="4013263" y="429626"/>
                        <a:pt x="3968040" y="430997"/>
                        <a:pt x="3999559" y="411811"/>
                      </a:cubicBezTo>
                      <a:cubicBezTo>
                        <a:pt x="4016004" y="412496"/>
                        <a:pt x="4031079" y="405644"/>
                        <a:pt x="4047524" y="405644"/>
                      </a:cubicBezTo>
                      <a:close/>
                      <a:moveTo>
                        <a:pt x="6893189" y="403606"/>
                      </a:moveTo>
                      <a:cubicBezTo>
                        <a:pt x="6880171" y="425532"/>
                        <a:pt x="6960340" y="444718"/>
                        <a:pt x="6987063" y="460478"/>
                      </a:cubicBezTo>
                      <a:cubicBezTo>
                        <a:pt x="7013101" y="452255"/>
                        <a:pt x="6988433" y="448829"/>
                        <a:pt x="6967877" y="430329"/>
                      </a:cubicBezTo>
                      <a:cubicBezTo>
                        <a:pt x="6996656" y="423477"/>
                        <a:pt x="7013786" y="441292"/>
                        <a:pt x="7042565" y="434440"/>
                      </a:cubicBezTo>
                      <a:cubicBezTo>
                        <a:pt x="6996996" y="409402"/>
                        <a:pt x="6944947" y="398658"/>
                        <a:pt x="6893189" y="403606"/>
                      </a:cubicBezTo>
                      <a:close/>
                      <a:moveTo>
                        <a:pt x="6408376" y="395625"/>
                      </a:moveTo>
                      <a:cubicBezTo>
                        <a:pt x="6396530" y="393493"/>
                        <a:pt x="6384124" y="394478"/>
                        <a:pt x="6372432" y="398809"/>
                      </a:cubicBezTo>
                      <a:cubicBezTo>
                        <a:pt x="6391326" y="415082"/>
                        <a:pt x="6417569" y="419806"/>
                        <a:pt x="6440952" y="411143"/>
                      </a:cubicBezTo>
                      <a:cubicBezTo>
                        <a:pt x="6431505" y="403007"/>
                        <a:pt x="6420221" y="397757"/>
                        <a:pt x="6408376" y="395625"/>
                      </a:cubicBezTo>
                      <a:close/>
                      <a:moveTo>
                        <a:pt x="5211004" y="389199"/>
                      </a:moveTo>
                      <a:cubicBezTo>
                        <a:pt x="5243208" y="398107"/>
                        <a:pt x="5200726" y="428941"/>
                        <a:pt x="5170577" y="424145"/>
                      </a:cubicBezTo>
                      <a:cubicBezTo>
                        <a:pt x="5187706" y="415237"/>
                        <a:pt x="5197300" y="406329"/>
                        <a:pt x="5191817" y="398107"/>
                      </a:cubicBezTo>
                      <a:cubicBezTo>
                        <a:pt x="5176743" y="404959"/>
                        <a:pt x="5158242" y="388514"/>
                        <a:pt x="5182225" y="393310"/>
                      </a:cubicBezTo>
                      <a:cubicBezTo>
                        <a:pt x="5191971" y="396007"/>
                        <a:pt x="5202402" y="394517"/>
                        <a:pt x="5211004" y="389199"/>
                      </a:cubicBezTo>
                      <a:close/>
                      <a:moveTo>
                        <a:pt x="3594758" y="389023"/>
                      </a:moveTo>
                      <a:cubicBezTo>
                        <a:pt x="3553935" y="394355"/>
                        <a:pt x="3488926" y="425704"/>
                        <a:pt x="3455521" y="457052"/>
                      </a:cubicBezTo>
                      <a:cubicBezTo>
                        <a:pt x="3481541" y="469394"/>
                        <a:pt x="3511728" y="469394"/>
                        <a:pt x="3537746" y="457052"/>
                      </a:cubicBezTo>
                      <a:cubicBezTo>
                        <a:pt x="3561730" y="428958"/>
                        <a:pt x="3502116" y="452255"/>
                        <a:pt x="3502116" y="436496"/>
                      </a:cubicBezTo>
                      <a:cubicBezTo>
                        <a:pt x="3550080" y="398809"/>
                        <a:pt x="3558303" y="423477"/>
                        <a:pt x="3599415" y="414569"/>
                      </a:cubicBezTo>
                      <a:lnTo>
                        <a:pt x="3602156" y="414569"/>
                      </a:lnTo>
                      <a:cubicBezTo>
                        <a:pt x="3619287" y="402235"/>
                        <a:pt x="3606952" y="393327"/>
                        <a:pt x="3625454" y="393327"/>
                      </a:cubicBezTo>
                      <a:cubicBezTo>
                        <a:pt x="3619287" y="388359"/>
                        <a:pt x="3608366" y="387246"/>
                        <a:pt x="3594758" y="389023"/>
                      </a:cubicBezTo>
                      <a:close/>
                      <a:moveTo>
                        <a:pt x="3874270" y="369259"/>
                      </a:moveTo>
                      <a:cubicBezTo>
                        <a:pt x="3860823" y="369002"/>
                        <a:pt x="3847803" y="371058"/>
                        <a:pt x="3836498" y="381679"/>
                      </a:cubicBezTo>
                      <a:lnTo>
                        <a:pt x="3837182" y="381679"/>
                      </a:lnTo>
                      <a:cubicBezTo>
                        <a:pt x="3866646" y="386475"/>
                        <a:pt x="3895426" y="399494"/>
                        <a:pt x="3914611" y="370716"/>
                      </a:cubicBezTo>
                      <a:cubicBezTo>
                        <a:pt x="3901592" y="372086"/>
                        <a:pt x="3887717" y="369516"/>
                        <a:pt x="3874270" y="369259"/>
                      </a:cubicBezTo>
                      <a:close/>
                      <a:moveTo>
                        <a:pt x="3770717" y="354271"/>
                      </a:moveTo>
                      <a:cubicBezTo>
                        <a:pt x="3742936" y="349782"/>
                        <a:pt x="3714591" y="357808"/>
                        <a:pt x="3693290" y="376197"/>
                      </a:cubicBezTo>
                      <a:cubicBezTo>
                        <a:pt x="3713408" y="380314"/>
                        <a:pt x="3734154" y="380314"/>
                        <a:pt x="3754272" y="376197"/>
                      </a:cubicBezTo>
                      <a:lnTo>
                        <a:pt x="3757013" y="376197"/>
                      </a:lnTo>
                      <a:cubicBezTo>
                        <a:pt x="3758609" y="367405"/>
                        <a:pt x="3763514" y="359558"/>
                        <a:pt x="3770717" y="354271"/>
                      </a:cubicBezTo>
                      <a:close/>
                      <a:moveTo>
                        <a:pt x="6752037" y="353585"/>
                      </a:moveTo>
                      <a:cubicBezTo>
                        <a:pt x="6734221" y="357697"/>
                        <a:pt x="6740388" y="368660"/>
                        <a:pt x="6760944" y="383735"/>
                      </a:cubicBezTo>
                      <a:cubicBezTo>
                        <a:pt x="6782871" y="383735"/>
                        <a:pt x="6809594" y="371401"/>
                        <a:pt x="6821243" y="393327"/>
                      </a:cubicBezTo>
                      <a:cubicBezTo>
                        <a:pt x="6850707" y="376882"/>
                        <a:pt x="6908264" y="400180"/>
                        <a:pt x="6876744" y="365234"/>
                      </a:cubicBezTo>
                      <a:cubicBezTo>
                        <a:pt x="6847280" y="358382"/>
                        <a:pt x="6795205" y="386475"/>
                        <a:pt x="6752037" y="353585"/>
                      </a:cubicBezTo>
                      <a:close/>
                      <a:moveTo>
                        <a:pt x="4658620" y="349360"/>
                      </a:moveTo>
                      <a:cubicBezTo>
                        <a:pt x="4664337" y="348782"/>
                        <a:pt x="4668319" y="351180"/>
                        <a:pt x="4668319" y="358375"/>
                      </a:cubicBezTo>
                      <a:cubicBezTo>
                        <a:pt x="4637486" y="349468"/>
                        <a:pt x="4671745" y="391951"/>
                        <a:pt x="4621040" y="385784"/>
                      </a:cubicBezTo>
                      <a:cubicBezTo>
                        <a:pt x="4608706" y="379616"/>
                        <a:pt x="4641468" y="351095"/>
                        <a:pt x="4658620" y="349360"/>
                      </a:cubicBezTo>
                      <a:close/>
                      <a:moveTo>
                        <a:pt x="4754655" y="342615"/>
                      </a:moveTo>
                      <a:cubicBezTo>
                        <a:pt x="4729970" y="360630"/>
                        <a:pt x="4699310" y="368479"/>
                        <a:pt x="4669004" y="364542"/>
                      </a:cubicBezTo>
                      <a:cubicBezTo>
                        <a:pt x="4694636" y="348635"/>
                        <a:pt x="4724534" y="340981"/>
                        <a:pt x="4754655" y="342615"/>
                      </a:cubicBezTo>
                      <a:close/>
                      <a:moveTo>
                        <a:pt x="6913060" y="308344"/>
                      </a:moveTo>
                      <a:cubicBezTo>
                        <a:pt x="6969247" y="328215"/>
                        <a:pt x="6897985" y="322733"/>
                        <a:pt x="6928820" y="346716"/>
                      </a:cubicBezTo>
                      <a:cubicBezTo>
                        <a:pt x="6974729" y="339178"/>
                        <a:pt x="7029545" y="398106"/>
                        <a:pt x="7050101" y="372068"/>
                      </a:cubicBezTo>
                      <a:cubicBezTo>
                        <a:pt x="7052157" y="404958"/>
                        <a:pt x="7104233" y="393310"/>
                        <a:pt x="7133011" y="430996"/>
                      </a:cubicBezTo>
                      <a:cubicBezTo>
                        <a:pt x="7033390" y="401077"/>
                        <a:pt x="6936807" y="361847"/>
                        <a:pt x="6844539" y="313826"/>
                      </a:cubicBezTo>
                      <a:cubicBezTo>
                        <a:pt x="6892503" y="330271"/>
                        <a:pt x="6921282" y="336438"/>
                        <a:pt x="6913060" y="308344"/>
                      </a:cubicBezTo>
                      <a:close/>
                      <a:moveTo>
                        <a:pt x="4179786" y="307676"/>
                      </a:moveTo>
                      <a:cubicBezTo>
                        <a:pt x="4157721" y="307096"/>
                        <a:pt x="4138031" y="321442"/>
                        <a:pt x="4131821" y="342622"/>
                      </a:cubicBezTo>
                      <a:cubicBezTo>
                        <a:pt x="4174990" y="342622"/>
                        <a:pt x="4175675" y="320010"/>
                        <a:pt x="4179786" y="307676"/>
                      </a:cubicBezTo>
                      <a:close/>
                      <a:moveTo>
                        <a:pt x="4530596" y="296713"/>
                      </a:moveTo>
                      <a:cubicBezTo>
                        <a:pt x="4514852" y="305621"/>
                        <a:pt x="4499094" y="315899"/>
                        <a:pt x="4483333" y="325492"/>
                      </a:cubicBezTo>
                      <a:cubicBezTo>
                        <a:pt x="4497037" y="325492"/>
                        <a:pt x="4509371" y="325492"/>
                        <a:pt x="4522372" y="325492"/>
                      </a:cubicBezTo>
                      <a:cubicBezTo>
                        <a:pt x="4536761" y="313843"/>
                        <a:pt x="4560058" y="301510"/>
                        <a:pt x="4530596" y="296713"/>
                      </a:cubicBezTo>
                      <a:close/>
                      <a:moveTo>
                        <a:pt x="5990086" y="283557"/>
                      </a:moveTo>
                      <a:cubicBezTo>
                        <a:pt x="5976633" y="283557"/>
                        <a:pt x="5963181" y="285887"/>
                        <a:pt x="5950343" y="290546"/>
                      </a:cubicBezTo>
                      <a:cubicBezTo>
                        <a:pt x="5975696" y="305621"/>
                        <a:pt x="6029828" y="302880"/>
                        <a:pt x="6029828" y="290546"/>
                      </a:cubicBezTo>
                      <a:cubicBezTo>
                        <a:pt x="6016990" y="285887"/>
                        <a:pt x="6003538" y="283557"/>
                        <a:pt x="5990086" y="283557"/>
                      </a:cubicBezTo>
                      <a:close/>
                      <a:moveTo>
                        <a:pt x="6764272" y="278778"/>
                      </a:moveTo>
                      <a:cubicBezTo>
                        <a:pt x="6780654" y="279809"/>
                        <a:pt x="6796955" y="282133"/>
                        <a:pt x="6813020" y="285742"/>
                      </a:cubicBezTo>
                      <a:cubicBezTo>
                        <a:pt x="6812571" y="286149"/>
                        <a:pt x="6812117" y="286549"/>
                        <a:pt x="6811657" y="286943"/>
                      </a:cubicBezTo>
                      <a:cubicBezTo>
                        <a:pt x="6782942" y="311590"/>
                        <a:pt x="6739682" y="308292"/>
                        <a:pt x="6715035" y="279575"/>
                      </a:cubicBezTo>
                      <a:cubicBezTo>
                        <a:pt x="6731427" y="278009"/>
                        <a:pt x="6747890" y="277747"/>
                        <a:pt x="6764272" y="278778"/>
                      </a:cubicBezTo>
                      <a:close/>
                      <a:moveTo>
                        <a:pt x="6842483" y="267231"/>
                      </a:moveTo>
                      <a:cubicBezTo>
                        <a:pt x="6882910" y="290528"/>
                        <a:pt x="6875373" y="282306"/>
                        <a:pt x="6915800" y="277509"/>
                      </a:cubicBezTo>
                      <a:cubicBezTo>
                        <a:pt x="6920597" y="296695"/>
                        <a:pt x="6981580" y="306288"/>
                        <a:pt x="6954857" y="314510"/>
                      </a:cubicBezTo>
                      <a:cubicBezTo>
                        <a:pt x="6924708" y="297380"/>
                        <a:pt x="6834260" y="289158"/>
                        <a:pt x="6842483" y="267231"/>
                      </a:cubicBezTo>
                      <a:close/>
                      <a:moveTo>
                        <a:pt x="5793431" y="256971"/>
                      </a:moveTo>
                      <a:lnTo>
                        <a:pt x="5793431" y="257656"/>
                      </a:lnTo>
                      <a:cubicBezTo>
                        <a:pt x="5803709" y="282324"/>
                        <a:pt x="5892786" y="283009"/>
                        <a:pt x="5938695" y="280953"/>
                      </a:cubicBezTo>
                      <a:cubicBezTo>
                        <a:pt x="5891897" y="265126"/>
                        <a:pt x="5842834" y="257026"/>
                        <a:pt x="5793431" y="256971"/>
                      </a:cubicBezTo>
                      <a:close/>
                      <a:moveTo>
                        <a:pt x="3863905" y="243952"/>
                      </a:moveTo>
                      <a:lnTo>
                        <a:pt x="3862438" y="244292"/>
                      </a:lnTo>
                      <a:lnTo>
                        <a:pt x="3788808" y="250234"/>
                      </a:lnTo>
                      <a:cubicBezTo>
                        <a:pt x="3763424" y="256004"/>
                        <a:pt x="3738861" y="265389"/>
                        <a:pt x="3715900" y="278213"/>
                      </a:cubicBezTo>
                      <a:lnTo>
                        <a:pt x="3862438" y="244292"/>
                      </a:lnTo>
                      <a:lnTo>
                        <a:pt x="3866646" y="243952"/>
                      </a:lnTo>
                      <a:close/>
                      <a:moveTo>
                        <a:pt x="5770884" y="242518"/>
                      </a:moveTo>
                      <a:cubicBezTo>
                        <a:pt x="5745895" y="241554"/>
                        <a:pt x="5719942" y="253888"/>
                        <a:pt x="5694761" y="256971"/>
                      </a:cubicBezTo>
                      <a:cubicBezTo>
                        <a:pt x="5724225" y="274101"/>
                        <a:pt x="5759856" y="259712"/>
                        <a:pt x="5795487" y="248749"/>
                      </a:cubicBezTo>
                      <a:cubicBezTo>
                        <a:pt x="5787436" y="244638"/>
                        <a:pt x="5779213" y="242839"/>
                        <a:pt x="5770884" y="242518"/>
                      </a:cubicBezTo>
                      <a:close/>
                      <a:moveTo>
                        <a:pt x="4359311" y="224766"/>
                      </a:moveTo>
                      <a:cubicBezTo>
                        <a:pt x="4322309" y="232304"/>
                        <a:pt x="4305179" y="265879"/>
                        <a:pt x="4352459" y="274101"/>
                      </a:cubicBezTo>
                      <a:lnTo>
                        <a:pt x="4352459" y="267934"/>
                      </a:lnTo>
                      <a:cubicBezTo>
                        <a:pt x="4385348" y="246693"/>
                        <a:pt x="4385348" y="230933"/>
                        <a:pt x="4359311" y="224766"/>
                      </a:cubicBezTo>
                      <a:close/>
                      <a:moveTo>
                        <a:pt x="4095505" y="222027"/>
                      </a:moveTo>
                      <a:lnTo>
                        <a:pt x="4098033" y="222239"/>
                      </a:lnTo>
                      <a:lnTo>
                        <a:pt x="4078386" y="241811"/>
                      </a:lnTo>
                      <a:cubicBezTo>
                        <a:pt x="4054265" y="257485"/>
                        <a:pt x="4020990" y="263138"/>
                        <a:pt x="4011225" y="279583"/>
                      </a:cubicBezTo>
                      <a:cubicBezTo>
                        <a:pt x="4065699" y="277034"/>
                        <a:pt x="4118983" y="262778"/>
                        <a:pt x="4167453" y="237785"/>
                      </a:cubicBezTo>
                      <a:cubicBezTo>
                        <a:pt x="4139360" y="225452"/>
                        <a:pt x="4120173" y="258342"/>
                        <a:pt x="4089339" y="254230"/>
                      </a:cubicBezTo>
                      <a:cubicBezTo>
                        <a:pt x="4062359" y="250633"/>
                        <a:pt x="4129809" y="228675"/>
                        <a:pt x="4109911" y="223241"/>
                      </a:cubicBezTo>
                      <a:lnTo>
                        <a:pt x="4098033" y="222239"/>
                      </a:lnTo>
                      <a:lnTo>
                        <a:pt x="4098247" y="222027"/>
                      </a:lnTo>
                      <a:close/>
                      <a:moveTo>
                        <a:pt x="5572794" y="217915"/>
                      </a:moveTo>
                      <a:lnTo>
                        <a:pt x="5517764" y="237654"/>
                      </a:lnTo>
                      <a:lnTo>
                        <a:pt x="5509755" y="237100"/>
                      </a:lnTo>
                      <a:lnTo>
                        <a:pt x="5509755" y="240526"/>
                      </a:lnTo>
                      <a:lnTo>
                        <a:pt x="5517764" y="237654"/>
                      </a:lnTo>
                      <a:lnTo>
                        <a:pt x="5584044" y="242232"/>
                      </a:lnTo>
                      <a:cubicBezTo>
                        <a:pt x="5608863" y="242575"/>
                        <a:pt x="5633701" y="241550"/>
                        <a:pt x="5658445" y="239156"/>
                      </a:cubicBezTo>
                      <a:cubicBezTo>
                        <a:pt x="5633092" y="217915"/>
                        <a:pt x="5598147" y="245323"/>
                        <a:pt x="5572794" y="217915"/>
                      </a:cubicBezTo>
                      <a:close/>
                      <a:moveTo>
                        <a:pt x="4724273" y="210206"/>
                      </a:moveTo>
                      <a:cubicBezTo>
                        <a:pt x="4709048" y="212647"/>
                        <a:pt x="4710975" y="222026"/>
                        <a:pt x="4678599" y="230248"/>
                      </a:cubicBezTo>
                      <a:cubicBezTo>
                        <a:pt x="4694320" y="236292"/>
                        <a:pt x="4711103" y="239089"/>
                        <a:pt x="4727934" y="238470"/>
                      </a:cubicBezTo>
                      <a:cubicBezTo>
                        <a:pt x="4759454" y="226137"/>
                        <a:pt x="4727934" y="220655"/>
                        <a:pt x="4747121" y="210377"/>
                      </a:cubicBezTo>
                      <a:cubicBezTo>
                        <a:pt x="4736328" y="209350"/>
                        <a:pt x="4729347" y="209393"/>
                        <a:pt x="4724273" y="210206"/>
                      </a:cubicBezTo>
                      <a:close/>
                      <a:moveTo>
                        <a:pt x="4527168" y="189136"/>
                      </a:moveTo>
                      <a:cubicBezTo>
                        <a:pt x="4484704" y="211062"/>
                        <a:pt x="4441535" y="198043"/>
                        <a:pt x="4399052" y="220655"/>
                      </a:cubicBezTo>
                      <a:cubicBezTo>
                        <a:pt x="4440165" y="228878"/>
                        <a:pt x="4471685" y="204210"/>
                        <a:pt x="4488815" y="228878"/>
                      </a:cubicBezTo>
                      <a:cubicBezTo>
                        <a:pt x="4518261" y="195302"/>
                        <a:pt x="4529224" y="213118"/>
                        <a:pt x="4577189" y="196673"/>
                      </a:cubicBezTo>
                      <a:cubicBezTo>
                        <a:pt x="4560165" y="197832"/>
                        <a:pt x="4543094" y="195260"/>
                        <a:pt x="4527168" y="189136"/>
                      </a:cubicBezTo>
                      <a:close/>
                      <a:moveTo>
                        <a:pt x="5092465" y="183654"/>
                      </a:moveTo>
                      <a:cubicBezTo>
                        <a:pt x="5080816" y="190506"/>
                        <a:pt x="5093150" y="198043"/>
                        <a:pt x="5080816" y="205582"/>
                      </a:cubicBezTo>
                      <a:cubicBezTo>
                        <a:pt x="5107916" y="209629"/>
                        <a:pt x="5135606" y="206316"/>
                        <a:pt x="5160985" y="195988"/>
                      </a:cubicBezTo>
                      <a:cubicBezTo>
                        <a:pt x="5138373" y="179543"/>
                        <a:pt x="5114391" y="200100"/>
                        <a:pt x="5092465" y="183654"/>
                      </a:cubicBezTo>
                      <a:close/>
                      <a:moveTo>
                        <a:pt x="4757454" y="183539"/>
                      </a:moveTo>
                      <a:cubicBezTo>
                        <a:pt x="4708673" y="184864"/>
                        <a:pt x="4633461" y="202583"/>
                        <a:pt x="4597059" y="205582"/>
                      </a:cubicBezTo>
                      <a:cubicBezTo>
                        <a:pt x="4627894" y="232989"/>
                        <a:pt x="4742323" y="178173"/>
                        <a:pt x="4802623" y="205582"/>
                      </a:cubicBezTo>
                      <a:cubicBezTo>
                        <a:pt x="4806476" y="187851"/>
                        <a:pt x="4786722" y="182744"/>
                        <a:pt x="4757454" y="183539"/>
                      </a:cubicBezTo>
                      <a:close/>
                      <a:moveTo>
                        <a:pt x="6323096" y="155543"/>
                      </a:moveTo>
                      <a:cubicBezTo>
                        <a:pt x="6358042" y="156228"/>
                        <a:pt x="6444378" y="173358"/>
                        <a:pt x="6438896" y="190489"/>
                      </a:cubicBezTo>
                      <a:cubicBezTo>
                        <a:pt x="6399839" y="179525"/>
                        <a:pt x="6361467" y="167877"/>
                        <a:pt x="6323096" y="155543"/>
                      </a:cubicBezTo>
                      <a:close/>
                      <a:moveTo>
                        <a:pt x="6072309" y="151434"/>
                      </a:moveTo>
                      <a:cubicBezTo>
                        <a:pt x="6165866" y="160999"/>
                        <a:pt x="6257906" y="181938"/>
                        <a:pt x="6346393" y="213788"/>
                      </a:cubicBezTo>
                      <a:cubicBezTo>
                        <a:pt x="6232648" y="213103"/>
                        <a:pt x="6133293" y="155545"/>
                        <a:pt x="6013382" y="182268"/>
                      </a:cubicBezTo>
                      <a:cubicBezTo>
                        <a:pt x="6027257" y="177643"/>
                        <a:pt x="6008756" y="175716"/>
                        <a:pt x="6004420" y="172150"/>
                      </a:cubicBezTo>
                      <a:lnTo>
                        <a:pt x="6006530" y="167879"/>
                      </a:lnTo>
                      <a:lnTo>
                        <a:pt x="6087384" y="171990"/>
                      </a:lnTo>
                      <a:cubicBezTo>
                        <a:pt x="6078476" y="164453"/>
                        <a:pt x="6060661" y="156230"/>
                        <a:pt x="6072309" y="151434"/>
                      </a:cubicBezTo>
                      <a:close/>
                      <a:moveTo>
                        <a:pt x="4464816" y="135673"/>
                      </a:moveTo>
                      <a:cubicBezTo>
                        <a:pt x="4474409" y="147322"/>
                        <a:pt x="4528537" y="132932"/>
                        <a:pt x="4505929" y="147322"/>
                      </a:cubicBezTo>
                      <a:cubicBezTo>
                        <a:pt x="4449056" y="148007"/>
                        <a:pt x="4466872" y="158970"/>
                        <a:pt x="4486743" y="167878"/>
                      </a:cubicBezTo>
                      <a:lnTo>
                        <a:pt x="4457279" y="185008"/>
                      </a:lnTo>
                      <a:cubicBezTo>
                        <a:pt x="4404518" y="182952"/>
                        <a:pt x="4464131" y="163767"/>
                        <a:pt x="4425759" y="158970"/>
                      </a:cubicBezTo>
                      <a:cubicBezTo>
                        <a:pt x="4451112" y="143210"/>
                        <a:pt x="4464816" y="152118"/>
                        <a:pt x="4464816" y="135673"/>
                      </a:cubicBezTo>
                      <a:close/>
                      <a:moveTo>
                        <a:pt x="5036963" y="88411"/>
                      </a:moveTo>
                      <a:cubicBezTo>
                        <a:pt x="5126131" y="98316"/>
                        <a:pt x="5215917" y="101522"/>
                        <a:pt x="5305563" y="98004"/>
                      </a:cubicBezTo>
                      <a:cubicBezTo>
                        <a:pt x="5376637" y="94722"/>
                        <a:pt x="5447377" y="109577"/>
                        <a:pt x="5511125" y="141172"/>
                      </a:cubicBezTo>
                      <a:cubicBezTo>
                        <a:pt x="5546756" y="121986"/>
                        <a:pt x="5578276" y="138430"/>
                        <a:pt x="5615277" y="121986"/>
                      </a:cubicBezTo>
                      <a:cubicBezTo>
                        <a:pt x="5651535" y="147951"/>
                        <a:pt x="5700301" y="147951"/>
                        <a:pt x="5736559" y="121986"/>
                      </a:cubicBezTo>
                      <a:cubicBezTo>
                        <a:pt x="5808505" y="137060"/>
                        <a:pt x="5825636" y="154191"/>
                        <a:pt x="5867433" y="132263"/>
                      </a:cubicBezTo>
                      <a:cubicBezTo>
                        <a:pt x="5919509" y="150080"/>
                        <a:pt x="5815358" y="141172"/>
                        <a:pt x="5850988" y="160357"/>
                      </a:cubicBezTo>
                      <a:cubicBezTo>
                        <a:pt x="5886620" y="179543"/>
                        <a:pt x="5916083" y="159673"/>
                        <a:pt x="5926361" y="189136"/>
                      </a:cubicBezTo>
                      <a:cubicBezTo>
                        <a:pt x="5951886" y="176733"/>
                        <a:pt x="5981691" y="176733"/>
                        <a:pt x="6007216" y="189136"/>
                      </a:cubicBezTo>
                      <a:cubicBezTo>
                        <a:pt x="5995567" y="193247"/>
                        <a:pt x="5974326" y="195988"/>
                        <a:pt x="5983234" y="202840"/>
                      </a:cubicBezTo>
                      <a:cubicBezTo>
                        <a:pt x="6179203" y="211748"/>
                        <a:pt x="6410803" y="288491"/>
                        <a:pt x="6575938" y="300824"/>
                      </a:cubicBezTo>
                      <a:cubicBezTo>
                        <a:pt x="6530029" y="280953"/>
                        <a:pt x="6425192" y="269990"/>
                        <a:pt x="6415599" y="246693"/>
                      </a:cubicBezTo>
                      <a:cubicBezTo>
                        <a:pt x="6427248" y="250119"/>
                        <a:pt x="6453286" y="259712"/>
                        <a:pt x="6445749" y="250119"/>
                      </a:cubicBezTo>
                      <a:cubicBezTo>
                        <a:pt x="6413544" y="235730"/>
                        <a:pt x="6375172" y="217915"/>
                        <a:pt x="6384765" y="243952"/>
                      </a:cubicBezTo>
                      <a:cubicBezTo>
                        <a:pt x="6321726" y="226137"/>
                        <a:pt x="6353246" y="202840"/>
                        <a:pt x="6390247" y="195302"/>
                      </a:cubicBezTo>
                      <a:cubicBezTo>
                        <a:pt x="6453971" y="233674"/>
                        <a:pt x="6551271" y="289176"/>
                        <a:pt x="6582790" y="253545"/>
                      </a:cubicBezTo>
                      <a:cubicBezTo>
                        <a:pt x="6601291" y="278898"/>
                        <a:pt x="6638292" y="257656"/>
                        <a:pt x="6657478" y="283009"/>
                      </a:cubicBezTo>
                      <a:cubicBezTo>
                        <a:pt x="6643088" y="294658"/>
                        <a:pt x="6594439" y="269990"/>
                        <a:pt x="6612254" y="287805"/>
                      </a:cubicBezTo>
                      <a:cubicBezTo>
                        <a:pt x="6637985" y="305811"/>
                        <a:pt x="6669483" y="313625"/>
                        <a:pt x="6700646" y="309732"/>
                      </a:cubicBezTo>
                      <a:cubicBezTo>
                        <a:pt x="6695850" y="304250"/>
                        <a:pt x="6684886" y="294658"/>
                        <a:pt x="6695850" y="294658"/>
                      </a:cubicBezTo>
                      <a:cubicBezTo>
                        <a:pt x="6724628" y="318640"/>
                        <a:pt x="6710239" y="329603"/>
                        <a:pt x="6660219" y="329603"/>
                      </a:cubicBezTo>
                      <a:cubicBezTo>
                        <a:pt x="6631440" y="315214"/>
                        <a:pt x="6635551" y="302880"/>
                        <a:pt x="6584160" y="307676"/>
                      </a:cubicBezTo>
                      <a:cubicBezTo>
                        <a:pt x="6628014" y="335085"/>
                        <a:pt x="6551271" y="330288"/>
                        <a:pt x="6584160" y="353585"/>
                      </a:cubicBezTo>
                      <a:cubicBezTo>
                        <a:pt x="6607691" y="355177"/>
                        <a:pt x="6630819" y="360497"/>
                        <a:pt x="6652681" y="369345"/>
                      </a:cubicBezTo>
                      <a:cubicBezTo>
                        <a:pt x="6698591" y="330288"/>
                        <a:pt x="6819187" y="335770"/>
                        <a:pt x="6904153" y="361123"/>
                      </a:cubicBezTo>
                      <a:cubicBezTo>
                        <a:pt x="6855503" y="358382"/>
                        <a:pt x="6919227" y="390587"/>
                        <a:pt x="6934302" y="390587"/>
                      </a:cubicBezTo>
                      <a:cubicBezTo>
                        <a:pt x="6962395" y="372771"/>
                        <a:pt x="7039139" y="426217"/>
                        <a:pt x="7085048" y="445403"/>
                      </a:cubicBezTo>
                      <a:cubicBezTo>
                        <a:pt x="7069288" y="447459"/>
                        <a:pt x="7040509" y="444718"/>
                        <a:pt x="7047361" y="454996"/>
                      </a:cubicBezTo>
                      <a:cubicBezTo>
                        <a:pt x="7088473" y="483090"/>
                        <a:pt x="7125475" y="447459"/>
                        <a:pt x="7152198" y="467330"/>
                      </a:cubicBezTo>
                      <a:cubicBezTo>
                        <a:pt x="7124790" y="487201"/>
                        <a:pt x="7199477" y="489256"/>
                        <a:pt x="7214552" y="498164"/>
                      </a:cubicBezTo>
                      <a:cubicBezTo>
                        <a:pt x="7190570" y="499535"/>
                        <a:pt x="7240589" y="531054"/>
                        <a:pt x="7246071" y="544758"/>
                      </a:cubicBezTo>
                      <a:cubicBezTo>
                        <a:pt x="7265942" y="542703"/>
                        <a:pt x="7278961" y="552296"/>
                        <a:pt x="7298832" y="552296"/>
                      </a:cubicBezTo>
                      <a:cubicBezTo>
                        <a:pt x="7270053" y="544758"/>
                        <a:pt x="7239905" y="526943"/>
                        <a:pt x="7270053" y="521461"/>
                      </a:cubicBezTo>
                      <a:cubicBezTo>
                        <a:pt x="7304314" y="549555"/>
                        <a:pt x="7354334" y="571481"/>
                        <a:pt x="7359131" y="545444"/>
                      </a:cubicBezTo>
                      <a:cubicBezTo>
                        <a:pt x="7395447" y="572167"/>
                        <a:pt x="7328296" y="550240"/>
                        <a:pt x="7364612" y="576963"/>
                      </a:cubicBezTo>
                      <a:cubicBezTo>
                        <a:pt x="7422855" y="570796"/>
                        <a:pt x="7400928" y="589982"/>
                        <a:pt x="7433133" y="603001"/>
                      </a:cubicBezTo>
                      <a:cubicBezTo>
                        <a:pt x="7462597" y="605742"/>
                        <a:pt x="7457800" y="592038"/>
                        <a:pt x="7457800" y="581074"/>
                      </a:cubicBezTo>
                      <a:cubicBezTo>
                        <a:pt x="7439985" y="598204"/>
                        <a:pt x="7385168" y="543388"/>
                        <a:pt x="7348852" y="529684"/>
                      </a:cubicBezTo>
                      <a:cubicBezTo>
                        <a:pt x="7384483" y="535851"/>
                        <a:pt x="7357760" y="514609"/>
                        <a:pt x="7379687" y="514609"/>
                      </a:cubicBezTo>
                      <a:cubicBezTo>
                        <a:pt x="7404676" y="532794"/>
                        <a:pt x="7433513" y="544985"/>
                        <a:pt x="7463967" y="550240"/>
                      </a:cubicBezTo>
                      <a:cubicBezTo>
                        <a:pt x="7473560" y="535851"/>
                        <a:pt x="7442726" y="520776"/>
                        <a:pt x="7422170" y="500905"/>
                      </a:cubicBezTo>
                      <a:cubicBezTo>
                        <a:pt x="7503710" y="542703"/>
                        <a:pt x="7505080" y="559833"/>
                        <a:pt x="7527692" y="599575"/>
                      </a:cubicBezTo>
                      <a:cubicBezTo>
                        <a:pt x="7583879" y="609853"/>
                        <a:pt x="7603750" y="658503"/>
                        <a:pt x="7639380" y="685225"/>
                      </a:cubicBezTo>
                      <a:cubicBezTo>
                        <a:pt x="7631158" y="695504"/>
                        <a:pt x="7595527" y="691392"/>
                        <a:pt x="7591416" y="704412"/>
                      </a:cubicBezTo>
                      <a:cubicBezTo>
                        <a:pt x="7634584" y="726337"/>
                        <a:pt x="7669530" y="757172"/>
                        <a:pt x="7714068" y="772931"/>
                      </a:cubicBezTo>
                      <a:cubicBezTo>
                        <a:pt x="7731883" y="769505"/>
                        <a:pt x="7740106" y="748949"/>
                        <a:pt x="7769570" y="778413"/>
                      </a:cubicBezTo>
                      <a:cubicBezTo>
                        <a:pt x="7761347" y="790747"/>
                        <a:pt x="7716809" y="761968"/>
                        <a:pt x="7743532" y="798969"/>
                      </a:cubicBezTo>
                      <a:cubicBezTo>
                        <a:pt x="7775052" y="789377"/>
                        <a:pt x="7767514" y="802395"/>
                        <a:pt x="7801089" y="820896"/>
                      </a:cubicBezTo>
                      <a:cubicBezTo>
                        <a:pt x="7809312" y="814044"/>
                        <a:pt x="7827128" y="810618"/>
                        <a:pt x="7827128" y="800340"/>
                      </a:cubicBezTo>
                      <a:cubicBezTo>
                        <a:pt x="7815479" y="796229"/>
                        <a:pt x="7766144" y="765394"/>
                        <a:pt x="7790811" y="765394"/>
                      </a:cubicBezTo>
                      <a:cubicBezTo>
                        <a:pt x="7813423" y="778413"/>
                        <a:pt x="7827128" y="805136"/>
                        <a:pt x="7859332" y="805136"/>
                      </a:cubicBezTo>
                      <a:cubicBezTo>
                        <a:pt x="7860703" y="787321"/>
                        <a:pt x="7807941" y="770192"/>
                        <a:pt x="7835350" y="770192"/>
                      </a:cubicBezTo>
                      <a:cubicBezTo>
                        <a:pt x="7843296" y="780787"/>
                        <a:pt x="7858329" y="782934"/>
                        <a:pt x="7868925" y="774987"/>
                      </a:cubicBezTo>
                      <a:cubicBezTo>
                        <a:pt x="7894278" y="804451"/>
                        <a:pt x="7895648" y="818840"/>
                        <a:pt x="7882629" y="824322"/>
                      </a:cubicBezTo>
                      <a:cubicBezTo>
                        <a:pt x="7907982" y="835285"/>
                        <a:pt x="7923742" y="859268"/>
                        <a:pt x="7951150" y="865435"/>
                      </a:cubicBezTo>
                      <a:cubicBezTo>
                        <a:pt x="7970336" y="891472"/>
                        <a:pt x="7949094" y="918881"/>
                        <a:pt x="7998430" y="933955"/>
                      </a:cubicBezTo>
                      <a:cubicBezTo>
                        <a:pt x="8047764" y="949030"/>
                        <a:pt x="7991577" y="898324"/>
                        <a:pt x="8047764" y="918881"/>
                      </a:cubicBezTo>
                      <a:cubicBezTo>
                        <a:pt x="8077913" y="955882"/>
                        <a:pt x="8001170" y="919566"/>
                        <a:pt x="8032005" y="955882"/>
                      </a:cubicBezTo>
                      <a:cubicBezTo>
                        <a:pt x="8090205" y="1006316"/>
                        <a:pt x="8157066" y="1045782"/>
                        <a:pt x="8229344" y="1072367"/>
                      </a:cubicBezTo>
                      <a:cubicBezTo>
                        <a:pt x="8203992" y="1088812"/>
                        <a:pt x="8275938" y="1103202"/>
                        <a:pt x="8297865" y="1129239"/>
                      </a:cubicBezTo>
                      <a:cubicBezTo>
                        <a:pt x="8319792" y="1155277"/>
                        <a:pt x="8292383" y="1171722"/>
                        <a:pt x="8332811" y="1192964"/>
                      </a:cubicBezTo>
                      <a:cubicBezTo>
                        <a:pt x="8370497" y="1200500"/>
                        <a:pt x="8423258" y="1205983"/>
                        <a:pt x="8447240" y="1214204"/>
                      </a:cubicBezTo>
                      <a:cubicBezTo>
                        <a:pt x="8443814" y="1223798"/>
                        <a:pt x="8458204" y="1243668"/>
                        <a:pt x="8475334" y="1270391"/>
                      </a:cubicBezTo>
                      <a:cubicBezTo>
                        <a:pt x="8470537" y="1294374"/>
                        <a:pt x="8422572" y="1228594"/>
                        <a:pt x="8422572" y="1255317"/>
                      </a:cubicBezTo>
                      <a:cubicBezTo>
                        <a:pt x="8460944" y="1284781"/>
                        <a:pt x="8532891" y="1350561"/>
                        <a:pt x="8559614" y="1343023"/>
                      </a:cubicBezTo>
                      <a:cubicBezTo>
                        <a:pt x="8544539" y="1319726"/>
                        <a:pt x="8500686" y="1303967"/>
                        <a:pt x="8515761" y="1289577"/>
                      </a:cubicBezTo>
                      <a:cubicBezTo>
                        <a:pt x="8559012" y="1315536"/>
                        <a:pt x="8598642" y="1347101"/>
                        <a:pt x="8633617" y="1383451"/>
                      </a:cubicBezTo>
                      <a:cubicBezTo>
                        <a:pt x="8659088" y="1417926"/>
                        <a:pt x="8691541" y="1446644"/>
                        <a:pt x="8728860" y="1467731"/>
                      </a:cubicBezTo>
                      <a:cubicBezTo>
                        <a:pt x="8798066" y="1549956"/>
                        <a:pt x="8815196" y="1613680"/>
                        <a:pt x="8883717" y="1632866"/>
                      </a:cubicBezTo>
                      <a:cubicBezTo>
                        <a:pt x="8889199" y="1654793"/>
                        <a:pt x="8877550" y="1666441"/>
                        <a:pt x="8912497" y="1686311"/>
                      </a:cubicBezTo>
                      <a:cubicBezTo>
                        <a:pt x="8908384" y="1673979"/>
                        <a:pt x="8920033" y="1673292"/>
                        <a:pt x="8908384" y="1651367"/>
                      </a:cubicBezTo>
                      <a:lnTo>
                        <a:pt x="8970054" y="1676034"/>
                      </a:lnTo>
                      <a:cubicBezTo>
                        <a:pt x="8946757" y="1710295"/>
                        <a:pt x="9070093" y="1762369"/>
                        <a:pt x="9052278" y="1787723"/>
                      </a:cubicBezTo>
                      <a:cubicBezTo>
                        <a:pt x="9039944" y="1758943"/>
                        <a:pt x="9015278" y="1756203"/>
                        <a:pt x="9011851" y="1769907"/>
                      </a:cubicBezTo>
                      <a:cubicBezTo>
                        <a:pt x="9042686" y="1788407"/>
                        <a:pt x="9042686" y="1829520"/>
                        <a:pt x="9080372" y="1842539"/>
                      </a:cubicBezTo>
                      <a:cubicBezTo>
                        <a:pt x="9085168" y="1811704"/>
                        <a:pt x="9109836" y="1862410"/>
                        <a:pt x="9144096" y="1880225"/>
                      </a:cubicBezTo>
                      <a:cubicBezTo>
                        <a:pt x="9166708" y="1917912"/>
                        <a:pt x="9113947" y="1872688"/>
                        <a:pt x="9135874" y="1910375"/>
                      </a:cubicBezTo>
                      <a:cubicBezTo>
                        <a:pt x="9144782" y="1915856"/>
                        <a:pt x="9159171" y="1919967"/>
                        <a:pt x="9159171" y="1930246"/>
                      </a:cubicBezTo>
                      <a:cubicBezTo>
                        <a:pt x="9139985" y="1938469"/>
                        <a:pt x="9077631" y="1856928"/>
                        <a:pt x="9071464" y="1897356"/>
                      </a:cubicBezTo>
                      <a:cubicBezTo>
                        <a:pt x="9125595" y="1921339"/>
                        <a:pt x="9146152" y="2022063"/>
                        <a:pt x="9198228" y="2010415"/>
                      </a:cubicBezTo>
                      <a:cubicBezTo>
                        <a:pt x="9204395" y="2030972"/>
                        <a:pt x="9192060" y="2026861"/>
                        <a:pt x="9198228" y="2046046"/>
                      </a:cubicBezTo>
                      <a:cubicBezTo>
                        <a:pt x="9232488" y="2059065"/>
                        <a:pt x="9253730" y="2112510"/>
                        <a:pt x="9272231" y="2100862"/>
                      </a:cubicBezTo>
                      <a:cubicBezTo>
                        <a:pt x="9268118" y="2076194"/>
                        <a:pt x="9231803" y="2073455"/>
                        <a:pt x="9231803" y="2046046"/>
                      </a:cubicBezTo>
                      <a:cubicBezTo>
                        <a:pt x="9300323" y="2097437"/>
                        <a:pt x="9319509" y="2139920"/>
                        <a:pt x="9368844" y="2154994"/>
                      </a:cubicBezTo>
                      <a:cubicBezTo>
                        <a:pt x="9372270" y="2183772"/>
                        <a:pt x="9342121" y="2158420"/>
                        <a:pt x="9342121" y="2183772"/>
                      </a:cubicBezTo>
                      <a:cubicBezTo>
                        <a:pt x="9335270" y="2135809"/>
                        <a:pt x="9273600" y="2108400"/>
                        <a:pt x="9273600" y="2135809"/>
                      </a:cubicBezTo>
                      <a:cubicBezTo>
                        <a:pt x="9314027" y="2163901"/>
                        <a:pt x="9333899" y="2205015"/>
                        <a:pt x="9370215" y="2235849"/>
                      </a:cubicBezTo>
                      <a:cubicBezTo>
                        <a:pt x="9377752" y="2228311"/>
                        <a:pt x="9379123" y="2215978"/>
                        <a:pt x="9370215" y="2189939"/>
                      </a:cubicBezTo>
                      <a:cubicBezTo>
                        <a:pt x="9412012" y="2206384"/>
                        <a:pt x="9423661" y="2242016"/>
                        <a:pt x="9454495" y="2265313"/>
                      </a:cubicBezTo>
                      <a:cubicBezTo>
                        <a:pt x="9469570" y="2305054"/>
                        <a:pt x="9445588" y="2287925"/>
                        <a:pt x="9445588" y="2305054"/>
                      </a:cubicBezTo>
                      <a:cubicBezTo>
                        <a:pt x="9516849" y="2346852"/>
                        <a:pt x="9562758" y="2474300"/>
                        <a:pt x="9631279" y="2515413"/>
                      </a:cubicBezTo>
                      <a:cubicBezTo>
                        <a:pt x="9624427" y="2529802"/>
                        <a:pt x="9600445" y="2515413"/>
                        <a:pt x="9590852" y="2525691"/>
                      </a:cubicBezTo>
                      <a:cubicBezTo>
                        <a:pt x="9618260" y="2583932"/>
                        <a:pt x="9627852" y="2530486"/>
                        <a:pt x="9647724" y="2583932"/>
                      </a:cubicBezTo>
                      <a:cubicBezTo>
                        <a:pt x="9636761" y="2577765"/>
                        <a:pt x="9626483" y="2572284"/>
                        <a:pt x="9631965" y="2592155"/>
                      </a:cubicBezTo>
                      <a:cubicBezTo>
                        <a:pt x="9647724" y="2605859"/>
                        <a:pt x="9674447" y="2634638"/>
                        <a:pt x="9686096" y="2630527"/>
                      </a:cubicBezTo>
                      <a:cubicBezTo>
                        <a:pt x="9670202" y="2605706"/>
                        <a:pt x="9656009" y="2579837"/>
                        <a:pt x="9643613" y="2553099"/>
                      </a:cubicBezTo>
                      <a:cubicBezTo>
                        <a:pt x="9656631" y="2562007"/>
                        <a:pt x="9662113" y="2549673"/>
                        <a:pt x="9656632" y="2524319"/>
                      </a:cubicBezTo>
                      <a:cubicBezTo>
                        <a:pt x="9694742" y="2578441"/>
                        <a:pt x="9729303" y="2634973"/>
                        <a:pt x="9760098" y="2693566"/>
                      </a:cubicBezTo>
                      <a:cubicBezTo>
                        <a:pt x="9803267" y="2740160"/>
                        <a:pt x="9797099" y="2701788"/>
                        <a:pt x="9810118" y="2693566"/>
                      </a:cubicBezTo>
                      <a:cubicBezTo>
                        <a:pt x="9830674" y="2755920"/>
                        <a:pt x="9810118" y="2716177"/>
                        <a:pt x="9810118" y="2762087"/>
                      </a:cubicBezTo>
                      <a:cubicBezTo>
                        <a:pt x="9762146" y="2714621"/>
                        <a:pt x="9720465" y="2661196"/>
                        <a:pt x="9686096" y="2603118"/>
                      </a:cubicBezTo>
                      <a:cubicBezTo>
                        <a:pt x="9703226" y="2649027"/>
                        <a:pt x="9690207" y="2640805"/>
                        <a:pt x="9703226" y="2681917"/>
                      </a:cubicBezTo>
                      <a:cubicBezTo>
                        <a:pt x="9678558" y="2683973"/>
                        <a:pt x="9660743" y="2654509"/>
                        <a:pt x="9644983" y="2677806"/>
                      </a:cubicBezTo>
                      <a:cubicBezTo>
                        <a:pt x="9643613" y="2655879"/>
                        <a:pt x="9596334" y="2603118"/>
                        <a:pt x="9596334" y="2615452"/>
                      </a:cubicBezTo>
                      <a:cubicBezTo>
                        <a:pt x="9595648" y="2653824"/>
                        <a:pt x="9662799" y="2710696"/>
                        <a:pt x="9671021" y="2683973"/>
                      </a:cubicBezTo>
                      <a:cubicBezTo>
                        <a:pt x="9666910" y="2715492"/>
                        <a:pt x="9721041" y="2773735"/>
                        <a:pt x="9728578" y="2764141"/>
                      </a:cubicBezTo>
                      <a:cubicBezTo>
                        <a:pt x="9734060" y="2736733"/>
                        <a:pt x="9697744" y="2728511"/>
                        <a:pt x="9697744" y="2703159"/>
                      </a:cubicBezTo>
                      <a:cubicBezTo>
                        <a:pt x="9708022" y="2709325"/>
                        <a:pt x="9703226" y="2694251"/>
                        <a:pt x="9703226" y="2679176"/>
                      </a:cubicBezTo>
                      <a:cubicBezTo>
                        <a:pt x="9758919" y="2754195"/>
                        <a:pt x="9804960" y="2835920"/>
                        <a:pt x="9840267" y="2922426"/>
                      </a:cubicBezTo>
                      <a:cubicBezTo>
                        <a:pt x="9877954" y="2999854"/>
                        <a:pt x="9908788" y="3058782"/>
                        <a:pt x="9943048" y="3045079"/>
                      </a:cubicBezTo>
                      <a:cubicBezTo>
                        <a:pt x="9931400" y="3040967"/>
                        <a:pt x="9923178" y="2994373"/>
                        <a:pt x="9931400" y="3007392"/>
                      </a:cubicBezTo>
                      <a:cubicBezTo>
                        <a:pt x="9939622" y="3020411"/>
                        <a:pt x="9965660" y="3077969"/>
                        <a:pt x="9965660" y="3058098"/>
                      </a:cubicBezTo>
                      <a:cubicBezTo>
                        <a:pt x="9943335" y="3011268"/>
                        <a:pt x="9911341" y="2969699"/>
                        <a:pt x="9871787" y="2936130"/>
                      </a:cubicBezTo>
                      <a:cubicBezTo>
                        <a:pt x="9881380" y="2886794"/>
                        <a:pt x="9827248" y="2862812"/>
                        <a:pt x="9823137" y="2818274"/>
                      </a:cubicBezTo>
                      <a:cubicBezTo>
                        <a:pt x="9850545" y="2831292"/>
                        <a:pt x="9843008" y="2859386"/>
                        <a:pt x="9860138" y="2877201"/>
                      </a:cubicBezTo>
                      <a:cubicBezTo>
                        <a:pt x="9867675" y="2870349"/>
                        <a:pt x="9883436" y="2875831"/>
                        <a:pt x="9883436" y="2856645"/>
                      </a:cubicBezTo>
                      <a:cubicBezTo>
                        <a:pt x="9917696" y="2897072"/>
                        <a:pt x="9930714" y="2879257"/>
                        <a:pt x="9937567" y="2930649"/>
                      </a:cubicBezTo>
                      <a:cubicBezTo>
                        <a:pt x="9921807" y="2938186"/>
                        <a:pt x="9878639" y="2862127"/>
                        <a:pt x="9878639" y="2912147"/>
                      </a:cubicBezTo>
                      <a:cubicBezTo>
                        <a:pt x="9927289" y="2945722"/>
                        <a:pt x="9966345" y="2988206"/>
                        <a:pt x="9971827" y="2970389"/>
                      </a:cubicBezTo>
                      <a:cubicBezTo>
                        <a:pt x="9977309" y="2952575"/>
                        <a:pt x="9932085" y="2903239"/>
                        <a:pt x="9961548" y="2910091"/>
                      </a:cubicBezTo>
                      <a:cubicBezTo>
                        <a:pt x="9965315" y="2927118"/>
                        <a:pt x="9974441" y="2942487"/>
                        <a:pt x="9987587" y="2953946"/>
                      </a:cubicBezTo>
                      <a:cubicBezTo>
                        <a:pt x="9970456" y="2988891"/>
                        <a:pt x="10034181" y="3067691"/>
                        <a:pt x="9982106" y="3062210"/>
                      </a:cubicBezTo>
                      <a:cubicBezTo>
                        <a:pt x="10013778" y="3086443"/>
                        <a:pt x="10040329" y="3116720"/>
                        <a:pt x="10060219" y="3151286"/>
                      </a:cubicBezTo>
                      <a:cubicBezTo>
                        <a:pt x="10085294" y="3186677"/>
                        <a:pt x="10100651" y="3228022"/>
                        <a:pt x="10104757" y="3271199"/>
                      </a:cubicBezTo>
                      <a:cubicBezTo>
                        <a:pt x="10107498" y="3260921"/>
                        <a:pt x="10114350" y="3265718"/>
                        <a:pt x="10121888" y="3265718"/>
                      </a:cubicBezTo>
                      <a:cubicBezTo>
                        <a:pt x="10120601" y="3279915"/>
                        <a:pt x="10126518" y="3293810"/>
                        <a:pt x="10137647" y="3302719"/>
                      </a:cubicBezTo>
                      <a:cubicBezTo>
                        <a:pt x="10133536" y="3322590"/>
                        <a:pt x="10121888" y="3326016"/>
                        <a:pt x="10104073" y="3312998"/>
                      </a:cubicBezTo>
                      <a:cubicBezTo>
                        <a:pt x="10087294" y="3262731"/>
                        <a:pt x="10066440" y="3213918"/>
                        <a:pt x="10041719" y="3167046"/>
                      </a:cubicBezTo>
                      <a:cubicBezTo>
                        <a:pt x="10037607" y="3186233"/>
                        <a:pt x="10010198" y="3145805"/>
                        <a:pt x="10016365" y="3186233"/>
                      </a:cubicBezTo>
                      <a:cubicBezTo>
                        <a:pt x="10058849" y="3206789"/>
                        <a:pt x="10073237" y="3317109"/>
                        <a:pt x="10127369" y="3367814"/>
                      </a:cubicBezTo>
                      <a:cubicBezTo>
                        <a:pt x="10127369" y="3341091"/>
                        <a:pt x="10112980" y="3320535"/>
                        <a:pt x="10136962" y="3334239"/>
                      </a:cubicBezTo>
                      <a:cubicBezTo>
                        <a:pt x="10169852" y="3387685"/>
                        <a:pt x="10189724" y="3515135"/>
                        <a:pt x="10225354" y="3504857"/>
                      </a:cubicBezTo>
                      <a:cubicBezTo>
                        <a:pt x="10211650" y="3524728"/>
                        <a:pt x="10195890" y="3546654"/>
                        <a:pt x="10243855" y="3593249"/>
                      </a:cubicBezTo>
                      <a:cubicBezTo>
                        <a:pt x="10243855" y="3614491"/>
                        <a:pt x="10232206" y="3606268"/>
                        <a:pt x="10232206" y="3626139"/>
                      </a:cubicBezTo>
                      <a:cubicBezTo>
                        <a:pt x="10204112" y="3612435"/>
                        <a:pt x="10229465" y="3586397"/>
                        <a:pt x="10204112" y="3572692"/>
                      </a:cubicBezTo>
                      <a:cubicBezTo>
                        <a:pt x="10205483" y="3643268"/>
                        <a:pt x="10182186" y="3540487"/>
                        <a:pt x="10178760" y="3568581"/>
                      </a:cubicBezTo>
                      <a:cubicBezTo>
                        <a:pt x="10175334" y="3596675"/>
                        <a:pt x="10199316" y="3617231"/>
                        <a:pt x="10205483" y="3643268"/>
                      </a:cubicBezTo>
                      <a:cubicBezTo>
                        <a:pt x="10219187" y="3604898"/>
                        <a:pt x="10239743" y="3677531"/>
                        <a:pt x="10255503" y="3643268"/>
                      </a:cubicBezTo>
                      <a:cubicBezTo>
                        <a:pt x="10244539" y="3663827"/>
                        <a:pt x="10249336" y="3748792"/>
                        <a:pt x="10282912" y="3759071"/>
                      </a:cubicBezTo>
                      <a:cubicBezTo>
                        <a:pt x="10276744" y="3776886"/>
                        <a:pt x="10282912" y="3791961"/>
                        <a:pt x="10282912" y="3809092"/>
                      </a:cubicBezTo>
                      <a:cubicBezTo>
                        <a:pt x="10254818" y="3836500"/>
                        <a:pt x="10228095" y="3699458"/>
                        <a:pt x="10214391" y="3753589"/>
                      </a:cubicBezTo>
                      <a:cubicBezTo>
                        <a:pt x="10195204" y="3619973"/>
                        <a:pt x="10133536" y="3541858"/>
                        <a:pt x="10087627" y="3432224"/>
                      </a:cubicBezTo>
                      <a:cubicBezTo>
                        <a:pt x="10075293" y="3478819"/>
                        <a:pt x="10137647" y="3521987"/>
                        <a:pt x="10111610" y="3547339"/>
                      </a:cubicBezTo>
                      <a:cubicBezTo>
                        <a:pt x="10134221" y="3585712"/>
                        <a:pt x="10141073" y="3585712"/>
                        <a:pt x="10158204" y="3585712"/>
                      </a:cubicBezTo>
                      <a:cubicBezTo>
                        <a:pt x="10169167" y="3656974"/>
                        <a:pt x="10169167" y="3615861"/>
                        <a:pt x="10146555" y="3628880"/>
                      </a:cubicBezTo>
                      <a:cubicBezTo>
                        <a:pt x="10168481" y="3659715"/>
                        <a:pt x="10163685" y="3687808"/>
                        <a:pt x="10183556" y="3669994"/>
                      </a:cubicBezTo>
                      <a:cubicBezTo>
                        <a:pt x="10200686" y="3734403"/>
                        <a:pt x="10145184" y="3667937"/>
                        <a:pt x="10132165" y="3682326"/>
                      </a:cubicBezTo>
                      <a:cubicBezTo>
                        <a:pt x="10156833" y="3717958"/>
                        <a:pt x="10150666" y="3761126"/>
                        <a:pt x="10167111" y="3798813"/>
                      </a:cubicBezTo>
                      <a:cubicBezTo>
                        <a:pt x="10169800" y="3802928"/>
                        <a:pt x="10172094" y="3807286"/>
                        <a:pt x="10173963" y="3811832"/>
                      </a:cubicBezTo>
                      <a:cubicBezTo>
                        <a:pt x="10179445" y="3801553"/>
                        <a:pt x="10187667" y="3798813"/>
                        <a:pt x="10193149" y="3787849"/>
                      </a:cubicBezTo>
                      <a:cubicBezTo>
                        <a:pt x="10169167" y="3770034"/>
                        <a:pt x="10173278" y="3746052"/>
                        <a:pt x="10159574" y="3725495"/>
                      </a:cubicBezTo>
                      <a:cubicBezTo>
                        <a:pt x="10159574" y="3696716"/>
                        <a:pt x="10188353" y="3691234"/>
                        <a:pt x="10192464" y="3725495"/>
                      </a:cubicBezTo>
                      <a:cubicBezTo>
                        <a:pt x="10181500" y="3704253"/>
                        <a:pt x="10158888" y="3706995"/>
                        <a:pt x="10175334" y="3729607"/>
                      </a:cubicBezTo>
                      <a:cubicBezTo>
                        <a:pt x="10191779" y="3752218"/>
                        <a:pt x="10203428" y="3761126"/>
                        <a:pt x="10213020" y="3761126"/>
                      </a:cubicBezTo>
                      <a:cubicBezTo>
                        <a:pt x="10221927" y="3793332"/>
                        <a:pt x="10232206" y="3873501"/>
                        <a:pt x="10247966" y="3873501"/>
                      </a:cubicBezTo>
                      <a:cubicBezTo>
                        <a:pt x="10254132" y="3839240"/>
                        <a:pt x="10221927" y="3812518"/>
                        <a:pt x="10227409" y="3778256"/>
                      </a:cubicBezTo>
                      <a:cubicBezTo>
                        <a:pt x="10256874" y="3799499"/>
                        <a:pt x="10248652" y="3844722"/>
                        <a:pt x="10269207" y="3839240"/>
                      </a:cubicBezTo>
                      <a:cubicBezTo>
                        <a:pt x="10241114" y="3868019"/>
                        <a:pt x="10288393" y="4034526"/>
                        <a:pt x="10322653" y="4020137"/>
                      </a:cubicBezTo>
                      <a:cubicBezTo>
                        <a:pt x="10322653" y="4062620"/>
                        <a:pt x="10295930" y="4048230"/>
                        <a:pt x="10318542" y="4088658"/>
                      </a:cubicBezTo>
                      <a:cubicBezTo>
                        <a:pt x="10328821" y="4098937"/>
                        <a:pt x="10332932" y="4086603"/>
                        <a:pt x="10342525" y="4094825"/>
                      </a:cubicBezTo>
                      <a:cubicBezTo>
                        <a:pt x="10337728" y="4127029"/>
                        <a:pt x="10354858" y="4128401"/>
                        <a:pt x="10367192" y="4141419"/>
                      </a:cubicBezTo>
                      <a:cubicBezTo>
                        <a:pt x="10367192" y="4171569"/>
                        <a:pt x="10363081" y="4207885"/>
                        <a:pt x="10367192" y="4240089"/>
                      </a:cubicBezTo>
                      <a:cubicBezTo>
                        <a:pt x="10334302" y="4170198"/>
                        <a:pt x="10295245" y="4102362"/>
                        <a:pt x="10256874" y="4087972"/>
                      </a:cubicBezTo>
                      <a:cubicBezTo>
                        <a:pt x="10267151" y="4127715"/>
                        <a:pt x="10278800" y="4114695"/>
                        <a:pt x="10292505" y="4121548"/>
                      </a:cubicBezTo>
                      <a:cubicBezTo>
                        <a:pt x="10280170" y="4159920"/>
                        <a:pt x="10310320" y="4191439"/>
                        <a:pt x="10302098" y="4228441"/>
                      </a:cubicBezTo>
                      <a:cubicBezTo>
                        <a:pt x="10287708" y="4209940"/>
                        <a:pt x="10282912" y="4234608"/>
                        <a:pt x="10278115" y="4260647"/>
                      </a:cubicBezTo>
                      <a:cubicBezTo>
                        <a:pt x="10313060" y="4296963"/>
                        <a:pt x="10287023" y="4342873"/>
                        <a:pt x="10297301" y="4355205"/>
                      </a:cubicBezTo>
                      <a:cubicBezTo>
                        <a:pt x="10307578" y="4367540"/>
                        <a:pt x="10324709" y="4396319"/>
                        <a:pt x="10325394" y="4381929"/>
                      </a:cubicBezTo>
                      <a:cubicBezTo>
                        <a:pt x="10326079" y="4367540"/>
                        <a:pt x="10297301" y="4308611"/>
                        <a:pt x="10321968" y="4323686"/>
                      </a:cubicBezTo>
                      <a:cubicBezTo>
                        <a:pt x="10321968" y="4338076"/>
                        <a:pt x="10351433" y="4397004"/>
                        <a:pt x="10351433" y="4379189"/>
                      </a:cubicBezTo>
                      <a:cubicBezTo>
                        <a:pt x="10338414" y="4363429"/>
                        <a:pt x="10330190" y="4298333"/>
                        <a:pt x="10351433" y="4310667"/>
                      </a:cubicBezTo>
                      <a:cubicBezTo>
                        <a:pt x="10391174" y="4355892"/>
                        <a:pt x="10371988" y="4406597"/>
                        <a:pt x="10404879" y="4433320"/>
                      </a:cubicBezTo>
                      <a:cubicBezTo>
                        <a:pt x="10400767" y="4455932"/>
                        <a:pt x="10391174" y="4440857"/>
                        <a:pt x="10384322" y="4444969"/>
                      </a:cubicBezTo>
                      <a:cubicBezTo>
                        <a:pt x="10395286" y="4489507"/>
                        <a:pt x="10395286" y="4571048"/>
                        <a:pt x="10423379" y="4582011"/>
                      </a:cubicBezTo>
                      <a:cubicBezTo>
                        <a:pt x="10409675" y="4658755"/>
                        <a:pt x="10443935" y="4678625"/>
                        <a:pt x="10456269" y="4747147"/>
                      </a:cubicBezTo>
                      <a:cubicBezTo>
                        <a:pt x="10456269" y="4745092"/>
                        <a:pt x="10439139" y="4796482"/>
                        <a:pt x="10465862" y="4796482"/>
                      </a:cubicBezTo>
                      <a:cubicBezTo>
                        <a:pt x="10461065" y="4835539"/>
                        <a:pt x="10449417" y="4808131"/>
                        <a:pt x="10443935" y="4835539"/>
                      </a:cubicBezTo>
                      <a:cubicBezTo>
                        <a:pt x="10472714" y="4855410"/>
                        <a:pt x="10457639" y="4943115"/>
                        <a:pt x="10472714" y="4992451"/>
                      </a:cubicBezTo>
                      <a:cubicBezTo>
                        <a:pt x="10463121" y="4977376"/>
                        <a:pt x="10454899" y="4986283"/>
                        <a:pt x="10447361" y="5010951"/>
                      </a:cubicBezTo>
                      <a:cubicBezTo>
                        <a:pt x="10439139" y="5060257"/>
                        <a:pt x="10463121" y="5028766"/>
                        <a:pt x="10463121" y="5060257"/>
                      </a:cubicBezTo>
                      <a:cubicBezTo>
                        <a:pt x="10455583" y="5052035"/>
                        <a:pt x="10448046" y="5052035"/>
                        <a:pt x="10441880" y="5069165"/>
                      </a:cubicBezTo>
                      <a:cubicBezTo>
                        <a:pt x="10465176" y="5089721"/>
                        <a:pt x="10435713" y="5102740"/>
                        <a:pt x="10445306" y="5127408"/>
                      </a:cubicBezTo>
                      <a:cubicBezTo>
                        <a:pt x="10454899" y="5152075"/>
                        <a:pt x="10461750" y="5109592"/>
                        <a:pt x="10471344" y="5127408"/>
                      </a:cubicBezTo>
                      <a:cubicBezTo>
                        <a:pt x="10465176" y="5191817"/>
                        <a:pt x="10493270" y="5259653"/>
                        <a:pt x="10482307" y="5324062"/>
                      </a:cubicBezTo>
                      <a:cubicBezTo>
                        <a:pt x="10474769" y="5306247"/>
                        <a:pt x="10467918" y="5304876"/>
                        <a:pt x="10460380" y="5312413"/>
                      </a:cubicBezTo>
                      <a:cubicBezTo>
                        <a:pt x="10480251" y="5364489"/>
                        <a:pt x="10482307" y="5399435"/>
                        <a:pt x="10456269" y="5399435"/>
                      </a:cubicBezTo>
                      <a:cubicBezTo>
                        <a:pt x="10468603" y="5469326"/>
                        <a:pt x="10480937" y="5558403"/>
                        <a:pt x="10448046" y="5594034"/>
                      </a:cubicBezTo>
                      <a:cubicBezTo>
                        <a:pt x="10464492" y="5628980"/>
                        <a:pt x="10447361" y="5659128"/>
                        <a:pt x="10451472" y="5692704"/>
                      </a:cubicBezTo>
                      <a:cubicBezTo>
                        <a:pt x="10465862" y="5702982"/>
                        <a:pt x="10459010" y="5728334"/>
                        <a:pt x="10476825" y="5746835"/>
                      </a:cubicBezTo>
                      <a:cubicBezTo>
                        <a:pt x="10459010" y="5763280"/>
                        <a:pt x="10454214" y="5763966"/>
                        <a:pt x="10454214" y="5802337"/>
                      </a:cubicBezTo>
                      <a:cubicBezTo>
                        <a:pt x="10436398" y="5798911"/>
                        <a:pt x="10444620" y="5750261"/>
                        <a:pt x="10444620" y="5721482"/>
                      </a:cubicBezTo>
                      <a:cubicBezTo>
                        <a:pt x="10424749" y="5746150"/>
                        <a:pt x="10410360" y="5709149"/>
                        <a:pt x="10394600" y="5693389"/>
                      </a:cubicBezTo>
                      <a:cubicBezTo>
                        <a:pt x="10385693" y="5733131"/>
                        <a:pt x="10380211" y="5772873"/>
                        <a:pt x="10402822" y="5792059"/>
                      </a:cubicBezTo>
                      <a:cubicBezTo>
                        <a:pt x="10379452" y="5847637"/>
                        <a:pt x="10375824" y="5909544"/>
                        <a:pt x="10392544" y="5967472"/>
                      </a:cubicBezTo>
                      <a:cubicBezTo>
                        <a:pt x="10382267" y="6003103"/>
                        <a:pt x="10367192" y="5953082"/>
                        <a:pt x="10367192" y="5991454"/>
                      </a:cubicBezTo>
                      <a:cubicBezTo>
                        <a:pt x="10369933" y="6003788"/>
                        <a:pt x="10375414" y="5996936"/>
                        <a:pt x="10378841" y="6003788"/>
                      </a:cubicBezTo>
                      <a:cubicBezTo>
                        <a:pt x="10358391" y="6054337"/>
                        <a:pt x="10347472" y="6108234"/>
                        <a:pt x="10346636" y="6162756"/>
                      </a:cubicBezTo>
                      <a:cubicBezTo>
                        <a:pt x="10343895" y="6187424"/>
                        <a:pt x="10341154" y="6212091"/>
                        <a:pt x="10337043" y="6236758"/>
                      </a:cubicBezTo>
                      <a:cubicBezTo>
                        <a:pt x="10345980" y="6240573"/>
                        <a:pt x="10353099" y="6247692"/>
                        <a:pt x="10356913" y="6256629"/>
                      </a:cubicBezTo>
                      <a:cubicBezTo>
                        <a:pt x="10362395" y="6244296"/>
                        <a:pt x="10372674" y="6234018"/>
                        <a:pt x="10362395" y="6217573"/>
                      </a:cubicBezTo>
                      <a:cubicBezTo>
                        <a:pt x="10355544" y="6225795"/>
                        <a:pt x="10356229" y="6246352"/>
                        <a:pt x="10350062" y="6234018"/>
                      </a:cubicBezTo>
                      <a:cubicBezTo>
                        <a:pt x="10356913" y="6137403"/>
                        <a:pt x="10384322" y="6104513"/>
                        <a:pt x="10389118" y="6014751"/>
                      </a:cubicBezTo>
                      <a:cubicBezTo>
                        <a:pt x="10394600" y="6040104"/>
                        <a:pt x="10388433" y="6086698"/>
                        <a:pt x="10411730" y="6040104"/>
                      </a:cubicBezTo>
                      <a:cubicBezTo>
                        <a:pt x="10419268" y="6081216"/>
                        <a:pt x="10411730" y="6103828"/>
                        <a:pt x="10391860" y="6115477"/>
                      </a:cubicBezTo>
                      <a:cubicBezTo>
                        <a:pt x="10395897" y="6143383"/>
                        <a:pt x="10397729" y="6171564"/>
                        <a:pt x="10397341" y="6199758"/>
                      </a:cubicBezTo>
                      <a:cubicBezTo>
                        <a:pt x="10397294" y="6233667"/>
                        <a:pt x="10392215" y="6267381"/>
                        <a:pt x="10382267" y="6299798"/>
                      </a:cubicBezTo>
                      <a:cubicBezTo>
                        <a:pt x="10386425" y="6302664"/>
                        <a:pt x="10391067" y="6304754"/>
                        <a:pt x="10395971" y="6305964"/>
                      </a:cubicBezTo>
                      <a:cubicBezTo>
                        <a:pt x="10405564" y="6346392"/>
                        <a:pt x="10378841" y="6381337"/>
                        <a:pt x="10359655" y="6414913"/>
                      </a:cubicBezTo>
                      <a:cubicBezTo>
                        <a:pt x="10346636" y="6483434"/>
                        <a:pt x="10334302" y="6551954"/>
                        <a:pt x="10321968" y="6620475"/>
                      </a:cubicBezTo>
                      <a:cubicBezTo>
                        <a:pt x="10304838" y="6649254"/>
                        <a:pt x="10302098" y="6625956"/>
                        <a:pt x="10287023" y="6649254"/>
                      </a:cubicBezTo>
                      <a:lnTo>
                        <a:pt x="10293874" y="6693107"/>
                      </a:lnTo>
                      <a:cubicBezTo>
                        <a:pt x="10281541" y="6710237"/>
                        <a:pt x="10278800" y="6693107"/>
                        <a:pt x="10271262" y="6693107"/>
                      </a:cubicBezTo>
                      <a:cubicBezTo>
                        <a:pt x="10274004" y="6715034"/>
                        <a:pt x="10254132" y="6728053"/>
                        <a:pt x="10262355" y="6752035"/>
                      </a:cubicBezTo>
                      <a:cubicBezTo>
                        <a:pt x="10270578" y="6744498"/>
                        <a:pt x="10284282" y="6728053"/>
                        <a:pt x="10284282" y="6739701"/>
                      </a:cubicBezTo>
                      <a:cubicBezTo>
                        <a:pt x="10269893" y="6765054"/>
                        <a:pt x="10274004" y="6798629"/>
                        <a:pt x="10254818" y="6821926"/>
                      </a:cubicBezTo>
                      <a:cubicBezTo>
                        <a:pt x="10252077" y="6804796"/>
                        <a:pt x="10251392" y="6782869"/>
                        <a:pt x="10237002" y="6804796"/>
                      </a:cubicBezTo>
                      <a:cubicBezTo>
                        <a:pt x="10243170" y="6828093"/>
                        <a:pt x="10228095" y="6842482"/>
                        <a:pt x="10237002" y="6867150"/>
                      </a:cubicBezTo>
                      <a:cubicBezTo>
                        <a:pt x="10248652" y="6854816"/>
                        <a:pt x="10255503" y="6857557"/>
                        <a:pt x="10260300" y="6867150"/>
                      </a:cubicBezTo>
                      <a:cubicBezTo>
                        <a:pt x="10241670" y="6882782"/>
                        <a:pt x="10229470" y="6904743"/>
                        <a:pt x="10226040" y="6928819"/>
                      </a:cubicBezTo>
                      <a:cubicBezTo>
                        <a:pt x="10258929" y="6964449"/>
                        <a:pt x="10251392" y="6995283"/>
                        <a:pt x="10204112" y="7032970"/>
                      </a:cubicBezTo>
                      <a:cubicBezTo>
                        <a:pt x="10191786" y="7041779"/>
                        <a:pt x="10176725" y="7045909"/>
                        <a:pt x="10161630" y="7044618"/>
                      </a:cubicBezTo>
                      <a:cubicBezTo>
                        <a:pt x="10157519" y="7054211"/>
                        <a:pt x="10154093" y="7064489"/>
                        <a:pt x="10149981" y="7074768"/>
                      </a:cubicBezTo>
                      <a:cubicBezTo>
                        <a:pt x="10170537" y="7112454"/>
                        <a:pt x="10171223" y="7113139"/>
                        <a:pt x="10136276" y="7119306"/>
                      </a:cubicBezTo>
                      <a:cubicBezTo>
                        <a:pt x="10132165" y="7133010"/>
                        <a:pt x="10127369" y="7146029"/>
                        <a:pt x="10123258" y="7159734"/>
                      </a:cubicBezTo>
                      <a:cubicBezTo>
                        <a:pt x="10163063" y="7201014"/>
                        <a:pt x="10209356" y="7235502"/>
                        <a:pt x="10260300" y="7261829"/>
                      </a:cubicBezTo>
                      <a:cubicBezTo>
                        <a:pt x="10278800" y="7274163"/>
                        <a:pt x="10278115" y="7281700"/>
                        <a:pt x="10260300" y="7318017"/>
                      </a:cubicBezTo>
                      <a:cubicBezTo>
                        <a:pt x="10242484" y="7354332"/>
                        <a:pt x="10269207" y="7381741"/>
                        <a:pt x="10284282" y="7394075"/>
                      </a:cubicBezTo>
                      <a:cubicBezTo>
                        <a:pt x="10299356" y="7406408"/>
                        <a:pt x="10315802" y="7411890"/>
                        <a:pt x="10323339" y="7387222"/>
                      </a:cubicBezTo>
                      <a:cubicBezTo>
                        <a:pt x="10330876" y="7362555"/>
                        <a:pt x="10340469" y="7343369"/>
                        <a:pt x="10371303" y="7343369"/>
                      </a:cubicBezTo>
                      <a:cubicBezTo>
                        <a:pt x="10394963" y="7342607"/>
                        <a:pt x="10418015" y="7350945"/>
                        <a:pt x="10435713" y="7366666"/>
                      </a:cubicBezTo>
                      <a:cubicBezTo>
                        <a:pt x="10466547" y="7393389"/>
                        <a:pt x="10475455" y="7418057"/>
                        <a:pt x="10457639" y="7444095"/>
                      </a:cubicBezTo>
                      <a:cubicBezTo>
                        <a:pt x="10431357" y="7476666"/>
                        <a:pt x="10408402" y="7511787"/>
                        <a:pt x="10389118" y="7548932"/>
                      </a:cubicBezTo>
                      <a:cubicBezTo>
                        <a:pt x="10371674" y="7590040"/>
                        <a:pt x="10328329" y="7613837"/>
                        <a:pt x="10284282" y="7606489"/>
                      </a:cubicBezTo>
                      <a:cubicBezTo>
                        <a:pt x="10266467" y="7605118"/>
                        <a:pt x="10254818" y="7620878"/>
                        <a:pt x="10250707" y="7639379"/>
                      </a:cubicBezTo>
                      <a:cubicBezTo>
                        <a:pt x="10222613" y="7639379"/>
                        <a:pt x="10189724" y="7653083"/>
                        <a:pt x="10176704" y="7611285"/>
                      </a:cubicBezTo>
                      <a:cubicBezTo>
                        <a:pt x="10171655" y="7593987"/>
                        <a:pt x="10163531" y="7577739"/>
                        <a:pt x="10152722" y="7563320"/>
                      </a:cubicBezTo>
                      <a:cubicBezTo>
                        <a:pt x="10130161" y="7532504"/>
                        <a:pt x="10090145" y="7519999"/>
                        <a:pt x="10054052" y="7532486"/>
                      </a:cubicBezTo>
                      <a:cubicBezTo>
                        <a:pt x="10042403" y="7537283"/>
                        <a:pt x="10034181" y="7552357"/>
                        <a:pt x="10022533" y="7552357"/>
                      </a:cubicBezTo>
                      <a:cubicBezTo>
                        <a:pt x="9978680" y="7563320"/>
                        <a:pt x="9963605" y="7609915"/>
                        <a:pt x="9932085" y="7631841"/>
                      </a:cubicBezTo>
                      <a:lnTo>
                        <a:pt x="9925918" y="7631841"/>
                      </a:lnTo>
                      <a:cubicBezTo>
                        <a:pt x="9922352" y="7641522"/>
                        <a:pt x="9920272" y="7651687"/>
                        <a:pt x="9919752" y="7661991"/>
                      </a:cubicBezTo>
                      <a:cubicBezTo>
                        <a:pt x="9864250" y="7710640"/>
                        <a:pt x="9873843" y="7767513"/>
                        <a:pt x="9838212" y="7805199"/>
                      </a:cubicBezTo>
                      <a:cubicBezTo>
                        <a:pt x="9816970" y="7788069"/>
                        <a:pt x="9860824" y="7743530"/>
                        <a:pt x="9869731" y="7709955"/>
                      </a:cubicBezTo>
                      <a:cubicBezTo>
                        <a:pt x="9860824" y="7714066"/>
                        <a:pt x="9860138" y="7709955"/>
                        <a:pt x="9853971" y="7709955"/>
                      </a:cubicBezTo>
                      <a:cubicBezTo>
                        <a:pt x="9819026" y="7772994"/>
                        <a:pt x="9788192" y="7835348"/>
                        <a:pt x="9750505" y="7894961"/>
                      </a:cubicBezTo>
                      <a:cubicBezTo>
                        <a:pt x="9783119" y="7868045"/>
                        <a:pt x="9808152" y="7833092"/>
                        <a:pt x="9823137" y="7793550"/>
                      </a:cubicBezTo>
                      <a:cubicBezTo>
                        <a:pt x="9819026" y="7814107"/>
                        <a:pt x="9832730" y="7807255"/>
                        <a:pt x="9836841" y="7814107"/>
                      </a:cubicBezTo>
                      <a:cubicBezTo>
                        <a:pt x="9781339" y="7862756"/>
                        <a:pt x="9818340" y="7856590"/>
                        <a:pt x="9788877" y="7898387"/>
                      </a:cubicBezTo>
                      <a:cubicBezTo>
                        <a:pt x="9759516" y="7913613"/>
                        <a:pt x="9735582" y="7937547"/>
                        <a:pt x="9720356" y="7966908"/>
                      </a:cubicBezTo>
                      <a:cubicBezTo>
                        <a:pt x="9744339" y="7966908"/>
                        <a:pt x="9751876" y="7954574"/>
                        <a:pt x="9768320" y="7954574"/>
                      </a:cubicBezTo>
                      <a:cubicBezTo>
                        <a:pt x="9742282" y="7971019"/>
                        <a:pt x="9739542" y="8005280"/>
                        <a:pt x="9705966" y="8016243"/>
                      </a:cubicBezTo>
                      <a:cubicBezTo>
                        <a:pt x="9716930" y="8032688"/>
                        <a:pt x="9690207" y="8092301"/>
                        <a:pt x="9664854" y="8084764"/>
                      </a:cubicBezTo>
                      <a:cubicBezTo>
                        <a:pt x="9658022" y="8108667"/>
                        <a:pt x="9648361" y="8131670"/>
                        <a:pt x="9636076" y="8153284"/>
                      </a:cubicBezTo>
                      <a:cubicBezTo>
                        <a:pt x="9640681" y="8151547"/>
                        <a:pt x="9645055" y="8149245"/>
                        <a:pt x="9649095" y="8146432"/>
                      </a:cubicBezTo>
                      <a:cubicBezTo>
                        <a:pt x="9669340" y="8125519"/>
                        <a:pt x="9692402" y="8107530"/>
                        <a:pt x="9717616" y="8092986"/>
                      </a:cubicBezTo>
                      <a:cubicBezTo>
                        <a:pt x="9729949" y="8088875"/>
                        <a:pt x="9752561" y="8122450"/>
                        <a:pt x="9776542" y="8098468"/>
                      </a:cubicBezTo>
                      <a:cubicBezTo>
                        <a:pt x="9788192" y="8085449"/>
                        <a:pt x="9801896" y="8088875"/>
                        <a:pt x="9801896" y="8103949"/>
                      </a:cubicBezTo>
                      <a:cubicBezTo>
                        <a:pt x="9793673" y="8153284"/>
                        <a:pt x="9788192" y="8206046"/>
                        <a:pt x="9733375" y="8230028"/>
                      </a:cubicBezTo>
                      <a:cubicBezTo>
                        <a:pt x="9722411" y="8197138"/>
                        <a:pt x="9700485" y="8184119"/>
                        <a:pt x="9668965" y="8204675"/>
                      </a:cubicBezTo>
                      <a:cubicBezTo>
                        <a:pt x="9658999" y="8211685"/>
                        <a:pt x="9649605" y="8219476"/>
                        <a:pt x="9640872" y="8227972"/>
                      </a:cubicBezTo>
                      <a:cubicBezTo>
                        <a:pt x="9629200" y="8251691"/>
                        <a:pt x="9615922" y="8274585"/>
                        <a:pt x="9601129" y="8296493"/>
                      </a:cubicBezTo>
                      <a:cubicBezTo>
                        <a:pt x="9601226" y="8282818"/>
                        <a:pt x="9604761" y="8269387"/>
                        <a:pt x="9611407" y="8257436"/>
                      </a:cubicBezTo>
                      <a:cubicBezTo>
                        <a:pt x="9595442" y="8267920"/>
                        <a:pt x="9576141" y="8272073"/>
                        <a:pt x="9557276" y="8269085"/>
                      </a:cubicBezTo>
                      <a:cubicBezTo>
                        <a:pt x="9554599" y="8272149"/>
                        <a:pt x="9552083" y="8275351"/>
                        <a:pt x="9549739" y="8278677"/>
                      </a:cubicBezTo>
                      <a:cubicBezTo>
                        <a:pt x="9532609" y="8319105"/>
                        <a:pt x="9557962" y="8330068"/>
                        <a:pt x="9532609" y="8352680"/>
                      </a:cubicBezTo>
                      <a:cubicBezTo>
                        <a:pt x="9525071" y="8320475"/>
                        <a:pt x="9504516" y="8380773"/>
                        <a:pt x="9471626" y="8376662"/>
                      </a:cubicBezTo>
                      <a:cubicBezTo>
                        <a:pt x="9463617" y="8417529"/>
                        <a:pt x="9446263" y="8455990"/>
                        <a:pt x="9420921" y="8489036"/>
                      </a:cubicBezTo>
                      <a:cubicBezTo>
                        <a:pt x="9396991" y="8514298"/>
                        <a:pt x="9382267" y="8546884"/>
                        <a:pt x="9379123" y="8581539"/>
                      </a:cubicBezTo>
                      <a:cubicBezTo>
                        <a:pt x="9349658" y="8591132"/>
                        <a:pt x="9346232" y="8628133"/>
                        <a:pt x="9326362" y="8650060"/>
                      </a:cubicBezTo>
                      <a:cubicBezTo>
                        <a:pt x="9322250" y="8615799"/>
                        <a:pt x="9289361" y="8652115"/>
                        <a:pt x="9253730" y="8700080"/>
                      </a:cubicBezTo>
                      <a:cubicBezTo>
                        <a:pt x="9221760" y="8743532"/>
                        <a:pt x="9193128" y="8789344"/>
                        <a:pt x="9168079" y="8837122"/>
                      </a:cubicBezTo>
                      <a:cubicBezTo>
                        <a:pt x="9134503" y="8832325"/>
                        <a:pt x="9203710" y="8772027"/>
                        <a:pt x="9192746" y="8763804"/>
                      </a:cubicBezTo>
                      <a:cubicBezTo>
                        <a:pt x="9165846" y="8775967"/>
                        <a:pt x="9141088" y="8792395"/>
                        <a:pt x="9119429" y="8812454"/>
                      </a:cubicBezTo>
                      <a:cubicBezTo>
                        <a:pt x="9150949" y="8812454"/>
                        <a:pt x="9116002" y="8827529"/>
                        <a:pt x="9099558" y="8847399"/>
                      </a:cubicBezTo>
                      <a:cubicBezTo>
                        <a:pt x="9116688" y="8858363"/>
                        <a:pt x="9109151" y="8865900"/>
                        <a:pt x="9109151" y="8887827"/>
                      </a:cubicBezTo>
                      <a:cubicBezTo>
                        <a:pt x="9072835" y="8907698"/>
                        <a:pt x="9107780" y="8856307"/>
                        <a:pt x="9085854" y="8861789"/>
                      </a:cubicBezTo>
                      <a:cubicBezTo>
                        <a:pt x="9048852" y="8878234"/>
                        <a:pt x="9016647" y="8913864"/>
                        <a:pt x="9002943" y="8883715"/>
                      </a:cubicBezTo>
                      <a:cubicBezTo>
                        <a:pt x="8996777" y="8913180"/>
                        <a:pt x="9008425" y="8928254"/>
                        <a:pt x="9002943" y="8959773"/>
                      </a:cubicBezTo>
                      <a:lnTo>
                        <a:pt x="9023500" y="8972108"/>
                      </a:lnTo>
                      <a:lnTo>
                        <a:pt x="9035148" y="8979645"/>
                      </a:lnTo>
                      <a:cubicBezTo>
                        <a:pt x="9050736" y="8959808"/>
                        <a:pt x="9069488" y="8942675"/>
                        <a:pt x="9090650" y="8928939"/>
                      </a:cubicBezTo>
                      <a:cubicBezTo>
                        <a:pt x="9081830" y="8952298"/>
                        <a:pt x="9066342" y="8972550"/>
                        <a:pt x="9046112" y="8987182"/>
                      </a:cubicBezTo>
                      <a:cubicBezTo>
                        <a:pt x="9057545" y="8994785"/>
                        <a:pt x="9062573" y="9009032"/>
                        <a:pt x="9058445" y="9022127"/>
                      </a:cubicBezTo>
                      <a:cubicBezTo>
                        <a:pt x="9054334" y="9040628"/>
                        <a:pt x="9037204" y="9047480"/>
                        <a:pt x="9016647" y="9047481"/>
                      </a:cubicBezTo>
                      <a:cubicBezTo>
                        <a:pt x="9006706" y="9047778"/>
                        <a:pt x="8996827" y="9049157"/>
                        <a:pt x="8987184" y="9051592"/>
                      </a:cubicBezTo>
                      <a:cubicBezTo>
                        <a:pt x="8957035" y="9083111"/>
                        <a:pt x="8917292" y="9123538"/>
                        <a:pt x="8904959" y="9116686"/>
                      </a:cubicBezTo>
                      <a:cubicBezTo>
                        <a:pt x="8913863" y="9111555"/>
                        <a:pt x="8920478" y="9103224"/>
                        <a:pt x="8923460" y="9093390"/>
                      </a:cubicBezTo>
                      <a:cubicBezTo>
                        <a:pt x="8911974" y="9095449"/>
                        <a:pt x="8900725" y="9098663"/>
                        <a:pt x="8889885" y="9102982"/>
                      </a:cubicBezTo>
                      <a:lnTo>
                        <a:pt x="8870699" y="9113945"/>
                      </a:lnTo>
                      <a:cubicBezTo>
                        <a:pt x="8861106" y="9119427"/>
                        <a:pt x="8855624" y="9133131"/>
                        <a:pt x="8848087" y="9142724"/>
                      </a:cubicBezTo>
                      <a:cubicBezTo>
                        <a:pt x="8857886" y="9148486"/>
                        <a:pt x="8868210" y="9153304"/>
                        <a:pt x="8878921" y="9157113"/>
                      </a:cubicBezTo>
                      <a:cubicBezTo>
                        <a:pt x="8890569" y="9157113"/>
                        <a:pt x="8904273" y="9157113"/>
                        <a:pt x="8915237" y="9157113"/>
                      </a:cubicBezTo>
                      <a:cubicBezTo>
                        <a:pt x="8926179" y="9162100"/>
                        <a:pt x="8936522" y="9168306"/>
                        <a:pt x="8946071" y="9175614"/>
                      </a:cubicBezTo>
                      <a:cubicBezTo>
                        <a:pt x="8942253" y="9180242"/>
                        <a:pt x="8937880" y="9184384"/>
                        <a:pt x="8933052" y="9187948"/>
                      </a:cubicBezTo>
                      <a:cubicBezTo>
                        <a:pt x="8900847" y="9203708"/>
                        <a:pt x="8867957" y="9218097"/>
                        <a:pt x="8836437" y="9233857"/>
                      </a:cubicBezTo>
                      <a:cubicBezTo>
                        <a:pt x="8827643" y="9239481"/>
                        <a:pt x="8819386" y="9245904"/>
                        <a:pt x="8811770" y="9253043"/>
                      </a:cubicBezTo>
                      <a:cubicBezTo>
                        <a:pt x="8821624" y="9259510"/>
                        <a:pt x="8832203" y="9264799"/>
                        <a:pt x="8843290" y="9268803"/>
                      </a:cubicBezTo>
                      <a:cubicBezTo>
                        <a:pt x="8861953" y="9271196"/>
                        <a:pt x="8875990" y="9286989"/>
                        <a:pt x="8876180" y="9305803"/>
                      </a:cubicBezTo>
                      <a:cubicBezTo>
                        <a:pt x="8876180" y="9323619"/>
                        <a:pt x="8880292" y="9357880"/>
                        <a:pt x="8872069" y="9357880"/>
                      </a:cubicBezTo>
                      <a:cubicBezTo>
                        <a:pt x="8787103" y="9398992"/>
                        <a:pt x="8728175" y="9489440"/>
                        <a:pt x="8620597" y="9489440"/>
                      </a:cubicBezTo>
                      <a:cubicBezTo>
                        <a:pt x="8609312" y="9486928"/>
                        <a:pt x="8598612" y="9482276"/>
                        <a:pt x="8589078" y="9475736"/>
                      </a:cubicBezTo>
                      <a:cubicBezTo>
                        <a:pt x="8595706" y="9468192"/>
                        <a:pt x="8603049" y="9461307"/>
                        <a:pt x="8611005" y="9455179"/>
                      </a:cubicBezTo>
                      <a:cubicBezTo>
                        <a:pt x="8615116" y="9455179"/>
                        <a:pt x="8623338" y="9455179"/>
                        <a:pt x="8628820" y="9455179"/>
                      </a:cubicBezTo>
                      <a:cubicBezTo>
                        <a:pt x="8634112" y="9452535"/>
                        <a:pt x="8638783" y="9448798"/>
                        <a:pt x="8642524" y="9444216"/>
                      </a:cubicBezTo>
                      <a:cubicBezTo>
                        <a:pt x="8638413" y="9435308"/>
                        <a:pt x="8632931" y="9421604"/>
                        <a:pt x="8626079" y="9421604"/>
                      </a:cubicBezTo>
                      <a:cubicBezTo>
                        <a:pt x="8608264" y="9421604"/>
                        <a:pt x="8589078" y="9421604"/>
                        <a:pt x="8571263" y="9421604"/>
                      </a:cubicBezTo>
                      <a:cubicBezTo>
                        <a:pt x="8515108" y="9411697"/>
                        <a:pt x="8458401" y="9435885"/>
                        <a:pt x="8426684" y="9483272"/>
                      </a:cubicBezTo>
                      <a:cubicBezTo>
                        <a:pt x="8388997" y="9536718"/>
                        <a:pt x="8337607" y="9531922"/>
                        <a:pt x="8284161" y="9531922"/>
                      </a:cubicBezTo>
                      <a:cubicBezTo>
                        <a:pt x="8268806" y="9547214"/>
                        <a:pt x="8257908" y="9566402"/>
                        <a:pt x="8252642" y="9587424"/>
                      </a:cubicBezTo>
                      <a:cubicBezTo>
                        <a:pt x="8222832" y="9599101"/>
                        <a:pt x="8195768" y="9616834"/>
                        <a:pt x="8173157" y="9639499"/>
                      </a:cubicBezTo>
                      <a:cubicBezTo>
                        <a:pt x="8176416" y="9647540"/>
                        <a:pt x="8179162" y="9655779"/>
                        <a:pt x="8181380" y="9664167"/>
                      </a:cubicBezTo>
                      <a:cubicBezTo>
                        <a:pt x="8193028" y="9703909"/>
                        <a:pt x="8197139" y="9721039"/>
                        <a:pt x="8171102" y="9736114"/>
                      </a:cubicBezTo>
                      <a:cubicBezTo>
                        <a:pt x="8145064" y="9751188"/>
                        <a:pt x="8114229" y="9765578"/>
                        <a:pt x="8091617" y="9778597"/>
                      </a:cubicBezTo>
                      <a:cubicBezTo>
                        <a:pt x="8069006" y="9791615"/>
                        <a:pt x="8060098" y="9771745"/>
                        <a:pt x="8047764" y="9762151"/>
                      </a:cubicBezTo>
                      <a:cubicBezTo>
                        <a:pt x="8039966" y="9755834"/>
                        <a:pt x="8033650" y="9747881"/>
                        <a:pt x="8029264" y="9738854"/>
                      </a:cubicBezTo>
                      <a:cubicBezTo>
                        <a:pt x="8022366" y="9741177"/>
                        <a:pt x="8015249" y="9742784"/>
                        <a:pt x="8008022" y="9743651"/>
                      </a:cubicBezTo>
                      <a:cubicBezTo>
                        <a:pt x="8010078" y="9755299"/>
                        <a:pt x="8006652" y="9771060"/>
                        <a:pt x="7982670" y="9779282"/>
                      </a:cubicBezTo>
                      <a:cubicBezTo>
                        <a:pt x="7958687" y="9787504"/>
                        <a:pt x="7955261" y="9777227"/>
                        <a:pt x="7949779" y="9770374"/>
                      </a:cubicBezTo>
                      <a:lnTo>
                        <a:pt x="7944298" y="9775171"/>
                      </a:lnTo>
                      <a:cubicBezTo>
                        <a:pt x="7939502" y="9778597"/>
                        <a:pt x="7934020" y="9784078"/>
                        <a:pt x="7929223" y="9784079"/>
                      </a:cubicBezTo>
                      <a:cubicBezTo>
                        <a:pt x="7925189" y="9782409"/>
                        <a:pt x="7921985" y="9779205"/>
                        <a:pt x="7920315" y="9775171"/>
                      </a:cubicBezTo>
                      <a:cubicBezTo>
                        <a:pt x="7899759" y="9798468"/>
                        <a:pt x="7954576" y="9779282"/>
                        <a:pt x="7924427" y="9808061"/>
                      </a:cubicBezTo>
                      <a:cubicBezTo>
                        <a:pt x="7869610" y="9841636"/>
                        <a:pt x="7821646" y="9853285"/>
                        <a:pt x="7795608" y="9898509"/>
                      </a:cubicBezTo>
                      <a:cubicBezTo>
                        <a:pt x="7748329" y="9913582"/>
                        <a:pt x="7812053" y="9869044"/>
                        <a:pt x="7785330" y="9873841"/>
                      </a:cubicBezTo>
                      <a:cubicBezTo>
                        <a:pt x="7740791" y="9898509"/>
                        <a:pt x="7672956" y="9921805"/>
                        <a:pt x="7664048" y="9960177"/>
                      </a:cubicBezTo>
                      <a:cubicBezTo>
                        <a:pt x="7622440" y="9970612"/>
                        <a:pt x="7583918" y="9990813"/>
                        <a:pt x="7551674" y="10019105"/>
                      </a:cubicBezTo>
                      <a:cubicBezTo>
                        <a:pt x="7527692" y="10019790"/>
                        <a:pt x="7534544" y="10006086"/>
                        <a:pt x="7497542" y="10010883"/>
                      </a:cubicBezTo>
                      <a:cubicBezTo>
                        <a:pt x="7480412" y="10049939"/>
                        <a:pt x="7435189" y="10025957"/>
                        <a:pt x="7411891" y="10056791"/>
                      </a:cubicBezTo>
                      <a:cubicBezTo>
                        <a:pt x="7422170" y="10065014"/>
                        <a:pt x="7410521" y="10082829"/>
                        <a:pt x="7405039" y="10097903"/>
                      </a:cubicBezTo>
                      <a:cubicBezTo>
                        <a:pt x="7364612" y="10094478"/>
                        <a:pt x="7431762" y="10047883"/>
                        <a:pt x="7378316" y="10047883"/>
                      </a:cubicBezTo>
                      <a:cubicBezTo>
                        <a:pt x="7366668" y="10062958"/>
                        <a:pt x="7349538" y="10062958"/>
                        <a:pt x="7335148" y="10070495"/>
                      </a:cubicBezTo>
                      <a:cubicBezTo>
                        <a:pt x="7343371" y="10078033"/>
                        <a:pt x="7355704" y="10083514"/>
                        <a:pt x="7335148" y="10103385"/>
                      </a:cubicBezTo>
                      <a:cubicBezTo>
                        <a:pt x="7299517" y="10106126"/>
                        <a:pt x="7334463" y="10075291"/>
                        <a:pt x="7291980" y="10093792"/>
                      </a:cubicBezTo>
                      <a:cubicBezTo>
                        <a:pt x="7267998" y="10119144"/>
                        <a:pt x="7290610" y="10125997"/>
                        <a:pt x="7304314" y="10135590"/>
                      </a:cubicBezTo>
                      <a:cubicBezTo>
                        <a:pt x="7260461" y="10125997"/>
                        <a:pt x="7298832" y="10156831"/>
                        <a:pt x="7260461" y="10156831"/>
                      </a:cubicBezTo>
                      <a:cubicBezTo>
                        <a:pt x="7264915" y="10151350"/>
                        <a:pt x="7261146" y="10151350"/>
                        <a:pt x="7254294" y="10152720"/>
                      </a:cubicBezTo>
                      <a:lnTo>
                        <a:pt x="7230326" y="10156715"/>
                      </a:lnTo>
                      <a:lnTo>
                        <a:pt x="7229883" y="10156638"/>
                      </a:lnTo>
                      <a:lnTo>
                        <a:pt x="7249497" y="10141842"/>
                      </a:lnTo>
                      <a:cubicBezTo>
                        <a:pt x="7255664" y="10138331"/>
                        <a:pt x="7259090" y="10135932"/>
                        <a:pt x="7252923" y="10133534"/>
                      </a:cubicBezTo>
                      <a:cubicBezTo>
                        <a:pt x="7217978" y="10127368"/>
                        <a:pt x="7191940" y="10154091"/>
                        <a:pt x="7162476" y="10167110"/>
                      </a:cubicBezTo>
                      <a:cubicBezTo>
                        <a:pt x="7182519" y="10173790"/>
                        <a:pt x="7195623" y="10156574"/>
                        <a:pt x="7212486" y="10153619"/>
                      </a:cubicBezTo>
                      <a:lnTo>
                        <a:pt x="7229883" y="10156638"/>
                      </a:lnTo>
                      <a:lnTo>
                        <a:pt x="7229626" y="10156831"/>
                      </a:lnTo>
                      <a:lnTo>
                        <a:pt x="7230326" y="10156715"/>
                      </a:lnTo>
                      <a:lnTo>
                        <a:pt x="7230997" y="10156831"/>
                      </a:lnTo>
                      <a:cubicBezTo>
                        <a:pt x="7191254" y="10201370"/>
                        <a:pt x="7131642" y="10193147"/>
                        <a:pt x="7141235" y="10231520"/>
                      </a:cubicBezTo>
                      <a:cubicBezTo>
                        <a:pt x="7132327" y="10210963"/>
                        <a:pt x="7106289" y="10222611"/>
                        <a:pt x="7095326" y="10210963"/>
                      </a:cubicBezTo>
                      <a:cubicBezTo>
                        <a:pt x="7107660" y="10203426"/>
                        <a:pt x="7127530" y="10180814"/>
                        <a:pt x="7115196" y="10171221"/>
                      </a:cubicBezTo>
                      <a:cubicBezTo>
                        <a:pt x="7081621" y="10184240"/>
                        <a:pt x="6999397" y="10194518"/>
                        <a:pt x="6999397" y="10224667"/>
                      </a:cubicBezTo>
                      <a:cubicBezTo>
                        <a:pt x="7023379" y="10204111"/>
                        <a:pt x="7073399" y="10200684"/>
                        <a:pt x="7077510" y="10217815"/>
                      </a:cubicBezTo>
                      <a:cubicBezTo>
                        <a:pt x="7022406" y="10243041"/>
                        <a:pt x="6969268" y="10272360"/>
                        <a:pt x="6918542" y="10305521"/>
                      </a:cubicBezTo>
                      <a:cubicBezTo>
                        <a:pt x="6865781" y="10299354"/>
                        <a:pt x="6818502" y="10350745"/>
                        <a:pt x="6811650" y="10315114"/>
                      </a:cubicBezTo>
                      <a:cubicBezTo>
                        <a:pt x="6765741" y="10344578"/>
                        <a:pt x="6730795" y="10346634"/>
                        <a:pt x="6703387" y="10370617"/>
                      </a:cubicBezTo>
                      <a:cubicBezTo>
                        <a:pt x="6701331" y="10340467"/>
                        <a:pt x="6630070" y="10397340"/>
                        <a:pt x="6597865" y="10384321"/>
                      </a:cubicBezTo>
                      <a:cubicBezTo>
                        <a:pt x="6623218" y="10359653"/>
                        <a:pt x="6655422" y="10374042"/>
                        <a:pt x="6680090" y="10349374"/>
                      </a:cubicBezTo>
                      <a:cubicBezTo>
                        <a:pt x="6601291" y="10340467"/>
                        <a:pt x="6737647" y="10324707"/>
                        <a:pt x="6711609" y="10304836"/>
                      </a:cubicBezTo>
                      <a:cubicBezTo>
                        <a:pt x="6673923" y="10306207"/>
                        <a:pt x="6652681" y="10319911"/>
                        <a:pt x="6635551" y="10315800"/>
                      </a:cubicBezTo>
                      <a:cubicBezTo>
                        <a:pt x="6584242" y="10352606"/>
                        <a:pt x="6530438" y="10385805"/>
                        <a:pt x="6474527" y="10415155"/>
                      </a:cubicBezTo>
                      <a:cubicBezTo>
                        <a:pt x="6457397" y="10405562"/>
                        <a:pt x="6500566" y="10382950"/>
                        <a:pt x="6479324" y="10374042"/>
                      </a:cubicBezTo>
                      <a:cubicBezTo>
                        <a:pt x="6494398" y="10356227"/>
                        <a:pt x="6559493" y="10354171"/>
                        <a:pt x="6542363" y="10338412"/>
                      </a:cubicBezTo>
                      <a:cubicBezTo>
                        <a:pt x="6492867" y="10363436"/>
                        <a:pt x="6437133" y="10373440"/>
                        <a:pt x="6382024" y="10367190"/>
                      </a:cubicBezTo>
                      <a:cubicBezTo>
                        <a:pt x="6339541" y="10388432"/>
                        <a:pt x="6297059" y="10420636"/>
                        <a:pt x="6250465" y="10400080"/>
                      </a:cubicBezTo>
                      <a:cubicBezTo>
                        <a:pt x="6186740" y="10415155"/>
                        <a:pt x="6181944" y="10474767"/>
                        <a:pt x="6113423" y="10461748"/>
                      </a:cubicBezTo>
                      <a:cubicBezTo>
                        <a:pt x="6158647" y="10447360"/>
                        <a:pt x="6146998" y="10434340"/>
                        <a:pt x="6158647" y="10414470"/>
                      </a:cubicBezTo>
                      <a:cubicBezTo>
                        <a:pt x="6077792" y="10456952"/>
                        <a:pt x="5935269" y="10446675"/>
                        <a:pt x="5911287" y="10482991"/>
                      </a:cubicBezTo>
                      <a:cubicBezTo>
                        <a:pt x="5948288" y="10502861"/>
                        <a:pt x="5922935" y="10463119"/>
                        <a:pt x="5959251" y="10482991"/>
                      </a:cubicBezTo>
                      <a:lnTo>
                        <a:pt x="5911972" y="10509714"/>
                      </a:lnTo>
                      <a:cubicBezTo>
                        <a:pt x="5895527" y="10484360"/>
                        <a:pt x="5847562" y="10497379"/>
                        <a:pt x="5805765" y="10497379"/>
                      </a:cubicBezTo>
                      <a:cubicBezTo>
                        <a:pt x="5787949" y="10532326"/>
                        <a:pt x="5733818" y="10519307"/>
                        <a:pt x="5688594" y="10539177"/>
                      </a:cubicBezTo>
                      <a:cubicBezTo>
                        <a:pt x="5643371" y="10531640"/>
                        <a:pt x="5652963" y="10520676"/>
                        <a:pt x="5620073" y="10520676"/>
                      </a:cubicBezTo>
                      <a:cubicBezTo>
                        <a:pt x="5563201" y="10550826"/>
                        <a:pt x="5728336" y="10550141"/>
                        <a:pt x="5637203" y="10572067"/>
                      </a:cubicBezTo>
                      <a:cubicBezTo>
                        <a:pt x="5637889" y="10557678"/>
                        <a:pt x="5604999" y="10544659"/>
                        <a:pt x="5564572" y="10537807"/>
                      </a:cubicBezTo>
                      <a:cubicBezTo>
                        <a:pt x="5525467" y="10528859"/>
                        <a:pt x="5485043" y="10527233"/>
                        <a:pt x="5445346" y="10533010"/>
                      </a:cubicBezTo>
                      <a:cubicBezTo>
                        <a:pt x="5462476" y="10539863"/>
                        <a:pt x="5461790" y="10547399"/>
                        <a:pt x="5453568" y="10554937"/>
                      </a:cubicBezTo>
                      <a:cubicBezTo>
                        <a:pt x="5417252" y="10546030"/>
                        <a:pt x="5443290" y="10537122"/>
                        <a:pt x="5417252" y="10528899"/>
                      </a:cubicBezTo>
                      <a:cubicBezTo>
                        <a:pt x="5344620" y="10537122"/>
                        <a:pt x="5352843" y="10561789"/>
                        <a:pt x="5300081" y="10537122"/>
                      </a:cubicBezTo>
                      <a:cubicBezTo>
                        <a:pt x="5282267" y="10546714"/>
                        <a:pt x="5304878" y="10557678"/>
                        <a:pt x="5287064" y="10567271"/>
                      </a:cubicBezTo>
                      <a:cubicBezTo>
                        <a:pt x="5251432" y="10556993"/>
                        <a:pt x="5277469" y="10549456"/>
                        <a:pt x="5251432" y="10539863"/>
                      </a:cubicBezTo>
                      <a:cubicBezTo>
                        <a:pt x="5207521" y="10557836"/>
                        <a:pt x="5158304" y="10557836"/>
                        <a:pt x="5114391" y="10539863"/>
                      </a:cubicBezTo>
                      <a:cubicBezTo>
                        <a:pt x="5071908" y="10549456"/>
                        <a:pt x="5138373" y="10564529"/>
                        <a:pt x="5089724" y="10573437"/>
                      </a:cubicBezTo>
                      <a:cubicBezTo>
                        <a:pt x="5060946" y="10569326"/>
                        <a:pt x="5030111" y="10578234"/>
                        <a:pt x="5001331" y="10573437"/>
                      </a:cubicBezTo>
                      <a:cubicBezTo>
                        <a:pt x="5025314" y="10567271"/>
                        <a:pt x="5038333" y="10559049"/>
                        <a:pt x="5025314" y="10549456"/>
                      </a:cubicBezTo>
                      <a:cubicBezTo>
                        <a:pt x="4936237" y="10547399"/>
                        <a:pt x="4860865" y="10548770"/>
                        <a:pt x="4786177" y="10542603"/>
                      </a:cubicBezTo>
                      <a:cubicBezTo>
                        <a:pt x="4711489" y="10536437"/>
                        <a:pt x="4636801" y="10526844"/>
                        <a:pt x="4547725" y="10512454"/>
                      </a:cubicBezTo>
                      <a:cubicBezTo>
                        <a:pt x="4556632" y="10519991"/>
                        <a:pt x="4564855" y="10529584"/>
                        <a:pt x="4542928" y="10529584"/>
                      </a:cubicBezTo>
                      <a:cubicBezTo>
                        <a:pt x="4522372" y="10509028"/>
                        <a:pt x="4494982" y="10524102"/>
                        <a:pt x="4474426" y="10513139"/>
                      </a:cubicBezTo>
                      <a:cubicBezTo>
                        <a:pt x="4484704" y="10507658"/>
                        <a:pt x="4485390" y="10500806"/>
                        <a:pt x="4470315" y="10490527"/>
                      </a:cubicBezTo>
                      <a:cubicBezTo>
                        <a:pt x="4425159" y="10482006"/>
                        <a:pt x="4379193" y="10478559"/>
                        <a:pt x="4333273" y="10480249"/>
                      </a:cubicBezTo>
                      <a:cubicBezTo>
                        <a:pt x="4315458" y="10469286"/>
                        <a:pt x="4327107" y="10464490"/>
                        <a:pt x="4311346" y="10453526"/>
                      </a:cubicBezTo>
                      <a:cubicBezTo>
                        <a:pt x="4244195" y="10474083"/>
                        <a:pt x="4196916" y="10429545"/>
                        <a:pt x="4135247" y="10429545"/>
                      </a:cubicBezTo>
                      <a:cubicBezTo>
                        <a:pt x="4143470" y="10435711"/>
                        <a:pt x="4135933" y="10438451"/>
                        <a:pt x="4140045" y="10443933"/>
                      </a:cubicBezTo>
                      <a:cubicBezTo>
                        <a:pt x="4169585" y="10446942"/>
                        <a:pt x="4198235" y="10455793"/>
                        <a:pt x="4224326" y="10469972"/>
                      </a:cubicBezTo>
                      <a:cubicBezTo>
                        <a:pt x="4184895" y="10460672"/>
                        <a:pt x="4143506" y="10464522"/>
                        <a:pt x="4106469" y="10480935"/>
                      </a:cubicBezTo>
                      <a:cubicBezTo>
                        <a:pt x="4056449" y="10452155"/>
                        <a:pt x="4162656" y="10470656"/>
                        <a:pt x="4137304" y="10452155"/>
                      </a:cubicBezTo>
                      <a:cubicBezTo>
                        <a:pt x="4071523" y="10442563"/>
                        <a:pt x="3976964" y="10439137"/>
                        <a:pt x="3885147" y="10426803"/>
                      </a:cubicBezTo>
                      <a:cubicBezTo>
                        <a:pt x="3835126" y="10420636"/>
                        <a:pt x="3789217" y="10414470"/>
                        <a:pt x="3748105" y="10405562"/>
                      </a:cubicBezTo>
                      <a:cubicBezTo>
                        <a:pt x="3710983" y="10396734"/>
                        <a:pt x="3675085" y="10383388"/>
                        <a:pt x="3641214" y="10365820"/>
                      </a:cubicBezTo>
                      <a:cubicBezTo>
                        <a:pt x="3617917" y="10378154"/>
                        <a:pt x="3609008" y="10365820"/>
                        <a:pt x="3572693" y="10354171"/>
                      </a:cubicBezTo>
                      <a:cubicBezTo>
                        <a:pt x="3582286" y="10324022"/>
                        <a:pt x="3706992" y="10378154"/>
                        <a:pt x="3687123" y="10339781"/>
                      </a:cubicBezTo>
                      <a:cubicBezTo>
                        <a:pt x="3591705" y="10309636"/>
                        <a:pt x="3494719" y="10284703"/>
                        <a:pt x="3396593" y="10265094"/>
                      </a:cubicBezTo>
                      <a:cubicBezTo>
                        <a:pt x="3363018" y="10237686"/>
                        <a:pt x="3390427" y="10237686"/>
                        <a:pt x="3407557" y="10265094"/>
                      </a:cubicBezTo>
                      <a:cubicBezTo>
                        <a:pt x="3406872" y="10250705"/>
                        <a:pt x="3511024" y="10280169"/>
                        <a:pt x="3511024" y="10256186"/>
                      </a:cubicBezTo>
                      <a:cubicBezTo>
                        <a:pt x="3452520" y="10234678"/>
                        <a:pt x="3390354" y="10224900"/>
                        <a:pt x="3328073" y="10227407"/>
                      </a:cubicBezTo>
                      <a:cubicBezTo>
                        <a:pt x="3339721" y="10226038"/>
                        <a:pt x="3329443" y="10215074"/>
                        <a:pt x="3318480" y="10204111"/>
                      </a:cubicBezTo>
                      <a:cubicBezTo>
                        <a:pt x="3249274" y="10193833"/>
                        <a:pt x="3188976" y="10171221"/>
                        <a:pt x="3120455" y="10154776"/>
                      </a:cubicBezTo>
                      <a:cubicBezTo>
                        <a:pt x="3051329" y="10135600"/>
                        <a:pt x="2980348" y="10123885"/>
                        <a:pt x="2908726" y="10119830"/>
                      </a:cubicBezTo>
                      <a:cubicBezTo>
                        <a:pt x="2890911" y="10095163"/>
                        <a:pt x="2910096" y="10091052"/>
                        <a:pt x="2921745" y="10082144"/>
                      </a:cubicBezTo>
                      <a:cubicBezTo>
                        <a:pt x="2940245" y="10097218"/>
                        <a:pt x="2916948" y="10096534"/>
                        <a:pt x="2940245" y="10107496"/>
                      </a:cubicBezTo>
                      <a:cubicBezTo>
                        <a:pt x="2963542" y="10118460"/>
                        <a:pt x="2974506" y="10119144"/>
                        <a:pt x="2967654" y="10102014"/>
                      </a:cubicBezTo>
                      <a:cubicBezTo>
                        <a:pt x="2939845" y="10083935"/>
                        <a:pt x="2910496" y="10068343"/>
                        <a:pt x="2879948" y="10055421"/>
                      </a:cubicBezTo>
                      <a:cubicBezTo>
                        <a:pt x="2886114" y="10068440"/>
                        <a:pt x="2862817" y="10062273"/>
                        <a:pt x="2859391" y="10068440"/>
                      </a:cubicBezTo>
                      <a:cubicBezTo>
                        <a:pt x="2832668" y="10060218"/>
                        <a:pt x="2827186" y="10022531"/>
                        <a:pt x="2799778" y="10016363"/>
                      </a:cubicBezTo>
                      <a:cubicBezTo>
                        <a:pt x="2787444" y="10015678"/>
                        <a:pt x="2767573" y="10010197"/>
                        <a:pt x="2772369" y="10019790"/>
                      </a:cubicBezTo>
                      <a:cubicBezTo>
                        <a:pt x="2819649" y="10045143"/>
                        <a:pt x="2814852" y="10037606"/>
                        <a:pt x="2814852" y="10064328"/>
                      </a:cubicBezTo>
                      <a:cubicBezTo>
                        <a:pt x="2843767" y="10072813"/>
                        <a:pt x="2871085" y="10086010"/>
                        <a:pt x="2895707" y="10103385"/>
                      </a:cubicBezTo>
                      <a:cubicBezTo>
                        <a:pt x="2858020" y="10101329"/>
                        <a:pt x="2947783" y="10135590"/>
                        <a:pt x="2910096" y="10135590"/>
                      </a:cubicBezTo>
                      <a:cubicBezTo>
                        <a:pt x="2871039" y="10117775"/>
                        <a:pt x="2889540" y="10123941"/>
                        <a:pt x="2866928" y="10092421"/>
                      </a:cubicBezTo>
                      <a:cubicBezTo>
                        <a:pt x="2783333" y="10044457"/>
                        <a:pt x="2738109" y="10058161"/>
                        <a:pt x="2673699" y="10023901"/>
                      </a:cubicBezTo>
                      <a:cubicBezTo>
                        <a:pt x="2712756" y="10018420"/>
                        <a:pt x="2777851" y="10028698"/>
                        <a:pt x="2760036" y="9988955"/>
                      </a:cubicBezTo>
                      <a:cubicBezTo>
                        <a:pt x="2719608" y="9949213"/>
                        <a:pt x="2644236" y="9957436"/>
                        <a:pt x="2596956" y="9926601"/>
                      </a:cubicBezTo>
                      <a:cubicBezTo>
                        <a:pt x="2578456" y="9886174"/>
                        <a:pt x="2535287" y="9877266"/>
                        <a:pt x="2503083" y="9853969"/>
                      </a:cubicBezTo>
                      <a:cubicBezTo>
                        <a:pt x="2494175" y="9871786"/>
                        <a:pt x="2383171" y="9829302"/>
                        <a:pt x="2387283" y="9808061"/>
                      </a:cubicBezTo>
                      <a:cubicBezTo>
                        <a:pt x="2411950" y="9823820"/>
                        <a:pt x="2464712" y="9845747"/>
                        <a:pt x="2437304" y="9808061"/>
                      </a:cubicBezTo>
                      <a:cubicBezTo>
                        <a:pt x="2410049" y="9801863"/>
                        <a:pt x="2383927" y="9791461"/>
                        <a:pt x="2359874" y="9777227"/>
                      </a:cubicBezTo>
                      <a:cubicBezTo>
                        <a:pt x="2367412" y="9790930"/>
                        <a:pt x="2335892" y="9777911"/>
                        <a:pt x="2353707" y="9799153"/>
                      </a:cubicBezTo>
                      <a:cubicBezTo>
                        <a:pt x="2308177" y="9773753"/>
                        <a:pt x="2261284" y="9750878"/>
                        <a:pt x="2213240" y="9730632"/>
                      </a:cubicBezTo>
                      <a:cubicBezTo>
                        <a:pt x="2169387" y="9651149"/>
                        <a:pt x="2094699" y="9686094"/>
                        <a:pt x="2056327" y="9593590"/>
                      </a:cubicBezTo>
                      <a:cubicBezTo>
                        <a:pt x="2024123" y="9588109"/>
                        <a:pt x="2009733" y="9565498"/>
                        <a:pt x="1975473" y="9561385"/>
                      </a:cubicBezTo>
                      <a:cubicBezTo>
                        <a:pt x="2006350" y="9543624"/>
                        <a:pt x="2042501" y="9537316"/>
                        <a:pt x="2077569" y="9543570"/>
                      </a:cubicBezTo>
                      <a:cubicBezTo>
                        <a:pt x="1972732" y="9469568"/>
                        <a:pt x="1872692" y="9372953"/>
                        <a:pt x="1782244" y="9372953"/>
                      </a:cubicBezTo>
                      <a:cubicBezTo>
                        <a:pt x="1710983" y="9303063"/>
                        <a:pt x="1600664" y="9197540"/>
                        <a:pt x="1512958" y="9181781"/>
                      </a:cubicBezTo>
                      <a:cubicBezTo>
                        <a:pt x="1554328" y="9281308"/>
                        <a:pt x="1706914" y="9327848"/>
                        <a:pt x="1771039" y="9390258"/>
                      </a:cubicBezTo>
                      <a:lnTo>
                        <a:pt x="1791202" y="9416461"/>
                      </a:lnTo>
                      <a:lnTo>
                        <a:pt x="1731337" y="9387930"/>
                      </a:lnTo>
                      <a:cubicBezTo>
                        <a:pt x="1700966" y="9376470"/>
                        <a:pt x="1669635" y="9367554"/>
                        <a:pt x="1637665" y="9361305"/>
                      </a:cubicBezTo>
                      <a:cubicBezTo>
                        <a:pt x="1602720" y="9314711"/>
                        <a:pt x="1559553" y="9271543"/>
                        <a:pt x="1521866" y="9224263"/>
                      </a:cubicBezTo>
                      <a:cubicBezTo>
                        <a:pt x="1447863" y="9201651"/>
                        <a:pt x="1422510" y="9150947"/>
                        <a:pt x="1379342" y="9167391"/>
                      </a:cubicBezTo>
                      <a:cubicBezTo>
                        <a:pt x="1360157" y="9131761"/>
                        <a:pt x="1417030" y="9174928"/>
                        <a:pt x="1393732" y="9131761"/>
                      </a:cubicBezTo>
                      <a:cubicBezTo>
                        <a:pt x="1347824" y="9080370"/>
                        <a:pt x="1367694" y="9108463"/>
                        <a:pt x="1376602" y="9080370"/>
                      </a:cubicBezTo>
                      <a:cubicBezTo>
                        <a:pt x="1345768" y="9065981"/>
                        <a:pt x="1313562" y="9051592"/>
                        <a:pt x="1284098" y="9035146"/>
                      </a:cubicBezTo>
                      <a:cubicBezTo>
                        <a:pt x="1270259" y="9002414"/>
                        <a:pt x="1246229" y="8975019"/>
                        <a:pt x="1215578" y="8957033"/>
                      </a:cubicBezTo>
                      <a:cubicBezTo>
                        <a:pt x="1213523" y="8983071"/>
                        <a:pt x="1238876" y="8990608"/>
                        <a:pt x="1247782" y="9009108"/>
                      </a:cubicBezTo>
                      <a:cubicBezTo>
                        <a:pt x="1213523" y="8985811"/>
                        <a:pt x="1197762" y="8985127"/>
                        <a:pt x="1192966" y="8997460"/>
                      </a:cubicBezTo>
                      <a:cubicBezTo>
                        <a:pt x="1173095" y="8969366"/>
                        <a:pt x="1137464" y="8952236"/>
                        <a:pt x="1134038" y="8913180"/>
                      </a:cubicBezTo>
                      <a:cubicBezTo>
                        <a:pt x="1156650" y="8922772"/>
                        <a:pt x="1179948" y="8932365"/>
                        <a:pt x="1163503" y="8893994"/>
                      </a:cubicBezTo>
                      <a:cubicBezTo>
                        <a:pt x="1116223" y="8873437"/>
                        <a:pt x="1066887" y="8848770"/>
                        <a:pt x="1018239" y="8825473"/>
                      </a:cubicBezTo>
                      <a:cubicBezTo>
                        <a:pt x="1020293" y="8768601"/>
                        <a:pt x="923680" y="8770656"/>
                        <a:pt x="923680" y="8714469"/>
                      </a:cubicBezTo>
                      <a:cubicBezTo>
                        <a:pt x="944235" y="8708987"/>
                        <a:pt x="962052" y="8745989"/>
                        <a:pt x="968904" y="8723377"/>
                      </a:cubicBezTo>
                      <a:cubicBezTo>
                        <a:pt x="976441" y="8750785"/>
                        <a:pt x="1010016" y="8762434"/>
                        <a:pt x="1025775" y="8785046"/>
                      </a:cubicBezTo>
                      <a:cubicBezTo>
                        <a:pt x="1025775" y="8772712"/>
                        <a:pt x="1035369" y="8772712"/>
                        <a:pt x="1025775" y="8748730"/>
                      </a:cubicBezTo>
                      <a:lnTo>
                        <a:pt x="966163" y="8713099"/>
                      </a:lnTo>
                      <a:cubicBezTo>
                        <a:pt x="980552" y="8682950"/>
                        <a:pt x="925050" y="8658282"/>
                        <a:pt x="912031" y="8614429"/>
                      </a:cubicBezTo>
                      <a:cubicBezTo>
                        <a:pt x="980552" y="8670616"/>
                        <a:pt x="1033998" y="8765860"/>
                        <a:pt x="1102518" y="8751471"/>
                      </a:cubicBezTo>
                      <a:cubicBezTo>
                        <a:pt x="1069181" y="8708078"/>
                        <a:pt x="1029710" y="8669762"/>
                        <a:pt x="985349" y="8637726"/>
                      </a:cubicBezTo>
                      <a:cubicBezTo>
                        <a:pt x="943551" y="8598669"/>
                        <a:pt x="910661" y="8559612"/>
                        <a:pt x="929161" y="8525352"/>
                      </a:cubicBezTo>
                      <a:cubicBezTo>
                        <a:pt x="912685" y="8505550"/>
                        <a:pt x="892417" y="8489242"/>
                        <a:pt x="869548" y="8477387"/>
                      </a:cubicBezTo>
                      <a:cubicBezTo>
                        <a:pt x="870233" y="8488351"/>
                        <a:pt x="877086" y="8508222"/>
                        <a:pt x="866122" y="8502740"/>
                      </a:cubicBezTo>
                      <a:cubicBezTo>
                        <a:pt x="826248" y="8438667"/>
                        <a:pt x="782783" y="8376899"/>
                        <a:pt x="735933" y="8317734"/>
                      </a:cubicBezTo>
                      <a:cubicBezTo>
                        <a:pt x="711266" y="8286900"/>
                        <a:pt x="688653" y="8256751"/>
                        <a:pt x="667412" y="8225231"/>
                      </a:cubicBezTo>
                      <a:cubicBezTo>
                        <a:pt x="647549" y="8193372"/>
                        <a:pt x="629919" y="8160174"/>
                        <a:pt x="614650" y="8125876"/>
                      </a:cubicBezTo>
                      <a:cubicBezTo>
                        <a:pt x="613965" y="8139580"/>
                        <a:pt x="596150" y="8125876"/>
                        <a:pt x="589984" y="8125876"/>
                      </a:cubicBezTo>
                      <a:cubicBezTo>
                        <a:pt x="593409" y="8091615"/>
                        <a:pt x="553667" y="8074485"/>
                        <a:pt x="549556" y="8042966"/>
                      </a:cubicBezTo>
                      <a:cubicBezTo>
                        <a:pt x="580390" y="8060096"/>
                        <a:pt x="598205" y="8108061"/>
                        <a:pt x="602317" y="8075856"/>
                      </a:cubicBezTo>
                      <a:cubicBezTo>
                        <a:pt x="572167" y="8023095"/>
                        <a:pt x="545444" y="7968278"/>
                        <a:pt x="509815" y="7916203"/>
                      </a:cubicBezTo>
                      <a:cubicBezTo>
                        <a:pt x="501591" y="7879887"/>
                        <a:pt x="520778" y="7899072"/>
                        <a:pt x="515980" y="7870294"/>
                      </a:cubicBezTo>
                      <a:cubicBezTo>
                        <a:pt x="505017" y="7863442"/>
                        <a:pt x="500221" y="7870979"/>
                        <a:pt x="482405" y="7850423"/>
                      </a:cubicBezTo>
                      <a:cubicBezTo>
                        <a:pt x="481720" y="7825070"/>
                        <a:pt x="496109" y="7831922"/>
                        <a:pt x="489257" y="7794236"/>
                      </a:cubicBezTo>
                      <a:cubicBezTo>
                        <a:pt x="457053" y="7764086"/>
                        <a:pt x="463905" y="7759975"/>
                        <a:pt x="437867" y="7747641"/>
                      </a:cubicBezTo>
                      <a:cubicBezTo>
                        <a:pt x="446089" y="7722289"/>
                        <a:pt x="470757" y="7736678"/>
                        <a:pt x="479664" y="7712011"/>
                      </a:cubicBezTo>
                      <a:cubicBezTo>
                        <a:pt x="452196" y="7682352"/>
                        <a:pt x="433668" y="7645535"/>
                        <a:pt x="426218" y="7605804"/>
                      </a:cubicBezTo>
                      <a:lnTo>
                        <a:pt x="439237" y="7616082"/>
                      </a:lnTo>
                      <a:cubicBezTo>
                        <a:pt x="439922" y="7612655"/>
                        <a:pt x="441293" y="7607859"/>
                        <a:pt x="448146" y="7616082"/>
                      </a:cubicBezTo>
                      <a:cubicBezTo>
                        <a:pt x="437182" y="7638694"/>
                        <a:pt x="474183" y="7697621"/>
                        <a:pt x="479664" y="7679806"/>
                      </a:cubicBezTo>
                      <a:cubicBezTo>
                        <a:pt x="459437" y="7621728"/>
                        <a:pt x="428009" y="7568183"/>
                        <a:pt x="387161" y="7522208"/>
                      </a:cubicBezTo>
                      <a:cubicBezTo>
                        <a:pt x="402921" y="7503708"/>
                        <a:pt x="368661" y="7470818"/>
                        <a:pt x="387161" y="7458484"/>
                      </a:cubicBezTo>
                      <a:cubicBezTo>
                        <a:pt x="376198" y="7461910"/>
                        <a:pt x="357012" y="7442039"/>
                        <a:pt x="357012" y="7415316"/>
                      </a:cubicBezTo>
                      <a:cubicBezTo>
                        <a:pt x="387161" y="7447521"/>
                        <a:pt x="407032" y="7442039"/>
                        <a:pt x="407032" y="7400927"/>
                      </a:cubicBezTo>
                      <a:cubicBezTo>
                        <a:pt x="427589" y="7439298"/>
                        <a:pt x="444719" y="7473558"/>
                        <a:pt x="468016" y="7507819"/>
                      </a:cubicBezTo>
                      <a:cubicBezTo>
                        <a:pt x="469386" y="7479040"/>
                        <a:pt x="502961" y="7529745"/>
                        <a:pt x="493369" y="7479040"/>
                      </a:cubicBezTo>
                      <a:cubicBezTo>
                        <a:pt x="443754" y="7438615"/>
                        <a:pt x="407069" y="7384541"/>
                        <a:pt x="387848" y="7323498"/>
                      </a:cubicBezTo>
                      <a:cubicBezTo>
                        <a:pt x="372772" y="7331035"/>
                        <a:pt x="333030" y="7315276"/>
                        <a:pt x="326179" y="7254977"/>
                      </a:cubicBezTo>
                      <a:cubicBezTo>
                        <a:pt x="344678" y="7274848"/>
                        <a:pt x="348105" y="7298145"/>
                        <a:pt x="372087" y="7315276"/>
                      </a:cubicBezTo>
                      <a:cubicBezTo>
                        <a:pt x="383050" y="7306368"/>
                        <a:pt x="386476" y="7259773"/>
                        <a:pt x="376883" y="7252921"/>
                      </a:cubicBezTo>
                      <a:cubicBezTo>
                        <a:pt x="367290" y="7246069"/>
                        <a:pt x="343993" y="7263885"/>
                        <a:pt x="337826" y="7221402"/>
                      </a:cubicBezTo>
                      <a:cubicBezTo>
                        <a:pt x="348790" y="7235106"/>
                        <a:pt x="371402" y="7225513"/>
                        <a:pt x="348790" y="7198105"/>
                      </a:cubicBezTo>
                      <a:cubicBezTo>
                        <a:pt x="326179" y="7170697"/>
                        <a:pt x="324122" y="7207013"/>
                        <a:pt x="295325" y="7159733"/>
                      </a:cubicBezTo>
                      <a:cubicBezTo>
                        <a:pt x="294640" y="7132325"/>
                        <a:pt x="324807" y="7128899"/>
                        <a:pt x="310399" y="7105602"/>
                      </a:cubicBezTo>
                      <a:cubicBezTo>
                        <a:pt x="302862" y="7121362"/>
                        <a:pt x="259009" y="7096694"/>
                        <a:pt x="249417" y="7056952"/>
                      </a:cubicBezTo>
                      <a:cubicBezTo>
                        <a:pt x="259695" y="7035025"/>
                        <a:pt x="274084" y="7078879"/>
                        <a:pt x="280936" y="7070656"/>
                      </a:cubicBezTo>
                      <a:cubicBezTo>
                        <a:pt x="257638" y="7037766"/>
                        <a:pt x="302177" y="7040507"/>
                        <a:pt x="280936" y="7020636"/>
                      </a:cubicBezTo>
                      <a:cubicBezTo>
                        <a:pt x="253528" y="7054896"/>
                        <a:pt x="200081" y="6932930"/>
                        <a:pt x="195284" y="6874002"/>
                      </a:cubicBezTo>
                      <a:cubicBezTo>
                        <a:pt x="184292" y="6866132"/>
                        <a:pt x="169013" y="6868576"/>
                        <a:pt x="161025" y="6879483"/>
                      </a:cubicBezTo>
                      <a:cubicBezTo>
                        <a:pt x="161025" y="6842482"/>
                        <a:pt x="150060" y="6817129"/>
                        <a:pt x="134987" y="6832204"/>
                      </a:cubicBezTo>
                      <a:cubicBezTo>
                        <a:pt x="139782" y="6804796"/>
                        <a:pt x="117172" y="6780813"/>
                        <a:pt x="123338" y="6752720"/>
                      </a:cubicBezTo>
                      <a:cubicBezTo>
                        <a:pt x="164864" y="6802281"/>
                        <a:pt x="197128" y="6858915"/>
                        <a:pt x="218581" y="6919910"/>
                      </a:cubicBezTo>
                      <a:cubicBezTo>
                        <a:pt x="219953" y="6908262"/>
                        <a:pt x="228860" y="6915114"/>
                        <a:pt x="228860" y="6908262"/>
                      </a:cubicBezTo>
                      <a:cubicBezTo>
                        <a:pt x="150747" y="6754090"/>
                        <a:pt x="145265" y="6647198"/>
                        <a:pt x="60984" y="6485489"/>
                      </a:cubicBezTo>
                      <a:cubicBezTo>
                        <a:pt x="73317" y="6464247"/>
                        <a:pt x="59613" y="6445062"/>
                        <a:pt x="68522" y="6424506"/>
                      </a:cubicBezTo>
                      <a:cubicBezTo>
                        <a:pt x="110319" y="6476581"/>
                        <a:pt x="137043" y="6585529"/>
                        <a:pt x="193915" y="6622531"/>
                      </a:cubicBezTo>
                      <a:lnTo>
                        <a:pt x="198710" y="6601974"/>
                      </a:lnTo>
                      <a:cubicBezTo>
                        <a:pt x="141153" y="6496452"/>
                        <a:pt x="65780" y="6387504"/>
                        <a:pt x="87022" y="6273075"/>
                      </a:cubicBezTo>
                      <a:cubicBezTo>
                        <a:pt x="54132" y="6180571"/>
                        <a:pt x="12335" y="6038733"/>
                        <a:pt x="35632" y="5975009"/>
                      </a:cubicBezTo>
                      <a:cubicBezTo>
                        <a:pt x="23983" y="5975009"/>
                        <a:pt x="18502" y="5951027"/>
                        <a:pt x="18502" y="5924989"/>
                      </a:cubicBezTo>
                      <a:cubicBezTo>
                        <a:pt x="30835" y="5953768"/>
                        <a:pt x="41798" y="5964731"/>
                        <a:pt x="50021" y="5935267"/>
                      </a:cubicBezTo>
                      <a:cubicBezTo>
                        <a:pt x="44456" y="5908073"/>
                        <a:pt x="49090" y="5879781"/>
                        <a:pt x="63039" y="5855783"/>
                      </a:cubicBezTo>
                      <a:cubicBezTo>
                        <a:pt x="50706" y="5829745"/>
                        <a:pt x="54818" y="5805763"/>
                        <a:pt x="39058" y="5825634"/>
                      </a:cubicBezTo>
                      <a:cubicBezTo>
                        <a:pt x="44539" y="5839338"/>
                        <a:pt x="54132" y="5852357"/>
                        <a:pt x="50021" y="5866061"/>
                      </a:cubicBezTo>
                      <a:cubicBezTo>
                        <a:pt x="21928" y="5857839"/>
                        <a:pt x="26723" y="5783837"/>
                        <a:pt x="0" y="5744094"/>
                      </a:cubicBezTo>
                      <a:cubicBezTo>
                        <a:pt x="51391" y="5718742"/>
                        <a:pt x="42484" y="5584441"/>
                        <a:pt x="58928" y="5500160"/>
                      </a:cubicBezTo>
                      <a:cubicBezTo>
                        <a:pt x="81541" y="5517976"/>
                        <a:pt x="93874" y="5452196"/>
                        <a:pt x="106892" y="5415880"/>
                      </a:cubicBezTo>
                      <a:cubicBezTo>
                        <a:pt x="140469" y="5423417"/>
                        <a:pt x="167877" y="5473437"/>
                        <a:pt x="193230" y="5541958"/>
                      </a:cubicBezTo>
                      <a:cubicBezTo>
                        <a:pt x="182106" y="5457896"/>
                        <a:pt x="188877" y="5372432"/>
                        <a:pt x="213101" y="5291172"/>
                      </a:cubicBezTo>
                      <a:cubicBezTo>
                        <a:pt x="225607" y="5232414"/>
                        <a:pt x="231126" y="5172385"/>
                        <a:pt x="229545" y="5112332"/>
                      </a:cubicBezTo>
                      <a:cubicBezTo>
                        <a:pt x="230288" y="5094436"/>
                        <a:pt x="245212" y="5080424"/>
                        <a:pt x="263121" y="5080813"/>
                      </a:cubicBezTo>
                      <a:cubicBezTo>
                        <a:pt x="266712" y="5090623"/>
                        <a:pt x="271304" y="5100038"/>
                        <a:pt x="276825" y="5108907"/>
                      </a:cubicBezTo>
                      <a:cubicBezTo>
                        <a:pt x="296696" y="5137686"/>
                        <a:pt x="341252" y="5156186"/>
                        <a:pt x="330974" y="5197298"/>
                      </a:cubicBezTo>
                      <a:cubicBezTo>
                        <a:pt x="323437" y="5224022"/>
                        <a:pt x="298751" y="5240467"/>
                        <a:pt x="277509" y="5269245"/>
                      </a:cubicBezTo>
                      <a:cubicBezTo>
                        <a:pt x="256269" y="5298024"/>
                        <a:pt x="267232" y="5322006"/>
                        <a:pt x="298751" y="5337766"/>
                      </a:cubicBezTo>
                      <a:cubicBezTo>
                        <a:pt x="330289" y="5353526"/>
                        <a:pt x="363179" y="5368600"/>
                        <a:pt x="394699" y="5385045"/>
                      </a:cubicBezTo>
                      <a:cubicBezTo>
                        <a:pt x="406348" y="5391212"/>
                        <a:pt x="402921" y="5401491"/>
                        <a:pt x="387848" y="5409713"/>
                      </a:cubicBezTo>
                      <a:cubicBezTo>
                        <a:pt x="372772" y="5417935"/>
                        <a:pt x="350161" y="5422047"/>
                        <a:pt x="342624" y="5434381"/>
                      </a:cubicBezTo>
                      <a:cubicBezTo>
                        <a:pt x="329874" y="5474465"/>
                        <a:pt x="313813" y="5513427"/>
                        <a:pt x="294640" y="5550866"/>
                      </a:cubicBezTo>
                      <a:cubicBezTo>
                        <a:pt x="274084" y="5572107"/>
                        <a:pt x="226119" y="5574163"/>
                        <a:pt x="226119" y="5619387"/>
                      </a:cubicBezTo>
                      <a:cubicBezTo>
                        <a:pt x="237768" y="5657073"/>
                        <a:pt x="248045" y="5698186"/>
                        <a:pt x="259009" y="5738613"/>
                      </a:cubicBezTo>
                      <a:cubicBezTo>
                        <a:pt x="239138" y="5746150"/>
                        <a:pt x="241194" y="5708463"/>
                        <a:pt x="226805" y="5708463"/>
                      </a:cubicBezTo>
                      <a:cubicBezTo>
                        <a:pt x="217212" y="5766021"/>
                        <a:pt x="257638" y="5794114"/>
                        <a:pt x="252157" y="5862635"/>
                      </a:cubicBezTo>
                      <a:cubicBezTo>
                        <a:pt x="327548" y="5881136"/>
                        <a:pt x="322753" y="6155904"/>
                        <a:pt x="372772" y="6230592"/>
                      </a:cubicBezTo>
                      <a:cubicBezTo>
                        <a:pt x="370525" y="6294608"/>
                        <a:pt x="379097" y="6358545"/>
                        <a:pt x="398125" y="6419709"/>
                      </a:cubicBezTo>
                      <a:cubicBezTo>
                        <a:pt x="414775" y="6468825"/>
                        <a:pt x="434926" y="6516684"/>
                        <a:pt x="458423" y="6562917"/>
                      </a:cubicBezTo>
                      <a:cubicBezTo>
                        <a:pt x="456367" y="6538250"/>
                        <a:pt x="417310" y="6469729"/>
                        <a:pt x="448146" y="6469729"/>
                      </a:cubicBezTo>
                      <a:cubicBezTo>
                        <a:pt x="475554" y="6543732"/>
                        <a:pt x="476924" y="6609512"/>
                        <a:pt x="516666" y="6658847"/>
                      </a:cubicBezTo>
                      <a:cubicBezTo>
                        <a:pt x="525573" y="6725312"/>
                        <a:pt x="562576" y="6853445"/>
                        <a:pt x="594094" y="6853445"/>
                      </a:cubicBezTo>
                      <a:cubicBezTo>
                        <a:pt x="606428" y="6900725"/>
                        <a:pt x="580390" y="6847964"/>
                        <a:pt x="580390" y="6884965"/>
                      </a:cubicBezTo>
                      <a:cubicBezTo>
                        <a:pt x="599576" y="6931559"/>
                        <a:pt x="652337" y="6970616"/>
                        <a:pt x="648911" y="7022007"/>
                      </a:cubicBezTo>
                      <a:cubicBezTo>
                        <a:pt x="630410" y="7008988"/>
                        <a:pt x="630410" y="6945263"/>
                        <a:pt x="616706" y="6962394"/>
                      </a:cubicBezTo>
                      <a:cubicBezTo>
                        <a:pt x="628354" y="7007617"/>
                        <a:pt x="644114" y="7093268"/>
                        <a:pt x="668782" y="7055582"/>
                      </a:cubicBezTo>
                      <a:cubicBezTo>
                        <a:pt x="679967" y="7111983"/>
                        <a:pt x="698153" y="7166767"/>
                        <a:pt x="722914" y="7218661"/>
                      </a:cubicBezTo>
                      <a:cubicBezTo>
                        <a:pt x="746896" y="7271422"/>
                        <a:pt x="770879" y="7324183"/>
                        <a:pt x="799657" y="7374888"/>
                      </a:cubicBezTo>
                      <a:cubicBezTo>
                        <a:pt x="838028" y="7374888"/>
                        <a:pt x="902439" y="7450262"/>
                        <a:pt x="941494" y="7511930"/>
                      </a:cubicBezTo>
                      <a:cubicBezTo>
                        <a:pt x="950184" y="7497664"/>
                        <a:pt x="966984" y="7490504"/>
                        <a:pt x="983293" y="7494114"/>
                      </a:cubicBezTo>
                      <a:cubicBezTo>
                        <a:pt x="985654" y="7490262"/>
                        <a:pt x="987498" y="7486115"/>
                        <a:pt x="988774" y="7481781"/>
                      </a:cubicBezTo>
                      <a:cubicBezTo>
                        <a:pt x="981957" y="7469073"/>
                        <a:pt x="972906" y="7457700"/>
                        <a:pt x="962052" y="7448206"/>
                      </a:cubicBezTo>
                      <a:cubicBezTo>
                        <a:pt x="957684" y="7446706"/>
                        <a:pt x="953537" y="7444632"/>
                        <a:pt x="949717" y="7442039"/>
                      </a:cubicBezTo>
                      <a:cubicBezTo>
                        <a:pt x="946291" y="7461910"/>
                        <a:pt x="936013" y="7464651"/>
                        <a:pt x="918197" y="7449576"/>
                      </a:cubicBezTo>
                      <a:cubicBezTo>
                        <a:pt x="899885" y="7390527"/>
                        <a:pt x="873112" y="7334442"/>
                        <a:pt x="838713" y="7283071"/>
                      </a:cubicBezTo>
                      <a:cubicBezTo>
                        <a:pt x="838713" y="7262514"/>
                        <a:pt x="850363" y="7269366"/>
                        <a:pt x="850363" y="7250866"/>
                      </a:cubicBezTo>
                      <a:cubicBezTo>
                        <a:pt x="835287" y="7247440"/>
                        <a:pt x="831176" y="7238532"/>
                        <a:pt x="827066" y="7226884"/>
                      </a:cubicBezTo>
                      <a:cubicBezTo>
                        <a:pt x="825864" y="7232776"/>
                        <a:pt x="824027" y="7238520"/>
                        <a:pt x="821583" y="7244014"/>
                      </a:cubicBezTo>
                      <a:cubicBezTo>
                        <a:pt x="818512" y="7249414"/>
                        <a:pt x="814578" y="7254275"/>
                        <a:pt x="809935" y="7258403"/>
                      </a:cubicBezTo>
                      <a:cubicBezTo>
                        <a:pt x="803768" y="7250866"/>
                        <a:pt x="792120" y="7242643"/>
                        <a:pt x="792120" y="7235106"/>
                      </a:cubicBezTo>
                      <a:cubicBezTo>
                        <a:pt x="790129" y="7213620"/>
                        <a:pt x="792458" y="7191953"/>
                        <a:pt x="798972" y="7171382"/>
                      </a:cubicBezTo>
                      <a:cubicBezTo>
                        <a:pt x="798497" y="7165110"/>
                        <a:pt x="797347" y="7158907"/>
                        <a:pt x="795546" y="7152881"/>
                      </a:cubicBezTo>
                      <a:lnTo>
                        <a:pt x="803768" y="7162474"/>
                      </a:lnTo>
                      <a:cubicBezTo>
                        <a:pt x="819527" y="7137807"/>
                        <a:pt x="818842" y="7124103"/>
                        <a:pt x="793489" y="7108343"/>
                      </a:cubicBezTo>
                      <a:cubicBezTo>
                        <a:pt x="768138" y="7092583"/>
                        <a:pt x="733192" y="7077508"/>
                        <a:pt x="715377" y="7064489"/>
                      </a:cubicBezTo>
                      <a:cubicBezTo>
                        <a:pt x="697560" y="7051471"/>
                        <a:pt x="677689" y="7037081"/>
                        <a:pt x="677689" y="7007617"/>
                      </a:cubicBezTo>
                      <a:cubicBezTo>
                        <a:pt x="687969" y="7002136"/>
                        <a:pt x="700986" y="6998709"/>
                        <a:pt x="705098" y="6989802"/>
                      </a:cubicBezTo>
                      <a:cubicBezTo>
                        <a:pt x="717431" y="6962394"/>
                        <a:pt x="724285" y="6934985"/>
                        <a:pt x="764027" y="6934985"/>
                      </a:cubicBezTo>
                      <a:lnTo>
                        <a:pt x="777046" y="6934985"/>
                      </a:lnTo>
                      <a:cubicBezTo>
                        <a:pt x="774558" y="6926068"/>
                        <a:pt x="773403" y="6916832"/>
                        <a:pt x="773618" y="6907577"/>
                      </a:cubicBezTo>
                      <a:cubicBezTo>
                        <a:pt x="780229" y="6915761"/>
                        <a:pt x="787569" y="6923329"/>
                        <a:pt x="795546" y="6930189"/>
                      </a:cubicBezTo>
                      <a:cubicBezTo>
                        <a:pt x="801279" y="6927322"/>
                        <a:pt x="806400" y="6923365"/>
                        <a:pt x="810620" y="6918540"/>
                      </a:cubicBezTo>
                      <a:cubicBezTo>
                        <a:pt x="807194" y="6880854"/>
                        <a:pt x="773618" y="6852760"/>
                        <a:pt x="790063" y="6812333"/>
                      </a:cubicBezTo>
                      <a:cubicBezTo>
                        <a:pt x="781842" y="6802740"/>
                        <a:pt x="778416" y="6813704"/>
                        <a:pt x="768822" y="6798629"/>
                      </a:cubicBezTo>
                      <a:cubicBezTo>
                        <a:pt x="774944" y="6756684"/>
                        <a:pt x="769739" y="6713865"/>
                        <a:pt x="753748" y="6674607"/>
                      </a:cubicBezTo>
                      <a:lnTo>
                        <a:pt x="744155" y="6674607"/>
                      </a:lnTo>
                      <a:cubicBezTo>
                        <a:pt x="733877" y="6673921"/>
                        <a:pt x="716061" y="6663643"/>
                        <a:pt x="716061" y="6657476"/>
                      </a:cubicBezTo>
                      <a:cubicBezTo>
                        <a:pt x="713693" y="6640248"/>
                        <a:pt x="717582" y="6622743"/>
                        <a:pt x="727024" y="6608141"/>
                      </a:cubicBezTo>
                      <a:cubicBezTo>
                        <a:pt x="733315" y="6601624"/>
                        <a:pt x="739947" y="6595449"/>
                        <a:pt x="746896" y="6589640"/>
                      </a:cubicBezTo>
                      <a:cubicBezTo>
                        <a:pt x="741987" y="6562981"/>
                        <a:pt x="740835" y="6535765"/>
                        <a:pt x="743470" y="6508786"/>
                      </a:cubicBezTo>
                      <a:lnTo>
                        <a:pt x="735248" y="6514953"/>
                      </a:lnTo>
                      <a:cubicBezTo>
                        <a:pt x="731822" y="6517009"/>
                        <a:pt x="712636" y="6506045"/>
                        <a:pt x="712636" y="6500564"/>
                      </a:cubicBezTo>
                      <a:cubicBezTo>
                        <a:pt x="712636" y="6460136"/>
                        <a:pt x="712636" y="6419024"/>
                        <a:pt x="712636" y="6377912"/>
                      </a:cubicBezTo>
                      <a:cubicBezTo>
                        <a:pt x="722914" y="6373115"/>
                        <a:pt x="732507" y="6369689"/>
                        <a:pt x="742099" y="6364207"/>
                      </a:cubicBezTo>
                      <a:cubicBezTo>
                        <a:pt x="789378" y="6336799"/>
                        <a:pt x="787323" y="6264167"/>
                        <a:pt x="848307" y="6249778"/>
                      </a:cubicBezTo>
                      <a:cubicBezTo>
                        <a:pt x="855591" y="6208322"/>
                        <a:pt x="869471" y="6168301"/>
                        <a:pt x="889420" y="6131237"/>
                      </a:cubicBezTo>
                      <a:cubicBezTo>
                        <a:pt x="895232" y="6122256"/>
                        <a:pt x="898326" y="6111786"/>
                        <a:pt x="898326" y="6101088"/>
                      </a:cubicBezTo>
                      <a:lnTo>
                        <a:pt x="894215" y="6075049"/>
                      </a:lnTo>
                      <a:cubicBezTo>
                        <a:pt x="891171" y="6064255"/>
                        <a:pt x="885524" y="6054373"/>
                        <a:pt x="877770" y="6046271"/>
                      </a:cubicBezTo>
                      <a:cubicBezTo>
                        <a:pt x="864066" y="6031881"/>
                        <a:pt x="855843" y="5999677"/>
                        <a:pt x="822268" y="6022974"/>
                      </a:cubicBezTo>
                      <a:cubicBezTo>
                        <a:pt x="796615" y="6039267"/>
                        <a:pt x="769823" y="6053693"/>
                        <a:pt x="742099" y="6066142"/>
                      </a:cubicBezTo>
                      <a:cubicBezTo>
                        <a:pt x="698246" y="6088068"/>
                        <a:pt x="673578" y="6075050"/>
                        <a:pt x="673578" y="6023659"/>
                      </a:cubicBezTo>
                      <a:cubicBezTo>
                        <a:pt x="660564" y="5968770"/>
                        <a:pt x="674004" y="5910953"/>
                        <a:pt x="709894" y="5867432"/>
                      </a:cubicBezTo>
                      <a:cubicBezTo>
                        <a:pt x="725129" y="5848426"/>
                        <a:pt x="736322" y="5826508"/>
                        <a:pt x="742785" y="5803022"/>
                      </a:cubicBezTo>
                      <a:cubicBezTo>
                        <a:pt x="752377" y="5776984"/>
                        <a:pt x="753748" y="5755743"/>
                        <a:pt x="714692" y="5749576"/>
                      </a:cubicBezTo>
                      <a:cubicBezTo>
                        <a:pt x="675634" y="5743409"/>
                        <a:pt x="681801" y="5725594"/>
                        <a:pt x="698932" y="5701611"/>
                      </a:cubicBezTo>
                      <a:cubicBezTo>
                        <a:pt x="705143" y="5691314"/>
                        <a:pt x="708016" y="5679346"/>
                        <a:pt x="707153" y="5667351"/>
                      </a:cubicBezTo>
                      <a:cubicBezTo>
                        <a:pt x="707153" y="5648851"/>
                        <a:pt x="681801" y="5630350"/>
                        <a:pt x="668782" y="5638572"/>
                      </a:cubicBezTo>
                      <a:cubicBezTo>
                        <a:pt x="649107" y="5651502"/>
                        <a:pt x="630123" y="5665453"/>
                        <a:pt x="611909" y="5680370"/>
                      </a:cubicBezTo>
                      <a:cubicBezTo>
                        <a:pt x="601631" y="5687907"/>
                        <a:pt x="588612" y="5702982"/>
                        <a:pt x="584501" y="5702982"/>
                      </a:cubicBezTo>
                      <a:cubicBezTo>
                        <a:pt x="567747" y="5696154"/>
                        <a:pt x="553427" y="5684458"/>
                        <a:pt x="543389" y="5669407"/>
                      </a:cubicBezTo>
                      <a:cubicBezTo>
                        <a:pt x="526259" y="5642683"/>
                        <a:pt x="513925" y="5605682"/>
                        <a:pt x="499535" y="5574163"/>
                      </a:cubicBezTo>
                      <a:cubicBezTo>
                        <a:pt x="549556" y="5527569"/>
                        <a:pt x="511184" y="5453566"/>
                        <a:pt x="554352" y="5402861"/>
                      </a:cubicBezTo>
                      <a:cubicBezTo>
                        <a:pt x="572963" y="5372192"/>
                        <a:pt x="588130" y="5339561"/>
                        <a:pt x="599576" y="5305561"/>
                      </a:cubicBezTo>
                      <a:cubicBezTo>
                        <a:pt x="626299" y="5251430"/>
                        <a:pt x="665356" y="5198669"/>
                        <a:pt x="609854" y="5139056"/>
                      </a:cubicBezTo>
                      <a:cubicBezTo>
                        <a:pt x="601370" y="5128694"/>
                        <a:pt x="599022" y="5114608"/>
                        <a:pt x="603687" y="5102055"/>
                      </a:cubicBezTo>
                      <a:cubicBezTo>
                        <a:pt x="655078" y="5023285"/>
                        <a:pt x="635892" y="4935578"/>
                        <a:pt x="635892" y="4850614"/>
                      </a:cubicBezTo>
                      <a:cubicBezTo>
                        <a:pt x="637262" y="4828687"/>
                        <a:pt x="635892" y="4794427"/>
                        <a:pt x="616021" y="4791000"/>
                      </a:cubicBezTo>
                      <a:cubicBezTo>
                        <a:pt x="596150" y="4787575"/>
                        <a:pt x="572167" y="4808131"/>
                        <a:pt x="550926" y="4819779"/>
                      </a:cubicBezTo>
                      <a:cubicBezTo>
                        <a:pt x="533514" y="4826273"/>
                        <a:pt x="522773" y="4843800"/>
                        <a:pt x="524888" y="4862262"/>
                      </a:cubicBezTo>
                      <a:cubicBezTo>
                        <a:pt x="527629" y="4904060"/>
                        <a:pt x="515980" y="4947912"/>
                        <a:pt x="553667" y="4982858"/>
                      </a:cubicBezTo>
                      <a:cubicBezTo>
                        <a:pt x="555463" y="4984665"/>
                        <a:pt x="557023" y="4986693"/>
                        <a:pt x="558309" y="4988893"/>
                      </a:cubicBezTo>
                      <a:cubicBezTo>
                        <a:pt x="566714" y="5003267"/>
                        <a:pt x="561874" y="5021733"/>
                        <a:pt x="547500" y="5030108"/>
                      </a:cubicBezTo>
                      <a:cubicBezTo>
                        <a:pt x="542704" y="5033534"/>
                        <a:pt x="528999" y="5015747"/>
                        <a:pt x="518721" y="5015748"/>
                      </a:cubicBezTo>
                      <a:cubicBezTo>
                        <a:pt x="514963" y="5015189"/>
                        <a:pt x="511248" y="5014376"/>
                        <a:pt x="507599" y="5013315"/>
                      </a:cubicBezTo>
                      <a:cubicBezTo>
                        <a:pt x="462903" y="5000320"/>
                        <a:pt x="437206" y="4953552"/>
                        <a:pt x="450200" y="4908856"/>
                      </a:cubicBezTo>
                      <a:cubicBezTo>
                        <a:pt x="467968" y="4827235"/>
                        <a:pt x="497270" y="4748560"/>
                        <a:pt x="537222" y="4675201"/>
                      </a:cubicBezTo>
                      <a:cubicBezTo>
                        <a:pt x="550926" y="4656014"/>
                        <a:pt x="555037" y="4627920"/>
                        <a:pt x="571482" y="4612845"/>
                      </a:cubicBezTo>
                      <a:cubicBezTo>
                        <a:pt x="624992" y="4568945"/>
                        <a:pt x="650008" y="4499162"/>
                        <a:pt x="636577" y="4431265"/>
                      </a:cubicBezTo>
                      <a:cubicBezTo>
                        <a:pt x="632502" y="4381961"/>
                        <a:pt x="650289" y="4333357"/>
                        <a:pt x="685227" y="4298333"/>
                      </a:cubicBezTo>
                      <a:cubicBezTo>
                        <a:pt x="726340" y="4241461"/>
                        <a:pt x="726340" y="4162661"/>
                        <a:pt x="772248" y="4104417"/>
                      </a:cubicBezTo>
                      <a:cubicBezTo>
                        <a:pt x="788009" y="4084546"/>
                        <a:pt x="763340" y="4074269"/>
                        <a:pt x="752377" y="4062620"/>
                      </a:cubicBezTo>
                      <a:cubicBezTo>
                        <a:pt x="745183" y="4052614"/>
                        <a:pt x="734788" y="4045362"/>
                        <a:pt x="722914" y="4042063"/>
                      </a:cubicBezTo>
                      <a:cubicBezTo>
                        <a:pt x="674949" y="4036582"/>
                        <a:pt x="680430" y="4016025"/>
                        <a:pt x="701673" y="3984506"/>
                      </a:cubicBezTo>
                      <a:cubicBezTo>
                        <a:pt x="713001" y="3968770"/>
                        <a:pt x="711565" y="3947206"/>
                        <a:pt x="698246" y="3933115"/>
                      </a:cubicBezTo>
                      <a:cubicBezTo>
                        <a:pt x="679334" y="3908582"/>
                        <a:pt x="671175" y="3877431"/>
                        <a:pt x="675634" y="3846778"/>
                      </a:cubicBezTo>
                      <a:cubicBezTo>
                        <a:pt x="676319" y="3807721"/>
                        <a:pt x="678375" y="3770034"/>
                        <a:pt x="731822" y="3807721"/>
                      </a:cubicBezTo>
                      <a:cubicBezTo>
                        <a:pt x="751692" y="3780997"/>
                        <a:pt x="757859" y="3747422"/>
                        <a:pt x="800342" y="3730977"/>
                      </a:cubicBezTo>
                      <a:cubicBezTo>
                        <a:pt x="831861" y="3721383"/>
                        <a:pt x="846251" y="3665197"/>
                        <a:pt x="890104" y="3652862"/>
                      </a:cubicBezTo>
                      <a:cubicBezTo>
                        <a:pt x="895586" y="3651492"/>
                        <a:pt x="899011" y="3644640"/>
                        <a:pt x="903808" y="3640529"/>
                      </a:cubicBezTo>
                      <a:cubicBezTo>
                        <a:pt x="954513" y="3603527"/>
                        <a:pt x="918882" y="3528840"/>
                        <a:pt x="972330" y="3493208"/>
                      </a:cubicBezTo>
                      <a:cubicBezTo>
                        <a:pt x="968904" y="3454150"/>
                        <a:pt x="978496" y="3413723"/>
                        <a:pt x="961365" y="3385629"/>
                      </a:cubicBezTo>
                      <a:cubicBezTo>
                        <a:pt x="923811" y="3320851"/>
                        <a:pt x="928670" y="3239887"/>
                        <a:pt x="973700" y="3180065"/>
                      </a:cubicBezTo>
                      <a:cubicBezTo>
                        <a:pt x="979181" y="3176640"/>
                        <a:pt x="979181" y="3172528"/>
                        <a:pt x="979181" y="3168418"/>
                      </a:cubicBezTo>
                      <a:cubicBezTo>
                        <a:pt x="955198" y="3180751"/>
                        <a:pt x="946976" y="3203362"/>
                        <a:pt x="932588" y="3222549"/>
                      </a:cubicBezTo>
                      <a:cubicBezTo>
                        <a:pt x="940124" y="3183491"/>
                        <a:pt x="964791" y="3154712"/>
                        <a:pt x="970959" y="3114970"/>
                      </a:cubicBezTo>
                      <a:cubicBezTo>
                        <a:pt x="913402" y="3150601"/>
                        <a:pt x="909976" y="3222549"/>
                        <a:pt x="875029" y="3273940"/>
                      </a:cubicBezTo>
                      <a:cubicBezTo>
                        <a:pt x="856529" y="3252013"/>
                        <a:pt x="838713" y="3323276"/>
                        <a:pt x="819527" y="3337665"/>
                      </a:cubicBezTo>
                      <a:cubicBezTo>
                        <a:pt x="808564" y="3321905"/>
                        <a:pt x="822954" y="3255439"/>
                        <a:pt x="798287" y="3269143"/>
                      </a:cubicBezTo>
                      <a:cubicBezTo>
                        <a:pt x="800342" y="3317794"/>
                        <a:pt x="769507" y="3346573"/>
                        <a:pt x="756489" y="3386313"/>
                      </a:cubicBezTo>
                      <a:cubicBezTo>
                        <a:pt x="758544" y="3426743"/>
                        <a:pt x="761285" y="3408927"/>
                        <a:pt x="770879" y="3437706"/>
                      </a:cubicBezTo>
                      <a:cubicBezTo>
                        <a:pt x="739359" y="3454836"/>
                        <a:pt x="743470" y="3457577"/>
                        <a:pt x="708525" y="3488412"/>
                      </a:cubicBezTo>
                      <a:cubicBezTo>
                        <a:pt x="708525" y="3454150"/>
                        <a:pt x="699616" y="3464428"/>
                        <a:pt x="685912" y="3443873"/>
                      </a:cubicBezTo>
                      <a:cubicBezTo>
                        <a:pt x="696875" y="3413723"/>
                        <a:pt x="724285" y="3393167"/>
                        <a:pt x="718803" y="3353425"/>
                      </a:cubicBezTo>
                      <a:cubicBezTo>
                        <a:pt x="747284" y="3323023"/>
                        <a:pt x="770447" y="3288045"/>
                        <a:pt x="787323" y="3249957"/>
                      </a:cubicBezTo>
                      <a:cubicBezTo>
                        <a:pt x="808256" y="3208453"/>
                        <a:pt x="832307" y="3168596"/>
                        <a:pt x="859270" y="3130730"/>
                      </a:cubicBezTo>
                      <a:cubicBezTo>
                        <a:pt x="853788" y="3059469"/>
                        <a:pt x="914772" y="3031374"/>
                        <a:pt x="936013" y="2977928"/>
                      </a:cubicBezTo>
                      <a:cubicBezTo>
                        <a:pt x="925735" y="2983410"/>
                        <a:pt x="916143" y="2987521"/>
                        <a:pt x="921624" y="2967651"/>
                      </a:cubicBezTo>
                      <a:cubicBezTo>
                        <a:pt x="947661" y="2955316"/>
                        <a:pt x="944920" y="2922426"/>
                        <a:pt x="975070" y="2912832"/>
                      </a:cubicBezTo>
                      <a:cubicBezTo>
                        <a:pt x="982608" y="2922426"/>
                        <a:pt x="976441" y="2956001"/>
                        <a:pt x="1003163" y="2933388"/>
                      </a:cubicBezTo>
                      <a:cubicBezTo>
                        <a:pt x="1004534" y="2923111"/>
                        <a:pt x="1014126" y="2916258"/>
                        <a:pt x="1014126" y="2906665"/>
                      </a:cubicBezTo>
                      <a:cubicBezTo>
                        <a:pt x="1029202" y="2851849"/>
                        <a:pt x="985349" y="2894332"/>
                        <a:pt x="1000422" y="2838144"/>
                      </a:cubicBezTo>
                      <a:cubicBezTo>
                        <a:pt x="1031258" y="2817587"/>
                        <a:pt x="1036054" y="2810051"/>
                        <a:pt x="1042906" y="2764141"/>
                      </a:cubicBezTo>
                      <a:cubicBezTo>
                        <a:pt x="1049914" y="2758750"/>
                        <a:pt x="1059055" y="2756973"/>
                        <a:pt x="1067573" y="2759346"/>
                      </a:cubicBezTo>
                      <a:cubicBezTo>
                        <a:pt x="1078536" y="2736049"/>
                        <a:pt x="1079906" y="2704529"/>
                        <a:pt x="1096351" y="2685343"/>
                      </a:cubicBezTo>
                      <a:cubicBezTo>
                        <a:pt x="1128556" y="2700418"/>
                        <a:pt x="1064832" y="2757975"/>
                        <a:pt x="1044961" y="2801143"/>
                      </a:cubicBezTo>
                      <a:cubicBezTo>
                        <a:pt x="1060721" y="2795662"/>
                        <a:pt x="1044961" y="2838144"/>
                        <a:pt x="1074426" y="2812106"/>
                      </a:cubicBezTo>
                      <a:cubicBezTo>
                        <a:pt x="1086758" y="2766198"/>
                        <a:pt x="1119649" y="2736733"/>
                        <a:pt x="1134038" y="2692195"/>
                      </a:cubicBezTo>
                      <a:cubicBezTo>
                        <a:pt x="1161447" y="2660676"/>
                        <a:pt x="1167614" y="2688084"/>
                        <a:pt x="1174466" y="2640119"/>
                      </a:cubicBezTo>
                      <a:cubicBezTo>
                        <a:pt x="1196392" y="2626415"/>
                        <a:pt x="1189540" y="2649027"/>
                        <a:pt x="1216264" y="2626415"/>
                      </a:cubicBezTo>
                      <a:cubicBezTo>
                        <a:pt x="1216949" y="2596266"/>
                        <a:pt x="1234079" y="2581877"/>
                        <a:pt x="1238876" y="2557896"/>
                      </a:cubicBezTo>
                      <a:cubicBezTo>
                        <a:pt x="1246790" y="2554140"/>
                        <a:pt x="1255467" y="2552263"/>
                        <a:pt x="1264227" y="2552414"/>
                      </a:cubicBezTo>
                      <a:lnTo>
                        <a:pt x="1272451" y="2552414"/>
                      </a:lnTo>
                      <a:cubicBezTo>
                        <a:pt x="1281649" y="2548278"/>
                        <a:pt x="1288806" y="2540627"/>
                        <a:pt x="1292321" y="2531172"/>
                      </a:cubicBezTo>
                      <a:cubicBezTo>
                        <a:pt x="1271080" y="2533228"/>
                        <a:pt x="1245727" y="2540080"/>
                        <a:pt x="1262172" y="2492116"/>
                      </a:cubicBezTo>
                      <a:cubicBezTo>
                        <a:pt x="1303284" y="2502394"/>
                        <a:pt x="1297118" y="2454429"/>
                        <a:pt x="1339600" y="2461281"/>
                      </a:cubicBezTo>
                      <a:cubicBezTo>
                        <a:pt x="1340970" y="2420854"/>
                        <a:pt x="1348509" y="2427706"/>
                        <a:pt x="1367694" y="2385223"/>
                      </a:cubicBezTo>
                      <a:cubicBezTo>
                        <a:pt x="1343712" y="2397557"/>
                        <a:pt x="1310137" y="2467448"/>
                        <a:pt x="1295747" y="2446207"/>
                      </a:cubicBezTo>
                      <a:cubicBezTo>
                        <a:pt x="1331294" y="2402321"/>
                        <a:pt x="1369268" y="2360458"/>
                        <a:pt x="1409491" y="2320814"/>
                      </a:cubicBezTo>
                      <a:cubicBezTo>
                        <a:pt x="1383453" y="2302998"/>
                        <a:pt x="1489662" y="2213922"/>
                        <a:pt x="1520495" y="2165958"/>
                      </a:cubicBezTo>
                      <a:cubicBezTo>
                        <a:pt x="1495827" y="2181031"/>
                        <a:pt x="1458141" y="2211181"/>
                        <a:pt x="1427307" y="2234479"/>
                      </a:cubicBezTo>
                      <a:cubicBezTo>
                        <a:pt x="1396473" y="2257776"/>
                        <a:pt x="1368379" y="2270794"/>
                        <a:pt x="1368379" y="2242700"/>
                      </a:cubicBezTo>
                      <a:cubicBezTo>
                        <a:pt x="1353853" y="2256229"/>
                        <a:pt x="1343408" y="2273558"/>
                        <a:pt x="1338231" y="2292720"/>
                      </a:cubicBezTo>
                      <a:cubicBezTo>
                        <a:pt x="1353990" y="2285183"/>
                        <a:pt x="1359472" y="2289980"/>
                        <a:pt x="1359472" y="2300943"/>
                      </a:cubicBezTo>
                      <a:cubicBezTo>
                        <a:pt x="1299173" y="2348907"/>
                        <a:pt x="1356730" y="2357815"/>
                        <a:pt x="1306710" y="2407150"/>
                      </a:cubicBezTo>
                      <a:cubicBezTo>
                        <a:pt x="1314933" y="2380428"/>
                        <a:pt x="1321785" y="2355760"/>
                        <a:pt x="1301914" y="2363982"/>
                      </a:cubicBezTo>
                      <a:cubicBezTo>
                        <a:pt x="1290727" y="2372552"/>
                        <a:pt x="1280400" y="2382190"/>
                        <a:pt x="1271080" y="2392760"/>
                      </a:cubicBezTo>
                      <a:cubicBezTo>
                        <a:pt x="1266968" y="2407150"/>
                        <a:pt x="1264227" y="2420854"/>
                        <a:pt x="1260801" y="2435243"/>
                      </a:cubicBezTo>
                      <a:cubicBezTo>
                        <a:pt x="1234079" y="2450318"/>
                        <a:pt x="1218319" y="2474300"/>
                        <a:pt x="1192280" y="2489375"/>
                      </a:cubicBezTo>
                      <a:cubicBezTo>
                        <a:pt x="1192280" y="2451003"/>
                        <a:pt x="1221060" y="2437984"/>
                        <a:pt x="1227911" y="2405779"/>
                      </a:cubicBezTo>
                      <a:cubicBezTo>
                        <a:pt x="1210769" y="2414932"/>
                        <a:pt x="1196527" y="2428698"/>
                        <a:pt x="1186799" y="2445521"/>
                      </a:cubicBezTo>
                      <a:lnTo>
                        <a:pt x="1172409" y="2509246"/>
                      </a:lnTo>
                      <a:cubicBezTo>
                        <a:pt x="1187484" y="2494171"/>
                        <a:pt x="1196392" y="2489375"/>
                        <a:pt x="1196392" y="2509246"/>
                      </a:cubicBezTo>
                      <a:cubicBezTo>
                        <a:pt x="1152493" y="2549981"/>
                        <a:pt x="1113825" y="2596014"/>
                        <a:pt x="1081277" y="2646286"/>
                      </a:cubicBezTo>
                      <a:cubicBezTo>
                        <a:pt x="1078272" y="2709857"/>
                        <a:pt x="1048377" y="2769149"/>
                        <a:pt x="999053" y="2809365"/>
                      </a:cubicBezTo>
                      <a:cubicBezTo>
                        <a:pt x="951219" y="2852530"/>
                        <a:pt x="916143" y="2907989"/>
                        <a:pt x="897641" y="2969705"/>
                      </a:cubicBezTo>
                      <a:cubicBezTo>
                        <a:pt x="907919" y="2927223"/>
                        <a:pt x="899011" y="2916944"/>
                        <a:pt x="890104" y="2905980"/>
                      </a:cubicBezTo>
                      <a:cubicBezTo>
                        <a:pt x="938068" y="2866238"/>
                        <a:pt x="1007274" y="2806624"/>
                        <a:pt x="996996" y="2759346"/>
                      </a:cubicBezTo>
                      <a:cubicBezTo>
                        <a:pt x="1028699" y="2742010"/>
                        <a:pt x="1053041" y="2713771"/>
                        <a:pt x="1065518" y="2679862"/>
                      </a:cubicBezTo>
                      <a:cubicBezTo>
                        <a:pt x="1046332" y="2673695"/>
                        <a:pt x="1031258" y="2725770"/>
                        <a:pt x="1014812" y="2701103"/>
                      </a:cubicBezTo>
                      <a:cubicBezTo>
                        <a:pt x="1020978" y="2760716"/>
                        <a:pt x="937384" y="2764141"/>
                        <a:pt x="965478" y="2807310"/>
                      </a:cubicBezTo>
                      <a:cubicBezTo>
                        <a:pt x="913402" y="2831978"/>
                        <a:pt x="903808" y="2888165"/>
                        <a:pt x="864752" y="2923111"/>
                      </a:cubicBezTo>
                      <a:cubicBezTo>
                        <a:pt x="868863" y="2895017"/>
                        <a:pt x="885307" y="2878572"/>
                        <a:pt x="861326" y="2885424"/>
                      </a:cubicBezTo>
                      <a:cubicBezTo>
                        <a:pt x="856529" y="2913517"/>
                        <a:pt x="832546" y="2908721"/>
                        <a:pt x="827066" y="2908721"/>
                      </a:cubicBezTo>
                      <a:cubicBezTo>
                        <a:pt x="845566" y="2918314"/>
                        <a:pt x="806509" y="2941612"/>
                        <a:pt x="810620" y="2977243"/>
                      </a:cubicBezTo>
                      <a:cubicBezTo>
                        <a:pt x="824324" y="2956687"/>
                        <a:pt x="834603" y="2951204"/>
                        <a:pt x="834603" y="2970389"/>
                      </a:cubicBezTo>
                      <a:cubicBezTo>
                        <a:pt x="803768" y="2999169"/>
                        <a:pt x="798972" y="3047134"/>
                        <a:pt x="755803" y="3067691"/>
                      </a:cubicBezTo>
                      <a:cubicBezTo>
                        <a:pt x="755803" y="3052615"/>
                        <a:pt x="761970" y="3025207"/>
                        <a:pt x="751007" y="3030689"/>
                      </a:cubicBezTo>
                      <a:cubicBezTo>
                        <a:pt x="727024" y="3077283"/>
                        <a:pt x="744155" y="3082079"/>
                        <a:pt x="727024" y="3130045"/>
                      </a:cubicBezTo>
                      <a:cubicBezTo>
                        <a:pt x="683856" y="3136897"/>
                        <a:pt x="675634" y="3202678"/>
                        <a:pt x="628354" y="3216382"/>
                      </a:cubicBezTo>
                      <a:cubicBezTo>
                        <a:pt x="617391" y="3262976"/>
                        <a:pt x="565315" y="3306144"/>
                        <a:pt x="553667" y="3331498"/>
                      </a:cubicBezTo>
                      <a:cubicBezTo>
                        <a:pt x="572853" y="3312997"/>
                        <a:pt x="554352" y="3293812"/>
                        <a:pt x="547500" y="3293812"/>
                      </a:cubicBezTo>
                      <a:cubicBezTo>
                        <a:pt x="533111" y="3323276"/>
                        <a:pt x="478979" y="3366444"/>
                        <a:pt x="513925" y="3362331"/>
                      </a:cubicBezTo>
                      <a:cubicBezTo>
                        <a:pt x="482405" y="3409612"/>
                        <a:pt x="496795" y="3366444"/>
                        <a:pt x="474183" y="3373981"/>
                      </a:cubicBezTo>
                      <a:cubicBezTo>
                        <a:pt x="476924" y="3402074"/>
                        <a:pt x="443348" y="3410982"/>
                        <a:pt x="443348" y="3435651"/>
                      </a:cubicBezTo>
                      <a:cubicBezTo>
                        <a:pt x="459793" y="3456892"/>
                        <a:pt x="460479" y="3426057"/>
                        <a:pt x="481720" y="3400704"/>
                      </a:cubicBezTo>
                      <a:cubicBezTo>
                        <a:pt x="496109" y="3408927"/>
                        <a:pt x="476924" y="3425372"/>
                        <a:pt x="481720" y="3456892"/>
                      </a:cubicBezTo>
                      <a:cubicBezTo>
                        <a:pt x="462344" y="3467331"/>
                        <a:pt x="452915" y="3489904"/>
                        <a:pt x="459108" y="3511025"/>
                      </a:cubicBezTo>
                      <a:cubicBezTo>
                        <a:pt x="441978" y="3502116"/>
                        <a:pt x="416626" y="3577489"/>
                        <a:pt x="412514" y="3531580"/>
                      </a:cubicBezTo>
                      <a:cubicBezTo>
                        <a:pt x="420052" y="3519931"/>
                        <a:pt x="454997" y="3519931"/>
                        <a:pt x="450886" y="3451410"/>
                      </a:cubicBezTo>
                      <a:cubicBezTo>
                        <a:pt x="411829" y="3511025"/>
                        <a:pt x="420052" y="3468540"/>
                        <a:pt x="389217" y="3485671"/>
                      </a:cubicBezTo>
                      <a:cubicBezTo>
                        <a:pt x="395385" y="3535007"/>
                        <a:pt x="335771" y="3556932"/>
                        <a:pt x="335771" y="3603527"/>
                      </a:cubicBezTo>
                      <a:cubicBezTo>
                        <a:pt x="329604" y="3574748"/>
                        <a:pt x="348790" y="3558304"/>
                        <a:pt x="342624" y="3528840"/>
                      </a:cubicBezTo>
                      <a:cubicBezTo>
                        <a:pt x="371377" y="3505509"/>
                        <a:pt x="391415" y="3473157"/>
                        <a:pt x="399495" y="3437020"/>
                      </a:cubicBezTo>
                      <a:cubicBezTo>
                        <a:pt x="391958" y="3441816"/>
                        <a:pt x="380994" y="3435651"/>
                        <a:pt x="391958" y="3421261"/>
                      </a:cubicBezTo>
                      <a:cubicBezTo>
                        <a:pt x="404292" y="3417834"/>
                        <a:pt x="415940" y="3390426"/>
                        <a:pt x="426218" y="3357536"/>
                      </a:cubicBezTo>
                      <a:cubicBezTo>
                        <a:pt x="438417" y="3324400"/>
                        <a:pt x="447589" y="3290228"/>
                        <a:pt x="453626" y="3255439"/>
                      </a:cubicBezTo>
                      <a:cubicBezTo>
                        <a:pt x="473497" y="3232142"/>
                        <a:pt x="470071" y="3260921"/>
                        <a:pt x="493369" y="3232142"/>
                      </a:cubicBezTo>
                      <a:cubicBezTo>
                        <a:pt x="500221" y="3186233"/>
                        <a:pt x="531740" y="3117711"/>
                        <a:pt x="554352" y="3117711"/>
                      </a:cubicBezTo>
                      <a:cubicBezTo>
                        <a:pt x="563945" y="3151286"/>
                        <a:pt x="519406" y="3150601"/>
                        <a:pt x="519406" y="3178011"/>
                      </a:cubicBezTo>
                      <a:cubicBezTo>
                        <a:pt x="535166" y="3180065"/>
                        <a:pt x="513240" y="3258865"/>
                        <a:pt x="539963" y="3236938"/>
                      </a:cubicBezTo>
                      <a:cubicBezTo>
                        <a:pt x="553667" y="3202678"/>
                        <a:pt x="533111" y="3220493"/>
                        <a:pt x="539963" y="3180751"/>
                      </a:cubicBezTo>
                      <a:cubicBezTo>
                        <a:pt x="566002" y="3161564"/>
                        <a:pt x="565315" y="3126619"/>
                        <a:pt x="583816" y="3103321"/>
                      </a:cubicBezTo>
                      <a:cubicBezTo>
                        <a:pt x="615335" y="3071802"/>
                        <a:pt x="587243" y="3137582"/>
                        <a:pt x="615335" y="3103321"/>
                      </a:cubicBezTo>
                      <a:cubicBezTo>
                        <a:pt x="598205" y="3088246"/>
                        <a:pt x="621502" y="3027949"/>
                        <a:pt x="640688" y="3001225"/>
                      </a:cubicBezTo>
                      <a:cubicBezTo>
                        <a:pt x="626509" y="2989607"/>
                        <a:pt x="619483" y="2971390"/>
                        <a:pt x="622188" y="2953260"/>
                      </a:cubicBezTo>
                      <a:cubicBezTo>
                        <a:pt x="659875" y="2913517"/>
                        <a:pt x="673578" y="2853904"/>
                        <a:pt x="718118" y="2816218"/>
                      </a:cubicBezTo>
                      <a:cubicBezTo>
                        <a:pt x="723598" y="2831292"/>
                        <a:pt x="686597" y="2871720"/>
                        <a:pt x="711951" y="2860756"/>
                      </a:cubicBezTo>
                      <a:cubicBezTo>
                        <a:pt x="732507" y="2803884"/>
                        <a:pt x="754434" y="2820329"/>
                        <a:pt x="773618" y="2758660"/>
                      </a:cubicBezTo>
                      <a:cubicBezTo>
                        <a:pt x="788694" y="2760716"/>
                        <a:pt x="848991" y="2692880"/>
                        <a:pt x="862011" y="2651768"/>
                      </a:cubicBezTo>
                      <a:cubicBezTo>
                        <a:pt x="895586" y="2627101"/>
                        <a:pt x="877086" y="2681917"/>
                        <a:pt x="918197" y="2646286"/>
                      </a:cubicBezTo>
                      <a:cubicBezTo>
                        <a:pt x="901068" y="2627101"/>
                        <a:pt x="949033" y="2582562"/>
                        <a:pt x="934643" y="2558580"/>
                      </a:cubicBezTo>
                      <a:cubicBezTo>
                        <a:pt x="957254" y="2552414"/>
                        <a:pt x="957254" y="2526376"/>
                        <a:pt x="974384" y="2515413"/>
                      </a:cubicBezTo>
                      <a:cubicBezTo>
                        <a:pt x="972330" y="2532543"/>
                        <a:pt x="966163" y="2554468"/>
                        <a:pt x="986033" y="2538025"/>
                      </a:cubicBezTo>
                      <a:cubicBezTo>
                        <a:pt x="988088" y="2518152"/>
                        <a:pt x="1001108" y="2507875"/>
                        <a:pt x="1004534" y="2489375"/>
                      </a:cubicBezTo>
                      <a:cubicBezTo>
                        <a:pt x="1034683" y="2468133"/>
                        <a:pt x="1021665" y="2505135"/>
                        <a:pt x="1042906" y="2496227"/>
                      </a:cubicBezTo>
                      <a:cubicBezTo>
                        <a:pt x="1042906" y="2444836"/>
                        <a:pt x="1084019" y="2428391"/>
                        <a:pt x="1099777" y="2390705"/>
                      </a:cubicBezTo>
                      <a:cubicBezTo>
                        <a:pt x="1070783" y="2411019"/>
                        <a:pt x="1043718" y="2433956"/>
                        <a:pt x="1018924" y="2459226"/>
                      </a:cubicBezTo>
                      <a:cubicBezTo>
                        <a:pt x="1048387" y="2394131"/>
                        <a:pt x="1115538" y="2361926"/>
                        <a:pt x="1145687" y="2296831"/>
                      </a:cubicBezTo>
                      <a:cubicBezTo>
                        <a:pt x="1082044" y="2348826"/>
                        <a:pt x="1024773" y="2408166"/>
                        <a:pt x="975070" y="2473615"/>
                      </a:cubicBezTo>
                      <a:cubicBezTo>
                        <a:pt x="989459" y="2466763"/>
                        <a:pt x="1007274" y="2455115"/>
                        <a:pt x="997682" y="2480467"/>
                      </a:cubicBezTo>
                      <a:cubicBezTo>
                        <a:pt x="964106" y="2498282"/>
                        <a:pt x="973700" y="2481838"/>
                        <a:pt x="943551" y="2511302"/>
                      </a:cubicBezTo>
                      <a:cubicBezTo>
                        <a:pt x="936698" y="2502394"/>
                        <a:pt x="942865" y="2475671"/>
                        <a:pt x="936698" y="2466763"/>
                      </a:cubicBezTo>
                      <a:cubicBezTo>
                        <a:pt x="1012154" y="2425227"/>
                        <a:pt x="1068444" y="2355909"/>
                        <a:pt x="1093610" y="2273535"/>
                      </a:cubicBezTo>
                      <a:cubicBezTo>
                        <a:pt x="1090185" y="2298202"/>
                        <a:pt x="1134723" y="2260516"/>
                        <a:pt x="1128556" y="2237904"/>
                      </a:cubicBezTo>
                      <a:cubicBezTo>
                        <a:pt x="1162816" y="2214607"/>
                        <a:pt x="1132667" y="2270108"/>
                        <a:pt x="1153910" y="2261886"/>
                      </a:cubicBezTo>
                      <a:cubicBezTo>
                        <a:pt x="1164188" y="2235849"/>
                        <a:pt x="1189540" y="2224199"/>
                        <a:pt x="1203929" y="2201589"/>
                      </a:cubicBezTo>
                      <a:cubicBezTo>
                        <a:pt x="1188170" y="2206384"/>
                        <a:pt x="1142946" y="2259830"/>
                        <a:pt x="1160076" y="2213237"/>
                      </a:cubicBezTo>
                      <a:cubicBezTo>
                        <a:pt x="1161447" y="2187884"/>
                        <a:pt x="1207356" y="2207756"/>
                        <a:pt x="1203929" y="2173494"/>
                      </a:cubicBezTo>
                      <a:cubicBezTo>
                        <a:pt x="1200503" y="2139235"/>
                        <a:pt x="1197762" y="2148828"/>
                        <a:pt x="1225856" y="2098122"/>
                      </a:cubicBezTo>
                      <a:cubicBezTo>
                        <a:pt x="1192966" y="2122104"/>
                        <a:pt x="1198448" y="2096066"/>
                        <a:pt x="1198448" y="2084417"/>
                      </a:cubicBezTo>
                      <a:cubicBezTo>
                        <a:pt x="1236819" y="2069342"/>
                        <a:pt x="1221060" y="2034398"/>
                        <a:pt x="1228596" y="2015896"/>
                      </a:cubicBezTo>
                      <a:cubicBezTo>
                        <a:pt x="1262857" y="1999451"/>
                        <a:pt x="1225856" y="2063177"/>
                        <a:pt x="1258747" y="2047416"/>
                      </a:cubicBezTo>
                      <a:cubicBezTo>
                        <a:pt x="1280698" y="2009742"/>
                        <a:pt x="1308977" y="1976132"/>
                        <a:pt x="1342342" y="1948062"/>
                      </a:cubicBezTo>
                      <a:cubicBezTo>
                        <a:pt x="1332063" y="1975469"/>
                        <a:pt x="1312192" y="1989859"/>
                        <a:pt x="1337545" y="1986432"/>
                      </a:cubicBezTo>
                      <a:cubicBezTo>
                        <a:pt x="1365638" y="1954914"/>
                        <a:pt x="1362898" y="1980265"/>
                        <a:pt x="1395102" y="1962450"/>
                      </a:cubicBezTo>
                      <a:cubicBezTo>
                        <a:pt x="1377972" y="1942580"/>
                        <a:pt x="1430048" y="1915856"/>
                        <a:pt x="1463623" y="1906948"/>
                      </a:cubicBezTo>
                      <a:cubicBezTo>
                        <a:pt x="1486236" y="1866521"/>
                        <a:pt x="1502679" y="1841168"/>
                        <a:pt x="1486236" y="1828149"/>
                      </a:cubicBezTo>
                      <a:cubicBezTo>
                        <a:pt x="1531458" y="1803482"/>
                        <a:pt x="1536940" y="1817871"/>
                        <a:pt x="1542423" y="1833631"/>
                      </a:cubicBezTo>
                      <a:cubicBezTo>
                        <a:pt x="1555441" y="1787723"/>
                        <a:pt x="1623276" y="1756203"/>
                        <a:pt x="1610942" y="1729480"/>
                      </a:cubicBezTo>
                      <a:cubicBezTo>
                        <a:pt x="1628072" y="1719201"/>
                        <a:pt x="1657536" y="1724683"/>
                        <a:pt x="1665075" y="1703443"/>
                      </a:cubicBezTo>
                      <a:cubicBezTo>
                        <a:pt x="1636295" y="1662330"/>
                        <a:pt x="1527348" y="1805537"/>
                        <a:pt x="1499253" y="1779500"/>
                      </a:cubicBezTo>
                      <a:cubicBezTo>
                        <a:pt x="1538310" y="1749350"/>
                        <a:pt x="1579423" y="1721943"/>
                        <a:pt x="1619165" y="1692478"/>
                      </a:cubicBezTo>
                      <a:cubicBezTo>
                        <a:pt x="1572571" y="1678775"/>
                        <a:pt x="1614368" y="1617106"/>
                        <a:pt x="1589016" y="1589698"/>
                      </a:cubicBezTo>
                      <a:cubicBezTo>
                        <a:pt x="1644518" y="1575994"/>
                        <a:pt x="1697279" y="1482806"/>
                        <a:pt x="1773336" y="1419081"/>
                      </a:cubicBezTo>
                      <a:cubicBezTo>
                        <a:pt x="1747299" y="1456083"/>
                        <a:pt x="1749355" y="1464305"/>
                        <a:pt x="1717149" y="1512270"/>
                      </a:cubicBezTo>
                      <a:cubicBezTo>
                        <a:pt x="1802791" y="1481226"/>
                        <a:pt x="1878520" y="1427743"/>
                        <a:pt x="1936417" y="1357413"/>
                      </a:cubicBezTo>
                      <a:cubicBezTo>
                        <a:pt x="2028234" y="1340968"/>
                        <a:pt x="2072773" y="1250521"/>
                        <a:pt x="2165275" y="1238873"/>
                      </a:cubicBezTo>
                      <a:cubicBezTo>
                        <a:pt x="2173498" y="1214204"/>
                        <a:pt x="2198165" y="1216260"/>
                        <a:pt x="2209814" y="1197759"/>
                      </a:cubicBezTo>
                      <a:lnTo>
                        <a:pt x="2261204" y="1188853"/>
                      </a:lnTo>
                      <a:cubicBezTo>
                        <a:pt x="2301233" y="1151609"/>
                        <a:pt x="2348288" y="1122723"/>
                        <a:pt x="2399616" y="1103887"/>
                      </a:cubicBezTo>
                      <a:cubicBezTo>
                        <a:pt x="2446851" y="1088916"/>
                        <a:pt x="2492703" y="1069888"/>
                        <a:pt x="2536658" y="1047015"/>
                      </a:cubicBezTo>
                      <a:cubicBezTo>
                        <a:pt x="2525695" y="1046329"/>
                        <a:pt x="2496232" y="1051126"/>
                        <a:pt x="2512675" y="1040848"/>
                      </a:cubicBezTo>
                      <a:cubicBezTo>
                        <a:pt x="2529121" y="1030570"/>
                        <a:pt x="2552418" y="992198"/>
                        <a:pt x="2562697" y="1010699"/>
                      </a:cubicBezTo>
                      <a:cubicBezTo>
                        <a:pt x="2538713" y="1013439"/>
                        <a:pt x="2548992" y="1034681"/>
                        <a:pt x="2570233" y="1026458"/>
                      </a:cubicBezTo>
                      <a:cubicBezTo>
                        <a:pt x="2619739" y="998293"/>
                        <a:pt x="2671007" y="973346"/>
                        <a:pt x="2723720" y="951771"/>
                      </a:cubicBezTo>
                      <a:cubicBezTo>
                        <a:pt x="2707960" y="970957"/>
                        <a:pt x="2659995" y="1000420"/>
                        <a:pt x="2676440" y="1000420"/>
                      </a:cubicBezTo>
                      <a:cubicBezTo>
                        <a:pt x="2716013" y="986625"/>
                        <a:pt x="2754689" y="970377"/>
                        <a:pt x="2792240" y="951771"/>
                      </a:cubicBezTo>
                      <a:cubicBezTo>
                        <a:pt x="2803204" y="928474"/>
                        <a:pt x="2777851" y="921622"/>
                        <a:pt x="2792240" y="894213"/>
                      </a:cubicBezTo>
                      <a:cubicBezTo>
                        <a:pt x="2802861" y="909288"/>
                        <a:pt x="2819478" y="924020"/>
                        <a:pt x="2844146" y="925904"/>
                      </a:cubicBezTo>
                      <a:lnTo>
                        <a:pt x="2878021" y="919353"/>
                      </a:lnTo>
                      <a:lnTo>
                        <a:pt x="2879058" y="928606"/>
                      </a:lnTo>
                      <a:cubicBezTo>
                        <a:pt x="2897420" y="941974"/>
                        <a:pt x="3014933" y="884192"/>
                        <a:pt x="3014933" y="866805"/>
                      </a:cubicBezTo>
                      <a:cubicBezTo>
                        <a:pt x="2974334" y="865778"/>
                        <a:pt x="2946455" y="895198"/>
                        <a:pt x="2913372" y="909973"/>
                      </a:cubicBezTo>
                      <a:lnTo>
                        <a:pt x="2892502" y="914809"/>
                      </a:lnTo>
                      <a:lnTo>
                        <a:pt x="2914101" y="903188"/>
                      </a:lnTo>
                      <a:cubicBezTo>
                        <a:pt x="2923576" y="897083"/>
                        <a:pt x="2933651" y="889588"/>
                        <a:pt x="2944358" y="880509"/>
                      </a:cubicBezTo>
                      <a:cubicBezTo>
                        <a:pt x="2915578" y="880509"/>
                        <a:pt x="2935450" y="866805"/>
                        <a:pt x="2903244" y="880509"/>
                      </a:cubicBezTo>
                      <a:cubicBezTo>
                        <a:pt x="2956690" y="822266"/>
                        <a:pt x="3012878" y="819526"/>
                        <a:pt x="3086880" y="764024"/>
                      </a:cubicBezTo>
                      <a:cubicBezTo>
                        <a:pt x="3136900" y="777043"/>
                        <a:pt x="3212273" y="700300"/>
                        <a:pt x="3292442" y="713319"/>
                      </a:cubicBezTo>
                      <a:cubicBezTo>
                        <a:pt x="3312998" y="687967"/>
                        <a:pt x="3342462" y="698245"/>
                        <a:pt x="3360963" y="668781"/>
                      </a:cubicBezTo>
                      <a:cubicBezTo>
                        <a:pt x="3349999" y="666725"/>
                        <a:pt x="3330128" y="667410"/>
                        <a:pt x="3337666" y="658503"/>
                      </a:cubicBezTo>
                      <a:cubicBezTo>
                        <a:pt x="3398649" y="664670"/>
                        <a:pt x="3450725" y="596834"/>
                        <a:pt x="3530894" y="589982"/>
                      </a:cubicBezTo>
                      <a:cubicBezTo>
                        <a:pt x="3503486" y="626983"/>
                        <a:pt x="3417835" y="631095"/>
                        <a:pt x="3417835" y="655077"/>
                      </a:cubicBezTo>
                      <a:cubicBezTo>
                        <a:pt x="3451410" y="649595"/>
                        <a:pt x="3515134" y="626298"/>
                        <a:pt x="3567895" y="609853"/>
                      </a:cubicBezTo>
                      <a:cubicBezTo>
                        <a:pt x="3620656" y="593408"/>
                        <a:pt x="3659029" y="585871"/>
                        <a:pt x="3636416" y="609853"/>
                      </a:cubicBezTo>
                      <a:cubicBezTo>
                        <a:pt x="3712269" y="571742"/>
                        <a:pt x="3793300" y="544963"/>
                        <a:pt x="3876924" y="530369"/>
                      </a:cubicBezTo>
                      <a:cubicBezTo>
                        <a:pt x="3927630" y="538591"/>
                        <a:pt x="3919407" y="552981"/>
                        <a:pt x="3966001" y="538591"/>
                      </a:cubicBezTo>
                      <a:cubicBezTo>
                        <a:pt x="3981761" y="555722"/>
                        <a:pt x="3930370" y="569426"/>
                        <a:pt x="3934481" y="583130"/>
                      </a:cubicBezTo>
                      <a:cubicBezTo>
                        <a:pt x="3947361" y="582626"/>
                        <a:pt x="3959981" y="579354"/>
                        <a:pt x="3971483" y="573537"/>
                      </a:cubicBezTo>
                      <a:cubicBezTo>
                        <a:pt x="3992039" y="557777"/>
                        <a:pt x="3979706" y="550240"/>
                        <a:pt x="4013280" y="531054"/>
                      </a:cubicBezTo>
                      <a:cubicBezTo>
                        <a:pt x="4059189" y="533795"/>
                        <a:pt x="3996836" y="563259"/>
                        <a:pt x="4013280" y="572852"/>
                      </a:cubicBezTo>
                      <a:cubicBezTo>
                        <a:pt x="4062615" y="577648"/>
                        <a:pt x="4048911" y="526943"/>
                        <a:pt x="4103043" y="533795"/>
                      </a:cubicBezTo>
                      <a:cubicBezTo>
                        <a:pt x="4082487" y="547499"/>
                        <a:pt x="4083858" y="555722"/>
                        <a:pt x="4106469" y="559833"/>
                      </a:cubicBezTo>
                      <a:cubicBezTo>
                        <a:pt x="4155804" y="542017"/>
                        <a:pt x="4130451" y="541332"/>
                        <a:pt x="4149638" y="520091"/>
                      </a:cubicBezTo>
                      <a:cubicBezTo>
                        <a:pt x="4170193" y="538591"/>
                        <a:pt x="4194175" y="505701"/>
                        <a:pt x="4206510" y="520091"/>
                      </a:cubicBezTo>
                      <a:cubicBezTo>
                        <a:pt x="4218843" y="534480"/>
                        <a:pt x="4161971" y="535165"/>
                        <a:pt x="4181156" y="548184"/>
                      </a:cubicBezTo>
                      <a:cubicBezTo>
                        <a:pt x="4217473" y="560518"/>
                        <a:pt x="4246251" y="511868"/>
                        <a:pt x="4279826" y="496109"/>
                      </a:cubicBezTo>
                      <a:cubicBezTo>
                        <a:pt x="4247622" y="506387"/>
                        <a:pt x="4184582" y="499535"/>
                        <a:pt x="4220214" y="472812"/>
                      </a:cubicBezTo>
                      <a:cubicBezTo>
                        <a:pt x="4293654" y="470362"/>
                        <a:pt x="4366552" y="459324"/>
                        <a:pt x="4437425" y="439922"/>
                      </a:cubicBezTo>
                      <a:cubicBezTo>
                        <a:pt x="4431942" y="436496"/>
                        <a:pt x="4418924" y="434440"/>
                        <a:pt x="4427831" y="428273"/>
                      </a:cubicBezTo>
                      <a:cubicBezTo>
                        <a:pt x="4484704" y="437181"/>
                        <a:pt x="4403850" y="467330"/>
                        <a:pt x="4449758" y="478293"/>
                      </a:cubicBezTo>
                      <a:cubicBezTo>
                        <a:pt x="4484704" y="446774"/>
                        <a:pt x="4519631" y="487201"/>
                        <a:pt x="4553206" y="466645"/>
                      </a:cubicBezTo>
                      <a:cubicBezTo>
                        <a:pt x="4539502" y="452941"/>
                        <a:pt x="4477167" y="463904"/>
                        <a:pt x="4513482" y="428273"/>
                      </a:cubicBezTo>
                      <a:cubicBezTo>
                        <a:pt x="4550466" y="434440"/>
                        <a:pt x="4551836" y="446774"/>
                        <a:pt x="4571707" y="456367"/>
                      </a:cubicBezTo>
                      <a:lnTo>
                        <a:pt x="4640228" y="418680"/>
                      </a:lnTo>
                      <a:cubicBezTo>
                        <a:pt x="4685845" y="422076"/>
                        <a:pt x="4731652" y="422076"/>
                        <a:pt x="4777269" y="418680"/>
                      </a:cubicBezTo>
                      <a:cubicBezTo>
                        <a:pt x="4784121" y="411828"/>
                        <a:pt x="4790288" y="411828"/>
                        <a:pt x="4794399" y="418680"/>
                      </a:cubicBezTo>
                      <a:cubicBezTo>
                        <a:pt x="4799876" y="418351"/>
                        <a:pt x="4805368" y="418351"/>
                        <a:pt x="4810844" y="418680"/>
                      </a:cubicBezTo>
                      <a:cubicBezTo>
                        <a:pt x="4806882" y="421620"/>
                        <a:pt x="4802491" y="423931"/>
                        <a:pt x="4797825" y="425532"/>
                      </a:cubicBezTo>
                      <a:cubicBezTo>
                        <a:pt x="4797825" y="428958"/>
                        <a:pt x="4797825" y="435125"/>
                        <a:pt x="4797826" y="435125"/>
                      </a:cubicBezTo>
                      <a:cubicBezTo>
                        <a:pt x="4852880" y="413961"/>
                        <a:pt x="4911529" y="403721"/>
                        <a:pt x="4970498" y="404976"/>
                      </a:cubicBezTo>
                      <a:cubicBezTo>
                        <a:pt x="5006128" y="413884"/>
                        <a:pt x="4952682" y="433069"/>
                        <a:pt x="4997907" y="434440"/>
                      </a:cubicBezTo>
                      <a:cubicBezTo>
                        <a:pt x="5043130" y="435810"/>
                        <a:pt x="5052722" y="443348"/>
                        <a:pt x="5083557" y="418680"/>
                      </a:cubicBezTo>
                      <a:cubicBezTo>
                        <a:pt x="5128095" y="429643"/>
                        <a:pt x="5092465" y="441977"/>
                        <a:pt x="5100002" y="452941"/>
                      </a:cubicBezTo>
                      <a:cubicBezTo>
                        <a:pt x="5131658" y="451672"/>
                        <a:pt x="5163224" y="448698"/>
                        <a:pt x="5194560" y="444033"/>
                      </a:cubicBezTo>
                      <a:cubicBezTo>
                        <a:pt x="5152078" y="463904"/>
                        <a:pt x="5192505" y="459793"/>
                        <a:pt x="5220599" y="474867"/>
                      </a:cubicBezTo>
                      <a:cubicBezTo>
                        <a:pt x="5178802" y="474182"/>
                        <a:pt x="5137689" y="469385"/>
                        <a:pt x="5095891" y="469385"/>
                      </a:cubicBezTo>
                      <a:cubicBezTo>
                        <a:pt x="5099932" y="479847"/>
                        <a:pt x="5101345" y="491141"/>
                        <a:pt x="5100002" y="502275"/>
                      </a:cubicBezTo>
                      <a:cubicBezTo>
                        <a:pt x="5186338" y="507072"/>
                        <a:pt x="5267878" y="507757"/>
                        <a:pt x="5305563" y="470071"/>
                      </a:cubicBezTo>
                      <a:cubicBezTo>
                        <a:pt x="5350787" y="471441"/>
                        <a:pt x="5307619" y="485145"/>
                        <a:pt x="5339824" y="498164"/>
                      </a:cubicBezTo>
                      <a:cubicBezTo>
                        <a:pt x="5377214" y="492251"/>
                        <a:pt x="5415203" y="491100"/>
                        <a:pt x="5452883" y="494738"/>
                      </a:cubicBezTo>
                      <a:cubicBezTo>
                        <a:pt x="5463161" y="476238"/>
                        <a:pt x="5497422" y="486516"/>
                        <a:pt x="5493310" y="470071"/>
                      </a:cubicBezTo>
                      <a:cubicBezTo>
                        <a:pt x="5463349" y="459454"/>
                        <a:pt x="5430901" y="458023"/>
                        <a:pt x="5400122" y="465959"/>
                      </a:cubicBezTo>
                      <a:cubicBezTo>
                        <a:pt x="5409030" y="472126"/>
                        <a:pt x="5426845" y="478978"/>
                        <a:pt x="5416567" y="483775"/>
                      </a:cubicBezTo>
                      <a:cubicBezTo>
                        <a:pt x="5393270" y="472126"/>
                        <a:pt x="5366547" y="485830"/>
                        <a:pt x="5343250" y="472126"/>
                      </a:cubicBezTo>
                      <a:cubicBezTo>
                        <a:pt x="5372714" y="455681"/>
                        <a:pt x="5339138" y="437181"/>
                        <a:pt x="5367917" y="420736"/>
                      </a:cubicBezTo>
                      <a:cubicBezTo>
                        <a:pt x="5413141" y="422106"/>
                        <a:pt x="5369288" y="435125"/>
                        <a:pt x="5402177" y="448144"/>
                      </a:cubicBezTo>
                      <a:cubicBezTo>
                        <a:pt x="5456309" y="416624"/>
                        <a:pt x="5535793" y="487201"/>
                        <a:pt x="5546071" y="433755"/>
                      </a:cubicBezTo>
                      <a:cubicBezTo>
                        <a:pt x="5561649" y="438879"/>
                        <a:pt x="5578458" y="438879"/>
                        <a:pt x="5594036" y="433755"/>
                      </a:cubicBezTo>
                      <a:cubicBezTo>
                        <a:pt x="5628981" y="441977"/>
                        <a:pt x="5600203" y="465274"/>
                        <a:pt x="5637203" y="459793"/>
                      </a:cubicBezTo>
                      <a:cubicBezTo>
                        <a:pt x="5647482" y="454996"/>
                        <a:pt x="5628296" y="447459"/>
                        <a:pt x="5637203" y="442662"/>
                      </a:cubicBezTo>
                      <a:cubicBezTo>
                        <a:pt x="5680372" y="451570"/>
                        <a:pt x="5724910" y="451570"/>
                        <a:pt x="5767393" y="463904"/>
                      </a:cubicBezTo>
                      <a:cubicBezTo>
                        <a:pt x="5737929" y="448829"/>
                        <a:pt x="5818784" y="463904"/>
                        <a:pt x="5789320" y="448829"/>
                      </a:cubicBezTo>
                      <a:cubicBezTo>
                        <a:pt x="5748077" y="448288"/>
                        <a:pt x="5707340" y="439675"/>
                        <a:pt x="5669408" y="423477"/>
                      </a:cubicBezTo>
                      <a:cubicBezTo>
                        <a:pt x="5717177" y="429614"/>
                        <a:pt x="5765534" y="429614"/>
                        <a:pt x="5813302" y="423477"/>
                      </a:cubicBezTo>
                      <a:cubicBezTo>
                        <a:pt x="5813302" y="432384"/>
                        <a:pt x="5778357" y="437181"/>
                        <a:pt x="5808505" y="449514"/>
                      </a:cubicBezTo>
                      <a:cubicBezTo>
                        <a:pt x="5821524" y="449514"/>
                        <a:pt x="5833173" y="455681"/>
                        <a:pt x="5847562" y="449514"/>
                      </a:cubicBezTo>
                      <a:cubicBezTo>
                        <a:pt x="5842766" y="437181"/>
                        <a:pt x="5864692" y="428273"/>
                        <a:pt x="5855100" y="415254"/>
                      </a:cubicBezTo>
                      <a:cubicBezTo>
                        <a:pt x="5811932" y="421421"/>
                        <a:pt x="5774245" y="400180"/>
                        <a:pt x="5729707" y="415254"/>
                      </a:cubicBezTo>
                      <a:cubicBezTo>
                        <a:pt x="5695447" y="402235"/>
                        <a:pt x="5708465" y="393327"/>
                        <a:pt x="5687909" y="380994"/>
                      </a:cubicBezTo>
                      <a:cubicBezTo>
                        <a:pt x="5603628" y="380994"/>
                        <a:pt x="5573479" y="414569"/>
                        <a:pt x="5494681" y="380994"/>
                      </a:cubicBezTo>
                      <a:cubicBezTo>
                        <a:pt x="5484402" y="364549"/>
                        <a:pt x="5558405" y="376197"/>
                        <a:pt x="5517293" y="355641"/>
                      </a:cubicBezTo>
                      <a:cubicBezTo>
                        <a:pt x="5491173" y="373244"/>
                        <a:pt x="5459096" y="379659"/>
                        <a:pt x="5428215" y="373456"/>
                      </a:cubicBezTo>
                      <a:cubicBezTo>
                        <a:pt x="5414511" y="358382"/>
                        <a:pt x="5515922" y="363178"/>
                        <a:pt x="5471383" y="340566"/>
                      </a:cubicBezTo>
                      <a:cubicBezTo>
                        <a:pt x="5443975" y="359067"/>
                        <a:pt x="5409030" y="348789"/>
                        <a:pt x="5389159" y="380308"/>
                      </a:cubicBezTo>
                      <a:cubicBezTo>
                        <a:pt x="5326120" y="354956"/>
                        <a:pt x="5446031" y="363178"/>
                        <a:pt x="5394640" y="336455"/>
                      </a:cubicBezTo>
                      <a:cubicBezTo>
                        <a:pt x="5348046" y="359752"/>
                        <a:pt x="5306933" y="338511"/>
                        <a:pt x="5332972" y="368660"/>
                      </a:cubicBezTo>
                      <a:cubicBezTo>
                        <a:pt x="5286378" y="340566"/>
                        <a:pt x="5237730" y="341937"/>
                        <a:pt x="5237728" y="368660"/>
                      </a:cubicBezTo>
                      <a:cubicBezTo>
                        <a:pt x="5225937" y="361510"/>
                        <a:pt x="5211148" y="361510"/>
                        <a:pt x="5199356" y="368660"/>
                      </a:cubicBezTo>
                      <a:cubicBezTo>
                        <a:pt x="5178802" y="360437"/>
                        <a:pt x="5206209" y="330974"/>
                        <a:pt x="5154133" y="337826"/>
                      </a:cubicBezTo>
                      <a:cubicBezTo>
                        <a:pt x="5139059" y="349474"/>
                        <a:pt x="5141115" y="361123"/>
                        <a:pt x="5132207" y="372771"/>
                      </a:cubicBezTo>
                      <a:cubicBezTo>
                        <a:pt x="5102743" y="373456"/>
                        <a:pt x="5023944" y="382364"/>
                        <a:pt x="5028055" y="361123"/>
                      </a:cubicBezTo>
                      <a:cubicBezTo>
                        <a:pt x="5056149" y="367290"/>
                        <a:pt x="5085613" y="355641"/>
                        <a:pt x="5113706" y="361123"/>
                      </a:cubicBezTo>
                      <a:cubicBezTo>
                        <a:pt x="5037648" y="333714"/>
                        <a:pt x="4933496" y="373456"/>
                        <a:pt x="4933496" y="319325"/>
                      </a:cubicBezTo>
                      <a:cubicBezTo>
                        <a:pt x="4886217" y="335085"/>
                        <a:pt x="4841679" y="313843"/>
                        <a:pt x="4796455" y="335085"/>
                      </a:cubicBezTo>
                      <a:cubicBezTo>
                        <a:pt x="4833456" y="335085"/>
                        <a:pt x="4866346" y="361808"/>
                        <a:pt x="4901977" y="335085"/>
                      </a:cubicBezTo>
                      <a:lnTo>
                        <a:pt x="4940348" y="350845"/>
                      </a:lnTo>
                      <a:lnTo>
                        <a:pt x="4901292" y="370030"/>
                      </a:lnTo>
                      <a:cubicBezTo>
                        <a:pt x="4856316" y="359552"/>
                        <a:pt x="4810409" y="353584"/>
                        <a:pt x="4764250" y="352215"/>
                      </a:cubicBezTo>
                      <a:cubicBezTo>
                        <a:pt x="4764250" y="339881"/>
                        <a:pt x="4798510" y="325492"/>
                        <a:pt x="4764250" y="316584"/>
                      </a:cubicBezTo>
                      <a:cubicBezTo>
                        <a:pt x="4711535" y="335317"/>
                        <a:pt x="4654808" y="339808"/>
                        <a:pt x="4599800" y="329603"/>
                      </a:cubicBezTo>
                      <a:cubicBezTo>
                        <a:pt x="4588837" y="353585"/>
                        <a:pt x="4523742" y="357011"/>
                        <a:pt x="4543613" y="379623"/>
                      </a:cubicBezTo>
                      <a:cubicBezTo>
                        <a:pt x="4533377" y="377723"/>
                        <a:pt x="4522827" y="380486"/>
                        <a:pt x="4514852" y="387161"/>
                      </a:cubicBezTo>
                      <a:cubicBezTo>
                        <a:pt x="4510057" y="361808"/>
                        <a:pt x="4458665" y="370030"/>
                        <a:pt x="4483333" y="343992"/>
                      </a:cubicBezTo>
                      <a:cubicBezTo>
                        <a:pt x="4443592" y="350159"/>
                        <a:pt x="4433313" y="377568"/>
                        <a:pt x="4438109" y="390587"/>
                      </a:cubicBezTo>
                      <a:cubicBezTo>
                        <a:pt x="4386718" y="385790"/>
                        <a:pt x="4253103" y="437181"/>
                        <a:pt x="4312032" y="390587"/>
                      </a:cubicBezTo>
                      <a:cubicBezTo>
                        <a:pt x="4290790" y="387161"/>
                        <a:pt x="4224326" y="412513"/>
                        <a:pt x="4233918" y="387161"/>
                      </a:cubicBezTo>
                      <a:cubicBezTo>
                        <a:pt x="4257900" y="378253"/>
                        <a:pt x="4281197" y="385790"/>
                        <a:pt x="4302438" y="370716"/>
                      </a:cubicBezTo>
                      <a:cubicBezTo>
                        <a:pt x="4264068" y="348104"/>
                        <a:pt x="4231862" y="377568"/>
                        <a:pt x="4195546" y="377568"/>
                      </a:cubicBezTo>
                      <a:lnTo>
                        <a:pt x="4214046" y="364549"/>
                      </a:lnTo>
                      <a:cubicBezTo>
                        <a:pt x="4207879" y="361808"/>
                        <a:pt x="4205824" y="345363"/>
                        <a:pt x="4222269" y="349474"/>
                      </a:cubicBezTo>
                      <a:cubicBezTo>
                        <a:pt x="4238714" y="353585"/>
                        <a:pt x="4262011" y="361123"/>
                        <a:pt x="4271605" y="353585"/>
                      </a:cubicBezTo>
                      <a:cubicBezTo>
                        <a:pt x="4281197" y="346048"/>
                        <a:pt x="4299697" y="337140"/>
                        <a:pt x="4289420" y="333029"/>
                      </a:cubicBezTo>
                      <a:cubicBezTo>
                        <a:pt x="4240770" y="336455"/>
                        <a:pt x="4172934" y="339196"/>
                        <a:pt x="4156489" y="376882"/>
                      </a:cubicBezTo>
                      <a:cubicBezTo>
                        <a:pt x="4087479" y="377752"/>
                        <a:pt x="4019209" y="391220"/>
                        <a:pt x="3955038" y="416624"/>
                      </a:cubicBezTo>
                      <a:cubicBezTo>
                        <a:pt x="3974224" y="426903"/>
                        <a:pt x="3976280" y="441292"/>
                        <a:pt x="3961891" y="460478"/>
                      </a:cubicBezTo>
                      <a:cubicBezTo>
                        <a:pt x="3942704" y="422106"/>
                        <a:pt x="3935167" y="469385"/>
                        <a:pt x="3874183" y="469385"/>
                      </a:cubicBezTo>
                      <a:cubicBezTo>
                        <a:pt x="3875554" y="444033"/>
                        <a:pt x="3953667" y="426903"/>
                        <a:pt x="3924204" y="411143"/>
                      </a:cubicBezTo>
                      <a:cubicBezTo>
                        <a:pt x="3848145" y="428958"/>
                        <a:pt x="3766607" y="426903"/>
                        <a:pt x="3698086" y="479664"/>
                      </a:cubicBezTo>
                      <a:cubicBezTo>
                        <a:pt x="3626138" y="468015"/>
                        <a:pt x="3505542" y="524202"/>
                        <a:pt x="3443873" y="517350"/>
                      </a:cubicBezTo>
                      <a:cubicBezTo>
                        <a:pt x="3454151" y="503646"/>
                        <a:pt x="3480189" y="498849"/>
                        <a:pt x="3468541" y="494053"/>
                      </a:cubicBezTo>
                      <a:cubicBezTo>
                        <a:pt x="3421261" y="503646"/>
                        <a:pt x="3468541" y="454996"/>
                        <a:pt x="3414409" y="481719"/>
                      </a:cubicBezTo>
                      <a:cubicBezTo>
                        <a:pt x="3404816" y="497479"/>
                        <a:pt x="3427428" y="501590"/>
                        <a:pt x="3422631" y="515294"/>
                      </a:cubicBezTo>
                      <a:cubicBezTo>
                        <a:pt x="3374200" y="544282"/>
                        <a:pt x="3322431" y="567290"/>
                        <a:pt x="3268460" y="583815"/>
                      </a:cubicBezTo>
                      <a:cubicBezTo>
                        <a:pt x="3295868" y="585871"/>
                        <a:pt x="3334240" y="583815"/>
                        <a:pt x="3315054" y="603686"/>
                      </a:cubicBezTo>
                      <a:cubicBezTo>
                        <a:pt x="3279907" y="612390"/>
                        <a:pt x="3245708" y="624555"/>
                        <a:pt x="3212958" y="640002"/>
                      </a:cubicBezTo>
                      <a:cubicBezTo>
                        <a:pt x="3234199" y="621502"/>
                        <a:pt x="3191717" y="629724"/>
                        <a:pt x="3204736" y="614650"/>
                      </a:cubicBezTo>
                      <a:cubicBezTo>
                        <a:pt x="3238500" y="617782"/>
                        <a:pt x="3272422" y="610615"/>
                        <a:pt x="3302035" y="594093"/>
                      </a:cubicBezTo>
                      <a:cubicBezTo>
                        <a:pt x="3252701" y="599575"/>
                        <a:pt x="3247904" y="613279"/>
                        <a:pt x="3257496" y="583130"/>
                      </a:cubicBezTo>
                      <a:cubicBezTo>
                        <a:pt x="3199254" y="606427"/>
                        <a:pt x="3137585" y="619446"/>
                        <a:pt x="3079343" y="644799"/>
                      </a:cubicBezTo>
                      <a:cubicBezTo>
                        <a:pt x="3107436" y="619446"/>
                        <a:pt x="3080713" y="601631"/>
                        <a:pt x="3038915" y="619446"/>
                      </a:cubicBezTo>
                      <a:cubicBezTo>
                        <a:pt x="3057416" y="587241"/>
                        <a:pt x="3093732" y="613279"/>
                        <a:pt x="3112917" y="587241"/>
                      </a:cubicBezTo>
                      <a:cubicBezTo>
                        <a:pt x="3063390" y="574973"/>
                        <a:pt x="3011368" y="593940"/>
                        <a:pt x="2981358" y="635206"/>
                      </a:cubicBezTo>
                      <a:cubicBezTo>
                        <a:pt x="3012878" y="643428"/>
                        <a:pt x="3017674" y="636576"/>
                        <a:pt x="3000544" y="659873"/>
                      </a:cubicBezTo>
                      <a:cubicBezTo>
                        <a:pt x="3050565" y="650280"/>
                        <a:pt x="3028637" y="620131"/>
                        <a:pt x="3081398" y="620131"/>
                      </a:cubicBezTo>
                      <a:cubicBezTo>
                        <a:pt x="3063584" y="638632"/>
                        <a:pt x="3040285" y="643428"/>
                        <a:pt x="3024526" y="668095"/>
                      </a:cubicBezTo>
                      <a:cubicBezTo>
                        <a:pt x="2936134" y="701671"/>
                        <a:pt x="2809371" y="735245"/>
                        <a:pt x="2762776" y="791432"/>
                      </a:cubicBezTo>
                      <a:cubicBezTo>
                        <a:pt x="2725775" y="799655"/>
                        <a:pt x="2744276" y="778413"/>
                        <a:pt x="2707274" y="786636"/>
                      </a:cubicBezTo>
                      <a:cubicBezTo>
                        <a:pt x="2699737" y="795543"/>
                        <a:pt x="2690144" y="798284"/>
                        <a:pt x="2682607" y="805136"/>
                      </a:cubicBezTo>
                      <a:cubicBezTo>
                        <a:pt x="2659310" y="822952"/>
                        <a:pt x="2690144" y="832545"/>
                        <a:pt x="2654514" y="840767"/>
                      </a:cubicBezTo>
                      <a:cubicBezTo>
                        <a:pt x="2612557" y="845665"/>
                        <a:pt x="2572011" y="858947"/>
                        <a:pt x="2535287" y="879824"/>
                      </a:cubicBezTo>
                      <a:cubicBezTo>
                        <a:pt x="2493144" y="896566"/>
                        <a:pt x="2456901" y="925416"/>
                        <a:pt x="2431136" y="962734"/>
                      </a:cubicBezTo>
                      <a:cubicBezTo>
                        <a:pt x="2383857" y="981920"/>
                        <a:pt x="2447581" y="932585"/>
                        <a:pt x="2419487" y="939437"/>
                      </a:cubicBezTo>
                      <a:cubicBezTo>
                        <a:pt x="2407839" y="953826"/>
                        <a:pt x="2387968" y="953826"/>
                        <a:pt x="2370839" y="953826"/>
                      </a:cubicBezTo>
                      <a:cubicBezTo>
                        <a:pt x="2359189" y="983290"/>
                        <a:pt x="2334522" y="987401"/>
                        <a:pt x="2308484" y="987401"/>
                      </a:cubicBezTo>
                      <a:cubicBezTo>
                        <a:pt x="2300261" y="999050"/>
                        <a:pt x="2313280" y="998365"/>
                        <a:pt x="2300261" y="1014125"/>
                      </a:cubicBezTo>
                      <a:cubicBezTo>
                        <a:pt x="2271483" y="1016865"/>
                        <a:pt x="2253667" y="1043588"/>
                        <a:pt x="2224889" y="1043588"/>
                      </a:cubicBezTo>
                      <a:cubicBezTo>
                        <a:pt x="2238592" y="1027144"/>
                        <a:pt x="2235166" y="1018921"/>
                        <a:pt x="2224889" y="1018921"/>
                      </a:cubicBezTo>
                      <a:cubicBezTo>
                        <a:pt x="2209814" y="1033996"/>
                        <a:pt x="2193369" y="1045644"/>
                        <a:pt x="2178979" y="1060719"/>
                      </a:cubicBezTo>
                      <a:cubicBezTo>
                        <a:pt x="2196795" y="1059348"/>
                        <a:pt x="2209129" y="1043588"/>
                        <a:pt x="2226944" y="1043588"/>
                      </a:cubicBezTo>
                      <a:cubicBezTo>
                        <a:pt x="2201545" y="1061638"/>
                        <a:pt x="2178523" y="1082818"/>
                        <a:pt x="2158423" y="1106628"/>
                      </a:cubicBezTo>
                      <a:cubicBezTo>
                        <a:pt x="2169387" y="1064830"/>
                        <a:pt x="2092643" y="1144999"/>
                        <a:pt x="2074828" y="1122387"/>
                      </a:cubicBezTo>
                      <a:cubicBezTo>
                        <a:pt x="1998282" y="1195080"/>
                        <a:pt x="1909723" y="1253965"/>
                        <a:pt x="1813078" y="1296429"/>
                      </a:cubicBezTo>
                      <a:cubicBezTo>
                        <a:pt x="1793893" y="1336856"/>
                        <a:pt x="1797319" y="1319726"/>
                        <a:pt x="1771281" y="1325208"/>
                      </a:cubicBezTo>
                      <a:cubicBezTo>
                        <a:pt x="1725830" y="1381653"/>
                        <a:pt x="1667253" y="1426114"/>
                        <a:pt x="1600664" y="1454712"/>
                      </a:cubicBezTo>
                      <a:cubicBezTo>
                        <a:pt x="1581478" y="1508844"/>
                        <a:pt x="1482808" y="1544474"/>
                        <a:pt x="1463623" y="1544474"/>
                      </a:cubicBezTo>
                      <a:cubicBezTo>
                        <a:pt x="1471845" y="1540363"/>
                        <a:pt x="1510902" y="1499251"/>
                        <a:pt x="1488290" y="1509529"/>
                      </a:cubicBezTo>
                      <a:cubicBezTo>
                        <a:pt x="1463821" y="1523242"/>
                        <a:pt x="1443112" y="1542775"/>
                        <a:pt x="1427993" y="1566401"/>
                      </a:cubicBezTo>
                      <a:cubicBezTo>
                        <a:pt x="1438956" y="1562975"/>
                        <a:pt x="1450604" y="1560234"/>
                        <a:pt x="1438956" y="1580105"/>
                      </a:cubicBezTo>
                      <a:cubicBezTo>
                        <a:pt x="1404071" y="1610547"/>
                        <a:pt x="1373217" y="1645316"/>
                        <a:pt x="1347137" y="1683571"/>
                      </a:cubicBezTo>
                      <a:cubicBezTo>
                        <a:pt x="1407436" y="1582846"/>
                        <a:pt x="1384139" y="1556808"/>
                        <a:pt x="1457456" y="1525974"/>
                      </a:cubicBezTo>
                      <a:cubicBezTo>
                        <a:pt x="1488290" y="1475268"/>
                        <a:pt x="1536256" y="1447860"/>
                        <a:pt x="1569145" y="1399896"/>
                      </a:cubicBezTo>
                      <a:cubicBezTo>
                        <a:pt x="1604090" y="1384136"/>
                        <a:pt x="1597923" y="1409488"/>
                        <a:pt x="1630814" y="1380024"/>
                      </a:cubicBezTo>
                      <a:cubicBezTo>
                        <a:pt x="1630814" y="1395784"/>
                        <a:pt x="1582849" y="1424563"/>
                        <a:pt x="1610257" y="1421137"/>
                      </a:cubicBezTo>
                      <a:cubicBezTo>
                        <a:pt x="1680834" y="1355357"/>
                        <a:pt x="1777448" y="1281355"/>
                        <a:pt x="1789783" y="1229965"/>
                      </a:cubicBezTo>
                      <a:cubicBezTo>
                        <a:pt x="1829524" y="1214204"/>
                        <a:pt x="1795948" y="1258744"/>
                        <a:pt x="1835005" y="1243668"/>
                      </a:cubicBezTo>
                      <a:cubicBezTo>
                        <a:pt x="1858302" y="1186112"/>
                        <a:pt x="1940527" y="1165556"/>
                        <a:pt x="1965880" y="1143629"/>
                      </a:cubicBezTo>
                      <a:cubicBezTo>
                        <a:pt x="1943372" y="1161484"/>
                        <a:pt x="1924328" y="1183315"/>
                        <a:pt x="1909693" y="1208038"/>
                      </a:cubicBezTo>
                      <a:cubicBezTo>
                        <a:pt x="1873378" y="1208723"/>
                        <a:pt x="1808967" y="1263539"/>
                        <a:pt x="1824042" y="1281355"/>
                      </a:cubicBezTo>
                      <a:cubicBezTo>
                        <a:pt x="1880229" y="1256688"/>
                        <a:pt x="1921341" y="1206667"/>
                        <a:pt x="1978214" y="1183371"/>
                      </a:cubicBezTo>
                      <a:lnTo>
                        <a:pt x="1996029" y="1153907"/>
                      </a:lnTo>
                      <a:cubicBezTo>
                        <a:pt x="1980269" y="1145684"/>
                        <a:pt x="1941898" y="1188853"/>
                        <a:pt x="1954231" y="1163500"/>
                      </a:cubicBezTo>
                      <a:cubicBezTo>
                        <a:pt x="1976158" y="1160074"/>
                        <a:pt x="1980269" y="1127184"/>
                        <a:pt x="1994659" y="1111424"/>
                      </a:cubicBezTo>
                      <a:cubicBezTo>
                        <a:pt x="2076198" y="1092923"/>
                        <a:pt x="2059068" y="1032625"/>
                        <a:pt x="2131701" y="999050"/>
                      </a:cubicBezTo>
                      <a:cubicBezTo>
                        <a:pt x="2129645" y="1020291"/>
                        <a:pt x="2077569" y="1047700"/>
                        <a:pt x="2100181" y="1047700"/>
                      </a:cubicBezTo>
                      <a:cubicBezTo>
                        <a:pt x="2150886" y="1012069"/>
                        <a:pt x="2204332" y="983290"/>
                        <a:pt x="2252982" y="943548"/>
                      </a:cubicBezTo>
                      <a:cubicBezTo>
                        <a:pt x="2287927" y="929159"/>
                        <a:pt x="2270797" y="950400"/>
                        <a:pt x="2298891" y="943548"/>
                      </a:cubicBezTo>
                      <a:cubicBezTo>
                        <a:pt x="2320817" y="918195"/>
                        <a:pt x="2348226" y="892843"/>
                        <a:pt x="2367412" y="875027"/>
                      </a:cubicBezTo>
                      <a:cubicBezTo>
                        <a:pt x="2389338" y="879139"/>
                        <a:pt x="2336578" y="931214"/>
                        <a:pt x="2345485" y="943548"/>
                      </a:cubicBezTo>
                      <a:cubicBezTo>
                        <a:pt x="2370839" y="942178"/>
                        <a:pt x="2386598" y="919566"/>
                        <a:pt x="2408524" y="910658"/>
                      </a:cubicBezTo>
                      <a:cubicBezTo>
                        <a:pt x="2385227" y="898324"/>
                        <a:pt x="2446211" y="867490"/>
                        <a:pt x="2462655" y="862008"/>
                      </a:cubicBezTo>
                      <a:cubicBezTo>
                        <a:pt x="2440729" y="846934"/>
                        <a:pt x="2490064" y="816785"/>
                        <a:pt x="2486638" y="816785"/>
                      </a:cubicBezTo>
                      <a:cubicBezTo>
                        <a:pt x="2483212" y="816785"/>
                        <a:pt x="2474989" y="816785"/>
                        <a:pt x="2483212" y="808562"/>
                      </a:cubicBezTo>
                      <a:cubicBezTo>
                        <a:pt x="2529806" y="794173"/>
                        <a:pt x="2473619" y="841452"/>
                        <a:pt x="2515416" y="829804"/>
                      </a:cubicBezTo>
                      <a:cubicBezTo>
                        <a:pt x="2575030" y="809933"/>
                        <a:pt x="2585993" y="743468"/>
                        <a:pt x="2629162" y="737301"/>
                      </a:cubicBezTo>
                      <a:cubicBezTo>
                        <a:pt x="2609975" y="757857"/>
                        <a:pt x="2605179" y="771561"/>
                        <a:pt x="2621625" y="771561"/>
                      </a:cubicBezTo>
                      <a:cubicBezTo>
                        <a:pt x="2702478" y="751690"/>
                        <a:pt x="2725090" y="677003"/>
                        <a:pt x="2741535" y="661928"/>
                      </a:cubicBezTo>
                      <a:cubicBezTo>
                        <a:pt x="2729201" y="679743"/>
                        <a:pt x="2755239" y="678374"/>
                        <a:pt x="2762092" y="685911"/>
                      </a:cubicBezTo>
                      <a:cubicBezTo>
                        <a:pt x="2744276" y="704412"/>
                        <a:pt x="2679866" y="744838"/>
                        <a:pt x="2693571" y="754431"/>
                      </a:cubicBezTo>
                      <a:cubicBezTo>
                        <a:pt x="2789500" y="720856"/>
                        <a:pt x="2774425" y="687967"/>
                        <a:pt x="2842946" y="639317"/>
                      </a:cubicBezTo>
                      <a:cubicBezTo>
                        <a:pt x="2864872" y="636576"/>
                        <a:pt x="2858020" y="646168"/>
                        <a:pt x="2877891" y="646168"/>
                      </a:cubicBezTo>
                      <a:lnTo>
                        <a:pt x="2922430" y="598204"/>
                      </a:lnTo>
                      <a:cubicBezTo>
                        <a:pt x="2903244" y="598204"/>
                        <a:pt x="2847057" y="642743"/>
                        <a:pt x="2853909" y="616705"/>
                      </a:cubicBezTo>
                      <a:cubicBezTo>
                        <a:pt x="2894482" y="604557"/>
                        <a:pt x="2932873" y="586055"/>
                        <a:pt x="2967654" y="561888"/>
                      </a:cubicBezTo>
                      <a:cubicBezTo>
                        <a:pt x="2857335" y="601631"/>
                        <a:pt x="2746332" y="646168"/>
                        <a:pt x="2639439" y="698930"/>
                      </a:cubicBezTo>
                      <a:cubicBezTo>
                        <a:pt x="2714812" y="618761"/>
                        <a:pt x="2925856" y="594779"/>
                        <a:pt x="2937504" y="535165"/>
                      </a:cubicBezTo>
                      <a:cubicBezTo>
                        <a:pt x="2961514" y="514579"/>
                        <a:pt x="2990225" y="500223"/>
                        <a:pt x="3021100" y="493368"/>
                      </a:cubicBezTo>
                      <a:cubicBezTo>
                        <a:pt x="3012878" y="502961"/>
                        <a:pt x="2995747" y="518035"/>
                        <a:pt x="3007396" y="518035"/>
                      </a:cubicBezTo>
                      <a:cubicBezTo>
                        <a:pt x="3067694" y="494738"/>
                        <a:pt x="3132789" y="486516"/>
                        <a:pt x="3192402" y="463219"/>
                      </a:cubicBezTo>
                      <a:cubicBezTo>
                        <a:pt x="3184864" y="472812"/>
                        <a:pt x="3167734" y="487886"/>
                        <a:pt x="3179383" y="487886"/>
                      </a:cubicBezTo>
                      <a:cubicBezTo>
                        <a:pt x="3203365" y="463904"/>
                        <a:pt x="3238310" y="475552"/>
                        <a:pt x="3262978" y="449514"/>
                      </a:cubicBezTo>
                      <a:cubicBezTo>
                        <a:pt x="3240579" y="456065"/>
                        <a:pt x="3217652" y="460650"/>
                        <a:pt x="3194457" y="463219"/>
                      </a:cubicBezTo>
                      <a:cubicBezTo>
                        <a:pt x="3253385" y="418680"/>
                        <a:pt x="3285590" y="413884"/>
                        <a:pt x="3325332" y="362493"/>
                      </a:cubicBezTo>
                      <a:cubicBezTo>
                        <a:pt x="3380834" y="359752"/>
                        <a:pt x="3349315" y="337140"/>
                        <a:pt x="3443188" y="328233"/>
                      </a:cubicBezTo>
                      <a:cubicBezTo>
                        <a:pt x="3494578" y="277527"/>
                        <a:pt x="3645324" y="261082"/>
                        <a:pt x="3737143" y="237100"/>
                      </a:cubicBezTo>
                      <a:cubicBezTo>
                        <a:pt x="3728234" y="246008"/>
                        <a:pt x="3709733" y="259712"/>
                        <a:pt x="3720697" y="259712"/>
                      </a:cubicBezTo>
                      <a:cubicBezTo>
                        <a:pt x="3729850" y="254476"/>
                        <a:pt x="3740753" y="253237"/>
                        <a:pt x="3750847" y="256286"/>
                      </a:cubicBezTo>
                      <a:cubicBezTo>
                        <a:pt x="3740568" y="238470"/>
                        <a:pt x="3780996" y="211748"/>
                        <a:pt x="3826904" y="217915"/>
                      </a:cubicBezTo>
                      <a:cubicBezTo>
                        <a:pt x="3837867" y="220655"/>
                        <a:pt x="3817312" y="231618"/>
                        <a:pt x="3826904" y="235730"/>
                      </a:cubicBezTo>
                      <a:cubicBezTo>
                        <a:pt x="3852257" y="216544"/>
                        <a:pt x="3827589" y="218599"/>
                        <a:pt x="3863220" y="207636"/>
                      </a:cubicBezTo>
                      <a:cubicBezTo>
                        <a:pt x="3887202" y="209007"/>
                        <a:pt x="3872128" y="220655"/>
                        <a:pt x="3876924" y="226822"/>
                      </a:cubicBezTo>
                      <a:cubicBezTo>
                        <a:pt x="3896795" y="214488"/>
                        <a:pt x="3885147" y="209693"/>
                        <a:pt x="3902963" y="197358"/>
                      </a:cubicBezTo>
                      <a:cubicBezTo>
                        <a:pt x="3966001" y="176117"/>
                        <a:pt x="4070839" y="185709"/>
                        <a:pt x="4103043" y="152821"/>
                      </a:cubicBezTo>
                      <a:cubicBezTo>
                        <a:pt x="4146212" y="154876"/>
                        <a:pt x="4065356" y="183654"/>
                        <a:pt x="4103043" y="187765"/>
                      </a:cubicBezTo>
                      <a:cubicBezTo>
                        <a:pt x="4182120" y="133942"/>
                        <a:pt x="4280967" y="117887"/>
                        <a:pt x="4373015" y="143913"/>
                      </a:cubicBezTo>
                      <a:cubicBezTo>
                        <a:pt x="4361366" y="141172"/>
                        <a:pt x="4351774" y="152821"/>
                        <a:pt x="4373015" y="152821"/>
                      </a:cubicBezTo>
                      <a:cubicBezTo>
                        <a:pt x="4326420" y="158987"/>
                        <a:pt x="4265438" y="199414"/>
                        <a:pt x="4296957" y="217229"/>
                      </a:cubicBezTo>
                      <a:cubicBezTo>
                        <a:pt x="4340125" y="202840"/>
                        <a:pt x="4326420" y="187765"/>
                        <a:pt x="4375070" y="187765"/>
                      </a:cubicBezTo>
                      <a:cubicBezTo>
                        <a:pt x="4366164" y="177487"/>
                        <a:pt x="4357255" y="166524"/>
                        <a:pt x="4392887" y="149394"/>
                      </a:cubicBezTo>
                      <a:cubicBezTo>
                        <a:pt x="4429202" y="156931"/>
                        <a:pt x="4372329" y="187080"/>
                        <a:pt x="4405219" y="187080"/>
                      </a:cubicBezTo>
                      <a:cubicBezTo>
                        <a:pt x="4438109" y="187080"/>
                        <a:pt x="4438794" y="204210"/>
                        <a:pt x="4485390" y="187080"/>
                      </a:cubicBezTo>
                      <a:cubicBezTo>
                        <a:pt x="4551150" y="126783"/>
                        <a:pt x="4699156" y="128838"/>
                        <a:pt x="4794399" y="99373"/>
                      </a:cubicBezTo>
                      <a:cubicBezTo>
                        <a:pt x="4764250" y="111023"/>
                        <a:pt x="4743695" y="122671"/>
                        <a:pt x="4764250" y="131579"/>
                      </a:cubicBezTo>
                      <a:cubicBezTo>
                        <a:pt x="4821123" y="126097"/>
                        <a:pt x="4838938" y="136376"/>
                        <a:pt x="4854697" y="104171"/>
                      </a:cubicBezTo>
                      <a:cubicBezTo>
                        <a:pt x="4920477" y="128153"/>
                        <a:pt x="4877995" y="77448"/>
                        <a:pt x="4936237" y="91152"/>
                      </a:cubicBezTo>
                      <a:cubicBezTo>
                        <a:pt x="4897180" y="106226"/>
                        <a:pt x="4909514" y="118560"/>
                        <a:pt x="4904032" y="132263"/>
                      </a:cubicBezTo>
                      <a:cubicBezTo>
                        <a:pt x="4917103" y="135329"/>
                        <a:pt x="4930705" y="135329"/>
                        <a:pt x="4943775" y="132263"/>
                      </a:cubicBezTo>
                      <a:cubicBezTo>
                        <a:pt x="4945145" y="121986"/>
                        <a:pt x="4934866" y="112393"/>
                        <a:pt x="4975979" y="100060"/>
                      </a:cubicBezTo>
                      <a:cubicBezTo>
                        <a:pt x="4993794" y="125412"/>
                        <a:pt x="5036963" y="106912"/>
                        <a:pt x="5036963" y="88411"/>
                      </a:cubicBezTo>
                      <a:close/>
                      <a:moveTo>
                        <a:pt x="5737928" y="80855"/>
                      </a:moveTo>
                      <a:cubicBezTo>
                        <a:pt x="5801077" y="93589"/>
                        <a:pt x="5865369" y="99789"/>
                        <a:pt x="5929787" y="99357"/>
                      </a:cubicBezTo>
                      <a:cubicBezTo>
                        <a:pt x="5966103" y="135672"/>
                        <a:pt x="6014752" y="123338"/>
                        <a:pt x="6059291" y="123338"/>
                      </a:cubicBezTo>
                      <a:cubicBezTo>
                        <a:pt x="6046272" y="128821"/>
                        <a:pt x="6064087" y="139098"/>
                        <a:pt x="6064087" y="145950"/>
                      </a:cubicBezTo>
                      <a:cubicBezTo>
                        <a:pt x="5986659" y="158283"/>
                        <a:pt x="5851673" y="77430"/>
                        <a:pt x="5831801" y="125393"/>
                      </a:cubicBezTo>
                      <a:cubicBezTo>
                        <a:pt x="5779373" y="112567"/>
                        <a:pt x="5725386" y="107262"/>
                        <a:pt x="5671463" y="109634"/>
                      </a:cubicBezTo>
                      <a:cubicBezTo>
                        <a:pt x="5705723" y="91819"/>
                        <a:pt x="5732447" y="110319"/>
                        <a:pt x="5763966" y="105522"/>
                      </a:cubicBezTo>
                      <a:cubicBezTo>
                        <a:pt x="5755744" y="97301"/>
                        <a:pt x="5726280" y="87023"/>
                        <a:pt x="5737928" y="80855"/>
                      </a:cubicBezTo>
                      <a:close/>
                      <a:moveTo>
                        <a:pt x="5487317" y="51307"/>
                      </a:moveTo>
                      <a:cubicBezTo>
                        <a:pt x="5507582" y="53738"/>
                        <a:pt x="5527445" y="59511"/>
                        <a:pt x="5546070" y="68523"/>
                      </a:cubicBezTo>
                      <a:cubicBezTo>
                        <a:pt x="5560460" y="42485"/>
                        <a:pt x="5697501" y="82227"/>
                        <a:pt x="5707094" y="82227"/>
                      </a:cubicBezTo>
                      <a:cubicBezTo>
                        <a:pt x="5655018" y="89764"/>
                        <a:pt x="5587868" y="68523"/>
                        <a:pt x="5563201" y="95246"/>
                      </a:cubicBezTo>
                      <a:cubicBezTo>
                        <a:pt x="5516702" y="84434"/>
                        <a:pt x="5470930" y="70703"/>
                        <a:pt x="5426159" y="54133"/>
                      </a:cubicBezTo>
                      <a:cubicBezTo>
                        <a:pt x="5446388" y="49783"/>
                        <a:pt x="5467053" y="48875"/>
                        <a:pt x="5487317" y="51307"/>
                      </a:cubicBezTo>
                      <a:close/>
                      <a:moveTo>
                        <a:pt x="5577590" y="0"/>
                      </a:moveTo>
                      <a:cubicBezTo>
                        <a:pt x="5633092" y="45224"/>
                        <a:pt x="5774244" y="37001"/>
                        <a:pt x="5868118" y="50705"/>
                      </a:cubicBezTo>
                      <a:cubicBezTo>
                        <a:pt x="5816042" y="64410"/>
                        <a:pt x="5585127" y="47279"/>
                        <a:pt x="5577590" y="0"/>
                      </a:cubicBezTo>
                      <a:close/>
                    </a:path>
                  </a:pathLst>
                </a:custGeom>
                <a:solidFill>
                  <a:srgbClr val="FD7A04"/>
                </a:solidFill>
                <a:ln w="684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文本框 12"/>
                <p:cNvSpPr txBox="1"/>
                <p:nvPr/>
              </p:nvSpPr>
              <p:spPr>
                <a:xfrm>
                  <a:off x="1098551" y="5028619"/>
                  <a:ext cx="2938045" cy="90014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400" dirty="0">
                      <a:latin typeface="汉仪旗黑X1-55W" panose="00020600040101010101" pitchFamily="18" charset="-122"/>
                      <a:ea typeface="汉仪旗黑X1-55W" panose="00020600040101010101" pitchFamily="18" charset="-122"/>
                      <a:sym typeface="汉仪旗黑X1-55W" panose="00020600040101010101" pitchFamily="18" charset="-122"/>
                    </a:rPr>
                    <a:t>The login function is realized by processing the button click event through the ActionListener interface</a:t>
                  </a:r>
                </a:p>
              </p:txBody>
            </p:sp>
            <p:sp>
              <p:nvSpPr>
                <p:cNvPr id="14" name="文本框 13"/>
                <p:cNvSpPr txBox="1"/>
                <p:nvPr/>
              </p:nvSpPr>
              <p:spPr>
                <a:xfrm>
                  <a:off x="1282333" y="4422876"/>
                  <a:ext cx="2571750" cy="59513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CN" sz="2800" dirty="0">
                      <a:solidFill>
                        <a:srgbClr val="4E1F03"/>
                      </a:solidFill>
                      <a:latin typeface="汉仪中宋简" panose="02010600000101010101" pitchFamily="2" charset="-122"/>
                      <a:ea typeface="汉仪中宋简" panose="02010600000101010101" pitchFamily="2" charset="-122"/>
                      <a:sym typeface="汉仪中宋简" panose="02010600000101010101" pitchFamily="2" charset="-122"/>
                    </a:rPr>
                    <a:t>Password login interface</a:t>
                  </a:r>
                </a:p>
              </p:txBody>
            </p:sp>
          </p:grpSp>
          <p:sp>
            <p:nvSpPr>
              <p:cNvPr id="15" name="文本框 14"/>
              <p:cNvSpPr txBox="1"/>
              <p:nvPr/>
            </p:nvSpPr>
            <p:spPr>
              <a:xfrm>
                <a:off x="5368136" y="3778896"/>
                <a:ext cx="1481127" cy="441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chemeClr val="bg1"/>
                    </a:solidFill>
                    <a:latin typeface="汉仪中宋简" panose="02010600000101010101" pitchFamily="2" charset="-122"/>
                    <a:ea typeface="汉仪中宋简" panose="02010600000101010101" pitchFamily="2" charset="-122"/>
                    <a:cs typeface="阿里巴巴普惠体 B" panose="00020600040101010101" pitchFamily="18" charset="-122"/>
                    <a:sym typeface="汉仪旗黑X1-75W" panose="00020600040101010101" pitchFamily="18" charset="-122"/>
                  </a:rPr>
                  <a:t>01</a:t>
                </a:r>
                <a:endParaRPr lang="zh-CN" altLang="en-US" sz="4000" b="1" dirty="0">
                  <a:solidFill>
                    <a:schemeClr val="bg1"/>
                  </a:solidFill>
                  <a:latin typeface="汉仪中宋简" panose="02010600000101010101" pitchFamily="2" charset="-122"/>
                  <a:ea typeface="汉仪中宋简" panose="02010600000101010101" pitchFamily="2" charset="-122"/>
                  <a:cs typeface="阿里巴巴普惠体 B" panose="00020600040101010101" pitchFamily="18" charset="-122"/>
                  <a:sym typeface="汉仪旗黑X1-75W" panose="00020600040101010101" pitchFamily="18" charset="-122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3520256" y="1601088"/>
              <a:ext cx="2938045" cy="1920032"/>
              <a:chOff x="4735562" y="3693017"/>
              <a:chExt cx="2938045" cy="1920032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4735562" y="3693017"/>
                <a:ext cx="2938045" cy="1920032"/>
                <a:chOff x="1270635" y="3738344"/>
                <a:chExt cx="2938045" cy="1920032"/>
              </a:xfrm>
            </p:grpSpPr>
            <p:sp>
              <p:nvSpPr>
                <p:cNvPr id="19" name="任意多边形: 形状 18"/>
                <p:cNvSpPr/>
                <p:nvPr/>
              </p:nvSpPr>
              <p:spPr>
                <a:xfrm rot="900000" flipH="1">
                  <a:off x="2330446" y="3738344"/>
                  <a:ext cx="932812" cy="579578"/>
                </a:xfrm>
                <a:custGeom>
                  <a:avLst/>
                  <a:gdLst>
                    <a:gd name="connsiteX0" fmla="*/ 3934138 w 10584443"/>
                    <a:gd name="connsiteY0" fmla="*/ 10530275 h 10574897"/>
                    <a:gd name="connsiteX1" fmla="*/ 3969416 w 10584443"/>
                    <a:gd name="connsiteY1" fmla="*/ 10535751 h 10574897"/>
                    <a:gd name="connsiteX2" fmla="*/ 3900895 w 10584443"/>
                    <a:gd name="connsiteY2" fmla="*/ 10543288 h 10574897"/>
                    <a:gd name="connsiteX3" fmla="*/ 3934138 w 10584443"/>
                    <a:gd name="connsiteY3" fmla="*/ 10530275 h 10574897"/>
                    <a:gd name="connsiteX4" fmla="*/ 4094431 w 10584443"/>
                    <a:gd name="connsiteY4" fmla="*/ 10513400 h 10574897"/>
                    <a:gd name="connsiteX5" fmla="*/ 4132495 w 10584443"/>
                    <a:gd name="connsiteY5" fmla="*/ 10519990 h 10574897"/>
                    <a:gd name="connsiteX6" fmla="*/ 4118105 w 10584443"/>
                    <a:gd name="connsiteY6" fmla="*/ 10530269 h 10574897"/>
                    <a:gd name="connsiteX7" fmla="*/ 4057122 w 10584443"/>
                    <a:gd name="connsiteY7" fmla="*/ 10523417 h 10574897"/>
                    <a:gd name="connsiteX8" fmla="*/ 4094431 w 10584443"/>
                    <a:gd name="connsiteY8" fmla="*/ 10513400 h 10574897"/>
                    <a:gd name="connsiteX9" fmla="*/ 5779041 w 10584443"/>
                    <a:gd name="connsiteY9" fmla="*/ 10502861 h 10574897"/>
                    <a:gd name="connsiteX10" fmla="*/ 5672149 w 10584443"/>
                    <a:gd name="connsiteY10" fmla="*/ 10513139 h 10574897"/>
                    <a:gd name="connsiteX11" fmla="*/ 5674205 w 10584443"/>
                    <a:gd name="connsiteY11" fmla="*/ 10513825 h 10574897"/>
                    <a:gd name="connsiteX12" fmla="*/ 5779041 w 10584443"/>
                    <a:gd name="connsiteY12" fmla="*/ 10502861 h 10574897"/>
                    <a:gd name="connsiteX13" fmla="*/ 6438211 w 10584443"/>
                    <a:gd name="connsiteY13" fmla="*/ 10439821 h 10574897"/>
                    <a:gd name="connsiteX14" fmla="*/ 6469046 w 10584443"/>
                    <a:gd name="connsiteY14" fmla="*/ 10455580 h 10574897"/>
                    <a:gd name="connsiteX15" fmla="*/ 6400525 w 10584443"/>
                    <a:gd name="connsiteY15" fmla="*/ 10474081 h 10574897"/>
                    <a:gd name="connsiteX16" fmla="*/ 6438211 w 10584443"/>
                    <a:gd name="connsiteY16" fmla="*/ 10439821 h 10574897"/>
                    <a:gd name="connsiteX17" fmla="*/ 3032735 w 10584443"/>
                    <a:gd name="connsiteY17" fmla="*/ 10415154 h 10574897"/>
                    <a:gd name="connsiteX18" fmla="*/ 3108108 w 10584443"/>
                    <a:gd name="connsiteY18" fmla="*/ 10448730 h 10574897"/>
                    <a:gd name="connsiteX19" fmla="*/ 3073162 w 10584443"/>
                    <a:gd name="connsiteY19" fmla="*/ 10448730 h 10574897"/>
                    <a:gd name="connsiteX20" fmla="*/ 3032735 w 10584443"/>
                    <a:gd name="connsiteY20" fmla="*/ 10415154 h 10574897"/>
                    <a:gd name="connsiteX21" fmla="*/ 3465894 w 10584443"/>
                    <a:gd name="connsiteY21" fmla="*/ 10399766 h 10574897"/>
                    <a:gd name="connsiteX22" fmla="*/ 3481539 w 10584443"/>
                    <a:gd name="connsiteY22" fmla="*/ 10401450 h 10574897"/>
                    <a:gd name="connsiteX23" fmla="*/ 3477428 w 10584443"/>
                    <a:gd name="connsiteY23" fmla="*/ 10432969 h 10574897"/>
                    <a:gd name="connsiteX24" fmla="*/ 3454131 w 10584443"/>
                    <a:gd name="connsiteY24" fmla="*/ 10432969 h 10574897"/>
                    <a:gd name="connsiteX25" fmla="*/ 3428093 w 10584443"/>
                    <a:gd name="connsiteY25" fmla="*/ 10417210 h 10574897"/>
                    <a:gd name="connsiteX26" fmla="*/ 3465894 w 10584443"/>
                    <a:gd name="connsiteY26" fmla="*/ 10399766 h 10574897"/>
                    <a:gd name="connsiteX27" fmla="*/ 6372430 w 10584443"/>
                    <a:gd name="connsiteY27" fmla="*/ 10390486 h 10574897"/>
                    <a:gd name="connsiteX28" fmla="*/ 6366949 w 10584443"/>
                    <a:gd name="connsiteY28" fmla="*/ 10431599 h 10574897"/>
                    <a:gd name="connsiteX29" fmla="*/ 6372430 w 10584443"/>
                    <a:gd name="connsiteY29" fmla="*/ 10390486 h 10574897"/>
                    <a:gd name="connsiteX30" fmla="*/ 3937908 w 10584443"/>
                    <a:gd name="connsiteY30" fmla="*/ 10389802 h 10574897"/>
                    <a:gd name="connsiteX31" fmla="*/ 3939956 w 10584443"/>
                    <a:gd name="connsiteY31" fmla="*/ 10390779 h 10574897"/>
                    <a:gd name="connsiteX32" fmla="*/ 3939769 w 10584443"/>
                    <a:gd name="connsiteY32" fmla="*/ 10397956 h 10574897"/>
                    <a:gd name="connsiteX33" fmla="*/ 4042060 w 10584443"/>
                    <a:gd name="connsiteY33" fmla="*/ 10415840 h 10574897"/>
                    <a:gd name="connsiteX34" fmla="*/ 3961987 w 10584443"/>
                    <a:gd name="connsiteY34" fmla="*/ 10401290 h 10574897"/>
                    <a:gd name="connsiteX35" fmla="*/ 3939956 w 10584443"/>
                    <a:gd name="connsiteY35" fmla="*/ 10390779 h 10574897"/>
                    <a:gd name="connsiteX36" fmla="*/ 3939963 w 10584443"/>
                    <a:gd name="connsiteY36" fmla="*/ 10390487 h 10574897"/>
                    <a:gd name="connsiteX37" fmla="*/ 6683515 w 10584443"/>
                    <a:gd name="connsiteY37" fmla="*/ 10383634 h 10574897"/>
                    <a:gd name="connsiteX38" fmla="*/ 6735591 w 10584443"/>
                    <a:gd name="connsiteY38" fmla="*/ 10401451 h 10574897"/>
                    <a:gd name="connsiteX39" fmla="*/ 6545103 w 10584443"/>
                    <a:gd name="connsiteY39" fmla="*/ 10448045 h 10574897"/>
                    <a:gd name="connsiteX40" fmla="*/ 6696534 w 10584443"/>
                    <a:gd name="connsiteY40" fmla="*/ 10402821 h 10574897"/>
                    <a:gd name="connsiteX41" fmla="*/ 6683515 w 10584443"/>
                    <a:gd name="connsiteY41" fmla="*/ 10383634 h 10574897"/>
                    <a:gd name="connsiteX42" fmla="*/ 3556920 w 10584443"/>
                    <a:gd name="connsiteY42" fmla="*/ 10382265 h 10574897"/>
                    <a:gd name="connsiteX43" fmla="*/ 3805650 w 10584443"/>
                    <a:gd name="connsiteY43" fmla="*/ 10459008 h 10574897"/>
                    <a:gd name="connsiteX44" fmla="*/ 3478121 w 10584443"/>
                    <a:gd name="connsiteY44" fmla="*/ 10385690 h 10574897"/>
                    <a:gd name="connsiteX45" fmla="*/ 3556920 w 10584443"/>
                    <a:gd name="connsiteY45" fmla="*/ 10382265 h 10574897"/>
                    <a:gd name="connsiteX46" fmla="*/ 3785106 w 10584443"/>
                    <a:gd name="connsiteY46" fmla="*/ 10352116 h 10574897"/>
                    <a:gd name="connsiteX47" fmla="*/ 3787162 w 10584443"/>
                    <a:gd name="connsiteY47" fmla="*/ 10352802 h 10574897"/>
                    <a:gd name="connsiteX48" fmla="*/ 3922148 w 10584443"/>
                    <a:gd name="connsiteY48" fmla="*/ 10399395 h 10574897"/>
                    <a:gd name="connsiteX49" fmla="*/ 3785106 w 10584443"/>
                    <a:gd name="connsiteY49" fmla="*/ 10352116 h 10574897"/>
                    <a:gd name="connsiteX50" fmla="*/ 3713160 w 10584443"/>
                    <a:gd name="connsiteY50" fmla="*/ 10350745 h 10574897"/>
                    <a:gd name="connsiteX51" fmla="*/ 3711105 w 10584443"/>
                    <a:gd name="connsiteY51" fmla="*/ 10352116 h 10574897"/>
                    <a:gd name="connsiteX52" fmla="*/ 3715588 w 10584443"/>
                    <a:gd name="connsiteY52" fmla="*/ 10352116 h 10574897"/>
                    <a:gd name="connsiteX53" fmla="*/ 3743052 w 10584443"/>
                    <a:gd name="connsiteY53" fmla="*/ 10367618 h 10574897"/>
                    <a:gd name="connsiteX54" fmla="*/ 3777570 w 10584443"/>
                    <a:gd name="connsiteY54" fmla="*/ 10372672 h 10574897"/>
                    <a:gd name="connsiteX55" fmla="*/ 3754957 w 10584443"/>
                    <a:gd name="connsiteY55" fmla="*/ 10352116 h 10574897"/>
                    <a:gd name="connsiteX56" fmla="*/ 3715588 w 10584443"/>
                    <a:gd name="connsiteY56" fmla="*/ 10352116 h 10574897"/>
                    <a:gd name="connsiteX57" fmla="*/ 3407545 w 10584443"/>
                    <a:gd name="connsiteY57" fmla="*/ 10347318 h 10574897"/>
                    <a:gd name="connsiteX58" fmla="*/ 3515808 w 10584443"/>
                    <a:gd name="connsiteY58" fmla="*/ 10376097 h 10574897"/>
                    <a:gd name="connsiteX59" fmla="*/ 3407545 w 10584443"/>
                    <a:gd name="connsiteY59" fmla="*/ 10347318 h 10574897"/>
                    <a:gd name="connsiteX60" fmla="*/ 2747689 w 10584443"/>
                    <a:gd name="connsiteY60" fmla="*/ 10302780 h 10574897"/>
                    <a:gd name="connsiteX61" fmla="*/ 2934066 w 10584443"/>
                    <a:gd name="connsiteY61" fmla="*/ 10376783 h 10574897"/>
                    <a:gd name="connsiteX62" fmla="*/ 2747689 w 10584443"/>
                    <a:gd name="connsiteY62" fmla="*/ 10302780 h 10574897"/>
                    <a:gd name="connsiteX63" fmla="*/ 3260224 w 10584443"/>
                    <a:gd name="connsiteY63" fmla="*/ 10284965 h 10574897"/>
                    <a:gd name="connsiteX64" fmla="*/ 3371228 w 10584443"/>
                    <a:gd name="connsiteY64" fmla="*/ 10331559 h 10574897"/>
                    <a:gd name="connsiteX65" fmla="*/ 3260224 w 10584443"/>
                    <a:gd name="connsiteY65" fmla="*/ 10284965 h 10574897"/>
                    <a:gd name="connsiteX66" fmla="*/ 6821928 w 10584443"/>
                    <a:gd name="connsiteY66" fmla="*/ 10258243 h 10574897"/>
                    <a:gd name="connsiteX67" fmla="*/ 6753407 w 10584443"/>
                    <a:gd name="connsiteY67" fmla="*/ 10287021 h 10574897"/>
                    <a:gd name="connsiteX68" fmla="*/ 6755462 w 10584443"/>
                    <a:gd name="connsiteY68" fmla="*/ 10287706 h 10574897"/>
                    <a:gd name="connsiteX69" fmla="*/ 6821928 w 10584443"/>
                    <a:gd name="connsiteY69" fmla="*/ 10258243 h 10574897"/>
                    <a:gd name="connsiteX70" fmla="*/ 6925394 w 10584443"/>
                    <a:gd name="connsiteY70" fmla="*/ 10222611 h 10574897"/>
                    <a:gd name="connsiteX71" fmla="*/ 6867837 w 10584443"/>
                    <a:gd name="connsiteY71" fmla="*/ 10272631 h 10574897"/>
                    <a:gd name="connsiteX72" fmla="*/ 6869892 w 10584443"/>
                    <a:gd name="connsiteY72" fmla="*/ 10273316 h 10574897"/>
                    <a:gd name="connsiteX73" fmla="*/ 6950062 w 10584443"/>
                    <a:gd name="connsiteY73" fmla="*/ 10242482 h 10574897"/>
                    <a:gd name="connsiteX74" fmla="*/ 6925394 w 10584443"/>
                    <a:gd name="connsiteY74" fmla="*/ 10222611 h 10574897"/>
                    <a:gd name="connsiteX75" fmla="*/ 3202667 w 10584443"/>
                    <a:gd name="connsiteY75" fmla="*/ 10205481 h 10574897"/>
                    <a:gd name="connsiteX76" fmla="*/ 3284207 w 10584443"/>
                    <a:gd name="connsiteY76" fmla="*/ 10262353 h 10574897"/>
                    <a:gd name="connsiteX77" fmla="*/ 3162925 w 10584443"/>
                    <a:gd name="connsiteY77" fmla="*/ 10234944 h 10574897"/>
                    <a:gd name="connsiteX78" fmla="*/ 3202667 w 10584443"/>
                    <a:gd name="connsiteY78" fmla="*/ 10205481 h 10574897"/>
                    <a:gd name="connsiteX79" fmla="*/ 3058949 w 10584443"/>
                    <a:gd name="connsiteY79" fmla="*/ 10185010 h 10574897"/>
                    <a:gd name="connsiteX80" fmla="*/ 3077267 w 10584443"/>
                    <a:gd name="connsiteY80" fmla="*/ 10199999 h 10574897"/>
                    <a:gd name="connsiteX81" fmla="*/ 3077267 w 10584443"/>
                    <a:gd name="connsiteY81" fmla="*/ 10222611 h 10574897"/>
                    <a:gd name="connsiteX82" fmla="*/ 3021080 w 10584443"/>
                    <a:gd name="connsiteY82" fmla="*/ 10196573 h 10574897"/>
                    <a:gd name="connsiteX83" fmla="*/ 3058949 w 10584443"/>
                    <a:gd name="connsiteY83" fmla="*/ 10185010 h 10574897"/>
                    <a:gd name="connsiteX84" fmla="*/ 2577758 w 10584443"/>
                    <a:gd name="connsiteY84" fmla="*/ 9995807 h 10574897"/>
                    <a:gd name="connsiteX85" fmla="*/ 2760023 w 10584443"/>
                    <a:gd name="connsiteY85" fmla="*/ 10069810 h 10574897"/>
                    <a:gd name="connsiteX86" fmla="*/ 2771672 w 10584443"/>
                    <a:gd name="connsiteY86" fmla="*/ 10086940 h 10574897"/>
                    <a:gd name="connsiteX87" fmla="*/ 2766875 w 10584443"/>
                    <a:gd name="connsiteY87" fmla="*/ 10094477 h 10574897"/>
                    <a:gd name="connsiteX88" fmla="*/ 2745634 w 10584443"/>
                    <a:gd name="connsiteY88" fmla="*/ 10107495 h 10574897"/>
                    <a:gd name="connsiteX89" fmla="*/ 2677113 w 10584443"/>
                    <a:gd name="connsiteY89" fmla="*/ 10081458 h 10574897"/>
                    <a:gd name="connsiteX90" fmla="*/ 2714800 w 10584443"/>
                    <a:gd name="connsiteY90" fmla="*/ 10063642 h 10574897"/>
                    <a:gd name="connsiteX91" fmla="*/ 2577758 w 10584443"/>
                    <a:gd name="connsiteY91" fmla="*/ 10011566 h 10574897"/>
                    <a:gd name="connsiteX92" fmla="*/ 2577758 w 10584443"/>
                    <a:gd name="connsiteY92" fmla="*/ 9995807 h 10574897"/>
                    <a:gd name="connsiteX93" fmla="*/ 2481144 w 10584443"/>
                    <a:gd name="connsiteY93" fmla="*/ 9908101 h 10574897"/>
                    <a:gd name="connsiteX94" fmla="*/ 2531849 w 10584443"/>
                    <a:gd name="connsiteY94" fmla="*/ 9973196 h 10574897"/>
                    <a:gd name="connsiteX95" fmla="*/ 2425642 w 10584443"/>
                    <a:gd name="connsiteY95" fmla="*/ 9912897 h 10574897"/>
                    <a:gd name="connsiteX96" fmla="*/ 2481144 w 10584443"/>
                    <a:gd name="connsiteY96" fmla="*/ 9908101 h 10574897"/>
                    <a:gd name="connsiteX97" fmla="*/ 2324916 w 10584443"/>
                    <a:gd name="connsiteY97" fmla="*/ 9889600 h 10574897"/>
                    <a:gd name="connsiteX98" fmla="*/ 2454420 w 10584443"/>
                    <a:gd name="connsiteY98" fmla="*/ 9958121 h 10574897"/>
                    <a:gd name="connsiteX99" fmla="*/ 2324916 w 10584443"/>
                    <a:gd name="connsiteY99" fmla="*/ 9889600 h 10574897"/>
                    <a:gd name="connsiteX100" fmla="*/ 7879964 w 10584443"/>
                    <a:gd name="connsiteY100" fmla="*/ 9797354 h 10574897"/>
                    <a:gd name="connsiteX101" fmla="*/ 7804516 w 10584443"/>
                    <a:gd name="connsiteY101" fmla="*/ 9832043 h 10574897"/>
                    <a:gd name="connsiteX102" fmla="*/ 7806571 w 10584443"/>
                    <a:gd name="connsiteY102" fmla="*/ 9832728 h 10574897"/>
                    <a:gd name="connsiteX103" fmla="*/ 7889481 w 10584443"/>
                    <a:gd name="connsiteY103" fmla="*/ 9810801 h 10574897"/>
                    <a:gd name="connsiteX104" fmla="*/ 7879964 w 10584443"/>
                    <a:gd name="connsiteY104" fmla="*/ 9797354 h 10574897"/>
                    <a:gd name="connsiteX105" fmla="*/ 1987109 w 10584443"/>
                    <a:gd name="connsiteY105" fmla="*/ 9749132 h 10574897"/>
                    <a:gd name="connsiteX106" fmla="*/ 2074130 w 10584443"/>
                    <a:gd name="connsiteY106" fmla="*/ 9806004 h 10574897"/>
                    <a:gd name="connsiteX107" fmla="*/ 1987109 w 10584443"/>
                    <a:gd name="connsiteY107" fmla="*/ 9749132 h 10574897"/>
                    <a:gd name="connsiteX108" fmla="*/ 2060426 w 10584443"/>
                    <a:gd name="connsiteY108" fmla="*/ 9746392 h 10574897"/>
                    <a:gd name="connsiteX109" fmla="*/ 2252969 w 10584443"/>
                    <a:gd name="connsiteY109" fmla="*/ 9851914 h 10574897"/>
                    <a:gd name="connsiteX110" fmla="*/ 2060426 w 10584443"/>
                    <a:gd name="connsiteY110" fmla="*/ 9746392 h 10574897"/>
                    <a:gd name="connsiteX111" fmla="*/ 8020356 w 10584443"/>
                    <a:gd name="connsiteY111" fmla="*/ 9710076 h 10574897"/>
                    <a:gd name="connsiteX112" fmla="*/ 8015560 w 10584443"/>
                    <a:gd name="connsiteY112" fmla="*/ 9716928 h 10574897"/>
                    <a:gd name="connsiteX113" fmla="*/ 8020356 w 10584443"/>
                    <a:gd name="connsiteY113" fmla="*/ 9716243 h 10574897"/>
                    <a:gd name="connsiteX114" fmla="*/ 8020356 w 10584443"/>
                    <a:gd name="connsiteY114" fmla="*/ 9710076 h 10574897"/>
                    <a:gd name="connsiteX115" fmla="*/ 2080982 w 10584443"/>
                    <a:gd name="connsiteY115" fmla="*/ 9695001 h 10574897"/>
                    <a:gd name="connsiteX116" fmla="*/ 2248173 w 10584443"/>
                    <a:gd name="connsiteY116" fmla="*/ 9826560 h 10574897"/>
                    <a:gd name="connsiteX117" fmla="*/ 2073445 w 10584443"/>
                    <a:gd name="connsiteY117" fmla="*/ 9717613 h 10574897"/>
                    <a:gd name="connsiteX118" fmla="*/ 2080982 w 10584443"/>
                    <a:gd name="connsiteY118" fmla="*/ 9695001 h 10574897"/>
                    <a:gd name="connsiteX119" fmla="*/ 1918588 w 10584443"/>
                    <a:gd name="connsiteY119" fmla="*/ 9661426 h 10574897"/>
                    <a:gd name="connsiteX120" fmla="*/ 2063167 w 10584443"/>
                    <a:gd name="connsiteY120" fmla="*/ 9762152 h 10574897"/>
                    <a:gd name="connsiteX121" fmla="*/ 1918588 w 10584443"/>
                    <a:gd name="connsiteY121" fmla="*/ 9661426 h 10574897"/>
                    <a:gd name="connsiteX122" fmla="*/ 8106692 w 10584443"/>
                    <a:gd name="connsiteY122" fmla="*/ 9634018 h 10574897"/>
                    <a:gd name="connsiteX123" fmla="*/ 8092303 w 10584443"/>
                    <a:gd name="connsiteY123" fmla="*/ 9644981 h 10574897"/>
                    <a:gd name="connsiteX124" fmla="*/ 8114915 w 10584443"/>
                    <a:gd name="connsiteY124" fmla="*/ 9637444 h 10574897"/>
                    <a:gd name="connsiteX125" fmla="*/ 8123822 w 10584443"/>
                    <a:gd name="connsiteY125" fmla="*/ 9634018 h 10574897"/>
                    <a:gd name="connsiteX126" fmla="*/ 2097440 w 10584443"/>
                    <a:gd name="connsiteY126" fmla="*/ 9562756 h 10574897"/>
                    <a:gd name="connsiteX127" fmla="*/ 2095384 w 10584443"/>
                    <a:gd name="connsiteY127" fmla="*/ 9564127 h 10574897"/>
                    <a:gd name="connsiteX128" fmla="*/ 2099818 w 10584443"/>
                    <a:gd name="connsiteY128" fmla="*/ 9564344 h 10574897"/>
                    <a:gd name="connsiteX129" fmla="*/ 2148733 w 10584443"/>
                    <a:gd name="connsiteY129" fmla="*/ 9597020 h 10574897"/>
                    <a:gd name="connsiteX130" fmla="*/ 2206389 w 10584443"/>
                    <a:gd name="connsiteY130" fmla="*/ 9618944 h 10574897"/>
                    <a:gd name="connsiteX131" fmla="*/ 2116776 w 10584443"/>
                    <a:gd name="connsiteY131" fmla="*/ 9565176 h 10574897"/>
                    <a:gd name="connsiteX132" fmla="*/ 2099818 w 10584443"/>
                    <a:gd name="connsiteY132" fmla="*/ 9564344 h 10574897"/>
                    <a:gd name="connsiteX133" fmla="*/ 8303218 w 10584443"/>
                    <a:gd name="connsiteY133" fmla="*/ 9538827 h 10574897"/>
                    <a:gd name="connsiteX134" fmla="*/ 8325958 w 10584443"/>
                    <a:gd name="connsiteY134" fmla="*/ 9542200 h 10574897"/>
                    <a:gd name="connsiteX135" fmla="*/ 8282105 w 10584443"/>
                    <a:gd name="connsiteY135" fmla="*/ 9582627 h 10574897"/>
                    <a:gd name="connsiteX136" fmla="*/ 8291012 w 10584443"/>
                    <a:gd name="connsiteY136" fmla="*/ 9540144 h 10574897"/>
                    <a:gd name="connsiteX137" fmla="*/ 8303218 w 10584443"/>
                    <a:gd name="connsiteY137" fmla="*/ 9538827 h 10574897"/>
                    <a:gd name="connsiteX138" fmla="*/ 1791202 w 10584443"/>
                    <a:gd name="connsiteY138" fmla="*/ 9416461 h 10574897"/>
                    <a:gd name="connsiteX139" fmla="*/ 1792521 w 10584443"/>
                    <a:gd name="connsiteY139" fmla="*/ 9417090 h 10574897"/>
                    <a:gd name="connsiteX140" fmla="*/ 1792522 w 10584443"/>
                    <a:gd name="connsiteY140" fmla="*/ 9418177 h 10574897"/>
                    <a:gd name="connsiteX141" fmla="*/ 1562965 w 10584443"/>
                    <a:gd name="connsiteY141" fmla="*/ 9411325 h 10574897"/>
                    <a:gd name="connsiteX142" fmla="*/ 1795936 w 10584443"/>
                    <a:gd name="connsiteY142" fmla="*/ 9491494 h 10574897"/>
                    <a:gd name="connsiteX143" fmla="*/ 1850068 w 10584443"/>
                    <a:gd name="connsiteY143" fmla="*/ 9551792 h 10574897"/>
                    <a:gd name="connsiteX144" fmla="*/ 1789769 w 10584443"/>
                    <a:gd name="connsiteY144" fmla="*/ 9538774 h 10574897"/>
                    <a:gd name="connsiteX145" fmla="*/ 1850068 w 10584443"/>
                    <a:gd name="connsiteY145" fmla="*/ 9551792 h 10574897"/>
                    <a:gd name="connsiteX146" fmla="*/ 1980257 w 10584443"/>
                    <a:gd name="connsiteY146" fmla="*/ 9625109 h 10574897"/>
                    <a:gd name="connsiteX147" fmla="*/ 1719193 w 10584443"/>
                    <a:gd name="connsiteY147" fmla="*/ 9537403 h 10574897"/>
                    <a:gd name="connsiteX148" fmla="*/ 1700692 w 10584443"/>
                    <a:gd name="connsiteY148" fmla="*/ 9481901 h 10574897"/>
                    <a:gd name="connsiteX149" fmla="*/ 1616412 w 10584443"/>
                    <a:gd name="connsiteY149" fmla="*/ 9459974 h 10574897"/>
                    <a:gd name="connsiteX150" fmla="*/ 1562965 w 10584443"/>
                    <a:gd name="connsiteY150" fmla="*/ 9411325 h 10574897"/>
                    <a:gd name="connsiteX151" fmla="*/ 1806826 w 10584443"/>
                    <a:gd name="connsiteY151" fmla="*/ 9405930 h 10574897"/>
                    <a:gd name="connsiteX152" fmla="*/ 1841172 w 10584443"/>
                    <a:gd name="connsiteY152" fmla="*/ 9427085 h 10574897"/>
                    <a:gd name="connsiteX153" fmla="*/ 1832950 w 10584443"/>
                    <a:gd name="connsiteY153" fmla="*/ 9448327 h 10574897"/>
                    <a:gd name="connsiteX154" fmla="*/ 2013159 w 10584443"/>
                    <a:gd name="connsiteY154" fmla="*/ 9524385 h 10574897"/>
                    <a:gd name="connsiteX155" fmla="*/ 1778818 w 10584443"/>
                    <a:gd name="connsiteY155" fmla="*/ 9440104 h 10574897"/>
                    <a:gd name="connsiteX156" fmla="*/ 1819246 w 10584443"/>
                    <a:gd name="connsiteY156" fmla="*/ 9429826 h 10574897"/>
                    <a:gd name="connsiteX157" fmla="*/ 1792521 w 10584443"/>
                    <a:gd name="connsiteY157" fmla="*/ 9417090 h 10574897"/>
                    <a:gd name="connsiteX158" fmla="*/ 1792512 w 10584443"/>
                    <a:gd name="connsiteY158" fmla="*/ 9407332 h 10574897"/>
                    <a:gd name="connsiteX159" fmla="*/ 1806826 w 10584443"/>
                    <a:gd name="connsiteY159" fmla="*/ 9405930 h 10574897"/>
                    <a:gd name="connsiteX160" fmla="*/ 1536927 w 10584443"/>
                    <a:gd name="connsiteY160" fmla="*/ 9315395 h 10574897"/>
                    <a:gd name="connsiteX161" fmla="*/ 1608873 w 10584443"/>
                    <a:gd name="connsiteY161" fmla="*/ 9361990 h 10574897"/>
                    <a:gd name="connsiteX162" fmla="*/ 1613670 w 10584443"/>
                    <a:gd name="connsiteY162" fmla="*/ 9397620 h 10574897"/>
                    <a:gd name="connsiteX163" fmla="*/ 1549945 w 10584443"/>
                    <a:gd name="connsiteY163" fmla="*/ 9370897 h 10574897"/>
                    <a:gd name="connsiteX164" fmla="*/ 1512945 w 10584443"/>
                    <a:gd name="connsiteY164" fmla="*/ 9322247 h 10574897"/>
                    <a:gd name="connsiteX165" fmla="*/ 1536927 w 10584443"/>
                    <a:gd name="connsiteY165" fmla="*/ 9315395 h 10574897"/>
                    <a:gd name="connsiteX166" fmla="*/ 1489968 w 10584443"/>
                    <a:gd name="connsiteY166" fmla="*/ 9251672 h 10574897"/>
                    <a:gd name="connsiteX167" fmla="*/ 1553371 w 10584443"/>
                    <a:gd name="connsiteY167" fmla="*/ 9288673 h 10574897"/>
                    <a:gd name="connsiteX168" fmla="*/ 1493758 w 10584443"/>
                    <a:gd name="connsiteY168" fmla="*/ 9271542 h 10574897"/>
                    <a:gd name="connsiteX169" fmla="*/ 1489968 w 10584443"/>
                    <a:gd name="connsiteY169" fmla="*/ 9251672 h 10574897"/>
                    <a:gd name="connsiteX170" fmla="*/ 1391662 w 10584443"/>
                    <a:gd name="connsiteY170" fmla="*/ 9208503 h 10574897"/>
                    <a:gd name="connsiteX171" fmla="*/ 1440312 w 10584443"/>
                    <a:gd name="connsiteY171" fmla="*/ 9221522 h 10574897"/>
                    <a:gd name="connsiteX172" fmla="*/ 1469091 w 10584443"/>
                    <a:gd name="connsiteY172" fmla="*/ 9277024 h 10574897"/>
                    <a:gd name="connsiteX173" fmla="*/ 1391662 w 10584443"/>
                    <a:gd name="connsiteY173" fmla="*/ 9208503 h 10574897"/>
                    <a:gd name="connsiteX174" fmla="*/ 8785733 w 10584443"/>
                    <a:gd name="connsiteY174" fmla="*/ 9168077 h 10574897"/>
                    <a:gd name="connsiteX175" fmla="*/ 8773398 w 10584443"/>
                    <a:gd name="connsiteY175" fmla="*/ 9181781 h 10574897"/>
                    <a:gd name="connsiteX176" fmla="*/ 8797381 w 10584443"/>
                    <a:gd name="connsiteY176" fmla="*/ 9181781 h 10574897"/>
                    <a:gd name="connsiteX177" fmla="*/ 8785733 w 10584443"/>
                    <a:gd name="connsiteY177" fmla="*/ 9170132 h 10574897"/>
                    <a:gd name="connsiteX178" fmla="*/ 1455400 w 10584443"/>
                    <a:gd name="connsiteY178" fmla="*/ 9083797 h 10574897"/>
                    <a:gd name="connsiteX179" fmla="*/ 1433473 w 10584443"/>
                    <a:gd name="connsiteY179" fmla="*/ 9152317 h 10574897"/>
                    <a:gd name="connsiteX180" fmla="*/ 1478697 w 10584443"/>
                    <a:gd name="connsiteY180" fmla="*/ 9181781 h 10574897"/>
                    <a:gd name="connsiteX181" fmla="*/ 1533514 w 10584443"/>
                    <a:gd name="connsiteY181" fmla="*/ 9162595 h 10574897"/>
                    <a:gd name="connsiteX182" fmla="*/ 1455400 w 10584443"/>
                    <a:gd name="connsiteY182" fmla="*/ 9083797 h 10574897"/>
                    <a:gd name="connsiteX183" fmla="*/ 8963887 w 10584443"/>
                    <a:gd name="connsiteY183" fmla="*/ 9059129 h 10574897"/>
                    <a:gd name="connsiteX184" fmla="*/ 8945386 w 10584443"/>
                    <a:gd name="connsiteY184" fmla="*/ 9068036 h 10574897"/>
                    <a:gd name="connsiteX185" fmla="*/ 8947442 w 10584443"/>
                    <a:gd name="connsiteY185" fmla="*/ 9068722 h 10574897"/>
                    <a:gd name="connsiteX186" fmla="*/ 8963887 w 10584443"/>
                    <a:gd name="connsiteY186" fmla="*/ 9059129 h 10574897"/>
                    <a:gd name="connsiteX187" fmla="*/ 9729264 w 10584443"/>
                    <a:gd name="connsiteY187" fmla="*/ 8236193 h 10574897"/>
                    <a:gd name="connsiteX188" fmla="*/ 9718985 w 10584443"/>
                    <a:gd name="connsiteY188" fmla="*/ 8258805 h 10574897"/>
                    <a:gd name="connsiteX189" fmla="*/ 9706652 w 10584443"/>
                    <a:gd name="connsiteY189" fmla="*/ 8246471 h 10574897"/>
                    <a:gd name="connsiteX190" fmla="*/ 9729264 w 10584443"/>
                    <a:gd name="connsiteY190" fmla="*/ 8236193 h 10574897"/>
                    <a:gd name="connsiteX191" fmla="*/ 836659 w 10584443"/>
                    <a:gd name="connsiteY191" fmla="*/ 8159451 h 10574897"/>
                    <a:gd name="connsiteX192" fmla="*/ 871603 w 10584443"/>
                    <a:gd name="connsiteY192" fmla="*/ 8220435 h 10574897"/>
                    <a:gd name="connsiteX193" fmla="*/ 839398 w 10584443"/>
                    <a:gd name="connsiteY193" fmla="*/ 8159451 h 10574897"/>
                    <a:gd name="connsiteX194" fmla="*/ 702357 w 10584443"/>
                    <a:gd name="connsiteY194" fmla="*/ 7916203 h 10574897"/>
                    <a:gd name="connsiteX195" fmla="*/ 785268 w 10584443"/>
                    <a:gd name="connsiteY195" fmla="*/ 8041596 h 10574897"/>
                    <a:gd name="connsiteX196" fmla="*/ 702357 w 10584443"/>
                    <a:gd name="connsiteY196" fmla="*/ 7916203 h 10574897"/>
                    <a:gd name="connsiteX197" fmla="*/ 9905363 w 10584443"/>
                    <a:gd name="connsiteY197" fmla="*/ 7746955 h 10574897"/>
                    <a:gd name="connsiteX198" fmla="*/ 9849175 w 10584443"/>
                    <a:gd name="connsiteY198" fmla="*/ 7850422 h 10574897"/>
                    <a:gd name="connsiteX199" fmla="*/ 9905363 w 10584443"/>
                    <a:gd name="connsiteY199" fmla="*/ 7746955 h 10574897"/>
                    <a:gd name="connsiteX200" fmla="*/ 623558 w 10584443"/>
                    <a:gd name="connsiteY200" fmla="*/ 7735308 h 10574897"/>
                    <a:gd name="connsiteX201" fmla="*/ 657818 w 10584443"/>
                    <a:gd name="connsiteY201" fmla="*/ 7803828 h 10574897"/>
                    <a:gd name="connsiteX202" fmla="*/ 623558 w 10584443"/>
                    <a:gd name="connsiteY202" fmla="*/ 7735308 h 10574897"/>
                    <a:gd name="connsiteX203" fmla="*/ 536055 w 10584443"/>
                    <a:gd name="connsiteY203" fmla="*/ 7732878 h 10574897"/>
                    <a:gd name="connsiteX204" fmla="*/ 531055 w 10584443"/>
                    <a:gd name="connsiteY204" fmla="*/ 7747641 h 10574897"/>
                    <a:gd name="connsiteX205" fmla="*/ 548185 w 10584443"/>
                    <a:gd name="connsiteY205" fmla="*/ 7783272 h 10574897"/>
                    <a:gd name="connsiteX206" fmla="*/ 573539 w 10584443"/>
                    <a:gd name="connsiteY206" fmla="*/ 7795606 h 10574897"/>
                    <a:gd name="connsiteX207" fmla="*/ 536055 w 10584443"/>
                    <a:gd name="connsiteY207" fmla="*/ 7732878 h 10574897"/>
                    <a:gd name="connsiteX208" fmla="*/ 10119146 w 10584443"/>
                    <a:gd name="connsiteY208" fmla="*/ 7644174 h 10574897"/>
                    <a:gd name="connsiteX209" fmla="*/ 10171907 w 10584443"/>
                    <a:gd name="connsiteY209" fmla="*/ 7691453 h 10574897"/>
                    <a:gd name="connsiteX210" fmla="*/ 10156148 w 10584443"/>
                    <a:gd name="connsiteY210" fmla="*/ 7705843 h 10574897"/>
                    <a:gd name="connsiteX211" fmla="*/ 10122572 w 10584443"/>
                    <a:gd name="connsiteY211" fmla="*/ 7705843 h 10574897"/>
                    <a:gd name="connsiteX212" fmla="*/ 10109553 w 10584443"/>
                    <a:gd name="connsiteY212" fmla="*/ 7659249 h 10574897"/>
                    <a:gd name="connsiteX213" fmla="*/ 10119146 w 10584443"/>
                    <a:gd name="connsiteY213" fmla="*/ 7644174 h 10574897"/>
                    <a:gd name="connsiteX214" fmla="*/ 9904677 w 10584443"/>
                    <a:gd name="connsiteY214" fmla="*/ 7643490 h 10574897"/>
                    <a:gd name="connsiteX215" fmla="*/ 9903836 w 10584443"/>
                    <a:gd name="connsiteY215" fmla="*/ 7645281 h 10574897"/>
                    <a:gd name="connsiteX216" fmla="*/ 9903306 w 10584443"/>
                    <a:gd name="connsiteY216" fmla="*/ 7645546 h 10574897"/>
                    <a:gd name="connsiteX217" fmla="*/ 9888917 w 10584443"/>
                    <a:gd name="connsiteY217" fmla="*/ 7645546 h 10574897"/>
                    <a:gd name="connsiteX218" fmla="*/ 9860824 w 10584443"/>
                    <a:gd name="connsiteY218" fmla="*/ 7707214 h 10574897"/>
                    <a:gd name="connsiteX219" fmla="*/ 9888146 w 10584443"/>
                    <a:gd name="connsiteY219" fmla="*/ 7678693 h 10574897"/>
                    <a:gd name="connsiteX220" fmla="*/ 9903836 w 10584443"/>
                    <a:gd name="connsiteY220" fmla="*/ 7645281 h 10574897"/>
                    <a:gd name="connsiteX221" fmla="*/ 9906048 w 10584443"/>
                    <a:gd name="connsiteY221" fmla="*/ 7644175 h 10574897"/>
                    <a:gd name="connsiteX222" fmla="*/ 10254818 w 10584443"/>
                    <a:gd name="connsiteY222" fmla="*/ 7641433 h 10574897"/>
                    <a:gd name="connsiteX223" fmla="*/ 10278115 w 10584443"/>
                    <a:gd name="connsiteY223" fmla="*/ 7663360 h 10574897"/>
                    <a:gd name="connsiteX224" fmla="*/ 10266466 w 10584443"/>
                    <a:gd name="connsiteY224" fmla="*/ 7665415 h 10574897"/>
                    <a:gd name="connsiteX225" fmla="*/ 10254818 w 10584443"/>
                    <a:gd name="connsiteY225" fmla="*/ 7641433 h 10574897"/>
                    <a:gd name="connsiteX226" fmla="*/ 1278618 w 10584443"/>
                    <a:gd name="connsiteY226" fmla="*/ 7531116 h 10574897"/>
                    <a:gd name="connsiteX227" fmla="*/ 1298488 w 10584443"/>
                    <a:gd name="connsiteY227" fmla="*/ 7546190 h 10574897"/>
                    <a:gd name="connsiteX228" fmla="*/ 1281357 w 10584443"/>
                    <a:gd name="connsiteY228" fmla="*/ 7531116 h 10574897"/>
                    <a:gd name="connsiteX229" fmla="*/ 470218 w 10584443"/>
                    <a:gd name="connsiteY229" fmla="*/ 7512077 h 10574897"/>
                    <a:gd name="connsiteX230" fmla="*/ 459793 w 10584443"/>
                    <a:gd name="connsiteY230" fmla="*/ 7582507 h 10574897"/>
                    <a:gd name="connsiteX231" fmla="*/ 509815 w 10584443"/>
                    <a:gd name="connsiteY231" fmla="*/ 7566061 h 10574897"/>
                    <a:gd name="connsiteX232" fmla="*/ 491998 w 10584443"/>
                    <a:gd name="connsiteY232" fmla="*/ 7634582 h 10574897"/>
                    <a:gd name="connsiteX233" fmla="*/ 523518 w 10584443"/>
                    <a:gd name="connsiteY233" fmla="*/ 7697621 h 10574897"/>
                    <a:gd name="connsiteX234" fmla="*/ 616706 w 10584443"/>
                    <a:gd name="connsiteY234" fmla="*/ 7790809 h 10574897"/>
                    <a:gd name="connsiteX235" fmla="*/ 581760 w 10584443"/>
                    <a:gd name="connsiteY235" fmla="*/ 7709270 h 10574897"/>
                    <a:gd name="connsiteX236" fmla="*/ 614650 w 10584443"/>
                    <a:gd name="connsiteY236" fmla="*/ 7718178 h 10574897"/>
                    <a:gd name="connsiteX237" fmla="*/ 518721 w 10584443"/>
                    <a:gd name="connsiteY237" fmla="*/ 7532486 h 10574897"/>
                    <a:gd name="connsiteX238" fmla="*/ 489086 w 10584443"/>
                    <a:gd name="connsiteY238" fmla="*/ 7513804 h 10574897"/>
                    <a:gd name="connsiteX239" fmla="*/ 470218 w 10584443"/>
                    <a:gd name="connsiteY239" fmla="*/ 7512077 h 10574897"/>
                    <a:gd name="connsiteX240" fmla="*/ 10189038 w 10584443"/>
                    <a:gd name="connsiteY240" fmla="*/ 7313220 h 10574897"/>
                    <a:gd name="connsiteX241" fmla="*/ 10178760 w 10584443"/>
                    <a:gd name="connsiteY241" fmla="*/ 7335832 h 10574897"/>
                    <a:gd name="connsiteX242" fmla="*/ 10173963 w 10584443"/>
                    <a:gd name="connsiteY242" fmla="*/ 7335832 h 10574897"/>
                    <a:gd name="connsiteX243" fmla="*/ 10173963 w 10584443"/>
                    <a:gd name="connsiteY243" fmla="*/ 7340628 h 10574897"/>
                    <a:gd name="connsiteX244" fmla="*/ 10149296 w 10584443"/>
                    <a:gd name="connsiteY244" fmla="*/ 7351592 h 10574897"/>
                    <a:gd name="connsiteX245" fmla="*/ 10162315 w 10584443"/>
                    <a:gd name="connsiteY245" fmla="*/ 7364611 h 10574897"/>
                    <a:gd name="connsiteX246" fmla="*/ 10173963 w 10584443"/>
                    <a:gd name="connsiteY246" fmla="*/ 7340628 h 10574897"/>
                    <a:gd name="connsiteX247" fmla="*/ 10178760 w 10584443"/>
                    <a:gd name="connsiteY247" fmla="*/ 7340628 h 10574897"/>
                    <a:gd name="connsiteX248" fmla="*/ 10178760 w 10584443"/>
                    <a:gd name="connsiteY248" fmla="*/ 7335832 h 10574897"/>
                    <a:gd name="connsiteX249" fmla="*/ 10201372 w 10584443"/>
                    <a:gd name="connsiteY249" fmla="*/ 7325554 h 10574897"/>
                    <a:gd name="connsiteX250" fmla="*/ 10202742 w 10584443"/>
                    <a:gd name="connsiteY250" fmla="*/ 7331720 h 10574897"/>
                    <a:gd name="connsiteX251" fmla="*/ 10189038 w 10584443"/>
                    <a:gd name="connsiteY251" fmla="*/ 7313220 h 10574897"/>
                    <a:gd name="connsiteX252" fmla="*/ 10099961 w 10584443"/>
                    <a:gd name="connsiteY252" fmla="*/ 7229625 h 10574897"/>
                    <a:gd name="connsiteX253" fmla="*/ 10099961 w 10584443"/>
                    <a:gd name="connsiteY253" fmla="*/ 7233736 h 10574897"/>
                    <a:gd name="connsiteX254" fmla="*/ 10104073 w 10584443"/>
                    <a:gd name="connsiteY254" fmla="*/ 7233736 h 10574897"/>
                    <a:gd name="connsiteX255" fmla="*/ 10104073 w 10584443"/>
                    <a:gd name="connsiteY255" fmla="*/ 7234421 h 10574897"/>
                    <a:gd name="connsiteX256" fmla="*/ 10104354 w 10584443"/>
                    <a:gd name="connsiteY256" fmla="*/ 7234485 h 10574897"/>
                    <a:gd name="connsiteX257" fmla="*/ 10108184 w 10584443"/>
                    <a:gd name="connsiteY257" fmla="*/ 7244699 h 10574897"/>
                    <a:gd name="connsiteX258" fmla="*/ 10115721 w 10584443"/>
                    <a:gd name="connsiteY258" fmla="*/ 7257033 h 10574897"/>
                    <a:gd name="connsiteX259" fmla="*/ 10117091 w 10584443"/>
                    <a:gd name="connsiteY259" fmla="*/ 7257718 h 10574897"/>
                    <a:gd name="connsiteX260" fmla="*/ 10128054 w 10584443"/>
                    <a:gd name="connsiteY260" fmla="*/ 7245384 h 10574897"/>
                    <a:gd name="connsiteX261" fmla="*/ 10118120 w 10584443"/>
                    <a:gd name="connsiteY261" fmla="*/ 7237590 h 10574897"/>
                    <a:gd name="connsiteX262" fmla="*/ 10104354 w 10584443"/>
                    <a:gd name="connsiteY262" fmla="*/ 7234485 h 10574897"/>
                    <a:gd name="connsiteX263" fmla="*/ 10104073 w 10584443"/>
                    <a:gd name="connsiteY263" fmla="*/ 7233736 h 10574897"/>
                    <a:gd name="connsiteX264" fmla="*/ 10104073 w 10584443"/>
                    <a:gd name="connsiteY264" fmla="*/ 7229625 h 10574897"/>
                    <a:gd name="connsiteX265" fmla="*/ 846403 w 10584443"/>
                    <a:gd name="connsiteY265" fmla="*/ 7197831 h 10574897"/>
                    <a:gd name="connsiteX266" fmla="*/ 835031 w 10584443"/>
                    <a:gd name="connsiteY266" fmla="*/ 7205569 h 10574897"/>
                    <a:gd name="connsiteX267" fmla="*/ 833918 w 10584443"/>
                    <a:gd name="connsiteY267" fmla="*/ 7204272 h 10574897"/>
                    <a:gd name="connsiteX268" fmla="*/ 833918 w 10584443"/>
                    <a:gd name="connsiteY268" fmla="*/ 7206327 h 10574897"/>
                    <a:gd name="connsiteX269" fmla="*/ 835031 w 10584443"/>
                    <a:gd name="connsiteY269" fmla="*/ 7205569 h 10574897"/>
                    <a:gd name="connsiteX270" fmla="*/ 848692 w 10584443"/>
                    <a:gd name="connsiteY270" fmla="*/ 7221477 h 10574897"/>
                    <a:gd name="connsiteX271" fmla="*/ 879141 w 10584443"/>
                    <a:gd name="connsiteY271" fmla="*/ 7232366 h 10574897"/>
                    <a:gd name="connsiteX272" fmla="*/ 861326 w 10584443"/>
                    <a:gd name="connsiteY272" fmla="*/ 7200161 h 10574897"/>
                    <a:gd name="connsiteX273" fmla="*/ 846403 w 10584443"/>
                    <a:gd name="connsiteY273" fmla="*/ 7197831 h 10574897"/>
                    <a:gd name="connsiteX274" fmla="*/ 661927 w 10584443"/>
                    <a:gd name="connsiteY274" fmla="*/ 6982949 h 10574897"/>
                    <a:gd name="connsiteX275" fmla="*/ 672891 w 10584443"/>
                    <a:gd name="connsiteY275" fmla="*/ 7006931 h 10574897"/>
                    <a:gd name="connsiteX276" fmla="*/ 649594 w 10584443"/>
                    <a:gd name="connsiteY276" fmla="*/ 6995282 h 10574897"/>
                    <a:gd name="connsiteX277" fmla="*/ 661927 w 10584443"/>
                    <a:gd name="connsiteY277" fmla="*/ 6982949 h 10574897"/>
                    <a:gd name="connsiteX278" fmla="*/ 10344579 w 10584443"/>
                    <a:gd name="connsiteY278" fmla="*/ 6865093 h 10574897"/>
                    <a:gd name="connsiteX279" fmla="*/ 10356228 w 10584443"/>
                    <a:gd name="connsiteY279" fmla="*/ 6876056 h 10574897"/>
                    <a:gd name="connsiteX280" fmla="*/ 10350061 w 10584443"/>
                    <a:gd name="connsiteY280" fmla="*/ 6887704 h 10574897"/>
                    <a:gd name="connsiteX281" fmla="*/ 10332245 w 10584443"/>
                    <a:gd name="connsiteY281" fmla="*/ 6875371 h 10574897"/>
                    <a:gd name="connsiteX282" fmla="*/ 10344579 w 10584443"/>
                    <a:gd name="connsiteY282" fmla="*/ 6865093 h 10574897"/>
                    <a:gd name="connsiteX283" fmla="*/ 10304153 w 10584443"/>
                    <a:gd name="connsiteY283" fmla="*/ 6832203 h 10574897"/>
                    <a:gd name="connsiteX284" fmla="*/ 10280170 w 10584443"/>
                    <a:gd name="connsiteY284" fmla="*/ 6896613 h 10574897"/>
                    <a:gd name="connsiteX285" fmla="*/ 10304153 w 10584443"/>
                    <a:gd name="connsiteY285" fmla="*/ 6832203 h 10574897"/>
                    <a:gd name="connsiteX286" fmla="*/ 10550485 w 10584443"/>
                    <a:gd name="connsiteY286" fmla="*/ 6824141 h 10574897"/>
                    <a:gd name="connsiteX287" fmla="*/ 10584403 w 10584443"/>
                    <a:gd name="connsiteY287" fmla="*/ 6865093 h 10574897"/>
                    <a:gd name="connsiteX288" fmla="*/ 10577550 w 10584443"/>
                    <a:gd name="connsiteY288" fmla="*/ 6918539 h 10574897"/>
                    <a:gd name="connsiteX289" fmla="*/ 10547401 w 10584443"/>
                    <a:gd name="connsiteY289" fmla="*/ 6987060 h 10574897"/>
                    <a:gd name="connsiteX290" fmla="*/ 10522734 w 10584443"/>
                    <a:gd name="connsiteY290" fmla="*/ 6999394 h 10574897"/>
                    <a:gd name="connsiteX291" fmla="*/ 10414471 w 10584443"/>
                    <a:gd name="connsiteY291" fmla="*/ 6930873 h 10574897"/>
                    <a:gd name="connsiteX292" fmla="*/ 10414471 w 10584443"/>
                    <a:gd name="connsiteY292" fmla="*/ 6901409 h 10574897"/>
                    <a:gd name="connsiteX293" fmla="*/ 10535752 w 10584443"/>
                    <a:gd name="connsiteY293" fmla="*/ 6826036 h 10574897"/>
                    <a:gd name="connsiteX294" fmla="*/ 10550485 w 10584443"/>
                    <a:gd name="connsiteY294" fmla="*/ 6824141 h 10574897"/>
                    <a:gd name="connsiteX295" fmla="*/ 10396655 w 10584443"/>
                    <a:gd name="connsiteY295" fmla="*/ 6788350 h 10574897"/>
                    <a:gd name="connsiteX296" fmla="*/ 10386377 w 10584443"/>
                    <a:gd name="connsiteY296" fmla="*/ 6813018 h 10574897"/>
                    <a:gd name="connsiteX297" fmla="*/ 10373358 w 10584443"/>
                    <a:gd name="connsiteY297" fmla="*/ 6799998 h 10574897"/>
                    <a:gd name="connsiteX298" fmla="*/ 10396655 w 10584443"/>
                    <a:gd name="connsiteY298" fmla="*/ 6788350 h 10574897"/>
                    <a:gd name="connsiteX299" fmla="*/ 10396655 w 10584443"/>
                    <a:gd name="connsiteY299" fmla="*/ 6784239 h 10574897"/>
                    <a:gd name="connsiteX300" fmla="*/ 10401452 w 10584443"/>
                    <a:gd name="connsiteY300" fmla="*/ 6784239 h 10574897"/>
                    <a:gd name="connsiteX301" fmla="*/ 10401452 w 10584443"/>
                    <a:gd name="connsiteY301" fmla="*/ 6788350 h 10574897"/>
                    <a:gd name="connsiteX302" fmla="*/ 10396655 w 10584443"/>
                    <a:gd name="connsiteY302" fmla="*/ 6788350 h 10574897"/>
                    <a:gd name="connsiteX303" fmla="*/ 10396655 w 10584443"/>
                    <a:gd name="connsiteY303" fmla="*/ 6784239 h 10574897"/>
                    <a:gd name="connsiteX304" fmla="*/ 10415156 w 10584443"/>
                    <a:gd name="connsiteY304" fmla="*/ 6758886 h 10574897"/>
                    <a:gd name="connsiteX305" fmla="*/ 10427489 w 10584443"/>
                    <a:gd name="connsiteY305" fmla="*/ 6772590 h 10574897"/>
                    <a:gd name="connsiteX306" fmla="*/ 10404192 w 10584443"/>
                    <a:gd name="connsiteY306" fmla="*/ 6782868 h 10574897"/>
                    <a:gd name="connsiteX307" fmla="*/ 10415156 w 10584443"/>
                    <a:gd name="connsiteY307" fmla="*/ 6758886 h 10574897"/>
                    <a:gd name="connsiteX308" fmla="*/ 889162 w 10584443"/>
                    <a:gd name="connsiteY308" fmla="*/ 6618591 h 10574897"/>
                    <a:gd name="connsiteX309" fmla="*/ 859955 w 10584443"/>
                    <a:gd name="connsiteY309" fmla="*/ 6646513 h 10574897"/>
                    <a:gd name="connsiteX310" fmla="*/ 818842 w 10584443"/>
                    <a:gd name="connsiteY310" fmla="*/ 6674607 h 10574897"/>
                    <a:gd name="connsiteX311" fmla="*/ 867492 w 10584443"/>
                    <a:gd name="connsiteY311" fmla="*/ 6801370 h 10574897"/>
                    <a:gd name="connsiteX312" fmla="*/ 868178 w 10584443"/>
                    <a:gd name="connsiteY312" fmla="*/ 6806167 h 10574897"/>
                    <a:gd name="connsiteX313" fmla="*/ 890789 w 10584443"/>
                    <a:gd name="connsiteY313" fmla="*/ 6783555 h 10574897"/>
                    <a:gd name="connsiteX314" fmla="*/ 903422 w 10584443"/>
                    <a:gd name="connsiteY314" fmla="*/ 6774208 h 10574897"/>
                    <a:gd name="connsiteX315" fmla="*/ 912716 w 10584443"/>
                    <a:gd name="connsiteY315" fmla="*/ 6636920 h 10574897"/>
                    <a:gd name="connsiteX316" fmla="*/ 889162 w 10584443"/>
                    <a:gd name="connsiteY316" fmla="*/ 6618591 h 10574897"/>
                    <a:gd name="connsiteX317" fmla="*/ 898326 w 10584443"/>
                    <a:gd name="connsiteY317" fmla="*/ 6528657 h 10574897"/>
                    <a:gd name="connsiteX318" fmla="*/ 909290 w 10584443"/>
                    <a:gd name="connsiteY318" fmla="*/ 6551954 h 10574897"/>
                    <a:gd name="connsiteX319" fmla="*/ 920939 w 10584443"/>
                    <a:gd name="connsiteY319" fmla="*/ 6538935 h 10574897"/>
                    <a:gd name="connsiteX320" fmla="*/ 898326 w 10584443"/>
                    <a:gd name="connsiteY320" fmla="*/ 6528657 h 10574897"/>
                    <a:gd name="connsiteX321" fmla="*/ 10312750 w 10584443"/>
                    <a:gd name="connsiteY321" fmla="*/ 6464173 h 10574897"/>
                    <a:gd name="connsiteX322" fmla="*/ 10293190 w 10584443"/>
                    <a:gd name="connsiteY322" fmla="*/ 6527287 h 10574897"/>
                    <a:gd name="connsiteX323" fmla="*/ 10319228 w 10584443"/>
                    <a:gd name="connsiteY323" fmla="*/ 6495082 h 10574897"/>
                    <a:gd name="connsiteX324" fmla="*/ 10321968 w 10584443"/>
                    <a:gd name="connsiteY324" fmla="*/ 6464933 h 10574897"/>
                    <a:gd name="connsiteX325" fmla="*/ 10312750 w 10584443"/>
                    <a:gd name="connsiteY325" fmla="*/ 6464173 h 10574897"/>
                    <a:gd name="connsiteX326" fmla="*/ 912716 w 10584443"/>
                    <a:gd name="connsiteY326" fmla="*/ 6462192 h 10574897"/>
                    <a:gd name="connsiteX327" fmla="*/ 901752 w 10584443"/>
                    <a:gd name="connsiteY327" fmla="*/ 6485489 h 10574897"/>
                    <a:gd name="connsiteX328" fmla="*/ 925050 w 10584443"/>
                    <a:gd name="connsiteY328" fmla="*/ 6474526 h 10574897"/>
                    <a:gd name="connsiteX329" fmla="*/ 912716 w 10584443"/>
                    <a:gd name="connsiteY329" fmla="*/ 6462192 h 10574897"/>
                    <a:gd name="connsiteX330" fmla="*/ 829035 w 10584443"/>
                    <a:gd name="connsiteY330" fmla="*/ 6457995 h 10574897"/>
                    <a:gd name="connsiteX331" fmla="*/ 775674 w 10584443"/>
                    <a:gd name="connsiteY331" fmla="*/ 6482748 h 10574897"/>
                    <a:gd name="connsiteX332" fmla="*/ 745526 w 10584443"/>
                    <a:gd name="connsiteY332" fmla="*/ 6509471 h 10574897"/>
                    <a:gd name="connsiteX333" fmla="*/ 772248 w 10584443"/>
                    <a:gd name="connsiteY333" fmla="*/ 6571140 h 10574897"/>
                    <a:gd name="connsiteX334" fmla="*/ 895586 w 10584443"/>
                    <a:gd name="connsiteY334" fmla="*/ 6526601 h 10574897"/>
                    <a:gd name="connsiteX335" fmla="*/ 895586 w 10584443"/>
                    <a:gd name="connsiteY335" fmla="*/ 6492341 h 10574897"/>
                    <a:gd name="connsiteX336" fmla="*/ 881882 w 10584443"/>
                    <a:gd name="connsiteY336" fmla="*/ 6488230 h 10574897"/>
                    <a:gd name="connsiteX337" fmla="*/ 829035 w 10584443"/>
                    <a:gd name="connsiteY337" fmla="*/ 6457995 h 10574897"/>
                    <a:gd name="connsiteX338" fmla="*/ 707840 w 10584443"/>
                    <a:gd name="connsiteY338" fmla="*/ 6377225 h 10574897"/>
                    <a:gd name="connsiteX339" fmla="*/ 712636 w 10584443"/>
                    <a:gd name="connsiteY339" fmla="*/ 6377225 h 10574897"/>
                    <a:gd name="connsiteX340" fmla="*/ 707840 w 10584443"/>
                    <a:gd name="connsiteY340" fmla="*/ 6382021 h 10574897"/>
                    <a:gd name="connsiteX341" fmla="*/ 947661 w 10584443"/>
                    <a:gd name="connsiteY341" fmla="*/ 6354615 h 10574897"/>
                    <a:gd name="connsiteX342" fmla="*/ 912716 w 10584443"/>
                    <a:gd name="connsiteY342" fmla="*/ 6385449 h 10574897"/>
                    <a:gd name="connsiteX343" fmla="*/ 903808 w 10584443"/>
                    <a:gd name="connsiteY343" fmla="*/ 6399153 h 10574897"/>
                    <a:gd name="connsiteX344" fmla="*/ 932588 w 10584443"/>
                    <a:gd name="connsiteY344" fmla="*/ 6412172 h 10574897"/>
                    <a:gd name="connsiteX345" fmla="*/ 959310 w 10584443"/>
                    <a:gd name="connsiteY345" fmla="*/ 6403949 h 10574897"/>
                    <a:gd name="connsiteX346" fmla="*/ 947661 w 10584443"/>
                    <a:gd name="connsiteY346" fmla="*/ 6354615 h 10574897"/>
                    <a:gd name="connsiteX347" fmla="*/ 697558 w 10584443"/>
                    <a:gd name="connsiteY347" fmla="*/ 6351872 h 10574897"/>
                    <a:gd name="connsiteX348" fmla="*/ 707837 w 10584443"/>
                    <a:gd name="connsiteY348" fmla="*/ 6374484 h 10574897"/>
                    <a:gd name="connsiteX349" fmla="*/ 685225 w 10584443"/>
                    <a:gd name="connsiteY349" fmla="*/ 6364206 h 10574897"/>
                    <a:gd name="connsiteX350" fmla="*/ 697558 w 10584443"/>
                    <a:gd name="connsiteY350" fmla="*/ 6351872 h 10574897"/>
                    <a:gd name="connsiteX351" fmla="*/ 10415156 w 10584443"/>
                    <a:gd name="connsiteY351" fmla="*/ 6277185 h 10574897"/>
                    <a:gd name="connsiteX352" fmla="*/ 10428175 w 10584443"/>
                    <a:gd name="connsiteY352" fmla="*/ 6289518 h 10574897"/>
                    <a:gd name="connsiteX353" fmla="*/ 10405563 w 10584443"/>
                    <a:gd name="connsiteY353" fmla="*/ 6300481 h 10574897"/>
                    <a:gd name="connsiteX354" fmla="*/ 10415156 w 10584443"/>
                    <a:gd name="connsiteY354" fmla="*/ 6277185 h 10574897"/>
                    <a:gd name="connsiteX355" fmla="*/ 10372535 w 10584443"/>
                    <a:gd name="connsiteY355" fmla="*/ 6276051 h 10574897"/>
                    <a:gd name="connsiteX356" fmla="*/ 10367192 w 10584443"/>
                    <a:gd name="connsiteY356" fmla="*/ 6279927 h 10574897"/>
                    <a:gd name="connsiteX357" fmla="*/ 10382267 w 10584443"/>
                    <a:gd name="connsiteY357" fmla="*/ 6297057 h 10574897"/>
                    <a:gd name="connsiteX358" fmla="*/ 10372535 w 10584443"/>
                    <a:gd name="connsiteY358" fmla="*/ 6276051 h 10574897"/>
                    <a:gd name="connsiteX359" fmla="*/ 768821 w 10584443"/>
                    <a:gd name="connsiteY359" fmla="*/ 6197701 h 10574897"/>
                    <a:gd name="connsiteX360" fmla="*/ 781154 w 10584443"/>
                    <a:gd name="connsiteY360" fmla="*/ 6211405 h 10574897"/>
                    <a:gd name="connsiteX361" fmla="*/ 767450 w 10584443"/>
                    <a:gd name="connsiteY361" fmla="*/ 6223739 h 10574897"/>
                    <a:gd name="connsiteX362" fmla="*/ 757172 w 10584443"/>
                    <a:gd name="connsiteY362" fmla="*/ 6210720 h 10574897"/>
                    <a:gd name="connsiteX363" fmla="*/ 768821 w 10584443"/>
                    <a:gd name="connsiteY363" fmla="*/ 6197701 h 10574897"/>
                    <a:gd name="connsiteX364" fmla="*/ 224748 w 10584443"/>
                    <a:gd name="connsiteY364" fmla="*/ 6062031 h 10574897"/>
                    <a:gd name="connsiteX365" fmla="*/ 259009 w 10584443"/>
                    <a:gd name="connsiteY365" fmla="*/ 6138089 h 10574897"/>
                    <a:gd name="connsiteX366" fmla="*/ 224748 w 10584443"/>
                    <a:gd name="connsiteY366" fmla="*/ 6062031 h 10574897"/>
                    <a:gd name="connsiteX367" fmla="*/ 10417212 w 10584443"/>
                    <a:gd name="connsiteY367" fmla="*/ 5879764 h 10574897"/>
                    <a:gd name="connsiteX368" fmla="*/ 10449417 w 10584443"/>
                    <a:gd name="connsiteY368" fmla="*/ 5906487 h 10574897"/>
                    <a:gd name="connsiteX369" fmla="*/ 10449417 w 10584443"/>
                    <a:gd name="connsiteY369" fmla="*/ 5906488 h 10574897"/>
                    <a:gd name="connsiteX370" fmla="*/ 10411045 w 10584443"/>
                    <a:gd name="connsiteY370" fmla="*/ 6027769 h 10574897"/>
                    <a:gd name="connsiteX371" fmla="*/ 10417212 w 10584443"/>
                    <a:gd name="connsiteY371" fmla="*/ 5879764 h 10574897"/>
                    <a:gd name="connsiteX372" fmla="*/ 10339783 w 10584443"/>
                    <a:gd name="connsiteY372" fmla="*/ 5816041 h 10574897"/>
                    <a:gd name="connsiteX373" fmla="*/ 10331561 w 10584443"/>
                    <a:gd name="connsiteY373" fmla="*/ 5940749 h 10574897"/>
                    <a:gd name="connsiteX374" fmla="*/ 10356229 w 10584443"/>
                    <a:gd name="connsiteY374" fmla="*/ 5916767 h 10574897"/>
                    <a:gd name="connsiteX375" fmla="*/ 10339783 w 10584443"/>
                    <a:gd name="connsiteY375" fmla="*/ 5816041 h 10574897"/>
                    <a:gd name="connsiteX376" fmla="*/ 10435713 w 10584443"/>
                    <a:gd name="connsiteY376" fmla="*/ 5784520 h 10574897"/>
                    <a:gd name="connsiteX377" fmla="*/ 10435713 w 10584443"/>
                    <a:gd name="connsiteY377" fmla="*/ 5864004 h 10574897"/>
                    <a:gd name="connsiteX378" fmla="*/ 10403508 w 10584443"/>
                    <a:gd name="connsiteY378" fmla="*/ 5837966 h 10574897"/>
                    <a:gd name="connsiteX379" fmla="*/ 10430231 w 10584443"/>
                    <a:gd name="connsiteY379" fmla="*/ 5842763 h 10574897"/>
                    <a:gd name="connsiteX380" fmla="*/ 10435713 w 10584443"/>
                    <a:gd name="connsiteY380" fmla="*/ 5784520 h 10574897"/>
                    <a:gd name="connsiteX381" fmla="*/ 581759 w 10584443"/>
                    <a:gd name="connsiteY381" fmla="*/ 5751631 h 10574897"/>
                    <a:gd name="connsiteX382" fmla="*/ 592723 w 10584443"/>
                    <a:gd name="connsiteY382" fmla="*/ 5765334 h 10574897"/>
                    <a:gd name="connsiteX383" fmla="*/ 580388 w 10584443"/>
                    <a:gd name="connsiteY383" fmla="*/ 5776983 h 10574897"/>
                    <a:gd name="connsiteX384" fmla="*/ 570110 w 10584443"/>
                    <a:gd name="connsiteY384" fmla="*/ 5763279 h 10574897"/>
                    <a:gd name="connsiteX385" fmla="*/ 581759 w 10584443"/>
                    <a:gd name="connsiteY385" fmla="*/ 5751631 h 10574897"/>
                    <a:gd name="connsiteX386" fmla="*/ 10420638 w 10584443"/>
                    <a:gd name="connsiteY386" fmla="*/ 5557718 h 10574897"/>
                    <a:gd name="connsiteX387" fmla="*/ 10435713 w 10584443"/>
                    <a:gd name="connsiteY387" fmla="*/ 5687222 h 10574897"/>
                    <a:gd name="connsiteX388" fmla="*/ 10420638 w 10584443"/>
                    <a:gd name="connsiteY388" fmla="*/ 5557718 h 10574897"/>
                    <a:gd name="connsiteX389" fmla="*/ 10387063 w 10584443"/>
                    <a:gd name="connsiteY389" fmla="*/ 5492623 h 10574897"/>
                    <a:gd name="connsiteX390" fmla="*/ 10379525 w 10584443"/>
                    <a:gd name="connsiteY390" fmla="*/ 5530995 h 10574897"/>
                    <a:gd name="connsiteX391" fmla="*/ 10388433 w 10584443"/>
                    <a:gd name="connsiteY391" fmla="*/ 5535106 h 10574897"/>
                    <a:gd name="connsiteX392" fmla="*/ 10388433 w 10584443"/>
                    <a:gd name="connsiteY392" fmla="*/ 5546754 h 10574897"/>
                    <a:gd name="connsiteX393" fmla="*/ 10379526 w 10584443"/>
                    <a:gd name="connsiteY393" fmla="*/ 5546754 h 10574897"/>
                    <a:gd name="connsiteX394" fmla="*/ 10389804 w 10584443"/>
                    <a:gd name="connsiteY394" fmla="*/ 5650221 h 10574897"/>
                    <a:gd name="connsiteX395" fmla="*/ 10387063 w 10584443"/>
                    <a:gd name="connsiteY395" fmla="*/ 5492623 h 10574897"/>
                    <a:gd name="connsiteX396" fmla="*/ 10400264 w 10584443"/>
                    <a:gd name="connsiteY396" fmla="*/ 5426468 h 10574897"/>
                    <a:gd name="connsiteX397" fmla="*/ 10387063 w 10584443"/>
                    <a:gd name="connsiteY397" fmla="*/ 5427528 h 10574897"/>
                    <a:gd name="connsiteX398" fmla="*/ 10380896 w 10584443"/>
                    <a:gd name="connsiteY398" fmla="*/ 5474808 h 10574897"/>
                    <a:gd name="connsiteX399" fmla="*/ 10404193 w 10584443"/>
                    <a:gd name="connsiteY399" fmla="*/ 5456307 h 10574897"/>
                    <a:gd name="connsiteX400" fmla="*/ 10404193 w 10584443"/>
                    <a:gd name="connsiteY400" fmla="*/ 5427528 h 10574897"/>
                    <a:gd name="connsiteX401" fmla="*/ 10400264 w 10584443"/>
                    <a:gd name="connsiteY401" fmla="*/ 5426468 h 10574897"/>
                    <a:gd name="connsiteX402" fmla="*/ 10422694 w 10584443"/>
                    <a:gd name="connsiteY402" fmla="*/ 5353526 h 10574897"/>
                    <a:gd name="connsiteX403" fmla="*/ 10412416 w 10584443"/>
                    <a:gd name="connsiteY403" fmla="*/ 5449455 h 10574897"/>
                    <a:gd name="connsiteX404" fmla="*/ 10422694 w 10584443"/>
                    <a:gd name="connsiteY404" fmla="*/ 5353526 h 10574897"/>
                    <a:gd name="connsiteX405" fmla="*/ 10443935 w 10584443"/>
                    <a:gd name="connsiteY405" fmla="*/ 5229503 h 10574897"/>
                    <a:gd name="connsiteX406" fmla="*/ 10426805 w 10584443"/>
                    <a:gd name="connsiteY406" fmla="*/ 5248004 h 10574897"/>
                    <a:gd name="connsiteX407" fmla="*/ 10439824 w 10584443"/>
                    <a:gd name="connsiteY407" fmla="*/ 5239782 h 10574897"/>
                    <a:gd name="connsiteX408" fmla="*/ 10448732 w 10584443"/>
                    <a:gd name="connsiteY408" fmla="*/ 5317895 h 10574897"/>
                    <a:gd name="connsiteX409" fmla="*/ 10443935 w 10584443"/>
                    <a:gd name="connsiteY409" fmla="*/ 5230189 h 10574897"/>
                    <a:gd name="connsiteX410" fmla="*/ 264491 w 10584443"/>
                    <a:gd name="connsiteY410" fmla="*/ 5076016 h 10574897"/>
                    <a:gd name="connsiteX411" fmla="*/ 268602 w 10584443"/>
                    <a:gd name="connsiteY411" fmla="*/ 5076016 h 10574897"/>
                    <a:gd name="connsiteX412" fmla="*/ 264491 w 10584443"/>
                    <a:gd name="connsiteY412" fmla="*/ 5080127 h 10574897"/>
                    <a:gd name="connsiteX413" fmla="*/ 264491 w 10584443"/>
                    <a:gd name="connsiteY413" fmla="*/ 5076016 h 10574897"/>
                    <a:gd name="connsiteX414" fmla="*/ 279822 w 10584443"/>
                    <a:gd name="connsiteY414" fmla="*/ 5014803 h 10574897"/>
                    <a:gd name="connsiteX415" fmla="*/ 291899 w 10584443"/>
                    <a:gd name="connsiteY415" fmla="*/ 5017800 h 10574897"/>
                    <a:gd name="connsiteX416" fmla="*/ 300121 w 10584443"/>
                    <a:gd name="connsiteY416" fmla="*/ 5032162 h 10574897"/>
                    <a:gd name="connsiteX417" fmla="*/ 271343 w 10584443"/>
                    <a:gd name="connsiteY417" fmla="*/ 5076016 h 10574897"/>
                    <a:gd name="connsiteX418" fmla="*/ 271343 w 10584443"/>
                    <a:gd name="connsiteY418" fmla="*/ 5028763 h 10574897"/>
                    <a:gd name="connsiteX419" fmla="*/ 279822 w 10584443"/>
                    <a:gd name="connsiteY419" fmla="*/ 5014803 h 10574897"/>
                    <a:gd name="connsiteX420" fmla="*/ 10401453 w 10584443"/>
                    <a:gd name="connsiteY420" fmla="*/ 5014377 h 10574897"/>
                    <a:gd name="connsiteX421" fmla="*/ 10406248 w 10584443"/>
                    <a:gd name="connsiteY421" fmla="*/ 5110962 h 10574897"/>
                    <a:gd name="connsiteX422" fmla="*/ 10406249 w 10584443"/>
                    <a:gd name="connsiteY422" fmla="*/ 5110963 h 10574897"/>
                    <a:gd name="connsiteX423" fmla="*/ 10401453 w 10584443"/>
                    <a:gd name="connsiteY423" fmla="*/ 5014377 h 10574897"/>
                    <a:gd name="connsiteX424" fmla="*/ 10501492 w 10584443"/>
                    <a:gd name="connsiteY424" fmla="*/ 4869769 h 10574897"/>
                    <a:gd name="connsiteX425" fmla="*/ 10504918 w 10584443"/>
                    <a:gd name="connsiteY425" fmla="*/ 4997903 h 10574897"/>
                    <a:gd name="connsiteX426" fmla="*/ 10501492 w 10584443"/>
                    <a:gd name="connsiteY426" fmla="*/ 4869769 h 10574897"/>
                    <a:gd name="connsiteX427" fmla="*/ 10415841 w 10584443"/>
                    <a:gd name="connsiteY427" fmla="*/ 4823205 h 10574897"/>
                    <a:gd name="connsiteX428" fmla="*/ 10406248 w 10584443"/>
                    <a:gd name="connsiteY428" fmla="*/ 4852669 h 10574897"/>
                    <a:gd name="connsiteX429" fmla="*/ 10425434 w 10584443"/>
                    <a:gd name="connsiteY429" fmla="*/ 4871855 h 10574897"/>
                    <a:gd name="connsiteX430" fmla="*/ 10419952 w 10584443"/>
                    <a:gd name="connsiteY430" fmla="*/ 4910226 h 10574897"/>
                    <a:gd name="connsiteX431" fmla="*/ 10432971 w 10584443"/>
                    <a:gd name="connsiteY431" fmla="*/ 4937635 h 10574897"/>
                    <a:gd name="connsiteX432" fmla="*/ 10442564 w 10584443"/>
                    <a:gd name="connsiteY432" fmla="*/ 4937635 h 10574897"/>
                    <a:gd name="connsiteX433" fmla="*/ 10448046 w 10584443"/>
                    <a:gd name="connsiteY433" fmla="*/ 4919134 h 10574897"/>
                    <a:gd name="connsiteX434" fmla="*/ 10434342 w 10584443"/>
                    <a:gd name="connsiteY434" fmla="*/ 4909541 h 10574897"/>
                    <a:gd name="connsiteX435" fmla="*/ 10454214 w 10584443"/>
                    <a:gd name="connsiteY435" fmla="*/ 4880077 h 10574897"/>
                    <a:gd name="connsiteX436" fmla="*/ 10454214 w 10584443"/>
                    <a:gd name="connsiteY436" fmla="*/ 4879392 h 10574897"/>
                    <a:gd name="connsiteX437" fmla="*/ 10415841 w 10584443"/>
                    <a:gd name="connsiteY437" fmla="*/ 4823205 h 10574897"/>
                    <a:gd name="connsiteX438" fmla="*/ 341253 w 10584443"/>
                    <a:gd name="connsiteY438" fmla="*/ 4822518 h 10574897"/>
                    <a:gd name="connsiteX439" fmla="*/ 351704 w 10584443"/>
                    <a:gd name="connsiteY439" fmla="*/ 4823979 h 10574897"/>
                    <a:gd name="connsiteX440" fmla="*/ 368661 w 10584443"/>
                    <a:gd name="connsiteY440" fmla="*/ 4858835 h 10574897"/>
                    <a:gd name="connsiteX441" fmla="*/ 342623 w 10584443"/>
                    <a:gd name="connsiteY441" fmla="*/ 4891039 h 10574897"/>
                    <a:gd name="connsiteX442" fmla="*/ 306288 w 10584443"/>
                    <a:gd name="connsiteY442" fmla="*/ 4854038 h 10574897"/>
                    <a:gd name="connsiteX443" fmla="*/ 341253 w 10584443"/>
                    <a:gd name="connsiteY443" fmla="*/ 4822518 h 10574897"/>
                    <a:gd name="connsiteX444" fmla="*/ 10357599 w 10584443"/>
                    <a:gd name="connsiteY444" fmla="*/ 4658070 h 10574897"/>
                    <a:gd name="connsiteX445" fmla="*/ 10378841 w 10584443"/>
                    <a:gd name="connsiteY445" fmla="*/ 4821150 h 10574897"/>
                    <a:gd name="connsiteX446" fmla="*/ 10394065 w 10584443"/>
                    <a:gd name="connsiteY446" fmla="*/ 4808527 h 10574897"/>
                    <a:gd name="connsiteX447" fmla="*/ 10399391 w 10584443"/>
                    <a:gd name="connsiteY447" fmla="*/ 4811209 h 10574897"/>
                    <a:gd name="connsiteX448" fmla="*/ 10399397 w 10584443"/>
                    <a:gd name="connsiteY448" fmla="*/ 4811557 h 10574897"/>
                    <a:gd name="connsiteX449" fmla="*/ 10400082 w 10584443"/>
                    <a:gd name="connsiteY449" fmla="*/ 4811557 h 10574897"/>
                    <a:gd name="connsiteX450" fmla="*/ 10399391 w 10584443"/>
                    <a:gd name="connsiteY450" fmla="*/ 4811209 h 10574897"/>
                    <a:gd name="connsiteX451" fmla="*/ 10398283 w 10584443"/>
                    <a:gd name="connsiteY451" fmla="*/ 4753314 h 10574897"/>
                    <a:gd name="connsiteX452" fmla="*/ 10396656 w 10584443"/>
                    <a:gd name="connsiteY452" fmla="*/ 4695071 h 10574897"/>
                    <a:gd name="connsiteX453" fmla="*/ 10357599 w 10584443"/>
                    <a:gd name="connsiteY453" fmla="*/ 4658070 h 10574897"/>
                    <a:gd name="connsiteX454" fmla="*/ 10366732 w 10584443"/>
                    <a:gd name="connsiteY454" fmla="*/ 4590501 h 10574897"/>
                    <a:gd name="connsiteX455" fmla="*/ 10331561 w 10584443"/>
                    <a:gd name="connsiteY455" fmla="*/ 4601197 h 10574897"/>
                    <a:gd name="connsiteX456" fmla="*/ 10331561 w 10584443"/>
                    <a:gd name="connsiteY456" fmla="*/ 4639568 h 10574897"/>
                    <a:gd name="connsiteX457" fmla="*/ 10328135 w 10584443"/>
                    <a:gd name="connsiteY457" fmla="*/ 4639568 h 10574897"/>
                    <a:gd name="connsiteX458" fmla="*/ 10381581 w 10584443"/>
                    <a:gd name="connsiteY458" fmla="*/ 4608734 h 10574897"/>
                    <a:gd name="connsiteX459" fmla="*/ 10366732 w 10584443"/>
                    <a:gd name="connsiteY459" fmla="*/ 4590501 h 10574897"/>
                    <a:gd name="connsiteX460" fmla="*/ 10388433 w 10584443"/>
                    <a:gd name="connsiteY460" fmla="*/ 4578585 h 10574897"/>
                    <a:gd name="connsiteX461" fmla="*/ 10406934 w 10584443"/>
                    <a:gd name="connsiteY461" fmla="*/ 4734128 h 10574897"/>
                    <a:gd name="connsiteX462" fmla="*/ 10402823 w 10584443"/>
                    <a:gd name="connsiteY462" fmla="*/ 4695071 h 10574897"/>
                    <a:gd name="connsiteX463" fmla="*/ 10415156 w 10584443"/>
                    <a:gd name="connsiteY463" fmla="*/ 4684793 h 10574897"/>
                    <a:gd name="connsiteX464" fmla="*/ 10388433 w 10584443"/>
                    <a:gd name="connsiteY464" fmla="*/ 4578585 h 10574897"/>
                    <a:gd name="connsiteX465" fmla="*/ 805042 w 10584443"/>
                    <a:gd name="connsiteY465" fmla="*/ 4423374 h 10574897"/>
                    <a:gd name="connsiteX466" fmla="*/ 798972 w 10584443"/>
                    <a:gd name="connsiteY466" fmla="*/ 4438116 h 10574897"/>
                    <a:gd name="connsiteX467" fmla="*/ 822268 w 10584443"/>
                    <a:gd name="connsiteY467" fmla="*/ 4449080 h 10574897"/>
                    <a:gd name="connsiteX468" fmla="*/ 822268 w 10584443"/>
                    <a:gd name="connsiteY468" fmla="*/ 4453876 h 10574897"/>
                    <a:gd name="connsiteX469" fmla="*/ 851733 w 10584443"/>
                    <a:gd name="connsiteY469" fmla="*/ 4475119 h 10574897"/>
                    <a:gd name="connsiteX470" fmla="*/ 851733 w 10584443"/>
                    <a:gd name="connsiteY470" fmla="*/ 4463469 h 10574897"/>
                    <a:gd name="connsiteX471" fmla="*/ 827750 w 10584443"/>
                    <a:gd name="connsiteY471" fmla="*/ 4453876 h 10574897"/>
                    <a:gd name="connsiteX472" fmla="*/ 827750 w 10584443"/>
                    <a:gd name="connsiteY472" fmla="*/ 4449080 h 10574897"/>
                    <a:gd name="connsiteX473" fmla="*/ 822268 w 10584443"/>
                    <a:gd name="connsiteY473" fmla="*/ 4449080 h 10574897"/>
                    <a:gd name="connsiteX474" fmla="*/ 811305 w 10584443"/>
                    <a:gd name="connsiteY474" fmla="*/ 4425098 h 10574897"/>
                    <a:gd name="connsiteX475" fmla="*/ 805042 w 10584443"/>
                    <a:gd name="connsiteY475" fmla="*/ 4423374 h 10574897"/>
                    <a:gd name="connsiteX476" fmla="*/ 10369933 w 10584443"/>
                    <a:gd name="connsiteY476" fmla="*/ 4404541 h 10574897"/>
                    <a:gd name="connsiteX477" fmla="*/ 10370010 w 10584443"/>
                    <a:gd name="connsiteY477" fmla="*/ 4405248 h 10574897"/>
                    <a:gd name="connsiteX478" fmla="*/ 10339403 w 10584443"/>
                    <a:gd name="connsiteY478" fmla="*/ 4421975 h 10574897"/>
                    <a:gd name="connsiteX479" fmla="*/ 10314431 w 10584443"/>
                    <a:gd name="connsiteY479" fmla="*/ 4448394 h 10574897"/>
                    <a:gd name="connsiteX480" fmla="*/ 10355544 w 10584443"/>
                    <a:gd name="connsiteY480" fmla="*/ 4512805 h 10574897"/>
                    <a:gd name="connsiteX481" fmla="*/ 10361710 w 10584443"/>
                    <a:gd name="connsiteY481" fmla="*/ 4463470 h 10574897"/>
                    <a:gd name="connsiteX482" fmla="*/ 10379525 w 10584443"/>
                    <a:gd name="connsiteY482" fmla="*/ 4550492 h 10574897"/>
                    <a:gd name="connsiteX483" fmla="*/ 10374226 w 10584443"/>
                    <a:gd name="connsiteY483" fmla="*/ 4444016 h 10574897"/>
                    <a:gd name="connsiteX484" fmla="*/ 10370010 w 10584443"/>
                    <a:gd name="connsiteY484" fmla="*/ 4405248 h 10574897"/>
                    <a:gd name="connsiteX485" fmla="*/ 10371303 w 10584443"/>
                    <a:gd name="connsiteY485" fmla="*/ 4404541 h 10574897"/>
                    <a:gd name="connsiteX486" fmla="*/ 863382 w 10584443"/>
                    <a:gd name="connsiteY486" fmla="*/ 4264758 h 10574897"/>
                    <a:gd name="connsiteX487" fmla="*/ 833918 w 10584443"/>
                    <a:gd name="connsiteY487" fmla="*/ 4273665 h 10574897"/>
                    <a:gd name="connsiteX488" fmla="*/ 847622 w 10584443"/>
                    <a:gd name="connsiteY488" fmla="*/ 4294907 h 10574897"/>
                    <a:gd name="connsiteX489" fmla="*/ 890789 w 10584443"/>
                    <a:gd name="connsiteY489" fmla="*/ 4280518 h 10574897"/>
                    <a:gd name="connsiteX490" fmla="*/ 772933 w 10584443"/>
                    <a:gd name="connsiteY490" fmla="*/ 4238035 h 10574897"/>
                    <a:gd name="connsiteX491" fmla="*/ 750322 w 10584443"/>
                    <a:gd name="connsiteY491" fmla="*/ 4251738 h 10574897"/>
                    <a:gd name="connsiteX492" fmla="*/ 750322 w 10584443"/>
                    <a:gd name="connsiteY492" fmla="*/ 4303816 h 10574897"/>
                    <a:gd name="connsiteX493" fmla="*/ 757859 w 10584443"/>
                    <a:gd name="connsiteY493" fmla="*/ 4316834 h 10574897"/>
                    <a:gd name="connsiteX494" fmla="*/ 768138 w 10584443"/>
                    <a:gd name="connsiteY494" fmla="*/ 4330538 h 10574897"/>
                    <a:gd name="connsiteX495" fmla="*/ 785952 w 10584443"/>
                    <a:gd name="connsiteY495" fmla="*/ 4301759 h 10574897"/>
                    <a:gd name="connsiteX496" fmla="*/ 784583 w 10584443"/>
                    <a:gd name="connsiteY496" fmla="*/ 4276406 h 10574897"/>
                    <a:gd name="connsiteX497" fmla="*/ 784583 w 10584443"/>
                    <a:gd name="connsiteY497" fmla="*/ 4249683 h 10574897"/>
                    <a:gd name="connsiteX498" fmla="*/ 772933 w 10584443"/>
                    <a:gd name="connsiteY498" fmla="*/ 4238035 h 10574897"/>
                    <a:gd name="connsiteX499" fmla="*/ 657132 w 10584443"/>
                    <a:gd name="connsiteY499" fmla="*/ 4230495 h 10574897"/>
                    <a:gd name="connsiteX500" fmla="*/ 667410 w 10584443"/>
                    <a:gd name="connsiteY500" fmla="*/ 4242143 h 10574897"/>
                    <a:gd name="connsiteX501" fmla="*/ 662614 w 10584443"/>
                    <a:gd name="connsiteY501" fmla="*/ 4252421 h 10574897"/>
                    <a:gd name="connsiteX502" fmla="*/ 646169 w 10584443"/>
                    <a:gd name="connsiteY502" fmla="*/ 4240772 h 10574897"/>
                    <a:gd name="connsiteX503" fmla="*/ 10258929 w 10584443"/>
                    <a:gd name="connsiteY503" fmla="*/ 4122919 h 10574897"/>
                    <a:gd name="connsiteX504" fmla="*/ 10258928 w 10584443"/>
                    <a:gd name="connsiteY504" fmla="*/ 4129771 h 10574897"/>
                    <a:gd name="connsiteX505" fmla="*/ 10282911 w 10584443"/>
                    <a:gd name="connsiteY505" fmla="*/ 4198291 h 10574897"/>
                    <a:gd name="connsiteX506" fmla="*/ 10281604 w 10584443"/>
                    <a:gd name="connsiteY506" fmla="*/ 4159231 h 10574897"/>
                    <a:gd name="connsiteX507" fmla="*/ 10267769 w 10584443"/>
                    <a:gd name="connsiteY507" fmla="*/ 4124471 h 10574897"/>
                    <a:gd name="connsiteX508" fmla="*/ 10268522 w 10584443"/>
                    <a:gd name="connsiteY508" fmla="*/ 4122919 h 10574897"/>
                    <a:gd name="connsiteX509" fmla="*/ 10267151 w 10584443"/>
                    <a:gd name="connsiteY509" fmla="*/ 4122919 h 10574897"/>
                    <a:gd name="connsiteX510" fmla="*/ 10267769 w 10584443"/>
                    <a:gd name="connsiteY510" fmla="*/ 4124471 h 10574897"/>
                    <a:gd name="connsiteX511" fmla="*/ 10265781 w 10584443"/>
                    <a:gd name="connsiteY511" fmla="*/ 4128572 h 10574897"/>
                    <a:gd name="connsiteX512" fmla="*/ 10258929 w 10584443"/>
                    <a:gd name="connsiteY512" fmla="*/ 4122919 h 10574897"/>
                    <a:gd name="connsiteX513" fmla="*/ 10283597 w 10584443"/>
                    <a:gd name="connsiteY513" fmla="*/ 3852236 h 10574897"/>
                    <a:gd name="connsiteX514" fmla="*/ 10338413 w 10584443"/>
                    <a:gd name="connsiteY514" fmla="*/ 3972832 h 10574897"/>
                    <a:gd name="connsiteX515" fmla="*/ 10324024 w 10584443"/>
                    <a:gd name="connsiteY515" fmla="*/ 4005037 h 10574897"/>
                    <a:gd name="connsiteX516" fmla="*/ 10283597 w 10584443"/>
                    <a:gd name="connsiteY516" fmla="*/ 3852236 h 10574897"/>
                    <a:gd name="connsiteX517" fmla="*/ 10179445 w 10584443"/>
                    <a:gd name="connsiteY517" fmla="*/ 3813888 h 10574897"/>
                    <a:gd name="connsiteX518" fmla="*/ 10213705 w 10584443"/>
                    <a:gd name="connsiteY518" fmla="*/ 3964634 h 10574897"/>
                    <a:gd name="connsiteX519" fmla="*/ 10244539 w 10584443"/>
                    <a:gd name="connsiteY519" fmla="*/ 3929688 h 10574897"/>
                    <a:gd name="connsiteX520" fmla="*/ 10220558 w 10584443"/>
                    <a:gd name="connsiteY520" fmla="*/ 3924207 h 10574897"/>
                    <a:gd name="connsiteX521" fmla="*/ 10220558 w 10584443"/>
                    <a:gd name="connsiteY521" fmla="*/ 3874872 h 10574897"/>
                    <a:gd name="connsiteX522" fmla="*/ 10221927 w 10584443"/>
                    <a:gd name="connsiteY522" fmla="*/ 3874872 h 10574897"/>
                    <a:gd name="connsiteX523" fmla="*/ 10179445 w 10584443"/>
                    <a:gd name="connsiteY523" fmla="*/ 3813888 h 10574897"/>
                    <a:gd name="connsiteX524" fmla="*/ 281032 w 10584443"/>
                    <a:gd name="connsiteY524" fmla="*/ 3773462 h 10574897"/>
                    <a:gd name="connsiteX525" fmla="*/ 284362 w 10584443"/>
                    <a:gd name="connsiteY525" fmla="*/ 3776868 h 10574897"/>
                    <a:gd name="connsiteX526" fmla="*/ 267231 w 10584443"/>
                    <a:gd name="connsiteY526" fmla="*/ 3867314 h 10574897"/>
                    <a:gd name="connsiteX527" fmla="*/ 262435 w 10584443"/>
                    <a:gd name="connsiteY527" fmla="*/ 3799479 h 10574897"/>
                    <a:gd name="connsiteX528" fmla="*/ 281032 w 10584443"/>
                    <a:gd name="connsiteY528" fmla="*/ 3773462 h 10574897"/>
                    <a:gd name="connsiteX529" fmla="*/ 322749 w 10584443"/>
                    <a:gd name="connsiteY529" fmla="*/ 3607632 h 10574897"/>
                    <a:gd name="connsiteX530" fmla="*/ 306290 w 10584443"/>
                    <a:gd name="connsiteY530" fmla="*/ 3744675 h 10574897"/>
                    <a:gd name="connsiteX531" fmla="*/ 322749 w 10584443"/>
                    <a:gd name="connsiteY531" fmla="*/ 3607632 h 10574897"/>
                    <a:gd name="connsiteX532" fmla="*/ 640000 w 10584443"/>
                    <a:gd name="connsiteY532" fmla="*/ 3582965 h 10574897"/>
                    <a:gd name="connsiteX533" fmla="*/ 610536 w 10584443"/>
                    <a:gd name="connsiteY533" fmla="*/ 3641893 h 10574897"/>
                    <a:gd name="connsiteX534" fmla="*/ 640000 w 10584443"/>
                    <a:gd name="connsiteY534" fmla="*/ 3582965 h 10574897"/>
                    <a:gd name="connsiteX535" fmla="*/ 685909 w 10584443"/>
                    <a:gd name="connsiteY535" fmla="*/ 3564465 h 10574897"/>
                    <a:gd name="connsiteX536" fmla="*/ 641370 w 10584443"/>
                    <a:gd name="connsiteY536" fmla="*/ 3647376 h 10574897"/>
                    <a:gd name="connsiteX537" fmla="*/ 685909 w 10584443"/>
                    <a:gd name="connsiteY537" fmla="*/ 3564465 h 10574897"/>
                    <a:gd name="connsiteX538" fmla="*/ 10093756 w 10584443"/>
                    <a:gd name="connsiteY538" fmla="*/ 3538012 h 10574897"/>
                    <a:gd name="connsiteX539" fmla="*/ 10112295 w 10584443"/>
                    <a:gd name="connsiteY539" fmla="*/ 3611065 h 10574897"/>
                    <a:gd name="connsiteX540" fmla="*/ 10101331 w 10584443"/>
                    <a:gd name="connsiteY540" fmla="*/ 3542543 h 10574897"/>
                    <a:gd name="connsiteX541" fmla="*/ 10102702 w 10584443"/>
                    <a:gd name="connsiteY541" fmla="*/ 3542543 h 10574897"/>
                    <a:gd name="connsiteX542" fmla="*/ 10093756 w 10584443"/>
                    <a:gd name="connsiteY542" fmla="*/ 3538012 h 10574897"/>
                    <a:gd name="connsiteX543" fmla="*/ 677001 w 10584443"/>
                    <a:gd name="connsiteY543" fmla="*/ 3494573 h 10574897"/>
                    <a:gd name="connsiteX544" fmla="*/ 692761 w 10584443"/>
                    <a:gd name="connsiteY544" fmla="*/ 3536371 h 10574897"/>
                    <a:gd name="connsiteX545" fmla="*/ 654389 w 10584443"/>
                    <a:gd name="connsiteY545" fmla="*/ 3536371 h 10574897"/>
                    <a:gd name="connsiteX546" fmla="*/ 677001 w 10584443"/>
                    <a:gd name="connsiteY546" fmla="*/ 3494573 h 10574897"/>
                    <a:gd name="connsiteX547" fmla="*/ 10127369 w 10584443"/>
                    <a:gd name="connsiteY547" fmla="*/ 3402760 h 10574897"/>
                    <a:gd name="connsiteX548" fmla="*/ 10141758 w 10584443"/>
                    <a:gd name="connsiteY548" fmla="*/ 3429483 h 10574897"/>
                    <a:gd name="connsiteX549" fmla="*/ 10147240 w 10584443"/>
                    <a:gd name="connsiteY549" fmla="*/ 3468540 h 10574897"/>
                    <a:gd name="connsiteX550" fmla="*/ 10165741 w 10584443"/>
                    <a:gd name="connsiteY550" fmla="*/ 3443188 h 10574897"/>
                    <a:gd name="connsiteX551" fmla="*/ 10036676 w 10584443"/>
                    <a:gd name="connsiteY551" fmla="*/ 3300010 h 10574897"/>
                    <a:gd name="connsiteX552" fmla="*/ 10025959 w 10584443"/>
                    <a:gd name="connsiteY552" fmla="*/ 3314368 h 10574897"/>
                    <a:gd name="connsiteX553" fmla="*/ 10073237 w 10584443"/>
                    <a:gd name="connsiteY553" fmla="*/ 3391796 h 10574897"/>
                    <a:gd name="connsiteX554" fmla="*/ 10082830 w 10584443"/>
                    <a:gd name="connsiteY554" fmla="*/ 3357536 h 10574897"/>
                    <a:gd name="connsiteX555" fmla="*/ 10036676 w 10584443"/>
                    <a:gd name="connsiteY555" fmla="*/ 3300010 h 10574897"/>
                    <a:gd name="connsiteX556" fmla="*/ 692074 w 10584443"/>
                    <a:gd name="connsiteY556" fmla="*/ 3220488 h 10574897"/>
                    <a:gd name="connsiteX557" fmla="*/ 634518 w 10584443"/>
                    <a:gd name="connsiteY557" fmla="*/ 3317788 h 10574897"/>
                    <a:gd name="connsiteX558" fmla="*/ 692074 w 10584443"/>
                    <a:gd name="connsiteY558" fmla="*/ 3220488 h 10574897"/>
                    <a:gd name="connsiteX559" fmla="*/ 994256 w 10584443"/>
                    <a:gd name="connsiteY559" fmla="*/ 3136897 h 10574897"/>
                    <a:gd name="connsiteX560" fmla="*/ 977126 w 10584443"/>
                    <a:gd name="connsiteY560" fmla="*/ 3167731 h 10574897"/>
                    <a:gd name="connsiteX561" fmla="*/ 991515 w 10584443"/>
                    <a:gd name="connsiteY561" fmla="*/ 3139638 h 10574897"/>
                    <a:gd name="connsiteX562" fmla="*/ 598891 w 10584443"/>
                    <a:gd name="connsiteY562" fmla="*/ 3112915 h 10574897"/>
                    <a:gd name="connsiteX563" fmla="*/ 564630 w 10584443"/>
                    <a:gd name="connsiteY563" fmla="*/ 3149916 h 10574897"/>
                    <a:gd name="connsiteX564" fmla="*/ 570112 w 10584443"/>
                    <a:gd name="connsiteY564" fmla="*/ 3188289 h 10574897"/>
                    <a:gd name="connsiteX565" fmla="*/ 598891 w 10584443"/>
                    <a:gd name="connsiteY565" fmla="*/ 3112915 h 10574897"/>
                    <a:gd name="connsiteX566" fmla="*/ 9455866 w 10584443"/>
                    <a:gd name="connsiteY566" fmla="*/ 3105377 h 10574897"/>
                    <a:gd name="connsiteX567" fmla="*/ 9513423 w 10584443"/>
                    <a:gd name="connsiteY567" fmla="*/ 3168418 h 10574897"/>
                    <a:gd name="connsiteX568" fmla="*/ 9455866 w 10584443"/>
                    <a:gd name="connsiteY568" fmla="*/ 3105377 h 10574897"/>
                    <a:gd name="connsiteX569" fmla="*/ 9921121 w 10584443"/>
                    <a:gd name="connsiteY569" fmla="*/ 3071116 h 10574897"/>
                    <a:gd name="connsiteX570" fmla="*/ 9996495 w 10584443"/>
                    <a:gd name="connsiteY570" fmla="*/ 3199937 h 10574897"/>
                    <a:gd name="connsiteX571" fmla="*/ 9996495 w 10584443"/>
                    <a:gd name="connsiteY571" fmla="*/ 3197196 h 10574897"/>
                    <a:gd name="connsiteX572" fmla="*/ 9921121 w 10584443"/>
                    <a:gd name="connsiteY572" fmla="*/ 3071116 h 10574897"/>
                    <a:gd name="connsiteX573" fmla="*/ 901614 w 10584443"/>
                    <a:gd name="connsiteY573" fmla="*/ 3055603 h 10574897"/>
                    <a:gd name="connsiteX574" fmla="*/ 868178 w 10584443"/>
                    <a:gd name="connsiteY574" fmla="*/ 3108118 h 10574897"/>
                    <a:gd name="connsiteX575" fmla="*/ 870919 w 10584443"/>
                    <a:gd name="connsiteY575" fmla="*/ 3105377 h 10574897"/>
                    <a:gd name="connsiteX576" fmla="*/ 909290 w 10584443"/>
                    <a:gd name="connsiteY576" fmla="*/ 3068376 h 10574897"/>
                    <a:gd name="connsiteX577" fmla="*/ 901614 w 10584443"/>
                    <a:gd name="connsiteY577" fmla="*/ 3055603 h 10574897"/>
                    <a:gd name="connsiteX578" fmla="*/ 9862879 w 10584443"/>
                    <a:gd name="connsiteY578" fmla="*/ 3018355 h 10574897"/>
                    <a:gd name="connsiteX579" fmla="*/ 9917010 w 10584443"/>
                    <a:gd name="connsiteY579" fmla="*/ 3141693 h 10574897"/>
                    <a:gd name="connsiteX580" fmla="*/ 9927974 w 10584443"/>
                    <a:gd name="connsiteY580" fmla="*/ 3210215 h 10574897"/>
                    <a:gd name="connsiteX581" fmla="*/ 10003347 w 10584443"/>
                    <a:gd name="connsiteY581" fmla="*/ 3336980 h 10574897"/>
                    <a:gd name="connsiteX582" fmla="*/ 10003347 w 10584443"/>
                    <a:gd name="connsiteY582" fmla="*/ 3275310 h 10574897"/>
                    <a:gd name="connsiteX583" fmla="*/ 9970456 w 10584443"/>
                    <a:gd name="connsiteY583" fmla="*/ 3255439 h 10574897"/>
                    <a:gd name="connsiteX584" fmla="*/ 10028699 w 10584443"/>
                    <a:gd name="connsiteY584" fmla="*/ 3245846 h 10574897"/>
                    <a:gd name="connsiteX585" fmla="*/ 9963605 w 10584443"/>
                    <a:gd name="connsiteY585" fmla="*/ 3226660 h 10574897"/>
                    <a:gd name="connsiteX586" fmla="*/ 9931400 w 10584443"/>
                    <a:gd name="connsiteY586" fmla="*/ 3158138 h 10574897"/>
                    <a:gd name="connsiteX587" fmla="*/ 9862879 w 10584443"/>
                    <a:gd name="connsiteY587" fmla="*/ 3021097 h 10574897"/>
                    <a:gd name="connsiteX588" fmla="*/ 1080593 w 10584443"/>
                    <a:gd name="connsiteY588" fmla="*/ 3002595 h 10574897"/>
                    <a:gd name="connsiteX589" fmla="*/ 1077167 w 10584443"/>
                    <a:gd name="connsiteY589" fmla="*/ 3005336 h 10574897"/>
                    <a:gd name="connsiteX590" fmla="*/ 1076507 w 10584443"/>
                    <a:gd name="connsiteY590" fmla="*/ 3007214 h 10574897"/>
                    <a:gd name="connsiteX591" fmla="*/ 1031651 w 10584443"/>
                    <a:gd name="connsiteY591" fmla="*/ 3057929 h 10574897"/>
                    <a:gd name="connsiteX592" fmla="*/ 998367 w 10584443"/>
                    <a:gd name="connsiteY592" fmla="*/ 3123878 h 10574897"/>
                    <a:gd name="connsiteX593" fmla="*/ 1054554 w 10584443"/>
                    <a:gd name="connsiteY593" fmla="*/ 3045764 h 10574897"/>
                    <a:gd name="connsiteX594" fmla="*/ 1069380 w 10584443"/>
                    <a:gd name="connsiteY594" fmla="*/ 3027518 h 10574897"/>
                    <a:gd name="connsiteX595" fmla="*/ 1076507 w 10584443"/>
                    <a:gd name="connsiteY595" fmla="*/ 3007214 h 10574897"/>
                    <a:gd name="connsiteX596" fmla="*/ 979867 w 10584443"/>
                    <a:gd name="connsiteY596" fmla="*/ 2954630 h 10574897"/>
                    <a:gd name="connsiteX597" fmla="*/ 935328 w 10584443"/>
                    <a:gd name="connsiteY597" fmla="*/ 3003966 h 10574897"/>
                    <a:gd name="connsiteX598" fmla="*/ 935328 w 10584443"/>
                    <a:gd name="connsiteY598" fmla="*/ 3040283 h 10574897"/>
                    <a:gd name="connsiteX599" fmla="*/ 960680 w 10584443"/>
                    <a:gd name="connsiteY599" fmla="*/ 3023837 h 10574897"/>
                    <a:gd name="connsiteX600" fmla="*/ 963421 w 10584443"/>
                    <a:gd name="connsiteY600" fmla="*/ 3021097 h 10574897"/>
                    <a:gd name="connsiteX601" fmla="*/ 1002478 w 10584443"/>
                    <a:gd name="connsiteY601" fmla="*/ 2959427 h 10574897"/>
                    <a:gd name="connsiteX602" fmla="*/ 979867 w 10584443"/>
                    <a:gd name="connsiteY602" fmla="*/ 2954630 h 10574897"/>
                    <a:gd name="connsiteX603" fmla="*/ 1072369 w 10584443"/>
                    <a:gd name="connsiteY603" fmla="*/ 2950520 h 10574897"/>
                    <a:gd name="connsiteX604" fmla="*/ 1069628 w 10584443"/>
                    <a:gd name="connsiteY604" fmla="*/ 2953260 h 10574897"/>
                    <a:gd name="connsiteX605" fmla="*/ 1068134 w 10584443"/>
                    <a:gd name="connsiteY605" fmla="*/ 2956924 h 10574897"/>
                    <a:gd name="connsiteX606" fmla="*/ 1020102 w 10584443"/>
                    <a:gd name="connsiteY606" fmla="*/ 3029549 h 10574897"/>
                    <a:gd name="connsiteX607" fmla="*/ 975070 w 10584443"/>
                    <a:gd name="connsiteY607" fmla="*/ 3112915 h 10574897"/>
                    <a:gd name="connsiteX608" fmla="*/ 1034202 w 10584443"/>
                    <a:gd name="connsiteY608" fmla="*/ 3040107 h 10574897"/>
                    <a:gd name="connsiteX609" fmla="*/ 1068134 w 10584443"/>
                    <a:gd name="connsiteY609" fmla="*/ 2956924 h 10574897"/>
                    <a:gd name="connsiteX610" fmla="*/ 691469 w 10584443"/>
                    <a:gd name="connsiteY610" fmla="*/ 2944834 h 10574897"/>
                    <a:gd name="connsiteX611" fmla="*/ 653022 w 10584443"/>
                    <a:gd name="connsiteY611" fmla="*/ 3030689 h 10574897"/>
                    <a:gd name="connsiteX612" fmla="*/ 698246 w 10584443"/>
                    <a:gd name="connsiteY612" fmla="*/ 2966279 h 10574897"/>
                    <a:gd name="connsiteX613" fmla="*/ 691469 w 10584443"/>
                    <a:gd name="connsiteY613" fmla="*/ 2944834 h 10574897"/>
                    <a:gd name="connsiteX614" fmla="*/ 879811 w 10584443"/>
                    <a:gd name="connsiteY614" fmla="*/ 2938857 h 10574897"/>
                    <a:gd name="connsiteX615" fmla="*/ 864737 w 10584443"/>
                    <a:gd name="connsiteY615" fmla="*/ 2997785 h 10574897"/>
                    <a:gd name="connsiteX616" fmla="*/ 880496 w 10584443"/>
                    <a:gd name="connsiteY616" fmla="*/ 2997785 h 10574897"/>
                    <a:gd name="connsiteX617" fmla="*/ 829791 w 10584443"/>
                    <a:gd name="connsiteY617" fmla="*/ 3043694 h 10574897"/>
                    <a:gd name="connsiteX618" fmla="*/ 879811 w 10584443"/>
                    <a:gd name="connsiteY618" fmla="*/ 2938857 h 10574897"/>
                    <a:gd name="connsiteX619" fmla="*/ 9785452 w 10584443"/>
                    <a:gd name="connsiteY619" fmla="*/ 2926537 h 10574897"/>
                    <a:gd name="connsiteX620" fmla="*/ 9829990 w 10584443"/>
                    <a:gd name="connsiteY620" fmla="*/ 3012875 h 10574897"/>
                    <a:gd name="connsiteX621" fmla="*/ 9829990 w 10584443"/>
                    <a:gd name="connsiteY621" fmla="*/ 3010133 h 10574897"/>
                    <a:gd name="connsiteX622" fmla="*/ 9785452 w 10584443"/>
                    <a:gd name="connsiteY622" fmla="*/ 2926537 h 10574897"/>
                    <a:gd name="connsiteX623" fmla="*/ 1118963 w 10584443"/>
                    <a:gd name="connsiteY623" fmla="*/ 2881998 h 10574897"/>
                    <a:gd name="connsiteX624" fmla="*/ 1115538 w 10584443"/>
                    <a:gd name="connsiteY624" fmla="*/ 2884738 h 10574897"/>
                    <a:gd name="connsiteX625" fmla="*/ 1116449 w 10584443"/>
                    <a:gd name="connsiteY625" fmla="*/ 2885450 h 10574897"/>
                    <a:gd name="connsiteX626" fmla="*/ 1078536 w 10584443"/>
                    <a:gd name="connsiteY626" fmla="*/ 2937500 h 10574897"/>
                    <a:gd name="connsiteX627" fmla="*/ 1086758 w 10584443"/>
                    <a:gd name="connsiteY627" fmla="*/ 2953946 h 10574897"/>
                    <a:gd name="connsiteX628" fmla="*/ 1112112 w 10584443"/>
                    <a:gd name="connsiteY628" fmla="*/ 2915573 h 10574897"/>
                    <a:gd name="connsiteX629" fmla="*/ 1130612 w 10584443"/>
                    <a:gd name="connsiteY629" fmla="*/ 2896387 h 10574897"/>
                    <a:gd name="connsiteX630" fmla="*/ 1123332 w 10584443"/>
                    <a:gd name="connsiteY630" fmla="*/ 2890819 h 10574897"/>
                    <a:gd name="connsiteX631" fmla="*/ 1116449 w 10584443"/>
                    <a:gd name="connsiteY631" fmla="*/ 2885450 h 10574897"/>
                    <a:gd name="connsiteX632" fmla="*/ 1073054 w 10584443"/>
                    <a:gd name="connsiteY632" fmla="*/ 2881998 h 10574897"/>
                    <a:gd name="connsiteX633" fmla="*/ 1069628 w 10584443"/>
                    <a:gd name="connsiteY633" fmla="*/ 2884738 h 10574897"/>
                    <a:gd name="connsiteX634" fmla="*/ 1069535 w 10584443"/>
                    <a:gd name="connsiteY634" fmla="*/ 2884970 h 10574897"/>
                    <a:gd name="connsiteX635" fmla="*/ 1034077 w 10584443"/>
                    <a:gd name="connsiteY635" fmla="*/ 2914916 h 10574897"/>
                    <a:gd name="connsiteX636" fmla="*/ 1020978 w 10584443"/>
                    <a:gd name="connsiteY636" fmla="*/ 2964224 h 10574897"/>
                    <a:gd name="connsiteX637" fmla="*/ 1051727 w 10584443"/>
                    <a:gd name="connsiteY637" fmla="*/ 2929106 h 10574897"/>
                    <a:gd name="connsiteX638" fmla="*/ 1069535 w 10584443"/>
                    <a:gd name="connsiteY638" fmla="*/ 2884970 h 10574897"/>
                    <a:gd name="connsiteX639" fmla="*/ 1155279 w 10584443"/>
                    <a:gd name="connsiteY639" fmla="*/ 2835402 h 10574897"/>
                    <a:gd name="connsiteX640" fmla="*/ 1151854 w 10584443"/>
                    <a:gd name="connsiteY640" fmla="*/ 2838144 h 10574897"/>
                    <a:gd name="connsiteX641" fmla="*/ 1150947 w 10584443"/>
                    <a:gd name="connsiteY641" fmla="*/ 2843281 h 10574897"/>
                    <a:gd name="connsiteX642" fmla="*/ 1147742 w 10584443"/>
                    <a:gd name="connsiteY642" fmla="*/ 2849108 h 10574897"/>
                    <a:gd name="connsiteX643" fmla="*/ 1147742 w 10584443"/>
                    <a:gd name="connsiteY643" fmla="*/ 2861441 h 10574897"/>
                    <a:gd name="connsiteX644" fmla="*/ 1150947 w 10584443"/>
                    <a:gd name="connsiteY644" fmla="*/ 2843281 h 10574897"/>
                    <a:gd name="connsiteX645" fmla="*/ 907919 w 10584443"/>
                    <a:gd name="connsiteY645" fmla="*/ 2694936 h 10574897"/>
                    <a:gd name="connsiteX646" fmla="*/ 814046 w 10584443"/>
                    <a:gd name="connsiteY646" fmla="*/ 2795662 h 10574897"/>
                    <a:gd name="connsiteX647" fmla="*/ 864066 w 10584443"/>
                    <a:gd name="connsiteY647" fmla="*/ 2771679 h 10574897"/>
                    <a:gd name="connsiteX648" fmla="*/ 907919 w 10584443"/>
                    <a:gd name="connsiteY648" fmla="*/ 2694936 h 10574897"/>
                    <a:gd name="connsiteX649" fmla="*/ 1224485 w 10584443"/>
                    <a:gd name="connsiteY649" fmla="*/ 2633952 h 10574897"/>
                    <a:gd name="connsiteX650" fmla="*/ 1220375 w 10584443"/>
                    <a:gd name="connsiteY650" fmla="*/ 2636693 h 10574897"/>
                    <a:gd name="connsiteX651" fmla="*/ 1220119 w 10584443"/>
                    <a:gd name="connsiteY651" fmla="*/ 2638224 h 10574897"/>
                    <a:gd name="connsiteX652" fmla="*/ 1200675 w 10584443"/>
                    <a:gd name="connsiteY652" fmla="*/ 2657250 h 10574897"/>
                    <a:gd name="connsiteX653" fmla="*/ 1186114 w 10584443"/>
                    <a:gd name="connsiteY653" fmla="*/ 2692880 h 10574897"/>
                    <a:gd name="connsiteX654" fmla="*/ 1211466 w 10584443"/>
                    <a:gd name="connsiteY654" fmla="*/ 2677806 h 10574897"/>
                    <a:gd name="connsiteX655" fmla="*/ 1216948 w 10584443"/>
                    <a:gd name="connsiteY655" fmla="*/ 2657250 h 10574897"/>
                    <a:gd name="connsiteX656" fmla="*/ 1220119 w 10584443"/>
                    <a:gd name="connsiteY656" fmla="*/ 2638224 h 10574897"/>
                    <a:gd name="connsiteX657" fmla="*/ 9782024 w 10584443"/>
                    <a:gd name="connsiteY657" fmla="*/ 2590776 h 10574897"/>
                    <a:gd name="connsiteX658" fmla="*/ 9819026 w 10584443"/>
                    <a:gd name="connsiteY658" fmla="*/ 2617499 h 10574897"/>
                    <a:gd name="connsiteX659" fmla="*/ 9796414 w 10584443"/>
                    <a:gd name="connsiteY659" fmla="*/ 2639426 h 10574897"/>
                    <a:gd name="connsiteX660" fmla="*/ 9782024 w 10584443"/>
                    <a:gd name="connsiteY660" fmla="*/ 2590776 h 10574897"/>
                    <a:gd name="connsiteX661" fmla="*/ 1171720 w 10584443"/>
                    <a:gd name="connsiteY661" fmla="*/ 2551038 h 10574897"/>
                    <a:gd name="connsiteX662" fmla="*/ 1155275 w 10584443"/>
                    <a:gd name="connsiteY662" fmla="*/ 2624355 h 10574897"/>
                    <a:gd name="connsiteX663" fmla="*/ 1171720 w 10584443"/>
                    <a:gd name="connsiteY663" fmla="*/ 2551038 h 10574897"/>
                    <a:gd name="connsiteX664" fmla="*/ 9096132 w 10584443"/>
                    <a:gd name="connsiteY664" fmla="*/ 2503079 h 10574897"/>
                    <a:gd name="connsiteX665" fmla="*/ 9096132 w 10584443"/>
                    <a:gd name="connsiteY665" fmla="*/ 2511987 h 10574897"/>
                    <a:gd name="connsiteX666" fmla="*/ 9091335 w 10584443"/>
                    <a:gd name="connsiteY666" fmla="*/ 2511987 h 10574897"/>
                    <a:gd name="connsiteX667" fmla="*/ 9098187 w 10584443"/>
                    <a:gd name="connsiteY667" fmla="*/ 2520209 h 10574897"/>
                    <a:gd name="connsiteX668" fmla="*/ 9166708 w 10584443"/>
                    <a:gd name="connsiteY668" fmla="*/ 2564062 h 10574897"/>
                    <a:gd name="connsiteX669" fmla="*/ 9170819 w 10584443"/>
                    <a:gd name="connsiteY669" fmla="*/ 2540765 h 10574897"/>
                    <a:gd name="connsiteX670" fmla="*/ 9171505 w 10584443"/>
                    <a:gd name="connsiteY670" fmla="*/ 2540765 h 10574897"/>
                    <a:gd name="connsiteX671" fmla="*/ 9096132 w 10584443"/>
                    <a:gd name="connsiteY671" fmla="*/ 2503079 h 10574897"/>
                    <a:gd name="connsiteX672" fmla="*/ 1108001 w 10584443"/>
                    <a:gd name="connsiteY672" fmla="*/ 2483208 h 10574897"/>
                    <a:gd name="connsiteX673" fmla="*/ 1075110 w 10584443"/>
                    <a:gd name="connsiteY673" fmla="*/ 2594896 h 10574897"/>
                    <a:gd name="connsiteX674" fmla="*/ 1102518 w 10584443"/>
                    <a:gd name="connsiteY674" fmla="*/ 2542135 h 10574897"/>
                    <a:gd name="connsiteX675" fmla="*/ 1108001 w 10584443"/>
                    <a:gd name="connsiteY675" fmla="*/ 2483208 h 10574897"/>
                    <a:gd name="connsiteX676" fmla="*/ 9034463 w 10584443"/>
                    <a:gd name="connsiteY676" fmla="*/ 2410576 h 10574897"/>
                    <a:gd name="connsiteX677" fmla="*/ 9010481 w 10584443"/>
                    <a:gd name="connsiteY677" fmla="*/ 2415372 h 10574897"/>
                    <a:gd name="connsiteX678" fmla="*/ 9057760 w 10584443"/>
                    <a:gd name="connsiteY678" fmla="*/ 2483893 h 10574897"/>
                    <a:gd name="connsiteX679" fmla="*/ 9085181 w 10584443"/>
                    <a:gd name="connsiteY679" fmla="*/ 2489912 h 10574897"/>
                    <a:gd name="connsiteX680" fmla="*/ 9085168 w 10584443"/>
                    <a:gd name="connsiteY680" fmla="*/ 2490060 h 10574897"/>
                    <a:gd name="connsiteX681" fmla="*/ 9085854 w 10584443"/>
                    <a:gd name="connsiteY681" fmla="*/ 2490060 h 10574897"/>
                    <a:gd name="connsiteX682" fmla="*/ 9085181 w 10584443"/>
                    <a:gd name="connsiteY682" fmla="*/ 2489912 h 10574897"/>
                    <a:gd name="connsiteX683" fmla="*/ 9086539 w 10584443"/>
                    <a:gd name="connsiteY683" fmla="*/ 2473615 h 10574897"/>
                    <a:gd name="connsiteX684" fmla="*/ 9034463 w 10584443"/>
                    <a:gd name="connsiteY684" fmla="*/ 2410576 h 10574897"/>
                    <a:gd name="connsiteX685" fmla="*/ 1427993 w 10584443"/>
                    <a:gd name="connsiteY685" fmla="*/ 2405094 h 10574897"/>
                    <a:gd name="connsiteX686" fmla="*/ 1382769 w 10584443"/>
                    <a:gd name="connsiteY686" fmla="*/ 2481152 h 10574897"/>
                    <a:gd name="connsiteX687" fmla="*/ 1425936 w 10584443"/>
                    <a:gd name="connsiteY687" fmla="*/ 2407835 h 10574897"/>
                    <a:gd name="connsiteX688" fmla="*/ 9600476 w 10584443"/>
                    <a:gd name="connsiteY688" fmla="*/ 2380613 h 10574897"/>
                    <a:gd name="connsiteX689" fmla="*/ 9608666 w 10584443"/>
                    <a:gd name="connsiteY689" fmla="*/ 2390003 h 10574897"/>
                    <a:gd name="connsiteX690" fmla="*/ 9666909 w 10584443"/>
                    <a:gd name="connsiteY690" fmla="*/ 2437282 h 10574897"/>
                    <a:gd name="connsiteX691" fmla="*/ 9666909 w 10584443"/>
                    <a:gd name="connsiteY691" fmla="*/ 2472228 h 10574897"/>
                    <a:gd name="connsiteX692" fmla="*/ 9767635 w 10584443"/>
                    <a:gd name="connsiteY692" fmla="*/ 2609270 h 10574897"/>
                    <a:gd name="connsiteX693" fmla="*/ 9733374 w 10584443"/>
                    <a:gd name="connsiteY693" fmla="*/ 2603788 h 10574897"/>
                    <a:gd name="connsiteX694" fmla="*/ 9631964 w 10584443"/>
                    <a:gd name="connsiteY694" fmla="*/ 2488673 h 10574897"/>
                    <a:gd name="connsiteX695" fmla="*/ 9576461 w 10584443"/>
                    <a:gd name="connsiteY695" fmla="*/ 2406448 h 10574897"/>
                    <a:gd name="connsiteX696" fmla="*/ 9608666 w 10584443"/>
                    <a:gd name="connsiteY696" fmla="*/ 2399596 h 10574897"/>
                    <a:gd name="connsiteX697" fmla="*/ 9600476 w 10584443"/>
                    <a:gd name="connsiteY697" fmla="*/ 2380613 h 10574897"/>
                    <a:gd name="connsiteX698" fmla="*/ 9636760 w 10584443"/>
                    <a:gd name="connsiteY698" fmla="*/ 2342045 h 10574897"/>
                    <a:gd name="connsiteX699" fmla="*/ 9677873 w 10584443"/>
                    <a:gd name="connsiteY699" fmla="*/ 2387954 h 10574897"/>
                    <a:gd name="connsiteX700" fmla="*/ 9637445 w 10584443"/>
                    <a:gd name="connsiteY700" fmla="*/ 2398232 h 10574897"/>
                    <a:gd name="connsiteX701" fmla="*/ 9621001 w 10584443"/>
                    <a:gd name="connsiteY701" fmla="*/ 2350953 h 10574897"/>
                    <a:gd name="connsiteX702" fmla="*/ 9636760 w 10584443"/>
                    <a:gd name="connsiteY702" fmla="*/ 2342045 h 10574897"/>
                    <a:gd name="connsiteX703" fmla="*/ 1275877 w 10584443"/>
                    <a:gd name="connsiteY703" fmla="*/ 2309850 h 10574897"/>
                    <a:gd name="connsiteX704" fmla="*/ 1238876 w 10584443"/>
                    <a:gd name="connsiteY704" fmla="*/ 2354389 h 10574897"/>
                    <a:gd name="connsiteX705" fmla="*/ 1264227 w 10584443"/>
                    <a:gd name="connsiteY705" fmla="*/ 2354389 h 10574897"/>
                    <a:gd name="connsiteX706" fmla="*/ 1481438 w 10584443"/>
                    <a:gd name="connsiteY706" fmla="*/ 2292720 h 10574897"/>
                    <a:gd name="connsiteX707" fmla="*/ 1438956 w 10584443"/>
                    <a:gd name="connsiteY707" fmla="*/ 2329722 h 10574897"/>
                    <a:gd name="connsiteX708" fmla="*/ 1458141 w 10584443"/>
                    <a:gd name="connsiteY708" fmla="*/ 2348223 h 10574897"/>
                    <a:gd name="connsiteX709" fmla="*/ 1449234 w 10584443"/>
                    <a:gd name="connsiteY709" fmla="*/ 2379056 h 10574897"/>
                    <a:gd name="connsiteX710" fmla="*/ 1476642 w 10584443"/>
                    <a:gd name="connsiteY710" fmla="*/ 2366723 h 10574897"/>
                    <a:gd name="connsiteX711" fmla="*/ 1481438 w 10584443"/>
                    <a:gd name="connsiteY711" fmla="*/ 2292720 h 10574897"/>
                    <a:gd name="connsiteX712" fmla="*/ 1750025 w 10584443"/>
                    <a:gd name="connsiteY712" fmla="*/ 2210481 h 10574897"/>
                    <a:gd name="connsiteX713" fmla="*/ 1750025 w 10584443"/>
                    <a:gd name="connsiteY713" fmla="*/ 2263242 h 10574897"/>
                    <a:gd name="connsiteX714" fmla="*/ 1681504 w 10584443"/>
                    <a:gd name="connsiteY714" fmla="*/ 2323540 h 10574897"/>
                    <a:gd name="connsiteX715" fmla="*/ 1750025 w 10584443"/>
                    <a:gd name="connsiteY715" fmla="*/ 2210481 h 10574897"/>
                    <a:gd name="connsiteX716" fmla="*/ 8905644 w 10584443"/>
                    <a:gd name="connsiteY716" fmla="*/ 2207070 h 10574897"/>
                    <a:gd name="connsiteX717" fmla="*/ 8916608 w 10584443"/>
                    <a:gd name="connsiteY717" fmla="*/ 2287925 h 10574897"/>
                    <a:gd name="connsiteX718" fmla="*/ 8963201 w 10584443"/>
                    <a:gd name="connsiteY718" fmla="*/ 2310536 h 10574897"/>
                    <a:gd name="connsiteX719" fmla="*/ 8953608 w 10584443"/>
                    <a:gd name="connsiteY719" fmla="*/ 2339314 h 10574897"/>
                    <a:gd name="connsiteX720" fmla="*/ 9022129 w 10584443"/>
                    <a:gd name="connsiteY720" fmla="*/ 2400983 h 10574897"/>
                    <a:gd name="connsiteX721" fmla="*/ 9067353 w 10584443"/>
                    <a:gd name="connsiteY721" fmla="*/ 2424965 h 10574897"/>
                    <a:gd name="connsiteX722" fmla="*/ 9060501 w 10584443"/>
                    <a:gd name="connsiteY722" fmla="*/ 2386594 h 10574897"/>
                    <a:gd name="connsiteX723" fmla="*/ 8980331 w 10584443"/>
                    <a:gd name="connsiteY723" fmla="*/ 2318073 h 10574897"/>
                    <a:gd name="connsiteX724" fmla="*/ 8981017 w 10584443"/>
                    <a:gd name="connsiteY724" fmla="*/ 2318073 h 10574897"/>
                    <a:gd name="connsiteX725" fmla="*/ 8905644 w 10584443"/>
                    <a:gd name="connsiteY725" fmla="*/ 2207070 h 10574897"/>
                    <a:gd name="connsiteX726" fmla="*/ 1357602 w 10584443"/>
                    <a:gd name="connsiteY726" fmla="*/ 2203044 h 10574897"/>
                    <a:gd name="connsiteX727" fmla="*/ 1303970 w 10584443"/>
                    <a:gd name="connsiteY727" fmla="*/ 2218032 h 10574897"/>
                    <a:gd name="connsiteX728" fmla="*/ 1260801 w 10584443"/>
                    <a:gd name="connsiteY728" fmla="*/ 2257089 h 10574897"/>
                    <a:gd name="connsiteX729" fmla="*/ 1282729 w 10584443"/>
                    <a:gd name="connsiteY729" fmla="*/ 2292035 h 10574897"/>
                    <a:gd name="connsiteX730" fmla="*/ 1264227 w 10584443"/>
                    <a:gd name="connsiteY730" fmla="*/ 2300943 h 10574897"/>
                    <a:gd name="connsiteX731" fmla="*/ 1264912 w 10584443"/>
                    <a:gd name="connsiteY731" fmla="*/ 2300943 h 10574897"/>
                    <a:gd name="connsiteX732" fmla="*/ 1362212 w 10584443"/>
                    <a:gd name="connsiteY732" fmla="*/ 2209126 h 10574897"/>
                    <a:gd name="connsiteX733" fmla="*/ 1357602 w 10584443"/>
                    <a:gd name="connsiteY733" fmla="*/ 2203044 h 10574897"/>
                    <a:gd name="connsiteX734" fmla="*/ 9480533 w 10584443"/>
                    <a:gd name="connsiteY734" fmla="*/ 2187189 h 10574897"/>
                    <a:gd name="connsiteX735" fmla="*/ 9553165 w 10584443"/>
                    <a:gd name="connsiteY735" fmla="*/ 2294767 h 10574897"/>
                    <a:gd name="connsiteX736" fmla="*/ 9480533 w 10584443"/>
                    <a:gd name="connsiteY736" fmla="*/ 2187189 h 10574897"/>
                    <a:gd name="connsiteX737" fmla="*/ 9422976 w 10584443"/>
                    <a:gd name="connsiteY737" fmla="*/ 2128261 h 10574897"/>
                    <a:gd name="connsiteX738" fmla="*/ 9450384 w 10584443"/>
                    <a:gd name="connsiteY738" fmla="*/ 2215968 h 10574897"/>
                    <a:gd name="connsiteX739" fmla="*/ 9518904 w 10584443"/>
                    <a:gd name="connsiteY739" fmla="*/ 2245432 h 10574897"/>
                    <a:gd name="connsiteX740" fmla="*/ 9529868 w 10584443"/>
                    <a:gd name="connsiteY740" fmla="*/ 2353694 h 10574897"/>
                    <a:gd name="connsiteX741" fmla="*/ 9422976 w 10584443"/>
                    <a:gd name="connsiteY741" fmla="*/ 2209116 h 10574897"/>
                    <a:gd name="connsiteX742" fmla="*/ 9422976 w 10584443"/>
                    <a:gd name="connsiteY742" fmla="*/ 2128261 h 10574897"/>
                    <a:gd name="connsiteX743" fmla="*/ 1580793 w 10584443"/>
                    <a:gd name="connsiteY743" fmla="*/ 2109085 h 10574897"/>
                    <a:gd name="connsiteX744" fmla="*/ 1580800 w 10584443"/>
                    <a:gd name="connsiteY744" fmla="*/ 2110212 h 10574897"/>
                    <a:gd name="connsiteX745" fmla="*/ 1549017 w 10584443"/>
                    <a:gd name="connsiteY745" fmla="*/ 2162959 h 10574897"/>
                    <a:gd name="connsiteX746" fmla="*/ 1517069 w 10584443"/>
                    <a:gd name="connsiteY746" fmla="*/ 2215293 h 10574897"/>
                    <a:gd name="connsiteX747" fmla="*/ 1585590 w 10584443"/>
                    <a:gd name="connsiteY747" fmla="*/ 2168698 h 10574897"/>
                    <a:gd name="connsiteX748" fmla="*/ 1602035 w 10584443"/>
                    <a:gd name="connsiteY748" fmla="*/ 2117993 h 10574897"/>
                    <a:gd name="connsiteX749" fmla="*/ 1580879 w 10584443"/>
                    <a:gd name="connsiteY749" fmla="*/ 2124588 h 10574897"/>
                    <a:gd name="connsiteX750" fmla="*/ 1580800 w 10584443"/>
                    <a:gd name="connsiteY750" fmla="*/ 2110212 h 10574897"/>
                    <a:gd name="connsiteX751" fmla="*/ 1581478 w 10584443"/>
                    <a:gd name="connsiteY751" fmla="*/ 2109085 h 10574897"/>
                    <a:gd name="connsiteX752" fmla="*/ 1891187 w 10584443"/>
                    <a:gd name="connsiteY752" fmla="*/ 2085783 h 10574897"/>
                    <a:gd name="connsiteX753" fmla="*/ 1904206 w 10584443"/>
                    <a:gd name="connsiteY753" fmla="*/ 2115247 h 10574897"/>
                    <a:gd name="connsiteX754" fmla="*/ 1867205 w 10584443"/>
                    <a:gd name="connsiteY754" fmla="*/ 2127581 h 10574897"/>
                    <a:gd name="connsiteX755" fmla="*/ 1891187 w 10584443"/>
                    <a:gd name="connsiteY755" fmla="*/ 2085783 h 10574897"/>
                    <a:gd name="connsiteX756" fmla="*/ 1471160 w 10584443"/>
                    <a:gd name="connsiteY756" fmla="*/ 2071398 h 10574897"/>
                    <a:gd name="connsiteX757" fmla="*/ 1371806 w 10584443"/>
                    <a:gd name="connsiteY757" fmla="*/ 2175551 h 10574897"/>
                    <a:gd name="connsiteX758" fmla="*/ 1396473 w 10584443"/>
                    <a:gd name="connsiteY758" fmla="*/ 2175551 h 10574897"/>
                    <a:gd name="connsiteX759" fmla="*/ 1397157 w 10584443"/>
                    <a:gd name="connsiteY759" fmla="*/ 2175551 h 10574897"/>
                    <a:gd name="connsiteX760" fmla="*/ 1471160 w 10584443"/>
                    <a:gd name="connsiteY760" fmla="*/ 2071398 h 10574897"/>
                    <a:gd name="connsiteX761" fmla="*/ 1525206 w 10584443"/>
                    <a:gd name="connsiteY761" fmla="*/ 2042181 h 10574897"/>
                    <a:gd name="connsiteX762" fmla="*/ 1470475 w 10584443"/>
                    <a:gd name="connsiteY762" fmla="*/ 2100862 h 10574897"/>
                    <a:gd name="connsiteX763" fmla="*/ 1471160 w 10584443"/>
                    <a:gd name="connsiteY763" fmla="*/ 2100862 h 10574897"/>
                    <a:gd name="connsiteX764" fmla="*/ 1538995 w 10584443"/>
                    <a:gd name="connsiteY764" fmla="*/ 2046732 h 10574897"/>
                    <a:gd name="connsiteX765" fmla="*/ 1525206 w 10584443"/>
                    <a:gd name="connsiteY765" fmla="*/ 2042181 h 10574897"/>
                    <a:gd name="connsiteX766" fmla="*/ 1723691 w 10584443"/>
                    <a:gd name="connsiteY766" fmla="*/ 2017331 h 10574897"/>
                    <a:gd name="connsiteX767" fmla="*/ 1660962 w 10584443"/>
                    <a:gd name="connsiteY767" fmla="*/ 2095381 h 10574897"/>
                    <a:gd name="connsiteX768" fmla="*/ 1720993 w 10584443"/>
                    <a:gd name="connsiteY768" fmla="*/ 2034483 h 10574897"/>
                    <a:gd name="connsiteX769" fmla="*/ 1738891 w 10584443"/>
                    <a:gd name="connsiteY769" fmla="*/ 2033231 h 10574897"/>
                    <a:gd name="connsiteX770" fmla="*/ 1739076 w 10584443"/>
                    <a:gd name="connsiteY770" fmla="*/ 2033712 h 10574897"/>
                    <a:gd name="connsiteX771" fmla="*/ 1741818 w 10584443"/>
                    <a:gd name="connsiteY771" fmla="*/ 2033027 h 10574897"/>
                    <a:gd name="connsiteX772" fmla="*/ 1738891 w 10584443"/>
                    <a:gd name="connsiteY772" fmla="*/ 2033231 h 10574897"/>
                    <a:gd name="connsiteX773" fmla="*/ 1734231 w 10584443"/>
                    <a:gd name="connsiteY773" fmla="*/ 2021130 h 10574897"/>
                    <a:gd name="connsiteX774" fmla="*/ 1723691 w 10584443"/>
                    <a:gd name="connsiteY774" fmla="*/ 2017331 h 10574897"/>
                    <a:gd name="connsiteX775" fmla="*/ 1492401 w 10584443"/>
                    <a:gd name="connsiteY775" fmla="*/ 2011101 h 10574897"/>
                    <a:gd name="connsiteX776" fmla="*/ 1492057 w 10584443"/>
                    <a:gd name="connsiteY776" fmla="*/ 2011786 h 10574897"/>
                    <a:gd name="connsiteX777" fmla="*/ 1464651 w 10584443"/>
                    <a:gd name="connsiteY777" fmla="*/ 2030029 h 10574897"/>
                    <a:gd name="connsiteX778" fmla="*/ 1438271 w 10584443"/>
                    <a:gd name="connsiteY778" fmla="*/ 2051527 h 10574897"/>
                    <a:gd name="connsiteX779" fmla="*/ 1479897 w 10584443"/>
                    <a:gd name="connsiteY779" fmla="*/ 2036014 h 10574897"/>
                    <a:gd name="connsiteX780" fmla="*/ 1492057 w 10584443"/>
                    <a:gd name="connsiteY780" fmla="*/ 2011786 h 10574897"/>
                    <a:gd name="connsiteX781" fmla="*/ 1493087 w 10584443"/>
                    <a:gd name="connsiteY781" fmla="*/ 2011101 h 10574897"/>
                    <a:gd name="connsiteX782" fmla="*/ 2067975 w 10584443"/>
                    <a:gd name="connsiteY782" fmla="*/ 1999449 h 10574897"/>
                    <a:gd name="connsiteX783" fmla="*/ 2117310 w 10584443"/>
                    <a:gd name="connsiteY783" fmla="*/ 1999449 h 10574897"/>
                    <a:gd name="connsiteX784" fmla="*/ 2072086 w 10584443"/>
                    <a:gd name="connsiteY784" fmla="*/ 2031655 h 10574897"/>
                    <a:gd name="connsiteX785" fmla="*/ 2055642 w 10584443"/>
                    <a:gd name="connsiteY785" fmla="*/ 2010413 h 10574897"/>
                    <a:gd name="connsiteX786" fmla="*/ 2067975 w 10584443"/>
                    <a:gd name="connsiteY786" fmla="*/ 1999449 h 10574897"/>
                    <a:gd name="connsiteX787" fmla="*/ 8691174 w 10584443"/>
                    <a:gd name="connsiteY787" fmla="*/ 1998081 h 10574897"/>
                    <a:gd name="connsiteX788" fmla="*/ 8672673 w 10584443"/>
                    <a:gd name="connsiteY788" fmla="*/ 2002192 h 10574897"/>
                    <a:gd name="connsiteX789" fmla="*/ 8735027 w 10584443"/>
                    <a:gd name="connsiteY789" fmla="*/ 2048101 h 10574897"/>
                    <a:gd name="connsiteX790" fmla="*/ 8691174 w 10584443"/>
                    <a:gd name="connsiteY790" fmla="*/ 1998081 h 10574897"/>
                    <a:gd name="connsiteX791" fmla="*/ 2120051 w 10584443"/>
                    <a:gd name="connsiteY791" fmla="*/ 1994653 h 10574897"/>
                    <a:gd name="connsiteX792" fmla="*/ 2124162 w 10584443"/>
                    <a:gd name="connsiteY792" fmla="*/ 1994653 h 10574897"/>
                    <a:gd name="connsiteX793" fmla="*/ 2124162 w 10584443"/>
                    <a:gd name="connsiteY793" fmla="*/ 1998079 h 10574897"/>
                    <a:gd name="connsiteX794" fmla="*/ 2120051 w 10584443"/>
                    <a:gd name="connsiteY794" fmla="*/ 1998079 h 10574897"/>
                    <a:gd name="connsiteX795" fmla="*/ 2120051 w 10584443"/>
                    <a:gd name="connsiteY795" fmla="*/ 1994653 h 10574897"/>
                    <a:gd name="connsiteX796" fmla="*/ 9360621 w 10584443"/>
                    <a:gd name="connsiteY796" fmla="*/ 1976146 h 10574897"/>
                    <a:gd name="connsiteX797" fmla="*/ 9387344 w 10584443"/>
                    <a:gd name="connsiteY797" fmla="*/ 2044667 h 10574897"/>
                    <a:gd name="connsiteX798" fmla="*/ 9338694 w 10584443"/>
                    <a:gd name="connsiteY798" fmla="*/ 1991220 h 10574897"/>
                    <a:gd name="connsiteX799" fmla="*/ 9360621 w 10584443"/>
                    <a:gd name="connsiteY799" fmla="*/ 1976146 h 10574897"/>
                    <a:gd name="connsiteX800" fmla="*/ 2249759 w 10584443"/>
                    <a:gd name="connsiteY800" fmla="*/ 1972127 h 10574897"/>
                    <a:gd name="connsiteX801" fmla="*/ 2261204 w 10584443"/>
                    <a:gd name="connsiteY801" fmla="*/ 1972727 h 10574897"/>
                    <a:gd name="connsiteX802" fmla="*/ 2271482 w 10584443"/>
                    <a:gd name="connsiteY802" fmla="*/ 1996024 h 10574897"/>
                    <a:gd name="connsiteX803" fmla="*/ 2237907 w 10584443"/>
                    <a:gd name="connsiteY803" fmla="*/ 1996024 h 10574897"/>
                    <a:gd name="connsiteX804" fmla="*/ 2249759 w 10584443"/>
                    <a:gd name="connsiteY804" fmla="*/ 1972127 h 10574897"/>
                    <a:gd name="connsiteX805" fmla="*/ 2135810 w 10584443"/>
                    <a:gd name="connsiteY805" fmla="*/ 1970671 h 10574897"/>
                    <a:gd name="connsiteX806" fmla="*/ 2148829 w 10584443"/>
                    <a:gd name="connsiteY806" fmla="*/ 1970671 h 10574897"/>
                    <a:gd name="connsiteX807" fmla="*/ 2148829 w 10584443"/>
                    <a:gd name="connsiteY807" fmla="*/ 1983689 h 10574897"/>
                    <a:gd name="connsiteX808" fmla="*/ 2124847 w 10584443"/>
                    <a:gd name="connsiteY808" fmla="*/ 1994653 h 10574897"/>
                    <a:gd name="connsiteX809" fmla="*/ 2135810 w 10584443"/>
                    <a:gd name="connsiteY809" fmla="*/ 1970671 h 10574897"/>
                    <a:gd name="connsiteX810" fmla="*/ 1863099 w 10584443"/>
                    <a:gd name="connsiteY810" fmla="*/ 1930930 h 10574897"/>
                    <a:gd name="connsiteX811" fmla="*/ 1824728 w 10584443"/>
                    <a:gd name="connsiteY811" fmla="*/ 1942580 h 10574897"/>
                    <a:gd name="connsiteX812" fmla="*/ 1837746 w 10584443"/>
                    <a:gd name="connsiteY812" fmla="*/ 1973413 h 10574897"/>
                    <a:gd name="connsiteX813" fmla="*/ 1800060 w 10584443"/>
                    <a:gd name="connsiteY813" fmla="*/ 1985747 h 10574897"/>
                    <a:gd name="connsiteX814" fmla="*/ 1811709 w 10584443"/>
                    <a:gd name="connsiteY814" fmla="*/ 2042619 h 10574897"/>
                    <a:gd name="connsiteX815" fmla="*/ 1820616 w 10584443"/>
                    <a:gd name="connsiteY815" fmla="*/ 1996025 h 10574897"/>
                    <a:gd name="connsiteX816" fmla="*/ 1831579 w 10584443"/>
                    <a:gd name="connsiteY816" fmla="*/ 2009729 h 10574897"/>
                    <a:gd name="connsiteX817" fmla="*/ 1869952 w 10584443"/>
                    <a:gd name="connsiteY817" fmla="*/ 1954229 h 10574897"/>
                    <a:gd name="connsiteX818" fmla="*/ 1867211 w 10584443"/>
                    <a:gd name="connsiteY818" fmla="*/ 1956284 h 10574897"/>
                    <a:gd name="connsiteX819" fmla="*/ 1863099 w 10584443"/>
                    <a:gd name="connsiteY819" fmla="*/ 1930930 h 10574897"/>
                    <a:gd name="connsiteX820" fmla="*/ 9218783 w 10584443"/>
                    <a:gd name="connsiteY820" fmla="*/ 1920644 h 10574897"/>
                    <a:gd name="connsiteX821" fmla="*/ 9264007 w 10584443"/>
                    <a:gd name="connsiteY821" fmla="*/ 1961756 h 10574897"/>
                    <a:gd name="connsiteX822" fmla="*/ 9294156 w 10584443"/>
                    <a:gd name="connsiteY822" fmla="*/ 1976831 h 10574897"/>
                    <a:gd name="connsiteX823" fmla="*/ 9287304 w 10584443"/>
                    <a:gd name="connsiteY823" fmla="*/ 2017258 h 10574897"/>
                    <a:gd name="connsiteX824" fmla="*/ 9218783 w 10584443"/>
                    <a:gd name="connsiteY824" fmla="*/ 1920644 h 10574897"/>
                    <a:gd name="connsiteX825" fmla="*/ 1606147 w 10584443"/>
                    <a:gd name="connsiteY825" fmla="*/ 1906948 h 10574897"/>
                    <a:gd name="connsiteX826" fmla="*/ 1572571 w 10584443"/>
                    <a:gd name="connsiteY826" fmla="*/ 1911059 h 10574897"/>
                    <a:gd name="connsiteX827" fmla="*/ 1556811 w 10584443"/>
                    <a:gd name="connsiteY827" fmla="*/ 1951488 h 10574897"/>
                    <a:gd name="connsiteX828" fmla="*/ 1606831 w 10584443"/>
                    <a:gd name="connsiteY828" fmla="*/ 1906948 h 10574897"/>
                    <a:gd name="connsiteX829" fmla="*/ 2055642 w 10584443"/>
                    <a:gd name="connsiteY829" fmla="*/ 1902837 h 10574897"/>
                    <a:gd name="connsiteX830" fmla="*/ 2006199 w 10584443"/>
                    <a:gd name="connsiteY830" fmla="*/ 1933268 h 10574897"/>
                    <a:gd name="connsiteX831" fmla="*/ 1969547 w 10584443"/>
                    <a:gd name="connsiteY831" fmla="*/ 1976435 h 10574897"/>
                    <a:gd name="connsiteX832" fmla="*/ 1965880 w 10584443"/>
                    <a:gd name="connsiteY832" fmla="*/ 1978210 h 10574897"/>
                    <a:gd name="connsiteX833" fmla="*/ 1968621 w 10584443"/>
                    <a:gd name="connsiteY833" fmla="*/ 1977525 h 10574897"/>
                    <a:gd name="connsiteX834" fmla="*/ 1969547 w 10584443"/>
                    <a:gd name="connsiteY834" fmla="*/ 1976435 h 10574897"/>
                    <a:gd name="connsiteX835" fmla="*/ 2020287 w 10584443"/>
                    <a:gd name="connsiteY835" fmla="*/ 1951868 h 10574897"/>
                    <a:gd name="connsiteX836" fmla="*/ 2055642 w 10584443"/>
                    <a:gd name="connsiteY836" fmla="*/ 1902837 h 10574897"/>
                    <a:gd name="connsiteX837" fmla="*/ 1801430 w 10584443"/>
                    <a:gd name="connsiteY837" fmla="*/ 1898726 h 10574897"/>
                    <a:gd name="connsiteX838" fmla="*/ 1754836 w 10584443"/>
                    <a:gd name="connsiteY838" fmla="*/ 1975469 h 10574897"/>
                    <a:gd name="connsiteX839" fmla="*/ 1752095 w 10584443"/>
                    <a:gd name="connsiteY839" fmla="*/ 1977525 h 10574897"/>
                    <a:gd name="connsiteX840" fmla="*/ 1801430 w 10584443"/>
                    <a:gd name="connsiteY840" fmla="*/ 1898726 h 10574897"/>
                    <a:gd name="connsiteX841" fmla="*/ 1651499 w 10584443"/>
                    <a:gd name="connsiteY841" fmla="*/ 1890321 h 10574897"/>
                    <a:gd name="connsiteX842" fmla="*/ 1638351 w 10584443"/>
                    <a:gd name="connsiteY842" fmla="*/ 1894614 h 10574897"/>
                    <a:gd name="connsiteX843" fmla="*/ 1614368 w 10584443"/>
                    <a:gd name="connsiteY843" fmla="*/ 1955598 h 10574897"/>
                    <a:gd name="connsiteX844" fmla="*/ 1668500 w 10584443"/>
                    <a:gd name="connsiteY844" fmla="*/ 1901468 h 10574897"/>
                    <a:gd name="connsiteX845" fmla="*/ 1665759 w 10584443"/>
                    <a:gd name="connsiteY845" fmla="*/ 1903522 h 10574897"/>
                    <a:gd name="connsiteX846" fmla="*/ 1651499 w 10584443"/>
                    <a:gd name="connsiteY846" fmla="*/ 1890321 h 10574897"/>
                    <a:gd name="connsiteX847" fmla="*/ 1587645 w 10584443"/>
                    <a:gd name="connsiteY847" fmla="*/ 1852817 h 10574897"/>
                    <a:gd name="connsiteX848" fmla="*/ 1458826 w 10584443"/>
                    <a:gd name="connsiteY848" fmla="*/ 1927504 h 10574897"/>
                    <a:gd name="connsiteX849" fmla="*/ 1384139 w 10584443"/>
                    <a:gd name="connsiteY849" fmla="*/ 2048101 h 10574897"/>
                    <a:gd name="connsiteX850" fmla="*/ 1364269 w 10584443"/>
                    <a:gd name="connsiteY850" fmla="*/ 2012470 h 10574897"/>
                    <a:gd name="connsiteX851" fmla="*/ 1310822 w 10584443"/>
                    <a:gd name="connsiteY851" fmla="*/ 2070713 h 10574897"/>
                    <a:gd name="connsiteX852" fmla="*/ 1310822 w 10584443"/>
                    <a:gd name="connsiteY852" fmla="*/ 2114567 h 10574897"/>
                    <a:gd name="connsiteX853" fmla="*/ 1260801 w 10584443"/>
                    <a:gd name="connsiteY853" fmla="*/ 2174864 h 10574897"/>
                    <a:gd name="connsiteX854" fmla="*/ 1261486 w 10584443"/>
                    <a:gd name="connsiteY854" fmla="*/ 2174864 h 10574897"/>
                    <a:gd name="connsiteX855" fmla="*/ 1424567 w 10584443"/>
                    <a:gd name="connsiteY855" fmla="*/ 2022063 h 10574897"/>
                    <a:gd name="connsiteX856" fmla="*/ 1471845 w 10584443"/>
                    <a:gd name="connsiteY856" fmla="*/ 2002192 h 10574897"/>
                    <a:gd name="connsiteX857" fmla="*/ 1450604 w 10584443"/>
                    <a:gd name="connsiteY857" fmla="*/ 1993284 h 10574897"/>
                    <a:gd name="connsiteX858" fmla="*/ 1587645 w 10584443"/>
                    <a:gd name="connsiteY858" fmla="*/ 1852817 h 10574897"/>
                    <a:gd name="connsiteX859" fmla="*/ 1155265 w 10584443"/>
                    <a:gd name="connsiteY859" fmla="*/ 1834988 h 10574897"/>
                    <a:gd name="connsiteX860" fmla="*/ 1129227 w 10584443"/>
                    <a:gd name="connsiteY860" fmla="*/ 1882952 h 10574897"/>
                    <a:gd name="connsiteX861" fmla="*/ 1103189 w 10584443"/>
                    <a:gd name="connsiteY861" fmla="*/ 1882952 h 10574897"/>
                    <a:gd name="connsiteX862" fmla="*/ 1093596 w 10584443"/>
                    <a:gd name="connsiteY862" fmla="*/ 1889805 h 10574897"/>
                    <a:gd name="connsiteX863" fmla="*/ 1155265 w 10584443"/>
                    <a:gd name="connsiteY863" fmla="*/ 1834988 h 10574897"/>
                    <a:gd name="connsiteX864" fmla="*/ 8523298 w 10584443"/>
                    <a:gd name="connsiteY864" fmla="*/ 1822668 h 10574897"/>
                    <a:gd name="connsiteX865" fmla="*/ 8537002 w 10584443"/>
                    <a:gd name="connsiteY865" fmla="*/ 1861725 h 10574897"/>
                    <a:gd name="connsiteX866" fmla="*/ 8543169 w 10584443"/>
                    <a:gd name="connsiteY866" fmla="*/ 1848020 h 10574897"/>
                    <a:gd name="connsiteX867" fmla="*/ 8523298 w 10584443"/>
                    <a:gd name="connsiteY867" fmla="*/ 1822668 h 10574897"/>
                    <a:gd name="connsiteX868" fmla="*/ 8479959 w 10584443"/>
                    <a:gd name="connsiteY868" fmla="*/ 1815623 h 10574897"/>
                    <a:gd name="connsiteX869" fmla="*/ 8450666 w 10584443"/>
                    <a:gd name="connsiteY869" fmla="*/ 1815816 h 10574897"/>
                    <a:gd name="connsiteX870" fmla="*/ 8486297 w 10584443"/>
                    <a:gd name="connsiteY870" fmla="*/ 1852817 h 10574897"/>
                    <a:gd name="connsiteX871" fmla="*/ 8523298 w 10584443"/>
                    <a:gd name="connsiteY871" fmla="*/ 1872003 h 10574897"/>
                    <a:gd name="connsiteX872" fmla="*/ 8496575 w 10584443"/>
                    <a:gd name="connsiteY872" fmla="*/ 1821982 h 10574897"/>
                    <a:gd name="connsiteX873" fmla="*/ 8479959 w 10584443"/>
                    <a:gd name="connsiteY873" fmla="*/ 1815623 h 10574897"/>
                    <a:gd name="connsiteX874" fmla="*/ 1629936 w 10584443"/>
                    <a:gd name="connsiteY874" fmla="*/ 1795688 h 10574897"/>
                    <a:gd name="connsiteX875" fmla="*/ 1612998 w 10584443"/>
                    <a:gd name="connsiteY875" fmla="*/ 1808278 h 10574897"/>
                    <a:gd name="connsiteX876" fmla="*/ 1612314 w 10584443"/>
                    <a:gd name="connsiteY876" fmla="*/ 1808278 h 10574897"/>
                    <a:gd name="connsiteX877" fmla="*/ 1647259 w 10584443"/>
                    <a:gd name="connsiteY877" fmla="*/ 1822668 h 10574897"/>
                    <a:gd name="connsiteX878" fmla="*/ 1596553 w 10584443"/>
                    <a:gd name="connsiteY878" fmla="*/ 1867206 h 10574897"/>
                    <a:gd name="connsiteX879" fmla="*/ 1644518 w 10584443"/>
                    <a:gd name="connsiteY879" fmla="*/ 1850076 h 10574897"/>
                    <a:gd name="connsiteX880" fmla="*/ 1667129 w 10584443"/>
                    <a:gd name="connsiteY880" fmla="*/ 1798000 h 10574897"/>
                    <a:gd name="connsiteX881" fmla="*/ 1629936 w 10584443"/>
                    <a:gd name="connsiteY881" fmla="*/ 1795688 h 10574897"/>
                    <a:gd name="connsiteX882" fmla="*/ 9096816 w 10584443"/>
                    <a:gd name="connsiteY882" fmla="*/ 1776750 h 10574897"/>
                    <a:gd name="connsiteX883" fmla="*/ 9137244 w 10584443"/>
                    <a:gd name="connsiteY883" fmla="*/ 1795936 h 10574897"/>
                    <a:gd name="connsiteX884" fmla="*/ 9150262 w 10584443"/>
                    <a:gd name="connsiteY884" fmla="*/ 1835678 h 10574897"/>
                    <a:gd name="connsiteX885" fmla="*/ 9096816 w 10584443"/>
                    <a:gd name="connsiteY885" fmla="*/ 1776750 h 10574897"/>
                    <a:gd name="connsiteX886" fmla="*/ 1834320 w 10584443"/>
                    <a:gd name="connsiteY886" fmla="*/ 1728110 h 10574897"/>
                    <a:gd name="connsiteX887" fmla="*/ 1715779 w 10584443"/>
                    <a:gd name="connsiteY887" fmla="*/ 1824723 h 10574897"/>
                    <a:gd name="connsiteX888" fmla="*/ 1726957 w 10584443"/>
                    <a:gd name="connsiteY888" fmla="*/ 1832239 h 10574897"/>
                    <a:gd name="connsiteX889" fmla="*/ 1726782 w 10584443"/>
                    <a:gd name="connsiteY889" fmla="*/ 1837296 h 10574897"/>
                    <a:gd name="connsiteX890" fmla="*/ 1724002 w 10584443"/>
                    <a:gd name="connsiteY890" fmla="*/ 1839113 h 10574897"/>
                    <a:gd name="connsiteX891" fmla="*/ 1726742 w 10584443"/>
                    <a:gd name="connsiteY891" fmla="*/ 1838427 h 10574897"/>
                    <a:gd name="connsiteX892" fmla="*/ 1726782 w 10584443"/>
                    <a:gd name="connsiteY892" fmla="*/ 1837296 h 10574897"/>
                    <a:gd name="connsiteX893" fmla="*/ 1755982 w 10584443"/>
                    <a:gd name="connsiteY893" fmla="*/ 1818204 h 10574897"/>
                    <a:gd name="connsiteX894" fmla="*/ 1834320 w 10584443"/>
                    <a:gd name="connsiteY894" fmla="*/ 1728110 h 10574897"/>
                    <a:gd name="connsiteX895" fmla="*/ 2348911 w 10584443"/>
                    <a:gd name="connsiteY895" fmla="*/ 1717832 h 10574897"/>
                    <a:gd name="connsiteX896" fmla="*/ 2252982 w 10584443"/>
                    <a:gd name="connsiteY896" fmla="*/ 1771277 h 10574897"/>
                    <a:gd name="connsiteX897" fmla="*/ 2252982 w 10584443"/>
                    <a:gd name="connsiteY897" fmla="*/ 1737702 h 10574897"/>
                    <a:gd name="connsiteX898" fmla="*/ 2196795 w 10584443"/>
                    <a:gd name="connsiteY898" fmla="*/ 1783611 h 10574897"/>
                    <a:gd name="connsiteX899" fmla="*/ 2184461 w 10584443"/>
                    <a:gd name="connsiteY899" fmla="*/ 1828149 h 10574897"/>
                    <a:gd name="connsiteX900" fmla="*/ 2137183 w 10584443"/>
                    <a:gd name="connsiteY900" fmla="*/ 1855558 h 10574897"/>
                    <a:gd name="connsiteX901" fmla="*/ 2157053 w 10584443"/>
                    <a:gd name="connsiteY901" fmla="*/ 1867891 h 10574897"/>
                    <a:gd name="connsiteX902" fmla="*/ 2154312 w 10584443"/>
                    <a:gd name="connsiteY902" fmla="*/ 1869947 h 10574897"/>
                    <a:gd name="connsiteX903" fmla="*/ 2072773 w 10584443"/>
                    <a:gd name="connsiteY903" fmla="*/ 1926134 h 10574897"/>
                    <a:gd name="connsiteX904" fmla="*/ 2101551 w 10584443"/>
                    <a:gd name="connsiteY904" fmla="*/ 1935042 h 10574897"/>
                    <a:gd name="connsiteX905" fmla="*/ 1930934 w 10584443"/>
                    <a:gd name="connsiteY905" fmla="*/ 2008359 h 10574897"/>
                    <a:gd name="connsiteX906" fmla="*/ 1836376 w 10584443"/>
                    <a:gd name="connsiteY906" fmla="*/ 2107029 h 10574897"/>
                    <a:gd name="connsiteX907" fmla="*/ 1836376 w 10584443"/>
                    <a:gd name="connsiteY907" fmla="*/ 2080991 h 10574897"/>
                    <a:gd name="connsiteX908" fmla="*/ 1756891 w 10584443"/>
                    <a:gd name="connsiteY908" fmla="*/ 2141974 h 10574897"/>
                    <a:gd name="connsiteX909" fmla="*/ 1788411 w 10584443"/>
                    <a:gd name="connsiteY909" fmla="*/ 2191309 h 10574897"/>
                    <a:gd name="connsiteX910" fmla="*/ 1696594 w 10584443"/>
                    <a:gd name="connsiteY910" fmla="*/ 2277646 h 10574897"/>
                    <a:gd name="connsiteX911" fmla="*/ 1526662 w 10584443"/>
                    <a:gd name="connsiteY911" fmla="*/ 2444836 h 10574897"/>
                    <a:gd name="connsiteX912" fmla="*/ 1610942 w 10584443"/>
                    <a:gd name="connsiteY912" fmla="*/ 2423595 h 10574897"/>
                    <a:gd name="connsiteX913" fmla="*/ 1695908 w 10584443"/>
                    <a:gd name="connsiteY913" fmla="*/ 2380428 h 10574897"/>
                    <a:gd name="connsiteX914" fmla="*/ 1788411 w 10584443"/>
                    <a:gd name="connsiteY914" fmla="*/ 2324926 h 10574897"/>
                    <a:gd name="connsiteX915" fmla="*/ 1879544 w 10584443"/>
                    <a:gd name="connsiteY915" fmla="*/ 2267368 h 10574897"/>
                    <a:gd name="connsiteX916" fmla="*/ 2076198 w 10584443"/>
                    <a:gd name="connsiteY916" fmla="*/ 2137178 h 10574897"/>
                    <a:gd name="connsiteX917" fmla="*/ 2242019 w 10584443"/>
                    <a:gd name="connsiteY917" fmla="*/ 2000136 h 10574897"/>
                    <a:gd name="connsiteX918" fmla="*/ 2267372 w 10584443"/>
                    <a:gd name="connsiteY918" fmla="*/ 2023434 h 10574897"/>
                    <a:gd name="connsiteX919" fmla="*/ 2281075 w 10584443"/>
                    <a:gd name="connsiteY919" fmla="*/ 1997396 h 10574897"/>
                    <a:gd name="connsiteX920" fmla="*/ 2455118 w 10584443"/>
                    <a:gd name="connsiteY920" fmla="*/ 1839113 h 10574897"/>
                    <a:gd name="connsiteX921" fmla="*/ 2523639 w 10584443"/>
                    <a:gd name="connsiteY921" fmla="*/ 1746611 h 10574897"/>
                    <a:gd name="connsiteX922" fmla="*/ 2386597 w 10584443"/>
                    <a:gd name="connsiteY922" fmla="*/ 1717832 h 10574897"/>
                    <a:gd name="connsiteX923" fmla="*/ 2383673 w 10584443"/>
                    <a:gd name="connsiteY923" fmla="*/ 1720756 h 10574897"/>
                    <a:gd name="connsiteX924" fmla="*/ 2348911 w 10584443"/>
                    <a:gd name="connsiteY924" fmla="*/ 1717832 h 10574897"/>
                    <a:gd name="connsiteX925" fmla="*/ 1958343 w 10584443"/>
                    <a:gd name="connsiteY925" fmla="*/ 1706183 h 10574897"/>
                    <a:gd name="connsiteX926" fmla="*/ 1940527 w 10584443"/>
                    <a:gd name="connsiteY926" fmla="*/ 1745240 h 10574897"/>
                    <a:gd name="connsiteX927" fmla="*/ 1998086 w 10584443"/>
                    <a:gd name="connsiteY927" fmla="*/ 1713034 h 10574897"/>
                    <a:gd name="connsiteX928" fmla="*/ 1958343 w 10584443"/>
                    <a:gd name="connsiteY928" fmla="*/ 1706183 h 10574897"/>
                    <a:gd name="connsiteX929" fmla="*/ 2514731 w 10584443"/>
                    <a:gd name="connsiteY929" fmla="*/ 1671923 h 10574897"/>
                    <a:gd name="connsiteX930" fmla="*/ 2504453 w 10584443"/>
                    <a:gd name="connsiteY930" fmla="*/ 1688368 h 10574897"/>
                    <a:gd name="connsiteX931" fmla="*/ 2514046 w 10584443"/>
                    <a:gd name="connsiteY931" fmla="*/ 1693163 h 10574897"/>
                    <a:gd name="connsiteX932" fmla="*/ 2525009 w 10584443"/>
                    <a:gd name="connsiteY932" fmla="*/ 1682886 h 10574897"/>
                    <a:gd name="connsiteX933" fmla="*/ 9004314 w 10584443"/>
                    <a:gd name="connsiteY933" fmla="*/ 1659571 h 10574897"/>
                    <a:gd name="connsiteX934" fmla="*/ 9089964 w 10584443"/>
                    <a:gd name="connsiteY934" fmla="*/ 1756870 h 10574897"/>
                    <a:gd name="connsiteX935" fmla="*/ 9062556 w 10584443"/>
                    <a:gd name="connsiteY935" fmla="*/ 1752759 h 10574897"/>
                    <a:gd name="connsiteX936" fmla="*/ 9004314 w 10584443"/>
                    <a:gd name="connsiteY936" fmla="*/ 1659571 h 10574897"/>
                    <a:gd name="connsiteX937" fmla="*/ 1331373 w 10584443"/>
                    <a:gd name="connsiteY937" fmla="*/ 1657528 h 10574897"/>
                    <a:gd name="connsiteX938" fmla="*/ 1256000 w 10584443"/>
                    <a:gd name="connsiteY938" fmla="*/ 1759623 h 10574897"/>
                    <a:gd name="connsiteX939" fmla="*/ 1331373 w 10584443"/>
                    <a:gd name="connsiteY939" fmla="*/ 1657528 h 10574897"/>
                    <a:gd name="connsiteX940" fmla="*/ 8238252 w 10584443"/>
                    <a:gd name="connsiteY940" fmla="*/ 1610254 h 10574897"/>
                    <a:gd name="connsiteX941" fmla="*/ 8236197 w 10584443"/>
                    <a:gd name="connsiteY941" fmla="*/ 1613680 h 10574897"/>
                    <a:gd name="connsiteX942" fmla="*/ 8295125 w 10584443"/>
                    <a:gd name="connsiteY942" fmla="*/ 1650682 h 10574897"/>
                    <a:gd name="connsiteX943" fmla="*/ 8238252 w 10584443"/>
                    <a:gd name="connsiteY943" fmla="*/ 1610254 h 10574897"/>
                    <a:gd name="connsiteX944" fmla="*/ 2145404 w 10584443"/>
                    <a:gd name="connsiteY944" fmla="*/ 1593809 h 10574897"/>
                    <a:gd name="connsiteX945" fmla="*/ 2141667 w 10584443"/>
                    <a:gd name="connsiteY945" fmla="*/ 1597146 h 10574897"/>
                    <a:gd name="connsiteX946" fmla="*/ 2099239 w 10584443"/>
                    <a:gd name="connsiteY946" fmla="*/ 1622502 h 10574897"/>
                    <a:gd name="connsiteX947" fmla="*/ 2068661 w 10584443"/>
                    <a:gd name="connsiteY947" fmla="*/ 1662330 h 10574897"/>
                    <a:gd name="connsiteX948" fmla="*/ 2141667 w 10584443"/>
                    <a:gd name="connsiteY948" fmla="*/ 1597146 h 10574897"/>
                    <a:gd name="connsiteX949" fmla="*/ 2142664 w 10584443"/>
                    <a:gd name="connsiteY949" fmla="*/ 1596550 h 10574897"/>
                    <a:gd name="connsiteX950" fmla="*/ 1665759 w 10584443"/>
                    <a:gd name="connsiteY950" fmla="*/ 1590383 h 10574897"/>
                    <a:gd name="connsiteX951" fmla="*/ 1682204 w 10584443"/>
                    <a:gd name="connsiteY951" fmla="*/ 1611625 h 10574897"/>
                    <a:gd name="connsiteX952" fmla="*/ 1666444 w 10584443"/>
                    <a:gd name="connsiteY952" fmla="*/ 1590383 h 10574897"/>
                    <a:gd name="connsiteX953" fmla="*/ 8869070 w 10584443"/>
                    <a:gd name="connsiteY953" fmla="*/ 1537099 h 10574897"/>
                    <a:gd name="connsiteX954" fmla="*/ 8898106 w 10584443"/>
                    <a:gd name="connsiteY954" fmla="*/ 1541725 h 10574897"/>
                    <a:gd name="connsiteX955" fmla="*/ 8937848 w 10584443"/>
                    <a:gd name="connsiteY955" fmla="*/ 1599282 h 10574897"/>
                    <a:gd name="connsiteX956" fmla="*/ 8871383 w 10584443"/>
                    <a:gd name="connsiteY956" fmla="*/ 1564337 h 10574897"/>
                    <a:gd name="connsiteX957" fmla="*/ 8869070 w 10584443"/>
                    <a:gd name="connsiteY957" fmla="*/ 1537099 h 10574897"/>
                    <a:gd name="connsiteX958" fmla="*/ 1841842 w 10584443"/>
                    <a:gd name="connsiteY958" fmla="*/ 1536353 h 10574897"/>
                    <a:gd name="connsiteX959" fmla="*/ 1840482 w 10584443"/>
                    <a:gd name="connsiteY959" fmla="*/ 1545839 h 10574897"/>
                    <a:gd name="connsiteX960" fmla="*/ 1780869 w 10584443"/>
                    <a:gd name="connsiteY960" fmla="*/ 1580099 h 10574897"/>
                    <a:gd name="connsiteX961" fmla="*/ 1810333 w 10584443"/>
                    <a:gd name="connsiteY961" fmla="*/ 1536931 h 10574897"/>
                    <a:gd name="connsiteX962" fmla="*/ 1841842 w 10584443"/>
                    <a:gd name="connsiteY962" fmla="*/ 1536353 h 10574897"/>
                    <a:gd name="connsiteX963" fmla="*/ 8661710 w 10584443"/>
                    <a:gd name="connsiteY963" fmla="*/ 1532826 h 10574897"/>
                    <a:gd name="connsiteX964" fmla="*/ 8715156 w 10584443"/>
                    <a:gd name="connsiteY964" fmla="*/ 1575994 h 10574897"/>
                    <a:gd name="connsiteX965" fmla="*/ 8661710 w 10584443"/>
                    <a:gd name="connsiteY965" fmla="*/ 1532826 h 10574897"/>
                    <a:gd name="connsiteX966" fmla="*/ 8236881 w 10584443"/>
                    <a:gd name="connsiteY966" fmla="*/ 1521177 h 10574897"/>
                    <a:gd name="connsiteX967" fmla="*/ 8226603 w 10584443"/>
                    <a:gd name="connsiteY967" fmla="*/ 1524603 h 10574897"/>
                    <a:gd name="connsiteX968" fmla="*/ 8226603 w 10584443"/>
                    <a:gd name="connsiteY968" fmla="*/ 1535567 h 10574897"/>
                    <a:gd name="connsiteX969" fmla="*/ 8336237 w 10584443"/>
                    <a:gd name="connsiteY969" fmla="*/ 1621903 h 10574897"/>
                    <a:gd name="connsiteX970" fmla="*/ 8236881 w 10584443"/>
                    <a:gd name="connsiteY970" fmla="*/ 1521177 h 10574897"/>
                    <a:gd name="connsiteX971" fmla="*/ 2398343 w 10584443"/>
                    <a:gd name="connsiteY971" fmla="*/ 1502548 h 10574897"/>
                    <a:gd name="connsiteX972" fmla="*/ 2324243 w 10584443"/>
                    <a:gd name="connsiteY972" fmla="*/ 1556123 h 10574897"/>
                    <a:gd name="connsiteX973" fmla="*/ 2412635 w 10584443"/>
                    <a:gd name="connsiteY973" fmla="*/ 1507473 h 10574897"/>
                    <a:gd name="connsiteX974" fmla="*/ 2398343 w 10584443"/>
                    <a:gd name="connsiteY974" fmla="*/ 1502548 h 10574897"/>
                    <a:gd name="connsiteX975" fmla="*/ 8576712 w 10584443"/>
                    <a:gd name="connsiteY975" fmla="*/ 1483181 h 10574897"/>
                    <a:gd name="connsiteX976" fmla="*/ 8537687 w 10584443"/>
                    <a:gd name="connsiteY976" fmla="*/ 1488287 h 10574897"/>
                    <a:gd name="connsiteX977" fmla="*/ 8537003 w 10584443"/>
                    <a:gd name="connsiteY977" fmla="*/ 1488287 h 10574897"/>
                    <a:gd name="connsiteX978" fmla="*/ 8543855 w 10584443"/>
                    <a:gd name="connsiteY978" fmla="*/ 1499936 h 10574897"/>
                    <a:gd name="connsiteX979" fmla="*/ 8565781 w 10584443"/>
                    <a:gd name="connsiteY979" fmla="*/ 1485547 h 10574897"/>
                    <a:gd name="connsiteX980" fmla="*/ 8589078 w 10584443"/>
                    <a:gd name="connsiteY980" fmla="*/ 1506103 h 10574897"/>
                    <a:gd name="connsiteX981" fmla="*/ 8595930 w 10584443"/>
                    <a:gd name="connsiteY981" fmla="*/ 1499251 h 10574897"/>
                    <a:gd name="connsiteX982" fmla="*/ 8576712 w 10584443"/>
                    <a:gd name="connsiteY982" fmla="*/ 1483181 h 10574897"/>
                    <a:gd name="connsiteX983" fmla="*/ 1866525 w 10584443"/>
                    <a:gd name="connsiteY983" fmla="*/ 1477324 h 10574897"/>
                    <a:gd name="connsiteX984" fmla="*/ 1785671 w 10584443"/>
                    <a:gd name="connsiteY984" fmla="*/ 1533511 h 10574897"/>
                    <a:gd name="connsiteX985" fmla="*/ 1800746 w 10584443"/>
                    <a:gd name="connsiteY985" fmla="*/ 1504047 h 10574897"/>
                    <a:gd name="connsiteX986" fmla="*/ 1740447 w 10584443"/>
                    <a:gd name="connsiteY986" fmla="*/ 1538993 h 10574897"/>
                    <a:gd name="connsiteX987" fmla="*/ 1717149 w 10584443"/>
                    <a:gd name="connsiteY987" fmla="*/ 1589698 h 10574897"/>
                    <a:gd name="connsiteX988" fmla="*/ 1752095 w 10584443"/>
                    <a:gd name="connsiteY988" fmla="*/ 1589698 h 10574897"/>
                    <a:gd name="connsiteX989" fmla="*/ 1713038 w 10584443"/>
                    <a:gd name="connsiteY989" fmla="*/ 1619162 h 10574897"/>
                    <a:gd name="connsiteX990" fmla="*/ 1692483 w 10584443"/>
                    <a:gd name="connsiteY990" fmla="*/ 1604087 h 10574897"/>
                    <a:gd name="connsiteX991" fmla="*/ 1739761 w 10584443"/>
                    <a:gd name="connsiteY991" fmla="*/ 1667127 h 10574897"/>
                    <a:gd name="connsiteX992" fmla="*/ 1719205 w 10584443"/>
                    <a:gd name="connsiteY992" fmla="*/ 1656163 h 10574897"/>
                    <a:gd name="connsiteX993" fmla="*/ 1807597 w 10584443"/>
                    <a:gd name="connsiteY993" fmla="*/ 1611625 h 10574897"/>
                    <a:gd name="connsiteX994" fmla="*/ 1891878 w 10584443"/>
                    <a:gd name="connsiteY994" fmla="*/ 1528029 h 10574897"/>
                    <a:gd name="connsiteX995" fmla="*/ 1941898 w 10584443"/>
                    <a:gd name="connsiteY995" fmla="*/ 1515010 h 10574897"/>
                    <a:gd name="connsiteX996" fmla="*/ 1932305 w 10584443"/>
                    <a:gd name="connsiteY996" fmla="*/ 1483491 h 10574897"/>
                    <a:gd name="connsiteX997" fmla="*/ 1841172 w 10584443"/>
                    <a:gd name="connsiteY997" fmla="*/ 1524603 h 10574897"/>
                    <a:gd name="connsiteX998" fmla="*/ 1891878 w 10584443"/>
                    <a:gd name="connsiteY998" fmla="*/ 1477324 h 10574897"/>
                    <a:gd name="connsiteX999" fmla="*/ 1866525 w 10584443"/>
                    <a:gd name="connsiteY999" fmla="*/ 1477324 h 10574897"/>
                    <a:gd name="connsiteX1000" fmla="*/ 1978385 w 10584443"/>
                    <a:gd name="connsiteY1000" fmla="*/ 1442892 h 10574897"/>
                    <a:gd name="connsiteX1001" fmla="*/ 1946694 w 10584443"/>
                    <a:gd name="connsiteY1001" fmla="*/ 1455397 h 10574897"/>
                    <a:gd name="connsiteX1002" fmla="*/ 1946694 w 10584443"/>
                    <a:gd name="connsiteY1002" fmla="*/ 1458138 h 10574897"/>
                    <a:gd name="connsiteX1003" fmla="*/ 1986436 w 10584443"/>
                    <a:gd name="connsiteY1003" fmla="*/ 1462249 h 10574897"/>
                    <a:gd name="connsiteX1004" fmla="*/ 1978385 w 10584443"/>
                    <a:gd name="connsiteY1004" fmla="*/ 1442892 h 10574897"/>
                    <a:gd name="connsiteX1005" fmla="*/ 1572250 w 10584443"/>
                    <a:gd name="connsiteY1005" fmla="*/ 1429498 h 10574897"/>
                    <a:gd name="connsiteX1006" fmla="*/ 1557496 w 10584443"/>
                    <a:gd name="connsiteY1006" fmla="*/ 1432785 h 10574897"/>
                    <a:gd name="connsiteX1007" fmla="*/ 1536940 w 10584443"/>
                    <a:gd name="connsiteY1007" fmla="*/ 1457453 h 10574897"/>
                    <a:gd name="connsiteX1008" fmla="*/ 1507476 w 10584443"/>
                    <a:gd name="connsiteY1008" fmla="*/ 1519807 h 10574897"/>
                    <a:gd name="connsiteX1009" fmla="*/ 1582849 w 10584443"/>
                    <a:gd name="connsiteY1009" fmla="*/ 1450601 h 10574897"/>
                    <a:gd name="connsiteX1010" fmla="*/ 1572250 w 10584443"/>
                    <a:gd name="connsiteY1010" fmla="*/ 1429498 h 10574897"/>
                    <a:gd name="connsiteX1011" fmla="*/ 8606163 w 10584443"/>
                    <a:gd name="connsiteY1011" fmla="*/ 1398285 h 10574897"/>
                    <a:gd name="connsiteX1012" fmla="*/ 8519187 w 10584443"/>
                    <a:gd name="connsiteY1012" fmla="*/ 1414285 h 10574897"/>
                    <a:gd name="connsiteX1013" fmla="*/ 8645265 w 10584443"/>
                    <a:gd name="connsiteY1013" fmla="*/ 1495139 h 10574897"/>
                    <a:gd name="connsiteX1014" fmla="*/ 8604153 w 10584443"/>
                    <a:gd name="connsiteY1014" fmla="*/ 1440323 h 10574897"/>
                    <a:gd name="connsiteX1015" fmla="*/ 8654173 w 10584443"/>
                    <a:gd name="connsiteY1015" fmla="*/ 1432100 h 10574897"/>
                    <a:gd name="connsiteX1016" fmla="*/ 8654173 w 10584443"/>
                    <a:gd name="connsiteY1016" fmla="*/ 1428674 h 10574897"/>
                    <a:gd name="connsiteX1017" fmla="*/ 8606163 w 10584443"/>
                    <a:gd name="connsiteY1017" fmla="*/ 1398285 h 10574897"/>
                    <a:gd name="connsiteX1018" fmla="*/ 2353022 w 10584443"/>
                    <a:gd name="connsiteY1018" fmla="*/ 1365635 h 10574897"/>
                    <a:gd name="connsiteX1019" fmla="*/ 2274223 w 10584443"/>
                    <a:gd name="connsiteY1019" fmla="*/ 1454027 h 10574897"/>
                    <a:gd name="connsiteX1020" fmla="*/ 2309169 w 10584443"/>
                    <a:gd name="connsiteY1020" fmla="*/ 1438952 h 10574897"/>
                    <a:gd name="connsiteX1021" fmla="*/ 2353022 w 10584443"/>
                    <a:gd name="connsiteY1021" fmla="*/ 1365635 h 10574897"/>
                    <a:gd name="connsiteX1022" fmla="*/ 8439703 w 10584443"/>
                    <a:gd name="connsiteY1022" fmla="*/ 1343023 h 10574897"/>
                    <a:gd name="connsiteX1023" fmla="*/ 8521243 w 10584443"/>
                    <a:gd name="connsiteY1023" fmla="*/ 1398525 h 10574897"/>
                    <a:gd name="connsiteX1024" fmla="*/ 8521243 w 10584443"/>
                    <a:gd name="connsiteY1024" fmla="*/ 1395099 h 10574897"/>
                    <a:gd name="connsiteX1025" fmla="*/ 8439703 w 10584443"/>
                    <a:gd name="connsiteY1025" fmla="*/ 1343023 h 10574897"/>
                    <a:gd name="connsiteX1026" fmla="*/ 8463685 w 10584443"/>
                    <a:gd name="connsiteY1026" fmla="*/ 1314930 h 10574897"/>
                    <a:gd name="connsiteX1027" fmla="*/ 8518502 w 10584443"/>
                    <a:gd name="connsiteY1027" fmla="*/ 1373858 h 10574897"/>
                    <a:gd name="connsiteX1028" fmla="*/ 8463685 w 10584443"/>
                    <a:gd name="connsiteY1028" fmla="*/ 1318356 h 10574897"/>
                    <a:gd name="connsiteX1029" fmla="*/ 2366010 w 10584443"/>
                    <a:gd name="connsiteY1029" fmla="*/ 1307639 h 10574897"/>
                    <a:gd name="connsiteX1030" fmla="*/ 2316706 w 10584443"/>
                    <a:gd name="connsiteY1030" fmla="*/ 1318356 h 10574897"/>
                    <a:gd name="connsiteX1031" fmla="*/ 2213925 w 10584443"/>
                    <a:gd name="connsiteY1031" fmla="*/ 1370432 h 10574897"/>
                    <a:gd name="connsiteX1032" fmla="*/ 2176924 w 10584443"/>
                    <a:gd name="connsiteY1032" fmla="*/ 1422507 h 10574897"/>
                    <a:gd name="connsiteX1033" fmla="*/ 2198851 w 10584443"/>
                    <a:gd name="connsiteY1033" fmla="*/ 1510214 h 10574897"/>
                    <a:gd name="connsiteX1034" fmla="*/ 2272854 w 10584443"/>
                    <a:gd name="connsiteY1034" fmla="*/ 1377969 h 10574897"/>
                    <a:gd name="connsiteX1035" fmla="*/ 2377004 w 10584443"/>
                    <a:gd name="connsiteY1035" fmla="*/ 1309448 h 10574897"/>
                    <a:gd name="connsiteX1036" fmla="*/ 2366010 w 10584443"/>
                    <a:gd name="connsiteY1036" fmla="*/ 1307639 h 10574897"/>
                    <a:gd name="connsiteX1037" fmla="*/ 3014066 w 10584443"/>
                    <a:gd name="connsiteY1037" fmla="*/ 1306140 h 10574897"/>
                    <a:gd name="connsiteX1038" fmla="*/ 3001915 w 10584443"/>
                    <a:gd name="connsiteY1038" fmla="*/ 1306707 h 10574897"/>
                    <a:gd name="connsiteX1039" fmla="*/ 2868985 w 10584443"/>
                    <a:gd name="connsiteY1039" fmla="*/ 1399896 h 10574897"/>
                    <a:gd name="connsiteX1040" fmla="*/ 2727831 w 10584443"/>
                    <a:gd name="connsiteY1040" fmla="*/ 1474583 h 10574897"/>
                    <a:gd name="connsiteX1041" fmla="*/ 2715497 w 10584443"/>
                    <a:gd name="connsiteY1041" fmla="*/ 1451286 h 10574897"/>
                    <a:gd name="connsiteX1042" fmla="*/ 2646976 w 10584443"/>
                    <a:gd name="connsiteY1042" fmla="*/ 1530770 h 10574897"/>
                    <a:gd name="connsiteX1043" fmla="*/ 2646291 w 10584443"/>
                    <a:gd name="connsiteY1043" fmla="*/ 1530770 h 10574897"/>
                    <a:gd name="connsiteX1044" fmla="*/ 2638068 w 10584443"/>
                    <a:gd name="connsiteY1044" fmla="*/ 1517066 h 10574897"/>
                    <a:gd name="connsiteX1045" fmla="*/ 2626420 w 10584443"/>
                    <a:gd name="connsiteY1045" fmla="*/ 1528029 h 10574897"/>
                    <a:gd name="connsiteX1046" fmla="*/ 2637383 w 10584443"/>
                    <a:gd name="connsiteY1046" fmla="*/ 1564345 h 10574897"/>
                    <a:gd name="connsiteX1047" fmla="*/ 2605178 w 10584443"/>
                    <a:gd name="connsiteY1047" fmla="*/ 1666441 h 10574897"/>
                    <a:gd name="connsiteX1048" fmla="*/ 2610660 w 10584443"/>
                    <a:gd name="connsiteY1048" fmla="*/ 1683571 h 10574897"/>
                    <a:gd name="connsiteX1049" fmla="*/ 2638069 w 10584443"/>
                    <a:gd name="connsiteY1049" fmla="*/ 1683571 h 10574897"/>
                    <a:gd name="connsiteX1050" fmla="*/ 2652458 w 10584443"/>
                    <a:gd name="connsiteY1050" fmla="*/ 1671923 h 10574897"/>
                    <a:gd name="connsiteX1051" fmla="*/ 2748387 w 10584443"/>
                    <a:gd name="connsiteY1051" fmla="*/ 1625329 h 10574897"/>
                    <a:gd name="connsiteX1052" fmla="*/ 2794296 w 10584443"/>
                    <a:gd name="connsiteY1052" fmla="*/ 1578050 h 10574897"/>
                    <a:gd name="connsiteX1053" fmla="*/ 2800075 w 10584443"/>
                    <a:gd name="connsiteY1053" fmla="*/ 1568993 h 10574897"/>
                    <a:gd name="connsiteX1054" fmla="*/ 2853224 w 10584443"/>
                    <a:gd name="connsiteY1054" fmla="*/ 1565031 h 10574897"/>
                    <a:gd name="connsiteX1055" fmla="*/ 2857335 w 10584443"/>
                    <a:gd name="connsiteY1055" fmla="*/ 1613680 h 10574897"/>
                    <a:gd name="connsiteX1056" fmla="*/ 2849798 w 10584443"/>
                    <a:gd name="connsiteY1056" fmla="*/ 1625329 h 10574897"/>
                    <a:gd name="connsiteX1057" fmla="*/ 2860076 w 10584443"/>
                    <a:gd name="connsiteY1057" fmla="*/ 1634236 h 10574897"/>
                    <a:gd name="connsiteX1058" fmla="*/ 2923800 w 10584443"/>
                    <a:gd name="connsiteY1058" fmla="*/ 1589013 h 10574897"/>
                    <a:gd name="connsiteX1059" fmla="*/ 2945042 w 10584443"/>
                    <a:gd name="connsiteY1059" fmla="*/ 1526659 h 10574897"/>
                    <a:gd name="connsiteX1060" fmla="*/ 2963919 w 10584443"/>
                    <a:gd name="connsiteY1060" fmla="*/ 1510350 h 10574897"/>
                    <a:gd name="connsiteX1061" fmla="*/ 2951894 w 10584443"/>
                    <a:gd name="connsiteY1061" fmla="*/ 1432785 h 10574897"/>
                    <a:gd name="connsiteX1062" fmla="*/ 2945337 w 10584443"/>
                    <a:gd name="connsiteY1062" fmla="*/ 1424469 h 10574897"/>
                    <a:gd name="connsiteX1063" fmla="*/ 2959431 w 10584443"/>
                    <a:gd name="connsiteY1063" fmla="*/ 1369061 h 10574897"/>
                    <a:gd name="connsiteX1064" fmla="*/ 3021100 w 10584443"/>
                    <a:gd name="connsiteY1064" fmla="*/ 1319726 h 10574897"/>
                    <a:gd name="connsiteX1065" fmla="*/ 3014066 w 10584443"/>
                    <a:gd name="connsiteY1065" fmla="*/ 1306140 h 10574897"/>
                    <a:gd name="connsiteX1066" fmla="*/ 2956690 w 10584443"/>
                    <a:gd name="connsiteY1066" fmla="*/ 1291633 h 10574897"/>
                    <a:gd name="connsiteX1067" fmla="*/ 2920653 w 10584443"/>
                    <a:gd name="connsiteY1067" fmla="*/ 1326996 h 10574897"/>
                    <a:gd name="connsiteX1068" fmla="*/ 2910323 w 10584443"/>
                    <a:gd name="connsiteY1068" fmla="*/ 1341339 h 10574897"/>
                    <a:gd name="connsiteX1069" fmla="*/ 2909411 w 10584443"/>
                    <a:gd name="connsiteY1069" fmla="*/ 1341653 h 10574897"/>
                    <a:gd name="connsiteX1070" fmla="*/ 2910096 w 10584443"/>
                    <a:gd name="connsiteY1070" fmla="*/ 1341653 h 10574897"/>
                    <a:gd name="connsiteX1071" fmla="*/ 2910323 w 10584443"/>
                    <a:gd name="connsiteY1071" fmla="*/ 1341339 h 10574897"/>
                    <a:gd name="connsiteX1072" fmla="*/ 2936263 w 10584443"/>
                    <a:gd name="connsiteY1072" fmla="*/ 1332392 h 10574897"/>
                    <a:gd name="connsiteX1073" fmla="*/ 2956690 w 10584443"/>
                    <a:gd name="connsiteY1073" fmla="*/ 1291633 h 10574897"/>
                    <a:gd name="connsiteX1074" fmla="*/ 7899074 w 10584443"/>
                    <a:gd name="connsiteY1074" fmla="*/ 1266280 h 10574897"/>
                    <a:gd name="connsiteX1075" fmla="*/ 7899074 w 10584443"/>
                    <a:gd name="connsiteY1075" fmla="*/ 1299170 h 10574897"/>
                    <a:gd name="connsiteX1076" fmla="*/ 7908667 w 10584443"/>
                    <a:gd name="connsiteY1076" fmla="*/ 1315615 h 10574897"/>
                    <a:gd name="connsiteX1077" fmla="*/ 7942242 w 10584443"/>
                    <a:gd name="connsiteY1077" fmla="*/ 1315615 h 10574897"/>
                    <a:gd name="connsiteX1078" fmla="*/ 7899074 w 10584443"/>
                    <a:gd name="connsiteY1078" fmla="*/ 1266280 h 10574897"/>
                    <a:gd name="connsiteX1079" fmla="*/ 8526038 w 10584443"/>
                    <a:gd name="connsiteY1079" fmla="*/ 1236113 h 10574897"/>
                    <a:gd name="connsiteX1080" fmla="*/ 8591133 w 10584443"/>
                    <a:gd name="connsiteY1080" fmla="*/ 1255299 h 10574897"/>
                    <a:gd name="connsiteX1081" fmla="*/ 8620596 w 10584443"/>
                    <a:gd name="connsiteY1081" fmla="*/ 1296411 h 10574897"/>
                    <a:gd name="connsiteX1082" fmla="*/ 8526038 w 10584443"/>
                    <a:gd name="connsiteY1082" fmla="*/ 1236113 h 10574897"/>
                    <a:gd name="connsiteX1083" fmla="*/ 2048100 w 10584443"/>
                    <a:gd name="connsiteY1083" fmla="*/ 1213513 h 10574897"/>
                    <a:gd name="connsiteX1084" fmla="*/ 1998765 w 10584443"/>
                    <a:gd name="connsiteY1084" fmla="*/ 1266959 h 10574897"/>
                    <a:gd name="connsiteX1085" fmla="*/ 2023433 w 10584443"/>
                    <a:gd name="connsiteY1085" fmla="*/ 1286830 h 10574897"/>
                    <a:gd name="connsiteX1086" fmla="*/ 1908318 w 10584443"/>
                    <a:gd name="connsiteY1086" fmla="*/ 1347814 h 10574897"/>
                    <a:gd name="connsiteX1087" fmla="*/ 1989858 w 10584443"/>
                    <a:gd name="connsiteY1087" fmla="*/ 1252570 h 10574897"/>
                    <a:gd name="connsiteX1088" fmla="*/ 2048100 w 10584443"/>
                    <a:gd name="connsiteY1088" fmla="*/ 1213513 h 10574897"/>
                    <a:gd name="connsiteX1089" fmla="*/ 2034386 w 10584443"/>
                    <a:gd name="connsiteY1089" fmla="*/ 1191578 h 10574897"/>
                    <a:gd name="connsiteX1090" fmla="*/ 1885011 w 10584443"/>
                    <a:gd name="connsiteY1090" fmla="*/ 1293674 h 10574897"/>
                    <a:gd name="connsiteX1091" fmla="*/ 1981625 w 10584443"/>
                    <a:gd name="connsiteY1091" fmla="*/ 1220357 h 10574897"/>
                    <a:gd name="connsiteX1092" fmla="*/ 2034386 w 10584443"/>
                    <a:gd name="connsiteY1092" fmla="*/ 1191578 h 10574897"/>
                    <a:gd name="connsiteX1093" fmla="*/ 3220495 w 10584443"/>
                    <a:gd name="connsiteY1093" fmla="*/ 1188167 h 10574897"/>
                    <a:gd name="connsiteX1094" fmla="*/ 3210902 w 10584443"/>
                    <a:gd name="connsiteY1094" fmla="*/ 1203241 h 10574897"/>
                    <a:gd name="connsiteX1095" fmla="*/ 3215013 w 10584443"/>
                    <a:gd name="connsiteY1095" fmla="*/ 1207353 h 10574897"/>
                    <a:gd name="connsiteX1096" fmla="*/ 3222551 w 10584443"/>
                    <a:gd name="connsiteY1096" fmla="*/ 1207353 h 10574897"/>
                    <a:gd name="connsiteX1097" fmla="*/ 3232144 w 10584443"/>
                    <a:gd name="connsiteY1097" fmla="*/ 1199816 h 10574897"/>
                    <a:gd name="connsiteX1098" fmla="*/ 3232144 w 10584443"/>
                    <a:gd name="connsiteY1098" fmla="*/ 1195705 h 10574897"/>
                    <a:gd name="connsiteX1099" fmla="*/ 3225292 w 10584443"/>
                    <a:gd name="connsiteY1099" fmla="*/ 1188167 h 10574897"/>
                    <a:gd name="connsiteX1100" fmla="*/ 3220495 w 10584443"/>
                    <a:gd name="connsiteY1100" fmla="*/ 1188167 h 10574897"/>
                    <a:gd name="connsiteX1101" fmla="*/ 8463685 w 10584443"/>
                    <a:gd name="connsiteY1101" fmla="*/ 1153897 h 10574897"/>
                    <a:gd name="connsiteX1102" fmla="*/ 8532205 w 10584443"/>
                    <a:gd name="connsiteY1102" fmla="*/ 1229270 h 10574897"/>
                    <a:gd name="connsiteX1103" fmla="*/ 8463685 w 10584443"/>
                    <a:gd name="connsiteY1103" fmla="*/ 1153897 h 10574897"/>
                    <a:gd name="connsiteX1104" fmla="*/ 8394479 w 10584443"/>
                    <a:gd name="connsiteY1104" fmla="*/ 1143619 h 10574897"/>
                    <a:gd name="connsiteX1105" fmla="*/ 8427369 w 10584443"/>
                    <a:gd name="connsiteY1105" fmla="*/ 1151841 h 10574897"/>
                    <a:gd name="connsiteX1106" fmla="*/ 8436277 w 10584443"/>
                    <a:gd name="connsiteY1106" fmla="*/ 1186102 h 10574897"/>
                    <a:gd name="connsiteX1107" fmla="*/ 8403387 w 10584443"/>
                    <a:gd name="connsiteY1107" fmla="*/ 1177879 h 10574897"/>
                    <a:gd name="connsiteX1108" fmla="*/ 8394479 w 10584443"/>
                    <a:gd name="connsiteY1108" fmla="*/ 1143619 h 10574897"/>
                    <a:gd name="connsiteX1109" fmla="*/ 8359876 w 10584443"/>
                    <a:gd name="connsiteY1109" fmla="*/ 1111275 h 10574897"/>
                    <a:gd name="connsiteX1110" fmla="*/ 8379404 w 10584443"/>
                    <a:gd name="connsiteY1110" fmla="*/ 1116211 h 10574897"/>
                    <a:gd name="connsiteX1111" fmla="*/ 8388312 w 10584443"/>
                    <a:gd name="connsiteY1111" fmla="*/ 1150471 h 10574897"/>
                    <a:gd name="connsiteX1112" fmla="*/ 8350626 w 10584443"/>
                    <a:gd name="connsiteY1112" fmla="*/ 1133341 h 10574897"/>
                    <a:gd name="connsiteX1113" fmla="*/ 8359876 w 10584443"/>
                    <a:gd name="connsiteY1113" fmla="*/ 1111275 h 10574897"/>
                    <a:gd name="connsiteX1114" fmla="*/ 7602379 w 10584443"/>
                    <a:gd name="connsiteY1114" fmla="*/ 1045644 h 10574897"/>
                    <a:gd name="connsiteX1115" fmla="*/ 7533858 w 10584443"/>
                    <a:gd name="connsiteY1115" fmla="*/ 1063460 h 10574897"/>
                    <a:gd name="connsiteX1116" fmla="*/ 7546192 w 10584443"/>
                    <a:gd name="connsiteY1116" fmla="*/ 1074423 h 10574897"/>
                    <a:gd name="connsiteX1117" fmla="*/ 7610602 w 10584443"/>
                    <a:gd name="connsiteY1117" fmla="*/ 1101831 h 10574897"/>
                    <a:gd name="connsiteX1118" fmla="*/ 7811368 w 10584443"/>
                    <a:gd name="connsiteY1118" fmla="*/ 1201871 h 10574897"/>
                    <a:gd name="connsiteX1119" fmla="*/ 7602379 w 10584443"/>
                    <a:gd name="connsiteY1119" fmla="*/ 1045644 h 10574897"/>
                    <a:gd name="connsiteX1120" fmla="*/ 2163220 w 10584443"/>
                    <a:gd name="connsiteY1120" fmla="*/ 1031940 h 10574897"/>
                    <a:gd name="connsiteX1121" fmla="*/ 2047420 w 10584443"/>
                    <a:gd name="connsiteY1121" fmla="*/ 1096350 h 10574897"/>
                    <a:gd name="connsiteX1122" fmla="*/ 2163220 w 10584443"/>
                    <a:gd name="connsiteY1122" fmla="*/ 1031940 h 10574897"/>
                    <a:gd name="connsiteX1123" fmla="*/ 7468764 w 10584443"/>
                    <a:gd name="connsiteY1123" fmla="*/ 1014810 h 10574897"/>
                    <a:gd name="connsiteX1124" fmla="*/ 7519469 w 10584443"/>
                    <a:gd name="connsiteY1124" fmla="*/ 1056607 h 10574897"/>
                    <a:gd name="connsiteX1125" fmla="*/ 7468764 w 10584443"/>
                    <a:gd name="connsiteY1125" fmla="*/ 1014810 h 10574897"/>
                    <a:gd name="connsiteX1126" fmla="*/ 8217009 w 10584443"/>
                    <a:gd name="connsiteY1126" fmla="*/ 1014801 h 10574897"/>
                    <a:gd name="connsiteX1127" fmla="*/ 8313624 w 10584443"/>
                    <a:gd name="connsiteY1127" fmla="*/ 1100452 h 10574897"/>
                    <a:gd name="connsiteX1128" fmla="*/ 8221806 w 10584443"/>
                    <a:gd name="connsiteY1128" fmla="*/ 1054543 h 10574897"/>
                    <a:gd name="connsiteX1129" fmla="*/ 8217009 w 10584443"/>
                    <a:gd name="connsiteY1129" fmla="*/ 1014801 h 10574897"/>
                    <a:gd name="connsiteX1130" fmla="*/ 2432036 w 10584443"/>
                    <a:gd name="connsiteY1130" fmla="*/ 998253 h 10574897"/>
                    <a:gd name="connsiteX1131" fmla="*/ 2443455 w 10584443"/>
                    <a:gd name="connsiteY1131" fmla="*/ 1003145 h 10574897"/>
                    <a:gd name="connsiteX1132" fmla="*/ 2334507 w 10584443"/>
                    <a:gd name="connsiteY1132" fmla="*/ 1051109 h 10574897"/>
                    <a:gd name="connsiteX1133" fmla="*/ 2338618 w 10584443"/>
                    <a:gd name="connsiteY1133" fmla="*/ 1016848 h 10574897"/>
                    <a:gd name="connsiteX1134" fmla="*/ 2432036 w 10584443"/>
                    <a:gd name="connsiteY1134" fmla="*/ 998253 h 10574897"/>
                    <a:gd name="connsiteX1135" fmla="*/ 8089561 w 10584443"/>
                    <a:gd name="connsiteY1135" fmla="*/ 966141 h 10574897"/>
                    <a:gd name="connsiteX1136" fmla="*/ 8166990 w 10584443"/>
                    <a:gd name="connsiteY1136" fmla="*/ 996975 h 10574897"/>
                    <a:gd name="connsiteX1137" fmla="*/ 8183435 w 10584443"/>
                    <a:gd name="connsiteY1137" fmla="*/ 1023698 h 10574897"/>
                    <a:gd name="connsiteX1138" fmla="*/ 8089561 w 10584443"/>
                    <a:gd name="connsiteY1138" fmla="*/ 966141 h 10574897"/>
                    <a:gd name="connsiteX1139" fmla="*/ 2290626 w 10584443"/>
                    <a:gd name="connsiteY1139" fmla="*/ 958023 h 10574897"/>
                    <a:gd name="connsiteX1140" fmla="*/ 2239064 w 10584443"/>
                    <a:gd name="connsiteY1140" fmla="*/ 973869 h 10574897"/>
                    <a:gd name="connsiteX1141" fmla="*/ 2221421 w 10584443"/>
                    <a:gd name="connsiteY1141" fmla="*/ 987092 h 10574897"/>
                    <a:gd name="connsiteX1142" fmla="*/ 2220092 w 10584443"/>
                    <a:gd name="connsiteY1142" fmla="*/ 986031 h 10574897"/>
                    <a:gd name="connsiteX1143" fmla="*/ 2220092 w 10584443"/>
                    <a:gd name="connsiteY1143" fmla="*/ 988087 h 10574897"/>
                    <a:gd name="connsiteX1144" fmla="*/ 2221421 w 10584443"/>
                    <a:gd name="connsiteY1144" fmla="*/ 987092 h 10574897"/>
                    <a:gd name="connsiteX1145" fmla="*/ 2228754 w 10584443"/>
                    <a:gd name="connsiteY1145" fmla="*/ 992947 h 10574897"/>
                    <a:gd name="connsiteX1146" fmla="*/ 2299576 w 10584443"/>
                    <a:gd name="connsiteY1146" fmla="*/ 966160 h 10574897"/>
                    <a:gd name="connsiteX1147" fmla="*/ 2290626 w 10584443"/>
                    <a:gd name="connsiteY1147" fmla="*/ 958023 h 10574897"/>
                    <a:gd name="connsiteX1148" fmla="*/ 6029828 w 10584443"/>
                    <a:gd name="connsiteY1148" fmla="*/ 940122 h 10574897"/>
                    <a:gd name="connsiteX1149" fmla="*/ 5986660 w 10584443"/>
                    <a:gd name="connsiteY1149" fmla="*/ 945604 h 10574897"/>
                    <a:gd name="connsiteX1150" fmla="*/ 5999679 w 10584443"/>
                    <a:gd name="connsiteY1150" fmla="*/ 988772 h 10574897"/>
                    <a:gd name="connsiteX1151" fmla="*/ 6075737 w 10584443"/>
                    <a:gd name="connsiteY1151" fmla="*/ 1006587 h 10574897"/>
                    <a:gd name="connsiteX1152" fmla="*/ 6106571 w 10584443"/>
                    <a:gd name="connsiteY1152" fmla="*/ 1014125 h 10574897"/>
                    <a:gd name="connsiteX1153" fmla="*/ 6098348 w 10584443"/>
                    <a:gd name="connsiteY1153" fmla="*/ 1014125 h 10574897"/>
                    <a:gd name="connsiteX1154" fmla="*/ 6124386 w 10584443"/>
                    <a:gd name="connsiteY1154" fmla="*/ 1025773 h 10574897"/>
                    <a:gd name="connsiteX1155" fmla="*/ 6124386 w 10584443"/>
                    <a:gd name="connsiteY1155" fmla="*/ 1013439 h 10574897"/>
                    <a:gd name="connsiteX1156" fmla="*/ 6205241 w 10584443"/>
                    <a:gd name="connsiteY1156" fmla="*/ 1038792 h 10574897"/>
                    <a:gd name="connsiteX1157" fmla="*/ 6129183 w 10584443"/>
                    <a:gd name="connsiteY1157" fmla="*/ 1027829 h 10574897"/>
                    <a:gd name="connsiteX1158" fmla="*/ 6168239 w 10584443"/>
                    <a:gd name="connsiteY1158" fmla="*/ 1041533 h 10574897"/>
                    <a:gd name="connsiteX1159" fmla="*/ 6264169 w 10584443"/>
                    <a:gd name="connsiteY1159" fmla="*/ 1061404 h 10574897"/>
                    <a:gd name="connsiteX1160" fmla="*/ 6251835 w 10584443"/>
                    <a:gd name="connsiteY1160" fmla="*/ 1050441 h 10574897"/>
                    <a:gd name="connsiteX1161" fmla="*/ 6299800 w 10584443"/>
                    <a:gd name="connsiteY1161" fmla="*/ 1040162 h 10574897"/>
                    <a:gd name="connsiteX1162" fmla="*/ 6299800 w 10584443"/>
                    <a:gd name="connsiteY1162" fmla="*/ 1070312 h 10574897"/>
                    <a:gd name="connsiteX1163" fmla="*/ 6413544 w 10584443"/>
                    <a:gd name="connsiteY1163" fmla="*/ 1096350 h 10574897"/>
                    <a:gd name="connsiteX1164" fmla="*/ 6345023 w 10584443"/>
                    <a:gd name="connsiteY1164" fmla="*/ 1069626 h 10574897"/>
                    <a:gd name="connsiteX1165" fmla="*/ 6423822 w 10584443"/>
                    <a:gd name="connsiteY1165" fmla="*/ 1081275 h 10574897"/>
                    <a:gd name="connsiteX1166" fmla="*/ 6416285 w 10584443"/>
                    <a:gd name="connsiteY1166" fmla="*/ 1044959 h 10574897"/>
                    <a:gd name="connsiteX1167" fmla="*/ 6362839 w 10584443"/>
                    <a:gd name="connsiteY1167" fmla="*/ 1044959 h 10574897"/>
                    <a:gd name="connsiteX1168" fmla="*/ 6355301 w 10584443"/>
                    <a:gd name="connsiteY1168" fmla="*/ 1016180 h 10574897"/>
                    <a:gd name="connsiteX1169" fmla="*/ 6140832 w 10584443"/>
                    <a:gd name="connsiteY1169" fmla="*/ 987401 h 10574897"/>
                    <a:gd name="connsiteX1170" fmla="*/ 6063403 w 10584443"/>
                    <a:gd name="connsiteY1170" fmla="*/ 978494 h 10574897"/>
                    <a:gd name="connsiteX1171" fmla="*/ 6029828 w 10584443"/>
                    <a:gd name="connsiteY1171" fmla="*/ 940122 h 10574897"/>
                    <a:gd name="connsiteX1172" fmla="*/ 4962960 w 10584443"/>
                    <a:gd name="connsiteY1172" fmla="*/ 929244 h 10574897"/>
                    <a:gd name="connsiteX1173" fmla="*/ 4956108 w 10584443"/>
                    <a:gd name="connsiteY1173" fmla="*/ 930529 h 10574897"/>
                    <a:gd name="connsiteX1174" fmla="*/ 4951312 w 10584443"/>
                    <a:gd name="connsiteY1174" fmla="*/ 941493 h 10574897"/>
                    <a:gd name="connsiteX1175" fmla="*/ 4960905 w 10584443"/>
                    <a:gd name="connsiteY1175" fmla="*/ 953141 h 10574897"/>
                    <a:gd name="connsiteX1176" fmla="*/ 4967757 w 10584443"/>
                    <a:gd name="connsiteY1176" fmla="*/ 930529 h 10574897"/>
                    <a:gd name="connsiteX1177" fmla="*/ 4962960 w 10584443"/>
                    <a:gd name="connsiteY1177" fmla="*/ 929244 h 10574897"/>
                    <a:gd name="connsiteX1178" fmla="*/ 2492800 w 10584443"/>
                    <a:gd name="connsiteY1178" fmla="*/ 922300 h 10574897"/>
                    <a:gd name="connsiteX1179" fmla="*/ 2372889 w 10584443"/>
                    <a:gd name="connsiteY1179" fmla="*/ 995617 h 10574897"/>
                    <a:gd name="connsiteX1180" fmla="*/ 2492800 w 10584443"/>
                    <a:gd name="connsiteY1180" fmla="*/ 922300 h 10574897"/>
                    <a:gd name="connsiteX1181" fmla="*/ 8089561 w 10584443"/>
                    <a:gd name="connsiteY1181" fmla="*/ 918872 h 10574897"/>
                    <a:gd name="connsiteX1182" fmla="*/ 8127932 w 10584443"/>
                    <a:gd name="connsiteY1182" fmla="*/ 918872 h 10574897"/>
                    <a:gd name="connsiteX1183" fmla="*/ 8156026 w 10584443"/>
                    <a:gd name="connsiteY1183" fmla="*/ 931891 h 10574897"/>
                    <a:gd name="connsiteX1184" fmla="*/ 8172471 w 10584443"/>
                    <a:gd name="connsiteY1184" fmla="*/ 959299 h 10574897"/>
                    <a:gd name="connsiteX1185" fmla="*/ 8101210 w 10584443"/>
                    <a:gd name="connsiteY1185" fmla="*/ 953132 h 10574897"/>
                    <a:gd name="connsiteX1186" fmla="*/ 8089561 w 10584443"/>
                    <a:gd name="connsiteY1186" fmla="*/ 918872 h 10574897"/>
                    <a:gd name="connsiteX1187" fmla="*/ 2892502 w 10584443"/>
                    <a:gd name="connsiteY1187" fmla="*/ 914809 h 10574897"/>
                    <a:gd name="connsiteX1188" fmla="*/ 2887442 w 10584443"/>
                    <a:gd name="connsiteY1188" fmla="*/ 917532 h 10574897"/>
                    <a:gd name="connsiteX1189" fmla="*/ 2878021 w 10584443"/>
                    <a:gd name="connsiteY1189" fmla="*/ 919353 h 10574897"/>
                    <a:gd name="connsiteX1190" fmla="*/ 2877891 w 10584443"/>
                    <a:gd name="connsiteY1190" fmla="*/ 918195 h 10574897"/>
                    <a:gd name="connsiteX1191" fmla="*/ 7289925 w 10584443"/>
                    <a:gd name="connsiteY1191" fmla="*/ 878453 h 10574897"/>
                    <a:gd name="connsiteX1192" fmla="*/ 7310481 w 10584443"/>
                    <a:gd name="connsiteY1192" fmla="*/ 917510 h 10574897"/>
                    <a:gd name="connsiteX1193" fmla="*/ 7393391 w 10584443"/>
                    <a:gd name="connsiteY1193" fmla="*/ 942178 h 10574897"/>
                    <a:gd name="connsiteX1194" fmla="*/ 7289925 w 10584443"/>
                    <a:gd name="connsiteY1194" fmla="*/ 878453 h 10574897"/>
                    <a:gd name="connsiteX1195" fmla="*/ 7079566 w 10584443"/>
                    <a:gd name="connsiteY1195" fmla="*/ 860638 h 10574897"/>
                    <a:gd name="connsiteX1196" fmla="*/ 6991859 w 10584443"/>
                    <a:gd name="connsiteY1196" fmla="*/ 870916 h 10574897"/>
                    <a:gd name="connsiteX1197" fmla="*/ 7044620 w 10584443"/>
                    <a:gd name="connsiteY1197" fmla="*/ 907917 h 10574897"/>
                    <a:gd name="connsiteX1198" fmla="*/ 7090529 w 10584443"/>
                    <a:gd name="connsiteY1198" fmla="*/ 898324 h 10574897"/>
                    <a:gd name="connsiteX1199" fmla="*/ 7094640 w 10584443"/>
                    <a:gd name="connsiteY1199" fmla="*/ 890787 h 10574897"/>
                    <a:gd name="connsiteX1200" fmla="*/ 7115882 w 10584443"/>
                    <a:gd name="connsiteY1200" fmla="*/ 890102 h 10574897"/>
                    <a:gd name="connsiteX1201" fmla="*/ 7079566 w 10584443"/>
                    <a:gd name="connsiteY1201" fmla="*/ 860638 h 10574897"/>
                    <a:gd name="connsiteX1202" fmla="*/ 5240469 w 10584443"/>
                    <a:gd name="connsiteY1202" fmla="*/ 855842 h 10574897"/>
                    <a:gd name="connsiteX1203" fmla="*/ 5248691 w 10584443"/>
                    <a:gd name="connsiteY1203" fmla="*/ 875713 h 10574897"/>
                    <a:gd name="connsiteX1204" fmla="*/ 5287749 w 10584443"/>
                    <a:gd name="connsiteY1204" fmla="*/ 911343 h 10574897"/>
                    <a:gd name="connsiteX1205" fmla="*/ 5293229 w 10584443"/>
                    <a:gd name="connsiteY1205" fmla="*/ 911343 h 10574897"/>
                    <a:gd name="connsiteX1206" fmla="*/ 5297341 w 10584443"/>
                    <a:gd name="connsiteY1206" fmla="*/ 911343 h 10574897"/>
                    <a:gd name="connsiteX1207" fmla="*/ 5310360 w 10584443"/>
                    <a:gd name="connsiteY1207" fmla="*/ 896269 h 10574897"/>
                    <a:gd name="connsiteX1208" fmla="*/ 5308989 w 10584443"/>
                    <a:gd name="connsiteY1208" fmla="*/ 855842 h 10574897"/>
                    <a:gd name="connsiteX1209" fmla="*/ 5240469 w 10584443"/>
                    <a:gd name="connsiteY1209" fmla="*/ 855842 h 10574897"/>
                    <a:gd name="connsiteX1210" fmla="*/ 8011779 w 10584443"/>
                    <a:gd name="connsiteY1210" fmla="*/ 849063 h 10574897"/>
                    <a:gd name="connsiteX1211" fmla="*/ 8032690 w 10584443"/>
                    <a:gd name="connsiteY1211" fmla="*/ 861314 h 10574897"/>
                    <a:gd name="connsiteX1212" fmla="*/ 8077913 w 10584443"/>
                    <a:gd name="connsiteY1212" fmla="*/ 900371 h 10574897"/>
                    <a:gd name="connsiteX1213" fmla="*/ 8011448 w 10584443"/>
                    <a:gd name="connsiteY1213" fmla="*/ 888723 h 10574897"/>
                    <a:gd name="connsiteX1214" fmla="*/ 7988151 w 10584443"/>
                    <a:gd name="connsiteY1214" fmla="*/ 854462 h 10574897"/>
                    <a:gd name="connsiteX1215" fmla="*/ 8011779 w 10584443"/>
                    <a:gd name="connsiteY1215" fmla="*/ 849063 h 10574897"/>
                    <a:gd name="connsiteX1216" fmla="*/ 4908144 w 10584443"/>
                    <a:gd name="connsiteY1216" fmla="*/ 846934 h 10574897"/>
                    <a:gd name="connsiteX1217" fmla="*/ 4954053 w 10584443"/>
                    <a:gd name="connsiteY1217" fmla="*/ 882565 h 10574897"/>
                    <a:gd name="connsiteX1218" fmla="*/ 4954052 w 10584443"/>
                    <a:gd name="connsiteY1218" fmla="*/ 882565 h 10574897"/>
                    <a:gd name="connsiteX1219" fmla="*/ 5002702 w 10584443"/>
                    <a:gd name="connsiteY1219" fmla="*/ 859268 h 10574897"/>
                    <a:gd name="connsiteX1220" fmla="*/ 4908144 w 10584443"/>
                    <a:gd name="connsiteY1220" fmla="*/ 846934 h 10574897"/>
                    <a:gd name="connsiteX1221" fmla="*/ 2308478 w 10584443"/>
                    <a:gd name="connsiteY1221" fmla="*/ 845557 h 10574897"/>
                    <a:gd name="connsiteX1222" fmla="*/ 2224883 w 10584443"/>
                    <a:gd name="connsiteY1222" fmla="*/ 908596 h 10574897"/>
                    <a:gd name="connsiteX1223" fmla="*/ 2308478 w 10584443"/>
                    <a:gd name="connsiteY1223" fmla="*/ 845557 h 10574897"/>
                    <a:gd name="connsiteX1224" fmla="*/ 7061065 w 10584443"/>
                    <a:gd name="connsiteY1224" fmla="*/ 814044 h 10574897"/>
                    <a:gd name="connsiteX1225" fmla="*/ 7247441 w 10584443"/>
                    <a:gd name="connsiteY1225" fmla="*/ 918195 h 10574897"/>
                    <a:gd name="connsiteX1226" fmla="*/ 7267998 w 10584443"/>
                    <a:gd name="connsiteY1226" fmla="*/ 956567 h 10574897"/>
                    <a:gd name="connsiteX1227" fmla="*/ 7355019 w 10584443"/>
                    <a:gd name="connsiteY1227" fmla="*/ 989457 h 10574897"/>
                    <a:gd name="connsiteX1228" fmla="*/ 7429707 w 10584443"/>
                    <a:gd name="connsiteY1228" fmla="*/ 989457 h 10574897"/>
                    <a:gd name="connsiteX1229" fmla="*/ 7378316 w 10584443"/>
                    <a:gd name="connsiteY1229" fmla="*/ 968216 h 10574897"/>
                    <a:gd name="connsiteX1230" fmla="*/ 7323500 w 10584443"/>
                    <a:gd name="connsiteY1230" fmla="*/ 951771 h 10574897"/>
                    <a:gd name="connsiteX1231" fmla="*/ 7323500 w 10584443"/>
                    <a:gd name="connsiteY1231" fmla="*/ 929159 h 10574897"/>
                    <a:gd name="connsiteX1232" fmla="*/ 7270739 w 10584443"/>
                    <a:gd name="connsiteY1232" fmla="*/ 929159 h 10574897"/>
                    <a:gd name="connsiteX1233" fmla="*/ 7270739 w 10584443"/>
                    <a:gd name="connsiteY1233" fmla="*/ 890787 h 10574897"/>
                    <a:gd name="connsiteX1234" fmla="*/ 7061065 w 10584443"/>
                    <a:gd name="connsiteY1234" fmla="*/ 814044 h 10574897"/>
                    <a:gd name="connsiteX1235" fmla="*/ 4933496 w 10584443"/>
                    <a:gd name="connsiteY1235" fmla="*/ 814044 h 10574897"/>
                    <a:gd name="connsiteX1236" fmla="*/ 4933496 w 10584443"/>
                    <a:gd name="connsiteY1236" fmla="*/ 814729 h 10574897"/>
                    <a:gd name="connsiteX1237" fmla="*/ 4908144 w 10584443"/>
                    <a:gd name="connsiteY1237" fmla="*/ 831859 h 10574897"/>
                    <a:gd name="connsiteX1238" fmla="*/ 4908144 w 10584443"/>
                    <a:gd name="connsiteY1238" fmla="*/ 846249 h 10574897"/>
                    <a:gd name="connsiteX1239" fmla="*/ 4967757 w 10584443"/>
                    <a:gd name="connsiteY1239" fmla="*/ 838711 h 10574897"/>
                    <a:gd name="connsiteX1240" fmla="*/ 4933496 w 10584443"/>
                    <a:gd name="connsiteY1240" fmla="*/ 814044 h 10574897"/>
                    <a:gd name="connsiteX1241" fmla="*/ 5070945 w 10584443"/>
                    <a:gd name="connsiteY1241" fmla="*/ 811453 h 10574897"/>
                    <a:gd name="connsiteX1242" fmla="*/ 4985572 w 10584443"/>
                    <a:gd name="connsiteY1242" fmla="*/ 820896 h 10574897"/>
                    <a:gd name="connsiteX1243" fmla="*/ 5002017 w 10584443"/>
                    <a:gd name="connsiteY1243" fmla="*/ 846249 h 10574897"/>
                    <a:gd name="connsiteX1244" fmla="*/ 5098632 w 10584443"/>
                    <a:gd name="connsiteY1244" fmla="*/ 820896 h 10574897"/>
                    <a:gd name="connsiteX1245" fmla="*/ 5070945 w 10584443"/>
                    <a:gd name="connsiteY1245" fmla="*/ 811453 h 10574897"/>
                    <a:gd name="connsiteX1246" fmla="*/ 3225977 w 10584443"/>
                    <a:gd name="connsiteY1246" fmla="*/ 784580 h 10574897"/>
                    <a:gd name="connsiteX1247" fmla="*/ 3128677 w 10584443"/>
                    <a:gd name="connsiteY1247" fmla="*/ 797599 h 10574897"/>
                    <a:gd name="connsiteX1248" fmla="*/ 3128677 w 10584443"/>
                    <a:gd name="connsiteY1248" fmla="*/ 793488 h 10574897"/>
                    <a:gd name="connsiteX1249" fmla="*/ 3077288 w 10584443"/>
                    <a:gd name="connsiteY1249" fmla="*/ 853786 h 10574897"/>
                    <a:gd name="connsiteX1250" fmla="*/ 3136215 w 10584443"/>
                    <a:gd name="connsiteY1250" fmla="*/ 846934 h 10574897"/>
                    <a:gd name="connsiteX1251" fmla="*/ 3225977 w 10584443"/>
                    <a:gd name="connsiteY1251" fmla="*/ 784580 h 10574897"/>
                    <a:gd name="connsiteX1252" fmla="*/ 2923109 w 10584443"/>
                    <a:gd name="connsiteY1252" fmla="*/ 769500 h 10574897"/>
                    <a:gd name="connsiteX1253" fmla="*/ 2834717 w 10584443"/>
                    <a:gd name="connsiteY1253" fmla="*/ 812668 h 10574897"/>
                    <a:gd name="connsiteX1254" fmla="*/ 2923109 w 10584443"/>
                    <a:gd name="connsiteY1254" fmla="*/ 769500 h 10574897"/>
                    <a:gd name="connsiteX1255" fmla="*/ 6915116 w 10584443"/>
                    <a:gd name="connsiteY1255" fmla="*/ 751005 h 10574897"/>
                    <a:gd name="connsiteX1256" fmla="*/ 6915116 w 10584443"/>
                    <a:gd name="connsiteY1256" fmla="*/ 753746 h 10574897"/>
                    <a:gd name="connsiteX1257" fmla="*/ 6902097 w 10584443"/>
                    <a:gd name="connsiteY1257" fmla="*/ 776359 h 10574897"/>
                    <a:gd name="connsiteX1258" fmla="*/ 6983637 w 10584443"/>
                    <a:gd name="connsiteY1258" fmla="*/ 776359 h 10574897"/>
                    <a:gd name="connsiteX1259" fmla="*/ 6915116 w 10584443"/>
                    <a:gd name="connsiteY1259" fmla="*/ 751005 h 10574897"/>
                    <a:gd name="connsiteX1260" fmla="*/ 7274437 w 10584443"/>
                    <a:gd name="connsiteY1260" fmla="*/ 744435 h 10574897"/>
                    <a:gd name="connsiteX1261" fmla="*/ 7267313 w 10584443"/>
                    <a:gd name="connsiteY1261" fmla="*/ 746208 h 10574897"/>
                    <a:gd name="connsiteX1262" fmla="*/ 7322558 w 10584443"/>
                    <a:gd name="connsiteY1262" fmla="*/ 767365 h 10574897"/>
                    <a:gd name="connsiteX1263" fmla="*/ 7374746 w 10584443"/>
                    <a:gd name="connsiteY1263" fmla="*/ 787424 h 10574897"/>
                    <a:gd name="connsiteX1264" fmla="*/ 7374890 w 10584443"/>
                    <a:gd name="connsiteY1264" fmla="*/ 788006 h 10574897"/>
                    <a:gd name="connsiteX1265" fmla="*/ 7376261 w 10584443"/>
                    <a:gd name="connsiteY1265" fmla="*/ 788006 h 10574897"/>
                    <a:gd name="connsiteX1266" fmla="*/ 7374746 w 10584443"/>
                    <a:gd name="connsiteY1266" fmla="*/ 787424 h 10574897"/>
                    <a:gd name="connsiteX1267" fmla="*/ 7372938 w 10584443"/>
                    <a:gd name="connsiteY1267" fmla="*/ 780112 h 10574897"/>
                    <a:gd name="connsiteX1268" fmla="*/ 7274437 w 10584443"/>
                    <a:gd name="connsiteY1268" fmla="*/ 744435 h 10574897"/>
                    <a:gd name="connsiteX1269" fmla="*/ 3830330 w 10584443"/>
                    <a:gd name="connsiteY1269" fmla="*/ 737986 h 10574897"/>
                    <a:gd name="connsiteX1270" fmla="*/ 3780996 w 10584443"/>
                    <a:gd name="connsiteY1270" fmla="*/ 750320 h 10574897"/>
                    <a:gd name="connsiteX1271" fmla="*/ 3796070 w 10584443"/>
                    <a:gd name="connsiteY1271" fmla="*/ 756487 h 10574897"/>
                    <a:gd name="connsiteX1272" fmla="*/ 3825535 w 10584443"/>
                    <a:gd name="connsiteY1272" fmla="*/ 748264 h 10574897"/>
                    <a:gd name="connsiteX1273" fmla="*/ 6911005 w 10584443"/>
                    <a:gd name="connsiteY1273" fmla="*/ 720171 h 10574897"/>
                    <a:gd name="connsiteX1274" fmla="*/ 7030231 w 10584443"/>
                    <a:gd name="connsiteY1274" fmla="*/ 774302 h 10574897"/>
                    <a:gd name="connsiteX1275" fmla="*/ 7013786 w 10584443"/>
                    <a:gd name="connsiteY1275" fmla="*/ 743468 h 10574897"/>
                    <a:gd name="connsiteX1276" fmla="*/ 7011045 w 10584443"/>
                    <a:gd name="connsiteY1276" fmla="*/ 743468 h 10574897"/>
                    <a:gd name="connsiteX1277" fmla="*/ 6911005 w 10584443"/>
                    <a:gd name="connsiteY1277" fmla="*/ 720171 h 10574897"/>
                    <a:gd name="connsiteX1278" fmla="*/ 7552359 w 10584443"/>
                    <a:gd name="connsiteY1278" fmla="*/ 718800 h 10574897"/>
                    <a:gd name="connsiteX1279" fmla="*/ 7612657 w 10584443"/>
                    <a:gd name="connsiteY1279" fmla="*/ 770192 h 10574897"/>
                    <a:gd name="connsiteX1280" fmla="*/ 7661307 w 10584443"/>
                    <a:gd name="connsiteY1280" fmla="*/ 766765 h 10574897"/>
                    <a:gd name="connsiteX1281" fmla="*/ 7574286 w 10584443"/>
                    <a:gd name="connsiteY1281" fmla="*/ 718800 h 10574897"/>
                    <a:gd name="connsiteX1282" fmla="*/ 6373035 w 10584443"/>
                    <a:gd name="connsiteY1282" fmla="*/ 706107 h 10574897"/>
                    <a:gd name="connsiteX1283" fmla="*/ 6339541 w 10584443"/>
                    <a:gd name="connsiteY1283" fmla="*/ 709207 h 10574897"/>
                    <a:gd name="connsiteX1284" fmla="*/ 6362153 w 10584443"/>
                    <a:gd name="connsiteY1284" fmla="*/ 728393 h 10574897"/>
                    <a:gd name="connsiteX1285" fmla="*/ 6403266 w 10584443"/>
                    <a:gd name="connsiteY1285" fmla="*/ 720856 h 10574897"/>
                    <a:gd name="connsiteX1286" fmla="*/ 6373035 w 10584443"/>
                    <a:gd name="connsiteY1286" fmla="*/ 706107 h 10574897"/>
                    <a:gd name="connsiteX1287" fmla="*/ 7445466 w 10584443"/>
                    <a:gd name="connsiteY1287" fmla="*/ 667410 h 10574897"/>
                    <a:gd name="connsiteX1288" fmla="*/ 7489200 w 10584443"/>
                    <a:gd name="connsiteY1288" fmla="*/ 693490 h 10574897"/>
                    <a:gd name="connsiteX1289" fmla="*/ 7536175 w 10584443"/>
                    <a:gd name="connsiteY1289" fmla="*/ 701796 h 10574897"/>
                    <a:gd name="connsiteX1290" fmla="*/ 7537284 w 10584443"/>
                    <a:gd name="connsiteY1290" fmla="*/ 702355 h 10574897"/>
                    <a:gd name="connsiteX1291" fmla="*/ 7539340 w 10584443"/>
                    <a:gd name="connsiteY1291" fmla="*/ 702355 h 10574897"/>
                    <a:gd name="connsiteX1292" fmla="*/ 7536175 w 10584443"/>
                    <a:gd name="connsiteY1292" fmla="*/ 701796 h 10574897"/>
                    <a:gd name="connsiteX1293" fmla="*/ 7493195 w 10584443"/>
                    <a:gd name="connsiteY1293" fmla="*/ 680103 h 10574897"/>
                    <a:gd name="connsiteX1294" fmla="*/ 7445466 w 10584443"/>
                    <a:gd name="connsiteY1294" fmla="*/ 667410 h 10574897"/>
                    <a:gd name="connsiteX1295" fmla="*/ 6783557 w 10584443"/>
                    <a:gd name="connsiteY1295" fmla="*/ 665097 h 10574897"/>
                    <a:gd name="connsiteX1296" fmla="*/ 6757518 w 10584443"/>
                    <a:gd name="connsiteY1296" fmla="*/ 671522 h 10574897"/>
                    <a:gd name="connsiteX1297" fmla="*/ 6826039 w 10584443"/>
                    <a:gd name="connsiteY1297" fmla="*/ 700300 h 10574897"/>
                    <a:gd name="connsiteX1298" fmla="*/ 6867152 w 10584443"/>
                    <a:gd name="connsiteY1298" fmla="*/ 700300 h 10574897"/>
                    <a:gd name="connsiteX1299" fmla="*/ 6867152 w 10584443"/>
                    <a:gd name="connsiteY1299" fmla="*/ 699615 h 10574897"/>
                    <a:gd name="connsiteX1300" fmla="*/ 6826039 w 10584443"/>
                    <a:gd name="connsiteY1300" fmla="*/ 671522 h 10574897"/>
                    <a:gd name="connsiteX1301" fmla="*/ 6783557 w 10584443"/>
                    <a:gd name="connsiteY1301" fmla="*/ 665097 h 10574897"/>
                    <a:gd name="connsiteX1302" fmla="*/ 3198561 w 10584443"/>
                    <a:gd name="connsiteY1302" fmla="*/ 663978 h 10574897"/>
                    <a:gd name="connsiteX1303" fmla="*/ 3232136 w 10584443"/>
                    <a:gd name="connsiteY1303" fmla="*/ 673571 h 10574897"/>
                    <a:gd name="connsiteX1304" fmla="*/ 3167727 w 10584443"/>
                    <a:gd name="connsiteY1304" fmla="*/ 696183 h 10574897"/>
                    <a:gd name="connsiteX1305" fmla="*/ 3530894 w 10584443"/>
                    <a:gd name="connsiteY1305" fmla="*/ 662614 h 10574897"/>
                    <a:gd name="connsiteX1306" fmla="*/ 3432909 w 10584443"/>
                    <a:gd name="connsiteY1306" fmla="*/ 707838 h 10574897"/>
                    <a:gd name="connsiteX1307" fmla="*/ 3530894 w 10584443"/>
                    <a:gd name="connsiteY1307" fmla="*/ 666725 h 10574897"/>
                    <a:gd name="connsiteX1308" fmla="*/ 2951209 w 10584443"/>
                    <a:gd name="connsiteY1308" fmla="*/ 645484 h 10574897"/>
                    <a:gd name="connsiteX1309" fmla="*/ 2900932 w 10584443"/>
                    <a:gd name="connsiteY1309" fmla="*/ 668438 h 10574897"/>
                    <a:gd name="connsiteX1310" fmla="*/ 2860648 w 10584443"/>
                    <a:gd name="connsiteY1310" fmla="*/ 712626 h 10574897"/>
                    <a:gd name="connsiteX1311" fmla="*/ 2859391 w 10584443"/>
                    <a:gd name="connsiteY1311" fmla="*/ 713319 h 10574897"/>
                    <a:gd name="connsiteX1312" fmla="*/ 2859391 w 10584443"/>
                    <a:gd name="connsiteY1312" fmla="*/ 714004 h 10574897"/>
                    <a:gd name="connsiteX1313" fmla="*/ 2860648 w 10584443"/>
                    <a:gd name="connsiteY1313" fmla="*/ 712626 h 10574897"/>
                    <a:gd name="connsiteX1314" fmla="*/ 2909821 w 10584443"/>
                    <a:gd name="connsiteY1314" fmla="*/ 685521 h 10574897"/>
                    <a:gd name="connsiteX1315" fmla="*/ 2951209 w 10584443"/>
                    <a:gd name="connsiteY1315" fmla="*/ 645484 h 10574897"/>
                    <a:gd name="connsiteX1316" fmla="*/ 7686659 w 10584443"/>
                    <a:gd name="connsiteY1316" fmla="*/ 635883 h 10574897"/>
                    <a:gd name="connsiteX1317" fmla="*/ 7811367 w 10584443"/>
                    <a:gd name="connsiteY1317" fmla="*/ 704404 h 10574897"/>
                    <a:gd name="connsiteX1318" fmla="*/ 7865498 w 10584443"/>
                    <a:gd name="connsiteY1318" fmla="*/ 749626 h 10574897"/>
                    <a:gd name="connsiteX1319" fmla="*/ 7743531 w 10584443"/>
                    <a:gd name="connsiteY1319" fmla="*/ 697552 h 10574897"/>
                    <a:gd name="connsiteX1320" fmla="*/ 7768884 w 10584443"/>
                    <a:gd name="connsiteY1320" fmla="*/ 731126 h 10574897"/>
                    <a:gd name="connsiteX1321" fmla="*/ 7677751 w 10584443"/>
                    <a:gd name="connsiteY1321" fmla="*/ 706459 h 10574897"/>
                    <a:gd name="connsiteX1322" fmla="*/ 7733938 w 10584443"/>
                    <a:gd name="connsiteY1322" fmla="*/ 710571 h 10574897"/>
                    <a:gd name="connsiteX1323" fmla="*/ 7651713 w 10584443"/>
                    <a:gd name="connsiteY1323" fmla="*/ 671513 h 10574897"/>
                    <a:gd name="connsiteX1324" fmla="*/ 7686659 w 10584443"/>
                    <a:gd name="connsiteY1324" fmla="*/ 635883 h 10574897"/>
                    <a:gd name="connsiteX1325" fmla="*/ 3930370 w 10584443"/>
                    <a:gd name="connsiteY1325" fmla="*/ 626983 h 10574897"/>
                    <a:gd name="connsiteX1326" fmla="*/ 3784422 w 10584443"/>
                    <a:gd name="connsiteY1326" fmla="*/ 666725 h 10574897"/>
                    <a:gd name="connsiteX1327" fmla="*/ 3784422 w 10584443"/>
                    <a:gd name="connsiteY1327" fmla="*/ 663983 h 10574897"/>
                    <a:gd name="connsiteX1328" fmla="*/ 3753588 w 10584443"/>
                    <a:gd name="connsiteY1328" fmla="*/ 703727 h 10574897"/>
                    <a:gd name="connsiteX1329" fmla="*/ 3779625 w 10584443"/>
                    <a:gd name="connsiteY1329" fmla="*/ 690707 h 10574897"/>
                    <a:gd name="connsiteX1330" fmla="*/ 3930370 w 10584443"/>
                    <a:gd name="connsiteY1330" fmla="*/ 626983 h 10574897"/>
                    <a:gd name="connsiteX1331" fmla="*/ 7481098 w 10584443"/>
                    <a:gd name="connsiteY1331" fmla="*/ 607112 h 10574897"/>
                    <a:gd name="connsiteX1332" fmla="*/ 7468078 w 10584443"/>
                    <a:gd name="connsiteY1332" fmla="*/ 645484 h 10574897"/>
                    <a:gd name="connsiteX1333" fmla="*/ 7511247 w 10584443"/>
                    <a:gd name="connsiteY1333" fmla="*/ 631780 h 10574897"/>
                    <a:gd name="connsiteX1334" fmla="*/ 7528377 w 10584443"/>
                    <a:gd name="connsiteY1334" fmla="*/ 679058 h 10574897"/>
                    <a:gd name="connsiteX1335" fmla="*/ 7618139 w 10584443"/>
                    <a:gd name="connsiteY1335" fmla="*/ 685225 h 10574897"/>
                    <a:gd name="connsiteX1336" fmla="*/ 7481098 w 10584443"/>
                    <a:gd name="connsiteY1336" fmla="*/ 607112 h 10574897"/>
                    <a:gd name="connsiteX1337" fmla="*/ 3353221 w 10584443"/>
                    <a:gd name="connsiteY1337" fmla="*/ 601336 h 10574897"/>
                    <a:gd name="connsiteX1338" fmla="*/ 3369832 w 10584443"/>
                    <a:gd name="connsiteY1338" fmla="*/ 601442 h 10574897"/>
                    <a:gd name="connsiteX1339" fmla="*/ 3376031 w 10584443"/>
                    <a:gd name="connsiteY1339" fmla="*/ 607791 h 10574897"/>
                    <a:gd name="connsiteX1340" fmla="*/ 3299973 w 10584443"/>
                    <a:gd name="connsiteY1340" fmla="*/ 626977 h 10574897"/>
                    <a:gd name="connsiteX1341" fmla="*/ 3353221 w 10584443"/>
                    <a:gd name="connsiteY1341" fmla="*/ 601336 h 10574897"/>
                    <a:gd name="connsiteX1342" fmla="*/ 4068097 w 10584443"/>
                    <a:gd name="connsiteY1342" fmla="*/ 593408 h 10574897"/>
                    <a:gd name="connsiteX1343" fmla="*/ 3999576 w 10584443"/>
                    <a:gd name="connsiteY1343" fmla="*/ 626983 h 10574897"/>
                    <a:gd name="connsiteX1344" fmla="*/ 4030411 w 10584443"/>
                    <a:gd name="connsiteY1344" fmla="*/ 642058 h 10574897"/>
                    <a:gd name="connsiteX1345" fmla="*/ 4094821 w 10584443"/>
                    <a:gd name="connsiteY1345" fmla="*/ 631095 h 10574897"/>
                    <a:gd name="connsiteX1346" fmla="*/ 4111265 w 10584443"/>
                    <a:gd name="connsiteY1346" fmla="*/ 616705 h 10574897"/>
                    <a:gd name="connsiteX1347" fmla="*/ 4099617 w 10584443"/>
                    <a:gd name="connsiteY1347" fmla="*/ 612594 h 10574897"/>
                    <a:gd name="connsiteX1348" fmla="*/ 4099617 w 10584443"/>
                    <a:gd name="connsiteY1348" fmla="*/ 600260 h 10574897"/>
                    <a:gd name="connsiteX1349" fmla="*/ 4068097 w 10584443"/>
                    <a:gd name="connsiteY1349" fmla="*/ 593408 h 10574897"/>
                    <a:gd name="connsiteX1350" fmla="*/ 7307740 w 10584443"/>
                    <a:gd name="connsiteY1350" fmla="*/ 592723 h 10574897"/>
                    <a:gd name="connsiteX1351" fmla="*/ 7376261 w 10584443"/>
                    <a:gd name="connsiteY1351" fmla="*/ 633150 h 10574897"/>
                    <a:gd name="connsiteX1352" fmla="*/ 7376261 w 10584443"/>
                    <a:gd name="connsiteY1352" fmla="*/ 610538 h 10574897"/>
                    <a:gd name="connsiteX1353" fmla="*/ 7307740 w 10584443"/>
                    <a:gd name="connsiteY1353" fmla="*/ 592723 h 10574897"/>
                    <a:gd name="connsiteX1354" fmla="*/ 6193592 w 10584443"/>
                    <a:gd name="connsiteY1354" fmla="*/ 583815 h 10574897"/>
                    <a:gd name="connsiteX1355" fmla="*/ 6151795 w 10584443"/>
                    <a:gd name="connsiteY1355" fmla="*/ 592723 h 10574897"/>
                    <a:gd name="connsiteX1356" fmla="*/ 6224426 w 10584443"/>
                    <a:gd name="connsiteY1356" fmla="*/ 607797 h 10574897"/>
                    <a:gd name="connsiteX1357" fmla="*/ 3775513 w 10584443"/>
                    <a:gd name="connsiteY1357" fmla="*/ 570796 h 10574897"/>
                    <a:gd name="connsiteX1358" fmla="*/ 3772088 w 10584443"/>
                    <a:gd name="connsiteY1358" fmla="*/ 606427 h 10574897"/>
                    <a:gd name="connsiteX1359" fmla="*/ 3775513 w 10584443"/>
                    <a:gd name="connsiteY1359" fmla="*/ 573537 h 10574897"/>
                    <a:gd name="connsiteX1360" fmla="*/ 3861167 w 10584443"/>
                    <a:gd name="connsiteY1360" fmla="*/ 565254 h 10574897"/>
                    <a:gd name="connsiteX1361" fmla="*/ 3807033 w 10584443"/>
                    <a:gd name="connsiteY1361" fmla="*/ 584500 h 10574897"/>
                    <a:gd name="connsiteX1362" fmla="*/ 3883091 w 10584443"/>
                    <a:gd name="connsiteY1362" fmla="*/ 573537 h 10574897"/>
                    <a:gd name="connsiteX1363" fmla="*/ 3877278 w 10584443"/>
                    <a:gd name="connsiteY1363" fmla="*/ 565903 h 10574897"/>
                    <a:gd name="connsiteX1364" fmla="*/ 3861167 w 10584443"/>
                    <a:gd name="connsiteY1364" fmla="*/ 565254 h 10574897"/>
                    <a:gd name="connsiteX1365" fmla="*/ 6486861 w 10584443"/>
                    <a:gd name="connsiteY1365" fmla="*/ 558462 h 10574897"/>
                    <a:gd name="connsiteX1366" fmla="*/ 6567716 w 10584443"/>
                    <a:gd name="connsiteY1366" fmla="*/ 585186 h 10574897"/>
                    <a:gd name="connsiteX1367" fmla="*/ 6486861 w 10584443"/>
                    <a:gd name="connsiteY1367" fmla="*/ 559148 h 10574897"/>
                    <a:gd name="connsiteX1368" fmla="*/ 6389562 w 10584443"/>
                    <a:gd name="connsiteY1368" fmla="*/ 551610 h 10574897"/>
                    <a:gd name="connsiteX1369" fmla="*/ 6230594 w 10584443"/>
                    <a:gd name="connsiteY1369" fmla="*/ 581760 h 10574897"/>
                    <a:gd name="connsiteX1370" fmla="*/ 6299114 w 10584443"/>
                    <a:gd name="connsiteY1370" fmla="*/ 605742 h 10574897"/>
                    <a:gd name="connsiteX1371" fmla="*/ 6367635 w 10584443"/>
                    <a:gd name="connsiteY1371" fmla="*/ 577648 h 10574897"/>
                    <a:gd name="connsiteX1372" fmla="*/ 6573197 w 10584443"/>
                    <a:gd name="connsiteY1372" fmla="*/ 646168 h 10574897"/>
                    <a:gd name="connsiteX1373" fmla="*/ 6625273 w 10584443"/>
                    <a:gd name="connsiteY1373" fmla="*/ 639317 h 10574897"/>
                    <a:gd name="connsiteX1374" fmla="*/ 6744499 w 10584443"/>
                    <a:gd name="connsiteY1374" fmla="*/ 717430 h 10574897"/>
                    <a:gd name="connsiteX1375" fmla="*/ 6702016 w 10584443"/>
                    <a:gd name="connsiteY1375" fmla="*/ 699615 h 10574897"/>
                    <a:gd name="connsiteX1376" fmla="*/ 6783556 w 10584443"/>
                    <a:gd name="connsiteY1376" fmla="*/ 705782 h 10574897"/>
                    <a:gd name="connsiteX1377" fmla="*/ 6800001 w 10584443"/>
                    <a:gd name="connsiteY1377" fmla="*/ 701671 h 10574897"/>
                    <a:gd name="connsiteX1378" fmla="*/ 6691739 w 10584443"/>
                    <a:gd name="connsiteY1378" fmla="*/ 677689 h 10574897"/>
                    <a:gd name="connsiteX1379" fmla="*/ 6780815 w 10584443"/>
                    <a:gd name="connsiteY1379" fmla="*/ 659873 h 10574897"/>
                    <a:gd name="connsiteX1380" fmla="*/ 6668441 w 10584443"/>
                    <a:gd name="connsiteY1380" fmla="*/ 611223 h 10574897"/>
                    <a:gd name="connsiteX1381" fmla="*/ 6691053 w 10584443"/>
                    <a:gd name="connsiteY1381" fmla="*/ 631780 h 10574897"/>
                    <a:gd name="connsiteX1382" fmla="*/ 6583476 w 10584443"/>
                    <a:gd name="connsiteY1382" fmla="*/ 621502 h 10574897"/>
                    <a:gd name="connsiteX1383" fmla="*/ 6629384 w 10584443"/>
                    <a:gd name="connsiteY1383" fmla="*/ 608483 h 10574897"/>
                    <a:gd name="connsiteX1384" fmla="*/ 6389562 w 10584443"/>
                    <a:gd name="connsiteY1384" fmla="*/ 551610 h 10574897"/>
                    <a:gd name="connsiteX1385" fmla="*/ 6109344 w 10584443"/>
                    <a:gd name="connsiteY1385" fmla="*/ 537017 h 10574897"/>
                    <a:gd name="connsiteX1386" fmla="*/ 6080533 w 10584443"/>
                    <a:gd name="connsiteY1386" fmla="*/ 538591 h 10574897"/>
                    <a:gd name="connsiteX1387" fmla="*/ 6166869 w 10584443"/>
                    <a:gd name="connsiteY1387" fmla="*/ 573537 h 10574897"/>
                    <a:gd name="connsiteX1388" fmla="*/ 6109344 w 10584443"/>
                    <a:gd name="connsiteY1388" fmla="*/ 537017 h 10574897"/>
                    <a:gd name="connsiteX1389" fmla="*/ 3196513 w 10584443"/>
                    <a:gd name="connsiteY1389" fmla="*/ 531054 h 10574897"/>
                    <a:gd name="connsiteX1390" fmla="*/ 3090306 w 10584443"/>
                    <a:gd name="connsiteY1390" fmla="*/ 561888 h 10574897"/>
                    <a:gd name="connsiteX1391" fmla="*/ 3169790 w 10584443"/>
                    <a:gd name="connsiteY1391" fmla="*/ 547499 h 10574897"/>
                    <a:gd name="connsiteX1392" fmla="*/ 3122510 w 10584443"/>
                    <a:gd name="connsiteY1392" fmla="*/ 596149 h 10574897"/>
                    <a:gd name="connsiteX1393" fmla="*/ 3125251 w 10584443"/>
                    <a:gd name="connsiteY1393" fmla="*/ 596149 h 10574897"/>
                    <a:gd name="connsiteX1394" fmla="*/ 3211587 w 10584443"/>
                    <a:gd name="connsiteY1394" fmla="*/ 548184 h 10574897"/>
                    <a:gd name="connsiteX1395" fmla="*/ 3196513 w 10584443"/>
                    <a:gd name="connsiteY1395" fmla="*/ 531054 h 10574897"/>
                    <a:gd name="connsiteX1396" fmla="*/ 4681339 w 10584443"/>
                    <a:gd name="connsiteY1396" fmla="*/ 528313 h 10574897"/>
                    <a:gd name="connsiteX1397" fmla="*/ 4681339 w 10584443"/>
                    <a:gd name="connsiteY1397" fmla="*/ 548184 h 10574897"/>
                    <a:gd name="connsiteX1398" fmla="*/ 4716286 w 10584443"/>
                    <a:gd name="connsiteY1398" fmla="*/ 535165 h 10574897"/>
                    <a:gd name="connsiteX1399" fmla="*/ 4681339 w 10584443"/>
                    <a:gd name="connsiteY1399" fmla="*/ 528313 h 10574897"/>
                    <a:gd name="connsiteX1400" fmla="*/ 7028690 w 10584443"/>
                    <a:gd name="connsiteY1400" fmla="*/ 525572 h 10574897"/>
                    <a:gd name="connsiteX1401" fmla="*/ 6989118 w 10584443"/>
                    <a:gd name="connsiteY1401" fmla="*/ 529684 h 10574897"/>
                    <a:gd name="connsiteX1402" fmla="*/ 7063121 w 10584443"/>
                    <a:gd name="connsiteY1402" fmla="*/ 533795 h 10574897"/>
                    <a:gd name="connsiteX1403" fmla="*/ 7028690 w 10584443"/>
                    <a:gd name="connsiteY1403" fmla="*/ 525572 h 10574897"/>
                    <a:gd name="connsiteX1404" fmla="*/ 3504841 w 10584443"/>
                    <a:gd name="connsiteY1404" fmla="*/ 518705 h 10574897"/>
                    <a:gd name="connsiteX1405" fmla="*/ 3569250 w 10584443"/>
                    <a:gd name="connsiteY1405" fmla="*/ 576262 h 10574897"/>
                    <a:gd name="connsiteX1406" fmla="*/ 3463728 w 10584443"/>
                    <a:gd name="connsiteY1406" fmla="*/ 557077 h 10574897"/>
                    <a:gd name="connsiteX1407" fmla="*/ 3347928 w 10584443"/>
                    <a:gd name="connsiteY1407" fmla="*/ 581059 h 10574897"/>
                    <a:gd name="connsiteX1408" fmla="*/ 3382872 w 10584443"/>
                    <a:gd name="connsiteY1408" fmla="*/ 559132 h 10574897"/>
                    <a:gd name="connsiteX1409" fmla="*/ 3504841 w 10584443"/>
                    <a:gd name="connsiteY1409" fmla="*/ 518705 h 10574897"/>
                    <a:gd name="connsiteX1410" fmla="*/ 3051351 w 10584443"/>
                    <a:gd name="connsiteY1410" fmla="*/ 517500 h 10574897"/>
                    <a:gd name="connsiteX1411" fmla="*/ 2925856 w 10584443"/>
                    <a:gd name="connsiteY1411" fmla="*/ 603686 h 10574897"/>
                    <a:gd name="connsiteX1412" fmla="*/ 3008081 w 10584443"/>
                    <a:gd name="connsiteY1412" fmla="*/ 594093 h 10574897"/>
                    <a:gd name="connsiteX1413" fmla="*/ 3068380 w 10584443"/>
                    <a:gd name="connsiteY1413" fmla="*/ 520091 h 10574897"/>
                    <a:gd name="connsiteX1414" fmla="*/ 3051351 w 10584443"/>
                    <a:gd name="connsiteY1414" fmla="*/ 517500 h 10574897"/>
                    <a:gd name="connsiteX1415" fmla="*/ 7137123 w 10584443"/>
                    <a:gd name="connsiteY1415" fmla="*/ 513924 h 10574897"/>
                    <a:gd name="connsiteX1416" fmla="*/ 7301573 w 10584443"/>
                    <a:gd name="connsiteY1416" fmla="*/ 582445 h 10574897"/>
                    <a:gd name="connsiteX1417" fmla="*/ 7170699 w 10584443"/>
                    <a:gd name="connsiteY1417" fmla="*/ 513924 h 10574897"/>
                    <a:gd name="connsiteX1418" fmla="*/ 3783719 w 10584443"/>
                    <a:gd name="connsiteY1418" fmla="*/ 513907 h 10574897"/>
                    <a:gd name="connsiteX1419" fmla="*/ 3826202 w 10584443"/>
                    <a:gd name="connsiteY1419" fmla="*/ 529667 h 10574897"/>
                    <a:gd name="connsiteX1420" fmla="*/ 3674086 w 10584443"/>
                    <a:gd name="connsiteY1420" fmla="*/ 557075 h 10574897"/>
                    <a:gd name="connsiteX1421" fmla="*/ 3783719 w 10584443"/>
                    <a:gd name="connsiteY1421" fmla="*/ 513907 h 10574897"/>
                    <a:gd name="connsiteX1422" fmla="*/ 4292682 w 10584443"/>
                    <a:gd name="connsiteY1422" fmla="*/ 511655 h 10574897"/>
                    <a:gd name="connsiteX1423" fmla="*/ 4263381 w 10584443"/>
                    <a:gd name="connsiteY1423" fmla="*/ 511868 h 10574897"/>
                    <a:gd name="connsiteX1424" fmla="*/ 4257900 w 10584443"/>
                    <a:gd name="connsiteY1424" fmla="*/ 513924 h 10574897"/>
                    <a:gd name="connsiteX1425" fmla="*/ 4320940 w 10584443"/>
                    <a:gd name="connsiteY1425" fmla="*/ 519406 h 10574897"/>
                    <a:gd name="connsiteX1426" fmla="*/ 4292682 w 10584443"/>
                    <a:gd name="connsiteY1426" fmla="*/ 511655 h 10574897"/>
                    <a:gd name="connsiteX1427" fmla="*/ 3105413 w 10584443"/>
                    <a:gd name="connsiteY1427" fmla="*/ 503603 h 10574897"/>
                    <a:gd name="connsiteX1428" fmla="*/ 3082084 w 10584443"/>
                    <a:gd name="connsiteY1428" fmla="*/ 504331 h 10574897"/>
                    <a:gd name="connsiteX1429" fmla="*/ 3076602 w 10584443"/>
                    <a:gd name="connsiteY1429" fmla="*/ 553666 h 10574897"/>
                    <a:gd name="connsiteX1430" fmla="*/ 3079343 w 10584443"/>
                    <a:gd name="connsiteY1430" fmla="*/ 553666 h 10574897"/>
                    <a:gd name="connsiteX1431" fmla="*/ 3150604 w 10584443"/>
                    <a:gd name="connsiteY1431" fmla="*/ 513239 h 10574897"/>
                    <a:gd name="connsiteX1432" fmla="*/ 3105413 w 10584443"/>
                    <a:gd name="connsiteY1432" fmla="*/ 503603 h 10574897"/>
                    <a:gd name="connsiteX1433" fmla="*/ 6239501 w 10584443"/>
                    <a:gd name="connsiteY1433" fmla="*/ 494738 h 10574897"/>
                    <a:gd name="connsiteX1434" fmla="*/ 6321041 w 10584443"/>
                    <a:gd name="connsiteY1434" fmla="*/ 516665 h 10574897"/>
                    <a:gd name="connsiteX1435" fmla="*/ 6239501 w 10584443"/>
                    <a:gd name="connsiteY1435" fmla="*/ 494738 h 10574897"/>
                    <a:gd name="connsiteX1436" fmla="*/ 3640510 w 10584443"/>
                    <a:gd name="connsiteY1436" fmla="*/ 494036 h 10574897"/>
                    <a:gd name="connsiteX1437" fmla="*/ 3672715 w 10584443"/>
                    <a:gd name="connsiteY1437" fmla="*/ 507055 h 10574897"/>
                    <a:gd name="connsiteX1438" fmla="*/ 3648048 w 10584443"/>
                    <a:gd name="connsiteY1438" fmla="*/ 526241 h 10574897"/>
                    <a:gd name="connsiteX1439" fmla="*/ 3600083 w 10584443"/>
                    <a:gd name="connsiteY1439" fmla="*/ 536519 h 10574897"/>
                    <a:gd name="connsiteX1440" fmla="*/ 3585694 w 10584443"/>
                    <a:gd name="connsiteY1440" fmla="*/ 518018 h 10574897"/>
                    <a:gd name="connsiteX1441" fmla="*/ 3565138 w 10584443"/>
                    <a:gd name="connsiteY1441" fmla="*/ 518018 h 10574897"/>
                    <a:gd name="connsiteX1442" fmla="*/ 3640510 w 10584443"/>
                    <a:gd name="connsiteY1442" fmla="*/ 494036 h 10574897"/>
                    <a:gd name="connsiteX1443" fmla="*/ 5809876 w 10584443"/>
                    <a:gd name="connsiteY1443" fmla="*/ 491997 h 10574897"/>
                    <a:gd name="connsiteX1444" fmla="*/ 5812911 w 10584443"/>
                    <a:gd name="connsiteY1444" fmla="*/ 493294 h 10574897"/>
                    <a:gd name="connsiteX1445" fmla="*/ 5806940 w 10584443"/>
                    <a:gd name="connsiteY1445" fmla="*/ 502629 h 10574897"/>
                    <a:gd name="connsiteX1446" fmla="*/ 5908546 w 10584443"/>
                    <a:gd name="connsiteY1446" fmla="*/ 520091 h 10574897"/>
                    <a:gd name="connsiteX1447" fmla="*/ 5836374 w 10584443"/>
                    <a:gd name="connsiteY1447" fmla="*/ 503324 h 10574897"/>
                    <a:gd name="connsiteX1448" fmla="*/ 5812911 w 10584443"/>
                    <a:gd name="connsiteY1448" fmla="*/ 493294 h 10574897"/>
                    <a:gd name="connsiteX1449" fmla="*/ 5813302 w 10584443"/>
                    <a:gd name="connsiteY1449" fmla="*/ 492683 h 10574897"/>
                    <a:gd name="connsiteX1450" fmla="*/ 4451129 w 10584443"/>
                    <a:gd name="connsiteY1450" fmla="*/ 489942 h 10574897"/>
                    <a:gd name="connsiteX1451" fmla="*/ 4445648 w 10584443"/>
                    <a:gd name="connsiteY1451" fmla="*/ 491997 h 10574897"/>
                    <a:gd name="connsiteX1452" fmla="*/ 4367533 w 10584443"/>
                    <a:gd name="connsiteY1452" fmla="*/ 515980 h 10574897"/>
                    <a:gd name="connsiteX1453" fmla="*/ 4451129 w 10584443"/>
                    <a:gd name="connsiteY1453" fmla="*/ 489942 h 10574897"/>
                    <a:gd name="connsiteX1454" fmla="*/ 4553666 w 10584443"/>
                    <a:gd name="connsiteY1454" fmla="*/ 486376 h 10574897"/>
                    <a:gd name="connsiteX1455" fmla="*/ 4508686 w 10584443"/>
                    <a:gd name="connsiteY1455" fmla="*/ 508442 h 10574897"/>
                    <a:gd name="connsiteX1456" fmla="*/ 4582670 w 10584443"/>
                    <a:gd name="connsiteY1456" fmla="*/ 489942 h 10574897"/>
                    <a:gd name="connsiteX1457" fmla="*/ 4577189 w 10584443"/>
                    <a:gd name="connsiteY1457" fmla="*/ 491312 h 10574897"/>
                    <a:gd name="connsiteX1458" fmla="*/ 4553666 w 10584443"/>
                    <a:gd name="connsiteY1458" fmla="*/ 486376 h 10574897"/>
                    <a:gd name="connsiteX1459" fmla="*/ 3218975 w 10584443"/>
                    <a:gd name="connsiteY1459" fmla="*/ 485739 h 10574897"/>
                    <a:gd name="connsiteX1460" fmla="*/ 3159512 w 10584443"/>
                    <a:gd name="connsiteY1460" fmla="*/ 513924 h 10574897"/>
                    <a:gd name="connsiteX1461" fmla="*/ 3162253 w 10584443"/>
                    <a:gd name="connsiteY1461" fmla="*/ 513924 h 10574897"/>
                    <a:gd name="connsiteX1462" fmla="*/ 3247218 w 10584443"/>
                    <a:gd name="connsiteY1462" fmla="*/ 491997 h 10574897"/>
                    <a:gd name="connsiteX1463" fmla="*/ 3238236 w 10584443"/>
                    <a:gd name="connsiteY1463" fmla="*/ 486173 h 10574897"/>
                    <a:gd name="connsiteX1464" fmla="*/ 3218975 w 10584443"/>
                    <a:gd name="connsiteY1464" fmla="*/ 485739 h 10574897"/>
                    <a:gd name="connsiteX1465" fmla="*/ 6098348 w 10584443"/>
                    <a:gd name="connsiteY1465" fmla="*/ 479664 h 10574897"/>
                    <a:gd name="connsiteX1466" fmla="*/ 6070940 w 10584443"/>
                    <a:gd name="connsiteY1466" fmla="*/ 509128 h 10574897"/>
                    <a:gd name="connsiteX1467" fmla="*/ 6157276 w 10584443"/>
                    <a:gd name="connsiteY1467" fmla="*/ 513239 h 10574897"/>
                    <a:gd name="connsiteX1468" fmla="*/ 6166184 w 10584443"/>
                    <a:gd name="connsiteY1468" fmla="*/ 550925 h 10574897"/>
                    <a:gd name="connsiteX1469" fmla="*/ 6223056 w 10584443"/>
                    <a:gd name="connsiteY1469" fmla="*/ 522146 h 10574897"/>
                    <a:gd name="connsiteX1470" fmla="*/ 6098348 w 10584443"/>
                    <a:gd name="connsiteY1470" fmla="*/ 479664 h 10574897"/>
                    <a:gd name="connsiteX1471" fmla="*/ 4683396 w 10584443"/>
                    <a:gd name="connsiteY1471" fmla="*/ 479664 h 10574897"/>
                    <a:gd name="connsiteX1472" fmla="*/ 4683396 w 10584443"/>
                    <a:gd name="connsiteY1472" fmla="*/ 503646 h 10574897"/>
                    <a:gd name="connsiteX1473" fmla="*/ 4704637 w 10584443"/>
                    <a:gd name="connsiteY1473" fmla="*/ 503646 h 10574897"/>
                    <a:gd name="connsiteX1474" fmla="*/ 4683396 w 10584443"/>
                    <a:gd name="connsiteY1474" fmla="*/ 479664 h 10574897"/>
                    <a:gd name="connsiteX1475" fmla="*/ 4099609 w 10584443"/>
                    <a:gd name="connsiteY1475" fmla="*/ 475546 h 10574897"/>
                    <a:gd name="connsiteX1476" fmla="*/ 4057811 w 10584443"/>
                    <a:gd name="connsiteY1476" fmla="*/ 524195 h 10574897"/>
                    <a:gd name="connsiteX1477" fmla="*/ 4099609 w 10584443"/>
                    <a:gd name="connsiteY1477" fmla="*/ 475546 h 10574897"/>
                    <a:gd name="connsiteX1478" fmla="*/ 4804678 w 10584443"/>
                    <a:gd name="connsiteY1478" fmla="*/ 474182 h 10574897"/>
                    <a:gd name="connsiteX1479" fmla="*/ 4804678 w 10584443"/>
                    <a:gd name="connsiteY1479" fmla="*/ 485830 h 10574897"/>
                    <a:gd name="connsiteX1480" fmla="*/ 4833456 w 10584443"/>
                    <a:gd name="connsiteY1480" fmla="*/ 478293 h 10574897"/>
                    <a:gd name="connsiteX1481" fmla="*/ 3835120 w 10584443"/>
                    <a:gd name="connsiteY1481" fmla="*/ 473490 h 10574897"/>
                    <a:gd name="connsiteX1482" fmla="*/ 3822786 w 10584443"/>
                    <a:gd name="connsiteY1482" fmla="*/ 512547 h 10574897"/>
                    <a:gd name="connsiteX1483" fmla="*/ 3835120 w 10584443"/>
                    <a:gd name="connsiteY1483" fmla="*/ 473490 h 10574897"/>
                    <a:gd name="connsiteX1484" fmla="*/ 4902736 w 10584443"/>
                    <a:gd name="connsiteY1484" fmla="*/ 463840 h 10574897"/>
                    <a:gd name="connsiteX1485" fmla="*/ 4851957 w 10584443"/>
                    <a:gd name="connsiteY1485" fmla="*/ 478293 h 10574897"/>
                    <a:gd name="connsiteX1486" fmla="*/ 4848531 w 10584443"/>
                    <a:gd name="connsiteY1486" fmla="*/ 479664 h 10574897"/>
                    <a:gd name="connsiteX1487" fmla="*/ 4864976 w 10584443"/>
                    <a:gd name="connsiteY1487" fmla="*/ 495423 h 10574897"/>
                    <a:gd name="connsiteX1488" fmla="*/ 4920477 w 10584443"/>
                    <a:gd name="connsiteY1488" fmla="*/ 470756 h 10574897"/>
                    <a:gd name="connsiteX1489" fmla="*/ 4902736 w 10584443"/>
                    <a:gd name="connsiteY1489" fmla="*/ 463840 h 10574897"/>
                    <a:gd name="connsiteX1490" fmla="*/ 5927732 w 10584443"/>
                    <a:gd name="connsiteY1490" fmla="*/ 460478 h 10574897"/>
                    <a:gd name="connsiteX1491" fmla="*/ 5892786 w 10584443"/>
                    <a:gd name="connsiteY1491" fmla="*/ 486516 h 10574897"/>
                    <a:gd name="connsiteX1492" fmla="*/ 5927732 w 10584443"/>
                    <a:gd name="connsiteY1492" fmla="*/ 460478 h 10574897"/>
                    <a:gd name="connsiteX1493" fmla="*/ 5254086 w 10584443"/>
                    <a:gd name="connsiteY1493" fmla="*/ 460292 h 10574897"/>
                    <a:gd name="connsiteX1494" fmla="*/ 5269246 w 10584443"/>
                    <a:gd name="connsiteY1494" fmla="*/ 472112 h 10574897"/>
                    <a:gd name="connsiteX1495" fmla="*/ 5213744 w 10584443"/>
                    <a:gd name="connsiteY1495" fmla="*/ 472112 h 10574897"/>
                    <a:gd name="connsiteX1496" fmla="*/ 5254086 w 10584443"/>
                    <a:gd name="connsiteY1496" fmla="*/ 460292 h 10574897"/>
                    <a:gd name="connsiteX1497" fmla="*/ 4933496 w 10584443"/>
                    <a:gd name="connsiteY1497" fmla="*/ 459107 h 10574897"/>
                    <a:gd name="connsiteX1498" fmla="*/ 4913625 w 10584443"/>
                    <a:gd name="connsiteY1498" fmla="*/ 494738 h 10574897"/>
                    <a:gd name="connsiteX1499" fmla="*/ 4977350 w 10584443"/>
                    <a:gd name="connsiteY1499" fmla="*/ 494738 h 10574897"/>
                    <a:gd name="connsiteX1500" fmla="*/ 5014351 w 10584443"/>
                    <a:gd name="connsiteY1500" fmla="*/ 462533 h 10574897"/>
                    <a:gd name="connsiteX1501" fmla="*/ 4933496 w 10584443"/>
                    <a:gd name="connsiteY1501" fmla="*/ 459107 h 10574897"/>
                    <a:gd name="connsiteX1502" fmla="*/ 3980383 w 10584443"/>
                    <a:gd name="connsiteY1502" fmla="*/ 457730 h 10574897"/>
                    <a:gd name="connsiteX1503" fmla="*/ 3887881 w 10584443"/>
                    <a:gd name="connsiteY1503" fmla="*/ 491305 h 10574897"/>
                    <a:gd name="connsiteX1504" fmla="*/ 3884453 w 10584443"/>
                    <a:gd name="connsiteY1504" fmla="*/ 473490 h 10574897"/>
                    <a:gd name="connsiteX1505" fmla="*/ 3980383 w 10584443"/>
                    <a:gd name="connsiteY1505" fmla="*/ 457730 h 10574897"/>
                    <a:gd name="connsiteX1506" fmla="*/ 5863687 w 10584443"/>
                    <a:gd name="connsiteY1506" fmla="*/ 457416 h 10574897"/>
                    <a:gd name="connsiteX1507" fmla="*/ 5824951 w 10584443"/>
                    <a:gd name="connsiteY1507" fmla="*/ 480349 h 10574897"/>
                    <a:gd name="connsiteX1508" fmla="*/ 5889360 w 10584443"/>
                    <a:gd name="connsiteY1508" fmla="*/ 494053 h 10574897"/>
                    <a:gd name="connsiteX1509" fmla="*/ 5875388 w 10584443"/>
                    <a:gd name="connsiteY1509" fmla="*/ 465820 h 10574897"/>
                    <a:gd name="connsiteX1510" fmla="*/ 5878148 w 10584443"/>
                    <a:gd name="connsiteY1510" fmla="*/ 458405 h 10574897"/>
                    <a:gd name="connsiteX1511" fmla="*/ 5878397 w 10584443"/>
                    <a:gd name="connsiteY1511" fmla="*/ 458422 h 10574897"/>
                    <a:gd name="connsiteX1512" fmla="*/ 5878397 w 10584443"/>
                    <a:gd name="connsiteY1512" fmla="*/ 457737 h 10574897"/>
                    <a:gd name="connsiteX1513" fmla="*/ 5878148 w 10584443"/>
                    <a:gd name="connsiteY1513" fmla="*/ 458405 h 10574897"/>
                    <a:gd name="connsiteX1514" fmla="*/ 7022693 w 10584443"/>
                    <a:gd name="connsiteY1514" fmla="*/ 456367 h 10574897"/>
                    <a:gd name="connsiteX1515" fmla="*/ 7096696 w 10584443"/>
                    <a:gd name="connsiteY1515" fmla="*/ 507072 h 10574897"/>
                    <a:gd name="connsiteX1516" fmla="*/ 7119327 w 10584443"/>
                    <a:gd name="connsiteY1516" fmla="*/ 499925 h 10574897"/>
                    <a:gd name="connsiteX1517" fmla="*/ 7120678 w 10584443"/>
                    <a:gd name="connsiteY1517" fmla="*/ 500905 h 10574897"/>
                    <a:gd name="connsiteX1518" fmla="*/ 7122734 w 10584443"/>
                    <a:gd name="connsiteY1518" fmla="*/ 498849 h 10574897"/>
                    <a:gd name="connsiteX1519" fmla="*/ 7119327 w 10584443"/>
                    <a:gd name="connsiteY1519" fmla="*/ 499925 h 10574897"/>
                    <a:gd name="connsiteX1520" fmla="*/ 7098334 w 10584443"/>
                    <a:gd name="connsiteY1520" fmla="*/ 484696 h 10574897"/>
                    <a:gd name="connsiteX1521" fmla="*/ 7022693 w 10584443"/>
                    <a:gd name="connsiteY1521" fmla="*/ 456367 h 10574897"/>
                    <a:gd name="connsiteX1522" fmla="*/ 6115703 w 10584443"/>
                    <a:gd name="connsiteY1522" fmla="*/ 441988 h 10574897"/>
                    <a:gd name="connsiteX1523" fmla="*/ 6098348 w 10584443"/>
                    <a:gd name="connsiteY1523" fmla="*/ 448144 h 10574897"/>
                    <a:gd name="connsiteX1524" fmla="*/ 6123786 w 10584443"/>
                    <a:gd name="connsiteY1524" fmla="*/ 461848 h 10574897"/>
                    <a:gd name="connsiteX1525" fmla="*/ 6148535 w 10584443"/>
                    <a:gd name="connsiteY1525" fmla="*/ 466692 h 10574897"/>
                    <a:gd name="connsiteX1526" fmla="*/ 6148369 w 10584443"/>
                    <a:gd name="connsiteY1526" fmla="*/ 467330 h 10574897"/>
                    <a:gd name="connsiteX1527" fmla="*/ 6151795 w 10584443"/>
                    <a:gd name="connsiteY1527" fmla="*/ 467330 h 10574897"/>
                    <a:gd name="connsiteX1528" fmla="*/ 6148535 w 10584443"/>
                    <a:gd name="connsiteY1528" fmla="*/ 466692 h 10574897"/>
                    <a:gd name="connsiteX1529" fmla="*/ 6150671 w 10584443"/>
                    <a:gd name="connsiteY1529" fmla="*/ 458454 h 10574897"/>
                    <a:gd name="connsiteX1530" fmla="*/ 6115703 w 10584443"/>
                    <a:gd name="connsiteY1530" fmla="*/ 441988 h 10574897"/>
                    <a:gd name="connsiteX1531" fmla="*/ 7152197 w 10584443"/>
                    <a:gd name="connsiteY1531" fmla="*/ 438533 h 10574897"/>
                    <a:gd name="connsiteX1532" fmla="*/ 7340629 w 10584443"/>
                    <a:gd name="connsiteY1532" fmla="*/ 531721 h 10574897"/>
                    <a:gd name="connsiteX1533" fmla="*/ 7152197 w 10584443"/>
                    <a:gd name="connsiteY1533" fmla="*/ 438533 h 10574897"/>
                    <a:gd name="connsiteX1534" fmla="*/ 3877603 w 10584443"/>
                    <a:gd name="connsiteY1534" fmla="*/ 430322 h 10574897"/>
                    <a:gd name="connsiteX1535" fmla="*/ 3740561 w 10584443"/>
                    <a:gd name="connsiteY1535" fmla="*/ 481713 h 10574897"/>
                    <a:gd name="connsiteX1536" fmla="*/ 3877603 w 10584443"/>
                    <a:gd name="connsiteY1536" fmla="*/ 430322 h 10574897"/>
                    <a:gd name="connsiteX1537" fmla="*/ 4675858 w 10584443"/>
                    <a:gd name="connsiteY1537" fmla="*/ 428586 h 10574897"/>
                    <a:gd name="connsiteX1538" fmla="*/ 4627894 w 10584443"/>
                    <a:gd name="connsiteY1538" fmla="*/ 436496 h 10574897"/>
                    <a:gd name="connsiteX1539" fmla="*/ 4622413 w 10584443"/>
                    <a:gd name="connsiteY1539" fmla="*/ 437866 h 10574897"/>
                    <a:gd name="connsiteX1540" fmla="*/ 4656672 w 10584443"/>
                    <a:gd name="connsiteY1540" fmla="*/ 445403 h 10574897"/>
                    <a:gd name="connsiteX1541" fmla="*/ 4581985 w 10584443"/>
                    <a:gd name="connsiteY1541" fmla="*/ 470756 h 10574897"/>
                    <a:gd name="connsiteX1542" fmla="*/ 4600485 w 10584443"/>
                    <a:gd name="connsiteY1542" fmla="*/ 491997 h 10574897"/>
                    <a:gd name="connsiteX1543" fmla="*/ 4625837 w 10584443"/>
                    <a:gd name="connsiteY1543" fmla="*/ 481719 h 10574897"/>
                    <a:gd name="connsiteX1544" fmla="*/ 4694359 w 10584443"/>
                    <a:gd name="connsiteY1544" fmla="*/ 441292 h 10574897"/>
                    <a:gd name="connsiteX1545" fmla="*/ 4699841 w 10584443"/>
                    <a:gd name="connsiteY1545" fmla="*/ 449514 h 10574897"/>
                    <a:gd name="connsiteX1546" fmla="*/ 4723823 w 10584443"/>
                    <a:gd name="connsiteY1546" fmla="*/ 436496 h 10574897"/>
                    <a:gd name="connsiteX1547" fmla="*/ 4675858 w 10584443"/>
                    <a:gd name="connsiteY1547" fmla="*/ 428586 h 10574897"/>
                    <a:gd name="connsiteX1548" fmla="*/ 4933496 w 10584443"/>
                    <a:gd name="connsiteY1548" fmla="*/ 427588 h 10574897"/>
                    <a:gd name="connsiteX1549" fmla="*/ 4942405 w 10584443"/>
                    <a:gd name="connsiteY1549" fmla="*/ 438551 h 10574897"/>
                    <a:gd name="connsiteX1550" fmla="*/ 4943775 w 10584443"/>
                    <a:gd name="connsiteY1550" fmla="*/ 438551 h 10574897"/>
                    <a:gd name="connsiteX1551" fmla="*/ 4933496 w 10584443"/>
                    <a:gd name="connsiteY1551" fmla="*/ 427588 h 10574897"/>
                    <a:gd name="connsiteX1552" fmla="*/ 5331600 w 10584443"/>
                    <a:gd name="connsiteY1552" fmla="*/ 420728 h 10574897"/>
                    <a:gd name="connsiteX1553" fmla="*/ 5300081 w 10584443"/>
                    <a:gd name="connsiteY1553" fmla="*/ 450192 h 10574897"/>
                    <a:gd name="connsiteX1554" fmla="*/ 5331600 w 10584443"/>
                    <a:gd name="connsiteY1554" fmla="*/ 420728 h 10574897"/>
                    <a:gd name="connsiteX1555" fmla="*/ 4893821 w 10584443"/>
                    <a:gd name="connsiteY1555" fmla="*/ 416692 h 10574897"/>
                    <a:gd name="connsiteX1556" fmla="*/ 4870457 w 10584443"/>
                    <a:gd name="connsiteY1556" fmla="*/ 424847 h 10574897"/>
                    <a:gd name="connsiteX1557" fmla="*/ 4917738 w 10584443"/>
                    <a:gd name="connsiteY1557" fmla="*/ 447459 h 10574897"/>
                    <a:gd name="connsiteX1558" fmla="*/ 4909514 w 10584443"/>
                    <a:gd name="connsiteY1558" fmla="*/ 425532 h 10574897"/>
                    <a:gd name="connsiteX1559" fmla="*/ 4920477 w 10584443"/>
                    <a:gd name="connsiteY1559" fmla="*/ 419365 h 10574897"/>
                    <a:gd name="connsiteX1560" fmla="*/ 4918422 w 10584443"/>
                    <a:gd name="connsiteY1560" fmla="*/ 419365 h 10574897"/>
                    <a:gd name="connsiteX1561" fmla="*/ 4893821 w 10584443"/>
                    <a:gd name="connsiteY1561" fmla="*/ 416692 h 10574897"/>
                    <a:gd name="connsiteX1562" fmla="*/ 5886630 w 10584443"/>
                    <a:gd name="connsiteY1562" fmla="*/ 412310 h 10574897"/>
                    <a:gd name="connsiteX1563" fmla="*/ 5868119 w 10584443"/>
                    <a:gd name="connsiteY1563" fmla="*/ 417995 h 10574897"/>
                    <a:gd name="connsiteX1564" fmla="*/ 5892786 w 10584443"/>
                    <a:gd name="connsiteY1564" fmla="*/ 437866 h 10574897"/>
                    <a:gd name="connsiteX1565" fmla="*/ 5936639 w 10584443"/>
                    <a:gd name="connsiteY1565" fmla="*/ 424162 h 10574897"/>
                    <a:gd name="connsiteX1566" fmla="*/ 5886630 w 10584443"/>
                    <a:gd name="connsiteY1566" fmla="*/ 412310 h 10574897"/>
                    <a:gd name="connsiteX1567" fmla="*/ 4047524 w 10584443"/>
                    <a:gd name="connsiteY1567" fmla="*/ 405644 h 10574897"/>
                    <a:gd name="connsiteX1568" fmla="*/ 3979003 w 10584443"/>
                    <a:gd name="connsiteY1568" fmla="*/ 449497 h 10574897"/>
                    <a:gd name="connsiteX1569" fmla="*/ 3999559 w 10584443"/>
                    <a:gd name="connsiteY1569" fmla="*/ 411811 h 10574897"/>
                    <a:gd name="connsiteX1570" fmla="*/ 4047524 w 10584443"/>
                    <a:gd name="connsiteY1570" fmla="*/ 405644 h 10574897"/>
                    <a:gd name="connsiteX1571" fmla="*/ 6893189 w 10584443"/>
                    <a:gd name="connsiteY1571" fmla="*/ 403606 h 10574897"/>
                    <a:gd name="connsiteX1572" fmla="*/ 6987063 w 10584443"/>
                    <a:gd name="connsiteY1572" fmla="*/ 460478 h 10574897"/>
                    <a:gd name="connsiteX1573" fmla="*/ 6967877 w 10584443"/>
                    <a:gd name="connsiteY1573" fmla="*/ 430329 h 10574897"/>
                    <a:gd name="connsiteX1574" fmla="*/ 7042565 w 10584443"/>
                    <a:gd name="connsiteY1574" fmla="*/ 434440 h 10574897"/>
                    <a:gd name="connsiteX1575" fmla="*/ 6893189 w 10584443"/>
                    <a:gd name="connsiteY1575" fmla="*/ 403606 h 10574897"/>
                    <a:gd name="connsiteX1576" fmla="*/ 6408376 w 10584443"/>
                    <a:gd name="connsiteY1576" fmla="*/ 395625 h 10574897"/>
                    <a:gd name="connsiteX1577" fmla="*/ 6372432 w 10584443"/>
                    <a:gd name="connsiteY1577" fmla="*/ 398809 h 10574897"/>
                    <a:gd name="connsiteX1578" fmla="*/ 6440952 w 10584443"/>
                    <a:gd name="connsiteY1578" fmla="*/ 411143 h 10574897"/>
                    <a:gd name="connsiteX1579" fmla="*/ 6408376 w 10584443"/>
                    <a:gd name="connsiteY1579" fmla="*/ 395625 h 10574897"/>
                    <a:gd name="connsiteX1580" fmla="*/ 5211004 w 10584443"/>
                    <a:gd name="connsiteY1580" fmla="*/ 389199 h 10574897"/>
                    <a:gd name="connsiteX1581" fmla="*/ 5170577 w 10584443"/>
                    <a:gd name="connsiteY1581" fmla="*/ 424145 h 10574897"/>
                    <a:gd name="connsiteX1582" fmla="*/ 5191817 w 10584443"/>
                    <a:gd name="connsiteY1582" fmla="*/ 398107 h 10574897"/>
                    <a:gd name="connsiteX1583" fmla="*/ 5182225 w 10584443"/>
                    <a:gd name="connsiteY1583" fmla="*/ 393310 h 10574897"/>
                    <a:gd name="connsiteX1584" fmla="*/ 5211004 w 10584443"/>
                    <a:gd name="connsiteY1584" fmla="*/ 389199 h 10574897"/>
                    <a:gd name="connsiteX1585" fmla="*/ 3594758 w 10584443"/>
                    <a:gd name="connsiteY1585" fmla="*/ 389023 h 10574897"/>
                    <a:gd name="connsiteX1586" fmla="*/ 3455521 w 10584443"/>
                    <a:gd name="connsiteY1586" fmla="*/ 457052 h 10574897"/>
                    <a:gd name="connsiteX1587" fmla="*/ 3537746 w 10584443"/>
                    <a:gd name="connsiteY1587" fmla="*/ 457052 h 10574897"/>
                    <a:gd name="connsiteX1588" fmla="*/ 3502116 w 10584443"/>
                    <a:gd name="connsiteY1588" fmla="*/ 436496 h 10574897"/>
                    <a:gd name="connsiteX1589" fmla="*/ 3599415 w 10584443"/>
                    <a:gd name="connsiteY1589" fmla="*/ 414569 h 10574897"/>
                    <a:gd name="connsiteX1590" fmla="*/ 3602156 w 10584443"/>
                    <a:gd name="connsiteY1590" fmla="*/ 414569 h 10574897"/>
                    <a:gd name="connsiteX1591" fmla="*/ 3625454 w 10584443"/>
                    <a:gd name="connsiteY1591" fmla="*/ 393327 h 10574897"/>
                    <a:gd name="connsiteX1592" fmla="*/ 3594758 w 10584443"/>
                    <a:gd name="connsiteY1592" fmla="*/ 389023 h 10574897"/>
                    <a:gd name="connsiteX1593" fmla="*/ 3874270 w 10584443"/>
                    <a:gd name="connsiteY1593" fmla="*/ 369259 h 10574897"/>
                    <a:gd name="connsiteX1594" fmla="*/ 3836498 w 10584443"/>
                    <a:gd name="connsiteY1594" fmla="*/ 381679 h 10574897"/>
                    <a:gd name="connsiteX1595" fmla="*/ 3837182 w 10584443"/>
                    <a:gd name="connsiteY1595" fmla="*/ 381679 h 10574897"/>
                    <a:gd name="connsiteX1596" fmla="*/ 3914611 w 10584443"/>
                    <a:gd name="connsiteY1596" fmla="*/ 370716 h 10574897"/>
                    <a:gd name="connsiteX1597" fmla="*/ 3874270 w 10584443"/>
                    <a:gd name="connsiteY1597" fmla="*/ 369259 h 10574897"/>
                    <a:gd name="connsiteX1598" fmla="*/ 3770717 w 10584443"/>
                    <a:gd name="connsiteY1598" fmla="*/ 354271 h 10574897"/>
                    <a:gd name="connsiteX1599" fmla="*/ 3693290 w 10584443"/>
                    <a:gd name="connsiteY1599" fmla="*/ 376197 h 10574897"/>
                    <a:gd name="connsiteX1600" fmla="*/ 3754272 w 10584443"/>
                    <a:gd name="connsiteY1600" fmla="*/ 376197 h 10574897"/>
                    <a:gd name="connsiteX1601" fmla="*/ 3757013 w 10584443"/>
                    <a:gd name="connsiteY1601" fmla="*/ 376197 h 10574897"/>
                    <a:gd name="connsiteX1602" fmla="*/ 3770717 w 10584443"/>
                    <a:gd name="connsiteY1602" fmla="*/ 354271 h 10574897"/>
                    <a:gd name="connsiteX1603" fmla="*/ 6752037 w 10584443"/>
                    <a:gd name="connsiteY1603" fmla="*/ 353585 h 10574897"/>
                    <a:gd name="connsiteX1604" fmla="*/ 6760944 w 10584443"/>
                    <a:gd name="connsiteY1604" fmla="*/ 383735 h 10574897"/>
                    <a:gd name="connsiteX1605" fmla="*/ 6821243 w 10584443"/>
                    <a:gd name="connsiteY1605" fmla="*/ 393327 h 10574897"/>
                    <a:gd name="connsiteX1606" fmla="*/ 6876744 w 10584443"/>
                    <a:gd name="connsiteY1606" fmla="*/ 365234 h 10574897"/>
                    <a:gd name="connsiteX1607" fmla="*/ 6752037 w 10584443"/>
                    <a:gd name="connsiteY1607" fmla="*/ 353585 h 10574897"/>
                    <a:gd name="connsiteX1608" fmla="*/ 4658620 w 10584443"/>
                    <a:gd name="connsiteY1608" fmla="*/ 349360 h 10574897"/>
                    <a:gd name="connsiteX1609" fmla="*/ 4668319 w 10584443"/>
                    <a:gd name="connsiteY1609" fmla="*/ 358375 h 10574897"/>
                    <a:gd name="connsiteX1610" fmla="*/ 4621040 w 10584443"/>
                    <a:gd name="connsiteY1610" fmla="*/ 385784 h 10574897"/>
                    <a:gd name="connsiteX1611" fmla="*/ 4658620 w 10584443"/>
                    <a:gd name="connsiteY1611" fmla="*/ 349360 h 10574897"/>
                    <a:gd name="connsiteX1612" fmla="*/ 4754655 w 10584443"/>
                    <a:gd name="connsiteY1612" fmla="*/ 342615 h 10574897"/>
                    <a:gd name="connsiteX1613" fmla="*/ 4669004 w 10584443"/>
                    <a:gd name="connsiteY1613" fmla="*/ 364542 h 10574897"/>
                    <a:gd name="connsiteX1614" fmla="*/ 4754655 w 10584443"/>
                    <a:gd name="connsiteY1614" fmla="*/ 342615 h 10574897"/>
                    <a:gd name="connsiteX1615" fmla="*/ 6913060 w 10584443"/>
                    <a:gd name="connsiteY1615" fmla="*/ 308344 h 10574897"/>
                    <a:gd name="connsiteX1616" fmla="*/ 6928820 w 10584443"/>
                    <a:gd name="connsiteY1616" fmla="*/ 346716 h 10574897"/>
                    <a:gd name="connsiteX1617" fmla="*/ 7050101 w 10584443"/>
                    <a:gd name="connsiteY1617" fmla="*/ 372068 h 10574897"/>
                    <a:gd name="connsiteX1618" fmla="*/ 7133011 w 10584443"/>
                    <a:gd name="connsiteY1618" fmla="*/ 430996 h 10574897"/>
                    <a:gd name="connsiteX1619" fmla="*/ 6844539 w 10584443"/>
                    <a:gd name="connsiteY1619" fmla="*/ 313826 h 10574897"/>
                    <a:gd name="connsiteX1620" fmla="*/ 6913060 w 10584443"/>
                    <a:gd name="connsiteY1620" fmla="*/ 308344 h 10574897"/>
                    <a:gd name="connsiteX1621" fmla="*/ 4179786 w 10584443"/>
                    <a:gd name="connsiteY1621" fmla="*/ 307676 h 10574897"/>
                    <a:gd name="connsiteX1622" fmla="*/ 4131821 w 10584443"/>
                    <a:gd name="connsiteY1622" fmla="*/ 342622 h 10574897"/>
                    <a:gd name="connsiteX1623" fmla="*/ 4179786 w 10584443"/>
                    <a:gd name="connsiteY1623" fmla="*/ 307676 h 10574897"/>
                    <a:gd name="connsiteX1624" fmla="*/ 4530596 w 10584443"/>
                    <a:gd name="connsiteY1624" fmla="*/ 296713 h 10574897"/>
                    <a:gd name="connsiteX1625" fmla="*/ 4483333 w 10584443"/>
                    <a:gd name="connsiteY1625" fmla="*/ 325492 h 10574897"/>
                    <a:gd name="connsiteX1626" fmla="*/ 4522372 w 10584443"/>
                    <a:gd name="connsiteY1626" fmla="*/ 325492 h 10574897"/>
                    <a:gd name="connsiteX1627" fmla="*/ 4530596 w 10584443"/>
                    <a:gd name="connsiteY1627" fmla="*/ 296713 h 10574897"/>
                    <a:gd name="connsiteX1628" fmla="*/ 5990086 w 10584443"/>
                    <a:gd name="connsiteY1628" fmla="*/ 283557 h 10574897"/>
                    <a:gd name="connsiteX1629" fmla="*/ 5950343 w 10584443"/>
                    <a:gd name="connsiteY1629" fmla="*/ 290546 h 10574897"/>
                    <a:gd name="connsiteX1630" fmla="*/ 6029828 w 10584443"/>
                    <a:gd name="connsiteY1630" fmla="*/ 290546 h 10574897"/>
                    <a:gd name="connsiteX1631" fmla="*/ 5990086 w 10584443"/>
                    <a:gd name="connsiteY1631" fmla="*/ 283557 h 10574897"/>
                    <a:gd name="connsiteX1632" fmla="*/ 6764272 w 10584443"/>
                    <a:gd name="connsiteY1632" fmla="*/ 278778 h 10574897"/>
                    <a:gd name="connsiteX1633" fmla="*/ 6813020 w 10584443"/>
                    <a:gd name="connsiteY1633" fmla="*/ 285742 h 10574897"/>
                    <a:gd name="connsiteX1634" fmla="*/ 6811657 w 10584443"/>
                    <a:gd name="connsiteY1634" fmla="*/ 286943 h 10574897"/>
                    <a:gd name="connsiteX1635" fmla="*/ 6715035 w 10584443"/>
                    <a:gd name="connsiteY1635" fmla="*/ 279575 h 10574897"/>
                    <a:gd name="connsiteX1636" fmla="*/ 6764272 w 10584443"/>
                    <a:gd name="connsiteY1636" fmla="*/ 278778 h 10574897"/>
                    <a:gd name="connsiteX1637" fmla="*/ 6842483 w 10584443"/>
                    <a:gd name="connsiteY1637" fmla="*/ 267231 h 10574897"/>
                    <a:gd name="connsiteX1638" fmla="*/ 6915800 w 10584443"/>
                    <a:gd name="connsiteY1638" fmla="*/ 277509 h 10574897"/>
                    <a:gd name="connsiteX1639" fmla="*/ 6954857 w 10584443"/>
                    <a:gd name="connsiteY1639" fmla="*/ 314510 h 10574897"/>
                    <a:gd name="connsiteX1640" fmla="*/ 6842483 w 10584443"/>
                    <a:gd name="connsiteY1640" fmla="*/ 267231 h 10574897"/>
                    <a:gd name="connsiteX1641" fmla="*/ 5793431 w 10584443"/>
                    <a:gd name="connsiteY1641" fmla="*/ 256971 h 10574897"/>
                    <a:gd name="connsiteX1642" fmla="*/ 5793431 w 10584443"/>
                    <a:gd name="connsiteY1642" fmla="*/ 257656 h 10574897"/>
                    <a:gd name="connsiteX1643" fmla="*/ 5938695 w 10584443"/>
                    <a:gd name="connsiteY1643" fmla="*/ 280953 h 10574897"/>
                    <a:gd name="connsiteX1644" fmla="*/ 5793431 w 10584443"/>
                    <a:gd name="connsiteY1644" fmla="*/ 256971 h 10574897"/>
                    <a:gd name="connsiteX1645" fmla="*/ 3863905 w 10584443"/>
                    <a:gd name="connsiteY1645" fmla="*/ 243952 h 10574897"/>
                    <a:gd name="connsiteX1646" fmla="*/ 3862438 w 10584443"/>
                    <a:gd name="connsiteY1646" fmla="*/ 244292 h 10574897"/>
                    <a:gd name="connsiteX1647" fmla="*/ 3788808 w 10584443"/>
                    <a:gd name="connsiteY1647" fmla="*/ 250234 h 10574897"/>
                    <a:gd name="connsiteX1648" fmla="*/ 3715900 w 10584443"/>
                    <a:gd name="connsiteY1648" fmla="*/ 278213 h 10574897"/>
                    <a:gd name="connsiteX1649" fmla="*/ 3862438 w 10584443"/>
                    <a:gd name="connsiteY1649" fmla="*/ 244292 h 10574897"/>
                    <a:gd name="connsiteX1650" fmla="*/ 3866646 w 10584443"/>
                    <a:gd name="connsiteY1650" fmla="*/ 243952 h 10574897"/>
                    <a:gd name="connsiteX1651" fmla="*/ 5770884 w 10584443"/>
                    <a:gd name="connsiteY1651" fmla="*/ 242518 h 10574897"/>
                    <a:gd name="connsiteX1652" fmla="*/ 5694761 w 10584443"/>
                    <a:gd name="connsiteY1652" fmla="*/ 256971 h 10574897"/>
                    <a:gd name="connsiteX1653" fmla="*/ 5795487 w 10584443"/>
                    <a:gd name="connsiteY1653" fmla="*/ 248749 h 10574897"/>
                    <a:gd name="connsiteX1654" fmla="*/ 5770884 w 10584443"/>
                    <a:gd name="connsiteY1654" fmla="*/ 242518 h 10574897"/>
                    <a:gd name="connsiteX1655" fmla="*/ 4359311 w 10584443"/>
                    <a:gd name="connsiteY1655" fmla="*/ 224766 h 10574897"/>
                    <a:gd name="connsiteX1656" fmla="*/ 4352459 w 10584443"/>
                    <a:gd name="connsiteY1656" fmla="*/ 274101 h 10574897"/>
                    <a:gd name="connsiteX1657" fmla="*/ 4352459 w 10584443"/>
                    <a:gd name="connsiteY1657" fmla="*/ 267934 h 10574897"/>
                    <a:gd name="connsiteX1658" fmla="*/ 4359311 w 10584443"/>
                    <a:gd name="connsiteY1658" fmla="*/ 224766 h 10574897"/>
                    <a:gd name="connsiteX1659" fmla="*/ 4095505 w 10584443"/>
                    <a:gd name="connsiteY1659" fmla="*/ 222027 h 10574897"/>
                    <a:gd name="connsiteX1660" fmla="*/ 4098033 w 10584443"/>
                    <a:gd name="connsiteY1660" fmla="*/ 222239 h 10574897"/>
                    <a:gd name="connsiteX1661" fmla="*/ 4078386 w 10584443"/>
                    <a:gd name="connsiteY1661" fmla="*/ 241811 h 10574897"/>
                    <a:gd name="connsiteX1662" fmla="*/ 4011225 w 10584443"/>
                    <a:gd name="connsiteY1662" fmla="*/ 279583 h 10574897"/>
                    <a:gd name="connsiteX1663" fmla="*/ 4167453 w 10584443"/>
                    <a:gd name="connsiteY1663" fmla="*/ 237785 h 10574897"/>
                    <a:gd name="connsiteX1664" fmla="*/ 4089339 w 10584443"/>
                    <a:gd name="connsiteY1664" fmla="*/ 254230 h 10574897"/>
                    <a:gd name="connsiteX1665" fmla="*/ 4109911 w 10584443"/>
                    <a:gd name="connsiteY1665" fmla="*/ 223241 h 10574897"/>
                    <a:gd name="connsiteX1666" fmla="*/ 4098033 w 10584443"/>
                    <a:gd name="connsiteY1666" fmla="*/ 222239 h 10574897"/>
                    <a:gd name="connsiteX1667" fmla="*/ 4098247 w 10584443"/>
                    <a:gd name="connsiteY1667" fmla="*/ 222027 h 10574897"/>
                    <a:gd name="connsiteX1668" fmla="*/ 5572794 w 10584443"/>
                    <a:gd name="connsiteY1668" fmla="*/ 217915 h 10574897"/>
                    <a:gd name="connsiteX1669" fmla="*/ 5517764 w 10584443"/>
                    <a:gd name="connsiteY1669" fmla="*/ 237654 h 10574897"/>
                    <a:gd name="connsiteX1670" fmla="*/ 5509755 w 10584443"/>
                    <a:gd name="connsiteY1670" fmla="*/ 237100 h 10574897"/>
                    <a:gd name="connsiteX1671" fmla="*/ 5509755 w 10584443"/>
                    <a:gd name="connsiteY1671" fmla="*/ 240526 h 10574897"/>
                    <a:gd name="connsiteX1672" fmla="*/ 5517764 w 10584443"/>
                    <a:gd name="connsiteY1672" fmla="*/ 237654 h 10574897"/>
                    <a:gd name="connsiteX1673" fmla="*/ 5584044 w 10584443"/>
                    <a:gd name="connsiteY1673" fmla="*/ 242232 h 10574897"/>
                    <a:gd name="connsiteX1674" fmla="*/ 5658445 w 10584443"/>
                    <a:gd name="connsiteY1674" fmla="*/ 239156 h 10574897"/>
                    <a:gd name="connsiteX1675" fmla="*/ 5572794 w 10584443"/>
                    <a:gd name="connsiteY1675" fmla="*/ 217915 h 10574897"/>
                    <a:gd name="connsiteX1676" fmla="*/ 4724273 w 10584443"/>
                    <a:gd name="connsiteY1676" fmla="*/ 210206 h 10574897"/>
                    <a:gd name="connsiteX1677" fmla="*/ 4678599 w 10584443"/>
                    <a:gd name="connsiteY1677" fmla="*/ 230248 h 10574897"/>
                    <a:gd name="connsiteX1678" fmla="*/ 4727934 w 10584443"/>
                    <a:gd name="connsiteY1678" fmla="*/ 238470 h 10574897"/>
                    <a:gd name="connsiteX1679" fmla="*/ 4747121 w 10584443"/>
                    <a:gd name="connsiteY1679" fmla="*/ 210377 h 10574897"/>
                    <a:gd name="connsiteX1680" fmla="*/ 4724273 w 10584443"/>
                    <a:gd name="connsiteY1680" fmla="*/ 210206 h 10574897"/>
                    <a:gd name="connsiteX1681" fmla="*/ 4527168 w 10584443"/>
                    <a:gd name="connsiteY1681" fmla="*/ 189136 h 10574897"/>
                    <a:gd name="connsiteX1682" fmla="*/ 4399052 w 10584443"/>
                    <a:gd name="connsiteY1682" fmla="*/ 220655 h 10574897"/>
                    <a:gd name="connsiteX1683" fmla="*/ 4488815 w 10584443"/>
                    <a:gd name="connsiteY1683" fmla="*/ 228878 h 10574897"/>
                    <a:gd name="connsiteX1684" fmla="*/ 4577189 w 10584443"/>
                    <a:gd name="connsiteY1684" fmla="*/ 196673 h 10574897"/>
                    <a:gd name="connsiteX1685" fmla="*/ 4527168 w 10584443"/>
                    <a:gd name="connsiteY1685" fmla="*/ 189136 h 10574897"/>
                    <a:gd name="connsiteX1686" fmla="*/ 5092465 w 10584443"/>
                    <a:gd name="connsiteY1686" fmla="*/ 183654 h 10574897"/>
                    <a:gd name="connsiteX1687" fmla="*/ 5080816 w 10584443"/>
                    <a:gd name="connsiteY1687" fmla="*/ 205582 h 10574897"/>
                    <a:gd name="connsiteX1688" fmla="*/ 5160985 w 10584443"/>
                    <a:gd name="connsiteY1688" fmla="*/ 195988 h 10574897"/>
                    <a:gd name="connsiteX1689" fmla="*/ 5092465 w 10584443"/>
                    <a:gd name="connsiteY1689" fmla="*/ 183654 h 10574897"/>
                    <a:gd name="connsiteX1690" fmla="*/ 4757454 w 10584443"/>
                    <a:gd name="connsiteY1690" fmla="*/ 183539 h 10574897"/>
                    <a:gd name="connsiteX1691" fmla="*/ 4597059 w 10584443"/>
                    <a:gd name="connsiteY1691" fmla="*/ 205582 h 10574897"/>
                    <a:gd name="connsiteX1692" fmla="*/ 4802623 w 10584443"/>
                    <a:gd name="connsiteY1692" fmla="*/ 205582 h 10574897"/>
                    <a:gd name="connsiteX1693" fmla="*/ 4757454 w 10584443"/>
                    <a:gd name="connsiteY1693" fmla="*/ 183539 h 10574897"/>
                    <a:gd name="connsiteX1694" fmla="*/ 6323096 w 10584443"/>
                    <a:gd name="connsiteY1694" fmla="*/ 155543 h 10574897"/>
                    <a:gd name="connsiteX1695" fmla="*/ 6438896 w 10584443"/>
                    <a:gd name="connsiteY1695" fmla="*/ 190489 h 10574897"/>
                    <a:gd name="connsiteX1696" fmla="*/ 6323096 w 10584443"/>
                    <a:gd name="connsiteY1696" fmla="*/ 155543 h 10574897"/>
                    <a:gd name="connsiteX1697" fmla="*/ 6072309 w 10584443"/>
                    <a:gd name="connsiteY1697" fmla="*/ 151434 h 10574897"/>
                    <a:gd name="connsiteX1698" fmla="*/ 6346393 w 10584443"/>
                    <a:gd name="connsiteY1698" fmla="*/ 213788 h 10574897"/>
                    <a:gd name="connsiteX1699" fmla="*/ 6013382 w 10584443"/>
                    <a:gd name="connsiteY1699" fmla="*/ 182268 h 10574897"/>
                    <a:gd name="connsiteX1700" fmla="*/ 6004420 w 10584443"/>
                    <a:gd name="connsiteY1700" fmla="*/ 172150 h 10574897"/>
                    <a:gd name="connsiteX1701" fmla="*/ 6006530 w 10584443"/>
                    <a:gd name="connsiteY1701" fmla="*/ 167879 h 10574897"/>
                    <a:gd name="connsiteX1702" fmla="*/ 6087384 w 10584443"/>
                    <a:gd name="connsiteY1702" fmla="*/ 171990 h 10574897"/>
                    <a:gd name="connsiteX1703" fmla="*/ 6072309 w 10584443"/>
                    <a:gd name="connsiteY1703" fmla="*/ 151434 h 10574897"/>
                    <a:gd name="connsiteX1704" fmla="*/ 4464816 w 10584443"/>
                    <a:gd name="connsiteY1704" fmla="*/ 135673 h 10574897"/>
                    <a:gd name="connsiteX1705" fmla="*/ 4505929 w 10584443"/>
                    <a:gd name="connsiteY1705" fmla="*/ 147322 h 10574897"/>
                    <a:gd name="connsiteX1706" fmla="*/ 4486743 w 10584443"/>
                    <a:gd name="connsiteY1706" fmla="*/ 167878 h 10574897"/>
                    <a:gd name="connsiteX1707" fmla="*/ 4457279 w 10584443"/>
                    <a:gd name="connsiteY1707" fmla="*/ 185008 h 10574897"/>
                    <a:gd name="connsiteX1708" fmla="*/ 4425759 w 10584443"/>
                    <a:gd name="connsiteY1708" fmla="*/ 158970 h 10574897"/>
                    <a:gd name="connsiteX1709" fmla="*/ 4464816 w 10584443"/>
                    <a:gd name="connsiteY1709" fmla="*/ 135673 h 10574897"/>
                    <a:gd name="connsiteX1710" fmla="*/ 5036963 w 10584443"/>
                    <a:gd name="connsiteY1710" fmla="*/ 88411 h 10574897"/>
                    <a:gd name="connsiteX1711" fmla="*/ 5305563 w 10584443"/>
                    <a:gd name="connsiteY1711" fmla="*/ 98004 h 10574897"/>
                    <a:gd name="connsiteX1712" fmla="*/ 5511125 w 10584443"/>
                    <a:gd name="connsiteY1712" fmla="*/ 141172 h 10574897"/>
                    <a:gd name="connsiteX1713" fmla="*/ 5615277 w 10584443"/>
                    <a:gd name="connsiteY1713" fmla="*/ 121986 h 10574897"/>
                    <a:gd name="connsiteX1714" fmla="*/ 5736559 w 10584443"/>
                    <a:gd name="connsiteY1714" fmla="*/ 121986 h 10574897"/>
                    <a:gd name="connsiteX1715" fmla="*/ 5867433 w 10584443"/>
                    <a:gd name="connsiteY1715" fmla="*/ 132263 h 10574897"/>
                    <a:gd name="connsiteX1716" fmla="*/ 5850988 w 10584443"/>
                    <a:gd name="connsiteY1716" fmla="*/ 160357 h 10574897"/>
                    <a:gd name="connsiteX1717" fmla="*/ 5926361 w 10584443"/>
                    <a:gd name="connsiteY1717" fmla="*/ 189136 h 10574897"/>
                    <a:gd name="connsiteX1718" fmla="*/ 6007216 w 10584443"/>
                    <a:gd name="connsiteY1718" fmla="*/ 189136 h 10574897"/>
                    <a:gd name="connsiteX1719" fmla="*/ 5983234 w 10584443"/>
                    <a:gd name="connsiteY1719" fmla="*/ 202840 h 10574897"/>
                    <a:gd name="connsiteX1720" fmla="*/ 6575938 w 10584443"/>
                    <a:gd name="connsiteY1720" fmla="*/ 300824 h 10574897"/>
                    <a:gd name="connsiteX1721" fmla="*/ 6415599 w 10584443"/>
                    <a:gd name="connsiteY1721" fmla="*/ 246693 h 10574897"/>
                    <a:gd name="connsiteX1722" fmla="*/ 6445749 w 10584443"/>
                    <a:gd name="connsiteY1722" fmla="*/ 250119 h 10574897"/>
                    <a:gd name="connsiteX1723" fmla="*/ 6384765 w 10584443"/>
                    <a:gd name="connsiteY1723" fmla="*/ 243952 h 10574897"/>
                    <a:gd name="connsiteX1724" fmla="*/ 6390247 w 10584443"/>
                    <a:gd name="connsiteY1724" fmla="*/ 195302 h 10574897"/>
                    <a:gd name="connsiteX1725" fmla="*/ 6582790 w 10584443"/>
                    <a:gd name="connsiteY1725" fmla="*/ 253545 h 10574897"/>
                    <a:gd name="connsiteX1726" fmla="*/ 6657478 w 10584443"/>
                    <a:gd name="connsiteY1726" fmla="*/ 283009 h 10574897"/>
                    <a:gd name="connsiteX1727" fmla="*/ 6612254 w 10584443"/>
                    <a:gd name="connsiteY1727" fmla="*/ 287805 h 10574897"/>
                    <a:gd name="connsiteX1728" fmla="*/ 6700646 w 10584443"/>
                    <a:gd name="connsiteY1728" fmla="*/ 309732 h 10574897"/>
                    <a:gd name="connsiteX1729" fmla="*/ 6695850 w 10584443"/>
                    <a:gd name="connsiteY1729" fmla="*/ 294658 h 10574897"/>
                    <a:gd name="connsiteX1730" fmla="*/ 6660219 w 10584443"/>
                    <a:gd name="connsiteY1730" fmla="*/ 329603 h 10574897"/>
                    <a:gd name="connsiteX1731" fmla="*/ 6584160 w 10584443"/>
                    <a:gd name="connsiteY1731" fmla="*/ 307676 h 10574897"/>
                    <a:gd name="connsiteX1732" fmla="*/ 6584160 w 10584443"/>
                    <a:gd name="connsiteY1732" fmla="*/ 353585 h 10574897"/>
                    <a:gd name="connsiteX1733" fmla="*/ 6652681 w 10584443"/>
                    <a:gd name="connsiteY1733" fmla="*/ 369345 h 10574897"/>
                    <a:gd name="connsiteX1734" fmla="*/ 6904153 w 10584443"/>
                    <a:gd name="connsiteY1734" fmla="*/ 361123 h 10574897"/>
                    <a:gd name="connsiteX1735" fmla="*/ 6934302 w 10584443"/>
                    <a:gd name="connsiteY1735" fmla="*/ 390587 h 10574897"/>
                    <a:gd name="connsiteX1736" fmla="*/ 7085048 w 10584443"/>
                    <a:gd name="connsiteY1736" fmla="*/ 445403 h 10574897"/>
                    <a:gd name="connsiteX1737" fmla="*/ 7047361 w 10584443"/>
                    <a:gd name="connsiteY1737" fmla="*/ 454996 h 10574897"/>
                    <a:gd name="connsiteX1738" fmla="*/ 7152198 w 10584443"/>
                    <a:gd name="connsiteY1738" fmla="*/ 467330 h 10574897"/>
                    <a:gd name="connsiteX1739" fmla="*/ 7214552 w 10584443"/>
                    <a:gd name="connsiteY1739" fmla="*/ 498164 h 10574897"/>
                    <a:gd name="connsiteX1740" fmla="*/ 7246071 w 10584443"/>
                    <a:gd name="connsiteY1740" fmla="*/ 544758 h 10574897"/>
                    <a:gd name="connsiteX1741" fmla="*/ 7298832 w 10584443"/>
                    <a:gd name="connsiteY1741" fmla="*/ 552296 h 10574897"/>
                    <a:gd name="connsiteX1742" fmla="*/ 7270053 w 10584443"/>
                    <a:gd name="connsiteY1742" fmla="*/ 521461 h 10574897"/>
                    <a:gd name="connsiteX1743" fmla="*/ 7359131 w 10584443"/>
                    <a:gd name="connsiteY1743" fmla="*/ 545444 h 10574897"/>
                    <a:gd name="connsiteX1744" fmla="*/ 7364612 w 10584443"/>
                    <a:gd name="connsiteY1744" fmla="*/ 576963 h 10574897"/>
                    <a:gd name="connsiteX1745" fmla="*/ 7433133 w 10584443"/>
                    <a:gd name="connsiteY1745" fmla="*/ 603001 h 10574897"/>
                    <a:gd name="connsiteX1746" fmla="*/ 7457800 w 10584443"/>
                    <a:gd name="connsiteY1746" fmla="*/ 581074 h 10574897"/>
                    <a:gd name="connsiteX1747" fmla="*/ 7348852 w 10584443"/>
                    <a:gd name="connsiteY1747" fmla="*/ 529684 h 10574897"/>
                    <a:gd name="connsiteX1748" fmla="*/ 7379687 w 10584443"/>
                    <a:gd name="connsiteY1748" fmla="*/ 514609 h 10574897"/>
                    <a:gd name="connsiteX1749" fmla="*/ 7463967 w 10584443"/>
                    <a:gd name="connsiteY1749" fmla="*/ 550240 h 10574897"/>
                    <a:gd name="connsiteX1750" fmla="*/ 7422170 w 10584443"/>
                    <a:gd name="connsiteY1750" fmla="*/ 500905 h 10574897"/>
                    <a:gd name="connsiteX1751" fmla="*/ 7527692 w 10584443"/>
                    <a:gd name="connsiteY1751" fmla="*/ 599575 h 10574897"/>
                    <a:gd name="connsiteX1752" fmla="*/ 7639380 w 10584443"/>
                    <a:gd name="connsiteY1752" fmla="*/ 685225 h 10574897"/>
                    <a:gd name="connsiteX1753" fmla="*/ 7591416 w 10584443"/>
                    <a:gd name="connsiteY1753" fmla="*/ 704412 h 10574897"/>
                    <a:gd name="connsiteX1754" fmla="*/ 7714068 w 10584443"/>
                    <a:gd name="connsiteY1754" fmla="*/ 772931 h 10574897"/>
                    <a:gd name="connsiteX1755" fmla="*/ 7769570 w 10584443"/>
                    <a:gd name="connsiteY1755" fmla="*/ 778413 h 10574897"/>
                    <a:gd name="connsiteX1756" fmla="*/ 7743532 w 10584443"/>
                    <a:gd name="connsiteY1756" fmla="*/ 798969 h 10574897"/>
                    <a:gd name="connsiteX1757" fmla="*/ 7801089 w 10584443"/>
                    <a:gd name="connsiteY1757" fmla="*/ 820896 h 10574897"/>
                    <a:gd name="connsiteX1758" fmla="*/ 7827128 w 10584443"/>
                    <a:gd name="connsiteY1758" fmla="*/ 800340 h 10574897"/>
                    <a:gd name="connsiteX1759" fmla="*/ 7790811 w 10584443"/>
                    <a:gd name="connsiteY1759" fmla="*/ 765394 h 10574897"/>
                    <a:gd name="connsiteX1760" fmla="*/ 7859332 w 10584443"/>
                    <a:gd name="connsiteY1760" fmla="*/ 805136 h 10574897"/>
                    <a:gd name="connsiteX1761" fmla="*/ 7835350 w 10584443"/>
                    <a:gd name="connsiteY1761" fmla="*/ 770192 h 10574897"/>
                    <a:gd name="connsiteX1762" fmla="*/ 7868925 w 10584443"/>
                    <a:gd name="connsiteY1762" fmla="*/ 774987 h 10574897"/>
                    <a:gd name="connsiteX1763" fmla="*/ 7882629 w 10584443"/>
                    <a:gd name="connsiteY1763" fmla="*/ 824322 h 10574897"/>
                    <a:gd name="connsiteX1764" fmla="*/ 7951150 w 10584443"/>
                    <a:gd name="connsiteY1764" fmla="*/ 865435 h 10574897"/>
                    <a:gd name="connsiteX1765" fmla="*/ 7998430 w 10584443"/>
                    <a:gd name="connsiteY1765" fmla="*/ 933955 h 10574897"/>
                    <a:gd name="connsiteX1766" fmla="*/ 8047764 w 10584443"/>
                    <a:gd name="connsiteY1766" fmla="*/ 918881 h 10574897"/>
                    <a:gd name="connsiteX1767" fmla="*/ 8032005 w 10584443"/>
                    <a:gd name="connsiteY1767" fmla="*/ 955882 h 10574897"/>
                    <a:gd name="connsiteX1768" fmla="*/ 8229344 w 10584443"/>
                    <a:gd name="connsiteY1768" fmla="*/ 1072367 h 10574897"/>
                    <a:gd name="connsiteX1769" fmla="*/ 8297865 w 10584443"/>
                    <a:gd name="connsiteY1769" fmla="*/ 1129239 h 10574897"/>
                    <a:gd name="connsiteX1770" fmla="*/ 8332811 w 10584443"/>
                    <a:gd name="connsiteY1770" fmla="*/ 1192964 h 10574897"/>
                    <a:gd name="connsiteX1771" fmla="*/ 8447240 w 10584443"/>
                    <a:gd name="connsiteY1771" fmla="*/ 1214204 h 10574897"/>
                    <a:gd name="connsiteX1772" fmla="*/ 8475334 w 10584443"/>
                    <a:gd name="connsiteY1772" fmla="*/ 1270391 h 10574897"/>
                    <a:gd name="connsiteX1773" fmla="*/ 8422572 w 10584443"/>
                    <a:gd name="connsiteY1773" fmla="*/ 1255317 h 10574897"/>
                    <a:gd name="connsiteX1774" fmla="*/ 8559614 w 10584443"/>
                    <a:gd name="connsiteY1774" fmla="*/ 1343023 h 10574897"/>
                    <a:gd name="connsiteX1775" fmla="*/ 8515761 w 10584443"/>
                    <a:gd name="connsiteY1775" fmla="*/ 1289577 h 10574897"/>
                    <a:gd name="connsiteX1776" fmla="*/ 8633617 w 10584443"/>
                    <a:gd name="connsiteY1776" fmla="*/ 1383451 h 10574897"/>
                    <a:gd name="connsiteX1777" fmla="*/ 8728860 w 10584443"/>
                    <a:gd name="connsiteY1777" fmla="*/ 1467731 h 10574897"/>
                    <a:gd name="connsiteX1778" fmla="*/ 8883717 w 10584443"/>
                    <a:gd name="connsiteY1778" fmla="*/ 1632866 h 10574897"/>
                    <a:gd name="connsiteX1779" fmla="*/ 8912497 w 10584443"/>
                    <a:gd name="connsiteY1779" fmla="*/ 1686311 h 10574897"/>
                    <a:gd name="connsiteX1780" fmla="*/ 8908384 w 10584443"/>
                    <a:gd name="connsiteY1780" fmla="*/ 1651367 h 10574897"/>
                    <a:gd name="connsiteX1781" fmla="*/ 8970054 w 10584443"/>
                    <a:gd name="connsiteY1781" fmla="*/ 1676034 h 10574897"/>
                    <a:gd name="connsiteX1782" fmla="*/ 9052278 w 10584443"/>
                    <a:gd name="connsiteY1782" fmla="*/ 1787723 h 10574897"/>
                    <a:gd name="connsiteX1783" fmla="*/ 9011851 w 10584443"/>
                    <a:gd name="connsiteY1783" fmla="*/ 1769907 h 10574897"/>
                    <a:gd name="connsiteX1784" fmla="*/ 9080372 w 10584443"/>
                    <a:gd name="connsiteY1784" fmla="*/ 1842539 h 10574897"/>
                    <a:gd name="connsiteX1785" fmla="*/ 9144096 w 10584443"/>
                    <a:gd name="connsiteY1785" fmla="*/ 1880225 h 10574897"/>
                    <a:gd name="connsiteX1786" fmla="*/ 9135874 w 10584443"/>
                    <a:gd name="connsiteY1786" fmla="*/ 1910375 h 10574897"/>
                    <a:gd name="connsiteX1787" fmla="*/ 9159171 w 10584443"/>
                    <a:gd name="connsiteY1787" fmla="*/ 1930246 h 10574897"/>
                    <a:gd name="connsiteX1788" fmla="*/ 9071464 w 10584443"/>
                    <a:gd name="connsiteY1788" fmla="*/ 1897356 h 10574897"/>
                    <a:gd name="connsiteX1789" fmla="*/ 9198228 w 10584443"/>
                    <a:gd name="connsiteY1789" fmla="*/ 2010415 h 10574897"/>
                    <a:gd name="connsiteX1790" fmla="*/ 9198228 w 10584443"/>
                    <a:gd name="connsiteY1790" fmla="*/ 2046046 h 10574897"/>
                    <a:gd name="connsiteX1791" fmla="*/ 9272231 w 10584443"/>
                    <a:gd name="connsiteY1791" fmla="*/ 2100862 h 10574897"/>
                    <a:gd name="connsiteX1792" fmla="*/ 9231803 w 10584443"/>
                    <a:gd name="connsiteY1792" fmla="*/ 2046046 h 10574897"/>
                    <a:gd name="connsiteX1793" fmla="*/ 9368844 w 10584443"/>
                    <a:gd name="connsiteY1793" fmla="*/ 2154994 h 10574897"/>
                    <a:gd name="connsiteX1794" fmla="*/ 9342121 w 10584443"/>
                    <a:gd name="connsiteY1794" fmla="*/ 2183772 h 10574897"/>
                    <a:gd name="connsiteX1795" fmla="*/ 9273600 w 10584443"/>
                    <a:gd name="connsiteY1795" fmla="*/ 2135809 h 10574897"/>
                    <a:gd name="connsiteX1796" fmla="*/ 9370215 w 10584443"/>
                    <a:gd name="connsiteY1796" fmla="*/ 2235849 h 10574897"/>
                    <a:gd name="connsiteX1797" fmla="*/ 9370215 w 10584443"/>
                    <a:gd name="connsiteY1797" fmla="*/ 2189939 h 10574897"/>
                    <a:gd name="connsiteX1798" fmla="*/ 9454495 w 10584443"/>
                    <a:gd name="connsiteY1798" fmla="*/ 2265313 h 10574897"/>
                    <a:gd name="connsiteX1799" fmla="*/ 9445588 w 10584443"/>
                    <a:gd name="connsiteY1799" fmla="*/ 2305054 h 10574897"/>
                    <a:gd name="connsiteX1800" fmla="*/ 9631279 w 10584443"/>
                    <a:gd name="connsiteY1800" fmla="*/ 2515413 h 10574897"/>
                    <a:gd name="connsiteX1801" fmla="*/ 9590852 w 10584443"/>
                    <a:gd name="connsiteY1801" fmla="*/ 2525691 h 10574897"/>
                    <a:gd name="connsiteX1802" fmla="*/ 9647724 w 10584443"/>
                    <a:gd name="connsiteY1802" fmla="*/ 2583932 h 10574897"/>
                    <a:gd name="connsiteX1803" fmla="*/ 9631965 w 10584443"/>
                    <a:gd name="connsiteY1803" fmla="*/ 2592155 h 10574897"/>
                    <a:gd name="connsiteX1804" fmla="*/ 9686096 w 10584443"/>
                    <a:gd name="connsiteY1804" fmla="*/ 2630527 h 10574897"/>
                    <a:gd name="connsiteX1805" fmla="*/ 9643613 w 10584443"/>
                    <a:gd name="connsiteY1805" fmla="*/ 2553099 h 10574897"/>
                    <a:gd name="connsiteX1806" fmla="*/ 9656632 w 10584443"/>
                    <a:gd name="connsiteY1806" fmla="*/ 2524319 h 10574897"/>
                    <a:gd name="connsiteX1807" fmla="*/ 9760098 w 10584443"/>
                    <a:gd name="connsiteY1807" fmla="*/ 2693566 h 10574897"/>
                    <a:gd name="connsiteX1808" fmla="*/ 9810118 w 10584443"/>
                    <a:gd name="connsiteY1808" fmla="*/ 2693566 h 10574897"/>
                    <a:gd name="connsiteX1809" fmla="*/ 9810118 w 10584443"/>
                    <a:gd name="connsiteY1809" fmla="*/ 2762087 h 10574897"/>
                    <a:gd name="connsiteX1810" fmla="*/ 9686096 w 10584443"/>
                    <a:gd name="connsiteY1810" fmla="*/ 2603118 h 10574897"/>
                    <a:gd name="connsiteX1811" fmla="*/ 9703226 w 10584443"/>
                    <a:gd name="connsiteY1811" fmla="*/ 2681917 h 10574897"/>
                    <a:gd name="connsiteX1812" fmla="*/ 9644983 w 10584443"/>
                    <a:gd name="connsiteY1812" fmla="*/ 2677806 h 10574897"/>
                    <a:gd name="connsiteX1813" fmla="*/ 9596334 w 10584443"/>
                    <a:gd name="connsiteY1813" fmla="*/ 2615452 h 10574897"/>
                    <a:gd name="connsiteX1814" fmla="*/ 9671021 w 10584443"/>
                    <a:gd name="connsiteY1814" fmla="*/ 2683973 h 10574897"/>
                    <a:gd name="connsiteX1815" fmla="*/ 9728578 w 10584443"/>
                    <a:gd name="connsiteY1815" fmla="*/ 2764141 h 10574897"/>
                    <a:gd name="connsiteX1816" fmla="*/ 9697744 w 10584443"/>
                    <a:gd name="connsiteY1816" fmla="*/ 2703159 h 10574897"/>
                    <a:gd name="connsiteX1817" fmla="*/ 9703226 w 10584443"/>
                    <a:gd name="connsiteY1817" fmla="*/ 2679176 h 10574897"/>
                    <a:gd name="connsiteX1818" fmla="*/ 9840267 w 10584443"/>
                    <a:gd name="connsiteY1818" fmla="*/ 2922426 h 10574897"/>
                    <a:gd name="connsiteX1819" fmla="*/ 9943048 w 10584443"/>
                    <a:gd name="connsiteY1819" fmla="*/ 3045079 h 10574897"/>
                    <a:gd name="connsiteX1820" fmla="*/ 9931400 w 10584443"/>
                    <a:gd name="connsiteY1820" fmla="*/ 3007392 h 10574897"/>
                    <a:gd name="connsiteX1821" fmla="*/ 9965660 w 10584443"/>
                    <a:gd name="connsiteY1821" fmla="*/ 3058098 h 10574897"/>
                    <a:gd name="connsiteX1822" fmla="*/ 9871787 w 10584443"/>
                    <a:gd name="connsiteY1822" fmla="*/ 2936130 h 10574897"/>
                    <a:gd name="connsiteX1823" fmla="*/ 9823137 w 10584443"/>
                    <a:gd name="connsiteY1823" fmla="*/ 2818274 h 10574897"/>
                    <a:gd name="connsiteX1824" fmla="*/ 9860138 w 10584443"/>
                    <a:gd name="connsiteY1824" fmla="*/ 2877201 h 10574897"/>
                    <a:gd name="connsiteX1825" fmla="*/ 9883436 w 10584443"/>
                    <a:gd name="connsiteY1825" fmla="*/ 2856645 h 10574897"/>
                    <a:gd name="connsiteX1826" fmla="*/ 9937567 w 10584443"/>
                    <a:gd name="connsiteY1826" fmla="*/ 2930649 h 10574897"/>
                    <a:gd name="connsiteX1827" fmla="*/ 9878639 w 10584443"/>
                    <a:gd name="connsiteY1827" fmla="*/ 2912147 h 10574897"/>
                    <a:gd name="connsiteX1828" fmla="*/ 9971827 w 10584443"/>
                    <a:gd name="connsiteY1828" fmla="*/ 2970389 h 10574897"/>
                    <a:gd name="connsiteX1829" fmla="*/ 9961548 w 10584443"/>
                    <a:gd name="connsiteY1829" fmla="*/ 2910091 h 10574897"/>
                    <a:gd name="connsiteX1830" fmla="*/ 9987587 w 10584443"/>
                    <a:gd name="connsiteY1830" fmla="*/ 2953946 h 10574897"/>
                    <a:gd name="connsiteX1831" fmla="*/ 9982106 w 10584443"/>
                    <a:gd name="connsiteY1831" fmla="*/ 3062210 h 10574897"/>
                    <a:gd name="connsiteX1832" fmla="*/ 10060219 w 10584443"/>
                    <a:gd name="connsiteY1832" fmla="*/ 3151286 h 10574897"/>
                    <a:gd name="connsiteX1833" fmla="*/ 10104757 w 10584443"/>
                    <a:gd name="connsiteY1833" fmla="*/ 3271199 h 10574897"/>
                    <a:gd name="connsiteX1834" fmla="*/ 10121888 w 10584443"/>
                    <a:gd name="connsiteY1834" fmla="*/ 3265718 h 10574897"/>
                    <a:gd name="connsiteX1835" fmla="*/ 10137647 w 10584443"/>
                    <a:gd name="connsiteY1835" fmla="*/ 3302719 h 10574897"/>
                    <a:gd name="connsiteX1836" fmla="*/ 10104073 w 10584443"/>
                    <a:gd name="connsiteY1836" fmla="*/ 3312998 h 10574897"/>
                    <a:gd name="connsiteX1837" fmla="*/ 10041719 w 10584443"/>
                    <a:gd name="connsiteY1837" fmla="*/ 3167046 h 10574897"/>
                    <a:gd name="connsiteX1838" fmla="*/ 10016365 w 10584443"/>
                    <a:gd name="connsiteY1838" fmla="*/ 3186233 h 10574897"/>
                    <a:gd name="connsiteX1839" fmla="*/ 10127369 w 10584443"/>
                    <a:gd name="connsiteY1839" fmla="*/ 3367814 h 10574897"/>
                    <a:gd name="connsiteX1840" fmla="*/ 10136962 w 10584443"/>
                    <a:gd name="connsiteY1840" fmla="*/ 3334239 h 10574897"/>
                    <a:gd name="connsiteX1841" fmla="*/ 10225354 w 10584443"/>
                    <a:gd name="connsiteY1841" fmla="*/ 3504857 h 10574897"/>
                    <a:gd name="connsiteX1842" fmla="*/ 10243855 w 10584443"/>
                    <a:gd name="connsiteY1842" fmla="*/ 3593249 h 10574897"/>
                    <a:gd name="connsiteX1843" fmla="*/ 10232206 w 10584443"/>
                    <a:gd name="connsiteY1843" fmla="*/ 3626139 h 10574897"/>
                    <a:gd name="connsiteX1844" fmla="*/ 10204112 w 10584443"/>
                    <a:gd name="connsiteY1844" fmla="*/ 3572692 h 10574897"/>
                    <a:gd name="connsiteX1845" fmla="*/ 10178760 w 10584443"/>
                    <a:gd name="connsiteY1845" fmla="*/ 3568581 h 10574897"/>
                    <a:gd name="connsiteX1846" fmla="*/ 10205483 w 10584443"/>
                    <a:gd name="connsiteY1846" fmla="*/ 3643268 h 10574897"/>
                    <a:gd name="connsiteX1847" fmla="*/ 10255503 w 10584443"/>
                    <a:gd name="connsiteY1847" fmla="*/ 3643268 h 10574897"/>
                    <a:gd name="connsiteX1848" fmla="*/ 10282912 w 10584443"/>
                    <a:gd name="connsiteY1848" fmla="*/ 3759071 h 10574897"/>
                    <a:gd name="connsiteX1849" fmla="*/ 10282912 w 10584443"/>
                    <a:gd name="connsiteY1849" fmla="*/ 3809092 h 10574897"/>
                    <a:gd name="connsiteX1850" fmla="*/ 10214391 w 10584443"/>
                    <a:gd name="connsiteY1850" fmla="*/ 3753589 h 10574897"/>
                    <a:gd name="connsiteX1851" fmla="*/ 10087627 w 10584443"/>
                    <a:gd name="connsiteY1851" fmla="*/ 3432224 h 10574897"/>
                    <a:gd name="connsiteX1852" fmla="*/ 10111610 w 10584443"/>
                    <a:gd name="connsiteY1852" fmla="*/ 3547339 h 10574897"/>
                    <a:gd name="connsiteX1853" fmla="*/ 10158204 w 10584443"/>
                    <a:gd name="connsiteY1853" fmla="*/ 3585712 h 10574897"/>
                    <a:gd name="connsiteX1854" fmla="*/ 10146555 w 10584443"/>
                    <a:gd name="connsiteY1854" fmla="*/ 3628880 h 10574897"/>
                    <a:gd name="connsiteX1855" fmla="*/ 10183556 w 10584443"/>
                    <a:gd name="connsiteY1855" fmla="*/ 3669994 h 10574897"/>
                    <a:gd name="connsiteX1856" fmla="*/ 10132165 w 10584443"/>
                    <a:gd name="connsiteY1856" fmla="*/ 3682326 h 10574897"/>
                    <a:gd name="connsiteX1857" fmla="*/ 10167111 w 10584443"/>
                    <a:gd name="connsiteY1857" fmla="*/ 3798813 h 10574897"/>
                    <a:gd name="connsiteX1858" fmla="*/ 10173963 w 10584443"/>
                    <a:gd name="connsiteY1858" fmla="*/ 3811832 h 10574897"/>
                    <a:gd name="connsiteX1859" fmla="*/ 10193149 w 10584443"/>
                    <a:gd name="connsiteY1859" fmla="*/ 3787849 h 10574897"/>
                    <a:gd name="connsiteX1860" fmla="*/ 10159574 w 10584443"/>
                    <a:gd name="connsiteY1860" fmla="*/ 3725495 h 10574897"/>
                    <a:gd name="connsiteX1861" fmla="*/ 10192464 w 10584443"/>
                    <a:gd name="connsiteY1861" fmla="*/ 3725495 h 10574897"/>
                    <a:gd name="connsiteX1862" fmla="*/ 10175334 w 10584443"/>
                    <a:gd name="connsiteY1862" fmla="*/ 3729607 h 10574897"/>
                    <a:gd name="connsiteX1863" fmla="*/ 10213020 w 10584443"/>
                    <a:gd name="connsiteY1863" fmla="*/ 3761126 h 10574897"/>
                    <a:gd name="connsiteX1864" fmla="*/ 10247966 w 10584443"/>
                    <a:gd name="connsiteY1864" fmla="*/ 3873501 h 10574897"/>
                    <a:gd name="connsiteX1865" fmla="*/ 10227409 w 10584443"/>
                    <a:gd name="connsiteY1865" fmla="*/ 3778256 h 10574897"/>
                    <a:gd name="connsiteX1866" fmla="*/ 10269207 w 10584443"/>
                    <a:gd name="connsiteY1866" fmla="*/ 3839240 h 10574897"/>
                    <a:gd name="connsiteX1867" fmla="*/ 10322653 w 10584443"/>
                    <a:gd name="connsiteY1867" fmla="*/ 4020137 h 10574897"/>
                    <a:gd name="connsiteX1868" fmla="*/ 10318542 w 10584443"/>
                    <a:gd name="connsiteY1868" fmla="*/ 4088658 h 10574897"/>
                    <a:gd name="connsiteX1869" fmla="*/ 10342525 w 10584443"/>
                    <a:gd name="connsiteY1869" fmla="*/ 4094825 h 10574897"/>
                    <a:gd name="connsiteX1870" fmla="*/ 10367192 w 10584443"/>
                    <a:gd name="connsiteY1870" fmla="*/ 4141419 h 10574897"/>
                    <a:gd name="connsiteX1871" fmla="*/ 10367192 w 10584443"/>
                    <a:gd name="connsiteY1871" fmla="*/ 4240089 h 10574897"/>
                    <a:gd name="connsiteX1872" fmla="*/ 10256874 w 10584443"/>
                    <a:gd name="connsiteY1872" fmla="*/ 4087972 h 10574897"/>
                    <a:gd name="connsiteX1873" fmla="*/ 10292505 w 10584443"/>
                    <a:gd name="connsiteY1873" fmla="*/ 4121548 h 10574897"/>
                    <a:gd name="connsiteX1874" fmla="*/ 10302098 w 10584443"/>
                    <a:gd name="connsiteY1874" fmla="*/ 4228441 h 10574897"/>
                    <a:gd name="connsiteX1875" fmla="*/ 10278115 w 10584443"/>
                    <a:gd name="connsiteY1875" fmla="*/ 4260647 h 10574897"/>
                    <a:gd name="connsiteX1876" fmla="*/ 10297301 w 10584443"/>
                    <a:gd name="connsiteY1876" fmla="*/ 4355205 h 10574897"/>
                    <a:gd name="connsiteX1877" fmla="*/ 10325394 w 10584443"/>
                    <a:gd name="connsiteY1877" fmla="*/ 4381929 h 10574897"/>
                    <a:gd name="connsiteX1878" fmla="*/ 10321968 w 10584443"/>
                    <a:gd name="connsiteY1878" fmla="*/ 4323686 h 10574897"/>
                    <a:gd name="connsiteX1879" fmla="*/ 10351433 w 10584443"/>
                    <a:gd name="connsiteY1879" fmla="*/ 4379189 h 10574897"/>
                    <a:gd name="connsiteX1880" fmla="*/ 10351433 w 10584443"/>
                    <a:gd name="connsiteY1880" fmla="*/ 4310667 h 10574897"/>
                    <a:gd name="connsiteX1881" fmla="*/ 10404879 w 10584443"/>
                    <a:gd name="connsiteY1881" fmla="*/ 4433320 h 10574897"/>
                    <a:gd name="connsiteX1882" fmla="*/ 10384322 w 10584443"/>
                    <a:gd name="connsiteY1882" fmla="*/ 4444969 h 10574897"/>
                    <a:gd name="connsiteX1883" fmla="*/ 10423379 w 10584443"/>
                    <a:gd name="connsiteY1883" fmla="*/ 4582011 h 10574897"/>
                    <a:gd name="connsiteX1884" fmla="*/ 10456269 w 10584443"/>
                    <a:gd name="connsiteY1884" fmla="*/ 4747147 h 10574897"/>
                    <a:gd name="connsiteX1885" fmla="*/ 10465862 w 10584443"/>
                    <a:gd name="connsiteY1885" fmla="*/ 4796482 h 10574897"/>
                    <a:gd name="connsiteX1886" fmla="*/ 10443935 w 10584443"/>
                    <a:gd name="connsiteY1886" fmla="*/ 4835539 h 10574897"/>
                    <a:gd name="connsiteX1887" fmla="*/ 10472714 w 10584443"/>
                    <a:gd name="connsiteY1887" fmla="*/ 4992451 h 10574897"/>
                    <a:gd name="connsiteX1888" fmla="*/ 10447361 w 10584443"/>
                    <a:gd name="connsiteY1888" fmla="*/ 5010951 h 10574897"/>
                    <a:gd name="connsiteX1889" fmla="*/ 10463121 w 10584443"/>
                    <a:gd name="connsiteY1889" fmla="*/ 5060257 h 10574897"/>
                    <a:gd name="connsiteX1890" fmla="*/ 10441880 w 10584443"/>
                    <a:gd name="connsiteY1890" fmla="*/ 5069165 h 10574897"/>
                    <a:gd name="connsiteX1891" fmla="*/ 10445306 w 10584443"/>
                    <a:gd name="connsiteY1891" fmla="*/ 5127408 h 10574897"/>
                    <a:gd name="connsiteX1892" fmla="*/ 10471344 w 10584443"/>
                    <a:gd name="connsiteY1892" fmla="*/ 5127408 h 10574897"/>
                    <a:gd name="connsiteX1893" fmla="*/ 10482307 w 10584443"/>
                    <a:gd name="connsiteY1893" fmla="*/ 5324062 h 10574897"/>
                    <a:gd name="connsiteX1894" fmla="*/ 10460380 w 10584443"/>
                    <a:gd name="connsiteY1894" fmla="*/ 5312413 h 10574897"/>
                    <a:gd name="connsiteX1895" fmla="*/ 10456269 w 10584443"/>
                    <a:gd name="connsiteY1895" fmla="*/ 5399435 h 10574897"/>
                    <a:gd name="connsiteX1896" fmla="*/ 10448046 w 10584443"/>
                    <a:gd name="connsiteY1896" fmla="*/ 5594034 h 10574897"/>
                    <a:gd name="connsiteX1897" fmla="*/ 10451472 w 10584443"/>
                    <a:gd name="connsiteY1897" fmla="*/ 5692704 h 10574897"/>
                    <a:gd name="connsiteX1898" fmla="*/ 10476825 w 10584443"/>
                    <a:gd name="connsiteY1898" fmla="*/ 5746835 h 10574897"/>
                    <a:gd name="connsiteX1899" fmla="*/ 10454214 w 10584443"/>
                    <a:gd name="connsiteY1899" fmla="*/ 5802337 h 10574897"/>
                    <a:gd name="connsiteX1900" fmla="*/ 10444620 w 10584443"/>
                    <a:gd name="connsiteY1900" fmla="*/ 5721482 h 10574897"/>
                    <a:gd name="connsiteX1901" fmla="*/ 10394600 w 10584443"/>
                    <a:gd name="connsiteY1901" fmla="*/ 5693389 h 10574897"/>
                    <a:gd name="connsiteX1902" fmla="*/ 10402822 w 10584443"/>
                    <a:gd name="connsiteY1902" fmla="*/ 5792059 h 10574897"/>
                    <a:gd name="connsiteX1903" fmla="*/ 10392544 w 10584443"/>
                    <a:gd name="connsiteY1903" fmla="*/ 5967472 h 10574897"/>
                    <a:gd name="connsiteX1904" fmla="*/ 10367192 w 10584443"/>
                    <a:gd name="connsiteY1904" fmla="*/ 5991454 h 10574897"/>
                    <a:gd name="connsiteX1905" fmla="*/ 10378841 w 10584443"/>
                    <a:gd name="connsiteY1905" fmla="*/ 6003788 h 10574897"/>
                    <a:gd name="connsiteX1906" fmla="*/ 10346636 w 10584443"/>
                    <a:gd name="connsiteY1906" fmla="*/ 6162756 h 10574897"/>
                    <a:gd name="connsiteX1907" fmla="*/ 10337043 w 10584443"/>
                    <a:gd name="connsiteY1907" fmla="*/ 6236758 h 10574897"/>
                    <a:gd name="connsiteX1908" fmla="*/ 10356913 w 10584443"/>
                    <a:gd name="connsiteY1908" fmla="*/ 6256629 h 10574897"/>
                    <a:gd name="connsiteX1909" fmla="*/ 10362395 w 10584443"/>
                    <a:gd name="connsiteY1909" fmla="*/ 6217573 h 10574897"/>
                    <a:gd name="connsiteX1910" fmla="*/ 10350062 w 10584443"/>
                    <a:gd name="connsiteY1910" fmla="*/ 6234018 h 10574897"/>
                    <a:gd name="connsiteX1911" fmla="*/ 10389118 w 10584443"/>
                    <a:gd name="connsiteY1911" fmla="*/ 6014751 h 10574897"/>
                    <a:gd name="connsiteX1912" fmla="*/ 10411730 w 10584443"/>
                    <a:gd name="connsiteY1912" fmla="*/ 6040104 h 10574897"/>
                    <a:gd name="connsiteX1913" fmla="*/ 10391860 w 10584443"/>
                    <a:gd name="connsiteY1913" fmla="*/ 6115477 h 10574897"/>
                    <a:gd name="connsiteX1914" fmla="*/ 10397341 w 10584443"/>
                    <a:gd name="connsiteY1914" fmla="*/ 6199758 h 10574897"/>
                    <a:gd name="connsiteX1915" fmla="*/ 10382267 w 10584443"/>
                    <a:gd name="connsiteY1915" fmla="*/ 6299798 h 10574897"/>
                    <a:gd name="connsiteX1916" fmla="*/ 10395971 w 10584443"/>
                    <a:gd name="connsiteY1916" fmla="*/ 6305964 h 10574897"/>
                    <a:gd name="connsiteX1917" fmla="*/ 10359655 w 10584443"/>
                    <a:gd name="connsiteY1917" fmla="*/ 6414913 h 10574897"/>
                    <a:gd name="connsiteX1918" fmla="*/ 10321968 w 10584443"/>
                    <a:gd name="connsiteY1918" fmla="*/ 6620475 h 10574897"/>
                    <a:gd name="connsiteX1919" fmla="*/ 10287023 w 10584443"/>
                    <a:gd name="connsiteY1919" fmla="*/ 6649254 h 10574897"/>
                    <a:gd name="connsiteX1920" fmla="*/ 10293874 w 10584443"/>
                    <a:gd name="connsiteY1920" fmla="*/ 6693107 h 10574897"/>
                    <a:gd name="connsiteX1921" fmla="*/ 10271262 w 10584443"/>
                    <a:gd name="connsiteY1921" fmla="*/ 6693107 h 10574897"/>
                    <a:gd name="connsiteX1922" fmla="*/ 10262355 w 10584443"/>
                    <a:gd name="connsiteY1922" fmla="*/ 6752035 h 10574897"/>
                    <a:gd name="connsiteX1923" fmla="*/ 10284282 w 10584443"/>
                    <a:gd name="connsiteY1923" fmla="*/ 6739701 h 10574897"/>
                    <a:gd name="connsiteX1924" fmla="*/ 10254818 w 10584443"/>
                    <a:gd name="connsiteY1924" fmla="*/ 6821926 h 10574897"/>
                    <a:gd name="connsiteX1925" fmla="*/ 10237002 w 10584443"/>
                    <a:gd name="connsiteY1925" fmla="*/ 6804796 h 10574897"/>
                    <a:gd name="connsiteX1926" fmla="*/ 10237002 w 10584443"/>
                    <a:gd name="connsiteY1926" fmla="*/ 6867150 h 10574897"/>
                    <a:gd name="connsiteX1927" fmla="*/ 10260300 w 10584443"/>
                    <a:gd name="connsiteY1927" fmla="*/ 6867150 h 10574897"/>
                    <a:gd name="connsiteX1928" fmla="*/ 10226040 w 10584443"/>
                    <a:gd name="connsiteY1928" fmla="*/ 6928819 h 10574897"/>
                    <a:gd name="connsiteX1929" fmla="*/ 10204112 w 10584443"/>
                    <a:gd name="connsiteY1929" fmla="*/ 7032970 h 10574897"/>
                    <a:gd name="connsiteX1930" fmla="*/ 10161630 w 10584443"/>
                    <a:gd name="connsiteY1930" fmla="*/ 7044618 h 10574897"/>
                    <a:gd name="connsiteX1931" fmla="*/ 10149981 w 10584443"/>
                    <a:gd name="connsiteY1931" fmla="*/ 7074768 h 10574897"/>
                    <a:gd name="connsiteX1932" fmla="*/ 10136276 w 10584443"/>
                    <a:gd name="connsiteY1932" fmla="*/ 7119306 h 10574897"/>
                    <a:gd name="connsiteX1933" fmla="*/ 10123258 w 10584443"/>
                    <a:gd name="connsiteY1933" fmla="*/ 7159734 h 10574897"/>
                    <a:gd name="connsiteX1934" fmla="*/ 10260300 w 10584443"/>
                    <a:gd name="connsiteY1934" fmla="*/ 7261829 h 10574897"/>
                    <a:gd name="connsiteX1935" fmla="*/ 10260300 w 10584443"/>
                    <a:gd name="connsiteY1935" fmla="*/ 7318017 h 10574897"/>
                    <a:gd name="connsiteX1936" fmla="*/ 10284282 w 10584443"/>
                    <a:gd name="connsiteY1936" fmla="*/ 7394075 h 10574897"/>
                    <a:gd name="connsiteX1937" fmla="*/ 10323339 w 10584443"/>
                    <a:gd name="connsiteY1937" fmla="*/ 7387222 h 10574897"/>
                    <a:gd name="connsiteX1938" fmla="*/ 10371303 w 10584443"/>
                    <a:gd name="connsiteY1938" fmla="*/ 7343369 h 10574897"/>
                    <a:gd name="connsiteX1939" fmla="*/ 10435713 w 10584443"/>
                    <a:gd name="connsiteY1939" fmla="*/ 7366666 h 10574897"/>
                    <a:gd name="connsiteX1940" fmla="*/ 10457639 w 10584443"/>
                    <a:gd name="connsiteY1940" fmla="*/ 7444095 h 10574897"/>
                    <a:gd name="connsiteX1941" fmla="*/ 10389118 w 10584443"/>
                    <a:gd name="connsiteY1941" fmla="*/ 7548932 h 10574897"/>
                    <a:gd name="connsiteX1942" fmla="*/ 10284282 w 10584443"/>
                    <a:gd name="connsiteY1942" fmla="*/ 7606489 h 10574897"/>
                    <a:gd name="connsiteX1943" fmla="*/ 10250707 w 10584443"/>
                    <a:gd name="connsiteY1943" fmla="*/ 7639379 h 10574897"/>
                    <a:gd name="connsiteX1944" fmla="*/ 10176704 w 10584443"/>
                    <a:gd name="connsiteY1944" fmla="*/ 7611285 h 10574897"/>
                    <a:gd name="connsiteX1945" fmla="*/ 10152722 w 10584443"/>
                    <a:gd name="connsiteY1945" fmla="*/ 7563320 h 10574897"/>
                    <a:gd name="connsiteX1946" fmla="*/ 10054052 w 10584443"/>
                    <a:gd name="connsiteY1946" fmla="*/ 7532486 h 10574897"/>
                    <a:gd name="connsiteX1947" fmla="*/ 10022533 w 10584443"/>
                    <a:gd name="connsiteY1947" fmla="*/ 7552357 h 10574897"/>
                    <a:gd name="connsiteX1948" fmla="*/ 9932085 w 10584443"/>
                    <a:gd name="connsiteY1948" fmla="*/ 7631841 h 10574897"/>
                    <a:gd name="connsiteX1949" fmla="*/ 9925918 w 10584443"/>
                    <a:gd name="connsiteY1949" fmla="*/ 7631841 h 10574897"/>
                    <a:gd name="connsiteX1950" fmla="*/ 9919752 w 10584443"/>
                    <a:gd name="connsiteY1950" fmla="*/ 7661991 h 10574897"/>
                    <a:gd name="connsiteX1951" fmla="*/ 9838212 w 10584443"/>
                    <a:gd name="connsiteY1951" fmla="*/ 7805199 h 10574897"/>
                    <a:gd name="connsiteX1952" fmla="*/ 9869731 w 10584443"/>
                    <a:gd name="connsiteY1952" fmla="*/ 7709955 h 10574897"/>
                    <a:gd name="connsiteX1953" fmla="*/ 9853971 w 10584443"/>
                    <a:gd name="connsiteY1953" fmla="*/ 7709955 h 10574897"/>
                    <a:gd name="connsiteX1954" fmla="*/ 9750505 w 10584443"/>
                    <a:gd name="connsiteY1954" fmla="*/ 7894961 h 10574897"/>
                    <a:gd name="connsiteX1955" fmla="*/ 9823137 w 10584443"/>
                    <a:gd name="connsiteY1955" fmla="*/ 7793550 h 10574897"/>
                    <a:gd name="connsiteX1956" fmla="*/ 9836841 w 10584443"/>
                    <a:gd name="connsiteY1956" fmla="*/ 7814107 h 10574897"/>
                    <a:gd name="connsiteX1957" fmla="*/ 9788877 w 10584443"/>
                    <a:gd name="connsiteY1957" fmla="*/ 7898387 h 10574897"/>
                    <a:gd name="connsiteX1958" fmla="*/ 9720356 w 10584443"/>
                    <a:gd name="connsiteY1958" fmla="*/ 7966908 h 10574897"/>
                    <a:gd name="connsiteX1959" fmla="*/ 9768320 w 10584443"/>
                    <a:gd name="connsiteY1959" fmla="*/ 7954574 h 10574897"/>
                    <a:gd name="connsiteX1960" fmla="*/ 9705966 w 10584443"/>
                    <a:gd name="connsiteY1960" fmla="*/ 8016243 h 10574897"/>
                    <a:gd name="connsiteX1961" fmla="*/ 9664854 w 10584443"/>
                    <a:gd name="connsiteY1961" fmla="*/ 8084764 h 10574897"/>
                    <a:gd name="connsiteX1962" fmla="*/ 9636076 w 10584443"/>
                    <a:gd name="connsiteY1962" fmla="*/ 8153284 h 10574897"/>
                    <a:gd name="connsiteX1963" fmla="*/ 9649095 w 10584443"/>
                    <a:gd name="connsiteY1963" fmla="*/ 8146432 h 10574897"/>
                    <a:gd name="connsiteX1964" fmla="*/ 9717616 w 10584443"/>
                    <a:gd name="connsiteY1964" fmla="*/ 8092986 h 10574897"/>
                    <a:gd name="connsiteX1965" fmla="*/ 9776542 w 10584443"/>
                    <a:gd name="connsiteY1965" fmla="*/ 8098468 h 10574897"/>
                    <a:gd name="connsiteX1966" fmla="*/ 9801896 w 10584443"/>
                    <a:gd name="connsiteY1966" fmla="*/ 8103949 h 10574897"/>
                    <a:gd name="connsiteX1967" fmla="*/ 9733375 w 10584443"/>
                    <a:gd name="connsiteY1967" fmla="*/ 8230028 h 10574897"/>
                    <a:gd name="connsiteX1968" fmla="*/ 9668965 w 10584443"/>
                    <a:gd name="connsiteY1968" fmla="*/ 8204675 h 10574897"/>
                    <a:gd name="connsiteX1969" fmla="*/ 9640872 w 10584443"/>
                    <a:gd name="connsiteY1969" fmla="*/ 8227972 h 10574897"/>
                    <a:gd name="connsiteX1970" fmla="*/ 9601129 w 10584443"/>
                    <a:gd name="connsiteY1970" fmla="*/ 8296493 h 10574897"/>
                    <a:gd name="connsiteX1971" fmla="*/ 9611407 w 10584443"/>
                    <a:gd name="connsiteY1971" fmla="*/ 8257436 h 10574897"/>
                    <a:gd name="connsiteX1972" fmla="*/ 9557276 w 10584443"/>
                    <a:gd name="connsiteY1972" fmla="*/ 8269085 h 10574897"/>
                    <a:gd name="connsiteX1973" fmla="*/ 9549739 w 10584443"/>
                    <a:gd name="connsiteY1973" fmla="*/ 8278677 h 10574897"/>
                    <a:gd name="connsiteX1974" fmla="*/ 9532609 w 10584443"/>
                    <a:gd name="connsiteY1974" fmla="*/ 8352680 h 10574897"/>
                    <a:gd name="connsiteX1975" fmla="*/ 9471626 w 10584443"/>
                    <a:gd name="connsiteY1975" fmla="*/ 8376662 h 10574897"/>
                    <a:gd name="connsiteX1976" fmla="*/ 9420921 w 10584443"/>
                    <a:gd name="connsiteY1976" fmla="*/ 8489036 h 10574897"/>
                    <a:gd name="connsiteX1977" fmla="*/ 9379123 w 10584443"/>
                    <a:gd name="connsiteY1977" fmla="*/ 8581539 h 10574897"/>
                    <a:gd name="connsiteX1978" fmla="*/ 9326362 w 10584443"/>
                    <a:gd name="connsiteY1978" fmla="*/ 8650060 h 10574897"/>
                    <a:gd name="connsiteX1979" fmla="*/ 9253730 w 10584443"/>
                    <a:gd name="connsiteY1979" fmla="*/ 8700080 h 10574897"/>
                    <a:gd name="connsiteX1980" fmla="*/ 9168079 w 10584443"/>
                    <a:gd name="connsiteY1980" fmla="*/ 8837122 h 10574897"/>
                    <a:gd name="connsiteX1981" fmla="*/ 9192746 w 10584443"/>
                    <a:gd name="connsiteY1981" fmla="*/ 8763804 h 10574897"/>
                    <a:gd name="connsiteX1982" fmla="*/ 9119429 w 10584443"/>
                    <a:gd name="connsiteY1982" fmla="*/ 8812454 h 10574897"/>
                    <a:gd name="connsiteX1983" fmla="*/ 9099558 w 10584443"/>
                    <a:gd name="connsiteY1983" fmla="*/ 8847399 h 10574897"/>
                    <a:gd name="connsiteX1984" fmla="*/ 9109151 w 10584443"/>
                    <a:gd name="connsiteY1984" fmla="*/ 8887827 h 10574897"/>
                    <a:gd name="connsiteX1985" fmla="*/ 9085854 w 10584443"/>
                    <a:gd name="connsiteY1985" fmla="*/ 8861789 h 10574897"/>
                    <a:gd name="connsiteX1986" fmla="*/ 9002943 w 10584443"/>
                    <a:gd name="connsiteY1986" fmla="*/ 8883715 h 10574897"/>
                    <a:gd name="connsiteX1987" fmla="*/ 9002943 w 10584443"/>
                    <a:gd name="connsiteY1987" fmla="*/ 8959773 h 10574897"/>
                    <a:gd name="connsiteX1988" fmla="*/ 9023500 w 10584443"/>
                    <a:gd name="connsiteY1988" fmla="*/ 8972108 h 10574897"/>
                    <a:gd name="connsiteX1989" fmla="*/ 9035148 w 10584443"/>
                    <a:gd name="connsiteY1989" fmla="*/ 8979645 h 10574897"/>
                    <a:gd name="connsiteX1990" fmla="*/ 9090650 w 10584443"/>
                    <a:gd name="connsiteY1990" fmla="*/ 8928939 h 10574897"/>
                    <a:gd name="connsiteX1991" fmla="*/ 9046112 w 10584443"/>
                    <a:gd name="connsiteY1991" fmla="*/ 8987182 h 10574897"/>
                    <a:gd name="connsiteX1992" fmla="*/ 9058445 w 10584443"/>
                    <a:gd name="connsiteY1992" fmla="*/ 9022127 h 10574897"/>
                    <a:gd name="connsiteX1993" fmla="*/ 9016647 w 10584443"/>
                    <a:gd name="connsiteY1993" fmla="*/ 9047481 h 10574897"/>
                    <a:gd name="connsiteX1994" fmla="*/ 8987184 w 10584443"/>
                    <a:gd name="connsiteY1994" fmla="*/ 9051592 h 10574897"/>
                    <a:gd name="connsiteX1995" fmla="*/ 8904959 w 10584443"/>
                    <a:gd name="connsiteY1995" fmla="*/ 9116686 h 10574897"/>
                    <a:gd name="connsiteX1996" fmla="*/ 8923460 w 10584443"/>
                    <a:gd name="connsiteY1996" fmla="*/ 9093390 h 10574897"/>
                    <a:gd name="connsiteX1997" fmla="*/ 8889885 w 10584443"/>
                    <a:gd name="connsiteY1997" fmla="*/ 9102982 h 10574897"/>
                    <a:gd name="connsiteX1998" fmla="*/ 8870699 w 10584443"/>
                    <a:gd name="connsiteY1998" fmla="*/ 9113945 h 10574897"/>
                    <a:gd name="connsiteX1999" fmla="*/ 8848087 w 10584443"/>
                    <a:gd name="connsiteY1999" fmla="*/ 9142724 h 10574897"/>
                    <a:gd name="connsiteX2000" fmla="*/ 8878921 w 10584443"/>
                    <a:gd name="connsiteY2000" fmla="*/ 9157113 h 10574897"/>
                    <a:gd name="connsiteX2001" fmla="*/ 8915237 w 10584443"/>
                    <a:gd name="connsiteY2001" fmla="*/ 9157113 h 10574897"/>
                    <a:gd name="connsiteX2002" fmla="*/ 8946071 w 10584443"/>
                    <a:gd name="connsiteY2002" fmla="*/ 9175614 h 10574897"/>
                    <a:gd name="connsiteX2003" fmla="*/ 8933052 w 10584443"/>
                    <a:gd name="connsiteY2003" fmla="*/ 9187948 h 10574897"/>
                    <a:gd name="connsiteX2004" fmla="*/ 8836437 w 10584443"/>
                    <a:gd name="connsiteY2004" fmla="*/ 9233857 h 10574897"/>
                    <a:gd name="connsiteX2005" fmla="*/ 8811770 w 10584443"/>
                    <a:gd name="connsiteY2005" fmla="*/ 9253043 h 10574897"/>
                    <a:gd name="connsiteX2006" fmla="*/ 8843290 w 10584443"/>
                    <a:gd name="connsiteY2006" fmla="*/ 9268803 h 10574897"/>
                    <a:gd name="connsiteX2007" fmla="*/ 8876180 w 10584443"/>
                    <a:gd name="connsiteY2007" fmla="*/ 9305803 h 10574897"/>
                    <a:gd name="connsiteX2008" fmla="*/ 8872069 w 10584443"/>
                    <a:gd name="connsiteY2008" fmla="*/ 9357880 h 10574897"/>
                    <a:gd name="connsiteX2009" fmla="*/ 8620597 w 10584443"/>
                    <a:gd name="connsiteY2009" fmla="*/ 9489440 h 10574897"/>
                    <a:gd name="connsiteX2010" fmla="*/ 8589078 w 10584443"/>
                    <a:gd name="connsiteY2010" fmla="*/ 9475736 h 10574897"/>
                    <a:gd name="connsiteX2011" fmla="*/ 8611005 w 10584443"/>
                    <a:gd name="connsiteY2011" fmla="*/ 9455179 h 10574897"/>
                    <a:gd name="connsiteX2012" fmla="*/ 8628820 w 10584443"/>
                    <a:gd name="connsiteY2012" fmla="*/ 9455179 h 10574897"/>
                    <a:gd name="connsiteX2013" fmla="*/ 8642524 w 10584443"/>
                    <a:gd name="connsiteY2013" fmla="*/ 9444216 h 10574897"/>
                    <a:gd name="connsiteX2014" fmla="*/ 8626079 w 10584443"/>
                    <a:gd name="connsiteY2014" fmla="*/ 9421604 h 10574897"/>
                    <a:gd name="connsiteX2015" fmla="*/ 8571263 w 10584443"/>
                    <a:gd name="connsiteY2015" fmla="*/ 9421604 h 10574897"/>
                    <a:gd name="connsiteX2016" fmla="*/ 8426684 w 10584443"/>
                    <a:gd name="connsiteY2016" fmla="*/ 9483272 h 10574897"/>
                    <a:gd name="connsiteX2017" fmla="*/ 8284161 w 10584443"/>
                    <a:gd name="connsiteY2017" fmla="*/ 9531922 h 10574897"/>
                    <a:gd name="connsiteX2018" fmla="*/ 8252642 w 10584443"/>
                    <a:gd name="connsiteY2018" fmla="*/ 9587424 h 10574897"/>
                    <a:gd name="connsiteX2019" fmla="*/ 8173157 w 10584443"/>
                    <a:gd name="connsiteY2019" fmla="*/ 9639499 h 10574897"/>
                    <a:gd name="connsiteX2020" fmla="*/ 8181380 w 10584443"/>
                    <a:gd name="connsiteY2020" fmla="*/ 9664167 h 10574897"/>
                    <a:gd name="connsiteX2021" fmla="*/ 8171102 w 10584443"/>
                    <a:gd name="connsiteY2021" fmla="*/ 9736114 h 10574897"/>
                    <a:gd name="connsiteX2022" fmla="*/ 8091617 w 10584443"/>
                    <a:gd name="connsiteY2022" fmla="*/ 9778597 h 10574897"/>
                    <a:gd name="connsiteX2023" fmla="*/ 8047764 w 10584443"/>
                    <a:gd name="connsiteY2023" fmla="*/ 9762151 h 10574897"/>
                    <a:gd name="connsiteX2024" fmla="*/ 8029264 w 10584443"/>
                    <a:gd name="connsiteY2024" fmla="*/ 9738854 h 10574897"/>
                    <a:gd name="connsiteX2025" fmla="*/ 8008022 w 10584443"/>
                    <a:gd name="connsiteY2025" fmla="*/ 9743651 h 10574897"/>
                    <a:gd name="connsiteX2026" fmla="*/ 7982670 w 10584443"/>
                    <a:gd name="connsiteY2026" fmla="*/ 9779282 h 10574897"/>
                    <a:gd name="connsiteX2027" fmla="*/ 7949779 w 10584443"/>
                    <a:gd name="connsiteY2027" fmla="*/ 9770374 h 10574897"/>
                    <a:gd name="connsiteX2028" fmla="*/ 7944298 w 10584443"/>
                    <a:gd name="connsiteY2028" fmla="*/ 9775171 h 10574897"/>
                    <a:gd name="connsiteX2029" fmla="*/ 7929223 w 10584443"/>
                    <a:gd name="connsiteY2029" fmla="*/ 9784079 h 10574897"/>
                    <a:gd name="connsiteX2030" fmla="*/ 7920315 w 10584443"/>
                    <a:gd name="connsiteY2030" fmla="*/ 9775171 h 10574897"/>
                    <a:gd name="connsiteX2031" fmla="*/ 7924427 w 10584443"/>
                    <a:gd name="connsiteY2031" fmla="*/ 9808061 h 10574897"/>
                    <a:gd name="connsiteX2032" fmla="*/ 7795608 w 10584443"/>
                    <a:gd name="connsiteY2032" fmla="*/ 9898509 h 10574897"/>
                    <a:gd name="connsiteX2033" fmla="*/ 7785330 w 10584443"/>
                    <a:gd name="connsiteY2033" fmla="*/ 9873841 h 10574897"/>
                    <a:gd name="connsiteX2034" fmla="*/ 7664048 w 10584443"/>
                    <a:gd name="connsiteY2034" fmla="*/ 9960177 h 10574897"/>
                    <a:gd name="connsiteX2035" fmla="*/ 7551674 w 10584443"/>
                    <a:gd name="connsiteY2035" fmla="*/ 10019105 h 10574897"/>
                    <a:gd name="connsiteX2036" fmla="*/ 7497542 w 10584443"/>
                    <a:gd name="connsiteY2036" fmla="*/ 10010883 h 10574897"/>
                    <a:gd name="connsiteX2037" fmla="*/ 7411891 w 10584443"/>
                    <a:gd name="connsiteY2037" fmla="*/ 10056791 h 10574897"/>
                    <a:gd name="connsiteX2038" fmla="*/ 7405039 w 10584443"/>
                    <a:gd name="connsiteY2038" fmla="*/ 10097903 h 10574897"/>
                    <a:gd name="connsiteX2039" fmla="*/ 7378316 w 10584443"/>
                    <a:gd name="connsiteY2039" fmla="*/ 10047883 h 10574897"/>
                    <a:gd name="connsiteX2040" fmla="*/ 7335148 w 10584443"/>
                    <a:gd name="connsiteY2040" fmla="*/ 10070495 h 10574897"/>
                    <a:gd name="connsiteX2041" fmla="*/ 7335148 w 10584443"/>
                    <a:gd name="connsiteY2041" fmla="*/ 10103385 h 10574897"/>
                    <a:gd name="connsiteX2042" fmla="*/ 7291980 w 10584443"/>
                    <a:gd name="connsiteY2042" fmla="*/ 10093792 h 10574897"/>
                    <a:gd name="connsiteX2043" fmla="*/ 7304314 w 10584443"/>
                    <a:gd name="connsiteY2043" fmla="*/ 10135590 h 10574897"/>
                    <a:gd name="connsiteX2044" fmla="*/ 7260461 w 10584443"/>
                    <a:gd name="connsiteY2044" fmla="*/ 10156831 h 10574897"/>
                    <a:gd name="connsiteX2045" fmla="*/ 7254294 w 10584443"/>
                    <a:gd name="connsiteY2045" fmla="*/ 10152720 h 10574897"/>
                    <a:gd name="connsiteX2046" fmla="*/ 7230326 w 10584443"/>
                    <a:gd name="connsiteY2046" fmla="*/ 10156715 h 10574897"/>
                    <a:gd name="connsiteX2047" fmla="*/ 7229883 w 10584443"/>
                    <a:gd name="connsiteY2047" fmla="*/ 10156638 h 10574897"/>
                    <a:gd name="connsiteX2048" fmla="*/ 7249497 w 10584443"/>
                    <a:gd name="connsiteY2048" fmla="*/ 10141842 h 10574897"/>
                    <a:gd name="connsiteX2049" fmla="*/ 7252923 w 10584443"/>
                    <a:gd name="connsiteY2049" fmla="*/ 10133534 h 10574897"/>
                    <a:gd name="connsiteX2050" fmla="*/ 7162476 w 10584443"/>
                    <a:gd name="connsiteY2050" fmla="*/ 10167110 h 10574897"/>
                    <a:gd name="connsiteX2051" fmla="*/ 7212486 w 10584443"/>
                    <a:gd name="connsiteY2051" fmla="*/ 10153619 h 10574897"/>
                    <a:gd name="connsiteX2052" fmla="*/ 7229883 w 10584443"/>
                    <a:gd name="connsiteY2052" fmla="*/ 10156638 h 10574897"/>
                    <a:gd name="connsiteX2053" fmla="*/ 7229626 w 10584443"/>
                    <a:gd name="connsiteY2053" fmla="*/ 10156831 h 10574897"/>
                    <a:gd name="connsiteX2054" fmla="*/ 7230326 w 10584443"/>
                    <a:gd name="connsiteY2054" fmla="*/ 10156715 h 10574897"/>
                    <a:gd name="connsiteX2055" fmla="*/ 7230997 w 10584443"/>
                    <a:gd name="connsiteY2055" fmla="*/ 10156831 h 10574897"/>
                    <a:gd name="connsiteX2056" fmla="*/ 7141235 w 10584443"/>
                    <a:gd name="connsiteY2056" fmla="*/ 10231520 h 10574897"/>
                    <a:gd name="connsiteX2057" fmla="*/ 7095326 w 10584443"/>
                    <a:gd name="connsiteY2057" fmla="*/ 10210963 h 10574897"/>
                    <a:gd name="connsiteX2058" fmla="*/ 7115196 w 10584443"/>
                    <a:gd name="connsiteY2058" fmla="*/ 10171221 h 10574897"/>
                    <a:gd name="connsiteX2059" fmla="*/ 6999397 w 10584443"/>
                    <a:gd name="connsiteY2059" fmla="*/ 10224667 h 10574897"/>
                    <a:gd name="connsiteX2060" fmla="*/ 7077510 w 10584443"/>
                    <a:gd name="connsiteY2060" fmla="*/ 10217815 h 10574897"/>
                    <a:gd name="connsiteX2061" fmla="*/ 6918542 w 10584443"/>
                    <a:gd name="connsiteY2061" fmla="*/ 10305521 h 10574897"/>
                    <a:gd name="connsiteX2062" fmla="*/ 6811650 w 10584443"/>
                    <a:gd name="connsiteY2062" fmla="*/ 10315114 h 10574897"/>
                    <a:gd name="connsiteX2063" fmla="*/ 6703387 w 10584443"/>
                    <a:gd name="connsiteY2063" fmla="*/ 10370617 h 10574897"/>
                    <a:gd name="connsiteX2064" fmla="*/ 6597865 w 10584443"/>
                    <a:gd name="connsiteY2064" fmla="*/ 10384321 h 10574897"/>
                    <a:gd name="connsiteX2065" fmla="*/ 6680090 w 10584443"/>
                    <a:gd name="connsiteY2065" fmla="*/ 10349374 h 10574897"/>
                    <a:gd name="connsiteX2066" fmla="*/ 6711609 w 10584443"/>
                    <a:gd name="connsiteY2066" fmla="*/ 10304836 h 10574897"/>
                    <a:gd name="connsiteX2067" fmla="*/ 6635551 w 10584443"/>
                    <a:gd name="connsiteY2067" fmla="*/ 10315800 h 10574897"/>
                    <a:gd name="connsiteX2068" fmla="*/ 6474527 w 10584443"/>
                    <a:gd name="connsiteY2068" fmla="*/ 10415155 h 10574897"/>
                    <a:gd name="connsiteX2069" fmla="*/ 6479324 w 10584443"/>
                    <a:gd name="connsiteY2069" fmla="*/ 10374042 h 10574897"/>
                    <a:gd name="connsiteX2070" fmla="*/ 6542363 w 10584443"/>
                    <a:gd name="connsiteY2070" fmla="*/ 10338412 h 10574897"/>
                    <a:gd name="connsiteX2071" fmla="*/ 6382024 w 10584443"/>
                    <a:gd name="connsiteY2071" fmla="*/ 10367190 h 10574897"/>
                    <a:gd name="connsiteX2072" fmla="*/ 6250465 w 10584443"/>
                    <a:gd name="connsiteY2072" fmla="*/ 10400080 h 10574897"/>
                    <a:gd name="connsiteX2073" fmla="*/ 6113423 w 10584443"/>
                    <a:gd name="connsiteY2073" fmla="*/ 10461748 h 10574897"/>
                    <a:gd name="connsiteX2074" fmla="*/ 6158647 w 10584443"/>
                    <a:gd name="connsiteY2074" fmla="*/ 10414470 h 10574897"/>
                    <a:gd name="connsiteX2075" fmla="*/ 5911287 w 10584443"/>
                    <a:gd name="connsiteY2075" fmla="*/ 10482991 h 10574897"/>
                    <a:gd name="connsiteX2076" fmla="*/ 5959251 w 10584443"/>
                    <a:gd name="connsiteY2076" fmla="*/ 10482991 h 10574897"/>
                    <a:gd name="connsiteX2077" fmla="*/ 5911972 w 10584443"/>
                    <a:gd name="connsiteY2077" fmla="*/ 10509714 h 10574897"/>
                    <a:gd name="connsiteX2078" fmla="*/ 5805765 w 10584443"/>
                    <a:gd name="connsiteY2078" fmla="*/ 10497379 h 10574897"/>
                    <a:gd name="connsiteX2079" fmla="*/ 5688594 w 10584443"/>
                    <a:gd name="connsiteY2079" fmla="*/ 10539177 h 10574897"/>
                    <a:gd name="connsiteX2080" fmla="*/ 5620073 w 10584443"/>
                    <a:gd name="connsiteY2080" fmla="*/ 10520676 h 10574897"/>
                    <a:gd name="connsiteX2081" fmla="*/ 5637203 w 10584443"/>
                    <a:gd name="connsiteY2081" fmla="*/ 10572067 h 10574897"/>
                    <a:gd name="connsiteX2082" fmla="*/ 5564572 w 10584443"/>
                    <a:gd name="connsiteY2082" fmla="*/ 10537807 h 10574897"/>
                    <a:gd name="connsiteX2083" fmla="*/ 5445346 w 10584443"/>
                    <a:gd name="connsiteY2083" fmla="*/ 10533010 h 10574897"/>
                    <a:gd name="connsiteX2084" fmla="*/ 5453568 w 10584443"/>
                    <a:gd name="connsiteY2084" fmla="*/ 10554937 h 10574897"/>
                    <a:gd name="connsiteX2085" fmla="*/ 5417252 w 10584443"/>
                    <a:gd name="connsiteY2085" fmla="*/ 10528899 h 10574897"/>
                    <a:gd name="connsiteX2086" fmla="*/ 5300081 w 10584443"/>
                    <a:gd name="connsiteY2086" fmla="*/ 10537122 h 10574897"/>
                    <a:gd name="connsiteX2087" fmla="*/ 5287064 w 10584443"/>
                    <a:gd name="connsiteY2087" fmla="*/ 10567271 h 10574897"/>
                    <a:gd name="connsiteX2088" fmla="*/ 5251432 w 10584443"/>
                    <a:gd name="connsiteY2088" fmla="*/ 10539863 h 10574897"/>
                    <a:gd name="connsiteX2089" fmla="*/ 5114391 w 10584443"/>
                    <a:gd name="connsiteY2089" fmla="*/ 10539863 h 10574897"/>
                    <a:gd name="connsiteX2090" fmla="*/ 5089724 w 10584443"/>
                    <a:gd name="connsiteY2090" fmla="*/ 10573437 h 10574897"/>
                    <a:gd name="connsiteX2091" fmla="*/ 5001331 w 10584443"/>
                    <a:gd name="connsiteY2091" fmla="*/ 10573437 h 10574897"/>
                    <a:gd name="connsiteX2092" fmla="*/ 5025314 w 10584443"/>
                    <a:gd name="connsiteY2092" fmla="*/ 10549456 h 10574897"/>
                    <a:gd name="connsiteX2093" fmla="*/ 4786177 w 10584443"/>
                    <a:gd name="connsiteY2093" fmla="*/ 10542603 h 10574897"/>
                    <a:gd name="connsiteX2094" fmla="*/ 4547725 w 10584443"/>
                    <a:gd name="connsiteY2094" fmla="*/ 10512454 h 10574897"/>
                    <a:gd name="connsiteX2095" fmla="*/ 4542928 w 10584443"/>
                    <a:gd name="connsiteY2095" fmla="*/ 10529584 h 10574897"/>
                    <a:gd name="connsiteX2096" fmla="*/ 4474426 w 10584443"/>
                    <a:gd name="connsiteY2096" fmla="*/ 10513139 h 10574897"/>
                    <a:gd name="connsiteX2097" fmla="*/ 4470315 w 10584443"/>
                    <a:gd name="connsiteY2097" fmla="*/ 10490527 h 10574897"/>
                    <a:gd name="connsiteX2098" fmla="*/ 4333273 w 10584443"/>
                    <a:gd name="connsiteY2098" fmla="*/ 10480249 h 10574897"/>
                    <a:gd name="connsiteX2099" fmla="*/ 4311346 w 10584443"/>
                    <a:gd name="connsiteY2099" fmla="*/ 10453526 h 10574897"/>
                    <a:gd name="connsiteX2100" fmla="*/ 4135247 w 10584443"/>
                    <a:gd name="connsiteY2100" fmla="*/ 10429545 h 10574897"/>
                    <a:gd name="connsiteX2101" fmla="*/ 4140045 w 10584443"/>
                    <a:gd name="connsiteY2101" fmla="*/ 10443933 h 10574897"/>
                    <a:gd name="connsiteX2102" fmla="*/ 4224326 w 10584443"/>
                    <a:gd name="connsiteY2102" fmla="*/ 10469972 h 10574897"/>
                    <a:gd name="connsiteX2103" fmla="*/ 4106469 w 10584443"/>
                    <a:gd name="connsiteY2103" fmla="*/ 10480935 h 10574897"/>
                    <a:gd name="connsiteX2104" fmla="*/ 4137304 w 10584443"/>
                    <a:gd name="connsiteY2104" fmla="*/ 10452155 h 10574897"/>
                    <a:gd name="connsiteX2105" fmla="*/ 3885147 w 10584443"/>
                    <a:gd name="connsiteY2105" fmla="*/ 10426803 h 10574897"/>
                    <a:gd name="connsiteX2106" fmla="*/ 3748105 w 10584443"/>
                    <a:gd name="connsiteY2106" fmla="*/ 10405562 h 10574897"/>
                    <a:gd name="connsiteX2107" fmla="*/ 3641214 w 10584443"/>
                    <a:gd name="connsiteY2107" fmla="*/ 10365820 h 10574897"/>
                    <a:gd name="connsiteX2108" fmla="*/ 3572693 w 10584443"/>
                    <a:gd name="connsiteY2108" fmla="*/ 10354171 h 10574897"/>
                    <a:gd name="connsiteX2109" fmla="*/ 3687123 w 10584443"/>
                    <a:gd name="connsiteY2109" fmla="*/ 10339781 h 10574897"/>
                    <a:gd name="connsiteX2110" fmla="*/ 3396593 w 10584443"/>
                    <a:gd name="connsiteY2110" fmla="*/ 10265094 h 10574897"/>
                    <a:gd name="connsiteX2111" fmla="*/ 3407557 w 10584443"/>
                    <a:gd name="connsiteY2111" fmla="*/ 10265094 h 10574897"/>
                    <a:gd name="connsiteX2112" fmla="*/ 3511024 w 10584443"/>
                    <a:gd name="connsiteY2112" fmla="*/ 10256186 h 10574897"/>
                    <a:gd name="connsiteX2113" fmla="*/ 3328073 w 10584443"/>
                    <a:gd name="connsiteY2113" fmla="*/ 10227407 h 10574897"/>
                    <a:gd name="connsiteX2114" fmla="*/ 3318480 w 10584443"/>
                    <a:gd name="connsiteY2114" fmla="*/ 10204111 h 10574897"/>
                    <a:gd name="connsiteX2115" fmla="*/ 3120455 w 10584443"/>
                    <a:gd name="connsiteY2115" fmla="*/ 10154776 h 10574897"/>
                    <a:gd name="connsiteX2116" fmla="*/ 2908726 w 10584443"/>
                    <a:gd name="connsiteY2116" fmla="*/ 10119830 h 10574897"/>
                    <a:gd name="connsiteX2117" fmla="*/ 2921745 w 10584443"/>
                    <a:gd name="connsiteY2117" fmla="*/ 10082144 h 10574897"/>
                    <a:gd name="connsiteX2118" fmla="*/ 2940245 w 10584443"/>
                    <a:gd name="connsiteY2118" fmla="*/ 10107496 h 10574897"/>
                    <a:gd name="connsiteX2119" fmla="*/ 2967654 w 10584443"/>
                    <a:gd name="connsiteY2119" fmla="*/ 10102014 h 10574897"/>
                    <a:gd name="connsiteX2120" fmla="*/ 2879948 w 10584443"/>
                    <a:gd name="connsiteY2120" fmla="*/ 10055421 h 10574897"/>
                    <a:gd name="connsiteX2121" fmla="*/ 2859391 w 10584443"/>
                    <a:gd name="connsiteY2121" fmla="*/ 10068440 h 10574897"/>
                    <a:gd name="connsiteX2122" fmla="*/ 2799778 w 10584443"/>
                    <a:gd name="connsiteY2122" fmla="*/ 10016363 h 10574897"/>
                    <a:gd name="connsiteX2123" fmla="*/ 2772369 w 10584443"/>
                    <a:gd name="connsiteY2123" fmla="*/ 10019790 h 10574897"/>
                    <a:gd name="connsiteX2124" fmla="*/ 2814852 w 10584443"/>
                    <a:gd name="connsiteY2124" fmla="*/ 10064328 h 10574897"/>
                    <a:gd name="connsiteX2125" fmla="*/ 2895707 w 10584443"/>
                    <a:gd name="connsiteY2125" fmla="*/ 10103385 h 10574897"/>
                    <a:gd name="connsiteX2126" fmla="*/ 2910096 w 10584443"/>
                    <a:gd name="connsiteY2126" fmla="*/ 10135590 h 10574897"/>
                    <a:gd name="connsiteX2127" fmla="*/ 2866928 w 10584443"/>
                    <a:gd name="connsiteY2127" fmla="*/ 10092421 h 10574897"/>
                    <a:gd name="connsiteX2128" fmla="*/ 2673699 w 10584443"/>
                    <a:gd name="connsiteY2128" fmla="*/ 10023901 h 10574897"/>
                    <a:gd name="connsiteX2129" fmla="*/ 2760036 w 10584443"/>
                    <a:gd name="connsiteY2129" fmla="*/ 9988955 h 10574897"/>
                    <a:gd name="connsiteX2130" fmla="*/ 2596956 w 10584443"/>
                    <a:gd name="connsiteY2130" fmla="*/ 9926601 h 10574897"/>
                    <a:gd name="connsiteX2131" fmla="*/ 2503083 w 10584443"/>
                    <a:gd name="connsiteY2131" fmla="*/ 9853969 h 10574897"/>
                    <a:gd name="connsiteX2132" fmla="*/ 2387283 w 10584443"/>
                    <a:gd name="connsiteY2132" fmla="*/ 9808061 h 10574897"/>
                    <a:gd name="connsiteX2133" fmla="*/ 2437304 w 10584443"/>
                    <a:gd name="connsiteY2133" fmla="*/ 9808061 h 10574897"/>
                    <a:gd name="connsiteX2134" fmla="*/ 2359874 w 10584443"/>
                    <a:gd name="connsiteY2134" fmla="*/ 9777227 h 10574897"/>
                    <a:gd name="connsiteX2135" fmla="*/ 2353707 w 10584443"/>
                    <a:gd name="connsiteY2135" fmla="*/ 9799153 h 10574897"/>
                    <a:gd name="connsiteX2136" fmla="*/ 2213240 w 10584443"/>
                    <a:gd name="connsiteY2136" fmla="*/ 9730632 h 10574897"/>
                    <a:gd name="connsiteX2137" fmla="*/ 2056327 w 10584443"/>
                    <a:gd name="connsiteY2137" fmla="*/ 9593590 h 10574897"/>
                    <a:gd name="connsiteX2138" fmla="*/ 1975473 w 10584443"/>
                    <a:gd name="connsiteY2138" fmla="*/ 9561385 h 10574897"/>
                    <a:gd name="connsiteX2139" fmla="*/ 2077569 w 10584443"/>
                    <a:gd name="connsiteY2139" fmla="*/ 9543570 h 10574897"/>
                    <a:gd name="connsiteX2140" fmla="*/ 1782244 w 10584443"/>
                    <a:gd name="connsiteY2140" fmla="*/ 9372953 h 10574897"/>
                    <a:gd name="connsiteX2141" fmla="*/ 1512958 w 10584443"/>
                    <a:gd name="connsiteY2141" fmla="*/ 9181781 h 10574897"/>
                    <a:gd name="connsiteX2142" fmla="*/ 1771039 w 10584443"/>
                    <a:gd name="connsiteY2142" fmla="*/ 9390258 h 10574897"/>
                    <a:gd name="connsiteX2143" fmla="*/ 1791202 w 10584443"/>
                    <a:gd name="connsiteY2143" fmla="*/ 9416461 h 10574897"/>
                    <a:gd name="connsiteX2144" fmla="*/ 1731337 w 10584443"/>
                    <a:gd name="connsiteY2144" fmla="*/ 9387930 h 10574897"/>
                    <a:gd name="connsiteX2145" fmla="*/ 1637665 w 10584443"/>
                    <a:gd name="connsiteY2145" fmla="*/ 9361305 h 10574897"/>
                    <a:gd name="connsiteX2146" fmla="*/ 1521866 w 10584443"/>
                    <a:gd name="connsiteY2146" fmla="*/ 9224263 h 10574897"/>
                    <a:gd name="connsiteX2147" fmla="*/ 1379342 w 10584443"/>
                    <a:gd name="connsiteY2147" fmla="*/ 9167391 h 10574897"/>
                    <a:gd name="connsiteX2148" fmla="*/ 1393732 w 10584443"/>
                    <a:gd name="connsiteY2148" fmla="*/ 9131761 h 10574897"/>
                    <a:gd name="connsiteX2149" fmla="*/ 1376602 w 10584443"/>
                    <a:gd name="connsiteY2149" fmla="*/ 9080370 h 10574897"/>
                    <a:gd name="connsiteX2150" fmla="*/ 1284098 w 10584443"/>
                    <a:gd name="connsiteY2150" fmla="*/ 9035146 h 10574897"/>
                    <a:gd name="connsiteX2151" fmla="*/ 1215578 w 10584443"/>
                    <a:gd name="connsiteY2151" fmla="*/ 8957033 h 10574897"/>
                    <a:gd name="connsiteX2152" fmla="*/ 1247782 w 10584443"/>
                    <a:gd name="connsiteY2152" fmla="*/ 9009108 h 10574897"/>
                    <a:gd name="connsiteX2153" fmla="*/ 1192966 w 10584443"/>
                    <a:gd name="connsiteY2153" fmla="*/ 8997460 h 10574897"/>
                    <a:gd name="connsiteX2154" fmla="*/ 1134038 w 10584443"/>
                    <a:gd name="connsiteY2154" fmla="*/ 8913180 h 10574897"/>
                    <a:gd name="connsiteX2155" fmla="*/ 1163503 w 10584443"/>
                    <a:gd name="connsiteY2155" fmla="*/ 8893994 h 10574897"/>
                    <a:gd name="connsiteX2156" fmla="*/ 1018239 w 10584443"/>
                    <a:gd name="connsiteY2156" fmla="*/ 8825473 h 10574897"/>
                    <a:gd name="connsiteX2157" fmla="*/ 923680 w 10584443"/>
                    <a:gd name="connsiteY2157" fmla="*/ 8714469 h 10574897"/>
                    <a:gd name="connsiteX2158" fmla="*/ 968904 w 10584443"/>
                    <a:gd name="connsiteY2158" fmla="*/ 8723377 h 10574897"/>
                    <a:gd name="connsiteX2159" fmla="*/ 1025775 w 10584443"/>
                    <a:gd name="connsiteY2159" fmla="*/ 8785046 h 10574897"/>
                    <a:gd name="connsiteX2160" fmla="*/ 1025775 w 10584443"/>
                    <a:gd name="connsiteY2160" fmla="*/ 8748730 h 10574897"/>
                    <a:gd name="connsiteX2161" fmla="*/ 966163 w 10584443"/>
                    <a:gd name="connsiteY2161" fmla="*/ 8713099 h 10574897"/>
                    <a:gd name="connsiteX2162" fmla="*/ 912031 w 10584443"/>
                    <a:gd name="connsiteY2162" fmla="*/ 8614429 h 10574897"/>
                    <a:gd name="connsiteX2163" fmla="*/ 1102518 w 10584443"/>
                    <a:gd name="connsiteY2163" fmla="*/ 8751471 h 10574897"/>
                    <a:gd name="connsiteX2164" fmla="*/ 985349 w 10584443"/>
                    <a:gd name="connsiteY2164" fmla="*/ 8637726 h 10574897"/>
                    <a:gd name="connsiteX2165" fmla="*/ 929161 w 10584443"/>
                    <a:gd name="connsiteY2165" fmla="*/ 8525352 h 10574897"/>
                    <a:gd name="connsiteX2166" fmla="*/ 869548 w 10584443"/>
                    <a:gd name="connsiteY2166" fmla="*/ 8477387 h 10574897"/>
                    <a:gd name="connsiteX2167" fmla="*/ 866122 w 10584443"/>
                    <a:gd name="connsiteY2167" fmla="*/ 8502740 h 10574897"/>
                    <a:gd name="connsiteX2168" fmla="*/ 735933 w 10584443"/>
                    <a:gd name="connsiteY2168" fmla="*/ 8317734 h 10574897"/>
                    <a:gd name="connsiteX2169" fmla="*/ 667412 w 10584443"/>
                    <a:gd name="connsiteY2169" fmla="*/ 8225231 h 10574897"/>
                    <a:gd name="connsiteX2170" fmla="*/ 614650 w 10584443"/>
                    <a:gd name="connsiteY2170" fmla="*/ 8125876 h 10574897"/>
                    <a:gd name="connsiteX2171" fmla="*/ 589984 w 10584443"/>
                    <a:gd name="connsiteY2171" fmla="*/ 8125876 h 10574897"/>
                    <a:gd name="connsiteX2172" fmla="*/ 549556 w 10584443"/>
                    <a:gd name="connsiteY2172" fmla="*/ 8042966 h 10574897"/>
                    <a:gd name="connsiteX2173" fmla="*/ 602317 w 10584443"/>
                    <a:gd name="connsiteY2173" fmla="*/ 8075856 h 10574897"/>
                    <a:gd name="connsiteX2174" fmla="*/ 509815 w 10584443"/>
                    <a:gd name="connsiteY2174" fmla="*/ 7916203 h 10574897"/>
                    <a:gd name="connsiteX2175" fmla="*/ 515980 w 10584443"/>
                    <a:gd name="connsiteY2175" fmla="*/ 7870294 h 10574897"/>
                    <a:gd name="connsiteX2176" fmla="*/ 482405 w 10584443"/>
                    <a:gd name="connsiteY2176" fmla="*/ 7850423 h 10574897"/>
                    <a:gd name="connsiteX2177" fmla="*/ 489257 w 10584443"/>
                    <a:gd name="connsiteY2177" fmla="*/ 7794236 h 10574897"/>
                    <a:gd name="connsiteX2178" fmla="*/ 437867 w 10584443"/>
                    <a:gd name="connsiteY2178" fmla="*/ 7747641 h 10574897"/>
                    <a:gd name="connsiteX2179" fmla="*/ 479664 w 10584443"/>
                    <a:gd name="connsiteY2179" fmla="*/ 7712011 h 10574897"/>
                    <a:gd name="connsiteX2180" fmla="*/ 426218 w 10584443"/>
                    <a:gd name="connsiteY2180" fmla="*/ 7605804 h 10574897"/>
                    <a:gd name="connsiteX2181" fmla="*/ 439237 w 10584443"/>
                    <a:gd name="connsiteY2181" fmla="*/ 7616082 h 10574897"/>
                    <a:gd name="connsiteX2182" fmla="*/ 448146 w 10584443"/>
                    <a:gd name="connsiteY2182" fmla="*/ 7616082 h 10574897"/>
                    <a:gd name="connsiteX2183" fmla="*/ 479664 w 10584443"/>
                    <a:gd name="connsiteY2183" fmla="*/ 7679806 h 10574897"/>
                    <a:gd name="connsiteX2184" fmla="*/ 387161 w 10584443"/>
                    <a:gd name="connsiteY2184" fmla="*/ 7522208 h 10574897"/>
                    <a:gd name="connsiteX2185" fmla="*/ 387161 w 10584443"/>
                    <a:gd name="connsiteY2185" fmla="*/ 7458484 h 10574897"/>
                    <a:gd name="connsiteX2186" fmla="*/ 357012 w 10584443"/>
                    <a:gd name="connsiteY2186" fmla="*/ 7415316 h 10574897"/>
                    <a:gd name="connsiteX2187" fmla="*/ 407032 w 10584443"/>
                    <a:gd name="connsiteY2187" fmla="*/ 7400927 h 10574897"/>
                    <a:gd name="connsiteX2188" fmla="*/ 468016 w 10584443"/>
                    <a:gd name="connsiteY2188" fmla="*/ 7507819 h 10574897"/>
                    <a:gd name="connsiteX2189" fmla="*/ 493369 w 10584443"/>
                    <a:gd name="connsiteY2189" fmla="*/ 7479040 h 10574897"/>
                    <a:gd name="connsiteX2190" fmla="*/ 387848 w 10584443"/>
                    <a:gd name="connsiteY2190" fmla="*/ 7323498 h 10574897"/>
                    <a:gd name="connsiteX2191" fmla="*/ 326179 w 10584443"/>
                    <a:gd name="connsiteY2191" fmla="*/ 7254977 h 10574897"/>
                    <a:gd name="connsiteX2192" fmla="*/ 372087 w 10584443"/>
                    <a:gd name="connsiteY2192" fmla="*/ 7315276 h 10574897"/>
                    <a:gd name="connsiteX2193" fmla="*/ 376883 w 10584443"/>
                    <a:gd name="connsiteY2193" fmla="*/ 7252921 h 10574897"/>
                    <a:gd name="connsiteX2194" fmla="*/ 337826 w 10584443"/>
                    <a:gd name="connsiteY2194" fmla="*/ 7221402 h 10574897"/>
                    <a:gd name="connsiteX2195" fmla="*/ 348790 w 10584443"/>
                    <a:gd name="connsiteY2195" fmla="*/ 7198105 h 10574897"/>
                    <a:gd name="connsiteX2196" fmla="*/ 295325 w 10584443"/>
                    <a:gd name="connsiteY2196" fmla="*/ 7159733 h 10574897"/>
                    <a:gd name="connsiteX2197" fmla="*/ 310399 w 10584443"/>
                    <a:gd name="connsiteY2197" fmla="*/ 7105602 h 10574897"/>
                    <a:gd name="connsiteX2198" fmla="*/ 249417 w 10584443"/>
                    <a:gd name="connsiteY2198" fmla="*/ 7056952 h 10574897"/>
                    <a:gd name="connsiteX2199" fmla="*/ 280936 w 10584443"/>
                    <a:gd name="connsiteY2199" fmla="*/ 7070656 h 10574897"/>
                    <a:gd name="connsiteX2200" fmla="*/ 280936 w 10584443"/>
                    <a:gd name="connsiteY2200" fmla="*/ 7020636 h 10574897"/>
                    <a:gd name="connsiteX2201" fmla="*/ 195284 w 10584443"/>
                    <a:gd name="connsiteY2201" fmla="*/ 6874002 h 10574897"/>
                    <a:gd name="connsiteX2202" fmla="*/ 161025 w 10584443"/>
                    <a:gd name="connsiteY2202" fmla="*/ 6879483 h 10574897"/>
                    <a:gd name="connsiteX2203" fmla="*/ 134987 w 10584443"/>
                    <a:gd name="connsiteY2203" fmla="*/ 6832204 h 10574897"/>
                    <a:gd name="connsiteX2204" fmla="*/ 123338 w 10584443"/>
                    <a:gd name="connsiteY2204" fmla="*/ 6752720 h 10574897"/>
                    <a:gd name="connsiteX2205" fmla="*/ 218581 w 10584443"/>
                    <a:gd name="connsiteY2205" fmla="*/ 6919910 h 10574897"/>
                    <a:gd name="connsiteX2206" fmla="*/ 228860 w 10584443"/>
                    <a:gd name="connsiteY2206" fmla="*/ 6908262 h 10574897"/>
                    <a:gd name="connsiteX2207" fmla="*/ 60984 w 10584443"/>
                    <a:gd name="connsiteY2207" fmla="*/ 6485489 h 10574897"/>
                    <a:gd name="connsiteX2208" fmla="*/ 68522 w 10584443"/>
                    <a:gd name="connsiteY2208" fmla="*/ 6424506 h 10574897"/>
                    <a:gd name="connsiteX2209" fmla="*/ 193915 w 10584443"/>
                    <a:gd name="connsiteY2209" fmla="*/ 6622531 h 10574897"/>
                    <a:gd name="connsiteX2210" fmla="*/ 198710 w 10584443"/>
                    <a:gd name="connsiteY2210" fmla="*/ 6601974 h 10574897"/>
                    <a:gd name="connsiteX2211" fmla="*/ 87022 w 10584443"/>
                    <a:gd name="connsiteY2211" fmla="*/ 6273075 h 10574897"/>
                    <a:gd name="connsiteX2212" fmla="*/ 35632 w 10584443"/>
                    <a:gd name="connsiteY2212" fmla="*/ 5975009 h 10574897"/>
                    <a:gd name="connsiteX2213" fmla="*/ 18502 w 10584443"/>
                    <a:gd name="connsiteY2213" fmla="*/ 5924989 h 10574897"/>
                    <a:gd name="connsiteX2214" fmla="*/ 50021 w 10584443"/>
                    <a:gd name="connsiteY2214" fmla="*/ 5935267 h 10574897"/>
                    <a:gd name="connsiteX2215" fmla="*/ 63039 w 10584443"/>
                    <a:gd name="connsiteY2215" fmla="*/ 5855783 h 10574897"/>
                    <a:gd name="connsiteX2216" fmla="*/ 39058 w 10584443"/>
                    <a:gd name="connsiteY2216" fmla="*/ 5825634 h 10574897"/>
                    <a:gd name="connsiteX2217" fmla="*/ 50021 w 10584443"/>
                    <a:gd name="connsiteY2217" fmla="*/ 5866061 h 10574897"/>
                    <a:gd name="connsiteX2218" fmla="*/ 0 w 10584443"/>
                    <a:gd name="connsiteY2218" fmla="*/ 5744094 h 10574897"/>
                    <a:gd name="connsiteX2219" fmla="*/ 58928 w 10584443"/>
                    <a:gd name="connsiteY2219" fmla="*/ 5500160 h 10574897"/>
                    <a:gd name="connsiteX2220" fmla="*/ 106892 w 10584443"/>
                    <a:gd name="connsiteY2220" fmla="*/ 5415880 h 10574897"/>
                    <a:gd name="connsiteX2221" fmla="*/ 193230 w 10584443"/>
                    <a:gd name="connsiteY2221" fmla="*/ 5541958 h 10574897"/>
                    <a:gd name="connsiteX2222" fmla="*/ 213101 w 10584443"/>
                    <a:gd name="connsiteY2222" fmla="*/ 5291172 h 10574897"/>
                    <a:gd name="connsiteX2223" fmla="*/ 229545 w 10584443"/>
                    <a:gd name="connsiteY2223" fmla="*/ 5112332 h 10574897"/>
                    <a:gd name="connsiteX2224" fmla="*/ 263121 w 10584443"/>
                    <a:gd name="connsiteY2224" fmla="*/ 5080813 h 10574897"/>
                    <a:gd name="connsiteX2225" fmla="*/ 276825 w 10584443"/>
                    <a:gd name="connsiteY2225" fmla="*/ 5108907 h 10574897"/>
                    <a:gd name="connsiteX2226" fmla="*/ 330974 w 10584443"/>
                    <a:gd name="connsiteY2226" fmla="*/ 5197298 h 10574897"/>
                    <a:gd name="connsiteX2227" fmla="*/ 277509 w 10584443"/>
                    <a:gd name="connsiteY2227" fmla="*/ 5269245 h 10574897"/>
                    <a:gd name="connsiteX2228" fmla="*/ 298751 w 10584443"/>
                    <a:gd name="connsiteY2228" fmla="*/ 5337766 h 10574897"/>
                    <a:gd name="connsiteX2229" fmla="*/ 394699 w 10584443"/>
                    <a:gd name="connsiteY2229" fmla="*/ 5385045 h 10574897"/>
                    <a:gd name="connsiteX2230" fmla="*/ 387848 w 10584443"/>
                    <a:gd name="connsiteY2230" fmla="*/ 5409713 h 10574897"/>
                    <a:gd name="connsiteX2231" fmla="*/ 342624 w 10584443"/>
                    <a:gd name="connsiteY2231" fmla="*/ 5434381 h 10574897"/>
                    <a:gd name="connsiteX2232" fmla="*/ 294640 w 10584443"/>
                    <a:gd name="connsiteY2232" fmla="*/ 5550866 h 10574897"/>
                    <a:gd name="connsiteX2233" fmla="*/ 226119 w 10584443"/>
                    <a:gd name="connsiteY2233" fmla="*/ 5619387 h 10574897"/>
                    <a:gd name="connsiteX2234" fmla="*/ 259009 w 10584443"/>
                    <a:gd name="connsiteY2234" fmla="*/ 5738613 h 10574897"/>
                    <a:gd name="connsiteX2235" fmla="*/ 226805 w 10584443"/>
                    <a:gd name="connsiteY2235" fmla="*/ 5708463 h 10574897"/>
                    <a:gd name="connsiteX2236" fmla="*/ 252157 w 10584443"/>
                    <a:gd name="connsiteY2236" fmla="*/ 5862635 h 10574897"/>
                    <a:gd name="connsiteX2237" fmla="*/ 372772 w 10584443"/>
                    <a:gd name="connsiteY2237" fmla="*/ 6230592 h 10574897"/>
                    <a:gd name="connsiteX2238" fmla="*/ 398125 w 10584443"/>
                    <a:gd name="connsiteY2238" fmla="*/ 6419709 h 10574897"/>
                    <a:gd name="connsiteX2239" fmla="*/ 458423 w 10584443"/>
                    <a:gd name="connsiteY2239" fmla="*/ 6562917 h 10574897"/>
                    <a:gd name="connsiteX2240" fmla="*/ 448146 w 10584443"/>
                    <a:gd name="connsiteY2240" fmla="*/ 6469729 h 10574897"/>
                    <a:gd name="connsiteX2241" fmla="*/ 516666 w 10584443"/>
                    <a:gd name="connsiteY2241" fmla="*/ 6658847 h 10574897"/>
                    <a:gd name="connsiteX2242" fmla="*/ 594094 w 10584443"/>
                    <a:gd name="connsiteY2242" fmla="*/ 6853445 h 10574897"/>
                    <a:gd name="connsiteX2243" fmla="*/ 580390 w 10584443"/>
                    <a:gd name="connsiteY2243" fmla="*/ 6884965 h 10574897"/>
                    <a:gd name="connsiteX2244" fmla="*/ 648911 w 10584443"/>
                    <a:gd name="connsiteY2244" fmla="*/ 7022007 h 10574897"/>
                    <a:gd name="connsiteX2245" fmla="*/ 616706 w 10584443"/>
                    <a:gd name="connsiteY2245" fmla="*/ 6962394 h 10574897"/>
                    <a:gd name="connsiteX2246" fmla="*/ 668782 w 10584443"/>
                    <a:gd name="connsiteY2246" fmla="*/ 7055582 h 10574897"/>
                    <a:gd name="connsiteX2247" fmla="*/ 722914 w 10584443"/>
                    <a:gd name="connsiteY2247" fmla="*/ 7218661 h 10574897"/>
                    <a:gd name="connsiteX2248" fmla="*/ 799657 w 10584443"/>
                    <a:gd name="connsiteY2248" fmla="*/ 7374888 h 10574897"/>
                    <a:gd name="connsiteX2249" fmla="*/ 941494 w 10584443"/>
                    <a:gd name="connsiteY2249" fmla="*/ 7511930 h 10574897"/>
                    <a:gd name="connsiteX2250" fmla="*/ 983293 w 10584443"/>
                    <a:gd name="connsiteY2250" fmla="*/ 7494114 h 10574897"/>
                    <a:gd name="connsiteX2251" fmla="*/ 988774 w 10584443"/>
                    <a:gd name="connsiteY2251" fmla="*/ 7481781 h 10574897"/>
                    <a:gd name="connsiteX2252" fmla="*/ 962052 w 10584443"/>
                    <a:gd name="connsiteY2252" fmla="*/ 7448206 h 10574897"/>
                    <a:gd name="connsiteX2253" fmla="*/ 949717 w 10584443"/>
                    <a:gd name="connsiteY2253" fmla="*/ 7442039 h 10574897"/>
                    <a:gd name="connsiteX2254" fmla="*/ 918197 w 10584443"/>
                    <a:gd name="connsiteY2254" fmla="*/ 7449576 h 10574897"/>
                    <a:gd name="connsiteX2255" fmla="*/ 838713 w 10584443"/>
                    <a:gd name="connsiteY2255" fmla="*/ 7283071 h 10574897"/>
                    <a:gd name="connsiteX2256" fmla="*/ 850363 w 10584443"/>
                    <a:gd name="connsiteY2256" fmla="*/ 7250866 h 10574897"/>
                    <a:gd name="connsiteX2257" fmla="*/ 827066 w 10584443"/>
                    <a:gd name="connsiteY2257" fmla="*/ 7226884 h 10574897"/>
                    <a:gd name="connsiteX2258" fmla="*/ 821583 w 10584443"/>
                    <a:gd name="connsiteY2258" fmla="*/ 7244014 h 10574897"/>
                    <a:gd name="connsiteX2259" fmla="*/ 809935 w 10584443"/>
                    <a:gd name="connsiteY2259" fmla="*/ 7258403 h 10574897"/>
                    <a:gd name="connsiteX2260" fmla="*/ 792120 w 10584443"/>
                    <a:gd name="connsiteY2260" fmla="*/ 7235106 h 10574897"/>
                    <a:gd name="connsiteX2261" fmla="*/ 798972 w 10584443"/>
                    <a:gd name="connsiteY2261" fmla="*/ 7171382 h 10574897"/>
                    <a:gd name="connsiteX2262" fmla="*/ 795546 w 10584443"/>
                    <a:gd name="connsiteY2262" fmla="*/ 7152881 h 10574897"/>
                    <a:gd name="connsiteX2263" fmla="*/ 803768 w 10584443"/>
                    <a:gd name="connsiteY2263" fmla="*/ 7162474 h 10574897"/>
                    <a:gd name="connsiteX2264" fmla="*/ 793489 w 10584443"/>
                    <a:gd name="connsiteY2264" fmla="*/ 7108343 h 10574897"/>
                    <a:gd name="connsiteX2265" fmla="*/ 715377 w 10584443"/>
                    <a:gd name="connsiteY2265" fmla="*/ 7064489 h 10574897"/>
                    <a:gd name="connsiteX2266" fmla="*/ 677689 w 10584443"/>
                    <a:gd name="connsiteY2266" fmla="*/ 7007617 h 10574897"/>
                    <a:gd name="connsiteX2267" fmla="*/ 705098 w 10584443"/>
                    <a:gd name="connsiteY2267" fmla="*/ 6989802 h 10574897"/>
                    <a:gd name="connsiteX2268" fmla="*/ 764027 w 10584443"/>
                    <a:gd name="connsiteY2268" fmla="*/ 6934985 h 10574897"/>
                    <a:gd name="connsiteX2269" fmla="*/ 777046 w 10584443"/>
                    <a:gd name="connsiteY2269" fmla="*/ 6934985 h 10574897"/>
                    <a:gd name="connsiteX2270" fmla="*/ 773618 w 10584443"/>
                    <a:gd name="connsiteY2270" fmla="*/ 6907577 h 10574897"/>
                    <a:gd name="connsiteX2271" fmla="*/ 795546 w 10584443"/>
                    <a:gd name="connsiteY2271" fmla="*/ 6930189 h 10574897"/>
                    <a:gd name="connsiteX2272" fmla="*/ 810620 w 10584443"/>
                    <a:gd name="connsiteY2272" fmla="*/ 6918540 h 10574897"/>
                    <a:gd name="connsiteX2273" fmla="*/ 790063 w 10584443"/>
                    <a:gd name="connsiteY2273" fmla="*/ 6812333 h 10574897"/>
                    <a:gd name="connsiteX2274" fmla="*/ 768822 w 10584443"/>
                    <a:gd name="connsiteY2274" fmla="*/ 6798629 h 10574897"/>
                    <a:gd name="connsiteX2275" fmla="*/ 753748 w 10584443"/>
                    <a:gd name="connsiteY2275" fmla="*/ 6674607 h 10574897"/>
                    <a:gd name="connsiteX2276" fmla="*/ 744155 w 10584443"/>
                    <a:gd name="connsiteY2276" fmla="*/ 6674607 h 10574897"/>
                    <a:gd name="connsiteX2277" fmla="*/ 716061 w 10584443"/>
                    <a:gd name="connsiteY2277" fmla="*/ 6657476 h 10574897"/>
                    <a:gd name="connsiteX2278" fmla="*/ 727024 w 10584443"/>
                    <a:gd name="connsiteY2278" fmla="*/ 6608141 h 10574897"/>
                    <a:gd name="connsiteX2279" fmla="*/ 746896 w 10584443"/>
                    <a:gd name="connsiteY2279" fmla="*/ 6589640 h 10574897"/>
                    <a:gd name="connsiteX2280" fmla="*/ 743470 w 10584443"/>
                    <a:gd name="connsiteY2280" fmla="*/ 6508786 h 10574897"/>
                    <a:gd name="connsiteX2281" fmla="*/ 735248 w 10584443"/>
                    <a:gd name="connsiteY2281" fmla="*/ 6514953 h 10574897"/>
                    <a:gd name="connsiteX2282" fmla="*/ 712636 w 10584443"/>
                    <a:gd name="connsiteY2282" fmla="*/ 6500564 h 10574897"/>
                    <a:gd name="connsiteX2283" fmla="*/ 712636 w 10584443"/>
                    <a:gd name="connsiteY2283" fmla="*/ 6377912 h 10574897"/>
                    <a:gd name="connsiteX2284" fmla="*/ 742099 w 10584443"/>
                    <a:gd name="connsiteY2284" fmla="*/ 6364207 h 10574897"/>
                    <a:gd name="connsiteX2285" fmla="*/ 848307 w 10584443"/>
                    <a:gd name="connsiteY2285" fmla="*/ 6249778 h 10574897"/>
                    <a:gd name="connsiteX2286" fmla="*/ 889420 w 10584443"/>
                    <a:gd name="connsiteY2286" fmla="*/ 6131237 h 10574897"/>
                    <a:gd name="connsiteX2287" fmla="*/ 898326 w 10584443"/>
                    <a:gd name="connsiteY2287" fmla="*/ 6101088 h 10574897"/>
                    <a:gd name="connsiteX2288" fmla="*/ 894215 w 10584443"/>
                    <a:gd name="connsiteY2288" fmla="*/ 6075049 h 10574897"/>
                    <a:gd name="connsiteX2289" fmla="*/ 877770 w 10584443"/>
                    <a:gd name="connsiteY2289" fmla="*/ 6046271 h 10574897"/>
                    <a:gd name="connsiteX2290" fmla="*/ 822268 w 10584443"/>
                    <a:gd name="connsiteY2290" fmla="*/ 6022974 h 10574897"/>
                    <a:gd name="connsiteX2291" fmla="*/ 742099 w 10584443"/>
                    <a:gd name="connsiteY2291" fmla="*/ 6066142 h 10574897"/>
                    <a:gd name="connsiteX2292" fmla="*/ 673578 w 10584443"/>
                    <a:gd name="connsiteY2292" fmla="*/ 6023659 h 10574897"/>
                    <a:gd name="connsiteX2293" fmla="*/ 709894 w 10584443"/>
                    <a:gd name="connsiteY2293" fmla="*/ 5867432 h 10574897"/>
                    <a:gd name="connsiteX2294" fmla="*/ 742785 w 10584443"/>
                    <a:gd name="connsiteY2294" fmla="*/ 5803022 h 10574897"/>
                    <a:gd name="connsiteX2295" fmla="*/ 714692 w 10584443"/>
                    <a:gd name="connsiteY2295" fmla="*/ 5749576 h 10574897"/>
                    <a:gd name="connsiteX2296" fmla="*/ 698932 w 10584443"/>
                    <a:gd name="connsiteY2296" fmla="*/ 5701611 h 10574897"/>
                    <a:gd name="connsiteX2297" fmla="*/ 707153 w 10584443"/>
                    <a:gd name="connsiteY2297" fmla="*/ 5667351 h 10574897"/>
                    <a:gd name="connsiteX2298" fmla="*/ 668782 w 10584443"/>
                    <a:gd name="connsiteY2298" fmla="*/ 5638572 h 10574897"/>
                    <a:gd name="connsiteX2299" fmla="*/ 611909 w 10584443"/>
                    <a:gd name="connsiteY2299" fmla="*/ 5680370 h 10574897"/>
                    <a:gd name="connsiteX2300" fmla="*/ 584501 w 10584443"/>
                    <a:gd name="connsiteY2300" fmla="*/ 5702982 h 10574897"/>
                    <a:gd name="connsiteX2301" fmla="*/ 543389 w 10584443"/>
                    <a:gd name="connsiteY2301" fmla="*/ 5669407 h 10574897"/>
                    <a:gd name="connsiteX2302" fmla="*/ 499535 w 10584443"/>
                    <a:gd name="connsiteY2302" fmla="*/ 5574163 h 10574897"/>
                    <a:gd name="connsiteX2303" fmla="*/ 554352 w 10584443"/>
                    <a:gd name="connsiteY2303" fmla="*/ 5402861 h 10574897"/>
                    <a:gd name="connsiteX2304" fmla="*/ 599576 w 10584443"/>
                    <a:gd name="connsiteY2304" fmla="*/ 5305561 h 10574897"/>
                    <a:gd name="connsiteX2305" fmla="*/ 609854 w 10584443"/>
                    <a:gd name="connsiteY2305" fmla="*/ 5139056 h 10574897"/>
                    <a:gd name="connsiteX2306" fmla="*/ 603687 w 10584443"/>
                    <a:gd name="connsiteY2306" fmla="*/ 5102055 h 10574897"/>
                    <a:gd name="connsiteX2307" fmla="*/ 635892 w 10584443"/>
                    <a:gd name="connsiteY2307" fmla="*/ 4850614 h 10574897"/>
                    <a:gd name="connsiteX2308" fmla="*/ 616021 w 10584443"/>
                    <a:gd name="connsiteY2308" fmla="*/ 4791000 h 10574897"/>
                    <a:gd name="connsiteX2309" fmla="*/ 550926 w 10584443"/>
                    <a:gd name="connsiteY2309" fmla="*/ 4819779 h 10574897"/>
                    <a:gd name="connsiteX2310" fmla="*/ 524888 w 10584443"/>
                    <a:gd name="connsiteY2310" fmla="*/ 4862262 h 10574897"/>
                    <a:gd name="connsiteX2311" fmla="*/ 553667 w 10584443"/>
                    <a:gd name="connsiteY2311" fmla="*/ 4982858 h 10574897"/>
                    <a:gd name="connsiteX2312" fmla="*/ 558309 w 10584443"/>
                    <a:gd name="connsiteY2312" fmla="*/ 4988893 h 10574897"/>
                    <a:gd name="connsiteX2313" fmla="*/ 547500 w 10584443"/>
                    <a:gd name="connsiteY2313" fmla="*/ 5030108 h 10574897"/>
                    <a:gd name="connsiteX2314" fmla="*/ 518721 w 10584443"/>
                    <a:gd name="connsiteY2314" fmla="*/ 5015748 h 10574897"/>
                    <a:gd name="connsiteX2315" fmla="*/ 507599 w 10584443"/>
                    <a:gd name="connsiteY2315" fmla="*/ 5013315 h 10574897"/>
                    <a:gd name="connsiteX2316" fmla="*/ 450200 w 10584443"/>
                    <a:gd name="connsiteY2316" fmla="*/ 4908856 h 10574897"/>
                    <a:gd name="connsiteX2317" fmla="*/ 537222 w 10584443"/>
                    <a:gd name="connsiteY2317" fmla="*/ 4675201 h 10574897"/>
                    <a:gd name="connsiteX2318" fmla="*/ 571482 w 10584443"/>
                    <a:gd name="connsiteY2318" fmla="*/ 4612845 h 10574897"/>
                    <a:gd name="connsiteX2319" fmla="*/ 636577 w 10584443"/>
                    <a:gd name="connsiteY2319" fmla="*/ 4431265 h 10574897"/>
                    <a:gd name="connsiteX2320" fmla="*/ 685227 w 10584443"/>
                    <a:gd name="connsiteY2320" fmla="*/ 4298333 h 10574897"/>
                    <a:gd name="connsiteX2321" fmla="*/ 772248 w 10584443"/>
                    <a:gd name="connsiteY2321" fmla="*/ 4104417 h 10574897"/>
                    <a:gd name="connsiteX2322" fmla="*/ 752377 w 10584443"/>
                    <a:gd name="connsiteY2322" fmla="*/ 4062620 h 10574897"/>
                    <a:gd name="connsiteX2323" fmla="*/ 722914 w 10584443"/>
                    <a:gd name="connsiteY2323" fmla="*/ 4042063 h 10574897"/>
                    <a:gd name="connsiteX2324" fmla="*/ 701673 w 10584443"/>
                    <a:gd name="connsiteY2324" fmla="*/ 3984506 h 10574897"/>
                    <a:gd name="connsiteX2325" fmla="*/ 698246 w 10584443"/>
                    <a:gd name="connsiteY2325" fmla="*/ 3933115 h 10574897"/>
                    <a:gd name="connsiteX2326" fmla="*/ 675634 w 10584443"/>
                    <a:gd name="connsiteY2326" fmla="*/ 3846778 h 10574897"/>
                    <a:gd name="connsiteX2327" fmla="*/ 731822 w 10584443"/>
                    <a:gd name="connsiteY2327" fmla="*/ 3807721 h 10574897"/>
                    <a:gd name="connsiteX2328" fmla="*/ 800342 w 10584443"/>
                    <a:gd name="connsiteY2328" fmla="*/ 3730977 h 10574897"/>
                    <a:gd name="connsiteX2329" fmla="*/ 890104 w 10584443"/>
                    <a:gd name="connsiteY2329" fmla="*/ 3652862 h 10574897"/>
                    <a:gd name="connsiteX2330" fmla="*/ 903808 w 10584443"/>
                    <a:gd name="connsiteY2330" fmla="*/ 3640529 h 10574897"/>
                    <a:gd name="connsiteX2331" fmla="*/ 972330 w 10584443"/>
                    <a:gd name="connsiteY2331" fmla="*/ 3493208 h 10574897"/>
                    <a:gd name="connsiteX2332" fmla="*/ 961365 w 10584443"/>
                    <a:gd name="connsiteY2332" fmla="*/ 3385629 h 10574897"/>
                    <a:gd name="connsiteX2333" fmla="*/ 973700 w 10584443"/>
                    <a:gd name="connsiteY2333" fmla="*/ 3180065 h 10574897"/>
                    <a:gd name="connsiteX2334" fmla="*/ 979181 w 10584443"/>
                    <a:gd name="connsiteY2334" fmla="*/ 3168418 h 10574897"/>
                    <a:gd name="connsiteX2335" fmla="*/ 932588 w 10584443"/>
                    <a:gd name="connsiteY2335" fmla="*/ 3222549 h 10574897"/>
                    <a:gd name="connsiteX2336" fmla="*/ 970959 w 10584443"/>
                    <a:gd name="connsiteY2336" fmla="*/ 3114970 h 10574897"/>
                    <a:gd name="connsiteX2337" fmla="*/ 875029 w 10584443"/>
                    <a:gd name="connsiteY2337" fmla="*/ 3273940 h 10574897"/>
                    <a:gd name="connsiteX2338" fmla="*/ 819527 w 10584443"/>
                    <a:gd name="connsiteY2338" fmla="*/ 3337665 h 10574897"/>
                    <a:gd name="connsiteX2339" fmla="*/ 798287 w 10584443"/>
                    <a:gd name="connsiteY2339" fmla="*/ 3269143 h 10574897"/>
                    <a:gd name="connsiteX2340" fmla="*/ 756489 w 10584443"/>
                    <a:gd name="connsiteY2340" fmla="*/ 3386313 h 10574897"/>
                    <a:gd name="connsiteX2341" fmla="*/ 770879 w 10584443"/>
                    <a:gd name="connsiteY2341" fmla="*/ 3437706 h 10574897"/>
                    <a:gd name="connsiteX2342" fmla="*/ 708525 w 10584443"/>
                    <a:gd name="connsiteY2342" fmla="*/ 3488412 h 10574897"/>
                    <a:gd name="connsiteX2343" fmla="*/ 685912 w 10584443"/>
                    <a:gd name="connsiteY2343" fmla="*/ 3443873 h 10574897"/>
                    <a:gd name="connsiteX2344" fmla="*/ 718803 w 10584443"/>
                    <a:gd name="connsiteY2344" fmla="*/ 3353425 h 10574897"/>
                    <a:gd name="connsiteX2345" fmla="*/ 787323 w 10584443"/>
                    <a:gd name="connsiteY2345" fmla="*/ 3249957 h 10574897"/>
                    <a:gd name="connsiteX2346" fmla="*/ 859270 w 10584443"/>
                    <a:gd name="connsiteY2346" fmla="*/ 3130730 h 10574897"/>
                    <a:gd name="connsiteX2347" fmla="*/ 936013 w 10584443"/>
                    <a:gd name="connsiteY2347" fmla="*/ 2977928 h 10574897"/>
                    <a:gd name="connsiteX2348" fmla="*/ 921624 w 10584443"/>
                    <a:gd name="connsiteY2348" fmla="*/ 2967651 h 10574897"/>
                    <a:gd name="connsiteX2349" fmla="*/ 975070 w 10584443"/>
                    <a:gd name="connsiteY2349" fmla="*/ 2912832 h 10574897"/>
                    <a:gd name="connsiteX2350" fmla="*/ 1003163 w 10584443"/>
                    <a:gd name="connsiteY2350" fmla="*/ 2933388 h 10574897"/>
                    <a:gd name="connsiteX2351" fmla="*/ 1014126 w 10584443"/>
                    <a:gd name="connsiteY2351" fmla="*/ 2906665 h 10574897"/>
                    <a:gd name="connsiteX2352" fmla="*/ 1000422 w 10584443"/>
                    <a:gd name="connsiteY2352" fmla="*/ 2838144 h 10574897"/>
                    <a:gd name="connsiteX2353" fmla="*/ 1042906 w 10584443"/>
                    <a:gd name="connsiteY2353" fmla="*/ 2764141 h 10574897"/>
                    <a:gd name="connsiteX2354" fmla="*/ 1067573 w 10584443"/>
                    <a:gd name="connsiteY2354" fmla="*/ 2759346 h 10574897"/>
                    <a:gd name="connsiteX2355" fmla="*/ 1096351 w 10584443"/>
                    <a:gd name="connsiteY2355" fmla="*/ 2685343 h 10574897"/>
                    <a:gd name="connsiteX2356" fmla="*/ 1044961 w 10584443"/>
                    <a:gd name="connsiteY2356" fmla="*/ 2801143 h 10574897"/>
                    <a:gd name="connsiteX2357" fmla="*/ 1074426 w 10584443"/>
                    <a:gd name="connsiteY2357" fmla="*/ 2812106 h 10574897"/>
                    <a:gd name="connsiteX2358" fmla="*/ 1134038 w 10584443"/>
                    <a:gd name="connsiteY2358" fmla="*/ 2692195 h 10574897"/>
                    <a:gd name="connsiteX2359" fmla="*/ 1174466 w 10584443"/>
                    <a:gd name="connsiteY2359" fmla="*/ 2640119 h 10574897"/>
                    <a:gd name="connsiteX2360" fmla="*/ 1216264 w 10584443"/>
                    <a:gd name="connsiteY2360" fmla="*/ 2626415 h 10574897"/>
                    <a:gd name="connsiteX2361" fmla="*/ 1238876 w 10584443"/>
                    <a:gd name="connsiteY2361" fmla="*/ 2557896 h 10574897"/>
                    <a:gd name="connsiteX2362" fmla="*/ 1264227 w 10584443"/>
                    <a:gd name="connsiteY2362" fmla="*/ 2552414 h 10574897"/>
                    <a:gd name="connsiteX2363" fmla="*/ 1272451 w 10584443"/>
                    <a:gd name="connsiteY2363" fmla="*/ 2552414 h 10574897"/>
                    <a:gd name="connsiteX2364" fmla="*/ 1292321 w 10584443"/>
                    <a:gd name="connsiteY2364" fmla="*/ 2531172 h 10574897"/>
                    <a:gd name="connsiteX2365" fmla="*/ 1262172 w 10584443"/>
                    <a:gd name="connsiteY2365" fmla="*/ 2492116 h 10574897"/>
                    <a:gd name="connsiteX2366" fmla="*/ 1339600 w 10584443"/>
                    <a:gd name="connsiteY2366" fmla="*/ 2461281 h 10574897"/>
                    <a:gd name="connsiteX2367" fmla="*/ 1367694 w 10584443"/>
                    <a:gd name="connsiteY2367" fmla="*/ 2385223 h 10574897"/>
                    <a:gd name="connsiteX2368" fmla="*/ 1295747 w 10584443"/>
                    <a:gd name="connsiteY2368" fmla="*/ 2446207 h 10574897"/>
                    <a:gd name="connsiteX2369" fmla="*/ 1409491 w 10584443"/>
                    <a:gd name="connsiteY2369" fmla="*/ 2320814 h 10574897"/>
                    <a:gd name="connsiteX2370" fmla="*/ 1520495 w 10584443"/>
                    <a:gd name="connsiteY2370" fmla="*/ 2165958 h 10574897"/>
                    <a:gd name="connsiteX2371" fmla="*/ 1427307 w 10584443"/>
                    <a:gd name="connsiteY2371" fmla="*/ 2234479 h 10574897"/>
                    <a:gd name="connsiteX2372" fmla="*/ 1368379 w 10584443"/>
                    <a:gd name="connsiteY2372" fmla="*/ 2242700 h 10574897"/>
                    <a:gd name="connsiteX2373" fmla="*/ 1338231 w 10584443"/>
                    <a:gd name="connsiteY2373" fmla="*/ 2292720 h 10574897"/>
                    <a:gd name="connsiteX2374" fmla="*/ 1359472 w 10584443"/>
                    <a:gd name="connsiteY2374" fmla="*/ 2300943 h 10574897"/>
                    <a:gd name="connsiteX2375" fmla="*/ 1306710 w 10584443"/>
                    <a:gd name="connsiteY2375" fmla="*/ 2407150 h 10574897"/>
                    <a:gd name="connsiteX2376" fmla="*/ 1301914 w 10584443"/>
                    <a:gd name="connsiteY2376" fmla="*/ 2363982 h 10574897"/>
                    <a:gd name="connsiteX2377" fmla="*/ 1271080 w 10584443"/>
                    <a:gd name="connsiteY2377" fmla="*/ 2392760 h 10574897"/>
                    <a:gd name="connsiteX2378" fmla="*/ 1260801 w 10584443"/>
                    <a:gd name="connsiteY2378" fmla="*/ 2435243 h 10574897"/>
                    <a:gd name="connsiteX2379" fmla="*/ 1192280 w 10584443"/>
                    <a:gd name="connsiteY2379" fmla="*/ 2489375 h 10574897"/>
                    <a:gd name="connsiteX2380" fmla="*/ 1227911 w 10584443"/>
                    <a:gd name="connsiteY2380" fmla="*/ 2405779 h 10574897"/>
                    <a:gd name="connsiteX2381" fmla="*/ 1186799 w 10584443"/>
                    <a:gd name="connsiteY2381" fmla="*/ 2445521 h 10574897"/>
                    <a:gd name="connsiteX2382" fmla="*/ 1172409 w 10584443"/>
                    <a:gd name="connsiteY2382" fmla="*/ 2509246 h 10574897"/>
                    <a:gd name="connsiteX2383" fmla="*/ 1196392 w 10584443"/>
                    <a:gd name="connsiteY2383" fmla="*/ 2509246 h 10574897"/>
                    <a:gd name="connsiteX2384" fmla="*/ 1081277 w 10584443"/>
                    <a:gd name="connsiteY2384" fmla="*/ 2646286 h 10574897"/>
                    <a:gd name="connsiteX2385" fmla="*/ 999053 w 10584443"/>
                    <a:gd name="connsiteY2385" fmla="*/ 2809365 h 10574897"/>
                    <a:gd name="connsiteX2386" fmla="*/ 897641 w 10584443"/>
                    <a:gd name="connsiteY2386" fmla="*/ 2969705 h 10574897"/>
                    <a:gd name="connsiteX2387" fmla="*/ 890104 w 10584443"/>
                    <a:gd name="connsiteY2387" fmla="*/ 2905980 h 10574897"/>
                    <a:gd name="connsiteX2388" fmla="*/ 996996 w 10584443"/>
                    <a:gd name="connsiteY2388" fmla="*/ 2759346 h 10574897"/>
                    <a:gd name="connsiteX2389" fmla="*/ 1065518 w 10584443"/>
                    <a:gd name="connsiteY2389" fmla="*/ 2679862 h 10574897"/>
                    <a:gd name="connsiteX2390" fmla="*/ 1014812 w 10584443"/>
                    <a:gd name="connsiteY2390" fmla="*/ 2701103 h 10574897"/>
                    <a:gd name="connsiteX2391" fmla="*/ 965478 w 10584443"/>
                    <a:gd name="connsiteY2391" fmla="*/ 2807310 h 10574897"/>
                    <a:gd name="connsiteX2392" fmla="*/ 864752 w 10584443"/>
                    <a:gd name="connsiteY2392" fmla="*/ 2923111 h 10574897"/>
                    <a:gd name="connsiteX2393" fmla="*/ 861326 w 10584443"/>
                    <a:gd name="connsiteY2393" fmla="*/ 2885424 h 10574897"/>
                    <a:gd name="connsiteX2394" fmla="*/ 827066 w 10584443"/>
                    <a:gd name="connsiteY2394" fmla="*/ 2908721 h 10574897"/>
                    <a:gd name="connsiteX2395" fmla="*/ 810620 w 10584443"/>
                    <a:gd name="connsiteY2395" fmla="*/ 2977243 h 10574897"/>
                    <a:gd name="connsiteX2396" fmla="*/ 834603 w 10584443"/>
                    <a:gd name="connsiteY2396" fmla="*/ 2970389 h 10574897"/>
                    <a:gd name="connsiteX2397" fmla="*/ 755803 w 10584443"/>
                    <a:gd name="connsiteY2397" fmla="*/ 3067691 h 10574897"/>
                    <a:gd name="connsiteX2398" fmla="*/ 751007 w 10584443"/>
                    <a:gd name="connsiteY2398" fmla="*/ 3030689 h 10574897"/>
                    <a:gd name="connsiteX2399" fmla="*/ 727024 w 10584443"/>
                    <a:gd name="connsiteY2399" fmla="*/ 3130045 h 10574897"/>
                    <a:gd name="connsiteX2400" fmla="*/ 628354 w 10584443"/>
                    <a:gd name="connsiteY2400" fmla="*/ 3216382 h 10574897"/>
                    <a:gd name="connsiteX2401" fmla="*/ 553667 w 10584443"/>
                    <a:gd name="connsiteY2401" fmla="*/ 3331498 h 10574897"/>
                    <a:gd name="connsiteX2402" fmla="*/ 547500 w 10584443"/>
                    <a:gd name="connsiteY2402" fmla="*/ 3293812 h 10574897"/>
                    <a:gd name="connsiteX2403" fmla="*/ 513925 w 10584443"/>
                    <a:gd name="connsiteY2403" fmla="*/ 3362331 h 10574897"/>
                    <a:gd name="connsiteX2404" fmla="*/ 474183 w 10584443"/>
                    <a:gd name="connsiteY2404" fmla="*/ 3373981 h 10574897"/>
                    <a:gd name="connsiteX2405" fmla="*/ 443348 w 10584443"/>
                    <a:gd name="connsiteY2405" fmla="*/ 3435651 h 10574897"/>
                    <a:gd name="connsiteX2406" fmla="*/ 481720 w 10584443"/>
                    <a:gd name="connsiteY2406" fmla="*/ 3400704 h 10574897"/>
                    <a:gd name="connsiteX2407" fmla="*/ 481720 w 10584443"/>
                    <a:gd name="connsiteY2407" fmla="*/ 3456892 h 10574897"/>
                    <a:gd name="connsiteX2408" fmla="*/ 459108 w 10584443"/>
                    <a:gd name="connsiteY2408" fmla="*/ 3511025 h 10574897"/>
                    <a:gd name="connsiteX2409" fmla="*/ 412514 w 10584443"/>
                    <a:gd name="connsiteY2409" fmla="*/ 3531580 h 10574897"/>
                    <a:gd name="connsiteX2410" fmla="*/ 450886 w 10584443"/>
                    <a:gd name="connsiteY2410" fmla="*/ 3451410 h 10574897"/>
                    <a:gd name="connsiteX2411" fmla="*/ 389217 w 10584443"/>
                    <a:gd name="connsiteY2411" fmla="*/ 3485671 h 10574897"/>
                    <a:gd name="connsiteX2412" fmla="*/ 335771 w 10584443"/>
                    <a:gd name="connsiteY2412" fmla="*/ 3603527 h 10574897"/>
                    <a:gd name="connsiteX2413" fmla="*/ 342624 w 10584443"/>
                    <a:gd name="connsiteY2413" fmla="*/ 3528840 h 10574897"/>
                    <a:gd name="connsiteX2414" fmla="*/ 399495 w 10584443"/>
                    <a:gd name="connsiteY2414" fmla="*/ 3437020 h 10574897"/>
                    <a:gd name="connsiteX2415" fmla="*/ 391958 w 10584443"/>
                    <a:gd name="connsiteY2415" fmla="*/ 3421261 h 10574897"/>
                    <a:gd name="connsiteX2416" fmla="*/ 426218 w 10584443"/>
                    <a:gd name="connsiteY2416" fmla="*/ 3357536 h 10574897"/>
                    <a:gd name="connsiteX2417" fmla="*/ 453626 w 10584443"/>
                    <a:gd name="connsiteY2417" fmla="*/ 3255439 h 10574897"/>
                    <a:gd name="connsiteX2418" fmla="*/ 493369 w 10584443"/>
                    <a:gd name="connsiteY2418" fmla="*/ 3232142 h 10574897"/>
                    <a:gd name="connsiteX2419" fmla="*/ 554352 w 10584443"/>
                    <a:gd name="connsiteY2419" fmla="*/ 3117711 h 10574897"/>
                    <a:gd name="connsiteX2420" fmla="*/ 519406 w 10584443"/>
                    <a:gd name="connsiteY2420" fmla="*/ 3178011 h 10574897"/>
                    <a:gd name="connsiteX2421" fmla="*/ 539963 w 10584443"/>
                    <a:gd name="connsiteY2421" fmla="*/ 3236938 h 10574897"/>
                    <a:gd name="connsiteX2422" fmla="*/ 539963 w 10584443"/>
                    <a:gd name="connsiteY2422" fmla="*/ 3180751 h 10574897"/>
                    <a:gd name="connsiteX2423" fmla="*/ 583816 w 10584443"/>
                    <a:gd name="connsiteY2423" fmla="*/ 3103321 h 10574897"/>
                    <a:gd name="connsiteX2424" fmla="*/ 615335 w 10584443"/>
                    <a:gd name="connsiteY2424" fmla="*/ 3103321 h 10574897"/>
                    <a:gd name="connsiteX2425" fmla="*/ 640688 w 10584443"/>
                    <a:gd name="connsiteY2425" fmla="*/ 3001225 h 10574897"/>
                    <a:gd name="connsiteX2426" fmla="*/ 622188 w 10584443"/>
                    <a:gd name="connsiteY2426" fmla="*/ 2953260 h 10574897"/>
                    <a:gd name="connsiteX2427" fmla="*/ 718118 w 10584443"/>
                    <a:gd name="connsiteY2427" fmla="*/ 2816218 h 10574897"/>
                    <a:gd name="connsiteX2428" fmla="*/ 711951 w 10584443"/>
                    <a:gd name="connsiteY2428" fmla="*/ 2860756 h 10574897"/>
                    <a:gd name="connsiteX2429" fmla="*/ 773618 w 10584443"/>
                    <a:gd name="connsiteY2429" fmla="*/ 2758660 h 10574897"/>
                    <a:gd name="connsiteX2430" fmla="*/ 862011 w 10584443"/>
                    <a:gd name="connsiteY2430" fmla="*/ 2651768 h 10574897"/>
                    <a:gd name="connsiteX2431" fmla="*/ 918197 w 10584443"/>
                    <a:gd name="connsiteY2431" fmla="*/ 2646286 h 10574897"/>
                    <a:gd name="connsiteX2432" fmla="*/ 934643 w 10584443"/>
                    <a:gd name="connsiteY2432" fmla="*/ 2558580 h 10574897"/>
                    <a:gd name="connsiteX2433" fmla="*/ 974384 w 10584443"/>
                    <a:gd name="connsiteY2433" fmla="*/ 2515413 h 10574897"/>
                    <a:gd name="connsiteX2434" fmla="*/ 986033 w 10584443"/>
                    <a:gd name="connsiteY2434" fmla="*/ 2538025 h 10574897"/>
                    <a:gd name="connsiteX2435" fmla="*/ 1004534 w 10584443"/>
                    <a:gd name="connsiteY2435" fmla="*/ 2489375 h 10574897"/>
                    <a:gd name="connsiteX2436" fmla="*/ 1042906 w 10584443"/>
                    <a:gd name="connsiteY2436" fmla="*/ 2496227 h 10574897"/>
                    <a:gd name="connsiteX2437" fmla="*/ 1099777 w 10584443"/>
                    <a:gd name="connsiteY2437" fmla="*/ 2390705 h 10574897"/>
                    <a:gd name="connsiteX2438" fmla="*/ 1018924 w 10584443"/>
                    <a:gd name="connsiteY2438" fmla="*/ 2459226 h 10574897"/>
                    <a:gd name="connsiteX2439" fmla="*/ 1145687 w 10584443"/>
                    <a:gd name="connsiteY2439" fmla="*/ 2296831 h 10574897"/>
                    <a:gd name="connsiteX2440" fmla="*/ 975070 w 10584443"/>
                    <a:gd name="connsiteY2440" fmla="*/ 2473615 h 10574897"/>
                    <a:gd name="connsiteX2441" fmla="*/ 997682 w 10584443"/>
                    <a:gd name="connsiteY2441" fmla="*/ 2480467 h 10574897"/>
                    <a:gd name="connsiteX2442" fmla="*/ 943551 w 10584443"/>
                    <a:gd name="connsiteY2442" fmla="*/ 2511302 h 10574897"/>
                    <a:gd name="connsiteX2443" fmla="*/ 936698 w 10584443"/>
                    <a:gd name="connsiteY2443" fmla="*/ 2466763 h 10574897"/>
                    <a:gd name="connsiteX2444" fmla="*/ 1093610 w 10584443"/>
                    <a:gd name="connsiteY2444" fmla="*/ 2273535 h 10574897"/>
                    <a:gd name="connsiteX2445" fmla="*/ 1128556 w 10584443"/>
                    <a:gd name="connsiteY2445" fmla="*/ 2237904 h 10574897"/>
                    <a:gd name="connsiteX2446" fmla="*/ 1153910 w 10584443"/>
                    <a:gd name="connsiteY2446" fmla="*/ 2261886 h 10574897"/>
                    <a:gd name="connsiteX2447" fmla="*/ 1203929 w 10584443"/>
                    <a:gd name="connsiteY2447" fmla="*/ 2201589 h 10574897"/>
                    <a:gd name="connsiteX2448" fmla="*/ 1160076 w 10584443"/>
                    <a:gd name="connsiteY2448" fmla="*/ 2213237 h 10574897"/>
                    <a:gd name="connsiteX2449" fmla="*/ 1203929 w 10584443"/>
                    <a:gd name="connsiteY2449" fmla="*/ 2173494 h 10574897"/>
                    <a:gd name="connsiteX2450" fmla="*/ 1225856 w 10584443"/>
                    <a:gd name="connsiteY2450" fmla="*/ 2098122 h 10574897"/>
                    <a:gd name="connsiteX2451" fmla="*/ 1198448 w 10584443"/>
                    <a:gd name="connsiteY2451" fmla="*/ 2084417 h 10574897"/>
                    <a:gd name="connsiteX2452" fmla="*/ 1228596 w 10584443"/>
                    <a:gd name="connsiteY2452" fmla="*/ 2015896 h 10574897"/>
                    <a:gd name="connsiteX2453" fmla="*/ 1258747 w 10584443"/>
                    <a:gd name="connsiteY2453" fmla="*/ 2047416 h 10574897"/>
                    <a:gd name="connsiteX2454" fmla="*/ 1342342 w 10584443"/>
                    <a:gd name="connsiteY2454" fmla="*/ 1948062 h 10574897"/>
                    <a:gd name="connsiteX2455" fmla="*/ 1337545 w 10584443"/>
                    <a:gd name="connsiteY2455" fmla="*/ 1986432 h 10574897"/>
                    <a:gd name="connsiteX2456" fmla="*/ 1395102 w 10584443"/>
                    <a:gd name="connsiteY2456" fmla="*/ 1962450 h 10574897"/>
                    <a:gd name="connsiteX2457" fmla="*/ 1463623 w 10584443"/>
                    <a:gd name="connsiteY2457" fmla="*/ 1906948 h 10574897"/>
                    <a:gd name="connsiteX2458" fmla="*/ 1486236 w 10584443"/>
                    <a:gd name="connsiteY2458" fmla="*/ 1828149 h 10574897"/>
                    <a:gd name="connsiteX2459" fmla="*/ 1542423 w 10584443"/>
                    <a:gd name="connsiteY2459" fmla="*/ 1833631 h 10574897"/>
                    <a:gd name="connsiteX2460" fmla="*/ 1610942 w 10584443"/>
                    <a:gd name="connsiteY2460" fmla="*/ 1729480 h 10574897"/>
                    <a:gd name="connsiteX2461" fmla="*/ 1665075 w 10584443"/>
                    <a:gd name="connsiteY2461" fmla="*/ 1703443 h 10574897"/>
                    <a:gd name="connsiteX2462" fmla="*/ 1499253 w 10584443"/>
                    <a:gd name="connsiteY2462" fmla="*/ 1779500 h 10574897"/>
                    <a:gd name="connsiteX2463" fmla="*/ 1619165 w 10584443"/>
                    <a:gd name="connsiteY2463" fmla="*/ 1692478 h 10574897"/>
                    <a:gd name="connsiteX2464" fmla="*/ 1589016 w 10584443"/>
                    <a:gd name="connsiteY2464" fmla="*/ 1589698 h 10574897"/>
                    <a:gd name="connsiteX2465" fmla="*/ 1773336 w 10584443"/>
                    <a:gd name="connsiteY2465" fmla="*/ 1419081 h 10574897"/>
                    <a:gd name="connsiteX2466" fmla="*/ 1717149 w 10584443"/>
                    <a:gd name="connsiteY2466" fmla="*/ 1512270 h 10574897"/>
                    <a:gd name="connsiteX2467" fmla="*/ 1936417 w 10584443"/>
                    <a:gd name="connsiteY2467" fmla="*/ 1357413 h 10574897"/>
                    <a:gd name="connsiteX2468" fmla="*/ 2165275 w 10584443"/>
                    <a:gd name="connsiteY2468" fmla="*/ 1238873 h 10574897"/>
                    <a:gd name="connsiteX2469" fmla="*/ 2209814 w 10584443"/>
                    <a:gd name="connsiteY2469" fmla="*/ 1197759 h 10574897"/>
                    <a:gd name="connsiteX2470" fmla="*/ 2261204 w 10584443"/>
                    <a:gd name="connsiteY2470" fmla="*/ 1188853 h 10574897"/>
                    <a:gd name="connsiteX2471" fmla="*/ 2399616 w 10584443"/>
                    <a:gd name="connsiteY2471" fmla="*/ 1103887 h 10574897"/>
                    <a:gd name="connsiteX2472" fmla="*/ 2536658 w 10584443"/>
                    <a:gd name="connsiteY2472" fmla="*/ 1047015 h 10574897"/>
                    <a:gd name="connsiteX2473" fmla="*/ 2512675 w 10584443"/>
                    <a:gd name="connsiteY2473" fmla="*/ 1040848 h 10574897"/>
                    <a:gd name="connsiteX2474" fmla="*/ 2562697 w 10584443"/>
                    <a:gd name="connsiteY2474" fmla="*/ 1010699 h 10574897"/>
                    <a:gd name="connsiteX2475" fmla="*/ 2570233 w 10584443"/>
                    <a:gd name="connsiteY2475" fmla="*/ 1026458 h 10574897"/>
                    <a:gd name="connsiteX2476" fmla="*/ 2723720 w 10584443"/>
                    <a:gd name="connsiteY2476" fmla="*/ 951771 h 10574897"/>
                    <a:gd name="connsiteX2477" fmla="*/ 2676440 w 10584443"/>
                    <a:gd name="connsiteY2477" fmla="*/ 1000420 h 10574897"/>
                    <a:gd name="connsiteX2478" fmla="*/ 2792240 w 10584443"/>
                    <a:gd name="connsiteY2478" fmla="*/ 951771 h 10574897"/>
                    <a:gd name="connsiteX2479" fmla="*/ 2792240 w 10584443"/>
                    <a:gd name="connsiteY2479" fmla="*/ 894213 h 10574897"/>
                    <a:gd name="connsiteX2480" fmla="*/ 2844146 w 10584443"/>
                    <a:gd name="connsiteY2480" fmla="*/ 925904 h 10574897"/>
                    <a:gd name="connsiteX2481" fmla="*/ 2878021 w 10584443"/>
                    <a:gd name="connsiteY2481" fmla="*/ 919353 h 10574897"/>
                    <a:gd name="connsiteX2482" fmla="*/ 2879058 w 10584443"/>
                    <a:gd name="connsiteY2482" fmla="*/ 928606 h 10574897"/>
                    <a:gd name="connsiteX2483" fmla="*/ 3014933 w 10584443"/>
                    <a:gd name="connsiteY2483" fmla="*/ 866805 h 10574897"/>
                    <a:gd name="connsiteX2484" fmla="*/ 2913372 w 10584443"/>
                    <a:gd name="connsiteY2484" fmla="*/ 909973 h 10574897"/>
                    <a:gd name="connsiteX2485" fmla="*/ 2892502 w 10584443"/>
                    <a:gd name="connsiteY2485" fmla="*/ 914809 h 10574897"/>
                    <a:gd name="connsiteX2486" fmla="*/ 2914101 w 10584443"/>
                    <a:gd name="connsiteY2486" fmla="*/ 903188 h 10574897"/>
                    <a:gd name="connsiteX2487" fmla="*/ 2944358 w 10584443"/>
                    <a:gd name="connsiteY2487" fmla="*/ 880509 h 10574897"/>
                    <a:gd name="connsiteX2488" fmla="*/ 2903244 w 10584443"/>
                    <a:gd name="connsiteY2488" fmla="*/ 880509 h 10574897"/>
                    <a:gd name="connsiteX2489" fmla="*/ 3086880 w 10584443"/>
                    <a:gd name="connsiteY2489" fmla="*/ 764024 h 10574897"/>
                    <a:gd name="connsiteX2490" fmla="*/ 3292442 w 10584443"/>
                    <a:gd name="connsiteY2490" fmla="*/ 713319 h 10574897"/>
                    <a:gd name="connsiteX2491" fmla="*/ 3360963 w 10584443"/>
                    <a:gd name="connsiteY2491" fmla="*/ 668781 h 10574897"/>
                    <a:gd name="connsiteX2492" fmla="*/ 3337666 w 10584443"/>
                    <a:gd name="connsiteY2492" fmla="*/ 658503 h 10574897"/>
                    <a:gd name="connsiteX2493" fmla="*/ 3530894 w 10584443"/>
                    <a:gd name="connsiteY2493" fmla="*/ 589982 h 10574897"/>
                    <a:gd name="connsiteX2494" fmla="*/ 3417835 w 10584443"/>
                    <a:gd name="connsiteY2494" fmla="*/ 655077 h 10574897"/>
                    <a:gd name="connsiteX2495" fmla="*/ 3567895 w 10584443"/>
                    <a:gd name="connsiteY2495" fmla="*/ 609853 h 10574897"/>
                    <a:gd name="connsiteX2496" fmla="*/ 3636416 w 10584443"/>
                    <a:gd name="connsiteY2496" fmla="*/ 609853 h 10574897"/>
                    <a:gd name="connsiteX2497" fmla="*/ 3876924 w 10584443"/>
                    <a:gd name="connsiteY2497" fmla="*/ 530369 h 10574897"/>
                    <a:gd name="connsiteX2498" fmla="*/ 3966001 w 10584443"/>
                    <a:gd name="connsiteY2498" fmla="*/ 538591 h 10574897"/>
                    <a:gd name="connsiteX2499" fmla="*/ 3934481 w 10584443"/>
                    <a:gd name="connsiteY2499" fmla="*/ 583130 h 10574897"/>
                    <a:gd name="connsiteX2500" fmla="*/ 3971483 w 10584443"/>
                    <a:gd name="connsiteY2500" fmla="*/ 573537 h 10574897"/>
                    <a:gd name="connsiteX2501" fmla="*/ 4013280 w 10584443"/>
                    <a:gd name="connsiteY2501" fmla="*/ 531054 h 10574897"/>
                    <a:gd name="connsiteX2502" fmla="*/ 4013280 w 10584443"/>
                    <a:gd name="connsiteY2502" fmla="*/ 572852 h 10574897"/>
                    <a:gd name="connsiteX2503" fmla="*/ 4103043 w 10584443"/>
                    <a:gd name="connsiteY2503" fmla="*/ 533795 h 10574897"/>
                    <a:gd name="connsiteX2504" fmla="*/ 4106469 w 10584443"/>
                    <a:gd name="connsiteY2504" fmla="*/ 559833 h 10574897"/>
                    <a:gd name="connsiteX2505" fmla="*/ 4149638 w 10584443"/>
                    <a:gd name="connsiteY2505" fmla="*/ 520091 h 10574897"/>
                    <a:gd name="connsiteX2506" fmla="*/ 4206510 w 10584443"/>
                    <a:gd name="connsiteY2506" fmla="*/ 520091 h 10574897"/>
                    <a:gd name="connsiteX2507" fmla="*/ 4181156 w 10584443"/>
                    <a:gd name="connsiteY2507" fmla="*/ 548184 h 10574897"/>
                    <a:gd name="connsiteX2508" fmla="*/ 4279826 w 10584443"/>
                    <a:gd name="connsiteY2508" fmla="*/ 496109 h 10574897"/>
                    <a:gd name="connsiteX2509" fmla="*/ 4220214 w 10584443"/>
                    <a:gd name="connsiteY2509" fmla="*/ 472812 h 10574897"/>
                    <a:gd name="connsiteX2510" fmla="*/ 4437425 w 10584443"/>
                    <a:gd name="connsiteY2510" fmla="*/ 439922 h 10574897"/>
                    <a:gd name="connsiteX2511" fmla="*/ 4427831 w 10584443"/>
                    <a:gd name="connsiteY2511" fmla="*/ 428273 h 10574897"/>
                    <a:gd name="connsiteX2512" fmla="*/ 4449758 w 10584443"/>
                    <a:gd name="connsiteY2512" fmla="*/ 478293 h 10574897"/>
                    <a:gd name="connsiteX2513" fmla="*/ 4553206 w 10584443"/>
                    <a:gd name="connsiteY2513" fmla="*/ 466645 h 10574897"/>
                    <a:gd name="connsiteX2514" fmla="*/ 4513482 w 10584443"/>
                    <a:gd name="connsiteY2514" fmla="*/ 428273 h 10574897"/>
                    <a:gd name="connsiteX2515" fmla="*/ 4571707 w 10584443"/>
                    <a:gd name="connsiteY2515" fmla="*/ 456367 h 10574897"/>
                    <a:gd name="connsiteX2516" fmla="*/ 4640228 w 10584443"/>
                    <a:gd name="connsiteY2516" fmla="*/ 418680 h 10574897"/>
                    <a:gd name="connsiteX2517" fmla="*/ 4777269 w 10584443"/>
                    <a:gd name="connsiteY2517" fmla="*/ 418680 h 10574897"/>
                    <a:gd name="connsiteX2518" fmla="*/ 4794399 w 10584443"/>
                    <a:gd name="connsiteY2518" fmla="*/ 418680 h 10574897"/>
                    <a:gd name="connsiteX2519" fmla="*/ 4810844 w 10584443"/>
                    <a:gd name="connsiteY2519" fmla="*/ 418680 h 10574897"/>
                    <a:gd name="connsiteX2520" fmla="*/ 4797825 w 10584443"/>
                    <a:gd name="connsiteY2520" fmla="*/ 425532 h 10574897"/>
                    <a:gd name="connsiteX2521" fmla="*/ 4797826 w 10584443"/>
                    <a:gd name="connsiteY2521" fmla="*/ 435125 h 10574897"/>
                    <a:gd name="connsiteX2522" fmla="*/ 4970498 w 10584443"/>
                    <a:gd name="connsiteY2522" fmla="*/ 404976 h 10574897"/>
                    <a:gd name="connsiteX2523" fmla="*/ 4997907 w 10584443"/>
                    <a:gd name="connsiteY2523" fmla="*/ 434440 h 10574897"/>
                    <a:gd name="connsiteX2524" fmla="*/ 5083557 w 10584443"/>
                    <a:gd name="connsiteY2524" fmla="*/ 418680 h 10574897"/>
                    <a:gd name="connsiteX2525" fmla="*/ 5100002 w 10584443"/>
                    <a:gd name="connsiteY2525" fmla="*/ 452941 h 10574897"/>
                    <a:gd name="connsiteX2526" fmla="*/ 5194560 w 10584443"/>
                    <a:gd name="connsiteY2526" fmla="*/ 444033 h 10574897"/>
                    <a:gd name="connsiteX2527" fmla="*/ 5220599 w 10584443"/>
                    <a:gd name="connsiteY2527" fmla="*/ 474867 h 10574897"/>
                    <a:gd name="connsiteX2528" fmla="*/ 5095891 w 10584443"/>
                    <a:gd name="connsiteY2528" fmla="*/ 469385 h 10574897"/>
                    <a:gd name="connsiteX2529" fmla="*/ 5100002 w 10584443"/>
                    <a:gd name="connsiteY2529" fmla="*/ 502275 h 10574897"/>
                    <a:gd name="connsiteX2530" fmla="*/ 5305563 w 10584443"/>
                    <a:gd name="connsiteY2530" fmla="*/ 470071 h 10574897"/>
                    <a:gd name="connsiteX2531" fmla="*/ 5339824 w 10584443"/>
                    <a:gd name="connsiteY2531" fmla="*/ 498164 h 10574897"/>
                    <a:gd name="connsiteX2532" fmla="*/ 5452883 w 10584443"/>
                    <a:gd name="connsiteY2532" fmla="*/ 494738 h 10574897"/>
                    <a:gd name="connsiteX2533" fmla="*/ 5493310 w 10584443"/>
                    <a:gd name="connsiteY2533" fmla="*/ 470071 h 10574897"/>
                    <a:gd name="connsiteX2534" fmla="*/ 5400122 w 10584443"/>
                    <a:gd name="connsiteY2534" fmla="*/ 465959 h 10574897"/>
                    <a:gd name="connsiteX2535" fmla="*/ 5416567 w 10584443"/>
                    <a:gd name="connsiteY2535" fmla="*/ 483775 h 10574897"/>
                    <a:gd name="connsiteX2536" fmla="*/ 5343250 w 10584443"/>
                    <a:gd name="connsiteY2536" fmla="*/ 472126 h 10574897"/>
                    <a:gd name="connsiteX2537" fmla="*/ 5367917 w 10584443"/>
                    <a:gd name="connsiteY2537" fmla="*/ 420736 h 10574897"/>
                    <a:gd name="connsiteX2538" fmla="*/ 5402177 w 10584443"/>
                    <a:gd name="connsiteY2538" fmla="*/ 448144 h 10574897"/>
                    <a:gd name="connsiteX2539" fmla="*/ 5546071 w 10584443"/>
                    <a:gd name="connsiteY2539" fmla="*/ 433755 h 10574897"/>
                    <a:gd name="connsiteX2540" fmla="*/ 5594036 w 10584443"/>
                    <a:gd name="connsiteY2540" fmla="*/ 433755 h 10574897"/>
                    <a:gd name="connsiteX2541" fmla="*/ 5637203 w 10584443"/>
                    <a:gd name="connsiteY2541" fmla="*/ 459793 h 10574897"/>
                    <a:gd name="connsiteX2542" fmla="*/ 5637203 w 10584443"/>
                    <a:gd name="connsiteY2542" fmla="*/ 442662 h 10574897"/>
                    <a:gd name="connsiteX2543" fmla="*/ 5767393 w 10584443"/>
                    <a:gd name="connsiteY2543" fmla="*/ 463904 h 10574897"/>
                    <a:gd name="connsiteX2544" fmla="*/ 5789320 w 10584443"/>
                    <a:gd name="connsiteY2544" fmla="*/ 448829 h 10574897"/>
                    <a:gd name="connsiteX2545" fmla="*/ 5669408 w 10584443"/>
                    <a:gd name="connsiteY2545" fmla="*/ 423477 h 10574897"/>
                    <a:gd name="connsiteX2546" fmla="*/ 5813302 w 10584443"/>
                    <a:gd name="connsiteY2546" fmla="*/ 423477 h 10574897"/>
                    <a:gd name="connsiteX2547" fmla="*/ 5808505 w 10584443"/>
                    <a:gd name="connsiteY2547" fmla="*/ 449514 h 10574897"/>
                    <a:gd name="connsiteX2548" fmla="*/ 5847562 w 10584443"/>
                    <a:gd name="connsiteY2548" fmla="*/ 449514 h 10574897"/>
                    <a:gd name="connsiteX2549" fmla="*/ 5855100 w 10584443"/>
                    <a:gd name="connsiteY2549" fmla="*/ 415254 h 10574897"/>
                    <a:gd name="connsiteX2550" fmla="*/ 5729707 w 10584443"/>
                    <a:gd name="connsiteY2550" fmla="*/ 415254 h 10574897"/>
                    <a:gd name="connsiteX2551" fmla="*/ 5687909 w 10584443"/>
                    <a:gd name="connsiteY2551" fmla="*/ 380994 h 10574897"/>
                    <a:gd name="connsiteX2552" fmla="*/ 5494681 w 10584443"/>
                    <a:gd name="connsiteY2552" fmla="*/ 380994 h 10574897"/>
                    <a:gd name="connsiteX2553" fmla="*/ 5517293 w 10584443"/>
                    <a:gd name="connsiteY2553" fmla="*/ 355641 h 10574897"/>
                    <a:gd name="connsiteX2554" fmla="*/ 5428215 w 10584443"/>
                    <a:gd name="connsiteY2554" fmla="*/ 373456 h 10574897"/>
                    <a:gd name="connsiteX2555" fmla="*/ 5471383 w 10584443"/>
                    <a:gd name="connsiteY2555" fmla="*/ 340566 h 10574897"/>
                    <a:gd name="connsiteX2556" fmla="*/ 5389159 w 10584443"/>
                    <a:gd name="connsiteY2556" fmla="*/ 380308 h 10574897"/>
                    <a:gd name="connsiteX2557" fmla="*/ 5394640 w 10584443"/>
                    <a:gd name="connsiteY2557" fmla="*/ 336455 h 10574897"/>
                    <a:gd name="connsiteX2558" fmla="*/ 5332972 w 10584443"/>
                    <a:gd name="connsiteY2558" fmla="*/ 368660 h 10574897"/>
                    <a:gd name="connsiteX2559" fmla="*/ 5237728 w 10584443"/>
                    <a:gd name="connsiteY2559" fmla="*/ 368660 h 10574897"/>
                    <a:gd name="connsiteX2560" fmla="*/ 5199356 w 10584443"/>
                    <a:gd name="connsiteY2560" fmla="*/ 368660 h 10574897"/>
                    <a:gd name="connsiteX2561" fmla="*/ 5154133 w 10584443"/>
                    <a:gd name="connsiteY2561" fmla="*/ 337826 h 10574897"/>
                    <a:gd name="connsiteX2562" fmla="*/ 5132207 w 10584443"/>
                    <a:gd name="connsiteY2562" fmla="*/ 372771 h 10574897"/>
                    <a:gd name="connsiteX2563" fmla="*/ 5028055 w 10584443"/>
                    <a:gd name="connsiteY2563" fmla="*/ 361123 h 10574897"/>
                    <a:gd name="connsiteX2564" fmla="*/ 5113706 w 10584443"/>
                    <a:gd name="connsiteY2564" fmla="*/ 361123 h 10574897"/>
                    <a:gd name="connsiteX2565" fmla="*/ 4933496 w 10584443"/>
                    <a:gd name="connsiteY2565" fmla="*/ 319325 h 10574897"/>
                    <a:gd name="connsiteX2566" fmla="*/ 4796455 w 10584443"/>
                    <a:gd name="connsiteY2566" fmla="*/ 335085 h 10574897"/>
                    <a:gd name="connsiteX2567" fmla="*/ 4901977 w 10584443"/>
                    <a:gd name="connsiteY2567" fmla="*/ 335085 h 10574897"/>
                    <a:gd name="connsiteX2568" fmla="*/ 4940348 w 10584443"/>
                    <a:gd name="connsiteY2568" fmla="*/ 350845 h 10574897"/>
                    <a:gd name="connsiteX2569" fmla="*/ 4901292 w 10584443"/>
                    <a:gd name="connsiteY2569" fmla="*/ 370030 h 10574897"/>
                    <a:gd name="connsiteX2570" fmla="*/ 4764250 w 10584443"/>
                    <a:gd name="connsiteY2570" fmla="*/ 352215 h 10574897"/>
                    <a:gd name="connsiteX2571" fmla="*/ 4764250 w 10584443"/>
                    <a:gd name="connsiteY2571" fmla="*/ 316584 h 10574897"/>
                    <a:gd name="connsiteX2572" fmla="*/ 4599800 w 10584443"/>
                    <a:gd name="connsiteY2572" fmla="*/ 329603 h 10574897"/>
                    <a:gd name="connsiteX2573" fmla="*/ 4543613 w 10584443"/>
                    <a:gd name="connsiteY2573" fmla="*/ 379623 h 10574897"/>
                    <a:gd name="connsiteX2574" fmla="*/ 4514852 w 10584443"/>
                    <a:gd name="connsiteY2574" fmla="*/ 387161 h 10574897"/>
                    <a:gd name="connsiteX2575" fmla="*/ 4483333 w 10584443"/>
                    <a:gd name="connsiteY2575" fmla="*/ 343992 h 10574897"/>
                    <a:gd name="connsiteX2576" fmla="*/ 4438109 w 10584443"/>
                    <a:gd name="connsiteY2576" fmla="*/ 390587 h 10574897"/>
                    <a:gd name="connsiteX2577" fmla="*/ 4312032 w 10584443"/>
                    <a:gd name="connsiteY2577" fmla="*/ 390587 h 10574897"/>
                    <a:gd name="connsiteX2578" fmla="*/ 4233918 w 10584443"/>
                    <a:gd name="connsiteY2578" fmla="*/ 387161 h 10574897"/>
                    <a:gd name="connsiteX2579" fmla="*/ 4302438 w 10584443"/>
                    <a:gd name="connsiteY2579" fmla="*/ 370716 h 10574897"/>
                    <a:gd name="connsiteX2580" fmla="*/ 4195546 w 10584443"/>
                    <a:gd name="connsiteY2580" fmla="*/ 377568 h 10574897"/>
                    <a:gd name="connsiteX2581" fmla="*/ 4214046 w 10584443"/>
                    <a:gd name="connsiteY2581" fmla="*/ 364549 h 10574897"/>
                    <a:gd name="connsiteX2582" fmla="*/ 4222269 w 10584443"/>
                    <a:gd name="connsiteY2582" fmla="*/ 349474 h 10574897"/>
                    <a:gd name="connsiteX2583" fmla="*/ 4271605 w 10584443"/>
                    <a:gd name="connsiteY2583" fmla="*/ 353585 h 10574897"/>
                    <a:gd name="connsiteX2584" fmla="*/ 4289420 w 10584443"/>
                    <a:gd name="connsiteY2584" fmla="*/ 333029 h 10574897"/>
                    <a:gd name="connsiteX2585" fmla="*/ 4156489 w 10584443"/>
                    <a:gd name="connsiteY2585" fmla="*/ 376882 h 10574897"/>
                    <a:gd name="connsiteX2586" fmla="*/ 3955038 w 10584443"/>
                    <a:gd name="connsiteY2586" fmla="*/ 416624 h 10574897"/>
                    <a:gd name="connsiteX2587" fmla="*/ 3961891 w 10584443"/>
                    <a:gd name="connsiteY2587" fmla="*/ 460478 h 10574897"/>
                    <a:gd name="connsiteX2588" fmla="*/ 3874183 w 10584443"/>
                    <a:gd name="connsiteY2588" fmla="*/ 469385 h 10574897"/>
                    <a:gd name="connsiteX2589" fmla="*/ 3924204 w 10584443"/>
                    <a:gd name="connsiteY2589" fmla="*/ 411143 h 10574897"/>
                    <a:gd name="connsiteX2590" fmla="*/ 3698086 w 10584443"/>
                    <a:gd name="connsiteY2590" fmla="*/ 479664 h 10574897"/>
                    <a:gd name="connsiteX2591" fmla="*/ 3443873 w 10584443"/>
                    <a:gd name="connsiteY2591" fmla="*/ 517350 h 10574897"/>
                    <a:gd name="connsiteX2592" fmla="*/ 3468541 w 10584443"/>
                    <a:gd name="connsiteY2592" fmla="*/ 494053 h 10574897"/>
                    <a:gd name="connsiteX2593" fmla="*/ 3414409 w 10584443"/>
                    <a:gd name="connsiteY2593" fmla="*/ 481719 h 10574897"/>
                    <a:gd name="connsiteX2594" fmla="*/ 3422631 w 10584443"/>
                    <a:gd name="connsiteY2594" fmla="*/ 515294 h 10574897"/>
                    <a:gd name="connsiteX2595" fmla="*/ 3268460 w 10584443"/>
                    <a:gd name="connsiteY2595" fmla="*/ 583815 h 10574897"/>
                    <a:gd name="connsiteX2596" fmla="*/ 3315054 w 10584443"/>
                    <a:gd name="connsiteY2596" fmla="*/ 603686 h 10574897"/>
                    <a:gd name="connsiteX2597" fmla="*/ 3212958 w 10584443"/>
                    <a:gd name="connsiteY2597" fmla="*/ 640002 h 10574897"/>
                    <a:gd name="connsiteX2598" fmla="*/ 3204736 w 10584443"/>
                    <a:gd name="connsiteY2598" fmla="*/ 614650 h 10574897"/>
                    <a:gd name="connsiteX2599" fmla="*/ 3302035 w 10584443"/>
                    <a:gd name="connsiteY2599" fmla="*/ 594093 h 10574897"/>
                    <a:gd name="connsiteX2600" fmla="*/ 3257496 w 10584443"/>
                    <a:gd name="connsiteY2600" fmla="*/ 583130 h 10574897"/>
                    <a:gd name="connsiteX2601" fmla="*/ 3079343 w 10584443"/>
                    <a:gd name="connsiteY2601" fmla="*/ 644799 h 10574897"/>
                    <a:gd name="connsiteX2602" fmla="*/ 3038915 w 10584443"/>
                    <a:gd name="connsiteY2602" fmla="*/ 619446 h 10574897"/>
                    <a:gd name="connsiteX2603" fmla="*/ 3112917 w 10584443"/>
                    <a:gd name="connsiteY2603" fmla="*/ 587241 h 10574897"/>
                    <a:gd name="connsiteX2604" fmla="*/ 2981358 w 10584443"/>
                    <a:gd name="connsiteY2604" fmla="*/ 635206 h 10574897"/>
                    <a:gd name="connsiteX2605" fmla="*/ 3000544 w 10584443"/>
                    <a:gd name="connsiteY2605" fmla="*/ 659873 h 10574897"/>
                    <a:gd name="connsiteX2606" fmla="*/ 3081398 w 10584443"/>
                    <a:gd name="connsiteY2606" fmla="*/ 620131 h 10574897"/>
                    <a:gd name="connsiteX2607" fmla="*/ 3024526 w 10584443"/>
                    <a:gd name="connsiteY2607" fmla="*/ 668095 h 10574897"/>
                    <a:gd name="connsiteX2608" fmla="*/ 2762776 w 10584443"/>
                    <a:gd name="connsiteY2608" fmla="*/ 791432 h 10574897"/>
                    <a:gd name="connsiteX2609" fmla="*/ 2707274 w 10584443"/>
                    <a:gd name="connsiteY2609" fmla="*/ 786636 h 10574897"/>
                    <a:gd name="connsiteX2610" fmla="*/ 2682607 w 10584443"/>
                    <a:gd name="connsiteY2610" fmla="*/ 805136 h 10574897"/>
                    <a:gd name="connsiteX2611" fmla="*/ 2654514 w 10584443"/>
                    <a:gd name="connsiteY2611" fmla="*/ 840767 h 10574897"/>
                    <a:gd name="connsiteX2612" fmla="*/ 2535287 w 10584443"/>
                    <a:gd name="connsiteY2612" fmla="*/ 879824 h 10574897"/>
                    <a:gd name="connsiteX2613" fmla="*/ 2431136 w 10584443"/>
                    <a:gd name="connsiteY2613" fmla="*/ 962734 h 10574897"/>
                    <a:gd name="connsiteX2614" fmla="*/ 2419487 w 10584443"/>
                    <a:gd name="connsiteY2614" fmla="*/ 939437 h 10574897"/>
                    <a:gd name="connsiteX2615" fmla="*/ 2370839 w 10584443"/>
                    <a:gd name="connsiteY2615" fmla="*/ 953826 h 10574897"/>
                    <a:gd name="connsiteX2616" fmla="*/ 2308484 w 10584443"/>
                    <a:gd name="connsiteY2616" fmla="*/ 987401 h 10574897"/>
                    <a:gd name="connsiteX2617" fmla="*/ 2300261 w 10584443"/>
                    <a:gd name="connsiteY2617" fmla="*/ 1014125 h 10574897"/>
                    <a:gd name="connsiteX2618" fmla="*/ 2224889 w 10584443"/>
                    <a:gd name="connsiteY2618" fmla="*/ 1043588 h 10574897"/>
                    <a:gd name="connsiteX2619" fmla="*/ 2224889 w 10584443"/>
                    <a:gd name="connsiteY2619" fmla="*/ 1018921 h 10574897"/>
                    <a:gd name="connsiteX2620" fmla="*/ 2178979 w 10584443"/>
                    <a:gd name="connsiteY2620" fmla="*/ 1060719 h 10574897"/>
                    <a:gd name="connsiteX2621" fmla="*/ 2226944 w 10584443"/>
                    <a:gd name="connsiteY2621" fmla="*/ 1043588 h 10574897"/>
                    <a:gd name="connsiteX2622" fmla="*/ 2158423 w 10584443"/>
                    <a:gd name="connsiteY2622" fmla="*/ 1106628 h 10574897"/>
                    <a:gd name="connsiteX2623" fmla="*/ 2074828 w 10584443"/>
                    <a:gd name="connsiteY2623" fmla="*/ 1122387 h 10574897"/>
                    <a:gd name="connsiteX2624" fmla="*/ 1813078 w 10584443"/>
                    <a:gd name="connsiteY2624" fmla="*/ 1296429 h 10574897"/>
                    <a:gd name="connsiteX2625" fmla="*/ 1771281 w 10584443"/>
                    <a:gd name="connsiteY2625" fmla="*/ 1325208 h 10574897"/>
                    <a:gd name="connsiteX2626" fmla="*/ 1600664 w 10584443"/>
                    <a:gd name="connsiteY2626" fmla="*/ 1454712 h 10574897"/>
                    <a:gd name="connsiteX2627" fmla="*/ 1463623 w 10584443"/>
                    <a:gd name="connsiteY2627" fmla="*/ 1544474 h 10574897"/>
                    <a:gd name="connsiteX2628" fmla="*/ 1488290 w 10584443"/>
                    <a:gd name="connsiteY2628" fmla="*/ 1509529 h 10574897"/>
                    <a:gd name="connsiteX2629" fmla="*/ 1427993 w 10584443"/>
                    <a:gd name="connsiteY2629" fmla="*/ 1566401 h 10574897"/>
                    <a:gd name="connsiteX2630" fmla="*/ 1438956 w 10584443"/>
                    <a:gd name="connsiteY2630" fmla="*/ 1580105 h 10574897"/>
                    <a:gd name="connsiteX2631" fmla="*/ 1347137 w 10584443"/>
                    <a:gd name="connsiteY2631" fmla="*/ 1683571 h 10574897"/>
                    <a:gd name="connsiteX2632" fmla="*/ 1457456 w 10584443"/>
                    <a:gd name="connsiteY2632" fmla="*/ 1525974 h 10574897"/>
                    <a:gd name="connsiteX2633" fmla="*/ 1569145 w 10584443"/>
                    <a:gd name="connsiteY2633" fmla="*/ 1399896 h 10574897"/>
                    <a:gd name="connsiteX2634" fmla="*/ 1630814 w 10584443"/>
                    <a:gd name="connsiteY2634" fmla="*/ 1380024 h 10574897"/>
                    <a:gd name="connsiteX2635" fmla="*/ 1610257 w 10584443"/>
                    <a:gd name="connsiteY2635" fmla="*/ 1421137 h 10574897"/>
                    <a:gd name="connsiteX2636" fmla="*/ 1789783 w 10584443"/>
                    <a:gd name="connsiteY2636" fmla="*/ 1229965 h 10574897"/>
                    <a:gd name="connsiteX2637" fmla="*/ 1835005 w 10584443"/>
                    <a:gd name="connsiteY2637" fmla="*/ 1243668 h 10574897"/>
                    <a:gd name="connsiteX2638" fmla="*/ 1965880 w 10584443"/>
                    <a:gd name="connsiteY2638" fmla="*/ 1143629 h 10574897"/>
                    <a:gd name="connsiteX2639" fmla="*/ 1909693 w 10584443"/>
                    <a:gd name="connsiteY2639" fmla="*/ 1208038 h 10574897"/>
                    <a:gd name="connsiteX2640" fmla="*/ 1824042 w 10584443"/>
                    <a:gd name="connsiteY2640" fmla="*/ 1281355 h 10574897"/>
                    <a:gd name="connsiteX2641" fmla="*/ 1978214 w 10584443"/>
                    <a:gd name="connsiteY2641" fmla="*/ 1183371 h 10574897"/>
                    <a:gd name="connsiteX2642" fmla="*/ 1996029 w 10584443"/>
                    <a:gd name="connsiteY2642" fmla="*/ 1153907 h 10574897"/>
                    <a:gd name="connsiteX2643" fmla="*/ 1954231 w 10584443"/>
                    <a:gd name="connsiteY2643" fmla="*/ 1163500 h 10574897"/>
                    <a:gd name="connsiteX2644" fmla="*/ 1994659 w 10584443"/>
                    <a:gd name="connsiteY2644" fmla="*/ 1111424 h 10574897"/>
                    <a:gd name="connsiteX2645" fmla="*/ 2131701 w 10584443"/>
                    <a:gd name="connsiteY2645" fmla="*/ 999050 h 10574897"/>
                    <a:gd name="connsiteX2646" fmla="*/ 2100181 w 10584443"/>
                    <a:gd name="connsiteY2646" fmla="*/ 1047700 h 10574897"/>
                    <a:gd name="connsiteX2647" fmla="*/ 2252982 w 10584443"/>
                    <a:gd name="connsiteY2647" fmla="*/ 943548 h 10574897"/>
                    <a:gd name="connsiteX2648" fmla="*/ 2298891 w 10584443"/>
                    <a:gd name="connsiteY2648" fmla="*/ 943548 h 10574897"/>
                    <a:gd name="connsiteX2649" fmla="*/ 2367412 w 10584443"/>
                    <a:gd name="connsiteY2649" fmla="*/ 875027 h 10574897"/>
                    <a:gd name="connsiteX2650" fmla="*/ 2345485 w 10584443"/>
                    <a:gd name="connsiteY2650" fmla="*/ 943548 h 10574897"/>
                    <a:gd name="connsiteX2651" fmla="*/ 2408524 w 10584443"/>
                    <a:gd name="connsiteY2651" fmla="*/ 910658 h 10574897"/>
                    <a:gd name="connsiteX2652" fmla="*/ 2462655 w 10584443"/>
                    <a:gd name="connsiteY2652" fmla="*/ 862008 h 10574897"/>
                    <a:gd name="connsiteX2653" fmla="*/ 2486638 w 10584443"/>
                    <a:gd name="connsiteY2653" fmla="*/ 816785 h 10574897"/>
                    <a:gd name="connsiteX2654" fmla="*/ 2483212 w 10584443"/>
                    <a:gd name="connsiteY2654" fmla="*/ 808562 h 10574897"/>
                    <a:gd name="connsiteX2655" fmla="*/ 2515416 w 10584443"/>
                    <a:gd name="connsiteY2655" fmla="*/ 829804 h 10574897"/>
                    <a:gd name="connsiteX2656" fmla="*/ 2629162 w 10584443"/>
                    <a:gd name="connsiteY2656" fmla="*/ 737301 h 10574897"/>
                    <a:gd name="connsiteX2657" fmla="*/ 2621625 w 10584443"/>
                    <a:gd name="connsiteY2657" fmla="*/ 771561 h 10574897"/>
                    <a:gd name="connsiteX2658" fmla="*/ 2741535 w 10584443"/>
                    <a:gd name="connsiteY2658" fmla="*/ 661928 h 10574897"/>
                    <a:gd name="connsiteX2659" fmla="*/ 2762092 w 10584443"/>
                    <a:gd name="connsiteY2659" fmla="*/ 685911 h 10574897"/>
                    <a:gd name="connsiteX2660" fmla="*/ 2693571 w 10584443"/>
                    <a:gd name="connsiteY2660" fmla="*/ 754431 h 10574897"/>
                    <a:gd name="connsiteX2661" fmla="*/ 2842946 w 10584443"/>
                    <a:gd name="connsiteY2661" fmla="*/ 639317 h 10574897"/>
                    <a:gd name="connsiteX2662" fmla="*/ 2877891 w 10584443"/>
                    <a:gd name="connsiteY2662" fmla="*/ 646168 h 10574897"/>
                    <a:gd name="connsiteX2663" fmla="*/ 2922430 w 10584443"/>
                    <a:gd name="connsiteY2663" fmla="*/ 598204 h 10574897"/>
                    <a:gd name="connsiteX2664" fmla="*/ 2853909 w 10584443"/>
                    <a:gd name="connsiteY2664" fmla="*/ 616705 h 10574897"/>
                    <a:gd name="connsiteX2665" fmla="*/ 2967654 w 10584443"/>
                    <a:gd name="connsiteY2665" fmla="*/ 561888 h 10574897"/>
                    <a:gd name="connsiteX2666" fmla="*/ 2639439 w 10584443"/>
                    <a:gd name="connsiteY2666" fmla="*/ 698930 h 10574897"/>
                    <a:gd name="connsiteX2667" fmla="*/ 2937504 w 10584443"/>
                    <a:gd name="connsiteY2667" fmla="*/ 535165 h 10574897"/>
                    <a:gd name="connsiteX2668" fmla="*/ 3021100 w 10584443"/>
                    <a:gd name="connsiteY2668" fmla="*/ 493368 h 10574897"/>
                    <a:gd name="connsiteX2669" fmla="*/ 3007396 w 10584443"/>
                    <a:gd name="connsiteY2669" fmla="*/ 518035 h 10574897"/>
                    <a:gd name="connsiteX2670" fmla="*/ 3192402 w 10584443"/>
                    <a:gd name="connsiteY2670" fmla="*/ 463219 h 10574897"/>
                    <a:gd name="connsiteX2671" fmla="*/ 3179383 w 10584443"/>
                    <a:gd name="connsiteY2671" fmla="*/ 487886 h 10574897"/>
                    <a:gd name="connsiteX2672" fmla="*/ 3262978 w 10584443"/>
                    <a:gd name="connsiteY2672" fmla="*/ 449514 h 10574897"/>
                    <a:gd name="connsiteX2673" fmla="*/ 3194457 w 10584443"/>
                    <a:gd name="connsiteY2673" fmla="*/ 463219 h 10574897"/>
                    <a:gd name="connsiteX2674" fmla="*/ 3325332 w 10584443"/>
                    <a:gd name="connsiteY2674" fmla="*/ 362493 h 10574897"/>
                    <a:gd name="connsiteX2675" fmla="*/ 3443188 w 10584443"/>
                    <a:gd name="connsiteY2675" fmla="*/ 328233 h 10574897"/>
                    <a:gd name="connsiteX2676" fmla="*/ 3737143 w 10584443"/>
                    <a:gd name="connsiteY2676" fmla="*/ 237100 h 10574897"/>
                    <a:gd name="connsiteX2677" fmla="*/ 3720697 w 10584443"/>
                    <a:gd name="connsiteY2677" fmla="*/ 259712 h 10574897"/>
                    <a:gd name="connsiteX2678" fmla="*/ 3750847 w 10584443"/>
                    <a:gd name="connsiteY2678" fmla="*/ 256286 h 10574897"/>
                    <a:gd name="connsiteX2679" fmla="*/ 3826904 w 10584443"/>
                    <a:gd name="connsiteY2679" fmla="*/ 217915 h 10574897"/>
                    <a:gd name="connsiteX2680" fmla="*/ 3826904 w 10584443"/>
                    <a:gd name="connsiteY2680" fmla="*/ 235730 h 10574897"/>
                    <a:gd name="connsiteX2681" fmla="*/ 3863220 w 10584443"/>
                    <a:gd name="connsiteY2681" fmla="*/ 207636 h 10574897"/>
                    <a:gd name="connsiteX2682" fmla="*/ 3876924 w 10584443"/>
                    <a:gd name="connsiteY2682" fmla="*/ 226822 h 10574897"/>
                    <a:gd name="connsiteX2683" fmla="*/ 3902963 w 10584443"/>
                    <a:gd name="connsiteY2683" fmla="*/ 197358 h 10574897"/>
                    <a:gd name="connsiteX2684" fmla="*/ 4103043 w 10584443"/>
                    <a:gd name="connsiteY2684" fmla="*/ 152821 h 10574897"/>
                    <a:gd name="connsiteX2685" fmla="*/ 4103043 w 10584443"/>
                    <a:gd name="connsiteY2685" fmla="*/ 187765 h 10574897"/>
                    <a:gd name="connsiteX2686" fmla="*/ 4373015 w 10584443"/>
                    <a:gd name="connsiteY2686" fmla="*/ 143913 h 10574897"/>
                    <a:gd name="connsiteX2687" fmla="*/ 4373015 w 10584443"/>
                    <a:gd name="connsiteY2687" fmla="*/ 152821 h 10574897"/>
                    <a:gd name="connsiteX2688" fmla="*/ 4296957 w 10584443"/>
                    <a:gd name="connsiteY2688" fmla="*/ 217229 h 10574897"/>
                    <a:gd name="connsiteX2689" fmla="*/ 4375070 w 10584443"/>
                    <a:gd name="connsiteY2689" fmla="*/ 187765 h 10574897"/>
                    <a:gd name="connsiteX2690" fmla="*/ 4392887 w 10584443"/>
                    <a:gd name="connsiteY2690" fmla="*/ 149394 h 10574897"/>
                    <a:gd name="connsiteX2691" fmla="*/ 4405219 w 10584443"/>
                    <a:gd name="connsiteY2691" fmla="*/ 187080 h 10574897"/>
                    <a:gd name="connsiteX2692" fmla="*/ 4485390 w 10584443"/>
                    <a:gd name="connsiteY2692" fmla="*/ 187080 h 10574897"/>
                    <a:gd name="connsiteX2693" fmla="*/ 4794399 w 10584443"/>
                    <a:gd name="connsiteY2693" fmla="*/ 99373 h 10574897"/>
                    <a:gd name="connsiteX2694" fmla="*/ 4764250 w 10584443"/>
                    <a:gd name="connsiteY2694" fmla="*/ 131579 h 10574897"/>
                    <a:gd name="connsiteX2695" fmla="*/ 4854697 w 10584443"/>
                    <a:gd name="connsiteY2695" fmla="*/ 104171 h 10574897"/>
                    <a:gd name="connsiteX2696" fmla="*/ 4936237 w 10584443"/>
                    <a:gd name="connsiteY2696" fmla="*/ 91152 h 10574897"/>
                    <a:gd name="connsiteX2697" fmla="*/ 4904032 w 10584443"/>
                    <a:gd name="connsiteY2697" fmla="*/ 132263 h 10574897"/>
                    <a:gd name="connsiteX2698" fmla="*/ 4943775 w 10584443"/>
                    <a:gd name="connsiteY2698" fmla="*/ 132263 h 10574897"/>
                    <a:gd name="connsiteX2699" fmla="*/ 4975979 w 10584443"/>
                    <a:gd name="connsiteY2699" fmla="*/ 100060 h 10574897"/>
                    <a:gd name="connsiteX2700" fmla="*/ 5036963 w 10584443"/>
                    <a:gd name="connsiteY2700" fmla="*/ 88411 h 10574897"/>
                    <a:gd name="connsiteX2701" fmla="*/ 5737928 w 10584443"/>
                    <a:gd name="connsiteY2701" fmla="*/ 80855 h 10574897"/>
                    <a:gd name="connsiteX2702" fmla="*/ 5929787 w 10584443"/>
                    <a:gd name="connsiteY2702" fmla="*/ 99357 h 10574897"/>
                    <a:gd name="connsiteX2703" fmla="*/ 6059291 w 10584443"/>
                    <a:gd name="connsiteY2703" fmla="*/ 123338 h 10574897"/>
                    <a:gd name="connsiteX2704" fmla="*/ 6064087 w 10584443"/>
                    <a:gd name="connsiteY2704" fmla="*/ 145950 h 10574897"/>
                    <a:gd name="connsiteX2705" fmla="*/ 5831801 w 10584443"/>
                    <a:gd name="connsiteY2705" fmla="*/ 125393 h 10574897"/>
                    <a:gd name="connsiteX2706" fmla="*/ 5671463 w 10584443"/>
                    <a:gd name="connsiteY2706" fmla="*/ 109634 h 10574897"/>
                    <a:gd name="connsiteX2707" fmla="*/ 5763966 w 10584443"/>
                    <a:gd name="connsiteY2707" fmla="*/ 105522 h 10574897"/>
                    <a:gd name="connsiteX2708" fmla="*/ 5737928 w 10584443"/>
                    <a:gd name="connsiteY2708" fmla="*/ 80855 h 10574897"/>
                    <a:gd name="connsiteX2709" fmla="*/ 5487317 w 10584443"/>
                    <a:gd name="connsiteY2709" fmla="*/ 51307 h 10574897"/>
                    <a:gd name="connsiteX2710" fmla="*/ 5546070 w 10584443"/>
                    <a:gd name="connsiteY2710" fmla="*/ 68523 h 10574897"/>
                    <a:gd name="connsiteX2711" fmla="*/ 5707094 w 10584443"/>
                    <a:gd name="connsiteY2711" fmla="*/ 82227 h 10574897"/>
                    <a:gd name="connsiteX2712" fmla="*/ 5563201 w 10584443"/>
                    <a:gd name="connsiteY2712" fmla="*/ 95246 h 10574897"/>
                    <a:gd name="connsiteX2713" fmla="*/ 5426159 w 10584443"/>
                    <a:gd name="connsiteY2713" fmla="*/ 54133 h 10574897"/>
                    <a:gd name="connsiteX2714" fmla="*/ 5487317 w 10584443"/>
                    <a:gd name="connsiteY2714" fmla="*/ 51307 h 10574897"/>
                    <a:gd name="connsiteX2715" fmla="*/ 5577590 w 10584443"/>
                    <a:gd name="connsiteY2715" fmla="*/ 0 h 10574897"/>
                    <a:gd name="connsiteX2716" fmla="*/ 5868118 w 10584443"/>
                    <a:gd name="connsiteY2716" fmla="*/ 50705 h 10574897"/>
                    <a:gd name="connsiteX2717" fmla="*/ 5577590 w 10584443"/>
                    <a:gd name="connsiteY2717" fmla="*/ 0 h 10574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  <a:cxn ang="0">
                      <a:pos x="connsiteX1312" y="connsiteY1312"/>
                    </a:cxn>
                    <a:cxn ang="0">
                      <a:pos x="connsiteX1313" y="connsiteY1313"/>
                    </a:cxn>
                    <a:cxn ang="0">
                      <a:pos x="connsiteX1314" y="connsiteY1314"/>
                    </a:cxn>
                    <a:cxn ang="0">
                      <a:pos x="connsiteX1315" y="connsiteY1315"/>
                    </a:cxn>
                    <a:cxn ang="0">
                      <a:pos x="connsiteX1316" y="connsiteY1316"/>
                    </a:cxn>
                    <a:cxn ang="0">
                      <a:pos x="connsiteX1317" y="connsiteY1317"/>
                    </a:cxn>
                    <a:cxn ang="0">
                      <a:pos x="connsiteX1318" y="connsiteY1318"/>
                    </a:cxn>
                    <a:cxn ang="0">
                      <a:pos x="connsiteX1319" y="connsiteY1319"/>
                    </a:cxn>
                    <a:cxn ang="0">
                      <a:pos x="connsiteX1320" y="connsiteY1320"/>
                    </a:cxn>
                    <a:cxn ang="0">
                      <a:pos x="connsiteX1321" y="connsiteY1321"/>
                    </a:cxn>
                    <a:cxn ang="0">
                      <a:pos x="connsiteX1322" y="connsiteY1322"/>
                    </a:cxn>
                    <a:cxn ang="0">
                      <a:pos x="connsiteX1323" y="connsiteY1323"/>
                    </a:cxn>
                    <a:cxn ang="0">
                      <a:pos x="connsiteX1324" y="connsiteY1324"/>
                    </a:cxn>
                    <a:cxn ang="0">
                      <a:pos x="connsiteX1325" y="connsiteY1325"/>
                    </a:cxn>
                    <a:cxn ang="0">
                      <a:pos x="connsiteX1326" y="connsiteY1326"/>
                    </a:cxn>
                    <a:cxn ang="0">
                      <a:pos x="connsiteX1327" y="connsiteY1327"/>
                    </a:cxn>
                    <a:cxn ang="0">
                      <a:pos x="connsiteX1328" y="connsiteY1328"/>
                    </a:cxn>
                    <a:cxn ang="0">
                      <a:pos x="connsiteX1329" y="connsiteY1329"/>
                    </a:cxn>
                    <a:cxn ang="0">
                      <a:pos x="connsiteX1330" y="connsiteY1330"/>
                    </a:cxn>
                    <a:cxn ang="0">
                      <a:pos x="connsiteX1331" y="connsiteY1331"/>
                    </a:cxn>
                    <a:cxn ang="0">
                      <a:pos x="connsiteX1332" y="connsiteY1332"/>
                    </a:cxn>
                    <a:cxn ang="0">
                      <a:pos x="connsiteX1333" y="connsiteY1333"/>
                    </a:cxn>
                    <a:cxn ang="0">
                      <a:pos x="connsiteX1334" y="connsiteY1334"/>
                    </a:cxn>
                    <a:cxn ang="0">
                      <a:pos x="connsiteX1335" y="connsiteY1335"/>
                    </a:cxn>
                    <a:cxn ang="0">
                      <a:pos x="connsiteX1336" y="connsiteY1336"/>
                    </a:cxn>
                    <a:cxn ang="0">
                      <a:pos x="connsiteX1337" y="connsiteY1337"/>
                    </a:cxn>
                    <a:cxn ang="0">
                      <a:pos x="connsiteX1338" y="connsiteY1338"/>
                    </a:cxn>
                    <a:cxn ang="0">
                      <a:pos x="connsiteX1339" y="connsiteY1339"/>
                    </a:cxn>
                    <a:cxn ang="0">
                      <a:pos x="connsiteX1340" y="connsiteY1340"/>
                    </a:cxn>
                    <a:cxn ang="0">
                      <a:pos x="connsiteX1341" y="connsiteY1341"/>
                    </a:cxn>
                    <a:cxn ang="0">
                      <a:pos x="connsiteX1342" y="connsiteY1342"/>
                    </a:cxn>
                    <a:cxn ang="0">
                      <a:pos x="connsiteX1343" y="connsiteY1343"/>
                    </a:cxn>
                    <a:cxn ang="0">
                      <a:pos x="connsiteX1344" y="connsiteY1344"/>
                    </a:cxn>
                    <a:cxn ang="0">
                      <a:pos x="connsiteX1345" y="connsiteY1345"/>
                    </a:cxn>
                    <a:cxn ang="0">
                      <a:pos x="connsiteX1346" y="connsiteY1346"/>
                    </a:cxn>
                    <a:cxn ang="0">
                      <a:pos x="connsiteX1347" y="connsiteY1347"/>
                    </a:cxn>
                    <a:cxn ang="0">
                      <a:pos x="connsiteX1348" y="connsiteY1348"/>
                    </a:cxn>
                    <a:cxn ang="0">
                      <a:pos x="connsiteX1349" y="connsiteY1349"/>
                    </a:cxn>
                    <a:cxn ang="0">
                      <a:pos x="connsiteX1350" y="connsiteY1350"/>
                    </a:cxn>
                    <a:cxn ang="0">
                      <a:pos x="connsiteX1351" y="connsiteY1351"/>
                    </a:cxn>
                    <a:cxn ang="0">
                      <a:pos x="connsiteX1352" y="connsiteY1352"/>
                    </a:cxn>
                    <a:cxn ang="0">
                      <a:pos x="connsiteX1353" y="connsiteY1353"/>
                    </a:cxn>
                    <a:cxn ang="0">
                      <a:pos x="connsiteX1354" y="connsiteY1354"/>
                    </a:cxn>
                    <a:cxn ang="0">
                      <a:pos x="connsiteX1355" y="connsiteY1355"/>
                    </a:cxn>
                    <a:cxn ang="0">
                      <a:pos x="connsiteX1356" y="connsiteY1356"/>
                    </a:cxn>
                    <a:cxn ang="0">
                      <a:pos x="connsiteX1357" y="connsiteY1357"/>
                    </a:cxn>
                    <a:cxn ang="0">
                      <a:pos x="connsiteX1358" y="connsiteY1358"/>
                    </a:cxn>
                    <a:cxn ang="0">
                      <a:pos x="connsiteX1359" y="connsiteY1359"/>
                    </a:cxn>
                    <a:cxn ang="0">
                      <a:pos x="connsiteX1360" y="connsiteY1360"/>
                    </a:cxn>
                    <a:cxn ang="0">
                      <a:pos x="connsiteX1361" y="connsiteY1361"/>
                    </a:cxn>
                    <a:cxn ang="0">
                      <a:pos x="connsiteX1362" y="connsiteY1362"/>
                    </a:cxn>
                    <a:cxn ang="0">
                      <a:pos x="connsiteX1363" y="connsiteY1363"/>
                    </a:cxn>
                    <a:cxn ang="0">
                      <a:pos x="connsiteX1364" y="connsiteY1364"/>
                    </a:cxn>
                    <a:cxn ang="0">
                      <a:pos x="connsiteX1365" y="connsiteY1365"/>
                    </a:cxn>
                    <a:cxn ang="0">
                      <a:pos x="connsiteX1366" y="connsiteY1366"/>
                    </a:cxn>
                    <a:cxn ang="0">
                      <a:pos x="connsiteX1367" y="connsiteY1367"/>
                    </a:cxn>
                    <a:cxn ang="0">
                      <a:pos x="connsiteX1368" y="connsiteY1368"/>
                    </a:cxn>
                    <a:cxn ang="0">
                      <a:pos x="connsiteX1369" y="connsiteY1369"/>
                    </a:cxn>
                    <a:cxn ang="0">
                      <a:pos x="connsiteX1370" y="connsiteY1370"/>
                    </a:cxn>
                    <a:cxn ang="0">
                      <a:pos x="connsiteX1371" y="connsiteY1371"/>
                    </a:cxn>
                    <a:cxn ang="0">
                      <a:pos x="connsiteX1372" y="connsiteY1372"/>
                    </a:cxn>
                    <a:cxn ang="0">
                      <a:pos x="connsiteX1373" y="connsiteY1373"/>
                    </a:cxn>
                    <a:cxn ang="0">
                      <a:pos x="connsiteX1374" y="connsiteY1374"/>
                    </a:cxn>
                    <a:cxn ang="0">
                      <a:pos x="connsiteX1375" y="connsiteY1375"/>
                    </a:cxn>
                    <a:cxn ang="0">
                      <a:pos x="connsiteX1376" y="connsiteY1376"/>
                    </a:cxn>
                    <a:cxn ang="0">
                      <a:pos x="connsiteX1377" y="connsiteY1377"/>
                    </a:cxn>
                    <a:cxn ang="0">
                      <a:pos x="connsiteX1378" y="connsiteY1378"/>
                    </a:cxn>
                    <a:cxn ang="0">
                      <a:pos x="connsiteX1379" y="connsiteY1379"/>
                    </a:cxn>
                    <a:cxn ang="0">
                      <a:pos x="connsiteX1380" y="connsiteY1380"/>
                    </a:cxn>
                    <a:cxn ang="0">
                      <a:pos x="connsiteX1381" y="connsiteY1381"/>
                    </a:cxn>
                    <a:cxn ang="0">
                      <a:pos x="connsiteX1382" y="connsiteY1382"/>
                    </a:cxn>
                    <a:cxn ang="0">
                      <a:pos x="connsiteX1383" y="connsiteY1383"/>
                    </a:cxn>
                    <a:cxn ang="0">
                      <a:pos x="connsiteX1384" y="connsiteY1384"/>
                    </a:cxn>
                    <a:cxn ang="0">
                      <a:pos x="connsiteX1385" y="connsiteY1385"/>
                    </a:cxn>
                    <a:cxn ang="0">
                      <a:pos x="connsiteX1386" y="connsiteY1386"/>
                    </a:cxn>
                    <a:cxn ang="0">
                      <a:pos x="connsiteX1387" y="connsiteY1387"/>
                    </a:cxn>
                    <a:cxn ang="0">
                      <a:pos x="connsiteX1388" y="connsiteY1388"/>
                    </a:cxn>
                    <a:cxn ang="0">
                      <a:pos x="connsiteX1389" y="connsiteY1389"/>
                    </a:cxn>
                    <a:cxn ang="0">
                      <a:pos x="connsiteX1390" y="connsiteY1390"/>
                    </a:cxn>
                    <a:cxn ang="0">
                      <a:pos x="connsiteX1391" y="connsiteY1391"/>
                    </a:cxn>
                    <a:cxn ang="0">
                      <a:pos x="connsiteX1392" y="connsiteY1392"/>
                    </a:cxn>
                    <a:cxn ang="0">
                      <a:pos x="connsiteX1393" y="connsiteY1393"/>
                    </a:cxn>
                    <a:cxn ang="0">
                      <a:pos x="connsiteX1394" y="connsiteY1394"/>
                    </a:cxn>
                    <a:cxn ang="0">
                      <a:pos x="connsiteX1395" y="connsiteY1395"/>
                    </a:cxn>
                    <a:cxn ang="0">
                      <a:pos x="connsiteX1396" y="connsiteY1396"/>
                    </a:cxn>
                    <a:cxn ang="0">
                      <a:pos x="connsiteX1397" y="connsiteY1397"/>
                    </a:cxn>
                    <a:cxn ang="0">
                      <a:pos x="connsiteX1398" y="connsiteY1398"/>
                    </a:cxn>
                    <a:cxn ang="0">
                      <a:pos x="connsiteX1399" y="connsiteY1399"/>
                    </a:cxn>
                    <a:cxn ang="0">
                      <a:pos x="connsiteX1400" y="connsiteY1400"/>
                    </a:cxn>
                    <a:cxn ang="0">
                      <a:pos x="connsiteX1401" y="connsiteY1401"/>
                    </a:cxn>
                    <a:cxn ang="0">
                      <a:pos x="connsiteX1402" y="connsiteY1402"/>
                    </a:cxn>
                    <a:cxn ang="0">
                      <a:pos x="connsiteX1403" y="connsiteY1403"/>
                    </a:cxn>
                    <a:cxn ang="0">
                      <a:pos x="connsiteX1404" y="connsiteY1404"/>
                    </a:cxn>
                    <a:cxn ang="0">
                      <a:pos x="connsiteX1405" y="connsiteY1405"/>
                    </a:cxn>
                    <a:cxn ang="0">
                      <a:pos x="connsiteX1406" y="connsiteY1406"/>
                    </a:cxn>
                    <a:cxn ang="0">
                      <a:pos x="connsiteX1407" y="connsiteY1407"/>
                    </a:cxn>
                    <a:cxn ang="0">
                      <a:pos x="connsiteX1408" y="connsiteY1408"/>
                    </a:cxn>
                    <a:cxn ang="0">
                      <a:pos x="connsiteX1409" y="connsiteY1409"/>
                    </a:cxn>
                    <a:cxn ang="0">
                      <a:pos x="connsiteX1410" y="connsiteY1410"/>
                    </a:cxn>
                    <a:cxn ang="0">
                      <a:pos x="connsiteX1411" y="connsiteY1411"/>
                    </a:cxn>
                    <a:cxn ang="0">
                      <a:pos x="connsiteX1412" y="connsiteY1412"/>
                    </a:cxn>
                    <a:cxn ang="0">
                      <a:pos x="connsiteX1413" y="connsiteY1413"/>
                    </a:cxn>
                    <a:cxn ang="0">
                      <a:pos x="connsiteX1414" y="connsiteY1414"/>
                    </a:cxn>
                    <a:cxn ang="0">
                      <a:pos x="connsiteX1415" y="connsiteY1415"/>
                    </a:cxn>
                    <a:cxn ang="0">
                      <a:pos x="connsiteX1416" y="connsiteY1416"/>
                    </a:cxn>
                    <a:cxn ang="0">
                      <a:pos x="connsiteX1417" y="connsiteY1417"/>
                    </a:cxn>
                    <a:cxn ang="0">
                      <a:pos x="connsiteX1418" y="connsiteY1418"/>
                    </a:cxn>
                    <a:cxn ang="0">
                      <a:pos x="connsiteX1419" y="connsiteY1419"/>
                    </a:cxn>
                    <a:cxn ang="0">
                      <a:pos x="connsiteX1420" y="connsiteY1420"/>
                    </a:cxn>
                    <a:cxn ang="0">
                      <a:pos x="connsiteX1421" y="connsiteY1421"/>
                    </a:cxn>
                    <a:cxn ang="0">
                      <a:pos x="connsiteX1422" y="connsiteY1422"/>
                    </a:cxn>
                    <a:cxn ang="0">
                      <a:pos x="connsiteX1423" y="connsiteY1423"/>
                    </a:cxn>
                    <a:cxn ang="0">
                      <a:pos x="connsiteX1424" y="connsiteY1424"/>
                    </a:cxn>
                    <a:cxn ang="0">
                      <a:pos x="connsiteX1425" y="connsiteY1425"/>
                    </a:cxn>
                    <a:cxn ang="0">
                      <a:pos x="connsiteX1426" y="connsiteY1426"/>
                    </a:cxn>
                    <a:cxn ang="0">
                      <a:pos x="connsiteX1427" y="connsiteY1427"/>
                    </a:cxn>
                    <a:cxn ang="0">
                      <a:pos x="connsiteX1428" y="connsiteY1428"/>
                    </a:cxn>
                    <a:cxn ang="0">
                      <a:pos x="connsiteX1429" y="connsiteY1429"/>
                    </a:cxn>
                    <a:cxn ang="0">
                      <a:pos x="connsiteX1430" y="connsiteY1430"/>
                    </a:cxn>
                    <a:cxn ang="0">
                      <a:pos x="connsiteX1431" y="connsiteY1431"/>
                    </a:cxn>
                    <a:cxn ang="0">
                      <a:pos x="connsiteX1432" y="connsiteY1432"/>
                    </a:cxn>
                    <a:cxn ang="0">
                      <a:pos x="connsiteX1433" y="connsiteY1433"/>
                    </a:cxn>
                    <a:cxn ang="0">
                      <a:pos x="connsiteX1434" y="connsiteY1434"/>
                    </a:cxn>
                    <a:cxn ang="0">
                      <a:pos x="connsiteX1435" y="connsiteY1435"/>
                    </a:cxn>
                    <a:cxn ang="0">
                      <a:pos x="connsiteX1436" y="connsiteY1436"/>
                    </a:cxn>
                    <a:cxn ang="0">
                      <a:pos x="connsiteX1437" y="connsiteY1437"/>
                    </a:cxn>
                    <a:cxn ang="0">
                      <a:pos x="connsiteX1438" y="connsiteY1438"/>
                    </a:cxn>
                    <a:cxn ang="0">
                      <a:pos x="connsiteX1439" y="connsiteY1439"/>
                    </a:cxn>
                    <a:cxn ang="0">
                      <a:pos x="connsiteX1440" y="connsiteY1440"/>
                    </a:cxn>
                    <a:cxn ang="0">
                      <a:pos x="connsiteX1441" y="connsiteY1441"/>
                    </a:cxn>
                    <a:cxn ang="0">
                      <a:pos x="connsiteX1442" y="connsiteY1442"/>
                    </a:cxn>
                    <a:cxn ang="0">
                      <a:pos x="connsiteX1443" y="connsiteY1443"/>
                    </a:cxn>
                    <a:cxn ang="0">
                      <a:pos x="connsiteX1444" y="connsiteY1444"/>
                    </a:cxn>
                    <a:cxn ang="0">
                      <a:pos x="connsiteX1445" y="connsiteY1445"/>
                    </a:cxn>
                    <a:cxn ang="0">
                      <a:pos x="connsiteX1446" y="connsiteY1446"/>
                    </a:cxn>
                    <a:cxn ang="0">
                      <a:pos x="connsiteX1447" y="connsiteY1447"/>
                    </a:cxn>
                    <a:cxn ang="0">
                      <a:pos x="connsiteX1448" y="connsiteY1448"/>
                    </a:cxn>
                    <a:cxn ang="0">
                      <a:pos x="connsiteX1449" y="connsiteY1449"/>
                    </a:cxn>
                    <a:cxn ang="0">
                      <a:pos x="connsiteX1450" y="connsiteY1450"/>
                    </a:cxn>
                    <a:cxn ang="0">
                      <a:pos x="connsiteX1451" y="connsiteY1451"/>
                    </a:cxn>
                    <a:cxn ang="0">
                      <a:pos x="connsiteX1452" y="connsiteY1452"/>
                    </a:cxn>
                    <a:cxn ang="0">
                      <a:pos x="connsiteX1453" y="connsiteY1453"/>
                    </a:cxn>
                    <a:cxn ang="0">
                      <a:pos x="connsiteX1454" y="connsiteY1454"/>
                    </a:cxn>
                    <a:cxn ang="0">
                      <a:pos x="connsiteX1455" y="connsiteY1455"/>
                    </a:cxn>
                    <a:cxn ang="0">
                      <a:pos x="connsiteX1456" y="connsiteY1456"/>
                    </a:cxn>
                    <a:cxn ang="0">
                      <a:pos x="connsiteX1457" y="connsiteY1457"/>
                    </a:cxn>
                    <a:cxn ang="0">
                      <a:pos x="connsiteX1458" y="connsiteY1458"/>
                    </a:cxn>
                    <a:cxn ang="0">
                      <a:pos x="connsiteX1459" y="connsiteY1459"/>
                    </a:cxn>
                    <a:cxn ang="0">
                      <a:pos x="connsiteX1460" y="connsiteY1460"/>
                    </a:cxn>
                    <a:cxn ang="0">
                      <a:pos x="connsiteX1461" y="connsiteY1461"/>
                    </a:cxn>
                    <a:cxn ang="0">
                      <a:pos x="connsiteX1462" y="connsiteY1462"/>
                    </a:cxn>
                    <a:cxn ang="0">
                      <a:pos x="connsiteX1463" y="connsiteY1463"/>
                    </a:cxn>
                    <a:cxn ang="0">
                      <a:pos x="connsiteX1464" y="connsiteY1464"/>
                    </a:cxn>
                    <a:cxn ang="0">
                      <a:pos x="connsiteX1465" y="connsiteY1465"/>
                    </a:cxn>
                    <a:cxn ang="0">
                      <a:pos x="connsiteX1466" y="connsiteY1466"/>
                    </a:cxn>
                    <a:cxn ang="0">
                      <a:pos x="connsiteX1467" y="connsiteY1467"/>
                    </a:cxn>
                    <a:cxn ang="0">
                      <a:pos x="connsiteX1468" y="connsiteY1468"/>
                    </a:cxn>
                    <a:cxn ang="0">
                      <a:pos x="connsiteX1469" y="connsiteY1469"/>
                    </a:cxn>
                    <a:cxn ang="0">
                      <a:pos x="connsiteX1470" y="connsiteY1470"/>
                    </a:cxn>
                    <a:cxn ang="0">
                      <a:pos x="connsiteX1471" y="connsiteY1471"/>
                    </a:cxn>
                    <a:cxn ang="0">
                      <a:pos x="connsiteX1472" y="connsiteY1472"/>
                    </a:cxn>
                    <a:cxn ang="0">
                      <a:pos x="connsiteX1473" y="connsiteY1473"/>
                    </a:cxn>
                    <a:cxn ang="0">
                      <a:pos x="connsiteX1474" y="connsiteY1474"/>
                    </a:cxn>
                    <a:cxn ang="0">
                      <a:pos x="connsiteX1475" y="connsiteY1475"/>
                    </a:cxn>
                    <a:cxn ang="0">
                      <a:pos x="connsiteX1476" y="connsiteY1476"/>
                    </a:cxn>
                    <a:cxn ang="0">
                      <a:pos x="connsiteX1477" y="connsiteY1477"/>
                    </a:cxn>
                    <a:cxn ang="0">
                      <a:pos x="connsiteX1478" y="connsiteY1478"/>
                    </a:cxn>
                    <a:cxn ang="0">
                      <a:pos x="connsiteX1479" y="connsiteY1479"/>
                    </a:cxn>
                    <a:cxn ang="0">
                      <a:pos x="connsiteX1480" y="connsiteY1480"/>
                    </a:cxn>
                    <a:cxn ang="0">
                      <a:pos x="connsiteX1481" y="connsiteY1481"/>
                    </a:cxn>
                    <a:cxn ang="0">
                      <a:pos x="connsiteX1482" y="connsiteY1482"/>
                    </a:cxn>
                    <a:cxn ang="0">
                      <a:pos x="connsiteX1483" y="connsiteY1483"/>
                    </a:cxn>
                    <a:cxn ang="0">
                      <a:pos x="connsiteX1484" y="connsiteY1484"/>
                    </a:cxn>
                    <a:cxn ang="0">
                      <a:pos x="connsiteX1485" y="connsiteY1485"/>
                    </a:cxn>
                    <a:cxn ang="0">
                      <a:pos x="connsiteX1486" y="connsiteY1486"/>
                    </a:cxn>
                    <a:cxn ang="0">
                      <a:pos x="connsiteX1487" y="connsiteY1487"/>
                    </a:cxn>
                    <a:cxn ang="0">
                      <a:pos x="connsiteX1488" y="connsiteY1488"/>
                    </a:cxn>
                    <a:cxn ang="0">
                      <a:pos x="connsiteX1489" y="connsiteY1489"/>
                    </a:cxn>
                    <a:cxn ang="0">
                      <a:pos x="connsiteX1490" y="connsiteY1490"/>
                    </a:cxn>
                    <a:cxn ang="0">
                      <a:pos x="connsiteX1491" y="connsiteY1491"/>
                    </a:cxn>
                    <a:cxn ang="0">
                      <a:pos x="connsiteX1492" y="connsiteY1492"/>
                    </a:cxn>
                    <a:cxn ang="0">
                      <a:pos x="connsiteX1493" y="connsiteY1493"/>
                    </a:cxn>
                    <a:cxn ang="0">
                      <a:pos x="connsiteX1494" y="connsiteY1494"/>
                    </a:cxn>
                    <a:cxn ang="0">
                      <a:pos x="connsiteX1495" y="connsiteY1495"/>
                    </a:cxn>
                    <a:cxn ang="0">
                      <a:pos x="connsiteX1496" y="connsiteY1496"/>
                    </a:cxn>
                    <a:cxn ang="0">
                      <a:pos x="connsiteX1497" y="connsiteY1497"/>
                    </a:cxn>
                    <a:cxn ang="0">
                      <a:pos x="connsiteX1498" y="connsiteY1498"/>
                    </a:cxn>
                    <a:cxn ang="0">
                      <a:pos x="connsiteX1499" y="connsiteY1499"/>
                    </a:cxn>
                    <a:cxn ang="0">
                      <a:pos x="connsiteX1500" y="connsiteY1500"/>
                    </a:cxn>
                    <a:cxn ang="0">
                      <a:pos x="connsiteX1501" y="connsiteY1501"/>
                    </a:cxn>
                    <a:cxn ang="0">
                      <a:pos x="connsiteX1502" y="connsiteY1502"/>
                    </a:cxn>
                    <a:cxn ang="0">
                      <a:pos x="connsiteX1503" y="connsiteY1503"/>
                    </a:cxn>
                    <a:cxn ang="0">
                      <a:pos x="connsiteX1504" y="connsiteY1504"/>
                    </a:cxn>
                    <a:cxn ang="0">
                      <a:pos x="connsiteX1505" y="connsiteY1505"/>
                    </a:cxn>
                    <a:cxn ang="0">
                      <a:pos x="connsiteX1506" y="connsiteY1506"/>
                    </a:cxn>
                    <a:cxn ang="0">
                      <a:pos x="connsiteX1507" y="connsiteY1507"/>
                    </a:cxn>
                    <a:cxn ang="0">
                      <a:pos x="connsiteX1508" y="connsiteY1508"/>
                    </a:cxn>
                    <a:cxn ang="0">
                      <a:pos x="connsiteX1509" y="connsiteY1509"/>
                    </a:cxn>
                    <a:cxn ang="0">
                      <a:pos x="connsiteX1510" y="connsiteY1510"/>
                    </a:cxn>
                    <a:cxn ang="0">
                      <a:pos x="connsiteX1511" y="connsiteY1511"/>
                    </a:cxn>
                    <a:cxn ang="0">
                      <a:pos x="connsiteX1512" y="connsiteY1512"/>
                    </a:cxn>
                    <a:cxn ang="0">
                      <a:pos x="connsiteX1513" y="connsiteY1513"/>
                    </a:cxn>
                    <a:cxn ang="0">
                      <a:pos x="connsiteX1514" y="connsiteY1514"/>
                    </a:cxn>
                    <a:cxn ang="0">
                      <a:pos x="connsiteX1515" y="connsiteY1515"/>
                    </a:cxn>
                    <a:cxn ang="0">
                      <a:pos x="connsiteX1516" y="connsiteY1516"/>
                    </a:cxn>
                    <a:cxn ang="0">
                      <a:pos x="connsiteX1517" y="connsiteY1517"/>
                    </a:cxn>
                    <a:cxn ang="0">
                      <a:pos x="connsiteX1518" y="connsiteY1518"/>
                    </a:cxn>
                    <a:cxn ang="0">
                      <a:pos x="connsiteX1519" y="connsiteY1519"/>
                    </a:cxn>
                    <a:cxn ang="0">
                      <a:pos x="connsiteX1520" y="connsiteY1520"/>
                    </a:cxn>
                    <a:cxn ang="0">
                      <a:pos x="connsiteX1521" y="connsiteY1521"/>
                    </a:cxn>
                    <a:cxn ang="0">
                      <a:pos x="connsiteX1522" y="connsiteY1522"/>
                    </a:cxn>
                    <a:cxn ang="0">
                      <a:pos x="connsiteX1523" y="connsiteY1523"/>
                    </a:cxn>
                    <a:cxn ang="0">
                      <a:pos x="connsiteX1524" y="connsiteY1524"/>
                    </a:cxn>
                    <a:cxn ang="0">
                      <a:pos x="connsiteX1525" y="connsiteY1525"/>
                    </a:cxn>
                    <a:cxn ang="0">
                      <a:pos x="connsiteX1526" y="connsiteY1526"/>
                    </a:cxn>
                    <a:cxn ang="0">
                      <a:pos x="connsiteX1527" y="connsiteY1527"/>
                    </a:cxn>
                    <a:cxn ang="0">
                      <a:pos x="connsiteX1528" y="connsiteY1528"/>
                    </a:cxn>
                    <a:cxn ang="0">
                      <a:pos x="connsiteX1529" y="connsiteY1529"/>
                    </a:cxn>
                    <a:cxn ang="0">
                      <a:pos x="connsiteX1530" y="connsiteY1530"/>
                    </a:cxn>
                    <a:cxn ang="0">
                      <a:pos x="connsiteX1531" y="connsiteY1531"/>
                    </a:cxn>
                    <a:cxn ang="0">
                      <a:pos x="connsiteX1532" y="connsiteY1532"/>
                    </a:cxn>
                    <a:cxn ang="0">
                      <a:pos x="connsiteX1533" y="connsiteY1533"/>
                    </a:cxn>
                    <a:cxn ang="0">
                      <a:pos x="connsiteX1534" y="connsiteY1534"/>
                    </a:cxn>
                    <a:cxn ang="0">
                      <a:pos x="connsiteX1535" y="connsiteY1535"/>
                    </a:cxn>
                    <a:cxn ang="0">
                      <a:pos x="connsiteX1536" y="connsiteY1536"/>
                    </a:cxn>
                    <a:cxn ang="0">
                      <a:pos x="connsiteX1537" y="connsiteY1537"/>
                    </a:cxn>
                    <a:cxn ang="0">
                      <a:pos x="connsiteX1538" y="connsiteY1538"/>
                    </a:cxn>
                    <a:cxn ang="0">
                      <a:pos x="connsiteX1539" y="connsiteY1539"/>
                    </a:cxn>
                    <a:cxn ang="0">
                      <a:pos x="connsiteX1540" y="connsiteY1540"/>
                    </a:cxn>
                    <a:cxn ang="0">
                      <a:pos x="connsiteX1541" y="connsiteY1541"/>
                    </a:cxn>
                    <a:cxn ang="0">
                      <a:pos x="connsiteX1542" y="connsiteY1542"/>
                    </a:cxn>
                    <a:cxn ang="0">
                      <a:pos x="connsiteX1543" y="connsiteY1543"/>
                    </a:cxn>
                    <a:cxn ang="0">
                      <a:pos x="connsiteX1544" y="connsiteY1544"/>
                    </a:cxn>
                    <a:cxn ang="0">
                      <a:pos x="connsiteX1545" y="connsiteY1545"/>
                    </a:cxn>
                    <a:cxn ang="0">
                      <a:pos x="connsiteX1546" y="connsiteY1546"/>
                    </a:cxn>
                    <a:cxn ang="0">
                      <a:pos x="connsiteX1547" y="connsiteY1547"/>
                    </a:cxn>
                    <a:cxn ang="0">
                      <a:pos x="connsiteX1548" y="connsiteY1548"/>
                    </a:cxn>
                    <a:cxn ang="0">
                      <a:pos x="connsiteX1549" y="connsiteY1549"/>
                    </a:cxn>
                    <a:cxn ang="0">
                      <a:pos x="connsiteX1550" y="connsiteY1550"/>
                    </a:cxn>
                    <a:cxn ang="0">
                      <a:pos x="connsiteX1551" y="connsiteY1551"/>
                    </a:cxn>
                    <a:cxn ang="0">
                      <a:pos x="connsiteX1552" y="connsiteY1552"/>
                    </a:cxn>
                    <a:cxn ang="0">
                      <a:pos x="connsiteX1553" y="connsiteY1553"/>
                    </a:cxn>
                    <a:cxn ang="0">
                      <a:pos x="connsiteX1554" y="connsiteY1554"/>
                    </a:cxn>
                    <a:cxn ang="0">
                      <a:pos x="connsiteX1555" y="connsiteY1555"/>
                    </a:cxn>
                    <a:cxn ang="0">
                      <a:pos x="connsiteX1556" y="connsiteY1556"/>
                    </a:cxn>
                    <a:cxn ang="0">
                      <a:pos x="connsiteX1557" y="connsiteY1557"/>
                    </a:cxn>
                    <a:cxn ang="0">
                      <a:pos x="connsiteX1558" y="connsiteY1558"/>
                    </a:cxn>
                    <a:cxn ang="0">
                      <a:pos x="connsiteX1559" y="connsiteY1559"/>
                    </a:cxn>
                    <a:cxn ang="0">
                      <a:pos x="connsiteX1560" y="connsiteY1560"/>
                    </a:cxn>
                    <a:cxn ang="0">
                      <a:pos x="connsiteX1561" y="connsiteY1561"/>
                    </a:cxn>
                    <a:cxn ang="0">
                      <a:pos x="connsiteX1562" y="connsiteY1562"/>
                    </a:cxn>
                    <a:cxn ang="0">
                      <a:pos x="connsiteX1563" y="connsiteY1563"/>
                    </a:cxn>
                    <a:cxn ang="0">
                      <a:pos x="connsiteX1564" y="connsiteY1564"/>
                    </a:cxn>
                    <a:cxn ang="0">
                      <a:pos x="connsiteX1565" y="connsiteY1565"/>
                    </a:cxn>
                    <a:cxn ang="0">
                      <a:pos x="connsiteX1566" y="connsiteY1566"/>
                    </a:cxn>
                    <a:cxn ang="0">
                      <a:pos x="connsiteX1567" y="connsiteY1567"/>
                    </a:cxn>
                    <a:cxn ang="0">
                      <a:pos x="connsiteX1568" y="connsiteY1568"/>
                    </a:cxn>
                    <a:cxn ang="0">
                      <a:pos x="connsiteX1569" y="connsiteY1569"/>
                    </a:cxn>
                    <a:cxn ang="0">
                      <a:pos x="connsiteX1570" y="connsiteY1570"/>
                    </a:cxn>
                    <a:cxn ang="0">
                      <a:pos x="connsiteX1571" y="connsiteY1571"/>
                    </a:cxn>
                    <a:cxn ang="0">
                      <a:pos x="connsiteX1572" y="connsiteY1572"/>
                    </a:cxn>
                    <a:cxn ang="0">
                      <a:pos x="connsiteX1573" y="connsiteY1573"/>
                    </a:cxn>
                    <a:cxn ang="0">
                      <a:pos x="connsiteX1574" y="connsiteY1574"/>
                    </a:cxn>
                    <a:cxn ang="0">
                      <a:pos x="connsiteX1575" y="connsiteY1575"/>
                    </a:cxn>
                    <a:cxn ang="0">
                      <a:pos x="connsiteX1576" y="connsiteY1576"/>
                    </a:cxn>
                    <a:cxn ang="0">
                      <a:pos x="connsiteX1577" y="connsiteY1577"/>
                    </a:cxn>
                    <a:cxn ang="0">
                      <a:pos x="connsiteX1578" y="connsiteY1578"/>
                    </a:cxn>
                    <a:cxn ang="0">
                      <a:pos x="connsiteX1579" y="connsiteY1579"/>
                    </a:cxn>
                    <a:cxn ang="0">
                      <a:pos x="connsiteX1580" y="connsiteY1580"/>
                    </a:cxn>
                    <a:cxn ang="0">
                      <a:pos x="connsiteX1581" y="connsiteY1581"/>
                    </a:cxn>
                    <a:cxn ang="0">
                      <a:pos x="connsiteX1582" y="connsiteY1582"/>
                    </a:cxn>
                    <a:cxn ang="0">
                      <a:pos x="connsiteX1583" y="connsiteY1583"/>
                    </a:cxn>
                    <a:cxn ang="0">
                      <a:pos x="connsiteX1584" y="connsiteY1584"/>
                    </a:cxn>
                    <a:cxn ang="0">
                      <a:pos x="connsiteX1585" y="connsiteY1585"/>
                    </a:cxn>
                    <a:cxn ang="0">
                      <a:pos x="connsiteX1586" y="connsiteY1586"/>
                    </a:cxn>
                    <a:cxn ang="0">
                      <a:pos x="connsiteX1587" y="connsiteY1587"/>
                    </a:cxn>
                    <a:cxn ang="0">
                      <a:pos x="connsiteX1588" y="connsiteY1588"/>
                    </a:cxn>
                    <a:cxn ang="0">
                      <a:pos x="connsiteX1589" y="connsiteY1589"/>
                    </a:cxn>
                    <a:cxn ang="0">
                      <a:pos x="connsiteX1590" y="connsiteY1590"/>
                    </a:cxn>
                    <a:cxn ang="0">
                      <a:pos x="connsiteX1591" y="connsiteY1591"/>
                    </a:cxn>
                    <a:cxn ang="0">
                      <a:pos x="connsiteX1592" y="connsiteY1592"/>
                    </a:cxn>
                    <a:cxn ang="0">
                      <a:pos x="connsiteX1593" y="connsiteY1593"/>
                    </a:cxn>
                    <a:cxn ang="0">
                      <a:pos x="connsiteX1594" y="connsiteY1594"/>
                    </a:cxn>
                    <a:cxn ang="0">
                      <a:pos x="connsiteX1595" y="connsiteY1595"/>
                    </a:cxn>
                    <a:cxn ang="0">
                      <a:pos x="connsiteX1596" y="connsiteY1596"/>
                    </a:cxn>
                    <a:cxn ang="0">
                      <a:pos x="connsiteX1597" y="connsiteY1597"/>
                    </a:cxn>
                    <a:cxn ang="0">
                      <a:pos x="connsiteX1598" y="connsiteY1598"/>
                    </a:cxn>
                    <a:cxn ang="0">
                      <a:pos x="connsiteX1599" y="connsiteY1599"/>
                    </a:cxn>
                    <a:cxn ang="0">
                      <a:pos x="connsiteX1600" y="connsiteY1600"/>
                    </a:cxn>
                    <a:cxn ang="0">
                      <a:pos x="connsiteX1601" y="connsiteY1601"/>
                    </a:cxn>
                    <a:cxn ang="0">
                      <a:pos x="connsiteX1602" y="connsiteY1602"/>
                    </a:cxn>
                    <a:cxn ang="0">
                      <a:pos x="connsiteX1603" y="connsiteY1603"/>
                    </a:cxn>
                    <a:cxn ang="0">
                      <a:pos x="connsiteX1604" y="connsiteY1604"/>
                    </a:cxn>
                    <a:cxn ang="0">
                      <a:pos x="connsiteX1605" y="connsiteY1605"/>
                    </a:cxn>
                    <a:cxn ang="0">
                      <a:pos x="connsiteX1606" y="connsiteY1606"/>
                    </a:cxn>
                    <a:cxn ang="0">
                      <a:pos x="connsiteX1607" y="connsiteY1607"/>
                    </a:cxn>
                    <a:cxn ang="0">
                      <a:pos x="connsiteX1608" y="connsiteY1608"/>
                    </a:cxn>
                    <a:cxn ang="0">
                      <a:pos x="connsiteX1609" y="connsiteY1609"/>
                    </a:cxn>
                    <a:cxn ang="0">
                      <a:pos x="connsiteX1610" y="connsiteY1610"/>
                    </a:cxn>
                    <a:cxn ang="0">
                      <a:pos x="connsiteX1611" y="connsiteY1611"/>
                    </a:cxn>
                    <a:cxn ang="0">
                      <a:pos x="connsiteX1612" y="connsiteY1612"/>
                    </a:cxn>
                    <a:cxn ang="0">
                      <a:pos x="connsiteX1613" y="connsiteY1613"/>
                    </a:cxn>
                    <a:cxn ang="0">
                      <a:pos x="connsiteX1614" y="connsiteY1614"/>
                    </a:cxn>
                    <a:cxn ang="0">
                      <a:pos x="connsiteX1615" y="connsiteY1615"/>
                    </a:cxn>
                    <a:cxn ang="0">
                      <a:pos x="connsiteX1616" y="connsiteY1616"/>
                    </a:cxn>
                    <a:cxn ang="0">
                      <a:pos x="connsiteX1617" y="connsiteY1617"/>
                    </a:cxn>
                    <a:cxn ang="0">
                      <a:pos x="connsiteX1618" y="connsiteY1618"/>
                    </a:cxn>
                    <a:cxn ang="0">
                      <a:pos x="connsiteX1619" y="connsiteY1619"/>
                    </a:cxn>
                    <a:cxn ang="0">
                      <a:pos x="connsiteX1620" y="connsiteY1620"/>
                    </a:cxn>
                    <a:cxn ang="0">
                      <a:pos x="connsiteX1621" y="connsiteY1621"/>
                    </a:cxn>
                    <a:cxn ang="0">
                      <a:pos x="connsiteX1622" y="connsiteY1622"/>
                    </a:cxn>
                    <a:cxn ang="0">
                      <a:pos x="connsiteX1623" y="connsiteY1623"/>
                    </a:cxn>
                    <a:cxn ang="0">
                      <a:pos x="connsiteX1624" y="connsiteY1624"/>
                    </a:cxn>
                    <a:cxn ang="0">
                      <a:pos x="connsiteX1625" y="connsiteY1625"/>
                    </a:cxn>
                    <a:cxn ang="0">
                      <a:pos x="connsiteX1626" y="connsiteY1626"/>
                    </a:cxn>
                    <a:cxn ang="0">
                      <a:pos x="connsiteX1627" y="connsiteY1627"/>
                    </a:cxn>
                    <a:cxn ang="0">
                      <a:pos x="connsiteX1628" y="connsiteY1628"/>
                    </a:cxn>
                    <a:cxn ang="0">
                      <a:pos x="connsiteX1629" y="connsiteY1629"/>
                    </a:cxn>
                    <a:cxn ang="0">
                      <a:pos x="connsiteX1630" y="connsiteY1630"/>
                    </a:cxn>
                    <a:cxn ang="0">
                      <a:pos x="connsiteX1631" y="connsiteY1631"/>
                    </a:cxn>
                    <a:cxn ang="0">
                      <a:pos x="connsiteX1632" y="connsiteY1632"/>
                    </a:cxn>
                    <a:cxn ang="0">
                      <a:pos x="connsiteX1633" y="connsiteY1633"/>
                    </a:cxn>
                    <a:cxn ang="0">
                      <a:pos x="connsiteX1634" y="connsiteY1634"/>
                    </a:cxn>
                    <a:cxn ang="0">
                      <a:pos x="connsiteX1635" y="connsiteY1635"/>
                    </a:cxn>
                    <a:cxn ang="0">
                      <a:pos x="connsiteX1636" y="connsiteY1636"/>
                    </a:cxn>
                    <a:cxn ang="0">
                      <a:pos x="connsiteX1637" y="connsiteY1637"/>
                    </a:cxn>
                    <a:cxn ang="0">
                      <a:pos x="connsiteX1638" y="connsiteY1638"/>
                    </a:cxn>
                    <a:cxn ang="0">
                      <a:pos x="connsiteX1639" y="connsiteY1639"/>
                    </a:cxn>
                    <a:cxn ang="0">
                      <a:pos x="connsiteX1640" y="connsiteY1640"/>
                    </a:cxn>
                    <a:cxn ang="0">
                      <a:pos x="connsiteX1641" y="connsiteY1641"/>
                    </a:cxn>
                    <a:cxn ang="0">
                      <a:pos x="connsiteX1642" y="connsiteY1642"/>
                    </a:cxn>
                    <a:cxn ang="0">
                      <a:pos x="connsiteX1643" y="connsiteY1643"/>
                    </a:cxn>
                    <a:cxn ang="0">
                      <a:pos x="connsiteX1644" y="connsiteY1644"/>
                    </a:cxn>
                    <a:cxn ang="0">
                      <a:pos x="connsiteX1645" y="connsiteY1645"/>
                    </a:cxn>
                    <a:cxn ang="0">
                      <a:pos x="connsiteX1646" y="connsiteY1646"/>
                    </a:cxn>
                    <a:cxn ang="0">
                      <a:pos x="connsiteX1647" y="connsiteY1647"/>
                    </a:cxn>
                    <a:cxn ang="0">
                      <a:pos x="connsiteX1648" y="connsiteY1648"/>
                    </a:cxn>
                    <a:cxn ang="0">
                      <a:pos x="connsiteX1649" y="connsiteY1649"/>
                    </a:cxn>
                    <a:cxn ang="0">
                      <a:pos x="connsiteX1650" y="connsiteY1650"/>
                    </a:cxn>
                    <a:cxn ang="0">
                      <a:pos x="connsiteX1651" y="connsiteY1651"/>
                    </a:cxn>
                    <a:cxn ang="0">
                      <a:pos x="connsiteX1652" y="connsiteY1652"/>
                    </a:cxn>
                    <a:cxn ang="0">
                      <a:pos x="connsiteX1653" y="connsiteY1653"/>
                    </a:cxn>
                    <a:cxn ang="0">
                      <a:pos x="connsiteX1654" y="connsiteY1654"/>
                    </a:cxn>
                    <a:cxn ang="0">
                      <a:pos x="connsiteX1655" y="connsiteY1655"/>
                    </a:cxn>
                    <a:cxn ang="0">
                      <a:pos x="connsiteX1656" y="connsiteY1656"/>
                    </a:cxn>
                    <a:cxn ang="0">
                      <a:pos x="connsiteX1657" y="connsiteY1657"/>
                    </a:cxn>
                    <a:cxn ang="0">
                      <a:pos x="connsiteX1658" y="connsiteY1658"/>
                    </a:cxn>
                    <a:cxn ang="0">
                      <a:pos x="connsiteX1659" y="connsiteY1659"/>
                    </a:cxn>
                    <a:cxn ang="0">
                      <a:pos x="connsiteX1660" y="connsiteY1660"/>
                    </a:cxn>
                    <a:cxn ang="0">
                      <a:pos x="connsiteX1661" y="connsiteY1661"/>
                    </a:cxn>
                    <a:cxn ang="0">
                      <a:pos x="connsiteX1662" y="connsiteY1662"/>
                    </a:cxn>
                    <a:cxn ang="0">
                      <a:pos x="connsiteX1663" y="connsiteY1663"/>
                    </a:cxn>
                    <a:cxn ang="0">
                      <a:pos x="connsiteX1664" y="connsiteY1664"/>
                    </a:cxn>
                    <a:cxn ang="0">
                      <a:pos x="connsiteX1665" y="connsiteY1665"/>
                    </a:cxn>
                    <a:cxn ang="0">
                      <a:pos x="connsiteX1666" y="connsiteY1666"/>
                    </a:cxn>
                    <a:cxn ang="0">
                      <a:pos x="connsiteX1667" y="connsiteY1667"/>
                    </a:cxn>
                    <a:cxn ang="0">
                      <a:pos x="connsiteX1668" y="connsiteY1668"/>
                    </a:cxn>
                    <a:cxn ang="0">
                      <a:pos x="connsiteX1669" y="connsiteY1669"/>
                    </a:cxn>
                    <a:cxn ang="0">
                      <a:pos x="connsiteX1670" y="connsiteY1670"/>
                    </a:cxn>
                    <a:cxn ang="0">
                      <a:pos x="connsiteX1671" y="connsiteY1671"/>
                    </a:cxn>
                    <a:cxn ang="0">
                      <a:pos x="connsiteX1672" y="connsiteY1672"/>
                    </a:cxn>
                    <a:cxn ang="0">
                      <a:pos x="connsiteX1673" y="connsiteY1673"/>
                    </a:cxn>
                    <a:cxn ang="0">
                      <a:pos x="connsiteX1674" y="connsiteY1674"/>
                    </a:cxn>
                    <a:cxn ang="0">
                      <a:pos x="connsiteX1675" y="connsiteY1675"/>
                    </a:cxn>
                    <a:cxn ang="0">
                      <a:pos x="connsiteX1676" y="connsiteY1676"/>
                    </a:cxn>
                    <a:cxn ang="0">
                      <a:pos x="connsiteX1677" y="connsiteY1677"/>
                    </a:cxn>
                    <a:cxn ang="0">
                      <a:pos x="connsiteX1678" y="connsiteY1678"/>
                    </a:cxn>
                    <a:cxn ang="0">
                      <a:pos x="connsiteX1679" y="connsiteY1679"/>
                    </a:cxn>
                    <a:cxn ang="0">
                      <a:pos x="connsiteX1680" y="connsiteY1680"/>
                    </a:cxn>
                    <a:cxn ang="0">
                      <a:pos x="connsiteX1681" y="connsiteY1681"/>
                    </a:cxn>
                    <a:cxn ang="0">
                      <a:pos x="connsiteX1682" y="connsiteY1682"/>
                    </a:cxn>
                    <a:cxn ang="0">
                      <a:pos x="connsiteX1683" y="connsiteY1683"/>
                    </a:cxn>
                    <a:cxn ang="0">
                      <a:pos x="connsiteX1684" y="connsiteY1684"/>
                    </a:cxn>
                    <a:cxn ang="0">
                      <a:pos x="connsiteX1685" y="connsiteY1685"/>
                    </a:cxn>
                    <a:cxn ang="0">
                      <a:pos x="connsiteX1686" y="connsiteY1686"/>
                    </a:cxn>
                    <a:cxn ang="0">
                      <a:pos x="connsiteX1687" y="connsiteY1687"/>
                    </a:cxn>
                    <a:cxn ang="0">
                      <a:pos x="connsiteX1688" y="connsiteY1688"/>
                    </a:cxn>
                    <a:cxn ang="0">
                      <a:pos x="connsiteX1689" y="connsiteY1689"/>
                    </a:cxn>
                    <a:cxn ang="0">
                      <a:pos x="connsiteX1690" y="connsiteY1690"/>
                    </a:cxn>
                    <a:cxn ang="0">
                      <a:pos x="connsiteX1691" y="connsiteY1691"/>
                    </a:cxn>
                    <a:cxn ang="0">
                      <a:pos x="connsiteX1692" y="connsiteY1692"/>
                    </a:cxn>
                    <a:cxn ang="0">
                      <a:pos x="connsiteX1693" y="connsiteY1693"/>
                    </a:cxn>
                    <a:cxn ang="0">
                      <a:pos x="connsiteX1694" y="connsiteY1694"/>
                    </a:cxn>
                    <a:cxn ang="0">
                      <a:pos x="connsiteX1695" y="connsiteY1695"/>
                    </a:cxn>
                    <a:cxn ang="0">
                      <a:pos x="connsiteX1696" y="connsiteY1696"/>
                    </a:cxn>
                    <a:cxn ang="0">
                      <a:pos x="connsiteX1697" y="connsiteY1697"/>
                    </a:cxn>
                    <a:cxn ang="0">
                      <a:pos x="connsiteX1698" y="connsiteY1698"/>
                    </a:cxn>
                    <a:cxn ang="0">
                      <a:pos x="connsiteX1699" y="connsiteY1699"/>
                    </a:cxn>
                    <a:cxn ang="0">
                      <a:pos x="connsiteX1700" y="connsiteY1700"/>
                    </a:cxn>
                    <a:cxn ang="0">
                      <a:pos x="connsiteX1701" y="connsiteY1701"/>
                    </a:cxn>
                    <a:cxn ang="0">
                      <a:pos x="connsiteX1702" y="connsiteY1702"/>
                    </a:cxn>
                    <a:cxn ang="0">
                      <a:pos x="connsiteX1703" y="connsiteY1703"/>
                    </a:cxn>
                    <a:cxn ang="0">
                      <a:pos x="connsiteX1704" y="connsiteY1704"/>
                    </a:cxn>
                    <a:cxn ang="0">
                      <a:pos x="connsiteX1705" y="connsiteY1705"/>
                    </a:cxn>
                    <a:cxn ang="0">
                      <a:pos x="connsiteX1706" y="connsiteY1706"/>
                    </a:cxn>
                    <a:cxn ang="0">
                      <a:pos x="connsiteX1707" y="connsiteY1707"/>
                    </a:cxn>
                    <a:cxn ang="0">
                      <a:pos x="connsiteX1708" y="connsiteY1708"/>
                    </a:cxn>
                    <a:cxn ang="0">
                      <a:pos x="connsiteX1709" y="connsiteY1709"/>
                    </a:cxn>
                    <a:cxn ang="0">
                      <a:pos x="connsiteX1710" y="connsiteY1710"/>
                    </a:cxn>
                    <a:cxn ang="0">
                      <a:pos x="connsiteX1711" y="connsiteY1711"/>
                    </a:cxn>
                    <a:cxn ang="0">
                      <a:pos x="connsiteX1712" y="connsiteY1712"/>
                    </a:cxn>
                    <a:cxn ang="0">
                      <a:pos x="connsiteX1713" y="connsiteY1713"/>
                    </a:cxn>
                    <a:cxn ang="0">
                      <a:pos x="connsiteX1714" y="connsiteY1714"/>
                    </a:cxn>
                    <a:cxn ang="0">
                      <a:pos x="connsiteX1715" y="connsiteY1715"/>
                    </a:cxn>
                    <a:cxn ang="0">
                      <a:pos x="connsiteX1716" y="connsiteY1716"/>
                    </a:cxn>
                    <a:cxn ang="0">
                      <a:pos x="connsiteX1717" y="connsiteY1717"/>
                    </a:cxn>
                    <a:cxn ang="0">
                      <a:pos x="connsiteX1718" y="connsiteY1718"/>
                    </a:cxn>
                    <a:cxn ang="0">
                      <a:pos x="connsiteX1719" y="connsiteY1719"/>
                    </a:cxn>
                    <a:cxn ang="0">
                      <a:pos x="connsiteX1720" y="connsiteY1720"/>
                    </a:cxn>
                    <a:cxn ang="0">
                      <a:pos x="connsiteX1721" y="connsiteY1721"/>
                    </a:cxn>
                    <a:cxn ang="0">
                      <a:pos x="connsiteX1722" y="connsiteY1722"/>
                    </a:cxn>
                    <a:cxn ang="0">
                      <a:pos x="connsiteX1723" y="connsiteY1723"/>
                    </a:cxn>
                    <a:cxn ang="0">
                      <a:pos x="connsiteX1724" y="connsiteY1724"/>
                    </a:cxn>
                    <a:cxn ang="0">
                      <a:pos x="connsiteX1725" y="connsiteY1725"/>
                    </a:cxn>
                    <a:cxn ang="0">
                      <a:pos x="connsiteX1726" y="connsiteY1726"/>
                    </a:cxn>
                    <a:cxn ang="0">
                      <a:pos x="connsiteX1727" y="connsiteY1727"/>
                    </a:cxn>
                    <a:cxn ang="0">
                      <a:pos x="connsiteX1728" y="connsiteY1728"/>
                    </a:cxn>
                    <a:cxn ang="0">
                      <a:pos x="connsiteX1729" y="connsiteY1729"/>
                    </a:cxn>
                    <a:cxn ang="0">
                      <a:pos x="connsiteX1730" y="connsiteY1730"/>
                    </a:cxn>
                    <a:cxn ang="0">
                      <a:pos x="connsiteX1731" y="connsiteY1731"/>
                    </a:cxn>
                    <a:cxn ang="0">
                      <a:pos x="connsiteX1732" y="connsiteY1732"/>
                    </a:cxn>
                    <a:cxn ang="0">
                      <a:pos x="connsiteX1733" y="connsiteY1733"/>
                    </a:cxn>
                    <a:cxn ang="0">
                      <a:pos x="connsiteX1734" y="connsiteY1734"/>
                    </a:cxn>
                    <a:cxn ang="0">
                      <a:pos x="connsiteX1735" y="connsiteY1735"/>
                    </a:cxn>
                    <a:cxn ang="0">
                      <a:pos x="connsiteX1736" y="connsiteY1736"/>
                    </a:cxn>
                    <a:cxn ang="0">
                      <a:pos x="connsiteX1737" y="connsiteY1737"/>
                    </a:cxn>
                    <a:cxn ang="0">
                      <a:pos x="connsiteX1738" y="connsiteY1738"/>
                    </a:cxn>
                    <a:cxn ang="0">
                      <a:pos x="connsiteX1739" y="connsiteY1739"/>
                    </a:cxn>
                    <a:cxn ang="0">
                      <a:pos x="connsiteX1740" y="connsiteY1740"/>
                    </a:cxn>
                    <a:cxn ang="0">
                      <a:pos x="connsiteX1741" y="connsiteY1741"/>
                    </a:cxn>
                    <a:cxn ang="0">
                      <a:pos x="connsiteX1742" y="connsiteY1742"/>
                    </a:cxn>
                    <a:cxn ang="0">
                      <a:pos x="connsiteX1743" y="connsiteY1743"/>
                    </a:cxn>
                    <a:cxn ang="0">
                      <a:pos x="connsiteX1744" y="connsiteY1744"/>
                    </a:cxn>
                    <a:cxn ang="0">
                      <a:pos x="connsiteX1745" y="connsiteY1745"/>
                    </a:cxn>
                    <a:cxn ang="0">
                      <a:pos x="connsiteX1746" y="connsiteY1746"/>
                    </a:cxn>
                    <a:cxn ang="0">
                      <a:pos x="connsiteX1747" y="connsiteY1747"/>
                    </a:cxn>
                    <a:cxn ang="0">
                      <a:pos x="connsiteX1748" y="connsiteY1748"/>
                    </a:cxn>
                    <a:cxn ang="0">
                      <a:pos x="connsiteX1749" y="connsiteY1749"/>
                    </a:cxn>
                    <a:cxn ang="0">
                      <a:pos x="connsiteX1750" y="connsiteY1750"/>
                    </a:cxn>
                    <a:cxn ang="0">
                      <a:pos x="connsiteX1751" y="connsiteY1751"/>
                    </a:cxn>
                    <a:cxn ang="0">
                      <a:pos x="connsiteX1752" y="connsiteY1752"/>
                    </a:cxn>
                    <a:cxn ang="0">
                      <a:pos x="connsiteX1753" y="connsiteY1753"/>
                    </a:cxn>
                    <a:cxn ang="0">
                      <a:pos x="connsiteX1754" y="connsiteY1754"/>
                    </a:cxn>
                    <a:cxn ang="0">
                      <a:pos x="connsiteX1755" y="connsiteY1755"/>
                    </a:cxn>
                    <a:cxn ang="0">
                      <a:pos x="connsiteX1756" y="connsiteY1756"/>
                    </a:cxn>
                    <a:cxn ang="0">
                      <a:pos x="connsiteX1757" y="connsiteY1757"/>
                    </a:cxn>
                    <a:cxn ang="0">
                      <a:pos x="connsiteX1758" y="connsiteY1758"/>
                    </a:cxn>
                    <a:cxn ang="0">
                      <a:pos x="connsiteX1759" y="connsiteY1759"/>
                    </a:cxn>
                    <a:cxn ang="0">
                      <a:pos x="connsiteX1760" y="connsiteY1760"/>
                    </a:cxn>
                    <a:cxn ang="0">
                      <a:pos x="connsiteX1761" y="connsiteY1761"/>
                    </a:cxn>
                    <a:cxn ang="0">
                      <a:pos x="connsiteX1762" y="connsiteY1762"/>
                    </a:cxn>
                    <a:cxn ang="0">
                      <a:pos x="connsiteX1763" y="connsiteY1763"/>
                    </a:cxn>
                    <a:cxn ang="0">
                      <a:pos x="connsiteX1764" y="connsiteY1764"/>
                    </a:cxn>
                    <a:cxn ang="0">
                      <a:pos x="connsiteX1765" y="connsiteY1765"/>
                    </a:cxn>
                    <a:cxn ang="0">
                      <a:pos x="connsiteX1766" y="connsiteY1766"/>
                    </a:cxn>
                    <a:cxn ang="0">
                      <a:pos x="connsiteX1767" y="connsiteY1767"/>
                    </a:cxn>
                    <a:cxn ang="0">
                      <a:pos x="connsiteX1768" y="connsiteY1768"/>
                    </a:cxn>
                    <a:cxn ang="0">
                      <a:pos x="connsiteX1769" y="connsiteY1769"/>
                    </a:cxn>
                    <a:cxn ang="0">
                      <a:pos x="connsiteX1770" y="connsiteY1770"/>
                    </a:cxn>
                    <a:cxn ang="0">
                      <a:pos x="connsiteX1771" y="connsiteY1771"/>
                    </a:cxn>
                    <a:cxn ang="0">
                      <a:pos x="connsiteX1772" y="connsiteY1772"/>
                    </a:cxn>
                    <a:cxn ang="0">
                      <a:pos x="connsiteX1773" y="connsiteY1773"/>
                    </a:cxn>
                    <a:cxn ang="0">
                      <a:pos x="connsiteX1774" y="connsiteY1774"/>
                    </a:cxn>
                    <a:cxn ang="0">
                      <a:pos x="connsiteX1775" y="connsiteY1775"/>
                    </a:cxn>
                    <a:cxn ang="0">
                      <a:pos x="connsiteX1776" y="connsiteY1776"/>
                    </a:cxn>
                    <a:cxn ang="0">
                      <a:pos x="connsiteX1777" y="connsiteY1777"/>
                    </a:cxn>
                    <a:cxn ang="0">
                      <a:pos x="connsiteX1778" y="connsiteY1778"/>
                    </a:cxn>
                    <a:cxn ang="0">
                      <a:pos x="connsiteX1779" y="connsiteY1779"/>
                    </a:cxn>
                    <a:cxn ang="0">
                      <a:pos x="connsiteX1780" y="connsiteY1780"/>
                    </a:cxn>
                    <a:cxn ang="0">
                      <a:pos x="connsiteX1781" y="connsiteY1781"/>
                    </a:cxn>
                    <a:cxn ang="0">
                      <a:pos x="connsiteX1782" y="connsiteY1782"/>
                    </a:cxn>
                    <a:cxn ang="0">
                      <a:pos x="connsiteX1783" y="connsiteY1783"/>
                    </a:cxn>
                    <a:cxn ang="0">
                      <a:pos x="connsiteX1784" y="connsiteY1784"/>
                    </a:cxn>
                    <a:cxn ang="0">
                      <a:pos x="connsiteX1785" y="connsiteY1785"/>
                    </a:cxn>
                    <a:cxn ang="0">
                      <a:pos x="connsiteX1786" y="connsiteY1786"/>
                    </a:cxn>
                    <a:cxn ang="0">
                      <a:pos x="connsiteX1787" y="connsiteY1787"/>
                    </a:cxn>
                    <a:cxn ang="0">
                      <a:pos x="connsiteX1788" y="connsiteY1788"/>
                    </a:cxn>
                    <a:cxn ang="0">
                      <a:pos x="connsiteX1789" y="connsiteY1789"/>
                    </a:cxn>
                    <a:cxn ang="0">
                      <a:pos x="connsiteX1790" y="connsiteY1790"/>
                    </a:cxn>
                    <a:cxn ang="0">
                      <a:pos x="connsiteX1791" y="connsiteY1791"/>
                    </a:cxn>
                    <a:cxn ang="0">
                      <a:pos x="connsiteX1792" y="connsiteY1792"/>
                    </a:cxn>
                    <a:cxn ang="0">
                      <a:pos x="connsiteX1793" y="connsiteY1793"/>
                    </a:cxn>
                    <a:cxn ang="0">
                      <a:pos x="connsiteX1794" y="connsiteY1794"/>
                    </a:cxn>
                    <a:cxn ang="0">
                      <a:pos x="connsiteX1795" y="connsiteY1795"/>
                    </a:cxn>
                    <a:cxn ang="0">
                      <a:pos x="connsiteX1796" y="connsiteY1796"/>
                    </a:cxn>
                    <a:cxn ang="0">
                      <a:pos x="connsiteX1797" y="connsiteY1797"/>
                    </a:cxn>
                    <a:cxn ang="0">
                      <a:pos x="connsiteX1798" y="connsiteY1798"/>
                    </a:cxn>
                    <a:cxn ang="0">
                      <a:pos x="connsiteX1799" y="connsiteY1799"/>
                    </a:cxn>
                    <a:cxn ang="0">
                      <a:pos x="connsiteX1800" y="connsiteY1800"/>
                    </a:cxn>
                    <a:cxn ang="0">
                      <a:pos x="connsiteX1801" y="connsiteY1801"/>
                    </a:cxn>
                    <a:cxn ang="0">
                      <a:pos x="connsiteX1802" y="connsiteY1802"/>
                    </a:cxn>
                    <a:cxn ang="0">
                      <a:pos x="connsiteX1803" y="connsiteY1803"/>
                    </a:cxn>
                    <a:cxn ang="0">
                      <a:pos x="connsiteX1804" y="connsiteY1804"/>
                    </a:cxn>
                    <a:cxn ang="0">
                      <a:pos x="connsiteX1805" y="connsiteY1805"/>
                    </a:cxn>
                    <a:cxn ang="0">
                      <a:pos x="connsiteX1806" y="connsiteY1806"/>
                    </a:cxn>
                    <a:cxn ang="0">
                      <a:pos x="connsiteX1807" y="connsiteY1807"/>
                    </a:cxn>
                    <a:cxn ang="0">
                      <a:pos x="connsiteX1808" y="connsiteY1808"/>
                    </a:cxn>
                    <a:cxn ang="0">
                      <a:pos x="connsiteX1809" y="connsiteY1809"/>
                    </a:cxn>
                    <a:cxn ang="0">
                      <a:pos x="connsiteX1810" y="connsiteY1810"/>
                    </a:cxn>
                    <a:cxn ang="0">
                      <a:pos x="connsiteX1811" y="connsiteY1811"/>
                    </a:cxn>
                    <a:cxn ang="0">
                      <a:pos x="connsiteX1812" y="connsiteY1812"/>
                    </a:cxn>
                    <a:cxn ang="0">
                      <a:pos x="connsiteX1813" y="connsiteY1813"/>
                    </a:cxn>
                    <a:cxn ang="0">
                      <a:pos x="connsiteX1814" y="connsiteY1814"/>
                    </a:cxn>
                    <a:cxn ang="0">
                      <a:pos x="connsiteX1815" y="connsiteY1815"/>
                    </a:cxn>
                    <a:cxn ang="0">
                      <a:pos x="connsiteX1816" y="connsiteY1816"/>
                    </a:cxn>
                    <a:cxn ang="0">
                      <a:pos x="connsiteX1817" y="connsiteY1817"/>
                    </a:cxn>
                    <a:cxn ang="0">
                      <a:pos x="connsiteX1818" y="connsiteY1818"/>
                    </a:cxn>
                    <a:cxn ang="0">
                      <a:pos x="connsiteX1819" y="connsiteY1819"/>
                    </a:cxn>
                    <a:cxn ang="0">
                      <a:pos x="connsiteX1820" y="connsiteY1820"/>
                    </a:cxn>
                    <a:cxn ang="0">
                      <a:pos x="connsiteX1821" y="connsiteY1821"/>
                    </a:cxn>
                    <a:cxn ang="0">
                      <a:pos x="connsiteX1822" y="connsiteY1822"/>
                    </a:cxn>
                    <a:cxn ang="0">
                      <a:pos x="connsiteX1823" y="connsiteY1823"/>
                    </a:cxn>
                    <a:cxn ang="0">
                      <a:pos x="connsiteX1824" y="connsiteY1824"/>
                    </a:cxn>
                    <a:cxn ang="0">
                      <a:pos x="connsiteX1825" y="connsiteY1825"/>
                    </a:cxn>
                    <a:cxn ang="0">
                      <a:pos x="connsiteX1826" y="connsiteY1826"/>
                    </a:cxn>
                    <a:cxn ang="0">
                      <a:pos x="connsiteX1827" y="connsiteY1827"/>
                    </a:cxn>
                    <a:cxn ang="0">
                      <a:pos x="connsiteX1828" y="connsiteY1828"/>
                    </a:cxn>
                    <a:cxn ang="0">
                      <a:pos x="connsiteX1829" y="connsiteY1829"/>
                    </a:cxn>
                    <a:cxn ang="0">
                      <a:pos x="connsiteX1830" y="connsiteY1830"/>
                    </a:cxn>
                    <a:cxn ang="0">
                      <a:pos x="connsiteX1831" y="connsiteY1831"/>
                    </a:cxn>
                    <a:cxn ang="0">
                      <a:pos x="connsiteX1832" y="connsiteY1832"/>
                    </a:cxn>
                    <a:cxn ang="0">
                      <a:pos x="connsiteX1833" y="connsiteY1833"/>
                    </a:cxn>
                    <a:cxn ang="0">
                      <a:pos x="connsiteX1834" y="connsiteY1834"/>
                    </a:cxn>
                    <a:cxn ang="0">
                      <a:pos x="connsiteX1835" y="connsiteY1835"/>
                    </a:cxn>
                    <a:cxn ang="0">
                      <a:pos x="connsiteX1836" y="connsiteY1836"/>
                    </a:cxn>
                    <a:cxn ang="0">
                      <a:pos x="connsiteX1837" y="connsiteY1837"/>
                    </a:cxn>
                    <a:cxn ang="0">
                      <a:pos x="connsiteX1838" y="connsiteY1838"/>
                    </a:cxn>
                    <a:cxn ang="0">
                      <a:pos x="connsiteX1839" y="connsiteY1839"/>
                    </a:cxn>
                    <a:cxn ang="0">
                      <a:pos x="connsiteX1840" y="connsiteY1840"/>
                    </a:cxn>
                    <a:cxn ang="0">
                      <a:pos x="connsiteX1841" y="connsiteY1841"/>
                    </a:cxn>
                    <a:cxn ang="0">
                      <a:pos x="connsiteX1842" y="connsiteY1842"/>
                    </a:cxn>
                    <a:cxn ang="0">
                      <a:pos x="connsiteX1843" y="connsiteY1843"/>
                    </a:cxn>
                    <a:cxn ang="0">
                      <a:pos x="connsiteX1844" y="connsiteY1844"/>
                    </a:cxn>
                    <a:cxn ang="0">
                      <a:pos x="connsiteX1845" y="connsiteY1845"/>
                    </a:cxn>
                    <a:cxn ang="0">
                      <a:pos x="connsiteX1846" y="connsiteY1846"/>
                    </a:cxn>
                    <a:cxn ang="0">
                      <a:pos x="connsiteX1847" y="connsiteY1847"/>
                    </a:cxn>
                    <a:cxn ang="0">
                      <a:pos x="connsiteX1848" y="connsiteY1848"/>
                    </a:cxn>
                    <a:cxn ang="0">
                      <a:pos x="connsiteX1849" y="connsiteY1849"/>
                    </a:cxn>
                    <a:cxn ang="0">
                      <a:pos x="connsiteX1850" y="connsiteY1850"/>
                    </a:cxn>
                    <a:cxn ang="0">
                      <a:pos x="connsiteX1851" y="connsiteY1851"/>
                    </a:cxn>
                    <a:cxn ang="0">
                      <a:pos x="connsiteX1852" y="connsiteY1852"/>
                    </a:cxn>
                    <a:cxn ang="0">
                      <a:pos x="connsiteX1853" y="connsiteY1853"/>
                    </a:cxn>
                    <a:cxn ang="0">
                      <a:pos x="connsiteX1854" y="connsiteY1854"/>
                    </a:cxn>
                    <a:cxn ang="0">
                      <a:pos x="connsiteX1855" y="connsiteY1855"/>
                    </a:cxn>
                    <a:cxn ang="0">
                      <a:pos x="connsiteX1856" y="connsiteY1856"/>
                    </a:cxn>
                    <a:cxn ang="0">
                      <a:pos x="connsiteX1857" y="connsiteY1857"/>
                    </a:cxn>
                    <a:cxn ang="0">
                      <a:pos x="connsiteX1858" y="connsiteY1858"/>
                    </a:cxn>
                    <a:cxn ang="0">
                      <a:pos x="connsiteX1859" y="connsiteY1859"/>
                    </a:cxn>
                    <a:cxn ang="0">
                      <a:pos x="connsiteX1860" y="connsiteY1860"/>
                    </a:cxn>
                    <a:cxn ang="0">
                      <a:pos x="connsiteX1861" y="connsiteY1861"/>
                    </a:cxn>
                    <a:cxn ang="0">
                      <a:pos x="connsiteX1862" y="connsiteY1862"/>
                    </a:cxn>
                    <a:cxn ang="0">
                      <a:pos x="connsiteX1863" y="connsiteY1863"/>
                    </a:cxn>
                    <a:cxn ang="0">
                      <a:pos x="connsiteX1864" y="connsiteY1864"/>
                    </a:cxn>
                    <a:cxn ang="0">
                      <a:pos x="connsiteX1865" y="connsiteY1865"/>
                    </a:cxn>
                    <a:cxn ang="0">
                      <a:pos x="connsiteX1866" y="connsiteY1866"/>
                    </a:cxn>
                    <a:cxn ang="0">
                      <a:pos x="connsiteX1867" y="connsiteY1867"/>
                    </a:cxn>
                    <a:cxn ang="0">
                      <a:pos x="connsiteX1868" y="connsiteY1868"/>
                    </a:cxn>
                    <a:cxn ang="0">
                      <a:pos x="connsiteX1869" y="connsiteY1869"/>
                    </a:cxn>
                    <a:cxn ang="0">
                      <a:pos x="connsiteX1870" y="connsiteY1870"/>
                    </a:cxn>
                    <a:cxn ang="0">
                      <a:pos x="connsiteX1871" y="connsiteY1871"/>
                    </a:cxn>
                    <a:cxn ang="0">
                      <a:pos x="connsiteX1872" y="connsiteY1872"/>
                    </a:cxn>
                    <a:cxn ang="0">
                      <a:pos x="connsiteX1873" y="connsiteY1873"/>
                    </a:cxn>
                    <a:cxn ang="0">
                      <a:pos x="connsiteX1874" y="connsiteY1874"/>
                    </a:cxn>
                    <a:cxn ang="0">
                      <a:pos x="connsiteX1875" y="connsiteY1875"/>
                    </a:cxn>
                    <a:cxn ang="0">
                      <a:pos x="connsiteX1876" y="connsiteY1876"/>
                    </a:cxn>
                    <a:cxn ang="0">
                      <a:pos x="connsiteX1877" y="connsiteY1877"/>
                    </a:cxn>
                    <a:cxn ang="0">
                      <a:pos x="connsiteX1878" y="connsiteY1878"/>
                    </a:cxn>
                    <a:cxn ang="0">
                      <a:pos x="connsiteX1879" y="connsiteY1879"/>
                    </a:cxn>
                    <a:cxn ang="0">
                      <a:pos x="connsiteX1880" y="connsiteY1880"/>
                    </a:cxn>
                    <a:cxn ang="0">
                      <a:pos x="connsiteX1881" y="connsiteY1881"/>
                    </a:cxn>
                    <a:cxn ang="0">
                      <a:pos x="connsiteX1882" y="connsiteY1882"/>
                    </a:cxn>
                    <a:cxn ang="0">
                      <a:pos x="connsiteX1883" y="connsiteY1883"/>
                    </a:cxn>
                    <a:cxn ang="0">
                      <a:pos x="connsiteX1884" y="connsiteY1884"/>
                    </a:cxn>
                    <a:cxn ang="0">
                      <a:pos x="connsiteX1885" y="connsiteY1885"/>
                    </a:cxn>
                    <a:cxn ang="0">
                      <a:pos x="connsiteX1886" y="connsiteY1886"/>
                    </a:cxn>
                    <a:cxn ang="0">
                      <a:pos x="connsiteX1887" y="connsiteY1887"/>
                    </a:cxn>
                    <a:cxn ang="0">
                      <a:pos x="connsiteX1888" y="connsiteY1888"/>
                    </a:cxn>
                    <a:cxn ang="0">
                      <a:pos x="connsiteX1889" y="connsiteY1889"/>
                    </a:cxn>
                    <a:cxn ang="0">
                      <a:pos x="connsiteX1890" y="connsiteY1890"/>
                    </a:cxn>
                    <a:cxn ang="0">
                      <a:pos x="connsiteX1891" y="connsiteY1891"/>
                    </a:cxn>
                    <a:cxn ang="0">
                      <a:pos x="connsiteX1892" y="connsiteY1892"/>
                    </a:cxn>
                    <a:cxn ang="0">
                      <a:pos x="connsiteX1893" y="connsiteY1893"/>
                    </a:cxn>
                    <a:cxn ang="0">
                      <a:pos x="connsiteX1894" y="connsiteY1894"/>
                    </a:cxn>
                    <a:cxn ang="0">
                      <a:pos x="connsiteX1895" y="connsiteY1895"/>
                    </a:cxn>
                    <a:cxn ang="0">
                      <a:pos x="connsiteX1896" y="connsiteY1896"/>
                    </a:cxn>
                    <a:cxn ang="0">
                      <a:pos x="connsiteX1897" y="connsiteY1897"/>
                    </a:cxn>
                    <a:cxn ang="0">
                      <a:pos x="connsiteX1898" y="connsiteY1898"/>
                    </a:cxn>
                    <a:cxn ang="0">
                      <a:pos x="connsiteX1899" y="connsiteY1899"/>
                    </a:cxn>
                    <a:cxn ang="0">
                      <a:pos x="connsiteX1900" y="connsiteY1900"/>
                    </a:cxn>
                    <a:cxn ang="0">
                      <a:pos x="connsiteX1901" y="connsiteY1901"/>
                    </a:cxn>
                    <a:cxn ang="0">
                      <a:pos x="connsiteX1902" y="connsiteY1902"/>
                    </a:cxn>
                    <a:cxn ang="0">
                      <a:pos x="connsiteX1903" y="connsiteY1903"/>
                    </a:cxn>
                    <a:cxn ang="0">
                      <a:pos x="connsiteX1904" y="connsiteY1904"/>
                    </a:cxn>
                    <a:cxn ang="0">
                      <a:pos x="connsiteX1905" y="connsiteY1905"/>
                    </a:cxn>
                    <a:cxn ang="0">
                      <a:pos x="connsiteX1906" y="connsiteY1906"/>
                    </a:cxn>
                    <a:cxn ang="0">
                      <a:pos x="connsiteX1907" y="connsiteY1907"/>
                    </a:cxn>
                    <a:cxn ang="0">
                      <a:pos x="connsiteX1908" y="connsiteY1908"/>
                    </a:cxn>
                    <a:cxn ang="0">
                      <a:pos x="connsiteX1909" y="connsiteY1909"/>
                    </a:cxn>
                    <a:cxn ang="0">
                      <a:pos x="connsiteX1910" y="connsiteY1910"/>
                    </a:cxn>
                    <a:cxn ang="0">
                      <a:pos x="connsiteX1911" y="connsiteY1911"/>
                    </a:cxn>
                    <a:cxn ang="0">
                      <a:pos x="connsiteX1912" y="connsiteY1912"/>
                    </a:cxn>
                    <a:cxn ang="0">
                      <a:pos x="connsiteX1913" y="connsiteY1913"/>
                    </a:cxn>
                    <a:cxn ang="0">
                      <a:pos x="connsiteX1914" y="connsiteY1914"/>
                    </a:cxn>
                    <a:cxn ang="0">
                      <a:pos x="connsiteX1915" y="connsiteY1915"/>
                    </a:cxn>
                    <a:cxn ang="0">
                      <a:pos x="connsiteX1916" y="connsiteY1916"/>
                    </a:cxn>
                    <a:cxn ang="0">
                      <a:pos x="connsiteX1917" y="connsiteY1917"/>
                    </a:cxn>
                    <a:cxn ang="0">
                      <a:pos x="connsiteX1918" y="connsiteY1918"/>
                    </a:cxn>
                    <a:cxn ang="0">
                      <a:pos x="connsiteX1919" y="connsiteY1919"/>
                    </a:cxn>
                    <a:cxn ang="0">
                      <a:pos x="connsiteX1920" y="connsiteY1920"/>
                    </a:cxn>
                    <a:cxn ang="0">
                      <a:pos x="connsiteX1921" y="connsiteY1921"/>
                    </a:cxn>
                    <a:cxn ang="0">
                      <a:pos x="connsiteX1922" y="connsiteY1922"/>
                    </a:cxn>
                    <a:cxn ang="0">
                      <a:pos x="connsiteX1923" y="connsiteY1923"/>
                    </a:cxn>
                    <a:cxn ang="0">
                      <a:pos x="connsiteX1924" y="connsiteY1924"/>
                    </a:cxn>
                    <a:cxn ang="0">
                      <a:pos x="connsiteX1925" y="connsiteY1925"/>
                    </a:cxn>
                    <a:cxn ang="0">
                      <a:pos x="connsiteX1926" y="connsiteY1926"/>
                    </a:cxn>
                    <a:cxn ang="0">
                      <a:pos x="connsiteX1927" y="connsiteY1927"/>
                    </a:cxn>
                    <a:cxn ang="0">
                      <a:pos x="connsiteX1928" y="connsiteY1928"/>
                    </a:cxn>
                    <a:cxn ang="0">
                      <a:pos x="connsiteX1929" y="connsiteY1929"/>
                    </a:cxn>
                    <a:cxn ang="0">
                      <a:pos x="connsiteX1930" y="connsiteY1930"/>
                    </a:cxn>
                    <a:cxn ang="0">
                      <a:pos x="connsiteX1931" y="connsiteY1931"/>
                    </a:cxn>
                    <a:cxn ang="0">
                      <a:pos x="connsiteX1932" y="connsiteY1932"/>
                    </a:cxn>
                    <a:cxn ang="0">
                      <a:pos x="connsiteX1933" y="connsiteY1933"/>
                    </a:cxn>
                    <a:cxn ang="0">
                      <a:pos x="connsiteX1934" y="connsiteY1934"/>
                    </a:cxn>
                    <a:cxn ang="0">
                      <a:pos x="connsiteX1935" y="connsiteY1935"/>
                    </a:cxn>
                    <a:cxn ang="0">
                      <a:pos x="connsiteX1936" y="connsiteY1936"/>
                    </a:cxn>
                    <a:cxn ang="0">
                      <a:pos x="connsiteX1937" y="connsiteY1937"/>
                    </a:cxn>
                    <a:cxn ang="0">
                      <a:pos x="connsiteX1938" y="connsiteY1938"/>
                    </a:cxn>
                    <a:cxn ang="0">
                      <a:pos x="connsiteX1939" y="connsiteY1939"/>
                    </a:cxn>
                    <a:cxn ang="0">
                      <a:pos x="connsiteX1940" y="connsiteY1940"/>
                    </a:cxn>
                    <a:cxn ang="0">
                      <a:pos x="connsiteX1941" y="connsiteY1941"/>
                    </a:cxn>
                    <a:cxn ang="0">
                      <a:pos x="connsiteX1942" y="connsiteY1942"/>
                    </a:cxn>
                    <a:cxn ang="0">
                      <a:pos x="connsiteX1943" y="connsiteY1943"/>
                    </a:cxn>
                    <a:cxn ang="0">
                      <a:pos x="connsiteX1944" y="connsiteY1944"/>
                    </a:cxn>
                    <a:cxn ang="0">
                      <a:pos x="connsiteX1945" y="connsiteY1945"/>
                    </a:cxn>
                    <a:cxn ang="0">
                      <a:pos x="connsiteX1946" y="connsiteY1946"/>
                    </a:cxn>
                    <a:cxn ang="0">
                      <a:pos x="connsiteX1947" y="connsiteY1947"/>
                    </a:cxn>
                    <a:cxn ang="0">
                      <a:pos x="connsiteX1948" y="connsiteY1948"/>
                    </a:cxn>
                    <a:cxn ang="0">
                      <a:pos x="connsiteX1949" y="connsiteY1949"/>
                    </a:cxn>
                    <a:cxn ang="0">
                      <a:pos x="connsiteX1950" y="connsiteY1950"/>
                    </a:cxn>
                    <a:cxn ang="0">
                      <a:pos x="connsiteX1951" y="connsiteY1951"/>
                    </a:cxn>
                    <a:cxn ang="0">
                      <a:pos x="connsiteX1952" y="connsiteY1952"/>
                    </a:cxn>
                    <a:cxn ang="0">
                      <a:pos x="connsiteX1953" y="connsiteY1953"/>
                    </a:cxn>
                    <a:cxn ang="0">
                      <a:pos x="connsiteX1954" y="connsiteY1954"/>
                    </a:cxn>
                    <a:cxn ang="0">
                      <a:pos x="connsiteX1955" y="connsiteY1955"/>
                    </a:cxn>
                    <a:cxn ang="0">
                      <a:pos x="connsiteX1956" y="connsiteY1956"/>
                    </a:cxn>
                    <a:cxn ang="0">
                      <a:pos x="connsiteX1957" y="connsiteY1957"/>
                    </a:cxn>
                    <a:cxn ang="0">
                      <a:pos x="connsiteX1958" y="connsiteY1958"/>
                    </a:cxn>
                    <a:cxn ang="0">
                      <a:pos x="connsiteX1959" y="connsiteY1959"/>
                    </a:cxn>
                    <a:cxn ang="0">
                      <a:pos x="connsiteX1960" y="connsiteY1960"/>
                    </a:cxn>
                    <a:cxn ang="0">
                      <a:pos x="connsiteX1961" y="connsiteY1961"/>
                    </a:cxn>
                    <a:cxn ang="0">
                      <a:pos x="connsiteX1962" y="connsiteY1962"/>
                    </a:cxn>
                    <a:cxn ang="0">
                      <a:pos x="connsiteX1963" y="connsiteY1963"/>
                    </a:cxn>
                    <a:cxn ang="0">
                      <a:pos x="connsiteX1964" y="connsiteY1964"/>
                    </a:cxn>
                    <a:cxn ang="0">
                      <a:pos x="connsiteX1965" y="connsiteY1965"/>
                    </a:cxn>
                    <a:cxn ang="0">
                      <a:pos x="connsiteX1966" y="connsiteY1966"/>
                    </a:cxn>
                    <a:cxn ang="0">
                      <a:pos x="connsiteX1967" y="connsiteY1967"/>
                    </a:cxn>
                    <a:cxn ang="0">
                      <a:pos x="connsiteX1968" y="connsiteY1968"/>
                    </a:cxn>
                    <a:cxn ang="0">
                      <a:pos x="connsiteX1969" y="connsiteY1969"/>
                    </a:cxn>
                    <a:cxn ang="0">
                      <a:pos x="connsiteX1970" y="connsiteY1970"/>
                    </a:cxn>
                    <a:cxn ang="0">
                      <a:pos x="connsiteX1971" y="connsiteY1971"/>
                    </a:cxn>
                    <a:cxn ang="0">
                      <a:pos x="connsiteX1972" y="connsiteY1972"/>
                    </a:cxn>
                    <a:cxn ang="0">
                      <a:pos x="connsiteX1973" y="connsiteY1973"/>
                    </a:cxn>
                    <a:cxn ang="0">
                      <a:pos x="connsiteX1974" y="connsiteY1974"/>
                    </a:cxn>
                    <a:cxn ang="0">
                      <a:pos x="connsiteX1975" y="connsiteY1975"/>
                    </a:cxn>
                    <a:cxn ang="0">
                      <a:pos x="connsiteX1976" y="connsiteY1976"/>
                    </a:cxn>
                    <a:cxn ang="0">
                      <a:pos x="connsiteX1977" y="connsiteY1977"/>
                    </a:cxn>
                    <a:cxn ang="0">
                      <a:pos x="connsiteX1978" y="connsiteY1978"/>
                    </a:cxn>
                    <a:cxn ang="0">
                      <a:pos x="connsiteX1979" y="connsiteY1979"/>
                    </a:cxn>
                    <a:cxn ang="0">
                      <a:pos x="connsiteX1980" y="connsiteY1980"/>
                    </a:cxn>
                    <a:cxn ang="0">
                      <a:pos x="connsiteX1981" y="connsiteY1981"/>
                    </a:cxn>
                    <a:cxn ang="0">
                      <a:pos x="connsiteX1982" y="connsiteY1982"/>
                    </a:cxn>
                    <a:cxn ang="0">
                      <a:pos x="connsiteX1983" y="connsiteY1983"/>
                    </a:cxn>
                    <a:cxn ang="0">
                      <a:pos x="connsiteX1984" y="connsiteY1984"/>
                    </a:cxn>
                    <a:cxn ang="0">
                      <a:pos x="connsiteX1985" y="connsiteY1985"/>
                    </a:cxn>
                    <a:cxn ang="0">
                      <a:pos x="connsiteX1986" y="connsiteY1986"/>
                    </a:cxn>
                    <a:cxn ang="0">
                      <a:pos x="connsiteX1987" y="connsiteY1987"/>
                    </a:cxn>
                    <a:cxn ang="0">
                      <a:pos x="connsiteX1988" y="connsiteY1988"/>
                    </a:cxn>
                    <a:cxn ang="0">
                      <a:pos x="connsiteX1989" y="connsiteY1989"/>
                    </a:cxn>
                    <a:cxn ang="0">
                      <a:pos x="connsiteX1990" y="connsiteY1990"/>
                    </a:cxn>
                    <a:cxn ang="0">
                      <a:pos x="connsiteX1991" y="connsiteY1991"/>
                    </a:cxn>
                    <a:cxn ang="0">
                      <a:pos x="connsiteX1992" y="connsiteY1992"/>
                    </a:cxn>
                    <a:cxn ang="0">
                      <a:pos x="connsiteX1993" y="connsiteY1993"/>
                    </a:cxn>
                    <a:cxn ang="0">
                      <a:pos x="connsiteX1994" y="connsiteY1994"/>
                    </a:cxn>
                    <a:cxn ang="0">
                      <a:pos x="connsiteX1995" y="connsiteY1995"/>
                    </a:cxn>
                    <a:cxn ang="0">
                      <a:pos x="connsiteX1996" y="connsiteY1996"/>
                    </a:cxn>
                    <a:cxn ang="0">
                      <a:pos x="connsiteX1997" y="connsiteY1997"/>
                    </a:cxn>
                    <a:cxn ang="0">
                      <a:pos x="connsiteX1998" y="connsiteY1998"/>
                    </a:cxn>
                    <a:cxn ang="0">
                      <a:pos x="connsiteX1999" y="connsiteY1999"/>
                    </a:cxn>
                    <a:cxn ang="0">
                      <a:pos x="connsiteX2000" y="connsiteY2000"/>
                    </a:cxn>
                    <a:cxn ang="0">
                      <a:pos x="connsiteX2001" y="connsiteY2001"/>
                    </a:cxn>
                    <a:cxn ang="0">
                      <a:pos x="connsiteX2002" y="connsiteY2002"/>
                    </a:cxn>
                    <a:cxn ang="0">
                      <a:pos x="connsiteX2003" y="connsiteY2003"/>
                    </a:cxn>
                    <a:cxn ang="0">
                      <a:pos x="connsiteX2004" y="connsiteY2004"/>
                    </a:cxn>
                    <a:cxn ang="0">
                      <a:pos x="connsiteX2005" y="connsiteY2005"/>
                    </a:cxn>
                    <a:cxn ang="0">
                      <a:pos x="connsiteX2006" y="connsiteY2006"/>
                    </a:cxn>
                    <a:cxn ang="0">
                      <a:pos x="connsiteX2007" y="connsiteY2007"/>
                    </a:cxn>
                    <a:cxn ang="0">
                      <a:pos x="connsiteX2008" y="connsiteY2008"/>
                    </a:cxn>
                    <a:cxn ang="0">
                      <a:pos x="connsiteX2009" y="connsiteY2009"/>
                    </a:cxn>
                    <a:cxn ang="0">
                      <a:pos x="connsiteX2010" y="connsiteY2010"/>
                    </a:cxn>
                    <a:cxn ang="0">
                      <a:pos x="connsiteX2011" y="connsiteY2011"/>
                    </a:cxn>
                    <a:cxn ang="0">
                      <a:pos x="connsiteX2012" y="connsiteY2012"/>
                    </a:cxn>
                    <a:cxn ang="0">
                      <a:pos x="connsiteX2013" y="connsiteY2013"/>
                    </a:cxn>
                    <a:cxn ang="0">
                      <a:pos x="connsiteX2014" y="connsiteY2014"/>
                    </a:cxn>
                    <a:cxn ang="0">
                      <a:pos x="connsiteX2015" y="connsiteY2015"/>
                    </a:cxn>
                    <a:cxn ang="0">
                      <a:pos x="connsiteX2016" y="connsiteY2016"/>
                    </a:cxn>
                    <a:cxn ang="0">
                      <a:pos x="connsiteX2017" y="connsiteY2017"/>
                    </a:cxn>
                    <a:cxn ang="0">
                      <a:pos x="connsiteX2018" y="connsiteY2018"/>
                    </a:cxn>
                    <a:cxn ang="0">
                      <a:pos x="connsiteX2019" y="connsiteY2019"/>
                    </a:cxn>
                    <a:cxn ang="0">
                      <a:pos x="connsiteX2020" y="connsiteY2020"/>
                    </a:cxn>
                    <a:cxn ang="0">
                      <a:pos x="connsiteX2021" y="connsiteY2021"/>
                    </a:cxn>
                    <a:cxn ang="0">
                      <a:pos x="connsiteX2022" y="connsiteY2022"/>
                    </a:cxn>
                    <a:cxn ang="0">
                      <a:pos x="connsiteX2023" y="connsiteY2023"/>
                    </a:cxn>
                    <a:cxn ang="0">
                      <a:pos x="connsiteX2024" y="connsiteY2024"/>
                    </a:cxn>
                    <a:cxn ang="0">
                      <a:pos x="connsiteX2025" y="connsiteY2025"/>
                    </a:cxn>
                    <a:cxn ang="0">
                      <a:pos x="connsiteX2026" y="connsiteY2026"/>
                    </a:cxn>
                    <a:cxn ang="0">
                      <a:pos x="connsiteX2027" y="connsiteY2027"/>
                    </a:cxn>
                    <a:cxn ang="0">
                      <a:pos x="connsiteX2028" y="connsiteY2028"/>
                    </a:cxn>
                    <a:cxn ang="0">
                      <a:pos x="connsiteX2029" y="connsiteY2029"/>
                    </a:cxn>
                    <a:cxn ang="0">
                      <a:pos x="connsiteX2030" y="connsiteY2030"/>
                    </a:cxn>
                    <a:cxn ang="0">
                      <a:pos x="connsiteX2031" y="connsiteY2031"/>
                    </a:cxn>
                    <a:cxn ang="0">
                      <a:pos x="connsiteX2032" y="connsiteY2032"/>
                    </a:cxn>
                    <a:cxn ang="0">
                      <a:pos x="connsiteX2033" y="connsiteY2033"/>
                    </a:cxn>
                    <a:cxn ang="0">
                      <a:pos x="connsiteX2034" y="connsiteY2034"/>
                    </a:cxn>
                    <a:cxn ang="0">
                      <a:pos x="connsiteX2035" y="connsiteY2035"/>
                    </a:cxn>
                    <a:cxn ang="0">
                      <a:pos x="connsiteX2036" y="connsiteY2036"/>
                    </a:cxn>
                    <a:cxn ang="0">
                      <a:pos x="connsiteX2037" y="connsiteY2037"/>
                    </a:cxn>
                    <a:cxn ang="0">
                      <a:pos x="connsiteX2038" y="connsiteY2038"/>
                    </a:cxn>
                    <a:cxn ang="0">
                      <a:pos x="connsiteX2039" y="connsiteY2039"/>
                    </a:cxn>
                    <a:cxn ang="0">
                      <a:pos x="connsiteX2040" y="connsiteY2040"/>
                    </a:cxn>
                    <a:cxn ang="0">
                      <a:pos x="connsiteX2041" y="connsiteY2041"/>
                    </a:cxn>
                    <a:cxn ang="0">
                      <a:pos x="connsiteX2042" y="connsiteY2042"/>
                    </a:cxn>
                    <a:cxn ang="0">
                      <a:pos x="connsiteX2043" y="connsiteY2043"/>
                    </a:cxn>
                    <a:cxn ang="0">
                      <a:pos x="connsiteX2044" y="connsiteY2044"/>
                    </a:cxn>
                    <a:cxn ang="0">
                      <a:pos x="connsiteX2045" y="connsiteY2045"/>
                    </a:cxn>
                    <a:cxn ang="0">
                      <a:pos x="connsiteX2046" y="connsiteY2046"/>
                    </a:cxn>
                    <a:cxn ang="0">
                      <a:pos x="connsiteX2047" y="connsiteY2047"/>
                    </a:cxn>
                    <a:cxn ang="0">
                      <a:pos x="connsiteX2048" y="connsiteY2048"/>
                    </a:cxn>
                    <a:cxn ang="0">
                      <a:pos x="connsiteX2049" y="connsiteY2049"/>
                    </a:cxn>
                    <a:cxn ang="0">
                      <a:pos x="connsiteX2050" y="connsiteY2050"/>
                    </a:cxn>
                    <a:cxn ang="0">
                      <a:pos x="connsiteX2051" y="connsiteY2051"/>
                    </a:cxn>
                    <a:cxn ang="0">
                      <a:pos x="connsiteX2052" y="connsiteY2052"/>
                    </a:cxn>
                    <a:cxn ang="0">
                      <a:pos x="connsiteX2053" y="connsiteY2053"/>
                    </a:cxn>
                    <a:cxn ang="0">
                      <a:pos x="connsiteX2054" y="connsiteY2054"/>
                    </a:cxn>
                    <a:cxn ang="0">
                      <a:pos x="connsiteX2055" y="connsiteY2055"/>
                    </a:cxn>
                    <a:cxn ang="0">
                      <a:pos x="connsiteX2056" y="connsiteY2056"/>
                    </a:cxn>
                    <a:cxn ang="0">
                      <a:pos x="connsiteX2057" y="connsiteY2057"/>
                    </a:cxn>
                    <a:cxn ang="0">
                      <a:pos x="connsiteX2058" y="connsiteY2058"/>
                    </a:cxn>
                    <a:cxn ang="0">
                      <a:pos x="connsiteX2059" y="connsiteY2059"/>
                    </a:cxn>
                    <a:cxn ang="0">
                      <a:pos x="connsiteX2060" y="connsiteY2060"/>
                    </a:cxn>
                    <a:cxn ang="0">
                      <a:pos x="connsiteX2061" y="connsiteY2061"/>
                    </a:cxn>
                    <a:cxn ang="0">
                      <a:pos x="connsiteX2062" y="connsiteY2062"/>
                    </a:cxn>
                    <a:cxn ang="0">
                      <a:pos x="connsiteX2063" y="connsiteY2063"/>
                    </a:cxn>
                    <a:cxn ang="0">
                      <a:pos x="connsiteX2064" y="connsiteY2064"/>
                    </a:cxn>
                    <a:cxn ang="0">
                      <a:pos x="connsiteX2065" y="connsiteY2065"/>
                    </a:cxn>
                    <a:cxn ang="0">
                      <a:pos x="connsiteX2066" y="connsiteY2066"/>
                    </a:cxn>
                    <a:cxn ang="0">
                      <a:pos x="connsiteX2067" y="connsiteY2067"/>
                    </a:cxn>
                    <a:cxn ang="0">
                      <a:pos x="connsiteX2068" y="connsiteY2068"/>
                    </a:cxn>
                    <a:cxn ang="0">
                      <a:pos x="connsiteX2069" y="connsiteY2069"/>
                    </a:cxn>
                    <a:cxn ang="0">
                      <a:pos x="connsiteX2070" y="connsiteY2070"/>
                    </a:cxn>
                    <a:cxn ang="0">
                      <a:pos x="connsiteX2071" y="connsiteY2071"/>
                    </a:cxn>
                    <a:cxn ang="0">
                      <a:pos x="connsiteX2072" y="connsiteY2072"/>
                    </a:cxn>
                    <a:cxn ang="0">
                      <a:pos x="connsiteX2073" y="connsiteY2073"/>
                    </a:cxn>
                    <a:cxn ang="0">
                      <a:pos x="connsiteX2074" y="connsiteY2074"/>
                    </a:cxn>
                    <a:cxn ang="0">
                      <a:pos x="connsiteX2075" y="connsiteY2075"/>
                    </a:cxn>
                    <a:cxn ang="0">
                      <a:pos x="connsiteX2076" y="connsiteY2076"/>
                    </a:cxn>
                    <a:cxn ang="0">
                      <a:pos x="connsiteX2077" y="connsiteY2077"/>
                    </a:cxn>
                    <a:cxn ang="0">
                      <a:pos x="connsiteX2078" y="connsiteY2078"/>
                    </a:cxn>
                    <a:cxn ang="0">
                      <a:pos x="connsiteX2079" y="connsiteY2079"/>
                    </a:cxn>
                    <a:cxn ang="0">
                      <a:pos x="connsiteX2080" y="connsiteY2080"/>
                    </a:cxn>
                    <a:cxn ang="0">
                      <a:pos x="connsiteX2081" y="connsiteY2081"/>
                    </a:cxn>
                    <a:cxn ang="0">
                      <a:pos x="connsiteX2082" y="connsiteY2082"/>
                    </a:cxn>
                    <a:cxn ang="0">
                      <a:pos x="connsiteX2083" y="connsiteY2083"/>
                    </a:cxn>
                    <a:cxn ang="0">
                      <a:pos x="connsiteX2084" y="connsiteY2084"/>
                    </a:cxn>
                    <a:cxn ang="0">
                      <a:pos x="connsiteX2085" y="connsiteY2085"/>
                    </a:cxn>
                    <a:cxn ang="0">
                      <a:pos x="connsiteX2086" y="connsiteY2086"/>
                    </a:cxn>
                    <a:cxn ang="0">
                      <a:pos x="connsiteX2087" y="connsiteY2087"/>
                    </a:cxn>
                    <a:cxn ang="0">
                      <a:pos x="connsiteX2088" y="connsiteY2088"/>
                    </a:cxn>
                    <a:cxn ang="0">
                      <a:pos x="connsiteX2089" y="connsiteY2089"/>
                    </a:cxn>
                    <a:cxn ang="0">
                      <a:pos x="connsiteX2090" y="connsiteY2090"/>
                    </a:cxn>
                    <a:cxn ang="0">
                      <a:pos x="connsiteX2091" y="connsiteY2091"/>
                    </a:cxn>
                    <a:cxn ang="0">
                      <a:pos x="connsiteX2092" y="connsiteY2092"/>
                    </a:cxn>
                    <a:cxn ang="0">
                      <a:pos x="connsiteX2093" y="connsiteY2093"/>
                    </a:cxn>
                    <a:cxn ang="0">
                      <a:pos x="connsiteX2094" y="connsiteY2094"/>
                    </a:cxn>
                    <a:cxn ang="0">
                      <a:pos x="connsiteX2095" y="connsiteY2095"/>
                    </a:cxn>
                    <a:cxn ang="0">
                      <a:pos x="connsiteX2096" y="connsiteY2096"/>
                    </a:cxn>
                    <a:cxn ang="0">
                      <a:pos x="connsiteX2097" y="connsiteY2097"/>
                    </a:cxn>
                    <a:cxn ang="0">
                      <a:pos x="connsiteX2098" y="connsiteY2098"/>
                    </a:cxn>
                    <a:cxn ang="0">
                      <a:pos x="connsiteX2099" y="connsiteY2099"/>
                    </a:cxn>
                    <a:cxn ang="0">
                      <a:pos x="connsiteX2100" y="connsiteY2100"/>
                    </a:cxn>
                    <a:cxn ang="0">
                      <a:pos x="connsiteX2101" y="connsiteY2101"/>
                    </a:cxn>
                    <a:cxn ang="0">
                      <a:pos x="connsiteX2102" y="connsiteY2102"/>
                    </a:cxn>
                    <a:cxn ang="0">
                      <a:pos x="connsiteX2103" y="connsiteY2103"/>
                    </a:cxn>
                    <a:cxn ang="0">
                      <a:pos x="connsiteX2104" y="connsiteY2104"/>
                    </a:cxn>
                    <a:cxn ang="0">
                      <a:pos x="connsiteX2105" y="connsiteY2105"/>
                    </a:cxn>
                    <a:cxn ang="0">
                      <a:pos x="connsiteX2106" y="connsiteY2106"/>
                    </a:cxn>
                    <a:cxn ang="0">
                      <a:pos x="connsiteX2107" y="connsiteY2107"/>
                    </a:cxn>
                    <a:cxn ang="0">
                      <a:pos x="connsiteX2108" y="connsiteY2108"/>
                    </a:cxn>
                    <a:cxn ang="0">
                      <a:pos x="connsiteX2109" y="connsiteY2109"/>
                    </a:cxn>
                    <a:cxn ang="0">
                      <a:pos x="connsiteX2110" y="connsiteY2110"/>
                    </a:cxn>
                    <a:cxn ang="0">
                      <a:pos x="connsiteX2111" y="connsiteY2111"/>
                    </a:cxn>
                    <a:cxn ang="0">
                      <a:pos x="connsiteX2112" y="connsiteY2112"/>
                    </a:cxn>
                    <a:cxn ang="0">
                      <a:pos x="connsiteX2113" y="connsiteY2113"/>
                    </a:cxn>
                    <a:cxn ang="0">
                      <a:pos x="connsiteX2114" y="connsiteY2114"/>
                    </a:cxn>
                    <a:cxn ang="0">
                      <a:pos x="connsiteX2115" y="connsiteY2115"/>
                    </a:cxn>
                    <a:cxn ang="0">
                      <a:pos x="connsiteX2116" y="connsiteY2116"/>
                    </a:cxn>
                    <a:cxn ang="0">
                      <a:pos x="connsiteX2117" y="connsiteY2117"/>
                    </a:cxn>
                    <a:cxn ang="0">
                      <a:pos x="connsiteX2118" y="connsiteY2118"/>
                    </a:cxn>
                    <a:cxn ang="0">
                      <a:pos x="connsiteX2119" y="connsiteY2119"/>
                    </a:cxn>
                    <a:cxn ang="0">
                      <a:pos x="connsiteX2120" y="connsiteY2120"/>
                    </a:cxn>
                    <a:cxn ang="0">
                      <a:pos x="connsiteX2121" y="connsiteY2121"/>
                    </a:cxn>
                    <a:cxn ang="0">
                      <a:pos x="connsiteX2122" y="connsiteY2122"/>
                    </a:cxn>
                    <a:cxn ang="0">
                      <a:pos x="connsiteX2123" y="connsiteY2123"/>
                    </a:cxn>
                    <a:cxn ang="0">
                      <a:pos x="connsiteX2124" y="connsiteY2124"/>
                    </a:cxn>
                    <a:cxn ang="0">
                      <a:pos x="connsiteX2125" y="connsiteY2125"/>
                    </a:cxn>
                    <a:cxn ang="0">
                      <a:pos x="connsiteX2126" y="connsiteY2126"/>
                    </a:cxn>
                    <a:cxn ang="0">
                      <a:pos x="connsiteX2127" y="connsiteY2127"/>
                    </a:cxn>
                    <a:cxn ang="0">
                      <a:pos x="connsiteX2128" y="connsiteY2128"/>
                    </a:cxn>
                    <a:cxn ang="0">
                      <a:pos x="connsiteX2129" y="connsiteY2129"/>
                    </a:cxn>
                    <a:cxn ang="0">
                      <a:pos x="connsiteX2130" y="connsiteY2130"/>
                    </a:cxn>
                    <a:cxn ang="0">
                      <a:pos x="connsiteX2131" y="connsiteY2131"/>
                    </a:cxn>
                    <a:cxn ang="0">
                      <a:pos x="connsiteX2132" y="connsiteY2132"/>
                    </a:cxn>
                    <a:cxn ang="0">
                      <a:pos x="connsiteX2133" y="connsiteY2133"/>
                    </a:cxn>
                    <a:cxn ang="0">
                      <a:pos x="connsiteX2134" y="connsiteY2134"/>
                    </a:cxn>
                    <a:cxn ang="0">
                      <a:pos x="connsiteX2135" y="connsiteY2135"/>
                    </a:cxn>
                    <a:cxn ang="0">
                      <a:pos x="connsiteX2136" y="connsiteY2136"/>
                    </a:cxn>
                    <a:cxn ang="0">
                      <a:pos x="connsiteX2137" y="connsiteY2137"/>
                    </a:cxn>
                    <a:cxn ang="0">
                      <a:pos x="connsiteX2138" y="connsiteY2138"/>
                    </a:cxn>
                    <a:cxn ang="0">
                      <a:pos x="connsiteX2139" y="connsiteY2139"/>
                    </a:cxn>
                    <a:cxn ang="0">
                      <a:pos x="connsiteX2140" y="connsiteY2140"/>
                    </a:cxn>
                    <a:cxn ang="0">
                      <a:pos x="connsiteX2141" y="connsiteY2141"/>
                    </a:cxn>
                    <a:cxn ang="0">
                      <a:pos x="connsiteX2142" y="connsiteY2142"/>
                    </a:cxn>
                    <a:cxn ang="0">
                      <a:pos x="connsiteX2143" y="connsiteY2143"/>
                    </a:cxn>
                    <a:cxn ang="0">
                      <a:pos x="connsiteX2144" y="connsiteY2144"/>
                    </a:cxn>
                    <a:cxn ang="0">
                      <a:pos x="connsiteX2145" y="connsiteY2145"/>
                    </a:cxn>
                    <a:cxn ang="0">
                      <a:pos x="connsiteX2146" y="connsiteY2146"/>
                    </a:cxn>
                    <a:cxn ang="0">
                      <a:pos x="connsiteX2147" y="connsiteY2147"/>
                    </a:cxn>
                    <a:cxn ang="0">
                      <a:pos x="connsiteX2148" y="connsiteY2148"/>
                    </a:cxn>
                    <a:cxn ang="0">
                      <a:pos x="connsiteX2149" y="connsiteY2149"/>
                    </a:cxn>
                    <a:cxn ang="0">
                      <a:pos x="connsiteX2150" y="connsiteY2150"/>
                    </a:cxn>
                    <a:cxn ang="0">
                      <a:pos x="connsiteX2151" y="connsiteY2151"/>
                    </a:cxn>
                    <a:cxn ang="0">
                      <a:pos x="connsiteX2152" y="connsiteY2152"/>
                    </a:cxn>
                    <a:cxn ang="0">
                      <a:pos x="connsiteX2153" y="connsiteY2153"/>
                    </a:cxn>
                    <a:cxn ang="0">
                      <a:pos x="connsiteX2154" y="connsiteY2154"/>
                    </a:cxn>
                    <a:cxn ang="0">
                      <a:pos x="connsiteX2155" y="connsiteY2155"/>
                    </a:cxn>
                    <a:cxn ang="0">
                      <a:pos x="connsiteX2156" y="connsiteY2156"/>
                    </a:cxn>
                    <a:cxn ang="0">
                      <a:pos x="connsiteX2157" y="connsiteY2157"/>
                    </a:cxn>
                    <a:cxn ang="0">
                      <a:pos x="connsiteX2158" y="connsiteY2158"/>
                    </a:cxn>
                    <a:cxn ang="0">
                      <a:pos x="connsiteX2159" y="connsiteY2159"/>
                    </a:cxn>
                    <a:cxn ang="0">
                      <a:pos x="connsiteX2160" y="connsiteY2160"/>
                    </a:cxn>
                    <a:cxn ang="0">
                      <a:pos x="connsiteX2161" y="connsiteY2161"/>
                    </a:cxn>
                    <a:cxn ang="0">
                      <a:pos x="connsiteX2162" y="connsiteY2162"/>
                    </a:cxn>
                    <a:cxn ang="0">
                      <a:pos x="connsiteX2163" y="connsiteY2163"/>
                    </a:cxn>
                    <a:cxn ang="0">
                      <a:pos x="connsiteX2164" y="connsiteY2164"/>
                    </a:cxn>
                    <a:cxn ang="0">
                      <a:pos x="connsiteX2165" y="connsiteY2165"/>
                    </a:cxn>
                    <a:cxn ang="0">
                      <a:pos x="connsiteX2166" y="connsiteY2166"/>
                    </a:cxn>
                    <a:cxn ang="0">
                      <a:pos x="connsiteX2167" y="connsiteY2167"/>
                    </a:cxn>
                    <a:cxn ang="0">
                      <a:pos x="connsiteX2168" y="connsiteY2168"/>
                    </a:cxn>
                    <a:cxn ang="0">
                      <a:pos x="connsiteX2169" y="connsiteY2169"/>
                    </a:cxn>
                    <a:cxn ang="0">
                      <a:pos x="connsiteX2170" y="connsiteY2170"/>
                    </a:cxn>
                    <a:cxn ang="0">
                      <a:pos x="connsiteX2171" y="connsiteY2171"/>
                    </a:cxn>
                    <a:cxn ang="0">
                      <a:pos x="connsiteX2172" y="connsiteY2172"/>
                    </a:cxn>
                    <a:cxn ang="0">
                      <a:pos x="connsiteX2173" y="connsiteY2173"/>
                    </a:cxn>
                    <a:cxn ang="0">
                      <a:pos x="connsiteX2174" y="connsiteY2174"/>
                    </a:cxn>
                    <a:cxn ang="0">
                      <a:pos x="connsiteX2175" y="connsiteY2175"/>
                    </a:cxn>
                    <a:cxn ang="0">
                      <a:pos x="connsiteX2176" y="connsiteY2176"/>
                    </a:cxn>
                    <a:cxn ang="0">
                      <a:pos x="connsiteX2177" y="connsiteY2177"/>
                    </a:cxn>
                    <a:cxn ang="0">
                      <a:pos x="connsiteX2178" y="connsiteY2178"/>
                    </a:cxn>
                    <a:cxn ang="0">
                      <a:pos x="connsiteX2179" y="connsiteY2179"/>
                    </a:cxn>
                    <a:cxn ang="0">
                      <a:pos x="connsiteX2180" y="connsiteY2180"/>
                    </a:cxn>
                    <a:cxn ang="0">
                      <a:pos x="connsiteX2181" y="connsiteY2181"/>
                    </a:cxn>
                    <a:cxn ang="0">
                      <a:pos x="connsiteX2182" y="connsiteY2182"/>
                    </a:cxn>
                    <a:cxn ang="0">
                      <a:pos x="connsiteX2183" y="connsiteY2183"/>
                    </a:cxn>
                    <a:cxn ang="0">
                      <a:pos x="connsiteX2184" y="connsiteY2184"/>
                    </a:cxn>
                    <a:cxn ang="0">
                      <a:pos x="connsiteX2185" y="connsiteY2185"/>
                    </a:cxn>
                    <a:cxn ang="0">
                      <a:pos x="connsiteX2186" y="connsiteY2186"/>
                    </a:cxn>
                    <a:cxn ang="0">
                      <a:pos x="connsiteX2187" y="connsiteY2187"/>
                    </a:cxn>
                    <a:cxn ang="0">
                      <a:pos x="connsiteX2188" y="connsiteY2188"/>
                    </a:cxn>
                    <a:cxn ang="0">
                      <a:pos x="connsiteX2189" y="connsiteY2189"/>
                    </a:cxn>
                    <a:cxn ang="0">
                      <a:pos x="connsiteX2190" y="connsiteY2190"/>
                    </a:cxn>
                    <a:cxn ang="0">
                      <a:pos x="connsiteX2191" y="connsiteY2191"/>
                    </a:cxn>
                    <a:cxn ang="0">
                      <a:pos x="connsiteX2192" y="connsiteY2192"/>
                    </a:cxn>
                    <a:cxn ang="0">
                      <a:pos x="connsiteX2193" y="connsiteY2193"/>
                    </a:cxn>
                    <a:cxn ang="0">
                      <a:pos x="connsiteX2194" y="connsiteY2194"/>
                    </a:cxn>
                    <a:cxn ang="0">
                      <a:pos x="connsiteX2195" y="connsiteY2195"/>
                    </a:cxn>
                    <a:cxn ang="0">
                      <a:pos x="connsiteX2196" y="connsiteY2196"/>
                    </a:cxn>
                    <a:cxn ang="0">
                      <a:pos x="connsiteX2197" y="connsiteY2197"/>
                    </a:cxn>
                    <a:cxn ang="0">
                      <a:pos x="connsiteX2198" y="connsiteY2198"/>
                    </a:cxn>
                    <a:cxn ang="0">
                      <a:pos x="connsiteX2199" y="connsiteY2199"/>
                    </a:cxn>
                    <a:cxn ang="0">
                      <a:pos x="connsiteX2200" y="connsiteY2200"/>
                    </a:cxn>
                    <a:cxn ang="0">
                      <a:pos x="connsiteX2201" y="connsiteY2201"/>
                    </a:cxn>
                    <a:cxn ang="0">
                      <a:pos x="connsiteX2202" y="connsiteY2202"/>
                    </a:cxn>
                    <a:cxn ang="0">
                      <a:pos x="connsiteX2203" y="connsiteY2203"/>
                    </a:cxn>
                    <a:cxn ang="0">
                      <a:pos x="connsiteX2204" y="connsiteY2204"/>
                    </a:cxn>
                    <a:cxn ang="0">
                      <a:pos x="connsiteX2205" y="connsiteY2205"/>
                    </a:cxn>
                    <a:cxn ang="0">
                      <a:pos x="connsiteX2206" y="connsiteY2206"/>
                    </a:cxn>
                    <a:cxn ang="0">
                      <a:pos x="connsiteX2207" y="connsiteY2207"/>
                    </a:cxn>
                    <a:cxn ang="0">
                      <a:pos x="connsiteX2208" y="connsiteY2208"/>
                    </a:cxn>
                    <a:cxn ang="0">
                      <a:pos x="connsiteX2209" y="connsiteY2209"/>
                    </a:cxn>
                    <a:cxn ang="0">
                      <a:pos x="connsiteX2210" y="connsiteY2210"/>
                    </a:cxn>
                    <a:cxn ang="0">
                      <a:pos x="connsiteX2211" y="connsiteY2211"/>
                    </a:cxn>
                    <a:cxn ang="0">
                      <a:pos x="connsiteX2212" y="connsiteY2212"/>
                    </a:cxn>
                    <a:cxn ang="0">
                      <a:pos x="connsiteX2213" y="connsiteY2213"/>
                    </a:cxn>
                    <a:cxn ang="0">
                      <a:pos x="connsiteX2214" y="connsiteY2214"/>
                    </a:cxn>
                    <a:cxn ang="0">
                      <a:pos x="connsiteX2215" y="connsiteY2215"/>
                    </a:cxn>
                    <a:cxn ang="0">
                      <a:pos x="connsiteX2216" y="connsiteY2216"/>
                    </a:cxn>
                    <a:cxn ang="0">
                      <a:pos x="connsiteX2217" y="connsiteY2217"/>
                    </a:cxn>
                    <a:cxn ang="0">
                      <a:pos x="connsiteX2218" y="connsiteY2218"/>
                    </a:cxn>
                    <a:cxn ang="0">
                      <a:pos x="connsiteX2219" y="connsiteY2219"/>
                    </a:cxn>
                    <a:cxn ang="0">
                      <a:pos x="connsiteX2220" y="connsiteY2220"/>
                    </a:cxn>
                    <a:cxn ang="0">
                      <a:pos x="connsiteX2221" y="connsiteY2221"/>
                    </a:cxn>
                    <a:cxn ang="0">
                      <a:pos x="connsiteX2222" y="connsiteY2222"/>
                    </a:cxn>
                    <a:cxn ang="0">
                      <a:pos x="connsiteX2223" y="connsiteY2223"/>
                    </a:cxn>
                    <a:cxn ang="0">
                      <a:pos x="connsiteX2224" y="connsiteY2224"/>
                    </a:cxn>
                    <a:cxn ang="0">
                      <a:pos x="connsiteX2225" y="connsiteY2225"/>
                    </a:cxn>
                    <a:cxn ang="0">
                      <a:pos x="connsiteX2226" y="connsiteY2226"/>
                    </a:cxn>
                    <a:cxn ang="0">
                      <a:pos x="connsiteX2227" y="connsiteY2227"/>
                    </a:cxn>
                    <a:cxn ang="0">
                      <a:pos x="connsiteX2228" y="connsiteY2228"/>
                    </a:cxn>
                    <a:cxn ang="0">
                      <a:pos x="connsiteX2229" y="connsiteY2229"/>
                    </a:cxn>
                    <a:cxn ang="0">
                      <a:pos x="connsiteX2230" y="connsiteY2230"/>
                    </a:cxn>
                    <a:cxn ang="0">
                      <a:pos x="connsiteX2231" y="connsiteY2231"/>
                    </a:cxn>
                    <a:cxn ang="0">
                      <a:pos x="connsiteX2232" y="connsiteY2232"/>
                    </a:cxn>
                    <a:cxn ang="0">
                      <a:pos x="connsiteX2233" y="connsiteY2233"/>
                    </a:cxn>
                    <a:cxn ang="0">
                      <a:pos x="connsiteX2234" y="connsiteY2234"/>
                    </a:cxn>
                    <a:cxn ang="0">
                      <a:pos x="connsiteX2235" y="connsiteY2235"/>
                    </a:cxn>
                    <a:cxn ang="0">
                      <a:pos x="connsiteX2236" y="connsiteY2236"/>
                    </a:cxn>
                    <a:cxn ang="0">
                      <a:pos x="connsiteX2237" y="connsiteY2237"/>
                    </a:cxn>
                    <a:cxn ang="0">
                      <a:pos x="connsiteX2238" y="connsiteY2238"/>
                    </a:cxn>
                    <a:cxn ang="0">
                      <a:pos x="connsiteX2239" y="connsiteY2239"/>
                    </a:cxn>
                    <a:cxn ang="0">
                      <a:pos x="connsiteX2240" y="connsiteY2240"/>
                    </a:cxn>
                    <a:cxn ang="0">
                      <a:pos x="connsiteX2241" y="connsiteY2241"/>
                    </a:cxn>
                    <a:cxn ang="0">
                      <a:pos x="connsiteX2242" y="connsiteY2242"/>
                    </a:cxn>
                    <a:cxn ang="0">
                      <a:pos x="connsiteX2243" y="connsiteY2243"/>
                    </a:cxn>
                    <a:cxn ang="0">
                      <a:pos x="connsiteX2244" y="connsiteY2244"/>
                    </a:cxn>
                    <a:cxn ang="0">
                      <a:pos x="connsiteX2245" y="connsiteY2245"/>
                    </a:cxn>
                    <a:cxn ang="0">
                      <a:pos x="connsiteX2246" y="connsiteY2246"/>
                    </a:cxn>
                    <a:cxn ang="0">
                      <a:pos x="connsiteX2247" y="connsiteY2247"/>
                    </a:cxn>
                    <a:cxn ang="0">
                      <a:pos x="connsiteX2248" y="connsiteY2248"/>
                    </a:cxn>
                    <a:cxn ang="0">
                      <a:pos x="connsiteX2249" y="connsiteY2249"/>
                    </a:cxn>
                    <a:cxn ang="0">
                      <a:pos x="connsiteX2250" y="connsiteY2250"/>
                    </a:cxn>
                    <a:cxn ang="0">
                      <a:pos x="connsiteX2251" y="connsiteY2251"/>
                    </a:cxn>
                    <a:cxn ang="0">
                      <a:pos x="connsiteX2252" y="connsiteY2252"/>
                    </a:cxn>
                    <a:cxn ang="0">
                      <a:pos x="connsiteX2253" y="connsiteY2253"/>
                    </a:cxn>
                    <a:cxn ang="0">
                      <a:pos x="connsiteX2254" y="connsiteY2254"/>
                    </a:cxn>
                    <a:cxn ang="0">
                      <a:pos x="connsiteX2255" y="connsiteY2255"/>
                    </a:cxn>
                    <a:cxn ang="0">
                      <a:pos x="connsiteX2256" y="connsiteY2256"/>
                    </a:cxn>
                    <a:cxn ang="0">
                      <a:pos x="connsiteX2257" y="connsiteY2257"/>
                    </a:cxn>
                    <a:cxn ang="0">
                      <a:pos x="connsiteX2258" y="connsiteY2258"/>
                    </a:cxn>
                    <a:cxn ang="0">
                      <a:pos x="connsiteX2259" y="connsiteY2259"/>
                    </a:cxn>
                    <a:cxn ang="0">
                      <a:pos x="connsiteX2260" y="connsiteY2260"/>
                    </a:cxn>
                    <a:cxn ang="0">
                      <a:pos x="connsiteX2261" y="connsiteY2261"/>
                    </a:cxn>
                    <a:cxn ang="0">
                      <a:pos x="connsiteX2262" y="connsiteY2262"/>
                    </a:cxn>
                    <a:cxn ang="0">
                      <a:pos x="connsiteX2263" y="connsiteY2263"/>
                    </a:cxn>
                    <a:cxn ang="0">
                      <a:pos x="connsiteX2264" y="connsiteY2264"/>
                    </a:cxn>
                    <a:cxn ang="0">
                      <a:pos x="connsiteX2265" y="connsiteY2265"/>
                    </a:cxn>
                    <a:cxn ang="0">
                      <a:pos x="connsiteX2266" y="connsiteY2266"/>
                    </a:cxn>
                    <a:cxn ang="0">
                      <a:pos x="connsiteX2267" y="connsiteY2267"/>
                    </a:cxn>
                    <a:cxn ang="0">
                      <a:pos x="connsiteX2268" y="connsiteY2268"/>
                    </a:cxn>
                    <a:cxn ang="0">
                      <a:pos x="connsiteX2269" y="connsiteY2269"/>
                    </a:cxn>
                    <a:cxn ang="0">
                      <a:pos x="connsiteX2270" y="connsiteY2270"/>
                    </a:cxn>
                    <a:cxn ang="0">
                      <a:pos x="connsiteX2271" y="connsiteY2271"/>
                    </a:cxn>
                    <a:cxn ang="0">
                      <a:pos x="connsiteX2272" y="connsiteY2272"/>
                    </a:cxn>
                    <a:cxn ang="0">
                      <a:pos x="connsiteX2273" y="connsiteY2273"/>
                    </a:cxn>
                    <a:cxn ang="0">
                      <a:pos x="connsiteX2274" y="connsiteY2274"/>
                    </a:cxn>
                    <a:cxn ang="0">
                      <a:pos x="connsiteX2275" y="connsiteY2275"/>
                    </a:cxn>
                    <a:cxn ang="0">
                      <a:pos x="connsiteX2276" y="connsiteY2276"/>
                    </a:cxn>
                    <a:cxn ang="0">
                      <a:pos x="connsiteX2277" y="connsiteY2277"/>
                    </a:cxn>
                    <a:cxn ang="0">
                      <a:pos x="connsiteX2278" y="connsiteY2278"/>
                    </a:cxn>
                    <a:cxn ang="0">
                      <a:pos x="connsiteX2279" y="connsiteY2279"/>
                    </a:cxn>
                    <a:cxn ang="0">
                      <a:pos x="connsiteX2280" y="connsiteY2280"/>
                    </a:cxn>
                    <a:cxn ang="0">
                      <a:pos x="connsiteX2281" y="connsiteY2281"/>
                    </a:cxn>
                    <a:cxn ang="0">
                      <a:pos x="connsiteX2282" y="connsiteY2282"/>
                    </a:cxn>
                    <a:cxn ang="0">
                      <a:pos x="connsiteX2283" y="connsiteY2283"/>
                    </a:cxn>
                    <a:cxn ang="0">
                      <a:pos x="connsiteX2284" y="connsiteY2284"/>
                    </a:cxn>
                    <a:cxn ang="0">
                      <a:pos x="connsiteX2285" y="connsiteY2285"/>
                    </a:cxn>
                    <a:cxn ang="0">
                      <a:pos x="connsiteX2286" y="connsiteY2286"/>
                    </a:cxn>
                    <a:cxn ang="0">
                      <a:pos x="connsiteX2287" y="connsiteY2287"/>
                    </a:cxn>
                    <a:cxn ang="0">
                      <a:pos x="connsiteX2288" y="connsiteY2288"/>
                    </a:cxn>
                    <a:cxn ang="0">
                      <a:pos x="connsiteX2289" y="connsiteY2289"/>
                    </a:cxn>
                    <a:cxn ang="0">
                      <a:pos x="connsiteX2290" y="connsiteY2290"/>
                    </a:cxn>
                    <a:cxn ang="0">
                      <a:pos x="connsiteX2291" y="connsiteY2291"/>
                    </a:cxn>
                    <a:cxn ang="0">
                      <a:pos x="connsiteX2292" y="connsiteY2292"/>
                    </a:cxn>
                    <a:cxn ang="0">
                      <a:pos x="connsiteX2293" y="connsiteY2293"/>
                    </a:cxn>
                    <a:cxn ang="0">
                      <a:pos x="connsiteX2294" y="connsiteY2294"/>
                    </a:cxn>
                    <a:cxn ang="0">
                      <a:pos x="connsiteX2295" y="connsiteY2295"/>
                    </a:cxn>
                    <a:cxn ang="0">
                      <a:pos x="connsiteX2296" y="connsiteY2296"/>
                    </a:cxn>
                    <a:cxn ang="0">
                      <a:pos x="connsiteX2297" y="connsiteY2297"/>
                    </a:cxn>
                    <a:cxn ang="0">
                      <a:pos x="connsiteX2298" y="connsiteY2298"/>
                    </a:cxn>
                    <a:cxn ang="0">
                      <a:pos x="connsiteX2299" y="connsiteY2299"/>
                    </a:cxn>
                    <a:cxn ang="0">
                      <a:pos x="connsiteX2300" y="connsiteY2300"/>
                    </a:cxn>
                    <a:cxn ang="0">
                      <a:pos x="connsiteX2301" y="connsiteY2301"/>
                    </a:cxn>
                    <a:cxn ang="0">
                      <a:pos x="connsiteX2302" y="connsiteY2302"/>
                    </a:cxn>
                    <a:cxn ang="0">
                      <a:pos x="connsiteX2303" y="connsiteY2303"/>
                    </a:cxn>
                    <a:cxn ang="0">
                      <a:pos x="connsiteX2304" y="connsiteY2304"/>
                    </a:cxn>
                    <a:cxn ang="0">
                      <a:pos x="connsiteX2305" y="connsiteY2305"/>
                    </a:cxn>
                    <a:cxn ang="0">
                      <a:pos x="connsiteX2306" y="connsiteY2306"/>
                    </a:cxn>
                    <a:cxn ang="0">
                      <a:pos x="connsiteX2307" y="connsiteY2307"/>
                    </a:cxn>
                    <a:cxn ang="0">
                      <a:pos x="connsiteX2308" y="connsiteY2308"/>
                    </a:cxn>
                    <a:cxn ang="0">
                      <a:pos x="connsiteX2309" y="connsiteY2309"/>
                    </a:cxn>
                    <a:cxn ang="0">
                      <a:pos x="connsiteX2310" y="connsiteY2310"/>
                    </a:cxn>
                    <a:cxn ang="0">
                      <a:pos x="connsiteX2311" y="connsiteY2311"/>
                    </a:cxn>
                    <a:cxn ang="0">
                      <a:pos x="connsiteX2312" y="connsiteY2312"/>
                    </a:cxn>
                    <a:cxn ang="0">
                      <a:pos x="connsiteX2313" y="connsiteY2313"/>
                    </a:cxn>
                    <a:cxn ang="0">
                      <a:pos x="connsiteX2314" y="connsiteY2314"/>
                    </a:cxn>
                    <a:cxn ang="0">
                      <a:pos x="connsiteX2315" y="connsiteY2315"/>
                    </a:cxn>
                    <a:cxn ang="0">
                      <a:pos x="connsiteX2316" y="connsiteY2316"/>
                    </a:cxn>
                    <a:cxn ang="0">
                      <a:pos x="connsiteX2317" y="connsiteY2317"/>
                    </a:cxn>
                    <a:cxn ang="0">
                      <a:pos x="connsiteX2318" y="connsiteY2318"/>
                    </a:cxn>
                    <a:cxn ang="0">
                      <a:pos x="connsiteX2319" y="connsiteY2319"/>
                    </a:cxn>
                    <a:cxn ang="0">
                      <a:pos x="connsiteX2320" y="connsiteY2320"/>
                    </a:cxn>
                    <a:cxn ang="0">
                      <a:pos x="connsiteX2321" y="connsiteY2321"/>
                    </a:cxn>
                    <a:cxn ang="0">
                      <a:pos x="connsiteX2322" y="connsiteY2322"/>
                    </a:cxn>
                    <a:cxn ang="0">
                      <a:pos x="connsiteX2323" y="connsiteY2323"/>
                    </a:cxn>
                    <a:cxn ang="0">
                      <a:pos x="connsiteX2324" y="connsiteY2324"/>
                    </a:cxn>
                    <a:cxn ang="0">
                      <a:pos x="connsiteX2325" y="connsiteY2325"/>
                    </a:cxn>
                    <a:cxn ang="0">
                      <a:pos x="connsiteX2326" y="connsiteY2326"/>
                    </a:cxn>
                    <a:cxn ang="0">
                      <a:pos x="connsiteX2327" y="connsiteY2327"/>
                    </a:cxn>
                    <a:cxn ang="0">
                      <a:pos x="connsiteX2328" y="connsiteY2328"/>
                    </a:cxn>
                    <a:cxn ang="0">
                      <a:pos x="connsiteX2329" y="connsiteY2329"/>
                    </a:cxn>
                    <a:cxn ang="0">
                      <a:pos x="connsiteX2330" y="connsiteY2330"/>
                    </a:cxn>
                    <a:cxn ang="0">
                      <a:pos x="connsiteX2331" y="connsiteY2331"/>
                    </a:cxn>
                    <a:cxn ang="0">
                      <a:pos x="connsiteX2332" y="connsiteY2332"/>
                    </a:cxn>
                    <a:cxn ang="0">
                      <a:pos x="connsiteX2333" y="connsiteY2333"/>
                    </a:cxn>
                    <a:cxn ang="0">
                      <a:pos x="connsiteX2334" y="connsiteY2334"/>
                    </a:cxn>
                    <a:cxn ang="0">
                      <a:pos x="connsiteX2335" y="connsiteY2335"/>
                    </a:cxn>
                    <a:cxn ang="0">
                      <a:pos x="connsiteX2336" y="connsiteY2336"/>
                    </a:cxn>
                    <a:cxn ang="0">
                      <a:pos x="connsiteX2337" y="connsiteY2337"/>
                    </a:cxn>
                    <a:cxn ang="0">
                      <a:pos x="connsiteX2338" y="connsiteY2338"/>
                    </a:cxn>
                    <a:cxn ang="0">
                      <a:pos x="connsiteX2339" y="connsiteY2339"/>
                    </a:cxn>
                    <a:cxn ang="0">
                      <a:pos x="connsiteX2340" y="connsiteY2340"/>
                    </a:cxn>
                    <a:cxn ang="0">
                      <a:pos x="connsiteX2341" y="connsiteY2341"/>
                    </a:cxn>
                    <a:cxn ang="0">
                      <a:pos x="connsiteX2342" y="connsiteY2342"/>
                    </a:cxn>
                    <a:cxn ang="0">
                      <a:pos x="connsiteX2343" y="connsiteY2343"/>
                    </a:cxn>
                    <a:cxn ang="0">
                      <a:pos x="connsiteX2344" y="connsiteY2344"/>
                    </a:cxn>
                    <a:cxn ang="0">
                      <a:pos x="connsiteX2345" y="connsiteY2345"/>
                    </a:cxn>
                    <a:cxn ang="0">
                      <a:pos x="connsiteX2346" y="connsiteY2346"/>
                    </a:cxn>
                    <a:cxn ang="0">
                      <a:pos x="connsiteX2347" y="connsiteY2347"/>
                    </a:cxn>
                    <a:cxn ang="0">
                      <a:pos x="connsiteX2348" y="connsiteY2348"/>
                    </a:cxn>
                    <a:cxn ang="0">
                      <a:pos x="connsiteX2349" y="connsiteY2349"/>
                    </a:cxn>
                    <a:cxn ang="0">
                      <a:pos x="connsiteX2350" y="connsiteY2350"/>
                    </a:cxn>
                    <a:cxn ang="0">
                      <a:pos x="connsiteX2351" y="connsiteY2351"/>
                    </a:cxn>
                    <a:cxn ang="0">
                      <a:pos x="connsiteX2352" y="connsiteY2352"/>
                    </a:cxn>
                    <a:cxn ang="0">
                      <a:pos x="connsiteX2353" y="connsiteY2353"/>
                    </a:cxn>
                    <a:cxn ang="0">
                      <a:pos x="connsiteX2354" y="connsiteY2354"/>
                    </a:cxn>
                    <a:cxn ang="0">
                      <a:pos x="connsiteX2355" y="connsiteY2355"/>
                    </a:cxn>
                    <a:cxn ang="0">
                      <a:pos x="connsiteX2356" y="connsiteY2356"/>
                    </a:cxn>
                    <a:cxn ang="0">
                      <a:pos x="connsiteX2357" y="connsiteY2357"/>
                    </a:cxn>
                    <a:cxn ang="0">
                      <a:pos x="connsiteX2358" y="connsiteY2358"/>
                    </a:cxn>
                    <a:cxn ang="0">
                      <a:pos x="connsiteX2359" y="connsiteY2359"/>
                    </a:cxn>
                    <a:cxn ang="0">
                      <a:pos x="connsiteX2360" y="connsiteY2360"/>
                    </a:cxn>
                    <a:cxn ang="0">
                      <a:pos x="connsiteX2361" y="connsiteY2361"/>
                    </a:cxn>
                    <a:cxn ang="0">
                      <a:pos x="connsiteX2362" y="connsiteY2362"/>
                    </a:cxn>
                    <a:cxn ang="0">
                      <a:pos x="connsiteX2363" y="connsiteY2363"/>
                    </a:cxn>
                    <a:cxn ang="0">
                      <a:pos x="connsiteX2364" y="connsiteY2364"/>
                    </a:cxn>
                    <a:cxn ang="0">
                      <a:pos x="connsiteX2365" y="connsiteY2365"/>
                    </a:cxn>
                    <a:cxn ang="0">
                      <a:pos x="connsiteX2366" y="connsiteY2366"/>
                    </a:cxn>
                    <a:cxn ang="0">
                      <a:pos x="connsiteX2367" y="connsiteY2367"/>
                    </a:cxn>
                    <a:cxn ang="0">
                      <a:pos x="connsiteX2368" y="connsiteY2368"/>
                    </a:cxn>
                    <a:cxn ang="0">
                      <a:pos x="connsiteX2369" y="connsiteY2369"/>
                    </a:cxn>
                    <a:cxn ang="0">
                      <a:pos x="connsiteX2370" y="connsiteY2370"/>
                    </a:cxn>
                    <a:cxn ang="0">
                      <a:pos x="connsiteX2371" y="connsiteY2371"/>
                    </a:cxn>
                    <a:cxn ang="0">
                      <a:pos x="connsiteX2372" y="connsiteY2372"/>
                    </a:cxn>
                    <a:cxn ang="0">
                      <a:pos x="connsiteX2373" y="connsiteY2373"/>
                    </a:cxn>
                    <a:cxn ang="0">
                      <a:pos x="connsiteX2374" y="connsiteY2374"/>
                    </a:cxn>
                    <a:cxn ang="0">
                      <a:pos x="connsiteX2375" y="connsiteY2375"/>
                    </a:cxn>
                    <a:cxn ang="0">
                      <a:pos x="connsiteX2376" y="connsiteY2376"/>
                    </a:cxn>
                    <a:cxn ang="0">
                      <a:pos x="connsiteX2377" y="connsiteY2377"/>
                    </a:cxn>
                    <a:cxn ang="0">
                      <a:pos x="connsiteX2378" y="connsiteY2378"/>
                    </a:cxn>
                    <a:cxn ang="0">
                      <a:pos x="connsiteX2379" y="connsiteY2379"/>
                    </a:cxn>
                    <a:cxn ang="0">
                      <a:pos x="connsiteX2380" y="connsiteY2380"/>
                    </a:cxn>
                    <a:cxn ang="0">
                      <a:pos x="connsiteX2381" y="connsiteY2381"/>
                    </a:cxn>
                    <a:cxn ang="0">
                      <a:pos x="connsiteX2382" y="connsiteY2382"/>
                    </a:cxn>
                    <a:cxn ang="0">
                      <a:pos x="connsiteX2383" y="connsiteY2383"/>
                    </a:cxn>
                    <a:cxn ang="0">
                      <a:pos x="connsiteX2384" y="connsiteY2384"/>
                    </a:cxn>
                    <a:cxn ang="0">
                      <a:pos x="connsiteX2385" y="connsiteY2385"/>
                    </a:cxn>
                    <a:cxn ang="0">
                      <a:pos x="connsiteX2386" y="connsiteY2386"/>
                    </a:cxn>
                    <a:cxn ang="0">
                      <a:pos x="connsiteX2387" y="connsiteY2387"/>
                    </a:cxn>
                    <a:cxn ang="0">
                      <a:pos x="connsiteX2388" y="connsiteY2388"/>
                    </a:cxn>
                    <a:cxn ang="0">
                      <a:pos x="connsiteX2389" y="connsiteY2389"/>
                    </a:cxn>
                    <a:cxn ang="0">
                      <a:pos x="connsiteX2390" y="connsiteY2390"/>
                    </a:cxn>
                    <a:cxn ang="0">
                      <a:pos x="connsiteX2391" y="connsiteY2391"/>
                    </a:cxn>
                    <a:cxn ang="0">
                      <a:pos x="connsiteX2392" y="connsiteY2392"/>
                    </a:cxn>
                    <a:cxn ang="0">
                      <a:pos x="connsiteX2393" y="connsiteY2393"/>
                    </a:cxn>
                    <a:cxn ang="0">
                      <a:pos x="connsiteX2394" y="connsiteY2394"/>
                    </a:cxn>
                    <a:cxn ang="0">
                      <a:pos x="connsiteX2395" y="connsiteY2395"/>
                    </a:cxn>
                    <a:cxn ang="0">
                      <a:pos x="connsiteX2396" y="connsiteY2396"/>
                    </a:cxn>
                    <a:cxn ang="0">
                      <a:pos x="connsiteX2397" y="connsiteY2397"/>
                    </a:cxn>
                    <a:cxn ang="0">
                      <a:pos x="connsiteX2398" y="connsiteY2398"/>
                    </a:cxn>
                    <a:cxn ang="0">
                      <a:pos x="connsiteX2399" y="connsiteY2399"/>
                    </a:cxn>
                    <a:cxn ang="0">
                      <a:pos x="connsiteX2400" y="connsiteY2400"/>
                    </a:cxn>
                    <a:cxn ang="0">
                      <a:pos x="connsiteX2401" y="connsiteY2401"/>
                    </a:cxn>
                    <a:cxn ang="0">
                      <a:pos x="connsiteX2402" y="connsiteY2402"/>
                    </a:cxn>
                    <a:cxn ang="0">
                      <a:pos x="connsiteX2403" y="connsiteY2403"/>
                    </a:cxn>
                    <a:cxn ang="0">
                      <a:pos x="connsiteX2404" y="connsiteY2404"/>
                    </a:cxn>
                    <a:cxn ang="0">
                      <a:pos x="connsiteX2405" y="connsiteY2405"/>
                    </a:cxn>
                    <a:cxn ang="0">
                      <a:pos x="connsiteX2406" y="connsiteY2406"/>
                    </a:cxn>
                    <a:cxn ang="0">
                      <a:pos x="connsiteX2407" y="connsiteY2407"/>
                    </a:cxn>
                    <a:cxn ang="0">
                      <a:pos x="connsiteX2408" y="connsiteY2408"/>
                    </a:cxn>
                    <a:cxn ang="0">
                      <a:pos x="connsiteX2409" y="connsiteY2409"/>
                    </a:cxn>
                    <a:cxn ang="0">
                      <a:pos x="connsiteX2410" y="connsiteY2410"/>
                    </a:cxn>
                    <a:cxn ang="0">
                      <a:pos x="connsiteX2411" y="connsiteY2411"/>
                    </a:cxn>
                    <a:cxn ang="0">
                      <a:pos x="connsiteX2412" y="connsiteY2412"/>
                    </a:cxn>
                    <a:cxn ang="0">
                      <a:pos x="connsiteX2413" y="connsiteY2413"/>
                    </a:cxn>
                    <a:cxn ang="0">
                      <a:pos x="connsiteX2414" y="connsiteY2414"/>
                    </a:cxn>
                    <a:cxn ang="0">
                      <a:pos x="connsiteX2415" y="connsiteY2415"/>
                    </a:cxn>
                    <a:cxn ang="0">
                      <a:pos x="connsiteX2416" y="connsiteY2416"/>
                    </a:cxn>
                    <a:cxn ang="0">
                      <a:pos x="connsiteX2417" y="connsiteY2417"/>
                    </a:cxn>
                    <a:cxn ang="0">
                      <a:pos x="connsiteX2418" y="connsiteY2418"/>
                    </a:cxn>
                    <a:cxn ang="0">
                      <a:pos x="connsiteX2419" y="connsiteY2419"/>
                    </a:cxn>
                    <a:cxn ang="0">
                      <a:pos x="connsiteX2420" y="connsiteY2420"/>
                    </a:cxn>
                    <a:cxn ang="0">
                      <a:pos x="connsiteX2421" y="connsiteY2421"/>
                    </a:cxn>
                    <a:cxn ang="0">
                      <a:pos x="connsiteX2422" y="connsiteY2422"/>
                    </a:cxn>
                    <a:cxn ang="0">
                      <a:pos x="connsiteX2423" y="connsiteY2423"/>
                    </a:cxn>
                    <a:cxn ang="0">
                      <a:pos x="connsiteX2424" y="connsiteY2424"/>
                    </a:cxn>
                    <a:cxn ang="0">
                      <a:pos x="connsiteX2425" y="connsiteY2425"/>
                    </a:cxn>
                    <a:cxn ang="0">
                      <a:pos x="connsiteX2426" y="connsiteY2426"/>
                    </a:cxn>
                    <a:cxn ang="0">
                      <a:pos x="connsiteX2427" y="connsiteY2427"/>
                    </a:cxn>
                    <a:cxn ang="0">
                      <a:pos x="connsiteX2428" y="connsiteY2428"/>
                    </a:cxn>
                    <a:cxn ang="0">
                      <a:pos x="connsiteX2429" y="connsiteY2429"/>
                    </a:cxn>
                    <a:cxn ang="0">
                      <a:pos x="connsiteX2430" y="connsiteY2430"/>
                    </a:cxn>
                    <a:cxn ang="0">
                      <a:pos x="connsiteX2431" y="connsiteY2431"/>
                    </a:cxn>
                    <a:cxn ang="0">
                      <a:pos x="connsiteX2432" y="connsiteY2432"/>
                    </a:cxn>
                    <a:cxn ang="0">
                      <a:pos x="connsiteX2433" y="connsiteY2433"/>
                    </a:cxn>
                    <a:cxn ang="0">
                      <a:pos x="connsiteX2434" y="connsiteY2434"/>
                    </a:cxn>
                    <a:cxn ang="0">
                      <a:pos x="connsiteX2435" y="connsiteY2435"/>
                    </a:cxn>
                    <a:cxn ang="0">
                      <a:pos x="connsiteX2436" y="connsiteY2436"/>
                    </a:cxn>
                    <a:cxn ang="0">
                      <a:pos x="connsiteX2437" y="connsiteY2437"/>
                    </a:cxn>
                    <a:cxn ang="0">
                      <a:pos x="connsiteX2438" y="connsiteY2438"/>
                    </a:cxn>
                    <a:cxn ang="0">
                      <a:pos x="connsiteX2439" y="connsiteY2439"/>
                    </a:cxn>
                    <a:cxn ang="0">
                      <a:pos x="connsiteX2440" y="connsiteY2440"/>
                    </a:cxn>
                    <a:cxn ang="0">
                      <a:pos x="connsiteX2441" y="connsiteY2441"/>
                    </a:cxn>
                    <a:cxn ang="0">
                      <a:pos x="connsiteX2442" y="connsiteY2442"/>
                    </a:cxn>
                    <a:cxn ang="0">
                      <a:pos x="connsiteX2443" y="connsiteY2443"/>
                    </a:cxn>
                    <a:cxn ang="0">
                      <a:pos x="connsiteX2444" y="connsiteY2444"/>
                    </a:cxn>
                    <a:cxn ang="0">
                      <a:pos x="connsiteX2445" y="connsiteY2445"/>
                    </a:cxn>
                    <a:cxn ang="0">
                      <a:pos x="connsiteX2446" y="connsiteY2446"/>
                    </a:cxn>
                    <a:cxn ang="0">
                      <a:pos x="connsiteX2447" y="connsiteY2447"/>
                    </a:cxn>
                    <a:cxn ang="0">
                      <a:pos x="connsiteX2448" y="connsiteY2448"/>
                    </a:cxn>
                    <a:cxn ang="0">
                      <a:pos x="connsiteX2449" y="connsiteY2449"/>
                    </a:cxn>
                    <a:cxn ang="0">
                      <a:pos x="connsiteX2450" y="connsiteY2450"/>
                    </a:cxn>
                    <a:cxn ang="0">
                      <a:pos x="connsiteX2451" y="connsiteY2451"/>
                    </a:cxn>
                    <a:cxn ang="0">
                      <a:pos x="connsiteX2452" y="connsiteY2452"/>
                    </a:cxn>
                    <a:cxn ang="0">
                      <a:pos x="connsiteX2453" y="connsiteY2453"/>
                    </a:cxn>
                    <a:cxn ang="0">
                      <a:pos x="connsiteX2454" y="connsiteY2454"/>
                    </a:cxn>
                    <a:cxn ang="0">
                      <a:pos x="connsiteX2455" y="connsiteY2455"/>
                    </a:cxn>
                    <a:cxn ang="0">
                      <a:pos x="connsiteX2456" y="connsiteY2456"/>
                    </a:cxn>
                    <a:cxn ang="0">
                      <a:pos x="connsiteX2457" y="connsiteY2457"/>
                    </a:cxn>
                    <a:cxn ang="0">
                      <a:pos x="connsiteX2458" y="connsiteY2458"/>
                    </a:cxn>
                    <a:cxn ang="0">
                      <a:pos x="connsiteX2459" y="connsiteY2459"/>
                    </a:cxn>
                    <a:cxn ang="0">
                      <a:pos x="connsiteX2460" y="connsiteY2460"/>
                    </a:cxn>
                    <a:cxn ang="0">
                      <a:pos x="connsiteX2461" y="connsiteY2461"/>
                    </a:cxn>
                    <a:cxn ang="0">
                      <a:pos x="connsiteX2462" y="connsiteY2462"/>
                    </a:cxn>
                    <a:cxn ang="0">
                      <a:pos x="connsiteX2463" y="connsiteY2463"/>
                    </a:cxn>
                    <a:cxn ang="0">
                      <a:pos x="connsiteX2464" y="connsiteY2464"/>
                    </a:cxn>
                    <a:cxn ang="0">
                      <a:pos x="connsiteX2465" y="connsiteY2465"/>
                    </a:cxn>
                    <a:cxn ang="0">
                      <a:pos x="connsiteX2466" y="connsiteY2466"/>
                    </a:cxn>
                    <a:cxn ang="0">
                      <a:pos x="connsiteX2467" y="connsiteY2467"/>
                    </a:cxn>
                    <a:cxn ang="0">
                      <a:pos x="connsiteX2468" y="connsiteY2468"/>
                    </a:cxn>
                    <a:cxn ang="0">
                      <a:pos x="connsiteX2469" y="connsiteY2469"/>
                    </a:cxn>
                    <a:cxn ang="0">
                      <a:pos x="connsiteX2470" y="connsiteY2470"/>
                    </a:cxn>
                    <a:cxn ang="0">
                      <a:pos x="connsiteX2471" y="connsiteY2471"/>
                    </a:cxn>
                    <a:cxn ang="0">
                      <a:pos x="connsiteX2472" y="connsiteY2472"/>
                    </a:cxn>
                    <a:cxn ang="0">
                      <a:pos x="connsiteX2473" y="connsiteY2473"/>
                    </a:cxn>
                    <a:cxn ang="0">
                      <a:pos x="connsiteX2474" y="connsiteY2474"/>
                    </a:cxn>
                    <a:cxn ang="0">
                      <a:pos x="connsiteX2475" y="connsiteY2475"/>
                    </a:cxn>
                    <a:cxn ang="0">
                      <a:pos x="connsiteX2476" y="connsiteY2476"/>
                    </a:cxn>
                    <a:cxn ang="0">
                      <a:pos x="connsiteX2477" y="connsiteY2477"/>
                    </a:cxn>
                    <a:cxn ang="0">
                      <a:pos x="connsiteX2478" y="connsiteY2478"/>
                    </a:cxn>
                    <a:cxn ang="0">
                      <a:pos x="connsiteX2479" y="connsiteY2479"/>
                    </a:cxn>
                    <a:cxn ang="0">
                      <a:pos x="connsiteX2480" y="connsiteY2480"/>
                    </a:cxn>
                    <a:cxn ang="0">
                      <a:pos x="connsiteX2481" y="connsiteY2481"/>
                    </a:cxn>
                    <a:cxn ang="0">
                      <a:pos x="connsiteX2482" y="connsiteY2482"/>
                    </a:cxn>
                    <a:cxn ang="0">
                      <a:pos x="connsiteX2483" y="connsiteY2483"/>
                    </a:cxn>
                    <a:cxn ang="0">
                      <a:pos x="connsiteX2484" y="connsiteY2484"/>
                    </a:cxn>
                    <a:cxn ang="0">
                      <a:pos x="connsiteX2485" y="connsiteY2485"/>
                    </a:cxn>
                    <a:cxn ang="0">
                      <a:pos x="connsiteX2486" y="connsiteY2486"/>
                    </a:cxn>
                    <a:cxn ang="0">
                      <a:pos x="connsiteX2487" y="connsiteY2487"/>
                    </a:cxn>
                    <a:cxn ang="0">
                      <a:pos x="connsiteX2488" y="connsiteY2488"/>
                    </a:cxn>
                    <a:cxn ang="0">
                      <a:pos x="connsiteX2489" y="connsiteY2489"/>
                    </a:cxn>
                    <a:cxn ang="0">
                      <a:pos x="connsiteX2490" y="connsiteY2490"/>
                    </a:cxn>
                    <a:cxn ang="0">
                      <a:pos x="connsiteX2491" y="connsiteY2491"/>
                    </a:cxn>
                    <a:cxn ang="0">
                      <a:pos x="connsiteX2492" y="connsiteY2492"/>
                    </a:cxn>
                    <a:cxn ang="0">
                      <a:pos x="connsiteX2493" y="connsiteY2493"/>
                    </a:cxn>
                    <a:cxn ang="0">
                      <a:pos x="connsiteX2494" y="connsiteY2494"/>
                    </a:cxn>
                    <a:cxn ang="0">
                      <a:pos x="connsiteX2495" y="connsiteY2495"/>
                    </a:cxn>
                    <a:cxn ang="0">
                      <a:pos x="connsiteX2496" y="connsiteY2496"/>
                    </a:cxn>
                    <a:cxn ang="0">
                      <a:pos x="connsiteX2497" y="connsiteY2497"/>
                    </a:cxn>
                    <a:cxn ang="0">
                      <a:pos x="connsiteX2498" y="connsiteY2498"/>
                    </a:cxn>
                    <a:cxn ang="0">
                      <a:pos x="connsiteX2499" y="connsiteY2499"/>
                    </a:cxn>
                    <a:cxn ang="0">
                      <a:pos x="connsiteX2500" y="connsiteY2500"/>
                    </a:cxn>
                    <a:cxn ang="0">
                      <a:pos x="connsiteX2501" y="connsiteY2501"/>
                    </a:cxn>
                    <a:cxn ang="0">
                      <a:pos x="connsiteX2502" y="connsiteY2502"/>
                    </a:cxn>
                    <a:cxn ang="0">
                      <a:pos x="connsiteX2503" y="connsiteY2503"/>
                    </a:cxn>
                    <a:cxn ang="0">
                      <a:pos x="connsiteX2504" y="connsiteY2504"/>
                    </a:cxn>
                    <a:cxn ang="0">
                      <a:pos x="connsiteX2505" y="connsiteY2505"/>
                    </a:cxn>
                    <a:cxn ang="0">
                      <a:pos x="connsiteX2506" y="connsiteY2506"/>
                    </a:cxn>
                    <a:cxn ang="0">
                      <a:pos x="connsiteX2507" y="connsiteY2507"/>
                    </a:cxn>
                    <a:cxn ang="0">
                      <a:pos x="connsiteX2508" y="connsiteY2508"/>
                    </a:cxn>
                    <a:cxn ang="0">
                      <a:pos x="connsiteX2509" y="connsiteY2509"/>
                    </a:cxn>
                    <a:cxn ang="0">
                      <a:pos x="connsiteX2510" y="connsiteY2510"/>
                    </a:cxn>
                    <a:cxn ang="0">
                      <a:pos x="connsiteX2511" y="connsiteY2511"/>
                    </a:cxn>
                    <a:cxn ang="0">
                      <a:pos x="connsiteX2512" y="connsiteY2512"/>
                    </a:cxn>
                    <a:cxn ang="0">
                      <a:pos x="connsiteX2513" y="connsiteY2513"/>
                    </a:cxn>
                    <a:cxn ang="0">
                      <a:pos x="connsiteX2514" y="connsiteY2514"/>
                    </a:cxn>
                    <a:cxn ang="0">
                      <a:pos x="connsiteX2515" y="connsiteY2515"/>
                    </a:cxn>
                    <a:cxn ang="0">
                      <a:pos x="connsiteX2516" y="connsiteY2516"/>
                    </a:cxn>
                    <a:cxn ang="0">
                      <a:pos x="connsiteX2517" y="connsiteY2517"/>
                    </a:cxn>
                    <a:cxn ang="0">
                      <a:pos x="connsiteX2518" y="connsiteY2518"/>
                    </a:cxn>
                    <a:cxn ang="0">
                      <a:pos x="connsiteX2519" y="connsiteY2519"/>
                    </a:cxn>
                    <a:cxn ang="0">
                      <a:pos x="connsiteX2520" y="connsiteY2520"/>
                    </a:cxn>
                    <a:cxn ang="0">
                      <a:pos x="connsiteX2521" y="connsiteY2521"/>
                    </a:cxn>
                    <a:cxn ang="0">
                      <a:pos x="connsiteX2522" y="connsiteY2522"/>
                    </a:cxn>
                    <a:cxn ang="0">
                      <a:pos x="connsiteX2523" y="connsiteY2523"/>
                    </a:cxn>
                    <a:cxn ang="0">
                      <a:pos x="connsiteX2524" y="connsiteY2524"/>
                    </a:cxn>
                    <a:cxn ang="0">
                      <a:pos x="connsiteX2525" y="connsiteY2525"/>
                    </a:cxn>
                    <a:cxn ang="0">
                      <a:pos x="connsiteX2526" y="connsiteY2526"/>
                    </a:cxn>
                    <a:cxn ang="0">
                      <a:pos x="connsiteX2527" y="connsiteY2527"/>
                    </a:cxn>
                    <a:cxn ang="0">
                      <a:pos x="connsiteX2528" y="connsiteY2528"/>
                    </a:cxn>
                    <a:cxn ang="0">
                      <a:pos x="connsiteX2529" y="connsiteY2529"/>
                    </a:cxn>
                    <a:cxn ang="0">
                      <a:pos x="connsiteX2530" y="connsiteY2530"/>
                    </a:cxn>
                    <a:cxn ang="0">
                      <a:pos x="connsiteX2531" y="connsiteY2531"/>
                    </a:cxn>
                    <a:cxn ang="0">
                      <a:pos x="connsiteX2532" y="connsiteY2532"/>
                    </a:cxn>
                    <a:cxn ang="0">
                      <a:pos x="connsiteX2533" y="connsiteY2533"/>
                    </a:cxn>
                    <a:cxn ang="0">
                      <a:pos x="connsiteX2534" y="connsiteY2534"/>
                    </a:cxn>
                    <a:cxn ang="0">
                      <a:pos x="connsiteX2535" y="connsiteY2535"/>
                    </a:cxn>
                    <a:cxn ang="0">
                      <a:pos x="connsiteX2536" y="connsiteY2536"/>
                    </a:cxn>
                    <a:cxn ang="0">
                      <a:pos x="connsiteX2537" y="connsiteY2537"/>
                    </a:cxn>
                    <a:cxn ang="0">
                      <a:pos x="connsiteX2538" y="connsiteY2538"/>
                    </a:cxn>
                    <a:cxn ang="0">
                      <a:pos x="connsiteX2539" y="connsiteY2539"/>
                    </a:cxn>
                    <a:cxn ang="0">
                      <a:pos x="connsiteX2540" y="connsiteY2540"/>
                    </a:cxn>
                    <a:cxn ang="0">
                      <a:pos x="connsiteX2541" y="connsiteY2541"/>
                    </a:cxn>
                    <a:cxn ang="0">
                      <a:pos x="connsiteX2542" y="connsiteY2542"/>
                    </a:cxn>
                    <a:cxn ang="0">
                      <a:pos x="connsiteX2543" y="connsiteY2543"/>
                    </a:cxn>
                    <a:cxn ang="0">
                      <a:pos x="connsiteX2544" y="connsiteY2544"/>
                    </a:cxn>
                    <a:cxn ang="0">
                      <a:pos x="connsiteX2545" y="connsiteY2545"/>
                    </a:cxn>
                    <a:cxn ang="0">
                      <a:pos x="connsiteX2546" y="connsiteY2546"/>
                    </a:cxn>
                    <a:cxn ang="0">
                      <a:pos x="connsiteX2547" y="connsiteY2547"/>
                    </a:cxn>
                    <a:cxn ang="0">
                      <a:pos x="connsiteX2548" y="connsiteY2548"/>
                    </a:cxn>
                    <a:cxn ang="0">
                      <a:pos x="connsiteX2549" y="connsiteY2549"/>
                    </a:cxn>
                    <a:cxn ang="0">
                      <a:pos x="connsiteX2550" y="connsiteY2550"/>
                    </a:cxn>
                    <a:cxn ang="0">
                      <a:pos x="connsiteX2551" y="connsiteY2551"/>
                    </a:cxn>
                    <a:cxn ang="0">
                      <a:pos x="connsiteX2552" y="connsiteY2552"/>
                    </a:cxn>
                    <a:cxn ang="0">
                      <a:pos x="connsiteX2553" y="connsiteY2553"/>
                    </a:cxn>
                    <a:cxn ang="0">
                      <a:pos x="connsiteX2554" y="connsiteY2554"/>
                    </a:cxn>
                    <a:cxn ang="0">
                      <a:pos x="connsiteX2555" y="connsiteY2555"/>
                    </a:cxn>
                    <a:cxn ang="0">
                      <a:pos x="connsiteX2556" y="connsiteY2556"/>
                    </a:cxn>
                    <a:cxn ang="0">
                      <a:pos x="connsiteX2557" y="connsiteY2557"/>
                    </a:cxn>
                    <a:cxn ang="0">
                      <a:pos x="connsiteX2558" y="connsiteY2558"/>
                    </a:cxn>
                    <a:cxn ang="0">
                      <a:pos x="connsiteX2559" y="connsiteY2559"/>
                    </a:cxn>
                    <a:cxn ang="0">
                      <a:pos x="connsiteX2560" y="connsiteY2560"/>
                    </a:cxn>
                    <a:cxn ang="0">
                      <a:pos x="connsiteX2561" y="connsiteY2561"/>
                    </a:cxn>
                    <a:cxn ang="0">
                      <a:pos x="connsiteX2562" y="connsiteY2562"/>
                    </a:cxn>
                    <a:cxn ang="0">
                      <a:pos x="connsiteX2563" y="connsiteY2563"/>
                    </a:cxn>
                    <a:cxn ang="0">
                      <a:pos x="connsiteX2564" y="connsiteY2564"/>
                    </a:cxn>
                    <a:cxn ang="0">
                      <a:pos x="connsiteX2565" y="connsiteY2565"/>
                    </a:cxn>
                    <a:cxn ang="0">
                      <a:pos x="connsiteX2566" y="connsiteY2566"/>
                    </a:cxn>
                    <a:cxn ang="0">
                      <a:pos x="connsiteX2567" y="connsiteY2567"/>
                    </a:cxn>
                    <a:cxn ang="0">
                      <a:pos x="connsiteX2568" y="connsiteY2568"/>
                    </a:cxn>
                    <a:cxn ang="0">
                      <a:pos x="connsiteX2569" y="connsiteY2569"/>
                    </a:cxn>
                    <a:cxn ang="0">
                      <a:pos x="connsiteX2570" y="connsiteY2570"/>
                    </a:cxn>
                    <a:cxn ang="0">
                      <a:pos x="connsiteX2571" y="connsiteY2571"/>
                    </a:cxn>
                    <a:cxn ang="0">
                      <a:pos x="connsiteX2572" y="connsiteY2572"/>
                    </a:cxn>
                    <a:cxn ang="0">
                      <a:pos x="connsiteX2573" y="connsiteY2573"/>
                    </a:cxn>
                    <a:cxn ang="0">
                      <a:pos x="connsiteX2574" y="connsiteY2574"/>
                    </a:cxn>
                    <a:cxn ang="0">
                      <a:pos x="connsiteX2575" y="connsiteY2575"/>
                    </a:cxn>
                    <a:cxn ang="0">
                      <a:pos x="connsiteX2576" y="connsiteY2576"/>
                    </a:cxn>
                    <a:cxn ang="0">
                      <a:pos x="connsiteX2577" y="connsiteY2577"/>
                    </a:cxn>
                    <a:cxn ang="0">
                      <a:pos x="connsiteX2578" y="connsiteY2578"/>
                    </a:cxn>
                    <a:cxn ang="0">
                      <a:pos x="connsiteX2579" y="connsiteY2579"/>
                    </a:cxn>
                    <a:cxn ang="0">
                      <a:pos x="connsiteX2580" y="connsiteY2580"/>
                    </a:cxn>
                    <a:cxn ang="0">
                      <a:pos x="connsiteX2581" y="connsiteY2581"/>
                    </a:cxn>
                    <a:cxn ang="0">
                      <a:pos x="connsiteX2582" y="connsiteY2582"/>
                    </a:cxn>
                    <a:cxn ang="0">
                      <a:pos x="connsiteX2583" y="connsiteY2583"/>
                    </a:cxn>
                    <a:cxn ang="0">
                      <a:pos x="connsiteX2584" y="connsiteY2584"/>
                    </a:cxn>
                    <a:cxn ang="0">
                      <a:pos x="connsiteX2585" y="connsiteY2585"/>
                    </a:cxn>
                    <a:cxn ang="0">
                      <a:pos x="connsiteX2586" y="connsiteY2586"/>
                    </a:cxn>
                    <a:cxn ang="0">
                      <a:pos x="connsiteX2587" y="connsiteY2587"/>
                    </a:cxn>
                    <a:cxn ang="0">
                      <a:pos x="connsiteX2588" y="connsiteY2588"/>
                    </a:cxn>
                    <a:cxn ang="0">
                      <a:pos x="connsiteX2589" y="connsiteY2589"/>
                    </a:cxn>
                    <a:cxn ang="0">
                      <a:pos x="connsiteX2590" y="connsiteY2590"/>
                    </a:cxn>
                    <a:cxn ang="0">
                      <a:pos x="connsiteX2591" y="connsiteY2591"/>
                    </a:cxn>
                    <a:cxn ang="0">
                      <a:pos x="connsiteX2592" y="connsiteY2592"/>
                    </a:cxn>
                    <a:cxn ang="0">
                      <a:pos x="connsiteX2593" y="connsiteY2593"/>
                    </a:cxn>
                    <a:cxn ang="0">
                      <a:pos x="connsiteX2594" y="connsiteY2594"/>
                    </a:cxn>
                    <a:cxn ang="0">
                      <a:pos x="connsiteX2595" y="connsiteY2595"/>
                    </a:cxn>
                    <a:cxn ang="0">
                      <a:pos x="connsiteX2596" y="connsiteY2596"/>
                    </a:cxn>
                    <a:cxn ang="0">
                      <a:pos x="connsiteX2597" y="connsiteY2597"/>
                    </a:cxn>
                    <a:cxn ang="0">
                      <a:pos x="connsiteX2598" y="connsiteY2598"/>
                    </a:cxn>
                    <a:cxn ang="0">
                      <a:pos x="connsiteX2599" y="connsiteY2599"/>
                    </a:cxn>
                    <a:cxn ang="0">
                      <a:pos x="connsiteX2600" y="connsiteY2600"/>
                    </a:cxn>
                    <a:cxn ang="0">
                      <a:pos x="connsiteX2601" y="connsiteY2601"/>
                    </a:cxn>
                    <a:cxn ang="0">
                      <a:pos x="connsiteX2602" y="connsiteY2602"/>
                    </a:cxn>
                    <a:cxn ang="0">
                      <a:pos x="connsiteX2603" y="connsiteY2603"/>
                    </a:cxn>
                    <a:cxn ang="0">
                      <a:pos x="connsiteX2604" y="connsiteY2604"/>
                    </a:cxn>
                    <a:cxn ang="0">
                      <a:pos x="connsiteX2605" y="connsiteY2605"/>
                    </a:cxn>
                    <a:cxn ang="0">
                      <a:pos x="connsiteX2606" y="connsiteY2606"/>
                    </a:cxn>
                    <a:cxn ang="0">
                      <a:pos x="connsiteX2607" y="connsiteY2607"/>
                    </a:cxn>
                    <a:cxn ang="0">
                      <a:pos x="connsiteX2608" y="connsiteY2608"/>
                    </a:cxn>
                    <a:cxn ang="0">
                      <a:pos x="connsiteX2609" y="connsiteY2609"/>
                    </a:cxn>
                    <a:cxn ang="0">
                      <a:pos x="connsiteX2610" y="connsiteY2610"/>
                    </a:cxn>
                    <a:cxn ang="0">
                      <a:pos x="connsiteX2611" y="connsiteY2611"/>
                    </a:cxn>
                    <a:cxn ang="0">
                      <a:pos x="connsiteX2612" y="connsiteY2612"/>
                    </a:cxn>
                    <a:cxn ang="0">
                      <a:pos x="connsiteX2613" y="connsiteY2613"/>
                    </a:cxn>
                    <a:cxn ang="0">
                      <a:pos x="connsiteX2614" y="connsiteY2614"/>
                    </a:cxn>
                    <a:cxn ang="0">
                      <a:pos x="connsiteX2615" y="connsiteY2615"/>
                    </a:cxn>
                    <a:cxn ang="0">
                      <a:pos x="connsiteX2616" y="connsiteY2616"/>
                    </a:cxn>
                    <a:cxn ang="0">
                      <a:pos x="connsiteX2617" y="connsiteY2617"/>
                    </a:cxn>
                    <a:cxn ang="0">
                      <a:pos x="connsiteX2618" y="connsiteY2618"/>
                    </a:cxn>
                    <a:cxn ang="0">
                      <a:pos x="connsiteX2619" y="connsiteY2619"/>
                    </a:cxn>
                    <a:cxn ang="0">
                      <a:pos x="connsiteX2620" y="connsiteY2620"/>
                    </a:cxn>
                    <a:cxn ang="0">
                      <a:pos x="connsiteX2621" y="connsiteY2621"/>
                    </a:cxn>
                    <a:cxn ang="0">
                      <a:pos x="connsiteX2622" y="connsiteY2622"/>
                    </a:cxn>
                    <a:cxn ang="0">
                      <a:pos x="connsiteX2623" y="connsiteY2623"/>
                    </a:cxn>
                    <a:cxn ang="0">
                      <a:pos x="connsiteX2624" y="connsiteY2624"/>
                    </a:cxn>
                    <a:cxn ang="0">
                      <a:pos x="connsiteX2625" y="connsiteY2625"/>
                    </a:cxn>
                    <a:cxn ang="0">
                      <a:pos x="connsiteX2626" y="connsiteY2626"/>
                    </a:cxn>
                    <a:cxn ang="0">
                      <a:pos x="connsiteX2627" y="connsiteY2627"/>
                    </a:cxn>
                    <a:cxn ang="0">
                      <a:pos x="connsiteX2628" y="connsiteY2628"/>
                    </a:cxn>
                    <a:cxn ang="0">
                      <a:pos x="connsiteX2629" y="connsiteY2629"/>
                    </a:cxn>
                    <a:cxn ang="0">
                      <a:pos x="connsiteX2630" y="connsiteY2630"/>
                    </a:cxn>
                    <a:cxn ang="0">
                      <a:pos x="connsiteX2631" y="connsiteY2631"/>
                    </a:cxn>
                    <a:cxn ang="0">
                      <a:pos x="connsiteX2632" y="connsiteY2632"/>
                    </a:cxn>
                    <a:cxn ang="0">
                      <a:pos x="connsiteX2633" y="connsiteY2633"/>
                    </a:cxn>
                    <a:cxn ang="0">
                      <a:pos x="connsiteX2634" y="connsiteY2634"/>
                    </a:cxn>
                    <a:cxn ang="0">
                      <a:pos x="connsiteX2635" y="connsiteY2635"/>
                    </a:cxn>
                    <a:cxn ang="0">
                      <a:pos x="connsiteX2636" y="connsiteY2636"/>
                    </a:cxn>
                    <a:cxn ang="0">
                      <a:pos x="connsiteX2637" y="connsiteY2637"/>
                    </a:cxn>
                    <a:cxn ang="0">
                      <a:pos x="connsiteX2638" y="connsiteY2638"/>
                    </a:cxn>
                    <a:cxn ang="0">
                      <a:pos x="connsiteX2639" y="connsiteY2639"/>
                    </a:cxn>
                    <a:cxn ang="0">
                      <a:pos x="connsiteX2640" y="connsiteY2640"/>
                    </a:cxn>
                    <a:cxn ang="0">
                      <a:pos x="connsiteX2641" y="connsiteY2641"/>
                    </a:cxn>
                    <a:cxn ang="0">
                      <a:pos x="connsiteX2642" y="connsiteY2642"/>
                    </a:cxn>
                    <a:cxn ang="0">
                      <a:pos x="connsiteX2643" y="connsiteY2643"/>
                    </a:cxn>
                    <a:cxn ang="0">
                      <a:pos x="connsiteX2644" y="connsiteY2644"/>
                    </a:cxn>
                    <a:cxn ang="0">
                      <a:pos x="connsiteX2645" y="connsiteY2645"/>
                    </a:cxn>
                    <a:cxn ang="0">
                      <a:pos x="connsiteX2646" y="connsiteY2646"/>
                    </a:cxn>
                    <a:cxn ang="0">
                      <a:pos x="connsiteX2647" y="connsiteY2647"/>
                    </a:cxn>
                    <a:cxn ang="0">
                      <a:pos x="connsiteX2648" y="connsiteY2648"/>
                    </a:cxn>
                    <a:cxn ang="0">
                      <a:pos x="connsiteX2649" y="connsiteY2649"/>
                    </a:cxn>
                    <a:cxn ang="0">
                      <a:pos x="connsiteX2650" y="connsiteY2650"/>
                    </a:cxn>
                    <a:cxn ang="0">
                      <a:pos x="connsiteX2651" y="connsiteY2651"/>
                    </a:cxn>
                    <a:cxn ang="0">
                      <a:pos x="connsiteX2652" y="connsiteY2652"/>
                    </a:cxn>
                    <a:cxn ang="0">
                      <a:pos x="connsiteX2653" y="connsiteY2653"/>
                    </a:cxn>
                    <a:cxn ang="0">
                      <a:pos x="connsiteX2654" y="connsiteY2654"/>
                    </a:cxn>
                    <a:cxn ang="0">
                      <a:pos x="connsiteX2655" y="connsiteY2655"/>
                    </a:cxn>
                    <a:cxn ang="0">
                      <a:pos x="connsiteX2656" y="connsiteY2656"/>
                    </a:cxn>
                    <a:cxn ang="0">
                      <a:pos x="connsiteX2657" y="connsiteY2657"/>
                    </a:cxn>
                    <a:cxn ang="0">
                      <a:pos x="connsiteX2658" y="connsiteY2658"/>
                    </a:cxn>
                    <a:cxn ang="0">
                      <a:pos x="connsiteX2659" y="connsiteY2659"/>
                    </a:cxn>
                    <a:cxn ang="0">
                      <a:pos x="connsiteX2660" y="connsiteY2660"/>
                    </a:cxn>
                    <a:cxn ang="0">
                      <a:pos x="connsiteX2661" y="connsiteY2661"/>
                    </a:cxn>
                    <a:cxn ang="0">
                      <a:pos x="connsiteX2662" y="connsiteY2662"/>
                    </a:cxn>
                    <a:cxn ang="0">
                      <a:pos x="connsiteX2663" y="connsiteY2663"/>
                    </a:cxn>
                    <a:cxn ang="0">
                      <a:pos x="connsiteX2664" y="connsiteY2664"/>
                    </a:cxn>
                    <a:cxn ang="0">
                      <a:pos x="connsiteX2665" y="connsiteY2665"/>
                    </a:cxn>
                    <a:cxn ang="0">
                      <a:pos x="connsiteX2666" y="connsiteY2666"/>
                    </a:cxn>
                    <a:cxn ang="0">
                      <a:pos x="connsiteX2667" y="connsiteY2667"/>
                    </a:cxn>
                    <a:cxn ang="0">
                      <a:pos x="connsiteX2668" y="connsiteY2668"/>
                    </a:cxn>
                    <a:cxn ang="0">
                      <a:pos x="connsiteX2669" y="connsiteY2669"/>
                    </a:cxn>
                    <a:cxn ang="0">
                      <a:pos x="connsiteX2670" y="connsiteY2670"/>
                    </a:cxn>
                    <a:cxn ang="0">
                      <a:pos x="connsiteX2671" y="connsiteY2671"/>
                    </a:cxn>
                    <a:cxn ang="0">
                      <a:pos x="connsiteX2672" y="connsiteY2672"/>
                    </a:cxn>
                    <a:cxn ang="0">
                      <a:pos x="connsiteX2673" y="connsiteY2673"/>
                    </a:cxn>
                    <a:cxn ang="0">
                      <a:pos x="connsiteX2674" y="connsiteY2674"/>
                    </a:cxn>
                    <a:cxn ang="0">
                      <a:pos x="connsiteX2675" y="connsiteY2675"/>
                    </a:cxn>
                    <a:cxn ang="0">
                      <a:pos x="connsiteX2676" y="connsiteY2676"/>
                    </a:cxn>
                    <a:cxn ang="0">
                      <a:pos x="connsiteX2677" y="connsiteY2677"/>
                    </a:cxn>
                    <a:cxn ang="0">
                      <a:pos x="connsiteX2678" y="connsiteY2678"/>
                    </a:cxn>
                    <a:cxn ang="0">
                      <a:pos x="connsiteX2679" y="connsiteY2679"/>
                    </a:cxn>
                    <a:cxn ang="0">
                      <a:pos x="connsiteX2680" y="connsiteY2680"/>
                    </a:cxn>
                    <a:cxn ang="0">
                      <a:pos x="connsiteX2681" y="connsiteY2681"/>
                    </a:cxn>
                    <a:cxn ang="0">
                      <a:pos x="connsiteX2682" y="connsiteY2682"/>
                    </a:cxn>
                    <a:cxn ang="0">
                      <a:pos x="connsiteX2683" y="connsiteY2683"/>
                    </a:cxn>
                    <a:cxn ang="0">
                      <a:pos x="connsiteX2684" y="connsiteY2684"/>
                    </a:cxn>
                    <a:cxn ang="0">
                      <a:pos x="connsiteX2685" y="connsiteY2685"/>
                    </a:cxn>
                    <a:cxn ang="0">
                      <a:pos x="connsiteX2686" y="connsiteY2686"/>
                    </a:cxn>
                    <a:cxn ang="0">
                      <a:pos x="connsiteX2687" y="connsiteY2687"/>
                    </a:cxn>
                    <a:cxn ang="0">
                      <a:pos x="connsiteX2688" y="connsiteY2688"/>
                    </a:cxn>
                    <a:cxn ang="0">
                      <a:pos x="connsiteX2689" y="connsiteY2689"/>
                    </a:cxn>
                    <a:cxn ang="0">
                      <a:pos x="connsiteX2690" y="connsiteY2690"/>
                    </a:cxn>
                    <a:cxn ang="0">
                      <a:pos x="connsiteX2691" y="connsiteY2691"/>
                    </a:cxn>
                    <a:cxn ang="0">
                      <a:pos x="connsiteX2692" y="connsiteY2692"/>
                    </a:cxn>
                    <a:cxn ang="0">
                      <a:pos x="connsiteX2693" y="connsiteY2693"/>
                    </a:cxn>
                    <a:cxn ang="0">
                      <a:pos x="connsiteX2694" y="connsiteY2694"/>
                    </a:cxn>
                    <a:cxn ang="0">
                      <a:pos x="connsiteX2695" y="connsiteY2695"/>
                    </a:cxn>
                    <a:cxn ang="0">
                      <a:pos x="connsiteX2696" y="connsiteY2696"/>
                    </a:cxn>
                    <a:cxn ang="0">
                      <a:pos x="connsiteX2697" y="connsiteY2697"/>
                    </a:cxn>
                    <a:cxn ang="0">
                      <a:pos x="connsiteX2698" y="connsiteY2698"/>
                    </a:cxn>
                    <a:cxn ang="0">
                      <a:pos x="connsiteX2699" y="connsiteY2699"/>
                    </a:cxn>
                    <a:cxn ang="0">
                      <a:pos x="connsiteX2700" y="connsiteY2700"/>
                    </a:cxn>
                    <a:cxn ang="0">
                      <a:pos x="connsiteX2701" y="connsiteY2701"/>
                    </a:cxn>
                    <a:cxn ang="0">
                      <a:pos x="connsiteX2702" y="connsiteY2702"/>
                    </a:cxn>
                    <a:cxn ang="0">
                      <a:pos x="connsiteX2703" y="connsiteY2703"/>
                    </a:cxn>
                    <a:cxn ang="0">
                      <a:pos x="connsiteX2704" y="connsiteY2704"/>
                    </a:cxn>
                    <a:cxn ang="0">
                      <a:pos x="connsiteX2705" y="connsiteY2705"/>
                    </a:cxn>
                    <a:cxn ang="0">
                      <a:pos x="connsiteX2706" y="connsiteY2706"/>
                    </a:cxn>
                    <a:cxn ang="0">
                      <a:pos x="connsiteX2707" y="connsiteY2707"/>
                    </a:cxn>
                    <a:cxn ang="0">
                      <a:pos x="connsiteX2708" y="connsiteY2708"/>
                    </a:cxn>
                    <a:cxn ang="0">
                      <a:pos x="connsiteX2709" y="connsiteY2709"/>
                    </a:cxn>
                    <a:cxn ang="0">
                      <a:pos x="connsiteX2710" y="connsiteY2710"/>
                    </a:cxn>
                    <a:cxn ang="0">
                      <a:pos x="connsiteX2711" y="connsiteY2711"/>
                    </a:cxn>
                    <a:cxn ang="0">
                      <a:pos x="connsiteX2712" y="connsiteY2712"/>
                    </a:cxn>
                    <a:cxn ang="0">
                      <a:pos x="connsiteX2713" y="connsiteY2713"/>
                    </a:cxn>
                    <a:cxn ang="0">
                      <a:pos x="connsiteX2714" y="connsiteY2714"/>
                    </a:cxn>
                    <a:cxn ang="0">
                      <a:pos x="connsiteX2715" y="connsiteY2715"/>
                    </a:cxn>
                    <a:cxn ang="0">
                      <a:pos x="connsiteX2716" y="connsiteY2716"/>
                    </a:cxn>
                    <a:cxn ang="0">
                      <a:pos x="connsiteX2717" y="connsiteY2717"/>
                    </a:cxn>
                  </a:cxnLst>
                  <a:rect l="l" t="t" r="r" b="b"/>
                  <a:pathLst>
                    <a:path w="10584443" h="10574897">
                      <a:moveTo>
                        <a:pt x="3934138" y="10530275"/>
                      </a:moveTo>
                      <a:cubicBezTo>
                        <a:pt x="3945974" y="10528973"/>
                        <a:pt x="3958149" y="10530753"/>
                        <a:pt x="3969416" y="10535751"/>
                      </a:cubicBezTo>
                      <a:cubicBezTo>
                        <a:pt x="3963249" y="10551511"/>
                        <a:pt x="3942007" y="10556307"/>
                        <a:pt x="3900895" y="10543288"/>
                      </a:cubicBezTo>
                      <a:cubicBezTo>
                        <a:pt x="3910806" y="10535960"/>
                        <a:pt x="3922303" y="10531577"/>
                        <a:pt x="3934138" y="10530275"/>
                      </a:cubicBezTo>
                      <a:close/>
                      <a:moveTo>
                        <a:pt x="4094431" y="10513400"/>
                      </a:moveTo>
                      <a:cubicBezTo>
                        <a:pt x="4107298" y="10512815"/>
                        <a:pt x="4120291" y="10514998"/>
                        <a:pt x="4132495" y="10519990"/>
                      </a:cubicBezTo>
                      <a:cubicBezTo>
                        <a:pt x="4125643" y="10522732"/>
                        <a:pt x="4110568" y="10523417"/>
                        <a:pt x="4118105" y="10530269"/>
                      </a:cubicBezTo>
                      <a:cubicBezTo>
                        <a:pt x="4097523" y="10532958"/>
                        <a:pt x="4076595" y="10530607"/>
                        <a:pt x="4057122" y="10523417"/>
                      </a:cubicBezTo>
                      <a:cubicBezTo>
                        <a:pt x="4068823" y="10517338"/>
                        <a:pt x="4081564" y="10513985"/>
                        <a:pt x="4094431" y="10513400"/>
                      </a:cubicBezTo>
                      <a:close/>
                      <a:moveTo>
                        <a:pt x="5779041" y="10502861"/>
                      </a:moveTo>
                      <a:cubicBezTo>
                        <a:pt x="5740670" y="10513139"/>
                        <a:pt x="5708465" y="10495324"/>
                        <a:pt x="5672149" y="10513139"/>
                      </a:cubicBezTo>
                      <a:lnTo>
                        <a:pt x="5674205" y="10513825"/>
                      </a:lnTo>
                      <a:cubicBezTo>
                        <a:pt x="5709296" y="10523358"/>
                        <a:pt x="5746682" y="10519448"/>
                        <a:pt x="5779041" y="10502861"/>
                      </a:cubicBezTo>
                      <a:close/>
                      <a:moveTo>
                        <a:pt x="6438211" y="10439821"/>
                      </a:moveTo>
                      <a:cubicBezTo>
                        <a:pt x="6451230" y="10444617"/>
                        <a:pt x="6478639" y="10445988"/>
                        <a:pt x="6469046" y="10455580"/>
                      </a:cubicBezTo>
                      <a:cubicBezTo>
                        <a:pt x="6443008" y="10446673"/>
                        <a:pt x="6423822" y="10474081"/>
                        <a:pt x="6400525" y="10474081"/>
                      </a:cubicBezTo>
                      <a:cubicBezTo>
                        <a:pt x="6402581" y="10464489"/>
                        <a:pt x="6411488" y="10453525"/>
                        <a:pt x="6438211" y="10439821"/>
                      </a:cubicBezTo>
                      <a:close/>
                      <a:moveTo>
                        <a:pt x="3032735" y="10415154"/>
                      </a:moveTo>
                      <a:cubicBezTo>
                        <a:pt x="3057403" y="10415154"/>
                        <a:pt x="3129349" y="10438451"/>
                        <a:pt x="3108108" y="10448730"/>
                      </a:cubicBezTo>
                      <a:cubicBezTo>
                        <a:pt x="3090978" y="10436395"/>
                        <a:pt x="3086181" y="10459692"/>
                        <a:pt x="3073162" y="10448730"/>
                      </a:cubicBezTo>
                      <a:cubicBezTo>
                        <a:pt x="3060143" y="10437766"/>
                        <a:pt x="3043013" y="10432284"/>
                        <a:pt x="3032735" y="10415154"/>
                      </a:cubicBezTo>
                      <a:close/>
                      <a:moveTo>
                        <a:pt x="3465894" y="10399766"/>
                      </a:moveTo>
                      <a:cubicBezTo>
                        <a:pt x="3469698" y="10399748"/>
                        <a:pt x="3474773" y="10400251"/>
                        <a:pt x="3481539" y="10401450"/>
                      </a:cubicBezTo>
                      <a:cubicBezTo>
                        <a:pt x="3526763" y="10428858"/>
                        <a:pt x="3432204" y="10404190"/>
                        <a:pt x="3477428" y="10432969"/>
                      </a:cubicBezTo>
                      <a:lnTo>
                        <a:pt x="3454131" y="10432969"/>
                      </a:lnTo>
                      <a:cubicBezTo>
                        <a:pt x="3447279" y="10424747"/>
                        <a:pt x="3436316" y="10423376"/>
                        <a:pt x="3428093" y="10417210"/>
                      </a:cubicBezTo>
                      <a:cubicBezTo>
                        <a:pt x="3474859" y="10425603"/>
                        <a:pt x="3439260" y="10399897"/>
                        <a:pt x="3465894" y="10399766"/>
                      </a:cubicBezTo>
                      <a:close/>
                      <a:moveTo>
                        <a:pt x="6372430" y="10390486"/>
                      </a:moveTo>
                      <a:cubicBezTo>
                        <a:pt x="6403264" y="10398023"/>
                        <a:pt x="6405321" y="10423376"/>
                        <a:pt x="6366949" y="10431599"/>
                      </a:cubicBezTo>
                      <a:cubicBezTo>
                        <a:pt x="6333374" y="10425431"/>
                        <a:pt x="6372430" y="10403505"/>
                        <a:pt x="6372430" y="10390486"/>
                      </a:cubicBezTo>
                      <a:close/>
                      <a:moveTo>
                        <a:pt x="3937908" y="10389802"/>
                      </a:moveTo>
                      <a:lnTo>
                        <a:pt x="3939956" y="10390779"/>
                      </a:lnTo>
                      <a:lnTo>
                        <a:pt x="3939769" y="10397956"/>
                      </a:lnTo>
                      <a:cubicBezTo>
                        <a:pt x="3947854" y="10415240"/>
                        <a:pt x="4011483" y="10430229"/>
                        <a:pt x="4042060" y="10415840"/>
                      </a:cubicBezTo>
                      <a:cubicBezTo>
                        <a:pt x="4018934" y="10402992"/>
                        <a:pt x="3988099" y="10407874"/>
                        <a:pt x="3961987" y="10401290"/>
                      </a:cubicBezTo>
                      <a:lnTo>
                        <a:pt x="3939956" y="10390779"/>
                      </a:lnTo>
                      <a:lnTo>
                        <a:pt x="3939963" y="10390487"/>
                      </a:lnTo>
                      <a:close/>
                      <a:moveTo>
                        <a:pt x="6683515" y="10383634"/>
                      </a:moveTo>
                      <a:cubicBezTo>
                        <a:pt x="6707497" y="10387746"/>
                        <a:pt x="6697904" y="10401450"/>
                        <a:pt x="6735591" y="10401451"/>
                      </a:cubicBezTo>
                      <a:cubicBezTo>
                        <a:pt x="6675635" y="10428953"/>
                        <a:pt x="6610984" y="10444767"/>
                        <a:pt x="6545103" y="10448045"/>
                      </a:cubicBezTo>
                      <a:cubicBezTo>
                        <a:pt x="6594588" y="10429828"/>
                        <a:pt x="6645164" y="10414724"/>
                        <a:pt x="6696534" y="10402821"/>
                      </a:cubicBezTo>
                      <a:cubicBezTo>
                        <a:pt x="6678718" y="10399395"/>
                        <a:pt x="6676663" y="10392542"/>
                        <a:pt x="6683515" y="10383634"/>
                      </a:cubicBezTo>
                      <a:close/>
                      <a:moveTo>
                        <a:pt x="3556920" y="10382265"/>
                      </a:moveTo>
                      <a:cubicBezTo>
                        <a:pt x="3641339" y="10402670"/>
                        <a:pt x="3724410" y="10428300"/>
                        <a:pt x="3805650" y="10459008"/>
                      </a:cubicBezTo>
                      <a:cubicBezTo>
                        <a:pt x="3695192" y="10440693"/>
                        <a:pt x="3585845" y="10416216"/>
                        <a:pt x="3478121" y="10385690"/>
                      </a:cubicBezTo>
                      <a:cubicBezTo>
                        <a:pt x="3517178" y="10385690"/>
                        <a:pt x="3566513" y="10407616"/>
                        <a:pt x="3556920" y="10382265"/>
                      </a:cubicBezTo>
                      <a:close/>
                      <a:moveTo>
                        <a:pt x="3785106" y="10352116"/>
                      </a:moveTo>
                      <a:lnTo>
                        <a:pt x="3787162" y="10352802"/>
                      </a:lnTo>
                      <a:cubicBezTo>
                        <a:pt x="3823905" y="10386116"/>
                        <a:pt x="3872677" y="10402951"/>
                        <a:pt x="3922148" y="10399395"/>
                      </a:cubicBezTo>
                      <a:cubicBezTo>
                        <a:pt x="3878626" y="10377963"/>
                        <a:pt x="3832585" y="10362079"/>
                        <a:pt x="3785106" y="10352116"/>
                      </a:cubicBezTo>
                      <a:close/>
                      <a:moveTo>
                        <a:pt x="3713160" y="10350745"/>
                      </a:moveTo>
                      <a:lnTo>
                        <a:pt x="3711105" y="10352116"/>
                      </a:lnTo>
                      <a:lnTo>
                        <a:pt x="3715588" y="10352116"/>
                      </a:lnTo>
                      <a:lnTo>
                        <a:pt x="3743052" y="10367618"/>
                      </a:lnTo>
                      <a:cubicBezTo>
                        <a:pt x="3753245" y="10372672"/>
                        <a:pt x="3764208" y="10375755"/>
                        <a:pt x="3777570" y="10372672"/>
                      </a:cubicBezTo>
                      <a:lnTo>
                        <a:pt x="3754957" y="10352116"/>
                      </a:lnTo>
                      <a:lnTo>
                        <a:pt x="3715588" y="10352116"/>
                      </a:lnTo>
                      <a:close/>
                      <a:moveTo>
                        <a:pt x="3407545" y="10347318"/>
                      </a:moveTo>
                      <a:cubicBezTo>
                        <a:pt x="3445158" y="10349797"/>
                        <a:pt x="3481929" y="10359572"/>
                        <a:pt x="3515808" y="10376097"/>
                      </a:cubicBezTo>
                      <a:cubicBezTo>
                        <a:pt x="3477310" y="10381601"/>
                        <a:pt x="3438228" y="10371213"/>
                        <a:pt x="3407545" y="10347318"/>
                      </a:cubicBezTo>
                      <a:close/>
                      <a:moveTo>
                        <a:pt x="2747689" y="10302780"/>
                      </a:moveTo>
                      <a:cubicBezTo>
                        <a:pt x="2813107" y="10318175"/>
                        <a:pt x="2875905" y="10343109"/>
                        <a:pt x="2934066" y="10376783"/>
                      </a:cubicBezTo>
                      <a:cubicBezTo>
                        <a:pt x="2869630" y="10358384"/>
                        <a:pt x="2807195" y="10333594"/>
                        <a:pt x="2747689" y="10302780"/>
                      </a:cubicBezTo>
                      <a:close/>
                      <a:moveTo>
                        <a:pt x="3260224" y="10284965"/>
                      </a:moveTo>
                      <a:cubicBezTo>
                        <a:pt x="3298774" y="10296515"/>
                        <a:pt x="3335985" y="10312135"/>
                        <a:pt x="3371228" y="10331559"/>
                      </a:cubicBezTo>
                      <a:cubicBezTo>
                        <a:pt x="3324634" y="10336356"/>
                        <a:pt x="3259539" y="10300724"/>
                        <a:pt x="3260224" y="10284965"/>
                      </a:cubicBezTo>
                      <a:close/>
                      <a:moveTo>
                        <a:pt x="6821928" y="10258243"/>
                      </a:moveTo>
                      <a:cubicBezTo>
                        <a:pt x="6782871" y="10258927"/>
                        <a:pt x="6800001" y="10282910"/>
                        <a:pt x="6753407" y="10287021"/>
                      </a:cubicBezTo>
                      <a:lnTo>
                        <a:pt x="6755462" y="10287706"/>
                      </a:lnTo>
                      <a:cubicBezTo>
                        <a:pt x="6748610" y="10319911"/>
                        <a:pt x="6839058" y="10267150"/>
                        <a:pt x="6821928" y="10258243"/>
                      </a:cubicBezTo>
                      <a:close/>
                      <a:moveTo>
                        <a:pt x="6925394" y="10222611"/>
                      </a:moveTo>
                      <a:cubicBezTo>
                        <a:pt x="6904838" y="10250019"/>
                        <a:pt x="6863725" y="10258243"/>
                        <a:pt x="6867837" y="10272631"/>
                      </a:cubicBezTo>
                      <a:lnTo>
                        <a:pt x="6869892" y="10273316"/>
                      </a:lnTo>
                      <a:cubicBezTo>
                        <a:pt x="6898639" y="10269371"/>
                        <a:pt x="6926080" y="10258818"/>
                        <a:pt x="6950062" y="10242482"/>
                      </a:cubicBezTo>
                      <a:cubicBezTo>
                        <a:pt x="6929505" y="10239742"/>
                        <a:pt x="6958969" y="10222611"/>
                        <a:pt x="6925394" y="10222611"/>
                      </a:cubicBezTo>
                      <a:close/>
                      <a:moveTo>
                        <a:pt x="3202667" y="10205481"/>
                      </a:moveTo>
                      <a:cubicBezTo>
                        <a:pt x="3226153" y="10229250"/>
                        <a:pt x="3253787" y="10248525"/>
                        <a:pt x="3284207" y="10262353"/>
                      </a:cubicBezTo>
                      <a:cubicBezTo>
                        <a:pt x="3241039" y="10261667"/>
                        <a:pt x="3184852" y="10211648"/>
                        <a:pt x="3162925" y="10234944"/>
                      </a:cubicBezTo>
                      <a:cubicBezTo>
                        <a:pt x="3150591" y="10205481"/>
                        <a:pt x="3169092" y="10210277"/>
                        <a:pt x="3202667" y="10205481"/>
                      </a:cubicBezTo>
                      <a:close/>
                      <a:moveTo>
                        <a:pt x="3058949" y="10185010"/>
                      </a:moveTo>
                      <a:cubicBezTo>
                        <a:pt x="3062450" y="10184753"/>
                        <a:pt x="3067846" y="10188522"/>
                        <a:pt x="3077267" y="10199999"/>
                      </a:cubicBezTo>
                      <a:cubicBezTo>
                        <a:pt x="3058766" y="10197943"/>
                        <a:pt x="3059452" y="10206166"/>
                        <a:pt x="3077267" y="10222611"/>
                      </a:cubicBezTo>
                      <a:cubicBezTo>
                        <a:pt x="3056025" y="10230148"/>
                        <a:pt x="2998468" y="10202055"/>
                        <a:pt x="3021080" y="10196573"/>
                      </a:cubicBezTo>
                      <a:cubicBezTo>
                        <a:pt x="3054998" y="10222783"/>
                        <a:pt x="3048446" y="10185781"/>
                        <a:pt x="3058949" y="10185010"/>
                      </a:cubicBezTo>
                      <a:close/>
                      <a:moveTo>
                        <a:pt x="2577758" y="9995807"/>
                      </a:moveTo>
                      <a:cubicBezTo>
                        <a:pt x="2644908" y="10005400"/>
                        <a:pt x="2724392" y="10069810"/>
                        <a:pt x="2760023" y="10069810"/>
                      </a:cubicBezTo>
                      <a:lnTo>
                        <a:pt x="2771672" y="10086940"/>
                      </a:lnTo>
                      <a:cubicBezTo>
                        <a:pt x="2775098" y="10094477"/>
                        <a:pt x="2777839" y="10094477"/>
                        <a:pt x="2766875" y="10094477"/>
                      </a:cubicBezTo>
                      <a:cubicBezTo>
                        <a:pt x="2724392" y="10058846"/>
                        <a:pt x="2762079" y="10110921"/>
                        <a:pt x="2745634" y="10107495"/>
                      </a:cubicBezTo>
                      <a:cubicBezTo>
                        <a:pt x="2733300" y="10081458"/>
                        <a:pt x="2689447" y="10105440"/>
                        <a:pt x="2677113" y="10081458"/>
                      </a:cubicBezTo>
                      <a:cubicBezTo>
                        <a:pt x="2686021" y="10063642"/>
                        <a:pt x="2746319" y="10107495"/>
                        <a:pt x="2714800" y="10063642"/>
                      </a:cubicBezTo>
                      <a:cubicBezTo>
                        <a:pt x="2664779" y="10052679"/>
                        <a:pt x="2625037" y="10026641"/>
                        <a:pt x="2577758" y="10011566"/>
                      </a:cubicBezTo>
                      <a:cubicBezTo>
                        <a:pt x="2585981" y="10010882"/>
                        <a:pt x="2586666" y="10006085"/>
                        <a:pt x="2577758" y="9995807"/>
                      </a:cubicBezTo>
                      <a:close/>
                      <a:moveTo>
                        <a:pt x="2481144" y="9908101"/>
                      </a:moveTo>
                      <a:cubicBezTo>
                        <a:pt x="2521571" y="9935509"/>
                        <a:pt x="2503756" y="9956750"/>
                        <a:pt x="2531849" y="9973196"/>
                      </a:cubicBezTo>
                      <a:cubicBezTo>
                        <a:pt x="2492566" y="9960868"/>
                        <a:pt x="2456360" y="9940311"/>
                        <a:pt x="2425642" y="9912897"/>
                      </a:cubicBezTo>
                      <a:cubicBezTo>
                        <a:pt x="2471551" y="9934824"/>
                        <a:pt x="2485255" y="9931398"/>
                        <a:pt x="2481144" y="9908101"/>
                      </a:cubicBezTo>
                      <a:close/>
                      <a:moveTo>
                        <a:pt x="2324916" y="9889600"/>
                      </a:moveTo>
                      <a:cubicBezTo>
                        <a:pt x="2372520" y="9902834"/>
                        <a:pt x="2416698" y="9926210"/>
                        <a:pt x="2454420" y="9958121"/>
                      </a:cubicBezTo>
                      <a:cubicBezTo>
                        <a:pt x="2407577" y="9943030"/>
                        <a:pt x="2363744" y="9919839"/>
                        <a:pt x="2324916" y="9889600"/>
                      </a:cubicBezTo>
                      <a:close/>
                      <a:moveTo>
                        <a:pt x="7879964" y="9797354"/>
                      </a:moveTo>
                      <a:cubicBezTo>
                        <a:pt x="7865799" y="9797740"/>
                        <a:pt x="7838433" y="9832043"/>
                        <a:pt x="7804516" y="9832043"/>
                      </a:cubicBezTo>
                      <a:lnTo>
                        <a:pt x="7806571" y="9832728"/>
                      </a:lnTo>
                      <a:cubicBezTo>
                        <a:pt x="7811368" y="9858766"/>
                        <a:pt x="7866869" y="9813542"/>
                        <a:pt x="7889481" y="9810801"/>
                      </a:cubicBezTo>
                      <a:cubicBezTo>
                        <a:pt x="7887940" y="9800866"/>
                        <a:pt x="7884685" y="9797226"/>
                        <a:pt x="7879964" y="9797354"/>
                      </a:cubicBezTo>
                      <a:close/>
                      <a:moveTo>
                        <a:pt x="1987109" y="9749132"/>
                      </a:moveTo>
                      <a:cubicBezTo>
                        <a:pt x="2013147" y="9762836"/>
                        <a:pt x="2094687" y="9792985"/>
                        <a:pt x="2074130" y="9806004"/>
                      </a:cubicBezTo>
                      <a:cubicBezTo>
                        <a:pt x="2052204" y="9779966"/>
                        <a:pt x="2005610" y="9779281"/>
                        <a:pt x="1987109" y="9749132"/>
                      </a:cubicBezTo>
                      <a:close/>
                      <a:moveTo>
                        <a:pt x="2060426" y="9746392"/>
                      </a:moveTo>
                      <a:cubicBezTo>
                        <a:pt x="2130481" y="9769585"/>
                        <a:pt x="2195727" y="9805342"/>
                        <a:pt x="2252969" y="9851914"/>
                      </a:cubicBezTo>
                      <a:cubicBezTo>
                        <a:pt x="2182738" y="9829128"/>
                        <a:pt x="2117420" y="9793332"/>
                        <a:pt x="2060426" y="9746392"/>
                      </a:cubicBezTo>
                      <a:close/>
                      <a:moveTo>
                        <a:pt x="8020356" y="9710076"/>
                      </a:moveTo>
                      <a:lnTo>
                        <a:pt x="8015560" y="9716928"/>
                      </a:lnTo>
                      <a:lnTo>
                        <a:pt x="8020356" y="9716243"/>
                      </a:lnTo>
                      <a:cubicBezTo>
                        <a:pt x="8020024" y="9714201"/>
                        <a:pt x="8020024" y="9712118"/>
                        <a:pt x="8020356" y="9710076"/>
                      </a:cubicBezTo>
                      <a:close/>
                      <a:moveTo>
                        <a:pt x="2080982" y="9695001"/>
                      </a:moveTo>
                      <a:cubicBezTo>
                        <a:pt x="2122095" y="9748447"/>
                        <a:pt x="2278322" y="9788874"/>
                        <a:pt x="2248173" y="9826560"/>
                      </a:cubicBezTo>
                      <a:cubicBezTo>
                        <a:pt x="2210486" y="9766947"/>
                        <a:pt x="2126891" y="9760095"/>
                        <a:pt x="2073445" y="9717613"/>
                      </a:cubicBezTo>
                      <a:cubicBezTo>
                        <a:pt x="2091260" y="9723093"/>
                        <a:pt x="2065908" y="9692945"/>
                        <a:pt x="2080982" y="9695001"/>
                      </a:cubicBezTo>
                      <a:close/>
                      <a:moveTo>
                        <a:pt x="1918588" y="9661426"/>
                      </a:moveTo>
                      <a:cubicBezTo>
                        <a:pt x="1976127" y="9679059"/>
                        <a:pt x="2026691" y="9714286"/>
                        <a:pt x="2063167" y="9762152"/>
                      </a:cubicBezTo>
                      <a:cubicBezTo>
                        <a:pt x="2002869" y="9741595"/>
                        <a:pt x="1978201" y="9683353"/>
                        <a:pt x="1918588" y="9661426"/>
                      </a:cubicBezTo>
                      <a:close/>
                      <a:moveTo>
                        <a:pt x="8106692" y="9634018"/>
                      </a:moveTo>
                      <a:lnTo>
                        <a:pt x="8092303" y="9644981"/>
                      </a:lnTo>
                      <a:cubicBezTo>
                        <a:pt x="8100343" y="9644355"/>
                        <a:pt x="8108107" y="9641766"/>
                        <a:pt x="8114915" y="9637444"/>
                      </a:cubicBezTo>
                      <a:lnTo>
                        <a:pt x="8123822" y="9634018"/>
                      </a:lnTo>
                      <a:close/>
                      <a:moveTo>
                        <a:pt x="2097440" y="9562756"/>
                      </a:moveTo>
                      <a:lnTo>
                        <a:pt x="2095384" y="9564127"/>
                      </a:lnTo>
                      <a:lnTo>
                        <a:pt x="2099818" y="9564344"/>
                      </a:lnTo>
                      <a:lnTo>
                        <a:pt x="2148733" y="9597020"/>
                      </a:lnTo>
                      <a:cubicBezTo>
                        <a:pt x="2167007" y="9606444"/>
                        <a:pt x="2186342" y="9613813"/>
                        <a:pt x="2206389" y="9618944"/>
                      </a:cubicBezTo>
                      <a:cubicBezTo>
                        <a:pt x="2187887" y="9597360"/>
                        <a:pt x="2144720" y="9572692"/>
                        <a:pt x="2116776" y="9565176"/>
                      </a:cubicBezTo>
                      <a:lnTo>
                        <a:pt x="2099818" y="9564344"/>
                      </a:lnTo>
                      <a:close/>
                      <a:moveTo>
                        <a:pt x="8303218" y="9538827"/>
                      </a:moveTo>
                      <a:cubicBezTo>
                        <a:pt x="8311954" y="9539758"/>
                        <a:pt x="8312596" y="9545797"/>
                        <a:pt x="8325958" y="9542200"/>
                      </a:cubicBezTo>
                      <a:cubicBezTo>
                        <a:pt x="8315248" y="9559380"/>
                        <a:pt x="8300097" y="9573348"/>
                        <a:pt x="8282105" y="9582627"/>
                      </a:cubicBezTo>
                      <a:cubicBezTo>
                        <a:pt x="8279364" y="9572349"/>
                        <a:pt x="8291012" y="9550423"/>
                        <a:pt x="8291012" y="9540144"/>
                      </a:cubicBezTo>
                      <a:cubicBezTo>
                        <a:pt x="8296494" y="9538774"/>
                        <a:pt x="8300305" y="9538517"/>
                        <a:pt x="8303218" y="9538827"/>
                      </a:cubicBezTo>
                      <a:close/>
                      <a:moveTo>
                        <a:pt x="1791202" y="9416461"/>
                      </a:moveTo>
                      <a:lnTo>
                        <a:pt x="1792521" y="9417090"/>
                      </a:lnTo>
                      <a:lnTo>
                        <a:pt x="1792522" y="9418177"/>
                      </a:lnTo>
                      <a:close/>
                      <a:moveTo>
                        <a:pt x="1562965" y="9411325"/>
                      </a:moveTo>
                      <a:cubicBezTo>
                        <a:pt x="1619838" y="9445585"/>
                        <a:pt x="1754138" y="9505883"/>
                        <a:pt x="1795936" y="9491494"/>
                      </a:cubicBezTo>
                      <a:cubicBezTo>
                        <a:pt x="1802788" y="9522328"/>
                        <a:pt x="1845271" y="9519587"/>
                        <a:pt x="1850068" y="9551792"/>
                      </a:cubicBezTo>
                      <a:cubicBezTo>
                        <a:pt x="1824030" y="9538774"/>
                        <a:pt x="1781547" y="9508624"/>
                        <a:pt x="1789769" y="9538774"/>
                      </a:cubicBezTo>
                      <a:cubicBezTo>
                        <a:pt x="1813066" y="9572348"/>
                        <a:pt x="1880217" y="9606609"/>
                        <a:pt x="1850068" y="9551792"/>
                      </a:cubicBezTo>
                      <a:cubicBezTo>
                        <a:pt x="1900372" y="9561178"/>
                        <a:pt x="1946152" y="9586959"/>
                        <a:pt x="1980257" y="9625109"/>
                      </a:cubicBezTo>
                      <a:cubicBezTo>
                        <a:pt x="1867883" y="9590164"/>
                        <a:pt x="1796621" y="9569608"/>
                        <a:pt x="1719193" y="9537403"/>
                      </a:cubicBezTo>
                      <a:cubicBezTo>
                        <a:pt x="1757564" y="9537403"/>
                        <a:pt x="1689729" y="9504513"/>
                        <a:pt x="1700692" y="9481901"/>
                      </a:cubicBezTo>
                      <a:cubicBezTo>
                        <a:pt x="1671232" y="9481565"/>
                        <a:pt x="1642300" y="9474038"/>
                        <a:pt x="1616412" y="9459974"/>
                      </a:cubicBezTo>
                      <a:cubicBezTo>
                        <a:pt x="1582151" y="9443530"/>
                        <a:pt x="1552687" y="9422973"/>
                        <a:pt x="1562965" y="9411325"/>
                      </a:cubicBezTo>
                      <a:close/>
                      <a:moveTo>
                        <a:pt x="1806826" y="9405930"/>
                      </a:moveTo>
                      <a:cubicBezTo>
                        <a:pt x="1819074" y="9407900"/>
                        <a:pt x="1834663" y="9415437"/>
                        <a:pt x="1841172" y="9427085"/>
                      </a:cubicBezTo>
                      <a:cubicBezTo>
                        <a:pt x="1829524" y="9426401"/>
                        <a:pt x="1824728" y="9431881"/>
                        <a:pt x="1832950" y="9448327"/>
                      </a:cubicBezTo>
                      <a:cubicBezTo>
                        <a:pt x="1887081" y="9480531"/>
                        <a:pt x="1944638" y="9455864"/>
                        <a:pt x="2013159" y="9524385"/>
                      </a:cubicBezTo>
                      <a:cubicBezTo>
                        <a:pt x="1928430" y="9520084"/>
                        <a:pt x="1846878" y="9490755"/>
                        <a:pt x="1778818" y="9440104"/>
                      </a:cubicBezTo>
                      <a:cubicBezTo>
                        <a:pt x="1777448" y="9422974"/>
                        <a:pt x="1845283" y="9468197"/>
                        <a:pt x="1819246" y="9429826"/>
                      </a:cubicBezTo>
                      <a:lnTo>
                        <a:pt x="1792521" y="9417090"/>
                      </a:lnTo>
                      <a:lnTo>
                        <a:pt x="1792512" y="9407332"/>
                      </a:lnTo>
                      <a:cubicBezTo>
                        <a:pt x="1795413" y="9405351"/>
                        <a:pt x="1800702" y="9404945"/>
                        <a:pt x="1806826" y="9405930"/>
                      </a:cubicBezTo>
                      <a:close/>
                      <a:moveTo>
                        <a:pt x="1536927" y="9315395"/>
                      </a:moveTo>
                      <a:cubicBezTo>
                        <a:pt x="1554057" y="9336636"/>
                        <a:pt x="1586262" y="9344859"/>
                        <a:pt x="1608873" y="9361990"/>
                      </a:cubicBezTo>
                      <a:cubicBezTo>
                        <a:pt x="1613670" y="9375694"/>
                        <a:pt x="1626688" y="9397620"/>
                        <a:pt x="1613670" y="9397620"/>
                      </a:cubicBezTo>
                      <a:cubicBezTo>
                        <a:pt x="1582836" y="9349655"/>
                        <a:pt x="1575984" y="9383231"/>
                        <a:pt x="1549945" y="9370897"/>
                      </a:cubicBezTo>
                      <a:cubicBezTo>
                        <a:pt x="1538298" y="9353766"/>
                        <a:pt x="1523908" y="9339378"/>
                        <a:pt x="1512945" y="9322247"/>
                      </a:cubicBezTo>
                      <a:cubicBezTo>
                        <a:pt x="1536927" y="9333896"/>
                        <a:pt x="1528704" y="9315395"/>
                        <a:pt x="1536927" y="9315395"/>
                      </a:cubicBezTo>
                      <a:close/>
                      <a:moveTo>
                        <a:pt x="1489968" y="9251672"/>
                      </a:moveTo>
                      <a:cubicBezTo>
                        <a:pt x="1497998" y="9245119"/>
                        <a:pt x="1535899" y="9273255"/>
                        <a:pt x="1553371" y="9288673"/>
                      </a:cubicBezTo>
                      <a:cubicBezTo>
                        <a:pt x="1528703" y="9277709"/>
                        <a:pt x="1528703" y="9292784"/>
                        <a:pt x="1493758" y="9271542"/>
                      </a:cubicBezTo>
                      <a:cubicBezTo>
                        <a:pt x="1487934" y="9259894"/>
                        <a:pt x="1487292" y="9253856"/>
                        <a:pt x="1489968" y="9251672"/>
                      </a:cubicBezTo>
                      <a:close/>
                      <a:moveTo>
                        <a:pt x="1391662" y="9208503"/>
                      </a:moveTo>
                      <a:cubicBezTo>
                        <a:pt x="1428663" y="9235226"/>
                        <a:pt x="1421126" y="9226318"/>
                        <a:pt x="1440312" y="9221522"/>
                      </a:cubicBezTo>
                      <a:cubicBezTo>
                        <a:pt x="1437571" y="9242763"/>
                        <a:pt x="1498554" y="9277024"/>
                        <a:pt x="1469091" y="9277024"/>
                      </a:cubicBezTo>
                      <a:cubicBezTo>
                        <a:pt x="1445793" y="9253727"/>
                        <a:pt x="1404681" y="9242079"/>
                        <a:pt x="1391662" y="9208503"/>
                      </a:cubicBezTo>
                      <a:close/>
                      <a:moveTo>
                        <a:pt x="8785733" y="9168077"/>
                      </a:moveTo>
                      <a:cubicBezTo>
                        <a:pt x="8781622" y="9171503"/>
                        <a:pt x="8770658" y="9176299"/>
                        <a:pt x="8773398" y="9181781"/>
                      </a:cubicBezTo>
                      <a:cubicBezTo>
                        <a:pt x="8779566" y="9196856"/>
                        <a:pt x="8788473" y="9197540"/>
                        <a:pt x="8797381" y="9181781"/>
                      </a:cubicBezTo>
                      <a:cubicBezTo>
                        <a:pt x="8798066" y="9180410"/>
                        <a:pt x="8789844" y="9174244"/>
                        <a:pt x="8785733" y="9170132"/>
                      </a:cubicBezTo>
                      <a:close/>
                      <a:moveTo>
                        <a:pt x="1455400" y="9083797"/>
                      </a:moveTo>
                      <a:cubicBezTo>
                        <a:pt x="1488290" y="9152317"/>
                        <a:pt x="1414973" y="9100927"/>
                        <a:pt x="1433473" y="9152317"/>
                      </a:cubicBezTo>
                      <a:cubicBezTo>
                        <a:pt x="1446446" y="9165040"/>
                        <a:pt x="1461818" y="9175055"/>
                        <a:pt x="1478697" y="9181781"/>
                      </a:cubicBezTo>
                      <a:cubicBezTo>
                        <a:pt x="1453344" y="9118742"/>
                        <a:pt x="1489662" y="9113260"/>
                        <a:pt x="1533514" y="9162595"/>
                      </a:cubicBezTo>
                      <a:cubicBezTo>
                        <a:pt x="1523921" y="9122853"/>
                        <a:pt x="1482808" y="9108463"/>
                        <a:pt x="1455400" y="9083797"/>
                      </a:cubicBezTo>
                      <a:close/>
                      <a:moveTo>
                        <a:pt x="8963887" y="9059129"/>
                      </a:moveTo>
                      <a:lnTo>
                        <a:pt x="8945386" y="9068036"/>
                      </a:lnTo>
                      <a:lnTo>
                        <a:pt x="8947442" y="9068722"/>
                      </a:lnTo>
                      <a:cubicBezTo>
                        <a:pt x="8953121" y="9065876"/>
                        <a:pt x="8958614" y="9062671"/>
                        <a:pt x="8963887" y="9059129"/>
                      </a:cubicBezTo>
                      <a:close/>
                      <a:moveTo>
                        <a:pt x="9729264" y="8236193"/>
                      </a:moveTo>
                      <a:cubicBezTo>
                        <a:pt x="9726522" y="8244416"/>
                        <a:pt x="9724467" y="8254694"/>
                        <a:pt x="9718985" y="8258805"/>
                      </a:cubicBezTo>
                      <a:cubicBezTo>
                        <a:pt x="9709392" y="8264972"/>
                        <a:pt x="9700485" y="8256749"/>
                        <a:pt x="9706652" y="8246471"/>
                      </a:cubicBezTo>
                      <a:cubicBezTo>
                        <a:pt x="9713121" y="8241062"/>
                        <a:pt x="9720935" y="8237510"/>
                        <a:pt x="9729264" y="8236193"/>
                      </a:cubicBezTo>
                      <a:close/>
                      <a:moveTo>
                        <a:pt x="836659" y="8159451"/>
                      </a:moveTo>
                      <a:cubicBezTo>
                        <a:pt x="813362" y="8153970"/>
                        <a:pt x="842139" y="8213583"/>
                        <a:pt x="871603" y="8220435"/>
                      </a:cubicBezTo>
                      <a:cubicBezTo>
                        <a:pt x="875715" y="8193026"/>
                        <a:pt x="839398" y="8184804"/>
                        <a:pt x="839398" y="8159451"/>
                      </a:cubicBezTo>
                      <a:close/>
                      <a:moveTo>
                        <a:pt x="702357" y="7916203"/>
                      </a:moveTo>
                      <a:cubicBezTo>
                        <a:pt x="711951" y="7965538"/>
                        <a:pt x="759914" y="7999113"/>
                        <a:pt x="785268" y="8041596"/>
                      </a:cubicBezTo>
                      <a:cubicBezTo>
                        <a:pt x="769319" y="7993147"/>
                        <a:pt x="740690" y="7949851"/>
                        <a:pt x="702357" y="7916203"/>
                      </a:cubicBezTo>
                      <a:close/>
                      <a:moveTo>
                        <a:pt x="9905363" y="7746955"/>
                      </a:moveTo>
                      <a:cubicBezTo>
                        <a:pt x="9889500" y="7782926"/>
                        <a:pt x="9870707" y="7817531"/>
                        <a:pt x="9849175" y="7850422"/>
                      </a:cubicBezTo>
                      <a:cubicBezTo>
                        <a:pt x="9850545" y="7811365"/>
                        <a:pt x="9890287" y="7738048"/>
                        <a:pt x="9905363" y="7746955"/>
                      </a:cubicBezTo>
                      <a:close/>
                      <a:moveTo>
                        <a:pt x="623558" y="7735308"/>
                      </a:moveTo>
                      <a:cubicBezTo>
                        <a:pt x="625651" y="7761729"/>
                        <a:pt x="637937" y="7786301"/>
                        <a:pt x="657818" y="7803828"/>
                      </a:cubicBezTo>
                      <a:cubicBezTo>
                        <a:pt x="663300" y="7776420"/>
                        <a:pt x="643429" y="7755864"/>
                        <a:pt x="623558" y="7735308"/>
                      </a:cubicBezTo>
                      <a:close/>
                      <a:moveTo>
                        <a:pt x="536055" y="7732878"/>
                      </a:moveTo>
                      <a:cubicBezTo>
                        <a:pt x="531826" y="7732139"/>
                        <a:pt x="529514" y="7736164"/>
                        <a:pt x="531055" y="7747641"/>
                      </a:cubicBezTo>
                      <a:cubicBezTo>
                        <a:pt x="548185" y="7745586"/>
                        <a:pt x="548185" y="7754493"/>
                        <a:pt x="548185" y="7783272"/>
                      </a:cubicBezTo>
                      <a:cubicBezTo>
                        <a:pt x="557952" y="7783801"/>
                        <a:pt x="567093" y="7788248"/>
                        <a:pt x="573539" y="7795606"/>
                      </a:cubicBezTo>
                      <a:cubicBezTo>
                        <a:pt x="578677" y="7780189"/>
                        <a:pt x="548742" y="7735094"/>
                        <a:pt x="536055" y="7732878"/>
                      </a:cubicBezTo>
                      <a:close/>
                      <a:moveTo>
                        <a:pt x="10119146" y="7644174"/>
                      </a:moveTo>
                      <a:lnTo>
                        <a:pt x="10171907" y="7691453"/>
                      </a:lnTo>
                      <a:cubicBezTo>
                        <a:pt x="10164370" y="7698991"/>
                        <a:pt x="10160944" y="7705843"/>
                        <a:pt x="10156148" y="7705843"/>
                      </a:cubicBezTo>
                      <a:cubicBezTo>
                        <a:pt x="10145129" y="7708627"/>
                        <a:pt x="10133591" y="7708627"/>
                        <a:pt x="10122572" y="7705843"/>
                      </a:cubicBezTo>
                      <a:cubicBezTo>
                        <a:pt x="10102016" y="7696935"/>
                        <a:pt x="10109553" y="7677064"/>
                        <a:pt x="10109553" y="7659249"/>
                      </a:cubicBezTo>
                      <a:cubicBezTo>
                        <a:pt x="10110239" y="7654452"/>
                        <a:pt x="10115721" y="7649656"/>
                        <a:pt x="10119146" y="7644174"/>
                      </a:cubicBezTo>
                      <a:close/>
                      <a:moveTo>
                        <a:pt x="9904677" y="7643490"/>
                      </a:moveTo>
                      <a:lnTo>
                        <a:pt x="9903836" y="7645281"/>
                      </a:lnTo>
                      <a:lnTo>
                        <a:pt x="9903306" y="7645546"/>
                      </a:lnTo>
                      <a:lnTo>
                        <a:pt x="9888917" y="7645546"/>
                      </a:lnTo>
                      <a:cubicBezTo>
                        <a:pt x="9872941" y="7662396"/>
                        <a:pt x="9863052" y="7684101"/>
                        <a:pt x="9860824" y="7707214"/>
                      </a:cubicBezTo>
                      <a:cubicBezTo>
                        <a:pt x="9875556" y="7701390"/>
                        <a:pt x="9882750" y="7690598"/>
                        <a:pt x="9888146" y="7678693"/>
                      </a:cubicBezTo>
                      <a:lnTo>
                        <a:pt x="9903836" y="7645281"/>
                      </a:lnTo>
                      <a:lnTo>
                        <a:pt x="9906048" y="7644175"/>
                      </a:lnTo>
                      <a:close/>
                      <a:moveTo>
                        <a:pt x="10254818" y="7641433"/>
                      </a:moveTo>
                      <a:cubicBezTo>
                        <a:pt x="10267837" y="7642118"/>
                        <a:pt x="10278115" y="7643489"/>
                        <a:pt x="10278115" y="7663360"/>
                      </a:cubicBezTo>
                      <a:cubicBezTo>
                        <a:pt x="10278115" y="7664730"/>
                        <a:pt x="10266466" y="7665416"/>
                        <a:pt x="10266466" y="7665415"/>
                      </a:cubicBezTo>
                      <a:cubicBezTo>
                        <a:pt x="10261902" y="7657771"/>
                        <a:pt x="10258004" y="7649747"/>
                        <a:pt x="10254818" y="7641433"/>
                      </a:cubicBezTo>
                      <a:close/>
                      <a:moveTo>
                        <a:pt x="1278618" y="7531116"/>
                      </a:moveTo>
                      <a:cubicBezTo>
                        <a:pt x="1284686" y="7536833"/>
                        <a:pt x="1291347" y="7541887"/>
                        <a:pt x="1298488" y="7546190"/>
                      </a:cubicBezTo>
                      <a:cubicBezTo>
                        <a:pt x="1300544" y="7531116"/>
                        <a:pt x="1290951" y="7531116"/>
                        <a:pt x="1281357" y="7531116"/>
                      </a:cubicBezTo>
                      <a:close/>
                      <a:moveTo>
                        <a:pt x="470218" y="7512077"/>
                      </a:moveTo>
                      <a:cubicBezTo>
                        <a:pt x="453843" y="7516068"/>
                        <a:pt x="446303" y="7537797"/>
                        <a:pt x="459793" y="7582507"/>
                      </a:cubicBezTo>
                      <a:cubicBezTo>
                        <a:pt x="470071" y="7566061"/>
                        <a:pt x="472813" y="7524264"/>
                        <a:pt x="509815" y="7566061"/>
                      </a:cubicBezTo>
                      <a:cubicBezTo>
                        <a:pt x="497790" y="7586871"/>
                        <a:pt x="491633" y="7610551"/>
                        <a:pt x="491998" y="7634582"/>
                      </a:cubicBezTo>
                      <a:cubicBezTo>
                        <a:pt x="512554" y="7651712"/>
                        <a:pt x="532425" y="7669528"/>
                        <a:pt x="523518" y="7697621"/>
                      </a:cubicBezTo>
                      <a:cubicBezTo>
                        <a:pt x="560598" y="7722019"/>
                        <a:pt x="592308" y="7753729"/>
                        <a:pt x="616706" y="7790809"/>
                      </a:cubicBezTo>
                      <a:cubicBezTo>
                        <a:pt x="631781" y="7783957"/>
                        <a:pt x="605057" y="7733252"/>
                        <a:pt x="581760" y="7709270"/>
                      </a:cubicBezTo>
                      <a:cubicBezTo>
                        <a:pt x="588612" y="7687343"/>
                        <a:pt x="614650" y="7757234"/>
                        <a:pt x="614650" y="7718178"/>
                      </a:cubicBezTo>
                      <a:cubicBezTo>
                        <a:pt x="598205" y="7651712"/>
                        <a:pt x="518721" y="7605804"/>
                        <a:pt x="518721" y="7532486"/>
                      </a:cubicBezTo>
                      <a:cubicBezTo>
                        <a:pt x="508615" y="7523407"/>
                        <a:pt x="498379" y="7517026"/>
                        <a:pt x="489086" y="7513804"/>
                      </a:cubicBezTo>
                      <a:cubicBezTo>
                        <a:pt x="482116" y="7511387"/>
                        <a:pt x="475677" y="7510746"/>
                        <a:pt x="470218" y="7512077"/>
                      </a:cubicBezTo>
                      <a:close/>
                      <a:moveTo>
                        <a:pt x="10189038" y="7313220"/>
                      </a:moveTo>
                      <a:cubicBezTo>
                        <a:pt x="10183629" y="7319688"/>
                        <a:pt x="10180077" y="7327503"/>
                        <a:pt x="10178760" y="7335832"/>
                      </a:cubicBezTo>
                      <a:lnTo>
                        <a:pt x="10173963" y="7335832"/>
                      </a:lnTo>
                      <a:cubicBezTo>
                        <a:pt x="10173963" y="7340628"/>
                        <a:pt x="10173963" y="7340628"/>
                        <a:pt x="10173963" y="7340628"/>
                      </a:cubicBezTo>
                      <a:cubicBezTo>
                        <a:pt x="10164871" y="7341883"/>
                        <a:pt x="10156320" y="7345683"/>
                        <a:pt x="10149296" y="7351592"/>
                      </a:cubicBezTo>
                      <a:cubicBezTo>
                        <a:pt x="10142444" y="7364611"/>
                        <a:pt x="10155463" y="7368036"/>
                        <a:pt x="10162315" y="7364611"/>
                      </a:cubicBezTo>
                      <a:cubicBezTo>
                        <a:pt x="10169167" y="7361184"/>
                        <a:pt x="10173963" y="7350221"/>
                        <a:pt x="10173963" y="7340628"/>
                      </a:cubicBezTo>
                      <a:lnTo>
                        <a:pt x="10178760" y="7340628"/>
                      </a:lnTo>
                      <a:cubicBezTo>
                        <a:pt x="10178760" y="7335832"/>
                        <a:pt x="10178760" y="7335832"/>
                        <a:pt x="10178760" y="7335832"/>
                      </a:cubicBezTo>
                      <a:cubicBezTo>
                        <a:pt x="10187089" y="7334515"/>
                        <a:pt x="10194903" y="7330963"/>
                        <a:pt x="10201372" y="7325554"/>
                      </a:cubicBezTo>
                      <a:lnTo>
                        <a:pt x="10202742" y="7331720"/>
                      </a:lnTo>
                      <a:cubicBezTo>
                        <a:pt x="10209594" y="7319387"/>
                        <a:pt x="10200001" y="7309794"/>
                        <a:pt x="10189038" y="7313220"/>
                      </a:cubicBezTo>
                      <a:close/>
                      <a:moveTo>
                        <a:pt x="10099961" y="7229625"/>
                      </a:moveTo>
                      <a:cubicBezTo>
                        <a:pt x="10099961" y="7233736"/>
                        <a:pt x="10099961" y="7233736"/>
                        <a:pt x="10099961" y="7233736"/>
                      </a:cubicBezTo>
                      <a:lnTo>
                        <a:pt x="10104073" y="7233736"/>
                      </a:lnTo>
                      <a:lnTo>
                        <a:pt x="10104073" y="7234421"/>
                      </a:lnTo>
                      <a:lnTo>
                        <a:pt x="10104354" y="7234485"/>
                      </a:lnTo>
                      <a:lnTo>
                        <a:pt x="10108184" y="7244699"/>
                      </a:lnTo>
                      <a:cubicBezTo>
                        <a:pt x="10108992" y="7249636"/>
                        <a:pt x="10111697" y="7254062"/>
                        <a:pt x="10115721" y="7257033"/>
                      </a:cubicBezTo>
                      <a:lnTo>
                        <a:pt x="10117091" y="7257718"/>
                      </a:lnTo>
                      <a:cubicBezTo>
                        <a:pt x="10126684" y="7263200"/>
                        <a:pt x="10132165" y="7251551"/>
                        <a:pt x="10128054" y="7245384"/>
                      </a:cubicBezTo>
                      <a:cubicBezTo>
                        <a:pt x="10125999" y="7242301"/>
                        <a:pt x="10122402" y="7239561"/>
                        <a:pt x="10118120" y="7237590"/>
                      </a:cubicBezTo>
                      <a:lnTo>
                        <a:pt x="10104354" y="7234485"/>
                      </a:lnTo>
                      <a:lnTo>
                        <a:pt x="10104073" y="7233736"/>
                      </a:lnTo>
                      <a:lnTo>
                        <a:pt x="10104073" y="7229625"/>
                      </a:lnTo>
                      <a:close/>
                      <a:moveTo>
                        <a:pt x="846403" y="7197831"/>
                      </a:moveTo>
                      <a:lnTo>
                        <a:pt x="835031" y="7205569"/>
                      </a:lnTo>
                      <a:lnTo>
                        <a:pt x="833918" y="7204272"/>
                      </a:lnTo>
                      <a:lnTo>
                        <a:pt x="833918" y="7206327"/>
                      </a:lnTo>
                      <a:lnTo>
                        <a:pt x="835031" y="7205569"/>
                      </a:lnTo>
                      <a:lnTo>
                        <a:pt x="848692" y="7221477"/>
                      </a:lnTo>
                      <a:cubicBezTo>
                        <a:pt x="863081" y="7236862"/>
                        <a:pt x="875543" y="7245214"/>
                        <a:pt x="879141" y="7232366"/>
                      </a:cubicBezTo>
                      <a:cubicBezTo>
                        <a:pt x="874055" y="7221180"/>
                        <a:pt x="868100" y="7210412"/>
                        <a:pt x="861326" y="7200161"/>
                      </a:cubicBezTo>
                      <a:cubicBezTo>
                        <a:pt x="856658" y="7197420"/>
                        <a:pt x="851328" y="7196723"/>
                        <a:pt x="846403" y="7197831"/>
                      </a:cubicBezTo>
                      <a:close/>
                      <a:moveTo>
                        <a:pt x="661927" y="6982949"/>
                      </a:moveTo>
                      <a:cubicBezTo>
                        <a:pt x="668094" y="6987060"/>
                        <a:pt x="669465" y="6998023"/>
                        <a:pt x="672891" y="7006931"/>
                      </a:cubicBezTo>
                      <a:cubicBezTo>
                        <a:pt x="663983" y="7003505"/>
                        <a:pt x="653705" y="7001450"/>
                        <a:pt x="649594" y="6995282"/>
                      </a:cubicBezTo>
                      <a:cubicBezTo>
                        <a:pt x="643427" y="6989116"/>
                        <a:pt x="655761" y="6978838"/>
                        <a:pt x="661927" y="6982949"/>
                      </a:cubicBezTo>
                      <a:close/>
                      <a:moveTo>
                        <a:pt x="10344579" y="6865093"/>
                      </a:moveTo>
                      <a:cubicBezTo>
                        <a:pt x="10348690" y="6865093"/>
                        <a:pt x="10352117" y="6876056"/>
                        <a:pt x="10356228" y="6876056"/>
                      </a:cubicBezTo>
                      <a:lnTo>
                        <a:pt x="10350061" y="6887704"/>
                      </a:lnTo>
                      <a:lnTo>
                        <a:pt x="10332245" y="6875371"/>
                      </a:lnTo>
                      <a:cubicBezTo>
                        <a:pt x="10336357" y="6871945"/>
                        <a:pt x="10340468" y="6865093"/>
                        <a:pt x="10344579" y="6865093"/>
                      </a:cubicBezTo>
                      <a:close/>
                      <a:moveTo>
                        <a:pt x="10304153" y="6832203"/>
                      </a:moveTo>
                      <a:cubicBezTo>
                        <a:pt x="10316486" y="6856185"/>
                        <a:pt x="10287022" y="6915798"/>
                        <a:pt x="10280170" y="6896613"/>
                      </a:cubicBezTo>
                      <a:cubicBezTo>
                        <a:pt x="10292504" y="6876742"/>
                        <a:pt x="10280855" y="6847278"/>
                        <a:pt x="10304153" y="6832203"/>
                      </a:cubicBezTo>
                      <a:close/>
                      <a:moveTo>
                        <a:pt x="10550485" y="6824141"/>
                      </a:moveTo>
                      <a:cubicBezTo>
                        <a:pt x="10566802" y="6827963"/>
                        <a:pt x="10585431" y="6847106"/>
                        <a:pt x="10584403" y="6865093"/>
                      </a:cubicBezTo>
                      <a:cubicBezTo>
                        <a:pt x="10584276" y="6883119"/>
                        <a:pt x="10581976" y="6901064"/>
                        <a:pt x="10577550" y="6918539"/>
                      </a:cubicBezTo>
                      <a:cubicBezTo>
                        <a:pt x="10570013" y="6943891"/>
                        <a:pt x="10553569" y="6974726"/>
                        <a:pt x="10547401" y="6987060"/>
                      </a:cubicBezTo>
                      <a:cubicBezTo>
                        <a:pt x="10541234" y="6999394"/>
                        <a:pt x="10533697" y="7006931"/>
                        <a:pt x="10522734" y="6999394"/>
                      </a:cubicBezTo>
                      <a:cubicBezTo>
                        <a:pt x="10491214" y="6967874"/>
                        <a:pt x="10441195" y="6969930"/>
                        <a:pt x="10414471" y="6930873"/>
                      </a:cubicBezTo>
                      <a:cubicBezTo>
                        <a:pt x="10403508" y="6917854"/>
                        <a:pt x="10399397" y="6910316"/>
                        <a:pt x="10414471" y="6901409"/>
                      </a:cubicBezTo>
                      <a:cubicBezTo>
                        <a:pt x="10454898" y="6876056"/>
                        <a:pt x="10494641" y="6850018"/>
                        <a:pt x="10535752" y="6826036"/>
                      </a:cubicBezTo>
                      <a:cubicBezTo>
                        <a:pt x="10539864" y="6823295"/>
                        <a:pt x="10545046" y="6822867"/>
                        <a:pt x="10550485" y="6824141"/>
                      </a:cubicBezTo>
                      <a:close/>
                      <a:moveTo>
                        <a:pt x="10396655" y="6788350"/>
                      </a:moveTo>
                      <a:cubicBezTo>
                        <a:pt x="10395925" y="6797453"/>
                        <a:pt x="10392326" y="6806089"/>
                        <a:pt x="10386377" y="6813018"/>
                      </a:cubicBezTo>
                      <a:cubicBezTo>
                        <a:pt x="10377469" y="6819869"/>
                        <a:pt x="10369932" y="6806166"/>
                        <a:pt x="10373358" y="6799998"/>
                      </a:cubicBezTo>
                      <a:cubicBezTo>
                        <a:pt x="10376784" y="6793832"/>
                        <a:pt x="10387748" y="6791776"/>
                        <a:pt x="10396655" y="6788350"/>
                      </a:cubicBezTo>
                      <a:close/>
                      <a:moveTo>
                        <a:pt x="10396655" y="6784239"/>
                      </a:moveTo>
                      <a:lnTo>
                        <a:pt x="10401452" y="6784239"/>
                      </a:lnTo>
                      <a:cubicBezTo>
                        <a:pt x="10401155" y="6785593"/>
                        <a:pt x="10401155" y="6786996"/>
                        <a:pt x="10401452" y="6788350"/>
                      </a:cubicBezTo>
                      <a:lnTo>
                        <a:pt x="10396655" y="6788350"/>
                      </a:lnTo>
                      <a:cubicBezTo>
                        <a:pt x="10396952" y="6786996"/>
                        <a:pt x="10396952" y="6785594"/>
                        <a:pt x="10396655" y="6784239"/>
                      </a:cubicBezTo>
                      <a:close/>
                      <a:moveTo>
                        <a:pt x="10415156" y="6758886"/>
                      </a:moveTo>
                      <a:cubicBezTo>
                        <a:pt x="10423378" y="6752719"/>
                        <a:pt x="10431601" y="6766423"/>
                        <a:pt x="10427489" y="6772590"/>
                      </a:cubicBezTo>
                      <a:cubicBezTo>
                        <a:pt x="10423378" y="6778757"/>
                        <a:pt x="10413100" y="6782868"/>
                        <a:pt x="10404192" y="6782868"/>
                      </a:cubicBezTo>
                      <a:cubicBezTo>
                        <a:pt x="10406933" y="6773961"/>
                        <a:pt x="10408989" y="6762997"/>
                        <a:pt x="10415156" y="6758886"/>
                      </a:cubicBezTo>
                      <a:close/>
                      <a:moveTo>
                        <a:pt x="889162" y="6618591"/>
                      </a:moveTo>
                      <a:cubicBezTo>
                        <a:pt x="881025" y="6619961"/>
                        <a:pt x="871946" y="6629040"/>
                        <a:pt x="859955" y="6646513"/>
                      </a:cubicBezTo>
                      <a:cubicBezTo>
                        <a:pt x="848991" y="6661587"/>
                        <a:pt x="840085" y="6674607"/>
                        <a:pt x="818842" y="6674607"/>
                      </a:cubicBezTo>
                      <a:cubicBezTo>
                        <a:pt x="835972" y="6717089"/>
                        <a:pt x="852417" y="6758887"/>
                        <a:pt x="867492" y="6801370"/>
                      </a:cubicBezTo>
                      <a:lnTo>
                        <a:pt x="868178" y="6806167"/>
                      </a:lnTo>
                      <a:cubicBezTo>
                        <a:pt x="874652" y="6797637"/>
                        <a:pt x="882259" y="6790030"/>
                        <a:pt x="890789" y="6783555"/>
                      </a:cubicBezTo>
                      <a:cubicBezTo>
                        <a:pt x="895246" y="6780785"/>
                        <a:pt x="899470" y="6777659"/>
                        <a:pt x="903422" y="6774208"/>
                      </a:cubicBezTo>
                      <a:cubicBezTo>
                        <a:pt x="943900" y="6738863"/>
                        <a:pt x="948060" y="6677397"/>
                        <a:pt x="912716" y="6636920"/>
                      </a:cubicBezTo>
                      <a:cubicBezTo>
                        <a:pt x="904494" y="6623559"/>
                        <a:pt x="897299" y="6617221"/>
                        <a:pt x="889162" y="6618591"/>
                      </a:cubicBezTo>
                      <a:close/>
                      <a:moveTo>
                        <a:pt x="898326" y="6528657"/>
                      </a:moveTo>
                      <a:cubicBezTo>
                        <a:pt x="901068" y="6537565"/>
                        <a:pt x="897641" y="6545102"/>
                        <a:pt x="909290" y="6551954"/>
                      </a:cubicBezTo>
                      <a:cubicBezTo>
                        <a:pt x="920939" y="6558806"/>
                        <a:pt x="928476" y="6549213"/>
                        <a:pt x="920939" y="6538935"/>
                      </a:cubicBezTo>
                      <a:cubicBezTo>
                        <a:pt x="914470" y="6533526"/>
                        <a:pt x="906656" y="6529974"/>
                        <a:pt x="898326" y="6528657"/>
                      </a:cubicBezTo>
                      <a:close/>
                      <a:moveTo>
                        <a:pt x="10312750" y="6464173"/>
                      </a:moveTo>
                      <a:cubicBezTo>
                        <a:pt x="10301412" y="6474226"/>
                        <a:pt x="10286509" y="6511356"/>
                        <a:pt x="10293190" y="6527287"/>
                      </a:cubicBezTo>
                      <a:cubicBezTo>
                        <a:pt x="10310320" y="6523861"/>
                        <a:pt x="10313060" y="6469044"/>
                        <a:pt x="10319228" y="6495082"/>
                      </a:cubicBezTo>
                      <a:cubicBezTo>
                        <a:pt x="10328821" y="6478637"/>
                        <a:pt x="10310320" y="6482748"/>
                        <a:pt x="10321968" y="6464933"/>
                      </a:cubicBezTo>
                      <a:cubicBezTo>
                        <a:pt x="10319913" y="6460479"/>
                        <a:pt x="10316530" y="6460822"/>
                        <a:pt x="10312750" y="6464173"/>
                      </a:cubicBezTo>
                      <a:close/>
                      <a:moveTo>
                        <a:pt x="912716" y="6462192"/>
                      </a:moveTo>
                      <a:cubicBezTo>
                        <a:pt x="906550" y="6466303"/>
                        <a:pt x="901752" y="6476581"/>
                        <a:pt x="901752" y="6485489"/>
                      </a:cubicBezTo>
                      <a:cubicBezTo>
                        <a:pt x="911345" y="6482748"/>
                        <a:pt x="918197" y="6486859"/>
                        <a:pt x="925050" y="6474526"/>
                      </a:cubicBezTo>
                      <a:cubicBezTo>
                        <a:pt x="931902" y="6462192"/>
                        <a:pt x="918882" y="6458081"/>
                        <a:pt x="912716" y="6462192"/>
                      </a:cubicBezTo>
                      <a:close/>
                      <a:moveTo>
                        <a:pt x="829035" y="6457995"/>
                      </a:moveTo>
                      <a:cubicBezTo>
                        <a:pt x="811991" y="6454655"/>
                        <a:pt x="794861" y="6460479"/>
                        <a:pt x="775674" y="6482748"/>
                      </a:cubicBezTo>
                      <a:cubicBezTo>
                        <a:pt x="766438" y="6492532"/>
                        <a:pt x="756349" y="6501475"/>
                        <a:pt x="745526" y="6509471"/>
                      </a:cubicBezTo>
                      <a:cubicBezTo>
                        <a:pt x="753748" y="6527972"/>
                        <a:pt x="763340" y="6548528"/>
                        <a:pt x="772248" y="6571140"/>
                      </a:cubicBezTo>
                      <a:cubicBezTo>
                        <a:pt x="808425" y="6545124"/>
                        <a:pt x="851134" y="6529701"/>
                        <a:pt x="895586" y="6526601"/>
                      </a:cubicBezTo>
                      <a:lnTo>
                        <a:pt x="895586" y="6492341"/>
                      </a:lnTo>
                      <a:cubicBezTo>
                        <a:pt x="890750" y="6492118"/>
                        <a:pt x="886042" y="6490705"/>
                        <a:pt x="881882" y="6488230"/>
                      </a:cubicBezTo>
                      <a:cubicBezTo>
                        <a:pt x="863039" y="6473841"/>
                        <a:pt x="846080" y="6461336"/>
                        <a:pt x="829035" y="6457995"/>
                      </a:cubicBezTo>
                      <a:close/>
                      <a:moveTo>
                        <a:pt x="707840" y="6377225"/>
                      </a:moveTo>
                      <a:lnTo>
                        <a:pt x="712636" y="6377225"/>
                      </a:lnTo>
                      <a:lnTo>
                        <a:pt x="707840" y="6382021"/>
                      </a:lnTo>
                      <a:close/>
                      <a:moveTo>
                        <a:pt x="947661" y="6354615"/>
                      </a:moveTo>
                      <a:cubicBezTo>
                        <a:pt x="935384" y="6364158"/>
                        <a:pt x="923713" y="6374456"/>
                        <a:pt x="912716" y="6385449"/>
                      </a:cubicBezTo>
                      <a:cubicBezTo>
                        <a:pt x="909272" y="6389690"/>
                        <a:pt x="906286" y="6394283"/>
                        <a:pt x="903808" y="6399153"/>
                      </a:cubicBezTo>
                      <a:cubicBezTo>
                        <a:pt x="912550" y="6405173"/>
                        <a:pt x="922295" y="6409581"/>
                        <a:pt x="932588" y="6412172"/>
                      </a:cubicBezTo>
                      <a:cubicBezTo>
                        <a:pt x="942310" y="6414101"/>
                        <a:pt x="952353" y="6411011"/>
                        <a:pt x="959310" y="6403949"/>
                      </a:cubicBezTo>
                      <a:cubicBezTo>
                        <a:pt x="953828" y="6387504"/>
                        <a:pt x="949717" y="6372430"/>
                        <a:pt x="947661" y="6354615"/>
                      </a:cubicBezTo>
                      <a:close/>
                      <a:moveTo>
                        <a:pt x="697558" y="6351872"/>
                      </a:moveTo>
                      <a:cubicBezTo>
                        <a:pt x="703725" y="6355984"/>
                        <a:pt x="707837" y="6365577"/>
                        <a:pt x="707837" y="6374484"/>
                      </a:cubicBezTo>
                      <a:cubicBezTo>
                        <a:pt x="699614" y="6371743"/>
                        <a:pt x="689336" y="6369688"/>
                        <a:pt x="685225" y="6364206"/>
                      </a:cubicBezTo>
                      <a:cubicBezTo>
                        <a:pt x="679058" y="6354613"/>
                        <a:pt x="691392" y="6347761"/>
                        <a:pt x="697558" y="6351872"/>
                      </a:cubicBezTo>
                      <a:close/>
                      <a:moveTo>
                        <a:pt x="10415156" y="6277185"/>
                      </a:moveTo>
                      <a:cubicBezTo>
                        <a:pt x="10422008" y="6270333"/>
                        <a:pt x="10432286" y="6283351"/>
                        <a:pt x="10428175" y="6289518"/>
                      </a:cubicBezTo>
                      <a:cubicBezTo>
                        <a:pt x="10424064" y="6295685"/>
                        <a:pt x="10413785" y="6300481"/>
                        <a:pt x="10405563" y="6300481"/>
                      </a:cubicBezTo>
                      <a:cubicBezTo>
                        <a:pt x="10406489" y="6291964"/>
                        <a:pt x="10409816" y="6283885"/>
                        <a:pt x="10415156" y="6277185"/>
                      </a:cubicBezTo>
                      <a:close/>
                      <a:moveTo>
                        <a:pt x="10372535" y="6276051"/>
                      </a:moveTo>
                      <a:cubicBezTo>
                        <a:pt x="10371004" y="6276029"/>
                        <a:pt x="10369248" y="6277186"/>
                        <a:pt x="10367192" y="6279927"/>
                      </a:cubicBezTo>
                      <a:cubicBezTo>
                        <a:pt x="10370696" y="6286814"/>
                        <a:pt x="10375881" y="6292706"/>
                        <a:pt x="10382267" y="6297057"/>
                      </a:cubicBezTo>
                      <a:cubicBezTo>
                        <a:pt x="10379698" y="6286779"/>
                        <a:pt x="10377128" y="6276115"/>
                        <a:pt x="10372535" y="6276051"/>
                      </a:cubicBezTo>
                      <a:close/>
                      <a:moveTo>
                        <a:pt x="768821" y="6197701"/>
                      </a:moveTo>
                      <a:lnTo>
                        <a:pt x="781154" y="6211405"/>
                      </a:lnTo>
                      <a:lnTo>
                        <a:pt x="767450" y="6223739"/>
                      </a:lnTo>
                      <a:cubicBezTo>
                        <a:pt x="763339" y="6218943"/>
                        <a:pt x="757172" y="6215517"/>
                        <a:pt x="757172" y="6210720"/>
                      </a:cubicBezTo>
                      <a:cubicBezTo>
                        <a:pt x="757172" y="6205924"/>
                        <a:pt x="764709" y="6202497"/>
                        <a:pt x="768821" y="6197701"/>
                      </a:cubicBezTo>
                      <a:close/>
                      <a:moveTo>
                        <a:pt x="224748" y="6062031"/>
                      </a:moveTo>
                      <a:cubicBezTo>
                        <a:pt x="220542" y="6091870"/>
                        <a:pt x="233875" y="6121467"/>
                        <a:pt x="259009" y="6138089"/>
                      </a:cubicBezTo>
                      <a:cubicBezTo>
                        <a:pt x="256269" y="6109995"/>
                        <a:pt x="240508" y="6062031"/>
                        <a:pt x="224748" y="6062031"/>
                      </a:cubicBezTo>
                      <a:close/>
                      <a:moveTo>
                        <a:pt x="10417212" y="5879764"/>
                      </a:moveTo>
                      <a:cubicBezTo>
                        <a:pt x="10427490" y="5890728"/>
                        <a:pt x="10439139" y="5889357"/>
                        <a:pt x="10449417" y="5906487"/>
                      </a:cubicBezTo>
                      <a:lnTo>
                        <a:pt x="10449417" y="5906488"/>
                      </a:lnTo>
                      <a:cubicBezTo>
                        <a:pt x="10440275" y="5947979"/>
                        <a:pt x="10427433" y="5988569"/>
                        <a:pt x="10411045" y="6027769"/>
                      </a:cubicBezTo>
                      <a:cubicBezTo>
                        <a:pt x="10400277" y="5978730"/>
                        <a:pt x="10402402" y="5927737"/>
                        <a:pt x="10417212" y="5879764"/>
                      </a:cubicBezTo>
                      <a:close/>
                      <a:moveTo>
                        <a:pt x="10339783" y="5816041"/>
                      </a:moveTo>
                      <a:cubicBezTo>
                        <a:pt x="10319216" y="5854488"/>
                        <a:pt x="10316220" y="5899934"/>
                        <a:pt x="10331561" y="5940749"/>
                      </a:cubicBezTo>
                      <a:cubicBezTo>
                        <a:pt x="10341839" y="5918137"/>
                        <a:pt x="10346636" y="5924989"/>
                        <a:pt x="10356229" y="5916767"/>
                      </a:cubicBezTo>
                      <a:cubicBezTo>
                        <a:pt x="10344580" y="5913341"/>
                        <a:pt x="10339783" y="5866061"/>
                        <a:pt x="10339783" y="5816041"/>
                      </a:cubicBezTo>
                      <a:close/>
                      <a:moveTo>
                        <a:pt x="10435713" y="5784520"/>
                      </a:moveTo>
                      <a:cubicBezTo>
                        <a:pt x="10442892" y="5810529"/>
                        <a:pt x="10442892" y="5837996"/>
                        <a:pt x="10435713" y="5864004"/>
                      </a:cubicBezTo>
                      <a:cubicBezTo>
                        <a:pt x="10425434" y="5853041"/>
                        <a:pt x="10413786" y="5854411"/>
                        <a:pt x="10403508" y="5837966"/>
                      </a:cubicBezTo>
                      <a:cubicBezTo>
                        <a:pt x="10426120" y="5779724"/>
                        <a:pt x="10424749" y="5861949"/>
                        <a:pt x="10430231" y="5842763"/>
                      </a:cubicBezTo>
                      <a:cubicBezTo>
                        <a:pt x="10435713" y="5823577"/>
                        <a:pt x="10419267" y="5801650"/>
                        <a:pt x="10435713" y="5784520"/>
                      </a:cubicBezTo>
                      <a:close/>
                      <a:moveTo>
                        <a:pt x="581759" y="5751631"/>
                      </a:moveTo>
                      <a:cubicBezTo>
                        <a:pt x="585871" y="5755742"/>
                        <a:pt x="592723" y="5760538"/>
                        <a:pt x="592723" y="5765334"/>
                      </a:cubicBezTo>
                      <a:cubicBezTo>
                        <a:pt x="592723" y="5769446"/>
                        <a:pt x="584499" y="5781094"/>
                        <a:pt x="580388" y="5776983"/>
                      </a:cubicBezTo>
                      <a:cubicBezTo>
                        <a:pt x="576277" y="5772872"/>
                        <a:pt x="570110" y="5767390"/>
                        <a:pt x="570110" y="5763279"/>
                      </a:cubicBezTo>
                      <a:cubicBezTo>
                        <a:pt x="570110" y="5759168"/>
                        <a:pt x="577647" y="5747519"/>
                        <a:pt x="581759" y="5751631"/>
                      </a:cubicBezTo>
                      <a:close/>
                      <a:moveTo>
                        <a:pt x="10420638" y="5557718"/>
                      </a:moveTo>
                      <a:cubicBezTo>
                        <a:pt x="10413786" y="5603627"/>
                        <a:pt x="10406934" y="5663925"/>
                        <a:pt x="10435713" y="5687222"/>
                      </a:cubicBezTo>
                      <a:cubicBezTo>
                        <a:pt x="10446137" y="5643628"/>
                        <a:pt x="10440797" y="5597752"/>
                        <a:pt x="10420638" y="5557718"/>
                      </a:cubicBezTo>
                      <a:close/>
                      <a:moveTo>
                        <a:pt x="10387063" y="5492623"/>
                      </a:moveTo>
                      <a:cubicBezTo>
                        <a:pt x="10383501" y="5505185"/>
                        <a:pt x="10380980" y="5518019"/>
                        <a:pt x="10379525" y="5530995"/>
                      </a:cubicBezTo>
                      <a:lnTo>
                        <a:pt x="10388433" y="5535106"/>
                      </a:lnTo>
                      <a:lnTo>
                        <a:pt x="10388433" y="5546754"/>
                      </a:lnTo>
                      <a:lnTo>
                        <a:pt x="10379526" y="5546754"/>
                      </a:lnTo>
                      <a:cubicBezTo>
                        <a:pt x="10375276" y="5581579"/>
                        <a:pt x="10378787" y="5616913"/>
                        <a:pt x="10389804" y="5650221"/>
                      </a:cubicBezTo>
                      <a:cubicBezTo>
                        <a:pt x="10383636" y="5597460"/>
                        <a:pt x="10405564" y="5550181"/>
                        <a:pt x="10387063" y="5492623"/>
                      </a:cubicBezTo>
                      <a:close/>
                      <a:moveTo>
                        <a:pt x="10400264" y="5426468"/>
                      </a:moveTo>
                      <a:cubicBezTo>
                        <a:pt x="10396057" y="5428556"/>
                        <a:pt x="10391174" y="5437292"/>
                        <a:pt x="10387063" y="5427528"/>
                      </a:cubicBezTo>
                      <a:cubicBezTo>
                        <a:pt x="10380896" y="5442603"/>
                        <a:pt x="10386378" y="5459733"/>
                        <a:pt x="10380896" y="5474808"/>
                      </a:cubicBezTo>
                      <a:cubicBezTo>
                        <a:pt x="10388433" y="5490567"/>
                        <a:pt x="10398026" y="5481660"/>
                        <a:pt x="10404193" y="5456307"/>
                      </a:cubicBezTo>
                      <a:cubicBezTo>
                        <a:pt x="10400229" y="5447123"/>
                        <a:pt x="10400229" y="5436712"/>
                        <a:pt x="10404193" y="5427528"/>
                      </a:cubicBezTo>
                      <a:cubicBezTo>
                        <a:pt x="10402994" y="5425815"/>
                        <a:pt x="10401667" y="5425772"/>
                        <a:pt x="10400264" y="5426468"/>
                      </a:cubicBezTo>
                      <a:close/>
                      <a:moveTo>
                        <a:pt x="10422694" y="5353526"/>
                      </a:moveTo>
                      <a:cubicBezTo>
                        <a:pt x="10406248" y="5384360"/>
                        <a:pt x="10423379" y="5418621"/>
                        <a:pt x="10412416" y="5449455"/>
                      </a:cubicBezTo>
                      <a:cubicBezTo>
                        <a:pt x="10433657" y="5457678"/>
                        <a:pt x="10435027" y="5381620"/>
                        <a:pt x="10422694" y="5353526"/>
                      </a:cubicBezTo>
                      <a:close/>
                      <a:moveTo>
                        <a:pt x="10443935" y="5229503"/>
                      </a:moveTo>
                      <a:cubicBezTo>
                        <a:pt x="10437768" y="5231559"/>
                        <a:pt x="10422694" y="5238411"/>
                        <a:pt x="10426805" y="5248004"/>
                      </a:cubicBezTo>
                      <a:cubicBezTo>
                        <a:pt x="10430916" y="5257597"/>
                        <a:pt x="10435027" y="5244578"/>
                        <a:pt x="10439824" y="5239782"/>
                      </a:cubicBezTo>
                      <a:cubicBezTo>
                        <a:pt x="10443250" y="5265819"/>
                        <a:pt x="10427490" y="5290487"/>
                        <a:pt x="10448732" y="5317895"/>
                      </a:cubicBezTo>
                      <a:cubicBezTo>
                        <a:pt x="10453603" y="5288663"/>
                        <a:pt x="10451966" y="5258715"/>
                        <a:pt x="10443935" y="5230189"/>
                      </a:cubicBezTo>
                      <a:close/>
                      <a:moveTo>
                        <a:pt x="264491" y="5076016"/>
                      </a:moveTo>
                      <a:lnTo>
                        <a:pt x="268602" y="5076016"/>
                      </a:lnTo>
                      <a:lnTo>
                        <a:pt x="264491" y="5080127"/>
                      </a:lnTo>
                      <a:cubicBezTo>
                        <a:pt x="264788" y="5078773"/>
                        <a:pt x="264788" y="5077371"/>
                        <a:pt x="264491" y="5076016"/>
                      </a:cubicBezTo>
                      <a:close/>
                      <a:moveTo>
                        <a:pt x="279822" y="5014803"/>
                      </a:moveTo>
                      <a:cubicBezTo>
                        <a:pt x="283676" y="5013004"/>
                        <a:pt x="288131" y="5014033"/>
                        <a:pt x="291899" y="5017800"/>
                      </a:cubicBezTo>
                      <a:cubicBezTo>
                        <a:pt x="295776" y="5021852"/>
                        <a:pt x="298599" y="5026793"/>
                        <a:pt x="300121" y="5032162"/>
                      </a:cubicBezTo>
                      <a:cubicBezTo>
                        <a:pt x="302177" y="5056145"/>
                        <a:pt x="294639" y="5070534"/>
                        <a:pt x="271343" y="5076016"/>
                      </a:cubicBezTo>
                      <a:cubicBezTo>
                        <a:pt x="269618" y="5060303"/>
                        <a:pt x="269618" y="5044449"/>
                        <a:pt x="271343" y="5028763"/>
                      </a:cubicBezTo>
                      <a:cubicBezTo>
                        <a:pt x="272714" y="5021227"/>
                        <a:pt x="275968" y="5016602"/>
                        <a:pt x="279822" y="5014803"/>
                      </a:cubicBezTo>
                      <a:close/>
                      <a:moveTo>
                        <a:pt x="10401453" y="5014377"/>
                      </a:moveTo>
                      <a:cubicBezTo>
                        <a:pt x="10375414" y="5016433"/>
                        <a:pt x="10382952" y="5078072"/>
                        <a:pt x="10406248" y="5110962"/>
                      </a:cubicBezTo>
                      <a:lnTo>
                        <a:pt x="10406249" y="5110963"/>
                      </a:lnTo>
                      <a:cubicBezTo>
                        <a:pt x="10409767" y="5078707"/>
                        <a:pt x="10408147" y="5046097"/>
                        <a:pt x="10401453" y="5014377"/>
                      </a:cubicBezTo>
                      <a:close/>
                      <a:moveTo>
                        <a:pt x="10501492" y="4869769"/>
                      </a:moveTo>
                      <a:cubicBezTo>
                        <a:pt x="10499209" y="4912504"/>
                        <a:pt x="10500355" y="4955352"/>
                        <a:pt x="10504918" y="4997903"/>
                      </a:cubicBezTo>
                      <a:cubicBezTo>
                        <a:pt x="10491899" y="4995847"/>
                        <a:pt x="10486417" y="4869769"/>
                        <a:pt x="10501492" y="4869769"/>
                      </a:cubicBezTo>
                      <a:close/>
                      <a:moveTo>
                        <a:pt x="10415841" y="4823205"/>
                      </a:moveTo>
                      <a:cubicBezTo>
                        <a:pt x="10412416" y="4832798"/>
                        <a:pt x="10399397" y="4838280"/>
                        <a:pt x="10406248" y="4852669"/>
                      </a:cubicBezTo>
                      <a:cubicBezTo>
                        <a:pt x="10413101" y="4867057"/>
                        <a:pt x="10420638" y="4881447"/>
                        <a:pt x="10425434" y="4871855"/>
                      </a:cubicBezTo>
                      <a:cubicBezTo>
                        <a:pt x="10431602" y="4884874"/>
                        <a:pt x="10424065" y="4897208"/>
                        <a:pt x="10419952" y="4910226"/>
                      </a:cubicBezTo>
                      <a:cubicBezTo>
                        <a:pt x="10423629" y="4919663"/>
                        <a:pt x="10427980" y="4928823"/>
                        <a:pt x="10432971" y="4937635"/>
                      </a:cubicBezTo>
                      <a:lnTo>
                        <a:pt x="10442564" y="4937635"/>
                      </a:lnTo>
                      <a:cubicBezTo>
                        <a:pt x="10445591" y="4931889"/>
                        <a:pt x="10447454" y="4925602"/>
                        <a:pt x="10448046" y="4919134"/>
                      </a:cubicBezTo>
                      <a:cubicBezTo>
                        <a:pt x="10443935" y="4909541"/>
                        <a:pt x="10439824" y="4919134"/>
                        <a:pt x="10434342" y="4909541"/>
                      </a:cubicBezTo>
                      <a:cubicBezTo>
                        <a:pt x="10440509" y="4890356"/>
                        <a:pt x="10449417" y="4900633"/>
                        <a:pt x="10454214" y="4880077"/>
                      </a:cubicBezTo>
                      <a:lnTo>
                        <a:pt x="10454214" y="4879392"/>
                      </a:lnTo>
                      <a:cubicBezTo>
                        <a:pt x="10431602" y="4865003"/>
                        <a:pt x="10437768" y="4873226"/>
                        <a:pt x="10415841" y="4823205"/>
                      </a:cubicBezTo>
                      <a:close/>
                      <a:moveTo>
                        <a:pt x="341253" y="4822518"/>
                      </a:moveTo>
                      <a:cubicBezTo>
                        <a:pt x="344798" y="4822325"/>
                        <a:pt x="348348" y="4822820"/>
                        <a:pt x="351704" y="4823979"/>
                      </a:cubicBezTo>
                      <a:cubicBezTo>
                        <a:pt x="366012" y="4828923"/>
                        <a:pt x="373604" y="4844528"/>
                        <a:pt x="368661" y="4858835"/>
                      </a:cubicBezTo>
                      <a:cubicBezTo>
                        <a:pt x="365920" y="4878705"/>
                        <a:pt x="357698" y="4891039"/>
                        <a:pt x="342623" y="4891039"/>
                      </a:cubicBezTo>
                      <a:cubicBezTo>
                        <a:pt x="315196" y="4887613"/>
                        <a:pt x="303548" y="4874594"/>
                        <a:pt x="306288" y="4854038"/>
                      </a:cubicBezTo>
                      <a:cubicBezTo>
                        <a:pt x="309030" y="4833483"/>
                        <a:pt x="317253" y="4822518"/>
                        <a:pt x="341253" y="4822518"/>
                      </a:cubicBezTo>
                      <a:close/>
                      <a:moveTo>
                        <a:pt x="10357599" y="4658070"/>
                      </a:moveTo>
                      <a:cubicBezTo>
                        <a:pt x="10350352" y="4713352"/>
                        <a:pt x="10357674" y="4769569"/>
                        <a:pt x="10378841" y="4821150"/>
                      </a:cubicBezTo>
                      <a:cubicBezTo>
                        <a:pt x="10384494" y="4821664"/>
                        <a:pt x="10388605" y="4809843"/>
                        <a:pt x="10394065" y="4808527"/>
                      </a:cubicBezTo>
                      <a:lnTo>
                        <a:pt x="10399391" y="4811209"/>
                      </a:lnTo>
                      <a:lnTo>
                        <a:pt x="10399397" y="4811557"/>
                      </a:lnTo>
                      <a:lnTo>
                        <a:pt x="10400082" y="4811557"/>
                      </a:lnTo>
                      <a:lnTo>
                        <a:pt x="10399391" y="4811209"/>
                      </a:lnTo>
                      <a:lnTo>
                        <a:pt x="10398283" y="4753314"/>
                      </a:lnTo>
                      <a:cubicBezTo>
                        <a:pt x="10396485" y="4733957"/>
                        <a:pt x="10394600" y="4714600"/>
                        <a:pt x="10396656" y="4695071"/>
                      </a:cubicBezTo>
                      <a:cubicBezTo>
                        <a:pt x="10381581" y="4664922"/>
                        <a:pt x="10371988" y="4688219"/>
                        <a:pt x="10357599" y="4658070"/>
                      </a:cubicBezTo>
                      <a:close/>
                      <a:moveTo>
                        <a:pt x="10366732" y="4590501"/>
                      </a:moveTo>
                      <a:cubicBezTo>
                        <a:pt x="10354045" y="4586551"/>
                        <a:pt x="10346465" y="4616614"/>
                        <a:pt x="10331561" y="4601197"/>
                      </a:cubicBezTo>
                      <a:cubicBezTo>
                        <a:pt x="10334285" y="4613843"/>
                        <a:pt x="10334285" y="4626924"/>
                        <a:pt x="10331561" y="4639568"/>
                      </a:cubicBezTo>
                      <a:lnTo>
                        <a:pt x="10328135" y="4639568"/>
                      </a:lnTo>
                      <a:cubicBezTo>
                        <a:pt x="10346636" y="4653274"/>
                        <a:pt x="10369248" y="4659441"/>
                        <a:pt x="10381581" y="4608734"/>
                      </a:cubicBezTo>
                      <a:cubicBezTo>
                        <a:pt x="10375757" y="4596915"/>
                        <a:pt x="10370961" y="4591818"/>
                        <a:pt x="10366732" y="4590501"/>
                      </a:cubicBezTo>
                      <a:close/>
                      <a:moveTo>
                        <a:pt x="10388433" y="4578585"/>
                      </a:moveTo>
                      <a:cubicBezTo>
                        <a:pt x="10387820" y="4631015"/>
                        <a:pt x="10394039" y="4683304"/>
                        <a:pt x="10406934" y="4734128"/>
                      </a:cubicBezTo>
                      <a:cubicBezTo>
                        <a:pt x="10413156" y="4721396"/>
                        <a:pt x="10411560" y="4706229"/>
                        <a:pt x="10402823" y="4695071"/>
                      </a:cubicBezTo>
                      <a:cubicBezTo>
                        <a:pt x="10406248" y="4684793"/>
                        <a:pt x="10410360" y="4679311"/>
                        <a:pt x="10415156" y="4684793"/>
                      </a:cubicBezTo>
                      <a:cubicBezTo>
                        <a:pt x="10409096" y="4648734"/>
                        <a:pt x="10400160" y="4613218"/>
                        <a:pt x="10388433" y="4578585"/>
                      </a:cubicBezTo>
                      <a:close/>
                      <a:moveTo>
                        <a:pt x="805042" y="4423374"/>
                      </a:moveTo>
                      <a:cubicBezTo>
                        <a:pt x="799357" y="4424627"/>
                        <a:pt x="795888" y="4433492"/>
                        <a:pt x="798972" y="4438116"/>
                      </a:cubicBezTo>
                      <a:cubicBezTo>
                        <a:pt x="803083" y="4444283"/>
                        <a:pt x="813362" y="4449080"/>
                        <a:pt x="822268" y="4449080"/>
                      </a:cubicBezTo>
                      <a:lnTo>
                        <a:pt x="822268" y="4453876"/>
                      </a:lnTo>
                      <a:cubicBezTo>
                        <a:pt x="826381" y="4463469"/>
                        <a:pt x="828435" y="4475803"/>
                        <a:pt x="851733" y="4475119"/>
                      </a:cubicBezTo>
                      <a:cubicBezTo>
                        <a:pt x="851733" y="4475119"/>
                        <a:pt x="851733" y="4463469"/>
                        <a:pt x="851733" y="4463469"/>
                      </a:cubicBezTo>
                      <a:cubicBezTo>
                        <a:pt x="844038" y="4459569"/>
                        <a:pt x="836013" y="4456359"/>
                        <a:pt x="827750" y="4453876"/>
                      </a:cubicBezTo>
                      <a:lnTo>
                        <a:pt x="827750" y="4449080"/>
                      </a:lnTo>
                      <a:lnTo>
                        <a:pt x="822268" y="4449080"/>
                      </a:lnTo>
                      <a:cubicBezTo>
                        <a:pt x="819527" y="4439487"/>
                        <a:pt x="820213" y="4431950"/>
                        <a:pt x="811305" y="4425098"/>
                      </a:cubicBezTo>
                      <a:cubicBezTo>
                        <a:pt x="809078" y="4423385"/>
                        <a:pt x="806937" y="4422957"/>
                        <a:pt x="805042" y="4423374"/>
                      </a:cubicBezTo>
                      <a:close/>
                      <a:moveTo>
                        <a:pt x="10369933" y="4404541"/>
                      </a:moveTo>
                      <a:lnTo>
                        <a:pt x="10370010" y="4405248"/>
                      </a:lnTo>
                      <a:lnTo>
                        <a:pt x="10339403" y="4421975"/>
                      </a:lnTo>
                      <a:cubicBezTo>
                        <a:pt x="10329806" y="4429375"/>
                        <a:pt x="10321364" y="4438273"/>
                        <a:pt x="10314431" y="4448394"/>
                      </a:cubicBezTo>
                      <a:cubicBezTo>
                        <a:pt x="10331561" y="4444283"/>
                        <a:pt x="10343895" y="4486767"/>
                        <a:pt x="10355544" y="4512805"/>
                      </a:cubicBezTo>
                      <a:cubicBezTo>
                        <a:pt x="10361710" y="4495674"/>
                        <a:pt x="10354858" y="4480599"/>
                        <a:pt x="10361710" y="4463470"/>
                      </a:cubicBezTo>
                      <a:cubicBezTo>
                        <a:pt x="10370328" y="4491864"/>
                        <a:pt x="10376292" y="4520996"/>
                        <a:pt x="10379525" y="4550492"/>
                      </a:cubicBezTo>
                      <a:cubicBezTo>
                        <a:pt x="10394429" y="4543811"/>
                        <a:pt x="10381582" y="4488951"/>
                        <a:pt x="10374226" y="4444016"/>
                      </a:cubicBezTo>
                      <a:lnTo>
                        <a:pt x="10370010" y="4405248"/>
                      </a:lnTo>
                      <a:lnTo>
                        <a:pt x="10371303" y="4404541"/>
                      </a:lnTo>
                      <a:close/>
                      <a:moveTo>
                        <a:pt x="863382" y="4264758"/>
                      </a:moveTo>
                      <a:lnTo>
                        <a:pt x="833918" y="4273665"/>
                      </a:lnTo>
                      <a:cubicBezTo>
                        <a:pt x="838713" y="4281203"/>
                        <a:pt x="847622" y="4294907"/>
                        <a:pt x="847622" y="4294907"/>
                      </a:cubicBezTo>
                      <a:cubicBezTo>
                        <a:pt x="862484" y="4291665"/>
                        <a:pt x="876955" y="4286841"/>
                        <a:pt x="890789" y="4280518"/>
                      </a:cubicBezTo>
                      <a:close/>
                      <a:moveTo>
                        <a:pt x="772933" y="4238035"/>
                      </a:moveTo>
                      <a:cubicBezTo>
                        <a:pt x="764027" y="4240776"/>
                        <a:pt x="750322" y="4245571"/>
                        <a:pt x="750322" y="4251738"/>
                      </a:cubicBezTo>
                      <a:cubicBezTo>
                        <a:pt x="747244" y="4268961"/>
                        <a:pt x="747244" y="4286593"/>
                        <a:pt x="750322" y="4303816"/>
                      </a:cubicBezTo>
                      <a:cubicBezTo>
                        <a:pt x="751880" y="4308641"/>
                        <a:pt x="754448" y="4313080"/>
                        <a:pt x="757859" y="4316834"/>
                      </a:cubicBezTo>
                      <a:lnTo>
                        <a:pt x="768138" y="4330538"/>
                      </a:lnTo>
                      <a:cubicBezTo>
                        <a:pt x="774717" y="4321357"/>
                        <a:pt x="780669" y="4311742"/>
                        <a:pt x="785952" y="4301759"/>
                      </a:cubicBezTo>
                      <a:cubicBezTo>
                        <a:pt x="788009" y="4296963"/>
                        <a:pt x="785952" y="4290796"/>
                        <a:pt x="784583" y="4276406"/>
                      </a:cubicBezTo>
                      <a:cubicBezTo>
                        <a:pt x="785370" y="4267516"/>
                        <a:pt x="785370" y="4258574"/>
                        <a:pt x="784583" y="4249683"/>
                      </a:cubicBezTo>
                      <a:cubicBezTo>
                        <a:pt x="783211" y="4244886"/>
                        <a:pt x="781842" y="4235294"/>
                        <a:pt x="772933" y="4238035"/>
                      </a:cubicBezTo>
                      <a:close/>
                      <a:moveTo>
                        <a:pt x="657132" y="4230495"/>
                      </a:moveTo>
                      <a:lnTo>
                        <a:pt x="667410" y="4242143"/>
                      </a:lnTo>
                      <a:lnTo>
                        <a:pt x="662614" y="4252421"/>
                      </a:lnTo>
                      <a:lnTo>
                        <a:pt x="646169" y="4240772"/>
                      </a:lnTo>
                      <a:close/>
                      <a:moveTo>
                        <a:pt x="10258929" y="4122919"/>
                      </a:moveTo>
                      <a:lnTo>
                        <a:pt x="10258928" y="4129771"/>
                      </a:lnTo>
                      <a:cubicBezTo>
                        <a:pt x="10268928" y="4151859"/>
                        <a:pt x="10276953" y="4174790"/>
                        <a:pt x="10282911" y="4198291"/>
                      </a:cubicBezTo>
                      <a:cubicBezTo>
                        <a:pt x="10284746" y="4185195"/>
                        <a:pt x="10284270" y="4171984"/>
                        <a:pt x="10281604" y="4159231"/>
                      </a:cubicBezTo>
                      <a:lnTo>
                        <a:pt x="10267769" y="4124471"/>
                      </a:lnTo>
                      <a:lnTo>
                        <a:pt x="10268522" y="4122919"/>
                      </a:lnTo>
                      <a:lnTo>
                        <a:pt x="10267151" y="4122919"/>
                      </a:lnTo>
                      <a:lnTo>
                        <a:pt x="10267769" y="4124471"/>
                      </a:lnTo>
                      <a:lnTo>
                        <a:pt x="10265781" y="4128572"/>
                      </a:lnTo>
                      <a:cubicBezTo>
                        <a:pt x="10264068" y="4128057"/>
                        <a:pt x="10261670" y="4125660"/>
                        <a:pt x="10258929" y="4122919"/>
                      </a:cubicBezTo>
                      <a:close/>
                      <a:moveTo>
                        <a:pt x="10283597" y="3852236"/>
                      </a:moveTo>
                      <a:cubicBezTo>
                        <a:pt x="10321968" y="3888552"/>
                        <a:pt x="10300727" y="3935831"/>
                        <a:pt x="10338413" y="3972832"/>
                      </a:cubicBezTo>
                      <a:cubicBezTo>
                        <a:pt x="10334302" y="3986537"/>
                        <a:pt x="10333616" y="4013945"/>
                        <a:pt x="10324024" y="4005037"/>
                      </a:cubicBezTo>
                      <a:cubicBezTo>
                        <a:pt x="10334302" y="3950221"/>
                        <a:pt x="10278115" y="3905682"/>
                        <a:pt x="10283597" y="3852236"/>
                      </a:cubicBezTo>
                      <a:close/>
                      <a:moveTo>
                        <a:pt x="10179445" y="3813888"/>
                      </a:moveTo>
                      <a:cubicBezTo>
                        <a:pt x="10185611" y="3865279"/>
                        <a:pt x="10204797" y="3913928"/>
                        <a:pt x="10213705" y="3964634"/>
                      </a:cubicBezTo>
                      <a:cubicBezTo>
                        <a:pt x="10244539" y="3998210"/>
                        <a:pt x="10261670" y="3978338"/>
                        <a:pt x="10244539" y="3929688"/>
                      </a:cubicBezTo>
                      <a:cubicBezTo>
                        <a:pt x="10235632" y="3924207"/>
                        <a:pt x="10230835" y="3933800"/>
                        <a:pt x="10220558" y="3924207"/>
                      </a:cubicBezTo>
                      <a:cubicBezTo>
                        <a:pt x="10220558" y="3918040"/>
                        <a:pt x="10210279" y="3870075"/>
                        <a:pt x="10220558" y="3874872"/>
                      </a:cubicBezTo>
                      <a:lnTo>
                        <a:pt x="10221927" y="3874872"/>
                      </a:lnTo>
                      <a:cubicBezTo>
                        <a:pt x="10216447" y="3857740"/>
                        <a:pt x="10200686" y="3847462"/>
                        <a:pt x="10179445" y="3813888"/>
                      </a:cubicBezTo>
                      <a:close/>
                      <a:moveTo>
                        <a:pt x="281032" y="3773462"/>
                      </a:moveTo>
                      <a:cubicBezTo>
                        <a:pt x="282264" y="3772627"/>
                        <a:pt x="283334" y="3773441"/>
                        <a:pt x="284362" y="3776868"/>
                      </a:cubicBezTo>
                      <a:cubicBezTo>
                        <a:pt x="288813" y="3808081"/>
                        <a:pt x="282789" y="3839890"/>
                        <a:pt x="267231" y="3867314"/>
                      </a:cubicBezTo>
                      <a:cubicBezTo>
                        <a:pt x="257639" y="3837166"/>
                        <a:pt x="277510" y="3805646"/>
                        <a:pt x="262435" y="3799479"/>
                      </a:cubicBezTo>
                      <a:cubicBezTo>
                        <a:pt x="272199" y="3793312"/>
                        <a:pt x="277339" y="3775968"/>
                        <a:pt x="281032" y="3773462"/>
                      </a:cubicBezTo>
                      <a:close/>
                      <a:moveTo>
                        <a:pt x="322749" y="3607632"/>
                      </a:moveTo>
                      <a:cubicBezTo>
                        <a:pt x="328633" y="3653971"/>
                        <a:pt x="322984" y="3701045"/>
                        <a:pt x="306290" y="3744675"/>
                      </a:cubicBezTo>
                      <a:cubicBezTo>
                        <a:pt x="304737" y="3698422"/>
                        <a:pt x="310283" y="3652205"/>
                        <a:pt x="322749" y="3607632"/>
                      </a:cubicBezTo>
                      <a:close/>
                      <a:moveTo>
                        <a:pt x="640000" y="3582965"/>
                      </a:moveTo>
                      <a:cubicBezTo>
                        <a:pt x="643426" y="3603521"/>
                        <a:pt x="618758" y="3662449"/>
                        <a:pt x="610536" y="3641893"/>
                      </a:cubicBezTo>
                      <a:cubicBezTo>
                        <a:pt x="624925" y="3624762"/>
                        <a:pt x="609851" y="3592558"/>
                        <a:pt x="640000" y="3582965"/>
                      </a:cubicBezTo>
                      <a:close/>
                      <a:moveTo>
                        <a:pt x="685909" y="3564465"/>
                      </a:moveTo>
                      <a:cubicBezTo>
                        <a:pt x="692075" y="3602837"/>
                        <a:pt x="661926" y="3622709"/>
                        <a:pt x="641370" y="3647376"/>
                      </a:cubicBezTo>
                      <a:cubicBezTo>
                        <a:pt x="644111" y="3613115"/>
                        <a:pt x="669464" y="3591188"/>
                        <a:pt x="685909" y="3564465"/>
                      </a:cubicBezTo>
                      <a:close/>
                      <a:moveTo>
                        <a:pt x="10093756" y="3538012"/>
                      </a:moveTo>
                      <a:cubicBezTo>
                        <a:pt x="10078121" y="3536044"/>
                        <a:pt x="10097306" y="3590079"/>
                        <a:pt x="10112295" y="3611065"/>
                      </a:cubicBezTo>
                      <a:cubicBezTo>
                        <a:pt x="10126684" y="3582970"/>
                        <a:pt x="10093109" y="3567896"/>
                        <a:pt x="10101331" y="3542543"/>
                      </a:cubicBezTo>
                      <a:lnTo>
                        <a:pt x="10102702" y="3542543"/>
                      </a:lnTo>
                      <a:cubicBezTo>
                        <a:pt x="10098934" y="3539717"/>
                        <a:pt x="10095989" y="3538293"/>
                        <a:pt x="10093756" y="3538012"/>
                      </a:cubicBezTo>
                      <a:close/>
                      <a:moveTo>
                        <a:pt x="677001" y="3494573"/>
                      </a:moveTo>
                      <a:cubicBezTo>
                        <a:pt x="680427" y="3513074"/>
                        <a:pt x="693446" y="3508277"/>
                        <a:pt x="692761" y="3536371"/>
                      </a:cubicBezTo>
                      <a:cubicBezTo>
                        <a:pt x="674945" y="3547334"/>
                        <a:pt x="659871" y="3553501"/>
                        <a:pt x="654389" y="3536371"/>
                      </a:cubicBezTo>
                      <a:cubicBezTo>
                        <a:pt x="665352" y="3524038"/>
                        <a:pt x="666723" y="3507592"/>
                        <a:pt x="677001" y="3494573"/>
                      </a:cubicBezTo>
                      <a:close/>
                      <a:moveTo>
                        <a:pt x="10127369" y="3402760"/>
                      </a:moveTo>
                      <a:cubicBezTo>
                        <a:pt x="10126684" y="3413039"/>
                        <a:pt x="10132851" y="3418519"/>
                        <a:pt x="10141758" y="3429483"/>
                      </a:cubicBezTo>
                      <a:cubicBezTo>
                        <a:pt x="10150666" y="3440446"/>
                        <a:pt x="10147240" y="3455522"/>
                        <a:pt x="10147240" y="3468540"/>
                      </a:cubicBezTo>
                      <a:cubicBezTo>
                        <a:pt x="10160944" y="3480874"/>
                        <a:pt x="10165741" y="3469226"/>
                        <a:pt x="10165741" y="3443188"/>
                      </a:cubicBezTo>
                      <a:close/>
                      <a:moveTo>
                        <a:pt x="10036676" y="3300010"/>
                      </a:moveTo>
                      <a:cubicBezTo>
                        <a:pt x="10032511" y="3300364"/>
                        <a:pt x="10028871" y="3304603"/>
                        <a:pt x="10025959" y="3314368"/>
                      </a:cubicBezTo>
                      <a:cubicBezTo>
                        <a:pt x="10054738" y="3323276"/>
                        <a:pt x="10067071" y="3342461"/>
                        <a:pt x="10073237" y="3391796"/>
                      </a:cubicBezTo>
                      <a:cubicBezTo>
                        <a:pt x="10082830" y="3398648"/>
                        <a:pt x="10082830" y="3371924"/>
                        <a:pt x="10082830" y="3357536"/>
                      </a:cubicBezTo>
                      <a:cubicBezTo>
                        <a:pt x="10066386" y="3332868"/>
                        <a:pt x="10049170" y="3298950"/>
                        <a:pt x="10036676" y="3300010"/>
                      </a:cubicBezTo>
                      <a:close/>
                      <a:moveTo>
                        <a:pt x="692074" y="3220488"/>
                      </a:moveTo>
                      <a:cubicBezTo>
                        <a:pt x="687122" y="3259469"/>
                        <a:pt x="666296" y="3294676"/>
                        <a:pt x="634518" y="3317788"/>
                      </a:cubicBezTo>
                      <a:cubicBezTo>
                        <a:pt x="637258" y="3274619"/>
                        <a:pt x="679741" y="3254749"/>
                        <a:pt x="692074" y="3220488"/>
                      </a:cubicBezTo>
                      <a:close/>
                      <a:moveTo>
                        <a:pt x="994256" y="3136897"/>
                      </a:moveTo>
                      <a:cubicBezTo>
                        <a:pt x="975756" y="3142379"/>
                        <a:pt x="972330" y="3151972"/>
                        <a:pt x="977126" y="3167731"/>
                      </a:cubicBezTo>
                      <a:lnTo>
                        <a:pt x="991515" y="3139638"/>
                      </a:lnTo>
                      <a:close/>
                      <a:moveTo>
                        <a:pt x="598891" y="3112915"/>
                      </a:moveTo>
                      <a:cubicBezTo>
                        <a:pt x="583816" y="3123194"/>
                        <a:pt x="579706" y="3140324"/>
                        <a:pt x="564630" y="3149916"/>
                      </a:cubicBezTo>
                      <a:cubicBezTo>
                        <a:pt x="559834" y="3176640"/>
                        <a:pt x="570112" y="3175270"/>
                        <a:pt x="570112" y="3188289"/>
                      </a:cubicBezTo>
                      <a:cubicBezTo>
                        <a:pt x="594780" y="3172528"/>
                        <a:pt x="597520" y="3143749"/>
                        <a:pt x="598891" y="3112915"/>
                      </a:cubicBezTo>
                      <a:close/>
                      <a:moveTo>
                        <a:pt x="9455866" y="3105377"/>
                      </a:moveTo>
                      <a:cubicBezTo>
                        <a:pt x="9421605" y="3115656"/>
                        <a:pt x="9514109" y="3225290"/>
                        <a:pt x="9513423" y="3168418"/>
                      </a:cubicBezTo>
                      <a:cubicBezTo>
                        <a:pt x="9490126" y="3127304"/>
                        <a:pt x="9463403" y="3143749"/>
                        <a:pt x="9455866" y="3105377"/>
                      </a:cubicBezTo>
                      <a:close/>
                      <a:moveTo>
                        <a:pt x="9921121" y="3071116"/>
                      </a:moveTo>
                      <a:cubicBezTo>
                        <a:pt x="9940383" y="3117228"/>
                        <a:pt x="9965734" y="3160553"/>
                        <a:pt x="9996495" y="3199937"/>
                      </a:cubicBezTo>
                      <a:lnTo>
                        <a:pt x="9996495" y="3197196"/>
                      </a:lnTo>
                      <a:cubicBezTo>
                        <a:pt x="9984136" y="3148746"/>
                        <a:pt x="9957947" y="3104939"/>
                        <a:pt x="9921121" y="3071116"/>
                      </a:cubicBezTo>
                      <a:close/>
                      <a:moveTo>
                        <a:pt x="901614" y="3055603"/>
                      </a:moveTo>
                      <a:cubicBezTo>
                        <a:pt x="892588" y="3056727"/>
                        <a:pt x="879997" y="3093215"/>
                        <a:pt x="868178" y="3108118"/>
                      </a:cubicBezTo>
                      <a:lnTo>
                        <a:pt x="870919" y="3105377"/>
                      </a:lnTo>
                      <a:cubicBezTo>
                        <a:pt x="882568" y="3133471"/>
                        <a:pt x="894900" y="3070431"/>
                        <a:pt x="909290" y="3068376"/>
                      </a:cubicBezTo>
                      <a:cubicBezTo>
                        <a:pt x="907235" y="3058783"/>
                        <a:pt x="904622" y="3055228"/>
                        <a:pt x="901614" y="3055603"/>
                      </a:cubicBezTo>
                      <a:close/>
                      <a:moveTo>
                        <a:pt x="9862879" y="3018355"/>
                      </a:moveTo>
                      <a:cubicBezTo>
                        <a:pt x="9839582" y="3034800"/>
                        <a:pt x="9897140" y="3108118"/>
                        <a:pt x="9917010" y="3141693"/>
                      </a:cubicBezTo>
                      <a:cubicBezTo>
                        <a:pt x="9875212" y="3132101"/>
                        <a:pt x="9897140" y="3165676"/>
                        <a:pt x="9927974" y="3210215"/>
                      </a:cubicBezTo>
                      <a:cubicBezTo>
                        <a:pt x="9958947" y="3248707"/>
                        <a:pt x="9984322" y="3291383"/>
                        <a:pt x="10003347" y="3336980"/>
                      </a:cubicBezTo>
                      <a:cubicBezTo>
                        <a:pt x="10019107" y="3349999"/>
                        <a:pt x="10008829" y="3288329"/>
                        <a:pt x="10003347" y="3275310"/>
                      </a:cubicBezTo>
                      <a:cubicBezTo>
                        <a:pt x="9986217" y="3255439"/>
                        <a:pt x="9981420" y="3262292"/>
                        <a:pt x="9970456" y="3255439"/>
                      </a:cubicBezTo>
                      <a:cubicBezTo>
                        <a:pt x="9969771" y="3204734"/>
                        <a:pt x="10028699" y="3296551"/>
                        <a:pt x="10028699" y="3245846"/>
                      </a:cubicBezTo>
                      <a:cubicBezTo>
                        <a:pt x="10009514" y="3234883"/>
                        <a:pt x="9975253" y="3195825"/>
                        <a:pt x="9963605" y="3226660"/>
                      </a:cubicBezTo>
                      <a:cubicBezTo>
                        <a:pt x="9951956" y="3200622"/>
                        <a:pt x="9975253" y="3169103"/>
                        <a:pt x="9931400" y="3158138"/>
                      </a:cubicBezTo>
                      <a:cubicBezTo>
                        <a:pt x="9941678" y="3133471"/>
                        <a:pt x="9888232" y="3034800"/>
                        <a:pt x="9862879" y="3021097"/>
                      </a:cubicBezTo>
                      <a:close/>
                      <a:moveTo>
                        <a:pt x="1080593" y="3002595"/>
                      </a:moveTo>
                      <a:lnTo>
                        <a:pt x="1077167" y="3005336"/>
                      </a:lnTo>
                      <a:lnTo>
                        <a:pt x="1076507" y="3007214"/>
                      </a:lnTo>
                      <a:lnTo>
                        <a:pt x="1031651" y="3057929"/>
                      </a:lnTo>
                      <a:cubicBezTo>
                        <a:pt x="1017833" y="3078312"/>
                        <a:pt x="1006624" y="3100463"/>
                        <a:pt x="998367" y="3123878"/>
                      </a:cubicBezTo>
                      <a:cubicBezTo>
                        <a:pt x="1010652" y="3093762"/>
                        <a:pt x="1029909" y="3066991"/>
                        <a:pt x="1054554" y="3045764"/>
                      </a:cubicBezTo>
                      <a:cubicBezTo>
                        <a:pt x="1060555" y="3040543"/>
                        <a:pt x="1065554" y="3034358"/>
                        <a:pt x="1069380" y="3027518"/>
                      </a:cubicBezTo>
                      <a:lnTo>
                        <a:pt x="1076507" y="3007214"/>
                      </a:lnTo>
                      <a:close/>
                      <a:moveTo>
                        <a:pt x="979867" y="2954630"/>
                      </a:moveTo>
                      <a:cubicBezTo>
                        <a:pt x="955198" y="2981354"/>
                        <a:pt x="964106" y="3003966"/>
                        <a:pt x="935328" y="3003966"/>
                      </a:cubicBezTo>
                      <a:cubicBezTo>
                        <a:pt x="925735" y="3027949"/>
                        <a:pt x="935328" y="3027949"/>
                        <a:pt x="935328" y="3040283"/>
                      </a:cubicBezTo>
                      <a:lnTo>
                        <a:pt x="960680" y="3023837"/>
                      </a:lnTo>
                      <a:lnTo>
                        <a:pt x="963421" y="3021097"/>
                      </a:lnTo>
                      <a:cubicBezTo>
                        <a:pt x="969589" y="2975186"/>
                        <a:pt x="976441" y="2994373"/>
                        <a:pt x="1002478" y="2959427"/>
                      </a:cubicBezTo>
                      <a:cubicBezTo>
                        <a:pt x="1002478" y="2945722"/>
                        <a:pt x="979867" y="2972446"/>
                        <a:pt x="979867" y="2954630"/>
                      </a:cubicBezTo>
                      <a:close/>
                      <a:moveTo>
                        <a:pt x="1072369" y="2950520"/>
                      </a:moveTo>
                      <a:lnTo>
                        <a:pt x="1069628" y="2953260"/>
                      </a:lnTo>
                      <a:lnTo>
                        <a:pt x="1068134" y="2956924"/>
                      </a:lnTo>
                      <a:lnTo>
                        <a:pt x="1020102" y="3029549"/>
                      </a:lnTo>
                      <a:cubicBezTo>
                        <a:pt x="1003869" y="3056642"/>
                        <a:pt x="988842" y="3084457"/>
                        <a:pt x="975070" y="3112915"/>
                      </a:cubicBezTo>
                      <a:cubicBezTo>
                        <a:pt x="998384" y="3091573"/>
                        <a:pt x="1018269" y="3067010"/>
                        <a:pt x="1034202" y="3040107"/>
                      </a:cubicBezTo>
                      <a:lnTo>
                        <a:pt x="1068134" y="2956924"/>
                      </a:lnTo>
                      <a:close/>
                      <a:moveTo>
                        <a:pt x="691469" y="2944834"/>
                      </a:moveTo>
                      <a:cubicBezTo>
                        <a:pt x="673836" y="2950520"/>
                        <a:pt x="632980" y="3022981"/>
                        <a:pt x="653022" y="3030689"/>
                      </a:cubicBezTo>
                      <a:cubicBezTo>
                        <a:pt x="680430" y="3002595"/>
                        <a:pt x="664671" y="2966279"/>
                        <a:pt x="698246" y="2966279"/>
                      </a:cubicBezTo>
                      <a:cubicBezTo>
                        <a:pt x="700645" y="2948464"/>
                        <a:pt x="697347" y="2942939"/>
                        <a:pt x="691469" y="2944834"/>
                      </a:cubicBezTo>
                      <a:close/>
                      <a:moveTo>
                        <a:pt x="879811" y="2938857"/>
                      </a:moveTo>
                      <a:cubicBezTo>
                        <a:pt x="883237" y="2964210"/>
                        <a:pt x="864737" y="2974488"/>
                        <a:pt x="864737" y="2997785"/>
                      </a:cubicBezTo>
                      <a:cubicBezTo>
                        <a:pt x="870903" y="2997785"/>
                        <a:pt x="880496" y="2987507"/>
                        <a:pt x="880496" y="2997785"/>
                      </a:cubicBezTo>
                      <a:cubicBezTo>
                        <a:pt x="851718" y="2999155"/>
                        <a:pt x="855144" y="3016971"/>
                        <a:pt x="829791" y="3043694"/>
                      </a:cubicBezTo>
                      <a:cubicBezTo>
                        <a:pt x="831076" y="3003292"/>
                        <a:pt x="849216" y="2965274"/>
                        <a:pt x="879811" y="2938857"/>
                      </a:cubicBezTo>
                      <a:close/>
                      <a:moveTo>
                        <a:pt x="9785452" y="2926537"/>
                      </a:moveTo>
                      <a:cubicBezTo>
                        <a:pt x="9791097" y="2959200"/>
                        <a:pt x="9806646" y="2989340"/>
                        <a:pt x="9829990" y="3012875"/>
                      </a:cubicBezTo>
                      <a:lnTo>
                        <a:pt x="9829990" y="3010133"/>
                      </a:lnTo>
                      <a:cubicBezTo>
                        <a:pt x="9828974" y="2976852"/>
                        <a:pt x="9812507" y="2945944"/>
                        <a:pt x="9785452" y="2926537"/>
                      </a:cubicBezTo>
                      <a:close/>
                      <a:moveTo>
                        <a:pt x="1118963" y="2881998"/>
                      </a:moveTo>
                      <a:lnTo>
                        <a:pt x="1115538" y="2884738"/>
                      </a:lnTo>
                      <a:lnTo>
                        <a:pt x="1116449" y="2885450"/>
                      </a:lnTo>
                      <a:lnTo>
                        <a:pt x="1078536" y="2937500"/>
                      </a:lnTo>
                      <a:cubicBezTo>
                        <a:pt x="1080001" y="2943532"/>
                        <a:pt x="1082812" y="2949154"/>
                        <a:pt x="1086758" y="2953946"/>
                      </a:cubicBezTo>
                      <a:cubicBezTo>
                        <a:pt x="1090537" y="2938616"/>
                        <a:pt x="1099492" y="2925061"/>
                        <a:pt x="1112112" y="2915573"/>
                      </a:cubicBezTo>
                      <a:cubicBezTo>
                        <a:pt x="1118964" y="2909877"/>
                        <a:pt x="1125168" y="2903443"/>
                        <a:pt x="1130612" y="2896387"/>
                      </a:cubicBezTo>
                      <a:cubicBezTo>
                        <a:pt x="1126501" y="2896730"/>
                        <a:pt x="1124959" y="2893818"/>
                        <a:pt x="1123332" y="2890819"/>
                      </a:cubicBezTo>
                      <a:lnTo>
                        <a:pt x="1116449" y="2885450"/>
                      </a:lnTo>
                      <a:close/>
                      <a:moveTo>
                        <a:pt x="1073054" y="2881998"/>
                      </a:moveTo>
                      <a:lnTo>
                        <a:pt x="1069628" y="2884738"/>
                      </a:lnTo>
                      <a:lnTo>
                        <a:pt x="1069535" y="2884970"/>
                      </a:lnTo>
                      <a:lnTo>
                        <a:pt x="1034077" y="2914916"/>
                      </a:lnTo>
                      <a:cubicBezTo>
                        <a:pt x="1024967" y="2929298"/>
                        <a:pt x="1020172" y="2946414"/>
                        <a:pt x="1020978" y="2964224"/>
                      </a:cubicBezTo>
                      <a:cubicBezTo>
                        <a:pt x="1036738" y="2956344"/>
                        <a:pt x="1045304" y="2943496"/>
                        <a:pt x="1051727" y="2929106"/>
                      </a:cubicBezTo>
                      <a:lnTo>
                        <a:pt x="1069535" y="2884970"/>
                      </a:lnTo>
                      <a:close/>
                      <a:moveTo>
                        <a:pt x="1155279" y="2835402"/>
                      </a:moveTo>
                      <a:lnTo>
                        <a:pt x="1151854" y="2838144"/>
                      </a:lnTo>
                      <a:lnTo>
                        <a:pt x="1150947" y="2843281"/>
                      </a:lnTo>
                      <a:lnTo>
                        <a:pt x="1147742" y="2849108"/>
                      </a:lnTo>
                      <a:cubicBezTo>
                        <a:pt x="1147278" y="2853206"/>
                        <a:pt x="1147278" y="2857343"/>
                        <a:pt x="1147742" y="2861441"/>
                      </a:cubicBezTo>
                      <a:lnTo>
                        <a:pt x="1150947" y="2843281"/>
                      </a:lnTo>
                      <a:close/>
                      <a:moveTo>
                        <a:pt x="907919" y="2694936"/>
                      </a:moveTo>
                      <a:cubicBezTo>
                        <a:pt x="872289" y="2740845"/>
                        <a:pt x="824324" y="2718918"/>
                        <a:pt x="814046" y="2795662"/>
                      </a:cubicBezTo>
                      <a:cubicBezTo>
                        <a:pt x="840770" y="2750438"/>
                        <a:pt x="838028" y="2791550"/>
                        <a:pt x="864066" y="2771679"/>
                      </a:cubicBezTo>
                      <a:cubicBezTo>
                        <a:pt x="859270" y="2731937"/>
                        <a:pt x="907235" y="2731937"/>
                        <a:pt x="907919" y="2694936"/>
                      </a:cubicBezTo>
                      <a:close/>
                      <a:moveTo>
                        <a:pt x="1224485" y="2633952"/>
                      </a:moveTo>
                      <a:lnTo>
                        <a:pt x="1220375" y="2636693"/>
                      </a:lnTo>
                      <a:lnTo>
                        <a:pt x="1220119" y="2638224"/>
                      </a:lnTo>
                      <a:lnTo>
                        <a:pt x="1200675" y="2657250"/>
                      </a:lnTo>
                      <a:cubicBezTo>
                        <a:pt x="1193308" y="2665986"/>
                        <a:pt x="1187484" y="2676778"/>
                        <a:pt x="1186114" y="2692880"/>
                      </a:cubicBezTo>
                      <a:lnTo>
                        <a:pt x="1211466" y="2677806"/>
                      </a:lnTo>
                      <a:cubicBezTo>
                        <a:pt x="1212837" y="2670954"/>
                        <a:pt x="1215064" y="2664102"/>
                        <a:pt x="1216948" y="2657250"/>
                      </a:cubicBezTo>
                      <a:lnTo>
                        <a:pt x="1220119" y="2638224"/>
                      </a:lnTo>
                      <a:close/>
                      <a:moveTo>
                        <a:pt x="9782024" y="2590776"/>
                      </a:moveTo>
                      <a:cubicBezTo>
                        <a:pt x="9806692" y="2607906"/>
                        <a:pt x="9802580" y="2621610"/>
                        <a:pt x="9819026" y="2617499"/>
                      </a:cubicBezTo>
                      <a:cubicBezTo>
                        <a:pt x="9823137" y="2644907"/>
                        <a:pt x="9798469" y="2627777"/>
                        <a:pt x="9796414" y="2639426"/>
                      </a:cubicBezTo>
                      <a:cubicBezTo>
                        <a:pt x="9791617" y="2622981"/>
                        <a:pt x="9782024" y="2609962"/>
                        <a:pt x="9782024" y="2590776"/>
                      </a:cubicBezTo>
                      <a:close/>
                      <a:moveTo>
                        <a:pt x="1171720" y="2551038"/>
                      </a:moveTo>
                      <a:cubicBezTo>
                        <a:pt x="1212147" y="2535278"/>
                        <a:pt x="1185424" y="2592150"/>
                        <a:pt x="1155275" y="2624355"/>
                      </a:cubicBezTo>
                      <a:cubicBezTo>
                        <a:pt x="1149108" y="2598317"/>
                        <a:pt x="1160756" y="2589410"/>
                        <a:pt x="1171720" y="2551038"/>
                      </a:cubicBezTo>
                      <a:close/>
                      <a:moveTo>
                        <a:pt x="9096132" y="2503079"/>
                      </a:moveTo>
                      <a:cubicBezTo>
                        <a:pt x="9096132" y="2505820"/>
                        <a:pt x="9096132" y="2508561"/>
                        <a:pt x="9096132" y="2511987"/>
                      </a:cubicBezTo>
                      <a:lnTo>
                        <a:pt x="9091335" y="2511987"/>
                      </a:lnTo>
                      <a:lnTo>
                        <a:pt x="9098187" y="2520209"/>
                      </a:lnTo>
                      <a:cubicBezTo>
                        <a:pt x="9123450" y="2530644"/>
                        <a:pt x="9146652" y="2545493"/>
                        <a:pt x="9166708" y="2564062"/>
                      </a:cubicBezTo>
                      <a:cubicBezTo>
                        <a:pt x="9170819" y="2562691"/>
                        <a:pt x="9174930" y="2556524"/>
                        <a:pt x="9170819" y="2540765"/>
                      </a:cubicBezTo>
                      <a:lnTo>
                        <a:pt x="9171505" y="2540765"/>
                      </a:lnTo>
                      <a:cubicBezTo>
                        <a:pt x="9133818" y="2539395"/>
                        <a:pt x="9134503" y="2517468"/>
                        <a:pt x="9096132" y="2503079"/>
                      </a:cubicBezTo>
                      <a:close/>
                      <a:moveTo>
                        <a:pt x="1108001" y="2483208"/>
                      </a:moveTo>
                      <a:cubicBezTo>
                        <a:pt x="1067573" y="2507875"/>
                        <a:pt x="1036054" y="2607229"/>
                        <a:pt x="1075110" y="2594896"/>
                      </a:cubicBezTo>
                      <a:cubicBezTo>
                        <a:pt x="1072369" y="2567489"/>
                        <a:pt x="1084019" y="2529117"/>
                        <a:pt x="1102518" y="2542135"/>
                      </a:cubicBezTo>
                      <a:cubicBezTo>
                        <a:pt x="1113483" y="2523635"/>
                        <a:pt x="1121019" y="2494171"/>
                        <a:pt x="1108001" y="2483208"/>
                      </a:cubicBezTo>
                      <a:close/>
                      <a:moveTo>
                        <a:pt x="9034463" y="2410576"/>
                      </a:moveTo>
                      <a:cubicBezTo>
                        <a:pt x="9022814" y="2407835"/>
                        <a:pt x="9022814" y="2419484"/>
                        <a:pt x="9010481" y="2415372"/>
                      </a:cubicBezTo>
                      <a:cubicBezTo>
                        <a:pt x="9018027" y="2442907"/>
                        <a:pt x="9034697" y="2467065"/>
                        <a:pt x="9057760" y="2483893"/>
                      </a:cubicBezTo>
                      <a:lnTo>
                        <a:pt x="9085181" y="2489912"/>
                      </a:lnTo>
                      <a:lnTo>
                        <a:pt x="9085168" y="2490060"/>
                      </a:lnTo>
                      <a:lnTo>
                        <a:pt x="9085854" y="2490060"/>
                      </a:lnTo>
                      <a:lnTo>
                        <a:pt x="9085181" y="2489912"/>
                      </a:lnTo>
                      <a:lnTo>
                        <a:pt x="9086539" y="2473615"/>
                      </a:lnTo>
                      <a:cubicBezTo>
                        <a:pt x="9034463" y="2461281"/>
                        <a:pt x="9072149" y="2455800"/>
                        <a:pt x="9034463" y="2410576"/>
                      </a:cubicBezTo>
                      <a:close/>
                      <a:moveTo>
                        <a:pt x="1427993" y="2405094"/>
                      </a:moveTo>
                      <a:cubicBezTo>
                        <a:pt x="1398528" y="2415372"/>
                        <a:pt x="1401269" y="2455800"/>
                        <a:pt x="1382769" y="2481152"/>
                      </a:cubicBezTo>
                      <a:cubicBezTo>
                        <a:pt x="1413602" y="2472245"/>
                        <a:pt x="1418399" y="2438669"/>
                        <a:pt x="1425936" y="2407835"/>
                      </a:cubicBezTo>
                      <a:close/>
                      <a:moveTo>
                        <a:pt x="9600476" y="2380613"/>
                      </a:moveTo>
                      <a:cubicBezTo>
                        <a:pt x="9602199" y="2381523"/>
                        <a:pt x="9604898" y="2384350"/>
                        <a:pt x="9608666" y="2390003"/>
                      </a:cubicBezTo>
                      <a:cubicBezTo>
                        <a:pt x="9623740" y="2412615"/>
                        <a:pt x="9655261" y="2444820"/>
                        <a:pt x="9666909" y="2437282"/>
                      </a:cubicBezTo>
                      <a:cubicBezTo>
                        <a:pt x="9675131" y="2457838"/>
                        <a:pt x="9662798" y="2453042"/>
                        <a:pt x="9666909" y="2472228"/>
                      </a:cubicBezTo>
                      <a:cubicBezTo>
                        <a:pt x="9714188" y="2509914"/>
                        <a:pt x="9727208" y="2566786"/>
                        <a:pt x="9767635" y="2609270"/>
                      </a:cubicBezTo>
                      <a:cubicBezTo>
                        <a:pt x="9733374" y="2575009"/>
                        <a:pt x="9764208" y="2638048"/>
                        <a:pt x="9733374" y="2603788"/>
                      </a:cubicBezTo>
                      <a:cubicBezTo>
                        <a:pt x="9699114" y="2559249"/>
                        <a:pt x="9695688" y="2500321"/>
                        <a:pt x="9631964" y="2488673"/>
                      </a:cubicBezTo>
                      <a:cubicBezTo>
                        <a:pt x="9629907" y="2452357"/>
                        <a:pt x="9593591" y="2434541"/>
                        <a:pt x="9576461" y="2406448"/>
                      </a:cubicBezTo>
                      <a:cubicBezTo>
                        <a:pt x="9587425" y="2404392"/>
                        <a:pt x="9608666" y="2419467"/>
                        <a:pt x="9608666" y="2399596"/>
                      </a:cubicBezTo>
                      <a:cubicBezTo>
                        <a:pt x="9598902" y="2392401"/>
                        <a:pt x="9595304" y="2377883"/>
                        <a:pt x="9600476" y="2380613"/>
                      </a:cubicBezTo>
                      <a:close/>
                      <a:moveTo>
                        <a:pt x="9636760" y="2342045"/>
                      </a:moveTo>
                      <a:cubicBezTo>
                        <a:pt x="9654109" y="2353646"/>
                        <a:pt x="9668250" y="2369436"/>
                        <a:pt x="9677873" y="2387954"/>
                      </a:cubicBezTo>
                      <a:cubicBezTo>
                        <a:pt x="9646353" y="2364658"/>
                        <a:pt x="9664854" y="2415363"/>
                        <a:pt x="9637445" y="2398232"/>
                      </a:cubicBezTo>
                      <a:cubicBezTo>
                        <a:pt x="9636760" y="2377677"/>
                        <a:pt x="9623057" y="2366028"/>
                        <a:pt x="9621001" y="2350953"/>
                      </a:cubicBezTo>
                      <a:cubicBezTo>
                        <a:pt x="9657317" y="2379046"/>
                        <a:pt x="9648409" y="2383843"/>
                        <a:pt x="9636760" y="2342045"/>
                      </a:cubicBezTo>
                      <a:close/>
                      <a:moveTo>
                        <a:pt x="1275877" y="2309850"/>
                      </a:moveTo>
                      <a:cubicBezTo>
                        <a:pt x="1238876" y="2323555"/>
                        <a:pt x="1256005" y="2343426"/>
                        <a:pt x="1238876" y="2354389"/>
                      </a:cubicBezTo>
                      <a:cubicBezTo>
                        <a:pt x="1237505" y="2368778"/>
                        <a:pt x="1253264" y="2358500"/>
                        <a:pt x="1264227" y="2354389"/>
                      </a:cubicBezTo>
                      <a:close/>
                      <a:moveTo>
                        <a:pt x="1481438" y="2292720"/>
                      </a:moveTo>
                      <a:cubicBezTo>
                        <a:pt x="1455400" y="2293406"/>
                        <a:pt x="1464993" y="2329722"/>
                        <a:pt x="1438956" y="2329722"/>
                      </a:cubicBezTo>
                      <a:cubicBezTo>
                        <a:pt x="1432103" y="2351648"/>
                        <a:pt x="1464308" y="2329722"/>
                        <a:pt x="1458141" y="2348223"/>
                      </a:cubicBezTo>
                      <a:lnTo>
                        <a:pt x="1449234" y="2379056"/>
                      </a:lnTo>
                      <a:lnTo>
                        <a:pt x="1476642" y="2366723"/>
                      </a:lnTo>
                      <a:cubicBezTo>
                        <a:pt x="1488975" y="2329037"/>
                        <a:pt x="1473217" y="2324926"/>
                        <a:pt x="1481438" y="2292720"/>
                      </a:cubicBezTo>
                      <a:close/>
                      <a:moveTo>
                        <a:pt x="1750025" y="2210481"/>
                      </a:moveTo>
                      <a:cubicBezTo>
                        <a:pt x="1748267" y="2228023"/>
                        <a:pt x="1748267" y="2245698"/>
                        <a:pt x="1750025" y="2263242"/>
                      </a:cubicBezTo>
                      <a:cubicBezTo>
                        <a:pt x="1715079" y="2300243"/>
                        <a:pt x="1704116" y="2280372"/>
                        <a:pt x="1681504" y="2323540"/>
                      </a:cubicBezTo>
                      <a:cubicBezTo>
                        <a:pt x="1678078" y="2302984"/>
                        <a:pt x="1729469" y="2248853"/>
                        <a:pt x="1750025" y="2210481"/>
                      </a:cubicBezTo>
                      <a:close/>
                      <a:moveTo>
                        <a:pt x="8905644" y="2207070"/>
                      </a:moveTo>
                      <a:cubicBezTo>
                        <a:pt x="8947442" y="2265998"/>
                        <a:pt x="8908384" y="2238589"/>
                        <a:pt x="8916608" y="2287925"/>
                      </a:cubicBezTo>
                      <a:lnTo>
                        <a:pt x="8963201" y="2310536"/>
                      </a:lnTo>
                      <a:cubicBezTo>
                        <a:pt x="8962516" y="2323555"/>
                        <a:pt x="8935793" y="2304369"/>
                        <a:pt x="8953608" y="2339314"/>
                      </a:cubicBezTo>
                      <a:cubicBezTo>
                        <a:pt x="8981702" y="2332463"/>
                        <a:pt x="9000203" y="2352333"/>
                        <a:pt x="9022129" y="2400983"/>
                      </a:cubicBezTo>
                      <a:cubicBezTo>
                        <a:pt x="9035833" y="2392075"/>
                        <a:pt x="9039259" y="2415372"/>
                        <a:pt x="9067353" y="2424965"/>
                      </a:cubicBezTo>
                      <a:lnTo>
                        <a:pt x="9060501" y="2386594"/>
                      </a:lnTo>
                      <a:cubicBezTo>
                        <a:pt x="9031722" y="2397557"/>
                        <a:pt x="9013907" y="2334519"/>
                        <a:pt x="8980331" y="2318073"/>
                      </a:cubicBezTo>
                      <a:lnTo>
                        <a:pt x="8981017" y="2318073"/>
                      </a:lnTo>
                      <a:cubicBezTo>
                        <a:pt x="8991980" y="2294091"/>
                        <a:pt x="8935107" y="2235163"/>
                        <a:pt x="8905644" y="2207070"/>
                      </a:cubicBezTo>
                      <a:close/>
                      <a:moveTo>
                        <a:pt x="1357602" y="2203044"/>
                      </a:moveTo>
                      <a:cubicBezTo>
                        <a:pt x="1339943" y="2202969"/>
                        <a:pt x="1279987" y="2289980"/>
                        <a:pt x="1303970" y="2218032"/>
                      </a:cubicBezTo>
                      <a:cubicBezTo>
                        <a:pt x="1280672" y="2222829"/>
                        <a:pt x="1279303" y="2248182"/>
                        <a:pt x="1260801" y="2257089"/>
                      </a:cubicBezTo>
                      <a:cubicBezTo>
                        <a:pt x="1271080" y="2265313"/>
                        <a:pt x="1282729" y="2268053"/>
                        <a:pt x="1282729" y="2292035"/>
                      </a:cubicBezTo>
                      <a:lnTo>
                        <a:pt x="1264227" y="2300943"/>
                      </a:lnTo>
                      <a:lnTo>
                        <a:pt x="1264912" y="2300943"/>
                      </a:lnTo>
                      <a:cubicBezTo>
                        <a:pt x="1293692" y="2318758"/>
                        <a:pt x="1329322" y="2229681"/>
                        <a:pt x="1362212" y="2209126"/>
                      </a:cubicBezTo>
                      <a:cubicBezTo>
                        <a:pt x="1361784" y="2204843"/>
                        <a:pt x="1360125" y="2203055"/>
                        <a:pt x="1357602" y="2203044"/>
                      </a:cubicBezTo>
                      <a:close/>
                      <a:moveTo>
                        <a:pt x="9480533" y="2187189"/>
                      </a:moveTo>
                      <a:cubicBezTo>
                        <a:pt x="9524386" y="2203634"/>
                        <a:pt x="9562758" y="2285174"/>
                        <a:pt x="9553165" y="2294767"/>
                      </a:cubicBezTo>
                      <a:cubicBezTo>
                        <a:pt x="9531503" y="2257251"/>
                        <a:pt x="9507233" y="2221303"/>
                        <a:pt x="9480533" y="2187189"/>
                      </a:cubicBezTo>
                      <a:close/>
                      <a:moveTo>
                        <a:pt x="9422976" y="2128261"/>
                      </a:moveTo>
                      <a:cubicBezTo>
                        <a:pt x="9455865" y="2169372"/>
                        <a:pt x="9440791" y="2172114"/>
                        <a:pt x="9450384" y="2215968"/>
                      </a:cubicBezTo>
                      <a:cubicBezTo>
                        <a:pt x="9499719" y="2264617"/>
                        <a:pt x="9492181" y="2251598"/>
                        <a:pt x="9518904" y="2245432"/>
                      </a:cubicBezTo>
                      <a:cubicBezTo>
                        <a:pt x="9515478" y="2277636"/>
                        <a:pt x="9575092" y="2372195"/>
                        <a:pt x="9529868" y="2353694"/>
                      </a:cubicBezTo>
                      <a:cubicBezTo>
                        <a:pt x="9498348" y="2303674"/>
                        <a:pt x="9483959" y="2243376"/>
                        <a:pt x="9422976" y="2209116"/>
                      </a:cubicBezTo>
                      <a:cubicBezTo>
                        <a:pt x="9407215" y="2157040"/>
                        <a:pt x="9396938" y="2135113"/>
                        <a:pt x="9422976" y="2128261"/>
                      </a:cubicBezTo>
                      <a:close/>
                      <a:moveTo>
                        <a:pt x="1580793" y="2109085"/>
                      </a:moveTo>
                      <a:lnTo>
                        <a:pt x="1580800" y="2110212"/>
                      </a:lnTo>
                      <a:lnTo>
                        <a:pt x="1549017" y="2162959"/>
                      </a:lnTo>
                      <a:cubicBezTo>
                        <a:pt x="1538653" y="2181204"/>
                        <a:pt x="1528375" y="2199190"/>
                        <a:pt x="1517069" y="2215293"/>
                      </a:cubicBezTo>
                      <a:cubicBezTo>
                        <a:pt x="1540881" y="2201242"/>
                        <a:pt x="1563769" y="2185678"/>
                        <a:pt x="1585590" y="2168698"/>
                      </a:cubicBezTo>
                      <a:lnTo>
                        <a:pt x="1602035" y="2117993"/>
                      </a:lnTo>
                      <a:cubicBezTo>
                        <a:pt x="1591414" y="2123474"/>
                        <a:pt x="1584391" y="2125872"/>
                        <a:pt x="1580879" y="2124588"/>
                      </a:cubicBezTo>
                      <a:lnTo>
                        <a:pt x="1580800" y="2110212"/>
                      </a:lnTo>
                      <a:lnTo>
                        <a:pt x="1581478" y="2109085"/>
                      </a:lnTo>
                      <a:close/>
                      <a:moveTo>
                        <a:pt x="1891187" y="2085783"/>
                      </a:moveTo>
                      <a:cubicBezTo>
                        <a:pt x="1895299" y="2096061"/>
                        <a:pt x="1908317" y="2096746"/>
                        <a:pt x="1904206" y="2115247"/>
                      </a:cubicBezTo>
                      <a:cubicBezTo>
                        <a:pt x="1878854" y="2127581"/>
                        <a:pt x="1891873" y="2105654"/>
                        <a:pt x="1867205" y="2127581"/>
                      </a:cubicBezTo>
                      <a:cubicBezTo>
                        <a:pt x="1874057" y="2112505"/>
                        <a:pt x="1877483" y="2092635"/>
                        <a:pt x="1891187" y="2085783"/>
                      </a:cubicBezTo>
                      <a:close/>
                      <a:moveTo>
                        <a:pt x="1471160" y="2071398"/>
                      </a:moveTo>
                      <a:cubicBezTo>
                        <a:pt x="1447863" y="2115936"/>
                        <a:pt x="1396473" y="2131696"/>
                        <a:pt x="1371806" y="2175551"/>
                      </a:cubicBezTo>
                      <a:cubicBezTo>
                        <a:pt x="1385510" y="2170754"/>
                        <a:pt x="1396473" y="2164586"/>
                        <a:pt x="1396473" y="2175551"/>
                      </a:cubicBezTo>
                      <a:lnTo>
                        <a:pt x="1397157" y="2175551"/>
                      </a:lnTo>
                      <a:cubicBezTo>
                        <a:pt x="1430544" y="2147935"/>
                        <a:pt x="1456067" y="2112013"/>
                        <a:pt x="1471160" y="2071398"/>
                      </a:cubicBezTo>
                      <a:close/>
                      <a:moveTo>
                        <a:pt x="1525206" y="2042181"/>
                      </a:moveTo>
                      <a:cubicBezTo>
                        <a:pt x="1505806" y="2047673"/>
                        <a:pt x="1474072" y="2079278"/>
                        <a:pt x="1470475" y="2100862"/>
                      </a:cubicBezTo>
                      <a:lnTo>
                        <a:pt x="1471160" y="2100862"/>
                      </a:lnTo>
                      <a:cubicBezTo>
                        <a:pt x="1499253" y="2089214"/>
                        <a:pt x="1512272" y="2060435"/>
                        <a:pt x="1538995" y="2046732"/>
                      </a:cubicBezTo>
                      <a:cubicBezTo>
                        <a:pt x="1536769" y="2041421"/>
                        <a:pt x="1531673" y="2040350"/>
                        <a:pt x="1525206" y="2042181"/>
                      </a:cubicBezTo>
                      <a:close/>
                      <a:moveTo>
                        <a:pt x="1723691" y="2017331"/>
                      </a:moveTo>
                      <a:cubicBezTo>
                        <a:pt x="1698350" y="2017524"/>
                        <a:pt x="1651713" y="2061463"/>
                        <a:pt x="1660962" y="2095381"/>
                      </a:cubicBezTo>
                      <a:cubicBezTo>
                        <a:pt x="1688199" y="2080477"/>
                        <a:pt x="1702332" y="2045531"/>
                        <a:pt x="1720993" y="2034483"/>
                      </a:cubicBezTo>
                      <a:lnTo>
                        <a:pt x="1738891" y="2033231"/>
                      </a:lnTo>
                      <a:lnTo>
                        <a:pt x="1739076" y="2033712"/>
                      </a:lnTo>
                      <a:lnTo>
                        <a:pt x="1741818" y="2033027"/>
                      </a:lnTo>
                      <a:lnTo>
                        <a:pt x="1738891" y="2033231"/>
                      </a:lnTo>
                      <a:lnTo>
                        <a:pt x="1734231" y="2021130"/>
                      </a:lnTo>
                      <a:cubicBezTo>
                        <a:pt x="1731547" y="2018482"/>
                        <a:pt x="1727915" y="2017299"/>
                        <a:pt x="1723691" y="2017331"/>
                      </a:cubicBezTo>
                      <a:close/>
                      <a:moveTo>
                        <a:pt x="1492401" y="2011101"/>
                      </a:moveTo>
                      <a:lnTo>
                        <a:pt x="1492057" y="2011786"/>
                      </a:lnTo>
                      <a:lnTo>
                        <a:pt x="1464651" y="2030029"/>
                      </a:lnTo>
                      <a:cubicBezTo>
                        <a:pt x="1456257" y="2037652"/>
                        <a:pt x="1448206" y="2045703"/>
                        <a:pt x="1438271" y="2051527"/>
                      </a:cubicBezTo>
                      <a:cubicBezTo>
                        <a:pt x="1433645" y="2078251"/>
                        <a:pt x="1462167" y="2060264"/>
                        <a:pt x="1479897" y="2036014"/>
                      </a:cubicBezTo>
                      <a:lnTo>
                        <a:pt x="1492057" y="2011786"/>
                      </a:lnTo>
                      <a:lnTo>
                        <a:pt x="1493087" y="2011101"/>
                      </a:lnTo>
                      <a:close/>
                      <a:moveTo>
                        <a:pt x="2067975" y="1999449"/>
                      </a:moveTo>
                      <a:cubicBezTo>
                        <a:pt x="2084404" y="1998422"/>
                        <a:pt x="2100881" y="1998422"/>
                        <a:pt x="2117310" y="1999449"/>
                      </a:cubicBezTo>
                      <a:cubicBezTo>
                        <a:pt x="2115255" y="2026859"/>
                        <a:pt x="2098124" y="2036451"/>
                        <a:pt x="2072086" y="2031655"/>
                      </a:cubicBezTo>
                      <a:cubicBezTo>
                        <a:pt x="2065234" y="2030285"/>
                        <a:pt x="2059753" y="2018635"/>
                        <a:pt x="2055642" y="2010413"/>
                      </a:cubicBezTo>
                      <a:cubicBezTo>
                        <a:pt x="2055642" y="2009043"/>
                        <a:pt x="2065919" y="2000134"/>
                        <a:pt x="2067975" y="1999449"/>
                      </a:cubicBezTo>
                      <a:close/>
                      <a:moveTo>
                        <a:pt x="8691174" y="1998081"/>
                      </a:moveTo>
                      <a:cubicBezTo>
                        <a:pt x="8684741" y="1997646"/>
                        <a:pt x="8678318" y="1999073"/>
                        <a:pt x="8672673" y="2002192"/>
                      </a:cubicBezTo>
                      <a:cubicBezTo>
                        <a:pt x="8687574" y="2024198"/>
                        <a:pt x="8709590" y="2040406"/>
                        <a:pt x="8735027" y="2048101"/>
                      </a:cubicBezTo>
                      <a:cubicBezTo>
                        <a:pt x="8731112" y="2024444"/>
                        <a:pt x="8714115" y="2005057"/>
                        <a:pt x="8691174" y="1998081"/>
                      </a:cubicBezTo>
                      <a:close/>
                      <a:moveTo>
                        <a:pt x="2120051" y="1994653"/>
                      </a:moveTo>
                      <a:lnTo>
                        <a:pt x="2124162" y="1994653"/>
                      </a:lnTo>
                      <a:cubicBezTo>
                        <a:pt x="2124162" y="1996023"/>
                        <a:pt x="2124162" y="1998079"/>
                        <a:pt x="2124162" y="1998079"/>
                      </a:cubicBezTo>
                      <a:lnTo>
                        <a:pt x="2120051" y="1998079"/>
                      </a:lnTo>
                      <a:cubicBezTo>
                        <a:pt x="2120051" y="1994653"/>
                        <a:pt x="2120051" y="1994653"/>
                        <a:pt x="2120051" y="1994653"/>
                      </a:cubicBezTo>
                      <a:close/>
                      <a:moveTo>
                        <a:pt x="9360621" y="1976146"/>
                      </a:moveTo>
                      <a:cubicBezTo>
                        <a:pt x="9382547" y="2009721"/>
                        <a:pt x="9397622" y="2031648"/>
                        <a:pt x="9387344" y="2044667"/>
                      </a:cubicBezTo>
                      <a:cubicBezTo>
                        <a:pt x="9381178" y="2022055"/>
                        <a:pt x="9349658" y="2015203"/>
                        <a:pt x="9338694" y="1991220"/>
                      </a:cubicBezTo>
                      <a:cubicBezTo>
                        <a:pt x="9360621" y="2006295"/>
                        <a:pt x="9342120" y="1967238"/>
                        <a:pt x="9360621" y="1976146"/>
                      </a:cubicBezTo>
                      <a:close/>
                      <a:moveTo>
                        <a:pt x="2249759" y="1972127"/>
                      </a:moveTo>
                      <a:cubicBezTo>
                        <a:pt x="2252682" y="1971271"/>
                        <a:pt x="2256407" y="1971357"/>
                        <a:pt x="2261204" y="1972727"/>
                      </a:cubicBezTo>
                      <a:cubicBezTo>
                        <a:pt x="2261204" y="1974097"/>
                        <a:pt x="2266001" y="1987116"/>
                        <a:pt x="2271482" y="1996024"/>
                      </a:cubicBezTo>
                      <a:lnTo>
                        <a:pt x="2237907" y="1996024"/>
                      </a:lnTo>
                      <a:cubicBezTo>
                        <a:pt x="2239449" y="1985746"/>
                        <a:pt x="2240990" y="1974697"/>
                        <a:pt x="2249759" y="1972127"/>
                      </a:cubicBezTo>
                      <a:close/>
                      <a:moveTo>
                        <a:pt x="2135810" y="1970671"/>
                      </a:moveTo>
                      <a:cubicBezTo>
                        <a:pt x="2139405" y="1967075"/>
                        <a:pt x="2145234" y="1967075"/>
                        <a:pt x="2148829" y="1970671"/>
                      </a:cubicBezTo>
                      <a:cubicBezTo>
                        <a:pt x="2152424" y="1974265"/>
                        <a:pt x="2152424" y="1980094"/>
                        <a:pt x="2148829" y="1983689"/>
                      </a:cubicBezTo>
                      <a:cubicBezTo>
                        <a:pt x="2144718" y="1989856"/>
                        <a:pt x="2134440" y="1994653"/>
                        <a:pt x="2124847" y="1994653"/>
                      </a:cubicBezTo>
                      <a:cubicBezTo>
                        <a:pt x="2128273" y="1985745"/>
                        <a:pt x="2129643" y="1975467"/>
                        <a:pt x="2135810" y="1970671"/>
                      </a:cubicBezTo>
                      <a:close/>
                      <a:moveTo>
                        <a:pt x="1863099" y="1930930"/>
                      </a:moveTo>
                      <a:lnTo>
                        <a:pt x="1824728" y="1942580"/>
                      </a:lnTo>
                      <a:cubicBezTo>
                        <a:pt x="1819246" y="1962450"/>
                        <a:pt x="1850080" y="1947376"/>
                        <a:pt x="1837746" y="1973413"/>
                      </a:cubicBezTo>
                      <a:cubicBezTo>
                        <a:pt x="1825413" y="1999451"/>
                        <a:pt x="1826783" y="1964507"/>
                        <a:pt x="1800060" y="1985747"/>
                      </a:cubicBezTo>
                      <a:cubicBezTo>
                        <a:pt x="1804171" y="2004248"/>
                        <a:pt x="1771281" y="2060435"/>
                        <a:pt x="1811709" y="2042619"/>
                      </a:cubicBezTo>
                      <a:cubicBezTo>
                        <a:pt x="1820616" y="2017268"/>
                        <a:pt x="1802115" y="2026861"/>
                        <a:pt x="1820616" y="1996025"/>
                      </a:cubicBezTo>
                      <a:cubicBezTo>
                        <a:pt x="1837746" y="1987117"/>
                        <a:pt x="1831579" y="1998081"/>
                        <a:pt x="1831579" y="2009729"/>
                      </a:cubicBezTo>
                      <a:cubicBezTo>
                        <a:pt x="1852821" y="2001507"/>
                        <a:pt x="1860358" y="1977525"/>
                        <a:pt x="1869952" y="1954229"/>
                      </a:cubicBezTo>
                      <a:lnTo>
                        <a:pt x="1867211" y="1956284"/>
                      </a:lnTo>
                      <a:cubicBezTo>
                        <a:pt x="1844598" y="1967246"/>
                        <a:pt x="1854876" y="1948062"/>
                        <a:pt x="1863099" y="1930930"/>
                      </a:cubicBezTo>
                      <a:close/>
                      <a:moveTo>
                        <a:pt x="9218783" y="1920644"/>
                      </a:moveTo>
                      <a:cubicBezTo>
                        <a:pt x="9246877" y="1924755"/>
                        <a:pt x="9253043" y="1957645"/>
                        <a:pt x="9264007" y="1961756"/>
                      </a:cubicBezTo>
                      <a:cubicBezTo>
                        <a:pt x="9274971" y="1965868"/>
                        <a:pt x="9281823" y="1954904"/>
                        <a:pt x="9294156" y="1976831"/>
                      </a:cubicBezTo>
                      <a:cubicBezTo>
                        <a:pt x="9264693" y="1957645"/>
                        <a:pt x="9318824" y="2036444"/>
                        <a:pt x="9287304" y="2017258"/>
                      </a:cubicBezTo>
                      <a:cubicBezTo>
                        <a:pt x="9264693" y="1985053"/>
                        <a:pt x="9240025" y="1954219"/>
                        <a:pt x="9218783" y="1920644"/>
                      </a:cubicBezTo>
                      <a:close/>
                      <a:moveTo>
                        <a:pt x="1606147" y="1906948"/>
                      </a:moveTo>
                      <a:cubicBezTo>
                        <a:pt x="1589016" y="1914486"/>
                        <a:pt x="1591071" y="1902152"/>
                        <a:pt x="1572571" y="1911059"/>
                      </a:cubicBezTo>
                      <a:lnTo>
                        <a:pt x="1556811" y="1951488"/>
                      </a:lnTo>
                      <a:cubicBezTo>
                        <a:pt x="1580796" y="1947778"/>
                        <a:pt x="1600375" y="1930345"/>
                        <a:pt x="1606831" y="1906948"/>
                      </a:cubicBezTo>
                      <a:close/>
                      <a:moveTo>
                        <a:pt x="2055642" y="1902837"/>
                      </a:moveTo>
                      <a:cubicBezTo>
                        <a:pt x="2037549" y="1910362"/>
                        <a:pt x="2020885" y="1920663"/>
                        <a:pt x="2006199" y="1933268"/>
                      </a:cubicBezTo>
                      <a:lnTo>
                        <a:pt x="1969547" y="1976435"/>
                      </a:lnTo>
                      <a:lnTo>
                        <a:pt x="1965880" y="1978210"/>
                      </a:lnTo>
                      <a:lnTo>
                        <a:pt x="1968621" y="1977525"/>
                      </a:lnTo>
                      <a:lnTo>
                        <a:pt x="1969547" y="1976435"/>
                      </a:lnTo>
                      <a:lnTo>
                        <a:pt x="2020287" y="1951868"/>
                      </a:lnTo>
                      <a:cubicBezTo>
                        <a:pt x="2035725" y="1938905"/>
                        <a:pt x="2047988" y="1922160"/>
                        <a:pt x="2055642" y="1902837"/>
                      </a:cubicBezTo>
                      <a:close/>
                      <a:moveTo>
                        <a:pt x="1801430" y="1898726"/>
                      </a:moveTo>
                      <a:cubicBezTo>
                        <a:pt x="1754836" y="1939839"/>
                        <a:pt x="1800060" y="1931616"/>
                        <a:pt x="1754836" y="1975469"/>
                      </a:cubicBezTo>
                      <a:lnTo>
                        <a:pt x="1752095" y="1977525"/>
                      </a:lnTo>
                      <a:cubicBezTo>
                        <a:pt x="1798004" y="1949432"/>
                        <a:pt x="1801430" y="1928190"/>
                        <a:pt x="1801430" y="1898726"/>
                      </a:cubicBezTo>
                      <a:close/>
                      <a:moveTo>
                        <a:pt x="1651499" y="1890321"/>
                      </a:moveTo>
                      <a:cubicBezTo>
                        <a:pt x="1650171" y="1888662"/>
                        <a:pt x="1646574" y="1889304"/>
                        <a:pt x="1638351" y="1894614"/>
                      </a:cubicBezTo>
                      <a:cubicBezTo>
                        <a:pt x="1619851" y="1912430"/>
                        <a:pt x="1606147" y="1947376"/>
                        <a:pt x="1614368" y="1955598"/>
                      </a:cubicBezTo>
                      <a:cubicBezTo>
                        <a:pt x="1639142" y="1945849"/>
                        <a:pt x="1658749" y="1926240"/>
                        <a:pt x="1668500" y="1901468"/>
                      </a:cubicBezTo>
                      <a:lnTo>
                        <a:pt x="1665759" y="1903522"/>
                      </a:lnTo>
                      <a:cubicBezTo>
                        <a:pt x="1639036" y="1920995"/>
                        <a:pt x="1655481" y="1895300"/>
                        <a:pt x="1651499" y="1890321"/>
                      </a:cubicBezTo>
                      <a:close/>
                      <a:moveTo>
                        <a:pt x="1587645" y="1852817"/>
                      </a:moveTo>
                      <a:cubicBezTo>
                        <a:pt x="1532144" y="1889819"/>
                        <a:pt x="1508162" y="1920652"/>
                        <a:pt x="1458826" y="1927504"/>
                      </a:cubicBezTo>
                      <a:cubicBezTo>
                        <a:pt x="1423414" y="1960154"/>
                        <a:pt x="1397589" y="2001851"/>
                        <a:pt x="1384139" y="2048101"/>
                      </a:cubicBezTo>
                      <a:cubicBezTo>
                        <a:pt x="1378657" y="2035082"/>
                        <a:pt x="1380028" y="2012470"/>
                        <a:pt x="1364269" y="2012470"/>
                      </a:cubicBezTo>
                      <a:cubicBezTo>
                        <a:pt x="1343732" y="2029200"/>
                        <a:pt x="1325729" y="2048818"/>
                        <a:pt x="1310822" y="2070713"/>
                      </a:cubicBezTo>
                      <a:cubicBezTo>
                        <a:pt x="1310822" y="2087158"/>
                        <a:pt x="1299173" y="2114567"/>
                        <a:pt x="1310822" y="2114567"/>
                      </a:cubicBezTo>
                      <a:cubicBezTo>
                        <a:pt x="1279988" y="2144716"/>
                        <a:pt x="1299858" y="2146772"/>
                        <a:pt x="1260801" y="2174864"/>
                      </a:cubicBezTo>
                      <a:lnTo>
                        <a:pt x="1261486" y="2174864"/>
                      </a:lnTo>
                      <a:cubicBezTo>
                        <a:pt x="1315618" y="2172810"/>
                        <a:pt x="1397843" y="2059065"/>
                        <a:pt x="1424567" y="2022063"/>
                      </a:cubicBezTo>
                      <a:cubicBezTo>
                        <a:pt x="1416343" y="2052212"/>
                        <a:pt x="1432788" y="2045360"/>
                        <a:pt x="1471845" y="2002192"/>
                      </a:cubicBezTo>
                      <a:cubicBezTo>
                        <a:pt x="1472530" y="1993284"/>
                        <a:pt x="1467049" y="1985747"/>
                        <a:pt x="1450604" y="1993284"/>
                      </a:cubicBezTo>
                      <a:cubicBezTo>
                        <a:pt x="1495142" y="1950802"/>
                        <a:pt x="1582164" y="1891874"/>
                        <a:pt x="1587645" y="1852817"/>
                      </a:cubicBezTo>
                      <a:close/>
                      <a:moveTo>
                        <a:pt x="1155265" y="1834988"/>
                      </a:moveTo>
                      <a:cubicBezTo>
                        <a:pt x="1147043" y="1852118"/>
                        <a:pt x="1143617" y="1873360"/>
                        <a:pt x="1129227" y="1882952"/>
                      </a:cubicBezTo>
                      <a:cubicBezTo>
                        <a:pt x="1131968" y="1867878"/>
                        <a:pt x="1118264" y="1875414"/>
                        <a:pt x="1103189" y="1882952"/>
                      </a:cubicBezTo>
                      <a:cubicBezTo>
                        <a:pt x="1101134" y="1888434"/>
                        <a:pt x="1090856" y="1898712"/>
                        <a:pt x="1093596" y="1889805"/>
                      </a:cubicBezTo>
                      <a:cubicBezTo>
                        <a:pt x="1112999" y="1870274"/>
                        <a:pt x="1133595" y="1851967"/>
                        <a:pt x="1155265" y="1834988"/>
                      </a:cubicBezTo>
                      <a:close/>
                      <a:moveTo>
                        <a:pt x="8523298" y="1822668"/>
                      </a:moveTo>
                      <a:cubicBezTo>
                        <a:pt x="8496575" y="1821297"/>
                        <a:pt x="8516446" y="1842539"/>
                        <a:pt x="8537002" y="1861725"/>
                      </a:cubicBezTo>
                      <a:lnTo>
                        <a:pt x="8543169" y="1848020"/>
                      </a:lnTo>
                      <a:cubicBezTo>
                        <a:pt x="8534033" y="1841882"/>
                        <a:pt x="8527076" y="1833006"/>
                        <a:pt x="8523298" y="1822668"/>
                      </a:cubicBezTo>
                      <a:close/>
                      <a:moveTo>
                        <a:pt x="8479959" y="1815623"/>
                      </a:moveTo>
                      <a:cubicBezTo>
                        <a:pt x="8468653" y="1814146"/>
                        <a:pt x="8469681" y="1824038"/>
                        <a:pt x="8450666" y="1815816"/>
                      </a:cubicBezTo>
                      <a:cubicBezTo>
                        <a:pt x="8463375" y="1827320"/>
                        <a:pt x="8475280" y="1839683"/>
                        <a:pt x="8486297" y="1852817"/>
                      </a:cubicBezTo>
                      <a:cubicBezTo>
                        <a:pt x="8499833" y="1856562"/>
                        <a:pt x="8512437" y="1863098"/>
                        <a:pt x="8523298" y="1872003"/>
                      </a:cubicBezTo>
                      <a:cubicBezTo>
                        <a:pt x="8509815" y="1858210"/>
                        <a:pt x="8500544" y="1840858"/>
                        <a:pt x="8496575" y="1821982"/>
                      </a:cubicBezTo>
                      <a:cubicBezTo>
                        <a:pt x="8488867" y="1817871"/>
                        <a:pt x="8483728" y="1816115"/>
                        <a:pt x="8479959" y="1815623"/>
                      </a:cubicBezTo>
                      <a:close/>
                      <a:moveTo>
                        <a:pt x="1629936" y="1795688"/>
                      </a:moveTo>
                      <a:cubicBezTo>
                        <a:pt x="1626574" y="1796330"/>
                        <a:pt x="1621563" y="1799713"/>
                        <a:pt x="1612998" y="1808278"/>
                      </a:cubicBezTo>
                      <a:lnTo>
                        <a:pt x="1612314" y="1808278"/>
                      </a:lnTo>
                      <a:cubicBezTo>
                        <a:pt x="1588331" y="1850076"/>
                        <a:pt x="1649999" y="1804167"/>
                        <a:pt x="1647259" y="1822668"/>
                      </a:cubicBezTo>
                      <a:cubicBezTo>
                        <a:pt x="1632184" y="1839798"/>
                        <a:pt x="1600664" y="1840483"/>
                        <a:pt x="1596553" y="1867206"/>
                      </a:cubicBezTo>
                      <a:cubicBezTo>
                        <a:pt x="1592442" y="1893930"/>
                        <a:pt x="1629443" y="1850076"/>
                        <a:pt x="1644518" y="1850076"/>
                      </a:cubicBezTo>
                      <a:lnTo>
                        <a:pt x="1667129" y="1798000"/>
                      </a:lnTo>
                      <a:cubicBezTo>
                        <a:pt x="1635267" y="1816501"/>
                        <a:pt x="1640021" y="1793761"/>
                        <a:pt x="1629936" y="1795688"/>
                      </a:cubicBezTo>
                      <a:close/>
                      <a:moveTo>
                        <a:pt x="9096816" y="1776750"/>
                      </a:moveTo>
                      <a:lnTo>
                        <a:pt x="9137244" y="1795936"/>
                      </a:lnTo>
                      <a:lnTo>
                        <a:pt x="9150262" y="1835678"/>
                      </a:lnTo>
                      <a:cubicBezTo>
                        <a:pt x="9125396" y="1823820"/>
                        <a:pt x="9106197" y="1802652"/>
                        <a:pt x="9096816" y="1776750"/>
                      </a:cubicBezTo>
                      <a:close/>
                      <a:moveTo>
                        <a:pt x="1834320" y="1728110"/>
                      </a:moveTo>
                      <a:cubicBezTo>
                        <a:pt x="1784300" y="1750036"/>
                        <a:pt x="1763744" y="1803482"/>
                        <a:pt x="1715779" y="1824723"/>
                      </a:cubicBezTo>
                      <a:cubicBezTo>
                        <a:pt x="1713724" y="1832432"/>
                        <a:pt x="1724002" y="1828963"/>
                        <a:pt x="1726957" y="1832239"/>
                      </a:cubicBezTo>
                      <a:lnTo>
                        <a:pt x="1726782" y="1837296"/>
                      </a:lnTo>
                      <a:lnTo>
                        <a:pt x="1724002" y="1839113"/>
                      </a:lnTo>
                      <a:lnTo>
                        <a:pt x="1726742" y="1838427"/>
                      </a:lnTo>
                      <a:lnTo>
                        <a:pt x="1726782" y="1837296"/>
                      </a:lnTo>
                      <a:lnTo>
                        <a:pt x="1755982" y="1818204"/>
                      </a:lnTo>
                      <a:cubicBezTo>
                        <a:pt x="1783829" y="1791834"/>
                        <a:pt x="1801944" y="1752263"/>
                        <a:pt x="1834320" y="1728110"/>
                      </a:cubicBezTo>
                      <a:close/>
                      <a:moveTo>
                        <a:pt x="2348911" y="1717832"/>
                      </a:moveTo>
                      <a:cubicBezTo>
                        <a:pt x="2321503" y="1732907"/>
                        <a:pt x="2303002" y="1740443"/>
                        <a:pt x="2252982" y="1771277"/>
                      </a:cubicBezTo>
                      <a:cubicBezTo>
                        <a:pt x="2266001" y="1749350"/>
                        <a:pt x="2268056" y="1737702"/>
                        <a:pt x="2252982" y="1737702"/>
                      </a:cubicBezTo>
                      <a:cubicBezTo>
                        <a:pt x="2231740" y="1783611"/>
                        <a:pt x="2220092" y="1747295"/>
                        <a:pt x="2196795" y="1783611"/>
                      </a:cubicBezTo>
                      <a:cubicBezTo>
                        <a:pt x="2184461" y="1806223"/>
                        <a:pt x="2181035" y="1819242"/>
                        <a:pt x="2184461" y="1828149"/>
                      </a:cubicBezTo>
                      <a:cubicBezTo>
                        <a:pt x="2166449" y="1832686"/>
                        <a:pt x="2150071" y="1842182"/>
                        <a:pt x="2137183" y="1855558"/>
                      </a:cubicBezTo>
                      <a:cubicBezTo>
                        <a:pt x="2130330" y="1867891"/>
                        <a:pt x="2161164" y="1854872"/>
                        <a:pt x="2157053" y="1867891"/>
                      </a:cubicBezTo>
                      <a:lnTo>
                        <a:pt x="2154312" y="1869947"/>
                      </a:lnTo>
                      <a:cubicBezTo>
                        <a:pt x="2096069" y="1904207"/>
                        <a:pt x="2117312" y="1878855"/>
                        <a:pt x="2072773" y="1926134"/>
                      </a:cubicBezTo>
                      <a:cubicBezTo>
                        <a:pt x="2088532" y="1923393"/>
                        <a:pt x="2123479" y="1903522"/>
                        <a:pt x="2101551" y="1935042"/>
                      </a:cubicBezTo>
                      <a:cubicBezTo>
                        <a:pt x="2026863" y="1955598"/>
                        <a:pt x="1920656" y="2080991"/>
                        <a:pt x="1930934" y="2008359"/>
                      </a:cubicBezTo>
                      <a:cubicBezTo>
                        <a:pt x="1890507" y="2030287"/>
                        <a:pt x="1872006" y="2078935"/>
                        <a:pt x="1836376" y="2107029"/>
                      </a:cubicBezTo>
                      <a:cubicBezTo>
                        <a:pt x="1836376" y="2096066"/>
                        <a:pt x="1846654" y="2080991"/>
                        <a:pt x="1836376" y="2080991"/>
                      </a:cubicBezTo>
                      <a:cubicBezTo>
                        <a:pt x="1808283" y="2127586"/>
                        <a:pt x="1788411" y="2098122"/>
                        <a:pt x="1756891" y="2141974"/>
                      </a:cubicBezTo>
                      <a:cubicBezTo>
                        <a:pt x="1755522" y="2170068"/>
                        <a:pt x="1788411" y="2163901"/>
                        <a:pt x="1788411" y="2191309"/>
                      </a:cubicBezTo>
                      <a:cubicBezTo>
                        <a:pt x="1757577" y="2183088"/>
                        <a:pt x="1684259" y="2237904"/>
                        <a:pt x="1696594" y="2277646"/>
                      </a:cubicBezTo>
                      <a:cubicBezTo>
                        <a:pt x="1636980" y="2330406"/>
                        <a:pt x="1580793" y="2386594"/>
                        <a:pt x="1526662" y="2444836"/>
                      </a:cubicBezTo>
                      <a:cubicBezTo>
                        <a:pt x="1550645" y="2429762"/>
                        <a:pt x="1576682" y="2406465"/>
                        <a:pt x="1610942" y="2423595"/>
                      </a:cubicBezTo>
                      <a:cubicBezTo>
                        <a:pt x="1659592" y="2448948"/>
                        <a:pt x="1665759" y="2391390"/>
                        <a:pt x="1695908" y="2380428"/>
                      </a:cubicBezTo>
                      <a:cubicBezTo>
                        <a:pt x="1730076" y="2368155"/>
                        <a:pt x="1761504" y="2349298"/>
                        <a:pt x="1788411" y="2324926"/>
                      </a:cubicBezTo>
                      <a:cubicBezTo>
                        <a:pt x="1814450" y="2300943"/>
                        <a:pt x="1852136" y="2289980"/>
                        <a:pt x="1879544" y="2267368"/>
                      </a:cubicBezTo>
                      <a:cubicBezTo>
                        <a:pt x="1941751" y="2219120"/>
                        <a:pt x="2007487" y="2175603"/>
                        <a:pt x="2076198" y="2137178"/>
                      </a:cubicBezTo>
                      <a:cubicBezTo>
                        <a:pt x="2137867" y="2100178"/>
                        <a:pt x="2173498" y="2028231"/>
                        <a:pt x="2242019" y="2000136"/>
                      </a:cubicBezTo>
                      <a:cubicBezTo>
                        <a:pt x="2246131" y="2012470"/>
                        <a:pt x="2248186" y="2028916"/>
                        <a:pt x="2267372" y="2023434"/>
                      </a:cubicBezTo>
                      <a:cubicBezTo>
                        <a:pt x="2273538" y="2021378"/>
                        <a:pt x="2276964" y="2006989"/>
                        <a:pt x="2281075" y="1997396"/>
                      </a:cubicBezTo>
                      <a:cubicBezTo>
                        <a:pt x="2346614" y="1953553"/>
                        <a:pt x="2405270" y="1900207"/>
                        <a:pt x="2455118" y="1839113"/>
                      </a:cubicBezTo>
                      <a:cubicBezTo>
                        <a:pt x="2479100" y="1815130"/>
                        <a:pt x="2523639" y="1796630"/>
                        <a:pt x="2523639" y="1746611"/>
                      </a:cubicBezTo>
                      <a:cubicBezTo>
                        <a:pt x="2523639" y="1745925"/>
                        <a:pt x="2386598" y="1717832"/>
                        <a:pt x="2386597" y="1717832"/>
                      </a:cubicBezTo>
                      <a:cubicBezTo>
                        <a:pt x="2385707" y="1718886"/>
                        <a:pt x="2384728" y="1719865"/>
                        <a:pt x="2383673" y="1720756"/>
                      </a:cubicBezTo>
                      <a:cubicBezTo>
                        <a:pt x="2373266" y="1729547"/>
                        <a:pt x="2357703" y="1728238"/>
                        <a:pt x="2348911" y="1717832"/>
                      </a:cubicBezTo>
                      <a:close/>
                      <a:moveTo>
                        <a:pt x="1958343" y="1706183"/>
                      </a:moveTo>
                      <a:cubicBezTo>
                        <a:pt x="1952176" y="1719201"/>
                        <a:pt x="1946009" y="1731535"/>
                        <a:pt x="1940527" y="1745240"/>
                      </a:cubicBezTo>
                      <a:cubicBezTo>
                        <a:pt x="1966565" y="1743869"/>
                        <a:pt x="1971362" y="1713034"/>
                        <a:pt x="1998086" y="1713034"/>
                      </a:cubicBezTo>
                      <a:cubicBezTo>
                        <a:pt x="1996714" y="1703443"/>
                        <a:pt x="1973417" y="1713034"/>
                        <a:pt x="1958343" y="1706183"/>
                      </a:cubicBezTo>
                      <a:close/>
                      <a:moveTo>
                        <a:pt x="2514731" y="1671923"/>
                      </a:moveTo>
                      <a:lnTo>
                        <a:pt x="2504453" y="1688368"/>
                      </a:lnTo>
                      <a:lnTo>
                        <a:pt x="2514046" y="1693163"/>
                      </a:lnTo>
                      <a:lnTo>
                        <a:pt x="2525009" y="1682886"/>
                      </a:lnTo>
                      <a:close/>
                      <a:moveTo>
                        <a:pt x="9004314" y="1659571"/>
                      </a:moveTo>
                      <a:cubicBezTo>
                        <a:pt x="9033777" y="1691776"/>
                        <a:pt x="9076261" y="1713017"/>
                        <a:pt x="9089964" y="1756870"/>
                      </a:cubicBezTo>
                      <a:cubicBezTo>
                        <a:pt x="9081757" y="1751858"/>
                        <a:pt x="9071873" y="1750375"/>
                        <a:pt x="9062556" y="1752759"/>
                      </a:cubicBezTo>
                      <a:cubicBezTo>
                        <a:pt x="9063242" y="1688350"/>
                        <a:pt x="8985128" y="1697943"/>
                        <a:pt x="9004314" y="1659571"/>
                      </a:cubicBezTo>
                      <a:close/>
                      <a:moveTo>
                        <a:pt x="1331373" y="1657528"/>
                      </a:moveTo>
                      <a:cubicBezTo>
                        <a:pt x="1317645" y="1698658"/>
                        <a:pt x="1291263" y="1734393"/>
                        <a:pt x="1256000" y="1759623"/>
                      </a:cubicBezTo>
                      <a:cubicBezTo>
                        <a:pt x="1247778" y="1739753"/>
                        <a:pt x="1306020" y="1689733"/>
                        <a:pt x="1331373" y="1657528"/>
                      </a:cubicBezTo>
                      <a:close/>
                      <a:moveTo>
                        <a:pt x="8238252" y="1610254"/>
                      </a:moveTo>
                      <a:cubicBezTo>
                        <a:pt x="8237567" y="1611625"/>
                        <a:pt x="8236196" y="1613680"/>
                        <a:pt x="8236197" y="1613680"/>
                      </a:cubicBezTo>
                      <a:cubicBezTo>
                        <a:pt x="8252329" y="1630878"/>
                        <a:pt x="8272626" y="1643623"/>
                        <a:pt x="8295125" y="1650682"/>
                      </a:cubicBezTo>
                      <a:cubicBezTo>
                        <a:pt x="8284962" y="1627840"/>
                        <a:pt x="8263165" y="1612346"/>
                        <a:pt x="8238252" y="1610254"/>
                      </a:cubicBezTo>
                      <a:close/>
                      <a:moveTo>
                        <a:pt x="2145404" y="1593809"/>
                      </a:moveTo>
                      <a:lnTo>
                        <a:pt x="2141667" y="1597146"/>
                      </a:lnTo>
                      <a:lnTo>
                        <a:pt x="2099239" y="1622502"/>
                      </a:lnTo>
                      <a:cubicBezTo>
                        <a:pt x="2085792" y="1632180"/>
                        <a:pt x="2074486" y="1644172"/>
                        <a:pt x="2068661" y="1662330"/>
                      </a:cubicBezTo>
                      <a:lnTo>
                        <a:pt x="2141667" y="1597146"/>
                      </a:lnTo>
                      <a:lnTo>
                        <a:pt x="2142664" y="1596550"/>
                      </a:lnTo>
                      <a:close/>
                      <a:moveTo>
                        <a:pt x="1665759" y="1590383"/>
                      </a:moveTo>
                      <a:cubicBezTo>
                        <a:pt x="1626018" y="1617106"/>
                        <a:pt x="1649999" y="1647941"/>
                        <a:pt x="1682204" y="1611625"/>
                      </a:cubicBezTo>
                      <a:cubicBezTo>
                        <a:pt x="1695908" y="1586957"/>
                        <a:pt x="1658222" y="1609569"/>
                        <a:pt x="1666444" y="1590383"/>
                      </a:cubicBezTo>
                      <a:close/>
                      <a:moveTo>
                        <a:pt x="8869070" y="1537099"/>
                      </a:moveTo>
                      <a:cubicBezTo>
                        <a:pt x="8875323" y="1535044"/>
                        <a:pt x="8886800" y="1538299"/>
                        <a:pt x="8898106" y="1541725"/>
                      </a:cubicBezTo>
                      <a:cubicBezTo>
                        <a:pt x="8902217" y="1568447"/>
                        <a:pt x="8933737" y="1571874"/>
                        <a:pt x="8937848" y="1599282"/>
                      </a:cubicBezTo>
                      <a:cubicBezTo>
                        <a:pt x="8913181" y="1589689"/>
                        <a:pt x="8900847" y="1569817"/>
                        <a:pt x="8871383" y="1564337"/>
                      </a:cubicBezTo>
                      <a:cubicBezTo>
                        <a:pt x="8861790" y="1546521"/>
                        <a:pt x="8862818" y="1539155"/>
                        <a:pt x="8869070" y="1537099"/>
                      </a:cubicBezTo>
                      <a:close/>
                      <a:moveTo>
                        <a:pt x="1841842" y="1536353"/>
                      </a:moveTo>
                      <a:cubicBezTo>
                        <a:pt x="1845279" y="1536289"/>
                        <a:pt x="1845793" y="1538644"/>
                        <a:pt x="1840482" y="1545839"/>
                      </a:cubicBezTo>
                      <a:cubicBezTo>
                        <a:pt x="1819241" y="1555432"/>
                        <a:pt x="1804851" y="1573933"/>
                        <a:pt x="1780869" y="1580099"/>
                      </a:cubicBezTo>
                      <a:cubicBezTo>
                        <a:pt x="1789777" y="1564340"/>
                        <a:pt x="1794573" y="1543784"/>
                        <a:pt x="1810333" y="1536931"/>
                      </a:cubicBezTo>
                      <a:cubicBezTo>
                        <a:pt x="1794916" y="1558515"/>
                        <a:pt x="1831532" y="1536546"/>
                        <a:pt x="1841842" y="1536353"/>
                      </a:cubicBezTo>
                      <a:close/>
                      <a:moveTo>
                        <a:pt x="8661710" y="1532826"/>
                      </a:moveTo>
                      <a:cubicBezTo>
                        <a:pt x="8670504" y="1555752"/>
                        <a:pt x="8690893" y="1572220"/>
                        <a:pt x="8715156" y="1575994"/>
                      </a:cubicBezTo>
                      <a:cubicBezTo>
                        <a:pt x="8706363" y="1553068"/>
                        <a:pt x="8685974" y="1536599"/>
                        <a:pt x="8661710" y="1532826"/>
                      </a:cubicBezTo>
                      <a:close/>
                      <a:moveTo>
                        <a:pt x="8236881" y="1521177"/>
                      </a:moveTo>
                      <a:lnTo>
                        <a:pt x="8226603" y="1524603"/>
                      </a:lnTo>
                      <a:cubicBezTo>
                        <a:pt x="8226896" y="1528252"/>
                        <a:pt x="8226896" y="1531918"/>
                        <a:pt x="8226603" y="1535567"/>
                      </a:cubicBezTo>
                      <a:cubicBezTo>
                        <a:pt x="8260864" y="1564345"/>
                        <a:pt x="8314310" y="1597235"/>
                        <a:pt x="8336237" y="1621903"/>
                      </a:cubicBezTo>
                      <a:cubicBezTo>
                        <a:pt x="8333496" y="1595180"/>
                        <a:pt x="8275253" y="1559549"/>
                        <a:pt x="8236881" y="1521177"/>
                      </a:cubicBezTo>
                      <a:close/>
                      <a:moveTo>
                        <a:pt x="2398343" y="1502548"/>
                      </a:moveTo>
                      <a:cubicBezTo>
                        <a:pt x="2375763" y="1505375"/>
                        <a:pt x="2334008" y="1529400"/>
                        <a:pt x="2324243" y="1556123"/>
                      </a:cubicBezTo>
                      <a:cubicBezTo>
                        <a:pt x="2359874" y="1549271"/>
                        <a:pt x="2381116" y="1521177"/>
                        <a:pt x="2412635" y="1507473"/>
                      </a:cubicBezTo>
                      <a:cubicBezTo>
                        <a:pt x="2411265" y="1503019"/>
                        <a:pt x="2405869" y="1501606"/>
                        <a:pt x="2398343" y="1502548"/>
                      </a:cubicBezTo>
                      <a:close/>
                      <a:moveTo>
                        <a:pt x="8576712" y="1483181"/>
                      </a:moveTo>
                      <a:cubicBezTo>
                        <a:pt x="8562355" y="1478138"/>
                        <a:pt x="8559271" y="1499593"/>
                        <a:pt x="8537687" y="1488287"/>
                      </a:cubicBezTo>
                      <a:lnTo>
                        <a:pt x="8537003" y="1488287"/>
                      </a:lnTo>
                      <a:cubicBezTo>
                        <a:pt x="8538858" y="1492407"/>
                        <a:pt x="8541155" y="1496313"/>
                        <a:pt x="8543855" y="1499936"/>
                      </a:cubicBezTo>
                      <a:cubicBezTo>
                        <a:pt x="8552358" y="1497270"/>
                        <a:pt x="8559951" y="1492287"/>
                        <a:pt x="8565781" y="1485547"/>
                      </a:cubicBezTo>
                      <a:lnTo>
                        <a:pt x="8589078" y="1506103"/>
                      </a:lnTo>
                      <a:cubicBezTo>
                        <a:pt x="8588393" y="1499251"/>
                        <a:pt x="8589078" y="1499251"/>
                        <a:pt x="8595930" y="1499251"/>
                      </a:cubicBezTo>
                      <a:cubicBezTo>
                        <a:pt x="8587537" y="1489487"/>
                        <a:pt x="8581498" y="1484861"/>
                        <a:pt x="8576712" y="1483181"/>
                      </a:cubicBezTo>
                      <a:close/>
                      <a:moveTo>
                        <a:pt x="1866525" y="1477324"/>
                      </a:moveTo>
                      <a:cubicBezTo>
                        <a:pt x="1838051" y="1493762"/>
                        <a:pt x="1811005" y="1512557"/>
                        <a:pt x="1785671" y="1533511"/>
                      </a:cubicBezTo>
                      <a:cubicBezTo>
                        <a:pt x="1772652" y="1533511"/>
                        <a:pt x="1795948" y="1519807"/>
                        <a:pt x="1800746" y="1504047"/>
                      </a:cubicBezTo>
                      <a:cubicBezTo>
                        <a:pt x="1772652" y="1504047"/>
                        <a:pt x="1757577" y="1523233"/>
                        <a:pt x="1740447" y="1538993"/>
                      </a:cubicBezTo>
                      <a:cubicBezTo>
                        <a:pt x="1763744" y="1548586"/>
                        <a:pt x="1734965" y="1554067"/>
                        <a:pt x="1717149" y="1589698"/>
                      </a:cubicBezTo>
                      <a:cubicBezTo>
                        <a:pt x="1721946" y="1597235"/>
                        <a:pt x="1734281" y="1595865"/>
                        <a:pt x="1752095" y="1589698"/>
                      </a:cubicBezTo>
                      <a:cubicBezTo>
                        <a:pt x="1743187" y="1604773"/>
                        <a:pt x="1720577" y="1602032"/>
                        <a:pt x="1713038" y="1619162"/>
                      </a:cubicBezTo>
                      <a:cubicBezTo>
                        <a:pt x="1704816" y="1615736"/>
                        <a:pt x="1713038" y="1599291"/>
                        <a:pt x="1692483" y="1604087"/>
                      </a:cubicBezTo>
                      <a:cubicBezTo>
                        <a:pt x="1686316" y="1658904"/>
                        <a:pt x="1660962" y="1706869"/>
                        <a:pt x="1739761" y="1667127"/>
                      </a:cubicBezTo>
                      <a:cubicBezTo>
                        <a:pt x="1744559" y="1656163"/>
                        <a:pt x="1712353" y="1672608"/>
                        <a:pt x="1719205" y="1656163"/>
                      </a:cubicBezTo>
                      <a:cubicBezTo>
                        <a:pt x="1741366" y="1629889"/>
                        <a:pt x="1773294" y="1613801"/>
                        <a:pt x="1807597" y="1611625"/>
                      </a:cubicBezTo>
                      <a:cubicBezTo>
                        <a:pt x="1828153" y="1573938"/>
                        <a:pt x="1877488" y="1575309"/>
                        <a:pt x="1891878" y="1528029"/>
                      </a:cubicBezTo>
                      <a:cubicBezTo>
                        <a:pt x="1910378" y="1534196"/>
                        <a:pt x="1948064" y="1488287"/>
                        <a:pt x="1941898" y="1515010"/>
                      </a:cubicBezTo>
                      <a:cubicBezTo>
                        <a:pt x="1987808" y="1483491"/>
                        <a:pt x="1943268" y="1483491"/>
                        <a:pt x="1932305" y="1483491"/>
                      </a:cubicBezTo>
                      <a:cubicBezTo>
                        <a:pt x="1900100" y="1494454"/>
                        <a:pt x="1880915" y="1524603"/>
                        <a:pt x="1841172" y="1524603"/>
                      </a:cubicBezTo>
                      <a:cubicBezTo>
                        <a:pt x="1851450" y="1499936"/>
                        <a:pt x="1884341" y="1506788"/>
                        <a:pt x="1891878" y="1477324"/>
                      </a:cubicBezTo>
                      <a:cubicBezTo>
                        <a:pt x="1873378" y="1477324"/>
                        <a:pt x="1845283" y="1515696"/>
                        <a:pt x="1866525" y="1477324"/>
                      </a:cubicBezTo>
                      <a:close/>
                      <a:moveTo>
                        <a:pt x="1978385" y="1442892"/>
                      </a:moveTo>
                      <a:cubicBezTo>
                        <a:pt x="1968279" y="1443235"/>
                        <a:pt x="1954232" y="1448888"/>
                        <a:pt x="1946694" y="1455397"/>
                      </a:cubicBezTo>
                      <a:lnTo>
                        <a:pt x="1946694" y="1458138"/>
                      </a:lnTo>
                      <a:cubicBezTo>
                        <a:pt x="1937101" y="1479380"/>
                        <a:pt x="1961084" y="1472528"/>
                        <a:pt x="1986436" y="1462249"/>
                      </a:cubicBezTo>
                      <a:cubicBezTo>
                        <a:pt x="1994659" y="1447517"/>
                        <a:pt x="1988492" y="1442549"/>
                        <a:pt x="1978385" y="1442892"/>
                      </a:cubicBezTo>
                      <a:close/>
                      <a:moveTo>
                        <a:pt x="1572250" y="1429498"/>
                      </a:moveTo>
                      <a:cubicBezTo>
                        <a:pt x="1568759" y="1429273"/>
                        <a:pt x="1564006" y="1430216"/>
                        <a:pt x="1557496" y="1432785"/>
                      </a:cubicBezTo>
                      <a:cubicBezTo>
                        <a:pt x="1573256" y="1435526"/>
                        <a:pt x="1536940" y="1485547"/>
                        <a:pt x="1536940" y="1457453"/>
                      </a:cubicBezTo>
                      <a:cubicBezTo>
                        <a:pt x="1520039" y="1474088"/>
                        <a:pt x="1509596" y="1496187"/>
                        <a:pt x="1507476" y="1519807"/>
                      </a:cubicBezTo>
                      <a:cubicBezTo>
                        <a:pt x="1563664" y="1481435"/>
                        <a:pt x="1548588" y="1478694"/>
                        <a:pt x="1582849" y="1450601"/>
                      </a:cubicBezTo>
                      <a:cubicBezTo>
                        <a:pt x="1581821" y="1441351"/>
                        <a:pt x="1582721" y="1430173"/>
                        <a:pt x="1572250" y="1429498"/>
                      </a:cubicBezTo>
                      <a:close/>
                      <a:moveTo>
                        <a:pt x="8606163" y="1398285"/>
                      </a:moveTo>
                      <a:cubicBezTo>
                        <a:pt x="8583907" y="1403686"/>
                        <a:pt x="8563726" y="1432272"/>
                        <a:pt x="8519187" y="1414285"/>
                      </a:cubicBezTo>
                      <a:cubicBezTo>
                        <a:pt x="8545225" y="1456083"/>
                        <a:pt x="8600726" y="1469787"/>
                        <a:pt x="8645265" y="1495139"/>
                      </a:cubicBezTo>
                      <a:cubicBezTo>
                        <a:pt x="8640545" y="1471595"/>
                        <a:pt x="8625434" y="1451447"/>
                        <a:pt x="8604153" y="1440323"/>
                      </a:cubicBezTo>
                      <a:cubicBezTo>
                        <a:pt x="8606893" y="1419081"/>
                        <a:pt x="8645950" y="1432100"/>
                        <a:pt x="8654173" y="1432100"/>
                      </a:cubicBezTo>
                      <a:lnTo>
                        <a:pt x="8654173" y="1428674"/>
                      </a:lnTo>
                      <a:cubicBezTo>
                        <a:pt x="8633617" y="1400152"/>
                        <a:pt x="8619517" y="1395046"/>
                        <a:pt x="8606163" y="1398285"/>
                      </a:cubicBezTo>
                      <a:close/>
                      <a:moveTo>
                        <a:pt x="2353022" y="1365635"/>
                      </a:moveTo>
                      <a:cubicBezTo>
                        <a:pt x="2309169" y="1380024"/>
                        <a:pt x="2256409" y="1443064"/>
                        <a:pt x="2274223" y="1454027"/>
                      </a:cubicBezTo>
                      <a:cubicBezTo>
                        <a:pt x="2288613" y="1454027"/>
                        <a:pt x="2296150" y="1442378"/>
                        <a:pt x="2309169" y="1438952"/>
                      </a:cubicBezTo>
                      <a:cubicBezTo>
                        <a:pt x="2322874" y="1412915"/>
                        <a:pt x="2338633" y="1389617"/>
                        <a:pt x="2353022" y="1365635"/>
                      </a:cubicBezTo>
                      <a:close/>
                      <a:moveTo>
                        <a:pt x="8439703" y="1343023"/>
                      </a:moveTo>
                      <a:cubicBezTo>
                        <a:pt x="8463685" y="1364950"/>
                        <a:pt x="8479445" y="1395099"/>
                        <a:pt x="8521243" y="1398525"/>
                      </a:cubicBezTo>
                      <a:lnTo>
                        <a:pt x="8521243" y="1395099"/>
                      </a:lnTo>
                      <a:cubicBezTo>
                        <a:pt x="8503427" y="1370432"/>
                        <a:pt x="8467796" y="1356727"/>
                        <a:pt x="8439703" y="1343023"/>
                      </a:cubicBezTo>
                      <a:close/>
                      <a:moveTo>
                        <a:pt x="8463685" y="1314930"/>
                      </a:moveTo>
                      <a:cubicBezTo>
                        <a:pt x="8442444" y="1320411"/>
                        <a:pt x="8496575" y="1370432"/>
                        <a:pt x="8518502" y="1373858"/>
                      </a:cubicBezTo>
                      <a:cubicBezTo>
                        <a:pt x="8514391" y="1340968"/>
                        <a:pt x="8476704" y="1342338"/>
                        <a:pt x="8463685" y="1318356"/>
                      </a:cubicBezTo>
                      <a:close/>
                      <a:moveTo>
                        <a:pt x="2366010" y="1307639"/>
                      </a:moveTo>
                      <a:cubicBezTo>
                        <a:pt x="2337991" y="1310862"/>
                        <a:pt x="2296921" y="1359725"/>
                        <a:pt x="2316706" y="1318356"/>
                      </a:cubicBezTo>
                      <a:cubicBezTo>
                        <a:pt x="2274909" y="1334116"/>
                        <a:pt x="2241333" y="1382080"/>
                        <a:pt x="2213925" y="1370432"/>
                      </a:cubicBezTo>
                      <a:cubicBezTo>
                        <a:pt x="2196795" y="1393729"/>
                        <a:pt x="2168016" y="1409488"/>
                        <a:pt x="2176924" y="1422507"/>
                      </a:cubicBezTo>
                      <a:cubicBezTo>
                        <a:pt x="2257778" y="1380710"/>
                        <a:pt x="2233111" y="1464305"/>
                        <a:pt x="2198851" y="1510214"/>
                      </a:cubicBezTo>
                      <a:cubicBezTo>
                        <a:pt x="2272854" y="1474583"/>
                        <a:pt x="2226944" y="1446490"/>
                        <a:pt x="2272854" y="1377969"/>
                      </a:cubicBezTo>
                      <a:cubicBezTo>
                        <a:pt x="2303687" y="1346449"/>
                        <a:pt x="2348226" y="1340968"/>
                        <a:pt x="2377004" y="1309448"/>
                      </a:cubicBezTo>
                      <a:cubicBezTo>
                        <a:pt x="2373750" y="1307650"/>
                        <a:pt x="2370013" y="1307179"/>
                        <a:pt x="2366010" y="1307639"/>
                      </a:cubicBezTo>
                      <a:close/>
                      <a:moveTo>
                        <a:pt x="3014066" y="1306140"/>
                      </a:moveTo>
                      <a:cubicBezTo>
                        <a:pt x="3011422" y="1305594"/>
                        <a:pt x="3007568" y="1305680"/>
                        <a:pt x="3001915" y="1306707"/>
                      </a:cubicBezTo>
                      <a:cubicBezTo>
                        <a:pt x="2966393" y="1348727"/>
                        <a:pt x="2920597" y="1380831"/>
                        <a:pt x="2868985" y="1399896"/>
                      </a:cubicBezTo>
                      <a:cubicBezTo>
                        <a:pt x="2819673" y="1420264"/>
                        <a:pt x="2772410" y="1445272"/>
                        <a:pt x="2727831" y="1474583"/>
                      </a:cubicBezTo>
                      <a:cubicBezTo>
                        <a:pt x="2747702" y="1451286"/>
                        <a:pt x="2744276" y="1444434"/>
                        <a:pt x="2715497" y="1451286"/>
                      </a:cubicBezTo>
                      <a:cubicBezTo>
                        <a:pt x="2698622" y="1482389"/>
                        <a:pt x="2675253" y="1509497"/>
                        <a:pt x="2646976" y="1530770"/>
                      </a:cubicBezTo>
                      <a:lnTo>
                        <a:pt x="2646291" y="1530770"/>
                      </a:lnTo>
                      <a:cubicBezTo>
                        <a:pt x="2650402" y="1521177"/>
                        <a:pt x="2643550" y="1518436"/>
                        <a:pt x="2638068" y="1517066"/>
                      </a:cubicBezTo>
                      <a:cubicBezTo>
                        <a:pt x="2634525" y="1521065"/>
                        <a:pt x="2630626" y="1524734"/>
                        <a:pt x="2626420" y="1528029"/>
                      </a:cubicBezTo>
                      <a:cubicBezTo>
                        <a:pt x="2637970" y="1536189"/>
                        <a:pt x="2642489" y="1551158"/>
                        <a:pt x="2637383" y="1564345"/>
                      </a:cubicBezTo>
                      <a:cubicBezTo>
                        <a:pt x="2614403" y="1593230"/>
                        <a:pt x="2602931" y="1629599"/>
                        <a:pt x="2605178" y="1666441"/>
                      </a:cubicBezTo>
                      <a:cubicBezTo>
                        <a:pt x="2606693" y="1672247"/>
                        <a:pt x="2608523" y="1677965"/>
                        <a:pt x="2610660" y="1683571"/>
                      </a:cubicBezTo>
                      <a:cubicBezTo>
                        <a:pt x="2617512" y="1697275"/>
                        <a:pt x="2626420" y="1697961"/>
                        <a:pt x="2638069" y="1683571"/>
                      </a:cubicBezTo>
                      <a:cubicBezTo>
                        <a:pt x="2642554" y="1679320"/>
                        <a:pt x="2647365" y="1675425"/>
                        <a:pt x="2652458" y="1671923"/>
                      </a:cubicBezTo>
                      <a:cubicBezTo>
                        <a:pt x="2675456" y="1642329"/>
                        <a:pt x="2710907" y="1625110"/>
                        <a:pt x="2748387" y="1625329"/>
                      </a:cubicBezTo>
                      <a:cubicBezTo>
                        <a:pt x="2780592" y="1627384"/>
                        <a:pt x="2783333" y="1599976"/>
                        <a:pt x="2794296" y="1578050"/>
                      </a:cubicBezTo>
                      <a:cubicBezTo>
                        <a:pt x="2795780" y="1574770"/>
                        <a:pt x="2797726" y="1571721"/>
                        <a:pt x="2800075" y="1568993"/>
                      </a:cubicBezTo>
                      <a:cubicBezTo>
                        <a:pt x="2813657" y="1553222"/>
                        <a:pt x="2837453" y="1551448"/>
                        <a:pt x="2853224" y="1565031"/>
                      </a:cubicBezTo>
                      <a:cubicBezTo>
                        <a:pt x="2866065" y="1578172"/>
                        <a:pt x="2867789" y="1598571"/>
                        <a:pt x="2857335" y="1613680"/>
                      </a:cubicBezTo>
                      <a:cubicBezTo>
                        <a:pt x="2855067" y="1617716"/>
                        <a:pt x="2852549" y="1621606"/>
                        <a:pt x="2849798" y="1625329"/>
                      </a:cubicBezTo>
                      <a:cubicBezTo>
                        <a:pt x="2851853" y="1628755"/>
                        <a:pt x="2853224" y="1634237"/>
                        <a:pt x="2860076" y="1634236"/>
                      </a:cubicBezTo>
                      <a:cubicBezTo>
                        <a:pt x="2880294" y="1617770"/>
                        <a:pt x="2901583" y="1602662"/>
                        <a:pt x="2923800" y="1589013"/>
                      </a:cubicBezTo>
                      <a:cubicBezTo>
                        <a:pt x="2913936" y="1565853"/>
                        <a:pt x="2923090" y="1538980"/>
                        <a:pt x="2945042" y="1526659"/>
                      </a:cubicBezTo>
                      <a:cubicBezTo>
                        <a:pt x="2952490" y="1522726"/>
                        <a:pt x="2958945" y="1517148"/>
                        <a:pt x="2963919" y="1510350"/>
                      </a:cubicBezTo>
                      <a:cubicBezTo>
                        <a:pt x="2982017" y="1485611"/>
                        <a:pt x="2976633" y="1450884"/>
                        <a:pt x="2951894" y="1432785"/>
                      </a:cubicBezTo>
                      <a:cubicBezTo>
                        <a:pt x="2949353" y="1430313"/>
                        <a:pt x="2947148" y="1427517"/>
                        <a:pt x="2945337" y="1424469"/>
                      </a:cubicBezTo>
                      <a:cubicBezTo>
                        <a:pt x="2933928" y="1405277"/>
                        <a:pt x="2940238" y="1380470"/>
                        <a:pt x="2959431" y="1369061"/>
                      </a:cubicBezTo>
                      <a:cubicBezTo>
                        <a:pt x="2979302" y="1351931"/>
                        <a:pt x="3000544" y="1335486"/>
                        <a:pt x="3021100" y="1319726"/>
                      </a:cubicBezTo>
                      <a:cubicBezTo>
                        <a:pt x="3019045" y="1315101"/>
                        <a:pt x="3022000" y="1307778"/>
                        <a:pt x="3014066" y="1306140"/>
                      </a:cubicBezTo>
                      <a:close/>
                      <a:moveTo>
                        <a:pt x="2956690" y="1291633"/>
                      </a:moveTo>
                      <a:cubicBezTo>
                        <a:pt x="2947954" y="1310647"/>
                        <a:pt x="2932666" y="1315401"/>
                        <a:pt x="2920653" y="1326996"/>
                      </a:cubicBezTo>
                      <a:lnTo>
                        <a:pt x="2910323" y="1341339"/>
                      </a:lnTo>
                      <a:lnTo>
                        <a:pt x="2909411" y="1341653"/>
                      </a:lnTo>
                      <a:lnTo>
                        <a:pt x="2910096" y="1341653"/>
                      </a:lnTo>
                      <a:lnTo>
                        <a:pt x="2910323" y="1341339"/>
                      </a:lnTo>
                      <a:lnTo>
                        <a:pt x="2936263" y="1332392"/>
                      </a:lnTo>
                      <a:cubicBezTo>
                        <a:pt x="2965427" y="1317071"/>
                        <a:pt x="2994205" y="1288550"/>
                        <a:pt x="2956690" y="1291633"/>
                      </a:cubicBezTo>
                      <a:close/>
                      <a:moveTo>
                        <a:pt x="7899074" y="1266280"/>
                      </a:moveTo>
                      <a:cubicBezTo>
                        <a:pt x="7914834" y="1282725"/>
                        <a:pt x="7917575" y="1293688"/>
                        <a:pt x="7899074" y="1299170"/>
                      </a:cubicBezTo>
                      <a:lnTo>
                        <a:pt x="7908667" y="1315615"/>
                      </a:lnTo>
                      <a:lnTo>
                        <a:pt x="7942242" y="1315615"/>
                      </a:lnTo>
                      <a:cubicBezTo>
                        <a:pt x="7934249" y="1294517"/>
                        <a:pt x="7918924" y="1277004"/>
                        <a:pt x="7899074" y="1266280"/>
                      </a:cubicBezTo>
                      <a:close/>
                      <a:moveTo>
                        <a:pt x="8526038" y="1236113"/>
                      </a:moveTo>
                      <a:lnTo>
                        <a:pt x="8591133" y="1255299"/>
                      </a:lnTo>
                      <a:cubicBezTo>
                        <a:pt x="8595929" y="1267632"/>
                        <a:pt x="8644579" y="1301208"/>
                        <a:pt x="8620596" y="1296411"/>
                      </a:cubicBezTo>
                      <a:cubicBezTo>
                        <a:pt x="8585651" y="1247761"/>
                        <a:pt x="8560984" y="1273114"/>
                        <a:pt x="8526038" y="1236113"/>
                      </a:cubicBezTo>
                      <a:close/>
                      <a:moveTo>
                        <a:pt x="2048100" y="1213513"/>
                      </a:moveTo>
                      <a:cubicBezTo>
                        <a:pt x="2059749" y="1233384"/>
                        <a:pt x="2016581" y="1243662"/>
                        <a:pt x="1998765" y="1266959"/>
                      </a:cubicBezTo>
                      <a:cubicBezTo>
                        <a:pt x="2006988" y="1273811"/>
                        <a:pt x="2031655" y="1267644"/>
                        <a:pt x="2023433" y="1286830"/>
                      </a:cubicBezTo>
                      <a:cubicBezTo>
                        <a:pt x="1976839" y="1292997"/>
                        <a:pt x="1949430" y="1332054"/>
                        <a:pt x="1908318" y="1347814"/>
                      </a:cubicBezTo>
                      <a:cubicBezTo>
                        <a:pt x="1932300" y="1301905"/>
                        <a:pt x="1989858" y="1289571"/>
                        <a:pt x="1989858" y="1252570"/>
                      </a:cubicBezTo>
                      <a:cubicBezTo>
                        <a:pt x="2017951" y="1253255"/>
                        <a:pt x="2026174" y="1222421"/>
                        <a:pt x="2048100" y="1213513"/>
                      </a:cubicBezTo>
                      <a:close/>
                      <a:moveTo>
                        <a:pt x="2034386" y="1191578"/>
                      </a:moveTo>
                      <a:cubicBezTo>
                        <a:pt x="2008348" y="1242283"/>
                        <a:pt x="1877474" y="1312175"/>
                        <a:pt x="1885011" y="1293674"/>
                      </a:cubicBezTo>
                      <a:cubicBezTo>
                        <a:pt x="1928864" y="1288877"/>
                        <a:pt x="1943939" y="1236117"/>
                        <a:pt x="1981625" y="1220357"/>
                      </a:cubicBezTo>
                      <a:cubicBezTo>
                        <a:pt x="1978199" y="1249135"/>
                        <a:pt x="2020682" y="1197060"/>
                        <a:pt x="2034386" y="1191578"/>
                      </a:cubicBezTo>
                      <a:close/>
                      <a:moveTo>
                        <a:pt x="3220495" y="1188167"/>
                      </a:moveTo>
                      <a:cubicBezTo>
                        <a:pt x="3210902" y="1195705"/>
                        <a:pt x="3210902" y="1203241"/>
                        <a:pt x="3210902" y="1203241"/>
                      </a:cubicBezTo>
                      <a:lnTo>
                        <a:pt x="3215013" y="1207353"/>
                      </a:lnTo>
                      <a:lnTo>
                        <a:pt x="3222551" y="1207353"/>
                      </a:lnTo>
                      <a:lnTo>
                        <a:pt x="3232144" y="1199816"/>
                      </a:lnTo>
                      <a:lnTo>
                        <a:pt x="3232144" y="1195705"/>
                      </a:lnTo>
                      <a:lnTo>
                        <a:pt x="3225292" y="1188167"/>
                      </a:lnTo>
                      <a:cubicBezTo>
                        <a:pt x="3223728" y="1187691"/>
                        <a:pt x="3222058" y="1187691"/>
                        <a:pt x="3220495" y="1188167"/>
                      </a:cubicBezTo>
                      <a:close/>
                      <a:moveTo>
                        <a:pt x="8463685" y="1153897"/>
                      </a:moveTo>
                      <a:cubicBezTo>
                        <a:pt x="8491301" y="1174224"/>
                        <a:pt x="8514594" y="1199847"/>
                        <a:pt x="8532205" y="1229270"/>
                      </a:cubicBezTo>
                      <a:cubicBezTo>
                        <a:pt x="8496575" y="1225844"/>
                        <a:pt x="8456148" y="1156638"/>
                        <a:pt x="8463685" y="1153897"/>
                      </a:cubicBezTo>
                      <a:close/>
                      <a:moveTo>
                        <a:pt x="8394479" y="1143619"/>
                      </a:moveTo>
                      <a:lnTo>
                        <a:pt x="8427369" y="1151841"/>
                      </a:lnTo>
                      <a:cubicBezTo>
                        <a:pt x="8432850" y="1165546"/>
                        <a:pt x="8449981" y="1186102"/>
                        <a:pt x="8436277" y="1186102"/>
                      </a:cubicBezTo>
                      <a:cubicBezTo>
                        <a:pt x="8423258" y="1169657"/>
                        <a:pt x="8423258" y="1184731"/>
                        <a:pt x="8403387" y="1177879"/>
                      </a:cubicBezTo>
                      <a:cubicBezTo>
                        <a:pt x="8391738" y="1160064"/>
                        <a:pt x="8404757" y="1160749"/>
                        <a:pt x="8394479" y="1143619"/>
                      </a:cubicBezTo>
                      <a:close/>
                      <a:moveTo>
                        <a:pt x="8359876" y="1111275"/>
                      </a:moveTo>
                      <a:cubicBezTo>
                        <a:pt x="8365272" y="1112099"/>
                        <a:pt x="8371867" y="1113812"/>
                        <a:pt x="8379404" y="1116211"/>
                      </a:cubicBezTo>
                      <a:cubicBezTo>
                        <a:pt x="8388312" y="1132656"/>
                        <a:pt x="8392424" y="1144305"/>
                        <a:pt x="8388312" y="1150471"/>
                      </a:cubicBezTo>
                      <a:cubicBezTo>
                        <a:pt x="8374897" y="1146865"/>
                        <a:pt x="8362164" y="1141077"/>
                        <a:pt x="8350626" y="1133341"/>
                      </a:cubicBezTo>
                      <a:cubicBezTo>
                        <a:pt x="8338292" y="1114327"/>
                        <a:pt x="8343688" y="1108802"/>
                        <a:pt x="8359876" y="1111275"/>
                      </a:cubicBezTo>
                      <a:close/>
                      <a:moveTo>
                        <a:pt x="7602379" y="1045644"/>
                      </a:moveTo>
                      <a:cubicBezTo>
                        <a:pt x="7597583" y="1078534"/>
                        <a:pt x="7573600" y="1063460"/>
                        <a:pt x="7533858" y="1063460"/>
                      </a:cubicBezTo>
                      <a:cubicBezTo>
                        <a:pt x="7537435" y="1067674"/>
                        <a:pt x="7541587" y="1071365"/>
                        <a:pt x="7546192" y="1074423"/>
                      </a:cubicBezTo>
                      <a:lnTo>
                        <a:pt x="7610602" y="1101831"/>
                      </a:lnTo>
                      <a:cubicBezTo>
                        <a:pt x="7674326" y="1133351"/>
                        <a:pt x="7754495" y="1182686"/>
                        <a:pt x="7811368" y="1201871"/>
                      </a:cubicBezTo>
                      <a:cubicBezTo>
                        <a:pt x="7742847" y="1140888"/>
                        <a:pt x="7631158" y="1115535"/>
                        <a:pt x="7602379" y="1045644"/>
                      </a:cubicBezTo>
                      <a:close/>
                      <a:moveTo>
                        <a:pt x="2163220" y="1031940"/>
                      </a:moveTo>
                      <a:cubicBezTo>
                        <a:pt x="2149516" y="1015495"/>
                        <a:pt x="2078255" y="1075108"/>
                        <a:pt x="2047420" y="1096350"/>
                      </a:cubicBezTo>
                      <a:cubicBezTo>
                        <a:pt x="2089325" y="1081453"/>
                        <a:pt x="2128460" y="1059685"/>
                        <a:pt x="2163220" y="1031940"/>
                      </a:cubicBezTo>
                      <a:close/>
                      <a:moveTo>
                        <a:pt x="7468764" y="1014810"/>
                      </a:moveTo>
                      <a:cubicBezTo>
                        <a:pt x="7429707" y="1027829"/>
                        <a:pt x="7492746" y="1048385"/>
                        <a:pt x="7519469" y="1056607"/>
                      </a:cubicBezTo>
                      <a:cubicBezTo>
                        <a:pt x="7544822" y="1042218"/>
                        <a:pt x="7472875" y="1040162"/>
                        <a:pt x="7468764" y="1014810"/>
                      </a:cubicBezTo>
                      <a:close/>
                      <a:moveTo>
                        <a:pt x="8217009" y="1014801"/>
                      </a:moveTo>
                      <a:cubicBezTo>
                        <a:pt x="8237566" y="1055913"/>
                        <a:pt x="8285530" y="1066877"/>
                        <a:pt x="8313624" y="1100452"/>
                      </a:cubicBezTo>
                      <a:cubicBezTo>
                        <a:pt x="8277308" y="1091544"/>
                        <a:pt x="8260178" y="1060710"/>
                        <a:pt x="8221806" y="1054543"/>
                      </a:cubicBezTo>
                      <a:cubicBezTo>
                        <a:pt x="8222491" y="1031931"/>
                        <a:pt x="8188916" y="1018912"/>
                        <a:pt x="8217009" y="1014801"/>
                      </a:cubicBezTo>
                      <a:close/>
                      <a:moveTo>
                        <a:pt x="2432036" y="998253"/>
                      </a:moveTo>
                      <a:cubicBezTo>
                        <a:pt x="2436410" y="998573"/>
                        <a:pt x="2440286" y="1000061"/>
                        <a:pt x="2443455" y="1003145"/>
                      </a:cubicBezTo>
                      <a:cubicBezTo>
                        <a:pt x="2403027" y="1054535"/>
                        <a:pt x="2372878" y="1034665"/>
                        <a:pt x="2334507" y="1051109"/>
                      </a:cubicBezTo>
                      <a:cubicBezTo>
                        <a:pt x="2367397" y="1016848"/>
                        <a:pt x="2305728" y="1049054"/>
                        <a:pt x="2338618" y="1016848"/>
                      </a:cubicBezTo>
                      <a:cubicBezTo>
                        <a:pt x="2346411" y="1051024"/>
                        <a:pt x="2401421" y="996015"/>
                        <a:pt x="2432036" y="998253"/>
                      </a:cubicBezTo>
                      <a:close/>
                      <a:moveTo>
                        <a:pt x="8089561" y="966141"/>
                      </a:moveTo>
                      <a:cubicBezTo>
                        <a:pt x="8121766" y="968197"/>
                        <a:pt x="8131359" y="998346"/>
                        <a:pt x="8166990" y="996975"/>
                      </a:cubicBezTo>
                      <a:lnTo>
                        <a:pt x="8183435" y="1023698"/>
                      </a:lnTo>
                      <a:cubicBezTo>
                        <a:pt x="8150782" y="1006827"/>
                        <a:pt x="8119407" y="987590"/>
                        <a:pt x="8089561" y="966141"/>
                      </a:cubicBezTo>
                      <a:close/>
                      <a:moveTo>
                        <a:pt x="2290626" y="958023"/>
                      </a:moveTo>
                      <a:cubicBezTo>
                        <a:pt x="2278292" y="957253"/>
                        <a:pt x="2255851" y="964704"/>
                        <a:pt x="2239064" y="973869"/>
                      </a:cubicBezTo>
                      <a:lnTo>
                        <a:pt x="2221421" y="987092"/>
                      </a:lnTo>
                      <a:lnTo>
                        <a:pt x="2220092" y="986031"/>
                      </a:lnTo>
                      <a:lnTo>
                        <a:pt x="2220092" y="988087"/>
                      </a:lnTo>
                      <a:lnTo>
                        <a:pt x="2221421" y="987092"/>
                      </a:lnTo>
                      <a:lnTo>
                        <a:pt x="2228754" y="992947"/>
                      </a:lnTo>
                      <a:cubicBezTo>
                        <a:pt x="2246002" y="991341"/>
                        <a:pt x="2284159" y="968730"/>
                        <a:pt x="2299576" y="966160"/>
                      </a:cubicBezTo>
                      <a:cubicBezTo>
                        <a:pt x="2300433" y="960850"/>
                        <a:pt x="2296793" y="958409"/>
                        <a:pt x="2290626" y="958023"/>
                      </a:cubicBezTo>
                      <a:close/>
                      <a:moveTo>
                        <a:pt x="6029828" y="940122"/>
                      </a:moveTo>
                      <a:cubicBezTo>
                        <a:pt x="6016994" y="948345"/>
                        <a:pt x="6001142" y="950358"/>
                        <a:pt x="5986660" y="945604"/>
                      </a:cubicBezTo>
                      <a:cubicBezTo>
                        <a:pt x="5982548" y="957252"/>
                        <a:pt x="5990771" y="988772"/>
                        <a:pt x="5999679" y="988772"/>
                      </a:cubicBezTo>
                      <a:cubicBezTo>
                        <a:pt x="6025900" y="990065"/>
                        <a:pt x="6051669" y="996101"/>
                        <a:pt x="6075737" y="1006587"/>
                      </a:cubicBezTo>
                      <a:cubicBezTo>
                        <a:pt x="6085529" y="1010783"/>
                        <a:pt x="6095948" y="1013329"/>
                        <a:pt x="6106571" y="1014125"/>
                      </a:cubicBezTo>
                      <a:cubicBezTo>
                        <a:pt x="6103838" y="1013825"/>
                        <a:pt x="6101081" y="1013825"/>
                        <a:pt x="6098348" y="1014125"/>
                      </a:cubicBezTo>
                      <a:lnTo>
                        <a:pt x="6124386" y="1025773"/>
                      </a:lnTo>
                      <a:cubicBezTo>
                        <a:pt x="6124386" y="1021662"/>
                        <a:pt x="6118905" y="1013439"/>
                        <a:pt x="6124386" y="1013439"/>
                      </a:cubicBezTo>
                      <a:cubicBezTo>
                        <a:pt x="6151109" y="1022347"/>
                        <a:pt x="6183999" y="1012069"/>
                        <a:pt x="6205241" y="1038792"/>
                      </a:cubicBezTo>
                      <a:cubicBezTo>
                        <a:pt x="6172351" y="1059348"/>
                        <a:pt x="6157962" y="1018921"/>
                        <a:pt x="6129183" y="1027829"/>
                      </a:cubicBezTo>
                      <a:lnTo>
                        <a:pt x="6168239" y="1041533"/>
                      </a:lnTo>
                      <a:lnTo>
                        <a:pt x="6264169" y="1061404"/>
                      </a:lnTo>
                      <a:cubicBezTo>
                        <a:pt x="6260514" y="1057266"/>
                        <a:pt x="6256372" y="1053585"/>
                        <a:pt x="6251835" y="1050441"/>
                      </a:cubicBezTo>
                      <a:lnTo>
                        <a:pt x="6299800" y="1040162"/>
                      </a:lnTo>
                      <a:cubicBezTo>
                        <a:pt x="6318985" y="1055237"/>
                        <a:pt x="6299800" y="1060719"/>
                        <a:pt x="6299800" y="1070312"/>
                      </a:cubicBezTo>
                      <a:cubicBezTo>
                        <a:pt x="6338171" y="1079219"/>
                        <a:pt x="6376543" y="1086757"/>
                        <a:pt x="6413544" y="1096350"/>
                      </a:cubicBezTo>
                      <a:cubicBezTo>
                        <a:pt x="6393565" y="1081365"/>
                        <a:pt x="6369871" y="1072124"/>
                        <a:pt x="6345023" y="1069626"/>
                      </a:cubicBezTo>
                      <a:cubicBezTo>
                        <a:pt x="6374487" y="1055237"/>
                        <a:pt x="6406692" y="1081275"/>
                        <a:pt x="6423822" y="1081275"/>
                      </a:cubicBezTo>
                      <a:cubicBezTo>
                        <a:pt x="6426281" y="1068649"/>
                        <a:pt x="6423565" y="1055564"/>
                        <a:pt x="6416285" y="1044959"/>
                      </a:cubicBezTo>
                      <a:cubicBezTo>
                        <a:pt x="6398485" y="1043918"/>
                        <a:pt x="6380639" y="1043918"/>
                        <a:pt x="6362839" y="1044959"/>
                      </a:cubicBezTo>
                      <a:cubicBezTo>
                        <a:pt x="6379969" y="1040848"/>
                        <a:pt x="6345708" y="1023032"/>
                        <a:pt x="6355301" y="1016180"/>
                      </a:cubicBezTo>
                      <a:cubicBezTo>
                        <a:pt x="6277873" y="1029884"/>
                        <a:pt x="6192222" y="949030"/>
                        <a:pt x="6140832" y="987401"/>
                      </a:cubicBezTo>
                      <a:cubicBezTo>
                        <a:pt x="6121645" y="959308"/>
                        <a:pt x="6090811" y="975753"/>
                        <a:pt x="6063403" y="978494"/>
                      </a:cubicBezTo>
                      <a:cubicBezTo>
                        <a:pt x="6034624" y="962049"/>
                        <a:pt x="6046958" y="954512"/>
                        <a:pt x="6029828" y="940122"/>
                      </a:cubicBezTo>
                      <a:close/>
                      <a:moveTo>
                        <a:pt x="4962960" y="929244"/>
                      </a:moveTo>
                      <a:cubicBezTo>
                        <a:pt x="4960905" y="928816"/>
                        <a:pt x="4958507" y="928816"/>
                        <a:pt x="4956108" y="930529"/>
                      </a:cubicBezTo>
                      <a:cubicBezTo>
                        <a:pt x="4951312" y="933955"/>
                        <a:pt x="4951312" y="941493"/>
                        <a:pt x="4951312" y="941493"/>
                      </a:cubicBezTo>
                      <a:cubicBezTo>
                        <a:pt x="4952682" y="946289"/>
                        <a:pt x="4959533" y="954512"/>
                        <a:pt x="4960905" y="953141"/>
                      </a:cubicBezTo>
                      <a:cubicBezTo>
                        <a:pt x="4975294" y="946289"/>
                        <a:pt x="4969812" y="930529"/>
                        <a:pt x="4967757" y="930529"/>
                      </a:cubicBezTo>
                      <a:cubicBezTo>
                        <a:pt x="4966729" y="930529"/>
                        <a:pt x="4965016" y="929673"/>
                        <a:pt x="4962960" y="929244"/>
                      </a:cubicBezTo>
                      <a:close/>
                      <a:moveTo>
                        <a:pt x="2492800" y="922300"/>
                      </a:moveTo>
                      <a:cubicBezTo>
                        <a:pt x="2500338" y="949708"/>
                        <a:pt x="2385908" y="1012747"/>
                        <a:pt x="2372889" y="995617"/>
                      </a:cubicBezTo>
                      <a:cubicBezTo>
                        <a:pt x="2417496" y="979728"/>
                        <a:pt x="2458326" y="954763"/>
                        <a:pt x="2492800" y="922300"/>
                      </a:cubicBezTo>
                      <a:close/>
                      <a:moveTo>
                        <a:pt x="8089561" y="918872"/>
                      </a:moveTo>
                      <a:cubicBezTo>
                        <a:pt x="8127933" y="933261"/>
                        <a:pt x="8116969" y="931206"/>
                        <a:pt x="8127932" y="918872"/>
                      </a:cubicBezTo>
                      <a:cubicBezTo>
                        <a:pt x="8135104" y="926897"/>
                        <a:pt x="8145268" y="931607"/>
                        <a:pt x="8156026" y="931891"/>
                      </a:cubicBezTo>
                      <a:lnTo>
                        <a:pt x="8172471" y="959299"/>
                      </a:lnTo>
                      <a:cubicBezTo>
                        <a:pt x="8143007" y="952447"/>
                        <a:pt x="8107377" y="942854"/>
                        <a:pt x="8101210" y="953132"/>
                      </a:cubicBezTo>
                      <a:cubicBezTo>
                        <a:pt x="8089561" y="935317"/>
                        <a:pt x="8100525" y="935317"/>
                        <a:pt x="8089561" y="918872"/>
                      </a:cubicBezTo>
                      <a:close/>
                      <a:moveTo>
                        <a:pt x="2892502" y="914809"/>
                      </a:moveTo>
                      <a:lnTo>
                        <a:pt x="2887442" y="917532"/>
                      </a:lnTo>
                      <a:lnTo>
                        <a:pt x="2878021" y="919353"/>
                      </a:lnTo>
                      <a:lnTo>
                        <a:pt x="2877891" y="918195"/>
                      </a:lnTo>
                      <a:close/>
                      <a:moveTo>
                        <a:pt x="7289925" y="878453"/>
                      </a:moveTo>
                      <a:cubicBezTo>
                        <a:pt x="7241960" y="881879"/>
                        <a:pt x="7329667" y="917510"/>
                        <a:pt x="7310481" y="917510"/>
                      </a:cubicBezTo>
                      <a:cubicBezTo>
                        <a:pt x="7336586" y="930204"/>
                        <a:pt x="7364593" y="938537"/>
                        <a:pt x="7393391" y="942178"/>
                      </a:cubicBezTo>
                      <a:cubicBezTo>
                        <a:pt x="7359131" y="920251"/>
                        <a:pt x="7322815" y="902436"/>
                        <a:pt x="7289925" y="878453"/>
                      </a:cubicBezTo>
                      <a:close/>
                      <a:moveTo>
                        <a:pt x="7079566" y="860638"/>
                      </a:moveTo>
                      <a:cubicBezTo>
                        <a:pt x="7044620" y="862008"/>
                        <a:pt x="7037768" y="875027"/>
                        <a:pt x="6991859" y="870916"/>
                      </a:cubicBezTo>
                      <a:cubicBezTo>
                        <a:pt x="7003508" y="894898"/>
                        <a:pt x="7028175" y="893528"/>
                        <a:pt x="7044620" y="907917"/>
                      </a:cubicBezTo>
                      <a:cubicBezTo>
                        <a:pt x="7070658" y="910658"/>
                        <a:pt x="7052843" y="861323"/>
                        <a:pt x="7090529" y="898324"/>
                      </a:cubicBezTo>
                      <a:cubicBezTo>
                        <a:pt x="7100807" y="899695"/>
                        <a:pt x="7094640" y="895584"/>
                        <a:pt x="7094640" y="890787"/>
                      </a:cubicBezTo>
                      <a:lnTo>
                        <a:pt x="7115882" y="890102"/>
                      </a:lnTo>
                      <a:cubicBezTo>
                        <a:pt x="7101590" y="883333"/>
                        <a:pt x="7089135" y="873228"/>
                        <a:pt x="7079566" y="860638"/>
                      </a:cubicBezTo>
                      <a:close/>
                      <a:moveTo>
                        <a:pt x="5240469" y="855842"/>
                      </a:moveTo>
                      <a:cubicBezTo>
                        <a:pt x="5241518" y="863045"/>
                        <a:pt x="5244344" y="869874"/>
                        <a:pt x="5248691" y="875713"/>
                      </a:cubicBezTo>
                      <a:cubicBezTo>
                        <a:pt x="5260382" y="888969"/>
                        <a:pt x="5273478" y="900917"/>
                        <a:pt x="5287749" y="911343"/>
                      </a:cubicBezTo>
                      <a:cubicBezTo>
                        <a:pt x="5289557" y="911713"/>
                        <a:pt x="5291422" y="911713"/>
                        <a:pt x="5293229" y="911343"/>
                      </a:cubicBezTo>
                      <a:lnTo>
                        <a:pt x="5297341" y="911343"/>
                      </a:lnTo>
                      <a:cubicBezTo>
                        <a:pt x="5304193" y="911343"/>
                        <a:pt x="5310360" y="906547"/>
                        <a:pt x="5310360" y="896269"/>
                      </a:cubicBezTo>
                      <a:cubicBezTo>
                        <a:pt x="5310722" y="882778"/>
                        <a:pt x="5310265" y="869277"/>
                        <a:pt x="5308989" y="855842"/>
                      </a:cubicBezTo>
                      <a:cubicBezTo>
                        <a:pt x="5289119" y="855842"/>
                        <a:pt x="5265137" y="855842"/>
                        <a:pt x="5240469" y="855842"/>
                      </a:cubicBezTo>
                      <a:close/>
                      <a:moveTo>
                        <a:pt x="8011779" y="849063"/>
                      </a:moveTo>
                      <a:cubicBezTo>
                        <a:pt x="8019785" y="850294"/>
                        <a:pt x="8027338" y="854468"/>
                        <a:pt x="8032690" y="861314"/>
                      </a:cubicBezTo>
                      <a:cubicBezTo>
                        <a:pt x="7986095" y="870222"/>
                        <a:pt x="8057357" y="867481"/>
                        <a:pt x="8077913" y="900371"/>
                      </a:cubicBezTo>
                      <a:cubicBezTo>
                        <a:pt x="8049820" y="903797"/>
                        <a:pt x="8053931" y="895575"/>
                        <a:pt x="8011448" y="888723"/>
                      </a:cubicBezTo>
                      <a:lnTo>
                        <a:pt x="7988151" y="854462"/>
                      </a:lnTo>
                      <a:cubicBezTo>
                        <a:pt x="7995314" y="849541"/>
                        <a:pt x="8003773" y="847831"/>
                        <a:pt x="8011779" y="849063"/>
                      </a:cubicBezTo>
                      <a:close/>
                      <a:moveTo>
                        <a:pt x="4908144" y="846934"/>
                      </a:moveTo>
                      <a:cubicBezTo>
                        <a:pt x="4912255" y="872972"/>
                        <a:pt x="4937607" y="890787"/>
                        <a:pt x="4954053" y="882565"/>
                      </a:cubicBezTo>
                      <a:lnTo>
                        <a:pt x="4954052" y="882565"/>
                      </a:lnTo>
                      <a:cubicBezTo>
                        <a:pt x="4969790" y="873837"/>
                        <a:pt x="4986036" y="866057"/>
                        <a:pt x="5002702" y="859268"/>
                      </a:cubicBezTo>
                      <a:cubicBezTo>
                        <a:pt x="4970829" y="858600"/>
                        <a:pt x="4939123" y="854465"/>
                        <a:pt x="4908144" y="846934"/>
                      </a:cubicBezTo>
                      <a:close/>
                      <a:moveTo>
                        <a:pt x="2308478" y="845557"/>
                      </a:moveTo>
                      <a:cubicBezTo>
                        <a:pt x="2290861" y="877515"/>
                        <a:pt x="2260453" y="900446"/>
                        <a:pt x="2224883" y="908596"/>
                      </a:cubicBezTo>
                      <a:cubicBezTo>
                        <a:pt x="2247495" y="877762"/>
                        <a:pt x="2281070" y="867484"/>
                        <a:pt x="2308478" y="845557"/>
                      </a:cubicBezTo>
                      <a:close/>
                      <a:moveTo>
                        <a:pt x="7061065" y="814044"/>
                      </a:moveTo>
                      <a:cubicBezTo>
                        <a:pt x="7077510" y="857897"/>
                        <a:pt x="7178921" y="907232"/>
                        <a:pt x="7247441" y="918195"/>
                      </a:cubicBezTo>
                      <a:cubicBezTo>
                        <a:pt x="7235108" y="925048"/>
                        <a:pt x="7235793" y="942178"/>
                        <a:pt x="7267998" y="956567"/>
                      </a:cubicBezTo>
                      <a:cubicBezTo>
                        <a:pt x="7302258" y="944233"/>
                        <a:pt x="7300203" y="957252"/>
                        <a:pt x="7355019" y="989457"/>
                      </a:cubicBezTo>
                      <a:cubicBezTo>
                        <a:pt x="7388595" y="981235"/>
                        <a:pt x="7422855" y="1002476"/>
                        <a:pt x="7429707" y="989457"/>
                      </a:cubicBezTo>
                      <a:cubicBezTo>
                        <a:pt x="7413947" y="966845"/>
                        <a:pt x="7359816" y="944919"/>
                        <a:pt x="7378316" y="968216"/>
                      </a:cubicBezTo>
                      <a:cubicBezTo>
                        <a:pt x="7346112" y="951771"/>
                        <a:pt x="7352964" y="939437"/>
                        <a:pt x="7323500" y="951771"/>
                      </a:cubicBezTo>
                      <a:cubicBezTo>
                        <a:pt x="7323500" y="944233"/>
                        <a:pt x="7339260" y="944233"/>
                        <a:pt x="7323500" y="929159"/>
                      </a:cubicBezTo>
                      <a:cubicBezTo>
                        <a:pt x="7286498" y="914084"/>
                        <a:pt x="7283073" y="914084"/>
                        <a:pt x="7270739" y="929159"/>
                      </a:cubicBezTo>
                      <a:cubicBezTo>
                        <a:pt x="7259090" y="910658"/>
                        <a:pt x="7254294" y="895584"/>
                        <a:pt x="7270739" y="890787"/>
                      </a:cubicBezTo>
                      <a:cubicBezTo>
                        <a:pt x="7196100" y="880752"/>
                        <a:pt x="7124547" y="854562"/>
                        <a:pt x="7061065" y="814044"/>
                      </a:cubicBezTo>
                      <a:close/>
                      <a:moveTo>
                        <a:pt x="4933496" y="814044"/>
                      </a:moveTo>
                      <a:lnTo>
                        <a:pt x="4933496" y="814729"/>
                      </a:lnTo>
                      <a:cubicBezTo>
                        <a:pt x="4926679" y="822548"/>
                        <a:pt x="4917941" y="828452"/>
                        <a:pt x="4908144" y="831859"/>
                      </a:cubicBezTo>
                      <a:cubicBezTo>
                        <a:pt x="4908476" y="836650"/>
                        <a:pt x="4908476" y="841458"/>
                        <a:pt x="4908144" y="846249"/>
                      </a:cubicBezTo>
                      <a:cubicBezTo>
                        <a:pt x="4928295" y="850548"/>
                        <a:pt x="4949310" y="847891"/>
                        <a:pt x="4967757" y="838711"/>
                      </a:cubicBezTo>
                      <a:cubicBezTo>
                        <a:pt x="4933496" y="831859"/>
                        <a:pt x="4958164" y="821581"/>
                        <a:pt x="4933496" y="814044"/>
                      </a:cubicBezTo>
                      <a:close/>
                      <a:moveTo>
                        <a:pt x="5070945" y="811453"/>
                      </a:moveTo>
                      <a:cubicBezTo>
                        <a:pt x="5042872" y="809205"/>
                        <a:pt x="5013837" y="824493"/>
                        <a:pt x="4985572" y="820896"/>
                      </a:cubicBezTo>
                      <a:cubicBezTo>
                        <a:pt x="4972553" y="830489"/>
                        <a:pt x="4980090" y="838711"/>
                        <a:pt x="5002017" y="846249"/>
                      </a:cubicBezTo>
                      <a:cubicBezTo>
                        <a:pt x="5034222" y="833230"/>
                        <a:pt x="5065742" y="838026"/>
                        <a:pt x="5098632" y="820896"/>
                      </a:cubicBezTo>
                      <a:cubicBezTo>
                        <a:pt x="5089553" y="814901"/>
                        <a:pt x="5080302" y="812203"/>
                        <a:pt x="5070945" y="811453"/>
                      </a:cubicBezTo>
                      <a:close/>
                      <a:moveTo>
                        <a:pt x="3225977" y="784580"/>
                      </a:moveTo>
                      <a:cubicBezTo>
                        <a:pt x="3192402" y="783895"/>
                        <a:pt x="3165679" y="805821"/>
                        <a:pt x="3128677" y="797599"/>
                      </a:cubicBezTo>
                      <a:lnTo>
                        <a:pt x="3128677" y="793488"/>
                      </a:lnTo>
                      <a:cubicBezTo>
                        <a:pt x="3114813" y="816156"/>
                        <a:pt x="3097471" y="836504"/>
                        <a:pt x="3077288" y="853786"/>
                      </a:cubicBezTo>
                      <a:cubicBezTo>
                        <a:pt x="3099899" y="860638"/>
                        <a:pt x="3114288" y="842823"/>
                        <a:pt x="3136215" y="846934"/>
                      </a:cubicBezTo>
                      <a:cubicBezTo>
                        <a:pt x="3157457" y="803766"/>
                        <a:pt x="3198569" y="814044"/>
                        <a:pt x="3225977" y="784580"/>
                      </a:cubicBezTo>
                      <a:close/>
                      <a:moveTo>
                        <a:pt x="2923109" y="769500"/>
                      </a:moveTo>
                      <a:cubicBezTo>
                        <a:pt x="2898259" y="791869"/>
                        <a:pt x="2867637" y="806824"/>
                        <a:pt x="2834717" y="812668"/>
                      </a:cubicBezTo>
                      <a:cubicBezTo>
                        <a:pt x="2859745" y="790566"/>
                        <a:pt x="2890289" y="775649"/>
                        <a:pt x="2923109" y="769500"/>
                      </a:cubicBezTo>
                      <a:close/>
                      <a:moveTo>
                        <a:pt x="6915116" y="751005"/>
                      </a:moveTo>
                      <a:lnTo>
                        <a:pt x="6915116" y="753746"/>
                      </a:lnTo>
                      <a:cubicBezTo>
                        <a:pt x="6888393" y="749634"/>
                        <a:pt x="6920598" y="771561"/>
                        <a:pt x="6902097" y="776359"/>
                      </a:cubicBezTo>
                      <a:cubicBezTo>
                        <a:pt x="6941154" y="794858"/>
                        <a:pt x="6948691" y="776359"/>
                        <a:pt x="6983637" y="776359"/>
                      </a:cubicBezTo>
                      <a:cubicBezTo>
                        <a:pt x="6962395" y="766079"/>
                        <a:pt x="6937728" y="761283"/>
                        <a:pt x="6915116" y="751005"/>
                      </a:cubicBezTo>
                      <a:close/>
                      <a:moveTo>
                        <a:pt x="7274437" y="744435"/>
                      </a:moveTo>
                      <a:cubicBezTo>
                        <a:pt x="7270771" y="744453"/>
                        <a:pt x="7268255" y="745009"/>
                        <a:pt x="7267313" y="746208"/>
                      </a:cubicBezTo>
                      <a:cubicBezTo>
                        <a:pt x="7287527" y="752033"/>
                        <a:pt x="7305171" y="759742"/>
                        <a:pt x="7322558" y="767365"/>
                      </a:cubicBezTo>
                      <a:lnTo>
                        <a:pt x="7374746" y="787424"/>
                      </a:lnTo>
                      <a:lnTo>
                        <a:pt x="7374890" y="788006"/>
                      </a:lnTo>
                      <a:lnTo>
                        <a:pt x="7376261" y="788006"/>
                      </a:lnTo>
                      <a:lnTo>
                        <a:pt x="7374746" y="787424"/>
                      </a:lnTo>
                      <a:lnTo>
                        <a:pt x="7372938" y="780112"/>
                      </a:lnTo>
                      <a:cubicBezTo>
                        <a:pt x="7359809" y="763643"/>
                        <a:pt x="7296430" y="744331"/>
                        <a:pt x="7274437" y="744435"/>
                      </a:cubicBezTo>
                      <a:close/>
                      <a:moveTo>
                        <a:pt x="3830330" y="737986"/>
                      </a:moveTo>
                      <a:cubicBezTo>
                        <a:pt x="3812866" y="734425"/>
                        <a:pt x="3794730" y="738959"/>
                        <a:pt x="3780996" y="750320"/>
                      </a:cubicBezTo>
                      <a:cubicBezTo>
                        <a:pt x="3786465" y="751050"/>
                        <a:pt x="3791656" y="753173"/>
                        <a:pt x="3796070" y="756487"/>
                      </a:cubicBezTo>
                      <a:cubicBezTo>
                        <a:pt x="3806504" y="756844"/>
                        <a:pt x="3816793" y="753973"/>
                        <a:pt x="3825535" y="748264"/>
                      </a:cubicBezTo>
                      <a:close/>
                      <a:moveTo>
                        <a:pt x="6911005" y="720171"/>
                      </a:moveTo>
                      <a:cubicBezTo>
                        <a:pt x="6941154" y="759227"/>
                        <a:pt x="6993915" y="749634"/>
                        <a:pt x="7030231" y="774302"/>
                      </a:cubicBezTo>
                      <a:cubicBezTo>
                        <a:pt x="7042565" y="771561"/>
                        <a:pt x="7022009" y="755116"/>
                        <a:pt x="7013786" y="743468"/>
                      </a:cubicBezTo>
                      <a:lnTo>
                        <a:pt x="7011045" y="743468"/>
                      </a:lnTo>
                      <a:cubicBezTo>
                        <a:pt x="6976785" y="753746"/>
                        <a:pt x="6959654" y="723597"/>
                        <a:pt x="6911005" y="720171"/>
                      </a:cubicBezTo>
                      <a:close/>
                      <a:moveTo>
                        <a:pt x="7552359" y="718800"/>
                      </a:moveTo>
                      <a:cubicBezTo>
                        <a:pt x="7567434" y="744153"/>
                        <a:pt x="7601009" y="740042"/>
                        <a:pt x="7612657" y="770192"/>
                      </a:cubicBezTo>
                      <a:cubicBezTo>
                        <a:pt x="7640066" y="775672"/>
                        <a:pt x="7653770" y="772931"/>
                        <a:pt x="7661307" y="766765"/>
                      </a:cubicBezTo>
                      <a:cubicBezTo>
                        <a:pt x="7620195" y="740042"/>
                        <a:pt x="7591416" y="748949"/>
                        <a:pt x="7574286" y="718800"/>
                      </a:cubicBezTo>
                      <a:close/>
                      <a:moveTo>
                        <a:pt x="6373035" y="706107"/>
                      </a:moveTo>
                      <a:cubicBezTo>
                        <a:pt x="6361997" y="704090"/>
                        <a:pt x="6350416" y="705047"/>
                        <a:pt x="6339541" y="709207"/>
                      </a:cubicBezTo>
                      <a:lnTo>
                        <a:pt x="6362153" y="728393"/>
                      </a:lnTo>
                      <a:lnTo>
                        <a:pt x="6403266" y="720856"/>
                      </a:lnTo>
                      <a:cubicBezTo>
                        <a:pt x="6394566" y="713117"/>
                        <a:pt x="6384072" y="708125"/>
                        <a:pt x="6373035" y="706107"/>
                      </a:cubicBezTo>
                      <a:close/>
                      <a:moveTo>
                        <a:pt x="7445466" y="667410"/>
                      </a:moveTo>
                      <a:cubicBezTo>
                        <a:pt x="7458450" y="678776"/>
                        <a:pt x="7473291" y="687567"/>
                        <a:pt x="7489200" y="693490"/>
                      </a:cubicBezTo>
                      <a:lnTo>
                        <a:pt x="7536175" y="701796"/>
                      </a:lnTo>
                      <a:lnTo>
                        <a:pt x="7537284" y="702355"/>
                      </a:lnTo>
                      <a:lnTo>
                        <a:pt x="7539340" y="702355"/>
                      </a:lnTo>
                      <a:lnTo>
                        <a:pt x="7536175" y="701796"/>
                      </a:lnTo>
                      <a:lnTo>
                        <a:pt x="7493195" y="680103"/>
                      </a:lnTo>
                      <a:cubicBezTo>
                        <a:pt x="7477809" y="674247"/>
                        <a:pt x="7461816" y="669985"/>
                        <a:pt x="7445466" y="667410"/>
                      </a:cubicBezTo>
                      <a:close/>
                      <a:moveTo>
                        <a:pt x="6783557" y="665097"/>
                      </a:moveTo>
                      <a:cubicBezTo>
                        <a:pt x="6769167" y="664841"/>
                        <a:pt x="6757518" y="666725"/>
                        <a:pt x="6757518" y="671522"/>
                      </a:cubicBezTo>
                      <a:cubicBezTo>
                        <a:pt x="6779445" y="681115"/>
                        <a:pt x="6802056" y="692763"/>
                        <a:pt x="6826039" y="700300"/>
                      </a:cubicBezTo>
                      <a:lnTo>
                        <a:pt x="6867152" y="700300"/>
                      </a:lnTo>
                      <a:lnTo>
                        <a:pt x="6867152" y="699615"/>
                      </a:lnTo>
                      <a:cubicBezTo>
                        <a:pt x="6852077" y="685225"/>
                        <a:pt x="6808224" y="677689"/>
                        <a:pt x="6826039" y="671522"/>
                      </a:cubicBezTo>
                      <a:cubicBezTo>
                        <a:pt x="6815076" y="667753"/>
                        <a:pt x="6797946" y="665354"/>
                        <a:pt x="6783557" y="665097"/>
                      </a:cubicBezTo>
                      <a:close/>
                      <a:moveTo>
                        <a:pt x="3198561" y="663978"/>
                      </a:moveTo>
                      <a:cubicBezTo>
                        <a:pt x="3212951" y="666034"/>
                        <a:pt x="3239674" y="662608"/>
                        <a:pt x="3232136" y="673571"/>
                      </a:cubicBezTo>
                      <a:cubicBezTo>
                        <a:pt x="3208840" y="674941"/>
                        <a:pt x="3191024" y="696183"/>
                        <a:pt x="3167727" y="696183"/>
                      </a:cubicBezTo>
                      <a:close/>
                      <a:moveTo>
                        <a:pt x="3530894" y="662614"/>
                      </a:moveTo>
                      <a:cubicBezTo>
                        <a:pt x="3495497" y="670868"/>
                        <a:pt x="3462156" y="686256"/>
                        <a:pt x="3432909" y="707838"/>
                      </a:cubicBezTo>
                      <a:cubicBezTo>
                        <a:pt x="3469915" y="708606"/>
                        <a:pt x="3505516" y="693669"/>
                        <a:pt x="3530894" y="666725"/>
                      </a:cubicBezTo>
                      <a:close/>
                      <a:moveTo>
                        <a:pt x="2951209" y="645484"/>
                      </a:moveTo>
                      <a:cubicBezTo>
                        <a:pt x="2931681" y="645484"/>
                        <a:pt x="2915578" y="655076"/>
                        <a:pt x="2900932" y="668438"/>
                      </a:cubicBezTo>
                      <a:lnTo>
                        <a:pt x="2860648" y="712626"/>
                      </a:lnTo>
                      <a:lnTo>
                        <a:pt x="2859391" y="713319"/>
                      </a:lnTo>
                      <a:lnTo>
                        <a:pt x="2859391" y="714004"/>
                      </a:lnTo>
                      <a:lnTo>
                        <a:pt x="2860648" y="712626"/>
                      </a:lnTo>
                      <a:lnTo>
                        <a:pt x="2909821" y="685521"/>
                      </a:lnTo>
                      <a:cubicBezTo>
                        <a:pt x="2925260" y="674115"/>
                        <a:pt x="2939192" y="660669"/>
                        <a:pt x="2951209" y="645484"/>
                      </a:cubicBezTo>
                      <a:close/>
                      <a:moveTo>
                        <a:pt x="7686659" y="635883"/>
                      </a:moveTo>
                      <a:cubicBezTo>
                        <a:pt x="7718345" y="673334"/>
                        <a:pt x="7762764" y="697740"/>
                        <a:pt x="7811367" y="704404"/>
                      </a:cubicBezTo>
                      <a:cubicBezTo>
                        <a:pt x="7822330" y="729756"/>
                        <a:pt x="7845627" y="737293"/>
                        <a:pt x="7865498" y="749626"/>
                      </a:cubicBezTo>
                      <a:cubicBezTo>
                        <a:pt x="7812052" y="746886"/>
                        <a:pt x="7794236" y="697552"/>
                        <a:pt x="7743531" y="697552"/>
                      </a:cubicBezTo>
                      <a:cubicBezTo>
                        <a:pt x="7740105" y="708515"/>
                        <a:pt x="7746957" y="716738"/>
                        <a:pt x="7768884" y="731126"/>
                      </a:cubicBezTo>
                      <a:cubicBezTo>
                        <a:pt x="7736282" y="739598"/>
                        <a:pt x="7701629" y="730219"/>
                        <a:pt x="7677751" y="706459"/>
                      </a:cubicBezTo>
                      <a:cubicBezTo>
                        <a:pt x="7693511" y="703033"/>
                        <a:pt x="7742846" y="735238"/>
                        <a:pt x="7733938" y="710571"/>
                      </a:cubicBezTo>
                      <a:cubicBezTo>
                        <a:pt x="7697622" y="671513"/>
                        <a:pt x="7681177" y="705774"/>
                        <a:pt x="7651713" y="671513"/>
                      </a:cubicBezTo>
                      <a:cubicBezTo>
                        <a:pt x="7709956" y="683848"/>
                        <a:pt x="7677751" y="648902"/>
                        <a:pt x="7686659" y="635883"/>
                      </a:cubicBezTo>
                      <a:close/>
                      <a:moveTo>
                        <a:pt x="3930370" y="626983"/>
                      </a:moveTo>
                      <a:cubicBezTo>
                        <a:pt x="3880350" y="633835"/>
                        <a:pt x="3835812" y="666725"/>
                        <a:pt x="3784422" y="666725"/>
                      </a:cubicBezTo>
                      <a:lnTo>
                        <a:pt x="3784422" y="663983"/>
                      </a:lnTo>
                      <a:cubicBezTo>
                        <a:pt x="3762494" y="679743"/>
                        <a:pt x="3754957" y="691392"/>
                        <a:pt x="3753588" y="703727"/>
                      </a:cubicBezTo>
                      <a:cubicBezTo>
                        <a:pt x="3779625" y="707838"/>
                        <a:pt x="3772088" y="700300"/>
                        <a:pt x="3779625" y="690707"/>
                      </a:cubicBezTo>
                      <a:cubicBezTo>
                        <a:pt x="3846090" y="666040"/>
                        <a:pt x="3906389" y="666725"/>
                        <a:pt x="3930370" y="626983"/>
                      </a:cubicBezTo>
                      <a:close/>
                      <a:moveTo>
                        <a:pt x="7481098" y="607112"/>
                      </a:moveTo>
                      <a:cubicBezTo>
                        <a:pt x="7468764" y="616705"/>
                        <a:pt x="7451634" y="621502"/>
                        <a:pt x="7468078" y="645484"/>
                      </a:cubicBezTo>
                      <a:cubicBezTo>
                        <a:pt x="7511247" y="653706"/>
                        <a:pt x="7492061" y="631780"/>
                        <a:pt x="7511247" y="631780"/>
                      </a:cubicBezTo>
                      <a:cubicBezTo>
                        <a:pt x="7550304" y="644799"/>
                        <a:pt x="7484524" y="648225"/>
                        <a:pt x="7528377" y="679058"/>
                      </a:cubicBezTo>
                      <a:cubicBezTo>
                        <a:pt x="7569489" y="696874"/>
                        <a:pt x="7570175" y="663983"/>
                        <a:pt x="7618139" y="685225"/>
                      </a:cubicBezTo>
                      <a:cubicBezTo>
                        <a:pt x="7585934" y="640002"/>
                        <a:pt x="7526321" y="635206"/>
                        <a:pt x="7481098" y="607112"/>
                      </a:cubicBezTo>
                      <a:close/>
                      <a:moveTo>
                        <a:pt x="3353221" y="601336"/>
                      </a:moveTo>
                      <a:cubicBezTo>
                        <a:pt x="3359761" y="600681"/>
                        <a:pt x="3365600" y="600728"/>
                        <a:pt x="3369832" y="601442"/>
                      </a:cubicBezTo>
                      <a:cubicBezTo>
                        <a:pt x="3375474" y="602395"/>
                        <a:pt x="3378258" y="604536"/>
                        <a:pt x="3376031" y="607791"/>
                      </a:cubicBezTo>
                      <a:cubicBezTo>
                        <a:pt x="3349308" y="608476"/>
                        <a:pt x="3328752" y="633144"/>
                        <a:pt x="3299973" y="626977"/>
                      </a:cubicBezTo>
                      <a:cubicBezTo>
                        <a:pt x="3307681" y="611560"/>
                        <a:pt x="3333602" y="603297"/>
                        <a:pt x="3353221" y="601336"/>
                      </a:cubicBezTo>
                      <a:close/>
                      <a:moveTo>
                        <a:pt x="4068097" y="593408"/>
                      </a:moveTo>
                      <a:cubicBezTo>
                        <a:pt x="4043641" y="600947"/>
                        <a:pt x="4020519" y="612276"/>
                        <a:pt x="3999576" y="626983"/>
                      </a:cubicBezTo>
                      <a:cubicBezTo>
                        <a:pt x="4001632" y="633835"/>
                        <a:pt x="4012595" y="638632"/>
                        <a:pt x="4030411" y="642058"/>
                      </a:cubicBezTo>
                      <a:cubicBezTo>
                        <a:pt x="4062615" y="613279"/>
                        <a:pt x="4075635" y="617390"/>
                        <a:pt x="4094821" y="631095"/>
                      </a:cubicBezTo>
                      <a:lnTo>
                        <a:pt x="4111265" y="616705"/>
                      </a:lnTo>
                      <a:lnTo>
                        <a:pt x="4099617" y="612594"/>
                      </a:lnTo>
                      <a:cubicBezTo>
                        <a:pt x="4096623" y="609027"/>
                        <a:pt x="4096623" y="603827"/>
                        <a:pt x="4099617" y="600260"/>
                      </a:cubicBezTo>
                      <a:cubicBezTo>
                        <a:pt x="4088715" y="600517"/>
                        <a:pt x="4077909" y="598168"/>
                        <a:pt x="4068097" y="593408"/>
                      </a:cubicBezTo>
                      <a:close/>
                      <a:moveTo>
                        <a:pt x="7307740" y="592723"/>
                      </a:moveTo>
                      <a:cubicBezTo>
                        <a:pt x="7325556" y="616705"/>
                        <a:pt x="7357075" y="613964"/>
                        <a:pt x="7376261" y="633150"/>
                      </a:cubicBezTo>
                      <a:cubicBezTo>
                        <a:pt x="7389279" y="632465"/>
                        <a:pt x="7357760" y="610538"/>
                        <a:pt x="7376261" y="610538"/>
                      </a:cubicBezTo>
                      <a:cubicBezTo>
                        <a:pt x="7357143" y="594829"/>
                        <a:pt x="7332088" y="588315"/>
                        <a:pt x="7307740" y="592723"/>
                      </a:cubicBezTo>
                      <a:close/>
                      <a:moveTo>
                        <a:pt x="6193592" y="583815"/>
                      </a:moveTo>
                      <a:cubicBezTo>
                        <a:pt x="6189481" y="586556"/>
                        <a:pt x="6173036" y="607797"/>
                        <a:pt x="6151795" y="592723"/>
                      </a:cubicBezTo>
                      <a:cubicBezTo>
                        <a:pt x="6135350" y="611223"/>
                        <a:pt x="6201130" y="616705"/>
                        <a:pt x="6224426" y="607797"/>
                      </a:cubicBezTo>
                      <a:close/>
                      <a:moveTo>
                        <a:pt x="3775513" y="570796"/>
                      </a:moveTo>
                      <a:cubicBezTo>
                        <a:pt x="3739884" y="592723"/>
                        <a:pt x="3796755" y="585186"/>
                        <a:pt x="3772088" y="606427"/>
                      </a:cubicBezTo>
                      <a:cubicBezTo>
                        <a:pt x="3808403" y="602316"/>
                        <a:pt x="3817312" y="569426"/>
                        <a:pt x="3775513" y="573537"/>
                      </a:cubicBezTo>
                      <a:close/>
                      <a:moveTo>
                        <a:pt x="3861167" y="565254"/>
                      </a:moveTo>
                      <a:cubicBezTo>
                        <a:pt x="3842011" y="566602"/>
                        <a:pt x="3816284" y="573708"/>
                        <a:pt x="3807033" y="584500"/>
                      </a:cubicBezTo>
                      <a:cubicBezTo>
                        <a:pt x="3834441" y="593408"/>
                        <a:pt x="3856368" y="573537"/>
                        <a:pt x="3883091" y="573537"/>
                      </a:cubicBezTo>
                      <a:cubicBezTo>
                        <a:pt x="3885318" y="569597"/>
                        <a:pt x="3882706" y="567113"/>
                        <a:pt x="3877278" y="565903"/>
                      </a:cubicBezTo>
                      <a:cubicBezTo>
                        <a:pt x="3873207" y="564996"/>
                        <a:pt x="3867552" y="564805"/>
                        <a:pt x="3861167" y="565254"/>
                      </a:cubicBezTo>
                      <a:close/>
                      <a:moveTo>
                        <a:pt x="6486861" y="558462"/>
                      </a:moveTo>
                      <a:cubicBezTo>
                        <a:pt x="6470416" y="579704"/>
                        <a:pt x="6544419" y="580389"/>
                        <a:pt x="6567716" y="585186"/>
                      </a:cubicBezTo>
                      <a:cubicBezTo>
                        <a:pt x="6545104" y="564629"/>
                        <a:pt x="6512214" y="571481"/>
                        <a:pt x="6486861" y="559148"/>
                      </a:cubicBezTo>
                      <a:close/>
                      <a:moveTo>
                        <a:pt x="6389562" y="551610"/>
                      </a:moveTo>
                      <a:cubicBezTo>
                        <a:pt x="6337855" y="567527"/>
                        <a:pt x="6284537" y="577639"/>
                        <a:pt x="6230594" y="581760"/>
                      </a:cubicBezTo>
                      <a:cubicBezTo>
                        <a:pt x="6262113" y="609168"/>
                        <a:pt x="6304596" y="571481"/>
                        <a:pt x="6299114" y="605742"/>
                      </a:cubicBezTo>
                      <a:cubicBezTo>
                        <a:pt x="6324839" y="606163"/>
                        <a:pt x="6349610" y="596007"/>
                        <a:pt x="6367635" y="577648"/>
                      </a:cubicBezTo>
                      <a:cubicBezTo>
                        <a:pt x="6440939" y="582274"/>
                        <a:pt x="6511778" y="605888"/>
                        <a:pt x="6573197" y="646168"/>
                      </a:cubicBezTo>
                      <a:lnTo>
                        <a:pt x="6625273" y="639317"/>
                      </a:lnTo>
                      <a:cubicBezTo>
                        <a:pt x="6658163" y="657131"/>
                        <a:pt x="6671867" y="717430"/>
                        <a:pt x="6744499" y="717430"/>
                      </a:cubicBezTo>
                      <a:cubicBezTo>
                        <a:pt x="6733019" y="706457"/>
                        <a:pt x="6717889" y="700113"/>
                        <a:pt x="6702016" y="699615"/>
                      </a:cubicBezTo>
                      <a:cubicBezTo>
                        <a:pt x="6693794" y="672207"/>
                        <a:pt x="6745185" y="689337"/>
                        <a:pt x="6783556" y="705782"/>
                      </a:cubicBezTo>
                      <a:lnTo>
                        <a:pt x="6800001" y="701671"/>
                      </a:lnTo>
                      <a:cubicBezTo>
                        <a:pt x="6769167" y="677689"/>
                        <a:pt x="6704757" y="656447"/>
                        <a:pt x="6691739" y="677689"/>
                      </a:cubicBezTo>
                      <a:cubicBezTo>
                        <a:pt x="6660904" y="645484"/>
                        <a:pt x="6741073" y="635206"/>
                        <a:pt x="6780815" y="659873"/>
                      </a:cubicBezTo>
                      <a:cubicBezTo>
                        <a:pt x="6787667" y="633150"/>
                        <a:pt x="6696535" y="635206"/>
                        <a:pt x="6668441" y="611223"/>
                      </a:cubicBezTo>
                      <a:cubicBezTo>
                        <a:pt x="6654737" y="618761"/>
                        <a:pt x="6680775" y="624242"/>
                        <a:pt x="6691053" y="631780"/>
                      </a:cubicBezTo>
                      <a:cubicBezTo>
                        <a:pt x="6651996" y="634521"/>
                        <a:pt x="6621162" y="621502"/>
                        <a:pt x="6583476" y="621502"/>
                      </a:cubicBezTo>
                      <a:cubicBezTo>
                        <a:pt x="6565660" y="608483"/>
                        <a:pt x="6617736" y="613964"/>
                        <a:pt x="6629384" y="608483"/>
                      </a:cubicBezTo>
                      <a:cubicBezTo>
                        <a:pt x="6554697" y="587926"/>
                        <a:pt x="6436156" y="603686"/>
                        <a:pt x="6389562" y="551610"/>
                      </a:cubicBezTo>
                      <a:close/>
                      <a:moveTo>
                        <a:pt x="6109344" y="537017"/>
                      </a:moveTo>
                      <a:cubicBezTo>
                        <a:pt x="6102631" y="535336"/>
                        <a:pt x="6093723" y="535508"/>
                        <a:pt x="6080533" y="538591"/>
                      </a:cubicBezTo>
                      <a:cubicBezTo>
                        <a:pt x="6078477" y="555036"/>
                        <a:pt x="6134664" y="574222"/>
                        <a:pt x="6166869" y="573537"/>
                      </a:cubicBezTo>
                      <a:cubicBezTo>
                        <a:pt x="6129868" y="563773"/>
                        <a:pt x="6129483" y="542060"/>
                        <a:pt x="6109344" y="537017"/>
                      </a:cubicBezTo>
                      <a:close/>
                      <a:moveTo>
                        <a:pt x="3196513" y="531054"/>
                      </a:moveTo>
                      <a:cubicBezTo>
                        <a:pt x="3159015" y="531807"/>
                        <a:pt x="3122378" y="542443"/>
                        <a:pt x="3090306" y="561888"/>
                      </a:cubicBezTo>
                      <a:cubicBezTo>
                        <a:pt x="3086194" y="589982"/>
                        <a:pt x="3148549" y="538591"/>
                        <a:pt x="3169790" y="547499"/>
                      </a:cubicBezTo>
                      <a:cubicBezTo>
                        <a:pt x="3191031" y="556407"/>
                        <a:pt x="3132789" y="581760"/>
                        <a:pt x="3122510" y="596149"/>
                      </a:cubicBezTo>
                      <a:lnTo>
                        <a:pt x="3125251" y="596149"/>
                      </a:lnTo>
                      <a:cubicBezTo>
                        <a:pt x="3157370" y="587095"/>
                        <a:pt x="3186932" y="570671"/>
                        <a:pt x="3211587" y="548184"/>
                      </a:cubicBezTo>
                      <a:cubicBezTo>
                        <a:pt x="3188290" y="550240"/>
                        <a:pt x="3180753" y="546129"/>
                        <a:pt x="3196513" y="531054"/>
                      </a:cubicBezTo>
                      <a:close/>
                      <a:moveTo>
                        <a:pt x="4681339" y="528313"/>
                      </a:moveTo>
                      <a:lnTo>
                        <a:pt x="4681339" y="548184"/>
                      </a:lnTo>
                      <a:cubicBezTo>
                        <a:pt x="4694102" y="547792"/>
                        <a:pt x="4706379" y="543218"/>
                        <a:pt x="4716286" y="535165"/>
                      </a:cubicBezTo>
                      <a:cubicBezTo>
                        <a:pt x="4705206" y="530588"/>
                        <a:pt x="4693328" y="528259"/>
                        <a:pt x="4681339" y="528313"/>
                      </a:cubicBezTo>
                      <a:close/>
                      <a:moveTo>
                        <a:pt x="7028690" y="525572"/>
                      </a:moveTo>
                      <a:cubicBezTo>
                        <a:pt x="7015328" y="526600"/>
                        <a:pt x="7001110" y="529684"/>
                        <a:pt x="6989118" y="529684"/>
                      </a:cubicBezTo>
                      <a:cubicBezTo>
                        <a:pt x="7006934" y="548184"/>
                        <a:pt x="7057639" y="548184"/>
                        <a:pt x="7063121" y="533795"/>
                      </a:cubicBezTo>
                      <a:cubicBezTo>
                        <a:pt x="7054556" y="525572"/>
                        <a:pt x="7042051" y="524544"/>
                        <a:pt x="7028690" y="525572"/>
                      </a:cubicBezTo>
                      <a:close/>
                      <a:moveTo>
                        <a:pt x="3504841" y="518705"/>
                      </a:moveTo>
                      <a:cubicBezTo>
                        <a:pt x="3528137" y="537205"/>
                        <a:pt x="3560341" y="552965"/>
                        <a:pt x="3569250" y="576262"/>
                      </a:cubicBezTo>
                      <a:cubicBezTo>
                        <a:pt x="3539786" y="575577"/>
                        <a:pt x="3463728" y="586541"/>
                        <a:pt x="3463728" y="557077"/>
                      </a:cubicBezTo>
                      <a:cubicBezTo>
                        <a:pt x="3430837" y="562558"/>
                        <a:pt x="3353409" y="596133"/>
                        <a:pt x="3347928" y="581059"/>
                      </a:cubicBezTo>
                      <a:cubicBezTo>
                        <a:pt x="3374650" y="578318"/>
                        <a:pt x="3382872" y="570780"/>
                        <a:pt x="3382872" y="559132"/>
                      </a:cubicBezTo>
                      <a:cubicBezTo>
                        <a:pt x="3444541" y="533779"/>
                        <a:pt x="3508952" y="563929"/>
                        <a:pt x="3504841" y="518705"/>
                      </a:cubicBezTo>
                      <a:close/>
                      <a:moveTo>
                        <a:pt x="3051351" y="517500"/>
                      </a:moveTo>
                      <a:cubicBezTo>
                        <a:pt x="3012492" y="519298"/>
                        <a:pt x="2978617" y="572508"/>
                        <a:pt x="2925856" y="603686"/>
                      </a:cubicBezTo>
                      <a:cubicBezTo>
                        <a:pt x="2966283" y="598890"/>
                        <a:pt x="2985469" y="579704"/>
                        <a:pt x="3008081" y="594093"/>
                      </a:cubicBezTo>
                      <a:cubicBezTo>
                        <a:pt x="3027267" y="566000"/>
                        <a:pt x="3014933" y="548184"/>
                        <a:pt x="3068380" y="520091"/>
                      </a:cubicBezTo>
                      <a:cubicBezTo>
                        <a:pt x="3062555" y="518035"/>
                        <a:pt x="3056902" y="517243"/>
                        <a:pt x="3051351" y="517500"/>
                      </a:cubicBezTo>
                      <a:close/>
                      <a:moveTo>
                        <a:pt x="7137123" y="513924"/>
                      </a:moveTo>
                      <a:cubicBezTo>
                        <a:pt x="7190094" y="540963"/>
                        <a:pt x="7245074" y="563872"/>
                        <a:pt x="7301573" y="582445"/>
                      </a:cubicBezTo>
                      <a:cubicBezTo>
                        <a:pt x="7261831" y="553666"/>
                        <a:pt x="7211126" y="543388"/>
                        <a:pt x="7170699" y="513924"/>
                      </a:cubicBezTo>
                      <a:close/>
                      <a:moveTo>
                        <a:pt x="3783719" y="513907"/>
                      </a:moveTo>
                      <a:cubicBezTo>
                        <a:pt x="3757681" y="539260"/>
                        <a:pt x="3850869" y="506371"/>
                        <a:pt x="3826202" y="529667"/>
                      </a:cubicBezTo>
                      <a:cubicBezTo>
                        <a:pt x="3780293" y="532408"/>
                        <a:pt x="3690531" y="570779"/>
                        <a:pt x="3674086" y="557075"/>
                      </a:cubicBezTo>
                      <a:cubicBezTo>
                        <a:pt x="3713688" y="552170"/>
                        <a:pt x="3751404" y="537320"/>
                        <a:pt x="3783719" y="513907"/>
                      </a:cubicBezTo>
                      <a:close/>
                      <a:moveTo>
                        <a:pt x="4292682" y="511655"/>
                      </a:moveTo>
                      <a:cubicBezTo>
                        <a:pt x="4282997" y="510386"/>
                        <a:pt x="4273139" y="510445"/>
                        <a:pt x="4263381" y="511868"/>
                      </a:cubicBezTo>
                      <a:lnTo>
                        <a:pt x="4257900" y="513924"/>
                      </a:lnTo>
                      <a:cubicBezTo>
                        <a:pt x="4232547" y="533795"/>
                        <a:pt x="4291475" y="548184"/>
                        <a:pt x="4320940" y="519406"/>
                      </a:cubicBezTo>
                      <a:cubicBezTo>
                        <a:pt x="4311878" y="515519"/>
                        <a:pt x="4302367" y="512923"/>
                        <a:pt x="4292682" y="511655"/>
                      </a:cubicBezTo>
                      <a:close/>
                      <a:moveTo>
                        <a:pt x="3105413" y="503603"/>
                      </a:moveTo>
                      <a:cubicBezTo>
                        <a:pt x="3100070" y="502789"/>
                        <a:pt x="3092875" y="502789"/>
                        <a:pt x="3082084" y="504331"/>
                      </a:cubicBezTo>
                      <a:cubicBezTo>
                        <a:pt x="3062897" y="528313"/>
                        <a:pt x="3089620" y="532425"/>
                        <a:pt x="3076602" y="553666"/>
                      </a:cubicBezTo>
                      <a:lnTo>
                        <a:pt x="3079343" y="553666"/>
                      </a:lnTo>
                      <a:cubicBezTo>
                        <a:pt x="3105222" y="544341"/>
                        <a:pt x="3129322" y="530669"/>
                        <a:pt x="3150604" y="513239"/>
                      </a:cubicBezTo>
                      <a:cubicBezTo>
                        <a:pt x="3120798" y="515808"/>
                        <a:pt x="3121440" y="506044"/>
                        <a:pt x="3105413" y="503603"/>
                      </a:cubicBezTo>
                      <a:close/>
                      <a:moveTo>
                        <a:pt x="6239501" y="494738"/>
                      </a:moveTo>
                      <a:cubicBezTo>
                        <a:pt x="6224426" y="515294"/>
                        <a:pt x="6295688" y="522146"/>
                        <a:pt x="6321041" y="516665"/>
                      </a:cubicBezTo>
                      <a:cubicBezTo>
                        <a:pt x="6295688" y="502961"/>
                        <a:pt x="6264854" y="507757"/>
                        <a:pt x="6239501" y="494738"/>
                      </a:cubicBezTo>
                      <a:close/>
                      <a:moveTo>
                        <a:pt x="3640510" y="494036"/>
                      </a:moveTo>
                      <a:cubicBezTo>
                        <a:pt x="3654215" y="497462"/>
                        <a:pt x="3681623" y="496092"/>
                        <a:pt x="3672715" y="507055"/>
                      </a:cubicBezTo>
                      <a:cubicBezTo>
                        <a:pt x="3609676" y="502258"/>
                        <a:pt x="3631603" y="526241"/>
                        <a:pt x="3648048" y="526241"/>
                      </a:cubicBezTo>
                      <a:cubicBezTo>
                        <a:pt x="3630918" y="526241"/>
                        <a:pt x="3616528" y="536519"/>
                        <a:pt x="3600083" y="536519"/>
                      </a:cubicBezTo>
                      <a:cubicBezTo>
                        <a:pt x="3606250" y="526926"/>
                        <a:pt x="3604194" y="518018"/>
                        <a:pt x="3585694" y="518018"/>
                      </a:cubicBezTo>
                      <a:cubicBezTo>
                        <a:pt x="3572675" y="531722"/>
                        <a:pt x="3530192" y="540630"/>
                        <a:pt x="3565138" y="518018"/>
                      </a:cubicBezTo>
                      <a:cubicBezTo>
                        <a:pt x="3592438" y="520246"/>
                        <a:pt x="3619517" y="511630"/>
                        <a:pt x="3640510" y="494036"/>
                      </a:cubicBezTo>
                      <a:close/>
                      <a:moveTo>
                        <a:pt x="5809876" y="491997"/>
                      </a:moveTo>
                      <a:lnTo>
                        <a:pt x="5812911" y="493294"/>
                      </a:lnTo>
                      <a:lnTo>
                        <a:pt x="5806940" y="502629"/>
                      </a:lnTo>
                      <a:cubicBezTo>
                        <a:pt x="5804523" y="522264"/>
                        <a:pt x="5882765" y="518292"/>
                        <a:pt x="5908546" y="520091"/>
                      </a:cubicBezTo>
                      <a:cubicBezTo>
                        <a:pt x="5913685" y="506215"/>
                        <a:pt x="5869104" y="510069"/>
                        <a:pt x="5836374" y="503324"/>
                      </a:cubicBezTo>
                      <a:lnTo>
                        <a:pt x="5812911" y="493294"/>
                      </a:lnTo>
                      <a:lnTo>
                        <a:pt x="5813302" y="492683"/>
                      </a:lnTo>
                      <a:close/>
                      <a:moveTo>
                        <a:pt x="4451129" y="489942"/>
                      </a:moveTo>
                      <a:lnTo>
                        <a:pt x="4445648" y="491997"/>
                      </a:lnTo>
                      <a:cubicBezTo>
                        <a:pt x="4417844" y="492314"/>
                        <a:pt x="4390723" y="500641"/>
                        <a:pt x="4367533" y="515980"/>
                      </a:cubicBezTo>
                      <a:cubicBezTo>
                        <a:pt x="4396998" y="528313"/>
                        <a:pt x="4423035" y="495423"/>
                        <a:pt x="4451129" y="489942"/>
                      </a:cubicBezTo>
                      <a:close/>
                      <a:moveTo>
                        <a:pt x="4553666" y="486376"/>
                      </a:moveTo>
                      <a:cubicBezTo>
                        <a:pt x="4528839" y="485060"/>
                        <a:pt x="4503547" y="494052"/>
                        <a:pt x="4508686" y="508442"/>
                      </a:cubicBezTo>
                      <a:cubicBezTo>
                        <a:pt x="4533335" y="500905"/>
                        <a:pt x="4558688" y="509813"/>
                        <a:pt x="4582670" y="489942"/>
                      </a:cubicBezTo>
                      <a:lnTo>
                        <a:pt x="4577189" y="491312"/>
                      </a:lnTo>
                      <a:cubicBezTo>
                        <a:pt x="4570165" y="488400"/>
                        <a:pt x="4561943" y="486815"/>
                        <a:pt x="4553666" y="486376"/>
                      </a:cubicBezTo>
                      <a:close/>
                      <a:moveTo>
                        <a:pt x="3218975" y="485739"/>
                      </a:moveTo>
                      <a:cubicBezTo>
                        <a:pt x="3196634" y="487329"/>
                        <a:pt x="3167992" y="495423"/>
                        <a:pt x="3159512" y="513924"/>
                      </a:cubicBezTo>
                      <a:lnTo>
                        <a:pt x="3162253" y="513924"/>
                      </a:lnTo>
                      <a:cubicBezTo>
                        <a:pt x="3191617" y="511514"/>
                        <a:pt x="3220354" y="504098"/>
                        <a:pt x="3247218" y="491997"/>
                      </a:cubicBezTo>
                      <a:cubicBezTo>
                        <a:pt x="3248760" y="489256"/>
                        <a:pt x="3244992" y="487201"/>
                        <a:pt x="3238236" y="486173"/>
                      </a:cubicBezTo>
                      <a:cubicBezTo>
                        <a:pt x="3233169" y="485402"/>
                        <a:pt x="3226422" y="485209"/>
                        <a:pt x="3218975" y="485739"/>
                      </a:cubicBezTo>
                      <a:close/>
                      <a:moveTo>
                        <a:pt x="6098348" y="479664"/>
                      </a:moveTo>
                      <a:cubicBezTo>
                        <a:pt x="6064773" y="485145"/>
                        <a:pt x="6038735" y="491997"/>
                        <a:pt x="6070940" y="509128"/>
                      </a:cubicBezTo>
                      <a:cubicBezTo>
                        <a:pt x="6099780" y="507043"/>
                        <a:pt x="6128765" y="508423"/>
                        <a:pt x="6157276" y="513239"/>
                      </a:cubicBezTo>
                      <a:cubicBezTo>
                        <a:pt x="6162073" y="526258"/>
                        <a:pt x="6125757" y="531054"/>
                        <a:pt x="6166184" y="550925"/>
                      </a:cubicBezTo>
                      <a:cubicBezTo>
                        <a:pt x="6223056" y="555036"/>
                        <a:pt x="6194278" y="534480"/>
                        <a:pt x="6223056" y="522146"/>
                      </a:cubicBezTo>
                      <a:cubicBezTo>
                        <a:pt x="6183999" y="500220"/>
                        <a:pt x="6135350" y="511183"/>
                        <a:pt x="6098348" y="479664"/>
                      </a:cubicBezTo>
                      <a:close/>
                      <a:moveTo>
                        <a:pt x="4683396" y="479664"/>
                      </a:moveTo>
                      <a:lnTo>
                        <a:pt x="4683396" y="503646"/>
                      </a:lnTo>
                      <a:lnTo>
                        <a:pt x="4704637" y="503646"/>
                      </a:lnTo>
                      <a:cubicBezTo>
                        <a:pt x="4698143" y="495151"/>
                        <a:pt x="4691044" y="487136"/>
                        <a:pt x="4683396" y="479664"/>
                      </a:cubicBezTo>
                      <a:close/>
                      <a:moveTo>
                        <a:pt x="4099609" y="475546"/>
                      </a:moveTo>
                      <a:cubicBezTo>
                        <a:pt x="4160592" y="509121"/>
                        <a:pt x="4138666" y="498843"/>
                        <a:pt x="4057811" y="524195"/>
                      </a:cubicBezTo>
                      <a:cubicBezTo>
                        <a:pt x="4068774" y="509121"/>
                        <a:pt x="4061922" y="496787"/>
                        <a:pt x="4099609" y="475546"/>
                      </a:cubicBezTo>
                      <a:close/>
                      <a:moveTo>
                        <a:pt x="4804678" y="474182"/>
                      </a:moveTo>
                      <a:cubicBezTo>
                        <a:pt x="4804678" y="478293"/>
                        <a:pt x="4804678" y="481719"/>
                        <a:pt x="4804678" y="485830"/>
                      </a:cubicBezTo>
                      <a:lnTo>
                        <a:pt x="4833456" y="478293"/>
                      </a:lnTo>
                      <a:close/>
                      <a:moveTo>
                        <a:pt x="3835120" y="473490"/>
                      </a:moveTo>
                      <a:cubicBezTo>
                        <a:pt x="3854991" y="477601"/>
                        <a:pt x="3864584" y="507065"/>
                        <a:pt x="3822786" y="512547"/>
                      </a:cubicBezTo>
                      <a:cubicBezTo>
                        <a:pt x="3827583" y="498157"/>
                        <a:pt x="3787841" y="485824"/>
                        <a:pt x="3835120" y="473490"/>
                      </a:cubicBezTo>
                      <a:close/>
                      <a:moveTo>
                        <a:pt x="4902736" y="463840"/>
                      </a:moveTo>
                      <a:cubicBezTo>
                        <a:pt x="4885232" y="465574"/>
                        <a:pt x="4868401" y="487543"/>
                        <a:pt x="4851957" y="478293"/>
                      </a:cubicBezTo>
                      <a:lnTo>
                        <a:pt x="4848531" y="479664"/>
                      </a:lnTo>
                      <a:cubicBezTo>
                        <a:pt x="4838938" y="485145"/>
                        <a:pt x="4858125" y="489942"/>
                        <a:pt x="4864976" y="495423"/>
                      </a:cubicBezTo>
                      <a:lnTo>
                        <a:pt x="4920477" y="470756"/>
                      </a:lnTo>
                      <a:cubicBezTo>
                        <a:pt x="4914482" y="464932"/>
                        <a:pt x="4908571" y="463262"/>
                        <a:pt x="4902736" y="463840"/>
                      </a:cubicBezTo>
                      <a:close/>
                      <a:moveTo>
                        <a:pt x="5927732" y="460478"/>
                      </a:moveTo>
                      <a:cubicBezTo>
                        <a:pt x="5887304" y="465274"/>
                        <a:pt x="5892786" y="476923"/>
                        <a:pt x="5892786" y="486516"/>
                      </a:cubicBezTo>
                      <a:cubicBezTo>
                        <a:pt x="5922250" y="504331"/>
                        <a:pt x="5970900" y="479664"/>
                        <a:pt x="5927732" y="460478"/>
                      </a:cubicBezTo>
                      <a:close/>
                      <a:moveTo>
                        <a:pt x="5254086" y="460292"/>
                      </a:moveTo>
                      <a:cubicBezTo>
                        <a:pt x="5268391" y="460292"/>
                        <a:pt x="5278497" y="464232"/>
                        <a:pt x="5269246" y="472112"/>
                      </a:cubicBezTo>
                      <a:cubicBezTo>
                        <a:pt x="5250745" y="472112"/>
                        <a:pt x="5232245" y="472112"/>
                        <a:pt x="5213744" y="472112"/>
                      </a:cubicBezTo>
                      <a:cubicBezTo>
                        <a:pt x="5221282" y="464232"/>
                        <a:pt x="5239784" y="460292"/>
                        <a:pt x="5254086" y="460292"/>
                      </a:cubicBezTo>
                      <a:close/>
                      <a:moveTo>
                        <a:pt x="4933496" y="459107"/>
                      </a:moveTo>
                      <a:cubicBezTo>
                        <a:pt x="4951312" y="469385"/>
                        <a:pt x="4907459" y="483775"/>
                        <a:pt x="4913625" y="494738"/>
                      </a:cubicBezTo>
                      <a:cubicBezTo>
                        <a:pt x="4934853" y="493656"/>
                        <a:pt x="4956122" y="493656"/>
                        <a:pt x="4977350" y="494738"/>
                      </a:cubicBezTo>
                      <a:cubicBezTo>
                        <a:pt x="4991520" y="486316"/>
                        <a:pt x="5004054" y="475406"/>
                        <a:pt x="5014351" y="462533"/>
                      </a:cubicBezTo>
                      <a:cubicBezTo>
                        <a:pt x="4987627" y="461163"/>
                        <a:pt x="4960220" y="460478"/>
                        <a:pt x="4933496" y="459107"/>
                      </a:cubicBezTo>
                      <a:close/>
                      <a:moveTo>
                        <a:pt x="3980383" y="457730"/>
                      </a:moveTo>
                      <a:cubicBezTo>
                        <a:pt x="3951020" y="472622"/>
                        <a:pt x="3919959" y="483896"/>
                        <a:pt x="3887881" y="491305"/>
                      </a:cubicBezTo>
                      <a:cubicBezTo>
                        <a:pt x="3898844" y="479657"/>
                        <a:pt x="3877602" y="479657"/>
                        <a:pt x="3884453" y="473490"/>
                      </a:cubicBezTo>
                      <a:cubicBezTo>
                        <a:pt x="3916736" y="470306"/>
                        <a:pt x="3948780" y="465042"/>
                        <a:pt x="3980383" y="457730"/>
                      </a:cubicBezTo>
                      <a:close/>
                      <a:moveTo>
                        <a:pt x="5863687" y="457416"/>
                      </a:moveTo>
                      <a:cubicBezTo>
                        <a:pt x="5851546" y="461977"/>
                        <a:pt x="5844993" y="479835"/>
                        <a:pt x="5824951" y="480349"/>
                      </a:cubicBezTo>
                      <a:cubicBezTo>
                        <a:pt x="5845507" y="489942"/>
                        <a:pt x="5864692" y="503646"/>
                        <a:pt x="5889360" y="494053"/>
                      </a:cubicBezTo>
                      <a:cubicBezTo>
                        <a:pt x="5888846" y="485316"/>
                        <a:pt x="5876769" y="474653"/>
                        <a:pt x="5875388" y="465820"/>
                      </a:cubicBezTo>
                      <a:lnTo>
                        <a:pt x="5878148" y="458405"/>
                      </a:lnTo>
                      <a:lnTo>
                        <a:pt x="5878397" y="458422"/>
                      </a:lnTo>
                      <a:lnTo>
                        <a:pt x="5878397" y="457737"/>
                      </a:lnTo>
                      <a:lnTo>
                        <a:pt x="5878148" y="458405"/>
                      </a:lnTo>
                      <a:close/>
                      <a:moveTo>
                        <a:pt x="7022693" y="456367"/>
                      </a:moveTo>
                      <a:cubicBezTo>
                        <a:pt x="7006249" y="470071"/>
                        <a:pt x="7078196" y="491312"/>
                        <a:pt x="7096696" y="507072"/>
                      </a:cubicBezTo>
                      <a:lnTo>
                        <a:pt x="7119327" y="499925"/>
                      </a:lnTo>
                      <a:lnTo>
                        <a:pt x="7120678" y="500905"/>
                      </a:lnTo>
                      <a:lnTo>
                        <a:pt x="7122734" y="498849"/>
                      </a:lnTo>
                      <a:lnTo>
                        <a:pt x="7119327" y="499925"/>
                      </a:lnTo>
                      <a:lnTo>
                        <a:pt x="7098334" y="484696"/>
                      </a:lnTo>
                      <a:cubicBezTo>
                        <a:pt x="7073314" y="474096"/>
                        <a:pt x="7042223" y="476409"/>
                        <a:pt x="7022693" y="456367"/>
                      </a:cubicBezTo>
                      <a:close/>
                      <a:moveTo>
                        <a:pt x="6115703" y="441988"/>
                      </a:moveTo>
                      <a:cubicBezTo>
                        <a:pt x="6108798" y="441677"/>
                        <a:pt x="6102459" y="443348"/>
                        <a:pt x="6098348" y="448144"/>
                      </a:cubicBezTo>
                      <a:cubicBezTo>
                        <a:pt x="6105200" y="457737"/>
                        <a:pt x="6114279" y="460478"/>
                        <a:pt x="6123786" y="461848"/>
                      </a:cubicBezTo>
                      <a:lnTo>
                        <a:pt x="6148535" y="466692"/>
                      </a:lnTo>
                      <a:lnTo>
                        <a:pt x="6148369" y="467330"/>
                      </a:lnTo>
                      <a:lnTo>
                        <a:pt x="6151795" y="467330"/>
                      </a:lnTo>
                      <a:lnTo>
                        <a:pt x="6148535" y="466692"/>
                      </a:lnTo>
                      <a:lnTo>
                        <a:pt x="6150671" y="458454"/>
                      </a:lnTo>
                      <a:cubicBezTo>
                        <a:pt x="6145596" y="451153"/>
                        <a:pt x="6129514" y="442609"/>
                        <a:pt x="6115703" y="441988"/>
                      </a:cubicBezTo>
                      <a:close/>
                      <a:moveTo>
                        <a:pt x="7152197" y="438533"/>
                      </a:moveTo>
                      <a:cubicBezTo>
                        <a:pt x="7216607" y="455663"/>
                        <a:pt x="7336518" y="471423"/>
                        <a:pt x="7340629" y="531721"/>
                      </a:cubicBezTo>
                      <a:cubicBezTo>
                        <a:pt x="7274310" y="508325"/>
                        <a:pt x="7211044" y="477038"/>
                        <a:pt x="7152197" y="438533"/>
                      </a:cubicBezTo>
                      <a:close/>
                      <a:moveTo>
                        <a:pt x="3877603" y="430322"/>
                      </a:moveTo>
                      <a:cubicBezTo>
                        <a:pt x="3861157" y="469379"/>
                        <a:pt x="3787840" y="473490"/>
                        <a:pt x="3740561" y="481713"/>
                      </a:cubicBezTo>
                      <a:cubicBezTo>
                        <a:pt x="3778247" y="436489"/>
                        <a:pt x="3831693" y="452249"/>
                        <a:pt x="3877603" y="430322"/>
                      </a:cubicBezTo>
                      <a:close/>
                      <a:moveTo>
                        <a:pt x="4675858" y="428586"/>
                      </a:moveTo>
                      <a:cubicBezTo>
                        <a:pt x="4659653" y="428586"/>
                        <a:pt x="4643447" y="431223"/>
                        <a:pt x="4627894" y="436496"/>
                      </a:cubicBezTo>
                      <a:lnTo>
                        <a:pt x="4622413" y="437866"/>
                      </a:lnTo>
                      <a:cubicBezTo>
                        <a:pt x="4612819" y="450200"/>
                        <a:pt x="4638857" y="444718"/>
                        <a:pt x="4656672" y="445403"/>
                      </a:cubicBezTo>
                      <a:cubicBezTo>
                        <a:pt x="4630500" y="449482"/>
                        <a:pt x="4605232" y="458059"/>
                        <a:pt x="4581985" y="470756"/>
                      </a:cubicBezTo>
                      <a:cubicBezTo>
                        <a:pt x="4592263" y="477608"/>
                        <a:pt x="4590893" y="487886"/>
                        <a:pt x="4600485" y="491997"/>
                      </a:cubicBezTo>
                      <a:cubicBezTo>
                        <a:pt x="4608635" y="487870"/>
                        <a:pt x="4617115" y="484432"/>
                        <a:pt x="4625837" y="481719"/>
                      </a:cubicBezTo>
                      <a:cubicBezTo>
                        <a:pt x="4634746" y="466645"/>
                        <a:pt x="4655302" y="460478"/>
                        <a:pt x="4694359" y="441292"/>
                      </a:cubicBezTo>
                      <a:cubicBezTo>
                        <a:pt x="4697316" y="443084"/>
                        <a:pt x="4699324" y="446096"/>
                        <a:pt x="4699841" y="449514"/>
                      </a:cubicBezTo>
                      <a:cubicBezTo>
                        <a:pt x="4706691" y="443337"/>
                        <a:pt x="4714911" y="438875"/>
                        <a:pt x="4723823" y="436496"/>
                      </a:cubicBezTo>
                      <a:cubicBezTo>
                        <a:pt x="4708270" y="431223"/>
                        <a:pt x="4692064" y="428586"/>
                        <a:pt x="4675858" y="428586"/>
                      </a:cubicBezTo>
                      <a:close/>
                      <a:moveTo>
                        <a:pt x="4933496" y="427588"/>
                      </a:moveTo>
                      <a:lnTo>
                        <a:pt x="4942405" y="438551"/>
                      </a:lnTo>
                      <a:lnTo>
                        <a:pt x="4943775" y="438551"/>
                      </a:lnTo>
                      <a:cubicBezTo>
                        <a:pt x="4942544" y="433328"/>
                        <a:pt x="4938630" y="429152"/>
                        <a:pt x="4933496" y="427588"/>
                      </a:cubicBezTo>
                      <a:close/>
                      <a:moveTo>
                        <a:pt x="5331600" y="420728"/>
                      </a:moveTo>
                      <a:cubicBezTo>
                        <a:pt x="5291860" y="429636"/>
                        <a:pt x="5315156" y="440599"/>
                        <a:pt x="5300081" y="450192"/>
                      </a:cubicBezTo>
                      <a:cubicBezTo>
                        <a:pt x="5231560" y="448136"/>
                        <a:pt x="5287062" y="413191"/>
                        <a:pt x="5331600" y="420728"/>
                      </a:cubicBezTo>
                      <a:close/>
                      <a:moveTo>
                        <a:pt x="4893821" y="416692"/>
                      </a:moveTo>
                      <a:cubicBezTo>
                        <a:pt x="4885623" y="417629"/>
                        <a:pt x="4877632" y="420370"/>
                        <a:pt x="4870457" y="424847"/>
                      </a:cubicBezTo>
                      <a:cubicBezTo>
                        <a:pt x="4899921" y="433069"/>
                        <a:pt x="4901977" y="447459"/>
                        <a:pt x="4917738" y="447459"/>
                      </a:cubicBezTo>
                      <a:cubicBezTo>
                        <a:pt x="4914400" y="440388"/>
                        <a:pt x="4911649" y="433054"/>
                        <a:pt x="4909514" y="425532"/>
                      </a:cubicBezTo>
                      <a:cubicBezTo>
                        <a:pt x="4909514" y="424162"/>
                        <a:pt x="4914311" y="419365"/>
                        <a:pt x="4920477" y="419365"/>
                      </a:cubicBezTo>
                      <a:lnTo>
                        <a:pt x="4918422" y="419365"/>
                      </a:lnTo>
                      <a:cubicBezTo>
                        <a:pt x="4910422" y="416623"/>
                        <a:pt x="4902019" y="415755"/>
                        <a:pt x="4893821" y="416692"/>
                      </a:cubicBezTo>
                      <a:close/>
                      <a:moveTo>
                        <a:pt x="5886630" y="412310"/>
                      </a:moveTo>
                      <a:cubicBezTo>
                        <a:pt x="5880752" y="412856"/>
                        <a:pt x="5874628" y="414569"/>
                        <a:pt x="5868119" y="417995"/>
                      </a:cubicBezTo>
                      <a:lnTo>
                        <a:pt x="5892786" y="437866"/>
                      </a:lnTo>
                      <a:lnTo>
                        <a:pt x="5936639" y="424162"/>
                      </a:lnTo>
                      <a:cubicBezTo>
                        <a:pt x="5919680" y="419537"/>
                        <a:pt x="5904263" y="410672"/>
                        <a:pt x="5886630" y="412310"/>
                      </a:cubicBezTo>
                      <a:close/>
                      <a:moveTo>
                        <a:pt x="4047524" y="405644"/>
                      </a:moveTo>
                      <a:cubicBezTo>
                        <a:pt x="4007782" y="428256"/>
                        <a:pt x="4009152" y="439904"/>
                        <a:pt x="3979003" y="449497"/>
                      </a:cubicBezTo>
                      <a:cubicBezTo>
                        <a:pt x="4013263" y="429626"/>
                        <a:pt x="3968040" y="430997"/>
                        <a:pt x="3999559" y="411811"/>
                      </a:cubicBezTo>
                      <a:cubicBezTo>
                        <a:pt x="4016004" y="412496"/>
                        <a:pt x="4031079" y="405644"/>
                        <a:pt x="4047524" y="405644"/>
                      </a:cubicBezTo>
                      <a:close/>
                      <a:moveTo>
                        <a:pt x="6893189" y="403606"/>
                      </a:moveTo>
                      <a:cubicBezTo>
                        <a:pt x="6880171" y="425532"/>
                        <a:pt x="6960340" y="444718"/>
                        <a:pt x="6987063" y="460478"/>
                      </a:cubicBezTo>
                      <a:cubicBezTo>
                        <a:pt x="7013101" y="452255"/>
                        <a:pt x="6988433" y="448829"/>
                        <a:pt x="6967877" y="430329"/>
                      </a:cubicBezTo>
                      <a:cubicBezTo>
                        <a:pt x="6996656" y="423477"/>
                        <a:pt x="7013786" y="441292"/>
                        <a:pt x="7042565" y="434440"/>
                      </a:cubicBezTo>
                      <a:cubicBezTo>
                        <a:pt x="6996996" y="409402"/>
                        <a:pt x="6944947" y="398658"/>
                        <a:pt x="6893189" y="403606"/>
                      </a:cubicBezTo>
                      <a:close/>
                      <a:moveTo>
                        <a:pt x="6408376" y="395625"/>
                      </a:moveTo>
                      <a:cubicBezTo>
                        <a:pt x="6396530" y="393493"/>
                        <a:pt x="6384124" y="394478"/>
                        <a:pt x="6372432" y="398809"/>
                      </a:cubicBezTo>
                      <a:cubicBezTo>
                        <a:pt x="6391326" y="415082"/>
                        <a:pt x="6417569" y="419806"/>
                        <a:pt x="6440952" y="411143"/>
                      </a:cubicBezTo>
                      <a:cubicBezTo>
                        <a:pt x="6431505" y="403007"/>
                        <a:pt x="6420221" y="397757"/>
                        <a:pt x="6408376" y="395625"/>
                      </a:cubicBezTo>
                      <a:close/>
                      <a:moveTo>
                        <a:pt x="5211004" y="389199"/>
                      </a:moveTo>
                      <a:cubicBezTo>
                        <a:pt x="5243208" y="398107"/>
                        <a:pt x="5200726" y="428941"/>
                        <a:pt x="5170577" y="424145"/>
                      </a:cubicBezTo>
                      <a:cubicBezTo>
                        <a:pt x="5187706" y="415237"/>
                        <a:pt x="5197300" y="406329"/>
                        <a:pt x="5191817" y="398107"/>
                      </a:cubicBezTo>
                      <a:cubicBezTo>
                        <a:pt x="5176743" y="404959"/>
                        <a:pt x="5158242" y="388514"/>
                        <a:pt x="5182225" y="393310"/>
                      </a:cubicBezTo>
                      <a:cubicBezTo>
                        <a:pt x="5191971" y="396007"/>
                        <a:pt x="5202402" y="394517"/>
                        <a:pt x="5211004" y="389199"/>
                      </a:cubicBezTo>
                      <a:close/>
                      <a:moveTo>
                        <a:pt x="3594758" y="389023"/>
                      </a:moveTo>
                      <a:cubicBezTo>
                        <a:pt x="3553935" y="394355"/>
                        <a:pt x="3488926" y="425704"/>
                        <a:pt x="3455521" y="457052"/>
                      </a:cubicBezTo>
                      <a:cubicBezTo>
                        <a:pt x="3481541" y="469394"/>
                        <a:pt x="3511728" y="469394"/>
                        <a:pt x="3537746" y="457052"/>
                      </a:cubicBezTo>
                      <a:cubicBezTo>
                        <a:pt x="3561730" y="428958"/>
                        <a:pt x="3502116" y="452255"/>
                        <a:pt x="3502116" y="436496"/>
                      </a:cubicBezTo>
                      <a:cubicBezTo>
                        <a:pt x="3550080" y="398809"/>
                        <a:pt x="3558303" y="423477"/>
                        <a:pt x="3599415" y="414569"/>
                      </a:cubicBezTo>
                      <a:lnTo>
                        <a:pt x="3602156" y="414569"/>
                      </a:lnTo>
                      <a:cubicBezTo>
                        <a:pt x="3619287" y="402235"/>
                        <a:pt x="3606952" y="393327"/>
                        <a:pt x="3625454" y="393327"/>
                      </a:cubicBezTo>
                      <a:cubicBezTo>
                        <a:pt x="3619287" y="388359"/>
                        <a:pt x="3608366" y="387246"/>
                        <a:pt x="3594758" y="389023"/>
                      </a:cubicBezTo>
                      <a:close/>
                      <a:moveTo>
                        <a:pt x="3874270" y="369259"/>
                      </a:moveTo>
                      <a:cubicBezTo>
                        <a:pt x="3860823" y="369002"/>
                        <a:pt x="3847803" y="371058"/>
                        <a:pt x="3836498" y="381679"/>
                      </a:cubicBezTo>
                      <a:lnTo>
                        <a:pt x="3837182" y="381679"/>
                      </a:lnTo>
                      <a:cubicBezTo>
                        <a:pt x="3866646" y="386475"/>
                        <a:pt x="3895426" y="399494"/>
                        <a:pt x="3914611" y="370716"/>
                      </a:cubicBezTo>
                      <a:cubicBezTo>
                        <a:pt x="3901592" y="372086"/>
                        <a:pt x="3887717" y="369516"/>
                        <a:pt x="3874270" y="369259"/>
                      </a:cubicBezTo>
                      <a:close/>
                      <a:moveTo>
                        <a:pt x="3770717" y="354271"/>
                      </a:moveTo>
                      <a:cubicBezTo>
                        <a:pt x="3742936" y="349782"/>
                        <a:pt x="3714591" y="357808"/>
                        <a:pt x="3693290" y="376197"/>
                      </a:cubicBezTo>
                      <a:cubicBezTo>
                        <a:pt x="3713408" y="380314"/>
                        <a:pt x="3734154" y="380314"/>
                        <a:pt x="3754272" y="376197"/>
                      </a:cubicBezTo>
                      <a:lnTo>
                        <a:pt x="3757013" y="376197"/>
                      </a:lnTo>
                      <a:cubicBezTo>
                        <a:pt x="3758609" y="367405"/>
                        <a:pt x="3763514" y="359558"/>
                        <a:pt x="3770717" y="354271"/>
                      </a:cubicBezTo>
                      <a:close/>
                      <a:moveTo>
                        <a:pt x="6752037" y="353585"/>
                      </a:moveTo>
                      <a:cubicBezTo>
                        <a:pt x="6734221" y="357697"/>
                        <a:pt x="6740388" y="368660"/>
                        <a:pt x="6760944" y="383735"/>
                      </a:cubicBezTo>
                      <a:cubicBezTo>
                        <a:pt x="6782871" y="383735"/>
                        <a:pt x="6809594" y="371401"/>
                        <a:pt x="6821243" y="393327"/>
                      </a:cubicBezTo>
                      <a:cubicBezTo>
                        <a:pt x="6850707" y="376882"/>
                        <a:pt x="6908264" y="400180"/>
                        <a:pt x="6876744" y="365234"/>
                      </a:cubicBezTo>
                      <a:cubicBezTo>
                        <a:pt x="6847280" y="358382"/>
                        <a:pt x="6795205" y="386475"/>
                        <a:pt x="6752037" y="353585"/>
                      </a:cubicBezTo>
                      <a:close/>
                      <a:moveTo>
                        <a:pt x="4658620" y="349360"/>
                      </a:moveTo>
                      <a:cubicBezTo>
                        <a:pt x="4664337" y="348782"/>
                        <a:pt x="4668319" y="351180"/>
                        <a:pt x="4668319" y="358375"/>
                      </a:cubicBezTo>
                      <a:cubicBezTo>
                        <a:pt x="4637486" y="349468"/>
                        <a:pt x="4671745" y="391951"/>
                        <a:pt x="4621040" y="385784"/>
                      </a:cubicBezTo>
                      <a:cubicBezTo>
                        <a:pt x="4608706" y="379616"/>
                        <a:pt x="4641468" y="351095"/>
                        <a:pt x="4658620" y="349360"/>
                      </a:cubicBezTo>
                      <a:close/>
                      <a:moveTo>
                        <a:pt x="4754655" y="342615"/>
                      </a:moveTo>
                      <a:cubicBezTo>
                        <a:pt x="4729970" y="360630"/>
                        <a:pt x="4699310" y="368479"/>
                        <a:pt x="4669004" y="364542"/>
                      </a:cubicBezTo>
                      <a:cubicBezTo>
                        <a:pt x="4694636" y="348635"/>
                        <a:pt x="4724534" y="340981"/>
                        <a:pt x="4754655" y="342615"/>
                      </a:cubicBezTo>
                      <a:close/>
                      <a:moveTo>
                        <a:pt x="6913060" y="308344"/>
                      </a:moveTo>
                      <a:cubicBezTo>
                        <a:pt x="6969247" y="328215"/>
                        <a:pt x="6897985" y="322733"/>
                        <a:pt x="6928820" y="346716"/>
                      </a:cubicBezTo>
                      <a:cubicBezTo>
                        <a:pt x="6974729" y="339178"/>
                        <a:pt x="7029545" y="398106"/>
                        <a:pt x="7050101" y="372068"/>
                      </a:cubicBezTo>
                      <a:cubicBezTo>
                        <a:pt x="7052157" y="404958"/>
                        <a:pt x="7104233" y="393310"/>
                        <a:pt x="7133011" y="430996"/>
                      </a:cubicBezTo>
                      <a:cubicBezTo>
                        <a:pt x="7033390" y="401077"/>
                        <a:pt x="6936807" y="361847"/>
                        <a:pt x="6844539" y="313826"/>
                      </a:cubicBezTo>
                      <a:cubicBezTo>
                        <a:pt x="6892503" y="330271"/>
                        <a:pt x="6921282" y="336438"/>
                        <a:pt x="6913060" y="308344"/>
                      </a:cubicBezTo>
                      <a:close/>
                      <a:moveTo>
                        <a:pt x="4179786" y="307676"/>
                      </a:moveTo>
                      <a:cubicBezTo>
                        <a:pt x="4157721" y="307096"/>
                        <a:pt x="4138031" y="321442"/>
                        <a:pt x="4131821" y="342622"/>
                      </a:cubicBezTo>
                      <a:cubicBezTo>
                        <a:pt x="4174990" y="342622"/>
                        <a:pt x="4175675" y="320010"/>
                        <a:pt x="4179786" y="307676"/>
                      </a:cubicBezTo>
                      <a:close/>
                      <a:moveTo>
                        <a:pt x="4530596" y="296713"/>
                      </a:moveTo>
                      <a:cubicBezTo>
                        <a:pt x="4514852" y="305621"/>
                        <a:pt x="4499094" y="315899"/>
                        <a:pt x="4483333" y="325492"/>
                      </a:cubicBezTo>
                      <a:cubicBezTo>
                        <a:pt x="4497037" y="325492"/>
                        <a:pt x="4509371" y="325492"/>
                        <a:pt x="4522372" y="325492"/>
                      </a:cubicBezTo>
                      <a:cubicBezTo>
                        <a:pt x="4536761" y="313843"/>
                        <a:pt x="4560058" y="301510"/>
                        <a:pt x="4530596" y="296713"/>
                      </a:cubicBezTo>
                      <a:close/>
                      <a:moveTo>
                        <a:pt x="5990086" y="283557"/>
                      </a:moveTo>
                      <a:cubicBezTo>
                        <a:pt x="5976633" y="283557"/>
                        <a:pt x="5963181" y="285887"/>
                        <a:pt x="5950343" y="290546"/>
                      </a:cubicBezTo>
                      <a:cubicBezTo>
                        <a:pt x="5975696" y="305621"/>
                        <a:pt x="6029828" y="302880"/>
                        <a:pt x="6029828" y="290546"/>
                      </a:cubicBezTo>
                      <a:cubicBezTo>
                        <a:pt x="6016990" y="285887"/>
                        <a:pt x="6003538" y="283557"/>
                        <a:pt x="5990086" y="283557"/>
                      </a:cubicBezTo>
                      <a:close/>
                      <a:moveTo>
                        <a:pt x="6764272" y="278778"/>
                      </a:moveTo>
                      <a:cubicBezTo>
                        <a:pt x="6780654" y="279809"/>
                        <a:pt x="6796955" y="282133"/>
                        <a:pt x="6813020" y="285742"/>
                      </a:cubicBezTo>
                      <a:cubicBezTo>
                        <a:pt x="6812571" y="286149"/>
                        <a:pt x="6812117" y="286549"/>
                        <a:pt x="6811657" y="286943"/>
                      </a:cubicBezTo>
                      <a:cubicBezTo>
                        <a:pt x="6782942" y="311590"/>
                        <a:pt x="6739682" y="308292"/>
                        <a:pt x="6715035" y="279575"/>
                      </a:cubicBezTo>
                      <a:cubicBezTo>
                        <a:pt x="6731427" y="278009"/>
                        <a:pt x="6747890" y="277747"/>
                        <a:pt x="6764272" y="278778"/>
                      </a:cubicBezTo>
                      <a:close/>
                      <a:moveTo>
                        <a:pt x="6842483" y="267231"/>
                      </a:moveTo>
                      <a:cubicBezTo>
                        <a:pt x="6882910" y="290528"/>
                        <a:pt x="6875373" y="282306"/>
                        <a:pt x="6915800" y="277509"/>
                      </a:cubicBezTo>
                      <a:cubicBezTo>
                        <a:pt x="6920597" y="296695"/>
                        <a:pt x="6981580" y="306288"/>
                        <a:pt x="6954857" y="314510"/>
                      </a:cubicBezTo>
                      <a:cubicBezTo>
                        <a:pt x="6924708" y="297380"/>
                        <a:pt x="6834260" y="289158"/>
                        <a:pt x="6842483" y="267231"/>
                      </a:cubicBezTo>
                      <a:close/>
                      <a:moveTo>
                        <a:pt x="5793431" y="256971"/>
                      </a:moveTo>
                      <a:lnTo>
                        <a:pt x="5793431" y="257656"/>
                      </a:lnTo>
                      <a:cubicBezTo>
                        <a:pt x="5803709" y="282324"/>
                        <a:pt x="5892786" y="283009"/>
                        <a:pt x="5938695" y="280953"/>
                      </a:cubicBezTo>
                      <a:cubicBezTo>
                        <a:pt x="5891897" y="265126"/>
                        <a:pt x="5842834" y="257026"/>
                        <a:pt x="5793431" y="256971"/>
                      </a:cubicBezTo>
                      <a:close/>
                      <a:moveTo>
                        <a:pt x="3863905" y="243952"/>
                      </a:moveTo>
                      <a:lnTo>
                        <a:pt x="3862438" y="244292"/>
                      </a:lnTo>
                      <a:lnTo>
                        <a:pt x="3788808" y="250234"/>
                      </a:lnTo>
                      <a:cubicBezTo>
                        <a:pt x="3763424" y="256004"/>
                        <a:pt x="3738861" y="265389"/>
                        <a:pt x="3715900" y="278213"/>
                      </a:cubicBezTo>
                      <a:lnTo>
                        <a:pt x="3862438" y="244292"/>
                      </a:lnTo>
                      <a:lnTo>
                        <a:pt x="3866646" y="243952"/>
                      </a:lnTo>
                      <a:close/>
                      <a:moveTo>
                        <a:pt x="5770884" y="242518"/>
                      </a:moveTo>
                      <a:cubicBezTo>
                        <a:pt x="5745895" y="241554"/>
                        <a:pt x="5719942" y="253888"/>
                        <a:pt x="5694761" y="256971"/>
                      </a:cubicBezTo>
                      <a:cubicBezTo>
                        <a:pt x="5724225" y="274101"/>
                        <a:pt x="5759856" y="259712"/>
                        <a:pt x="5795487" y="248749"/>
                      </a:cubicBezTo>
                      <a:cubicBezTo>
                        <a:pt x="5787436" y="244638"/>
                        <a:pt x="5779213" y="242839"/>
                        <a:pt x="5770884" y="242518"/>
                      </a:cubicBezTo>
                      <a:close/>
                      <a:moveTo>
                        <a:pt x="4359311" y="224766"/>
                      </a:moveTo>
                      <a:cubicBezTo>
                        <a:pt x="4322309" y="232304"/>
                        <a:pt x="4305179" y="265879"/>
                        <a:pt x="4352459" y="274101"/>
                      </a:cubicBezTo>
                      <a:lnTo>
                        <a:pt x="4352459" y="267934"/>
                      </a:lnTo>
                      <a:cubicBezTo>
                        <a:pt x="4385348" y="246693"/>
                        <a:pt x="4385348" y="230933"/>
                        <a:pt x="4359311" y="224766"/>
                      </a:cubicBezTo>
                      <a:close/>
                      <a:moveTo>
                        <a:pt x="4095505" y="222027"/>
                      </a:moveTo>
                      <a:lnTo>
                        <a:pt x="4098033" y="222239"/>
                      </a:lnTo>
                      <a:lnTo>
                        <a:pt x="4078386" y="241811"/>
                      </a:lnTo>
                      <a:cubicBezTo>
                        <a:pt x="4054265" y="257485"/>
                        <a:pt x="4020990" y="263138"/>
                        <a:pt x="4011225" y="279583"/>
                      </a:cubicBezTo>
                      <a:cubicBezTo>
                        <a:pt x="4065699" y="277034"/>
                        <a:pt x="4118983" y="262778"/>
                        <a:pt x="4167453" y="237785"/>
                      </a:cubicBezTo>
                      <a:cubicBezTo>
                        <a:pt x="4139360" y="225452"/>
                        <a:pt x="4120173" y="258342"/>
                        <a:pt x="4089339" y="254230"/>
                      </a:cubicBezTo>
                      <a:cubicBezTo>
                        <a:pt x="4062359" y="250633"/>
                        <a:pt x="4129809" y="228675"/>
                        <a:pt x="4109911" y="223241"/>
                      </a:cubicBezTo>
                      <a:lnTo>
                        <a:pt x="4098033" y="222239"/>
                      </a:lnTo>
                      <a:lnTo>
                        <a:pt x="4098247" y="222027"/>
                      </a:lnTo>
                      <a:close/>
                      <a:moveTo>
                        <a:pt x="5572794" y="217915"/>
                      </a:moveTo>
                      <a:lnTo>
                        <a:pt x="5517764" y="237654"/>
                      </a:lnTo>
                      <a:lnTo>
                        <a:pt x="5509755" y="237100"/>
                      </a:lnTo>
                      <a:lnTo>
                        <a:pt x="5509755" y="240526"/>
                      </a:lnTo>
                      <a:lnTo>
                        <a:pt x="5517764" y="237654"/>
                      </a:lnTo>
                      <a:lnTo>
                        <a:pt x="5584044" y="242232"/>
                      </a:lnTo>
                      <a:cubicBezTo>
                        <a:pt x="5608863" y="242575"/>
                        <a:pt x="5633701" y="241550"/>
                        <a:pt x="5658445" y="239156"/>
                      </a:cubicBezTo>
                      <a:cubicBezTo>
                        <a:pt x="5633092" y="217915"/>
                        <a:pt x="5598147" y="245323"/>
                        <a:pt x="5572794" y="217915"/>
                      </a:cubicBezTo>
                      <a:close/>
                      <a:moveTo>
                        <a:pt x="4724273" y="210206"/>
                      </a:moveTo>
                      <a:cubicBezTo>
                        <a:pt x="4709048" y="212647"/>
                        <a:pt x="4710975" y="222026"/>
                        <a:pt x="4678599" y="230248"/>
                      </a:cubicBezTo>
                      <a:cubicBezTo>
                        <a:pt x="4694320" y="236292"/>
                        <a:pt x="4711103" y="239089"/>
                        <a:pt x="4727934" y="238470"/>
                      </a:cubicBezTo>
                      <a:cubicBezTo>
                        <a:pt x="4759454" y="226137"/>
                        <a:pt x="4727934" y="220655"/>
                        <a:pt x="4747121" y="210377"/>
                      </a:cubicBezTo>
                      <a:cubicBezTo>
                        <a:pt x="4736328" y="209350"/>
                        <a:pt x="4729347" y="209393"/>
                        <a:pt x="4724273" y="210206"/>
                      </a:cubicBezTo>
                      <a:close/>
                      <a:moveTo>
                        <a:pt x="4527168" y="189136"/>
                      </a:moveTo>
                      <a:cubicBezTo>
                        <a:pt x="4484704" y="211062"/>
                        <a:pt x="4441535" y="198043"/>
                        <a:pt x="4399052" y="220655"/>
                      </a:cubicBezTo>
                      <a:cubicBezTo>
                        <a:pt x="4440165" y="228878"/>
                        <a:pt x="4471685" y="204210"/>
                        <a:pt x="4488815" y="228878"/>
                      </a:cubicBezTo>
                      <a:cubicBezTo>
                        <a:pt x="4518261" y="195302"/>
                        <a:pt x="4529224" y="213118"/>
                        <a:pt x="4577189" y="196673"/>
                      </a:cubicBezTo>
                      <a:cubicBezTo>
                        <a:pt x="4560165" y="197832"/>
                        <a:pt x="4543094" y="195260"/>
                        <a:pt x="4527168" y="189136"/>
                      </a:cubicBezTo>
                      <a:close/>
                      <a:moveTo>
                        <a:pt x="5092465" y="183654"/>
                      </a:moveTo>
                      <a:cubicBezTo>
                        <a:pt x="5080816" y="190506"/>
                        <a:pt x="5093150" y="198043"/>
                        <a:pt x="5080816" y="205582"/>
                      </a:cubicBezTo>
                      <a:cubicBezTo>
                        <a:pt x="5107916" y="209629"/>
                        <a:pt x="5135606" y="206316"/>
                        <a:pt x="5160985" y="195988"/>
                      </a:cubicBezTo>
                      <a:cubicBezTo>
                        <a:pt x="5138373" y="179543"/>
                        <a:pt x="5114391" y="200100"/>
                        <a:pt x="5092465" y="183654"/>
                      </a:cubicBezTo>
                      <a:close/>
                      <a:moveTo>
                        <a:pt x="4757454" y="183539"/>
                      </a:moveTo>
                      <a:cubicBezTo>
                        <a:pt x="4708673" y="184864"/>
                        <a:pt x="4633461" y="202583"/>
                        <a:pt x="4597059" y="205582"/>
                      </a:cubicBezTo>
                      <a:cubicBezTo>
                        <a:pt x="4627894" y="232989"/>
                        <a:pt x="4742323" y="178173"/>
                        <a:pt x="4802623" y="205582"/>
                      </a:cubicBezTo>
                      <a:cubicBezTo>
                        <a:pt x="4806476" y="187851"/>
                        <a:pt x="4786722" y="182744"/>
                        <a:pt x="4757454" y="183539"/>
                      </a:cubicBezTo>
                      <a:close/>
                      <a:moveTo>
                        <a:pt x="6323096" y="155543"/>
                      </a:moveTo>
                      <a:cubicBezTo>
                        <a:pt x="6358042" y="156228"/>
                        <a:pt x="6444378" y="173358"/>
                        <a:pt x="6438896" y="190489"/>
                      </a:cubicBezTo>
                      <a:cubicBezTo>
                        <a:pt x="6399839" y="179525"/>
                        <a:pt x="6361467" y="167877"/>
                        <a:pt x="6323096" y="155543"/>
                      </a:cubicBezTo>
                      <a:close/>
                      <a:moveTo>
                        <a:pt x="6072309" y="151434"/>
                      </a:moveTo>
                      <a:cubicBezTo>
                        <a:pt x="6165866" y="160999"/>
                        <a:pt x="6257906" y="181938"/>
                        <a:pt x="6346393" y="213788"/>
                      </a:cubicBezTo>
                      <a:cubicBezTo>
                        <a:pt x="6232648" y="213103"/>
                        <a:pt x="6133293" y="155545"/>
                        <a:pt x="6013382" y="182268"/>
                      </a:cubicBezTo>
                      <a:cubicBezTo>
                        <a:pt x="6027257" y="177643"/>
                        <a:pt x="6008756" y="175716"/>
                        <a:pt x="6004420" y="172150"/>
                      </a:cubicBezTo>
                      <a:lnTo>
                        <a:pt x="6006530" y="167879"/>
                      </a:lnTo>
                      <a:lnTo>
                        <a:pt x="6087384" y="171990"/>
                      </a:lnTo>
                      <a:cubicBezTo>
                        <a:pt x="6078476" y="164453"/>
                        <a:pt x="6060661" y="156230"/>
                        <a:pt x="6072309" y="151434"/>
                      </a:cubicBezTo>
                      <a:close/>
                      <a:moveTo>
                        <a:pt x="4464816" y="135673"/>
                      </a:moveTo>
                      <a:cubicBezTo>
                        <a:pt x="4474409" y="147322"/>
                        <a:pt x="4528537" y="132932"/>
                        <a:pt x="4505929" y="147322"/>
                      </a:cubicBezTo>
                      <a:cubicBezTo>
                        <a:pt x="4449056" y="148007"/>
                        <a:pt x="4466872" y="158970"/>
                        <a:pt x="4486743" y="167878"/>
                      </a:cubicBezTo>
                      <a:lnTo>
                        <a:pt x="4457279" y="185008"/>
                      </a:lnTo>
                      <a:cubicBezTo>
                        <a:pt x="4404518" y="182952"/>
                        <a:pt x="4464131" y="163767"/>
                        <a:pt x="4425759" y="158970"/>
                      </a:cubicBezTo>
                      <a:cubicBezTo>
                        <a:pt x="4451112" y="143210"/>
                        <a:pt x="4464816" y="152118"/>
                        <a:pt x="4464816" y="135673"/>
                      </a:cubicBezTo>
                      <a:close/>
                      <a:moveTo>
                        <a:pt x="5036963" y="88411"/>
                      </a:moveTo>
                      <a:cubicBezTo>
                        <a:pt x="5126131" y="98316"/>
                        <a:pt x="5215917" y="101522"/>
                        <a:pt x="5305563" y="98004"/>
                      </a:cubicBezTo>
                      <a:cubicBezTo>
                        <a:pt x="5376637" y="94722"/>
                        <a:pt x="5447377" y="109577"/>
                        <a:pt x="5511125" y="141172"/>
                      </a:cubicBezTo>
                      <a:cubicBezTo>
                        <a:pt x="5546756" y="121986"/>
                        <a:pt x="5578276" y="138430"/>
                        <a:pt x="5615277" y="121986"/>
                      </a:cubicBezTo>
                      <a:cubicBezTo>
                        <a:pt x="5651535" y="147951"/>
                        <a:pt x="5700301" y="147951"/>
                        <a:pt x="5736559" y="121986"/>
                      </a:cubicBezTo>
                      <a:cubicBezTo>
                        <a:pt x="5808505" y="137060"/>
                        <a:pt x="5825636" y="154191"/>
                        <a:pt x="5867433" y="132263"/>
                      </a:cubicBezTo>
                      <a:cubicBezTo>
                        <a:pt x="5919509" y="150080"/>
                        <a:pt x="5815358" y="141172"/>
                        <a:pt x="5850988" y="160357"/>
                      </a:cubicBezTo>
                      <a:cubicBezTo>
                        <a:pt x="5886620" y="179543"/>
                        <a:pt x="5916083" y="159673"/>
                        <a:pt x="5926361" y="189136"/>
                      </a:cubicBezTo>
                      <a:cubicBezTo>
                        <a:pt x="5951886" y="176733"/>
                        <a:pt x="5981691" y="176733"/>
                        <a:pt x="6007216" y="189136"/>
                      </a:cubicBezTo>
                      <a:cubicBezTo>
                        <a:pt x="5995567" y="193247"/>
                        <a:pt x="5974326" y="195988"/>
                        <a:pt x="5983234" y="202840"/>
                      </a:cubicBezTo>
                      <a:cubicBezTo>
                        <a:pt x="6179203" y="211748"/>
                        <a:pt x="6410803" y="288491"/>
                        <a:pt x="6575938" y="300824"/>
                      </a:cubicBezTo>
                      <a:cubicBezTo>
                        <a:pt x="6530029" y="280953"/>
                        <a:pt x="6425192" y="269990"/>
                        <a:pt x="6415599" y="246693"/>
                      </a:cubicBezTo>
                      <a:cubicBezTo>
                        <a:pt x="6427248" y="250119"/>
                        <a:pt x="6453286" y="259712"/>
                        <a:pt x="6445749" y="250119"/>
                      </a:cubicBezTo>
                      <a:cubicBezTo>
                        <a:pt x="6413544" y="235730"/>
                        <a:pt x="6375172" y="217915"/>
                        <a:pt x="6384765" y="243952"/>
                      </a:cubicBezTo>
                      <a:cubicBezTo>
                        <a:pt x="6321726" y="226137"/>
                        <a:pt x="6353246" y="202840"/>
                        <a:pt x="6390247" y="195302"/>
                      </a:cubicBezTo>
                      <a:cubicBezTo>
                        <a:pt x="6453971" y="233674"/>
                        <a:pt x="6551271" y="289176"/>
                        <a:pt x="6582790" y="253545"/>
                      </a:cubicBezTo>
                      <a:cubicBezTo>
                        <a:pt x="6601291" y="278898"/>
                        <a:pt x="6638292" y="257656"/>
                        <a:pt x="6657478" y="283009"/>
                      </a:cubicBezTo>
                      <a:cubicBezTo>
                        <a:pt x="6643088" y="294658"/>
                        <a:pt x="6594439" y="269990"/>
                        <a:pt x="6612254" y="287805"/>
                      </a:cubicBezTo>
                      <a:cubicBezTo>
                        <a:pt x="6637985" y="305811"/>
                        <a:pt x="6669483" y="313625"/>
                        <a:pt x="6700646" y="309732"/>
                      </a:cubicBezTo>
                      <a:cubicBezTo>
                        <a:pt x="6695850" y="304250"/>
                        <a:pt x="6684886" y="294658"/>
                        <a:pt x="6695850" y="294658"/>
                      </a:cubicBezTo>
                      <a:cubicBezTo>
                        <a:pt x="6724628" y="318640"/>
                        <a:pt x="6710239" y="329603"/>
                        <a:pt x="6660219" y="329603"/>
                      </a:cubicBezTo>
                      <a:cubicBezTo>
                        <a:pt x="6631440" y="315214"/>
                        <a:pt x="6635551" y="302880"/>
                        <a:pt x="6584160" y="307676"/>
                      </a:cubicBezTo>
                      <a:cubicBezTo>
                        <a:pt x="6628014" y="335085"/>
                        <a:pt x="6551271" y="330288"/>
                        <a:pt x="6584160" y="353585"/>
                      </a:cubicBezTo>
                      <a:cubicBezTo>
                        <a:pt x="6607691" y="355177"/>
                        <a:pt x="6630819" y="360497"/>
                        <a:pt x="6652681" y="369345"/>
                      </a:cubicBezTo>
                      <a:cubicBezTo>
                        <a:pt x="6698591" y="330288"/>
                        <a:pt x="6819187" y="335770"/>
                        <a:pt x="6904153" y="361123"/>
                      </a:cubicBezTo>
                      <a:cubicBezTo>
                        <a:pt x="6855503" y="358382"/>
                        <a:pt x="6919227" y="390587"/>
                        <a:pt x="6934302" y="390587"/>
                      </a:cubicBezTo>
                      <a:cubicBezTo>
                        <a:pt x="6962395" y="372771"/>
                        <a:pt x="7039139" y="426217"/>
                        <a:pt x="7085048" y="445403"/>
                      </a:cubicBezTo>
                      <a:cubicBezTo>
                        <a:pt x="7069288" y="447459"/>
                        <a:pt x="7040509" y="444718"/>
                        <a:pt x="7047361" y="454996"/>
                      </a:cubicBezTo>
                      <a:cubicBezTo>
                        <a:pt x="7088473" y="483090"/>
                        <a:pt x="7125475" y="447459"/>
                        <a:pt x="7152198" y="467330"/>
                      </a:cubicBezTo>
                      <a:cubicBezTo>
                        <a:pt x="7124790" y="487201"/>
                        <a:pt x="7199477" y="489256"/>
                        <a:pt x="7214552" y="498164"/>
                      </a:cubicBezTo>
                      <a:cubicBezTo>
                        <a:pt x="7190570" y="499535"/>
                        <a:pt x="7240589" y="531054"/>
                        <a:pt x="7246071" y="544758"/>
                      </a:cubicBezTo>
                      <a:cubicBezTo>
                        <a:pt x="7265942" y="542703"/>
                        <a:pt x="7278961" y="552296"/>
                        <a:pt x="7298832" y="552296"/>
                      </a:cubicBezTo>
                      <a:cubicBezTo>
                        <a:pt x="7270053" y="544758"/>
                        <a:pt x="7239905" y="526943"/>
                        <a:pt x="7270053" y="521461"/>
                      </a:cubicBezTo>
                      <a:cubicBezTo>
                        <a:pt x="7304314" y="549555"/>
                        <a:pt x="7354334" y="571481"/>
                        <a:pt x="7359131" y="545444"/>
                      </a:cubicBezTo>
                      <a:cubicBezTo>
                        <a:pt x="7395447" y="572167"/>
                        <a:pt x="7328296" y="550240"/>
                        <a:pt x="7364612" y="576963"/>
                      </a:cubicBezTo>
                      <a:cubicBezTo>
                        <a:pt x="7422855" y="570796"/>
                        <a:pt x="7400928" y="589982"/>
                        <a:pt x="7433133" y="603001"/>
                      </a:cubicBezTo>
                      <a:cubicBezTo>
                        <a:pt x="7462597" y="605742"/>
                        <a:pt x="7457800" y="592038"/>
                        <a:pt x="7457800" y="581074"/>
                      </a:cubicBezTo>
                      <a:cubicBezTo>
                        <a:pt x="7439985" y="598204"/>
                        <a:pt x="7385168" y="543388"/>
                        <a:pt x="7348852" y="529684"/>
                      </a:cubicBezTo>
                      <a:cubicBezTo>
                        <a:pt x="7384483" y="535851"/>
                        <a:pt x="7357760" y="514609"/>
                        <a:pt x="7379687" y="514609"/>
                      </a:cubicBezTo>
                      <a:cubicBezTo>
                        <a:pt x="7404676" y="532794"/>
                        <a:pt x="7433513" y="544985"/>
                        <a:pt x="7463967" y="550240"/>
                      </a:cubicBezTo>
                      <a:cubicBezTo>
                        <a:pt x="7473560" y="535851"/>
                        <a:pt x="7442726" y="520776"/>
                        <a:pt x="7422170" y="500905"/>
                      </a:cubicBezTo>
                      <a:cubicBezTo>
                        <a:pt x="7503710" y="542703"/>
                        <a:pt x="7505080" y="559833"/>
                        <a:pt x="7527692" y="599575"/>
                      </a:cubicBezTo>
                      <a:cubicBezTo>
                        <a:pt x="7583879" y="609853"/>
                        <a:pt x="7603750" y="658503"/>
                        <a:pt x="7639380" y="685225"/>
                      </a:cubicBezTo>
                      <a:cubicBezTo>
                        <a:pt x="7631158" y="695504"/>
                        <a:pt x="7595527" y="691392"/>
                        <a:pt x="7591416" y="704412"/>
                      </a:cubicBezTo>
                      <a:cubicBezTo>
                        <a:pt x="7634584" y="726337"/>
                        <a:pt x="7669530" y="757172"/>
                        <a:pt x="7714068" y="772931"/>
                      </a:cubicBezTo>
                      <a:cubicBezTo>
                        <a:pt x="7731883" y="769505"/>
                        <a:pt x="7740106" y="748949"/>
                        <a:pt x="7769570" y="778413"/>
                      </a:cubicBezTo>
                      <a:cubicBezTo>
                        <a:pt x="7761347" y="790747"/>
                        <a:pt x="7716809" y="761968"/>
                        <a:pt x="7743532" y="798969"/>
                      </a:cubicBezTo>
                      <a:cubicBezTo>
                        <a:pt x="7775052" y="789377"/>
                        <a:pt x="7767514" y="802395"/>
                        <a:pt x="7801089" y="820896"/>
                      </a:cubicBezTo>
                      <a:cubicBezTo>
                        <a:pt x="7809312" y="814044"/>
                        <a:pt x="7827128" y="810618"/>
                        <a:pt x="7827128" y="800340"/>
                      </a:cubicBezTo>
                      <a:cubicBezTo>
                        <a:pt x="7815479" y="796229"/>
                        <a:pt x="7766144" y="765394"/>
                        <a:pt x="7790811" y="765394"/>
                      </a:cubicBezTo>
                      <a:cubicBezTo>
                        <a:pt x="7813423" y="778413"/>
                        <a:pt x="7827128" y="805136"/>
                        <a:pt x="7859332" y="805136"/>
                      </a:cubicBezTo>
                      <a:cubicBezTo>
                        <a:pt x="7860703" y="787321"/>
                        <a:pt x="7807941" y="770192"/>
                        <a:pt x="7835350" y="770192"/>
                      </a:cubicBezTo>
                      <a:cubicBezTo>
                        <a:pt x="7843296" y="780787"/>
                        <a:pt x="7858329" y="782934"/>
                        <a:pt x="7868925" y="774987"/>
                      </a:cubicBezTo>
                      <a:cubicBezTo>
                        <a:pt x="7894278" y="804451"/>
                        <a:pt x="7895648" y="818840"/>
                        <a:pt x="7882629" y="824322"/>
                      </a:cubicBezTo>
                      <a:cubicBezTo>
                        <a:pt x="7907982" y="835285"/>
                        <a:pt x="7923742" y="859268"/>
                        <a:pt x="7951150" y="865435"/>
                      </a:cubicBezTo>
                      <a:cubicBezTo>
                        <a:pt x="7970336" y="891472"/>
                        <a:pt x="7949094" y="918881"/>
                        <a:pt x="7998430" y="933955"/>
                      </a:cubicBezTo>
                      <a:cubicBezTo>
                        <a:pt x="8047764" y="949030"/>
                        <a:pt x="7991577" y="898324"/>
                        <a:pt x="8047764" y="918881"/>
                      </a:cubicBezTo>
                      <a:cubicBezTo>
                        <a:pt x="8077913" y="955882"/>
                        <a:pt x="8001170" y="919566"/>
                        <a:pt x="8032005" y="955882"/>
                      </a:cubicBezTo>
                      <a:cubicBezTo>
                        <a:pt x="8090205" y="1006316"/>
                        <a:pt x="8157066" y="1045782"/>
                        <a:pt x="8229344" y="1072367"/>
                      </a:cubicBezTo>
                      <a:cubicBezTo>
                        <a:pt x="8203992" y="1088812"/>
                        <a:pt x="8275938" y="1103202"/>
                        <a:pt x="8297865" y="1129239"/>
                      </a:cubicBezTo>
                      <a:cubicBezTo>
                        <a:pt x="8319792" y="1155277"/>
                        <a:pt x="8292383" y="1171722"/>
                        <a:pt x="8332811" y="1192964"/>
                      </a:cubicBezTo>
                      <a:cubicBezTo>
                        <a:pt x="8370497" y="1200500"/>
                        <a:pt x="8423258" y="1205983"/>
                        <a:pt x="8447240" y="1214204"/>
                      </a:cubicBezTo>
                      <a:cubicBezTo>
                        <a:pt x="8443814" y="1223798"/>
                        <a:pt x="8458204" y="1243668"/>
                        <a:pt x="8475334" y="1270391"/>
                      </a:cubicBezTo>
                      <a:cubicBezTo>
                        <a:pt x="8470537" y="1294374"/>
                        <a:pt x="8422572" y="1228594"/>
                        <a:pt x="8422572" y="1255317"/>
                      </a:cubicBezTo>
                      <a:cubicBezTo>
                        <a:pt x="8460944" y="1284781"/>
                        <a:pt x="8532891" y="1350561"/>
                        <a:pt x="8559614" y="1343023"/>
                      </a:cubicBezTo>
                      <a:cubicBezTo>
                        <a:pt x="8544539" y="1319726"/>
                        <a:pt x="8500686" y="1303967"/>
                        <a:pt x="8515761" y="1289577"/>
                      </a:cubicBezTo>
                      <a:cubicBezTo>
                        <a:pt x="8559012" y="1315536"/>
                        <a:pt x="8598642" y="1347101"/>
                        <a:pt x="8633617" y="1383451"/>
                      </a:cubicBezTo>
                      <a:cubicBezTo>
                        <a:pt x="8659088" y="1417926"/>
                        <a:pt x="8691541" y="1446644"/>
                        <a:pt x="8728860" y="1467731"/>
                      </a:cubicBezTo>
                      <a:cubicBezTo>
                        <a:pt x="8798066" y="1549956"/>
                        <a:pt x="8815196" y="1613680"/>
                        <a:pt x="8883717" y="1632866"/>
                      </a:cubicBezTo>
                      <a:cubicBezTo>
                        <a:pt x="8889199" y="1654793"/>
                        <a:pt x="8877550" y="1666441"/>
                        <a:pt x="8912497" y="1686311"/>
                      </a:cubicBezTo>
                      <a:cubicBezTo>
                        <a:pt x="8908384" y="1673979"/>
                        <a:pt x="8920033" y="1673292"/>
                        <a:pt x="8908384" y="1651367"/>
                      </a:cubicBezTo>
                      <a:lnTo>
                        <a:pt x="8970054" y="1676034"/>
                      </a:lnTo>
                      <a:cubicBezTo>
                        <a:pt x="8946757" y="1710295"/>
                        <a:pt x="9070093" y="1762369"/>
                        <a:pt x="9052278" y="1787723"/>
                      </a:cubicBezTo>
                      <a:cubicBezTo>
                        <a:pt x="9039944" y="1758943"/>
                        <a:pt x="9015278" y="1756203"/>
                        <a:pt x="9011851" y="1769907"/>
                      </a:cubicBezTo>
                      <a:cubicBezTo>
                        <a:pt x="9042686" y="1788407"/>
                        <a:pt x="9042686" y="1829520"/>
                        <a:pt x="9080372" y="1842539"/>
                      </a:cubicBezTo>
                      <a:cubicBezTo>
                        <a:pt x="9085168" y="1811704"/>
                        <a:pt x="9109836" y="1862410"/>
                        <a:pt x="9144096" y="1880225"/>
                      </a:cubicBezTo>
                      <a:cubicBezTo>
                        <a:pt x="9166708" y="1917912"/>
                        <a:pt x="9113947" y="1872688"/>
                        <a:pt x="9135874" y="1910375"/>
                      </a:cubicBezTo>
                      <a:cubicBezTo>
                        <a:pt x="9144782" y="1915856"/>
                        <a:pt x="9159171" y="1919967"/>
                        <a:pt x="9159171" y="1930246"/>
                      </a:cubicBezTo>
                      <a:cubicBezTo>
                        <a:pt x="9139985" y="1938469"/>
                        <a:pt x="9077631" y="1856928"/>
                        <a:pt x="9071464" y="1897356"/>
                      </a:cubicBezTo>
                      <a:cubicBezTo>
                        <a:pt x="9125595" y="1921339"/>
                        <a:pt x="9146152" y="2022063"/>
                        <a:pt x="9198228" y="2010415"/>
                      </a:cubicBezTo>
                      <a:cubicBezTo>
                        <a:pt x="9204395" y="2030972"/>
                        <a:pt x="9192060" y="2026861"/>
                        <a:pt x="9198228" y="2046046"/>
                      </a:cubicBezTo>
                      <a:cubicBezTo>
                        <a:pt x="9232488" y="2059065"/>
                        <a:pt x="9253730" y="2112510"/>
                        <a:pt x="9272231" y="2100862"/>
                      </a:cubicBezTo>
                      <a:cubicBezTo>
                        <a:pt x="9268118" y="2076194"/>
                        <a:pt x="9231803" y="2073455"/>
                        <a:pt x="9231803" y="2046046"/>
                      </a:cubicBezTo>
                      <a:cubicBezTo>
                        <a:pt x="9300323" y="2097437"/>
                        <a:pt x="9319509" y="2139920"/>
                        <a:pt x="9368844" y="2154994"/>
                      </a:cubicBezTo>
                      <a:cubicBezTo>
                        <a:pt x="9372270" y="2183772"/>
                        <a:pt x="9342121" y="2158420"/>
                        <a:pt x="9342121" y="2183772"/>
                      </a:cubicBezTo>
                      <a:cubicBezTo>
                        <a:pt x="9335270" y="2135809"/>
                        <a:pt x="9273600" y="2108400"/>
                        <a:pt x="9273600" y="2135809"/>
                      </a:cubicBezTo>
                      <a:cubicBezTo>
                        <a:pt x="9314027" y="2163901"/>
                        <a:pt x="9333899" y="2205015"/>
                        <a:pt x="9370215" y="2235849"/>
                      </a:cubicBezTo>
                      <a:cubicBezTo>
                        <a:pt x="9377752" y="2228311"/>
                        <a:pt x="9379123" y="2215978"/>
                        <a:pt x="9370215" y="2189939"/>
                      </a:cubicBezTo>
                      <a:cubicBezTo>
                        <a:pt x="9412012" y="2206384"/>
                        <a:pt x="9423661" y="2242016"/>
                        <a:pt x="9454495" y="2265313"/>
                      </a:cubicBezTo>
                      <a:cubicBezTo>
                        <a:pt x="9469570" y="2305054"/>
                        <a:pt x="9445588" y="2287925"/>
                        <a:pt x="9445588" y="2305054"/>
                      </a:cubicBezTo>
                      <a:cubicBezTo>
                        <a:pt x="9516849" y="2346852"/>
                        <a:pt x="9562758" y="2474300"/>
                        <a:pt x="9631279" y="2515413"/>
                      </a:cubicBezTo>
                      <a:cubicBezTo>
                        <a:pt x="9624427" y="2529802"/>
                        <a:pt x="9600445" y="2515413"/>
                        <a:pt x="9590852" y="2525691"/>
                      </a:cubicBezTo>
                      <a:cubicBezTo>
                        <a:pt x="9618260" y="2583932"/>
                        <a:pt x="9627852" y="2530486"/>
                        <a:pt x="9647724" y="2583932"/>
                      </a:cubicBezTo>
                      <a:cubicBezTo>
                        <a:pt x="9636761" y="2577765"/>
                        <a:pt x="9626483" y="2572284"/>
                        <a:pt x="9631965" y="2592155"/>
                      </a:cubicBezTo>
                      <a:cubicBezTo>
                        <a:pt x="9647724" y="2605859"/>
                        <a:pt x="9674447" y="2634638"/>
                        <a:pt x="9686096" y="2630527"/>
                      </a:cubicBezTo>
                      <a:cubicBezTo>
                        <a:pt x="9670202" y="2605706"/>
                        <a:pt x="9656009" y="2579837"/>
                        <a:pt x="9643613" y="2553099"/>
                      </a:cubicBezTo>
                      <a:cubicBezTo>
                        <a:pt x="9656631" y="2562007"/>
                        <a:pt x="9662113" y="2549673"/>
                        <a:pt x="9656632" y="2524319"/>
                      </a:cubicBezTo>
                      <a:cubicBezTo>
                        <a:pt x="9694742" y="2578441"/>
                        <a:pt x="9729303" y="2634973"/>
                        <a:pt x="9760098" y="2693566"/>
                      </a:cubicBezTo>
                      <a:cubicBezTo>
                        <a:pt x="9803267" y="2740160"/>
                        <a:pt x="9797099" y="2701788"/>
                        <a:pt x="9810118" y="2693566"/>
                      </a:cubicBezTo>
                      <a:cubicBezTo>
                        <a:pt x="9830674" y="2755920"/>
                        <a:pt x="9810118" y="2716177"/>
                        <a:pt x="9810118" y="2762087"/>
                      </a:cubicBezTo>
                      <a:cubicBezTo>
                        <a:pt x="9762146" y="2714621"/>
                        <a:pt x="9720465" y="2661196"/>
                        <a:pt x="9686096" y="2603118"/>
                      </a:cubicBezTo>
                      <a:cubicBezTo>
                        <a:pt x="9703226" y="2649027"/>
                        <a:pt x="9690207" y="2640805"/>
                        <a:pt x="9703226" y="2681917"/>
                      </a:cubicBezTo>
                      <a:cubicBezTo>
                        <a:pt x="9678558" y="2683973"/>
                        <a:pt x="9660743" y="2654509"/>
                        <a:pt x="9644983" y="2677806"/>
                      </a:cubicBezTo>
                      <a:cubicBezTo>
                        <a:pt x="9643613" y="2655879"/>
                        <a:pt x="9596334" y="2603118"/>
                        <a:pt x="9596334" y="2615452"/>
                      </a:cubicBezTo>
                      <a:cubicBezTo>
                        <a:pt x="9595648" y="2653824"/>
                        <a:pt x="9662799" y="2710696"/>
                        <a:pt x="9671021" y="2683973"/>
                      </a:cubicBezTo>
                      <a:cubicBezTo>
                        <a:pt x="9666910" y="2715492"/>
                        <a:pt x="9721041" y="2773735"/>
                        <a:pt x="9728578" y="2764141"/>
                      </a:cubicBezTo>
                      <a:cubicBezTo>
                        <a:pt x="9734060" y="2736733"/>
                        <a:pt x="9697744" y="2728511"/>
                        <a:pt x="9697744" y="2703159"/>
                      </a:cubicBezTo>
                      <a:cubicBezTo>
                        <a:pt x="9708022" y="2709325"/>
                        <a:pt x="9703226" y="2694251"/>
                        <a:pt x="9703226" y="2679176"/>
                      </a:cubicBezTo>
                      <a:cubicBezTo>
                        <a:pt x="9758919" y="2754195"/>
                        <a:pt x="9804960" y="2835920"/>
                        <a:pt x="9840267" y="2922426"/>
                      </a:cubicBezTo>
                      <a:cubicBezTo>
                        <a:pt x="9877954" y="2999854"/>
                        <a:pt x="9908788" y="3058782"/>
                        <a:pt x="9943048" y="3045079"/>
                      </a:cubicBezTo>
                      <a:cubicBezTo>
                        <a:pt x="9931400" y="3040967"/>
                        <a:pt x="9923178" y="2994373"/>
                        <a:pt x="9931400" y="3007392"/>
                      </a:cubicBezTo>
                      <a:cubicBezTo>
                        <a:pt x="9939622" y="3020411"/>
                        <a:pt x="9965660" y="3077969"/>
                        <a:pt x="9965660" y="3058098"/>
                      </a:cubicBezTo>
                      <a:cubicBezTo>
                        <a:pt x="9943335" y="3011268"/>
                        <a:pt x="9911341" y="2969699"/>
                        <a:pt x="9871787" y="2936130"/>
                      </a:cubicBezTo>
                      <a:cubicBezTo>
                        <a:pt x="9881380" y="2886794"/>
                        <a:pt x="9827248" y="2862812"/>
                        <a:pt x="9823137" y="2818274"/>
                      </a:cubicBezTo>
                      <a:cubicBezTo>
                        <a:pt x="9850545" y="2831292"/>
                        <a:pt x="9843008" y="2859386"/>
                        <a:pt x="9860138" y="2877201"/>
                      </a:cubicBezTo>
                      <a:cubicBezTo>
                        <a:pt x="9867675" y="2870349"/>
                        <a:pt x="9883436" y="2875831"/>
                        <a:pt x="9883436" y="2856645"/>
                      </a:cubicBezTo>
                      <a:cubicBezTo>
                        <a:pt x="9917696" y="2897072"/>
                        <a:pt x="9930714" y="2879257"/>
                        <a:pt x="9937567" y="2930649"/>
                      </a:cubicBezTo>
                      <a:cubicBezTo>
                        <a:pt x="9921807" y="2938186"/>
                        <a:pt x="9878639" y="2862127"/>
                        <a:pt x="9878639" y="2912147"/>
                      </a:cubicBezTo>
                      <a:cubicBezTo>
                        <a:pt x="9927289" y="2945722"/>
                        <a:pt x="9966345" y="2988206"/>
                        <a:pt x="9971827" y="2970389"/>
                      </a:cubicBezTo>
                      <a:cubicBezTo>
                        <a:pt x="9977309" y="2952575"/>
                        <a:pt x="9932085" y="2903239"/>
                        <a:pt x="9961548" y="2910091"/>
                      </a:cubicBezTo>
                      <a:cubicBezTo>
                        <a:pt x="9965315" y="2927118"/>
                        <a:pt x="9974441" y="2942487"/>
                        <a:pt x="9987587" y="2953946"/>
                      </a:cubicBezTo>
                      <a:cubicBezTo>
                        <a:pt x="9970456" y="2988891"/>
                        <a:pt x="10034181" y="3067691"/>
                        <a:pt x="9982106" y="3062210"/>
                      </a:cubicBezTo>
                      <a:cubicBezTo>
                        <a:pt x="10013778" y="3086443"/>
                        <a:pt x="10040329" y="3116720"/>
                        <a:pt x="10060219" y="3151286"/>
                      </a:cubicBezTo>
                      <a:cubicBezTo>
                        <a:pt x="10085294" y="3186677"/>
                        <a:pt x="10100651" y="3228022"/>
                        <a:pt x="10104757" y="3271199"/>
                      </a:cubicBezTo>
                      <a:cubicBezTo>
                        <a:pt x="10107498" y="3260921"/>
                        <a:pt x="10114350" y="3265718"/>
                        <a:pt x="10121888" y="3265718"/>
                      </a:cubicBezTo>
                      <a:cubicBezTo>
                        <a:pt x="10120601" y="3279915"/>
                        <a:pt x="10126518" y="3293810"/>
                        <a:pt x="10137647" y="3302719"/>
                      </a:cubicBezTo>
                      <a:cubicBezTo>
                        <a:pt x="10133536" y="3322590"/>
                        <a:pt x="10121888" y="3326016"/>
                        <a:pt x="10104073" y="3312998"/>
                      </a:cubicBezTo>
                      <a:cubicBezTo>
                        <a:pt x="10087294" y="3262731"/>
                        <a:pt x="10066440" y="3213918"/>
                        <a:pt x="10041719" y="3167046"/>
                      </a:cubicBezTo>
                      <a:cubicBezTo>
                        <a:pt x="10037607" y="3186233"/>
                        <a:pt x="10010198" y="3145805"/>
                        <a:pt x="10016365" y="3186233"/>
                      </a:cubicBezTo>
                      <a:cubicBezTo>
                        <a:pt x="10058849" y="3206789"/>
                        <a:pt x="10073237" y="3317109"/>
                        <a:pt x="10127369" y="3367814"/>
                      </a:cubicBezTo>
                      <a:cubicBezTo>
                        <a:pt x="10127369" y="3341091"/>
                        <a:pt x="10112980" y="3320535"/>
                        <a:pt x="10136962" y="3334239"/>
                      </a:cubicBezTo>
                      <a:cubicBezTo>
                        <a:pt x="10169852" y="3387685"/>
                        <a:pt x="10189724" y="3515135"/>
                        <a:pt x="10225354" y="3504857"/>
                      </a:cubicBezTo>
                      <a:cubicBezTo>
                        <a:pt x="10211650" y="3524728"/>
                        <a:pt x="10195890" y="3546654"/>
                        <a:pt x="10243855" y="3593249"/>
                      </a:cubicBezTo>
                      <a:cubicBezTo>
                        <a:pt x="10243855" y="3614491"/>
                        <a:pt x="10232206" y="3606268"/>
                        <a:pt x="10232206" y="3626139"/>
                      </a:cubicBezTo>
                      <a:cubicBezTo>
                        <a:pt x="10204112" y="3612435"/>
                        <a:pt x="10229465" y="3586397"/>
                        <a:pt x="10204112" y="3572692"/>
                      </a:cubicBezTo>
                      <a:cubicBezTo>
                        <a:pt x="10205483" y="3643268"/>
                        <a:pt x="10182186" y="3540487"/>
                        <a:pt x="10178760" y="3568581"/>
                      </a:cubicBezTo>
                      <a:cubicBezTo>
                        <a:pt x="10175334" y="3596675"/>
                        <a:pt x="10199316" y="3617231"/>
                        <a:pt x="10205483" y="3643268"/>
                      </a:cubicBezTo>
                      <a:cubicBezTo>
                        <a:pt x="10219187" y="3604898"/>
                        <a:pt x="10239743" y="3677531"/>
                        <a:pt x="10255503" y="3643268"/>
                      </a:cubicBezTo>
                      <a:cubicBezTo>
                        <a:pt x="10244539" y="3663827"/>
                        <a:pt x="10249336" y="3748792"/>
                        <a:pt x="10282912" y="3759071"/>
                      </a:cubicBezTo>
                      <a:cubicBezTo>
                        <a:pt x="10276744" y="3776886"/>
                        <a:pt x="10282912" y="3791961"/>
                        <a:pt x="10282912" y="3809092"/>
                      </a:cubicBezTo>
                      <a:cubicBezTo>
                        <a:pt x="10254818" y="3836500"/>
                        <a:pt x="10228095" y="3699458"/>
                        <a:pt x="10214391" y="3753589"/>
                      </a:cubicBezTo>
                      <a:cubicBezTo>
                        <a:pt x="10195204" y="3619973"/>
                        <a:pt x="10133536" y="3541858"/>
                        <a:pt x="10087627" y="3432224"/>
                      </a:cubicBezTo>
                      <a:cubicBezTo>
                        <a:pt x="10075293" y="3478819"/>
                        <a:pt x="10137647" y="3521987"/>
                        <a:pt x="10111610" y="3547339"/>
                      </a:cubicBezTo>
                      <a:cubicBezTo>
                        <a:pt x="10134221" y="3585712"/>
                        <a:pt x="10141073" y="3585712"/>
                        <a:pt x="10158204" y="3585712"/>
                      </a:cubicBezTo>
                      <a:cubicBezTo>
                        <a:pt x="10169167" y="3656974"/>
                        <a:pt x="10169167" y="3615861"/>
                        <a:pt x="10146555" y="3628880"/>
                      </a:cubicBezTo>
                      <a:cubicBezTo>
                        <a:pt x="10168481" y="3659715"/>
                        <a:pt x="10163685" y="3687808"/>
                        <a:pt x="10183556" y="3669994"/>
                      </a:cubicBezTo>
                      <a:cubicBezTo>
                        <a:pt x="10200686" y="3734403"/>
                        <a:pt x="10145184" y="3667937"/>
                        <a:pt x="10132165" y="3682326"/>
                      </a:cubicBezTo>
                      <a:cubicBezTo>
                        <a:pt x="10156833" y="3717958"/>
                        <a:pt x="10150666" y="3761126"/>
                        <a:pt x="10167111" y="3798813"/>
                      </a:cubicBezTo>
                      <a:cubicBezTo>
                        <a:pt x="10169800" y="3802928"/>
                        <a:pt x="10172094" y="3807286"/>
                        <a:pt x="10173963" y="3811832"/>
                      </a:cubicBezTo>
                      <a:cubicBezTo>
                        <a:pt x="10179445" y="3801553"/>
                        <a:pt x="10187667" y="3798813"/>
                        <a:pt x="10193149" y="3787849"/>
                      </a:cubicBezTo>
                      <a:cubicBezTo>
                        <a:pt x="10169167" y="3770034"/>
                        <a:pt x="10173278" y="3746052"/>
                        <a:pt x="10159574" y="3725495"/>
                      </a:cubicBezTo>
                      <a:cubicBezTo>
                        <a:pt x="10159574" y="3696716"/>
                        <a:pt x="10188353" y="3691234"/>
                        <a:pt x="10192464" y="3725495"/>
                      </a:cubicBezTo>
                      <a:cubicBezTo>
                        <a:pt x="10181500" y="3704253"/>
                        <a:pt x="10158888" y="3706995"/>
                        <a:pt x="10175334" y="3729607"/>
                      </a:cubicBezTo>
                      <a:cubicBezTo>
                        <a:pt x="10191779" y="3752218"/>
                        <a:pt x="10203428" y="3761126"/>
                        <a:pt x="10213020" y="3761126"/>
                      </a:cubicBezTo>
                      <a:cubicBezTo>
                        <a:pt x="10221927" y="3793332"/>
                        <a:pt x="10232206" y="3873501"/>
                        <a:pt x="10247966" y="3873501"/>
                      </a:cubicBezTo>
                      <a:cubicBezTo>
                        <a:pt x="10254132" y="3839240"/>
                        <a:pt x="10221927" y="3812518"/>
                        <a:pt x="10227409" y="3778256"/>
                      </a:cubicBezTo>
                      <a:cubicBezTo>
                        <a:pt x="10256874" y="3799499"/>
                        <a:pt x="10248652" y="3844722"/>
                        <a:pt x="10269207" y="3839240"/>
                      </a:cubicBezTo>
                      <a:cubicBezTo>
                        <a:pt x="10241114" y="3868019"/>
                        <a:pt x="10288393" y="4034526"/>
                        <a:pt x="10322653" y="4020137"/>
                      </a:cubicBezTo>
                      <a:cubicBezTo>
                        <a:pt x="10322653" y="4062620"/>
                        <a:pt x="10295930" y="4048230"/>
                        <a:pt x="10318542" y="4088658"/>
                      </a:cubicBezTo>
                      <a:cubicBezTo>
                        <a:pt x="10328821" y="4098937"/>
                        <a:pt x="10332932" y="4086603"/>
                        <a:pt x="10342525" y="4094825"/>
                      </a:cubicBezTo>
                      <a:cubicBezTo>
                        <a:pt x="10337728" y="4127029"/>
                        <a:pt x="10354858" y="4128401"/>
                        <a:pt x="10367192" y="4141419"/>
                      </a:cubicBezTo>
                      <a:cubicBezTo>
                        <a:pt x="10367192" y="4171569"/>
                        <a:pt x="10363081" y="4207885"/>
                        <a:pt x="10367192" y="4240089"/>
                      </a:cubicBezTo>
                      <a:cubicBezTo>
                        <a:pt x="10334302" y="4170198"/>
                        <a:pt x="10295245" y="4102362"/>
                        <a:pt x="10256874" y="4087972"/>
                      </a:cubicBezTo>
                      <a:cubicBezTo>
                        <a:pt x="10267151" y="4127715"/>
                        <a:pt x="10278800" y="4114695"/>
                        <a:pt x="10292505" y="4121548"/>
                      </a:cubicBezTo>
                      <a:cubicBezTo>
                        <a:pt x="10280170" y="4159920"/>
                        <a:pt x="10310320" y="4191439"/>
                        <a:pt x="10302098" y="4228441"/>
                      </a:cubicBezTo>
                      <a:cubicBezTo>
                        <a:pt x="10287708" y="4209940"/>
                        <a:pt x="10282912" y="4234608"/>
                        <a:pt x="10278115" y="4260647"/>
                      </a:cubicBezTo>
                      <a:cubicBezTo>
                        <a:pt x="10313060" y="4296963"/>
                        <a:pt x="10287023" y="4342873"/>
                        <a:pt x="10297301" y="4355205"/>
                      </a:cubicBezTo>
                      <a:cubicBezTo>
                        <a:pt x="10307578" y="4367540"/>
                        <a:pt x="10324709" y="4396319"/>
                        <a:pt x="10325394" y="4381929"/>
                      </a:cubicBezTo>
                      <a:cubicBezTo>
                        <a:pt x="10326079" y="4367540"/>
                        <a:pt x="10297301" y="4308611"/>
                        <a:pt x="10321968" y="4323686"/>
                      </a:cubicBezTo>
                      <a:cubicBezTo>
                        <a:pt x="10321968" y="4338076"/>
                        <a:pt x="10351433" y="4397004"/>
                        <a:pt x="10351433" y="4379189"/>
                      </a:cubicBezTo>
                      <a:cubicBezTo>
                        <a:pt x="10338414" y="4363429"/>
                        <a:pt x="10330190" y="4298333"/>
                        <a:pt x="10351433" y="4310667"/>
                      </a:cubicBezTo>
                      <a:cubicBezTo>
                        <a:pt x="10391174" y="4355892"/>
                        <a:pt x="10371988" y="4406597"/>
                        <a:pt x="10404879" y="4433320"/>
                      </a:cubicBezTo>
                      <a:cubicBezTo>
                        <a:pt x="10400767" y="4455932"/>
                        <a:pt x="10391174" y="4440857"/>
                        <a:pt x="10384322" y="4444969"/>
                      </a:cubicBezTo>
                      <a:cubicBezTo>
                        <a:pt x="10395286" y="4489507"/>
                        <a:pt x="10395286" y="4571048"/>
                        <a:pt x="10423379" y="4582011"/>
                      </a:cubicBezTo>
                      <a:cubicBezTo>
                        <a:pt x="10409675" y="4658755"/>
                        <a:pt x="10443935" y="4678625"/>
                        <a:pt x="10456269" y="4747147"/>
                      </a:cubicBezTo>
                      <a:cubicBezTo>
                        <a:pt x="10456269" y="4745092"/>
                        <a:pt x="10439139" y="4796482"/>
                        <a:pt x="10465862" y="4796482"/>
                      </a:cubicBezTo>
                      <a:cubicBezTo>
                        <a:pt x="10461065" y="4835539"/>
                        <a:pt x="10449417" y="4808131"/>
                        <a:pt x="10443935" y="4835539"/>
                      </a:cubicBezTo>
                      <a:cubicBezTo>
                        <a:pt x="10472714" y="4855410"/>
                        <a:pt x="10457639" y="4943115"/>
                        <a:pt x="10472714" y="4992451"/>
                      </a:cubicBezTo>
                      <a:cubicBezTo>
                        <a:pt x="10463121" y="4977376"/>
                        <a:pt x="10454899" y="4986283"/>
                        <a:pt x="10447361" y="5010951"/>
                      </a:cubicBezTo>
                      <a:cubicBezTo>
                        <a:pt x="10439139" y="5060257"/>
                        <a:pt x="10463121" y="5028766"/>
                        <a:pt x="10463121" y="5060257"/>
                      </a:cubicBezTo>
                      <a:cubicBezTo>
                        <a:pt x="10455583" y="5052035"/>
                        <a:pt x="10448046" y="5052035"/>
                        <a:pt x="10441880" y="5069165"/>
                      </a:cubicBezTo>
                      <a:cubicBezTo>
                        <a:pt x="10465176" y="5089721"/>
                        <a:pt x="10435713" y="5102740"/>
                        <a:pt x="10445306" y="5127408"/>
                      </a:cubicBezTo>
                      <a:cubicBezTo>
                        <a:pt x="10454899" y="5152075"/>
                        <a:pt x="10461750" y="5109592"/>
                        <a:pt x="10471344" y="5127408"/>
                      </a:cubicBezTo>
                      <a:cubicBezTo>
                        <a:pt x="10465176" y="5191817"/>
                        <a:pt x="10493270" y="5259653"/>
                        <a:pt x="10482307" y="5324062"/>
                      </a:cubicBezTo>
                      <a:cubicBezTo>
                        <a:pt x="10474769" y="5306247"/>
                        <a:pt x="10467918" y="5304876"/>
                        <a:pt x="10460380" y="5312413"/>
                      </a:cubicBezTo>
                      <a:cubicBezTo>
                        <a:pt x="10480251" y="5364489"/>
                        <a:pt x="10482307" y="5399435"/>
                        <a:pt x="10456269" y="5399435"/>
                      </a:cubicBezTo>
                      <a:cubicBezTo>
                        <a:pt x="10468603" y="5469326"/>
                        <a:pt x="10480937" y="5558403"/>
                        <a:pt x="10448046" y="5594034"/>
                      </a:cubicBezTo>
                      <a:cubicBezTo>
                        <a:pt x="10464492" y="5628980"/>
                        <a:pt x="10447361" y="5659128"/>
                        <a:pt x="10451472" y="5692704"/>
                      </a:cubicBezTo>
                      <a:cubicBezTo>
                        <a:pt x="10465862" y="5702982"/>
                        <a:pt x="10459010" y="5728334"/>
                        <a:pt x="10476825" y="5746835"/>
                      </a:cubicBezTo>
                      <a:cubicBezTo>
                        <a:pt x="10459010" y="5763280"/>
                        <a:pt x="10454214" y="5763966"/>
                        <a:pt x="10454214" y="5802337"/>
                      </a:cubicBezTo>
                      <a:cubicBezTo>
                        <a:pt x="10436398" y="5798911"/>
                        <a:pt x="10444620" y="5750261"/>
                        <a:pt x="10444620" y="5721482"/>
                      </a:cubicBezTo>
                      <a:cubicBezTo>
                        <a:pt x="10424749" y="5746150"/>
                        <a:pt x="10410360" y="5709149"/>
                        <a:pt x="10394600" y="5693389"/>
                      </a:cubicBezTo>
                      <a:cubicBezTo>
                        <a:pt x="10385693" y="5733131"/>
                        <a:pt x="10380211" y="5772873"/>
                        <a:pt x="10402822" y="5792059"/>
                      </a:cubicBezTo>
                      <a:cubicBezTo>
                        <a:pt x="10379452" y="5847637"/>
                        <a:pt x="10375824" y="5909544"/>
                        <a:pt x="10392544" y="5967472"/>
                      </a:cubicBezTo>
                      <a:cubicBezTo>
                        <a:pt x="10382267" y="6003103"/>
                        <a:pt x="10367192" y="5953082"/>
                        <a:pt x="10367192" y="5991454"/>
                      </a:cubicBezTo>
                      <a:cubicBezTo>
                        <a:pt x="10369933" y="6003788"/>
                        <a:pt x="10375414" y="5996936"/>
                        <a:pt x="10378841" y="6003788"/>
                      </a:cubicBezTo>
                      <a:cubicBezTo>
                        <a:pt x="10358391" y="6054337"/>
                        <a:pt x="10347472" y="6108234"/>
                        <a:pt x="10346636" y="6162756"/>
                      </a:cubicBezTo>
                      <a:cubicBezTo>
                        <a:pt x="10343895" y="6187424"/>
                        <a:pt x="10341154" y="6212091"/>
                        <a:pt x="10337043" y="6236758"/>
                      </a:cubicBezTo>
                      <a:cubicBezTo>
                        <a:pt x="10345980" y="6240573"/>
                        <a:pt x="10353099" y="6247692"/>
                        <a:pt x="10356913" y="6256629"/>
                      </a:cubicBezTo>
                      <a:cubicBezTo>
                        <a:pt x="10362395" y="6244296"/>
                        <a:pt x="10372674" y="6234018"/>
                        <a:pt x="10362395" y="6217573"/>
                      </a:cubicBezTo>
                      <a:cubicBezTo>
                        <a:pt x="10355544" y="6225795"/>
                        <a:pt x="10356229" y="6246352"/>
                        <a:pt x="10350062" y="6234018"/>
                      </a:cubicBezTo>
                      <a:cubicBezTo>
                        <a:pt x="10356913" y="6137403"/>
                        <a:pt x="10384322" y="6104513"/>
                        <a:pt x="10389118" y="6014751"/>
                      </a:cubicBezTo>
                      <a:cubicBezTo>
                        <a:pt x="10394600" y="6040104"/>
                        <a:pt x="10388433" y="6086698"/>
                        <a:pt x="10411730" y="6040104"/>
                      </a:cubicBezTo>
                      <a:cubicBezTo>
                        <a:pt x="10419268" y="6081216"/>
                        <a:pt x="10411730" y="6103828"/>
                        <a:pt x="10391860" y="6115477"/>
                      </a:cubicBezTo>
                      <a:cubicBezTo>
                        <a:pt x="10395897" y="6143383"/>
                        <a:pt x="10397729" y="6171564"/>
                        <a:pt x="10397341" y="6199758"/>
                      </a:cubicBezTo>
                      <a:cubicBezTo>
                        <a:pt x="10397294" y="6233667"/>
                        <a:pt x="10392215" y="6267381"/>
                        <a:pt x="10382267" y="6299798"/>
                      </a:cubicBezTo>
                      <a:cubicBezTo>
                        <a:pt x="10386425" y="6302664"/>
                        <a:pt x="10391067" y="6304754"/>
                        <a:pt x="10395971" y="6305964"/>
                      </a:cubicBezTo>
                      <a:cubicBezTo>
                        <a:pt x="10405564" y="6346392"/>
                        <a:pt x="10378841" y="6381337"/>
                        <a:pt x="10359655" y="6414913"/>
                      </a:cubicBezTo>
                      <a:cubicBezTo>
                        <a:pt x="10346636" y="6483434"/>
                        <a:pt x="10334302" y="6551954"/>
                        <a:pt x="10321968" y="6620475"/>
                      </a:cubicBezTo>
                      <a:cubicBezTo>
                        <a:pt x="10304838" y="6649254"/>
                        <a:pt x="10302098" y="6625956"/>
                        <a:pt x="10287023" y="6649254"/>
                      </a:cubicBezTo>
                      <a:lnTo>
                        <a:pt x="10293874" y="6693107"/>
                      </a:lnTo>
                      <a:cubicBezTo>
                        <a:pt x="10281541" y="6710237"/>
                        <a:pt x="10278800" y="6693107"/>
                        <a:pt x="10271262" y="6693107"/>
                      </a:cubicBezTo>
                      <a:cubicBezTo>
                        <a:pt x="10274004" y="6715034"/>
                        <a:pt x="10254132" y="6728053"/>
                        <a:pt x="10262355" y="6752035"/>
                      </a:cubicBezTo>
                      <a:cubicBezTo>
                        <a:pt x="10270578" y="6744498"/>
                        <a:pt x="10284282" y="6728053"/>
                        <a:pt x="10284282" y="6739701"/>
                      </a:cubicBezTo>
                      <a:cubicBezTo>
                        <a:pt x="10269893" y="6765054"/>
                        <a:pt x="10274004" y="6798629"/>
                        <a:pt x="10254818" y="6821926"/>
                      </a:cubicBezTo>
                      <a:cubicBezTo>
                        <a:pt x="10252077" y="6804796"/>
                        <a:pt x="10251392" y="6782869"/>
                        <a:pt x="10237002" y="6804796"/>
                      </a:cubicBezTo>
                      <a:cubicBezTo>
                        <a:pt x="10243170" y="6828093"/>
                        <a:pt x="10228095" y="6842482"/>
                        <a:pt x="10237002" y="6867150"/>
                      </a:cubicBezTo>
                      <a:cubicBezTo>
                        <a:pt x="10248652" y="6854816"/>
                        <a:pt x="10255503" y="6857557"/>
                        <a:pt x="10260300" y="6867150"/>
                      </a:cubicBezTo>
                      <a:cubicBezTo>
                        <a:pt x="10241670" y="6882782"/>
                        <a:pt x="10229470" y="6904743"/>
                        <a:pt x="10226040" y="6928819"/>
                      </a:cubicBezTo>
                      <a:cubicBezTo>
                        <a:pt x="10258929" y="6964449"/>
                        <a:pt x="10251392" y="6995283"/>
                        <a:pt x="10204112" y="7032970"/>
                      </a:cubicBezTo>
                      <a:cubicBezTo>
                        <a:pt x="10191786" y="7041779"/>
                        <a:pt x="10176725" y="7045909"/>
                        <a:pt x="10161630" y="7044618"/>
                      </a:cubicBezTo>
                      <a:cubicBezTo>
                        <a:pt x="10157519" y="7054211"/>
                        <a:pt x="10154093" y="7064489"/>
                        <a:pt x="10149981" y="7074768"/>
                      </a:cubicBezTo>
                      <a:cubicBezTo>
                        <a:pt x="10170537" y="7112454"/>
                        <a:pt x="10171223" y="7113139"/>
                        <a:pt x="10136276" y="7119306"/>
                      </a:cubicBezTo>
                      <a:cubicBezTo>
                        <a:pt x="10132165" y="7133010"/>
                        <a:pt x="10127369" y="7146029"/>
                        <a:pt x="10123258" y="7159734"/>
                      </a:cubicBezTo>
                      <a:cubicBezTo>
                        <a:pt x="10163063" y="7201014"/>
                        <a:pt x="10209356" y="7235502"/>
                        <a:pt x="10260300" y="7261829"/>
                      </a:cubicBezTo>
                      <a:cubicBezTo>
                        <a:pt x="10278800" y="7274163"/>
                        <a:pt x="10278115" y="7281700"/>
                        <a:pt x="10260300" y="7318017"/>
                      </a:cubicBezTo>
                      <a:cubicBezTo>
                        <a:pt x="10242484" y="7354332"/>
                        <a:pt x="10269207" y="7381741"/>
                        <a:pt x="10284282" y="7394075"/>
                      </a:cubicBezTo>
                      <a:cubicBezTo>
                        <a:pt x="10299356" y="7406408"/>
                        <a:pt x="10315802" y="7411890"/>
                        <a:pt x="10323339" y="7387222"/>
                      </a:cubicBezTo>
                      <a:cubicBezTo>
                        <a:pt x="10330876" y="7362555"/>
                        <a:pt x="10340469" y="7343369"/>
                        <a:pt x="10371303" y="7343369"/>
                      </a:cubicBezTo>
                      <a:cubicBezTo>
                        <a:pt x="10394963" y="7342607"/>
                        <a:pt x="10418015" y="7350945"/>
                        <a:pt x="10435713" y="7366666"/>
                      </a:cubicBezTo>
                      <a:cubicBezTo>
                        <a:pt x="10466547" y="7393389"/>
                        <a:pt x="10475455" y="7418057"/>
                        <a:pt x="10457639" y="7444095"/>
                      </a:cubicBezTo>
                      <a:cubicBezTo>
                        <a:pt x="10431357" y="7476666"/>
                        <a:pt x="10408402" y="7511787"/>
                        <a:pt x="10389118" y="7548932"/>
                      </a:cubicBezTo>
                      <a:cubicBezTo>
                        <a:pt x="10371674" y="7590040"/>
                        <a:pt x="10328329" y="7613837"/>
                        <a:pt x="10284282" y="7606489"/>
                      </a:cubicBezTo>
                      <a:cubicBezTo>
                        <a:pt x="10266467" y="7605118"/>
                        <a:pt x="10254818" y="7620878"/>
                        <a:pt x="10250707" y="7639379"/>
                      </a:cubicBezTo>
                      <a:cubicBezTo>
                        <a:pt x="10222613" y="7639379"/>
                        <a:pt x="10189724" y="7653083"/>
                        <a:pt x="10176704" y="7611285"/>
                      </a:cubicBezTo>
                      <a:cubicBezTo>
                        <a:pt x="10171655" y="7593987"/>
                        <a:pt x="10163531" y="7577739"/>
                        <a:pt x="10152722" y="7563320"/>
                      </a:cubicBezTo>
                      <a:cubicBezTo>
                        <a:pt x="10130161" y="7532504"/>
                        <a:pt x="10090145" y="7519999"/>
                        <a:pt x="10054052" y="7532486"/>
                      </a:cubicBezTo>
                      <a:cubicBezTo>
                        <a:pt x="10042403" y="7537283"/>
                        <a:pt x="10034181" y="7552357"/>
                        <a:pt x="10022533" y="7552357"/>
                      </a:cubicBezTo>
                      <a:cubicBezTo>
                        <a:pt x="9978680" y="7563320"/>
                        <a:pt x="9963605" y="7609915"/>
                        <a:pt x="9932085" y="7631841"/>
                      </a:cubicBezTo>
                      <a:lnTo>
                        <a:pt x="9925918" y="7631841"/>
                      </a:lnTo>
                      <a:cubicBezTo>
                        <a:pt x="9922352" y="7641522"/>
                        <a:pt x="9920272" y="7651687"/>
                        <a:pt x="9919752" y="7661991"/>
                      </a:cubicBezTo>
                      <a:cubicBezTo>
                        <a:pt x="9864250" y="7710640"/>
                        <a:pt x="9873843" y="7767513"/>
                        <a:pt x="9838212" y="7805199"/>
                      </a:cubicBezTo>
                      <a:cubicBezTo>
                        <a:pt x="9816970" y="7788069"/>
                        <a:pt x="9860824" y="7743530"/>
                        <a:pt x="9869731" y="7709955"/>
                      </a:cubicBezTo>
                      <a:cubicBezTo>
                        <a:pt x="9860824" y="7714066"/>
                        <a:pt x="9860138" y="7709955"/>
                        <a:pt x="9853971" y="7709955"/>
                      </a:cubicBezTo>
                      <a:cubicBezTo>
                        <a:pt x="9819026" y="7772994"/>
                        <a:pt x="9788192" y="7835348"/>
                        <a:pt x="9750505" y="7894961"/>
                      </a:cubicBezTo>
                      <a:cubicBezTo>
                        <a:pt x="9783119" y="7868045"/>
                        <a:pt x="9808152" y="7833092"/>
                        <a:pt x="9823137" y="7793550"/>
                      </a:cubicBezTo>
                      <a:cubicBezTo>
                        <a:pt x="9819026" y="7814107"/>
                        <a:pt x="9832730" y="7807255"/>
                        <a:pt x="9836841" y="7814107"/>
                      </a:cubicBezTo>
                      <a:cubicBezTo>
                        <a:pt x="9781339" y="7862756"/>
                        <a:pt x="9818340" y="7856590"/>
                        <a:pt x="9788877" y="7898387"/>
                      </a:cubicBezTo>
                      <a:cubicBezTo>
                        <a:pt x="9759516" y="7913613"/>
                        <a:pt x="9735582" y="7937547"/>
                        <a:pt x="9720356" y="7966908"/>
                      </a:cubicBezTo>
                      <a:cubicBezTo>
                        <a:pt x="9744339" y="7966908"/>
                        <a:pt x="9751876" y="7954574"/>
                        <a:pt x="9768320" y="7954574"/>
                      </a:cubicBezTo>
                      <a:cubicBezTo>
                        <a:pt x="9742282" y="7971019"/>
                        <a:pt x="9739542" y="8005280"/>
                        <a:pt x="9705966" y="8016243"/>
                      </a:cubicBezTo>
                      <a:cubicBezTo>
                        <a:pt x="9716930" y="8032688"/>
                        <a:pt x="9690207" y="8092301"/>
                        <a:pt x="9664854" y="8084764"/>
                      </a:cubicBezTo>
                      <a:cubicBezTo>
                        <a:pt x="9658022" y="8108667"/>
                        <a:pt x="9648361" y="8131670"/>
                        <a:pt x="9636076" y="8153284"/>
                      </a:cubicBezTo>
                      <a:cubicBezTo>
                        <a:pt x="9640681" y="8151547"/>
                        <a:pt x="9645055" y="8149245"/>
                        <a:pt x="9649095" y="8146432"/>
                      </a:cubicBezTo>
                      <a:cubicBezTo>
                        <a:pt x="9669340" y="8125519"/>
                        <a:pt x="9692402" y="8107530"/>
                        <a:pt x="9717616" y="8092986"/>
                      </a:cubicBezTo>
                      <a:cubicBezTo>
                        <a:pt x="9729949" y="8088875"/>
                        <a:pt x="9752561" y="8122450"/>
                        <a:pt x="9776542" y="8098468"/>
                      </a:cubicBezTo>
                      <a:cubicBezTo>
                        <a:pt x="9788192" y="8085449"/>
                        <a:pt x="9801896" y="8088875"/>
                        <a:pt x="9801896" y="8103949"/>
                      </a:cubicBezTo>
                      <a:cubicBezTo>
                        <a:pt x="9793673" y="8153284"/>
                        <a:pt x="9788192" y="8206046"/>
                        <a:pt x="9733375" y="8230028"/>
                      </a:cubicBezTo>
                      <a:cubicBezTo>
                        <a:pt x="9722411" y="8197138"/>
                        <a:pt x="9700485" y="8184119"/>
                        <a:pt x="9668965" y="8204675"/>
                      </a:cubicBezTo>
                      <a:cubicBezTo>
                        <a:pt x="9658999" y="8211685"/>
                        <a:pt x="9649605" y="8219476"/>
                        <a:pt x="9640872" y="8227972"/>
                      </a:cubicBezTo>
                      <a:cubicBezTo>
                        <a:pt x="9629200" y="8251691"/>
                        <a:pt x="9615922" y="8274585"/>
                        <a:pt x="9601129" y="8296493"/>
                      </a:cubicBezTo>
                      <a:cubicBezTo>
                        <a:pt x="9601226" y="8282818"/>
                        <a:pt x="9604761" y="8269387"/>
                        <a:pt x="9611407" y="8257436"/>
                      </a:cubicBezTo>
                      <a:cubicBezTo>
                        <a:pt x="9595442" y="8267920"/>
                        <a:pt x="9576141" y="8272073"/>
                        <a:pt x="9557276" y="8269085"/>
                      </a:cubicBezTo>
                      <a:cubicBezTo>
                        <a:pt x="9554599" y="8272149"/>
                        <a:pt x="9552083" y="8275351"/>
                        <a:pt x="9549739" y="8278677"/>
                      </a:cubicBezTo>
                      <a:cubicBezTo>
                        <a:pt x="9532609" y="8319105"/>
                        <a:pt x="9557962" y="8330068"/>
                        <a:pt x="9532609" y="8352680"/>
                      </a:cubicBezTo>
                      <a:cubicBezTo>
                        <a:pt x="9525071" y="8320475"/>
                        <a:pt x="9504516" y="8380773"/>
                        <a:pt x="9471626" y="8376662"/>
                      </a:cubicBezTo>
                      <a:cubicBezTo>
                        <a:pt x="9463617" y="8417529"/>
                        <a:pt x="9446263" y="8455990"/>
                        <a:pt x="9420921" y="8489036"/>
                      </a:cubicBezTo>
                      <a:cubicBezTo>
                        <a:pt x="9396991" y="8514298"/>
                        <a:pt x="9382267" y="8546884"/>
                        <a:pt x="9379123" y="8581539"/>
                      </a:cubicBezTo>
                      <a:cubicBezTo>
                        <a:pt x="9349658" y="8591132"/>
                        <a:pt x="9346232" y="8628133"/>
                        <a:pt x="9326362" y="8650060"/>
                      </a:cubicBezTo>
                      <a:cubicBezTo>
                        <a:pt x="9322250" y="8615799"/>
                        <a:pt x="9289361" y="8652115"/>
                        <a:pt x="9253730" y="8700080"/>
                      </a:cubicBezTo>
                      <a:cubicBezTo>
                        <a:pt x="9221760" y="8743532"/>
                        <a:pt x="9193128" y="8789344"/>
                        <a:pt x="9168079" y="8837122"/>
                      </a:cubicBezTo>
                      <a:cubicBezTo>
                        <a:pt x="9134503" y="8832325"/>
                        <a:pt x="9203710" y="8772027"/>
                        <a:pt x="9192746" y="8763804"/>
                      </a:cubicBezTo>
                      <a:cubicBezTo>
                        <a:pt x="9165846" y="8775967"/>
                        <a:pt x="9141088" y="8792395"/>
                        <a:pt x="9119429" y="8812454"/>
                      </a:cubicBezTo>
                      <a:cubicBezTo>
                        <a:pt x="9150949" y="8812454"/>
                        <a:pt x="9116002" y="8827529"/>
                        <a:pt x="9099558" y="8847399"/>
                      </a:cubicBezTo>
                      <a:cubicBezTo>
                        <a:pt x="9116688" y="8858363"/>
                        <a:pt x="9109151" y="8865900"/>
                        <a:pt x="9109151" y="8887827"/>
                      </a:cubicBezTo>
                      <a:cubicBezTo>
                        <a:pt x="9072835" y="8907698"/>
                        <a:pt x="9107780" y="8856307"/>
                        <a:pt x="9085854" y="8861789"/>
                      </a:cubicBezTo>
                      <a:cubicBezTo>
                        <a:pt x="9048852" y="8878234"/>
                        <a:pt x="9016647" y="8913864"/>
                        <a:pt x="9002943" y="8883715"/>
                      </a:cubicBezTo>
                      <a:cubicBezTo>
                        <a:pt x="8996777" y="8913180"/>
                        <a:pt x="9008425" y="8928254"/>
                        <a:pt x="9002943" y="8959773"/>
                      </a:cubicBezTo>
                      <a:lnTo>
                        <a:pt x="9023500" y="8972108"/>
                      </a:lnTo>
                      <a:lnTo>
                        <a:pt x="9035148" y="8979645"/>
                      </a:lnTo>
                      <a:cubicBezTo>
                        <a:pt x="9050736" y="8959808"/>
                        <a:pt x="9069488" y="8942675"/>
                        <a:pt x="9090650" y="8928939"/>
                      </a:cubicBezTo>
                      <a:cubicBezTo>
                        <a:pt x="9081830" y="8952298"/>
                        <a:pt x="9066342" y="8972550"/>
                        <a:pt x="9046112" y="8987182"/>
                      </a:cubicBezTo>
                      <a:cubicBezTo>
                        <a:pt x="9057545" y="8994785"/>
                        <a:pt x="9062573" y="9009032"/>
                        <a:pt x="9058445" y="9022127"/>
                      </a:cubicBezTo>
                      <a:cubicBezTo>
                        <a:pt x="9054334" y="9040628"/>
                        <a:pt x="9037204" y="9047480"/>
                        <a:pt x="9016647" y="9047481"/>
                      </a:cubicBezTo>
                      <a:cubicBezTo>
                        <a:pt x="9006706" y="9047778"/>
                        <a:pt x="8996827" y="9049157"/>
                        <a:pt x="8987184" y="9051592"/>
                      </a:cubicBezTo>
                      <a:cubicBezTo>
                        <a:pt x="8957035" y="9083111"/>
                        <a:pt x="8917292" y="9123538"/>
                        <a:pt x="8904959" y="9116686"/>
                      </a:cubicBezTo>
                      <a:cubicBezTo>
                        <a:pt x="8913863" y="9111555"/>
                        <a:pt x="8920478" y="9103224"/>
                        <a:pt x="8923460" y="9093390"/>
                      </a:cubicBezTo>
                      <a:cubicBezTo>
                        <a:pt x="8911974" y="9095449"/>
                        <a:pt x="8900725" y="9098663"/>
                        <a:pt x="8889885" y="9102982"/>
                      </a:cubicBezTo>
                      <a:lnTo>
                        <a:pt x="8870699" y="9113945"/>
                      </a:lnTo>
                      <a:cubicBezTo>
                        <a:pt x="8861106" y="9119427"/>
                        <a:pt x="8855624" y="9133131"/>
                        <a:pt x="8848087" y="9142724"/>
                      </a:cubicBezTo>
                      <a:cubicBezTo>
                        <a:pt x="8857886" y="9148486"/>
                        <a:pt x="8868210" y="9153304"/>
                        <a:pt x="8878921" y="9157113"/>
                      </a:cubicBezTo>
                      <a:cubicBezTo>
                        <a:pt x="8890569" y="9157113"/>
                        <a:pt x="8904273" y="9157113"/>
                        <a:pt x="8915237" y="9157113"/>
                      </a:cubicBezTo>
                      <a:cubicBezTo>
                        <a:pt x="8926179" y="9162100"/>
                        <a:pt x="8936522" y="9168306"/>
                        <a:pt x="8946071" y="9175614"/>
                      </a:cubicBezTo>
                      <a:cubicBezTo>
                        <a:pt x="8942253" y="9180242"/>
                        <a:pt x="8937880" y="9184384"/>
                        <a:pt x="8933052" y="9187948"/>
                      </a:cubicBezTo>
                      <a:cubicBezTo>
                        <a:pt x="8900847" y="9203708"/>
                        <a:pt x="8867957" y="9218097"/>
                        <a:pt x="8836437" y="9233857"/>
                      </a:cubicBezTo>
                      <a:cubicBezTo>
                        <a:pt x="8827643" y="9239481"/>
                        <a:pt x="8819386" y="9245904"/>
                        <a:pt x="8811770" y="9253043"/>
                      </a:cubicBezTo>
                      <a:cubicBezTo>
                        <a:pt x="8821624" y="9259510"/>
                        <a:pt x="8832203" y="9264799"/>
                        <a:pt x="8843290" y="9268803"/>
                      </a:cubicBezTo>
                      <a:cubicBezTo>
                        <a:pt x="8861953" y="9271196"/>
                        <a:pt x="8875990" y="9286989"/>
                        <a:pt x="8876180" y="9305803"/>
                      </a:cubicBezTo>
                      <a:cubicBezTo>
                        <a:pt x="8876180" y="9323619"/>
                        <a:pt x="8880292" y="9357880"/>
                        <a:pt x="8872069" y="9357880"/>
                      </a:cubicBezTo>
                      <a:cubicBezTo>
                        <a:pt x="8787103" y="9398992"/>
                        <a:pt x="8728175" y="9489440"/>
                        <a:pt x="8620597" y="9489440"/>
                      </a:cubicBezTo>
                      <a:cubicBezTo>
                        <a:pt x="8609312" y="9486928"/>
                        <a:pt x="8598612" y="9482276"/>
                        <a:pt x="8589078" y="9475736"/>
                      </a:cubicBezTo>
                      <a:cubicBezTo>
                        <a:pt x="8595706" y="9468192"/>
                        <a:pt x="8603049" y="9461307"/>
                        <a:pt x="8611005" y="9455179"/>
                      </a:cubicBezTo>
                      <a:cubicBezTo>
                        <a:pt x="8615116" y="9455179"/>
                        <a:pt x="8623338" y="9455179"/>
                        <a:pt x="8628820" y="9455179"/>
                      </a:cubicBezTo>
                      <a:cubicBezTo>
                        <a:pt x="8634112" y="9452535"/>
                        <a:pt x="8638783" y="9448798"/>
                        <a:pt x="8642524" y="9444216"/>
                      </a:cubicBezTo>
                      <a:cubicBezTo>
                        <a:pt x="8638413" y="9435308"/>
                        <a:pt x="8632931" y="9421604"/>
                        <a:pt x="8626079" y="9421604"/>
                      </a:cubicBezTo>
                      <a:cubicBezTo>
                        <a:pt x="8608264" y="9421604"/>
                        <a:pt x="8589078" y="9421604"/>
                        <a:pt x="8571263" y="9421604"/>
                      </a:cubicBezTo>
                      <a:cubicBezTo>
                        <a:pt x="8515108" y="9411697"/>
                        <a:pt x="8458401" y="9435885"/>
                        <a:pt x="8426684" y="9483272"/>
                      </a:cubicBezTo>
                      <a:cubicBezTo>
                        <a:pt x="8388997" y="9536718"/>
                        <a:pt x="8337607" y="9531922"/>
                        <a:pt x="8284161" y="9531922"/>
                      </a:cubicBezTo>
                      <a:cubicBezTo>
                        <a:pt x="8268806" y="9547214"/>
                        <a:pt x="8257908" y="9566402"/>
                        <a:pt x="8252642" y="9587424"/>
                      </a:cubicBezTo>
                      <a:cubicBezTo>
                        <a:pt x="8222832" y="9599101"/>
                        <a:pt x="8195768" y="9616834"/>
                        <a:pt x="8173157" y="9639499"/>
                      </a:cubicBezTo>
                      <a:cubicBezTo>
                        <a:pt x="8176416" y="9647540"/>
                        <a:pt x="8179162" y="9655779"/>
                        <a:pt x="8181380" y="9664167"/>
                      </a:cubicBezTo>
                      <a:cubicBezTo>
                        <a:pt x="8193028" y="9703909"/>
                        <a:pt x="8197139" y="9721039"/>
                        <a:pt x="8171102" y="9736114"/>
                      </a:cubicBezTo>
                      <a:cubicBezTo>
                        <a:pt x="8145064" y="9751188"/>
                        <a:pt x="8114229" y="9765578"/>
                        <a:pt x="8091617" y="9778597"/>
                      </a:cubicBezTo>
                      <a:cubicBezTo>
                        <a:pt x="8069006" y="9791615"/>
                        <a:pt x="8060098" y="9771745"/>
                        <a:pt x="8047764" y="9762151"/>
                      </a:cubicBezTo>
                      <a:cubicBezTo>
                        <a:pt x="8039966" y="9755834"/>
                        <a:pt x="8033650" y="9747881"/>
                        <a:pt x="8029264" y="9738854"/>
                      </a:cubicBezTo>
                      <a:cubicBezTo>
                        <a:pt x="8022366" y="9741177"/>
                        <a:pt x="8015249" y="9742784"/>
                        <a:pt x="8008022" y="9743651"/>
                      </a:cubicBezTo>
                      <a:cubicBezTo>
                        <a:pt x="8010078" y="9755299"/>
                        <a:pt x="8006652" y="9771060"/>
                        <a:pt x="7982670" y="9779282"/>
                      </a:cubicBezTo>
                      <a:cubicBezTo>
                        <a:pt x="7958687" y="9787504"/>
                        <a:pt x="7955261" y="9777227"/>
                        <a:pt x="7949779" y="9770374"/>
                      </a:cubicBezTo>
                      <a:lnTo>
                        <a:pt x="7944298" y="9775171"/>
                      </a:lnTo>
                      <a:cubicBezTo>
                        <a:pt x="7939502" y="9778597"/>
                        <a:pt x="7934020" y="9784078"/>
                        <a:pt x="7929223" y="9784079"/>
                      </a:cubicBezTo>
                      <a:cubicBezTo>
                        <a:pt x="7925189" y="9782409"/>
                        <a:pt x="7921985" y="9779205"/>
                        <a:pt x="7920315" y="9775171"/>
                      </a:cubicBezTo>
                      <a:cubicBezTo>
                        <a:pt x="7899759" y="9798468"/>
                        <a:pt x="7954576" y="9779282"/>
                        <a:pt x="7924427" y="9808061"/>
                      </a:cubicBezTo>
                      <a:cubicBezTo>
                        <a:pt x="7869610" y="9841636"/>
                        <a:pt x="7821646" y="9853285"/>
                        <a:pt x="7795608" y="9898509"/>
                      </a:cubicBezTo>
                      <a:cubicBezTo>
                        <a:pt x="7748329" y="9913582"/>
                        <a:pt x="7812053" y="9869044"/>
                        <a:pt x="7785330" y="9873841"/>
                      </a:cubicBezTo>
                      <a:cubicBezTo>
                        <a:pt x="7740791" y="9898509"/>
                        <a:pt x="7672956" y="9921805"/>
                        <a:pt x="7664048" y="9960177"/>
                      </a:cubicBezTo>
                      <a:cubicBezTo>
                        <a:pt x="7622440" y="9970612"/>
                        <a:pt x="7583918" y="9990813"/>
                        <a:pt x="7551674" y="10019105"/>
                      </a:cubicBezTo>
                      <a:cubicBezTo>
                        <a:pt x="7527692" y="10019790"/>
                        <a:pt x="7534544" y="10006086"/>
                        <a:pt x="7497542" y="10010883"/>
                      </a:cubicBezTo>
                      <a:cubicBezTo>
                        <a:pt x="7480412" y="10049939"/>
                        <a:pt x="7435189" y="10025957"/>
                        <a:pt x="7411891" y="10056791"/>
                      </a:cubicBezTo>
                      <a:cubicBezTo>
                        <a:pt x="7422170" y="10065014"/>
                        <a:pt x="7410521" y="10082829"/>
                        <a:pt x="7405039" y="10097903"/>
                      </a:cubicBezTo>
                      <a:cubicBezTo>
                        <a:pt x="7364612" y="10094478"/>
                        <a:pt x="7431762" y="10047883"/>
                        <a:pt x="7378316" y="10047883"/>
                      </a:cubicBezTo>
                      <a:cubicBezTo>
                        <a:pt x="7366668" y="10062958"/>
                        <a:pt x="7349538" y="10062958"/>
                        <a:pt x="7335148" y="10070495"/>
                      </a:cubicBezTo>
                      <a:cubicBezTo>
                        <a:pt x="7343371" y="10078033"/>
                        <a:pt x="7355704" y="10083514"/>
                        <a:pt x="7335148" y="10103385"/>
                      </a:cubicBezTo>
                      <a:cubicBezTo>
                        <a:pt x="7299517" y="10106126"/>
                        <a:pt x="7334463" y="10075291"/>
                        <a:pt x="7291980" y="10093792"/>
                      </a:cubicBezTo>
                      <a:cubicBezTo>
                        <a:pt x="7267998" y="10119144"/>
                        <a:pt x="7290610" y="10125997"/>
                        <a:pt x="7304314" y="10135590"/>
                      </a:cubicBezTo>
                      <a:cubicBezTo>
                        <a:pt x="7260461" y="10125997"/>
                        <a:pt x="7298832" y="10156831"/>
                        <a:pt x="7260461" y="10156831"/>
                      </a:cubicBezTo>
                      <a:cubicBezTo>
                        <a:pt x="7264915" y="10151350"/>
                        <a:pt x="7261146" y="10151350"/>
                        <a:pt x="7254294" y="10152720"/>
                      </a:cubicBezTo>
                      <a:lnTo>
                        <a:pt x="7230326" y="10156715"/>
                      </a:lnTo>
                      <a:lnTo>
                        <a:pt x="7229883" y="10156638"/>
                      </a:lnTo>
                      <a:lnTo>
                        <a:pt x="7249497" y="10141842"/>
                      </a:lnTo>
                      <a:cubicBezTo>
                        <a:pt x="7255664" y="10138331"/>
                        <a:pt x="7259090" y="10135932"/>
                        <a:pt x="7252923" y="10133534"/>
                      </a:cubicBezTo>
                      <a:cubicBezTo>
                        <a:pt x="7217978" y="10127368"/>
                        <a:pt x="7191940" y="10154091"/>
                        <a:pt x="7162476" y="10167110"/>
                      </a:cubicBezTo>
                      <a:cubicBezTo>
                        <a:pt x="7182519" y="10173790"/>
                        <a:pt x="7195623" y="10156574"/>
                        <a:pt x="7212486" y="10153619"/>
                      </a:cubicBezTo>
                      <a:lnTo>
                        <a:pt x="7229883" y="10156638"/>
                      </a:lnTo>
                      <a:lnTo>
                        <a:pt x="7229626" y="10156831"/>
                      </a:lnTo>
                      <a:lnTo>
                        <a:pt x="7230326" y="10156715"/>
                      </a:lnTo>
                      <a:lnTo>
                        <a:pt x="7230997" y="10156831"/>
                      </a:lnTo>
                      <a:cubicBezTo>
                        <a:pt x="7191254" y="10201370"/>
                        <a:pt x="7131642" y="10193147"/>
                        <a:pt x="7141235" y="10231520"/>
                      </a:cubicBezTo>
                      <a:cubicBezTo>
                        <a:pt x="7132327" y="10210963"/>
                        <a:pt x="7106289" y="10222611"/>
                        <a:pt x="7095326" y="10210963"/>
                      </a:cubicBezTo>
                      <a:cubicBezTo>
                        <a:pt x="7107660" y="10203426"/>
                        <a:pt x="7127530" y="10180814"/>
                        <a:pt x="7115196" y="10171221"/>
                      </a:cubicBezTo>
                      <a:cubicBezTo>
                        <a:pt x="7081621" y="10184240"/>
                        <a:pt x="6999397" y="10194518"/>
                        <a:pt x="6999397" y="10224667"/>
                      </a:cubicBezTo>
                      <a:cubicBezTo>
                        <a:pt x="7023379" y="10204111"/>
                        <a:pt x="7073399" y="10200684"/>
                        <a:pt x="7077510" y="10217815"/>
                      </a:cubicBezTo>
                      <a:cubicBezTo>
                        <a:pt x="7022406" y="10243041"/>
                        <a:pt x="6969268" y="10272360"/>
                        <a:pt x="6918542" y="10305521"/>
                      </a:cubicBezTo>
                      <a:cubicBezTo>
                        <a:pt x="6865781" y="10299354"/>
                        <a:pt x="6818502" y="10350745"/>
                        <a:pt x="6811650" y="10315114"/>
                      </a:cubicBezTo>
                      <a:cubicBezTo>
                        <a:pt x="6765741" y="10344578"/>
                        <a:pt x="6730795" y="10346634"/>
                        <a:pt x="6703387" y="10370617"/>
                      </a:cubicBezTo>
                      <a:cubicBezTo>
                        <a:pt x="6701331" y="10340467"/>
                        <a:pt x="6630070" y="10397340"/>
                        <a:pt x="6597865" y="10384321"/>
                      </a:cubicBezTo>
                      <a:cubicBezTo>
                        <a:pt x="6623218" y="10359653"/>
                        <a:pt x="6655422" y="10374042"/>
                        <a:pt x="6680090" y="10349374"/>
                      </a:cubicBezTo>
                      <a:cubicBezTo>
                        <a:pt x="6601291" y="10340467"/>
                        <a:pt x="6737647" y="10324707"/>
                        <a:pt x="6711609" y="10304836"/>
                      </a:cubicBezTo>
                      <a:cubicBezTo>
                        <a:pt x="6673923" y="10306207"/>
                        <a:pt x="6652681" y="10319911"/>
                        <a:pt x="6635551" y="10315800"/>
                      </a:cubicBezTo>
                      <a:cubicBezTo>
                        <a:pt x="6584242" y="10352606"/>
                        <a:pt x="6530438" y="10385805"/>
                        <a:pt x="6474527" y="10415155"/>
                      </a:cubicBezTo>
                      <a:cubicBezTo>
                        <a:pt x="6457397" y="10405562"/>
                        <a:pt x="6500566" y="10382950"/>
                        <a:pt x="6479324" y="10374042"/>
                      </a:cubicBezTo>
                      <a:cubicBezTo>
                        <a:pt x="6494398" y="10356227"/>
                        <a:pt x="6559493" y="10354171"/>
                        <a:pt x="6542363" y="10338412"/>
                      </a:cubicBezTo>
                      <a:cubicBezTo>
                        <a:pt x="6492867" y="10363436"/>
                        <a:pt x="6437133" y="10373440"/>
                        <a:pt x="6382024" y="10367190"/>
                      </a:cubicBezTo>
                      <a:cubicBezTo>
                        <a:pt x="6339541" y="10388432"/>
                        <a:pt x="6297059" y="10420636"/>
                        <a:pt x="6250465" y="10400080"/>
                      </a:cubicBezTo>
                      <a:cubicBezTo>
                        <a:pt x="6186740" y="10415155"/>
                        <a:pt x="6181944" y="10474767"/>
                        <a:pt x="6113423" y="10461748"/>
                      </a:cubicBezTo>
                      <a:cubicBezTo>
                        <a:pt x="6158647" y="10447360"/>
                        <a:pt x="6146998" y="10434340"/>
                        <a:pt x="6158647" y="10414470"/>
                      </a:cubicBezTo>
                      <a:cubicBezTo>
                        <a:pt x="6077792" y="10456952"/>
                        <a:pt x="5935269" y="10446675"/>
                        <a:pt x="5911287" y="10482991"/>
                      </a:cubicBezTo>
                      <a:cubicBezTo>
                        <a:pt x="5948288" y="10502861"/>
                        <a:pt x="5922935" y="10463119"/>
                        <a:pt x="5959251" y="10482991"/>
                      </a:cubicBezTo>
                      <a:lnTo>
                        <a:pt x="5911972" y="10509714"/>
                      </a:lnTo>
                      <a:cubicBezTo>
                        <a:pt x="5895527" y="10484360"/>
                        <a:pt x="5847562" y="10497379"/>
                        <a:pt x="5805765" y="10497379"/>
                      </a:cubicBezTo>
                      <a:cubicBezTo>
                        <a:pt x="5787949" y="10532326"/>
                        <a:pt x="5733818" y="10519307"/>
                        <a:pt x="5688594" y="10539177"/>
                      </a:cubicBezTo>
                      <a:cubicBezTo>
                        <a:pt x="5643371" y="10531640"/>
                        <a:pt x="5652963" y="10520676"/>
                        <a:pt x="5620073" y="10520676"/>
                      </a:cubicBezTo>
                      <a:cubicBezTo>
                        <a:pt x="5563201" y="10550826"/>
                        <a:pt x="5728336" y="10550141"/>
                        <a:pt x="5637203" y="10572067"/>
                      </a:cubicBezTo>
                      <a:cubicBezTo>
                        <a:pt x="5637889" y="10557678"/>
                        <a:pt x="5604999" y="10544659"/>
                        <a:pt x="5564572" y="10537807"/>
                      </a:cubicBezTo>
                      <a:cubicBezTo>
                        <a:pt x="5525467" y="10528859"/>
                        <a:pt x="5485043" y="10527233"/>
                        <a:pt x="5445346" y="10533010"/>
                      </a:cubicBezTo>
                      <a:cubicBezTo>
                        <a:pt x="5462476" y="10539863"/>
                        <a:pt x="5461790" y="10547399"/>
                        <a:pt x="5453568" y="10554937"/>
                      </a:cubicBezTo>
                      <a:cubicBezTo>
                        <a:pt x="5417252" y="10546030"/>
                        <a:pt x="5443290" y="10537122"/>
                        <a:pt x="5417252" y="10528899"/>
                      </a:cubicBezTo>
                      <a:cubicBezTo>
                        <a:pt x="5344620" y="10537122"/>
                        <a:pt x="5352843" y="10561789"/>
                        <a:pt x="5300081" y="10537122"/>
                      </a:cubicBezTo>
                      <a:cubicBezTo>
                        <a:pt x="5282267" y="10546714"/>
                        <a:pt x="5304878" y="10557678"/>
                        <a:pt x="5287064" y="10567271"/>
                      </a:cubicBezTo>
                      <a:cubicBezTo>
                        <a:pt x="5251432" y="10556993"/>
                        <a:pt x="5277469" y="10549456"/>
                        <a:pt x="5251432" y="10539863"/>
                      </a:cubicBezTo>
                      <a:cubicBezTo>
                        <a:pt x="5207521" y="10557836"/>
                        <a:pt x="5158304" y="10557836"/>
                        <a:pt x="5114391" y="10539863"/>
                      </a:cubicBezTo>
                      <a:cubicBezTo>
                        <a:pt x="5071908" y="10549456"/>
                        <a:pt x="5138373" y="10564529"/>
                        <a:pt x="5089724" y="10573437"/>
                      </a:cubicBezTo>
                      <a:cubicBezTo>
                        <a:pt x="5060946" y="10569326"/>
                        <a:pt x="5030111" y="10578234"/>
                        <a:pt x="5001331" y="10573437"/>
                      </a:cubicBezTo>
                      <a:cubicBezTo>
                        <a:pt x="5025314" y="10567271"/>
                        <a:pt x="5038333" y="10559049"/>
                        <a:pt x="5025314" y="10549456"/>
                      </a:cubicBezTo>
                      <a:cubicBezTo>
                        <a:pt x="4936237" y="10547399"/>
                        <a:pt x="4860865" y="10548770"/>
                        <a:pt x="4786177" y="10542603"/>
                      </a:cubicBezTo>
                      <a:cubicBezTo>
                        <a:pt x="4711489" y="10536437"/>
                        <a:pt x="4636801" y="10526844"/>
                        <a:pt x="4547725" y="10512454"/>
                      </a:cubicBezTo>
                      <a:cubicBezTo>
                        <a:pt x="4556632" y="10519991"/>
                        <a:pt x="4564855" y="10529584"/>
                        <a:pt x="4542928" y="10529584"/>
                      </a:cubicBezTo>
                      <a:cubicBezTo>
                        <a:pt x="4522372" y="10509028"/>
                        <a:pt x="4494982" y="10524102"/>
                        <a:pt x="4474426" y="10513139"/>
                      </a:cubicBezTo>
                      <a:cubicBezTo>
                        <a:pt x="4484704" y="10507658"/>
                        <a:pt x="4485390" y="10500806"/>
                        <a:pt x="4470315" y="10490527"/>
                      </a:cubicBezTo>
                      <a:cubicBezTo>
                        <a:pt x="4425159" y="10482006"/>
                        <a:pt x="4379193" y="10478559"/>
                        <a:pt x="4333273" y="10480249"/>
                      </a:cubicBezTo>
                      <a:cubicBezTo>
                        <a:pt x="4315458" y="10469286"/>
                        <a:pt x="4327107" y="10464490"/>
                        <a:pt x="4311346" y="10453526"/>
                      </a:cubicBezTo>
                      <a:cubicBezTo>
                        <a:pt x="4244195" y="10474083"/>
                        <a:pt x="4196916" y="10429545"/>
                        <a:pt x="4135247" y="10429545"/>
                      </a:cubicBezTo>
                      <a:cubicBezTo>
                        <a:pt x="4143470" y="10435711"/>
                        <a:pt x="4135933" y="10438451"/>
                        <a:pt x="4140045" y="10443933"/>
                      </a:cubicBezTo>
                      <a:cubicBezTo>
                        <a:pt x="4169585" y="10446942"/>
                        <a:pt x="4198235" y="10455793"/>
                        <a:pt x="4224326" y="10469972"/>
                      </a:cubicBezTo>
                      <a:cubicBezTo>
                        <a:pt x="4184895" y="10460672"/>
                        <a:pt x="4143506" y="10464522"/>
                        <a:pt x="4106469" y="10480935"/>
                      </a:cubicBezTo>
                      <a:cubicBezTo>
                        <a:pt x="4056449" y="10452155"/>
                        <a:pt x="4162656" y="10470656"/>
                        <a:pt x="4137304" y="10452155"/>
                      </a:cubicBezTo>
                      <a:cubicBezTo>
                        <a:pt x="4071523" y="10442563"/>
                        <a:pt x="3976964" y="10439137"/>
                        <a:pt x="3885147" y="10426803"/>
                      </a:cubicBezTo>
                      <a:cubicBezTo>
                        <a:pt x="3835126" y="10420636"/>
                        <a:pt x="3789217" y="10414470"/>
                        <a:pt x="3748105" y="10405562"/>
                      </a:cubicBezTo>
                      <a:cubicBezTo>
                        <a:pt x="3710983" y="10396734"/>
                        <a:pt x="3675085" y="10383388"/>
                        <a:pt x="3641214" y="10365820"/>
                      </a:cubicBezTo>
                      <a:cubicBezTo>
                        <a:pt x="3617917" y="10378154"/>
                        <a:pt x="3609008" y="10365820"/>
                        <a:pt x="3572693" y="10354171"/>
                      </a:cubicBezTo>
                      <a:cubicBezTo>
                        <a:pt x="3582286" y="10324022"/>
                        <a:pt x="3706992" y="10378154"/>
                        <a:pt x="3687123" y="10339781"/>
                      </a:cubicBezTo>
                      <a:cubicBezTo>
                        <a:pt x="3591705" y="10309636"/>
                        <a:pt x="3494719" y="10284703"/>
                        <a:pt x="3396593" y="10265094"/>
                      </a:cubicBezTo>
                      <a:cubicBezTo>
                        <a:pt x="3363018" y="10237686"/>
                        <a:pt x="3390427" y="10237686"/>
                        <a:pt x="3407557" y="10265094"/>
                      </a:cubicBezTo>
                      <a:cubicBezTo>
                        <a:pt x="3406872" y="10250705"/>
                        <a:pt x="3511024" y="10280169"/>
                        <a:pt x="3511024" y="10256186"/>
                      </a:cubicBezTo>
                      <a:cubicBezTo>
                        <a:pt x="3452520" y="10234678"/>
                        <a:pt x="3390354" y="10224900"/>
                        <a:pt x="3328073" y="10227407"/>
                      </a:cubicBezTo>
                      <a:cubicBezTo>
                        <a:pt x="3339721" y="10226038"/>
                        <a:pt x="3329443" y="10215074"/>
                        <a:pt x="3318480" y="10204111"/>
                      </a:cubicBezTo>
                      <a:cubicBezTo>
                        <a:pt x="3249274" y="10193833"/>
                        <a:pt x="3188976" y="10171221"/>
                        <a:pt x="3120455" y="10154776"/>
                      </a:cubicBezTo>
                      <a:cubicBezTo>
                        <a:pt x="3051329" y="10135600"/>
                        <a:pt x="2980348" y="10123885"/>
                        <a:pt x="2908726" y="10119830"/>
                      </a:cubicBezTo>
                      <a:cubicBezTo>
                        <a:pt x="2890911" y="10095163"/>
                        <a:pt x="2910096" y="10091052"/>
                        <a:pt x="2921745" y="10082144"/>
                      </a:cubicBezTo>
                      <a:cubicBezTo>
                        <a:pt x="2940245" y="10097218"/>
                        <a:pt x="2916948" y="10096534"/>
                        <a:pt x="2940245" y="10107496"/>
                      </a:cubicBezTo>
                      <a:cubicBezTo>
                        <a:pt x="2963542" y="10118460"/>
                        <a:pt x="2974506" y="10119144"/>
                        <a:pt x="2967654" y="10102014"/>
                      </a:cubicBezTo>
                      <a:cubicBezTo>
                        <a:pt x="2939845" y="10083935"/>
                        <a:pt x="2910496" y="10068343"/>
                        <a:pt x="2879948" y="10055421"/>
                      </a:cubicBezTo>
                      <a:cubicBezTo>
                        <a:pt x="2886114" y="10068440"/>
                        <a:pt x="2862817" y="10062273"/>
                        <a:pt x="2859391" y="10068440"/>
                      </a:cubicBezTo>
                      <a:cubicBezTo>
                        <a:pt x="2832668" y="10060218"/>
                        <a:pt x="2827186" y="10022531"/>
                        <a:pt x="2799778" y="10016363"/>
                      </a:cubicBezTo>
                      <a:cubicBezTo>
                        <a:pt x="2787444" y="10015678"/>
                        <a:pt x="2767573" y="10010197"/>
                        <a:pt x="2772369" y="10019790"/>
                      </a:cubicBezTo>
                      <a:cubicBezTo>
                        <a:pt x="2819649" y="10045143"/>
                        <a:pt x="2814852" y="10037606"/>
                        <a:pt x="2814852" y="10064328"/>
                      </a:cubicBezTo>
                      <a:cubicBezTo>
                        <a:pt x="2843767" y="10072813"/>
                        <a:pt x="2871085" y="10086010"/>
                        <a:pt x="2895707" y="10103385"/>
                      </a:cubicBezTo>
                      <a:cubicBezTo>
                        <a:pt x="2858020" y="10101329"/>
                        <a:pt x="2947783" y="10135590"/>
                        <a:pt x="2910096" y="10135590"/>
                      </a:cubicBezTo>
                      <a:cubicBezTo>
                        <a:pt x="2871039" y="10117775"/>
                        <a:pt x="2889540" y="10123941"/>
                        <a:pt x="2866928" y="10092421"/>
                      </a:cubicBezTo>
                      <a:cubicBezTo>
                        <a:pt x="2783333" y="10044457"/>
                        <a:pt x="2738109" y="10058161"/>
                        <a:pt x="2673699" y="10023901"/>
                      </a:cubicBezTo>
                      <a:cubicBezTo>
                        <a:pt x="2712756" y="10018420"/>
                        <a:pt x="2777851" y="10028698"/>
                        <a:pt x="2760036" y="9988955"/>
                      </a:cubicBezTo>
                      <a:cubicBezTo>
                        <a:pt x="2719608" y="9949213"/>
                        <a:pt x="2644236" y="9957436"/>
                        <a:pt x="2596956" y="9926601"/>
                      </a:cubicBezTo>
                      <a:cubicBezTo>
                        <a:pt x="2578456" y="9886174"/>
                        <a:pt x="2535287" y="9877266"/>
                        <a:pt x="2503083" y="9853969"/>
                      </a:cubicBezTo>
                      <a:cubicBezTo>
                        <a:pt x="2494175" y="9871786"/>
                        <a:pt x="2383171" y="9829302"/>
                        <a:pt x="2387283" y="9808061"/>
                      </a:cubicBezTo>
                      <a:cubicBezTo>
                        <a:pt x="2411950" y="9823820"/>
                        <a:pt x="2464712" y="9845747"/>
                        <a:pt x="2437304" y="9808061"/>
                      </a:cubicBezTo>
                      <a:cubicBezTo>
                        <a:pt x="2410049" y="9801863"/>
                        <a:pt x="2383927" y="9791461"/>
                        <a:pt x="2359874" y="9777227"/>
                      </a:cubicBezTo>
                      <a:cubicBezTo>
                        <a:pt x="2367412" y="9790930"/>
                        <a:pt x="2335892" y="9777911"/>
                        <a:pt x="2353707" y="9799153"/>
                      </a:cubicBezTo>
                      <a:cubicBezTo>
                        <a:pt x="2308177" y="9773753"/>
                        <a:pt x="2261284" y="9750878"/>
                        <a:pt x="2213240" y="9730632"/>
                      </a:cubicBezTo>
                      <a:cubicBezTo>
                        <a:pt x="2169387" y="9651149"/>
                        <a:pt x="2094699" y="9686094"/>
                        <a:pt x="2056327" y="9593590"/>
                      </a:cubicBezTo>
                      <a:cubicBezTo>
                        <a:pt x="2024123" y="9588109"/>
                        <a:pt x="2009733" y="9565498"/>
                        <a:pt x="1975473" y="9561385"/>
                      </a:cubicBezTo>
                      <a:cubicBezTo>
                        <a:pt x="2006350" y="9543624"/>
                        <a:pt x="2042501" y="9537316"/>
                        <a:pt x="2077569" y="9543570"/>
                      </a:cubicBezTo>
                      <a:cubicBezTo>
                        <a:pt x="1972732" y="9469568"/>
                        <a:pt x="1872692" y="9372953"/>
                        <a:pt x="1782244" y="9372953"/>
                      </a:cubicBezTo>
                      <a:cubicBezTo>
                        <a:pt x="1710983" y="9303063"/>
                        <a:pt x="1600664" y="9197540"/>
                        <a:pt x="1512958" y="9181781"/>
                      </a:cubicBezTo>
                      <a:cubicBezTo>
                        <a:pt x="1554328" y="9281308"/>
                        <a:pt x="1706914" y="9327848"/>
                        <a:pt x="1771039" y="9390258"/>
                      </a:cubicBezTo>
                      <a:lnTo>
                        <a:pt x="1791202" y="9416461"/>
                      </a:lnTo>
                      <a:lnTo>
                        <a:pt x="1731337" y="9387930"/>
                      </a:lnTo>
                      <a:cubicBezTo>
                        <a:pt x="1700966" y="9376470"/>
                        <a:pt x="1669635" y="9367554"/>
                        <a:pt x="1637665" y="9361305"/>
                      </a:cubicBezTo>
                      <a:cubicBezTo>
                        <a:pt x="1602720" y="9314711"/>
                        <a:pt x="1559553" y="9271543"/>
                        <a:pt x="1521866" y="9224263"/>
                      </a:cubicBezTo>
                      <a:cubicBezTo>
                        <a:pt x="1447863" y="9201651"/>
                        <a:pt x="1422510" y="9150947"/>
                        <a:pt x="1379342" y="9167391"/>
                      </a:cubicBezTo>
                      <a:cubicBezTo>
                        <a:pt x="1360157" y="9131761"/>
                        <a:pt x="1417030" y="9174928"/>
                        <a:pt x="1393732" y="9131761"/>
                      </a:cubicBezTo>
                      <a:cubicBezTo>
                        <a:pt x="1347824" y="9080370"/>
                        <a:pt x="1367694" y="9108463"/>
                        <a:pt x="1376602" y="9080370"/>
                      </a:cubicBezTo>
                      <a:cubicBezTo>
                        <a:pt x="1345768" y="9065981"/>
                        <a:pt x="1313562" y="9051592"/>
                        <a:pt x="1284098" y="9035146"/>
                      </a:cubicBezTo>
                      <a:cubicBezTo>
                        <a:pt x="1270259" y="9002414"/>
                        <a:pt x="1246229" y="8975019"/>
                        <a:pt x="1215578" y="8957033"/>
                      </a:cubicBezTo>
                      <a:cubicBezTo>
                        <a:pt x="1213523" y="8983071"/>
                        <a:pt x="1238876" y="8990608"/>
                        <a:pt x="1247782" y="9009108"/>
                      </a:cubicBezTo>
                      <a:cubicBezTo>
                        <a:pt x="1213523" y="8985811"/>
                        <a:pt x="1197762" y="8985127"/>
                        <a:pt x="1192966" y="8997460"/>
                      </a:cubicBezTo>
                      <a:cubicBezTo>
                        <a:pt x="1173095" y="8969366"/>
                        <a:pt x="1137464" y="8952236"/>
                        <a:pt x="1134038" y="8913180"/>
                      </a:cubicBezTo>
                      <a:cubicBezTo>
                        <a:pt x="1156650" y="8922772"/>
                        <a:pt x="1179948" y="8932365"/>
                        <a:pt x="1163503" y="8893994"/>
                      </a:cubicBezTo>
                      <a:cubicBezTo>
                        <a:pt x="1116223" y="8873437"/>
                        <a:pt x="1066887" y="8848770"/>
                        <a:pt x="1018239" y="8825473"/>
                      </a:cubicBezTo>
                      <a:cubicBezTo>
                        <a:pt x="1020293" y="8768601"/>
                        <a:pt x="923680" y="8770656"/>
                        <a:pt x="923680" y="8714469"/>
                      </a:cubicBezTo>
                      <a:cubicBezTo>
                        <a:pt x="944235" y="8708987"/>
                        <a:pt x="962052" y="8745989"/>
                        <a:pt x="968904" y="8723377"/>
                      </a:cubicBezTo>
                      <a:cubicBezTo>
                        <a:pt x="976441" y="8750785"/>
                        <a:pt x="1010016" y="8762434"/>
                        <a:pt x="1025775" y="8785046"/>
                      </a:cubicBezTo>
                      <a:cubicBezTo>
                        <a:pt x="1025775" y="8772712"/>
                        <a:pt x="1035369" y="8772712"/>
                        <a:pt x="1025775" y="8748730"/>
                      </a:cubicBezTo>
                      <a:lnTo>
                        <a:pt x="966163" y="8713099"/>
                      </a:lnTo>
                      <a:cubicBezTo>
                        <a:pt x="980552" y="8682950"/>
                        <a:pt x="925050" y="8658282"/>
                        <a:pt x="912031" y="8614429"/>
                      </a:cubicBezTo>
                      <a:cubicBezTo>
                        <a:pt x="980552" y="8670616"/>
                        <a:pt x="1033998" y="8765860"/>
                        <a:pt x="1102518" y="8751471"/>
                      </a:cubicBezTo>
                      <a:cubicBezTo>
                        <a:pt x="1069181" y="8708078"/>
                        <a:pt x="1029710" y="8669762"/>
                        <a:pt x="985349" y="8637726"/>
                      </a:cubicBezTo>
                      <a:cubicBezTo>
                        <a:pt x="943551" y="8598669"/>
                        <a:pt x="910661" y="8559612"/>
                        <a:pt x="929161" y="8525352"/>
                      </a:cubicBezTo>
                      <a:cubicBezTo>
                        <a:pt x="912685" y="8505550"/>
                        <a:pt x="892417" y="8489242"/>
                        <a:pt x="869548" y="8477387"/>
                      </a:cubicBezTo>
                      <a:cubicBezTo>
                        <a:pt x="870233" y="8488351"/>
                        <a:pt x="877086" y="8508222"/>
                        <a:pt x="866122" y="8502740"/>
                      </a:cubicBezTo>
                      <a:cubicBezTo>
                        <a:pt x="826248" y="8438667"/>
                        <a:pt x="782783" y="8376899"/>
                        <a:pt x="735933" y="8317734"/>
                      </a:cubicBezTo>
                      <a:cubicBezTo>
                        <a:pt x="711266" y="8286900"/>
                        <a:pt x="688653" y="8256751"/>
                        <a:pt x="667412" y="8225231"/>
                      </a:cubicBezTo>
                      <a:cubicBezTo>
                        <a:pt x="647549" y="8193372"/>
                        <a:pt x="629919" y="8160174"/>
                        <a:pt x="614650" y="8125876"/>
                      </a:cubicBezTo>
                      <a:cubicBezTo>
                        <a:pt x="613965" y="8139580"/>
                        <a:pt x="596150" y="8125876"/>
                        <a:pt x="589984" y="8125876"/>
                      </a:cubicBezTo>
                      <a:cubicBezTo>
                        <a:pt x="593409" y="8091615"/>
                        <a:pt x="553667" y="8074485"/>
                        <a:pt x="549556" y="8042966"/>
                      </a:cubicBezTo>
                      <a:cubicBezTo>
                        <a:pt x="580390" y="8060096"/>
                        <a:pt x="598205" y="8108061"/>
                        <a:pt x="602317" y="8075856"/>
                      </a:cubicBezTo>
                      <a:cubicBezTo>
                        <a:pt x="572167" y="8023095"/>
                        <a:pt x="545444" y="7968278"/>
                        <a:pt x="509815" y="7916203"/>
                      </a:cubicBezTo>
                      <a:cubicBezTo>
                        <a:pt x="501591" y="7879887"/>
                        <a:pt x="520778" y="7899072"/>
                        <a:pt x="515980" y="7870294"/>
                      </a:cubicBezTo>
                      <a:cubicBezTo>
                        <a:pt x="505017" y="7863442"/>
                        <a:pt x="500221" y="7870979"/>
                        <a:pt x="482405" y="7850423"/>
                      </a:cubicBezTo>
                      <a:cubicBezTo>
                        <a:pt x="481720" y="7825070"/>
                        <a:pt x="496109" y="7831922"/>
                        <a:pt x="489257" y="7794236"/>
                      </a:cubicBezTo>
                      <a:cubicBezTo>
                        <a:pt x="457053" y="7764086"/>
                        <a:pt x="463905" y="7759975"/>
                        <a:pt x="437867" y="7747641"/>
                      </a:cubicBezTo>
                      <a:cubicBezTo>
                        <a:pt x="446089" y="7722289"/>
                        <a:pt x="470757" y="7736678"/>
                        <a:pt x="479664" y="7712011"/>
                      </a:cubicBezTo>
                      <a:cubicBezTo>
                        <a:pt x="452196" y="7682352"/>
                        <a:pt x="433668" y="7645535"/>
                        <a:pt x="426218" y="7605804"/>
                      </a:cubicBezTo>
                      <a:lnTo>
                        <a:pt x="439237" y="7616082"/>
                      </a:lnTo>
                      <a:cubicBezTo>
                        <a:pt x="439922" y="7612655"/>
                        <a:pt x="441293" y="7607859"/>
                        <a:pt x="448146" y="7616082"/>
                      </a:cubicBezTo>
                      <a:cubicBezTo>
                        <a:pt x="437182" y="7638694"/>
                        <a:pt x="474183" y="7697621"/>
                        <a:pt x="479664" y="7679806"/>
                      </a:cubicBezTo>
                      <a:cubicBezTo>
                        <a:pt x="459437" y="7621728"/>
                        <a:pt x="428009" y="7568183"/>
                        <a:pt x="387161" y="7522208"/>
                      </a:cubicBezTo>
                      <a:cubicBezTo>
                        <a:pt x="402921" y="7503708"/>
                        <a:pt x="368661" y="7470818"/>
                        <a:pt x="387161" y="7458484"/>
                      </a:cubicBezTo>
                      <a:cubicBezTo>
                        <a:pt x="376198" y="7461910"/>
                        <a:pt x="357012" y="7442039"/>
                        <a:pt x="357012" y="7415316"/>
                      </a:cubicBezTo>
                      <a:cubicBezTo>
                        <a:pt x="387161" y="7447521"/>
                        <a:pt x="407032" y="7442039"/>
                        <a:pt x="407032" y="7400927"/>
                      </a:cubicBezTo>
                      <a:cubicBezTo>
                        <a:pt x="427589" y="7439298"/>
                        <a:pt x="444719" y="7473558"/>
                        <a:pt x="468016" y="7507819"/>
                      </a:cubicBezTo>
                      <a:cubicBezTo>
                        <a:pt x="469386" y="7479040"/>
                        <a:pt x="502961" y="7529745"/>
                        <a:pt x="493369" y="7479040"/>
                      </a:cubicBezTo>
                      <a:cubicBezTo>
                        <a:pt x="443754" y="7438615"/>
                        <a:pt x="407069" y="7384541"/>
                        <a:pt x="387848" y="7323498"/>
                      </a:cubicBezTo>
                      <a:cubicBezTo>
                        <a:pt x="372772" y="7331035"/>
                        <a:pt x="333030" y="7315276"/>
                        <a:pt x="326179" y="7254977"/>
                      </a:cubicBezTo>
                      <a:cubicBezTo>
                        <a:pt x="344678" y="7274848"/>
                        <a:pt x="348105" y="7298145"/>
                        <a:pt x="372087" y="7315276"/>
                      </a:cubicBezTo>
                      <a:cubicBezTo>
                        <a:pt x="383050" y="7306368"/>
                        <a:pt x="386476" y="7259773"/>
                        <a:pt x="376883" y="7252921"/>
                      </a:cubicBezTo>
                      <a:cubicBezTo>
                        <a:pt x="367290" y="7246069"/>
                        <a:pt x="343993" y="7263885"/>
                        <a:pt x="337826" y="7221402"/>
                      </a:cubicBezTo>
                      <a:cubicBezTo>
                        <a:pt x="348790" y="7235106"/>
                        <a:pt x="371402" y="7225513"/>
                        <a:pt x="348790" y="7198105"/>
                      </a:cubicBezTo>
                      <a:cubicBezTo>
                        <a:pt x="326179" y="7170697"/>
                        <a:pt x="324122" y="7207013"/>
                        <a:pt x="295325" y="7159733"/>
                      </a:cubicBezTo>
                      <a:cubicBezTo>
                        <a:pt x="294640" y="7132325"/>
                        <a:pt x="324807" y="7128899"/>
                        <a:pt x="310399" y="7105602"/>
                      </a:cubicBezTo>
                      <a:cubicBezTo>
                        <a:pt x="302862" y="7121362"/>
                        <a:pt x="259009" y="7096694"/>
                        <a:pt x="249417" y="7056952"/>
                      </a:cubicBezTo>
                      <a:cubicBezTo>
                        <a:pt x="259695" y="7035025"/>
                        <a:pt x="274084" y="7078879"/>
                        <a:pt x="280936" y="7070656"/>
                      </a:cubicBezTo>
                      <a:cubicBezTo>
                        <a:pt x="257638" y="7037766"/>
                        <a:pt x="302177" y="7040507"/>
                        <a:pt x="280936" y="7020636"/>
                      </a:cubicBezTo>
                      <a:cubicBezTo>
                        <a:pt x="253528" y="7054896"/>
                        <a:pt x="200081" y="6932930"/>
                        <a:pt x="195284" y="6874002"/>
                      </a:cubicBezTo>
                      <a:cubicBezTo>
                        <a:pt x="184292" y="6866132"/>
                        <a:pt x="169013" y="6868576"/>
                        <a:pt x="161025" y="6879483"/>
                      </a:cubicBezTo>
                      <a:cubicBezTo>
                        <a:pt x="161025" y="6842482"/>
                        <a:pt x="150060" y="6817129"/>
                        <a:pt x="134987" y="6832204"/>
                      </a:cubicBezTo>
                      <a:cubicBezTo>
                        <a:pt x="139782" y="6804796"/>
                        <a:pt x="117172" y="6780813"/>
                        <a:pt x="123338" y="6752720"/>
                      </a:cubicBezTo>
                      <a:cubicBezTo>
                        <a:pt x="164864" y="6802281"/>
                        <a:pt x="197128" y="6858915"/>
                        <a:pt x="218581" y="6919910"/>
                      </a:cubicBezTo>
                      <a:cubicBezTo>
                        <a:pt x="219953" y="6908262"/>
                        <a:pt x="228860" y="6915114"/>
                        <a:pt x="228860" y="6908262"/>
                      </a:cubicBezTo>
                      <a:cubicBezTo>
                        <a:pt x="150747" y="6754090"/>
                        <a:pt x="145265" y="6647198"/>
                        <a:pt x="60984" y="6485489"/>
                      </a:cubicBezTo>
                      <a:cubicBezTo>
                        <a:pt x="73317" y="6464247"/>
                        <a:pt x="59613" y="6445062"/>
                        <a:pt x="68522" y="6424506"/>
                      </a:cubicBezTo>
                      <a:cubicBezTo>
                        <a:pt x="110319" y="6476581"/>
                        <a:pt x="137043" y="6585529"/>
                        <a:pt x="193915" y="6622531"/>
                      </a:cubicBezTo>
                      <a:lnTo>
                        <a:pt x="198710" y="6601974"/>
                      </a:lnTo>
                      <a:cubicBezTo>
                        <a:pt x="141153" y="6496452"/>
                        <a:pt x="65780" y="6387504"/>
                        <a:pt x="87022" y="6273075"/>
                      </a:cubicBezTo>
                      <a:cubicBezTo>
                        <a:pt x="54132" y="6180571"/>
                        <a:pt x="12335" y="6038733"/>
                        <a:pt x="35632" y="5975009"/>
                      </a:cubicBezTo>
                      <a:cubicBezTo>
                        <a:pt x="23983" y="5975009"/>
                        <a:pt x="18502" y="5951027"/>
                        <a:pt x="18502" y="5924989"/>
                      </a:cubicBezTo>
                      <a:cubicBezTo>
                        <a:pt x="30835" y="5953768"/>
                        <a:pt x="41798" y="5964731"/>
                        <a:pt x="50021" y="5935267"/>
                      </a:cubicBezTo>
                      <a:cubicBezTo>
                        <a:pt x="44456" y="5908073"/>
                        <a:pt x="49090" y="5879781"/>
                        <a:pt x="63039" y="5855783"/>
                      </a:cubicBezTo>
                      <a:cubicBezTo>
                        <a:pt x="50706" y="5829745"/>
                        <a:pt x="54818" y="5805763"/>
                        <a:pt x="39058" y="5825634"/>
                      </a:cubicBezTo>
                      <a:cubicBezTo>
                        <a:pt x="44539" y="5839338"/>
                        <a:pt x="54132" y="5852357"/>
                        <a:pt x="50021" y="5866061"/>
                      </a:cubicBezTo>
                      <a:cubicBezTo>
                        <a:pt x="21928" y="5857839"/>
                        <a:pt x="26723" y="5783837"/>
                        <a:pt x="0" y="5744094"/>
                      </a:cubicBezTo>
                      <a:cubicBezTo>
                        <a:pt x="51391" y="5718742"/>
                        <a:pt x="42484" y="5584441"/>
                        <a:pt x="58928" y="5500160"/>
                      </a:cubicBezTo>
                      <a:cubicBezTo>
                        <a:pt x="81541" y="5517976"/>
                        <a:pt x="93874" y="5452196"/>
                        <a:pt x="106892" y="5415880"/>
                      </a:cubicBezTo>
                      <a:cubicBezTo>
                        <a:pt x="140469" y="5423417"/>
                        <a:pt x="167877" y="5473437"/>
                        <a:pt x="193230" y="5541958"/>
                      </a:cubicBezTo>
                      <a:cubicBezTo>
                        <a:pt x="182106" y="5457896"/>
                        <a:pt x="188877" y="5372432"/>
                        <a:pt x="213101" y="5291172"/>
                      </a:cubicBezTo>
                      <a:cubicBezTo>
                        <a:pt x="225607" y="5232414"/>
                        <a:pt x="231126" y="5172385"/>
                        <a:pt x="229545" y="5112332"/>
                      </a:cubicBezTo>
                      <a:cubicBezTo>
                        <a:pt x="230288" y="5094436"/>
                        <a:pt x="245212" y="5080424"/>
                        <a:pt x="263121" y="5080813"/>
                      </a:cubicBezTo>
                      <a:cubicBezTo>
                        <a:pt x="266712" y="5090623"/>
                        <a:pt x="271304" y="5100038"/>
                        <a:pt x="276825" y="5108907"/>
                      </a:cubicBezTo>
                      <a:cubicBezTo>
                        <a:pt x="296696" y="5137686"/>
                        <a:pt x="341252" y="5156186"/>
                        <a:pt x="330974" y="5197298"/>
                      </a:cubicBezTo>
                      <a:cubicBezTo>
                        <a:pt x="323437" y="5224022"/>
                        <a:pt x="298751" y="5240467"/>
                        <a:pt x="277509" y="5269245"/>
                      </a:cubicBezTo>
                      <a:cubicBezTo>
                        <a:pt x="256269" y="5298024"/>
                        <a:pt x="267232" y="5322006"/>
                        <a:pt x="298751" y="5337766"/>
                      </a:cubicBezTo>
                      <a:cubicBezTo>
                        <a:pt x="330289" y="5353526"/>
                        <a:pt x="363179" y="5368600"/>
                        <a:pt x="394699" y="5385045"/>
                      </a:cubicBezTo>
                      <a:cubicBezTo>
                        <a:pt x="406348" y="5391212"/>
                        <a:pt x="402921" y="5401491"/>
                        <a:pt x="387848" y="5409713"/>
                      </a:cubicBezTo>
                      <a:cubicBezTo>
                        <a:pt x="372772" y="5417935"/>
                        <a:pt x="350161" y="5422047"/>
                        <a:pt x="342624" y="5434381"/>
                      </a:cubicBezTo>
                      <a:cubicBezTo>
                        <a:pt x="329874" y="5474465"/>
                        <a:pt x="313813" y="5513427"/>
                        <a:pt x="294640" y="5550866"/>
                      </a:cubicBezTo>
                      <a:cubicBezTo>
                        <a:pt x="274084" y="5572107"/>
                        <a:pt x="226119" y="5574163"/>
                        <a:pt x="226119" y="5619387"/>
                      </a:cubicBezTo>
                      <a:cubicBezTo>
                        <a:pt x="237768" y="5657073"/>
                        <a:pt x="248045" y="5698186"/>
                        <a:pt x="259009" y="5738613"/>
                      </a:cubicBezTo>
                      <a:cubicBezTo>
                        <a:pt x="239138" y="5746150"/>
                        <a:pt x="241194" y="5708463"/>
                        <a:pt x="226805" y="5708463"/>
                      </a:cubicBezTo>
                      <a:cubicBezTo>
                        <a:pt x="217212" y="5766021"/>
                        <a:pt x="257638" y="5794114"/>
                        <a:pt x="252157" y="5862635"/>
                      </a:cubicBezTo>
                      <a:cubicBezTo>
                        <a:pt x="327548" y="5881136"/>
                        <a:pt x="322753" y="6155904"/>
                        <a:pt x="372772" y="6230592"/>
                      </a:cubicBezTo>
                      <a:cubicBezTo>
                        <a:pt x="370525" y="6294608"/>
                        <a:pt x="379097" y="6358545"/>
                        <a:pt x="398125" y="6419709"/>
                      </a:cubicBezTo>
                      <a:cubicBezTo>
                        <a:pt x="414775" y="6468825"/>
                        <a:pt x="434926" y="6516684"/>
                        <a:pt x="458423" y="6562917"/>
                      </a:cubicBezTo>
                      <a:cubicBezTo>
                        <a:pt x="456367" y="6538250"/>
                        <a:pt x="417310" y="6469729"/>
                        <a:pt x="448146" y="6469729"/>
                      </a:cubicBezTo>
                      <a:cubicBezTo>
                        <a:pt x="475554" y="6543732"/>
                        <a:pt x="476924" y="6609512"/>
                        <a:pt x="516666" y="6658847"/>
                      </a:cubicBezTo>
                      <a:cubicBezTo>
                        <a:pt x="525573" y="6725312"/>
                        <a:pt x="562576" y="6853445"/>
                        <a:pt x="594094" y="6853445"/>
                      </a:cubicBezTo>
                      <a:cubicBezTo>
                        <a:pt x="606428" y="6900725"/>
                        <a:pt x="580390" y="6847964"/>
                        <a:pt x="580390" y="6884965"/>
                      </a:cubicBezTo>
                      <a:cubicBezTo>
                        <a:pt x="599576" y="6931559"/>
                        <a:pt x="652337" y="6970616"/>
                        <a:pt x="648911" y="7022007"/>
                      </a:cubicBezTo>
                      <a:cubicBezTo>
                        <a:pt x="630410" y="7008988"/>
                        <a:pt x="630410" y="6945263"/>
                        <a:pt x="616706" y="6962394"/>
                      </a:cubicBezTo>
                      <a:cubicBezTo>
                        <a:pt x="628354" y="7007617"/>
                        <a:pt x="644114" y="7093268"/>
                        <a:pt x="668782" y="7055582"/>
                      </a:cubicBezTo>
                      <a:cubicBezTo>
                        <a:pt x="679967" y="7111983"/>
                        <a:pt x="698153" y="7166767"/>
                        <a:pt x="722914" y="7218661"/>
                      </a:cubicBezTo>
                      <a:cubicBezTo>
                        <a:pt x="746896" y="7271422"/>
                        <a:pt x="770879" y="7324183"/>
                        <a:pt x="799657" y="7374888"/>
                      </a:cubicBezTo>
                      <a:cubicBezTo>
                        <a:pt x="838028" y="7374888"/>
                        <a:pt x="902439" y="7450262"/>
                        <a:pt x="941494" y="7511930"/>
                      </a:cubicBezTo>
                      <a:cubicBezTo>
                        <a:pt x="950184" y="7497664"/>
                        <a:pt x="966984" y="7490504"/>
                        <a:pt x="983293" y="7494114"/>
                      </a:cubicBezTo>
                      <a:cubicBezTo>
                        <a:pt x="985654" y="7490262"/>
                        <a:pt x="987498" y="7486115"/>
                        <a:pt x="988774" y="7481781"/>
                      </a:cubicBezTo>
                      <a:cubicBezTo>
                        <a:pt x="981957" y="7469073"/>
                        <a:pt x="972906" y="7457700"/>
                        <a:pt x="962052" y="7448206"/>
                      </a:cubicBezTo>
                      <a:cubicBezTo>
                        <a:pt x="957684" y="7446706"/>
                        <a:pt x="953537" y="7444632"/>
                        <a:pt x="949717" y="7442039"/>
                      </a:cubicBezTo>
                      <a:cubicBezTo>
                        <a:pt x="946291" y="7461910"/>
                        <a:pt x="936013" y="7464651"/>
                        <a:pt x="918197" y="7449576"/>
                      </a:cubicBezTo>
                      <a:cubicBezTo>
                        <a:pt x="899885" y="7390527"/>
                        <a:pt x="873112" y="7334442"/>
                        <a:pt x="838713" y="7283071"/>
                      </a:cubicBezTo>
                      <a:cubicBezTo>
                        <a:pt x="838713" y="7262514"/>
                        <a:pt x="850363" y="7269366"/>
                        <a:pt x="850363" y="7250866"/>
                      </a:cubicBezTo>
                      <a:cubicBezTo>
                        <a:pt x="835287" y="7247440"/>
                        <a:pt x="831176" y="7238532"/>
                        <a:pt x="827066" y="7226884"/>
                      </a:cubicBezTo>
                      <a:cubicBezTo>
                        <a:pt x="825864" y="7232776"/>
                        <a:pt x="824027" y="7238520"/>
                        <a:pt x="821583" y="7244014"/>
                      </a:cubicBezTo>
                      <a:cubicBezTo>
                        <a:pt x="818512" y="7249414"/>
                        <a:pt x="814578" y="7254275"/>
                        <a:pt x="809935" y="7258403"/>
                      </a:cubicBezTo>
                      <a:cubicBezTo>
                        <a:pt x="803768" y="7250866"/>
                        <a:pt x="792120" y="7242643"/>
                        <a:pt x="792120" y="7235106"/>
                      </a:cubicBezTo>
                      <a:cubicBezTo>
                        <a:pt x="790129" y="7213620"/>
                        <a:pt x="792458" y="7191953"/>
                        <a:pt x="798972" y="7171382"/>
                      </a:cubicBezTo>
                      <a:cubicBezTo>
                        <a:pt x="798497" y="7165110"/>
                        <a:pt x="797347" y="7158907"/>
                        <a:pt x="795546" y="7152881"/>
                      </a:cubicBezTo>
                      <a:lnTo>
                        <a:pt x="803768" y="7162474"/>
                      </a:lnTo>
                      <a:cubicBezTo>
                        <a:pt x="819527" y="7137807"/>
                        <a:pt x="818842" y="7124103"/>
                        <a:pt x="793489" y="7108343"/>
                      </a:cubicBezTo>
                      <a:cubicBezTo>
                        <a:pt x="768138" y="7092583"/>
                        <a:pt x="733192" y="7077508"/>
                        <a:pt x="715377" y="7064489"/>
                      </a:cubicBezTo>
                      <a:cubicBezTo>
                        <a:pt x="697560" y="7051471"/>
                        <a:pt x="677689" y="7037081"/>
                        <a:pt x="677689" y="7007617"/>
                      </a:cubicBezTo>
                      <a:cubicBezTo>
                        <a:pt x="687969" y="7002136"/>
                        <a:pt x="700986" y="6998709"/>
                        <a:pt x="705098" y="6989802"/>
                      </a:cubicBezTo>
                      <a:cubicBezTo>
                        <a:pt x="717431" y="6962394"/>
                        <a:pt x="724285" y="6934985"/>
                        <a:pt x="764027" y="6934985"/>
                      </a:cubicBezTo>
                      <a:lnTo>
                        <a:pt x="777046" y="6934985"/>
                      </a:lnTo>
                      <a:cubicBezTo>
                        <a:pt x="774558" y="6926068"/>
                        <a:pt x="773403" y="6916832"/>
                        <a:pt x="773618" y="6907577"/>
                      </a:cubicBezTo>
                      <a:cubicBezTo>
                        <a:pt x="780229" y="6915761"/>
                        <a:pt x="787569" y="6923329"/>
                        <a:pt x="795546" y="6930189"/>
                      </a:cubicBezTo>
                      <a:cubicBezTo>
                        <a:pt x="801279" y="6927322"/>
                        <a:pt x="806400" y="6923365"/>
                        <a:pt x="810620" y="6918540"/>
                      </a:cubicBezTo>
                      <a:cubicBezTo>
                        <a:pt x="807194" y="6880854"/>
                        <a:pt x="773618" y="6852760"/>
                        <a:pt x="790063" y="6812333"/>
                      </a:cubicBezTo>
                      <a:cubicBezTo>
                        <a:pt x="781842" y="6802740"/>
                        <a:pt x="778416" y="6813704"/>
                        <a:pt x="768822" y="6798629"/>
                      </a:cubicBezTo>
                      <a:cubicBezTo>
                        <a:pt x="774944" y="6756684"/>
                        <a:pt x="769739" y="6713865"/>
                        <a:pt x="753748" y="6674607"/>
                      </a:cubicBezTo>
                      <a:lnTo>
                        <a:pt x="744155" y="6674607"/>
                      </a:lnTo>
                      <a:cubicBezTo>
                        <a:pt x="733877" y="6673921"/>
                        <a:pt x="716061" y="6663643"/>
                        <a:pt x="716061" y="6657476"/>
                      </a:cubicBezTo>
                      <a:cubicBezTo>
                        <a:pt x="713693" y="6640248"/>
                        <a:pt x="717582" y="6622743"/>
                        <a:pt x="727024" y="6608141"/>
                      </a:cubicBezTo>
                      <a:cubicBezTo>
                        <a:pt x="733315" y="6601624"/>
                        <a:pt x="739947" y="6595449"/>
                        <a:pt x="746896" y="6589640"/>
                      </a:cubicBezTo>
                      <a:cubicBezTo>
                        <a:pt x="741987" y="6562981"/>
                        <a:pt x="740835" y="6535765"/>
                        <a:pt x="743470" y="6508786"/>
                      </a:cubicBezTo>
                      <a:lnTo>
                        <a:pt x="735248" y="6514953"/>
                      </a:lnTo>
                      <a:cubicBezTo>
                        <a:pt x="731822" y="6517009"/>
                        <a:pt x="712636" y="6506045"/>
                        <a:pt x="712636" y="6500564"/>
                      </a:cubicBezTo>
                      <a:cubicBezTo>
                        <a:pt x="712636" y="6460136"/>
                        <a:pt x="712636" y="6419024"/>
                        <a:pt x="712636" y="6377912"/>
                      </a:cubicBezTo>
                      <a:cubicBezTo>
                        <a:pt x="722914" y="6373115"/>
                        <a:pt x="732507" y="6369689"/>
                        <a:pt x="742099" y="6364207"/>
                      </a:cubicBezTo>
                      <a:cubicBezTo>
                        <a:pt x="789378" y="6336799"/>
                        <a:pt x="787323" y="6264167"/>
                        <a:pt x="848307" y="6249778"/>
                      </a:cubicBezTo>
                      <a:cubicBezTo>
                        <a:pt x="855591" y="6208322"/>
                        <a:pt x="869471" y="6168301"/>
                        <a:pt x="889420" y="6131237"/>
                      </a:cubicBezTo>
                      <a:cubicBezTo>
                        <a:pt x="895232" y="6122256"/>
                        <a:pt x="898326" y="6111786"/>
                        <a:pt x="898326" y="6101088"/>
                      </a:cubicBezTo>
                      <a:lnTo>
                        <a:pt x="894215" y="6075049"/>
                      </a:lnTo>
                      <a:cubicBezTo>
                        <a:pt x="891171" y="6064255"/>
                        <a:pt x="885524" y="6054373"/>
                        <a:pt x="877770" y="6046271"/>
                      </a:cubicBezTo>
                      <a:cubicBezTo>
                        <a:pt x="864066" y="6031881"/>
                        <a:pt x="855843" y="5999677"/>
                        <a:pt x="822268" y="6022974"/>
                      </a:cubicBezTo>
                      <a:cubicBezTo>
                        <a:pt x="796615" y="6039267"/>
                        <a:pt x="769823" y="6053693"/>
                        <a:pt x="742099" y="6066142"/>
                      </a:cubicBezTo>
                      <a:cubicBezTo>
                        <a:pt x="698246" y="6088068"/>
                        <a:pt x="673578" y="6075050"/>
                        <a:pt x="673578" y="6023659"/>
                      </a:cubicBezTo>
                      <a:cubicBezTo>
                        <a:pt x="660564" y="5968770"/>
                        <a:pt x="674004" y="5910953"/>
                        <a:pt x="709894" y="5867432"/>
                      </a:cubicBezTo>
                      <a:cubicBezTo>
                        <a:pt x="725129" y="5848426"/>
                        <a:pt x="736322" y="5826508"/>
                        <a:pt x="742785" y="5803022"/>
                      </a:cubicBezTo>
                      <a:cubicBezTo>
                        <a:pt x="752377" y="5776984"/>
                        <a:pt x="753748" y="5755743"/>
                        <a:pt x="714692" y="5749576"/>
                      </a:cubicBezTo>
                      <a:cubicBezTo>
                        <a:pt x="675634" y="5743409"/>
                        <a:pt x="681801" y="5725594"/>
                        <a:pt x="698932" y="5701611"/>
                      </a:cubicBezTo>
                      <a:cubicBezTo>
                        <a:pt x="705143" y="5691314"/>
                        <a:pt x="708016" y="5679346"/>
                        <a:pt x="707153" y="5667351"/>
                      </a:cubicBezTo>
                      <a:cubicBezTo>
                        <a:pt x="707153" y="5648851"/>
                        <a:pt x="681801" y="5630350"/>
                        <a:pt x="668782" y="5638572"/>
                      </a:cubicBezTo>
                      <a:cubicBezTo>
                        <a:pt x="649107" y="5651502"/>
                        <a:pt x="630123" y="5665453"/>
                        <a:pt x="611909" y="5680370"/>
                      </a:cubicBezTo>
                      <a:cubicBezTo>
                        <a:pt x="601631" y="5687907"/>
                        <a:pt x="588612" y="5702982"/>
                        <a:pt x="584501" y="5702982"/>
                      </a:cubicBezTo>
                      <a:cubicBezTo>
                        <a:pt x="567747" y="5696154"/>
                        <a:pt x="553427" y="5684458"/>
                        <a:pt x="543389" y="5669407"/>
                      </a:cubicBezTo>
                      <a:cubicBezTo>
                        <a:pt x="526259" y="5642683"/>
                        <a:pt x="513925" y="5605682"/>
                        <a:pt x="499535" y="5574163"/>
                      </a:cubicBezTo>
                      <a:cubicBezTo>
                        <a:pt x="549556" y="5527569"/>
                        <a:pt x="511184" y="5453566"/>
                        <a:pt x="554352" y="5402861"/>
                      </a:cubicBezTo>
                      <a:cubicBezTo>
                        <a:pt x="572963" y="5372192"/>
                        <a:pt x="588130" y="5339561"/>
                        <a:pt x="599576" y="5305561"/>
                      </a:cubicBezTo>
                      <a:cubicBezTo>
                        <a:pt x="626299" y="5251430"/>
                        <a:pt x="665356" y="5198669"/>
                        <a:pt x="609854" y="5139056"/>
                      </a:cubicBezTo>
                      <a:cubicBezTo>
                        <a:pt x="601370" y="5128694"/>
                        <a:pt x="599022" y="5114608"/>
                        <a:pt x="603687" y="5102055"/>
                      </a:cubicBezTo>
                      <a:cubicBezTo>
                        <a:pt x="655078" y="5023285"/>
                        <a:pt x="635892" y="4935578"/>
                        <a:pt x="635892" y="4850614"/>
                      </a:cubicBezTo>
                      <a:cubicBezTo>
                        <a:pt x="637262" y="4828687"/>
                        <a:pt x="635892" y="4794427"/>
                        <a:pt x="616021" y="4791000"/>
                      </a:cubicBezTo>
                      <a:cubicBezTo>
                        <a:pt x="596150" y="4787575"/>
                        <a:pt x="572167" y="4808131"/>
                        <a:pt x="550926" y="4819779"/>
                      </a:cubicBezTo>
                      <a:cubicBezTo>
                        <a:pt x="533514" y="4826273"/>
                        <a:pt x="522773" y="4843800"/>
                        <a:pt x="524888" y="4862262"/>
                      </a:cubicBezTo>
                      <a:cubicBezTo>
                        <a:pt x="527629" y="4904060"/>
                        <a:pt x="515980" y="4947912"/>
                        <a:pt x="553667" y="4982858"/>
                      </a:cubicBezTo>
                      <a:cubicBezTo>
                        <a:pt x="555463" y="4984665"/>
                        <a:pt x="557023" y="4986693"/>
                        <a:pt x="558309" y="4988893"/>
                      </a:cubicBezTo>
                      <a:cubicBezTo>
                        <a:pt x="566714" y="5003267"/>
                        <a:pt x="561874" y="5021733"/>
                        <a:pt x="547500" y="5030108"/>
                      </a:cubicBezTo>
                      <a:cubicBezTo>
                        <a:pt x="542704" y="5033534"/>
                        <a:pt x="528999" y="5015747"/>
                        <a:pt x="518721" y="5015748"/>
                      </a:cubicBezTo>
                      <a:cubicBezTo>
                        <a:pt x="514963" y="5015189"/>
                        <a:pt x="511248" y="5014376"/>
                        <a:pt x="507599" y="5013315"/>
                      </a:cubicBezTo>
                      <a:cubicBezTo>
                        <a:pt x="462903" y="5000320"/>
                        <a:pt x="437206" y="4953552"/>
                        <a:pt x="450200" y="4908856"/>
                      </a:cubicBezTo>
                      <a:cubicBezTo>
                        <a:pt x="467968" y="4827235"/>
                        <a:pt x="497270" y="4748560"/>
                        <a:pt x="537222" y="4675201"/>
                      </a:cubicBezTo>
                      <a:cubicBezTo>
                        <a:pt x="550926" y="4656014"/>
                        <a:pt x="555037" y="4627920"/>
                        <a:pt x="571482" y="4612845"/>
                      </a:cubicBezTo>
                      <a:cubicBezTo>
                        <a:pt x="624992" y="4568945"/>
                        <a:pt x="650008" y="4499162"/>
                        <a:pt x="636577" y="4431265"/>
                      </a:cubicBezTo>
                      <a:cubicBezTo>
                        <a:pt x="632502" y="4381961"/>
                        <a:pt x="650289" y="4333357"/>
                        <a:pt x="685227" y="4298333"/>
                      </a:cubicBezTo>
                      <a:cubicBezTo>
                        <a:pt x="726340" y="4241461"/>
                        <a:pt x="726340" y="4162661"/>
                        <a:pt x="772248" y="4104417"/>
                      </a:cubicBezTo>
                      <a:cubicBezTo>
                        <a:pt x="788009" y="4084546"/>
                        <a:pt x="763340" y="4074269"/>
                        <a:pt x="752377" y="4062620"/>
                      </a:cubicBezTo>
                      <a:cubicBezTo>
                        <a:pt x="745183" y="4052614"/>
                        <a:pt x="734788" y="4045362"/>
                        <a:pt x="722914" y="4042063"/>
                      </a:cubicBezTo>
                      <a:cubicBezTo>
                        <a:pt x="674949" y="4036582"/>
                        <a:pt x="680430" y="4016025"/>
                        <a:pt x="701673" y="3984506"/>
                      </a:cubicBezTo>
                      <a:cubicBezTo>
                        <a:pt x="713001" y="3968770"/>
                        <a:pt x="711565" y="3947206"/>
                        <a:pt x="698246" y="3933115"/>
                      </a:cubicBezTo>
                      <a:cubicBezTo>
                        <a:pt x="679334" y="3908582"/>
                        <a:pt x="671175" y="3877431"/>
                        <a:pt x="675634" y="3846778"/>
                      </a:cubicBezTo>
                      <a:cubicBezTo>
                        <a:pt x="676319" y="3807721"/>
                        <a:pt x="678375" y="3770034"/>
                        <a:pt x="731822" y="3807721"/>
                      </a:cubicBezTo>
                      <a:cubicBezTo>
                        <a:pt x="751692" y="3780997"/>
                        <a:pt x="757859" y="3747422"/>
                        <a:pt x="800342" y="3730977"/>
                      </a:cubicBezTo>
                      <a:cubicBezTo>
                        <a:pt x="831861" y="3721383"/>
                        <a:pt x="846251" y="3665197"/>
                        <a:pt x="890104" y="3652862"/>
                      </a:cubicBezTo>
                      <a:cubicBezTo>
                        <a:pt x="895586" y="3651492"/>
                        <a:pt x="899011" y="3644640"/>
                        <a:pt x="903808" y="3640529"/>
                      </a:cubicBezTo>
                      <a:cubicBezTo>
                        <a:pt x="954513" y="3603527"/>
                        <a:pt x="918882" y="3528840"/>
                        <a:pt x="972330" y="3493208"/>
                      </a:cubicBezTo>
                      <a:cubicBezTo>
                        <a:pt x="968904" y="3454150"/>
                        <a:pt x="978496" y="3413723"/>
                        <a:pt x="961365" y="3385629"/>
                      </a:cubicBezTo>
                      <a:cubicBezTo>
                        <a:pt x="923811" y="3320851"/>
                        <a:pt x="928670" y="3239887"/>
                        <a:pt x="973700" y="3180065"/>
                      </a:cubicBezTo>
                      <a:cubicBezTo>
                        <a:pt x="979181" y="3176640"/>
                        <a:pt x="979181" y="3172528"/>
                        <a:pt x="979181" y="3168418"/>
                      </a:cubicBezTo>
                      <a:cubicBezTo>
                        <a:pt x="955198" y="3180751"/>
                        <a:pt x="946976" y="3203362"/>
                        <a:pt x="932588" y="3222549"/>
                      </a:cubicBezTo>
                      <a:cubicBezTo>
                        <a:pt x="940124" y="3183491"/>
                        <a:pt x="964791" y="3154712"/>
                        <a:pt x="970959" y="3114970"/>
                      </a:cubicBezTo>
                      <a:cubicBezTo>
                        <a:pt x="913402" y="3150601"/>
                        <a:pt x="909976" y="3222549"/>
                        <a:pt x="875029" y="3273940"/>
                      </a:cubicBezTo>
                      <a:cubicBezTo>
                        <a:pt x="856529" y="3252013"/>
                        <a:pt x="838713" y="3323276"/>
                        <a:pt x="819527" y="3337665"/>
                      </a:cubicBezTo>
                      <a:cubicBezTo>
                        <a:pt x="808564" y="3321905"/>
                        <a:pt x="822954" y="3255439"/>
                        <a:pt x="798287" y="3269143"/>
                      </a:cubicBezTo>
                      <a:cubicBezTo>
                        <a:pt x="800342" y="3317794"/>
                        <a:pt x="769507" y="3346573"/>
                        <a:pt x="756489" y="3386313"/>
                      </a:cubicBezTo>
                      <a:cubicBezTo>
                        <a:pt x="758544" y="3426743"/>
                        <a:pt x="761285" y="3408927"/>
                        <a:pt x="770879" y="3437706"/>
                      </a:cubicBezTo>
                      <a:cubicBezTo>
                        <a:pt x="739359" y="3454836"/>
                        <a:pt x="743470" y="3457577"/>
                        <a:pt x="708525" y="3488412"/>
                      </a:cubicBezTo>
                      <a:cubicBezTo>
                        <a:pt x="708525" y="3454150"/>
                        <a:pt x="699616" y="3464428"/>
                        <a:pt x="685912" y="3443873"/>
                      </a:cubicBezTo>
                      <a:cubicBezTo>
                        <a:pt x="696875" y="3413723"/>
                        <a:pt x="724285" y="3393167"/>
                        <a:pt x="718803" y="3353425"/>
                      </a:cubicBezTo>
                      <a:cubicBezTo>
                        <a:pt x="747284" y="3323023"/>
                        <a:pt x="770447" y="3288045"/>
                        <a:pt x="787323" y="3249957"/>
                      </a:cubicBezTo>
                      <a:cubicBezTo>
                        <a:pt x="808256" y="3208453"/>
                        <a:pt x="832307" y="3168596"/>
                        <a:pt x="859270" y="3130730"/>
                      </a:cubicBezTo>
                      <a:cubicBezTo>
                        <a:pt x="853788" y="3059469"/>
                        <a:pt x="914772" y="3031374"/>
                        <a:pt x="936013" y="2977928"/>
                      </a:cubicBezTo>
                      <a:cubicBezTo>
                        <a:pt x="925735" y="2983410"/>
                        <a:pt x="916143" y="2987521"/>
                        <a:pt x="921624" y="2967651"/>
                      </a:cubicBezTo>
                      <a:cubicBezTo>
                        <a:pt x="947661" y="2955316"/>
                        <a:pt x="944920" y="2922426"/>
                        <a:pt x="975070" y="2912832"/>
                      </a:cubicBezTo>
                      <a:cubicBezTo>
                        <a:pt x="982608" y="2922426"/>
                        <a:pt x="976441" y="2956001"/>
                        <a:pt x="1003163" y="2933388"/>
                      </a:cubicBezTo>
                      <a:cubicBezTo>
                        <a:pt x="1004534" y="2923111"/>
                        <a:pt x="1014126" y="2916258"/>
                        <a:pt x="1014126" y="2906665"/>
                      </a:cubicBezTo>
                      <a:cubicBezTo>
                        <a:pt x="1029202" y="2851849"/>
                        <a:pt x="985349" y="2894332"/>
                        <a:pt x="1000422" y="2838144"/>
                      </a:cubicBezTo>
                      <a:cubicBezTo>
                        <a:pt x="1031258" y="2817587"/>
                        <a:pt x="1036054" y="2810051"/>
                        <a:pt x="1042906" y="2764141"/>
                      </a:cubicBezTo>
                      <a:cubicBezTo>
                        <a:pt x="1049914" y="2758750"/>
                        <a:pt x="1059055" y="2756973"/>
                        <a:pt x="1067573" y="2759346"/>
                      </a:cubicBezTo>
                      <a:cubicBezTo>
                        <a:pt x="1078536" y="2736049"/>
                        <a:pt x="1079906" y="2704529"/>
                        <a:pt x="1096351" y="2685343"/>
                      </a:cubicBezTo>
                      <a:cubicBezTo>
                        <a:pt x="1128556" y="2700418"/>
                        <a:pt x="1064832" y="2757975"/>
                        <a:pt x="1044961" y="2801143"/>
                      </a:cubicBezTo>
                      <a:cubicBezTo>
                        <a:pt x="1060721" y="2795662"/>
                        <a:pt x="1044961" y="2838144"/>
                        <a:pt x="1074426" y="2812106"/>
                      </a:cubicBezTo>
                      <a:cubicBezTo>
                        <a:pt x="1086758" y="2766198"/>
                        <a:pt x="1119649" y="2736733"/>
                        <a:pt x="1134038" y="2692195"/>
                      </a:cubicBezTo>
                      <a:cubicBezTo>
                        <a:pt x="1161447" y="2660676"/>
                        <a:pt x="1167614" y="2688084"/>
                        <a:pt x="1174466" y="2640119"/>
                      </a:cubicBezTo>
                      <a:cubicBezTo>
                        <a:pt x="1196392" y="2626415"/>
                        <a:pt x="1189540" y="2649027"/>
                        <a:pt x="1216264" y="2626415"/>
                      </a:cubicBezTo>
                      <a:cubicBezTo>
                        <a:pt x="1216949" y="2596266"/>
                        <a:pt x="1234079" y="2581877"/>
                        <a:pt x="1238876" y="2557896"/>
                      </a:cubicBezTo>
                      <a:cubicBezTo>
                        <a:pt x="1246790" y="2554140"/>
                        <a:pt x="1255467" y="2552263"/>
                        <a:pt x="1264227" y="2552414"/>
                      </a:cubicBezTo>
                      <a:lnTo>
                        <a:pt x="1272451" y="2552414"/>
                      </a:lnTo>
                      <a:cubicBezTo>
                        <a:pt x="1281649" y="2548278"/>
                        <a:pt x="1288806" y="2540627"/>
                        <a:pt x="1292321" y="2531172"/>
                      </a:cubicBezTo>
                      <a:cubicBezTo>
                        <a:pt x="1271080" y="2533228"/>
                        <a:pt x="1245727" y="2540080"/>
                        <a:pt x="1262172" y="2492116"/>
                      </a:cubicBezTo>
                      <a:cubicBezTo>
                        <a:pt x="1303284" y="2502394"/>
                        <a:pt x="1297118" y="2454429"/>
                        <a:pt x="1339600" y="2461281"/>
                      </a:cubicBezTo>
                      <a:cubicBezTo>
                        <a:pt x="1340970" y="2420854"/>
                        <a:pt x="1348509" y="2427706"/>
                        <a:pt x="1367694" y="2385223"/>
                      </a:cubicBezTo>
                      <a:cubicBezTo>
                        <a:pt x="1343712" y="2397557"/>
                        <a:pt x="1310137" y="2467448"/>
                        <a:pt x="1295747" y="2446207"/>
                      </a:cubicBezTo>
                      <a:cubicBezTo>
                        <a:pt x="1331294" y="2402321"/>
                        <a:pt x="1369268" y="2360458"/>
                        <a:pt x="1409491" y="2320814"/>
                      </a:cubicBezTo>
                      <a:cubicBezTo>
                        <a:pt x="1383453" y="2302998"/>
                        <a:pt x="1489662" y="2213922"/>
                        <a:pt x="1520495" y="2165958"/>
                      </a:cubicBezTo>
                      <a:cubicBezTo>
                        <a:pt x="1495827" y="2181031"/>
                        <a:pt x="1458141" y="2211181"/>
                        <a:pt x="1427307" y="2234479"/>
                      </a:cubicBezTo>
                      <a:cubicBezTo>
                        <a:pt x="1396473" y="2257776"/>
                        <a:pt x="1368379" y="2270794"/>
                        <a:pt x="1368379" y="2242700"/>
                      </a:cubicBezTo>
                      <a:cubicBezTo>
                        <a:pt x="1353853" y="2256229"/>
                        <a:pt x="1343408" y="2273558"/>
                        <a:pt x="1338231" y="2292720"/>
                      </a:cubicBezTo>
                      <a:cubicBezTo>
                        <a:pt x="1353990" y="2285183"/>
                        <a:pt x="1359472" y="2289980"/>
                        <a:pt x="1359472" y="2300943"/>
                      </a:cubicBezTo>
                      <a:cubicBezTo>
                        <a:pt x="1299173" y="2348907"/>
                        <a:pt x="1356730" y="2357815"/>
                        <a:pt x="1306710" y="2407150"/>
                      </a:cubicBezTo>
                      <a:cubicBezTo>
                        <a:pt x="1314933" y="2380428"/>
                        <a:pt x="1321785" y="2355760"/>
                        <a:pt x="1301914" y="2363982"/>
                      </a:cubicBezTo>
                      <a:cubicBezTo>
                        <a:pt x="1290727" y="2372552"/>
                        <a:pt x="1280400" y="2382190"/>
                        <a:pt x="1271080" y="2392760"/>
                      </a:cubicBezTo>
                      <a:cubicBezTo>
                        <a:pt x="1266968" y="2407150"/>
                        <a:pt x="1264227" y="2420854"/>
                        <a:pt x="1260801" y="2435243"/>
                      </a:cubicBezTo>
                      <a:cubicBezTo>
                        <a:pt x="1234079" y="2450318"/>
                        <a:pt x="1218319" y="2474300"/>
                        <a:pt x="1192280" y="2489375"/>
                      </a:cubicBezTo>
                      <a:cubicBezTo>
                        <a:pt x="1192280" y="2451003"/>
                        <a:pt x="1221060" y="2437984"/>
                        <a:pt x="1227911" y="2405779"/>
                      </a:cubicBezTo>
                      <a:cubicBezTo>
                        <a:pt x="1210769" y="2414932"/>
                        <a:pt x="1196527" y="2428698"/>
                        <a:pt x="1186799" y="2445521"/>
                      </a:cubicBezTo>
                      <a:lnTo>
                        <a:pt x="1172409" y="2509246"/>
                      </a:lnTo>
                      <a:cubicBezTo>
                        <a:pt x="1187484" y="2494171"/>
                        <a:pt x="1196392" y="2489375"/>
                        <a:pt x="1196392" y="2509246"/>
                      </a:cubicBezTo>
                      <a:cubicBezTo>
                        <a:pt x="1152493" y="2549981"/>
                        <a:pt x="1113825" y="2596014"/>
                        <a:pt x="1081277" y="2646286"/>
                      </a:cubicBezTo>
                      <a:cubicBezTo>
                        <a:pt x="1078272" y="2709857"/>
                        <a:pt x="1048377" y="2769149"/>
                        <a:pt x="999053" y="2809365"/>
                      </a:cubicBezTo>
                      <a:cubicBezTo>
                        <a:pt x="951219" y="2852530"/>
                        <a:pt x="916143" y="2907989"/>
                        <a:pt x="897641" y="2969705"/>
                      </a:cubicBezTo>
                      <a:cubicBezTo>
                        <a:pt x="907919" y="2927223"/>
                        <a:pt x="899011" y="2916944"/>
                        <a:pt x="890104" y="2905980"/>
                      </a:cubicBezTo>
                      <a:cubicBezTo>
                        <a:pt x="938068" y="2866238"/>
                        <a:pt x="1007274" y="2806624"/>
                        <a:pt x="996996" y="2759346"/>
                      </a:cubicBezTo>
                      <a:cubicBezTo>
                        <a:pt x="1028699" y="2742010"/>
                        <a:pt x="1053041" y="2713771"/>
                        <a:pt x="1065518" y="2679862"/>
                      </a:cubicBezTo>
                      <a:cubicBezTo>
                        <a:pt x="1046332" y="2673695"/>
                        <a:pt x="1031258" y="2725770"/>
                        <a:pt x="1014812" y="2701103"/>
                      </a:cubicBezTo>
                      <a:cubicBezTo>
                        <a:pt x="1020978" y="2760716"/>
                        <a:pt x="937384" y="2764141"/>
                        <a:pt x="965478" y="2807310"/>
                      </a:cubicBezTo>
                      <a:cubicBezTo>
                        <a:pt x="913402" y="2831978"/>
                        <a:pt x="903808" y="2888165"/>
                        <a:pt x="864752" y="2923111"/>
                      </a:cubicBezTo>
                      <a:cubicBezTo>
                        <a:pt x="868863" y="2895017"/>
                        <a:pt x="885307" y="2878572"/>
                        <a:pt x="861326" y="2885424"/>
                      </a:cubicBezTo>
                      <a:cubicBezTo>
                        <a:pt x="856529" y="2913517"/>
                        <a:pt x="832546" y="2908721"/>
                        <a:pt x="827066" y="2908721"/>
                      </a:cubicBezTo>
                      <a:cubicBezTo>
                        <a:pt x="845566" y="2918314"/>
                        <a:pt x="806509" y="2941612"/>
                        <a:pt x="810620" y="2977243"/>
                      </a:cubicBezTo>
                      <a:cubicBezTo>
                        <a:pt x="824324" y="2956687"/>
                        <a:pt x="834603" y="2951204"/>
                        <a:pt x="834603" y="2970389"/>
                      </a:cubicBezTo>
                      <a:cubicBezTo>
                        <a:pt x="803768" y="2999169"/>
                        <a:pt x="798972" y="3047134"/>
                        <a:pt x="755803" y="3067691"/>
                      </a:cubicBezTo>
                      <a:cubicBezTo>
                        <a:pt x="755803" y="3052615"/>
                        <a:pt x="761970" y="3025207"/>
                        <a:pt x="751007" y="3030689"/>
                      </a:cubicBezTo>
                      <a:cubicBezTo>
                        <a:pt x="727024" y="3077283"/>
                        <a:pt x="744155" y="3082079"/>
                        <a:pt x="727024" y="3130045"/>
                      </a:cubicBezTo>
                      <a:cubicBezTo>
                        <a:pt x="683856" y="3136897"/>
                        <a:pt x="675634" y="3202678"/>
                        <a:pt x="628354" y="3216382"/>
                      </a:cubicBezTo>
                      <a:cubicBezTo>
                        <a:pt x="617391" y="3262976"/>
                        <a:pt x="565315" y="3306144"/>
                        <a:pt x="553667" y="3331498"/>
                      </a:cubicBezTo>
                      <a:cubicBezTo>
                        <a:pt x="572853" y="3312997"/>
                        <a:pt x="554352" y="3293812"/>
                        <a:pt x="547500" y="3293812"/>
                      </a:cubicBezTo>
                      <a:cubicBezTo>
                        <a:pt x="533111" y="3323276"/>
                        <a:pt x="478979" y="3366444"/>
                        <a:pt x="513925" y="3362331"/>
                      </a:cubicBezTo>
                      <a:cubicBezTo>
                        <a:pt x="482405" y="3409612"/>
                        <a:pt x="496795" y="3366444"/>
                        <a:pt x="474183" y="3373981"/>
                      </a:cubicBezTo>
                      <a:cubicBezTo>
                        <a:pt x="476924" y="3402074"/>
                        <a:pt x="443348" y="3410982"/>
                        <a:pt x="443348" y="3435651"/>
                      </a:cubicBezTo>
                      <a:cubicBezTo>
                        <a:pt x="459793" y="3456892"/>
                        <a:pt x="460479" y="3426057"/>
                        <a:pt x="481720" y="3400704"/>
                      </a:cubicBezTo>
                      <a:cubicBezTo>
                        <a:pt x="496109" y="3408927"/>
                        <a:pt x="476924" y="3425372"/>
                        <a:pt x="481720" y="3456892"/>
                      </a:cubicBezTo>
                      <a:cubicBezTo>
                        <a:pt x="462344" y="3467331"/>
                        <a:pt x="452915" y="3489904"/>
                        <a:pt x="459108" y="3511025"/>
                      </a:cubicBezTo>
                      <a:cubicBezTo>
                        <a:pt x="441978" y="3502116"/>
                        <a:pt x="416626" y="3577489"/>
                        <a:pt x="412514" y="3531580"/>
                      </a:cubicBezTo>
                      <a:cubicBezTo>
                        <a:pt x="420052" y="3519931"/>
                        <a:pt x="454997" y="3519931"/>
                        <a:pt x="450886" y="3451410"/>
                      </a:cubicBezTo>
                      <a:cubicBezTo>
                        <a:pt x="411829" y="3511025"/>
                        <a:pt x="420052" y="3468540"/>
                        <a:pt x="389217" y="3485671"/>
                      </a:cubicBezTo>
                      <a:cubicBezTo>
                        <a:pt x="395385" y="3535007"/>
                        <a:pt x="335771" y="3556932"/>
                        <a:pt x="335771" y="3603527"/>
                      </a:cubicBezTo>
                      <a:cubicBezTo>
                        <a:pt x="329604" y="3574748"/>
                        <a:pt x="348790" y="3558304"/>
                        <a:pt x="342624" y="3528840"/>
                      </a:cubicBezTo>
                      <a:cubicBezTo>
                        <a:pt x="371377" y="3505509"/>
                        <a:pt x="391415" y="3473157"/>
                        <a:pt x="399495" y="3437020"/>
                      </a:cubicBezTo>
                      <a:cubicBezTo>
                        <a:pt x="391958" y="3441816"/>
                        <a:pt x="380994" y="3435651"/>
                        <a:pt x="391958" y="3421261"/>
                      </a:cubicBezTo>
                      <a:cubicBezTo>
                        <a:pt x="404292" y="3417834"/>
                        <a:pt x="415940" y="3390426"/>
                        <a:pt x="426218" y="3357536"/>
                      </a:cubicBezTo>
                      <a:cubicBezTo>
                        <a:pt x="438417" y="3324400"/>
                        <a:pt x="447589" y="3290228"/>
                        <a:pt x="453626" y="3255439"/>
                      </a:cubicBezTo>
                      <a:cubicBezTo>
                        <a:pt x="473497" y="3232142"/>
                        <a:pt x="470071" y="3260921"/>
                        <a:pt x="493369" y="3232142"/>
                      </a:cubicBezTo>
                      <a:cubicBezTo>
                        <a:pt x="500221" y="3186233"/>
                        <a:pt x="531740" y="3117711"/>
                        <a:pt x="554352" y="3117711"/>
                      </a:cubicBezTo>
                      <a:cubicBezTo>
                        <a:pt x="563945" y="3151286"/>
                        <a:pt x="519406" y="3150601"/>
                        <a:pt x="519406" y="3178011"/>
                      </a:cubicBezTo>
                      <a:cubicBezTo>
                        <a:pt x="535166" y="3180065"/>
                        <a:pt x="513240" y="3258865"/>
                        <a:pt x="539963" y="3236938"/>
                      </a:cubicBezTo>
                      <a:cubicBezTo>
                        <a:pt x="553667" y="3202678"/>
                        <a:pt x="533111" y="3220493"/>
                        <a:pt x="539963" y="3180751"/>
                      </a:cubicBezTo>
                      <a:cubicBezTo>
                        <a:pt x="566002" y="3161564"/>
                        <a:pt x="565315" y="3126619"/>
                        <a:pt x="583816" y="3103321"/>
                      </a:cubicBezTo>
                      <a:cubicBezTo>
                        <a:pt x="615335" y="3071802"/>
                        <a:pt x="587243" y="3137582"/>
                        <a:pt x="615335" y="3103321"/>
                      </a:cubicBezTo>
                      <a:cubicBezTo>
                        <a:pt x="598205" y="3088246"/>
                        <a:pt x="621502" y="3027949"/>
                        <a:pt x="640688" y="3001225"/>
                      </a:cubicBezTo>
                      <a:cubicBezTo>
                        <a:pt x="626509" y="2989607"/>
                        <a:pt x="619483" y="2971390"/>
                        <a:pt x="622188" y="2953260"/>
                      </a:cubicBezTo>
                      <a:cubicBezTo>
                        <a:pt x="659875" y="2913517"/>
                        <a:pt x="673578" y="2853904"/>
                        <a:pt x="718118" y="2816218"/>
                      </a:cubicBezTo>
                      <a:cubicBezTo>
                        <a:pt x="723598" y="2831292"/>
                        <a:pt x="686597" y="2871720"/>
                        <a:pt x="711951" y="2860756"/>
                      </a:cubicBezTo>
                      <a:cubicBezTo>
                        <a:pt x="732507" y="2803884"/>
                        <a:pt x="754434" y="2820329"/>
                        <a:pt x="773618" y="2758660"/>
                      </a:cubicBezTo>
                      <a:cubicBezTo>
                        <a:pt x="788694" y="2760716"/>
                        <a:pt x="848991" y="2692880"/>
                        <a:pt x="862011" y="2651768"/>
                      </a:cubicBezTo>
                      <a:cubicBezTo>
                        <a:pt x="895586" y="2627101"/>
                        <a:pt x="877086" y="2681917"/>
                        <a:pt x="918197" y="2646286"/>
                      </a:cubicBezTo>
                      <a:cubicBezTo>
                        <a:pt x="901068" y="2627101"/>
                        <a:pt x="949033" y="2582562"/>
                        <a:pt x="934643" y="2558580"/>
                      </a:cubicBezTo>
                      <a:cubicBezTo>
                        <a:pt x="957254" y="2552414"/>
                        <a:pt x="957254" y="2526376"/>
                        <a:pt x="974384" y="2515413"/>
                      </a:cubicBezTo>
                      <a:cubicBezTo>
                        <a:pt x="972330" y="2532543"/>
                        <a:pt x="966163" y="2554468"/>
                        <a:pt x="986033" y="2538025"/>
                      </a:cubicBezTo>
                      <a:cubicBezTo>
                        <a:pt x="988088" y="2518152"/>
                        <a:pt x="1001108" y="2507875"/>
                        <a:pt x="1004534" y="2489375"/>
                      </a:cubicBezTo>
                      <a:cubicBezTo>
                        <a:pt x="1034683" y="2468133"/>
                        <a:pt x="1021665" y="2505135"/>
                        <a:pt x="1042906" y="2496227"/>
                      </a:cubicBezTo>
                      <a:cubicBezTo>
                        <a:pt x="1042906" y="2444836"/>
                        <a:pt x="1084019" y="2428391"/>
                        <a:pt x="1099777" y="2390705"/>
                      </a:cubicBezTo>
                      <a:cubicBezTo>
                        <a:pt x="1070783" y="2411019"/>
                        <a:pt x="1043718" y="2433956"/>
                        <a:pt x="1018924" y="2459226"/>
                      </a:cubicBezTo>
                      <a:cubicBezTo>
                        <a:pt x="1048387" y="2394131"/>
                        <a:pt x="1115538" y="2361926"/>
                        <a:pt x="1145687" y="2296831"/>
                      </a:cubicBezTo>
                      <a:cubicBezTo>
                        <a:pt x="1082044" y="2348826"/>
                        <a:pt x="1024773" y="2408166"/>
                        <a:pt x="975070" y="2473615"/>
                      </a:cubicBezTo>
                      <a:cubicBezTo>
                        <a:pt x="989459" y="2466763"/>
                        <a:pt x="1007274" y="2455115"/>
                        <a:pt x="997682" y="2480467"/>
                      </a:cubicBezTo>
                      <a:cubicBezTo>
                        <a:pt x="964106" y="2498282"/>
                        <a:pt x="973700" y="2481838"/>
                        <a:pt x="943551" y="2511302"/>
                      </a:cubicBezTo>
                      <a:cubicBezTo>
                        <a:pt x="936698" y="2502394"/>
                        <a:pt x="942865" y="2475671"/>
                        <a:pt x="936698" y="2466763"/>
                      </a:cubicBezTo>
                      <a:cubicBezTo>
                        <a:pt x="1012154" y="2425227"/>
                        <a:pt x="1068444" y="2355909"/>
                        <a:pt x="1093610" y="2273535"/>
                      </a:cubicBezTo>
                      <a:cubicBezTo>
                        <a:pt x="1090185" y="2298202"/>
                        <a:pt x="1134723" y="2260516"/>
                        <a:pt x="1128556" y="2237904"/>
                      </a:cubicBezTo>
                      <a:cubicBezTo>
                        <a:pt x="1162816" y="2214607"/>
                        <a:pt x="1132667" y="2270108"/>
                        <a:pt x="1153910" y="2261886"/>
                      </a:cubicBezTo>
                      <a:cubicBezTo>
                        <a:pt x="1164188" y="2235849"/>
                        <a:pt x="1189540" y="2224199"/>
                        <a:pt x="1203929" y="2201589"/>
                      </a:cubicBezTo>
                      <a:cubicBezTo>
                        <a:pt x="1188170" y="2206384"/>
                        <a:pt x="1142946" y="2259830"/>
                        <a:pt x="1160076" y="2213237"/>
                      </a:cubicBezTo>
                      <a:cubicBezTo>
                        <a:pt x="1161447" y="2187884"/>
                        <a:pt x="1207356" y="2207756"/>
                        <a:pt x="1203929" y="2173494"/>
                      </a:cubicBezTo>
                      <a:cubicBezTo>
                        <a:pt x="1200503" y="2139235"/>
                        <a:pt x="1197762" y="2148828"/>
                        <a:pt x="1225856" y="2098122"/>
                      </a:cubicBezTo>
                      <a:cubicBezTo>
                        <a:pt x="1192966" y="2122104"/>
                        <a:pt x="1198448" y="2096066"/>
                        <a:pt x="1198448" y="2084417"/>
                      </a:cubicBezTo>
                      <a:cubicBezTo>
                        <a:pt x="1236819" y="2069342"/>
                        <a:pt x="1221060" y="2034398"/>
                        <a:pt x="1228596" y="2015896"/>
                      </a:cubicBezTo>
                      <a:cubicBezTo>
                        <a:pt x="1262857" y="1999451"/>
                        <a:pt x="1225856" y="2063177"/>
                        <a:pt x="1258747" y="2047416"/>
                      </a:cubicBezTo>
                      <a:cubicBezTo>
                        <a:pt x="1280698" y="2009742"/>
                        <a:pt x="1308977" y="1976132"/>
                        <a:pt x="1342342" y="1948062"/>
                      </a:cubicBezTo>
                      <a:cubicBezTo>
                        <a:pt x="1332063" y="1975469"/>
                        <a:pt x="1312192" y="1989859"/>
                        <a:pt x="1337545" y="1986432"/>
                      </a:cubicBezTo>
                      <a:cubicBezTo>
                        <a:pt x="1365638" y="1954914"/>
                        <a:pt x="1362898" y="1980265"/>
                        <a:pt x="1395102" y="1962450"/>
                      </a:cubicBezTo>
                      <a:cubicBezTo>
                        <a:pt x="1377972" y="1942580"/>
                        <a:pt x="1430048" y="1915856"/>
                        <a:pt x="1463623" y="1906948"/>
                      </a:cubicBezTo>
                      <a:cubicBezTo>
                        <a:pt x="1486236" y="1866521"/>
                        <a:pt x="1502679" y="1841168"/>
                        <a:pt x="1486236" y="1828149"/>
                      </a:cubicBezTo>
                      <a:cubicBezTo>
                        <a:pt x="1531458" y="1803482"/>
                        <a:pt x="1536940" y="1817871"/>
                        <a:pt x="1542423" y="1833631"/>
                      </a:cubicBezTo>
                      <a:cubicBezTo>
                        <a:pt x="1555441" y="1787723"/>
                        <a:pt x="1623276" y="1756203"/>
                        <a:pt x="1610942" y="1729480"/>
                      </a:cubicBezTo>
                      <a:cubicBezTo>
                        <a:pt x="1628072" y="1719201"/>
                        <a:pt x="1657536" y="1724683"/>
                        <a:pt x="1665075" y="1703443"/>
                      </a:cubicBezTo>
                      <a:cubicBezTo>
                        <a:pt x="1636295" y="1662330"/>
                        <a:pt x="1527348" y="1805537"/>
                        <a:pt x="1499253" y="1779500"/>
                      </a:cubicBezTo>
                      <a:cubicBezTo>
                        <a:pt x="1538310" y="1749350"/>
                        <a:pt x="1579423" y="1721943"/>
                        <a:pt x="1619165" y="1692478"/>
                      </a:cubicBezTo>
                      <a:cubicBezTo>
                        <a:pt x="1572571" y="1678775"/>
                        <a:pt x="1614368" y="1617106"/>
                        <a:pt x="1589016" y="1589698"/>
                      </a:cubicBezTo>
                      <a:cubicBezTo>
                        <a:pt x="1644518" y="1575994"/>
                        <a:pt x="1697279" y="1482806"/>
                        <a:pt x="1773336" y="1419081"/>
                      </a:cubicBezTo>
                      <a:cubicBezTo>
                        <a:pt x="1747299" y="1456083"/>
                        <a:pt x="1749355" y="1464305"/>
                        <a:pt x="1717149" y="1512270"/>
                      </a:cubicBezTo>
                      <a:cubicBezTo>
                        <a:pt x="1802791" y="1481226"/>
                        <a:pt x="1878520" y="1427743"/>
                        <a:pt x="1936417" y="1357413"/>
                      </a:cubicBezTo>
                      <a:cubicBezTo>
                        <a:pt x="2028234" y="1340968"/>
                        <a:pt x="2072773" y="1250521"/>
                        <a:pt x="2165275" y="1238873"/>
                      </a:cubicBezTo>
                      <a:cubicBezTo>
                        <a:pt x="2173498" y="1214204"/>
                        <a:pt x="2198165" y="1216260"/>
                        <a:pt x="2209814" y="1197759"/>
                      </a:cubicBezTo>
                      <a:lnTo>
                        <a:pt x="2261204" y="1188853"/>
                      </a:lnTo>
                      <a:cubicBezTo>
                        <a:pt x="2301233" y="1151609"/>
                        <a:pt x="2348288" y="1122723"/>
                        <a:pt x="2399616" y="1103887"/>
                      </a:cubicBezTo>
                      <a:cubicBezTo>
                        <a:pt x="2446851" y="1088916"/>
                        <a:pt x="2492703" y="1069888"/>
                        <a:pt x="2536658" y="1047015"/>
                      </a:cubicBezTo>
                      <a:cubicBezTo>
                        <a:pt x="2525695" y="1046329"/>
                        <a:pt x="2496232" y="1051126"/>
                        <a:pt x="2512675" y="1040848"/>
                      </a:cubicBezTo>
                      <a:cubicBezTo>
                        <a:pt x="2529121" y="1030570"/>
                        <a:pt x="2552418" y="992198"/>
                        <a:pt x="2562697" y="1010699"/>
                      </a:cubicBezTo>
                      <a:cubicBezTo>
                        <a:pt x="2538713" y="1013439"/>
                        <a:pt x="2548992" y="1034681"/>
                        <a:pt x="2570233" y="1026458"/>
                      </a:cubicBezTo>
                      <a:cubicBezTo>
                        <a:pt x="2619739" y="998293"/>
                        <a:pt x="2671007" y="973346"/>
                        <a:pt x="2723720" y="951771"/>
                      </a:cubicBezTo>
                      <a:cubicBezTo>
                        <a:pt x="2707960" y="970957"/>
                        <a:pt x="2659995" y="1000420"/>
                        <a:pt x="2676440" y="1000420"/>
                      </a:cubicBezTo>
                      <a:cubicBezTo>
                        <a:pt x="2716013" y="986625"/>
                        <a:pt x="2754689" y="970377"/>
                        <a:pt x="2792240" y="951771"/>
                      </a:cubicBezTo>
                      <a:cubicBezTo>
                        <a:pt x="2803204" y="928474"/>
                        <a:pt x="2777851" y="921622"/>
                        <a:pt x="2792240" y="894213"/>
                      </a:cubicBezTo>
                      <a:cubicBezTo>
                        <a:pt x="2802861" y="909288"/>
                        <a:pt x="2819478" y="924020"/>
                        <a:pt x="2844146" y="925904"/>
                      </a:cubicBezTo>
                      <a:lnTo>
                        <a:pt x="2878021" y="919353"/>
                      </a:lnTo>
                      <a:lnTo>
                        <a:pt x="2879058" y="928606"/>
                      </a:lnTo>
                      <a:cubicBezTo>
                        <a:pt x="2897420" y="941974"/>
                        <a:pt x="3014933" y="884192"/>
                        <a:pt x="3014933" y="866805"/>
                      </a:cubicBezTo>
                      <a:cubicBezTo>
                        <a:pt x="2974334" y="865778"/>
                        <a:pt x="2946455" y="895198"/>
                        <a:pt x="2913372" y="909973"/>
                      </a:cubicBezTo>
                      <a:lnTo>
                        <a:pt x="2892502" y="914809"/>
                      </a:lnTo>
                      <a:lnTo>
                        <a:pt x="2914101" y="903188"/>
                      </a:lnTo>
                      <a:cubicBezTo>
                        <a:pt x="2923576" y="897083"/>
                        <a:pt x="2933651" y="889588"/>
                        <a:pt x="2944358" y="880509"/>
                      </a:cubicBezTo>
                      <a:cubicBezTo>
                        <a:pt x="2915578" y="880509"/>
                        <a:pt x="2935450" y="866805"/>
                        <a:pt x="2903244" y="880509"/>
                      </a:cubicBezTo>
                      <a:cubicBezTo>
                        <a:pt x="2956690" y="822266"/>
                        <a:pt x="3012878" y="819526"/>
                        <a:pt x="3086880" y="764024"/>
                      </a:cubicBezTo>
                      <a:cubicBezTo>
                        <a:pt x="3136900" y="777043"/>
                        <a:pt x="3212273" y="700300"/>
                        <a:pt x="3292442" y="713319"/>
                      </a:cubicBezTo>
                      <a:cubicBezTo>
                        <a:pt x="3312998" y="687967"/>
                        <a:pt x="3342462" y="698245"/>
                        <a:pt x="3360963" y="668781"/>
                      </a:cubicBezTo>
                      <a:cubicBezTo>
                        <a:pt x="3349999" y="666725"/>
                        <a:pt x="3330128" y="667410"/>
                        <a:pt x="3337666" y="658503"/>
                      </a:cubicBezTo>
                      <a:cubicBezTo>
                        <a:pt x="3398649" y="664670"/>
                        <a:pt x="3450725" y="596834"/>
                        <a:pt x="3530894" y="589982"/>
                      </a:cubicBezTo>
                      <a:cubicBezTo>
                        <a:pt x="3503486" y="626983"/>
                        <a:pt x="3417835" y="631095"/>
                        <a:pt x="3417835" y="655077"/>
                      </a:cubicBezTo>
                      <a:cubicBezTo>
                        <a:pt x="3451410" y="649595"/>
                        <a:pt x="3515134" y="626298"/>
                        <a:pt x="3567895" y="609853"/>
                      </a:cubicBezTo>
                      <a:cubicBezTo>
                        <a:pt x="3620656" y="593408"/>
                        <a:pt x="3659029" y="585871"/>
                        <a:pt x="3636416" y="609853"/>
                      </a:cubicBezTo>
                      <a:cubicBezTo>
                        <a:pt x="3712269" y="571742"/>
                        <a:pt x="3793300" y="544963"/>
                        <a:pt x="3876924" y="530369"/>
                      </a:cubicBezTo>
                      <a:cubicBezTo>
                        <a:pt x="3927630" y="538591"/>
                        <a:pt x="3919407" y="552981"/>
                        <a:pt x="3966001" y="538591"/>
                      </a:cubicBezTo>
                      <a:cubicBezTo>
                        <a:pt x="3981761" y="555722"/>
                        <a:pt x="3930370" y="569426"/>
                        <a:pt x="3934481" y="583130"/>
                      </a:cubicBezTo>
                      <a:cubicBezTo>
                        <a:pt x="3947361" y="582626"/>
                        <a:pt x="3959981" y="579354"/>
                        <a:pt x="3971483" y="573537"/>
                      </a:cubicBezTo>
                      <a:cubicBezTo>
                        <a:pt x="3992039" y="557777"/>
                        <a:pt x="3979706" y="550240"/>
                        <a:pt x="4013280" y="531054"/>
                      </a:cubicBezTo>
                      <a:cubicBezTo>
                        <a:pt x="4059189" y="533795"/>
                        <a:pt x="3996836" y="563259"/>
                        <a:pt x="4013280" y="572852"/>
                      </a:cubicBezTo>
                      <a:cubicBezTo>
                        <a:pt x="4062615" y="577648"/>
                        <a:pt x="4048911" y="526943"/>
                        <a:pt x="4103043" y="533795"/>
                      </a:cubicBezTo>
                      <a:cubicBezTo>
                        <a:pt x="4082487" y="547499"/>
                        <a:pt x="4083858" y="555722"/>
                        <a:pt x="4106469" y="559833"/>
                      </a:cubicBezTo>
                      <a:cubicBezTo>
                        <a:pt x="4155804" y="542017"/>
                        <a:pt x="4130451" y="541332"/>
                        <a:pt x="4149638" y="520091"/>
                      </a:cubicBezTo>
                      <a:cubicBezTo>
                        <a:pt x="4170193" y="538591"/>
                        <a:pt x="4194175" y="505701"/>
                        <a:pt x="4206510" y="520091"/>
                      </a:cubicBezTo>
                      <a:cubicBezTo>
                        <a:pt x="4218843" y="534480"/>
                        <a:pt x="4161971" y="535165"/>
                        <a:pt x="4181156" y="548184"/>
                      </a:cubicBezTo>
                      <a:cubicBezTo>
                        <a:pt x="4217473" y="560518"/>
                        <a:pt x="4246251" y="511868"/>
                        <a:pt x="4279826" y="496109"/>
                      </a:cubicBezTo>
                      <a:cubicBezTo>
                        <a:pt x="4247622" y="506387"/>
                        <a:pt x="4184582" y="499535"/>
                        <a:pt x="4220214" y="472812"/>
                      </a:cubicBezTo>
                      <a:cubicBezTo>
                        <a:pt x="4293654" y="470362"/>
                        <a:pt x="4366552" y="459324"/>
                        <a:pt x="4437425" y="439922"/>
                      </a:cubicBezTo>
                      <a:cubicBezTo>
                        <a:pt x="4431942" y="436496"/>
                        <a:pt x="4418924" y="434440"/>
                        <a:pt x="4427831" y="428273"/>
                      </a:cubicBezTo>
                      <a:cubicBezTo>
                        <a:pt x="4484704" y="437181"/>
                        <a:pt x="4403850" y="467330"/>
                        <a:pt x="4449758" y="478293"/>
                      </a:cubicBezTo>
                      <a:cubicBezTo>
                        <a:pt x="4484704" y="446774"/>
                        <a:pt x="4519631" y="487201"/>
                        <a:pt x="4553206" y="466645"/>
                      </a:cubicBezTo>
                      <a:cubicBezTo>
                        <a:pt x="4539502" y="452941"/>
                        <a:pt x="4477167" y="463904"/>
                        <a:pt x="4513482" y="428273"/>
                      </a:cubicBezTo>
                      <a:cubicBezTo>
                        <a:pt x="4550466" y="434440"/>
                        <a:pt x="4551836" y="446774"/>
                        <a:pt x="4571707" y="456367"/>
                      </a:cubicBezTo>
                      <a:lnTo>
                        <a:pt x="4640228" y="418680"/>
                      </a:lnTo>
                      <a:cubicBezTo>
                        <a:pt x="4685845" y="422076"/>
                        <a:pt x="4731652" y="422076"/>
                        <a:pt x="4777269" y="418680"/>
                      </a:cubicBezTo>
                      <a:cubicBezTo>
                        <a:pt x="4784121" y="411828"/>
                        <a:pt x="4790288" y="411828"/>
                        <a:pt x="4794399" y="418680"/>
                      </a:cubicBezTo>
                      <a:cubicBezTo>
                        <a:pt x="4799876" y="418351"/>
                        <a:pt x="4805368" y="418351"/>
                        <a:pt x="4810844" y="418680"/>
                      </a:cubicBezTo>
                      <a:cubicBezTo>
                        <a:pt x="4806882" y="421620"/>
                        <a:pt x="4802491" y="423931"/>
                        <a:pt x="4797825" y="425532"/>
                      </a:cubicBezTo>
                      <a:cubicBezTo>
                        <a:pt x="4797825" y="428958"/>
                        <a:pt x="4797825" y="435125"/>
                        <a:pt x="4797826" y="435125"/>
                      </a:cubicBezTo>
                      <a:cubicBezTo>
                        <a:pt x="4852880" y="413961"/>
                        <a:pt x="4911529" y="403721"/>
                        <a:pt x="4970498" y="404976"/>
                      </a:cubicBezTo>
                      <a:cubicBezTo>
                        <a:pt x="5006128" y="413884"/>
                        <a:pt x="4952682" y="433069"/>
                        <a:pt x="4997907" y="434440"/>
                      </a:cubicBezTo>
                      <a:cubicBezTo>
                        <a:pt x="5043130" y="435810"/>
                        <a:pt x="5052722" y="443348"/>
                        <a:pt x="5083557" y="418680"/>
                      </a:cubicBezTo>
                      <a:cubicBezTo>
                        <a:pt x="5128095" y="429643"/>
                        <a:pt x="5092465" y="441977"/>
                        <a:pt x="5100002" y="452941"/>
                      </a:cubicBezTo>
                      <a:cubicBezTo>
                        <a:pt x="5131658" y="451672"/>
                        <a:pt x="5163224" y="448698"/>
                        <a:pt x="5194560" y="444033"/>
                      </a:cubicBezTo>
                      <a:cubicBezTo>
                        <a:pt x="5152078" y="463904"/>
                        <a:pt x="5192505" y="459793"/>
                        <a:pt x="5220599" y="474867"/>
                      </a:cubicBezTo>
                      <a:cubicBezTo>
                        <a:pt x="5178802" y="474182"/>
                        <a:pt x="5137689" y="469385"/>
                        <a:pt x="5095891" y="469385"/>
                      </a:cubicBezTo>
                      <a:cubicBezTo>
                        <a:pt x="5099932" y="479847"/>
                        <a:pt x="5101345" y="491141"/>
                        <a:pt x="5100002" y="502275"/>
                      </a:cubicBezTo>
                      <a:cubicBezTo>
                        <a:pt x="5186338" y="507072"/>
                        <a:pt x="5267878" y="507757"/>
                        <a:pt x="5305563" y="470071"/>
                      </a:cubicBezTo>
                      <a:cubicBezTo>
                        <a:pt x="5350787" y="471441"/>
                        <a:pt x="5307619" y="485145"/>
                        <a:pt x="5339824" y="498164"/>
                      </a:cubicBezTo>
                      <a:cubicBezTo>
                        <a:pt x="5377214" y="492251"/>
                        <a:pt x="5415203" y="491100"/>
                        <a:pt x="5452883" y="494738"/>
                      </a:cubicBezTo>
                      <a:cubicBezTo>
                        <a:pt x="5463161" y="476238"/>
                        <a:pt x="5497422" y="486516"/>
                        <a:pt x="5493310" y="470071"/>
                      </a:cubicBezTo>
                      <a:cubicBezTo>
                        <a:pt x="5463349" y="459454"/>
                        <a:pt x="5430901" y="458023"/>
                        <a:pt x="5400122" y="465959"/>
                      </a:cubicBezTo>
                      <a:cubicBezTo>
                        <a:pt x="5409030" y="472126"/>
                        <a:pt x="5426845" y="478978"/>
                        <a:pt x="5416567" y="483775"/>
                      </a:cubicBezTo>
                      <a:cubicBezTo>
                        <a:pt x="5393270" y="472126"/>
                        <a:pt x="5366547" y="485830"/>
                        <a:pt x="5343250" y="472126"/>
                      </a:cubicBezTo>
                      <a:cubicBezTo>
                        <a:pt x="5372714" y="455681"/>
                        <a:pt x="5339138" y="437181"/>
                        <a:pt x="5367917" y="420736"/>
                      </a:cubicBezTo>
                      <a:cubicBezTo>
                        <a:pt x="5413141" y="422106"/>
                        <a:pt x="5369288" y="435125"/>
                        <a:pt x="5402177" y="448144"/>
                      </a:cubicBezTo>
                      <a:cubicBezTo>
                        <a:pt x="5456309" y="416624"/>
                        <a:pt x="5535793" y="487201"/>
                        <a:pt x="5546071" y="433755"/>
                      </a:cubicBezTo>
                      <a:cubicBezTo>
                        <a:pt x="5561649" y="438879"/>
                        <a:pt x="5578458" y="438879"/>
                        <a:pt x="5594036" y="433755"/>
                      </a:cubicBezTo>
                      <a:cubicBezTo>
                        <a:pt x="5628981" y="441977"/>
                        <a:pt x="5600203" y="465274"/>
                        <a:pt x="5637203" y="459793"/>
                      </a:cubicBezTo>
                      <a:cubicBezTo>
                        <a:pt x="5647482" y="454996"/>
                        <a:pt x="5628296" y="447459"/>
                        <a:pt x="5637203" y="442662"/>
                      </a:cubicBezTo>
                      <a:cubicBezTo>
                        <a:pt x="5680372" y="451570"/>
                        <a:pt x="5724910" y="451570"/>
                        <a:pt x="5767393" y="463904"/>
                      </a:cubicBezTo>
                      <a:cubicBezTo>
                        <a:pt x="5737929" y="448829"/>
                        <a:pt x="5818784" y="463904"/>
                        <a:pt x="5789320" y="448829"/>
                      </a:cubicBezTo>
                      <a:cubicBezTo>
                        <a:pt x="5748077" y="448288"/>
                        <a:pt x="5707340" y="439675"/>
                        <a:pt x="5669408" y="423477"/>
                      </a:cubicBezTo>
                      <a:cubicBezTo>
                        <a:pt x="5717177" y="429614"/>
                        <a:pt x="5765534" y="429614"/>
                        <a:pt x="5813302" y="423477"/>
                      </a:cubicBezTo>
                      <a:cubicBezTo>
                        <a:pt x="5813302" y="432384"/>
                        <a:pt x="5778357" y="437181"/>
                        <a:pt x="5808505" y="449514"/>
                      </a:cubicBezTo>
                      <a:cubicBezTo>
                        <a:pt x="5821524" y="449514"/>
                        <a:pt x="5833173" y="455681"/>
                        <a:pt x="5847562" y="449514"/>
                      </a:cubicBezTo>
                      <a:cubicBezTo>
                        <a:pt x="5842766" y="437181"/>
                        <a:pt x="5864692" y="428273"/>
                        <a:pt x="5855100" y="415254"/>
                      </a:cubicBezTo>
                      <a:cubicBezTo>
                        <a:pt x="5811932" y="421421"/>
                        <a:pt x="5774245" y="400180"/>
                        <a:pt x="5729707" y="415254"/>
                      </a:cubicBezTo>
                      <a:cubicBezTo>
                        <a:pt x="5695447" y="402235"/>
                        <a:pt x="5708465" y="393327"/>
                        <a:pt x="5687909" y="380994"/>
                      </a:cubicBezTo>
                      <a:cubicBezTo>
                        <a:pt x="5603628" y="380994"/>
                        <a:pt x="5573479" y="414569"/>
                        <a:pt x="5494681" y="380994"/>
                      </a:cubicBezTo>
                      <a:cubicBezTo>
                        <a:pt x="5484402" y="364549"/>
                        <a:pt x="5558405" y="376197"/>
                        <a:pt x="5517293" y="355641"/>
                      </a:cubicBezTo>
                      <a:cubicBezTo>
                        <a:pt x="5491173" y="373244"/>
                        <a:pt x="5459096" y="379659"/>
                        <a:pt x="5428215" y="373456"/>
                      </a:cubicBezTo>
                      <a:cubicBezTo>
                        <a:pt x="5414511" y="358382"/>
                        <a:pt x="5515922" y="363178"/>
                        <a:pt x="5471383" y="340566"/>
                      </a:cubicBezTo>
                      <a:cubicBezTo>
                        <a:pt x="5443975" y="359067"/>
                        <a:pt x="5409030" y="348789"/>
                        <a:pt x="5389159" y="380308"/>
                      </a:cubicBezTo>
                      <a:cubicBezTo>
                        <a:pt x="5326120" y="354956"/>
                        <a:pt x="5446031" y="363178"/>
                        <a:pt x="5394640" y="336455"/>
                      </a:cubicBezTo>
                      <a:cubicBezTo>
                        <a:pt x="5348046" y="359752"/>
                        <a:pt x="5306933" y="338511"/>
                        <a:pt x="5332972" y="368660"/>
                      </a:cubicBezTo>
                      <a:cubicBezTo>
                        <a:pt x="5286378" y="340566"/>
                        <a:pt x="5237730" y="341937"/>
                        <a:pt x="5237728" y="368660"/>
                      </a:cubicBezTo>
                      <a:cubicBezTo>
                        <a:pt x="5225937" y="361510"/>
                        <a:pt x="5211148" y="361510"/>
                        <a:pt x="5199356" y="368660"/>
                      </a:cubicBezTo>
                      <a:cubicBezTo>
                        <a:pt x="5178802" y="360437"/>
                        <a:pt x="5206209" y="330974"/>
                        <a:pt x="5154133" y="337826"/>
                      </a:cubicBezTo>
                      <a:cubicBezTo>
                        <a:pt x="5139059" y="349474"/>
                        <a:pt x="5141115" y="361123"/>
                        <a:pt x="5132207" y="372771"/>
                      </a:cubicBezTo>
                      <a:cubicBezTo>
                        <a:pt x="5102743" y="373456"/>
                        <a:pt x="5023944" y="382364"/>
                        <a:pt x="5028055" y="361123"/>
                      </a:cubicBezTo>
                      <a:cubicBezTo>
                        <a:pt x="5056149" y="367290"/>
                        <a:pt x="5085613" y="355641"/>
                        <a:pt x="5113706" y="361123"/>
                      </a:cubicBezTo>
                      <a:cubicBezTo>
                        <a:pt x="5037648" y="333714"/>
                        <a:pt x="4933496" y="373456"/>
                        <a:pt x="4933496" y="319325"/>
                      </a:cubicBezTo>
                      <a:cubicBezTo>
                        <a:pt x="4886217" y="335085"/>
                        <a:pt x="4841679" y="313843"/>
                        <a:pt x="4796455" y="335085"/>
                      </a:cubicBezTo>
                      <a:cubicBezTo>
                        <a:pt x="4833456" y="335085"/>
                        <a:pt x="4866346" y="361808"/>
                        <a:pt x="4901977" y="335085"/>
                      </a:cubicBezTo>
                      <a:lnTo>
                        <a:pt x="4940348" y="350845"/>
                      </a:lnTo>
                      <a:lnTo>
                        <a:pt x="4901292" y="370030"/>
                      </a:lnTo>
                      <a:cubicBezTo>
                        <a:pt x="4856316" y="359552"/>
                        <a:pt x="4810409" y="353584"/>
                        <a:pt x="4764250" y="352215"/>
                      </a:cubicBezTo>
                      <a:cubicBezTo>
                        <a:pt x="4764250" y="339881"/>
                        <a:pt x="4798510" y="325492"/>
                        <a:pt x="4764250" y="316584"/>
                      </a:cubicBezTo>
                      <a:cubicBezTo>
                        <a:pt x="4711535" y="335317"/>
                        <a:pt x="4654808" y="339808"/>
                        <a:pt x="4599800" y="329603"/>
                      </a:cubicBezTo>
                      <a:cubicBezTo>
                        <a:pt x="4588837" y="353585"/>
                        <a:pt x="4523742" y="357011"/>
                        <a:pt x="4543613" y="379623"/>
                      </a:cubicBezTo>
                      <a:cubicBezTo>
                        <a:pt x="4533377" y="377723"/>
                        <a:pt x="4522827" y="380486"/>
                        <a:pt x="4514852" y="387161"/>
                      </a:cubicBezTo>
                      <a:cubicBezTo>
                        <a:pt x="4510057" y="361808"/>
                        <a:pt x="4458665" y="370030"/>
                        <a:pt x="4483333" y="343992"/>
                      </a:cubicBezTo>
                      <a:cubicBezTo>
                        <a:pt x="4443592" y="350159"/>
                        <a:pt x="4433313" y="377568"/>
                        <a:pt x="4438109" y="390587"/>
                      </a:cubicBezTo>
                      <a:cubicBezTo>
                        <a:pt x="4386718" y="385790"/>
                        <a:pt x="4253103" y="437181"/>
                        <a:pt x="4312032" y="390587"/>
                      </a:cubicBezTo>
                      <a:cubicBezTo>
                        <a:pt x="4290790" y="387161"/>
                        <a:pt x="4224326" y="412513"/>
                        <a:pt x="4233918" y="387161"/>
                      </a:cubicBezTo>
                      <a:cubicBezTo>
                        <a:pt x="4257900" y="378253"/>
                        <a:pt x="4281197" y="385790"/>
                        <a:pt x="4302438" y="370716"/>
                      </a:cubicBezTo>
                      <a:cubicBezTo>
                        <a:pt x="4264068" y="348104"/>
                        <a:pt x="4231862" y="377568"/>
                        <a:pt x="4195546" y="377568"/>
                      </a:cubicBezTo>
                      <a:lnTo>
                        <a:pt x="4214046" y="364549"/>
                      </a:lnTo>
                      <a:cubicBezTo>
                        <a:pt x="4207879" y="361808"/>
                        <a:pt x="4205824" y="345363"/>
                        <a:pt x="4222269" y="349474"/>
                      </a:cubicBezTo>
                      <a:cubicBezTo>
                        <a:pt x="4238714" y="353585"/>
                        <a:pt x="4262011" y="361123"/>
                        <a:pt x="4271605" y="353585"/>
                      </a:cubicBezTo>
                      <a:cubicBezTo>
                        <a:pt x="4281197" y="346048"/>
                        <a:pt x="4299697" y="337140"/>
                        <a:pt x="4289420" y="333029"/>
                      </a:cubicBezTo>
                      <a:cubicBezTo>
                        <a:pt x="4240770" y="336455"/>
                        <a:pt x="4172934" y="339196"/>
                        <a:pt x="4156489" y="376882"/>
                      </a:cubicBezTo>
                      <a:cubicBezTo>
                        <a:pt x="4087479" y="377752"/>
                        <a:pt x="4019209" y="391220"/>
                        <a:pt x="3955038" y="416624"/>
                      </a:cubicBezTo>
                      <a:cubicBezTo>
                        <a:pt x="3974224" y="426903"/>
                        <a:pt x="3976280" y="441292"/>
                        <a:pt x="3961891" y="460478"/>
                      </a:cubicBezTo>
                      <a:cubicBezTo>
                        <a:pt x="3942704" y="422106"/>
                        <a:pt x="3935167" y="469385"/>
                        <a:pt x="3874183" y="469385"/>
                      </a:cubicBezTo>
                      <a:cubicBezTo>
                        <a:pt x="3875554" y="444033"/>
                        <a:pt x="3953667" y="426903"/>
                        <a:pt x="3924204" y="411143"/>
                      </a:cubicBezTo>
                      <a:cubicBezTo>
                        <a:pt x="3848145" y="428958"/>
                        <a:pt x="3766607" y="426903"/>
                        <a:pt x="3698086" y="479664"/>
                      </a:cubicBezTo>
                      <a:cubicBezTo>
                        <a:pt x="3626138" y="468015"/>
                        <a:pt x="3505542" y="524202"/>
                        <a:pt x="3443873" y="517350"/>
                      </a:cubicBezTo>
                      <a:cubicBezTo>
                        <a:pt x="3454151" y="503646"/>
                        <a:pt x="3480189" y="498849"/>
                        <a:pt x="3468541" y="494053"/>
                      </a:cubicBezTo>
                      <a:cubicBezTo>
                        <a:pt x="3421261" y="503646"/>
                        <a:pt x="3468541" y="454996"/>
                        <a:pt x="3414409" y="481719"/>
                      </a:cubicBezTo>
                      <a:cubicBezTo>
                        <a:pt x="3404816" y="497479"/>
                        <a:pt x="3427428" y="501590"/>
                        <a:pt x="3422631" y="515294"/>
                      </a:cubicBezTo>
                      <a:cubicBezTo>
                        <a:pt x="3374200" y="544282"/>
                        <a:pt x="3322431" y="567290"/>
                        <a:pt x="3268460" y="583815"/>
                      </a:cubicBezTo>
                      <a:cubicBezTo>
                        <a:pt x="3295868" y="585871"/>
                        <a:pt x="3334240" y="583815"/>
                        <a:pt x="3315054" y="603686"/>
                      </a:cubicBezTo>
                      <a:cubicBezTo>
                        <a:pt x="3279907" y="612390"/>
                        <a:pt x="3245708" y="624555"/>
                        <a:pt x="3212958" y="640002"/>
                      </a:cubicBezTo>
                      <a:cubicBezTo>
                        <a:pt x="3234199" y="621502"/>
                        <a:pt x="3191717" y="629724"/>
                        <a:pt x="3204736" y="614650"/>
                      </a:cubicBezTo>
                      <a:cubicBezTo>
                        <a:pt x="3238500" y="617782"/>
                        <a:pt x="3272422" y="610615"/>
                        <a:pt x="3302035" y="594093"/>
                      </a:cubicBezTo>
                      <a:cubicBezTo>
                        <a:pt x="3252701" y="599575"/>
                        <a:pt x="3247904" y="613279"/>
                        <a:pt x="3257496" y="583130"/>
                      </a:cubicBezTo>
                      <a:cubicBezTo>
                        <a:pt x="3199254" y="606427"/>
                        <a:pt x="3137585" y="619446"/>
                        <a:pt x="3079343" y="644799"/>
                      </a:cubicBezTo>
                      <a:cubicBezTo>
                        <a:pt x="3107436" y="619446"/>
                        <a:pt x="3080713" y="601631"/>
                        <a:pt x="3038915" y="619446"/>
                      </a:cubicBezTo>
                      <a:cubicBezTo>
                        <a:pt x="3057416" y="587241"/>
                        <a:pt x="3093732" y="613279"/>
                        <a:pt x="3112917" y="587241"/>
                      </a:cubicBezTo>
                      <a:cubicBezTo>
                        <a:pt x="3063390" y="574973"/>
                        <a:pt x="3011368" y="593940"/>
                        <a:pt x="2981358" y="635206"/>
                      </a:cubicBezTo>
                      <a:cubicBezTo>
                        <a:pt x="3012878" y="643428"/>
                        <a:pt x="3017674" y="636576"/>
                        <a:pt x="3000544" y="659873"/>
                      </a:cubicBezTo>
                      <a:cubicBezTo>
                        <a:pt x="3050565" y="650280"/>
                        <a:pt x="3028637" y="620131"/>
                        <a:pt x="3081398" y="620131"/>
                      </a:cubicBezTo>
                      <a:cubicBezTo>
                        <a:pt x="3063584" y="638632"/>
                        <a:pt x="3040285" y="643428"/>
                        <a:pt x="3024526" y="668095"/>
                      </a:cubicBezTo>
                      <a:cubicBezTo>
                        <a:pt x="2936134" y="701671"/>
                        <a:pt x="2809371" y="735245"/>
                        <a:pt x="2762776" y="791432"/>
                      </a:cubicBezTo>
                      <a:cubicBezTo>
                        <a:pt x="2725775" y="799655"/>
                        <a:pt x="2744276" y="778413"/>
                        <a:pt x="2707274" y="786636"/>
                      </a:cubicBezTo>
                      <a:cubicBezTo>
                        <a:pt x="2699737" y="795543"/>
                        <a:pt x="2690144" y="798284"/>
                        <a:pt x="2682607" y="805136"/>
                      </a:cubicBezTo>
                      <a:cubicBezTo>
                        <a:pt x="2659310" y="822952"/>
                        <a:pt x="2690144" y="832545"/>
                        <a:pt x="2654514" y="840767"/>
                      </a:cubicBezTo>
                      <a:cubicBezTo>
                        <a:pt x="2612557" y="845665"/>
                        <a:pt x="2572011" y="858947"/>
                        <a:pt x="2535287" y="879824"/>
                      </a:cubicBezTo>
                      <a:cubicBezTo>
                        <a:pt x="2493144" y="896566"/>
                        <a:pt x="2456901" y="925416"/>
                        <a:pt x="2431136" y="962734"/>
                      </a:cubicBezTo>
                      <a:cubicBezTo>
                        <a:pt x="2383857" y="981920"/>
                        <a:pt x="2447581" y="932585"/>
                        <a:pt x="2419487" y="939437"/>
                      </a:cubicBezTo>
                      <a:cubicBezTo>
                        <a:pt x="2407839" y="953826"/>
                        <a:pt x="2387968" y="953826"/>
                        <a:pt x="2370839" y="953826"/>
                      </a:cubicBezTo>
                      <a:cubicBezTo>
                        <a:pt x="2359189" y="983290"/>
                        <a:pt x="2334522" y="987401"/>
                        <a:pt x="2308484" y="987401"/>
                      </a:cubicBezTo>
                      <a:cubicBezTo>
                        <a:pt x="2300261" y="999050"/>
                        <a:pt x="2313280" y="998365"/>
                        <a:pt x="2300261" y="1014125"/>
                      </a:cubicBezTo>
                      <a:cubicBezTo>
                        <a:pt x="2271483" y="1016865"/>
                        <a:pt x="2253667" y="1043588"/>
                        <a:pt x="2224889" y="1043588"/>
                      </a:cubicBezTo>
                      <a:cubicBezTo>
                        <a:pt x="2238592" y="1027144"/>
                        <a:pt x="2235166" y="1018921"/>
                        <a:pt x="2224889" y="1018921"/>
                      </a:cubicBezTo>
                      <a:cubicBezTo>
                        <a:pt x="2209814" y="1033996"/>
                        <a:pt x="2193369" y="1045644"/>
                        <a:pt x="2178979" y="1060719"/>
                      </a:cubicBezTo>
                      <a:cubicBezTo>
                        <a:pt x="2196795" y="1059348"/>
                        <a:pt x="2209129" y="1043588"/>
                        <a:pt x="2226944" y="1043588"/>
                      </a:cubicBezTo>
                      <a:cubicBezTo>
                        <a:pt x="2201545" y="1061638"/>
                        <a:pt x="2178523" y="1082818"/>
                        <a:pt x="2158423" y="1106628"/>
                      </a:cubicBezTo>
                      <a:cubicBezTo>
                        <a:pt x="2169387" y="1064830"/>
                        <a:pt x="2092643" y="1144999"/>
                        <a:pt x="2074828" y="1122387"/>
                      </a:cubicBezTo>
                      <a:cubicBezTo>
                        <a:pt x="1998282" y="1195080"/>
                        <a:pt x="1909723" y="1253965"/>
                        <a:pt x="1813078" y="1296429"/>
                      </a:cubicBezTo>
                      <a:cubicBezTo>
                        <a:pt x="1793893" y="1336856"/>
                        <a:pt x="1797319" y="1319726"/>
                        <a:pt x="1771281" y="1325208"/>
                      </a:cubicBezTo>
                      <a:cubicBezTo>
                        <a:pt x="1725830" y="1381653"/>
                        <a:pt x="1667253" y="1426114"/>
                        <a:pt x="1600664" y="1454712"/>
                      </a:cubicBezTo>
                      <a:cubicBezTo>
                        <a:pt x="1581478" y="1508844"/>
                        <a:pt x="1482808" y="1544474"/>
                        <a:pt x="1463623" y="1544474"/>
                      </a:cubicBezTo>
                      <a:cubicBezTo>
                        <a:pt x="1471845" y="1540363"/>
                        <a:pt x="1510902" y="1499251"/>
                        <a:pt x="1488290" y="1509529"/>
                      </a:cubicBezTo>
                      <a:cubicBezTo>
                        <a:pt x="1463821" y="1523242"/>
                        <a:pt x="1443112" y="1542775"/>
                        <a:pt x="1427993" y="1566401"/>
                      </a:cubicBezTo>
                      <a:cubicBezTo>
                        <a:pt x="1438956" y="1562975"/>
                        <a:pt x="1450604" y="1560234"/>
                        <a:pt x="1438956" y="1580105"/>
                      </a:cubicBezTo>
                      <a:cubicBezTo>
                        <a:pt x="1404071" y="1610547"/>
                        <a:pt x="1373217" y="1645316"/>
                        <a:pt x="1347137" y="1683571"/>
                      </a:cubicBezTo>
                      <a:cubicBezTo>
                        <a:pt x="1407436" y="1582846"/>
                        <a:pt x="1384139" y="1556808"/>
                        <a:pt x="1457456" y="1525974"/>
                      </a:cubicBezTo>
                      <a:cubicBezTo>
                        <a:pt x="1488290" y="1475268"/>
                        <a:pt x="1536256" y="1447860"/>
                        <a:pt x="1569145" y="1399896"/>
                      </a:cubicBezTo>
                      <a:cubicBezTo>
                        <a:pt x="1604090" y="1384136"/>
                        <a:pt x="1597923" y="1409488"/>
                        <a:pt x="1630814" y="1380024"/>
                      </a:cubicBezTo>
                      <a:cubicBezTo>
                        <a:pt x="1630814" y="1395784"/>
                        <a:pt x="1582849" y="1424563"/>
                        <a:pt x="1610257" y="1421137"/>
                      </a:cubicBezTo>
                      <a:cubicBezTo>
                        <a:pt x="1680834" y="1355357"/>
                        <a:pt x="1777448" y="1281355"/>
                        <a:pt x="1789783" y="1229965"/>
                      </a:cubicBezTo>
                      <a:cubicBezTo>
                        <a:pt x="1829524" y="1214204"/>
                        <a:pt x="1795948" y="1258744"/>
                        <a:pt x="1835005" y="1243668"/>
                      </a:cubicBezTo>
                      <a:cubicBezTo>
                        <a:pt x="1858302" y="1186112"/>
                        <a:pt x="1940527" y="1165556"/>
                        <a:pt x="1965880" y="1143629"/>
                      </a:cubicBezTo>
                      <a:cubicBezTo>
                        <a:pt x="1943372" y="1161484"/>
                        <a:pt x="1924328" y="1183315"/>
                        <a:pt x="1909693" y="1208038"/>
                      </a:cubicBezTo>
                      <a:cubicBezTo>
                        <a:pt x="1873378" y="1208723"/>
                        <a:pt x="1808967" y="1263539"/>
                        <a:pt x="1824042" y="1281355"/>
                      </a:cubicBezTo>
                      <a:cubicBezTo>
                        <a:pt x="1880229" y="1256688"/>
                        <a:pt x="1921341" y="1206667"/>
                        <a:pt x="1978214" y="1183371"/>
                      </a:cubicBezTo>
                      <a:lnTo>
                        <a:pt x="1996029" y="1153907"/>
                      </a:lnTo>
                      <a:cubicBezTo>
                        <a:pt x="1980269" y="1145684"/>
                        <a:pt x="1941898" y="1188853"/>
                        <a:pt x="1954231" y="1163500"/>
                      </a:cubicBezTo>
                      <a:cubicBezTo>
                        <a:pt x="1976158" y="1160074"/>
                        <a:pt x="1980269" y="1127184"/>
                        <a:pt x="1994659" y="1111424"/>
                      </a:cubicBezTo>
                      <a:cubicBezTo>
                        <a:pt x="2076198" y="1092923"/>
                        <a:pt x="2059068" y="1032625"/>
                        <a:pt x="2131701" y="999050"/>
                      </a:cubicBezTo>
                      <a:cubicBezTo>
                        <a:pt x="2129645" y="1020291"/>
                        <a:pt x="2077569" y="1047700"/>
                        <a:pt x="2100181" y="1047700"/>
                      </a:cubicBezTo>
                      <a:cubicBezTo>
                        <a:pt x="2150886" y="1012069"/>
                        <a:pt x="2204332" y="983290"/>
                        <a:pt x="2252982" y="943548"/>
                      </a:cubicBezTo>
                      <a:cubicBezTo>
                        <a:pt x="2287927" y="929159"/>
                        <a:pt x="2270797" y="950400"/>
                        <a:pt x="2298891" y="943548"/>
                      </a:cubicBezTo>
                      <a:cubicBezTo>
                        <a:pt x="2320817" y="918195"/>
                        <a:pt x="2348226" y="892843"/>
                        <a:pt x="2367412" y="875027"/>
                      </a:cubicBezTo>
                      <a:cubicBezTo>
                        <a:pt x="2389338" y="879139"/>
                        <a:pt x="2336578" y="931214"/>
                        <a:pt x="2345485" y="943548"/>
                      </a:cubicBezTo>
                      <a:cubicBezTo>
                        <a:pt x="2370839" y="942178"/>
                        <a:pt x="2386598" y="919566"/>
                        <a:pt x="2408524" y="910658"/>
                      </a:cubicBezTo>
                      <a:cubicBezTo>
                        <a:pt x="2385227" y="898324"/>
                        <a:pt x="2446211" y="867490"/>
                        <a:pt x="2462655" y="862008"/>
                      </a:cubicBezTo>
                      <a:cubicBezTo>
                        <a:pt x="2440729" y="846934"/>
                        <a:pt x="2490064" y="816785"/>
                        <a:pt x="2486638" y="816785"/>
                      </a:cubicBezTo>
                      <a:cubicBezTo>
                        <a:pt x="2483212" y="816785"/>
                        <a:pt x="2474989" y="816785"/>
                        <a:pt x="2483212" y="808562"/>
                      </a:cubicBezTo>
                      <a:cubicBezTo>
                        <a:pt x="2529806" y="794173"/>
                        <a:pt x="2473619" y="841452"/>
                        <a:pt x="2515416" y="829804"/>
                      </a:cubicBezTo>
                      <a:cubicBezTo>
                        <a:pt x="2575030" y="809933"/>
                        <a:pt x="2585993" y="743468"/>
                        <a:pt x="2629162" y="737301"/>
                      </a:cubicBezTo>
                      <a:cubicBezTo>
                        <a:pt x="2609975" y="757857"/>
                        <a:pt x="2605179" y="771561"/>
                        <a:pt x="2621625" y="771561"/>
                      </a:cubicBezTo>
                      <a:cubicBezTo>
                        <a:pt x="2702478" y="751690"/>
                        <a:pt x="2725090" y="677003"/>
                        <a:pt x="2741535" y="661928"/>
                      </a:cubicBezTo>
                      <a:cubicBezTo>
                        <a:pt x="2729201" y="679743"/>
                        <a:pt x="2755239" y="678374"/>
                        <a:pt x="2762092" y="685911"/>
                      </a:cubicBezTo>
                      <a:cubicBezTo>
                        <a:pt x="2744276" y="704412"/>
                        <a:pt x="2679866" y="744838"/>
                        <a:pt x="2693571" y="754431"/>
                      </a:cubicBezTo>
                      <a:cubicBezTo>
                        <a:pt x="2789500" y="720856"/>
                        <a:pt x="2774425" y="687967"/>
                        <a:pt x="2842946" y="639317"/>
                      </a:cubicBezTo>
                      <a:cubicBezTo>
                        <a:pt x="2864872" y="636576"/>
                        <a:pt x="2858020" y="646168"/>
                        <a:pt x="2877891" y="646168"/>
                      </a:cubicBezTo>
                      <a:lnTo>
                        <a:pt x="2922430" y="598204"/>
                      </a:lnTo>
                      <a:cubicBezTo>
                        <a:pt x="2903244" y="598204"/>
                        <a:pt x="2847057" y="642743"/>
                        <a:pt x="2853909" y="616705"/>
                      </a:cubicBezTo>
                      <a:cubicBezTo>
                        <a:pt x="2894482" y="604557"/>
                        <a:pt x="2932873" y="586055"/>
                        <a:pt x="2967654" y="561888"/>
                      </a:cubicBezTo>
                      <a:cubicBezTo>
                        <a:pt x="2857335" y="601631"/>
                        <a:pt x="2746332" y="646168"/>
                        <a:pt x="2639439" y="698930"/>
                      </a:cubicBezTo>
                      <a:cubicBezTo>
                        <a:pt x="2714812" y="618761"/>
                        <a:pt x="2925856" y="594779"/>
                        <a:pt x="2937504" y="535165"/>
                      </a:cubicBezTo>
                      <a:cubicBezTo>
                        <a:pt x="2961514" y="514579"/>
                        <a:pt x="2990225" y="500223"/>
                        <a:pt x="3021100" y="493368"/>
                      </a:cubicBezTo>
                      <a:cubicBezTo>
                        <a:pt x="3012878" y="502961"/>
                        <a:pt x="2995747" y="518035"/>
                        <a:pt x="3007396" y="518035"/>
                      </a:cubicBezTo>
                      <a:cubicBezTo>
                        <a:pt x="3067694" y="494738"/>
                        <a:pt x="3132789" y="486516"/>
                        <a:pt x="3192402" y="463219"/>
                      </a:cubicBezTo>
                      <a:cubicBezTo>
                        <a:pt x="3184864" y="472812"/>
                        <a:pt x="3167734" y="487886"/>
                        <a:pt x="3179383" y="487886"/>
                      </a:cubicBezTo>
                      <a:cubicBezTo>
                        <a:pt x="3203365" y="463904"/>
                        <a:pt x="3238310" y="475552"/>
                        <a:pt x="3262978" y="449514"/>
                      </a:cubicBezTo>
                      <a:cubicBezTo>
                        <a:pt x="3240579" y="456065"/>
                        <a:pt x="3217652" y="460650"/>
                        <a:pt x="3194457" y="463219"/>
                      </a:cubicBezTo>
                      <a:cubicBezTo>
                        <a:pt x="3253385" y="418680"/>
                        <a:pt x="3285590" y="413884"/>
                        <a:pt x="3325332" y="362493"/>
                      </a:cubicBezTo>
                      <a:cubicBezTo>
                        <a:pt x="3380834" y="359752"/>
                        <a:pt x="3349315" y="337140"/>
                        <a:pt x="3443188" y="328233"/>
                      </a:cubicBezTo>
                      <a:cubicBezTo>
                        <a:pt x="3494578" y="277527"/>
                        <a:pt x="3645324" y="261082"/>
                        <a:pt x="3737143" y="237100"/>
                      </a:cubicBezTo>
                      <a:cubicBezTo>
                        <a:pt x="3728234" y="246008"/>
                        <a:pt x="3709733" y="259712"/>
                        <a:pt x="3720697" y="259712"/>
                      </a:cubicBezTo>
                      <a:cubicBezTo>
                        <a:pt x="3729850" y="254476"/>
                        <a:pt x="3740753" y="253237"/>
                        <a:pt x="3750847" y="256286"/>
                      </a:cubicBezTo>
                      <a:cubicBezTo>
                        <a:pt x="3740568" y="238470"/>
                        <a:pt x="3780996" y="211748"/>
                        <a:pt x="3826904" y="217915"/>
                      </a:cubicBezTo>
                      <a:cubicBezTo>
                        <a:pt x="3837867" y="220655"/>
                        <a:pt x="3817312" y="231618"/>
                        <a:pt x="3826904" y="235730"/>
                      </a:cubicBezTo>
                      <a:cubicBezTo>
                        <a:pt x="3852257" y="216544"/>
                        <a:pt x="3827589" y="218599"/>
                        <a:pt x="3863220" y="207636"/>
                      </a:cubicBezTo>
                      <a:cubicBezTo>
                        <a:pt x="3887202" y="209007"/>
                        <a:pt x="3872128" y="220655"/>
                        <a:pt x="3876924" y="226822"/>
                      </a:cubicBezTo>
                      <a:cubicBezTo>
                        <a:pt x="3896795" y="214488"/>
                        <a:pt x="3885147" y="209693"/>
                        <a:pt x="3902963" y="197358"/>
                      </a:cubicBezTo>
                      <a:cubicBezTo>
                        <a:pt x="3966001" y="176117"/>
                        <a:pt x="4070839" y="185709"/>
                        <a:pt x="4103043" y="152821"/>
                      </a:cubicBezTo>
                      <a:cubicBezTo>
                        <a:pt x="4146212" y="154876"/>
                        <a:pt x="4065356" y="183654"/>
                        <a:pt x="4103043" y="187765"/>
                      </a:cubicBezTo>
                      <a:cubicBezTo>
                        <a:pt x="4182120" y="133942"/>
                        <a:pt x="4280967" y="117887"/>
                        <a:pt x="4373015" y="143913"/>
                      </a:cubicBezTo>
                      <a:cubicBezTo>
                        <a:pt x="4361366" y="141172"/>
                        <a:pt x="4351774" y="152821"/>
                        <a:pt x="4373015" y="152821"/>
                      </a:cubicBezTo>
                      <a:cubicBezTo>
                        <a:pt x="4326420" y="158987"/>
                        <a:pt x="4265438" y="199414"/>
                        <a:pt x="4296957" y="217229"/>
                      </a:cubicBezTo>
                      <a:cubicBezTo>
                        <a:pt x="4340125" y="202840"/>
                        <a:pt x="4326420" y="187765"/>
                        <a:pt x="4375070" y="187765"/>
                      </a:cubicBezTo>
                      <a:cubicBezTo>
                        <a:pt x="4366164" y="177487"/>
                        <a:pt x="4357255" y="166524"/>
                        <a:pt x="4392887" y="149394"/>
                      </a:cubicBezTo>
                      <a:cubicBezTo>
                        <a:pt x="4429202" y="156931"/>
                        <a:pt x="4372329" y="187080"/>
                        <a:pt x="4405219" y="187080"/>
                      </a:cubicBezTo>
                      <a:cubicBezTo>
                        <a:pt x="4438109" y="187080"/>
                        <a:pt x="4438794" y="204210"/>
                        <a:pt x="4485390" y="187080"/>
                      </a:cubicBezTo>
                      <a:cubicBezTo>
                        <a:pt x="4551150" y="126783"/>
                        <a:pt x="4699156" y="128838"/>
                        <a:pt x="4794399" y="99373"/>
                      </a:cubicBezTo>
                      <a:cubicBezTo>
                        <a:pt x="4764250" y="111023"/>
                        <a:pt x="4743695" y="122671"/>
                        <a:pt x="4764250" y="131579"/>
                      </a:cubicBezTo>
                      <a:cubicBezTo>
                        <a:pt x="4821123" y="126097"/>
                        <a:pt x="4838938" y="136376"/>
                        <a:pt x="4854697" y="104171"/>
                      </a:cubicBezTo>
                      <a:cubicBezTo>
                        <a:pt x="4920477" y="128153"/>
                        <a:pt x="4877995" y="77448"/>
                        <a:pt x="4936237" y="91152"/>
                      </a:cubicBezTo>
                      <a:cubicBezTo>
                        <a:pt x="4897180" y="106226"/>
                        <a:pt x="4909514" y="118560"/>
                        <a:pt x="4904032" y="132263"/>
                      </a:cubicBezTo>
                      <a:cubicBezTo>
                        <a:pt x="4917103" y="135329"/>
                        <a:pt x="4930705" y="135329"/>
                        <a:pt x="4943775" y="132263"/>
                      </a:cubicBezTo>
                      <a:cubicBezTo>
                        <a:pt x="4945145" y="121986"/>
                        <a:pt x="4934866" y="112393"/>
                        <a:pt x="4975979" y="100060"/>
                      </a:cubicBezTo>
                      <a:cubicBezTo>
                        <a:pt x="4993794" y="125412"/>
                        <a:pt x="5036963" y="106912"/>
                        <a:pt x="5036963" y="88411"/>
                      </a:cubicBezTo>
                      <a:close/>
                      <a:moveTo>
                        <a:pt x="5737928" y="80855"/>
                      </a:moveTo>
                      <a:cubicBezTo>
                        <a:pt x="5801077" y="93589"/>
                        <a:pt x="5865369" y="99789"/>
                        <a:pt x="5929787" y="99357"/>
                      </a:cubicBezTo>
                      <a:cubicBezTo>
                        <a:pt x="5966103" y="135672"/>
                        <a:pt x="6014752" y="123338"/>
                        <a:pt x="6059291" y="123338"/>
                      </a:cubicBezTo>
                      <a:cubicBezTo>
                        <a:pt x="6046272" y="128821"/>
                        <a:pt x="6064087" y="139098"/>
                        <a:pt x="6064087" y="145950"/>
                      </a:cubicBezTo>
                      <a:cubicBezTo>
                        <a:pt x="5986659" y="158283"/>
                        <a:pt x="5851673" y="77430"/>
                        <a:pt x="5831801" y="125393"/>
                      </a:cubicBezTo>
                      <a:cubicBezTo>
                        <a:pt x="5779373" y="112567"/>
                        <a:pt x="5725386" y="107262"/>
                        <a:pt x="5671463" y="109634"/>
                      </a:cubicBezTo>
                      <a:cubicBezTo>
                        <a:pt x="5705723" y="91819"/>
                        <a:pt x="5732447" y="110319"/>
                        <a:pt x="5763966" y="105522"/>
                      </a:cubicBezTo>
                      <a:cubicBezTo>
                        <a:pt x="5755744" y="97301"/>
                        <a:pt x="5726280" y="87023"/>
                        <a:pt x="5737928" y="80855"/>
                      </a:cubicBezTo>
                      <a:close/>
                      <a:moveTo>
                        <a:pt x="5487317" y="51307"/>
                      </a:moveTo>
                      <a:cubicBezTo>
                        <a:pt x="5507582" y="53738"/>
                        <a:pt x="5527445" y="59511"/>
                        <a:pt x="5546070" y="68523"/>
                      </a:cubicBezTo>
                      <a:cubicBezTo>
                        <a:pt x="5560460" y="42485"/>
                        <a:pt x="5697501" y="82227"/>
                        <a:pt x="5707094" y="82227"/>
                      </a:cubicBezTo>
                      <a:cubicBezTo>
                        <a:pt x="5655018" y="89764"/>
                        <a:pt x="5587868" y="68523"/>
                        <a:pt x="5563201" y="95246"/>
                      </a:cubicBezTo>
                      <a:cubicBezTo>
                        <a:pt x="5516702" y="84434"/>
                        <a:pt x="5470930" y="70703"/>
                        <a:pt x="5426159" y="54133"/>
                      </a:cubicBezTo>
                      <a:cubicBezTo>
                        <a:pt x="5446388" y="49783"/>
                        <a:pt x="5467053" y="48875"/>
                        <a:pt x="5487317" y="51307"/>
                      </a:cubicBezTo>
                      <a:close/>
                      <a:moveTo>
                        <a:pt x="5577590" y="0"/>
                      </a:moveTo>
                      <a:cubicBezTo>
                        <a:pt x="5633092" y="45224"/>
                        <a:pt x="5774244" y="37001"/>
                        <a:pt x="5868118" y="50705"/>
                      </a:cubicBezTo>
                      <a:cubicBezTo>
                        <a:pt x="5816042" y="64410"/>
                        <a:pt x="5585127" y="47279"/>
                        <a:pt x="5577590" y="0"/>
                      </a:cubicBezTo>
                      <a:close/>
                    </a:path>
                  </a:pathLst>
                </a:custGeom>
                <a:solidFill>
                  <a:srgbClr val="FD7A04"/>
                </a:solidFill>
                <a:ln w="684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" name="文本框 19"/>
                <p:cNvSpPr txBox="1"/>
                <p:nvPr/>
              </p:nvSpPr>
              <p:spPr>
                <a:xfrm>
                  <a:off x="1270635" y="5040599"/>
                  <a:ext cx="2938045" cy="61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400" dirty="0">
                      <a:latin typeface="汉仪旗黑X1-55W" panose="00020600040101010101" pitchFamily="18" charset="-122"/>
                      <a:ea typeface="汉仪旗黑X1-55W" panose="00020600040101010101" pitchFamily="18" charset="-122"/>
                      <a:sym typeface="汉仪旗黑X1-55W" panose="00020600040101010101" pitchFamily="18" charset="-122"/>
                    </a:rPr>
                    <a:t>Display the name, picture and price of the dish in one interface.</a:t>
                  </a:r>
                </a:p>
              </p:txBody>
            </p:sp>
            <p:sp>
              <p:nvSpPr>
                <p:cNvPr id="21" name="文本框 20"/>
                <p:cNvSpPr txBox="1"/>
                <p:nvPr/>
              </p:nvSpPr>
              <p:spPr>
                <a:xfrm>
                  <a:off x="1489342" y="4481464"/>
                  <a:ext cx="2571750" cy="32591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CN" sz="2800" dirty="0">
                      <a:solidFill>
                        <a:srgbClr val="4E1F03"/>
                      </a:solidFill>
                      <a:latin typeface="汉仪中宋简" panose="02010600000101010101" pitchFamily="2" charset="-122"/>
                      <a:ea typeface="汉仪中宋简" panose="02010600000101010101" pitchFamily="2" charset="-122"/>
                      <a:sym typeface="汉仪中宋简" panose="02010600000101010101" pitchFamily="2" charset="-122"/>
                    </a:rPr>
                    <a:t>Browse menu</a:t>
                  </a:r>
                </a:p>
              </p:txBody>
            </p:sp>
          </p:grpSp>
          <p:sp>
            <p:nvSpPr>
              <p:cNvPr id="18" name="文本框 17"/>
              <p:cNvSpPr txBox="1"/>
              <p:nvPr/>
            </p:nvSpPr>
            <p:spPr>
              <a:xfrm>
                <a:off x="5547205" y="3789224"/>
                <a:ext cx="1481127" cy="441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chemeClr val="bg1"/>
                    </a:solidFill>
                    <a:latin typeface="汉仪中宋简" panose="02010600000101010101" pitchFamily="2" charset="-122"/>
                    <a:ea typeface="汉仪中宋简" panose="02010600000101010101" pitchFamily="2" charset="-122"/>
                    <a:cs typeface="阿里巴巴普惠体 B" panose="00020600040101010101" pitchFamily="18" charset="-122"/>
                    <a:sym typeface="汉仪旗黑X1-75W" panose="00020600040101010101" pitchFamily="18" charset="-122"/>
                  </a:rPr>
                  <a:t>02</a:t>
                </a:r>
                <a:endParaRPr lang="zh-CN" altLang="en-US" sz="4000" b="1" dirty="0">
                  <a:solidFill>
                    <a:schemeClr val="bg1"/>
                  </a:solidFill>
                  <a:latin typeface="汉仪中宋简" panose="02010600000101010101" pitchFamily="2" charset="-122"/>
                  <a:ea typeface="汉仪中宋简" panose="02010600000101010101" pitchFamily="2" charset="-122"/>
                  <a:cs typeface="阿里巴巴普惠体 B" panose="00020600040101010101" pitchFamily="18" charset="-122"/>
                  <a:sym typeface="汉仪旗黑X1-75W" panose="00020600040101010101" pitchFamily="18" charset="-122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6310679" y="1600262"/>
              <a:ext cx="2938045" cy="2167285"/>
              <a:chOff x="4759692" y="3692191"/>
              <a:chExt cx="2938045" cy="2167285"/>
            </a:xfrm>
          </p:grpSpPr>
          <p:grpSp>
            <p:nvGrpSpPr>
              <p:cNvPr id="23" name="组合 22"/>
              <p:cNvGrpSpPr/>
              <p:nvPr/>
            </p:nvGrpSpPr>
            <p:grpSpPr>
              <a:xfrm>
                <a:off x="4759692" y="3692191"/>
                <a:ext cx="2938045" cy="2167285"/>
                <a:chOff x="1294765" y="3737518"/>
                <a:chExt cx="2938045" cy="2167285"/>
              </a:xfrm>
            </p:grpSpPr>
            <p:sp>
              <p:nvSpPr>
                <p:cNvPr id="25" name="任意多边形: 形状 24"/>
                <p:cNvSpPr/>
                <p:nvPr/>
              </p:nvSpPr>
              <p:spPr>
                <a:xfrm rot="900000" flipH="1">
                  <a:off x="2319652" y="3737518"/>
                  <a:ext cx="932812" cy="631628"/>
                </a:xfrm>
                <a:custGeom>
                  <a:avLst/>
                  <a:gdLst>
                    <a:gd name="connsiteX0" fmla="*/ 3934138 w 10584443"/>
                    <a:gd name="connsiteY0" fmla="*/ 10530275 h 10574897"/>
                    <a:gd name="connsiteX1" fmla="*/ 3969416 w 10584443"/>
                    <a:gd name="connsiteY1" fmla="*/ 10535751 h 10574897"/>
                    <a:gd name="connsiteX2" fmla="*/ 3900895 w 10584443"/>
                    <a:gd name="connsiteY2" fmla="*/ 10543288 h 10574897"/>
                    <a:gd name="connsiteX3" fmla="*/ 3934138 w 10584443"/>
                    <a:gd name="connsiteY3" fmla="*/ 10530275 h 10574897"/>
                    <a:gd name="connsiteX4" fmla="*/ 4094431 w 10584443"/>
                    <a:gd name="connsiteY4" fmla="*/ 10513400 h 10574897"/>
                    <a:gd name="connsiteX5" fmla="*/ 4132495 w 10584443"/>
                    <a:gd name="connsiteY5" fmla="*/ 10519990 h 10574897"/>
                    <a:gd name="connsiteX6" fmla="*/ 4118105 w 10584443"/>
                    <a:gd name="connsiteY6" fmla="*/ 10530269 h 10574897"/>
                    <a:gd name="connsiteX7" fmla="*/ 4057122 w 10584443"/>
                    <a:gd name="connsiteY7" fmla="*/ 10523417 h 10574897"/>
                    <a:gd name="connsiteX8" fmla="*/ 4094431 w 10584443"/>
                    <a:gd name="connsiteY8" fmla="*/ 10513400 h 10574897"/>
                    <a:gd name="connsiteX9" fmla="*/ 5779041 w 10584443"/>
                    <a:gd name="connsiteY9" fmla="*/ 10502861 h 10574897"/>
                    <a:gd name="connsiteX10" fmla="*/ 5672149 w 10584443"/>
                    <a:gd name="connsiteY10" fmla="*/ 10513139 h 10574897"/>
                    <a:gd name="connsiteX11" fmla="*/ 5674205 w 10584443"/>
                    <a:gd name="connsiteY11" fmla="*/ 10513825 h 10574897"/>
                    <a:gd name="connsiteX12" fmla="*/ 5779041 w 10584443"/>
                    <a:gd name="connsiteY12" fmla="*/ 10502861 h 10574897"/>
                    <a:gd name="connsiteX13" fmla="*/ 6438211 w 10584443"/>
                    <a:gd name="connsiteY13" fmla="*/ 10439821 h 10574897"/>
                    <a:gd name="connsiteX14" fmla="*/ 6469046 w 10584443"/>
                    <a:gd name="connsiteY14" fmla="*/ 10455580 h 10574897"/>
                    <a:gd name="connsiteX15" fmla="*/ 6400525 w 10584443"/>
                    <a:gd name="connsiteY15" fmla="*/ 10474081 h 10574897"/>
                    <a:gd name="connsiteX16" fmla="*/ 6438211 w 10584443"/>
                    <a:gd name="connsiteY16" fmla="*/ 10439821 h 10574897"/>
                    <a:gd name="connsiteX17" fmla="*/ 3032735 w 10584443"/>
                    <a:gd name="connsiteY17" fmla="*/ 10415154 h 10574897"/>
                    <a:gd name="connsiteX18" fmla="*/ 3108108 w 10584443"/>
                    <a:gd name="connsiteY18" fmla="*/ 10448730 h 10574897"/>
                    <a:gd name="connsiteX19" fmla="*/ 3073162 w 10584443"/>
                    <a:gd name="connsiteY19" fmla="*/ 10448730 h 10574897"/>
                    <a:gd name="connsiteX20" fmla="*/ 3032735 w 10584443"/>
                    <a:gd name="connsiteY20" fmla="*/ 10415154 h 10574897"/>
                    <a:gd name="connsiteX21" fmla="*/ 3465894 w 10584443"/>
                    <a:gd name="connsiteY21" fmla="*/ 10399766 h 10574897"/>
                    <a:gd name="connsiteX22" fmla="*/ 3481539 w 10584443"/>
                    <a:gd name="connsiteY22" fmla="*/ 10401450 h 10574897"/>
                    <a:gd name="connsiteX23" fmla="*/ 3477428 w 10584443"/>
                    <a:gd name="connsiteY23" fmla="*/ 10432969 h 10574897"/>
                    <a:gd name="connsiteX24" fmla="*/ 3454131 w 10584443"/>
                    <a:gd name="connsiteY24" fmla="*/ 10432969 h 10574897"/>
                    <a:gd name="connsiteX25" fmla="*/ 3428093 w 10584443"/>
                    <a:gd name="connsiteY25" fmla="*/ 10417210 h 10574897"/>
                    <a:gd name="connsiteX26" fmla="*/ 3465894 w 10584443"/>
                    <a:gd name="connsiteY26" fmla="*/ 10399766 h 10574897"/>
                    <a:gd name="connsiteX27" fmla="*/ 6372430 w 10584443"/>
                    <a:gd name="connsiteY27" fmla="*/ 10390486 h 10574897"/>
                    <a:gd name="connsiteX28" fmla="*/ 6366949 w 10584443"/>
                    <a:gd name="connsiteY28" fmla="*/ 10431599 h 10574897"/>
                    <a:gd name="connsiteX29" fmla="*/ 6372430 w 10584443"/>
                    <a:gd name="connsiteY29" fmla="*/ 10390486 h 10574897"/>
                    <a:gd name="connsiteX30" fmla="*/ 3937908 w 10584443"/>
                    <a:gd name="connsiteY30" fmla="*/ 10389802 h 10574897"/>
                    <a:gd name="connsiteX31" fmla="*/ 3939956 w 10584443"/>
                    <a:gd name="connsiteY31" fmla="*/ 10390779 h 10574897"/>
                    <a:gd name="connsiteX32" fmla="*/ 3939769 w 10584443"/>
                    <a:gd name="connsiteY32" fmla="*/ 10397956 h 10574897"/>
                    <a:gd name="connsiteX33" fmla="*/ 4042060 w 10584443"/>
                    <a:gd name="connsiteY33" fmla="*/ 10415840 h 10574897"/>
                    <a:gd name="connsiteX34" fmla="*/ 3961987 w 10584443"/>
                    <a:gd name="connsiteY34" fmla="*/ 10401290 h 10574897"/>
                    <a:gd name="connsiteX35" fmla="*/ 3939956 w 10584443"/>
                    <a:gd name="connsiteY35" fmla="*/ 10390779 h 10574897"/>
                    <a:gd name="connsiteX36" fmla="*/ 3939963 w 10584443"/>
                    <a:gd name="connsiteY36" fmla="*/ 10390487 h 10574897"/>
                    <a:gd name="connsiteX37" fmla="*/ 6683515 w 10584443"/>
                    <a:gd name="connsiteY37" fmla="*/ 10383634 h 10574897"/>
                    <a:gd name="connsiteX38" fmla="*/ 6735591 w 10584443"/>
                    <a:gd name="connsiteY38" fmla="*/ 10401451 h 10574897"/>
                    <a:gd name="connsiteX39" fmla="*/ 6545103 w 10584443"/>
                    <a:gd name="connsiteY39" fmla="*/ 10448045 h 10574897"/>
                    <a:gd name="connsiteX40" fmla="*/ 6696534 w 10584443"/>
                    <a:gd name="connsiteY40" fmla="*/ 10402821 h 10574897"/>
                    <a:gd name="connsiteX41" fmla="*/ 6683515 w 10584443"/>
                    <a:gd name="connsiteY41" fmla="*/ 10383634 h 10574897"/>
                    <a:gd name="connsiteX42" fmla="*/ 3556920 w 10584443"/>
                    <a:gd name="connsiteY42" fmla="*/ 10382265 h 10574897"/>
                    <a:gd name="connsiteX43" fmla="*/ 3805650 w 10584443"/>
                    <a:gd name="connsiteY43" fmla="*/ 10459008 h 10574897"/>
                    <a:gd name="connsiteX44" fmla="*/ 3478121 w 10584443"/>
                    <a:gd name="connsiteY44" fmla="*/ 10385690 h 10574897"/>
                    <a:gd name="connsiteX45" fmla="*/ 3556920 w 10584443"/>
                    <a:gd name="connsiteY45" fmla="*/ 10382265 h 10574897"/>
                    <a:gd name="connsiteX46" fmla="*/ 3785106 w 10584443"/>
                    <a:gd name="connsiteY46" fmla="*/ 10352116 h 10574897"/>
                    <a:gd name="connsiteX47" fmla="*/ 3787162 w 10584443"/>
                    <a:gd name="connsiteY47" fmla="*/ 10352802 h 10574897"/>
                    <a:gd name="connsiteX48" fmla="*/ 3922148 w 10584443"/>
                    <a:gd name="connsiteY48" fmla="*/ 10399395 h 10574897"/>
                    <a:gd name="connsiteX49" fmla="*/ 3785106 w 10584443"/>
                    <a:gd name="connsiteY49" fmla="*/ 10352116 h 10574897"/>
                    <a:gd name="connsiteX50" fmla="*/ 3713160 w 10584443"/>
                    <a:gd name="connsiteY50" fmla="*/ 10350745 h 10574897"/>
                    <a:gd name="connsiteX51" fmla="*/ 3711105 w 10584443"/>
                    <a:gd name="connsiteY51" fmla="*/ 10352116 h 10574897"/>
                    <a:gd name="connsiteX52" fmla="*/ 3715588 w 10584443"/>
                    <a:gd name="connsiteY52" fmla="*/ 10352116 h 10574897"/>
                    <a:gd name="connsiteX53" fmla="*/ 3743052 w 10584443"/>
                    <a:gd name="connsiteY53" fmla="*/ 10367618 h 10574897"/>
                    <a:gd name="connsiteX54" fmla="*/ 3777570 w 10584443"/>
                    <a:gd name="connsiteY54" fmla="*/ 10372672 h 10574897"/>
                    <a:gd name="connsiteX55" fmla="*/ 3754957 w 10584443"/>
                    <a:gd name="connsiteY55" fmla="*/ 10352116 h 10574897"/>
                    <a:gd name="connsiteX56" fmla="*/ 3715588 w 10584443"/>
                    <a:gd name="connsiteY56" fmla="*/ 10352116 h 10574897"/>
                    <a:gd name="connsiteX57" fmla="*/ 3407545 w 10584443"/>
                    <a:gd name="connsiteY57" fmla="*/ 10347318 h 10574897"/>
                    <a:gd name="connsiteX58" fmla="*/ 3515808 w 10584443"/>
                    <a:gd name="connsiteY58" fmla="*/ 10376097 h 10574897"/>
                    <a:gd name="connsiteX59" fmla="*/ 3407545 w 10584443"/>
                    <a:gd name="connsiteY59" fmla="*/ 10347318 h 10574897"/>
                    <a:gd name="connsiteX60" fmla="*/ 2747689 w 10584443"/>
                    <a:gd name="connsiteY60" fmla="*/ 10302780 h 10574897"/>
                    <a:gd name="connsiteX61" fmla="*/ 2934066 w 10584443"/>
                    <a:gd name="connsiteY61" fmla="*/ 10376783 h 10574897"/>
                    <a:gd name="connsiteX62" fmla="*/ 2747689 w 10584443"/>
                    <a:gd name="connsiteY62" fmla="*/ 10302780 h 10574897"/>
                    <a:gd name="connsiteX63" fmla="*/ 3260224 w 10584443"/>
                    <a:gd name="connsiteY63" fmla="*/ 10284965 h 10574897"/>
                    <a:gd name="connsiteX64" fmla="*/ 3371228 w 10584443"/>
                    <a:gd name="connsiteY64" fmla="*/ 10331559 h 10574897"/>
                    <a:gd name="connsiteX65" fmla="*/ 3260224 w 10584443"/>
                    <a:gd name="connsiteY65" fmla="*/ 10284965 h 10574897"/>
                    <a:gd name="connsiteX66" fmla="*/ 6821928 w 10584443"/>
                    <a:gd name="connsiteY66" fmla="*/ 10258243 h 10574897"/>
                    <a:gd name="connsiteX67" fmla="*/ 6753407 w 10584443"/>
                    <a:gd name="connsiteY67" fmla="*/ 10287021 h 10574897"/>
                    <a:gd name="connsiteX68" fmla="*/ 6755462 w 10584443"/>
                    <a:gd name="connsiteY68" fmla="*/ 10287706 h 10574897"/>
                    <a:gd name="connsiteX69" fmla="*/ 6821928 w 10584443"/>
                    <a:gd name="connsiteY69" fmla="*/ 10258243 h 10574897"/>
                    <a:gd name="connsiteX70" fmla="*/ 6925394 w 10584443"/>
                    <a:gd name="connsiteY70" fmla="*/ 10222611 h 10574897"/>
                    <a:gd name="connsiteX71" fmla="*/ 6867837 w 10584443"/>
                    <a:gd name="connsiteY71" fmla="*/ 10272631 h 10574897"/>
                    <a:gd name="connsiteX72" fmla="*/ 6869892 w 10584443"/>
                    <a:gd name="connsiteY72" fmla="*/ 10273316 h 10574897"/>
                    <a:gd name="connsiteX73" fmla="*/ 6950062 w 10584443"/>
                    <a:gd name="connsiteY73" fmla="*/ 10242482 h 10574897"/>
                    <a:gd name="connsiteX74" fmla="*/ 6925394 w 10584443"/>
                    <a:gd name="connsiteY74" fmla="*/ 10222611 h 10574897"/>
                    <a:gd name="connsiteX75" fmla="*/ 3202667 w 10584443"/>
                    <a:gd name="connsiteY75" fmla="*/ 10205481 h 10574897"/>
                    <a:gd name="connsiteX76" fmla="*/ 3284207 w 10584443"/>
                    <a:gd name="connsiteY76" fmla="*/ 10262353 h 10574897"/>
                    <a:gd name="connsiteX77" fmla="*/ 3162925 w 10584443"/>
                    <a:gd name="connsiteY77" fmla="*/ 10234944 h 10574897"/>
                    <a:gd name="connsiteX78" fmla="*/ 3202667 w 10584443"/>
                    <a:gd name="connsiteY78" fmla="*/ 10205481 h 10574897"/>
                    <a:gd name="connsiteX79" fmla="*/ 3058949 w 10584443"/>
                    <a:gd name="connsiteY79" fmla="*/ 10185010 h 10574897"/>
                    <a:gd name="connsiteX80" fmla="*/ 3077267 w 10584443"/>
                    <a:gd name="connsiteY80" fmla="*/ 10199999 h 10574897"/>
                    <a:gd name="connsiteX81" fmla="*/ 3077267 w 10584443"/>
                    <a:gd name="connsiteY81" fmla="*/ 10222611 h 10574897"/>
                    <a:gd name="connsiteX82" fmla="*/ 3021080 w 10584443"/>
                    <a:gd name="connsiteY82" fmla="*/ 10196573 h 10574897"/>
                    <a:gd name="connsiteX83" fmla="*/ 3058949 w 10584443"/>
                    <a:gd name="connsiteY83" fmla="*/ 10185010 h 10574897"/>
                    <a:gd name="connsiteX84" fmla="*/ 2577758 w 10584443"/>
                    <a:gd name="connsiteY84" fmla="*/ 9995807 h 10574897"/>
                    <a:gd name="connsiteX85" fmla="*/ 2760023 w 10584443"/>
                    <a:gd name="connsiteY85" fmla="*/ 10069810 h 10574897"/>
                    <a:gd name="connsiteX86" fmla="*/ 2771672 w 10584443"/>
                    <a:gd name="connsiteY86" fmla="*/ 10086940 h 10574897"/>
                    <a:gd name="connsiteX87" fmla="*/ 2766875 w 10584443"/>
                    <a:gd name="connsiteY87" fmla="*/ 10094477 h 10574897"/>
                    <a:gd name="connsiteX88" fmla="*/ 2745634 w 10584443"/>
                    <a:gd name="connsiteY88" fmla="*/ 10107495 h 10574897"/>
                    <a:gd name="connsiteX89" fmla="*/ 2677113 w 10584443"/>
                    <a:gd name="connsiteY89" fmla="*/ 10081458 h 10574897"/>
                    <a:gd name="connsiteX90" fmla="*/ 2714800 w 10584443"/>
                    <a:gd name="connsiteY90" fmla="*/ 10063642 h 10574897"/>
                    <a:gd name="connsiteX91" fmla="*/ 2577758 w 10584443"/>
                    <a:gd name="connsiteY91" fmla="*/ 10011566 h 10574897"/>
                    <a:gd name="connsiteX92" fmla="*/ 2577758 w 10584443"/>
                    <a:gd name="connsiteY92" fmla="*/ 9995807 h 10574897"/>
                    <a:gd name="connsiteX93" fmla="*/ 2481144 w 10584443"/>
                    <a:gd name="connsiteY93" fmla="*/ 9908101 h 10574897"/>
                    <a:gd name="connsiteX94" fmla="*/ 2531849 w 10584443"/>
                    <a:gd name="connsiteY94" fmla="*/ 9973196 h 10574897"/>
                    <a:gd name="connsiteX95" fmla="*/ 2425642 w 10584443"/>
                    <a:gd name="connsiteY95" fmla="*/ 9912897 h 10574897"/>
                    <a:gd name="connsiteX96" fmla="*/ 2481144 w 10584443"/>
                    <a:gd name="connsiteY96" fmla="*/ 9908101 h 10574897"/>
                    <a:gd name="connsiteX97" fmla="*/ 2324916 w 10584443"/>
                    <a:gd name="connsiteY97" fmla="*/ 9889600 h 10574897"/>
                    <a:gd name="connsiteX98" fmla="*/ 2454420 w 10584443"/>
                    <a:gd name="connsiteY98" fmla="*/ 9958121 h 10574897"/>
                    <a:gd name="connsiteX99" fmla="*/ 2324916 w 10584443"/>
                    <a:gd name="connsiteY99" fmla="*/ 9889600 h 10574897"/>
                    <a:gd name="connsiteX100" fmla="*/ 7879964 w 10584443"/>
                    <a:gd name="connsiteY100" fmla="*/ 9797354 h 10574897"/>
                    <a:gd name="connsiteX101" fmla="*/ 7804516 w 10584443"/>
                    <a:gd name="connsiteY101" fmla="*/ 9832043 h 10574897"/>
                    <a:gd name="connsiteX102" fmla="*/ 7806571 w 10584443"/>
                    <a:gd name="connsiteY102" fmla="*/ 9832728 h 10574897"/>
                    <a:gd name="connsiteX103" fmla="*/ 7889481 w 10584443"/>
                    <a:gd name="connsiteY103" fmla="*/ 9810801 h 10574897"/>
                    <a:gd name="connsiteX104" fmla="*/ 7879964 w 10584443"/>
                    <a:gd name="connsiteY104" fmla="*/ 9797354 h 10574897"/>
                    <a:gd name="connsiteX105" fmla="*/ 1987109 w 10584443"/>
                    <a:gd name="connsiteY105" fmla="*/ 9749132 h 10574897"/>
                    <a:gd name="connsiteX106" fmla="*/ 2074130 w 10584443"/>
                    <a:gd name="connsiteY106" fmla="*/ 9806004 h 10574897"/>
                    <a:gd name="connsiteX107" fmla="*/ 1987109 w 10584443"/>
                    <a:gd name="connsiteY107" fmla="*/ 9749132 h 10574897"/>
                    <a:gd name="connsiteX108" fmla="*/ 2060426 w 10584443"/>
                    <a:gd name="connsiteY108" fmla="*/ 9746392 h 10574897"/>
                    <a:gd name="connsiteX109" fmla="*/ 2252969 w 10584443"/>
                    <a:gd name="connsiteY109" fmla="*/ 9851914 h 10574897"/>
                    <a:gd name="connsiteX110" fmla="*/ 2060426 w 10584443"/>
                    <a:gd name="connsiteY110" fmla="*/ 9746392 h 10574897"/>
                    <a:gd name="connsiteX111" fmla="*/ 8020356 w 10584443"/>
                    <a:gd name="connsiteY111" fmla="*/ 9710076 h 10574897"/>
                    <a:gd name="connsiteX112" fmla="*/ 8015560 w 10584443"/>
                    <a:gd name="connsiteY112" fmla="*/ 9716928 h 10574897"/>
                    <a:gd name="connsiteX113" fmla="*/ 8020356 w 10584443"/>
                    <a:gd name="connsiteY113" fmla="*/ 9716243 h 10574897"/>
                    <a:gd name="connsiteX114" fmla="*/ 8020356 w 10584443"/>
                    <a:gd name="connsiteY114" fmla="*/ 9710076 h 10574897"/>
                    <a:gd name="connsiteX115" fmla="*/ 2080982 w 10584443"/>
                    <a:gd name="connsiteY115" fmla="*/ 9695001 h 10574897"/>
                    <a:gd name="connsiteX116" fmla="*/ 2248173 w 10584443"/>
                    <a:gd name="connsiteY116" fmla="*/ 9826560 h 10574897"/>
                    <a:gd name="connsiteX117" fmla="*/ 2073445 w 10584443"/>
                    <a:gd name="connsiteY117" fmla="*/ 9717613 h 10574897"/>
                    <a:gd name="connsiteX118" fmla="*/ 2080982 w 10584443"/>
                    <a:gd name="connsiteY118" fmla="*/ 9695001 h 10574897"/>
                    <a:gd name="connsiteX119" fmla="*/ 1918588 w 10584443"/>
                    <a:gd name="connsiteY119" fmla="*/ 9661426 h 10574897"/>
                    <a:gd name="connsiteX120" fmla="*/ 2063167 w 10584443"/>
                    <a:gd name="connsiteY120" fmla="*/ 9762152 h 10574897"/>
                    <a:gd name="connsiteX121" fmla="*/ 1918588 w 10584443"/>
                    <a:gd name="connsiteY121" fmla="*/ 9661426 h 10574897"/>
                    <a:gd name="connsiteX122" fmla="*/ 8106692 w 10584443"/>
                    <a:gd name="connsiteY122" fmla="*/ 9634018 h 10574897"/>
                    <a:gd name="connsiteX123" fmla="*/ 8092303 w 10584443"/>
                    <a:gd name="connsiteY123" fmla="*/ 9644981 h 10574897"/>
                    <a:gd name="connsiteX124" fmla="*/ 8114915 w 10584443"/>
                    <a:gd name="connsiteY124" fmla="*/ 9637444 h 10574897"/>
                    <a:gd name="connsiteX125" fmla="*/ 8123822 w 10584443"/>
                    <a:gd name="connsiteY125" fmla="*/ 9634018 h 10574897"/>
                    <a:gd name="connsiteX126" fmla="*/ 2097440 w 10584443"/>
                    <a:gd name="connsiteY126" fmla="*/ 9562756 h 10574897"/>
                    <a:gd name="connsiteX127" fmla="*/ 2095384 w 10584443"/>
                    <a:gd name="connsiteY127" fmla="*/ 9564127 h 10574897"/>
                    <a:gd name="connsiteX128" fmla="*/ 2099818 w 10584443"/>
                    <a:gd name="connsiteY128" fmla="*/ 9564344 h 10574897"/>
                    <a:gd name="connsiteX129" fmla="*/ 2148733 w 10584443"/>
                    <a:gd name="connsiteY129" fmla="*/ 9597020 h 10574897"/>
                    <a:gd name="connsiteX130" fmla="*/ 2206389 w 10584443"/>
                    <a:gd name="connsiteY130" fmla="*/ 9618944 h 10574897"/>
                    <a:gd name="connsiteX131" fmla="*/ 2116776 w 10584443"/>
                    <a:gd name="connsiteY131" fmla="*/ 9565176 h 10574897"/>
                    <a:gd name="connsiteX132" fmla="*/ 2099818 w 10584443"/>
                    <a:gd name="connsiteY132" fmla="*/ 9564344 h 10574897"/>
                    <a:gd name="connsiteX133" fmla="*/ 8303218 w 10584443"/>
                    <a:gd name="connsiteY133" fmla="*/ 9538827 h 10574897"/>
                    <a:gd name="connsiteX134" fmla="*/ 8325958 w 10584443"/>
                    <a:gd name="connsiteY134" fmla="*/ 9542200 h 10574897"/>
                    <a:gd name="connsiteX135" fmla="*/ 8282105 w 10584443"/>
                    <a:gd name="connsiteY135" fmla="*/ 9582627 h 10574897"/>
                    <a:gd name="connsiteX136" fmla="*/ 8291012 w 10584443"/>
                    <a:gd name="connsiteY136" fmla="*/ 9540144 h 10574897"/>
                    <a:gd name="connsiteX137" fmla="*/ 8303218 w 10584443"/>
                    <a:gd name="connsiteY137" fmla="*/ 9538827 h 10574897"/>
                    <a:gd name="connsiteX138" fmla="*/ 1791202 w 10584443"/>
                    <a:gd name="connsiteY138" fmla="*/ 9416461 h 10574897"/>
                    <a:gd name="connsiteX139" fmla="*/ 1792521 w 10584443"/>
                    <a:gd name="connsiteY139" fmla="*/ 9417090 h 10574897"/>
                    <a:gd name="connsiteX140" fmla="*/ 1792522 w 10584443"/>
                    <a:gd name="connsiteY140" fmla="*/ 9418177 h 10574897"/>
                    <a:gd name="connsiteX141" fmla="*/ 1562965 w 10584443"/>
                    <a:gd name="connsiteY141" fmla="*/ 9411325 h 10574897"/>
                    <a:gd name="connsiteX142" fmla="*/ 1795936 w 10584443"/>
                    <a:gd name="connsiteY142" fmla="*/ 9491494 h 10574897"/>
                    <a:gd name="connsiteX143" fmla="*/ 1850068 w 10584443"/>
                    <a:gd name="connsiteY143" fmla="*/ 9551792 h 10574897"/>
                    <a:gd name="connsiteX144" fmla="*/ 1789769 w 10584443"/>
                    <a:gd name="connsiteY144" fmla="*/ 9538774 h 10574897"/>
                    <a:gd name="connsiteX145" fmla="*/ 1850068 w 10584443"/>
                    <a:gd name="connsiteY145" fmla="*/ 9551792 h 10574897"/>
                    <a:gd name="connsiteX146" fmla="*/ 1980257 w 10584443"/>
                    <a:gd name="connsiteY146" fmla="*/ 9625109 h 10574897"/>
                    <a:gd name="connsiteX147" fmla="*/ 1719193 w 10584443"/>
                    <a:gd name="connsiteY147" fmla="*/ 9537403 h 10574897"/>
                    <a:gd name="connsiteX148" fmla="*/ 1700692 w 10584443"/>
                    <a:gd name="connsiteY148" fmla="*/ 9481901 h 10574897"/>
                    <a:gd name="connsiteX149" fmla="*/ 1616412 w 10584443"/>
                    <a:gd name="connsiteY149" fmla="*/ 9459974 h 10574897"/>
                    <a:gd name="connsiteX150" fmla="*/ 1562965 w 10584443"/>
                    <a:gd name="connsiteY150" fmla="*/ 9411325 h 10574897"/>
                    <a:gd name="connsiteX151" fmla="*/ 1806826 w 10584443"/>
                    <a:gd name="connsiteY151" fmla="*/ 9405930 h 10574897"/>
                    <a:gd name="connsiteX152" fmla="*/ 1841172 w 10584443"/>
                    <a:gd name="connsiteY152" fmla="*/ 9427085 h 10574897"/>
                    <a:gd name="connsiteX153" fmla="*/ 1832950 w 10584443"/>
                    <a:gd name="connsiteY153" fmla="*/ 9448327 h 10574897"/>
                    <a:gd name="connsiteX154" fmla="*/ 2013159 w 10584443"/>
                    <a:gd name="connsiteY154" fmla="*/ 9524385 h 10574897"/>
                    <a:gd name="connsiteX155" fmla="*/ 1778818 w 10584443"/>
                    <a:gd name="connsiteY155" fmla="*/ 9440104 h 10574897"/>
                    <a:gd name="connsiteX156" fmla="*/ 1819246 w 10584443"/>
                    <a:gd name="connsiteY156" fmla="*/ 9429826 h 10574897"/>
                    <a:gd name="connsiteX157" fmla="*/ 1792521 w 10584443"/>
                    <a:gd name="connsiteY157" fmla="*/ 9417090 h 10574897"/>
                    <a:gd name="connsiteX158" fmla="*/ 1792512 w 10584443"/>
                    <a:gd name="connsiteY158" fmla="*/ 9407332 h 10574897"/>
                    <a:gd name="connsiteX159" fmla="*/ 1806826 w 10584443"/>
                    <a:gd name="connsiteY159" fmla="*/ 9405930 h 10574897"/>
                    <a:gd name="connsiteX160" fmla="*/ 1536927 w 10584443"/>
                    <a:gd name="connsiteY160" fmla="*/ 9315395 h 10574897"/>
                    <a:gd name="connsiteX161" fmla="*/ 1608873 w 10584443"/>
                    <a:gd name="connsiteY161" fmla="*/ 9361990 h 10574897"/>
                    <a:gd name="connsiteX162" fmla="*/ 1613670 w 10584443"/>
                    <a:gd name="connsiteY162" fmla="*/ 9397620 h 10574897"/>
                    <a:gd name="connsiteX163" fmla="*/ 1549945 w 10584443"/>
                    <a:gd name="connsiteY163" fmla="*/ 9370897 h 10574897"/>
                    <a:gd name="connsiteX164" fmla="*/ 1512945 w 10584443"/>
                    <a:gd name="connsiteY164" fmla="*/ 9322247 h 10574897"/>
                    <a:gd name="connsiteX165" fmla="*/ 1536927 w 10584443"/>
                    <a:gd name="connsiteY165" fmla="*/ 9315395 h 10574897"/>
                    <a:gd name="connsiteX166" fmla="*/ 1489968 w 10584443"/>
                    <a:gd name="connsiteY166" fmla="*/ 9251672 h 10574897"/>
                    <a:gd name="connsiteX167" fmla="*/ 1553371 w 10584443"/>
                    <a:gd name="connsiteY167" fmla="*/ 9288673 h 10574897"/>
                    <a:gd name="connsiteX168" fmla="*/ 1493758 w 10584443"/>
                    <a:gd name="connsiteY168" fmla="*/ 9271542 h 10574897"/>
                    <a:gd name="connsiteX169" fmla="*/ 1489968 w 10584443"/>
                    <a:gd name="connsiteY169" fmla="*/ 9251672 h 10574897"/>
                    <a:gd name="connsiteX170" fmla="*/ 1391662 w 10584443"/>
                    <a:gd name="connsiteY170" fmla="*/ 9208503 h 10574897"/>
                    <a:gd name="connsiteX171" fmla="*/ 1440312 w 10584443"/>
                    <a:gd name="connsiteY171" fmla="*/ 9221522 h 10574897"/>
                    <a:gd name="connsiteX172" fmla="*/ 1469091 w 10584443"/>
                    <a:gd name="connsiteY172" fmla="*/ 9277024 h 10574897"/>
                    <a:gd name="connsiteX173" fmla="*/ 1391662 w 10584443"/>
                    <a:gd name="connsiteY173" fmla="*/ 9208503 h 10574897"/>
                    <a:gd name="connsiteX174" fmla="*/ 8785733 w 10584443"/>
                    <a:gd name="connsiteY174" fmla="*/ 9168077 h 10574897"/>
                    <a:gd name="connsiteX175" fmla="*/ 8773398 w 10584443"/>
                    <a:gd name="connsiteY175" fmla="*/ 9181781 h 10574897"/>
                    <a:gd name="connsiteX176" fmla="*/ 8797381 w 10584443"/>
                    <a:gd name="connsiteY176" fmla="*/ 9181781 h 10574897"/>
                    <a:gd name="connsiteX177" fmla="*/ 8785733 w 10584443"/>
                    <a:gd name="connsiteY177" fmla="*/ 9170132 h 10574897"/>
                    <a:gd name="connsiteX178" fmla="*/ 1455400 w 10584443"/>
                    <a:gd name="connsiteY178" fmla="*/ 9083797 h 10574897"/>
                    <a:gd name="connsiteX179" fmla="*/ 1433473 w 10584443"/>
                    <a:gd name="connsiteY179" fmla="*/ 9152317 h 10574897"/>
                    <a:gd name="connsiteX180" fmla="*/ 1478697 w 10584443"/>
                    <a:gd name="connsiteY180" fmla="*/ 9181781 h 10574897"/>
                    <a:gd name="connsiteX181" fmla="*/ 1533514 w 10584443"/>
                    <a:gd name="connsiteY181" fmla="*/ 9162595 h 10574897"/>
                    <a:gd name="connsiteX182" fmla="*/ 1455400 w 10584443"/>
                    <a:gd name="connsiteY182" fmla="*/ 9083797 h 10574897"/>
                    <a:gd name="connsiteX183" fmla="*/ 8963887 w 10584443"/>
                    <a:gd name="connsiteY183" fmla="*/ 9059129 h 10574897"/>
                    <a:gd name="connsiteX184" fmla="*/ 8945386 w 10584443"/>
                    <a:gd name="connsiteY184" fmla="*/ 9068036 h 10574897"/>
                    <a:gd name="connsiteX185" fmla="*/ 8947442 w 10584443"/>
                    <a:gd name="connsiteY185" fmla="*/ 9068722 h 10574897"/>
                    <a:gd name="connsiteX186" fmla="*/ 8963887 w 10584443"/>
                    <a:gd name="connsiteY186" fmla="*/ 9059129 h 10574897"/>
                    <a:gd name="connsiteX187" fmla="*/ 9729264 w 10584443"/>
                    <a:gd name="connsiteY187" fmla="*/ 8236193 h 10574897"/>
                    <a:gd name="connsiteX188" fmla="*/ 9718985 w 10584443"/>
                    <a:gd name="connsiteY188" fmla="*/ 8258805 h 10574897"/>
                    <a:gd name="connsiteX189" fmla="*/ 9706652 w 10584443"/>
                    <a:gd name="connsiteY189" fmla="*/ 8246471 h 10574897"/>
                    <a:gd name="connsiteX190" fmla="*/ 9729264 w 10584443"/>
                    <a:gd name="connsiteY190" fmla="*/ 8236193 h 10574897"/>
                    <a:gd name="connsiteX191" fmla="*/ 836659 w 10584443"/>
                    <a:gd name="connsiteY191" fmla="*/ 8159451 h 10574897"/>
                    <a:gd name="connsiteX192" fmla="*/ 871603 w 10584443"/>
                    <a:gd name="connsiteY192" fmla="*/ 8220435 h 10574897"/>
                    <a:gd name="connsiteX193" fmla="*/ 839398 w 10584443"/>
                    <a:gd name="connsiteY193" fmla="*/ 8159451 h 10574897"/>
                    <a:gd name="connsiteX194" fmla="*/ 702357 w 10584443"/>
                    <a:gd name="connsiteY194" fmla="*/ 7916203 h 10574897"/>
                    <a:gd name="connsiteX195" fmla="*/ 785268 w 10584443"/>
                    <a:gd name="connsiteY195" fmla="*/ 8041596 h 10574897"/>
                    <a:gd name="connsiteX196" fmla="*/ 702357 w 10584443"/>
                    <a:gd name="connsiteY196" fmla="*/ 7916203 h 10574897"/>
                    <a:gd name="connsiteX197" fmla="*/ 9905363 w 10584443"/>
                    <a:gd name="connsiteY197" fmla="*/ 7746955 h 10574897"/>
                    <a:gd name="connsiteX198" fmla="*/ 9849175 w 10584443"/>
                    <a:gd name="connsiteY198" fmla="*/ 7850422 h 10574897"/>
                    <a:gd name="connsiteX199" fmla="*/ 9905363 w 10584443"/>
                    <a:gd name="connsiteY199" fmla="*/ 7746955 h 10574897"/>
                    <a:gd name="connsiteX200" fmla="*/ 623558 w 10584443"/>
                    <a:gd name="connsiteY200" fmla="*/ 7735308 h 10574897"/>
                    <a:gd name="connsiteX201" fmla="*/ 657818 w 10584443"/>
                    <a:gd name="connsiteY201" fmla="*/ 7803828 h 10574897"/>
                    <a:gd name="connsiteX202" fmla="*/ 623558 w 10584443"/>
                    <a:gd name="connsiteY202" fmla="*/ 7735308 h 10574897"/>
                    <a:gd name="connsiteX203" fmla="*/ 536055 w 10584443"/>
                    <a:gd name="connsiteY203" fmla="*/ 7732878 h 10574897"/>
                    <a:gd name="connsiteX204" fmla="*/ 531055 w 10584443"/>
                    <a:gd name="connsiteY204" fmla="*/ 7747641 h 10574897"/>
                    <a:gd name="connsiteX205" fmla="*/ 548185 w 10584443"/>
                    <a:gd name="connsiteY205" fmla="*/ 7783272 h 10574897"/>
                    <a:gd name="connsiteX206" fmla="*/ 573539 w 10584443"/>
                    <a:gd name="connsiteY206" fmla="*/ 7795606 h 10574897"/>
                    <a:gd name="connsiteX207" fmla="*/ 536055 w 10584443"/>
                    <a:gd name="connsiteY207" fmla="*/ 7732878 h 10574897"/>
                    <a:gd name="connsiteX208" fmla="*/ 10119146 w 10584443"/>
                    <a:gd name="connsiteY208" fmla="*/ 7644174 h 10574897"/>
                    <a:gd name="connsiteX209" fmla="*/ 10171907 w 10584443"/>
                    <a:gd name="connsiteY209" fmla="*/ 7691453 h 10574897"/>
                    <a:gd name="connsiteX210" fmla="*/ 10156148 w 10584443"/>
                    <a:gd name="connsiteY210" fmla="*/ 7705843 h 10574897"/>
                    <a:gd name="connsiteX211" fmla="*/ 10122572 w 10584443"/>
                    <a:gd name="connsiteY211" fmla="*/ 7705843 h 10574897"/>
                    <a:gd name="connsiteX212" fmla="*/ 10109553 w 10584443"/>
                    <a:gd name="connsiteY212" fmla="*/ 7659249 h 10574897"/>
                    <a:gd name="connsiteX213" fmla="*/ 10119146 w 10584443"/>
                    <a:gd name="connsiteY213" fmla="*/ 7644174 h 10574897"/>
                    <a:gd name="connsiteX214" fmla="*/ 9904677 w 10584443"/>
                    <a:gd name="connsiteY214" fmla="*/ 7643490 h 10574897"/>
                    <a:gd name="connsiteX215" fmla="*/ 9903836 w 10584443"/>
                    <a:gd name="connsiteY215" fmla="*/ 7645281 h 10574897"/>
                    <a:gd name="connsiteX216" fmla="*/ 9903306 w 10584443"/>
                    <a:gd name="connsiteY216" fmla="*/ 7645546 h 10574897"/>
                    <a:gd name="connsiteX217" fmla="*/ 9888917 w 10584443"/>
                    <a:gd name="connsiteY217" fmla="*/ 7645546 h 10574897"/>
                    <a:gd name="connsiteX218" fmla="*/ 9860824 w 10584443"/>
                    <a:gd name="connsiteY218" fmla="*/ 7707214 h 10574897"/>
                    <a:gd name="connsiteX219" fmla="*/ 9888146 w 10584443"/>
                    <a:gd name="connsiteY219" fmla="*/ 7678693 h 10574897"/>
                    <a:gd name="connsiteX220" fmla="*/ 9903836 w 10584443"/>
                    <a:gd name="connsiteY220" fmla="*/ 7645281 h 10574897"/>
                    <a:gd name="connsiteX221" fmla="*/ 9906048 w 10584443"/>
                    <a:gd name="connsiteY221" fmla="*/ 7644175 h 10574897"/>
                    <a:gd name="connsiteX222" fmla="*/ 10254818 w 10584443"/>
                    <a:gd name="connsiteY222" fmla="*/ 7641433 h 10574897"/>
                    <a:gd name="connsiteX223" fmla="*/ 10278115 w 10584443"/>
                    <a:gd name="connsiteY223" fmla="*/ 7663360 h 10574897"/>
                    <a:gd name="connsiteX224" fmla="*/ 10266466 w 10584443"/>
                    <a:gd name="connsiteY224" fmla="*/ 7665415 h 10574897"/>
                    <a:gd name="connsiteX225" fmla="*/ 10254818 w 10584443"/>
                    <a:gd name="connsiteY225" fmla="*/ 7641433 h 10574897"/>
                    <a:gd name="connsiteX226" fmla="*/ 1278618 w 10584443"/>
                    <a:gd name="connsiteY226" fmla="*/ 7531116 h 10574897"/>
                    <a:gd name="connsiteX227" fmla="*/ 1298488 w 10584443"/>
                    <a:gd name="connsiteY227" fmla="*/ 7546190 h 10574897"/>
                    <a:gd name="connsiteX228" fmla="*/ 1281357 w 10584443"/>
                    <a:gd name="connsiteY228" fmla="*/ 7531116 h 10574897"/>
                    <a:gd name="connsiteX229" fmla="*/ 470218 w 10584443"/>
                    <a:gd name="connsiteY229" fmla="*/ 7512077 h 10574897"/>
                    <a:gd name="connsiteX230" fmla="*/ 459793 w 10584443"/>
                    <a:gd name="connsiteY230" fmla="*/ 7582507 h 10574897"/>
                    <a:gd name="connsiteX231" fmla="*/ 509815 w 10584443"/>
                    <a:gd name="connsiteY231" fmla="*/ 7566061 h 10574897"/>
                    <a:gd name="connsiteX232" fmla="*/ 491998 w 10584443"/>
                    <a:gd name="connsiteY232" fmla="*/ 7634582 h 10574897"/>
                    <a:gd name="connsiteX233" fmla="*/ 523518 w 10584443"/>
                    <a:gd name="connsiteY233" fmla="*/ 7697621 h 10574897"/>
                    <a:gd name="connsiteX234" fmla="*/ 616706 w 10584443"/>
                    <a:gd name="connsiteY234" fmla="*/ 7790809 h 10574897"/>
                    <a:gd name="connsiteX235" fmla="*/ 581760 w 10584443"/>
                    <a:gd name="connsiteY235" fmla="*/ 7709270 h 10574897"/>
                    <a:gd name="connsiteX236" fmla="*/ 614650 w 10584443"/>
                    <a:gd name="connsiteY236" fmla="*/ 7718178 h 10574897"/>
                    <a:gd name="connsiteX237" fmla="*/ 518721 w 10584443"/>
                    <a:gd name="connsiteY237" fmla="*/ 7532486 h 10574897"/>
                    <a:gd name="connsiteX238" fmla="*/ 489086 w 10584443"/>
                    <a:gd name="connsiteY238" fmla="*/ 7513804 h 10574897"/>
                    <a:gd name="connsiteX239" fmla="*/ 470218 w 10584443"/>
                    <a:gd name="connsiteY239" fmla="*/ 7512077 h 10574897"/>
                    <a:gd name="connsiteX240" fmla="*/ 10189038 w 10584443"/>
                    <a:gd name="connsiteY240" fmla="*/ 7313220 h 10574897"/>
                    <a:gd name="connsiteX241" fmla="*/ 10178760 w 10584443"/>
                    <a:gd name="connsiteY241" fmla="*/ 7335832 h 10574897"/>
                    <a:gd name="connsiteX242" fmla="*/ 10173963 w 10584443"/>
                    <a:gd name="connsiteY242" fmla="*/ 7335832 h 10574897"/>
                    <a:gd name="connsiteX243" fmla="*/ 10173963 w 10584443"/>
                    <a:gd name="connsiteY243" fmla="*/ 7340628 h 10574897"/>
                    <a:gd name="connsiteX244" fmla="*/ 10149296 w 10584443"/>
                    <a:gd name="connsiteY244" fmla="*/ 7351592 h 10574897"/>
                    <a:gd name="connsiteX245" fmla="*/ 10162315 w 10584443"/>
                    <a:gd name="connsiteY245" fmla="*/ 7364611 h 10574897"/>
                    <a:gd name="connsiteX246" fmla="*/ 10173963 w 10584443"/>
                    <a:gd name="connsiteY246" fmla="*/ 7340628 h 10574897"/>
                    <a:gd name="connsiteX247" fmla="*/ 10178760 w 10584443"/>
                    <a:gd name="connsiteY247" fmla="*/ 7340628 h 10574897"/>
                    <a:gd name="connsiteX248" fmla="*/ 10178760 w 10584443"/>
                    <a:gd name="connsiteY248" fmla="*/ 7335832 h 10574897"/>
                    <a:gd name="connsiteX249" fmla="*/ 10201372 w 10584443"/>
                    <a:gd name="connsiteY249" fmla="*/ 7325554 h 10574897"/>
                    <a:gd name="connsiteX250" fmla="*/ 10202742 w 10584443"/>
                    <a:gd name="connsiteY250" fmla="*/ 7331720 h 10574897"/>
                    <a:gd name="connsiteX251" fmla="*/ 10189038 w 10584443"/>
                    <a:gd name="connsiteY251" fmla="*/ 7313220 h 10574897"/>
                    <a:gd name="connsiteX252" fmla="*/ 10099961 w 10584443"/>
                    <a:gd name="connsiteY252" fmla="*/ 7229625 h 10574897"/>
                    <a:gd name="connsiteX253" fmla="*/ 10099961 w 10584443"/>
                    <a:gd name="connsiteY253" fmla="*/ 7233736 h 10574897"/>
                    <a:gd name="connsiteX254" fmla="*/ 10104073 w 10584443"/>
                    <a:gd name="connsiteY254" fmla="*/ 7233736 h 10574897"/>
                    <a:gd name="connsiteX255" fmla="*/ 10104073 w 10584443"/>
                    <a:gd name="connsiteY255" fmla="*/ 7234421 h 10574897"/>
                    <a:gd name="connsiteX256" fmla="*/ 10104354 w 10584443"/>
                    <a:gd name="connsiteY256" fmla="*/ 7234485 h 10574897"/>
                    <a:gd name="connsiteX257" fmla="*/ 10108184 w 10584443"/>
                    <a:gd name="connsiteY257" fmla="*/ 7244699 h 10574897"/>
                    <a:gd name="connsiteX258" fmla="*/ 10115721 w 10584443"/>
                    <a:gd name="connsiteY258" fmla="*/ 7257033 h 10574897"/>
                    <a:gd name="connsiteX259" fmla="*/ 10117091 w 10584443"/>
                    <a:gd name="connsiteY259" fmla="*/ 7257718 h 10574897"/>
                    <a:gd name="connsiteX260" fmla="*/ 10128054 w 10584443"/>
                    <a:gd name="connsiteY260" fmla="*/ 7245384 h 10574897"/>
                    <a:gd name="connsiteX261" fmla="*/ 10118120 w 10584443"/>
                    <a:gd name="connsiteY261" fmla="*/ 7237590 h 10574897"/>
                    <a:gd name="connsiteX262" fmla="*/ 10104354 w 10584443"/>
                    <a:gd name="connsiteY262" fmla="*/ 7234485 h 10574897"/>
                    <a:gd name="connsiteX263" fmla="*/ 10104073 w 10584443"/>
                    <a:gd name="connsiteY263" fmla="*/ 7233736 h 10574897"/>
                    <a:gd name="connsiteX264" fmla="*/ 10104073 w 10584443"/>
                    <a:gd name="connsiteY264" fmla="*/ 7229625 h 10574897"/>
                    <a:gd name="connsiteX265" fmla="*/ 846403 w 10584443"/>
                    <a:gd name="connsiteY265" fmla="*/ 7197831 h 10574897"/>
                    <a:gd name="connsiteX266" fmla="*/ 835031 w 10584443"/>
                    <a:gd name="connsiteY266" fmla="*/ 7205569 h 10574897"/>
                    <a:gd name="connsiteX267" fmla="*/ 833918 w 10584443"/>
                    <a:gd name="connsiteY267" fmla="*/ 7204272 h 10574897"/>
                    <a:gd name="connsiteX268" fmla="*/ 833918 w 10584443"/>
                    <a:gd name="connsiteY268" fmla="*/ 7206327 h 10574897"/>
                    <a:gd name="connsiteX269" fmla="*/ 835031 w 10584443"/>
                    <a:gd name="connsiteY269" fmla="*/ 7205569 h 10574897"/>
                    <a:gd name="connsiteX270" fmla="*/ 848692 w 10584443"/>
                    <a:gd name="connsiteY270" fmla="*/ 7221477 h 10574897"/>
                    <a:gd name="connsiteX271" fmla="*/ 879141 w 10584443"/>
                    <a:gd name="connsiteY271" fmla="*/ 7232366 h 10574897"/>
                    <a:gd name="connsiteX272" fmla="*/ 861326 w 10584443"/>
                    <a:gd name="connsiteY272" fmla="*/ 7200161 h 10574897"/>
                    <a:gd name="connsiteX273" fmla="*/ 846403 w 10584443"/>
                    <a:gd name="connsiteY273" fmla="*/ 7197831 h 10574897"/>
                    <a:gd name="connsiteX274" fmla="*/ 661927 w 10584443"/>
                    <a:gd name="connsiteY274" fmla="*/ 6982949 h 10574897"/>
                    <a:gd name="connsiteX275" fmla="*/ 672891 w 10584443"/>
                    <a:gd name="connsiteY275" fmla="*/ 7006931 h 10574897"/>
                    <a:gd name="connsiteX276" fmla="*/ 649594 w 10584443"/>
                    <a:gd name="connsiteY276" fmla="*/ 6995282 h 10574897"/>
                    <a:gd name="connsiteX277" fmla="*/ 661927 w 10584443"/>
                    <a:gd name="connsiteY277" fmla="*/ 6982949 h 10574897"/>
                    <a:gd name="connsiteX278" fmla="*/ 10344579 w 10584443"/>
                    <a:gd name="connsiteY278" fmla="*/ 6865093 h 10574897"/>
                    <a:gd name="connsiteX279" fmla="*/ 10356228 w 10584443"/>
                    <a:gd name="connsiteY279" fmla="*/ 6876056 h 10574897"/>
                    <a:gd name="connsiteX280" fmla="*/ 10350061 w 10584443"/>
                    <a:gd name="connsiteY280" fmla="*/ 6887704 h 10574897"/>
                    <a:gd name="connsiteX281" fmla="*/ 10332245 w 10584443"/>
                    <a:gd name="connsiteY281" fmla="*/ 6875371 h 10574897"/>
                    <a:gd name="connsiteX282" fmla="*/ 10344579 w 10584443"/>
                    <a:gd name="connsiteY282" fmla="*/ 6865093 h 10574897"/>
                    <a:gd name="connsiteX283" fmla="*/ 10304153 w 10584443"/>
                    <a:gd name="connsiteY283" fmla="*/ 6832203 h 10574897"/>
                    <a:gd name="connsiteX284" fmla="*/ 10280170 w 10584443"/>
                    <a:gd name="connsiteY284" fmla="*/ 6896613 h 10574897"/>
                    <a:gd name="connsiteX285" fmla="*/ 10304153 w 10584443"/>
                    <a:gd name="connsiteY285" fmla="*/ 6832203 h 10574897"/>
                    <a:gd name="connsiteX286" fmla="*/ 10550485 w 10584443"/>
                    <a:gd name="connsiteY286" fmla="*/ 6824141 h 10574897"/>
                    <a:gd name="connsiteX287" fmla="*/ 10584403 w 10584443"/>
                    <a:gd name="connsiteY287" fmla="*/ 6865093 h 10574897"/>
                    <a:gd name="connsiteX288" fmla="*/ 10577550 w 10584443"/>
                    <a:gd name="connsiteY288" fmla="*/ 6918539 h 10574897"/>
                    <a:gd name="connsiteX289" fmla="*/ 10547401 w 10584443"/>
                    <a:gd name="connsiteY289" fmla="*/ 6987060 h 10574897"/>
                    <a:gd name="connsiteX290" fmla="*/ 10522734 w 10584443"/>
                    <a:gd name="connsiteY290" fmla="*/ 6999394 h 10574897"/>
                    <a:gd name="connsiteX291" fmla="*/ 10414471 w 10584443"/>
                    <a:gd name="connsiteY291" fmla="*/ 6930873 h 10574897"/>
                    <a:gd name="connsiteX292" fmla="*/ 10414471 w 10584443"/>
                    <a:gd name="connsiteY292" fmla="*/ 6901409 h 10574897"/>
                    <a:gd name="connsiteX293" fmla="*/ 10535752 w 10584443"/>
                    <a:gd name="connsiteY293" fmla="*/ 6826036 h 10574897"/>
                    <a:gd name="connsiteX294" fmla="*/ 10550485 w 10584443"/>
                    <a:gd name="connsiteY294" fmla="*/ 6824141 h 10574897"/>
                    <a:gd name="connsiteX295" fmla="*/ 10396655 w 10584443"/>
                    <a:gd name="connsiteY295" fmla="*/ 6788350 h 10574897"/>
                    <a:gd name="connsiteX296" fmla="*/ 10386377 w 10584443"/>
                    <a:gd name="connsiteY296" fmla="*/ 6813018 h 10574897"/>
                    <a:gd name="connsiteX297" fmla="*/ 10373358 w 10584443"/>
                    <a:gd name="connsiteY297" fmla="*/ 6799998 h 10574897"/>
                    <a:gd name="connsiteX298" fmla="*/ 10396655 w 10584443"/>
                    <a:gd name="connsiteY298" fmla="*/ 6788350 h 10574897"/>
                    <a:gd name="connsiteX299" fmla="*/ 10396655 w 10584443"/>
                    <a:gd name="connsiteY299" fmla="*/ 6784239 h 10574897"/>
                    <a:gd name="connsiteX300" fmla="*/ 10401452 w 10584443"/>
                    <a:gd name="connsiteY300" fmla="*/ 6784239 h 10574897"/>
                    <a:gd name="connsiteX301" fmla="*/ 10401452 w 10584443"/>
                    <a:gd name="connsiteY301" fmla="*/ 6788350 h 10574897"/>
                    <a:gd name="connsiteX302" fmla="*/ 10396655 w 10584443"/>
                    <a:gd name="connsiteY302" fmla="*/ 6788350 h 10574897"/>
                    <a:gd name="connsiteX303" fmla="*/ 10396655 w 10584443"/>
                    <a:gd name="connsiteY303" fmla="*/ 6784239 h 10574897"/>
                    <a:gd name="connsiteX304" fmla="*/ 10415156 w 10584443"/>
                    <a:gd name="connsiteY304" fmla="*/ 6758886 h 10574897"/>
                    <a:gd name="connsiteX305" fmla="*/ 10427489 w 10584443"/>
                    <a:gd name="connsiteY305" fmla="*/ 6772590 h 10574897"/>
                    <a:gd name="connsiteX306" fmla="*/ 10404192 w 10584443"/>
                    <a:gd name="connsiteY306" fmla="*/ 6782868 h 10574897"/>
                    <a:gd name="connsiteX307" fmla="*/ 10415156 w 10584443"/>
                    <a:gd name="connsiteY307" fmla="*/ 6758886 h 10574897"/>
                    <a:gd name="connsiteX308" fmla="*/ 889162 w 10584443"/>
                    <a:gd name="connsiteY308" fmla="*/ 6618591 h 10574897"/>
                    <a:gd name="connsiteX309" fmla="*/ 859955 w 10584443"/>
                    <a:gd name="connsiteY309" fmla="*/ 6646513 h 10574897"/>
                    <a:gd name="connsiteX310" fmla="*/ 818842 w 10584443"/>
                    <a:gd name="connsiteY310" fmla="*/ 6674607 h 10574897"/>
                    <a:gd name="connsiteX311" fmla="*/ 867492 w 10584443"/>
                    <a:gd name="connsiteY311" fmla="*/ 6801370 h 10574897"/>
                    <a:gd name="connsiteX312" fmla="*/ 868178 w 10584443"/>
                    <a:gd name="connsiteY312" fmla="*/ 6806167 h 10574897"/>
                    <a:gd name="connsiteX313" fmla="*/ 890789 w 10584443"/>
                    <a:gd name="connsiteY313" fmla="*/ 6783555 h 10574897"/>
                    <a:gd name="connsiteX314" fmla="*/ 903422 w 10584443"/>
                    <a:gd name="connsiteY314" fmla="*/ 6774208 h 10574897"/>
                    <a:gd name="connsiteX315" fmla="*/ 912716 w 10584443"/>
                    <a:gd name="connsiteY315" fmla="*/ 6636920 h 10574897"/>
                    <a:gd name="connsiteX316" fmla="*/ 889162 w 10584443"/>
                    <a:gd name="connsiteY316" fmla="*/ 6618591 h 10574897"/>
                    <a:gd name="connsiteX317" fmla="*/ 898326 w 10584443"/>
                    <a:gd name="connsiteY317" fmla="*/ 6528657 h 10574897"/>
                    <a:gd name="connsiteX318" fmla="*/ 909290 w 10584443"/>
                    <a:gd name="connsiteY318" fmla="*/ 6551954 h 10574897"/>
                    <a:gd name="connsiteX319" fmla="*/ 920939 w 10584443"/>
                    <a:gd name="connsiteY319" fmla="*/ 6538935 h 10574897"/>
                    <a:gd name="connsiteX320" fmla="*/ 898326 w 10584443"/>
                    <a:gd name="connsiteY320" fmla="*/ 6528657 h 10574897"/>
                    <a:gd name="connsiteX321" fmla="*/ 10312750 w 10584443"/>
                    <a:gd name="connsiteY321" fmla="*/ 6464173 h 10574897"/>
                    <a:gd name="connsiteX322" fmla="*/ 10293190 w 10584443"/>
                    <a:gd name="connsiteY322" fmla="*/ 6527287 h 10574897"/>
                    <a:gd name="connsiteX323" fmla="*/ 10319228 w 10584443"/>
                    <a:gd name="connsiteY323" fmla="*/ 6495082 h 10574897"/>
                    <a:gd name="connsiteX324" fmla="*/ 10321968 w 10584443"/>
                    <a:gd name="connsiteY324" fmla="*/ 6464933 h 10574897"/>
                    <a:gd name="connsiteX325" fmla="*/ 10312750 w 10584443"/>
                    <a:gd name="connsiteY325" fmla="*/ 6464173 h 10574897"/>
                    <a:gd name="connsiteX326" fmla="*/ 912716 w 10584443"/>
                    <a:gd name="connsiteY326" fmla="*/ 6462192 h 10574897"/>
                    <a:gd name="connsiteX327" fmla="*/ 901752 w 10584443"/>
                    <a:gd name="connsiteY327" fmla="*/ 6485489 h 10574897"/>
                    <a:gd name="connsiteX328" fmla="*/ 925050 w 10584443"/>
                    <a:gd name="connsiteY328" fmla="*/ 6474526 h 10574897"/>
                    <a:gd name="connsiteX329" fmla="*/ 912716 w 10584443"/>
                    <a:gd name="connsiteY329" fmla="*/ 6462192 h 10574897"/>
                    <a:gd name="connsiteX330" fmla="*/ 829035 w 10584443"/>
                    <a:gd name="connsiteY330" fmla="*/ 6457995 h 10574897"/>
                    <a:gd name="connsiteX331" fmla="*/ 775674 w 10584443"/>
                    <a:gd name="connsiteY331" fmla="*/ 6482748 h 10574897"/>
                    <a:gd name="connsiteX332" fmla="*/ 745526 w 10584443"/>
                    <a:gd name="connsiteY332" fmla="*/ 6509471 h 10574897"/>
                    <a:gd name="connsiteX333" fmla="*/ 772248 w 10584443"/>
                    <a:gd name="connsiteY333" fmla="*/ 6571140 h 10574897"/>
                    <a:gd name="connsiteX334" fmla="*/ 895586 w 10584443"/>
                    <a:gd name="connsiteY334" fmla="*/ 6526601 h 10574897"/>
                    <a:gd name="connsiteX335" fmla="*/ 895586 w 10584443"/>
                    <a:gd name="connsiteY335" fmla="*/ 6492341 h 10574897"/>
                    <a:gd name="connsiteX336" fmla="*/ 881882 w 10584443"/>
                    <a:gd name="connsiteY336" fmla="*/ 6488230 h 10574897"/>
                    <a:gd name="connsiteX337" fmla="*/ 829035 w 10584443"/>
                    <a:gd name="connsiteY337" fmla="*/ 6457995 h 10574897"/>
                    <a:gd name="connsiteX338" fmla="*/ 707840 w 10584443"/>
                    <a:gd name="connsiteY338" fmla="*/ 6377225 h 10574897"/>
                    <a:gd name="connsiteX339" fmla="*/ 712636 w 10584443"/>
                    <a:gd name="connsiteY339" fmla="*/ 6377225 h 10574897"/>
                    <a:gd name="connsiteX340" fmla="*/ 707840 w 10584443"/>
                    <a:gd name="connsiteY340" fmla="*/ 6382021 h 10574897"/>
                    <a:gd name="connsiteX341" fmla="*/ 947661 w 10584443"/>
                    <a:gd name="connsiteY341" fmla="*/ 6354615 h 10574897"/>
                    <a:gd name="connsiteX342" fmla="*/ 912716 w 10584443"/>
                    <a:gd name="connsiteY342" fmla="*/ 6385449 h 10574897"/>
                    <a:gd name="connsiteX343" fmla="*/ 903808 w 10584443"/>
                    <a:gd name="connsiteY343" fmla="*/ 6399153 h 10574897"/>
                    <a:gd name="connsiteX344" fmla="*/ 932588 w 10584443"/>
                    <a:gd name="connsiteY344" fmla="*/ 6412172 h 10574897"/>
                    <a:gd name="connsiteX345" fmla="*/ 959310 w 10584443"/>
                    <a:gd name="connsiteY345" fmla="*/ 6403949 h 10574897"/>
                    <a:gd name="connsiteX346" fmla="*/ 947661 w 10584443"/>
                    <a:gd name="connsiteY346" fmla="*/ 6354615 h 10574897"/>
                    <a:gd name="connsiteX347" fmla="*/ 697558 w 10584443"/>
                    <a:gd name="connsiteY347" fmla="*/ 6351872 h 10574897"/>
                    <a:gd name="connsiteX348" fmla="*/ 707837 w 10584443"/>
                    <a:gd name="connsiteY348" fmla="*/ 6374484 h 10574897"/>
                    <a:gd name="connsiteX349" fmla="*/ 685225 w 10584443"/>
                    <a:gd name="connsiteY349" fmla="*/ 6364206 h 10574897"/>
                    <a:gd name="connsiteX350" fmla="*/ 697558 w 10584443"/>
                    <a:gd name="connsiteY350" fmla="*/ 6351872 h 10574897"/>
                    <a:gd name="connsiteX351" fmla="*/ 10415156 w 10584443"/>
                    <a:gd name="connsiteY351" fmla="*/ 6277185 h 10574897"/>
                    <a:gd name="connsiteX352" fmla="*/ 10428175 w 10584443"/>
                    <a:gd name="connsiteY352" fmla="*/ 6289518 h 10574897"/>
                    <a:gd name="connsiteX353" fmla="*/ 10405563 w 10584443"/>
                    <a:gd name="connsiteY353" fmla="*/ 6300481 h 10574897"/>
                    <a:gd name="connsiteX354" fmla="*/ 10415156 w 10584443"/>
                    <a:gd name="connsiteY354" fmla="*/ 6277185 h 10574897"/>
                    <a:gd name="connsiteX355" fmla="*/ 10372535 w 10584443"/>
                    <a:gd name="connsiteY355" fmla="*/ 6276051 h 10574897"/>
                    <a:gd name="connsiteX356" fmla="*/ 10367192 w 10584443"/>
                    <a:gd name="connsiteY356" fmla="*/ 6279927 h 10574897"/>
                    <a:gd name="connsiteX357" fmla="*/ 10382267 w 10584443"/>
                    <a:gd name="connsiteY357" fmla="*/ 6297057 h 10574897"/>
                    <a:gd name="connsiteX358" fmla="*/ 10372535 w 10584443"/>
                    <a:gd name="connsiteY358" fmla="*/ 6276051 h 10574897"/>
                    <a:gd name="connsiteX359" fmla="*/ 768821 w 10584443"/>
                    <a:gd name="connsiteY359" fmla="*/ 6197701 h 10574897"/>
                    <a:gd name="connsiteX360" fmla="*/ 781154 w 10584443"/>
                    <a:gd name="connsiteY360" fmla="*/ 6211405 h 10574897"/>
                    <a:gd name="connsiteX361" fmla="*/ 767450 w 10584443"/>
                    <a:gd name="connsiteY361" fmla="*/ 6223739 h 10574897"/>
                    <a:gd name="connsiteX362" fmla="*/ 757172 w 10584443"/>
                    <a:gd name="connsiteY362" fmla="*/ 6210720 h 10574897"/>
                    <a:gd name="connsiteX363" fmla="*/ 768821 w 10584443"/>
                    <a:gd name="connsiteY363" fmla="*/ 6197701 h 10574897"/>
                    <a:gd name="connsiteX364" fmla="*/ 224748 w 10584443"/>
                    <a:gd name="connsiteY364" fmla="*/ 6062031 h 10574897"/>
                    <a:gd name="connsiteX365" fmla="*/ 259009 w 10584443"/>
                    <a:gd name="connsiteY365" fmla="*/ 6138089 h 10574897"/>
                    <a:gd name="connsiteX366" fmla="*/ 224748 w 10584443"/>
                    <a:gd name="connsiteY366" fmla="*/ 6062031 h 10574897"/>
                    <a:gd name="connsiteX367" fmla="*/ 10417212 w 10584443"/>
                    <a:gd name="connsiteY367" fmla="*/ 5879764 h 10574897"/>
                    <a:gd name="connsiteX368" fmla="*/ 10449417 w 10584443"/>
                    <a:gd name="connsiteY368" fmla="*/ 5906487 h 10574897"/>
                    <a:gd name="connsiteX369" fmla="*/ 10449417 w 10584443"/>
                    <a:gd name="connsiteY369" fmla="*/ 5906488 h 10574897"/>
                    <a:gd name="connsiteX370" fmla="*/ 10411045 w 10584443"/>
                    <a:gd name="connsiteY370" fmla="*/ 6027769 h 10574897"/>
                    <a:gd name="connsiteX371" fmla="*/ 10417212 w 10584443"/>
                    <a:gd name="connsiteY371" fmla="*/ 5879764 h 10574897"/>
                    <a:gd name="connsiteX372" fmla="*/ 10339783 w 10584443"/>
                    <a:gd name="connsiteY372" fmla="*/ 5816041 h 10574897"/>
                    <a:gd name="connsiteX373" fmla="*/ 10331561 w 10584443"/>
                    <a:gd name="connsiteY373" fmla="*/ 5940749 h 10574897"/>
                    <a:gd name="connsiteX374" fmla="*/ 10356229 w 10584443"/>
                    <a:gd name="connsiteY374" fmla="*/ 5916767 h 10574897"/>
                    <a:gd name="connsiteX375" fmla="*/ 10339783 w 10584443"/>
                    <a:gd name="connsiteY375" fmla="*/ 5816041 h 10574897"/>
                    <a:gd name="connsiteX376" fmla="*/ 10435713 w 10584443"/>
                    <a:gd name="connsiteY376" fmla="*/ 5784520 h 10574897"/>
                    <a:gd name="connsiteX377" fmla="*/ 10435713 w 10584443"/>
                    <a:gd name="connsiteY377" fmla="*/ 5864004 h 10574897"/>
                    <a:gd name="connsiteX378" fmla="*/ 10403508 w 10584443"/>
                    <a:gd name="connsiteY378" fmla="*/ 5837966 h 10574897"/>
                    <a:gd name="connsiteX379" fmla="*/ 10430231 w 10584443"/>
                    <a:gd name="connsiteY379" fmla="*/ 5842763 h 10574897"/>
                    <a:gd name="connsiteX380" fmla="*/ 10435713 w 10584443"/>
                    <a:gd name="connsiteY380" fmla="*/ 5784520 h 10574897"/>
                    <a:gd name="connsiteX381" fmla="*/ 581759 w 10584443"/>
                    <a:gd name="connsiteY381" fmla="*/ 5751631 h 10574897"/>
                    <a:gd name="connsiteX382" fmla="*/ 592723 w 10584443"/>
                    <a:gd name="connsiteY382" fmla="*/ 5765334 h 10574897"/>
                    <a:gd name="connsiteX383" fmla="*/ 580388 w 10584443"/>
                    <a:gd name="connsiteY383" fmla="*/ 5776983 h 10574897"/>
                    <a:gd name="connsiteX384" fmla="*/ 570110 w 10584443"/>
                    <a:gd name="connsiteY384" fmla="*/ 5763279 h 10574897"/>
                    <a:gd name="connsiteX385" fmla="*/ 581759 w 10584443"/>
                    <a:gd name="connsiteY385" fmla="*/ 5751631 h 10574897"/>
                    <a:gd name="connsiteX386" fmla="*/ 10420638 w 10584443"/>
                    <a:gd name="connsiteY386" fmla="*/ 5557718 h 10574897"/>
                    <a:gd name="connsiteX387" fmla="*/ 10435713 w 10584443"/>
                    <a:gd name="connsiteY387" fmla="*/ 5687222 h 10574897"/>
                    <a:gd name="connsiteX388" fmla="*/ 10420638 w 10584443"/>
                    <a:gd name="connsiteY388" fmla="*/ 5557718 h 10574897"/>
                    <a:gd name="connsiteX389" fmla="*/ 10387063 w 10584443"/>
                    <a:gd name="connsiteY389" fmla="*/ 5492623 h 10574897"/>
                    <a:gd name="connsiteX390" fmla="*/ 10379525 w 10584443"/>
                    <a:gd name="connsiteY390" fmla="*/ 5530995 h 10574897"/>
                    <a:gd name="connsiteX391" fmla="*/ 10388433 w 10584443"/>
                    <a:gd name="connsiteY391" fmla="*/ 5535106 h 10574897"/>
                    <a:gd name="connsiteX392" fmla="*/ 10388433 w 10584443"/>
                    <a:gd name="connsiteY392" fmla="*/ 5546754 h 10574897"/>
                    <a:gd name="connsiteX393" fmla="*/ 10379526 w 10584443"/>
                    <a:gd name="connsiteY393" fmla="*/ 5546754 h 10574897"/>
                    <a:gd name="connsiteX394" fmla="*/ 10389804 w 10584443"/>
                    <a:gd name="connsiteY394" fmla="*/ 5650221 h 10574897"/>
                    <a:gd name="connsiteX395" fmla="*/ 10387063 w 10584443"/>
                    <a:gd name="connsiteY395" fmla="*/ 5492623 h 10574897"/>
                    <a:gd name="connsiteX396" fmla="*/ 10400264 w 10584443"/>
                    <a:gd name="connsiteY396" fmla="*/ 5426468 h 10574897"/>
                    <a:gd name="connsiteX397" fmla="*/ 10387063 w 10584443"/>
                    <a:gd name="connsiteY397" fmla="*/ 5427528 h 10574897"/>
                    <a:gd name="connsiteX398" fmla="*/ 10380896 w 10584443"/>
                    <a:gd name="connsiteY398" fmla="*/ 5474808 h 10574897"/>
                    <a:gd name="connsiteX399" fmla="*/ 10404193 w 10584443"/>
                    <a:gd name="connsiteY399" fmla="*/ 5456307 h 10574897"/>
                    <a:gd name="connsiteX400" fmla="*/ 10404193 w 10584443"/>
                    <a:gd name="connsiteY400" fmla="*/ 5427528 h 10574897"/>
                    <a:gd name="connsiteX401" fmla="*/ 10400264 w 10584443"/>
                    <a:gd name="connsiteY401" fmla="*/ 5426468 h 10574897"/>
                    <a:gd name="connsiteX402" fmla="*/ 10422694 w 10584443"/>
                    <a:gd name="connsiteY402" fmla="*/ 5353526 h 10574897"/>
                    <a:gd name="connsiteX403" fmla="*/ 10412416 w 10584443"/>
                    <a:gd name="connsiteY403" fmla="*/ 5449455 h 10574897"/>
                    <a:gd name="connsiteX404" fmla="*/ 10422694 w 10584443"/>
                    <a:gd name="connsiteY404" fmla="*/ 5353526 h 10574897"/>
                    <a:gd name="connsiteX405" fmla="*/ 10443935 w 10584443"/>
                    <a:gd name="connsiteY405" fmla="*/ 5229503 h 10574897"/>
                    <a:gd name="connsiteX406" fmla="*/ 10426805 w 10584443"/>
                    <a:gd name="connsiteY406" fmla="*/ 5248004 h 10574897"/>
                    <a:gd name="connsiteX407" fmla="*/ 10439824 w 10584443"/>
                    <a:gd name="connsiteY407" fmla="*/ 5239782 h 10574897"/>
                    <a:gd name="connsiteX408" fmla="*/ 10448732 w 10584443"/>
                    <a:gd name="connsiteY408" fmla="*/ 5317895 h 10574897"/>
                    <a:gd name="connsiteX409" fmla="*/ 10443935 w 10584443"/>
                    <a:gd name="connsiteY409" fmla="*/ 5230189 h 10574897"/>
                    <a:gd name="connsiteX410" fmla="*/ 264491 w 10584443"/>
                    <a:gd name="connsiteY410" fmla="*/ 5076016 h 10574897"/>
                    <a:gd name="connsiteX411" fmla="*/ 268602 w 10584443"/>
                    <a:gd name="connsiteY411" fmla="*/ 5076016 h 10574897"/>
                    <a:gd name="connsiteX412" fmla="*/ 264491 w 10584443"/>
                    <a:gd name="connsiteY412" fmla="*/ 5080127 h 10574897"/>
                    <a:gd name="connsiteX413" fmla="*/ 264491 w 10584443"/>
                    <a:gd name="connsiteY413" fmla="*/ 5076016 h 10574897"/>
                    <a:gd name="connsiteX414" fmla="*/ 279822 w 10584443"/>
                    <a:gd name="connsiteY414" fmla="*/ 5014803 h 10574897"/>
                    <a:gd name="connsiteX415" fmla="*/ 291899 w 10584443"/>
                    <a:gd name="connsiteY415" fmla="*/ 5017800 h 10574897"/>
                    <a:gd name="connsiteX416" fmla="*/ 300121 w 10584443"/>
                    <a:gd name="connsiteY416" fmla="*/ 5032162 h 10574897"/>
                    <a:gd name="connsiteX417" fmla="*/ 271343 w 10584443"/>
                    <a:gd name="connsiteY417" fmla="*/ 5076016 h 10574897"/>
                    <a:gd name="connsiteX418" fmla="*/ 271343 w 10584443"/>
                    <a:gd name="connsiteY418" fmla="*/ 5028763 h 10574897"/>
                    <a:gd name="connsiteX419" fmla="*/ 279822 w 10584443"/>
                    <a:gd name="connsiteY419" fmla="*/ 5014803 h 10574897"/>
                    <a:gd name="connsiteX420" fmla="*/ 10401453 w 10584443"/>
                    <a:gd name="connsiteY420" fmla="*/ 5014377 h 10574897"/>
                    <a:gd name="connsiteX421" fmla="*/ 10406248 w 10584443"/>
                    <a:gd name="connsiteY421" fmla="*/ 5110962 h 10574897"/>
                    <a:gd name="connsiteX422" fmla="*/ 10406249 w 10584443"/>
                    <a:gd name="connsiteY422" fmla="*/ 5110963 h 10574897"/>
                    <a:gd name="connsiteX423" fmla="*/ 10401453 w 10584443"/>
                    <a:gd name="connsiteY423" fmla="*/ 5014377 h 10574897"/>
                    <a:gd name="connsiteX424" fmla="*/ 10501492 w 10584443"/>
                    <a:gd name="connsiteY424" fmla="*/ 4869769 h 10574897"/>
                    <a:gd name="connsiteX425" fmla="*/ 10504918 w 10584443"/>
                    <a:gd name="connsiteY425" fmla="*/ 4997903 h 10574897"/>
                    <a:gd name="connsiteX426" fmla="*/ 10501492 w 10584443"/>
                    <a:gd name="connsiteY426" fmla="*/ 4869769 h 10574897"/>
                    <a:gd name="connsiteX427" fmla="*/ 10415841 w 10584443"/>
                    <a:gd name="connsiteY427" fmla="*/ 4823205 h 10574897"/>
                    <a:gd name="connsiteX428" fmla="*/ 10406248 w 10584443"/>
                    <a:gd name="connsiteY428" fmla="*/ 4852669 h 10574897"/>
                    <a:gd name="connsiteX429" fmla="*/ 10425434 w 10584443"/>
                    <a:gd name="connsiteY429" fmla="*/ 4871855 h 10574897"/>
                    <a:gd name="connsiteX430" fmla="*/ 10419952 w 10584443"/>
                    <a:gd name="connsiteY430" fmla="*/ 4910226 h 10574897"/>
                    <a:gd name="connsiteX431" fmla="*/ 10432971 w 10584443"/>
                    <a:gd name="connsiteY431" fmla="*/ 4937635 h 10574897"/>
                    <a:gd name="connsiteX432" fmla="*/ 10442564 w 10584443"/>
                    <a:gd name="connsiteY432" fmla="*/ 4937635 h 10574897"/>
                    <a:gd name="connsiteX433" fmla="*/ 10448046 w 10584443"/>
                    <a:gd name="connsiteY433" fmla="*/ 4919134 h 10574897"/>
                    <a:gd name="connsiteX434" fmla="*/ 10434342 w 10584443"/>
                    <a:gd name="connsiteY434" fmla="*/ 4909541 h 10574897"/>
                    <a:gd name="connsiteX435" fmla="*/ 10454214 w 10584443"/>
                    <a:gd name="connsiteY435" fmla="*/ 4880077 h 10574897"/>
                    <a:gd name="connsiteX436" fmla="*/ 10454214 w 10584443"/>
                    <a:gd name="connsiteY436" fmla="*/ 4879392 h 10574897"/>
                    <a:gd name="connsiteX437" fmla="*/ 10415841 w 10584443"/>
                    <a:gd name="connsiteY437" fmla="*/ 4823205 h 10574897"/>
                    <a:gd name="connsiteX438" fmla="*/ 341253 w 10584443"/>
                    <a:gd name="connsiteY438" fmla="*/ 4822518 h 10574897"/>
                    <a:gd name="connsiteX439" fmla="*/ 351704 w 10584443"/>
                    <a:gd name="connsiteY439" fmla="*/ 4823979 h 10574897"/>
                    <a:gd name="connsiteX440" fmla="*/ 368661 w 10584443"/>
                    <a:gd name="connsiteY440" fmla="*/ 4858835 h 10574897"/>
                    <a:gd name="connsiteX441" fmla="*/ 342623 w 10584443"/>
                    <a:gd name="connsiteY441" fmla="*/ 4891039 h 10574897"/>
                    <a:gd name="connsiteX442" fmla="*/ 306288 w 10584443"/>
                    <a:gd name="connsiteY442" fmla="*/ 4854038 h 10574897"/>
                    <a:gd name="connsiteX443" fmla="*/ 341253 w 10584443"/>
                    <a:gd name="connsiteY443" fmla="*/ 4822518 h 10574897"/>
                    <a:gd name="connsiteX444" fmla="*/ 10357599 w 10584443"/>
                    <a:gd name="connsiteY444" fmla="*/ 4658070 h 10574897"/>
                    <a:gd name="connsiteX445" fmla="*/ 10378841 w 10584443"/>
                    <a:gd name="connsiteY445" fmla="*/ 4821150 h 10574897"/>
                    <a:gd name="connsiteX446" fmla="*/ 10394065 w 10584443"/>
                    <a:gd name="connsiteY446" fmla="*/ 4808527 h 10574897"/>
                    <a:gd name="connsiteX447" fmla="*/ 10399391 w 10584443"/>
                    <a:gd name="connsiteY447" fmla="*/ 4811209 h 10574897"/>
                    <a:gd name="connsiteX448" fmla="*/ 10399397 w 10584443"/>
                    <a:gd name="connsiteY448" fmla="*/ 4811557 h 10574897"/>
                    <a:gd name="connsiteX449" fmla="*/ 10400082 w 10584443"/>
                    <a:gd name="connsiteY449" fmla="*/ 4811557 h 10574897"/>
                    <a:gd name="connsiteX450" fmla="*/ 10399391 w 10584443"/>
                    <a:gd name="connsiteY450" fmla="*/ 4811209 h 10574897"/>
                    <a:gd name="connsiteX451" fmla="*/ 10398283 w 10584443"/>
                    <a:gd name="connsiteY451" fmla="*/ 4753314 h 10574897"/>
                    <a:gd name="connsiteX452" fmla="*/ 10396656 w 10584443"/>
                    <a:gd name="connsiteY452" fmla="*/ 4695071 h 10574897"/>
                    <a:gd name="connsiteX453" fmla="*/ 10357599 w 10584443"/>
                    <a:gd name="connsiteY453" fmla="*/ 4658070 h 10574897"/>
                    <a:gd name="connsiteX454" fmla="*/ 10366732 w 10584443"/>
                    <a:gd name="connsiteY454" fmla="*/ 4590501 h 10574897"/>
                    <a:gd name="connsiteX455" fmla="*/ 10331561 w 10584443"/>
                    <a:gd name="connsiteY455" fmla="*/ 4601197 h 10574897"/>
                    <a:gd name="connsiteX456" fmla="*/ 10331561 w 10584443"/>
                    <a:gd name="connsiteY456" fmla="*/ 4639568 h 10574897"/>
                    <a:gd name="connsiteX457" fmla="*/ 10328135 w 10584443"/>
                    <a:gd name="connsiteY457" fmla="*/ 4639568 h 10574897"/>
                    <a:gd name="connsiteX458" fmla="*/ 10381581 w 10584443"/>
                    <a:gd name="connsiteY458" fmla="*/ 4608734 h 10574897"/>
                    <a:gd name="connsiteX459" fmla="*/ 10366732 w 10584443"/>
                    <a:gd name="connsiteY459" fmla="*/ 4590501 h 10574897"/>
                    <a:gd name="connsiteX460" fmla="*/ 10388433 w 10584443"/>
                    <a:gd name="connsiteY460" fmla="*/ 4578585 h 10574897"/>
                    <a:gd name="connsiteX461" fmla="*/ 10406934 w 10584443"/>
                    <a:gd name="connsiteY461" fmla="*/ 4734128 h 10574897"/>
                    <a:gd name="connsiteX462" fmla="*/ 10402823 w 10584443"/>
                    <a:gd name="connsiteY462" fmla="*/ 4695071 h 10574897"/>
                    <a:gd name="connsiteX463" fmla="*/ 10415156 w 10584443"/>
                    <a:gd name="connsiteY463" fmla="*/ 4684793 h 10574897"/>
                    <a:gd name="connsiteX464" fmla="*/ 10388433 w 10584443"/>
                    <a:gd name="connsiteY464" fmla="*/ 4578585 h 10574897"/>
                    <a:gd name="connsiteX465" fmla="*/ 805042 w 10584443"/>
                    <a:gd name="connsiteY465" fmla="*/ 4423374 h 10574897"/>
                    <a:gd name="connsiteX466" fmla="*/ 798972 w 10584443"/>
                    <a:gd name="connsiteY466" fmla="*/ 4438116 h 10574897"/>
                    <a:gd name="connsiteX467" fmla="*/ 822268 w 10584443"/>
                    <a:gd name="connsiteY467" fmla="*/ 4449080 h 10574897"/>
                    <a:gd name="connsiteX468" fmla="*/ 822268 w 10584443"/>
                    <a:gd name="connsiteY468" fmla="*/ 4453876 h 10574897"/>
                    <a:gd name="connsiteX469" fmla="*/ 851733 w 10584443"/>
                    <a:gd name="connsiteY469" fmla="*/ 4475119 h 10574897"/>
                    <a:gd name="connsiteX470" fmla="*/ 851733 w 10584443"/>
                    <a:gd name="connsiteY470" fmla="*/ 4463469 h 10574897"/>
                    <a:gd name="connsiteX471" fmla="*/ 827750 w 10584443"/>
                    <a:gd name="connsiteY471" fmla="*/ 4453876 h 10574897"/>
                    <a:gd name="connsiteX472" fmla="*/ 827750 w 10584443"/>
                    <a:gd name="connsiteY472" fmla="*/ 4449080 h 10574897"/>
                    <a:gd name="connsiteX473" fmla="*/ 822268 w 10584443"/>
                    <a:gd name="connsiteY473" fmla="*/ 4449080 h 10574897"/>
                    <a:gd name="connsiteX474" fmla="*/ 811305 w 10584443"/>
                    <a:gd name="connsiteY474" fmla="*/ 4425098 h 10574897"/>
                    <a:gd name="connsiteX475" fmla="*/ 805042 w 10584443"/>
                    <a:gd name="connsiteY475" fmla="*/ 4423374 h 10574897"/>
                    <a:gd name="connsiteX476" fmla="*/ 10369933 w 10584443"/>
                    <a:gd name="connsiteY476" fmla="*/ 4404541 h 10574897"/>
                    <a:gd name="connsiteX477" fmla="*/ 10370010 w 10584443"/>
                    <a:gd name="connsiteY477" fmla="*/ 4405248 h 10574897"/>
                    <a:gd name="connsiteX478" fmla="*/ 10339403 w 10584443"/>
                    <a:gd name="connsiteY478" fmla="*/ 4421975 h 10574897"/>
                    <a:gd name="connsiteX479" fmla="*/ 10314431 w 10584443"/>
                    <a:gd name="connsiteY479" fmla="*/ 4448394 h 10574897"/>
                    <a:gd name="connsiteX480" fmla="*/ 10355544 w 10584443"/>
                    <a:gd name="connsiteY480" fmla="*/ 4512805 h 10574897"/>
                    <a:gd name="connsiteX481" fmla="*/ 10361710 w 10584443"/>
                    <a:gd name="connsiteY481" fmla="*/ 4463470 h 10574897"/>
                    <a:gd name="connsiteX482" fmla="*/ 10379525 w 10584443"/>
                    <a:gd name="connsiteY482" fmla="*/ 4550492 h 10574897"/>
                    <a:gd name="connsiteX483" fmla="*/ 10374226 w 10584443"/>
                    <a:gd name="connsiteY483" fmla="*/ 4444016 h 10574897"/>
                    <a:gd name="connsiteX484" fmla="*/ 10370010 w 10584443"/>
                    <a:gd name="connsiteY484" fmla="*/ 4405248 h 10574897"/>
                    <a:gd name="connsiteX485" fmla="*/ 10371303 w 10584443"/>
                    <a:gd name="connsiteY485" fmla="*/ 4404541 h 10574897"/>
                    <a:gd name="connsiteX486" fmla="*/ 863382 w 10584443"/>
                    <a:gd name="connsiteY486" fmla="*/ 4264758 h 10574897"/>
                    <a:gd name="connsiteX487" fmla="*/ 833918 w 10584443"/>
                    <a:gd name="connsiteY487" fmla="*/ 4273665 h 10574897"/>
                    <a:gd name="connsiteX488" fmla="*/ 847622 w 10584443"/>
                    <a:gd name="connsiteY488" fmla="*/ 4294907 h 10574897"/>
                    <a:gd name="connsiteX489" fmla="*/ 890789 w 10584443"/>
                    <a:gd name="connsiteY489" fmla="*/ 4280518 h 10574897"/>
                    <a:gd name="connsiteX490" fmla="*/ 772933 w 10584443"/>
                    <a:gd name="connsiteY490" fmla="*/ 4238035 h 10574897"/>
                    <a:gd name="connsiteX491" fmla="*/ 750322 w 10584443"/>
                    <a:gd name="connsiteY491" fmla="*/ 4251738 h 10574897"/>
                    <a:gd name="connsiteX492" fmla="*/ 750322 w 10584443"/>
                    <a:gd name="connsiteY492" fmla="*/ 4303816 h 10574897"/>
                    <a:gd name="connsiteX493" fmla="*/ 757859 w 10584443"/>
                    <a:gd name="connsiteY493" fmla="*/ 4316834 h 10574897"/>
                    <a:gd name="connsiteX494" fmla="*/ 768138 w 10584443"/>
                    <a:gd name="connsiteY494" fmla="*/ 4330538 h 10574897"/>
                    <a:gd name="connsiteX495" fmla="*/ 785952 w 10584443"/>
                    <a:gd name="connsiteY495" fmla="*/ 4301759 h 10574897"/>
                    <a:gd name="connsiteX496" fmla="*/ 784583 w 10584443"/>
                    <a:gd name="connsiteY496" fmla="*/ 4276406 h 10574897"/>
                    <a:gd name="connsiteX497" fmla="*/ 784583 w 10584443"/>
                    <a:gd name="connsiteY497" fmla="*/ 4249683 h 10574897"/>
                    <a:gd name="connsiteX498" fmla="*/ 772933 w 10584443"/>
                    <a:gd name="connsiteY498" fmla="*/ 4238035 h 10574897"/>
                    <a:gd name="connsiteX499" fmla="*/ 657132 w 10584443"/>
                    <a:gd name="connsiteY499" fmla="*/ 4230495 h 10574897"/>
                    <a:gd name="connsiteX500" fmla="*/ 667410 w 10584443"/>
                    <a:gd name="connsiteY500" fmla="*/ 4242143 h 10574897"/>
                    <a:gd name="connsiteX501" fmla="*/ 662614 w 10584443"/>
                    <a:gd name="connsiteY501" fmla="*/ 4252421 h 10574897"/>
                    <a:gd name="connsiteX502" fmla="*/ 646169 w 10584443"/>
                    <a:gd name="connsiteY502" fmla="*/ 4240772 h 10574897"/>
                    <a:gd name="connsiteX503" fmla="*/ 10258929 w 10584443"/>
                    <a:gd name="connsiteY503" fmla="*/ 4122919 h 10574897"/>
                    <a:gd name="connsiteX504" fmla="*/ 10258928 w 10584443"/>
                    <a:gd name="connsiteY504" fmla="*/ 4129771 h 10574897"/>
                    <a:gd name="connsiteX505" fmla="*/ 10282911 w 10584443"/>
                    <a:gd name="connsiteY505" fmla="*/ 4198291 h 10574897"/>
                    <a:gd name="connsiteX506" fmla="*/ 10281604 w 10584443"/>
                    <a:gd name="connsiteY506" fmla="*/ 4159231 h 10574897"/>
                    <a:gd name="connsiteX507" fmla="*/ 10267769 w 10584443"/>
                    <a:gd name="connsiteY507" fmla="*/ 4124471 h 10574897"/>
                    <a:gd name="connsiteX508" fmla="*/ 10268522 w 10584443"/>
                    <a:gd name="connsiteY508" fmla="*/ 4122919 h 10574897"/>
                    <a:gd name="connsiteX509" fmla="*/ 10267151 w 10584443"/>
                    <a:gd name="connsiteY509" fmla="*/ 4122919 h 10574897"/>
                    <a:gd name="connsiteX510" fmla="*/ 10267769 w 10584443"/>
                    <a:gd name="connsiteY510" fmla="*/ 4124471 h 10574897"/>
                    <a:gd name="connsiteX511" fmla="*/ 10265781 w 10584443"/>
                    <a:gd name="connsiteY511" fmla="*/ 4128572 h 10574897"/>
                    <a:gd name="connsiteX512" fmla="*/ 10258929 w 10584443"/>
                    <a:gd name="connsiteY512" fmla="*/ 4122919 h 10574897"/>
                    <a:gd name="connsiteX513" fmla="*/ 10283597 w 10584443"/>
                    <a:gd name="connsiteY513" fmla="*/ 3852236 h 10574897"/>
                    <a:gd name="connsiteX514" fmla="*/ 10338413 w 10584443"/>
                    <a:gd name="connsiteY514" fmla="*/ 3972832 h 10574897"/>
                    <a:gd name="connsiteX515" fmla="*/ 10324024 w 10584443"/>
                    <a:gd name="connsiteY515" fmla="*/ 4005037 h 10574897"/>
                    <a:gd name="connsiteX516" fmla="*/ 10283597 w 10584443"/>
                    <a:gd name="connsiteY516" fmla="*/ 3852236 h 10574897"/>
                    <a:gd name="connsiteX517" fmla="*/ 10179445 w 10584443"/>
                    <a:gd name="connsiteY517" fmla="*/ 3813888 h 10574897"/>
                    <a:gd name="connsiteX518" fmla="*/ 10213705 w 10584443"/>
                    <a:gd name="connsiteY518" fmla="*/ 3964634 h 10574897"/>
                    <a:gd name="connsiteX519" fmla="*/ 10244539 w 10584443"/>
                    <a:gd name="connsiteY519" fmla="*/ 3929688 h 10574897"/>
                    <a:gd name="connsiteX520" fmla="*/ 10220558 w 10584443"/>
                    <a:gd name="connsiteY520" fmla="*/ 3924207 h 10574897"/>
                    <a:gd name="connsiteX521" fmla="*/ 10220558 w 10584443"/>
                    <a:gd name="connsiteY521" fmla="*/ 3874872 h 10574897"/>
                    <a:gd name="connsiteX522" fmla="*/ 10221927 w 10584443"/>
                    <a:gd name="connsiteY522" fmla="*/ 3874872 h 10574897"/>
                    <a:gd name="connsiteX523" fmla="*/ 10179445 w 10584443"/>
                    <a:gd name="connsiteY523" fmla="*/ 3813888 h 10574897"/>
                    <a:gd name="connsiteX524" fmla="*/ 281032 w 10584443"/>
                    <a:gd name="connsiteY524" fmla="*/ 3773462 h 10574897"/>
                    <a:gd name="connsiteX525" fmla="*/ 284362 w 10584443"/>
                    <a:gd name="connsiteY525" fmla="*/ 3776868 h 10574897"/>
                    <a:gd name="connsiteX526" fmla="*/ 267231 w 10584443"/>
                    <a:gd name="connsiteY526" fmla="*/ 3867314 h 10574897"/>
                    <a:gd name="connsiteX527" fmla="*/ 262435 w 10584443"/>
                    <a:gd name="connsiteY527" fmla="*/ 3799479 h 10574897"/>
                    <a:gd name="connsiteX528" fmla="*/ 281032 w 10584443"/>
                    <a:gd name="connsiteY528" fmla="*/ 3773462 h 10574897"/>
                    <a:gd name="connsiteX529" fmla="*/ 322749 w 10584443"/>
                    <a:gd name="connsiteY529" fmla="*/ 3607632 h 10574897"/>
                    <a:gd name="connsiteX530" fmla="*/ 306290 w 10584443"/>
                    <a:gd name="connsiteY530" fmla="*/ 3744675 h 10574897"/>
                    <a:gd name="connsiteX531" fmla="*/ 322749 w 10584443"/>
                    <a:gd name="connsiteY531" fmla="*/ 3607632 h 10574897"/>
                    <a:gd name="connsiteX532" fmla="*/ 640000 w 10584443"/>
                    <a:gd name="connsiteY532" fmla="*/ 3582965 h 10574897"/>
                    <a:gd name="connsiteX533" fmla="*/ 610536 w 10584443"/>
                    <a:gd name="connsiteY533" fmla="*/ 3641893 h 10574897"/>
                    <a:gd name="connsiteX534" fmla="*/ 640000 w 10584443"/>
                    <a:gd name="connsiteY534" fmla="*/ 3582965 h 10574897"/>
                    <a:gd name="connsiteX535" fmla="*/ 685909 w 10584443"/>
                    <a:gd name="connsiteY535" fmla="*/ 3564465 h 10574897"/>
                    <a:gd name="connsiteX536" fmla="*/ 641370 w 10584443"/>
                    <a:gd name="connsiteY536" fmla="*/ 3647376 h 10574897"/>
                    <a:gd name="connsiteX537" fmla="*/ 685909 w 10584443"/>
                    <a:gd name="connsiteY537" fmla="*/ 3564465 h 10574897"/>
                    <a:gd name="connsiteX538" fmla="*/ 10093756 w 10584443"/>
                    <a:gd name="connsiteY538" fmla="*/ 3538012 h 10574897"/>
                    <a:gd name="connsiteX539" fmla="*/ 10112295 w 10584443"/>
                    <a:gd name="connsiteY539" fmla="*/ 3611065 h 10574897"/>
                    <a:gd name="connsiteX540" fmla="*/ 10101331 w 10584443"/>
                    <a:gd name="connsiteY540" fmla="*/ 3542543 h 10574897"/>
                    <a:gd name="connsiteX541" fmla="*/ 10102702 w 10584443"/>
                    <a:gd name="connsiteY541" fmla="*/ 3542543 h 10574897"/>
                    <a:gd name="connsiteX542" fmla="*/ 10093756 w 10584443"/>
                    <a:gd name="connsiteY542" fmla="*/ 3538012 h 10574897"/>
                    <a:gd name="connsiteX543" fmla="*/ 677001 w 10584443"/>
                    <a:gd name="connsiteY543" fmla="*/ 3494573 h 10574897"/>
                    <a:gd name="connsiteX544" fmla="*/ 692761 w 10584443"/>
                    <a:gd name="connsiteY544" fmla="*/ 3536371 h 10574897"/>
                    <a:gd name="connsiteX545" fmla="*/ 654389 w 10584443"/>
                    <a:gd name="connsiteY545" fmla="*/ 3536371 h 10574897"/>
                    <a:gd name="connsiteX546" fmla="*/ 677001 w 10584443"/>
                    <a:gd name="connsiteY546" fmla="*/ 3494573 h 10574897"/>
                    <a:gd name="connsiteX547" fmla="*/ 10127369 w 10584443"/>
                    <a:gd name="connsiteY547" fmla="*/ 3402760 h 10574897"/>
                    <a:gd name="connsiteX548" fmla="*/ 10141758 w 10584443"/>
                    <a:gd name="connsiteY548" fmla="*/ 3429483 h 10574897"/>
                    <a:gd name="connsiteX549" fmla="*/ 10147240 w 10584443"/>
                    <a:gd name="connsiteY549" fmla="*/ 3468540 h 10574897"/>
                    <a:gd name="connsiteX550" fmla="*/ 10165741 w 10584443"/>
                    <a:gd name="connsiteY550" fmla="*/ 3443188 h 10574897"/>
                    <a:gd name="connsiteX551" fmla="*/ 10036676 w 10584443"/>
                    <a:gd name="connsiteY551" fmla="*/ 3300010 h 10574897"/>
                    <a:gd name="connsiteX552" fmla="*/ 10025959 w 10584443"/>
                    <a:gd name="connsiteY552" fmla="*/ 3314368 h 10574897"/>
                    <a:gd name="connsiteX553" fmla="*/ 10073237 w 10584443"/>
                    <a:gd name="connsiteY553" fmla="*/ 3391796 h 10574897"/>
                    <a:gd name="connsiteX554" fmla="*/ 10082830 w 10584443"/>
                    <a:gd name="connsiteY554" fmla="*/ 3357536 h 10574897"/>
                    <a:gd name="connsiteX555" fmla="*/ 10036676 w 10584443"/>
                    <a:gd name="connsiteY555" fmla="*/ 3300010 h 10574897"/>
                    <a:gd name="connsiteX556" fmla="*/ 692074 w 10584443"/>
                    <a:gd name="connsiteY556" fmla="*/ 3220488 h 10574897"/>
                    <a:gd name="connsiteX557" fmla="*/ 634518 w 10584443"/>
                    <a:gd name="connsiteY557" fmla="*/ 3317788 h 10574897"/>
                    <a:gd name="connsiteX558" fmla="*/ 692074 w 10584443"/>
                    <a:gd name="connsiteY558" fmla="*/ 3220488 h 10574897"/>
                    <a:gd name="connsiteX559" fmla="*/ 994256 w 10584443"/>
                    <a:gd name="connsiteY559" fmla="*/ 3136897 h 10574897"/>
                    <a:gd name="connsiteX560" fmla="*/ 977126 w 10584443"/>
                    <a:gd name="connsiteY560" fmla="*/ 3167731 h 10574897"/>
                    <a:gd name="connsiteX561" fmla="*/ 991515 w 10584443"/>
                    <a:gd name="connsiteY561" fmla="*/ 3139638 h 10574897"/>
                    <a:gd name="connsiteX562" fmla="*/ 598891 w 10584443"/>
                    <a:gd name="connsiteY562" fmla="*/ 3112915 h 10574897"/>
                    <a:gd name="connsiteX563" fmla="*/ 564630 w 10584443"/>
                    <a:gd name="connsiteY563" fmla="*/ 3149916 h 10574897"/>
                    <a:gd name="connsiteX564" fmla="*/ 570112 w 10584443"/>
                    <a:gd name="connsiteY564" fmla="*/ 3188289 h 10574897"/>
                    <a:gd name="connsiteX565" fmla="*/ 598891 w 10584443"/>
                    <a:gd name="connsiteY565" fmla="*/ 3112915 h 10574897"/>
                    <a:gd name="connsiteX566" fmla="*/ 9455866 w 10584443"/>
                    <a:gd name="connsiteY566" fmla="*/ 3105377 h 10574897"/>
                    <a:gd name="connsiteX567" fmla="*/ 9513423 w 10584443"/>
                    <a:gd name="connsiteY567" fmla="*/ 3168418 h 10574897"/>
                    <a:gd name="connsiteX568" fmla="*/ 9455866 w 10584443"/>
                    <a:gd name="connsiteY568" fmla="*/ 3105377 h 10574897"/>
                    <a:gd name="connsiteX569" fmla="*/ 9921121 w 10584443"/>
                    <a:gd name="connsiteY569" fmla="*/ 3071116 h 10574897"/>
                    <a:gd name="connsiteX570" fmla="*/ 9996495 w 10584443"/>
                    <a:gd name="connsiteY570" fmla="*/ 3199937 h 10574897"/>
                    <a:gd name="connsiteX571" fmla="*/ 9996495 w 10584443"/>
                    <a:gd name="connsiteY571" fmla="*/ 3197196 h 10574897"/>
                    <a:gd name="connsiteX572" fmla="*/ 9921121 w 10584443"/>
                    <a:gd name="connsiteY572" fmla="*/ 3071116 h 10574897"/>
                    <a:gd name="connsiteX573" fmla="*/ 901614 w 10584443"/>
                    <a:gd name="connsiteY573" fmla="*/ 3055603 h 10574897"/>
                    <a:gd name="connsiteX574" fmla="*/ 868178 w 10584443"/>
                    <a:gd name="connsiteY574" fmla="*/ 3108118 h 10574897"/>
                    <a:gd name="connsiteX575" fmla="*/ 870919 w 10584443"/>
                    <a:gd name="connsiteY575" fmla="*/ 3105377 h 10574897"/>
                    <a:gd name="connsiteX576" fmla="*/ 909290 w 10584443"/>
                    <a:gd name="connsiteY576" fmla="*/ 3068376 h 10574897"/>
                    <a:gd name="connsiteX577" fmla="*/ 901614 w 10584443"/>
                    <a:gd name="connsiteY577" fmla="*/ 3055603 h 10574897"/>
                    <a:gd name="connsiteX578" fmla="*/ 9862879 w 10584443"/>
                    <a:gd name="connsiteY578" fmla="*/ 3018355 h 10574897"/>
                    <a:gd name="connsiteX579" fmla="*/ 9917010 w 10584443"/>
                    <a:gd name="connsiteY579" fmla="*/ 3141693 h 10574897"/>
                    <a:gd name="connsiteX580" fmla="*/ 9927974 w 10584443"/>
                    <a:gd name="connsiteY580" fmla="*/ 3210215 h 10574897"/>
                    <a:gd name="connsiteX581" fmla="*/ 10003347 w 10584443"/>
                    <a:gd name="connsiteY581" fmla="*/ 3336980 h 10574897"/>
                    <a:gd name="connsiteX582" fmla="*/ 10003347 w 10584443"/>
                    <a:gd name="connsiteY582" fmla="*/ 3275310 h 10574897"/>
                    <a:gd name="connsiteX583" fmla="*/ 9970456 w 10584443"/>
                    <a:gd name="connsiteY583" fmla="*/ 3255439 h 10574897"/>
                    <a:gd name="connsiteX584" fmla="*/ 10028699 w 10584443"/>
                    <a:gd name="connsiteY584" fmla="*/ 3245846 h 10574897"/>
                    <a:gd name="connsiteX585" fmla="*/ 9963605 w 10584443"/>
                    <a:gd name="connsiteY585" fmla="*/ 3226660 h 10574897"/>
                    <a:gd name="connsiteX586" fmla="*/ 9931400 w 10584443"/>
                    <a:gd name="connsiteY586" fmla="*/ 3158138 h 10574897"/>
                    <a:gd name="connsiteX587" fmla="*/ 9862879 w 10584443"/>
                    <a:gd name="connsiteY587" fmla="*/ 3021097 h 10574897"/>
                    <a:gd name="connsiteX588" fmla="*/ 1080593 w 10584443"/>
                    <a:gd name="connsiteY588" fmla="*/ 3002595 h 10574897"/>
                    <a:gd name="connsiteX589" fmla="*/ 1077167 w 10584443"/>
                    <a:gd name="connsiteY589" fmla="*/ 3005336 h 10574897"/>
                    <a:gd name="connsiteX590" fmla="*/ 1076507 w 10584443"/>
                    <a:gd name="connsiteY590" fmla="*/ 3007214 h 10574897"/>
                    <a:gd name="connsiteX591" fmla="*/ 1031651 w 10584443"/>
                    <a:gd name="connsiteY591" fmla="*/ 3057929 h 10574897"/>
                    <a:gd name="connsiteX592" fmla="*/ 998367 w 10584443"/>
                    <a:gd name="connsiteY592" fmla="*/ 3123878 h 10574897"/>
                    <a:gd name="connsiteX593" fmla="*/ 1054554 w 10584443"/>
                    <a:gd name="connsiteY593" fmla="*/ 3045764 h 10574897"/>
                    <a:gd name="connsiteX594" fmla="*/ 1069380 w 10584443"/>
                    <a:gd name="connsiteY594" fmla="*/ 3027518 h 10574897"/>
                    <a:gd name="connsiteX595" fmla="*/ 1076507 w 10584443"/>
                    <a:gd name="connsiteY595" fmla="*/ 3007214 h 10574897"/>
                    <a:gd name="connsiteX596" fmla="*/ 979867 w 10584443"/>
                    <a:gd name="connsiteY596" fmla="*/ 2954630 h 10574897"/>
                    <a:gd name="connsiteX597" fmla="*/ 935328 w 10584443"/>
                    <a:gd name="connsiteY597" fmla="*/ 3003966 h 10574897"/>
                    <a:gd name="connsiteX598" fmla="*/ 935328 w 10584443"/>
                    <a:gd name="connsiteY598" fmla="*/ 3040283 h 10574897"/>
                    <a:gd name="connsiteX599" fmla="*/ 960680 w 10584443"/>
                    <a:gd name="connsiteY599" fmla="*/ 3023837 h 10574897"/>
                    <a:gd name="connsiteX600" fmla="*/ 963421 w 10584443"/>
                    <a:gd name="connsiteY600" fmla="*/ 3021097 h 10574897"/>
                    <a:gd name="connsiteX601" fmla="*/ 1002478 w 10584443"/>
                    <a:gd name="connsiteY601" fmla="*/ 2959427 h 10574897"/>
                    <a:gd name="connsiteX602" fmla="*/ 979867 w 10584443"/>
                    <a:gd name="connsiteY602" fmla="*/ 2954630 h 10574897"/>
                    <a:gd name="connsiteX603" fmla="*/ 1072369 w 10584443"/>
                    <a:gd name="connsiteY603" fmla="*/ 2950520 h 10574897"/>
                    <a:gd name="connsiteX604" fmla="*/ 1069628 w 10584443"/>
                    <a:gd name="connsiteY604" fmla="*/ 2953260 h 10574897"/>
                    <a:gd name="connsiteX605" fmla="*/ 1068134 w 10584443"/>
                    <a:gd name="connsiteY605" fmla="*/ 2956924 h 10574897"/>
                    <a:gd name="connsiteX606" fmla="*/ 1020102 w 10584443"/>
                    <a:gd name="connsiteY606" fmla="*/ 3029549 h 10574897"/>
                    <a:gd name="connsiteX607" fmla="*/ 975070 w 10584443"/>
                    <a:gd name="connsiteY607" fmla="*/ 3112915 h 10574897"/>
                    <a:gd name="connsiteX608" fmla="*/ 1034202 w 10584443"/>
                    <a:gd name="connsiteY608" fmla="*/ 3040107 h 10574897"/>
                    <a:gd name="connsiteX609" fmla="*/ 1068134 w 10584443"/>
                    <a:gd name="connsiteY609" fmla="*/ 2956924 h 10574897"/>
                    <a:gd name="connsiteX610" fmla="*/ 691469 w 10584443"/>
                    <a:gd name="connsiteY610" fmla="*/ 2944834 h 10574897"/>
                    <a:gd name="connsiteX611" fmla="*/ 653022 w 10584443"/>
                    <a:gd name="connsiteY611" fmla="*/ 3030689 h 10574897"/>
                    <a:gd name="connsiteX612" fmla="*/ 698246 w 10584443"/>
                    <a:gd name="connsiteY612" fmla="*/ 2966279 h 10574897"/>
                    <a:gd name="connsiteX613" fmla="*/ 691469 w 10584443"/>
                    <a:gd name="connsiteY613" fmla="*/ 2944834 h 10574897"/>
                    <a:gd name="connsiteX614" fmla="*/ 879811 w 10584443"/>
                    <a:gd name="connsiteY614" fmla="*/ 2938857 h 10574897"/>
                    <a:gd name="connsiteX615" fmla="*/ 864737 w 10584443"/>
                    <a:gd name="connsiteY615" fmla="*/ 2997785 h 10574897"/>
                    <a:gd name="connsiteX616" fmla="*/ 880496 w 10584443"/>
                    <a:gd name="connsiteY616" fmla="*/ 2997785 h 10574897"/>
                    <a:gd name="connsiteX617" fmla="*/ 829791 w 10584443"/>
                    <a:gd name="connsiteY617" fmla="*/ 3043694 h 10574897"/>
                    <a:gd name="connsiteX618" fmla="*/ 879811 w 10584443"/>
                    <a:gd name="connsiteY618" fmla="*/ 2938857 h 10574897"/>
                    <a:gd name="connsiteX619" fmla="*/ 9785452 w 10584443"/>
                    <a:gd name="connsiteY619" fmla="*/ 2926537 h 10574897"/>
                    <a:gd name="connsiteX620" fmla="*/ 9829990 w 10584443"/>
                    <a:gd name="connsiteY620" fmla="*/ 3012875 h 10574897"/>
                    <a:gd name="connsiteX621" fmla="*/ 9829990 w 10584443"/>
                    <a:gd name="connsiteY621" fmla="*/ 3010133 h 10574897"/>
                    <a:gd name="connsiteX622" fmla="*/ 9785452 w 10584443"/>
                    <a:gd name="connsiteY622" fmla="*/ 2926537 h 10574897"/>
                    <a:gd name="connsiteX623" fmla="*/ 1118963 w 10584443"/>
                    <a:gd name="connsiteY623" fmla="*/ 2881998 h 10574897"/>
                    <a:gd name="connsiteX624" fmla="*/ 1115538 w 10584443"/>
                    <a:gd name="connsiteY624" fmla="*/ 2884738 h 10574897"/>
                    <a:gd name="connsiteX625" fmla="*/ 1116449 w 10584443"/>
                    <a:gd name="connsiteY625" fmla="*/ 2885450 h 10574897"/>
                    <a:gd name="connsiteX626" fmla="*/ 1078536 w 10584443"/>
                    <a:gd name="connsiteY626" fmla="*/ 2937500 h 10574897"/>
                    <a:gd name="connsiteX627" fmla="*/ 1086758 w 10584443"/>
                    <a:gd name="connsiteY627" fmla="*/ 2953946 h 10574897"/>
                    <a:gd name="connsiteX628" fmla="*/ 1112112 w 10584443"/>
                    <a:gd name="connsiteY628" fmla="*/ 2915573 h 10574897"/>
                    <a:gd name="connsiteX629" fmla="*/ 1130612 w 10584443"/>
                    <a:gd name="connsiteY629" fmla="*/ 2896387 h 10574897"/>
                    <a:gd name="connsiteX630" fmla="*/ 1123332 w 10584443"/>
                    <a:gd name="connsiteY630" fmla="*/ 2890819 h 10574897"/>
                    <a:gd name="connsiteX631" fmla="*/ 1116449 w 10584443"/>
                    <a:gd name="connsiteY631" fmla="*/ 2885450 h 10574897"/>
                    <a:gd name="connsiteX632" fmla="*/ 1073054 w 10584443"/>
                    <a:gd name="connsiteY632" fmla="*/ 2881998 h 10574897"/>
                    <a:gd name="connsiteX633" fmla="*/ 1069628 w 10584443"/>
                    <a:gd name="connsiteY633" fmla="*/ 2884738 h 10574897"/>
                    <a:gd name="connsiteX634" fmla="*/ 1069535 w 10584443"/>
                    <a:gd name="connsiteY634" fmla="*/ 2884970 h 10574897"/>
                    <a:gd name="connsiteX635" fmla="*/ 1034077 w 10584443"/>
                    <a:gd name="connsiteY635" fmla="*/ 2914916 h 10574897"/>
                    <a:gd name="connsiteX636" fmla="*/ 1020978 w 10584443"/>
                    <a:gd name="connsiteY636" fmla="*/ 2964224 h 10574897"/>
                    <a:gd name="connsiteX637" fmla="*/ 1051727 w 10584443"/>
                    <a:gd name="connsiteY637" fmla="*/ 2929106 h 10574897"/>
                    <a:gd name="connsiteX638" fmla="*/ 1069535 w 10584443"/>
                    <a:gd name="connsiteY638" fmla="*/ 2884970 h 10574897"/>
                    <a:gd name="connsiteX639" fmla="*/ 1155279 w 10584443"/>
                    <a:gd name="connsiteY639" fmla="*/ 2835402 h 10574897"/>
                    <a:gd name="connsiteX640" fmla="*/ 1151854 w 10584443"/>
                    <a:gd name="connsiteY640" fmla="*/ 2838144 h 10574897"/>
                    <a:gd name="connsiteX641" fmla="*/ 1150947 w 10584443"/>
                    <a:gd name="connsiteY641" fmla="*/ 2843281 h 10574897"/>
                    <a:gd name="connsiteX642" fmla="*/ 1147742 w 10584443"/>
                    <a:gd name="connsiteY642" fmla="*/ 2849108 h 10574897"/>
                    <a:gd name="connsiteX643" fmla="*/ 1147742 w 10584443"/>
                    <a:gd name="connsiteY643" fmla="*/ 2861441 h 10574897"/>
                    <a:gd name="connsiteX644" fmla="*/ 1150947 w 10584443"/>
                    <a:gd name="connsiteY644" fmla="*/ 2843281 h 10574897"/>
                    <a:gd name="connsiteX645" fmla="*/ 907919 w 10584443"/>
                    <a:gd name="connsiteY645" fmla="*/ 2694936 h 10574897"/>
                    <a:gd name="connsiteX646" fmla="*/ 814046 w 10584443"/>
                    <a:gd name="connsiteY646" fmla="*/ 2795662 h 10574897"/>
                    <a:gd name="connsiteX647" fmla="*/ 864066 w 10584443"/>
                    <a:gd name="connsiteY647" fmla="*/ 2771679 h 10574897"/>
                    <a:gd name="connsiteX648" fmla="*/ 907919 w 10584443"/>
                    <a:gd name="connsiteY648" fmla="*/ 2694936 h 10574897"/>
                    <a:gd name="connsiteX649" fmla="*/ 1224485 w 10584443"/>
                    <a:gd name="connsiteY649" fmla="*/ 2633952 h 10574897"/>
                    <a:gd name="connsiteX650" fmla="*/ 1220375 w 10584443"/>
                    <a:gd name="connsiteY650" fmla="*/ 2636693 h 10574897"/>
                    <a:gd name="connsiteX651" fmla="*/ 1220119 w 10584443"/>
                    <a:gd name="connsiteY651" fmla="*/ 2638224 h 10574897"/>
                    <a:gd name="connsiteX652" fmla="*/ 1200675 w 10584443"/>
                    <a:gd name="connsiteY652" fmla="*/ 2657250 h 10574897"/>
                    <a:gd name="connsiteX653" fmla="*/ 1186114 w 10584443"/>
                    <a:gd name="connsiteY653" fmla="*/ 2692880 h 10574897"/>
                    <a:gd name="connsiteX654" fmla="*/ 1211466 w 10584443"/>
                    <a:gd name="connsiteY654" fmla="*/ 2677806 h 10574897"/>
                    <a:gd name="connsiteX655" fmla="*/ 1216948 w 10584443"/>
                    <a:gd name="connsiteY655" fmla="*/ 2657250 h 10574897"/>
                    <a:gd name="connsiteX656" fmla="*/ 1220119 w 10584443"/>
                    <a:gd name="connsiteY656" fmla="*/ 2638224 h 10574897"/>
                    <a:gd name="connsiteX657" fmla="*/ 9782024 w 10584443"/>
                    <a:gd name="connsiteY657" fmla="*/ 2590776 h 10574897"/>
                    <a:gd name="connsiteX658" fmla="*/ 9819026 w 10584443"/>
                    <a:gd name="connsiteY658" fmla="*/ 2617499 h 10574897"/>
                    <a:gd name="connsiteX659" fmla="*/ 9796414 w 10584443"/>
                    <a:gd name="connsiteY659" fmla="*/ 2639426 h 10574897"/>
                    <a:gd name="connsiteX660" fmla="*/ 9782024 w 10584443"/>
                    <a:gd name="connsiteY660" fmla="*/ 2590776 h 10574897"/>
                    <a:gd name="connsiteX661" fmla="*/ 1171720 w 10584443"/>
                    <a:gd name="connsiteY661" fmla="*/ 2551038 h 10574897"/>
                    <a:gd name="connsiteX662" fmla="*/ 1155275 w 10584443"/>
                    <a:gd name="connsiteY662" fmla="*/ 2624355 h 10574897"/>
                    <a:gd name="connsiteX663" fmla="*/ 1171720 w 10584443"/>
                    <a:gd name="connsiteY663" fmla="*/ 2551038 h 10574897"/>
                    <a:gd name="connsiteX664" fmla="*/ 9096132 w 10584443"/>
                    <a:gd name="connsiteY664" fmla="*/ 2503079 h 10574897"/>
                    <a:gd name="connsiteX665" fmla="*/ 9096132 w 10584443"/>
                    <a:gd name="connsiteY665" fmla="*/ 2511987 h 10574897"/>
                    <a:gd name="connsiteX666" fmla="*/ 9091335 w 10584443"/>
                    <a:gd name="connsiteY666" fmla="*/ 2511987 h 10574897"/>
                    <a:gd name="connsiteX667" fmla="*/ 9098187 w 10584443"/>
                    <a:gd name="connsiteY667" fmla="*/ 2520209 h 10574897"/>
                    <a:gd name="connsiteX668" fmla="*/ 9166708 w 10584443"/>
                    <a:gd name="connsiteY668" fmla="*/ 2564062 h 10574897"/>
                    <a:gd name="connsiteX669" fmla="*/ 9170819 w 10584443"/>
                    <a:gd name="connsiteY669" fmla="*/ 2540765 h 10574897"/>
                    <a:gd name="connsiteX670" fmla="*/ 9171505 w 10584443"/>
                    <a:gd name="connsiteY670" fmla="*/ 2540765 h 10574897"/>
                    <a:gd name="connsiteX671" fmla="*/ 9096132 w 10584443"/>
                    <a:gd name="connsiteY671" fmla="*/ 2503079 h 10574897"/>
                    <a:gd name="connsiteX672" fmla="*/ 1108001 w 10584443"/>
                    <a:gd name="connsiteY672" fmla="*/ 2483208 h 10574897"/>
                    <a:gd name="connsiteX673" fmla="*/ 1075110 w 10584443"/>
                    <a:gd name="connsiteY673" fmla="*/ 2594896 h 10574897"/>
                    <a:gd name="connsiteX674" fmla="*/ 1102518 w 10584443"/>
                    <a:gd name="connsiteY674" fmla="*/ 2542135 h 10574897"/>
                    <a:gd name="connsiteX675" fmla="*/ 1108001 w 10584443"/>
                    <a:gd name="connsiteY675" fmla="*/ 2483208 h 10574897"/>
                    <a:gd name="connsiteX676" fmla="*/ 9034463 w 10584443"/>
                    <a:gd name="connsiteY676" fmla="*/ 2410576 h 10574897"/>
                    <a:gd name="connsiteX677" fmla="*/ 9010481 w 10584443"/>
                    <a:gd name="connsiteY677" fmla="*/ 2415372 h 10574897"/>
                    <a:gd name="connsiteX678" fmla="*/ 9057760 w 10584443"/>
                    <a:gd name="connsiteY678" fmla="*/ 2483893 h 10574897"/>
                    <a:gd name="connsiteX679" fmla="*/ 9085181 w 10584443"/>
                    <a:gd name="connsiteY679" fmla="*/ 2489912 h 10574897"/>
                    <a:gd name="connsiteX680" fmla="*/ 9085168 w 10584443"/>
                    <a:gd name="connsiteY680" fmla="*/ 2490060 h 10574897"/>
                    <a:gd name="connsiteX681" fmla="*/ 9085854 w 10584443"/>
                    <a:gd name="connsiteY681" fmla="*/ 2490060 h 10574897"/>
                    <a:gd name="connsiteX682" fmla="*/ 9085181 w 10584443"/>
                    <a:gd name="connsiteY682" fmla="*/ 2489912 h 10574897"/>
                    <a:gd name="connsiteX683" fmla="*/ 9086539 w 10584443"/>
                    <a:gd name="connsiteY683" fmla="*/ 2473615 h 10574897"/>
                    <a:gd name="connsiteX684" fmla="*/ 9034463 w 10584443"/>
                    <a:gd name="connsiteY684" fmla="*/ 2410576 h 10574897"/>
                    <a:gd name="connsiteX685" fmla="*/ 1427993 w 10584443"/>
                    <a:gd name="connsiteY685" fmla="*/ 2405094 h 10574897"/>
                    <a:gd name="connsiteX686" fmla="*/ 1382769 w 10584443"/>
                    <a:gd name="connsiteY686" fmla="*/ 2481152 h 10574897"/>
                    <a:gd name="connsiteX687" fmla="*/ 1425936 w 10584443"/>
                    <a:gd name="connsiteY687" fmla="*/ 2407835 h 10574897"/>
                    <a:gd name="connsiteX688" fmla="*/ 9600476 w 10584443"/>
                    <a:gd name="connsiteY688" fmla="*/ 2380613 h 10574897"/>
                    <a:gd name="connsiteX689" fmla="*/ 9608666 w 10584443"/>
                    <a:gd name="connsiteY689" fmla="*/ 2390003 h 10574897"/>
                    <a:gd name="connsiteX690" fmla="*/ 9666909 w 10584443"/>
                    <a:gd name="connsiteY690" fmla="*/ 2437282 h 10574897"/>
                    <a:gd name="connsiteX691" fmla="*/ 9666909 w 10584443"/>
                    <a:gd name="connsiteY691" fmla="*/ 2472228 h 10574897"/>
                    <a:gd name="connsiteX692" fmla="*/ 9767635 w 10584443"/>
                    <a:gd name="connsiteY692" fmla="*/ 2609270 h 10574897"/>
                    <a:gd name="connsiteX693" fmla="*/ 9733374 w 10584443"/>
                    <a:gd name="connsiteY693" fmla="*/ 2603788 h 10574897"/>
                    <a:gd name="connsiteX694" fmla="*/ 9631964 w 10584443"/>
                    <a:gd name="connsiteY694" fmla="*/ 2488673 h 10574897"/>
                    <a:gd name="connsiteX695" fmla="*/ 9576461 w 10584443"/>
                    <a:gd name="connsiteY695" fmla="*/ 2406448 h 10574897"/>
                    <a:gd name="connsiteX696" fmla="*/ 9608666 w 10584443"/>
                    <a:gd name="connsiteY696" fmla="*/ 2399596 h 10574897"/>
                    <a:gd name="connsiteX697" fmla="*/ 9600476 w 10584443"/>
                    <a:gd name="connsiteY697" fmla="*/ 2380613 h 10574897"/>
                    <a:gd name="connsiteX698" fmla="*/ 9636760 w 10584443"/>
                    <a:gd name="connsiteY698" fmla="*/ 2342045 h 10574897"/>
                    <a:gd name="connsiteX699" fmla="*/ 9677873 w 10584443"/>
                    <a:gd name="connsiteY699" fmla="*/ 2387954 h 10574897"/>
                    <a:gd name="connsiteX700" fmla="*/ 9637445 w 10584443"/>
                    <a:gd name="connsiteY700" fmla="*/ 2398232 h 10574897"/>
                    <a:gd name="connsiteX701" fmla="*/ 9621001 w 10584443"/>
                    <a:gd name="connsiteY701" fmla="*/ 2350953 h 10574897"/>
                    <a:gd name="connsiteX702" fmla="*/ 9636760 w 10584443"/>
                    <a:gd name="connsiteY702" fmla="*/ 2342045 h 10574897"/>
                    <a:gd name="connsiteX703" fmla="*/ 1275877 w 10584443"/>
                    <a:gd name="connsiteY703" fmla="*/ 2309850 h 10574897"/>
                    <a:gd name="connsiteX704" fmla="*/ 1238876 w 10584443"/>
                    <a:gd name="connsiteY704" fmla="*/ 2354389 h 10574897"/>
                    <a:gd name="connsiteX705" fmla="*/ 1264227 w 10584443"/>
                    <a:gd name="connsiteY705" fmla="*/ 2354389 h 10574897"/>
                    <a:gd name="connsiteX706" fmla="*/ 1481438 w 10584443"/>
                    <a:gd name="connsiteY706" fmla="*/ 2292720 h 10574897"/>
                    <a:gd name="connsiteX707" fmla="*/ 1438956 w 10584443"/>
                    <a:gd name="connsiteY707" fmla="*/ 2329722 h 10574897"/>
                    <a:gd name="connsiteX708" fmla="*/ 1458141 w 10584443"/>
                    <a:gd name="connsiteY708" fmla="*/ 2348223 h 10574897"/>
                    <a:gd name="connsiteX709" fmla="*/ 1449234 w 10584443"/>
                    <a:gd name="connsiteY709" fmla="*/ 2379056 h 10574897"/>
                    <a:gd name="connsiteX710" fmla="*/ 1476642 w 10584443"/>
                    <a:gd name="connsiteY710" fmla="*/ 2366723 h 10574897"/>
                    <a:gd name="connsiteX711" fmla="*/ 1481438 w 10584443"/>
                    <a:gd name="connsiteY711" fmla="*/ 2292720 h 10574897"/>
                    <a:gd name="connsiteX712" fmla="*/ 1750025 w 10584443"/>
                    <a:gd name="connsiteY712" fmla="*/ 2210481 h 10574897"/>
                    <a:gd name="connsiteX713" fmla="*/ 1750025 w 10584443"/>
                    <a:gd name="connsiteY713" fmla="*/ 2263242 h 10574897"/>
                    <a:gd name="connsiteX714" fmla="*/ 1681504 w 10584443"/>
                    <a:gd name="connsiteY714" fmla="*/ 2323540 h 10574897"/>
                    <a:gd name="connsiteX715" fmla="*/ 1750025 w 10584443"/>
                    <a:gd name="connsiteY715" fmla="*/ 2210481 h 10574897"/>
                    <a:gd name="connsiteX716" fmla="*/ 8905644 w 10584443"/>
                    <a:gd name="connsiteY716" fmla="*/ 2207070 h 10574897"/>
                    <a:gd name="connsiteX717" fmla="*/ 8916608 w 10584443"/>
                    <a:gd name="connsiteY717" fmla="*/ 2287925 h 10574897"/>
                    <a:gd name="connsiteX718" fmla="*/ 8963201 w 10584443"/>
                    <a:gd name="connsiteY718" fmla="*/ 2310536 h 10574897"/>
                    <a:gd name="connsiteX719" fmla="*/ 8953608 w 10584443"/>
                    <a:gd name="connsiteY719" fmla="*/ 2339314 h 10574897"/>
                    <a:gd name="connsiteX720" fmla="*/ 9022129 w 10584443"/>
                    <a:gd name="connsiteY720" fmla="*/ 2400983 h 10574897"/>
                    <a:gd name="connsiteX721" fmla="*/ 9067353 w 10584443"/>
                    <a:gd name="connsiteY721" fmla="*/ 2424965 h 10574897"/>
                    <a:gd name="connsiteX722" fmla="*/ 9060501 w 10584443"/>
                    <a:gd name="connsiteY722" fmla="*/ 2386594 h 10574897"/>
                    <a:gd name="connsiteX723" fmla="*/ 8980331 w 10584443"/>
                    <a:gd name="connsiteY723" fmla="*/ 2318073 h 10574897"/>
                    <a:gd name="connsiteX724" fmla="*/ 8981017 w 10584443"/>
                    <a:gd name="connsiteY724" fmla="*/ 2318073 h 10574897"/>
                    <a:gd name="connsiteX725" fmla="*/ 8905644 w 10584443"/>
                    <a:gd name="connsiteY725" fmla="*/ 2207070 h 10574897"/>
                    <a:gd name="connsiteX726" fmla="*/ 1357602 w 10584443"/>
                    <a:gd name="connsiteY726" fmla="*/ 2203044 h 10574897"/>
                    <a:gd name="connsiteX727" fmla="*/ 1303970 w 10584443"/>
                    <a:gd name="connsiteY727" fmla="*/ 2218032 h 10574897"/>
                    <a:gd name="connsiteX728" fmla="*/ 1260801 w 10584443"/>
                    <a:gd name="connsiteY728" fmla="*/ 2257089 h 10574897"/>
                    <a:gd name="connsiteX729" fmla="*/ 1282729 w 10584443"/>
                    <a:gd name="connsiteY729" fmla="*/ 2292035 h 10574897"/>
                    <a:gd name="connsiteX730" fmla="*/ 1264227 w 10584443"/>
                    <a:gd name="connsiteY730" fmla="*/ 2300943 h 10574897"/>
                    <a:gd name="connsiteX731" fmla="*/ 1264912 w 10584443"/>
                    <a:gd name="connsiteY731" fmla="*/ 2300943 h 10574897"/>
                    <a:gd name="connsiteX732" fmla="*/ 1362212 w 10584443"/>
                    <a:gd name="connsiteY732" fmla="*/ 2209126 h 10574897"/>
                    <a:gd name="connsiteX733" fmla="*/ 1357602 w 10584443"/>
                    <a:gd name="connsiteY733" fmla="*/ 2203044 h 10574897"/>
                    <a:gd name="connsiteX734" fmla="*/ 9480533 w 10584443"/>
                    <a:gd name="connsiteY734" fmla="*/ 2187189 h 10574897"/>
                    <a:gd name="connsiteX735" fmla="*/ 9553165 w 10584443"/>
                    <a:gd name="connsiteY735" fmla="*/ 2294767 h 10574897"/>
                    <a:gd name="connsiteX736" fmla="*/ 9480533 w 10584443"/>
                    <a:gd name="connsiteY736" fmla="*/ 2187189 h 10574897"/>
                    <a:gd name="connsiteX737" fmla="*/ 9422976 w 10584443"/>
                    <a:gd name="connsiteY737" fmla="*/ 2128261 h 10574897"/>
                    <a:gd name="connsiteX738" fmla="*/ 9450384 w 10584443"/>
                    <a:gd name="connsiteY738" fmla="*/ 2215968 h 10574897"/>
                    <a:gd name="connsiteX739" fmla="*/ 9518904 w 10584443"/>
                    <a:gd name="connsiteY739" fmla="*/ 2245432 h 10574897"/>
                    <a:gd name="connsiteX740" fmla="*/ 9529868 w 10584443"/>
                    <a:gd name="connsiteY740" fmla="*/ 2353694 h 10574897"/>
                    <a:gd name="connsiteX741" fmla="*/ 9422976 w 10584443"/>
                    <a:gd name="connsiteY741" fmla="*/ 2209116 h 10574897"/>
                    <a:gd name="connsiteX742" fmla="*/ 9422976 w 10584443"/>
                    <a:gd name="connsiteY742" fmla="*/ 2128261 h 10574897"/>
                    <a:gd name="connsiteX743" fmla="*/ 1580793 w 10584443"/>
                    <a:gd name="connsiteY743" fmla="*/ 2109085 h 10574897"/>
                    <a:gd name="connsiteX744" fmla="*/ 1580800 w 10584443"/>
                    <a:gd name="connsiteY744" fmla="*/ 2110212 h 10574897"/>
                    <a:gd name="connsiteX745" fmla="*/ 1549017 w 10584443"/>
                    <a:gd name="connsiteY745" fmla="*/ 2162959 h 10574897"/>
                    <a:gd name="connsiteX746" fmla="*/ 1517069 w 10584443"/>
                    <a:gd name="connsiteY746" fmla="*/ 2215293 h 10574897"/>
                    <a:gd name="connsiteX747" fmla="*/ 1585590 w 10584443"/>
                    <a:gd name="connsiteY747" fmla="*/ 2168698 h 10574897"/>
                    <a:gd name="connsiteX748" fmla="*/ 1602035 w 10584443"/>
                    <a:gd name="connsiteY748" fmla="*/ 2117993 h 10574897"/>
                    <a:gd name="connsiteX749" fmla="*/ 1580879 w 10584443"/>
                    <a:gd name="connsiteY749" fmla="*/ 2124588 h 10574897"/>
                    <a:gd name="connsiteX750" fmla="*/ 1580800 w 10584443"/>
                    <a:gd name="connsiteY750" fmla="*/ 2110212 h 10574897"/>
                    <a:gd name="connsiteX751" fmla="*/ 1581478 w 10584443"/>
                    <a:gd name="connsiteY751" fmla="*/ 2109085 h 10574897"/>
                    <a:gd name="connsiteX752" fmla="*/ 1891187 w 10584443"/>
                    <a:gd name="connsiteY752" fmla="*/ 2085783 h 10574897"/>
                    <a:gd name="connsiteX753" fmla="*/ 1904206 w 10584443"/>
                    <a:gd name="connsiteY753" fmla="*/ 2115247 h 10574897"/>
                    <a:gd name="connsiteX754" fmla="*/ 1867205 w 10584443"/>
                    <a:gd name="connsiteY754" fmla="*/ 2127581 h 10574897"/>
                    <a:gd name="connsiteX755" fmla="*/ 1891187 w 10584443"/>
                    <a:gd name="connsiteY755" fmla="*/ 2085783 h 10574897"/>
                    <a:gd name="connsiteX756" fmla="*/ 1471160 w 10584443"/>
                    <a:gd name="connsiteY756" fmla="*/ 2071398 h 10574897"/>
                    <a:gd name="connsiteX757" fmla="*/ 1371806 w 10584443"/>
                    <a:gd name="connsiteY757" fmla="*/ 2175551 h 10574897"/>
                    <a:gd name="connsiteX758" fmla="*/ 1396473 w 10584443"/>
                    <a:gd name="connsiteY758" fmla="*/ 2175551 h 10574897"/>
                    <a:gd name="connsiteX759" fmla="*/ 1397157 w 10584443"/>
                    <a:gd name="connsiteY759" fmla="*/ 2175551 h 10574897"/>
                    <a:gd name="connsiteX760" fmla="*/ 1471160 w 10584443"/>
                    <a:gd name="connsiteY760" fmla="*/ 2071398 h 10574897"/>
                    <a:gd name="connsiteX761" fmla="*/ 1525206 w 10584443"/>
                    <a:gd name="connsiteY761" fmla="*/ 2042181 h 10574897"/>
                    <a:gd name="connsiteX762" fmla="*/ 1470475 w 10584443"/>
                    <a:gd name="connsiteY762" fmla="*/ 2100862 h 10574897"/>
                    <a:gd name="connsiteX763" fmla="*/ 1471160 w 10584443"/>
                    <a:gd name="connsiteY763" fmla="*/ 2100862 h 10574897"/>
                    <a:gd name="connsiteX764" fmla="*/ 1538995 w 10584443"/>
                    <a:gd name="connsiteY764" fmla="*/ 2046732 h 10574897"/>
                    <a:gd name="connsiteX765" fmla="*/ 1525206 w 10584443"/>
                    <a:gd name="connsiteY765" fmla="*/ 2042181 h 10574897"/>
                    <a:gd name="connsiteX766" fmla="*/ 1723691 w 10584443"/>
                    <a:gd name="connsiteY766" fmla="*/ 2017331 h 10574897"/>
                    <a:gd name="connsiteX767" fmla="*/ 1660962 w 10584443"/>
                    <a:gd name="connsiteY767" fmla="*/ 2095381 h 10574897"/>
                    <a:gd name="connsiteX768" fmla="*/ 1720993 w 10584443"/>
                    <a:gd name="connsiteY768" fmla="*/ 2034483 h 10574897"/>
                    <a:gd name="connsiteX769" fmla="*/ 1738891 w 10584443"/>
                    <a:gd name="connsiteY769" fmla="*/ 2033231 h 10574897"/>
                    <a:gd name="connsiteX770" fmla="*/ 1739076 w 10584443"/>
                    <a:gd name="connsiteY770" fmla="*/ 2033712 h 10574897"/>
                    <a:gd name="connsiteX771" fmla="*/ 1741818 w 10584443"/>
                    <a:gd name="connsiteY771" fmla="*/ 2033027 h 10574897"/>
                    <a:gd name="connsiteX772" fmla="*/ 1738891 w 10584443"/>
                    <a:gd name="connsiteY772" fmla="*/ 2033231 h 10574897"/>
                    <a:gd name="connsiteX773" fmla="*/ 1734231 w 10584443"/>
                    <a:gd name="connsiteY773" fmla="*/ 2021130 h 10574897"/>
                    <a:gd name="connsiteX774" fmla="*/ 1723691 w 10584443"/>
                    <a:gd name="connsiteY774" fmla="*/ 2017331 h 10574897"/>
                    <a:gd name="connsiteX775" fmla="*/ 1492401 w 10584443"/>
                    <a:gd name="connsiteY775" fmla="*/ 2011101 h 10574897"/>
                    <a:gd name="connsiteX776" fmla="*/ 1492057 w 10584443"/>
                    <a:gd name="connsiteY776" fmla="*/ 2011786 h 10574897"/>
                    <a:gd name="connsiteX777" fmla="*/ 1464651 w 10584443"/>
                    <a:gd name="connsiteY777" fmla="*/ 2030029 h 10574897"/>
                    <a:gd name="connsiteX778" fmla="*/ 1438271 w 10584443"/>
                    <a:gd name="connsiteY778" fmla="*/ 2051527 h 10574897"/>
                    <a:gd name="connsiteX779" fmla="*/ 1479897 w 10584443"/>
                    <a:gd name="connsiteY779" fmla="*/ 2036014 h 10574897"/>
                    <a:gd name="connsiteX780" fmla="*/ 1492057 w 10584443"/>
                    <a:gd name="connsiteY780" fmla="*/ 2011786 h 10574897"/>
                    <a:gd name="connsiteX781" fmla="*/ 1493087 w 10584443"/>
                    <a:gd name="connsiteY781" fmla="*/ 2011101 h 10574897"/>
                    <a:gd name="connsiteX782" fmla="*/ 2067975 w 10584443"/>
                    <a:gd name="connsiteY782" fmla="*/ 1999449 h 10574897"/>
                    <a:gd name="connsiteX783" fmla="*/ 2117310 w 10584443"/>
                    <a:gd name="connsiteY783" fmla="*/ 1999449 h 10574897"/>
                    <a:gd name="connsiteX784" fmla="*/ 2072086 w 10584443"/>
                    <a:gd name="connsiteY784" fmla="*/ 2031655 h 10574897"/>
                    <a:gd name="connsiteX785" fmla="*/ 2055642 w 10584443"/>
                    <a:gd name="connsiteY785" fmla="*/ 2010413 h 10574897"/>
                    <a:gd name="connsiteX786" fmla="*/ 2067975 w 10584443"/>
                    <a:gd name="connsiteY786" fmla="*/ 1999449 h 10574897"/>
                    <a:gd name="connsiteX787" fmla="*/ 8691174 w 10584443"/>
                    <a:gd name="connsiteY787" fmla="*/ 1998081 h 10574897"/>
                    <a:gd name="connsiteX788" fmla="*/ 8672673 w 10584443"/>
                    <a:gd name="connsiteY788" fmla="*/ 2002192 h 10574897"/>
                    <a:gd name="connsiteX789" fmla="*/ 8735027 w 10584443"/>
                    <a:gd name="connsiteY789" fmla="*/ 2048101 h 10574897"/>
                    <a:gd name="connsiteX790" fmla="*/ 8691174 w 10584443"/>
                    <a:gd name="connsiteY790" fmla="*/ 1998081 h 10574897"/>
                    <a:gd name="connsiteX791" fmla="*/ 2120051 w 10584443"/>
                    <a:gd name="connsiteY791" fmla="*/ 1994653 h 10574897"/>
                    <a:gd name="connsiteX792" fmla="*/ 2124162 w 10584443"/>
                    <a:gd name="connsiteY792" fmla="*/ 1994653 h 10574897"/>
                    <a:gd name="connsiteX793" fmla="*/ 2124162 w 10584443"/>
                    <a:gd name="connsiteY793" fmla="*/ 1998079 h 10574897"/>
                    <a:gd name="connsiteX794" fmla="*/ 2120051 w 10584443"/>
                    <a:gd name="connsiteY794" fmla="*/ 1998079 h 10574897"/>
                    <a:gd name="connsiteX795" fmla="*/ 2120051 w 10584443"/>
                    <a:gd name="connsiteY795" fmla="*/ 1994653 h 10574897"/>
                    <a:gd name="connsiteX796" fmla="*/ 9360621 w 10584443"/>
                    <a:gd name="connsiteY796" fmla="*/ 1976146 h 10574897"/>
                    <a:gd name="connsiteX797" fmla="*/ 9387344 w 10584443"/>
                    <a:gd name="connsiteY797" fmla="*/ 2044667 h 10574897"/>
                    <a:gd name="connsiteX798" fmla="*/ 9338694 w 10584443"/>
                    <a:gd name="connsiteY798" fmla="*/ 1991220 h 10574897"/>
                    <a:gd name="connsiteX799" fmla="*/ 9360621 w 10584443"/>
                    <a:gd name="connsiteY799" fmla="*/ 1976146 h 10574897"/>
                    <a:gd name="connsiteX800" fmla="*/ 2249759 w 10584443"/>
                    <a:gd name="connsiteY800" fmla="*/ 1972127 h 10574897"/>
                    <a:gd name="connsiteX801" fmla="*/ 2261204 w 10584443"/>
                    <a:gd name="connsiteY801" fmla="*/ 1972727 h 10574897"/>
                    <a:gd name="connsiteX802" fmla="*/ 2271482 w 10584443"/>
                    <a:gd name="connsiteY802" fmla="*/ 1996024 h 10574897"/>
                    <a:gd name="connsiteX803" fmla="*/ 2237907 w 10584443"/>
                    <a:gd name="connsiteY803" fmla="*/ 1996024 h 10574897"/>
                    <a:gd name="connsiteX804" fmla="*/ 2249759 w 10584443"/>
                    <a:gd name="connsiteY804" fmla="*/ 1972127 h 10574897"/>
                    <a:gd name="connsiteX805" fmla="*/ 2135810 w 10584443"/>
                    <a:gd name="connsiteY805" fmla="*/ 1970671 h 10574897"/>
                    <a:gd name="connsiteX806" fmla="*/ 2148829 w 10584443"/>
                    <a:gd name="connsiteY806" fmla="*/ 1970671 h 10574897"/>
                    <a:gd name="connsiteX807" fmla="*/ 2148829 w 10584443"/>
                    <a:gd name="connsiteY807" fmla="*/ 1983689 h 10574897"/>
                    <a:gd name="connsiteX808" fmla="*/ 2124847 w 10584443"/>
                    <a:gd name="connsiteY808" fmla="*/ 1994653 h 10574897"/>
                    <a:gd name="connsiteX809" fmla="*/ 2135810 w 10584443"/>
                    <a:gd name="connsiteY809" fmla="*/ 1970671 h 10574897"/>
                    <a:gd name="connsiteX810" fmla="*/ 1863099 w 10584443"/>
                    <a:gd name="connsiteY810" fmla="*/ 1930930 h 10574897"/>
                    <a:gd name="connsiteX811" fmla="*/ 1824728 w 10584443"/>
                    <a:gd name="connsiteY811" fmla="*/ 1942580 h 10574897"/>
                    <a:gd name="connsiteX812" fmla="*/ 1837746 w 10584443"/>
                    <a:gd name="connsiteY812" fmla="*/ 1973413 h 10574897"/>
                    <a:gd name="connsiteX813" fmla="*/ 1800060 w 10584443"/>
                    <a:gd name="connsiteY813" fmla="*/ 1985747 h 10574897"/>
                    <a:gd name="connsiteX814" fmla="*/ 1811709 w 10584443"/>
                    <a:gd name="connsiteY814" fmla="*/ 2042619 h 10574897"/>
                    <a:gd name="connsiteX815" fmla="*/ 1820616 w 10584443"/>
                    <a:gd name="connsiteY815" fmla="*/ 1996025 h 10574897"/>
                    <a:gd name="connsiteX816" fmla="*/ 1831579 w 10584443"/>
                    <a:gd name="connsiteY816" fmla="*/ 2009729 h 10574897"/>
                    <a:gd name="connsiteX817" fmla="*/ 1869952 w 10584443"/>
                    <a:gd name="connsiteY817" fmla="*/ 1954229 h 10574897"/>
                    <a:gd name="connsiteX818" fmla="*/ 1867211 w 10584443"/>
                    <a:gd name="connsiteY818" fmla="*/ 1956284 h 10574897"/>
                    <a:gd name="connsiteX819" fmla="*/ 1863099 w 10584443"/>
                    <a:gd name="connsiteY819" fmla="*/ 1930930 h 10574897"/>
                    <a:gd name="connsiteX820" fmla="*/ 9218783 w 10584443"/>
                    <a:gd name="connsiteY820" fmla="*/ 1920644 h 10574897"/>
                    <a:gd name="connsiteX821" fmla="*/ 9264007 w 10584443"/>
                    <a:gd name="connsiteY821" fmla="*/ 1961756 h 10574897"/>
                    <a:gd name="connsiteX822" fmla="*/ 9294156 w 10584443"/>
                    <a:gd name="connsiteY822" fmla="*/ 1976831 h 10574897"/>
                    <a:gd name="connsiteX823" fmla="*/ 9287304 w 10584443"/>
                    <a:gd name="connsiteY823" fmla="*/ 2017258 h 10574897"/>
                    <a:gd name="connsiteX824" fmla="*/ 9218783 w 10584443"/>
                    <a:gd name="connsiteY824" fmla="*/ 1920644 h 10574897"/>
                    <a:gd name="connsiteX825" fmla="*/ 1606147 w 10584443"/>
                    <a:gd name="connsiteY825" fmla="*/ 1906948 h 10574897"/>
                    <a:gd name="connsiteX826" fmla="*/ 1572571 w 10584443"/>
                    <a:gd name="connsiteY826" fmla="*/ 1911059 h 10574897"/>
                    <a:gd name="connsiteX827" fmla="*/ 1556811 w 10584443"/>
                    <a:gd name="connsiteY827" fmla="*/ 1951488 h 10574897"/>
                    <a:gd name="connsiteX828" fmla="*/ 1606831 w 10584443"/>
                    <a:gd name="connsiteY828" fmla="*/ 1906948 h 10574897"/>
                    <a:gd name="connsiteX829" fmla="*/ 2055642 w 10584443"/>
                    <a:gd name="connsiteY829" fmla="*/ 1902837 h 10574897"/>
                    <a:gd name="connsiteX830" fmla="*/ 2006199 w 10584443"/>
                    <a:gd name="connsiteY830" fmla="*/ 1933268 h 10574897"/>
                    <a:gd name="connsiteX831" fmla="*/ 1969547 w 10584443"/>
                    <a:gd name="connsiteY831" fmla="*/ 1976435 h 10574897"/>
                    <a:gd name="connsiteX832" fmla="*/ 1965880 w 10584443"/>
                    <a:gd name="connsiteY832" fmla="*/ 1978210 h 10574897"/>
                    <a:gd name="connsiteX833" fmla="*/ 1968621 w 10584443"/>
                    <a:gd name="connsiteY833" fmla="*/ 1977525 h 10574897"/>
                    <a:gd name="connsiteX834" fmla="*/ 1969547 w 10584443"/>
                    <a:gd name="connsiteY834" fmla="*/ 1976435 h 10574897"/>
                    <a:gd name="connsiteX835" fmla="*/ 2020287 w 10584443"/>
                    <a:gd name="connsiteY835" fmla="*/ 1951868 h 10574897"/>
                    <a:gd name="connsiteX836" fmla="*/ 2055642 w 10584443"/>
                    <a:gd name="connsiteY836" fmla="*/ 1902837 h 10574897"/>
                    <a:gd name="connsiteX837" fmla="*/ 1801430 w 10584443"/>
                    <a:gd name="connsiteY837" fmla="*/ 1898726 h 10574897"/>
                    <a:gd name="connsiteX838" fmla="*/ 1754836 w 10584443"/>
                    <a:gd name="connsiteY838" fmla="*/ 1975469 h 10574897"/>
                    <a:gd name="connsiteX839" fmla="*/ 1752095 w 10584443"/>
                    <a:gd name="connsiteY839" fmla="*/ 1977525 h 10574897"/>
                    <a:gd name="connsiteX840" fmla="*/ 1801430 w 10584443"/>
                    <a:gd name="connsiteY840" fmla="*/ 1898726 h 10574897"/>
                    <a:gd name="connsiteX841" fmla="*/ 1651499 w 10584443"/>
                    <a:gd name="connsiteY841" fmla="*/ 1890321 h 10574897"/>
                    <a:gd name="connsiteX842" fmla="*/ 1638351 w 10584443"/>
                    <a:gd name="connsiteY842" fmla="*/ 1894614 h 10574897"/>
                    <a:gd name="connsiteX843" fmla="*/ 1614368 w 10584443"/>
                    <a:gd name="connsiteY843" fmla="*/ 1955598 h 10574897"/>
                    <a:gd name="connsiteX844" fmla="*/ 1668500 w 10584443"/>
                    <a:gd name="connsiteY844" fmla="*/ 1901468 h 10574897"/>
                    <a:gd name="connsiteX845" fmla="*/ 1665759 w 10584443"/>
                    <a:gd name="connsiteY845" fmla="*/ 1903522 h 10574897"/>
                    <a:gd name="connsiteX846" fmla="*/ 1651499 w 10584443"/>
                    <a:gd name="connsiteY846" fmla="*/ 1890321 h 10574897"/>
                    <a:gd name="connsiteX847" fmla="*/ 1587645 w 10584443"/>
                    <a:gd name="connsiteY847" fmla="*/ 1852817 h 10574897"/>
                    <a:gd name="connsiteX848" fmla="*/ 1458826 w 10584443"/>
                    <a:gd name="connsiteY848" fmla="*/ 1927504 h 10574897"/>
                    <a:gd name="connsiteX849" fmla="*/ 1384139 w 10584443"/>
                    <a:gd name="connsiteY849" fmla="*/ 2048101 h 10574897"/>
                    <a:gd name="connsiteX850" fmla="*/ 1364269 w 10584443"/>
                    <a:gd name="connsiteY850" fmla="*/ 2012470 h 10574897"/>
                    <a:gd name="connsiteX851" fmla="*/ 1310822 w 10584443"/>
                    <a:gd name="connsiteY851" fmla="*/ 2070713 h 10574897"/>
                    <a:gd name="connsiteX852" fmla="*/ 1310822 w 10584443"/>
                    <a:gd name="connsiteY852" fmla="*/ 2114567 h 10574897"/>
                    <a:gd name="connsiteX853" fmla="*/ 1260801 w 10584443"/>
                    <a:gd name="connsiteY853" fmla="*/ 2174864 h 10574897"/>
                    <a:gd name="connsiteX854" fmla="*/ 1261486 w 10584443"/>
                    <a:gd name="connsiteY854" fmla="*/ 2174864 h 10574897"/>
                    <a:gd name="connsiteX855" fmla="*/ 1424567 w 10584443"/>
                    <a:gd name="connsiteY855" fmla="*/ 2022063 h 10574897"/>
                    <a:gd name="connsiteX856" fmla="*/ 1471845 w 10584443"/>
                    <a:gd name="connsiteY856" fmla="*/ 2002192 h 10574897"/>
                    <a:gd name="connsiteX857" fmla="*/ 1450604 w 10584443"/>
                    <a:gd name="connsiteY857" fmla="*/ 1993284 h 10574897"/>
                    <a:gd name="connsiteX858" fmla="*/ 1587645 w 10584443"/>
                    <a:gd name="connsiteY858" fmla="*/ 1852817 h 10574897"/>
                    <a:gd name="connsiteX859" fmla="*/ 1155265 w 10584443"/>
                    <a:gd name="connsiteY859" fmla="*/ 1834988 h 10574897"/>
                    <a:gd name="connsiteX860" fmla="*/ 1129227 w 10584443"/>
                    <a:gd name="connsiteY860" fmla="*/ 1882952 h 10574897"/>
                    <a:gd name="connsiteX861" fmla="*/ 1103189 w 10584443"/>
                    <a:gd name="connsiteY861" fmla="*/ 1882952 h 10574897"/>
                    <a:gd name="connsiteX862" fmla="*/ 1093596 w 10584443"/>
                    <a:gd name="connsiteY862" fmla="*/ 1889805 h 10574897"/>
                    <a:gd name="connsiteX863" fmla="*/ 1155265 w 10584443"/>
                    <a:gd name="connsiteY863" fmla="*/ 1834988 h 10574897"/>
                    <a:gd name="connsiteX864" fmla="*/ 8523298 w 10584443"/>
                    <a:gd name="connsiteY864" fmla="*/ 1822668 h 10574897"/>
                    <a:gd name="connsiteX865" fmla="*/ 8537002 w 10584443"/>
                    <a:gd name="connsiteY865" fmla="*/ 1861725 h 10574897"/>
                    <a:gd name="connsiteX866" fmla="*/ 8543169 w 10584443"/>
                    <a:gd name="connsiteY866" fmla="*/ 1848020 h 10574897"/>
                    <a:gd name="connsiteX867" fmla="*/ 8523298 w 10584443"/>
                    <a:gd name="connsiteY867" fmla="*/ 1822668 h 10574897"/>
                    <a:gd name="connsiteX868" fmla="*/ 8479959 w 10584443"/>
                    <a:gd name="connsiteY868" fmla="*/ 1815623 h 10574897"/>
                    <a:gd name="connsiteX869" fmla="*/ 8450666 w 10584443"/>
                    <a:gd name="connsiteY869" fmla="*/ 1815816 h 10574897"/>
                    <a:gd name="connsiteX870" fmla="*/ 8486297 w 10584443"/>
                    <a:gd name="connsiteY870" fmla="*/ 1852817 h 10574897"/>
                    <a:gd name="connsiteX871" fmla="*/ 8523298 w 10584443"/>
                    <a:gd name="connsiteY871" fmla="*/ 1872003 h 10574897"/>
                    <a:gd name="connsiteX872" fmla="*/ 8496575 w 10584443"/>
                    <a:gd name="connsiteY872" fmla="*/ 1821982 h 10574897"/>
                    <a:gd name="connsiteX873" fmla="*/ 8479959 w 10584443"/>
                    <a:gd name="connsiteY873" fmla="*/ 1815623 h 10574897"/>
                    <a:gd name="connsiteX874" fmla="*/ 1629936 w 10584443"/>
                    <a:gd name="connsiteY874" fmla="*/ 1795688 h 10574897"/>
                    <a:gd name="connsiteX875" fmla="*/ 1612998 w 10584443"/>
                    <a:gd name="connsiteY875" fmla="*/ 1808278 h 10574897"/>
                    <a:gd name="connsiteX876" fmla="*/ 1612314 w 10584443"/>
                    <a:gd name="connsiteY876" fmla="*/ 1808278 h 10574897"/>
                    <a:gd name="connsiteX877" fmla="*/ 1647259 w 10584443"/>
                    <a:gd name="connsiteY877" fmla="*/ 1822668 h 10574897"/>
                    <a:gd name="connsiteX878" fmla="*/ 1596553 w 10584443"/>
                    <a:gd name="connsiteY878" fmla="*/ 1867206 h 10574897"/>
                    <a:gd name="connsiteX879" fmla="*/ 1644518 w 10584443"/>
                    <a:gd name="connsiteY879" fmla="*/ 1850076 h 10574897"/>
                    <a:gd name="connsiteX880" fmla="*/ 1667129 w 10584443"/>
                    <a:gd name="connsiteY880" fmla="*/ 1798000 h 10574897"/>
                    <a:gd name="connsiteX881" fmla="*/ 1629936 w 10584443"/>
                    <a:gd name="connsiteY881" fmla="*/ 1795688 h 10574897"/>
                    <a:gd name="connsiteX882" fmla="*/ 9096816 w 10584443"/>
                    <a:gd name="connsiteY882" fmla="*/ 1776750 h 10574897"/>
                    <a:gd name="connsiteX883" fmla="*/ 9137244 w 10584443"/>
                    <a:gd name="connsiteY883" fmla="*/ 1795936 h 10574897"/>
                    <a:gd name="connsiteX884" fmla="*/ 9150262 w 10584443"/>
                    <a:gd name="connsiteY884" fmla="*/ 1835678 h 10574897"/>
                    <a:gd name="connsiteX885" fmla="*/ 9096816 w 10584443"/>
                    <a:gd name="connsiteY885" fmla="*/ 1776750 h 10574897"/>
                    <a:gd name="connsiteX886" fmla="*/ 1834320 w 10584443"/>
                    <a:gd name="connsiteY886" fmla="*/ 1728110 h 10574897"/>
                    <a:gd name="connsiteX887" fmla="*/ 1715779 w 10584443"/>
                    <a:gd name="connsiteY887" fmla="*/ 1824723 h 10574897"/>
                    <a:gd name="connsiteX888" fmla="*/ 1726957 w 10584443"/>
                    <a:gd name="connsiteY888" fmla="*/ 1832239 h 10574897"/>
                    <a:gd name="connsiteX889" fmla="*/ 1726782 w 10584443"/>
                    <a:gd name="connsiteY889" fmla="*/ 1837296 h 10574897"/>
                    <a:gd name="connsiteX890" fmla="*/ 1724002 w 10584443"/>
                    <a:gd name="connsiteY890" fmla="*/ 1839113 h 10574897"/>
                    <a:gd name="connsiteX891" fmla="*/ 1726742 w 10584443"/>
                    <a:gd name="connsiteY891" fmla="*/ 1838427 h 10574897"/>
                    <a:gd name="connsiteX892" fmla="*/ 1726782 w 10584443"/>
                    <a:gd name="connsiteY892" fmla="*/ 1837296 h 10574897"/>
                    <a:gd name="connsiteX893" fmla="*/ 1755982 w 10584443"/>
                    <a:gd name="connsiteY893" fmla="*/ 1818204 h 10574897"/>
                    <a:gd name="connsiteX894" fmla="*/ 1834320 w 10584443"/>
                    <a:gd name="connsiteY894" fmla="*/ 1728110 h 10574897"/>
                    <a:gd name="connsiteX895" fmla="*/ 2348911 w 10584443"/>
                    <a:gd name="connsiteY895" fmla="*/ 1717832 h 10574897"/>
                    <a:gd name="connsiteX896" fmla="*/ 2252982 w 10584443"/>
                    <a:gd name="connsiteY896" fmla="*/ 1771277 h 10574897"/>
                    <a:gd name="connsiteX897" fmla="*/ 2252982 w 10584443"/>
                    <a:gd name="connsiteY897" fmla="*/ 1737702 h 10574897"/>
                    <a:gd name="connsiteX898" fmla="*/ 2196795 w 10584443"/>
                    <a:gd name="connsiteY898" fmla="*/ 1783611 h 10574897"/>
                    <a:gd name="connsiteX899" fmla="*/ 2184461 w 10584443"/>
                    <a:gd name="connsiteY899" fmla="*/ 1828149 h 10574897"/>
                    <a:gd name="connsiteX900" fmla="*/ 2137183 w 10584443"/>
                    <a:gd name="connsiteY900" fmla="*/ 1855558 h 10574897"/>
                    <a:gd name="connsiteX901" fmla="*/ 2157053 w 10584443"/>
                    <a:gd name="connsiteY901" fmla="*/ 1867891 h 10574897"/>
                    <a:gd name="connsiteX902" fmla="*/ 2154312 w 10584443"/>
                    <a:gd name="connsiteY902" fmla="*/ 1869947 h 10574897"/>
                    <a:gd name="connsiteX903" fmla="*/ 2072773 w 10584443"/>
                    <a:gd name="connsiteY903" fmla="*/ 1926134 h 10574897"/>
                    <a:gd name="connsiteX904" fmla="*/ 2101551 w 10584443"/>
                    <a:gd name="connsiteY904" fmla="*/ 1935042 h 10574897"/>
                    <a:gd name="connsiteX905" fmla="*/ 1930934 w 10584443"/>
                    <a:gd name="connsiteY905" fmla="*/ 2008359 h 10574897"/>
                    <a:gd name="connsiteX906" fmla="*/ 1836376 w 10584443"/>
                    <a:gd name="connsiteY906" fmla="*/ 2107029 h 10574897"/>
                    <a:gd name="connsiteX907" fmla="*/ 1836376 w 10584443"/>
                    <a:gd name="connsiteY907" fmla="*/ 2080991 h 10574897"/>
                    <a:gd name="connsiteX908" fmla="*/ 1756891 w 10584443"/>
                    <a:gd name="connsiteY908" fmla="*/ 2141974 h 10574897"/>
                    <a:gd name="connsiteX909" fmla="*/ 1788411 w 10584443"/>
                    <a:gd name="connsiteY909" fmla="*/ 2191309 h 10574897"/>
                    <a:gd name="connsiteX910" fmla="*/ 1696594 w 10584443"/>
                    <a:gd name="connsiteY910" fmla="*/ 2277646 h 10574897"/>
                    <a:gd name="connsiteX911" fmla="*/ 1526662 w 10584443"/>
                    <a:gd name="connsiteY911" fmla="*/ 2444836 h 10574897"/>
                    <a:gd name="connsiteX912" fmla="*/ 1610942 w 10584443"/>
                    <a:gd name="connsiteY912" fmla="*/ 2423595 h 10574897"/>
                    <a:gd name="connsiteX913" fmla="*/ 1695908 w 10584443"/>
                    <a:gd name="connsiteY913" fmla="*/ 2380428 h 10574897"/>
                    <a:gd name="connsiteX914" fmla="*/ 1788411 w 10584443"/>
                    <a:gd name="connsiteY914" fmla="*/ 2324926 h 10574897"/>
                    <a:gd name="connsiteX915" fmla="*/ 1879544 w 10584443"/>
                    <a:gd name="connsiteY915" fmla="*/ 2267368 h 10574897"/>
                    <a:gd name="connsiteX916" fmla="*/ 2076198 w 10584443"/>
                    <a:gd name="connsiteY916" fmla="*/ 2137178 h 10574897"/>
                    <a:gd name="connsiteX917" fmla="*/ 2242019 w 10584443"/>
                    <a:gd name="connsiteY917" fmla="*/ 2000136 h 10574897"/>
                    <a:gd name="connsiteX918" fmla="*/ 2267372 w 10584443"/>
                    <a:gd name="connsiteY918" fmla="*/ 2023434 h 10574897"/>
                    <a:gd name="connsiteX919" fmla="*/ 2281075 w 10584443"/>
                    <a:gd name="connsiteY919" fmla="*/ 1997396 h 10574897"/>
                    <a:gd name="connsiteX920" fmla="*/ 2455118 w 10584443"/>
                    <a:gd name="connsiteY920" fmla="*/ 1839113 h 10574897"/>
                    <a:gd name="connsiteX921" fmla="*/ 2523639 w 10584443"/>
                    <a:gd name="connsiteY921" fmla="*/ 1746611 h 10574897"/>
                    <a:gd name="connsiteX922" fmla="*/ 2386597 w 10584443"/>
                    <a:gd name="connsiteY922" fmla="*/ 1717832 h 10574897"/>
                    <a:gd name="connsiteX923" fmla="*/ 2383673 w 10584443"/>
                    <a:gd name="connsiteY923" fmla="*/ 1720756 h 10574897"/>
                    <a:gd name="connsiteX924" fmla="*/ 2348911 w 10584443"/>
                    <a:gd name="connsiteY924" fmla="*/ 1717832 h 10574897"/>
                    <a:gd name="connsiteX925" fmla="*/ 1958343 w 10584443"/>
                    <a:gd name="connsiteY925" fmla="*/ 1706183 h 10574897"/>
                    <a:gd name="connsiteX926" fmla="*/ 1940527 w 10584443"/>
                    <a:gd name="connsiteY926" fmla="*/ 1745240 h 10574897"/>
                    <a:gd name="connsiteX927" fmla="*/ 1998086 w 10584443"/>
                    <a:gd name="connsiteY927" fmla="*/ 1713034 h 10574897"/>
                    <a:gd name="connsiteX928" fmla="*/ 1958343 w 10584443"/>
                    <a:gd name="connsiteY928" fmla="*/ 1706183 h 10574897"/>
                    <a:gd name="connsiteX929" fmla="*/ 2514731 w 10584443"/>
                    <a:gd name="connsiteY929" fmla="*/ 1671923 h 10574897"/>
                    <a:gd name="connsiteX930" fmla="*/ 2504453 w 10584443"/>
                    <a:gd name="connsiteY930" fmla="*/ 1688368 h 10574897"/>
                    <a:gd name="connsiteX931" fmla="*/ 2514046 w 10584443"/>
                    <a:gd name="connsiteY931" fmla="*/ 1693163 h 10574897"/>
                    <a:gd name="connsiteX932" fmla="*/ 2525009 w 10584443"/>
                    <a:gd name="connsiteY932" fmla="*/ 1682886 h 10574897"/>
                    <a:gd name="connsiteX933" fmla="*/ 9004314 w 10584443"/>
                    <a:gd name="connsiteY933" fmla="*/ 1659571 h 10574897"/>
                    <a:gd name="connsiteX934" fmla="*/ 9089964 w 10584443"/>
                    <a:gd name="connsiteY934" fmla="*/ 1756870 h 10574897"/>
                    <a:gd name="connsiteX935" fmla="*/ 9062556 w 10584443"/>
                    <a:gd name="connsiteY935" fmla="*/ 1752759 h 10574897"/>
                    <a:gd name="connsiteX936" fmla="*/ 9004314 w 10584443"/>
                    <a:gd name="connsiteY936" fmla="*/ 1659571 h 10574897"/>
                    <a:gd name="connsiteX937" fmla="*/ 1331373 w 10584443"/>
                    <a:gd name="connsiteY937" fmla="*/ 1657528 h 10574897"/>
                    <a:gd name="connsiteX938" fmla="*/ 1256000 w 10584443"/>
                    <a:gd name="connsiteY938" fmla="*/ 1759623 h 10574897"/>
                    <a:gd name="connsiteX939" fmla="*/ 1331373 w 10584443"/>
                    <a:gd name="connsiteY939" fmla="*/ 1657528 h 10574897"/>
                    <a:gd name="connsiteX940" fmla="*/ 8238252 w 10584443"/>
                    <a:gd name="connsiteY940" fmla="*/ 1610254 h 10574897"/>
                    <a:gd name="connsiteX941" fmla="*/ 8236197 w 10584443"/>
                    <a:gd name="connsiteY941" fmla="*/ 1613680 h 10574897"/>
                    <a:gd name="connsiteX942" fmla="*/ 8295125 w 10584443"/>
                    <a:gd name="connsiteY942" fmla="*/ 1650682 h 10574897"/>
                    <a:gd name="connsiteX943" fmla="*/ 8238252 w 10584443"/>
                    <a:gd name="connsiteY943" fmla="*/ 1610254 h 10574897"/>
                    <a:gd name="connsiteX944" fmla="*/ 2145404 w 10584443"/>
                    <a:gd name="connsiteY944" fmla="*/ 1593809 h 10574897"/>
                    <a:gd name="connsiteX945" fmla="*/ 2141667 w 10584443"/>
                    <a:gd name="connsiteY945" fmla="*/ 1597146 h 10574897"/>
                    <a:gd name="connsiteX946" fmla="*/ 2099239 w 10584443"/>
                    <a:gd name="connsiteY946" fmla="*/ 1622502 h 10574897"/>
                    <a:gd name="connsiteX947" fmla="*/ 2068661 w 10584443"/>
                    <a:gd name="connsiteY947" fmla="*/ 1662330 h 10574897"/>
                    <a:gd name="connsiteX948" fmla="*/ 2141667 w 10584443"/>
                    <a:gd name="connsiteY948" fmla="*/ 1597146 h 10574897"/>
                    <a:gd name="connsiteX949" fmla="*/ 2142664 w 10584443"/>
                    <a:gd name="connsiteY949" fmla="*/ 1596550 h 10574897"/>
                    <a:gd name="connsiteX950" fmla="*/ 1665759 w 10584443"/>
                    <a:gd name="connsiteY950" fmla="*/ 1590383 h 10574897"/>
                    <a:gd name="connsiteX951" fmla="*/ 1682204 w 10584443"/>
                    <a:gd name="connsiteY951" fmla="*/ 1611625 h 10574897"/>
                    <a:gd name="connsiteX952" fmla="*/ 1666444 w 10584443"/>
                    <a:gd name="connsiteY952" fmla="*/ 1590383 h 10574897"/>
                    <a:gd name="connsiteX953" fmla="*/ 8869070 w 10584443"/>
                    <a:gd name="connsiteY953" fmla="*/ 1537099 h 10574897"/>
                    <a:gd name="connsiteX954" fmla="*/ 8898106 w 10584443"/>
                    <a:gd name="connsiteY954" fmla="*/ 1541725 h 10574897"/>
                    <a:gd name="connsiteX955" fmla="*/ 8937848 w 10584443"/>
                    <a:gd name="connsiteY955" fmla="*/ 1599282 h 10574897"/>
                    <a:gd name="connsiteX956" fmla="*/ 8871383 w 10584443"/>
                    <a:gd name="connsiteY956" fmla="*/ 1564337 h 10574897"/>
                    <a:gd name="connsiteX957" fmla="*/ 8869070 w 10584443"/>
                    <a:gd name="connsiteY957" fmla="*/ 1537099 h 10574897"/>
                    <a:gd name="connsiteX958" fmla="*/ 1841842 w 10584443"/>
                    <a:gd name="connsiteY958" fmla="*/ 1536353 h 10574897"/>
                    <a:gd name="connsiteX959" fmla="*/ 1840482 w 10584443"/>
                    <a:gd name="connsiteY959" fmla="*/ 1545839 h 10574897"/>
                    <a:gd name="connsiteX960" fmla="*/ 1780869 w 10584443"/>
                    <a:gd name="connsiteY960" fmla="*/ 1580099 h 10574897"/>
                    <a:gd name="connsiteX961" fmla="*/ 1810333 w 10584443"/>
                    <a:gd name="connsiteY961" fmla="*/ 1536931 h 10574897"/>
                    <a:gd name="connsiteX962" fmla="*/ 1841842 w 10584443"/>
                    <a:gd name="connsiteY962" fmla="*/ 1536353 h 10574897"/>
                    <a:gd name="connsiteX963" fmla="*/ 8661710 w 10584443"/>
                    <a:gd name="connsiteY963" fmla="*/ 1532826 h 10574897"/>
                    <a:gd name="connsiteX964" fmla="*/ 8715156 w 10584443"/>
                    <a:gd name="connsiteY964" fmla="*/ 1575994 h 10574897"/>
                    <a:gd name="connsiteX965" fmla="*/ 8661710 w 10584443"/>
                    <a:gd name="connsiteY965" fmla="*/ 1532826 h 10574897"/>
                    <a:gd name="connsiteX966" fmla="*/ 8236881 w 10584443"/>
                    <a:gd name="connsiteY966" fmla="*/ 1521177 h 10574897"/>
                    <a:gd name="connsiteX967" fmla="*/ 8226603 w 10584443"/>
                    <a:gd name="connsiteY967" fmla="*/ 1524603 h 10574897"/>
                    <a:gd name="connsiteX968" fmla="*/ 8226603 w 10584443"/>
                    <a:gd name="connsiteY968" fmla="*/ 1535567 h 10574897"/>
                    <a:gd name="connsiteX969" fmla="*/ 8336237 w 10584443"/>
                    <a:gd name="connsiteY969" fmla="*/ 1621903 h 10574897"/>
                    <a:gd name="connsiteX970" fmla="*/ 8236881 w 10584443"/>
                    <a:gd name="connsiteY970" fmla="*/ 1521177 h 10574897"/>
                    <a:gd name="connsiteX971" fmla="*/ 2398343 w 10584443"/>
                    <a:gd name="connsiteY971" fmla="*/ 1502548 h 10574897"/>
                    <a:gd name="connsiteX972" fmla="*/ 2324243 w 10584443"/>
                    <a:gd name="connsiteY972" fmla="*/ 1556123 h 10574897"/>
                    <a:gd name="connsiteX973" fmla="*/ 2412635 w 10584443"/>
                    <a:gd name="connsiteY973" fmla="*/ 1507473 h 10574897"/>
                    <a:gd name="connsiteX974" fmla="*/ 2398343 w 10584443"/>
                    <a:gd name="connsiteY974" fmla="*/ 1502548 h 10574897"/>
                    <a:gd name="connsiteX975" fmla="*/ 8576712 w 10584443"/>
                    <a:gd name="connsiteY975" fmla="*/ 1483181 h 10574897"/>
                    <a:gd name="connsiteX976" fmla="*/ 8537687 w 10584443"/>
                    <a:gd name="connsiteY976" fmla="*/ 1488287 h 10574897"/>
                    <a:gd name="connsiteX977" fmla="*/ 8537003 w 10584443"/>
                    <a:gd name="connsiteY977" fmla="*/ 1488287 h 10574897"/>
                    <a:gd name="connsiteX978" fmla="*/ 8543855 w 10584443"/>
                    <a:gd name="connsiteY978" fmla="*/ 1499936 h 10574897"/>
                    <a:gd name="connsiteX979" fmla="*/ 8565781 w 10584443"/>
                    <a:gd name="connsiteY979" fmla="*/ 1485547 h 10574897"/>
                    <a:gd name="connsiteX980" fmla="*/ 8589078 w 10584443"/>
                    <a:gd name="connsiteY980" fmla="*/ 1506103 h 10574897"/>
                    <a:gd name="connsiteX981" fmla="*/ 8595930 w 10584443"/>
                    <a:gd name="connsiteY981" fmla="*/ 1499251 h 10574897"/>
                    <a:gd name="connsiteX982" fmla="*/ 8576712 w 10584443"/>
                    <a:gd name="connsiteY982" fmla="*/ 1483181 h 10574897"/>
                    <a:gd name="connsiteX983" fmla="*/ 1866525 w 10584443"/>
                    <a:gd name="connsiteY983" fmla="*/ 1477324 h 10574897"/>
                    <a:gd name="connsiteX984" fmla="*/ 1785671 w 10584443"/>
                    <a:gd name="connsiteY984" fmla="*/ 1533511 h 10574897"/>
                    <a:gd name="connsiteX985" fmla="*/ 1800746 w 10584443"/>
                    <a:gd name="connsiteY985" fmla="*/ 1504047 h 10574897"/>
                    <a:gd name="connsiteX986" fmla="*/ 1740447 w 10584443"/>
                    <a:gd name="connsiteY986" fmla="*/ 1538993 h 10574897"/>
                    <a:gd name="connsiteX987" fmla="*/ 1717149 w 10584443"/>
                    <a:gd name="connsiteY987" fmla="*/ 1589698 h 10574897"/>
                    <a:gd name="connsiteX988" fmla="*/ 1752095 w 10584443"/>
                    <a:gd name="connsiteY988" fmla="*/ 1589698 h 10574897"/>
                    <a:gd name="connsiteX989" fmla="*/ 1713038 w 10584443"/>
                    <a:gd name="connsiteY989" fmla="*/ 1619162 h 10574897"/>
                    <a:gd name="connsiteX990" fmla="*/ 1692483 w 10584443"/>
                    <a:gd name="connsiteY990" fmla="*/ 1604087 h 10574897"/>
                    <a:gd name="connsiteX991" fmla="*/ 1739761 w 10584443"/>
                    <a:gd name="connsiteY991" fmla="*/ 1667127 h 10574897"/>
                    <a:gd name="connsiteX992" fmla="*/ 1719205 w 10584443"/>
                    <a:gd name="connsiteY992" fmla="*/ 1656163 h 10574897"/>
                    <a:gd name="connsiteX993" fmla="*/ 1807597 w 10584443"/>
                    <a:gd name="connsiteY993" fmla="*/ 1611625 h 10574897"/>
                    <a:gd name="connsiteX994" fmla="*/ 1891878 w 10584443"/>
                    <a:gd name="connsiteY994" fmla="*/ 1528029 h 10574897"/>
                    <a:gd name="connsiteX995" fmla="*/ 1941898 w 10584443"/>
                    <a:gd name="connsiteY995" fmla="*/ 1515010 h 10574897"/>
                    <a:gd name="connsiteX996" fmla="*/ 1932305 w 10584443"/>
                    <a:gd name="connsiteY996" fmla="*/ 1483491 h 10574897"/>
                    <a:gd name="connsiteX997" fmla="*/ 1841172 w 10584443"/>
                    <a:gd name="connsiteY997" fmla="*/ 1524603 h 10574897"/>
                    <a:gd name="connsiteX998" fmla="*/ 1891878 w 10584443"/>
                    <a:gd name="connsiteY998" fmla="*/ 1477324 h 10574897"/>
                    <a:gd name="connsiteX999" fmla="*/ 1866525 w 10584443"/>
                    <a:gd name="connsiteY999" fmla="*/ 1477324 h 10574897"/>
                    <a:gd name="connsiteX1000" fmla="*/ 1978385 w 10584443"/>
                    <a:gd name="connsiteY1000" fmla="*/ 1442892 h 10574897"/>
                    <a:gd name="connsiteX1001" fmla="*/ 1946694 w 10584443"/>
                    <a:gd name="connsiteY1001" fmla="*/ 1455397 h 10574897"/>
                    <a:gd name="connsiteX1002" fmla="*/ 1946694 w 10584443"/>
                    <a:gd name="connsiteY1002" fmla="*/ 1458138 h 10574897"/>
                    <a:gd name="connsiteX1003" fmla="*/ 1986436 w 10584443"/>
                    <a:gd name="connsiteY1003" fmla="*/ 1462249 h 10574897"/>
                    <a:gd name="connsiteX1004" fmla="*/ 1978385 w 10584443"/>
                    <a:gd name="connsiteY1004" fmla="*/ 1442892 h 10574897"/>
                    <a:gd name="connsiteX1005" fmla="*/ 1572250 w 10584443"/>
                    <a:gd name="connsiteY1005" fmla="*/ 1429498 h 10574897"/>
                    <a:gd name="connsiteX1006" fmla="*/ 1557496 w 10584443"/>
                    <a:gd name="connsiteY1006" fmla="*/ 1432785 h 10574897"/>
                    <a:gd name="connsiteX1007" fmla="*/ 1536940 w 10584443"/>
                    <a:gd name="connsiteY1007" fmla="*/ 1457453 h 10574897"/>
                    <a:gd name="connsiteX1008" fmla="*/ 1507476 w 10584443"/>
                    <a:gd name="connsiteY1008" fmla="*/ 1519807 h 10574897"/>
                    <a:gd name="connsiteX1009" fmla="*/ 1582849 w 10584443"/>
                    <a:gd name="connsiteY1009" fmla="*/ 1450601 h 10574897"/>
                    <a:gd name="connsiteX1010" fmla="*/ 1572250 w 10584443"/>
                    <a:gd name="connsiteY1010" fmla="*/ 1429498 h 10574897"/>
                    <a:gd name="connsiteX1011" fmla="*/ 8606163 w 10584443"/>
                    <a:gd name="connsiteY1011" fmla="*/ 1398285 h 10574897"/>
                    <a:gd name="connsiteX1012" fmla="*/ 8519187 w 10584443"/>
                    <a:gd name="connsiteY1012" fmla="*/ 1414285 h 10574897"/>
                    <a:gd name="connsiteX1013" fmla="*/ 8645265 w 10584443"/>
                    <a:gd name="connsiteY1013" fmla="*/ 1495139 h 10574897"/>
                    <a:gd name="connsiteX1014" fmla="*/ 8604153 w 10584443"/>
                    <a:gd name="connsiteY1014" fmla="*/ 1440323 h 10574897"/>
                    <a:gd name="connsiteX1015" fmla="*/ 8654173 w 10584443"/>
                    <a:gd name="connsiteY1015" fmla="*/ 1432100 h 10574897"/>
                    <a:gd name="connsiteX1016" fmla="*/ 8654173 w 10584443"/>
                    <a:gd name="connsiteY1016" fmla="*/ 1428674 h 10574897"/>
                    <a:gd name="connsiteX1017" fmla="*/ 8606163 w 10584443"/>
                    <a:gd name="connsiteY1017" fmla="*/ 1398285 h 10574897"/>
                    <a:gd name="connsiteX1018" fmla="*/ 2353022 w 10584443"/>
                    <a:gd name="connsiteY1018" fmla="*/ 1365635 h 10574897"/>
                    <a:gd name="connsiteX1019" fmla="*/ 2274223 w 10584443"/>
                    <a:gd name="connsiteY1019" fmla="*/ 1454027 h 10574897"/>
                    <a:gd name="connsiteX1020" fmla="*/ 2309169 w 10584443"/>
                    <a:gd name="connsiteY1020" fmla="*/ 1438952 h 10574897"/>
                    <a:gd name="connsiteX1021" fmla="*/ 2353022 w 10584443"/>
                    <a:gd name="connsiteY1021" fmla="*/ 1365635 h 10574897"/>
                    <a:gd name="connsiteX1022" fmla="*/ 8439703 w 10584443"/>
                    <a:gd name="connsiteY1022" fmla="*/ 1343023 h 10574897"/>
                    <a:gd name="connsiteX1023" fmla="*/ 8521243 w 10584443"/>
                    <a:gd name="connsiteY1023" fmla="*/ 1398525 h 10574897"/>
                    <a:gd name="connsiteX1024" fmla="*/ 8521243 w 10584443"/>
                    <a:gd name="connsiteY1024" fmla="*/ 1395099 h 10574897"/>
                    <a:gd name="connsiteX1025" fmla="*/ 8439703 w 10584443"/>
                    <a:gd name="connsiteY1025" fmla="*/ 1343023 h 10574897"/>
                    <a:gd name="connsiteX1026" fmla="*/ 8463685 w 10584443"/>
                    <a:gd name="connsiteY1026" fmla="*/ 1314930 h 10574897"/>
                    <a:gd name="connsiteX1027" fmla="*/ 8518502 w 10584443"/>
                    <a:gd name="connsiteY1027" fmla="*/ 1373858 h 10574897"/>
                    <a:gd name="connsiteX1028" fmla="*/ 8463685 w 10584443"/>
                    <a:gd name="connsiteY1028" fmla="*/ 1318356 h 10574897"/>
                    <a:gd name="connsiteX1029" fmla="*/ 2366010 w 10584443"/>
                    <a:gd name="connsiteY1029" fmla="*/ 1307639 h 10574897"/>
                    <a:gd name="connsiteX1030" fmla="*/ 2316706 w 10584443"/>
                    <a:gd name="connsiteY1030" fmla="*/ 1318356 h 10574897"/>
                    <a:gd name="connsiteX1031" fmla="*/ 2213925 w 10584443"/>
                    <a:gd name="connsiteY1031" fmla="*/ 1370432 h 10574897"/>
                    <a:gd name="connsiteX1032" fmla="*/ 2176924 w 10584443"/>
                    <a:gd name="connsiteY1032" fmla="*/ 1422507 h 10574897"/>
                    <a:gd name="connsiteX1033" fmla="*/ 2198851 w 10584443"/>
                    <a:gd name="connsiteY1033" fmla="*/ 1510214 h 10574897"/>
                    <a:gd name="connsiteX1034" fmla="*/ 2272854 w 10584443"/>
                    <a:gd name="connsiteY1034" fmla="*/ 1377969 h 10574897"/>
                    <a:gd name="connsiteX1035" fmla="*/ 2377004 w 10584443"/>
                    <a:gd name="connsiteY1035" fmla="*/ 1309448 h 10574897"/>
                    <a:gd name="connsiteX1036" fmla="*/ 2366010 w 10584443"/>
                    <a:gd name="connsiteY1036" fmla="*/ 1307639 h 10574897"/>
                    <a:gd name="connsiteX1037" fmla="*/ 3014066 w 10584443"/>
                    <a:gd name="connsiteY1037" fmla="*/ 1306140 h 10574897"/>
                    <a:gd name="connsiteX1038" fmla="*/ 3001915 w 10584443"/>
                    <a:gd name="connsiteY1038" fmla="*/ 1306707 h 10574897"/>
                    <a:gd name="connsiteX1039" fmla="*/ 2868985 w 10584443"/>
                    <a:gd name="connsiteY1039" fmla="*/ 1399896 h 10574897"/>
                    <a:gd name="connsiteX1040" fmla="*/ 2727831 w 10584443"/>
                    <a:gd name="connsiteY1040" fmla="*/ 1474583 h 10574897"/>
                    <a:gd name="connsiteX1041" fmla="*/ 2715497 w 10584443"/>
                    <a:gd name="connsiteY1041" fmla="*/ 1451286 h 10574897"/>
                    <a:gd name="connsiteX1042" fmla="*/ 2646976 w 10584443"/>
                    <a:gd name="connsiteY1042" fmla="*/ 1530770 h 10574897"/>
                    <a:gd name="connsiteX1043" fmla="*/ 2646291 w 10584443"/>
                    <a:gd name="connsiteY1043" fmla="*/ 1530770 h 10574897"/>
                    <a:gd name="connsiteX1044" fmla="*/ 2638068 w 10584443"/>
                    <a:gd name="connsiteY1044" fmla="*/ 1517066 h 10574897"/>
                    <a:gd name="connsiteX1045" fmla="*/ 2626420 w 10584443"/>
                    <a:gd name="connsiteY1045" fmla="*/ 1528029 h 10574897"/>
                    <a:gd name="connsiteX1046" fmla="*/ 2637383 w 10584443"/>
                    <a:gd name="connsiteY1046" fmla="*/ 1564345 h 10574897"/>
                    <a:gd name="connsiteX1047" fmla="*/ 2605178 w 10584443"/>
                    <a:gd name="connsiteY1047" fmla="*/ 1666441 h 10574897"/>
                    <a:gd name="connsiteX1048" fmla="*/ 2610660 w 10584443"/>
                    <a:gd name="connsiteY1048" fmla="*/ 1683571 h 10574897"/>
                    <a:gd name="connsiteX1049" fmla="*/ 2638069 w 10584443"/>
                    <a:gd name="connsiteY1049" fmla="*/ 1683571 h 10574897"/>
                    <a:gd name="connsiteX1050" fmla="*/ 2652458 w 10584443"/>
                    <a:gd name="connsiteY1050" fmla="*/ 1671923 h 10574897"/>
                    <a:gd name="connsiteX1051" fmla="*/ 2748387 w 10584443"/>
                    <a:gd name="connsiteY1051" fmla="*/ 1625329 h 10574897"/>
                    <a:gd name="connsiteX1052" fmla="*/ 2794296 w 10584443"/>
                    <a:gd name="connsiteY1052" fmla="*/ 1578050 h 10574897"/>
                    <a:gd name="connsiteX1053" fmla="*/ 2800075 w 10584443"/>
                    <a:gd name="connsiteY1053" fmla="*/ 1568993 h 10574897"/>
                    <a:gd name="connsiteX1054" fmla="*/ 2853224 w 10584443"/>
                    <a:gd name="connsiteY1054" fmla="*/ 1565031 h 10574897"/>
                    <a:gd name="connsiteX1055" fmla="*/ 2857335 w 10584443"/>
                    <a:gd name="connsiteY1055" fmla="*/ 1613680 h 10574897"/>
                    <a:gd name="connsiteX1056" fmla="*/ 2849798 w 10584443"/>
                    <a:gd name="connsiteY1056" fmla="*/ 1625329 h 10574897"/>
                    <a:gd name="connsiteX1057" fmla="*/ 2860076 w 10584443"/>
                    <a:gd name="connsiteY1057" fmla="*/ 1634236 h 10574897"/>
                    <a:gd name="connsiteX1058" fmla="*/ 2923800 w 10584443"/>
                    <a:gd name="connsiteY1058" fmla="*/ 1589013 h 10574897"/>
                    <a:gd name="connsiteX1059" fmla="*/ 2945042 w 10584443"/>
                    <a:gd name="connsiteY1059" fmla="*/ 1526659 h 10574897"/>
                    <a:gd name="connsiteX1060" fmla="*/ 2963919 w 10584443"/>
                    <a:gd name="connsiteY1060" fmla="*/ 1510350 h 10574897"/>
                    <a:gd name="connsiteX1061" fmla="*/ 2951894 w 10584443"/>
                    <a:gd name="connsiteY1061" fmla="*/ 1432785 h 10574897"/>
                    <a:gd name="connsiteX1062" fmla="*/ 2945337 w 10584443"/>
                    <a:gd name="connsiteY1062" fmla="*/ 1424469 h 10574897"/>
                    <a:gd name="connsiteX1063" fmla="*/ 2959431 w 10584443"/>
                    <a:gd name="connsiteY1063" fmla="*/ 1369061 h 10574897"/>
                    <a:gd name="connsiteX1064" fmla="*/ 3021100 w 10584443"/>
                    <a:gd name="connsiteY1064" fmla="*/ 1319726 h 10574897"/>
                    <a:gd name="connsiteX1065" fmla="*/ 3014066 w 10584443"/>
                    <a:gd name="connsiteY1065" fmla="*/ 1306140 h 10574897"/>
                    <a:gd name="connsiteX1066" fmla="*/ 2956690 w 10584443"/>
                    <a:gd name="connsiteY1066" fmla="*/ 1291633 h 10574897"/>
                    <a:gd name="connsiteX1067" fmla="*/ 2920653 w 10584443"/>
                    <a:gd name="connsiteY1067" fmla="*/ 1326996 h 10574897"/>
                    <a:gd name="connsiteX1068" fmla="*/ 2910323 w 10584443"/>
                    <a:gd name="connsiteY1068" fmla="*/ 1341339 h 10574897"/>
                    <a:gd name="connsiteX1069" fmla="*/ 2909411 w 10584443"/>
                    <a:gd name="connsiteY1069" fmla="*/ 1341653 h 10574897"/>
                    <a:gd name="connsiteX1070" fmla="*/ 2910096 w 10584443"/>
                    <a:gd name="connsiteY1070" fmla="*/ 1341653 h 10574897"/>
                    <a:gd name="connsiteX1071" fmla="*/ 2910323 w 10584443"/>
                    <a:gd name="connsiteY1071" fmla="*/ 1341339 h 10574897"/>
                    <a:gd name="connsiteX1072" fmla="*/ 2936263 w 10584443"/>
                    <a:gd name="connsiteY1072" fmla="*/ 1332392 h 10574897"/>
                    <a:gd name="connsiteX1073" fmla="*/ 2956690 w 10584443"/>
                    <a:gd name="connsiteY1073" fmla="*/ 1291633 h 10574897"/>
                    <a:gd name="connsiteX1074" fmla="*/ 7899074 w 10584443"/>
                    <a:gd name="connsiteY1074" fmla="*/ 1266280 h 10574897"/>
                    <a:gd name="connsiteX1075" fmla="*/ 7899074 w 10584443"/>
                    <a:gd name="connsiteY1075" fmla="*/ 1299170 h 10574897"/>
                    <a:gd name="connsiteX1076" fmla="*/ 7908667 w 10584443"/>
                    <a:gd name="connsiteY1076" fmla="*/ 1315615 h 10574897"/>
                    <a:gd name="connsiteX1077" fmla="*/ 7942242 w 10584443"/>
                    <a:gd name="connsiteY1077" fmla="*/ 1315615 h 10574897"/>
                    <a:gd name="connsiteX1078" fmla="*/ 7899074 w 10584443"/>
                    <a:gd name="connsiteY1078" fmla="*/ 1266280 h 10574897"/>
                    <a:gd name="connsiteX1079" fmla="*/ 8526038 w 10584443"/>
                    <a:gd name="connsiteY1079" fmla="*/ 1236113 h 10574897"/>
                    <a:gd name="connsiteX1080" fmla="*/ 8591133 w 10584443"/>
                    <a:gd name="connsiteY1080" fmla="*/ 1255299 h 10574897"/>
                    <a:gd name="connsiteX1081" fmla="*/ 8620596 w 10584443"/>
                    <a:gd name="connsiteY1081" fmla="*/ 1296411 h 10574897"/>
                    <a:gd name="connsiteX1082" fmla="*/ 8526038 w 10584443"/>
                    <a:gd name="connsiteY1082" fmla="*/ 1236113 h 10574897"/>
                    <a:gd name="connsiteX1083" fmla="*/ 2048100 w 10584443"/>
                    <a:gd name="connsiteY1083" fmla="*/ 1213513 h 10574897"/>
                    <a:gd name="connsiteX1084" fmla="*/ 1998765 w 10584443"/>
                    <a:gd name="connsiteY1084" fmla="*/ 1266959 h 10574897"/>
                    <a:gd name="connsiteX1085" fmla="*/ 2023433 w 10584443"/>
                    <a:gd name="connsiteY1085" fmla="*/ 1286830 h 10574897"/>
                    <a:gd name="connsiteX1086" fmla="*/ 1908318 w 10584443"/>
                    <a:gd name="connsiteY1086" fmla="*/ 1347814 h 10574897"/>
                    <a:gd name="connsiteX1087" fmla="*/ 1989858 w 10584443"/>
                    <a:gd name="connsiteY1087" fmla="*/ 1252570 h 10574897"/>
                    <a:gd name="connsiteX1088" fmla="*/ 2048100 w 10584443"/>
                    <a:gd name="connsiteY1088" fmla="*/ 1213513 h 10574897"/>
                    <a:gd name="connsiteX1089" fmla="*/ 2034386 w 10584443"/>
                    <a:gd name="connsiteY1089" fmla="*/ 1191578 h 10574897"/>
                    <a:gd name="connsiteX1090" fmla="*/ 1885011 w 10584443"/>
                    <a:gd name="connsiteY1090" fmla="*/ 1293674 h 10574897"/>
                    <a:gd name="connsiteX1091" fmla="*/ 1981625 w 10584443"/>
                    <a:gd name="connsiteY1091" fmla="*/ 1220357 h 10574897"/>
                    <a:gd name="connsiteX1092" fmla="*/ 2034386 w 10584443"/>
                    <a:gd name="connsiteY1092" fmla="*/ 1191578 h 10574897"/>
                    <a:gd name="connsiteX1093" fmla="*/ 3220495 w 10584443"/>
                    <a:gd name="connsiteY1093" fmla="*/ 1188167 h 10574897"/>
                    <a:gd name="connsiteX1094" fmla="*/ 3210902 w 10584443"/>
                    <a:gd name="connsiteY1094" fmla="*/ 1203241 h 10574897"/>
                    <a:gd name="connsiteX1095" fmla="*/ 3215013 w 10584443"/>
                    <a:gd name="connsiteY1095" fmla="*/ 1207353 h 10574897"/>
                    <a:gd name="connsiteX1096" fmla="*/ 3222551 w 10584443"/>
                    <a:gd name="connsiteY1096" fmla="*/ 1207353 h 10574897"/>
                    <a:gd name="connsiteX1097" fmla="*/ 3232144 w 10584443"/>
                    <a:gd name="connsiteY1097" fmla="*/ 1199816 h 10574897"/>
                    <a:gd name="connsiteX1098" fmla="*/ 3232144 w 10584443"/>
                    <a:gd name="connsiteY1098" fmla="*/ 1195705 h 10574897"/>
                    <a:gd name="connsiteX1099" fmla="*/ 3225292 w 10584443"/>
                    <a:gd name="connsiteY1099" fmla="*/ 1188167 h 10574897"/>
                    <a:gd name="connsiteX1100" fmla="*/ 3220495 w 10584443"/>
                    <a:gd name="connsiteY1100" fmla="*/ 1188167 h 10574897"/>
                    <a:gd name="connsiteX1101" fmla="*/ 8463685 w 10584443"/>
                    <a:gd name="connsiteY1101" fmla="*/ 1153897 h 10574897"/>
                    <a:gd name="connsiteX1102" fmla="*/ 8532205 w 10584443"/>
                    <a:gd name="connsiteY1102" fmla="*/ 1229270 h 10574897"/>
                    <a:gd name="connsiteX1103" fmla="*/ 8463685 w 10584443"/>
                    <a:gd name="connsiteY1103" fmla="*/ 1153897 h 10574897"/>
                    <a:gd name="connsiteX1104" fmla="*/ 8394479 w 10584443"/>
                    <a:gd name="connsiteY1104" fmla="*/ 1143619 h 10574897"/>
                    <a:gd name="connsiteX1105" fmla="*/ 8427369 w 10584443"/>
                    <a:gd name="connsiteY1105" fmla="*/ 1151841 h 10574897"/>
                    <a:gd name="connsiteX1106" fmla="*/ 8436277 w 10584443"/>
                    <a:gd name="connsiteY1106" fmla="*/ 1186102 h 10574897"/>
                    <a:gd name="connsiteX1107" fmla="*/ 8403387 w 10584443"/>
                    <a:gd name="connsiteY1107" fmla="*/ 1177879 h 10574897"/>
                    <a:gd name="connsiteX1108" fmla="*/ 8394479 w 10584443"/>
                    <a:gd name="connsiteY1108" fmla="*/ 1143619 h 10574897"/>
                    <a:gd name="connsiteX1109" fmla="*/ 8359876 w 10584443"/>
                    <a:gd name="connsiteY1109" fmla="*/ 1111275 h 10574897"/>
                    <a:gd name="connsiteX1110" fmla="*/ 8379404 w 10584443"/>
                    <a:gd name="connsiteY1110" fmla="*/ 1116211 h 10574897"/>
                    <a:gd name="connsiteX1111" fmla="*/ 8388312 w 10584443"/>
                    <a:gd name="connsiteY1111" fmla="*/ 1150471 h 10574897"/>
                    <a:gd name="connsiteX1112" fmla="*/ 8350626 w 10584443"/>
                    <a:gd name="connsiteY1112" fmla="*/ 1133341 h 10574897"/>
                    <a:gd name="connsiteX1113" fmla="*/ 8359876 w 10584443"/>
                    <a:gd name="connsiteY1113" fmla="*/ 1111275 h 10574897"/>
                    <a:gd name="connsiteX1114" fmla="*/ 7602379 w 10584443"/>
                    <a:gd name="connsiteY1114" fmla="*/ 1045644 h 10574897"/>
                    <a:gd name="connsiteX1115" fmla="*/ 7533858 w 10584443"/>
                    <a:gd name="connsiteY1115" fmla="*/ 1063460 h 10574897"/>
                    <a:gd name="connsiteX1116" fmla="*/ 7546192 w 10584443"/>
                    <a:gd name="connsiteY1116" fmla="*/ 1074423 h 10574897"/>
                    <a:gd name="connsiteX1117" fmla="*/ 7610602 w 10584443"/>
                    <a:gd name="connsiteY1117" fmla="*/ 1101831 h 10574897"/>
                    <a:gd name="connsiteX1118" fmla="*/ 7811368 w 10584443"/>
                    <a:gd name="connsiteY1118" fmla="*/ 1201871 h 10574897"/>
                    <a:gd name="connsiteX1119" fmla="*/ 7602379 w 10584443"/>
                    <a:gd name="connsiteY1119" fmla="*/ 1045644 h 10574897"/>
                    <a:gd name="connsiteX1120" fmla="*/ 2163220 w 10584443"/>
                    <a:gd name="connsiteY1120" fmla="*/ 1031940 h 10574897"/>
                    <a:gd name="connsiteX1121" fmla="*/ 2047420 w 10584443"/>
                    <a:gd name="connsiteY1121" fmla="*/ 1096350 h 10574897"/>
                    <a:gd name="connsiteX1122" fmla="*/ 2163220 w 10584443"/>
                    <a:gd name="connsiteY1122" fmla="*/ 1031940 h 10574897"/>
                    <a:gd name="connsiteX1123" fmla="*/ 7468764 w 10584443"/>
                    <a:gd name="connsiteY1123" fmla="*/ 1014810 h 10574897"/>
                    <a:gd name="connsiteX1124" fmla="*/ 7519469 w 10584443"/>
                    <a:gd name="connsiteY1124" fmla="*/ 1056607 h 10574897"/>
                    <a:gd name="connsiteX1125" fmla="*/ 7468764 w 10584443"/>
                    <a:gd name="connsiteY1125" fmla="*/ 1014810 h 10574897"/>
                    <a:gd name="connsiteX1126" fmla="*/ 8217009 w 10584443"/>
                    <a:gd name="connsiteY1126" fmla="*/ 1014801 h 10574897"/>
                    <a:gd name="connsiteX1127" fmla="*/ 8313624 w 10584443"/>
                    <a:gd name="connsiteY1127" fmla="*/ 1100452 h 10574897"/>
                    <a:gd name="connsiteX1128" fmla="*/ 8221806 w 10584443"/>
                    <a:gd name="connsiteY1128" fmla="*/ 1054543 h 10574897"/>
                    <a:gd name="connsiteX1129" fmla="*/ 8217009 w 10584443"/>
                    <a:gd name="connsiteY1129" fmla="*/ 1014801 h 10574897"/>
                    <a:gd name="connsiteX1130" fmla="*/ 2432036 w 10584443"/>
                    <a:gd name="connsiteY1130" fmla="*/ 998253 h 10574897"/>
                    <a:gd name="connsiteX1131" fmla="*/ 2443455 w 10584443"/>
                    <a:gd name="connsiteY1131" fmla="*/ 1003145 h 10574897"/>
                    <a:gd name="connsiteX1132" fmla="*/ 2334507 w 10584443"/>
                    <a:gd name="connsiteY1132" fmla="*/ 1051109 h 10574897"/>
                    <a:gd name="connsiteX1133" fmla="*/ 2338618 w 10584443"/>
                    <a:gd name="connsiteY1133" fmla="*/ 1016848 h 10574897"/>
                    <a:gd name="connsiteX1134" fmla="*/ 2432036 w 10584443"/>
                    <a:gd name="connsiteY1134" fmla="*/ 998253 h 10574897"/>
                    <a:gd name="connsiteX1135" fmla="*/ 8089561 w 10584443"/>
                    <a:gd name="connsiteY1135" fmla="*/ 966141 h 10574897"/>
                    <a:gd name="connsiteX1136" fmla="*/ 8166990 w 10584443"/>
                    <a:gd name="connsiteY1136" fmla="*/ 996975 h 10574897"/>
                    <a:gd name="connsiteX1137" fmla="*/ 8183435 w 10584443"/>
                    <a:gd name="connsiteY1137" fmla="*/ 1023698 h 10574897"/>
                    <a:gd name="connsiteX1138" fmla="*/ 8089561 w 10584443"/>
                    <a:gd name="connsiteY1138" fmla="*/ 966141 h 10574897"/>
                    <a:gd name="connsiteX1139" fmla="*/ 2290626 w 10584443"/>
                    <a:gd name="connsiteY1139" fmla="*/ 958023 h 10574897"/>
                    <a:gd name="connsiteX1140" fmla="*/ 2239064 w 10584443"/>
                    <a:gd name="connsiteY1140" fmla="*/ 973869 h 10574897"/>
                    <a:gd name="connsiteX1141" fmla="*/ 2221421 w 10584443"/>
                    <a:gd name="connsiteY1141" fmla="*/ 987092 h 10574897"/>
                    <a:gd name="connsiteX1142" fmla="*/ 2220092 w 10584443"/>
                    <a:gd name="connsiteY1142" fmla="*/ 986031 h 10574897"/>
                    <a:gd name="connsiteX1143" fmla="*/ 2220092 w 10584443"/>
                    <a:gd name="connsiteY1143" fmla="*/ 988087 h 10574897"/>
                    <a:gd name="connsiteX1144" fmla="*/ 2221421 w 10584443"/>
                    <a:gd name="connsiteY1144" fmla="*/ 987092 h 10574897"/>
                    <a:gd name="connsiteX1145" fmla="*/ 2228754 w 10584443"/>
                    <a:gd name="connsiteY1145" fmla="*/ 992947 h 10574897"/>
                    <a:gd name="connsiteX1146" fmla="*/ 2299576 w 10584443"/>
                    <a:gd name="connsiteY1146" fmla="*/ 966160 h 10574897"/>
                    <a:gd name="connsiteX1147" fmla="*/ 2290626 w 10584443"/>
                    <a:gd name="connsiteY1147" fmla="*/ 958023 h 10574897"/>
                    <a:gd name="connsiteX1148" fmla="*/ 6029828 w 10584443"/>
                    <a:gd name="connsiteY1148" fmla="*/ 940122 h 10574897"/>
                    <a:gd name="connsiteX1149" fmla="*/ 5986660 w 10584443"/>
                    <a:gd name="connsiteY1149" fmla="*/ 945604 h 10574897"/>
                    <a:gd name="connsiteX1150" fmla="*/ 5999679 w 10584443"/>
                    <a:gd name="connsiteY1150" fmla="*/ 988772 h 10574897"/>
                    <a:gd name="connsiteX1151" fmla="*/ 6075737 w 10584443"/>
                    <a:gd name="connsiteY1151" fmla="*/ 1006587 h 10574897"/>
                    <a:gd name="connsiteX1152" fmla="*/ 6106571 w 10584443"/>
                    <a:gd name="connsiteY1152" fmla="*/ 1014125 h 10574897"/>
                    <a:gd name="connsiteX1153" fmla="*/ 6098348 w 10584443"/>
                    <a:gd name="connsiteY1153" fmla="*/ 1014125 h 10574897"/>
                    <a:gd name="connsiteX1154" fmla="*/ 6124386 w 10584443"/>
                    <a:gd name="connsiteY1154" fmla="*/ 1025773 h 10574897"/>
                    <a:gd name="connsiteX1155" fmla="*/ 6124386 w 10584443"/>
                    <a:gd name="connsiteY1155" fmla="*/ 1013439 h 10574897"/>
                    <a:gd name="connsiteX1156" fmla="*/ 6205241 w 10584443"/>
                    <a:gd name="connsiteY1156" fmla="*/ 1038792 h 10574897"/>
                    <a:gd name="connsiteX1157" fmla="*/ 6129183 w 10584443"/>
                    <a:gd name="connsiteY1157" fmla="*/ 1027829 h 10574897"/>
                    <a:gd name="connsiteX1158" fmla="*/ 6168239 w 10584443"/>
                    <a:gd name="connsiteY1158" fmla="*/ 1041533 h 10574897"/>
                    <a:gd name="connsiteX1159" fmla="*/ 6264169 w 10584443"/>
                    <a:gd name="connsiteY1159" fmla="*/ 1061404 h 10574897"/>
                    <a:gd name="connsiteX1160" fmla="*/ 6251835 w 10584443"/>
                    <a:gd name="connsiteY1160" fmla="*/ 1050441 h 10574897"/>
                    <a:gd name="connsiteX1161" fmla="*/ 6299800 w 10584443"/>
                    <a:gd name="connsiteY1161" fmla="*/ 1040162 h 10574897"/>
                    <a:gd name="connsiteX1162" fmla="*/ 6299800 w 10584443"/>
                    <a:gd name="connsiteY1162" fmla="*/ 1070312 h 10574897"/>
                    <a:gd name="connsiteX1163" fmla="*/ 6413544 w 10584443"/>
                    <a:gd name="connsiteY1163" fmla="*/ 1096350 h 10574897"/>
                    <a:gd name="connsiteX1164" fmla="*/ 6345023 w 10584443"/>
                    <a:gd name="connsiteY1164" fmla="*/ 1069626 h 10574897"/>
                    <a:gd name="connsiteX1165" fmla="*/ 6423822 w 10584443"/>
                    <a:gd name="connsiteY1165" fmla="*/ 1081275 h 10574897"/>
                    <a:gd name="connsiteX1166" fmla="*/ 6416285 w 10584443"/>
                    <a:gd name="connsiteY1166" fmla="*/ 1044959 h 10574897"/>
                    <a:gd name="connsiteX1167" fmla="*/ 6362839 w 10584443"/>
                    <a:gd name="connsiteY1167" fmla="*/ 1044959 h 10574897"/>
                    <a:gd name="connsiteX1168" fmla="*/ 6355301 w 10584443"/>
                    <a:gd name="connsiteY1168" fmla="*/ 1016180 h 10574897"/>
                    <a:gd name="connsiteX1169" fmla="*/ 6140832 w 10584443"/>
                    <a:gd name="connsiteY1169" fmla="*/ 987401 h 10574897"/>
                    <a:gd name="connsiteX1170" fmla="*/ 6063403 w 10584443"/>
                    <a:gd name="connsiteY1170" fmla="*/ 978494 h 10574897"/>
                    <a:gd name="connsiteX1171" fmla="*/ 6029828 w 10584443"/>
                    <a:gd name="connsiteY1171" fmla="*/ 940122 h 10574897"/>
                    <a:gd name="connsiteX1172" fmla="*/ 4962960 w 10584443"/>
                    <a:gd name="connsiteY1172" fmla="*/ 929244 h 10574897"/>
                    <a:gd name="connsiteX1173" fmla="*/ 4956108 w 10584443"/>
                    <a:gd name="connsiteY1173" fmla="*/ 930529 h 10574897"/>
                    <a:gd name="connsiteX1174" fmla="*/ 4951312 w 10584443"/>
                    <a:gd name="connsiteY1174" fmla="*/ 941493 h 10574897"/>
                    <a:gd name="connsiteX1175" fmla="*/ 4960905 w 10584443"/>
                    <a:gd name="connsiteY1175" fmla="*/ 953141 h 10574897"/>
                    <a:gd name="connsiteX1176" fmla="*/ 4967757 w 10584443"/>
                    <a:gd name="connsiteY1176" fmla="*/ 930529 h 10574897"/>
                    <a:gd name="connsiteX1177" fmla="*/ 4962960 w 10584443"/>
                    <a:gd name="connsiteY1177" fmla="*/ 929244 h 10574897"/>
                    <a:gd name="connsiteX1178" fmla="*/ 2492800 w 10584443"/>
                    <a:gd name="connsiteY1178" fmla="*/ 922300 h 10574897"/>
                    <a:gd name="connsiteX1179" fmla="*/ 2372889 w 10584443"/>
                    <a:gd name="connsiteY1179" fmla="*/ 995617 h 10574897"/>
                    <a:gd name="connsiteX1180" fmla="*/ 2492800 w 10584443"/>
                    <a:gd name="connsiteY1180" fmla="*/ 922300 h 10574897"/>
                    <a:gd name="connsiteX1181" fmla="*/ 8089561 w 10584443"/>
                    <a:gd name="connsiteY1181" fmla="*/ 918872 h 10574897"/>
                    <a:gd name="connsiteX1182" fmla="*/ 8127932 w 10584443"/>
                    <a:gd name="connsiteY1182" fmla="*/ 918872 h 10574897"/>
                    <a:gd name="connsiteX1183" fmla="*/ 8156026 w 10584443"/>
                    <a:gd name="connsiteY1183" fmla="*/ 931891 h 10574897"/>
                    <a:gd name="connsiteX1184" fmla="*/ 8172471 w 10584443"/>
                    <a:gd name="connsiteY1184" fmla="*/ 959299 h 10574897"/>
                    <a:gd name="connsiteX1185" fmla="*/ 8101210 w 10584443"/>
                    <a:gd name="connsiteY1185" fmla="*/ 953132 h 10574897"/>
                    <a:gd name="connsiteX1186" fmla="*/ 8089561 w 10584443"/>
                    <a:gd name="connsiteY1186" fmla="*/ 918872 h 10574897"/>
                    <a:gd name="connsiteX1187" fmla="*/ 2892502 w 10584443"/>
                    <a:gd name="connsiteY1187" fmla="*/ 914809 h 10574897"/>
                    <a:gd name="connsiteX1188" fmla="*/ 2887442 w 10584443"/>
                    <a:gd name="connsiteY1188" fmla="*/ 917532 h 10574897"/>
                    <a:gd name="connsiteX1189" fmla="*/ 2878021 w 10584443"/>
                    <a:gd name="connsiteY1189" fmla="*/ 919353 h 10574897"/>
                    <a:gd name="connsiteX1190" fmla="*/ 2877891 w 10584443"/>
                    <a:gd name="connsiteY1190" fmla="*/ 918195 h 10574897"/>
                    <a:gd name="connsiteX1191" fmla="*/ 7289925 w 10584443"/>
                    <a:gd name="connsiteY1191" fmla="*/ 878453 h 10574897"/>
                    <a:gd name="connsiteX1192" fmla="*/ 7310481 w 10584443"/>
                    <a:gd name="connsiteY1192" fmla="*/ 917510 h 10574897"/>
                    <a:gd name="connsiteX1193" fmla="*/ 7393391 w 10584443"/>
                    <a:gd name="connsiteY1193" fmla="*/ 942178 h 10574897"/>
                    <a:gd name="connsiteX1194" fmla="*/ 7289925 w 10584443"/>
                    <a:gd name="connsiteY1194" fmla="*/ 878453 h 10574897"/>
                    <a:gd name="connsiteX1195" fmla="*/ 7079566 w 10584443"/>
                    <a:gd name="connsiteY1195" fmla="*/ 860638 h 10574897"/>
                    <a:gd name="connsiteX1196" fmla="*/ 6991859 w 10584443"/>
                    <a:gd name="connsiteY1196" fmla="*/ 870916 h 10574897"/>
                    <a:gd name="connsiteX1197" fmla="*/ 7044620 w 10584443"/>
                    <a:gd name="connsiteY1197" fmla="*/ 907917 h 10574897"/>
                    <a:gd name="connsiteX1198" fmla="*/ 7090529 w 10584443"/>
                    <a:gd name="connsiteY1198" fmla="*/ 898324 h 10574897"/>
                    <a:gd name="connsiteX1199" fmla="*/ 7094640 w 10584443"/>
                    <a:gd name="connsiteY1199" fmla="*/ 890787 h 10574897"/>
                    <a:gd name="connsiteX1200" fmla="*/ 7115882 w 10584443"/>
                    <a:gd name="connsiteY1200" fmla="*/ 890102 h 10574897"/>
                    <a:gd name="connsiteX1201" fmla="*/ 7079566 w 10584443"/>
                    <a:gd name="connsiteY1201" fmla="*/ 860638 h 10574897"/>
                    <a:gd name="connsiteX1202" fmla="*/ 5240469 w 10584443"/>
                    <a:gd name="connsiteY1202" fmla="*/ 855842 h 10574897"/>
                    <a:gd name="connsiteX1203" fmla="*/ 5248691 w 10584443"/>
                    <a:gd name="connsiteY1203" fmla="*/ 875713 h 10574897"/>
                    <a:gd name="connsiteX1204" fmla="*/ 5287749 w 10584443"/>
                    <a:gd name="connsiteY1204" fmla="*/ 911343 h 10574897"/>
                    <a:gd name="connsiteX1205" fmla="*/ 5293229 w 10584443"/>
                    <a:gd name="connsiteY1205" fmla="*/ 911343 h 10574897"/>
                    <a:gd name="connsiteX1206" fmla="*/ 5297341 w 10584443"/>
                    <a:gd name="connsiteY1206" fmla="*/ 911343 h 10574897"/>
                    <a:gd name="connsiteX1207" fmla="*/ 5310360 w 10584443"/>
                    <a:gd name="connsiteY1207" fmla="*/ 896269 h 10574897"/>
                    <a:gd name="connsiteX1208" fmla="*/ 5308989 w 10584443"/>
                    <a:gd name="connsiteY1208" fmla="*/ 855842 h 10574897"/>
                    <a:gd name="connsiteX1209" fmla="*/ 5240469 w 10584443"/>
                    <a:gd name="connsiteY1209" fmla="*/ 855842 h 10574897"/>
                    <a:gd name="connsiteX1210" fmla="*/ 8011779 w 10584443"/>
                    <a:gd name="connsiteY1210" fmla="*/ 849063 h 10574897"/>
                    <a:gd name="connsiteX1211" fmla="*/ 8032690 w 10584443"/>
                    <a:gd name="connsiteY1211" fmla="*/ 861314 h 10574897"/>
                    <a:gd name="connsiteX1212" fmla="*/ 8077913 w 10584443"/>
                    <a:gd name="connsiteY1212" fmla="*/ 900371 h 10574897"/>
                    <a:gd name="connsiteX1213" fmla="*/ 8011448 w 10584443"/>
                    <a:gd name="connsiteY1213" fmla="*/ 888723 h 10574897"/>
                    <a:gd name="connsiteX1214" fmla="*/ 7988151 w 10584443"/>
                    <a:gd name="connsiteY1214" fmla="*/ 854462 h 10574897"/>
                    <a:gd name="connsiteX1215" fmla="*/ 8011779 w 10584443"/>
                    <a:gd name="connsiteY1215" fmla="*/ 849063 h 10574897"/>
                    <a:gd name="connsiteX1216" fmla="*/ 4908144 w 10584443"/>
                    <a:gd name="connsiteY1216" fmla="*/ 846934 h 10574897"/>
                    <a:gd name="connsiteX1217" fmla="*/ 4954053 w 10584443"/>
                    <a:gd name="connsiteY1217" fmla="*/ 882565 h 10574897"/>
                    <a:gd name="connsiteX1218" fmla="*/ 4954052 w 10584443"/>
                    <a:gd name="connsiteY1218" fmla="*/ 882565 h 10574897"/>
                    <a:gd name="connsiteX1219" fmla="*/ 5002702 w 10584443"/>
                    <a:gd name="connsiteY1219" fmla="*/ 859268 h 10574897"/>
                    <a:gd name="connsiteX1220" fmla="*/ 4908144 w 10584443"/>
                    <a:gd name="connsiteY1220" fmla="*/ 846934 h 10574897"/>
                    <a:gd name="connsiteX1221" fmla="*/ 2308478 w 10584443"/>
                    <a:gd name="connsiteY1221" fmla="*/ 845557 h 10574897"/>
                    <a:gd name="connsiteX1222" fmla="*/ 2224883 w 10584443"/>
                    <a:gd name="connsiteY1222" fmla="*/ 908596 h 10574897"/>
                    <a:gd name="connsiteX1223" fmla="*/ 2308478 w 10584443"/>
                    <a:gd name="connsiteY1223" fmla="*/ 845557 h 10574897"/>
                    <a:gd name="connsiteX1224" fmla="*/ 7061065 w 10584443"/>
                    <a:gd name="connsiteY1224" fmla="*/ 814044 h 10574897"/>
                    <a:gd name="connsiteX1225" fmla="*/ 7247441 w 10584443"/>
                    <a:gd name="connsiteY1225" fmla="*/ 918195 h 10574897"/>
                    <a:gd name="connsiteX1226" fmla="*/ 7267998 w 10584443"/>
                    <a:gd name="connsiteY1226" fmla="*/ 956567 h 10574897"/>
                    <a:gd name="connsiteX1227" fmla="*/ 7355019 w 10584443"/>
                    <a:gd name="connsiteY1227" fmla="*/ 989457 h 10574897"/>
                    <a:gd name="connsiteX1228" fmla="*/ 7429707 w 10584443"/>
                    <a:gd name="connsiteY1228" fmla="*/ 989457 h 10574897"/>
                    <a:gd name="connsiteX1229" fmla="*/ 7378316 w 10584443"/>
                    <a:gd name="connsiteY1229" fmla="*/ 968216 h 10574897"/>
                    <a:gd name="connsiteX1230" fmla="*/ 7323500 w 10584443"/>
                    <a:gd name="connsiteY1230" fmla="*/ 951771 h 10574897"/>
                    <a:gd name="connsiteX1231" fmla="*/ 7323500 w 10584443"/>
                    <a:gd name="connsiteY1231" fmla="*/ 929159 h 10574897"/>
                    <a:gd name="connsiteX1232" fmla="*/ 7270739 w 10584443"/>
                    <a:gd name="connsiteY1232" fmla="*/ 929159 h 10574897"/>
                    <a:gd name="connsiteX1233" fmla="*/ 7270739 w 10584443"/>
                    <a:gd name="connsiteY1233" fmla="*/ 890787 h 10574897"/>
                    <a:gd name="connsiteX1234" fmla="*/ 7061065 w 10584443"/>
                    <a:gd name="connsiteY1234" fmla="*/ 814044 h 10574897"/>
                    <a:gd name="connsiteX1235" fmla="*/ 4933496 w 10584443"/>
                    <a:gd name="connsiteY1235" fmla="*/ 814044 h 10574897"/>
                    <a:gd name="connsiteX1236" fmla="*/ 4933496 w 10584443"/>
                    <a:gd name="connsiteY1236" fmla="*/ 814729 h 10574897"/>
                    <a:gd name="connsiteX1237" fmla="*/ 4908144 w 10584443"/>
                    <a:gd name="connsiteY1237" fmla="*/ 831859 h 10574897"/>
                    <a:gd name="connsiteX1238" fmla="*/ 4908144 w 10584443"/>
                    <a:gd name="connsiteY1238" fmla="*/ 846249 h 10574897"/>
                    <a:gd name="connsiteX1239" fmla="*/ 4967757 w 10584443"/>
                    <a:gd name="connsiteY1239" fmla="*/ 838711 h 10574897"/>
                    <a:gd name="connsiteX1240" fmla="*/ 4933496 w 10584443"/>
                    <a:gd name="connsiteY1240" fmla="*/ 814044 h 10574897"/>
                    <a:gd name="connsiteX1241" fmla="*/ 5070945 w 10584443"/>
                    <a:gd name="connsiteY1241" fmla="*/ 811453 h 10574897"/>
                    <a:gd name="connsiteX1242" fmla="*/ 4985572 w 10584443"/>
                    <a:gd name="connsiteY1242" fmla="*/ 820896 h 10574897"/>
                    <a:gd name="connsiteX1243" fmla="*/ 5002017 w 10584443"/>
                    <a:gd name="connsiteY1243" fmla="*/ 846249 h 10574897"/>
                    <a:gd name="connsiteX1244" fmla="*/ 5098632 w 10584443"/>
                    <a:gd name="connsiteY1244" fmla="*/ 820896 h 10574897"/>
                    <a:gd name="connsiteX1245" fmla="*/ 5070945 w 10584443"/>
                    <a:gd name="connsiteY1245" fmla="*/ 811453 h 10574897"/>
                    <a:gd name="connsiteX1246" fmla="*/ 3225977 w 10584443"/>
                    <a:gd name="connsiteY1246" fmla="*/ 784580 h 10574897"/>
                    <a:gd name="connsiteX1247" fmla="*/ 3128677 w 10584443"/>
                    <a:gd name="connsiteY1247" fmla="*/ 797599 h 10574897"/>
                    <a:gd name="connsiteX1248" fmla="*/ 3128677 w 10584443"/>
                    <a:gd name="connsiteY1248" fmla="*/ 793488 h 10574897"/>
                    <a:gd name="connsiteX1249" fmla="*/ 3077288 w 10584443"/>
                    <a:gd name="connsiteY1249" fmla="*/ 853786 h 10574897"/>
                    <a:gd name="connsiteX1250" fmla="*/ 3136215 w 10584443"/>
                    <a:gd name="connsiteY1250" fmla="*/ 846934 h 10574897"/>
                    <a:gd name="connsiteX1251" fmla="*/ 3225977 w 10584443"/>
                    <a:gd name="connsiteY1251" fmla="*/ 784580 h 10574897"/>
                    <a:gd name="connsiteX1252" fmla="*/ 2923109 w 10584443"/>
                    <a:gd name="connsiteY1252" fmla="*/ 769500 h 10574897"/>
                    <a:gd name="connsiteX1253" fmla="*/ 2834717 w 10584443"/>
                    <a:gd name="connsiteY1253" fmla="*/ 812668 h 10574897"/>
                    <a:gd name="connsiteX1254" fmla="*/ 2923109 w 10584443"/>
                    <a:gd name="connsiteY1254" fmla="*/ 769500 h 10574897"/>
                    <a:gd name="connsiteX1255" fmla="*/ 6915116 w 10584443"/>
                    <a:gd name="connsiteY1255" fmla="*/ 751005 h 10574897"/>
                    <a:gd name="connsiteX1256" fmla="*/ 6915116 w 10584443"/>
                    <a:gd name="connsiteY1256" fmla="*/ 753746 h 10574897"/>
                    <a:gd name="connsiteX1257" fmla="*/ 6902097 w 10584443"/>
                    <a:gd name="connsiteY1257" fmla="*/ 776359 h 10574897"/>
                    <a:gd name="connsiteX1258" fmla="*/ 6983637 w 10584443"/>
                    <a:gd name="connsiteY1258" fmla="*/ 776359 h 10574897"/>
                    <a:gd name="connsiteX1259" fmla="*/ 6915116 w 10584443"/>
                    <a:gd name="connsiteY1259" fmla="*/ 751005 h 10574897"/>
                    <a:gd name="connsiteX1260" fmla="*/ 7274437 w 10584443"/>
                    <a:gd name="connsiteY1260" fmla="*/ 744435 h 10574897"/>
                    <a:gd name="connsiteX1261" fmla="*/ 7267313 w 10584443"/>
                    <a:gd name="connsiteY1261" fmla="*/ 746208 h 10574897"/>
                    <a:gd name="connsiteX1262" fmla="*/ 7322558 w 10584443"/>
                    <a:gd name="connsiteY1262" fmla="*/ 767365 h 10574897"/>
                    <a:gd name="connsiteX1263" fmla="*/ 7374746 w 10584443"/>
                    <a:gd name="connsiteY1263" fmla="*/ 787424 h 10574897"/>
                    <a:gd name="connsiteX1264" fmla="*/ 7374890 w 10584443"/>
                    <a:gd name="connsiteY1264" fmla="*/ 788006 h 10574897"/>
                    <a:gd name="connsiteX1265" fmla="*/ 7376261 w 10584443"/>
                    <a:gd name="connsiteY1265" fmla="*/ 788006 h 10574897"/>
                    <a:gd name="connsiteX1266" fmla="*/ 7374746 w 10584443"/>
                    <a:gd name="connsiteY1266" fmla="*/ 787424 h 10574897"/>
                    <a:gd name="connsiteX1267" fmla="*/ 7372938 w 10584443"/>
                    <a:gd name="connsiteY1267" fmla="*/ 780112 h 10574897"/>
                    <a:gd name="connsiteX1268" fmla="*/ 7274437 w 10584443"/>
                    <a:gd name="connsiteY1268" fmla="*/ 744435 h 10574897"/>
                    <a:gd name="connsiteX1269" fmla="*/ 3830330 w 10584443"/>
                    <a:gd name="connsiteY1269" fmla="*/ 737986 h 10574897"/>
                    <a:gd name="connsiteX1270" fmla="*/ 3780996 w 10584443"/>
                    <a:gd name="connsiteY1270" fmla="*/ 750320 h 10574897"/>
                    <a:gd name="connsiteX1271" fmla="*/ 3796070 w 10584443"/>
                    <a:gd name="connsiteY1271" fmla="*/ 756487 h 10574897"/>
                    <a:gd name="connsiteX1272" fmla="*/ 3825535 w 10584443"/>
                    <a:gd name="connsiteY1272" fmla="*/ 748264 h 10574897"/>
                    <a:gd name="connsiteX1273" fmla="*/ 6911005 w 10584443"/>
                    <a:gd name="connsiteY1273" fmla="*/ 720171 h 10574897"/>
                    <a:gd name="connsiteX1274" fmla="*/ 7030231 w 10584443"/>
                    <a:gd name="connsiteY1274" fmla="*/ 774302 h 10574897"/>
                    <a:gd name="connsiteX1275" fmla="*/ 7013786 w 10584443"/>
                    <a:gd name="connsiteY1275" fmla="*/ 743468 h 10574897"/>
                    <a:gd name="connsiteX1276" fmla="*/ 7011045 w 10584443"/>
                    <a:gd name="connsiteY1276" fmla="*/ 743468 h 10574897"/>
                    <a:gd name="connsiteX1277" fmla="*/ 6911005 w 10584443"/>
                    <a:gd name="connsiteY1277" fmla="*/ 720171 h 10574897"/>
                    <a:gd name="connsiteX1278" fmla="*/ 7552359 w 10584443"/>
                    <a:gd name="connsiteY1278" fmla="*/ 718800 h 10574897"/>
                    <a:gd name="connsiteX1279" fmla="*/ 7612657 w 10584443"/>
                    <a:gd name="connsiteY1279" fmla="*/ 770192 h 10574897"/>
                    <a:gd name="connsiteX1280" fmla="*/ 7661307 w 10584443"/>
                    <a:gd name="connsiteY1280" fmla="*/ 766765 h 10574897"/>
                    <a:gd name="connsiteX1281" fmla="*/ 7574286 w 10584443"/>
                    <a:gd name="connsiteY1281" fmla="*/ 718800 h 10574897"/>
                    <a:gd name="connsiteX1282" fmla="*/ 6373035 w 10584443"/>
                    <a:gd name="connsiteY1282" fmla="*/ 706107 h 10574897"/>
                    <a:gd name="connsiteX1283" fmla="*/ 6339541 w 10584443"/>
                    <a:gd name="connsiteY1283" fmla="*/ 709207 h 10574897"/>
                    <a:gd name="connsiteX1284" fmla="*/ 6362153 w 10584443"/>
                    <a:gd name="connsiteY1284" fmla="*/ 728393 h 10574897"/>
                    <a:gd name="connsiteX1285" fmla="*/ 6403266 w 10584443"/>
                    <a:gd name="connsiteY1285" fmla="*/ 720856 h 10574897"/>
                    <a:gd name="connsiteX1286" fmla="*/ 6373035 w 10584443"/>
                    <a:gd name="connsiteY1286" fmla="*/ 706107 h 10574897"/>
                    <a:gd name="connsiteX1287" fmla="*/ 7445466 w 10584443"/>
                    <a:gd name="connsiteY1287" fmla="*/ 667410 h 10574897"/>
                    <a:gd name="connsiteX1288" fmla="*/ 7489200 w 10584443"/>
                    <a:gd name="connsiteY1288" fmla="*/ 693490 h 10574897"/>
                    <a:gd name="connsiteX1289" fmla="*/ 7536175 w 10584443"/>
                    <a:gd name="connsiteY1289" fmla="*/ 701796 h 10574897"/>
                    <a:gd name="connsiteX1290" fmla="*/ 7537284 w 10584443"/>
                    <a:gd name="connsiteY1290" fmla="*/ 702355 h 10574897"/>
                    <a:gd name="connsiteX1291" fmla="*/ 7539340 w 10584443"/>
                    <a:gd name="connsiteY1291" fmla="*/ 702355 h 10574897"/>
                    <a:gd name="connsiteX1292" fmla="*/ 7536175 w 10584443"/>
                    <a:gd name="connsiteY1292" fmla="*/ 701796 h 10574897"/>
                    <a:gd name="connsiteX1293" fmla="*/ 7493195 w 10584443"/>
                    <a:gd name="connsiteY1293" fmla="*/ 680103 h 10574897"/>
                    <a:gd name="connsiteX1294" fmla="*/ 7445466 w 10584443"/>
                    <a:gd name="connsiteY1294" fmla="*/ 667410 h 10574897"/>
                    <a:gd name="connsiteX1295" fmla="*/ 6783557 w 10584443"/>
                    <a:gd name="connsiteY1295" fmla="*/ 665097 h 10574897"/>
                    <a:gd name="connsiteX1296" fmla="*/ 6757518 w 10584443"/>
                    <a:gd name="connsiteY1296" fmla="*/ 671522 h 10574897"/>
                    <a:gd name="connsiteX1297" fmla="*/ 6826039 w 10584443"/>
                    <a:gd name="connsiteY1297" fmla="*/ 700300 h 10574897"/>
                    <a:gd name="connsiteX1298" fmla="*/ 6867152 w 10584443"/>
                    <a:gd name="connsiteY1298" fmla="*/ 700300 h 10574897"/>
                    <a:gd name="connsiteX1299" fmla="*/ 6867152 w 10584443"/>
                    <a:gd name="connsiteY1299" fmla="*/ 699615 h 10574897"/>
                    <a:gd name="connsiteX1300" fmla="*/ 6826039 w 10584443"/>
                    <a:gd name="connsiteY1300" fmla="*/ 671522 h 10574897"/>
                    <a:gd name="connsiteX1301" fmla="*/ 6783557 w 10584443"/>
                    <a:gd name="connsiteY1301" fmla="*/ 665097 h 10574897"/>
                    <a:gd name="connsiteX1302" fmla="*/ 3198561 w 10584443"/>
                    <a:gd name="connsiteY1302" fmla="*/ 663978 h 10574897"/>
                    <a:gd name="connsiteX1303" fmla="*/ 3232136 w 10584443"/>
                    <a:gd name="connsiteY1303" fmla="*/ 673571 h 10574897"/>
                    <a:gd name="connsiteX1304" fmla="*/ 3167727 w 10584443"/>
                    <a:gd name="connsiteY1304" fmla="*/ 696183 h 10574897"/>
                    <a:gd name="connsiteX1305" fmla="*/ 3530894 w 10584443"/>
                    <a:gd name="connsiteY1305" fmla="*/ 662614 h 10574897"/>
                    <a:gd name="connsiteX1306" fmla="*/ 3432909 w 10584443"/>
                    <a:gd name="connsiteY1306" fmla="*/ 707838 h 10574897"/>
                    <a:gd name="connsiteX1307" fmla="*/ 3530894 w 10584443"/>
                    <a:gd name="connsiteY1307" fmla="*/ 666725 h 10574897"/>
                    <a:gd name="connsiteX1308" fmla="*/ 2951209 w 10584443"/>
                    <a:gd name="connsiteY1308" fmla="*/ 645484 h 10574897"/>
                    <a:gd name="connsiteX1309" fmla="*/ 2900932 w 10584443"/>
                    <a:gd name="connsiteY1309" fmla="*/ 668438 h 10574897"/>
                    <a:gd name="connsiteX1310" fmla="*/ 2860648 w 10584443"/>
                    <a:gd name="connsiteY1310" fmla="*/ 712626 h 10574897"/>
                    <a:gd name="connsiteX1311" fmla="*/ 2859391 w 10584443"/>
                    <a:gd name="connsiteY1311" fmla="*/ 713319 h 10574897"/>
                    <a:gd name="connsiteX1312" fmla="*/ 2859391 w 10584443"/>
                    <a:gd name="connsiteY1312" fmla="*/ 714004 h 10574897"/>
                    <a:gd name="connsiteX1313" fmla="*/ 2860648 w 10584443"/>
                    <a:gd name="connsiteY1313" fmla="*/ 712626 h 10574897"/>
                    <a:gd name="connsiteX1314" fmla="*/ 2909821 w 10584443"/>
                    <a:gd name="connsiteY1314" fmla="*/ 685521 h 10574897"/>
                    <a:gd name="connsiteX1315" fmla="*/ 2951209 w 10584443"/>
                    <a:gd name="connsiteY1315" fmla="*/ 645484 h 10574897"/>
                    <a:gd name="connsiteX1316" fmla="*/ 7686659 w 10584443"/>
                    <a:gd name="connsiteY1316" fmla="*/ 635883 h 10574897"/>
                    <a:gd name="connsiteX1317" fmla="*/ 7811367 w 10584443"/>
                    <a:gd name="connsiteY1317" fmla="*/ 704404 h 10574897"/>
                    <a:gd name="connsiteX1318" fmla="*/ 7865498 w 10584443"/>
                    <a:gd name="connsiteY1318" fmla="*/ 749626 h 10574897"/>
                    <a:gd name="connsiteX1319" fmla="*/ 7743531 w 10584443"/>
                    <a:gd name="connsiteY1319" fmla="*/ 697552 h 10574897"/>
                    <a:gd name="connsiteX1320" fmla="*/ 7768884 w 10584443"/>
                    <a:gd name="connsiteY1320" fmla="*/ 731126 h 10574897"/>
                    <a:gd name="connsiteX1321" fmla="*/ 7677751 w 10584443"/>
                    <a:gd name="connsiteY1321" fmla="*/ 706459 h 10574897"/>
                    <a:gd name="connsiteX1322" fmla="*/ 7733938 w 10584443"/>
                    <a:gd name="connsiteY1322" fmla="*/ 710571 h 10574897"/>
                    <a:gd name="connsiteX1323" fmla="*/ 7651713 w 10584443"/>
                    <a:gd name="connsiteY1323" fmla="*/ 671513 h 10574897"/>
                    <a:gd name="connsiteX1324" fmla="*/ 7686659 w 10584443"/>
                    <a:gd name="connsiteY1324" fmla="*/ 635883 h 10574897"/>
                    <a:gd name="connsiteX1325" fmla="*/ 3930370 w 10584443"/>
                    <a:gd name="connsiteY1325" fmla="*/ 626983 h 10574897"/>
                    <a:gd name="connsiteX1326" fmla="*/ 3784422 w 10584443"/>
                    <a:gd name="connsiteY1326" fmla="*/ 666725 h 10574897"/>
                    <a:gd name="connsiteX1327" fmla="*/ 3784422 w 10584443"/>
                    <a:gd name="connsiteY1327" fmla="*/ 663983 h 10574897"/>
                    <a:gd name="connsiteX1328" fmla="*/ 3753588 w 10584443"/>
                    <a:gd name="connsiteY1328" fmla="*/ 703727 h 10574897"/>
                    <a:gd name="connsiteX1329" fmla="*/ 3779625 w 10584443"/>
                    <a:gd name="connsiteY1329" fmla="*/ 690707 h 10574897"/>
                    <a:gd name="connsiteX1330" fmla="*/ 3930370 w 10584443"/>
                    <a:gd name="connsiteY1330" fmla="*/ 626983 h 10574897"/>
                    <a:gd name="connsiteX1331" fmla="*/ 7481098 w 10584443"/>
                    <a:gd name="connsiteY1331" fmla="*/ 607112 h 10574897"/>
                    <a:gd name="connsiteX1332" fmla="*/ 7468078 w 10584443"/>
                    <a:gd name="connsiteY1332" fmla="*/ 645484 h 10574897"/>
                    <a:gd name="connsiteX1333" fmla="*/ 7511247 w 10584443"/>
                    <a:gd name="connsiteY1333" fmla="*/ 631780 h 10574897"/>
                    <a:gd name="connsiteX1334" fmla="*/ 7528377 w 10584443"/>
                    <a:gd name="connsiteY1334" fmla="*/ 679058 h 10574897"/>
                    <a:gd name="connsiteX1335" fmla="*/ 7618139 w 10584443"/>
                    <a:gd name="connsiteY1335" fmla="*/ 685225 h 10574897"/>
                    <a:gd name="connsiteX1336" fmla="*/ 7481098 w 10584443"/>
                    <a:gd name="connsiteY1336" fmla="*/ 607112 h 10574897"/>
                    <a:gd name="connsiteX1337" fmla="*/ 3353221 w 10584443"/>
                    <a:gd name="connsiteY1337" fmla="*/ 601336 h 10574897"/>
                    <a:gd name="connsiteX1338" fmla="*/ 3369832 w 10584443"/>
                    <a:gd name="connsiteY1338" fmla="*/ 601442 h 10574897"/>
                    <a:gd name="connsiteX1339" fmla="*/ 3376031 w 10584443"/>
                    <a:gd name="connsiteY1339" fmla="*/ 607791 h 10574897"/>
                    <a:gd name="connsiteX1340" fmla="*/ 3299973 w 10584443"/>
                    <a:gd name="connsiteY1340" fmla="*/ 626977 h 10574897"/>
                    <a:gd name="connsiteX1341" fmla="*/ 3353221 w 10584443"/>
                    <a:gd name="connsiteY1341" fmla="*/ 601336 h 10574897"/>
                    <a:gd name="connsiteX1342" fmla="*/ 4068097 w 10584443"/>
                    <a:gd name="connsiteY1342" fmla="*/ 593408 h 10574897"/>
                    <a:gd name="connsiteX1343" fmla="*/ 3999576 w 10584443"/>
                    <a:gd name="connsiteY1343" fmla="*/ 626983 h 10574897"/>
                    <a:gd name="connsiteX1344" fmla="*/ 4030411 w 10584443"/>
                    <a:gd name="connsiteY1344" fmla="*/ 642058 h 10574897"/>
                    <a:gd name="connsiteX1345" fmla="*/ 4094821 w 10584443"/>
                    <a:gd name="connsiteY1345" fmla="*/ 631095 h 10574897"/>
                    <a:gd name="connsiteX1346" fmla="*/ 4111265 w 10584443"/>
                    <a:gd name="connsiteY1346" fmla="*/ 616705 h 10574897"/>
                    <a:gd name="connsiteX1347" fmla="*/ 4099617 w 10584443"/>
                    <a:gd name="connsiteY1347" fmla="*/ 612594 h 10574897"/>
                    <a:gd name="connsiteX1348" fmla="*/ 4099617 w 10584443"/>
                    <a:gd name="connsiteY1348" fmla="*/ 600260 h 10574897"/>
                    <a:gd name="connsiteX1349" fmla="*/ 4068097 w 10584443"/>
                    <a:gd name="connsiteY1349" fmla="*/ 593408 h 10574897"/>
                    <a:gd name="connsiteX1350" fmla="*/ 7307740 w 10584443"/>
                    <a:gd name="connsiteY1350" fmla="*/ 592723 h 10574897"/>
                    <a:gd name="connsiteX1351" fmla="*/ 7376261 w 10584443"/>
                    <a:gd name="connsiteY1351" fmla="*/ 633150 h 10574897"/>
                    <a:gd name="connsiteX1352" fmla="*/ 7376261 w 10584443"/>
                    <a:gd name="connsiteY1352" fmla="*/ 610538 h 10574897"/>
                    <a:gd name="connsiteX1353" fmla="*/ 7307740 w 10584443"/>
                    <a:gd name="connsiteY1353" fmla="*/ 592723 h 10574897"/>
                    <a:gd name="connsiteX1354" fmla="*/ 6193592 w 10584443"/>
                    <a:gd name="connsiteY1354" fmla="*/ 583815 h 10574897"/>
                    <a:gd name="connsiteX1355" fmla="*/ 6151795 w 10584443"/>
                    <a:gd name="connsiteY1355" fmla="*/ 592723 h 10574897"/>
                    <a:gd name="connsiteX1356" fmla="*/ 6224426 w 10584443"/>
                    <a:gd name="connsiteY1356" fmla="*/ 607797 h 10574897"/>
                    <a:gd name="connsiteX1357" fmla="*/ 3775513 w 10584443"/>
                    <a:gd name="connsiteY1357" fmla="*/ 570796 h 10574897"/>
                    <a:gd name="connsiteX1358" fmla="*/ 3772088 w 10584443"/>
                    <a:gd name="connsiteY1358" fmla="*/ 606427 h 10574897"/>
                    <a:gd name="connsiteX1359" fmla="*/ 3775513 w 10584443"/>
                    <a:gd name="connsiteY1359" fmla="*/ 573537 h 10574897"/>
                    <a:gd name="connsiteX1360" fmla="*/ 3861167 w 10584443"/>
                    <a:gd name="connsiteY1360" fmla="*/ 565254 h 10574897"/>
                    <a:gd name="connsiteX1361" fmla="*/ 3807033 w 10584443"/>
                    <a:gd name="connsiteY1361" fmla="*/ 584500 h 10574897"/>
                    <a:gd name="connsiteX1362" fmla="*/ 3883091 w 10584443"/>
                    <a:gd name="connsiteY1362" fmla="*/ 573537 h 10574897"/>
                    <a:gd name="connsiteX1363" fmla="*/ 3877278 w 10584443"/>
                    <a:gd name="connsiteY1363" fmla="*/ 565903 h 10574897"/>
                    <a:gd name="connsiteX1364" fmla="*/ 3861167 w 10584443"/>
                    <a:gd name="connsiteY1364" fmla="*/ 565254 h 10574897"/>
                    <a:gd name="connsiteX1365" fmla="*/ 6486861 w 10584443"/>
                    <a:gd name="connsiteY1365" fmla="*/ 558462 h 10574897"/>
                    <a:gd name="connsiteX1366" fmla="*/ 6567716 w 10584443"/>
                    <a:gd name="connsiteY1366" fmla="*/ 585186 h 10574897"/>
                    <a:gd name="connsiteX1367" fmla="*/ 6486861 w 10584443"/>
                    <a:gd name="connsiteY1367" fmla="*/ 559148 h 10574897"/>
                    <a:gd name="connsiteX1368" fmla="*/ 6389562 w 10584443"/>
                    <a:gd name="connsiteY1368" fmla="*/ 551610 h 10574897"/>
                    <a:gd name="connsiteX1369" fmla="*/ 6230594 w 10584443"/>
                    <a:gd name="connsiteY1369" fmla="*/ 581760 h 10574897"/>
                    <a:gd name="connsiteX1370" fmla="*/ 6299114 w 10584443"/>
                    <a:gd name="connsiteY1370" fmla="*/ 605742 h 10574897"/>
                    <a:gd name="connsiteX1371" fmla="*/ 6367635 w 10584443"/>
                    <a:gd name="connsiteY1371" fmla="*/ 577648 h 10574897"/>
                    <a:gd name="connsiteX1372" fmla="*/ 6573197 w 10584443"/>
                    <a:gd name="connsiteY1372" fmla="*/ 646168 h 10574897"/>
                    <a:gd name="connsiteX1373" fmla="*/ 6625273 w 10584443"/>
                    <a:gd name="connsiteY1373" fmla="*/ 639317 h 10574897"/>
                    <a:gd name="connsiteX1374" fmla="*/ 6744499 w 10584443"/>
                    <a:gd name="connsiteY1374" fmla="*/ 717430 h 10574897"/>
                    <a:gd name="connsiteX1375" fmla="*/ 6702016 w 10584443"/>
                    <a:gd name="connsiteY1375" fmla="*/ 699615 h 10574897"/>
                    <a:gd name="connsiteX1376" fmla="*/ 6783556 w 10584443"/>
                    <a:gd name="connsiteY1376" fmla="*/ 705782 h 10574897"/>
                    <a:gd name="connsiteX1377" fmla="*/ 6800001 w 10584443"/>
                    <a:gd name="connsiteY1377" fmla="*/ 701671 h 10574897"/>
                    <a:gd name="connsiteX1378" fmla="*/ 6691739 w 10584443"/>
                    <a:gd name="connsiteY1378" fmla="*/ 677689 h 10574897"/>
                    <a:gd name="connsiteX1379" fmla="*/ 6780815 w 10584443"/>
                    <a:gd name="connsiteY1379" fmla="*/ 659873 h 10574897"/>
                    <a:gd name="connsiteX1380" fmla="*/ 6668441 w 10584443"/>
                    <a:gd name="connsiteY1380" fmla="*/ 611223 h 10574897"/>
                    <a:gd name="connsiteX1381" fmla="*/ 6691053 w 10584443"/>
                    <a:gd name="connsiteY1381" fmla="*/ 631780 h 10574897"/>
                    <a:gd name="connsiteX1382" fmla="*/ 6583476 w 10584443"/>
                    <a:gd name="connsiteY1382" fmla="*/ 621502 h 10574897"/>
                    <a:gd name="connsiteX1383" fmla="*/ 6629384 w 10584443"/>
                    <a:gd name="connsiteY1383" fmla="*/ 608483 h 10574897"/>
                    <a:gd name="connsiteX1384" fmla="*/ 6389562 w 10584443"/>
                    <a:gd name="connsiteY1384" fmla="*/ 551610 h 10574897"/>
                    <a:gd name="connsiteX1385" fmla="*/ 6109344 w 10584443"/>
                    <a:gd name="connsiteY1385" fmla="*/ 537017 h 10574897"/>
                    <a:gd name="connsiteX1386" fmla="*/ 6080533 w 10584443"/>
                    <a:gd name="connsiteY1386" fmla="*/ 538591 h 10574897"/>
                    <a:gd name="connsiteX1387" fmla="*/ 6166869 w 10584443"/>
                    <a:gd name="connsiteY1387" fmla="*/ 573537 h 10574897"/>
                    <a:gd name="connsiteX1388" fmla="*/ 6109344 w 10584443"/>
                    <a:gd name="connsiteY1388" fmla="*/ 537017 h 10574897"/>
                    <a:gd name="connsiteX1389" fmla="*/ 3196513 w 10584443"/>
                    <a:gd name="connsiteY1389" fmla="*/ 531054 h 10574897"/>
                    <a:gd name="connsiteX1390" fmla="*/ 3090306 w 10584443"/>
                    <a:gd name="connsiteY1390" fmla="*/ 561888 h 10574897"/>
                    <a:gd name="connsiteX1391" fmla="*/ 3169790 w 10584443"/>
                    <a:gd name="connsiteY1391" fmla="*/ 547499 h 10574897"/>
                    <a:gd name="connsiteX1392" fmla="*/ 3122510 w 10584443"/>
                    <a:gd name="connsiteY1392" fmla="*/ 596149 h 10574897"/>
                    <a:gd name="connsiteX1393" fmla="*/ 3125251 w 10584443"/>
                    <a:gd name="connsiteY1393" fmla="*/ 596149 h 10574897"/>
                    <a:gd name="connsiteX1394" fmla="*/ 3211587 w 10584443"/>
                    <a:gd name="connsiteY1394" fmla="*/ 548184 h 10574897"/>
                    <a:gd name="connsiteX1395" fmla="*/ 3196513 w 10584443"/>
                    <a:gd name="connsiteY1395" fmla="*/ 531054 h 10574897"/>
                    <a:gd name="connsiteX1396" fmla="*/ 4681339 w 10584443"/>
                    <a:gd name="connsiteY1396" fmla="*/ 528313 h 10574897"/>
                    <a:gd name="connsiteX1397" fmla="*/ 4681339 w 10584443"/>
                    <a:gd name="connsiteY1397" fmla="*/ 548184 h 10574897"/>
                    <a:gd name="connsiteX1398" fmla="*/ 4716286 w 10584443"/>
                    <a:gd name="connsiteY1398" fmla="*/ 535165 h 10574897"/>
                    <a:gd name="connsiteX1399" fmla="*/ 4681339 w 10584443"/>
                    <a:gd name="connsiteY1399" fmla="*/ 528313 h 10574897"/>
                    <a:gd name="connsiteX1400" fmla="*/ 7028690 w 10584443"/>
                    <a:gd name="connsiteY1400" fmla="*/ 525572 h 10574897"/>
                    <a:gd name="connsiteX1401" fmla="*/ 6989118 w 10584443"/>
                    <a:gd name="connsiteY1401" fmla="*/ 529684 h 10574897"/>
                    <a:gd name="connsiteX1402" fmla="*/ 7063121 w 10584443"/>
                    <a:gd name="connsiteY1402" fmla="*/ 533795 h 10574897"/>
                    <a:gd name="connsiteX1403" fmla="*/ 7028690 w 10584443"/>
                    <a:gd name="connsiteY1403" fmla="*/ 525572 h 10574897"/>
                    <a:gd name="connsiteX1404" fmla="*/ 3504841 w 10584443"/>
                    <a:gd name="connsiteY1404" fmla="*/ 518705 h 10574897"/>
                    <a:gd name="connsiteX1405" fmla="*/ 3569250 w 10584443"/>
                    <a:gd name="connsiteY1405" fmla="*/ 576262 h 10574897"/>
                    <a:gd name="connsiteX1406" fmla="*/ 3463728 w 10584443"/>
                    <a:gd name="connsiteY1406" fmla="*/ 557077 h 10574897"/>
                    <a:gd name="connsiteX1407" fmla="*/ 3347928 w 10584443"/>
                    <a:gd name="connsiteY1407" fmla="*/ 581059 h 10574897"/>
                    <a:gd name="connsiteX1408" fmla="*/ 3382872 w 10584443"/>
                    <a:gd name="connsiteY1408" fmla="*/ 559132 h 10574897"/>
                    <a:gd name="connsiteX1409" fmla="*/ 3504841 w 10584443"/>
                    <a:gd name="connsiteY1409" fmla="*/ 518705 h 10574897"/>
                    <a:gd name="connsiteX1410" fmla="*/ 3051351 w 10584443"/>
                    <a:gd name="connsiteY1410" fmla="*/ 517500 h 10574897"/>
                    <a:gd name="connsiteX1411" fmla="*/ 2925856 w 10584443"/>
                    <a:gd name="connsiteY1411" fmla="*/ 603686 h 10574897"/>
                    <a:gd name="connsiteX1412" fmla="*/ 3008081 w 10584443"/>
                    <a:gd name="connsiteY1412" fmla="*/ 594093 h 10574897"/>
                    <a:gd name="connsiteX1413" fmla="*/ 3068380 w 10584443"/>
                    <a:gd name="connsiteY1413" fmla="*/ 520091 h 10574897"/>
                    <a:gd name="connsiteX1414" fmla="*/ 3051351 w 10584443"/>
                    <a:gd name="connsiteY1414" fmla="*/ 517500 h 10574897"/>
                    <a:gd name="connsiteX1415" fmla="*/ 7137123 w 10584443"/>
                    <a:gd name="connsiteY1415" fmla="*/ 513924 h 10574897"/>
                    <a:gd name="connsiteX1416" fmla="*/ 7301573 w 10584443"/>
                    <a:gd name="connsiteY1416" fmla="*/ 582445 h 10574897"/>
                    <a:gd name="connsiteX1417" fmla="*/ 7170699 w 10584443"/>
                    <a:gd name="connsiteY1417" fmla="*/ 513924 h 10574897"/>
                    <a:gd name="connsiteX1418" fmla="*/ 3783719 w 10584443"/>
                    <a:gd name="connsiteY1418" fmla="*/ 513907 h 10574897"/>
                    <a:gd name="connsiteX1419" fmla="*/ 3826202 w 10584443"/>
                    <a:gd name="connsiteY1419" fmla="*/ 529667 h 10574897"/>
                    <a:gd name="connsiteX1420" fmla="*/ 3674086 w 10584443"/>
                    <a:gd name="connsiteY1420" fmla="*/ 557075 h 10574897"/>
                    <a:gd name="connsiteX1421" fmla="*/ 3783719 w 10584443"/>
                    <a:gd name="connsiteY1421" fmla="*/ 513907 h 10574897"/>
                    <a:gd name="connsiteX1422" fmla="*/ 4292682 w 10584443"/>
                    <a:gd name="connsiteY1422" fmla="*/ 511655 h 10574897"/>
                    <a:gd name="connsiteX1423" fmla="*/ 4263381 w 10584443"/>
                    <a:gd name="connsiteY1423" fmla="*/ 511868 h 10574897"/>
                    <a:gd name="connsiteX1424" fmla="*/ 4257900 w 10584443"/>
                    <a:gd name="connsiteY1424" fmla="*/ 513924 h 10574897"/>
                    <a:gd name="connsiteX1425" fmla="*/ 4320940 w 10584443"/>
                    <a:gd name="connsiteY1425" fmla="*/ 519406 h 10574897"/>
                    <a:gd name="connsiteX1426" fmla="*/ 4292682 w 10584443"/>
                    <a:gd name="connsiteY1426" fmla="*/ 511655 h 10574897"/>
                    <a:gd name="connsiteX1427" fmla="*/ 3105413 w 10584443"/>
                    <a:gd name="connsiteY1427" fmla="*/ 503603 h 10574897"/>
                    <a:gd name="connsiteX1428" fmla="*/ 3082084 w 10584443"/>
                    <a:gd name="connsiteY1428" fmla="*/ 504331 h 10574897"/>
                    <a:gd name="connsiteX1429" fmla="*/ 3076602 w 10584443"/>
                    <a:gd name="connsiteY1429" fmla="*/ 553666 h 10574897"/>
                    <a:gd name="connsiteX1430" fmla="*/ 3079343 w 10584443"/>
                    <a:gd name="connsiteY1430" fmla="*/ 553666 h 10574897"/>
                    <a:gd name="connsiteX1431" fmla="*/ 3150604 w 10584443"/>
                    <a:gd name="connsiteY1431" fmla="*/ 513239 h 10574897"/>
                    <a:gd name="connsiteX1432" fmla="*/ 3105413 w 10584443"/>
                    <a:gd name="connsiteY1432" fmla="*/ 503603 h 10574897"/>
                    <a:gd name="connsiteX1433" fmla="*/ 6239501 w 10584443"/>
                    <a:gd name="connsiteY1433" fmla="*/ 494738 h 10574897"/>
                    <a:gd name="connsiteX1434" fmla="*/ 6321041 w 10584443"/>
                    <a:gd name="connsiteY1434" fmla="*/ 516665 h 10574897"/>
                    <a:gd name="connsiteX1435" fmla="*/ 6239501 w 10584443"/>
                    <a:gd name="connsiteY1435" fmla="*/ 494738 h 10574897"/>
                    <a:gd name="connsiteX1436" fmla="*/ 3640510 w 10584443"/>
                    <a:gd name="connsiteY1436" fmla="*/ 494036 h 10574897"/>
                    <a:gd name="connsiteX1437" fmla="*/ 3672715 w 10584443"/>
                    <a:gd name="connsiteY1437" fmla="*/ 507055 h 10574897"/>
                    <a:gd name="connsiteX1438" fmla="*/ 3648048 w 10584443"/>
                    <a:gd name="connsiteY1438" fmla="*/ 526241 h 10574897"/>
                    <a:gd name="connsiteX1439" fmla="*/ 3600083 w 10584443"/>
                    <a:gd name="connsiteY1439" fmla="*/ 536519 h 10574897"/>
                    <a:gd name="connsiteX1440" fmla="*/ 3585694 w 10584443"/>
                    <a:gd name="connsiteY1440" fmla="*/ 518018 h 10574897"/>
                    <a:gd name="connsiteX1441" fmla="*/ 3565138 w 10584443"/>
                    <a:gd name="connsiteY1441" fmla="*/ 518018 h 10574897"/>
                    <a:gd name="connsiteX1442" fmla="*/ 3640510 w 10584443"/>
                    <a:gd name="connsiteY1442" fmla="*/ 494036 h 10574897"/>
                    <a:gd name="connsiteX1443" fmla="*/ 5809876 w 10584443"/>
                    <a:gd name="connsiteY1443" fmla="*/ 491997 h 10574897"/>
                    <a:gd name="connsiteX1444" fmla="*/ 5812911 w 10584443"/>
                    <a:gd name="connsiteY1444" fmla="*/ 493294 h 10574897"/>
                    <a:gd name="connsiteX1445" fmla="*/ 5806940 w 10584443"/>
                    <a:gd name="connsiteY1445" fmla="*/ 502629 h 10574897"/>
                    <a:gd name="connsiteX1446" fmla="*/ 5908546 w 10584443"/>
                    <a:gd name="connsiteY1446" fmla="*/ 520091 h 10574897"/>
                    <a:gd name="connsiteX1447" fmla="*/ 5836374 w 10584443"/>
                    <a:gd name="connsiteY1447" fmla="*/ 503324 h 10574897"/>
                    <a:gd name="connsiteX1448" fmla="*/ 5812911 w 10584443"/>
                    <a:gd name="connsiteY1448" fmla="*/ 493294 h 10574897"/>
                    <a:gd name="connsiteX1449" fmla="*/ 5813302 w 10584443"/>
                    <a:gd name="connsiteY1449" fmla="*/ 492683 h 10574897"/>
                    <a:gd name="connsiteX1450" fmla="*/ 4451129 w 10584443"/>
                    <a:gd name="connsiteY1450" fmla="*/ 489942 h 10574897"/>
                    <a:gd name="connsiteX1451" fmla="*/ 4445648 w 10584443"/>
                    <a:gd name="connsiteY1451" fmla="*/ 491997 h 10574897"/>
                    <a:gd name="connsiteX1452" fmla="*/ 4367533 w 10584443"/>
                    <a:gd name="connsiteY1452" fmla="*/ 515980 h 10574897"/>
                    <a:gd name="connsiteX1453" fmla="*/ 4451129 w 10584443"/>
                    <a:gd name="connsiteY1453" fmla="*/ 489942 h 10574897"/>
                    <a:gd name="connsiteX1454" fmla="*/ 4553666 w 10584443"/>
                    <a:gd name="connsiteY1454" fmla="*/ 486376 h 10574897"/>
                    <a:gd name="connsiteX1455" fmla="*/ 4508686 w 10584443"/>
                    <a:gd name="connsiteY1455" fmla="*/ 508442 h 10574897"/>
                    <a:gd name="connsiteX1456" fmla="*/ 4582670 w 10584443"/>
                    <a:gd name="connsiteY1456" fmla="*/ 489942 h 10574897"/>
                    <a:gd name="connsiteX1457" fmla="*/ 4577189 w 10584443"/>
                    <a:gd name="connsiteY1457" fmla="*/ 491312 h 10574897"/>
                    <a:gd name="connsiteX1458" fmla="*/ 4553666 w 10584443"/>
                    <a:gd name="connsiteY1458" fmla="*/ 486376 h 10574897"/>
                    <a:gd name="connsiteX1459" fmla="*/ 3218975 w 10584443"/>
                    <a:gd name="connsiteY1459" fmla="*/ 485739 h 10574897"/>
                    <a:gd name="connsiteX1460" fmla="*/ 3159512 w 10584443"/>
                    <a:gd name="connsiteY1460" fmla="*/ 513924 h 10574897"/>
                    <a:gd name="connsiteX1461" fmla="*/ 3162253 w 10584443"/>
                    <a:gd name="connsiteY1461" fmla="*/ 513924 h 10574897"/>
                    <a:gd name="connsiteX1462" fmla="*/ 3247218 w 10584443"/>
                    <a:gd name="connsiteY1462" fmla="*/ 491997 h 10574897"/>
                    <a:gd name="connsiteX1463" fmla="*/ 3238236 w 10584443"/>
                    <a:gd name="connsiteY1463" fmla="*/ 486173 h 10574897"/>
                    <a:gd name="connsiteX1464" fmla="*/ 3218975 w 10584443"/>
                    <a:gd name="connsiteY1464" fmla="*/ 485739 h 10574897"/>
                    <a:gd name="connsiteX1465" fmla="*/ 6098348 w 10584443"/>
                    <a:gd name="connsiteY1465" fmla="*/ 479664 h 10574897"/>
                    <a:gd name="connsiteX1466" fmla="*/ 6070940 w 10584443"/>
                    <a:gd name="connsiteY1466" fmla="*/ 509128 h 10574897"/>
                    <a:gd name="connsiteX1467" fmla="*/ 6157276 w 10584443"/>
                    <a:gd name="connsiteY1467" fmla="*/ 513239 h 10574897"/>
                    <a:gd name="connsiteX1468" fmla="*/ 6166184 w 10584443"/>
                    <a:gd name="connsiteY1468" fmla="*/ 550925 h 10574897"/>
                    <a:gd name="connsiteX1469" fmla="*/ 6223056 w 10584443"/>
                    <a:gd name="connsiteY1469" fmla="*/ 522146 h 10574897"/>
                    <a:gd name="connsiteX1470" fmla="*/ 6098348 w 10584443"/>
                    <a:gd name="connsiteY1470" fmla="*/ 479664 h 10574897"/>
                    <a:gd name="connsiteX1471" fmla="*/ 4683396 w 10584443"/>
                    <a:gd name="connsiteY1471" fmla="*/ 479664 h 10574897"/>
                    <a:gd name="connsiteX1472" fmla="*/ 4683396 w 10584443"/>
                    <a:gd name="connsiteY1472" fmla="*/ 503646 h 10574897"/>
                    <a:gd name="connsiteX1473" fmla="*/ 4704637 w 10584443"/>
                    <a:gd name="connsiteY1473" fmla="*/ 503646 h 10574897"/>
                    <a:gd name="connsiteX1474" fmla="*/ 4683396 w 10584443"/>
                    <a:gd name="connsiteY1474" fmla="*/ 479664 h 10574897"/>
                    <a:gd name="connsiteX1475" fmla="*/ 4099609 w 10584443"/>
                    <a:gd name="connsiteY1475" fmla="*/ 475546 h 10574897"/>
                    <a:gd name="connsiteX1476" fmla="*/ 4057811 w 10584443"/>
                    <a:gd name="connsiteY1476" fmla="*/ 524195 h 10574897"/>
                    <a:gd name="connsiteX1477" fmla="*/ 4099609 w 10584443"/>
                    <a:gd name="connsiteY1477" fmla="*/ 475546 h 10574897"/>
                    <a:gd name="connsiteX1478" fmla="*/ 4804678 w 10584443"/>
                    <a:gd name="connsiteY1478" fmla="*/ 474182 h 10574897"/>
                    <a:gd name="connsiteX1479" fmla="*/ 4804678 w 10584443"/>
                    <a:gd name="connsiteY1479" fmla="*/ 485830 h 10574897"/>
                    <a:gd name="connsiteX1480" fmla="*/ 4833456 w 10584443"/>
                    <a:gd name="connsiteY1480" fmla="*/ 478293 h 10574897"/>
                    <a:gd name="connsiteX1481" fmla="*/ 3835120 w 10584443"/>
                    <a:gd name="connsiteY1481" fmla="*/ 473490 h 10574897"/>
                    <a:gd name="connsiteX1482" fmla="*/ 3822786 w 10584443"/>
                    <a:gd name="connsiteY1482" fmla="*/ 512547 h 10574897"/>
                    <a:gd name="connsiteX1483" fmla="*/ 3835120 w 10584443"/>
                    <a:gd name="connsiteY1483" fmla="*/ 473490 h 10574897"/>
                    <a:gd name="connsiteX1484" fmla="*/ 4902736 w 10584443"/>
                    <a:gd name="connsiteY1484" fmla="*/ 463840 h 10574897"/>
                    <a:gd name="connsiteX1485" fmla="*/ 4851957 w 10584443"/>
                    <a:gd name="connsiteY1485" fmla="*/ 478293 h 10574897"/>
                    <a:gd name="connsiteX1486" fmla="*/ 4848531 w 10584443"/>
                    <a:gd name="connsiteY1486" fmla="*/ 479664 h 10574897"/>
                    <a:gd name="connsiteX1487" fmla="*/ 4864976 w 10584443"/>
                    <a:gd name="connsiteY1487" fmla="*/ 495423 h 10574897"/>
                    <a:gd name="connsiteX1488" fmla="*/ 4920477 w 10584443"/>
                    <a:gd name="connsiteY1488" fmla="*/ 470756 h 10574897"/>
                    <a:gd name="connsiteX1489" fmla="*/ 4902736 w 10584443"/>
                    <a:gd name="connsiteY1489" fmla="*/ 463840 h 10574897"/>
                    <a:gd name="connsiteX1490" fmla="*/ 5927732 w 10584443"/>
                    <a:gd name="connsiteY1490" fmla="*/ 460478 h 10574897"/>
                    <a:gd name="connsiteX1491" fmla="*/ 5892786 w 10584443"/>
                    <a:gd name="connsiteY1491" fmla="*/ 486516 h 10574897"/>
                    <a:gd name="connsiteX1492" fmla="*/ 5927732 w 10584443"/>
                    <a:gd name="connsiteY1492" fmla="*/ 460478 h 10574897"/>
                    <a:gd name="connsiteX1493" fmla="*/ 5254086 w 10584443"/>
                    <a:gd name="connsiteY1493" fmla="*/ 460292 h 10574897"/>
                    <a:gd name="connsiteX1494" fmla="*/ 5269246 w 10584443"/>
                    <a:gd name="connsiteY1494" fmla="*/ 472112 h 10574897"/>
                    <a:gd name="connsiteX1495" fmla="*/ 5213744 w 10584443"/>
                    <a:gd name="connsiteY1495" fmla="*/ 472112 h 10574897"/>
                    <a:gd name="connsiteX1496" fmla="*/ 5254086 w 10584443"/>
                    <a:gd name="connsiteY1496" fmla="*/ 460292 h 10574897"/>
                    <a:gd name="connsiteX1497" fmla="*/ 4933496 w 10584443"/>
                    <a:gd name="connsiteY1497" fmla="*/ 459107 h 10574897"/>
                    <a:gd name="connsiteX1498" fmla="*/ 4913625 w 10584443"/>
                    <a:gd name="connsiteY1498" fmla="*/ 494738 h 10574897"/>
                    <a:gd name="connsiteX1499" fmla="*/ 4977350 w 10584443"/>
                    <a:gd name="connsiteY1499" fmla="*/ 494738 h 10574897"/>
                    <a:gd name="connsiteX1500" fmla="*/ 5014351 w 10584443"/>
                    <a:gd name="connsiteY1500" fmla="*/ 462533 h 10574897"/>
                    <a:gd name="connsiteX1501" fmla="*/ 4933496 w 10584443"/>
                    <a:gd name="connsiteY1501" fmla="*/ 459107 h 10574897"/>
                    <a:gd name="connsiteX1502" fmla="*/ 3980383 w 10584443"/>
                    <a:gd name="connsiteY1502" fmla="*/ 457730 h 10574897"/>
                    <a:gd name="connsiteX1503" fmla="*/ 3887881 w 10584443"/>
                    <a:gd name="connsiteY1503" fmla="*/ 491305 h 10574897"/>
                    <a:gd name="connsiteX1504" fmla="*/ 3884453 w 10584443"/>
                    <a:gd name="connsiteY1504" fmla="*/ 473490 h 10574897"/>
                    <a:gd name="connsiteX1505" fmla="*/ 3980383 w 10584443"/>
                    <a:gd name="connsiteY1505" fmla="*/ 457730 h 10574897"/>
                    <a:gd name="connsiteX1506" fmla="*/ 5863687 w 10584443"/>
                    <a:gd name="connsiteY1506" fmla="*/ 457416 h 10574897"/>
                    <a:gd name="connsiteX1507" fmla="*/ 5824951 w 10584443"/>
                    <a:gd name="connsiteY1507" fmla="*/ 480349 h 10574897"/>
                    <a:gd name="connsiteX1508" fmla="*/ 5889360 w 10584443"/>
                    <a:gd name="connsiteY1508" fmla="*/ 494053 h 10574897"/>
                    <a:gd name="connsiteX1509" fmla="*/ 5875388 w 10584443"/>
                    <a:gd name="connsiteY1509" fmla="*/ 465820 h 10574897"/>
                    <a:gd name="connsiteX1510" fmla="*/ 5878148 w 10584443"/>
                    <a:gd name="connsiteY1510" fmla="*/ 458405 h 10574897"/>
                    <a:gd name="connsiteX1511" fmla="*/ 5878397 w 10584443"/>
                    <a:gd name="connsiteY1511" fmla="*/ 458422 h 10574897"/>
                    <a:gd name="connsiteX1512" fmla="*/ 5878397 w 10584443"/>
                    <a:gd name="connsiteY1512" fmla="*/ 457737 h 10574897"/>
                    <a:gd name="connsiteX1513" fmla="*/ 5878148 w 10584443"/>
                    <a:gd name="connsiteY1513" fmla="*/ 458405 h 10574897"/>
                    <a:gd name="connsiteX1514" fmla="*/ 7022693 w 10584443"/>
                    <a:gd name="connsiteY1514" fmla="*/ 456367 h 10574897"/>
                    <a:gd name="connsiteX1515" fmla="*/ 7096696 w 10584443"/>
                    <a:gd name="connsiteY1515" fmla="*/ 507072 h 10574897"/>
                    <a:gd name="connsiteX1516" fmla="*/ 7119327 w 10584443"/>
                    <a:gd name="connsiteY1516" fmla="*/ 499925 h 10574897"/>
                    <a:gd name="connsiteX1517" fmla="*/ 7120678 w 10584443"/>
                    <a:gd name="connsiteY1517" fmla="*/ 500905 h 10574897"/>
                    <a:gd name="connsiteX1518" fmla="*/ 7122734 w 10584443"/>
                    <a:gd name="connsiteY1518" fmla="*/ 498849 h 10574897"/>
                    <a:gd name="connsiteX1519" fmla="*/ 7119327 w 10584443"/>
                    <a:gd name="connsiteY1519" fmla="*/ 499925 h 10574897"/>
                    <a:gd name="connsiteX1520" fmla="*/ 7098334 w 10584443"/>
                    <a:gd name="connsiteY1520" fmla="*/ 484696 h 10574897"/>
                    <a:gd name="connsiteX1521" fmla="*/ 7022693 w 10584443"/>
                    <a:gd name="connsiteY1521" fmla="*/ 456367 h 10574897"/>
                    <a:gd name="connsiteX1522" fmla="*/ 6115703 w 10584443"/>
                    <a:gd name="connsiteY1522" fmla="*/ 441988 h 10574897"/>
                    <a:gd name="connsiteX1523" fmla="*/ 6098348 w 10584443"/>
                    <a:gd name="connsiteY1523" fmla="*/ 448144 h 10574897"/>
                    <a:gd name="connsiteX1524" fmla="*/ 6123786 w 10584443"/>
                    <a:gd name="connsiteY1524" fmla="*/ 461848 h 10574897"/>
                    <a:gd name="connsiteX1525" fmla="*/ 6148535 w 10584443"/>
                    <a:gd name="connsiteY1525" fmla="*/ 466692 h 10574897"/>
                    <a:gd name="connsiteX1526" fmla="*/ 6148369 w 10584443"/>
                    <a:gd name="connsiteY1526" fmla="*/ 467330 h 10574897"/>
                    <a:gd name="connsiteX1527" fmla="*/ 6151795 w 10584443"/>
                    <a:gd name="connsiteY1527" fmla="*/ 467330 h 10574897"/>
                    <a:gd name="connsiteX1528" fmla="*/ 6148535 w 10584443"/>
                    <a:gd name="connsiteY1528" fmla="*/ 466692 h 10574897"/>
                    <a:gd name="connsiteX1529" fmla="*/ 6150671 w 10584443"/>
                    <a:gd name="connsiteY1529" fmla="*/ 458454 h 10574897"/>
                    <a:gd name="connsiteX1530" fmla="*/ 6115703 w 10584443"/>
                    <a:gd name="connsiteY1530" fmla="*/ 441988 h 10574897"/>
                    <a:gd name="connsiteX1531" fmla="*/ 7152197 w 10584443"/>
                    <a:gd name="connsiteY1531" fmla="*/ 438533 h 10574897"/>
                    <a:gd name="connsiteX1532" fmla="*/ 7340629 w 10584443"/>
                    <a:gd name="connsiteY1532" fmla="*/ 531721 h 10574897"/>
                    <a:gd name="connsiteX1533" fmla="*/ 7152197 w 10584443"/>
                    <a:gd name="connsiteY1533" fmla="*/ 438533 h 10574897"/>
                    <a:gd name="connsiteX1534" fmla="*/ 3877603 w 10584443"/>
                    <a:gd name="connsiteY1534" fmla="*/ 430322 h 10574897"/>
                    <a:gd name="connsiteX1535" fmla="*/ 3740561 w 10584443"/>
                    <a:gd name="connsiteY1535" fmla="*/ 481713 h 10574897"/>
                    <a:gd name="connsiteX1536" fmla="*/ 3877603 w 10584443"/>
                    <a:gd name="connsiteY1536" fmla="*/ 430322 h 10574897"/>
                    <a:gd name="connsiteX1537" fmla="*/ 4675858 w 10584443"/>
                    <a:gd name="connsiteY1537" fmla="*/ 428586 h 10574897"/>
                    <a:gd name="connsiteX1538" fmla="*/ 4627894 w 10584443"/>
                    <a:gd name="connsiteY1538" fmla="*/ 436496 h 10574897"/>
                    <a:gd name="connsiteX1539" fmla="*/ 4622413 w 10584443"/>
                    <a:gd name="connsiteY1539" fmla="*/ 437866 h 10574897"/>
                    <a:gd name="connsiteX1540" fmla="*/ 4656672 w 10584443"/>
                    <a:gd name="connsiteY1540" fmla="*/ 445403 h 10574897"/>
                    <a:gd name="connsiteX1541" fmla="*/ 4581985 w 10584443"/>
                    <a:gd name="connsiteY1541" fmla="*/ 470756 h 10574897"/>
                    <a:gd name="connsiteX1542" fmla="*/ 4600485 w 10584443"/>
                    <a:gd name="connsiteY1542" fmla="*/ 491997 h 10574897"/>
                    <a:gd name="connsiteX1543" fmla="*/ 4625837 w 10584443"/>
                    <a:gd name="connsiteY1543" fmla="*/ 481719 h 10574897"/>
                    <a:gd name="connsiteX1544" fmla="*/ 4694359 w 10584443"/>
                    <a:gd name="connsiteY1544" fmla="*/ 441292 h 10574897"/>
                    <a:gd name="connsiteX1545" fmla="*/ 4699841 w 10584443"/>
                    <a:gd name="connsiteY1545" fmla="*/ 449514 h 10574897"/>
                    <a:gd name="connsiteX1546" fmla="*/ 4723823 w 10584443"/>
                    <a:gd name="connsiteY1546" fmla="*/ 436496 h 10574897"/>
                    <a:gd name="connsiteX1547" fmla="*/ 4675858 w 10584443"/>
                    <a:gd name="connsiteY1547" fmla="*/ 428586 h 10574897"/>
                    <a:gd name="connsiteX1548" fmla="*/ 4933496 w 10584443"/>
                    <a:gd name="connsiteY1548" fmla="*/ 427588 h 10574897"/>
                    <a:gd name="connsiteX1549" fmla="*/ 4942405 w 10584443"/>
                    <a:gd name="connsiteY1549" fmla="*/ 438551 h 10574897"/>
                    <a:gd name="connsiteX1550" fmla="*/ 4943775 w 10584443"/>
                    <a:gd name="connsiteY1550" fmla="*/ 438551 h 10574897"/>
                    <a:gd name="connsiteX1551" fmla="*/ 4933496 w 10584443"/>
                    <a:gd name="connsiteY1551" fmla="*/ 427588 h 10574897"/>
                    <a:gd name="connsiteX1552" fmla="*/ 5331600 w 10584443"/>
                    <a:gd name="connsiteY1552" fmla="*/ 420728 h 10574897"/>
                    <a:gd name="connsiteX1553" fmla="*/ 5300081 w 10584443"/>
                    <a:gd name="connsiteY1553" fmla="*/ 450192 h 10574897"/>
                    <a:gd name="connsiteX1554" fmla="*/ 5331600 w 10584443"/>
                    <a:gd name="connsiteY1554" fmla="*/ 420728 h 10574897"/>
                    <a:gd name="connsiteX1555" fmla="*/ 4893821 w 10584443"/>
                    <a:gd name="connsiteY1555" fmla="*/ 416692 h 10574897"/>
                    <a:gd name="connsiteX1556" fmla="*/ 4870457 w 10584443"/>
                    <a:gd name="connsiteY1556" fmla="*/ 424847 h 10574897"/>
                    <a:gd name="connsiteX1557" fmla="*/ 4917738 w 10584443"/>
                    <a:gd name="connsiteY1557" fmla="*/ 447459 h 10574897"/>
                    <a:gd name="connsiteX1558" fmla="*/ 4909514 w 10584443"/>
                    <a:gd name="connsiteY1558" fmla="*/ 425532 h 10574897"/>
                    <a:gd name="connsiteX1559" fmla="*/ 4920477 w 10584443"/>
                    <a:gd name="connsiteY1559" fmla="*/ 419365 h 10574897"/>
                    <a:gd name="connsiteX1560" fmla="*/ 4918422 w 10584443"/>
                    <a:gd name="connsiteY1560" fmla="*/ 419365 h 10574897"/>
                    <a:gd name="connsiteX1561" fmla="*/ 4893821 w 10584443"/>
                    <a:gd name="connsiteY1561" fmla="*/ 416692 h 10574897"/>
                    <a:gd name="connsiteX1562" fmla="*/ 5886630 w 10584443"/>
                    <a:gd name="connsiteY1562" fmla="*/ 412310 h 10574897"/>
                    <a:gd name="connsiteX1563" fmla="*/ 5868119 w 10584443"/>
                    <a:gd name="connsiteY1563" fmla="*/ 417995 h 10574897"/>
                    <a:gd name="connsiteX1564" fmla="*/ 5892786 w 10584443"/>
                    <a:gd name="connsiteY1564" fmla="*/ 437866 h 10574897"/>
                    <a:gd name="connsiteX1565" fmla="*/ 5936639 w 10584443"/>
                    <a:gd name="connsiteY1565" fmla="*/ 424162 h 10574897"/>
                    <a:gd name="connsiteX1566" fmla="*/ 5886630 w 10584443"/>
                    <a:gd name="connsiteY1566" fmla="*/ 412310 h 10574897"/>
                    <a:gd name="connsiteX1567" fmla="*/ 4047524 w 10584443"/>
                    <a:gd name="connsiteY1567" fmla="*/ 405644 h 10574897"/>
                    <a:gd name="connsiteX1568" fmla="*/ 3979003 w 10584443"/>
                    <a:gd name="connsiteY1568" fmla="*/ 449497 h 10574897"/>
                    <a:gd name="connsiteX1569" fmla="*/ 3999559 w 10584443"/>
                    <a:gd name="connsiteY1569" fmla="*/ 411811 h 10574897"/>
                    <a:gd name="connsiteX1570" fmla="*/ 4047524 w 10584443"/>
                    <a:gd name="connsiteY1570" fmla="*/ 405644 h 10574897"/>
                    <a:gd name="connsiteX1571" fmla="*/ 6893189 w 10584443"/>
                    <a:gd name="connsiteY1571" fmla="*/ 403606 h 10574897"/>
                    <a:gd name="connsiteX1572" fmla="*/ 6987063 w 10584443"/>
                    <a:gd name="connsiteY1572" fmla="*/ 460478 h 10574897"/>
                    <a:gd name="connsiteX1573" fmla="*/ 6967877 w 10584443"/>
                    <a:gd name="connsiteY1573" fmla="*/ 430329 h 10574897"/>
                    <a:gd name="connsiteX1574" fmla="*/ 7042565 w 10584443"/>
                    <a:gd name="connsiteY1574" fmla="*/ 434440 h 10574897"/>
                    <a:gd name="connsiteX1575" fmla="*/ 6893189 w 10584443"/>
                    <a:gd name="connsiteY1575" fmla="*/ 403606 h 10574897"/>
                    <a:gd name="connsiteX1576" fmla="*/ 6408376 w 10584443"/>
                    <a:gd name="connsiteY1576" fmla="*/ 395625 h 10574897"/>
                    <a:gd name="connsiteX1577" fmla="*/ 6372432 w 10584443"/>
                    <a:gd name="connsiteY1577" fmla="*/ 398809 h 10574897"/>
                    <a:gd name="connsiteX1578" fmla="*/ 6440952 w 10584443"/>
                    <a:gd name="connsiteY1578" fmla="*/ 411143 h 10574897"/>
                    <a:gd name="connsiteX1579" fmla="*/ 6408376 w 10584443"/>
                    <a:gd name="connsiteY1579" fmla="*/ 395625 h 10574897"/>
                    <a:gd name="connsiteX1580" fmla="*/ 5211004 w 10584443"/>
                    <a:gd name="connsiteY1580" fmla="*/ 389199 h 10574897"/>
                    <a:gd name="connsiteX1581" fmla="*/ 5170577 w 10584443"/>
                    <a:gd name="connsiteY1581" fmla="*/ 424145 h 10574897"/>
                    <a:gd name="connsiteX1582" fmla="*/ 5191817 w 10584443"/>
                    <a:gd name="connsiteY1582" fmla="*/ 398107 h 10574897"/>
                    <a:gd name="connsiteX1583" fmla="*/ 5182225 w 10584443"/>
                    <a:gd name="connsiteY1583" fmla="*/ 393310 h 10574897"/>
                    <a:gd name="connsiteX1584" fmla="*/ 5211004 w 10584443"/>
                    <a:gd name="connsiteY1584" fmla="*/ 389199 h 10574897"/>
                    <a:gd name="connsiteX1585" fmla="*/ 3594758 w 10584443"/>
                    <a:gd name="connsiteY1585" fmla="*/ 389023 h 10574897"/>
                    <a:gd name="connsiteX1586" fmla="*/ 3455521 w 10584443"/>
                    <a:gd name="connsiteY1586" fmla="*/ 457052 h 10574897"/>
                    <a:gd name="connsiteX1587" fmla="*/ 3537746 w 10584443"/>
                    <a:gd name="connsiteY1587" fmla="*/ 457052 h 10574897"/>
                    <a:gd name="connsiteX1588" fmla="*/ 3502116 w 10584443"/>
                    <a:gd name="connsiteY1588" fmla="*/ 436496 h 10574897"/>
                    <a:gd name="connsiteX1589" fmla="*/ 3599415 w 10584443"/>
                    <a:gd name="connsiteY1589" fmla="*/ 414569 h 10574897"/>
                    <a:gd name="connsiteX1590" fmla="*/ 3602156 w 10584443"/>
                    <a:gd name="connsiteY1590" fmla="*/ 414569 h 10574897"/>
                    <a:gd name="connsiteX1591" fmla="*/ 3625454 w 10584443"/>
                    <a:gd name="connsiteY1591" fmla="*/ 393327 h 10574897"/>
                    <a:gd name="connsiteX1592" fmla="*/ 3594758 w 10584443"/>
                    <a:gd name="connsiteY1592" fmla="*/ 389023 h 10574897"/>
                    <a:gd name="connsiteX1593" fmla="*/ 3874270 w 10584443"/>
                    <a:gd name="connsiteY1593" fmla="*/ 369259 h 10574897"/>
                    <a:gd name="connsiteX1594" fmla="*/ 3836498 w 10584443"/>
                    <a:gd name="connsiteY1594" fmla="*/ 381679 h 10574897"/>
                    <a:gd name="connsiteX1595" fmla="*/ 3837182 w 10584443"/>
                    <a:gd name="connsiteY1595" fmla="*/ 381679 h 10574897"/>
                    <a:gd name="connsiteX1596" fmla="*/ 3914611 w 10584443"/>
                    <a:gd name="connsiteY1596" fmla="*/ 370716 h 10574897"/>
                    <a:gd name="connsiteX1597" fmla="*/ 3874270 w 10584443"/>
                    <a:gd name="connsiteY1597" fmla="*/ 369259 h 10574897"/>
                    <a:gd name="connsiteX1598" fmla="*/ 3770717 w 10584443"/>
                    <a:gd name="connsiteY1598" fmla="*/ 354271 h 10574897"/>
                    <a:gd name="connsiteX1599" fmla="*/ 3693290 w 10584443"/>
                    <a:gd name="connsiteY1599" fmla="*/ 376197 h 10574897"/>
                    <a:gd name="connsiteX1600" fmla="*/ 3754272 w 10584443"/>
                    <a:gd name="connsiteY1600" fmla="*/ 376197 h 10574897"/>
                    <a:gd name="connsiteX1601" fmla="*/ 3757013 w 10584443"/>
                    <a:gd name="connsiteY1601" fmla="*/ 376197 h 10574897"/>
                    <a:gd name="connsiteX1602" fmla="*/ 3770717 w 10584443"/>
                    <a:gd name="connsiteY1602" fmla="*/ 354271 h 10574897"/>
                    <a:gd name="connsiteX1603" fmla="*/ 6752037 w 10584443"/>
                    <a:gd name="connsiteY1603" fmla="*/ 353585 h 10574897"/>
                    <a:gd name="connsiteX1604" fmla="*/ 6760944 w 10584443"/>
                    <a:gd name="connsiteY1604" fmla="*/ 383735 h 10574897"/>
                    <a:gd name="connsiteX1605" fmla="*/ 6821243 w 10584443"/>
                    <a:gd name="connsiteY1605" fmla="*/ 393327 h 10574897"/>
                    <a:gd name="connsiteX1606" fmla="*/ 6876744 w 10584443"/>
                    <a:gd name="connsiteY1606" fmla="*/ 365234 h 10574897"/>
                    <a:gd name="connsiteX1607" fmla="*/ 6752037 w 10584443"/>
                    <a:gd name="connsiteY1607" fmla="*/ 353585 h 10574897"/>
                    <a:gd name="connsiteX1608" fmla="*/ 4658620 w 10584443"/>
                    <a:gd name="connsiteY1608" fmla="*/ 349360 h 10574897"/>
                    <a:gd name="connsiteX1609" fmla="*/ 4668319 w 10584443"/>
                    <a:gd name="connsiteY1609" fmla="*/ 358375 h 10574897"/>
                    <a:gd name="connsiteX1610" fmla="*/ 4621040 w 10584443"/>
                    <a:gd name="connsiteY1610" fmla="*/ 385784 h 10574897"/>
                    <a:gd name="connsiteX1611" fmla="*/ 4658620 w 10584443"/>
                    <a:gd name="connsiteY1611" fmla="*/ 349360 h 10574897"/>
                    <a:gd name="connsiteX1612" fmla="*/ 4754655 w 10584443"/>
                    <a:gd name="connsiteY1612" fmla="*/ 342615 h 10574897"/>
                    <a:gd name="connsiteX1613" fmla="*/ 4669004 w 10584443"/>
                    <a:gd name="connsiteY1613" fmla="*/ 364542 h 10574897"/>
                    <a:gd name="connsiteX1614" fmla="*/ 4754655 w 10584443"/>
                    <a:gd name="connsiteY1614" fmla="*/ 342615 h 10574897"/>
                    <a:gd name="connsiteX1615" fmla="*/ 6913060 w 10584443"/>
                    <a:gd name="connsiteY1615" fmla="*/ 308344 h 10574897"/>
                    <a:gd name="connsiteX1616" fmla="*/ 6928820 w 10584443"/>
                    <a:gd name="connsiteY1616" fmla="*/ 346716 h 10574897"/>
                    <a:gd name="connsiteX1617" fmla="*/ 7050101 w 10584443"/>
                    <a:gd name="connsiteY1617" fmla="*/ 372068 h 10574897"/>
                    <a:gd name="connsiteX1618" fmla="*/ 7133011 w 10584443"/>
                    <a:gd name="connsiteY1618" fmla="*/ 430996 h 10574897"/>
                    <a:gd name="connsiteX1619" fmla="*/ 6844539 w 10584443"/>
                    <a:gd name="connsiteY1619" fmla="*/ 313826 h 10574897"/>
                    <a:gd name="connsiteX1620" fmla="*/ 6913060 w 10584443"/>
                    <a:gd name="connsiteY1620" fmla="*/ 308344 h 10574897"/>
                    <a:gd name="connsiteX1621" fmla="*/ 4179786 w 10584443"/>
                    <a:gd name="connsiteY1621" fmla="*/ 307676 h 10574897"/>
                    <a:gd name="connsiteX1622" fmla="*/ 4131821 w 10584443"/>
                    <a:gd name="connsiteY1622" fmla="*/ 342622 h 10574897"/>
                    <a:gd name="connsiteX1623" fmla="*/ 4179786 w 10584443"/>
                    <a:gd name="connsiteY1623" fmla="*/ 307676 h 10574897"/>
                    <a:gd name="connsiteX1624" fmla="*/ 4530596 w 10584443"/>
                    <a:gd name="connsiteY1624" fmla="*/ 296713 h 10574897"/>
                    <a:gd name="connsiteX1625" fmla="*/ 4483333 w 10584443"/>
                    <a:gd name="connsiteY1625" fmla="*/ 325492 h 10574897"/>
                    <a:gd name="connsiteX1626" fmla="*/ 4522372 w 10584443"/>
                    <a:gd name="connsiteY1626" fmla="*/ 325492 h 10574897"/>
                    <a:gd name="connsiteX1627" fmla="*/ 4530596 w 10584443"/>
                    <a:gd name="connsiteY1627" fmla="*/ 296713 h 10574897"/>
                    <a:gd name="connsiteX1628" fmla="*/ 5990086 w 10584443"/>
                    <a:gd name="connsiteY1628" fmla="*/ 283557 h 10574897"/>
                    <a:gd name="connsiteX1629" fmla="*/ 5950343 w 10584443"/>
                    <a:gd name="connsiteY1629" fmla="*/ 290546 h 10574897"/>
                    <a:gd name="connsiteX1630" fmla="*/ 6029828 w 10584443"/>
                    <a:gd name="connsiteY1630" fmla="*/ 290546 h 10574897"/>
                    <a:gd name="connsiteX1631" fmla="*/ 5990086 w 10584443"/>
                    <a:gd name="connsiteY1631" fmla="*/ 283557 h 10574897"/>
                    <a:gd name="connsiteX1632" fmla="*/ 6764272 w 10584443"/>
                    <a:gd name="connsiteY1632" fmla="*/ 278778 h 10574897"/>
                    <a:gd name="connsiteX1633" fmla="*/ 6813020 w 10584443"/>
                    <a:gd name="connsiteY1633" fmla="*/ 285742 h 10574897"/>
                    <a:gd name="connsiteX1634" fmla="*/ 6811657 w 10584443"/>
                    <a:gd name="connsiteY1634" fmla="*/ 286943 h 10574897"/>
                    <a:gd name="connsiteX1635" fmla="*/ 6715035 w 10584443"/>
                    <a:gd name="connsiteY1635" fmla="*/ 279575 h 10574897"/>
                    <a:gd name="connsiteX1636" fmla="*/ 6764272 w 10584443"/>
                    <a:gd name="connsiteY1636" fmla="*/ 278778 h 10574897"/>
                    <a:gd name="connsiteX1637" fmla="*/ 6842483 w 10584443"/>
                    <a:gd name="connsiteY1637" fmla="*/ 267231 h 10574897"/>
                    <a:gd name="connsiteX1638" fmla="*/ 6915800 w 10584443"/>
                    <a:gd name="connsiteY1638" fmla="*/ 277509 h 10574897"/>
                    <a:gd name="connsiteX1639" fmla="*/ 6954857 w 10584443"/>
                    <a:gd name="connsiteY1639" fmla="*/ 314510 h 10574897"/>
                    <a:gd name="connsiteX1640" fmla="*/ 6842483 w 10584443"/>
                    <a:gd name="connsiteY1640" fmla="*/ 267231 h 10574897"/>
                    <a:gd name="connsiteX1641" fmla="*/ 5793431 w 10584443"/>
                    <a:gd name="connsiteY1641" fmla="*/ 256971 h 10574897"/>
                    <a:gd name="connsiteX1642" fmla="*/ 5793431 w 10584443"/>
                    <a:gd name="connsiteY1642" fmla="*/ 257656 h 10574897"/>
                    <a:gd name="connsiteX1643" fmla="*/ 5938695 w 10584443"/>
                    <a:gd name="connsiteY1643" fmla="*/ 280953 h 10574897"/>
                    <a:gd name="connsiteX1644" fmla="*/ 5793431 w 10584443"/>
                    <a:gd name="connsiteY1644" fmla="*/ 256971 h 10574897"/>
                    <a:gd name="connsiteX1645" fmla="*/ 3863905 w 10584443"/>
                    <a:gd name="connsiteY1645" fmla="*/ 243952 h 10574897"/>
                    <a:gd name="connsiteX1646" fmla="*/ 3862438 w 10584443"/>
                    <a:gd name="connsiteY1646" fmla="*/ 244292 h 10574897"/>
                    <a:gd name="connsiteX1647" fmla="*/ 3788808 w 10584443"/>
                    <a:gd name="connsiteY1647" fmla="*/ 250234 h 10574897"/>
                    <a:gd name="connsiteX1648" fmla="*/ 3715900 w 10584443"/>
                    <a:gd name="connsiteY1648" fmla="*/ 278213 h 10574897"/>
                    <a:gd name="connsiteX1649" fmla="*/ 3862438 w 10584443"/>
                    <a:gd name="connsiteY1649" fmla="*/ 244292 h 10574897"/>
                    <a:gd name="connsiteX1650" fmla="*/ 3866646 w 10584443"/>
                    <a:gd name="connsiteY1650" fmla="*/ 243952 h 10574897"/>
                    <a:gd name="connsiteX1651" fmla="*/ 5770884 w 10584443"/>
                    <a:gd name="connsiteY1651" fmla="*/ 242518 h 10574897"/>
                    <a:gd name="connsiteX1652" fmla="*/ 5694761 w 10584443"/>
                    <a:gd name="connsiteY1652" fmla="*/ 256971 h 10574897"/>
                    <a:gd name="connsiteX1653" fmla="*/ 5795487 w 10584443"/>
                    <a:gd name="connsiteY1653" fmla="*/ 248749 h 10574897"/>
                    <a:gd name="connsiteX1654" fmla="*/ 5770884 w 10584443"/>
                    <a:gd name="connsiteY1654" fmla="*/ 242518 h 10574897"/>
                    <a:gd name="connsiteX1655" fmla="*/ 4359311 w 10584443"/>
                    <a:gd name="connsiteY1655" fmla="*/ 224766 h 10574897"/>
                    <a:gd name="connsiteX1656" fmla="*/ 4352459 w 10584443"/>
                    <a:gd name="connsiteY1656" fmla="*/ 274101 h 10574897"/>
                    <a:gd name="connsiteX1657" fmla="*/ 4352459 w 10584443"/>
                    <a:gd name="connsiteY1657" fmla="*/ 267934 h 10574897"/>
                    <a:gd name="connsiteX1658" fmla="*/ 4359311 w 10584443"/>
                    <a:gd name="connsiteY1658" fmla="*/ 224766 h 10574897"/>
                    <a:gd name="connsiteX1659" fmla="*/ 4095505 w 10584443"/>
                    <a:gd name="connsiteY1659" fmla="*/ 222027 h 10574897"/>
                    <a:gd name="connsiteX1660" fmla="*/ 4098033 w 10584443"/>
                    <a:gd name="connsiteY1660" fmla="*/ 222239 h 10574897"/>
                    <a:gd name="connsiteX1661" fmla="*/ 4078386 w 10584443"/>
                    <a:gd name="connsiteY1661" fmla="*/ 241811 h 10574897"/>
                    <a:gd name="connsiteX1662" fmla="*/ 4011225 w 10584443"/>
                    <a:gd name="connsiteY1662" fmla="*/ 279583 h 10574897"/>
                    <a:gd name="connsiteX1663" fmla="*/ 4167453 w 10584443"/>
                    <a:gd name="connsiteY1663" fmla="*/ 237785 h 10574897"/>
                    <a:gd name="connsiteX1664" fmla="*/ 4089339 w 10584443"/>
                    <a:gd name="connsiteY1664" fmla="*/ 254230 h 10574897"/>
                    <a:gd name="connsiteX1665" fmla="*/ 4109911 w 10584443"/>
                    <a:gd name="connsiteY1665" fmla="*/ 223241 h 10574897"/>
                    <a:gd name="connsiteX1666" fmla="*/ 4098033 w 10584443"/>
                    <a:gd name="connsiteY1666" fmla="*/ 222239 h 10574897"/>
                    <a:gd name="connsiteX1667" fmla="*/ 4098247 w 10584443"/>
                    <a:gd name="connsiteY1667" fmla="*/ 222027 h 10574897"/>
                    <a:gd name="connsiteX1668" fmla="*/ 5572794 w 10584443"/>
                    <a:gd name="connsiteY1668" fmla="*/ 217915 h 10574897"/>
                    <a:gd name="connsiteX1669" fmla="*/ 5517764 w 10584443"/>
                    <a:gd name="connsiteY1669" fmla="*/ 237654 h 10574897"/>
                    <a:gd name="connsiteX1670" fmla="*/ 5509755 w 10584443"/>
                    <a:gd name="connsiteY1670" fmla="*/ 237100 h 10574897"/>
                    <a:gd name="connsiteX1671" fmla="*/ 5509755 w 10584443"/>
                    <a:gd name="connsiteY1671" fmla="*/ 240526 h 10574897"/>
                    <a:gd name="connsiteX1672" fmla="*/ 5517764 w 10584443"/>
                    <a:gd name="connsiteY1672" fmla="*/ 237654 h 10574897"/>
                    <a:gd name="connsiteX1673" fmla="*/ 5584044 w 10584443"/>
                    <a:gd name="connsiteY1673" fmla="*/ 242232 h 10574897"/>
                    <a:gd name="connsiteX1674" fmla="*/ 5658445 w 10584443"/>
                    <a:gd name="connsiteY1674" fmla="*/ 239156 h 10574897"/>
                    <a:gd name="connsiteX1675" fmla="*/ 5572794 w 10584443"/>
                    <a:gd name="connsiteY1675" fmla="*/ 217915 h 10574897"/>
                    <a:gd name="connsiteX1676" fmla="*/ 4724273 w 10584443"/>
                    <a:gd name="connsiteY1676" fmla="*/ 210206 h 10574897"/>
                    <a:gd name="connsiteX1677" fmla="*/ 4678599 w 10584443"/>
                    <a:gd name="connsiteY1677" fmla="*/ 230248 h 10574897"/>
                    <a:gd name="connsiteX1678" fmla="*/ 4727934 w 10584443"/>
                    <a:gd name="connsiteY1678" fmla="*/ 238470 h 10574897"/>
                    <a:gd name="connsiteX1679" fmla="*/ 4747121 w 10584443"/>
                    <a:gd name="connsiteY1679" fmla="*/ 210377 h 10574897"/>
                    <a:gd name="connsiteX1680" fmla="*/ 4724273 w 10584443"/>
                    <a:gd name="connsiteY1680" fmla="*/ 210206 h 10574897"/>
                    <a:gd name="connsiteX1681" fmla="*/ 4527168 w 10584443"/>
                    <a:gd name="connsiteY1681" fmla="*/ 189136 h 10574897"/>
                    <a:gd name="connsiteX1682" fmla="*/ 4399052 w 10584443"/>
                    <a:gd name="connsiteY1682" fmla="*/ 220655 h 10574897"/>
                    <a:gd name="connsiteX1683" fmla="*/ 4488815 w 10584443"/>
                    <a:gd name="connsiteY1683" fmla="*/ 228878 h 10574897"/>
                    <a:gd name="connsiteX1684" fmla="*/ 4577189 w 10584443"/>
                    <a:gd name="connsiteY1684" fmla="*/ 196673 h 10574897"/>
                    <a:gd name="connsiteX1685" fmla="*/ 4527168 w 10584443"/>
                    <a:gd name="connsiteY1685" fmla="*/ 189136 h 10574897"/>
                    <a:gd name="connsiteX1686" fmla="*/ 5092465 w 10584443"/>
                    <a:gd name="connsiteY1686" fmla="*/ 183654 h 10574897"/>
                    <a:gd name="connsiteX1687" fmla="*/ 5080816 w 10584443"/>
                    <a:gd name="connsiteY1687" fmla="*/ 205582 h 10574897"/>
                    <a:gd name="connsiteX1688" fmla="*/ 5160985 w 10584443"/>
                    <a:gd name="connsiteY1688" fmla="*/ 195988 h 10574897"/>
                    <a:gd name="connsiteX1689" fmla="*/ 5092465 w 10584443"/>
                    <a:gd name="connsiteY1689" fmla="*/ 183654 h 10574897"/>
                    <a:gd name="connsiteX1690" fmla="*/ 4757454 w 10584443"/>
                    <a:gd name="connsiteY1690" fmla="*/ 183539 h 10574897"/>
                    <a:gd name="connsiteX1691" fmla="*/ 4597059 w 10584443"/>
                    <a:gd name="connsiteY1691" fmla="*/ 205582 h 10574897"/>
                    <a:gd name="connsiteX1692" fmla="*/ 4802623 w 10584443"/>
                    <a:gd name="connsiteY1692" fmla="*/ 205582 h 10574897"/>
                    <a:gd name="connsiteX1693" fmla="*/ 4757454 w 10584443"/>
                    <a:gd name="connsiteY1693" fmla="*/ 183539 h 10574897"/>
                    <a:gd name="connsiteX1694" fmla="*/ 6323096 w 10584443"/>
                    <a:gd name="connsiteY1694" fmla="*/ 155543 h 10574897"/>
                    <a:gd name="connsiteX1695" fmla="*/ 6438896 w 10584443"/>
                    <a:gd name="connsiteY1695" fmla="*/ 190489 h 10574897"/>
                    <a:gd name="connsiteX1696" fmla="*/ 6323096 w 10584443"/>
                    <a:gd name="connsiteY1696" fmla="*/ 155543 h 10574897"/>
                    <a:gd name="connsiteX1697" fmla="*/ 6072309 w 10584443"/>
                    <a:gd name="connsiteY1697" fmla="*/ 151434 h 10574897"/>
                    <a:gd name="connsiteX1698" fmla="*/ 6346393 w 10584443"/>
                    <a:gd name="connsiteY1698" fmla="*/ 213788 h 10574897"/>
                    <a:gd name="connsiteX1699" fmla="*/ 6013382 w 10584443"/>
                    <a:gd name="connsiteY1699" fmla="*/ 182268 h 10574897"/>
                    <a:gd name="connsiteX1700" fmla="*/ 6004420 w 10584443"/>
                    <a:gd name="connsiteY1700" fmla="*/ 172150 h 10574897"/>
                    <a:gd name="connsiteX1701" fmla="*/ 6006530 w 10584443"/>
                    <a:gd name="connsiteY1701" fmla="*/ 167879 h 10574897"/>
                    <a:gd name="connsiteX1702" fmla="*/ 6087384 w 10584443"/>
                    <a:gd name="connsiteY1702" fmla="*/ 171990 h 10574897"/>
                    <a:gd name="connsiteX1703" fmla="*/ 6072309 w 10584443"/>
                    <a:gd name="connsiteY1703" fmla="*/ 151434 h 10574897"/>
                    <a:gd name="connsiteX1704" fmla="*/ 4464816 w 10584443"/>
                    <a:gd name="connsiteY1704" fmla="*/ 135673 h 10574897"/>
                    <a:gd name="connsiteX1705" fmla="*/ 4505929 w 10584443"/>
                    <a:gd name="connsiteY1705" fmla="*/ 147322 h 10574897"/>
                    <a:gd name="connsiteX1706" fmla="*/ 4486743 w 10584443"/>
                    <a:gd name="connsiteY1706" fmla="*/ 167878 h 10574897"/>
                    <a:gd name="connsiteX1707" fmla="*/ 4457279 w 10584443"/>
                    <a:gd name="connsiteY1707" fmla="*/ 185008 h 10574897"/>
                    <a:gd name="connsiteX1708" fmla="*/ 4425759 w 10584443"/>
                    <a:gd name="connsiteY1708" fmla="*/ 158970 h 10574897"/>
                    <a:gd name="connsiteX1709" fmla="*/ 4464816 w 10584443"/>
                    <a:gd name="connsiteY1709" fmla="*/ 135673 h 10574897"/>
                    <a:gd name="connsiteX1710" fmla="*/ 5036963 w 10584443"/>
                    <a:gd name="connsiteY1710" fmla="*/ 88411 h 10574897"/>
                    <a:gd name="connsiteX1711" fmla="*/ 5305563 w 10584443"/>
                    <a:gd name="connsiteY1711" fmla="*/ 98004 h 10574897"/>
                    <a:gd name="connsiteX1712" fmla="*/ 5511125 w 10584443"/>
                    <a:gd name="connsiteY1712" fmla="*/ 141172 h 10574897"/>
                    <a:gd name="connsiteX1713" fmla="*/ 5615277 w 10584443"/>
                    <a:gd name="connsiteY1713" fmla="*/ 121986 h 10574897"/>
                    <a:gd name="connsiteX1714" fmla="*/ 5736559 w 10584443"/>
                    <a:gd name="connsiteY1714" fmla="*/ 121986 h 10574897"/>
                    <a:gd name="connsiteX1715" fmla="*/ 5867433 w 10584443"/>
                    <a:gd name="connsiteY1715" fmla="*/ 132263 h 10574897"/>
                    <a:gd name="connsiteX1716" fmla="*/ 5850988 w 10584443"/>
                    <a:gd name="connsiteY1716" fmla="*/ 160357 h 10574897"/>
                    <a:gd name="connsiteX1717" fmla="*/ 5926361 w 10584443"/>
                    <a:gd name="connsiteY1717" fmla="*/ 189136 h 10574897"/>
                    <a:gd name="connsiteX1718" fmla="*/ 6007216 w 10584443"/>
                    <a:gd name="connsiteY1718" fmla="*/ 189136 h 10574897"/>
                    <a:gd name="connsiteX1719" fmla="*/ 5983234 w 10584443"/>
                    <a:gd name="connsiteY1719" fmla="*/ 202840 h 10574897"/>
                    <a:gd name="connsiteX1720" fmla="*/ 6575938 w 10584443"/>
                    <a:gd name="connsiteY1720" fmla="*/ 300824 h 10574897"/>
                    <a:gd name="connsiteX1721" fmla="*/ 6415599 w 10584443"/>
                    <a:gd name="connsiteY1721" fmla="*/ 246693 h 10574897"/>
                    <a:gd name="connsiteX1722" fmla="*/ 6445749 w 10584443"/>
                    <a:gd name="connsiteY1722" fmla="*/ 250119 h 10574897"/>
                    <a:gd name="connsiteX1723" fmla="*/ 6384765 w 10584443"/>
                    <a:gd name="connsiteY1723" fmla="*/ 243952 h 10574897"/>
                    <a:gd name="connsiteX1724" fmla="*/ 6390247 w 10584443"/>
                    <a:gd name="connsiteY1724" fmla="*/ 195302 h 10574897"/>
                    <a:gd name="connsiteX1725" fmla="*/ 6582790 w 10584443"/>
                    <a:gd name="connsiteY1725" fmla="*/ 253545 h 10574897"/>
                    <a:gd name="connsiteX1726" fmla="*/ 6657478 w 10584443"/>
                    <a:gd name="connsiteY1726" fmla="*/ 283009 h 10574897"/>
                    <a:gd name="connsiteX1727" fmla="*/ 6612254 w 10584443"/>
                    <a:gd name="connsiteY1727" fmla="*/ 287805 h 10574897"/>
                    <a:gd name="connsiteX1728" fmla="*/ 6700646 w 10584443"/>
                    <a:gd name="connsiteY1728" fmla="*/ 309732 h 10574897"/>
                    <a:gd name="connsiteX1729" fmla="*/ 6695850 w 10584443"/>
                    <a:gd name="connsiteY1729" fmla="*/ 294658 h 10574897"/>
                    <a:gd name="connsiteX1730" fmla="*/ 6660219 w 10584443"/>
                    <a:gd name="connsiteY1730" fmla="*/ 329603 h 10574897"/>
                    <a:gd name="connsiteX1731" fmla="*/ 6584160 w 10584443"/>
                    <a:gd name="connsiteY1731" fmla="*/ 307676 h 10574897"/>
                    <a:gd name="connsiteX1732" fmla="*/ 6584160 w 10584443"/>
                    <a:gd name="connsiteY1732" fmla="*/ 353585 h 10574897"/>
                    <a:gd name="connsiteX1733" fmla="*/ 6652681 w 10584443"/>
                    <a:gd name="connsiteY1733" fmla="*/ 369345 h 10574897"/>
                    <a:gd name="connsiteX1734" fmla="*/ 6904153 w 10584443"/>
                    <a:gd name="connsiteY1734" fmla="*/ 361123 h 10574897"/>
                    <a:gd name="connsiteX1735" fmla="*/ 6934302 w 10584443"/>
                    <a:gd name="connsiteY1735" fmla="*/ 390587 h 10574897"/>
                    <a:gd name="connsiteX1736" fmla="*/ 7085048 w 10584443"/>
                    <a:gd name="connsiteY1736" fmla="*/ 445403 h 10574897"/>
                    <a:gd name="connsiteX1737" fmla="*/ 7047361 w 10584443"/>
                    <a:gd name="connsiteY1737" fmla="*/ 454996 h 10574897"/>
                    <a:gd name="connsiteX1738" fmla="*/ 7152198 w 10584443"/>
                    <a:gd name="connsiteY1738" fmla="*/ 467330 h 10574897"/>
                    <a:gd name="connsiteX1739" fmla="*/ 7214552 w 10584443"/>
                    <a:gd name="connsiteY1739" fmla="*/ 498164 h 10574897"/>
                    <a:gd name="connsiteX1740" fmla="*/ 7246071 w 10584443"/>
                    <a:gd name="connsiteY1740" fmla="*/ 544758 h 10574897"/>
                    <a:gd name="connsiteX1741" fmla="*/ 7298832 w 10584443"/>
                    <a:gd name="connsiteY1741" fmla="*/ 552296 h 10574897"/>
                    <a:gd name="connsiteX1742" fmla="*/ 7270053 w 10584443"/>
                    <a:gd name="connsiteY1742" fmla="*/ 521461 h 10574897"/>
                    <a:gd name="connsiteX1743" fmla="*/ 7359131 w 10584443"/>
                    <a:gd name="connsiteY1743" fmla="*/ 545444 h 10574897"/>
                    <a:gd name="connsiteX1744" fmla="*/ 7364612 w 10584443"/>
                    <a:gd name="connsiteY1744" fmla="*/ 576963 h 10574897"/>
                    <a:gd name="connsiteX1745" fmla="*/ 7433133 w 10584443"/>
                    <a:gd name="connsiteY1745" fmla="*/ 603001 h 10574897"/>
                    <a:gd name="connsiteX1746" fmla="*/ 7457800 w 10584443"/>
                    <a:gd name="connsiteY1746" fmla="*/ 581074 h 10574897"/>
                    <a:gd name="connsiteX1747" fmla="*/ 7348852 w 10584443"/>
                    <a:gd name="connsiteY1747" fmla="*/ 529684 h 10574897"/>
                    <a:gd name="connsiteX1748" fmla="*/ 7379687 w 10584443"/>
                    <a:gd name="connsiteY1748" fmla="*/ 514609 h 10574897"/>
                    <a:gd name="connsiteX1749" fmla="*/ 7463967 w 10584443"/>
                    <a:gd name="connsiteY1749" fmla="*/ 550240 h 10574897"/>
                    <a:gd name="connsiteX1750" fmla="*/ 7422170 w 10584443"/>
                    <a:gd name="connsiteY1750" fmla="*/ 500905 h 10574897"/>
                    <a:gd name="connsiteX1751" fmla="*/ 7527692 w 10584443"/>
                    <a:gd name="connsiteY1751" fmla="*/ 599575 h 10574897"/>
                    <a:gd name="connsiteX1752" fmla="*/ 7639380 w 10584443"/>
                    <a:gd name="connsiteY1752" fmla="*/ 685225 h 10574897"/>
                    <a:gd name="connsiteX1753" fmla="*/ 7591416 w 10584443"/>
                    <a:gd name="connsiteY1753" fmla="*/ 704412 h 10574897"/>
                    <a:gd name="connsiteX1754" fmla="*/ 7714068 w 10584443"/>
                    <a:gd name="connsiteY1754" fmla="*/ 772931 h 10574897"/>
                    <a:gd name="connsiteX1755" fmla="*/ 7769570 w 10584443"/>
                    <a:gd name="connsiteY1755" fmla="*/ 778413 h 10574897"/>
                    <a:gd name="connsiteX1756" fmla="*/ 7743532 w 10584443"/>
                    <a:gd name="connsiteY1756" fmla="*/ 798969 h 10574897"/>
                    <a:gd name="connsiteX1757" fmla="*/ 7801089 w 10584443"/>
                    <a:gd name="connsiteY1757" fmla="*/ 820896 h 10574897"/>
                    <a:gd name="connsiteX1758" fmla="*/ 7827128 w 10584443"/>
                    <a:gd name="connsiteY1758" fmla="*/ 800340 h 10574897"/>
                    <a:gd name="connsiteX1759" fmla="*/ 7790811 w 10584443"/>
                    <a:gd name="connsiteY1759" fmla="*/ 765394 h 10574897"/>
                    <a:gd name="connsiteX1760" fmla="*/ 7859332 w 10584443"/>
                    <a:gd name="connsiteY1760" fmla="*/ 805136 h 10574897"/>
                    <a:gd name="connsiteX1761" fmla="*/ 7835350 w 10584443"/>
                    <a:gd name="connsiteY1761" fmla="*/ 770192 h 10574897"/>
                    <a:gd name="connsiteX1762" fmla="*/ 7868925 w 10584443"/>
                    <a:gd name="connsiteY1762" fmla="*/ 774987 h 10574897"/>
                    <a:gd name="connsiteX1763" fmla="*/ 7882629 w 10584443"/>
                    <a:gd name="connsiteY1763" fmla="*/ 824322 h 10574897"/>
                    <a:gd name="connsiteX1764" fmla="*/ 7951150 w 10584443"/>
                    <a:gd name="connsiteY1764" fmla="*/ 865435 h 10574897"/>
                    <a:gd name="connsiteX1765" fmla="*/ 7998430 w 10584443"/>
                    <a:gd name="connsiteY1765" fmla="*/ 933955 h 10574897"/>
                    <a:gd name="connsiteX1766" fmla="*/ 8047764 w 10584443"/>
                    <a:gd name="connsiteY1766" fmla="*/ 918881 h 10574897"/>
                    <a:gd name="connsiteX1767" fmla="*/ 8032005 w 10584443"/>
                    <a:gd name="connsiteY1767" fmla="*/ 955882 h 10574897"/>
                    <a:gd name="connsiteX1768" fmla="*/ 8229344 w 10584443"/>
                    <a:gd name="connsiteY1768" fmla="*/ 1072367 h 10574897"/>
                    <a:gd name="connsiteX1769" fmla="*/ 8297865 w 10584443"/>
                    <a:gd name="connsiteY1769" fmla="*/ 1129239 h 10574897"/>
                    <a:gd name="connsiteX1770" fmla="*/ 8332811 w 10584443"/>
                    <a:gd name="connsiteY1770" fmla="*/ 1192964 h 10574897"/>
                    <a:gd name="connsiteX1771" fmla="*/ 8447240 w 10584443"/>
                    <a:gd name="connsiteY1771" fmla="*/ 1214204 h 10574897"/>
                    <a:gd name="connsiteX1772" fmla="*/ 8475334 w 10584443"/>
                    <a:gd name="connsiteY1772" fmla="*/ 1270391 h 10574897"/>
                    <a:gd name="connsiteX1773" fmla="*/ 8422572 w 10584443"/>
                    <a:gd name="connsiteY1773" fmla="*/ 1255317 h 10574897"/>
                    <a:gd name="connsiteX1774" fmla="*/ 8559614 w 10584443"/>
                    <a:gd name="connsiteY1774" fmla="*/ 1343023 h 10574897"/>
                    <a:gd name="connsiteX1775" fmla="*/ 8515761 w 10584443"/>
                    <a:gd name="connsiteY1775" fmla="*/ 1289577 h 10574897"/>
                    <a:gd name="connsiteX1776" fmla="*/ 8633617 w 10584443"/>
                    <a:gd name="connsiteY1776" fmla="*/ 1383451 h 10574897"/>
                    <a:gd name="connsiteX1777" fmla="*/ 8728860 w 10584443"/>
                    <a:gd name="connsiteY1777" fmla="*/ 1467731 h 10574897"/>
                    <a:gd name="connsiteX1778" fmla="*/ 8883717 w 10584443"/>
                    <a:gd name="connsiteY1778" fmla="*/ 1632866 h 10574897"/>
                    <a:gd name="connsiteX1779" fmla="*/ 8912497 w 10584443"/>
                    <a:gd name="connsiteY1779" fmla="*/ 1686311 h 10574897"/>
                    <a:gd name="connsiteX1780" fmla="*/ 8908384 w 10584443"/>
                    <a:gd name="connsiteY1780" fmla="*/ 1651367 h 10574897"/>
                    <a:gd name="connsiteX1781" fmla="*/ 8970054 w 10584443"/>
                    <a:gd name="connsiteY1781" fmla="*/ 1676034 h 10574897"/>
                    <a:gd name="connsiteX1782" fmla="*/ 9052278 w 10584443"/>
                    <a:gd name="connsiteY1782" fmla="*/ 1787723 h 10574897"/>
                    <a:gd name="connsiteX1783" fmla="*/ 9011851 w 10584443"/>
                    <a:gd name="connsiteY1783" fmla="*/ 1769907 h 10574897"/>
                    <a:gd name="connsiteX1784" fmla="*/ 9080372 w 10584443"/>
                    <a:gd name="connsiteY1784" fmla="*/ 1842539 h 10574897"/>
                    <a:gd name="connsiteX1785" fmla="*/ 9144096 w 10584443"/>
                    <a:gd name="connsiteY1785" fmla="*/ 1880225 h 10574897"/>
                    <a:gd name="connsiteX1786" fmla="*/ 9135874 w 10584443"/>
                    <a:gd name="connsiteY1786" fmla="*/ 1910375 h 10574897"/>
                    <a:gd name="connsiteX1787" fmla="*/ 9159171 w 10584443"/>
                    <a:gd name="connsiteY1787" fmla="*/ 1930246 h 10574897"/>
                    <a:gd name="connsiteX1788" fmla="*/ 9071464 w 10584443"/>
                    <a:gd name="connsiteY1788" fmla="*/ 1897356 h 10574897"/>
                    <a:gd name="connsiteX1789" fmla="*/ 9198228 w 10584443"/>
                    <a:gd name="connsiteY1789" fmla="*/ 2010415 h 10574897"/>
                    <a:gd name="connsiteX1790" fmla="*/ 9198228 w 10584443"/>
                    <a:gd name="connsiteY1790" fmla="*/ 2046046 h 10574897"/>
                    <a:gd name="connsiteX1791" fmla="*/ 9272231 w 10584443"/>
                    <a:gd name="connsiteY1791" fmla="*/ 2100862 h 10574897"/>
                    <a:gd name="connsiteX1792" fmla="*/ 9231803 w 10584443"/>
                    <a:gd name="connsiteY1792" fmla="*/ 2046046 h 10574897"/>
                    <a:gd name="connsiteX1793" fmla="*/ 9368844 w 10584443"/>
                    <a:gd name="connsiteY1793" fmla="*/ 2154994 h 10574897"/>
                    <a:gd name="connsiteX1794" fmla="*/ 9342121 w 10584443"/>
                    <a:gd name="connsiteY1794" fmla="*/ 2183772 h 10574897"/>
                    <a:gd name="connsiteX1795" fmla="*/ 9273600 w 10584443"/>
                    <a:gd name="connsiteY1795" fmla="*/ 2135809 h 10574897"/>
                    <a:gd name="connsiteX1796" fmla="*/ 9370215 w 10584443"/>
                    <a:gd name="connsiteY1796" fmla="*/ 2235849 h 10574897"/>
                    <a:gd name="connsiteX1797" fmla="*/ 9370215 w 10584443"/>
                    <a:gd name="connsiteY1797" fmla="*/ 2189939 h 10574897"/>
                    <a:gd name="connsiteX1798" fmla="*/ 9454495 w 10584443"/>
                    <a:gd name="connsiteY1798" fmla="*/ 2265313 h 10574897"/>
                    <a:gd name="connsiteX1799" fmla="*/ 9445588 w 10584443"/>
                    <a:gd name="connsiteY1799" fmla="*/ 2305054 h 10574897"/>
                    <a:gd name="connsiteX1800" fmla="*/ 9631279 w 10584443"/>
                    <a:gd name="connsiteY1800" fmla="*/ 2515413 h 10574897"/>
                    <a:gd name="connsiteX1801" fmla="*/ 9590852 w 10584443"/>
                    <a:gd name="connsiteY1801" fmla="*/ 2525691 h 10574897"/>
                    <a:gd name="connsiteX1802" fmla="*/ 9647724 w 10584443"/>
                    <a:gd name="connsiteY1802" fmla="*/ 2583932 h 10574897"/>
                    <a:gd name="connsiteX1803" fmla="*/ 9631965 w 10584443"/>
                    <a:gd name="connsiteY1803" fmla="*/ 2592155 h 10574897"/>
                    <a:gd name="connsiteX1804" fmla="*/ 9686096 w 10584443"/>
                    <a:gd name="connsiteY1804" fmla="*/ 2630527 h 10574897"/>
                    <a:gd name="connsiteX1805" fmla="*/ 9643613 w 10584443"/>
                    <a:gd name="connsiteY1805" fmla="*/ 2553099 h 10574897"/>
                    <a:gd name="connsiteX1806" fmla="*/ 9656632 w 10584443"/>
                    <a:gd name="connsiteY1806" fmla="*/ 2524319 h 10574897"/>
                    <a:gd name="connsiteX1807" fmla="*/ 9760098 w 10584443"/>
                    <a:gd name="connsiteY1807" fmla="*/ 2693566 h 10574897"/>
                    <a:gd name="connsiteX1808" fmla="*/ 9810118 w 10584443"/>
                    <a:gd name="connsiteY1808" fmla="*/ 2693566 h 10574897"/>
                    <a:gd name="connsiteX1809" fmla="*/ 9810118 w 10584443"/>
                    <a:gd name="connsiteY1809" fmla="*/ 2762087 h 10574897"/>
                    <a:gd name="connsiteX1810" fmla="*/ 9686096 w 10584443"/>
                    <a:gd name="connsiteY1810" fmla="*/ 2603118 h 10574897"/>
                    <a:gd name="connsiteX1811" fmla="*/ 9703226 w 10584443"/>
                    <a:gd name="connsiteY1811" fmla="*/ 2681917 h 10574897"/>
                    <a:gd name="connsiteX1812" fmla="*/ 9644983 w 10584443"/>
                    <a:gd name="connsiteY1812" fmla="*/ 2677806 h 10574897"/>
                    <a:gd name="connsiteX1813" fmla="*/ 9596334 w 10584443"/>
                    <a:gd name="connsiteY1813" fmla="*/ 2615452 h 10574897"/>
                    <a:gd name="connsiteX1814" fmla="*/ 9671021 w 10584443"/>
                    <a:gd name="connsiteY1814" fmla="*/ 2683973 h 10574897"/>
                    <a:gd name="connsiteX1815" fmla="*/ 9728578 w 10584443"/>
                    <a:gd name="connsiteY1815" fmla="*/ 2764141 h 10574897"/>
                    <a:gd name="connsiteX1816" fmla="*/ 9697744 w 10584443"/>
                    <a:gd name="connsiteY1816" fmla="*/ 2703159 h 10574897"/>
                    <a:gd name="connsiteX1817" fmla="*/ 9703226 w 10584443"/>
                    <a:gd name="connsiteY1817" fmla="*/ 2679176 h 10574897"/>
                    <a:gd name="connsiteX1818" fmla="*/ 9840267 w 10584443"/>
                    <a:gd name="connsiteY1818" fmla="*/ 2922426 h 10574897"/>
                    <a:gd name="connsiteX1819" fmla="*/ 9943048 w 10584443"/>
                    <a:gd name="connsiteY1819" fmla="*/ 3045079 h 10574897"/>
                    <a:gd name="connsiteX1820" fmla="*/ 9931400 w 10584443"/>
                    <a:gd name="connsiteY1820" fmla="*/ 3007392 h 10574897"/>
                    <a:gd name="connsiteX1821" fmla="*/ 9965660 w 10584443"/>
                    <a:gd name="connsiteY1821" fmla="*/ 3058098 h 10574897"/>
                    <a:gd name="connsiteX1822" fmla="*/ 9871787 w 10584443"/>
                    <a:gd name="connsiteY1822" fmla="*/ 2936130 h 10574897"/>
                    <a:gd name="connsiteX1823" fmla="*/ 9823137 w 10584443"/>
                    <a:gd name="connsiteY1823" fmla="*/ 2818274 h 10574897"/>
                    <a:gd name="connsiteX1824" fmla="*/ 9860138 w 10584443"/>
                    <a:gd name="connsiteY1824" fmla="*/ 2877201 h 10574897"/>
                    <a:gd name="connsiteX1825" fmla="*/ 9883436 w 10584443"/>
                    <a:gd name="connsiteY1825" fmla="*/ 2856645 h 10574897"/>
                    <a:gd name="connsiteX1826" fmla="*/ 9937567 w 10584443"/>
                    <a:gd name="connsiteY1826" fmla="*/ 2930649 h 10574897"/>
                    <a:gd name="connsiteX1827" fmla="*/ 9878639 w 10584443"/>
                    <a:gd name="connsiteY1827" fmla="*/ 2912147 h 10574897"/>
                    <a:gd name="connsiteX1828" fmla="*/ 9971827 w 10584443"/>
                    <a:gd name="connsiteY1828" fmla="*/ 2970389 h 10574897"/>
                    <a:gd name="connsiteX1829" fmla="*/ 9961548 w 10584443"/>
                    <a:gd name="connsiteY1829" fmla="*/ 2910091 h 10574897"/>
                    <a:gd name="connsiteX1830" fmla="*/ 9987587 w 10584443"/>
                    <a:gd name="connsiteY1830" fmla="*/ 2953946 h 10574897"/>
                    <a:gd name="connsiteX1831" fmla="*/ 9982106 w 10584443"/>
                    <a:gd name="connsiteY1831" fmla="*/ 3062210 h 10574897"/>
                    <a:gd name="connsiteX1832" fmla="*/ 10060219 w 10584443"/>
                    <a:gd name="connsiteY1832" fmla="*/ 3151286 h 10574897"/>
                    <a:gd name="connsiteX1833" fmla="*/ 10104757 w 10584443"/>
                    <a:gd name="connsiteY1833" fmla="*/ 3271199 h 10574897"/>
                    <a:gd name="connsiteX1834" fmla="*/ 10121888 w 10584443"/>
                    <a:gd name="connsiteY1834" fmla="*/ 3265718 h 10574897"/>
                    <a:gd name="connsiteX1835" fmla="*/ 10137647 w 10584443"/>
                    <a:gd name="connsiteY1835" fmla="*/ 3302719 h 10574897"/>
                    <a:gd name="connsiteX1836" fmla="*/ 10104073 w 10584443"/>
                    <a:gd name="connsiteY1836" fmla="*/ 3312998 h 10574897"/>
                    <a:gd name="connsiteX1837" fmla="*/ 10041719 w 10584443"/>
                    <a:gd name="connsiteY1837" fmla="*/ 3167046 h 10574897"/>
                    <a:gd name="connsiteX1838" fmla="*/ 10016365 w 10584443"/>
                    <a:gd name="connsiteY1838" fmla="*/ 3186233 h 10574897"/>
                    <a:gd name="connsiteX1839" fmla="*/ 10127369 w 10584443"/>
                    <a:gd name="connsiteY1839" fmla="*/ 3367814 h 10574897"/>
                    <a:gd name="connsiteX1840" fmla="*/ 10136962 w 10584443"/>
                    <a:gd name="connsiteY1840" fmla="*/ 3334239 h 10574897"/>
                    <a:gd name="connsiteX1841" fmla="*/ 10225354 w 10584443"/>
                    <a:gd name="connsiteY1841" fmla="*/ 3504857 h 10574897"/>
                    <a:gd name="connsiteX1842" fmla="*/ 10243855 w 10584443"/>
                    <a:gd name="connsiteY1842" fmla="*/ 3593249 h 10574897"/>
                    <a:gd name="connsiteX1843" fmla="*/ 10232206 w 10584443"/>
                    <a:gd name="connsiteY1843" fmla="*/ 3626139 h 10574897"/>
                    <a:gd name="connsiteX1844" fmla="*/ 10204112 w 10584443"/>
                    <a:gd name="connsiteY1844" fmla="*/ 3572692 h 10574897"/>
                    <a:gd name="connsiteX1845" fmla="*/ 10178760 w 10584443"/>
                    <a:gd name="connsiteY1845" fmla="*/ 3568581 h 10574897"/>
                    <a:gd name="connsiteX1846" fmla="*/ 10205483 w 10584443"/>
                    <a:gd name="connsiteY1846" fmla="*/ 3643268 h 10574897"/>
                    <a:gd name="connsiteX1847" fmla="*/ 10255503 w 10584443"/>
                    <a:gd name="connsiteY1847" fmla="*/ 3643268 h 10574897"/>
                    <a:gd name="connsiteX1848" fmla="*/ 10282912 w 10584443"/>
                    <a:gd name="connsiteY1848" fmla="*/ 3759071 h 10574897"/>
                    <a:gd name="connsiteX1849" fmla="*/ 10282912 w 10584443"/>
                    <a:gd name="connsiteY1849" fmla="*/ 3809092 h 10574897"/>
                    <a:gd name="connsiteX1850" fmla="*/ 10214391 w 10584443"/>
                    <a:gd name="connsiteY1850" fmla="*/ 3753589 h 10574897"/>
                    <a:gd name="connsiteX1851" fmla="*/ 10087627 w 10584443"/>
                    <a:gd name="connsiteY1851" fmla="*/ 3432224 h 10574897"/>
                    <a:gd name="connsiteX1852" fmla="*/ 10111610 w 10584443"/>
                    <a:gd name="connsiteY1852" fmla="*/ 3547339 h 10574897"/>
                    <a:gd name="connsiteX1853" fmla="*/ 10158204 w 10584443"/>
                    <a:gd name="connsiteY1853" fmla="*/ 3585712 h 10574897"/>
                    <a:gd name="connsiteX1854" fmla="*/ 10146555 w 10584443"/>
                    <a:gd name="connsiteY1854" fmla="*/ 3628880 h 10574897"/>
                    <a:gd name="connsiteX1855" fmla="*/ 10183556 w 10584443"/>
                    <a:gd name="connsiteY1855" fmla="*/ 3669994 h 10574897"/>
                    <a:gd name="connsiteX1856" fmla="*/ 10132165 w 10584443"/>
                    <a:gd name="connsiteY1856" fmla="*/ 3682326 h 10574897"/>
                    <a:gd name="connsiteX1857" fmla="*/ 10167111 w 10584443"/>
                    <a:gd name="connsiteY1857" fmla="*/ 3798813 h 10574897"/>
                    <a:gd name="connsiteX1858" fmla="*/ 10173963 w 10584443"/>
                    <a:gd name="connsiteY1858" fmla="*/ 3811832 h 10574897"/>
                    <a:gd name="connsiteX1859" fmla="*/ 10193149 w 10584443"/>
                    <a:gd name="connsiteY1859" fmla="*/ 3787849 h 10574897"/>
                    <a:gd name="connsiteX1860" fmla="*/ 10159574 w 10584443"/>
                    <a:gd name="connsiteY1860" fmla="*/ 3725495 h 10574897"/>
                    <a:gd name="connsiteX1861" fmla="*/ 10192464 w 10584443"/>
                    <a:gd name="connsiteY1861" fmla="*/ 3725495 h 10574897"/>
                    <a:gd name="connsiteX1862" fmla="*/ 10175334 w 10584443"/>
                    <a:gd name="connsiteY1862" fmla="*/ 3729607 h 10574897"/>
                    <a:gd name="connsiteX1863" fmla="*/ 10213020 w 10584443"/>
                    <a:gd name="connsiteY1863" fmla="*/ 3761126 h 10574897"/>
                    <a:gd name="connsiteX1864" fmla="*/ 10247966 w 10584443"/>
                    <a:gd name="connsiteY1864" fmla="*/ 3873501 h 10574897"/>
                    <a:gd name="connsiteX1865" fmla="*/ 10227409 w 10584443"/>
                    <a:gd name="connsiteY1865" fmla="*/ 3778256 h 10574897"/>
                    <a:gd name="connsiteX1866" fmla="*/ 10269207 w 10584443"/>
                    <a:gd name="connsiteY1866" fmla="*/ 3839240 h 10574897"/>
                    <a:gd name="connsiteX1867" fmla="*/ 10322653 w 10584443"/>
                    <a:gd name="connsiteY1867" fmla="*/ 4020137 h 10574897"/>
                    <a:gd name="connsiteX1868" fmla="*/ 10318542 w 10584443"/>
                    <a:gd name="connsiteY1868" fmla="*/ 4088658 h 10574897"/>
                    <a:gd name="connsiteX1869" fmla="*/ 10342525 w 10584443"/>
                    <a:gd name="connsiteY1869" fmla="*/ 4094825 h 10574897"/>
                    <a:gd name="connsiteX1870" fmla="*/ 10367192 w 10584443"/>
                    <a:gd name="connsiteY1870" fmla="*/ 4141419 h 10574897"/>
                    <a:gd name="connsiteX1871" fmla="*/ 10367192 w 10584443"/>
                    <a:gd name="connsiteY1871" fmla="*/ 4240089 h 10574897"/>
                    <a:gd name="connsiteX1872" fmla="*/ 10256874 w 10584443"/>
                    <a:gd name="connsiteY1872" fmla="*/ 4087972 h 10574897"/>
                    <a:gd name="connsiteX1873" fmla="*/ 10292505 w 10584443"/>
                    <a:gd name="connsiteY1873" fmla="*/ 4121548 h 10574897"/>
                    <a:gd name="connsiteX1874" fmla="*/ 10302098 w 10584443"/>
                    <a:gd name="connsiteY1874" fmla="*/ 4228441 h 10574897"/>
                    <a:gd name="connsiteX1875" fmla="*/ 10278115 w 10584443"/>
                    <a:gd name="connsiteY1875" fmla="*/ 4260647 h 10574897"/>
                    <a:gd name="connsiteX1876" fmla="*/ 10297301 w 10584443"/>
                    <a:gd name="connsiteY1876" fmla="*/ 4355205 h 10574897"/>
                    <a:gd name="connsiteX1877" fmla="*/ 10325394 w 10584443"/>
                    <a:gd name="connsiteY1877" fmla="*/ 4381929 h 10574897"/>
                    <a:gd name="connsiteX1878" fmla="*/ 10321968 w 10584443"/>
                    <a:gd name="connsiteY1878" fmla="*/ 4323686 h 10574897"/>
                    <a:gd name="connsiteX1879" fmla="*/ 10351433 w 10584443"/>
                    <a:gd name="connsiteY1879" fmla="*/ 4379189 h 10574897"/>
                    <a:gd name="connsiteX1880" fmla="*/ 10351433 w 10584443"/>
                    <a:gd name="connsiteY1880" fmla="*/ 4310667 h 10574897"/>
                    <a:gd name="connsiteX1881" fmla="*/ 10404879 w 10584443"/>
                    <a:gd name="connsiteY1881" fmla="*/ 4433320 h 10574897"/>
                    <a:gd name="connsiteX1882" fmla="*/ 10384322 w 10584443"/>
                    <a:gd name="connsiteY1882" fmla="*/ 4444969 h 10574897"/>
                    <a:gd name="connsiteX1883" fmla="*/ 10423379 w 10584443"/>
                    <a:gd name="connsiteY1883" fmla="*/ 4582011 h 10574897"/>
                    <a:gd name="connsiteX1884" fmla="*/ 10456269 w 10584443"/>
                    <a:gd name="connsiteY1884" fmla="*/ 4747147 h 10574897"/>
                    <a:gd name="connsiteX1885" fmla="*/ 10465862 w 10584443"/>
                    <a:gd name="connsiteY1885" fmla="*/ 4796482 h 10574897"/>
                    <a:gd name="connsiteX1886" fmla="*/ 10443935 w 10584443"/>
                    <a:gd name="connsiteY1886" fmla="*/ 4835539 h 10574897"/>
                    <a:gd name="connsiteX1887" fmla="*/ 10472714 w 10584443"/>
                    <a:gd name="connsiteY1887" fmla="*/ 4992451 h 10574897"/>
                    <a:gd name="connsiteX1888" fmla="*/ 10447361 w 10584443"/>
                    <a:gd name="connsiteY1888" fmla="*/ 5010951 h 10574897"/>
                    <a:gd name="connsiteX1889" fmla="*/ 10463121 w 10584443"/>
                    <a:gd name="connsiteY1889" fmla="*/ 5060257 h 10574897"/>
                    <a:gd name="connsiteX1890" fmla="*/ 10441880 w 10584443"/>
                    <a:gd name="connsiteY1890" fmla="*/ 5069165 h 10574897"/>
                    <a:gd name="connsiteX1891" fmla="*/ 10445306 w 10584443"/>
                    <a:gd name="connsiteY1891" fmla="*/ 5127408 h 10574897"/>
                    <a:gd name="connsiteX1892" fmla="*/ 10471344 w 10584443"/>
                    <a:gd name="connsiteY1892" fmla="*/ 5127408 h 10574897"/>
                    <a:gd name="connsiteX1893" fmla="*/ 10482307 w 10584443"/>
                    <a:gd name="connsiteY1893" fmla="*/ 5324062 h 10574897"/>
                    <a:gd name="connsiteX1894" fmla="*/ 10460380 w 10584443"/>
                    <a:gd name="connsiteY1894" fmla="*/ 5312413 h 10574897"/>
                    <a:gd name="connsiteX1895" fmla="*/ 10456269 w 10584443"/>
                    <a:gd name="connsiteY1895" fmla="*/ 5399435 h 10574897"/>
                    <a:gd name="connsiteX1896" fmla="*/ 10448046 w 10584443"/>
                    <a:gd name="connsiteY1896" fmla="*/ 5594034 h 10574897"/>
                    <a:gd name="connsiteX1897" fmla="*/ 10451472 w 10584443"/>
                    <a:gd name="connsiteY1897" fmla="*/ 5692704 h 10574897"/>
                    <a:gd name="connsiteX1898" fmla="*/ 10476825 w 10584443"/>
                    <a:gd name="connsiteY1898" fmla="*/ 5746835 h 10574897"/>
                    <a:gd name="connsiteX1899" fmla="*/ 10454214 w 10584443"/>
                    <a:gd name="connsiteY1899" fmla="*/ 5802337 h 10574897"/>
                    <a:gd name="connsiteX1900" fmla="*/ 10444620 w 10584443"/>
                    <a:gd name="connsiteY1900" fmla="*/ 5721482 h 10574897"/>
                    <a:gd name="connsiteX1901" fmla="*/ 10394600 w 10584443"/>
                    <a:gd name="connsiteY1901" fmla="*/ 5693389 h 10574897"/>
                    <a:gd name="connsiteX1902" fmla="*/ 10402822 w 10584443"/>
                    <a:gd name="connsiteY1902" fmla="*/ 5792059 h 10574897"/>
                    <a:gd name="connsiteX1903" fmla="*/ 10392544 w 10584443"/>
                    <a:gd name="connsiteY1903" fmla="*/ 5967472 h 10574897"/>
                    <a:gd name="connsiteX1904" fmla="*/ 10367192 w 10584443"/>
                    <a:gd name="connsiteY1904" fmla="*/ 5991454 h 10574897"/>
                    <a:gd name="connsiteX1905" fmla="*/ 10378841 w 10584443"/>
                    <a:gd name="connsiteY1905" fmla="*/ 6003788 h 10574897"/>
                    <a:gd name="connsiteX1906" fmla="*/ 10346636 w 10584443"/>
                    <a:gd name="connsiteY1906" fmla="*/ 6162756 h 10574897"/>
                    <a:gd name="connsiteX1907" fmla="*/ 10337043 w 10584443"/>
                    <a:gd name="connsiteY1907" fmla="*/ 6236758 h 10574897"/>
                    <a:gd name="connsiteX1908" fmla="*/ 10356913 w 10584443"/>
                    <a:gd name="connsiteY1908" fmla="*/ 6256629 h 10574897"/>
                    <a:gd name="connsiteX1909" fmla="*/ 10362395 w 10584443"/>
                    <a:gd name="connsiteY1909" fmla="*/ 6217573 h 10574897"/>
                    <a:gd name="connsiteX1910" fmla="*/ 10350062 w 10584443"/>
                    <a:gd name="connsiteY1910" fmla="*/ 6234018 h 10574897"/>
                    <a:gd name="connsiteX1911" fmla="*/ 10389118 w 10584443"/>
                    <a:gd name="connsiteY1911" fmla="*/ 6014751 h 10574897"/>
                    <a:gd name="connsiteX1912" fmla="*/ 10411730 w 10584443"/>
                    <a:gd name="connsiteY1912" fmla="*/ 6040104 h 10574897"/>
                    <a:gd name="connsiteX1913" fmla="*/ 10391860 w 10584443"/>
                    <a:gd name="connsiteY1913" fmla="*/ 6115477 h 10574897"/>
                    <a:gd name="connsiteX1914" fmla="*/ 10397341 w 10584443"/>
                    <a:gd name="connsiteY1914" fmla="*/ 6199758 h 10574897"/>
                    <a:gd name="connsiteX1915" fmla="*/ 10382267 w 10584443"/>
                    <a:gd name="connsiteY1915" fmla="*/ 6299798 h 10574897"/>
                    <a:gd name="connsiteX1916" fmla="*/ 10395971 w 10584443"/>
                    <a:gd name="connsiteY1916" fmla="*/ 6305964 h 10574897"/>
                    <a:gd name="connsiteX1917" fmla="*/ 10359655 w 10584443"/>
                    <a:gd name="connsiteY1917" fmla="*/ 6414913 h 10574897"/>
                    <a:gd name="connsiteX1918" fmla="*/ 10321968 w 10584443"/>
                    <a:gd name="connsiteY1918" fmla="*/ 6620475 h 10574897"/>
                    <a:gd name="connsiteX1919" fmla="*/ 10287023 w 10584443"/>
                    <a:gd name="connsiteY1919" fmla="*/ 6649254 h 10574897"/>
                    <a:gd name="connsiteX1920" fmla="*/ 10293874 w 10584443"/>
                    <a:gd name="connsiteY1920" fmla="*/ 6693107 h 10574897"/>
                    <a:gd name="connsiteX1921" fmla="*/ 10271262 w 10584443"/>
                    <a:gd name="connsiteY1921" fmla="*/ 6693107 h 10574897"/>
                    <a:gd name="connsiteX1922" fmla="*/ 10262355 w 10584443"/>
                    <a:gd name="connsiteY1922" fmla="*/ 6752035 h 10574897"/>
                    <a:gd name="connsiteX1923" fmla="*/ 10284282 w 10584443"/>
                    <a:gd name="connsiteY1923" fmla="*/ 6739701 h 10574897"/>
                    <a:gd name="connsiteX1924" fmla="*/ 10254818 w 10584443"/>
                    <a:gd name="connsiteY1924" fmla="*/ 6821926 h 10574897"/>
                    <a:gd name="connsiteX1925" fmla="*/ 10237002 w 10584443"/>
                    <a:gd name="connsiteY1925" fmla="*/ 6804796 h 10574897"/>
                    <a:gd name="connsiteX1926" fmla="*/ 10237002 w 10584443"/>
                    <a:gd name="connsiteY1926" fmla="*/ 6867150 h 10574897"/>
                    <a:gd name="connsiteX1927" fmla="*/ 10260300 w 10584443"/>
                    <a:gd name="connsiteY1927" fmla="*/ 6867150 h 10574897"/>
                    <a:gd name="connsiteX1928" fmla="*/ 10226040 w 10584443"/>
                    <a:gd name="connsiteY1928" fmla="*/ 6928819 h 10574897"/>
                    <a:gd name="connsiteX1929" fmla="*/ 10204112 w 10584443"/>
                    <a:gd name="connsiteY1929" fmla="*/ 7032970 h 10574897"/>
                    <a:gd name="connsiteX1930" fmla="*/ 10161630 w 10584443"/>
                    <a:gd name="connsiteY1930" fmla="*/ 7044618 h 10574897"/>
                    <a:gd name="connsiteX1931" fmla="*/ 10149981 w 10584443"/>
                    <a:gd name="connsiteY1931" fmla="*/ 7074768 h 10574897"/>
                    <a:gd name="connsiteX1932" fmla="*/ 10136276 w 10584443"/>
                    <a:gd name="connsiteY1932" fmla="*/ 7119306 h 10574897"/>
                    <a:gd name="connsiteX1933" fmla="*/ 10123258 w 10584443"/>
                    <a:gd name="connsiteY1933" fmla="*/ 7159734 h 10574897"/>
                    <a:gd name="connsiteX1934" fmla="*/ 10260300 w 10584443"/>
                    <a:gd name="connsiteY1934" fmla="*/ 7261829 h 10574897"/>
                    <a:gd name="connsiteX1935" fmla="*/ 10260300 w 10584443"/>
                    <a:gd name="connsiteY1935" fmla="*/ 7318017 h 10574897"/>
                    <a:gd name="connsiteX1936" fmla="*/ 10284282 w 10584443"/>
                    <a:gd name="connsiteY1936" fmla="*/ 7394075 h 10574897"/>
                    <a:gd name="connsiteX1937" fmla="*/ 10323339 w 10584443"/>
                    <a:gd name="connsiteY1937" fmla="*/ 7387222 h 10574897"/>
                    <a:gd name="connsiteX1938" fmla="*/ 10371303 w 10584443"/>
                    <a:gd name="connsiteY1938" fmla="*/ 7343369 h 10574897"/>
                    <a:gd name="connsiteX1939" fmla="*/ 10435713 w 10584443"/>
                    <a:gd name="connsiteY1939" fmla="*/ 7366666 h 10574897"/>
                    <a:gd name="connsiteX1940" fmla="*/ 10457639 w 10584443"/>
                    <a:gd name="connsiteY1940" fmla="*/ 7444095 h 10574897"/>
                    <a:gd name="connsiteX1941" fmla="*/ 10389118 w 10584443"/>
                    <a:gd name="connsiteY1941" fmla="*/ 7548932 h 10574897"/>
                    <a:gd name="connsiteX1942" fmla="*/ 10284282 w 10584443"/>
                    <a:gd name="connsiteY1942" fmla="*/ 7606489 h 10574897"/>
                    <a:gd name="connsiteX1943" fmla="*/ 10250707 w 10584443"/>
                    <a:gd name="connsiteY1943" fmla="*/ 7639379 h 10574897"/>
                    <a:gd name="connsiteX1944" fmla="*/ 10176704 w 10584443"/>
                    <a:gd name="connsiteY1944" fmla="*/ 7611285 h 10574897"/>
                    <a:gd name="connsiteX1945" fmla="*/ 10152722 w 10584443"/>
                    <a:gd name="connsiteY1945" fmla="*/ 7563320 h 10574897"/>
                    <a:gd name="connsiteX1946" fmla="*/ 10054052 w 10584443"/>
                    <a:gd name="connsiteY1946" fmla="*/ 7532486 h 10574897"/>
                    <a:gd name="connsiteX1947" fmla="*/ 10022533 w 10584443"/>
                    <a:gd name="connsiteY1947" fmla="*/ 7552357 h 10574897"/>
                    <a:gd name="connsiteX1948" fmla="*/ 9932085 w 10584443"/>
                    <a:gd name="connsiteY1948" fmla="*/ 7631841 h 10574897"/>
                    <a:gd name="connsiteX1949" fmla="*/ 9925918 w 10584443"/>
                    <a:gd name="connsiteY1949" fmla="*/ 7631841 h 10574897"/>
                    <a:gd name="connsiteX1950" fmla="*/ 9919752 w 10584443"/>
                    <a:gd name="connsiteY1950" fmla="*/ 7661991 h 10574897"/>
                    <a:gd name="connsiteX1951" fmla="*/ 9838212 w 10584443"/>
                    <a:gd name="connsiteY1951" fmla="*/ 7805199 h 10574897"/>
                    <a:gd name="connsiteX1952" fmla="*/ 9869731 w 10584443"/>
                    <a:gd name="connsiteY1952" fmla="*/ 7709955 h 10574897"/>
                    <a:gd name="connsiteX1953" fmla="*/ 9853971 w 10584443"/>
                    <a:gd name="connsiteY1953" fmla="*/ 7709955 h 10574897"/>
                    <a:gd name="connsiteX1954" fmla="*/ 9750505 w 10584443"/>
                    <a:gd name="connsiteY1954" fmla="*/ 7894961 h 10574897"/>
                    <a:gd name="connsiteX1955" fmla="*/ 9823137 w 10584443"/>
                    <a:gd name="connsiteY1955" fmla="*/ 7793550 h 10574897"/>
                    <a:gd name="connsiteX1956" fmla="*/ 9836841 w 10584443"/>
                    <a:gd name="connsiteY1956" fmla="*/ 7814107 h 10574897"/>
                    <a:gd name="connsiteX1957" fmla="*/ 9788877 w 10584443"/>
                    <a:gd name="connsiteY1957" fmla="*/ 7898387 h 10574897"/>
                    <a:gd name="connsiteX1958" fmla="*/ 9720356 w 10584443"/>
                    <a:gd name="connsiteY1958" fmla="*/ 7966908 h 10574897"/>
                    <a:gd name="connsiteX1959" fmla="*/ 9768320 w 10584443"/>
                    <a:gd name="connsiteY1959" fmla="*/ 7954574 h 10574897"/>
                    <a:gd name="connsiteX1960" fmla="*/ 9705966 w 10584443"/>
                    <a:gd name="connsiteY1960" fmla="*/ 8016243 h 10574897"/>
                    <a:gd name="connsiteX1961" fmla="*/ 9664854 w 10584443"/>
                    <a:gd name="connsiteY1961" fmla="*/ 8084764 h 10574897"/>
                    <a:gd name="connsiteX1962" fmla="*/ 9636076 w 10584443"/>
                    <a:gd name="connsiteY1962" fmla="*/ 8153284 h 10574897"/>
                    <a:gd name="connsiteX1963" fmla="*/ 9649095 w 10584443"/>
                    <a:gd name="connsiteY1963" fmla="*/ 8146432 h 10574897"/>
                    <a:gd name="connsiteX1964" fmla="*/ 9717616 w 10584443"/>
                    <a:gd name="connsiteY1964" fmla="*/ 8092986 h 10574897"/>
                    <a:gd name="connsiteX1965" fmla="*/ 9776542 w 10584443"/>
                    <a:gd name="connsiteY1965" fmla="*/ 8098468 h 10574897"/>
                    <a:gd name="connsiteX1966" fmla="*/ 9801896 w 10584443"/>
                    <a:gd name="connsiteY1966" fmla="*/ 8103949 h 10574897"/>
                    <a:gd name="connsiteX1967" fmla="*/ 9733375 w 10584443"/>
                    <a:gd name="connsiteY1967" fmla="*/ 8230028 h 10574897"/>
                    <a:gd name="connsiteX1968" fmla="*/ 9668965 w 10584443"/>
                    <a:gd name="connsiteY1968" fmla="*/ 8204675 h 10574897"/>
                    <a:gd name="connsiteX1969" fmla="*/ 9640872 w 10584443"/>
                    <a:gd name="connsiteY1969" fmla="*/ 8227972 h 10574897"/>
                    <a:gd name="connsiteX1970" fmla="*/ 9601129 w 10584443"/>
                    <a:gd name="connsiteY1970" fmla="*/ 8296493 h 10574897"/>
                    <a:gd name="connsiteX1971" fmla="*/ 9611407 w 10584443"/>
                    <a:gd name="connsiteY1971" fmla="*/ 8257436 h 10574897"/>
                    <a:gd name="connsiteX1972" fmla="*/ 9557276 w 10584443"/>
                    <a:gd name="connsiteY1972" fmla="*/ 8269085 h 10574897"/>
                    <a:gd name="connsiteX1973" fmla="*/ 9549739 w 10584443"/>
                    <a:gd name="connsiteY1973" fmla="*/ 8278677 h 10574897"/>
                    <a:gd name="connsiteX1974" fmla="*/ 9532609 w 10584443"/>
                    <a:gd name="connsiteY1974" fmla="*/ 8352680 h 10574897"/>
                    <a:gd name="connsiteX1975" fmla="*/ 9471626 w 10584443"/>
                    <a:gd name="connsiteY1975" fmla="*/ 8376662 h 10574897"/>
                    <a:gd name="connsiteX1976" fmla="*/ 9420921 w 10584443"/>
                    <a:gd name="connsiteY1976" fmla="*/ 8489036 h 10574897"/>
                    <a:gd name="connsiteX1977" fmla="*/ 9379123 w 10584443"/>
                    <a:gd name="connsiteY1977" fmla="*/ 8581539 h 10574897"/>
                    <a:gd name="connsiteX1978" fmla="*/ 9326362 w 10584443"/>
                    <a:gd name="connsiteY1978" fmla="*/ 8650060 h 10574897"/>
                    <a:gd name="connsiteX1979" fmla="*/ 9253730 w 10584443"/>
                    <a:gd name="connsiteY1979" fmla="*/ 8700080 h 10574897"/>
                    <a:gd name="connsiteX1980" fmla="*/ 9168079 w 10584443"/>
                    <a:gd name="connsiteY1980" fmla="*/ 8837122 h 10574897"/>
                    <a:gd name="connsiteX1981" fmla="*/ 9192746 w 10584443"/>
                    <a:gd name="connsiteY1981" fmla="*/ 8763804 h 10574897"/>
                    <a:gd name="connsiteX1982" fmla="*/ 9119429 w 10584443"/>
                    <a:gd name="connsiteY1982" fmla="*/ 8812454 h 10574897"/>
                    <a:gd name="connsiteX1983" fmla="*/ 9099558 w 10584443"/>
                    <a:gd name="connsiteY1983" fmla="*/ 8847399 h 10574897"/>
                    <a:gd name="connsiteX1984" fmla="*/ 9109151 w 10584443"/>
                    <a:gd name="connsiteY1984" fmla="*/ 8887827 h 10574897"/>
                    <a:gd name="connsiteX1985" fmla="*/ 9085854 w 10584443"/>
                    <a:gd name="connsiteY1985" fmla="*/ 8861789 h 10574897"/>
                    <a:gd name="connsiteX1986" fmla="*/ 9002943 w 10584443"/>
                    <a:gd name="connsiteY1986" fmla="*/ 8883715 h 10574897"/>
                    <a:gd name="connsiteX1987" fmla="*/ 9002943 w 10584443"/>
                    <a:gd name="connsiteY1987" fmla="*/ 8959773 h 10574897"/>
                    <a:gd name="connsiteX1988" fmla="*/ 9023500 w 10584443"/>
                    <a:gd name="connsiteY1988" fmla="*/ 8972108 h 10574897"/>
                    <a:gd name="connsiteX1989" fmla="*/ 9035148 w 10584443"/>
                    <a:gd name="connsiteY1989" fmla="*/ 8979645 h 10574897"/>
                    <a:gd name="connsiteX1990" fmla="*/ 9090650 w 10584443"/>
                    <a:gd name="connsiteY1990" fmla="*/ 8928939 h 10574897"/>
                    <a:gd name="connsiteX1991" fmla="*/ 9046112 w 10584443"/>
                    <a:gd name="connsiteY1991" fmla="*/ 8987182 h 10574897"/>
                    <a:gd name="connsiteX1992" fmla="*/ 9058445 w 10584443"/>
                    <a:gd name="connsiteY1992" fmla="*/ 9022127 h 10574897"/>
                    <a:gd name="connsiteX1993" fmla="*/ 9016647 w 10584443"/>
                    <a:gd name="connsiteY1993" fmla="*/ 9047481 h 10574897"/>
                    <a:gd name="connsiteX1994" fmla="*/ 8987184 w 10584443"/>
                    <a:gd name="connsiteY1994" fmla="*/ 9051592 h 10574897"/>
                    <a:gd name="connsiteX1995" fmla="*/ 8904959 w 10584443"/>
                    <a:gd name="connsiteY1995" fmla="*/ 9116686 h 10574897"/>
                    <a:gd name="connsiteX1996" fmla="*/ 8923460 w 10584443"/>
                    <a:gd name="connsiteY1996" fmla="*/ 9093390 h 10574897"/>
                    <a:gd name="connsiteX1997" fmla="*/ 8889885 w 10584443"/>
                    <a:gd name="connsiteY1997" fmla="*/ 9102982 h 10574897"/>
                    <a:gd name="connsiteX1998" fmla="*/ 8870699 w 10584443"/>
                    <a:gd name="connsiteY1998" fmla="*/ 9113945 h 10574897"/>
                    <a:gd name="connsiteX1999" fmla="*/ 8848087 w 10584443"/>
                    <a:gd name="connsiteY1999" fmla="*/ 9142724 h 10574897"/>
                    <a:gd name="connsiteX2000" fmla="*/ 8878921 w 10584443"/>
                    <a:gd name="connsiteY2000" fmla="*/ 9157113 h 10574897"/>
                    <a:gd name="connsiteX2001" fmla="*/ 8915237 w 10584443"/>
                    <a:gd name="connsiteY2001" fmla="*/ 9157113 h 10574897"/>
                    <a:gd name="connsiteX2002" fmla="*/ 8946071 w 10584443"/>
                    <a:gd name="connsiteY2002" fmla="*/ 9175614 h 10574897"/>
                    <a:gd name="connsiteX2003" fmla="*/ 8933052 w 10584443"/>
                    <a:gd name="connsiteY2003" fmla="*/ 9187948 h 10574897"/>
                    <a:gd name="connsiteX2004" fmla="*/ 8836437 w 10584443"/>
                    <a:gd name="connsiteY2004" fmla="*/ 9233857 h 10574897"/>
                    <a:gd name="connsiteX2005" fmla="*/ 8811770 w 10584443"/>
                    <a:gd name="connsiteY2005" fmla="*/ 9253043 h 10574897"/>
                    <a:gd name="connsiteX2006" fmla="*/ 8843290 w 10584443"/>
                    <a:gd name="connsiteY2006" fmla="*/ 9268803 h 10574897"/>
                    <a:gd name="connsiteX2007" fmla="*/ 8876180 w 10584443"/>
                    <a:gd name="connsiteY2007" fmla="*/ 9305803 h 10574897"/>
                    <a:gd name="connsiteX2008" fmla="*/ 8872069 w 10584443"/>
                    <a:gd name="connsiteY2008" fmla="*/ 9357880 h 10574897"/>
                    <a:gd name="connsiteX2009" fmla="*/ 8620597 w 10584443"/>
                    <a:gd name="connsiteY2009" fmla="*/ 9489440 h 10574897"/>
                    <a:gd name="connsiteX2010" fmla="*/ 8589078 w 10584443"/>
                    <a:gd name="connsiteY2010" fmla="*/ 9475736 h 10574897"/>
                    <a:gd name="connsiteX2011" fmla="*/ 8611005 w 10584443"/>
                    <a:gd name="connsiteY2011" fmla="*/ 9455179 h 10574897"/>
                    <a:gd name="connsiteX2012" fmla="*/ 8628820 w 10584443"/>
                    <a:gd name="connsiteY2012" fmla="*/ 9455179 h 10574897"/>
                    <a:gd name="connsiteX2013" fmla="*/ 8642524 w 10584443"/>
                    <a:gd name="connsiteY2013" fmla="*/ 9444216 h 10574897"/>
                    <a:gd name="connsiteX2014" fmla="*/ 8626079 w 10584443"/>
                    <a:gd name="connsiteY2014" fmla="*/ 9421604 h 10574897"/>
                    <a:gd name="connsiteX2015" fmla="*/ 8571263 w 10584443"/>
                    <a:gd name="connsiteY2015" fmla="*/ 9421604 h 10574897"/>
                    <a:gd name="connsiteX2016" fmla="*/ 8426684 w 10584443"/>
                    <a:gd name="connsiteY2016" fmla="*/ 9483272 h 10574897"/>
                    <a:gd name="connsiteX2017" fmla="*/ 8284161 w 10584443"/>
                    <a:gd name="connsiteY2017" fmla="*/ 9531922 h 10574897"/>
                    <a:gd name="connsiteX2018" fmla="*/ 8252642 w 10584443"/>
                    <a:gd name="connsiteY2018" fmla="*/ 9587424 h 10574897"/>
                    <a:gd name="connsiteX2019" fmla="*/ 8173157 w 10584443"/>
                    <a:gd name="connsiteY2019" fmla="*/ 9639499 h 10574897"/>
                    <a:gd name="connsiteX2020" fmla="*/ 8181380 w 10584443"/>
                    <a:gd name="connsiteY2020" fmla="*/ 9664167 h 10574897"/>
                    <a:gd name="connsiteX2021" fmla="*/ 8171102 w 10584443"/>
                    <a:gd name="connsiteY2021" fmla="*/ 9736114 h 10574897"/>
                    <a:gd name="connsiteX2022" fmla="*/ 8091617 w 10584443"/>
                    <a:gd name="connsiteY2022" fmla="*/ 9778597 h 10574897"/>
                    <a:gd name="connsiteX2023" fmla="*/ 8047764 w 10584443"/>
                    <a:gd name="connsiteY2023" fmla="*/ 9762151 h 10574897"/>
                    <a:gd name="connsiteX2024" fmla="*/ 8029264 w 10584443"/>
                    <a:gd name="connsiteY2024" fmla="*/ 9738854 h 10574897"/>
                    <a:gd name="connsiteX2025" fmla="*/ 8008022 w 10584443"/>
                    <a:gd name="connsiteY2025" fmla="*/ 9743651 h 10574897"/>
                    <a:gd name="connsiteX2026" fmla="*/ 7982670 w 10584443"/>
                    <a:gd name="connsiteY2026" fmla="*/ 9779282 h 10574897"/>
                    <a:gd name="connsiteX2027" fmla="*/ 7949779 w 10584443"/>
                    <a:gd name="connsiteY2027" fmla="*/ 9770374 h 10574897"/>
                    <a:gd name="connsiteX2028" fmla="*/ 7944298 w 10584443"/>
                    <a:gd name="connsiteY2028" fmla="*/ 9775171 h 10574897"/>
                    <a:gd name="connsiteX2029" fmla="*/ 7929223 w 10584443"/>
                    <a:gd name="connsiteY2029" fmla="*/ 9784079 h 10574897"/>
                    <a:gd name="connsiteX2030" fmla="*/ 7920315 w 10584443"/>
                    <a:gd name="connsiteY2030" fmla="*/ 9775171 h 10574897"/>
                    <a:gd name="connsiteX2031" fmla="*/ 7924427 w 10584443"/>
                    <a:gd name="connsiteY2031" fmla="*/ 9808061 h 10574897"/>
                    <a:gd name="connsiteX2032" fmla="*/ 7795608 w 10584443"/>
                    <a:gd name="connsiteY2032" fmla="*/ 9898509 h 10574897"/>
                    <a:gd name="connsiteX2033" fmla="*/ 7785330 w 10584443"/>
                    <a:gd name="connsiteY2033" fmla="*/ 9873841 h 10574897"/>
                    <a:gd name="connsiteX2034" fmla="*/ 7664048 w 10584443"/>
                    <a:gd name="connsiteY2034" fmla="*/ 9960177 h 10574897"/>
                    <a:gd name="connsiteX2035" fmla="*/ 7551674 w 10584443"/>
                    <a:gd name="connsiteY2035" fmla="*/ 10019105 h 10574897"/>
                    <a:gd name="connsiteX2036" fmla="*/ 7497542 w 10584443"/>
                    <a:gd name="connsiteY2036" fmla="*/ 10010883 h 10574897"/>
                    <a:gd name="connsiteX2037" fmla="*/ 7411891 w 10584443"/>
                    <a:gd name="connsiteY2037" fmla="*/ 10056791 h 10574897"/>
                    <a:gd name="connsiteX2038" fmla="*/ 7405039 w 10584443"/>
                    <a:gd name="connsiteY2038" fmla="*/ 10097903 h 10574897"/>
                    <a:gd name="connsiteX2039" fmla="*/ 7378316 w 10584443"/>
                    <a:gd name="connsiteY2039" fmla="*/ 10047883 h 10574897"/>
                    <a:gd name="connsiteX2040" fmla="*/ 7335148 w 10584443"/>
                    <a:gd name="connsiteY2040" fmla="*/ 10070495 h 10574897"/>
                    <a:gd name="connsiteX2041" fmla="*/ 7335148 w 10584443"/>
                    <a:gd name="connsiteY2041" fmla="*/ 10103385 h 10574897"/>
                    <a:gd name="connsiteX2042" fmla="*/ 7291980 w 10584443"/>
                    <a:gd name="connsiteY2042" fmla="*/ 10093792 h 10574897"/>
                    <a:gd name="connsiteX2043" fmla="*/ 7304314 w 10584443"/>
                    <a:gd name="connsiteY2043" fmla="*/ 10135590 h 10574897"/>
                    <a:gd name="connsiteX2044" fmla="*/ 7260461 w 10584443"/>
                    <a:gd name="connsiteY2044" fmla="*/ 10156831 h 10574897"/>
                    <a:gd name="connsiteX2045" fmla="*/ 7254294 w 10584443"/>
                    <a:gd name="connsiteY2045" fmla="*/ 10152720 h 10574897"/>
                    <a:gd name="connsiteX2046" fmla="*/ 7230326 w 10584443"/>
                    <a:gd name="connsiteY2046" fmla="*/ 10156715 h 10574897"/>
                    <a:gd name="connsiteX2047" fmla="*/ 7229883 w 10584443"/>
                    <a:gd name="connsiteY2047" fmla="*/ 10156638 h 10574897"/>
                    <a:gd name="connsiteX2048" fmla="*/ 7249497 w 10584443"/>
                    <a:gd name="connsiteY2048" fmla="*/ 10141842 h 10574897"/>
                    <a:gd name="connsiteX2049" fmla="*/ 7252923 w 10584443"/>
                    <a:gd name="connsiteY2049" fmla="*/ 10133534 h 10574897"/>
                    <a:gd name="connsiteX2050" fmla="*/ 7162476 w 10584443"/>
                    <a:gd name="connsiteY2050" fmla="*/ 10167110 h 10574897"/>
                    <a:gd name="connsiteX2051" fmla="*/ 7212486 w 10584443"/>
                    <a:gd name="connsiteY2051" fmla="*/ 10153619 h 10574897"/>
                    <a:gd name="connsiteX2052" fmla="*/ 7229883 w 10584443"/>
                    <a:gd name="connsiteY2052" fmla="*/ 10156638 h 10574897"/>
                    <a:gd name="connsiteX2053" fmla="*/ 7229626 w 10584443"/>
                    <a:gd name="connsiteY2053" fmla="*/ 10156831 h 10574897"/>
                    <a:gd name="connsiteX2054" fmla="*/ 7230326 w 10584443"/>
                    <a:gd name="connsiteY2054" fmla="*/ 10156715 h 10574897"/>
                    <a:gd name="connsiteX2055" fmla="*/ 7230997 w 10584443"/>
                    <a:gd name="connsiteY2055" fmla="*/ 10156831 h 10574897"/>
                    <a:gd name="connsiteX2056" fmla="*/ 7141235 w 10584443"/>
                    <a:gd name="connsiteY2056" fmla="*/ 10231520 h 10574897"/>
                    <a:gd name="connsiteX2057" fmla="*/ 7095326 w 10584443"/>
                    <a:gd name="connsiteY2057" fmla="*/ 10210963 h 10574897"/>
                    <a:gd name="connsiteX2058" fmla="*/ 7115196 w 10584443"/>
                    <a:gd name="connsiteY2058" fmla="*/ 10171221 h 10574897"/>
                    <a:gd name="connsiteX2059" fmla="*/ 6999397 w 10584443"/>
                    <a:gd name="connsiteY2059" fmla="*/ 10224667 h 10574897"/>
                    <a:gd name="connsiteX2060" fmla="*/ 7077510 w 10584443"/>
                    <a:gd name="connsiteY2060" fmla="*/ 10217815 h 10574897"/>
                    <a:gd name="connsiteX2061" fmla="*/ 6918542 w 10584443"/>
                    <a:gd name="connsiteY2061" fmla="*/ 10305521 h 10574897"/>
                    <a:gd name="connsiteX2062" fmla="*/ 6811650 w 10584443"/>
                    <a:gd name="connsiteY2062" fmla="*/ 10315114 h 10574897"/>
                    <a:gd name="connsiteX2063" fmla="*/ 6703387 w 10584443"/>
                    <a:gd name="connsiteY2063" fmla="*/ 10370617 h 10574897"/>
                    <a:gd name="connsiteX2064" fmla="*/ 6597865 w 10584443"/>
                    <a:gd name="connsiteY2064" fmla="*/ 10384321 h 10574897"/>
                    <a:gd name="connsiteX2065" fmla="*/ 6680090 w 10584443"/>
                    <a:gd name="connsiteY2065" fmla="*/ 10349374 h 10574897"/>
                    <a:gd name="connsiteX2066" fmla="*/ 6711609 w 10584443"/>
                    <a:gd name="connsiteY2066" fmla="*/ 10304836 h 10574897"/>
                    <a:gd name="connsiteX2067" fmla="*/ 6635551 w 10584443"/>
                    <a:gd name="connsiteY2067" fmla="*/ 10315800 h 10574897"/>
                    <a:gd name="connsiteX2068" fmla="*/ 6474527 w 10584443"/>
                    <a:gd name="connsiteY2068" fmla="*/ 10415155 h 10574897"/>
                    <a:gd name="connsiteX2069" fmla="*/ 6479324 w 10584443"/>
                    <a:gd name="connsiteY2069" fmla="*/ 10374042 h 10574897"/>
                    <a:gd name="connsiteX2070" fmla="*/ 6542363 w 10584443"/>
                    <a:gd name="connsiteY2070" fmla="*/ 10338412 h 10574897"/>
                    <a:gd name="connsiteX2071" fmla="*/ 6382024 w 10584443"/>
                    <a:gd name="connsiteY2071" fmla="*/ 10367190 h 10574897"/>
                    <a:gd name="connsiteX2072" fmla="*/ 6250465 w 10584443"/>
                    <a:gd name="connsiteY2072" fmla="*/ 10400080 h 10574897"/>
                    <a:gd name="connsiteX2073" fmla="*/ 6113423 w 10584443"/>
                    <a:gd name="connsiteY2073" fmla="*/ 10461748 h 10574897"/>
                    <a:gd name="connsiteX2074" fmla="*/ 6158647 w 10584443"/>
                    <a:gd name="connsiteY2074" fmla="*/ 10414470 h 10574897"/>
                    <a:gd name="connsiteX2075" fmla="*/ 5911287 w 10584443"/>
                    <a:gd name="connsiteY2075" fmla="*/ 10482991 h 10574897"/>
                    <a:gd name="connsiteX2076" fmla="*/ 5959251 w 10584443"/>
                    <a:gd name="connsiteY2076" fmla="*/ 10482991 h 10574897"/>
                    <a:gd name="connsiteX2077" fmla="*/ 5911972 w 10584443"/>
                    <a:gd name="connsiteY2077" fmla="*/ 10509714 h 10574897"/>
                    <a:gd name="connsiteX2078" fmla="*/ 5805765 w 10584443"/>
                    <a:gd name="connsiteY2078" fmla="*/ 10497379 h 10574897"/>
                    <a:gd name="connsiteX2079" fmla="*/ 5688594 w 10584443"/>
                    <a:gd name="connsiteY2079" fmla="*/ 10539177 h 10574897"/>
                    <a:gd name="connsiteX2080" fmla="*/ 5620073 w 10584443"/>
                    <a:gd name="connsiteY2080" fmla="*/ 10520676 h 10574897"/>
                    <a:gd name="connsiteX2081" fmla="*/ 5637203 w 10584443"/>
                    <a:gd name="connsiteY2081" fmla="*/ 10572067 h 10574897"/>
                    <a:gd name="connsiteX2082" fmla="*/ 5564572 w 10584443"/>
                    <a:gd name="connsiteY2082" fmla="*/ 10537807 h 10574897"/>
                    <a:gd name="connsiteX2083" fmla="*/ 5445346 w 10584443"/>
                    <a:gd name="connsiteY2083" fmla="*/ 10533010 h 10574897"/>
                    <a:gd name="connsiteX2084" fmla="*/ 5453568 w 10584443"/>
                    <a:gd name="connsiteY2084" fmla="*/ 10554937 h 10574897"/>
                    <a:gd name="connsiteX2085" fmla="*/ 5417252 w 10584443"/>
                    <a:gd name="connsiteY2085" fmla="*/ 10528899 h 10574897"/>
                    <a:gd name="connsiteX2086" fmla="*/ 5300081 w 10584443"/>
                    <a:gd name="connsiteY2086" fmla="*/ 10537122 h 10574897"/>
                    <a:gd name="connsiteX2087" fmla="*/ 5287064 w 10584443"/>
                    <a:gd name="connsiteY2087" fmla="*/ 10567271 h 10574897"/>
                    <a:gd name="connsiteX2088" fmla="*/ 5251432 w 10584443"/>
                    <a:gd name="connsiteY2088" fmla="*/ 10539863 h 10574897"/>
                    <a:gd name="connsiteX2089" fmla="*/ 5114391 w 10584443"/>
                    <a:gd name="connsiteY2089" fmla="*/ 10539863 h 10574897"/>
                    <a:gd name="connsiteX2090" fmla="*/ 5089724 w 10584443"/>
                    <a:gd name="connsiteY2090" fmla="*/ 10573437 h 10574897"/>
                    <a:gd name="connsiteX2091" fmla="*/ 5001331 w 10584443"/>
                    <a:gd name="connsiteY2091" fmla="*/ 10573437 h 10574897"/>
                    <a:gd name="connsiteX2092" fmla="*/ 5025314 w 10584443"/>
                    <a:gd name="connsiteY2092" fmla="*/ 10549456 h 10574897"/>
                    <a:gd name="connsiteX2093" fmla="*/ 4786177 w 10584443"/>
                    <a:gd name="connsiteY2093" fmla="*/ 10542603 h 10574897"/>
                    <a:gd name="connsiteX2094" fmla="*/ 4547725 w 10584443"/>
                    <a:gd name="connsiteY2094" fmla="*/ 10512454 h 10574897"/>
                    <a:gd name="connsiteX2095" fmla="*/ 4542928 w 10584443"/>
                    <a:gd name="connsiteY2095" fmla="*/ 10529584 h 10574897"/>
                    <a:gd name="connsiteX2096" fmla="*/ 4474426 w 10584443"/>
                    <a:gd name="connsiteY2096" fmla="*/ 10513139 h 10574897"/>
                    <a:gd name="connsiteX2097" fmla="*/ 4470315 w 10584443"/>
                    <a:gd name="connsiteY2097" fmla="*/ 10490527 h 10574897"/>
                    <a:gd name="connsiteX2098" fmla="*/ 4333273 w 10584443"/>
                    <a:gd name="connsiteY2098" fmla="*/ 10480249 h 10574897"/>
                    <a:gd name="connsiteX2099" fmla="*/ 4311346 w 10584443"/>
                    <a:gd name="connsiteY2099" fmla="*/ 10453526 h 10574897"/>
                    <a:gd name="connsiteX2100" fmla="*/ 4135247 w 10584443"/>
                    <a:gd name="connsiteY2100" fmla="*/ 10429545 h 10574897"/>
                    <a:gd name="connsiteX2101" fmla="*/ 4140045 w 10584443"/>
                    <a:gd name="connsiteY2101" fmla="*/ 10443933 h 10574897"/>
                    <a:gd name="connsiteX2102" fmla="*/ 4224326 w 10584443"/>
                    <a:gd name="connsiteY2102" fmla="*/ 10469972 h 10574897"/>
                    <a:gd name="connsiteX2103" fmla="*/ 4106469 w 10584443"/>
                    <a:gd name="connsiteY2103" fmla="*/ 10480935 h 10574897"/>
                    <a:gd name="connsiteX2104" fmla="*/ 4137304 w 10584443"/>
                    <a:gd name="connsiteY2104" fmla="*/ 10452155 h 10574897"/>
                    <a:gd name="connsiteX2105" fmla="*/ 3885147 w 10584443"/>
                    <a:gd name="connsiteY2105" fmla="*/ 10426803 h 10574897"/>
                    <a:gd name="connsiteX2106" fmla="*/ 3748105 w 10584443"/>
                    <a:gd name="connsiteY2106" fmla="*/ 10405562 h 10574897"/>
                    <a:gd name="connsiteX2107" fmla="*/ 3641214 w 10584443"/>
                    <a:gd name="connsiteY2107" fmla="*/ 10365820 h 10574897"/>
                    <a:gd name="connsiteX2108" fmla="*/ 3572693 w 10584443"/>
                    <a:gd name="connsiteY2108" fmla="*/ 10354171 h 10574897"/>
                    <a:gd name="connsiteX2109" fmla="*/ 3687123 w 10584443"/>
                    <a:gd name="connsiteY2109" fmla="*/ 10339781 h 10574897"/>
                    <a:gd name="connsiteX2110" fmla="*/ 3396593 w 10584443"/>
                    <a:gd name="connsiteY2110" fmla="*/ 10265094 h 10574897"/>
                    <a:gd name="connsiteX2111" fmla="*/ 3407557 w 10584443"/>
                    <a:gd name="connsiteY2111" fmla="*/ 10265094 h 10574897"/>
                    <a:gd name="connsiteX2112" fmla="*/ 3511024 w 10584443"/>
                    <a:gd name="connsiteY2112" fmla="*/ 10256186 h 10574897"/>
                    <a:gd name="connsiteX2113" fmla="*/ 3328073 w 10584443"/>
                    <a:gd name="connsiteY2113" fmla="*/ 10227407 h 10574897"/>
                    <a:gd name="connsiteX2114" fmla="*/ 3318480 w 10584443"/>
                    <a:gd name="connsiteY2114" fmla="*/ 10204111 h 10574897"/>
                    <a:gd name="connsiteX2115" fmla="*/ 3120455 w 10584443"/>
                    <a:gd name="connsiteY2115" fmla="*/ 10154776 h 10574897"/>
                    <a:gd name="connsiteX2116" fmla="*/ 2908726 w 10584443"/>
                    <a:gd name="connsiteY2116" fmla="*/ 10119830 h 10574897"/>
                    <a:gd name="connsiteX2117" fmla="*/ 2921745 w 10584443"/>
                    <a:gd name="connsiteY2117" fmla="*/ 10082144 h 10574897"/>
                    <a:gd name="connsiteX2118" fmla="*/ 2940245 w 10584443"/>
                    <a:gd name="connsiteY2118" fmla="*/ 10107496 h 10574897"/>
                    <a:gd name="connsiteX2119" fmla="*/ 2967654 w 10584443"/>
                    <a:gd name="connsiteY2119" fmla="*/ 10102014 h 10574897"/>
                    <a:gd name="connsiteX2120" fmla="*/ 2879948 w 10584443"/>
                    <a:gd name="connsiteY2120" fmla="*/ 10055421 h 10574897"/>
                    <a:gd name="connsiteX2121" fmla="*/ 2859391 w 10584443"/>
                    <a:gd name="connsiteY2121" fmla="*/ 10068440 h 10574897"/>
                    <a:gd name="connsiteX2122" fmla="*/ 2799778 w 10584443"/>
                    <a:gd name="connsiteY2122" fmla="*/ 10016363 h 10574897"/>
                    <a:gd name="connsiteX2123" fmla="*/ 2772369 w 10584443"/>
                    <a:gd name="connsiteY2123" fmla="*/ 10019790 h 10574897"/>
                    <a:gd name="connsiteX2124" fmla="*/ 2814852 w 10584443"/>
                    <a:gd name="connsiteY2124" fmla="*/ 10064328 h 10574897"/>
                    <a:gd name="connsiteX2125" fmla="*/ 2895707 w 10584443"/>
                    <a:gd name="connsiteY2125" fmla="*/ 10103385 h 10574897"/>
                    <a:gd name="connsiteX2126" fmla="*/ 2910096 w 10584443"/>
                    <a:gd name="connsiteY2126" fmla="*/ 10135590 h 10574897"/>
                    <a:gd name="connsiteX2127" fmla="*/ 2866928 w 10584443"/>
                    <a:gd name="connsiteY2127" fmla="*/ 10092421 h 10574897"/>
                    <a:gd name="connsiteX2128" fmla="*/ 2673699 w 10584443"/>
                    <a:gd name="connsiteY2128" fmla="*/ 10023901 h 10574897"/>
                    <a:gd name="connsiteX2129" fmla="*/ 2760036 w 10584443"/>
                    <a:gd name="connsiteY2129" fmla="*/ 9988955 h 10574897"/>
                    <a:gd name="connsiteX2130" fmla="*/ 2596956 w 10584443"/>
                    <a:gd name="connsiteY2130" fmla="*/ 9926601 h 10574897"/>
                    <a:gd name="connsiteX2131" fmla="*/ 2503083 w 10584443"/>
                    <a:gd name="connsiteY2131" fmla="*/ 9853969 h 10574897"/>
                    <a:gd name="connsiteX2132" fmla="*/ 2387283 w 10584443"/>
                    <a:gd name="connsiteY2132" fmla="*/ 9808061 h 10574897"/>
                    <a:gd name="connsiteX2133" fmla="*/ 2437304 w 10584443"/>
                    <a:gd name="connsiteY2133" fmla="*/ 9808061 h 10574897"/>
                    <a:gd name="connsiteX2134" fmla="*/ 2359874 w 10584443"/>
                    <a:gd name="connsiteY2134" fmla="*/ 9777227 h 10574897"/>
                    <a:gd name="connsiteX2135" fmla="*/ 2353707 w 10584443"/>
                    <a:gd name="connsiteY2135" fmla="*/ 9799153 h 10574897"/>
                    <a:gd name="connsiteX2136" fmla="*/ 2213240 w 10584443"/>
                    <a:gd name="connsiteY2136" fmla="*/ 9730632 h 10574897"/>
                    <a:gd name="connsiteX2137" fmla="*/ 2056327 w 10584443"/>
                    <a:gd name="connsiteY2137" fmla="*/ 9593590 h 10574897"/>
                    <a:gd name="connsiteX2138" fmla="*/ 1975473 w 10584443"/>
                    <a:gd name="connsiteY2138" fmla="*/ 9561385 h 10574897"/>
                    <a:gd name="connsiteX2139" fmla="*/ 2077569 w 10584443"/>
                    <a:gd name="connsiteY2139" fmla="*/ 9543570 h 10574897"/>
                    <a:gd name="connsiteX2140" fmla="*/ 1782244 w 10584443"/>
                    <a:gd name="connsiteY2140" fmla="*/ 9372953 h 10574897"/>
                    <a:gd name="connsiteX2141" fmla="*/ 1512958 w 10584443"/>
                    <a:gd name="connsiteY2141" fmla="*/ 9181781 h 10574897"/>
                    <a:gd name="connsiteX2142" fmla="*/ 1771039 w 10584443"/>
                    <a:gd name="connsiteY2142" fmla="*/ 9390258 h 10574897"/>
                    <a:gd name="connsiteX2143" fmla="*/ 1791202 w 10584443"/>
                    <a:gd name="connsiteY2143" fmla="*/ 9416461 h 10574897"/>
                    <a:gd name="connsiteX2144" fmla="*/ 1731337 w 10584443"/>
                    <a:gd name="connsiteY2144" fmla="*/ 9387930 h 10574897"/>
                    <a:gd name="connsiteX2145" fmla="*/ 1637665 w 10584443"/>
                    <a:gd name="connsiteY2145" fmla="*/ 9361305 h 10574897"/>
                    <a:gd name="connsiteX2146" fmla="*/ 1521866 w 10584443"/>
                    <a:gd name="connsiteY2146" fmla="*/ 9224263 h 10574897"/>
                    <a:gd name="connsiteX2147" fmla="*/ 1379342 w 10584443"/>
                    <a:gd name="connsiteY2147" fmla="*/ 9167391 h 10574897"/>
                    <a:gd name="connsiteX2148" fmla="*/ 1393732 w 10584443"/>
                    <a:gd name="connsiteY2148" fmla="*/ 9131761 h 10574897"/>
                    <a:gd name="connsiteX2149" fmla="*/ 1376602 w 10584443"/>
                    <a:gd name="connsiteY2149" fmla="*/ 9080370 h 10574897"/>
                    <a:gd name="connsiteX2150" fmla="*/ 1284098 w 10584443"/>
                    <a:gd name="connsiteY2150" fmla="*/ 9035146 h 10574897"/>
                    <a:gd name="connsiteX2151" fmla="*/ 1215578 w 10584443"/>
                    <a:gd name="connsiteY2151" fmla="*/ 8957033 h 10574897"/>
                    <a:gd name="connsiteX2152" fmla="*/ 1247782 w 10584443"/>
                    <a:gd name="connsiteY2152" fmla="*/ 9009108 h 10574897"/>
                    <a:gd name="connsiteX2153" fmla="*/ 1192966 w 10584443"/>
                    <a:gd name="connsiteY2153" fmla="*/ 8997460 h 10574897"/>
                    <a:gd name="connsiteX2154" fmla="*/ 1134038 w 10584443"/>
                    <a:gd name="connsiteY2154" fmla="*/ 8913180 h 10574897"/>
                    <a:gd name="connsiteX2155" fmla="*/ 1163503 w 10584443"/>
                    <a:gd name="connsiteY2155" fmla="*/ 8893994 h 10574897"/>
                    <a:gd name="connsiteX2156" fmla="*/ 1018239 w 10584443"/>
                    <a:gd name="connsiteY2156" fmla="*/ 8825473 h 10574897"/>
                    <a:gd name="connsiteX2157" fmla="*/ 923680 w 10584443"/>
                    <a:gd name="connsiteY2157" fmla="*/ 8714469 h 10574897"/>
                    <a:gd name="connsiteX2158" fmla="*/ 968904 w 10584443"/>
                    <a:gd name="connsiteY2158" fmla="*/ 8723377 h 10574897"/>
                    <a:gd name="connsiteX2159" fmla="*/ 1025775 w 10584443"/>
                    <a:gd name="connsiteY2159" fmla="*/ 8785046 h 10574897"/>
                    <a:gd name="connsiteX2160" fmla="*/ 1025775 w 10584443"/>
                    <a:gd name="connsiteY2160" fmla="*/ 8748730 h 10574897"/>
                    <a:gd name="connsiteX2161" fmla="*/ 966163 w 10584443"/>
                    <a:gd name="connsiteY2161" fmla="*/ 8713099 h 10574897"/>
                    <a:gd name="connsiteX2162" fmla="*/ 912031 w 10584443"/>
                    <a:gd name="connsiteY2162" fmla="*/ 8614429 h 10574897"/>
                    <a:gd name="connsiteX2163" fmla="*/ 1102518 w 10584443"/>
                    <a:gd name="connsiteY2163" fmla="*/ 8751471 h 10574897"/>
                    <a:gd name="connsiteX2164" fmla="*/ 985349 w 10584443"/>
                    <a:gd name="connsiteY2164" fmla="*/ 8637726 h 10574897"/>
                    <a:gd name="connsiteX2165" fmla="*/ 929161 w 10584443"/>
                    <a:gd name="connsiteY2165" fmla="*/ 8525352 h 10574897"/>
                    <a:gd name="connsiteX2166" fmla="*/ 869548 w 10584443"/>
                    <a:gd name="connsiteY2166" fmla="*/ 8477387 h 10574897"/>
                    <a:gd name="connsiteX2167" fmla="*/ 866122 w 10584443"/>
                    <a:gd name="connsiteY2167" fmla="*/ 8502740 h 10574897"/>
                    <a:gd name="connsiteX2168" fmla="*/ 735933 w 10584443"/>
                    <a:gd name="connsiteY2168" fmla="*/ 8317734 h 10574897"/>
                    <a:gd name="connsiteX2169" fmla="*/ 667412 w 10584443"/>
                    <a:gd name="connsiteY2169" fmla="*/ 8225231 h 10574897"/>
                    <a:gd name="connsiteX2170" fmla="*/ 614650 w 10584443"/>
                    <a:gd name="connsiteY2170" fmla="*/ 8125876 h 10574897"/>
                    <a:gd name="connsiteX2171" fmla="*/ 589984 w 10584443"/>
                    <a:gd name="connsiteY2171" fmla="*/ 8125876 h 10574897"/>
                    <a:gd name="connsiteX2172" fmla="*/ 549556 w 10584443"/>
                    <a:gd name="connsiteY2172" fmla="*/ 8042966 h 10574897"/>
                    <a:gd name="connsiteX2173" fmla="*/ 602317 w 10584443"/>
                    <a:gd name="connsiteY2173" fmla="*/ 8075856 h 10574897"/>
                    <a:gd name="connsiteX2174" fmla="*/ 509815 w 10584443"/>
                    <a:gd name="connsiteY2174" fmla="*/ 7916203 h 10574897"/>
                    <a:gd name="connsiteX2175" fmla="*/ 515980 w 10584443"/>
                    <a:gd name="connsiteY2175" fmla="*/ 7870294 h 10574897"/>
                    <a:gd name="connsiteX2176" fmla="*/ 482405 w 10584443"/>
                    <a:gd name="connsiteY2176" fmla="*/ 7850423 h 10574897"/>
                    <a:gd name="connsiteX2177" fmla="*/ 489257 w 10584443"/>
                    <a:gd name="connsiteY2177" fmla="*/ 7794236 h 10574897"/>
                    <a:gd name="connsiteX2178" fmla="*/ 437867 w 10584443"/>
                    <a:gd name="connsiteY2178" fmla="*/ 7747641 h 10574897"/>
                    <a:gd name="connsiteX2179" fmla="*/ 479664 w 10584443"/>
                    <a:gd name="connsiteY2179" fmla="*/ 7712011 h 10574897"/>
                    <a:gd name="connsiteX2180" fmla="*/ 426218 w 10584443"/>
                    <a:gd name="connsiteY2180" fmla="*/ 7605804 h 10574897"/>
                    <a:gd name="connsiteX2181" fmla="*/ 439237 w 10584443"/>
                    <a:gd name="connsiteY2181" fmla="*/ 7616082 h 10574897"/>
                    <a:gd name="connsiteX2182" fmla="*/ 448146 w 10584443"/>
                    <a:gd name="connsiteY2182" fmla="*/ 7616082 h 10574897"/>
                    <a:gd name="connsiteX2183" fmla="*/ 479664 w 10584443"/>
                    <a:gd name="connsiteY2183" fmla="*/ 7679806 h 10574897"/>
                    <a:gd name="connsiteX2184" fmla="*/ 387161 w 10584443"/>
                    <a:gd name="connsiteY2184" fmla="*/ 7522208 h 10574897"/>
                    <a:gd name="connsiteX2185" fmla="*/ 387161 w 10584443"/>
                    <a:gd name="connsiteY2185" fmla="*/ 7458484 h 10574897"/>
                    <a:gd name="connsiteX2186" fmla="*/ 357012 w 10584443"/>
                    <a:gd name="connsiteY2186" fmla="*/ 7415316 h 10574897"/>
                    <a:gd name="connsiteX2187" fmla="*/ 407032 w 10584443"/>
                    <a:gd name="connsiteY2187" fmla="*/ 7400927 h 10574897"/>
                    <a:gd name="connsiteX2188" fmla="*/ 468016 w 10584443"/>
                    <a:gd name="connsiteY2188" fmla="*/ 7507819 h 10574897"/>
                    <a:gd name="connsiteX2189" fmla="*/ 493369 w 10584443"/>
                    <a:gd name="connsiteY2189" fmla="*/ 7479040 h 10574897"/>
                    <a:gd name="connsiteX2190" fmla="*/ 387848 w 10584443"/>
                    <a:gd name="connsiteY2190" fmla="*/ 7323498 h 10574897"/>
                    <a:gd name="connsiteX2191" fmla="*/ 326179 w 10584443"/>
                    <a:gd name="connsiteY2191" fmla="*/ 7254977 h 10574897"/>
                    <a:gd name="connsiteX2192" fmla="*/ 372087 w 10584443"/>
                    <a:gd name="connsiteY2192" fmla="*/ 7315276 h 10574897"/>
                    <a:gd name="connsiteX2193" fmla="*/ 376883 w 10584443"/>
                    <a:gd name="connsiteY2193" fmla="*/ 7252921 h 10574897"/>
                    <a:gd name="connsiteX2194" fmla="*/ 337826 w 10584443"/>
                    <a:gd name="connsiteY2194" fmla="*/ 7221402 h 10574897"/>
                    <a:gd name="connsiteX2195" fmla="*/ 348790 w 10584443"/>
                    <a:gd name="connsiteY2195" fmla="*/ 7198105 h 10574897"/>
                    <a:gd name="connsiteX2196" fmla="*/ 295325 w 10584443"/>
                    <a:gd name="connsiteY2196" fmla="*/ 7159733 h 10574897"/>
                    <a:gd name="connsiteX2197" fmla="*/ 310399 w 10584443"/>
                    <a:gd name="connsiteY2197" fmla="*/ 7105602 h 10574897"/>
                    <a:gd name="connsiteX2198" fmla="*/ 249417 w 10584443"/>
                    <a:gd name="connsiteY2198" fmla="*/ 7056952 h 10574897"/>
                    <a:gd name="connsiteX2199" fmla="*/ 280936 w 10584443"/>
                    <a:gd name="connsiteY2199" fmla="*/ 7070656 h 10574897"/>
                    <a:gd name="connsiteX2200" fmla="*/ 280936 w 10584443"/>
                    <a:gd name="connsiteY2200" fmla="*/ 7020636 h 10574897"/>
                    <a:gd name="connsiteX2201" fmla="*/ 195284 w 10584443"/>
                    <a:gd name="connsiteY2201" fmla="*/ 6874002 h 10574897"/>
                    <a:gd name="connsiteX2202" fmla="*/ 161025 w 10584443"/>
                    <a:gd name="connsiteY2202" fmla="*/ 6879483 h 10574897"/>
                    <a:gd name="connsiteX2203" fmla="*/ 134987 w 10584443"/>
                    <a:gd name="connsiteY2203" fmla="*/ 6832204 h 10574897"/>
                    <a:gd name="connsiteX2204" fmla="*/ 123338 w 10584443"/>
                    <a:gd name="connsiteY2204" fmla="*/ 6752720 h 10574897"/>
                    <a:gd name="connsiteX2205" fmla="*/ 218581 w 10584443"/>
                    <a:gd name="connsiteY2205" fmla="*/ 6919910 h 10574897"/>
                    <a:gd name="connsiteX2206" fmla="*/ 228860 w 10584443"/>
                    <a:gd name="connsiteY2206" fmla="*/ 6908262 h 10574897"/>
                    <a:gd name="connsiteX2207" fmla="*/ 60984 w 10584443"/>
                    <a:gd name="connsiteY2207" fmla="*/ 6485489 h 10574897"/>
                    <a:gd name="connsiteX2208" fmla="*/ 68522 w 10584443"/>
                    <a:gd name="connsiteY2208" fmla="*/ 6424506 h 10574897"/>
                    <a:gd name="connsiteX2209" fmla="*/ 193915 w 10584443"/>
                    <a:gd name="connsiteY2209" fmla="*/ 6622531 h 10574897"/>
                    <a:gd name="connsiteX2210" fmla="*/ 198710 w 10584443"/>
                    <a:gd name="connsiteY2210" fmla="*/ 6601974 h 10574897"/>
                    <a:gd name="connsiteX2211" fmla="*/ 87022 w 10584443"/>
                    <a:gd name="connsiteY2211" fmla="*/ 6273075 h 10574897"/>
                    <a:gd name="connsiteX2212" fmla="*/ 35632 w 10584443"/>
                    <a:gd name="connsiteY2212" fmla="*/ 5975009 h 10574897"/>
                    <a:gd name="connsiteX2213" fmla="*/ 18502 w 10584443"/>
                    <a:gd name="connsiteY2213" fmla="*/ 5924989 h 10574897"/>
                    <a:gd name="connsiteX2214" fmla="*/ 50021 w 10584443"/>
                    <a:gd name="connsiteY2214" fmla="*/ 5935267 h 10574897"/>
                    <a:gd name="connsiteX2215" fmla="*/ 63039 w 10584443"/>
                    <a:gd name="connsiteY2215" fmla="*/ 5855783 h 10574897"/>
                    <a:gd name="connsiteX2216" fmla="*/ 39058 w 10584443"/>
                    <a:gd name="connsiteY2216" fmla="*/ 5825634 h 10574897"/>
                    <a:gd name="connsiteX2217" fmla="*/ 50021 w 10584443"/>
                    <a:gd name="connsiteY2217" fmla="*/ 5866061 h 10574897"/>
                    <a:gd name="connsiteX2218" fmla="*/ 0 w 10584443"/>
                    <a:gd name="connsiteY2218" fmla="*/ 5744094 h 10574897"/>
                    <a:gd name="connsiteX2219" fmla="*/ 58928 w 10584443"/>
                    <a:gd name="connsiteY2219" fmla="*/ 5500160 h 10574897"/>
                    <a:gd name="connsiteX2220" fmla="*/ 106892 w 10584443"/>
                    <a:gd name="connsiteY2220" fmla="*/ 5415880 h 10574897"/>
                    <a:gd name="connsiteX2221" fmla="*/ 193230 w 10584443"/>
                    <a:gd name="connsiteY2221" fmla="*/ 5541958 h 10574897"/>
                    <a:gd name="connsiteX2222" fmla="*/ 213101 w 10584443"/>
                    <a:gd name="connsiteY2222" fmla="*/ 5291172 h 10574897"/>
                    <a:gd name="connsiteX2223" fmla="*/ 229545 w 10584443"/>
                    <a:gd name="connsiteY2223" fmla="*/ 5112332 h 10574897"/>
                    <a:gd name="connsiteX2224" fmla="*/ 263121 w 10584443"/>
                    <a:gd name="connsiteY2224" fmla="*/ 5080813 h 10574897"/>
                    <a:gd name="connsiteX2225" fmla="*/ 276825 w 10584443"/>
                    <a:gd name="connsiteY2225" fmla="*/ 5108907 h 10574897"/>
                    <a:gd name="connsiteX2226" fmla="*/ 330974 w 10584443"/>
                    <a:gd name="connsiteY2226" fmla="*/ 5197298 h 10574897"/>
                    <a:gd name="connsiteX2227" fmla="*/ 277509 w 10584443"/>
                    <a:gd name="connsiteY2227" fmla="*/ 5269245 h 10574897"/>
                    <a:gd name="connsiteX2228" fmla="*/ 298751 w 10584443"/>
                    <a:gd name="connsiteY2228" fmla="*/ 5337766 h 10574897"/>
                    <a:gd name="connsiteX2229" fmla="*/ 394699 w 10584443"/>
                    <a:gd name="connsiteY2229" fmla="*/ 5385045 h 10574897"/>
                    <a:gd name="connsiteX2230" fmla="*/ 387848 w 10584443"/>
                    <a:gd name="connsiteY2230" fmla="*/ 5409713 h 10574897"/>
                    <a:gd name="connsiteX2231" fmla="*/ 342624 w 10584443"/>
                    <a:gd name="connsiteY2231" fmla="*/ 5434381 h 10574897"/>
                    <a:gd name="connsiteX2232" fmla="*/ 294640 w 10584443"/>
                    <a:gd name="connsiteY2232" fmla="*/ 5550866 h 10574897"/>
                    <a:gd name="connsiteX2233" fmla="*/ 226119 w 10584443"/>
                    <a:gd name="connsiteY2233" fmla="*/ 5619387 h 10574897"/>
                    <a:gd name="connsiteX2234" fmla="*/ 259009 w 10584443"/>
                    <a:gd name="connsiteY2234" fmla="*/ 5738613 h 10574897"/>
                    <a:gd name="connsiteX2235" fmla="*/ 226805 w 10584443"/>
                    <a:gd name="connsiteY2235" fmla="*/ 5708463 h 10574897"/>
                    <a:gd name="connsiteX2236" fmla="*/ 252157 w 10584443"/>
                    <a:gd name="connsiteY2236" fmla="*/ 5862635 h 10574897"/>
                    <a:gd name="connsiteX2237" fmla="*/ 372772 w 10584443"/>
                    <a:gd name="connsiteY2237" fmla="*/ 6230592 h 10574897"/>
                    <a:gd name="connsiteX2238" fmla="*/ 398125 w 10584443"/>
                    <a:gd name="connsiteY2238" fmla="*/ 6419709 h 10574897"/>
                    <a:gd name="connsiteX2239" fmla="*/ 458423 w 10584443"/>
                    <a:gd name="connsiteY2239" fmla="*/ 6562917 h 10574897"/>
                    <a:gd name="connsiteX2240" fmla="*/ 448146 w 10584443"/>
                    <a:gd name="connsiteY2240" fmla="*/ 6469729 h 10574897"/>
                    <a:gd name="connsiteX2241" fmla="*/ 516666 w 10584443"/>
                    <a:gd name="connsiteY2241" fmla="*/ 6658847 h 10574897"/>
                    <a:gd name="connsiteX2242" fmla="*/ 594094 w 10584443"/>
                    <a:gd name="connsiteY2242" fmla="*/ 6853445 h 10574897"/>
                    <a:gd name="connsiteX2243" fmla="*/ 580390 w 10584443"/>
                    <a:gd name="connsiteY2243" fmla="*/ 6884965 h 10574897"/>
                    <a:gd name="connsiteX2244" fmla="*/ 648911 w 10584443"/>
                    <a:gd name="connsiteY2244" fmla="*/ 7022007 h 10574897"/>
                    <a:gd name="connsiteX2245" fmla="*/ 616706 w 10584443"/>
                    <a:gd name="connsiteY2245" fmla="*/ 6962394 h 10574897"/>
                    <a:gd name="connsiteX2246" fmla="*/ 668782 w 10584443"/>
                    <a:gd name="connsiteY2246" fmla="*/ 7055582 h 10574897"/>
                    <a:gd name="connsiteX2247" fmla="*/ 722914 w 10584443"/>
                    <a:gd name="connsiteY2247" fmla="*/ 7218661 h 10574897"/>
                    <a:gd name="connsiteX2248" fmla="*/ 799657 w 10584443"/>
                    <a:gd name="connsiteY2248" fmla="*/ 7374888 h 10574897"/>
                    <a:gd name="connsiteX2249" fmla="*/ 941494 w 10584443"/>
                    <a:gd name="connsiteY2249" fmla="*/ 7511930 h 10574897"/>
                    <a:gd name="connsiteX2250" fmla="*/ 983293 w 10584443"/>
                    <a:gd name="connsiteY2250" fmla="*/ 7494114 h 10574897"/>
                    <a:gd name="connsiteX2251" fmla="*/ 988774 w 10584443"/>
                    <a:gd name="connsiteY2251" fmla="*/ 7481781 h 10574897"/>
                    <a:gd name="connsiteX2252" fmla="*/ 962052 w 10584443"/>
                    <a:gd name="connsiteY2252" fmla="*/ 7448206 h 10574897"/>
                    <a:gd name="connsiteX2253" fmla="*/ 949717 w 10584443"/>
                    <a:gd name="connsiteY2253" fmla="*/ 7442039 h 10574897"/>
                    <a:gd name="connsiteX2254" fmla="*/ 918197 w 10584443"/>
                    <a:gd name="connsiteY2254" fmla="*/ 7449576 h 10574897"/>
                    <a:gd name="connsiteX2255" fmla="*/ 838713 w 10584443"/>
                    <a:gd name="connsiteY2255" fmla="*/ 7283071 h 10574897"/>
                    <a:gd name="connsiteX2256" fmla="*/ 850363 w 10584443"/>
                    <a:gd name="connsiteY2256" fmla="*/ 7250866 h 10574897"/>
                    <a:gd name="connsiteX2257" fmla="*/ 827066 w 10584443"/>
                    <a:gd name="connsiteY2257" fmla="*/ 7226884 h 10574897"/>
                    <a:gd name="connsiteX2258" fmla="*/ 821583 w 10584443"/>
                    <a:gd name="connsiteY2258" fmla="*/ 7244014 h 10574897"/>
                    <a:gd name="connsiteX2259" fmla="*/ 809935 w 10584443"/>
                    <a:gd name="connsiteY2259" fmla="*/ 7258403 h 10574897"/>
                    <a:gd name="connsiteX2260" fmla="*/ 792120 w 10584443"/>
                    <a:gd name="connsiteY2260" fmla="*/ 7235106 h 10574897"/>
                    <a:gd name="connsiteX2261" fmla="*/ 798972 w 10584443"/>
                    <a:gd name="connsiteY2261" fmla="*/ 7171382 h 10574897"/>
                    <a:gd name="connsiteX2262" fmla="*/ 795546 w 10584443"/>
                    <a:gd name="connsiteY2262" fmla="*/ 7152881 h 10574897"/>
                    <a:gd name="connsiteX2263" fmla="*/ 803768 w 10584443"/>
                    <a:gd name="connsiteY2263" fmla="*/ 7162474 h 10574897"/>
                    <a:gd name="connsiteX2264" fmla="*/ 793489 w 10584443"/>
                    <a:gd name="connsiteY2264" fmla="*/ 7108343 h 10574897"/>
                    <a:gd name="connsiteX2265" fmla="*/ 715377 w 10584443"/>
                    <a:gd name="connsiteY2265" fmla="*/ 7064489 h 10574897"/>
                    <a:gd name="connsiteX2266" fmla="*/ 677689 w 10584443"/>
                    <a:gd name="connsiteY2266" fmla="*/ 7007617 h 10574897"/>
                    <a:gd name="connsiteX2267" fmla="*/ 705098 w 10584443"/>
                    <a:gd name="connsiteY2267" fmla="*/ 6989802 h 10574897"/>
                    <a:gd name="connsiteX2268" fmla="*/ 764027 w 10584443"/>
                    <a:gd name="connsiteY2268" fmla="*/ 6934985 h 10574897"/>
                    <a:gd name="connsiteX2269" fmla="*/ 777046 w 10584443"/>
                    <a:gd name="connsiteY2269" fmla="*/ 6934985 h 10574897"/>
                    <a:gd name="connsiteX2270" fmla="*/ 773618 w 10584443"/>
                    <a:gd name="connsiteY2270" fmla="*/ 6907577 h 10574897"/>
                    <a:gd name="connsiteX2271" fmla="*/ 795546 w 10584443"/>
                    <a:gd name="connsiteY2271" fmla="*/ 6930189 h 10574897"/>
                    <a:gd name="connsiteX2272" fmla="*/ 810620 w 10584443"/>
                    <a:gd name="connsiteY2272" fmla="*/ 6918540 h 10574897"/>
                    <a:gd name="connsiteX2273" fmla="*/ 790063 w 10584443"/>
                    <a:gd name="connsiteY2273" fmla="*/ 6812333 h 10574897"/>
                    <a:gd name="connsiteX2274" fmla="*/ 768822 w 10584443"/>
                    <a:gd name="connsiteY2274" fmla="*/ 6798629 h 10574897"/>
                    <a:gd name="connsiteX2275" fmla="*/ 753748 w 10584443"/>
                    <a:gd name="connsiteY2275" fmla="*/ 6674607 h 10574897"/>
                    <a:gd name="connsiteX2276" fmla="*/ 744155 w 10584443"/>
                    <a:gd name="connsiteY2276" fmla="*/ 6674607 h 10574897"/>
                    <a:gd name="connsiteX2277" fmla="*/ 716061 w 10584443"/>
                    <a:gd name="connsiteY2277" fmla="*/ 6657476 h 10574897"/>
                    <a:gd name="connsiteX2278" fmla="*/ 727024 w 10584443"/>
                    <a:gd name="connsiteY2278" fmla="*/ 6608141 h 10574897"/>
                    <a:gd name="connsiteX2279" fmla="*/ 746896 w 10584443"/>
                    <a:gd name="connsiteY2279" fmla="*/ 6589640 h 10574897"/>
                    <a:gd name="connsiteX2280" fmla="*/ 743470 w 10584443"/>
                    <a:gd name="connsiteY2280" fmla="*/ 6508786 h 10574897"/>
                    <a:gd name="connsiteX2281" fmla="*/ 735248 w 10584443"/>
                    <a:gd name="connsiteY2281" fmla="*/ 6514953 h 10574897"/>
                    <a:gd name="connsiteX2282" fmla="*/ 712636 w 10584443"/>
                    <a:gd name="connsiteY2282" fmla="*/ 6500564 h 10574897"/>
                    <a:gd name="connsiteX2283" fmla="*/ 712636 w 10584443"/>
                    <a:gd name="connsiteY2283" fmla="*/ 6377912 h 10574897"/>
                    <a:gd name="connsiteX2284" fmla="*/ 742099 w 10584443"/>
                    <a:gd name="connsiteY2284" fmla="*/ 6364207 h 10574897"/>
                    <a:gd name="connsiteX2285" fmla="*/ 848307 w 10584443"/>
                    <a:gd name="connsiteY2285" fmla="*/ 6249778 h 10574897"/>
                    <a:gd name="connsiteX2286" fmla="*/ 889420 w 10584443"/>
                    <a:gd name="connsiteY2286" fmla="*/ 6131237 h 10574897"/>
                    <a:gd name="connsiteX2287" fmla="*/ 898326 w 10584443"/>
                    <a:gd name="connsiteY2287" fmla="*/ 6101088 h 10574897"/>
                    <a:gd name="connsiteX2288" fmla="*/ 894215 w 10584443"/>
                    <a:gd name="connsiteY2288" fmla="*/ 6075049 h 10574897"/>
                    <a:gd name="connsiteX2289" fmla="*/ 877770 w 10584443"/>
                    <a:gd name="connsiteY2289" fmla="*/ 6046271 h 10574897"/>
                    <a:gd name="connsiteX2290" fmla="*/ 822268 w 10584443"/>
                    <a:gd name="connsiteY2290" fmla="*/ 6022974 h 10574897"/>
                    <a:gd name="connsiteX2291" fmla="*/ 742099 w 10584443"/>
                    <a:gd name="connsiteY2291" fmla="*/ 6066142 h 10574897"/>
                    <a:gd name="connsiteX2292" fmla="*/ 673578 w 10584443"/>
                    <a:gd name="connsiteY2292" fmla="*/ 6023659 h 10574897"/>
                    <a:gd name="connsiteX2293" fmla="*/ 709894 w 10584443"/>
                    <a:gd name="connsiteY2293" fmla="*/ 5867432 h 10574897"/>
                    <a:gd name="connsiteX2294" fmla="*/ 742785 w 10584443"/>
                    <a:gd name="connsiteY2294" fmla="*/ 5803022 h 10574897"/>
                    <a:gd name="connsiteX2295" fmla="*/ 714692 w 10584443"/>
                    <a:gd name="connsiteY2295" fmla="*/ 5749576 h 10574897"/>
                    <a:gd name="connsiteX2296" fmla="*/ 698932 w 10584443"/>
                    <a:gd name="connsiteY2296" fmla="*/ 5701611 h 10574897"/>
                    <a:gd name="connsiteX2297" fmla="*/ 707153 w 10584443"/>
                    <a:gd name="connsiteY2297" fmla="*/ 5667351 h 10574897"/>
                    <a:gd name="connsiteX2298" fmla="*/ 668782 w 10584443"/>
                    <a:gd name="connsiteY2298" fmla="*/ 5638572 h 10574897"/>
                    <a:gd name="connsiteX2299" fmla="*/ 611909 w 10584443"/>
                    <a:gd name="connsiteY2299" fmla="*/ 5680370 h 10574897"/>
                    <a:gd name="connsiteX2300" fmla="*/ 584501 w 10584443"/>
                    <a:gd name="connsiteY2300" fmla="*/ 5702982 h 10574897"/>
                    <a:gd name="connsiteX2301" fmla="*/ 543389 w 10584443"/>
                    <a:gd name="connsiteY2301" fmla="*/ 5669407 h 10574897"/>
                    <a:gd name="connsiteX2302" fmla="*/ 499535 w 10584443"/>
                    <a:gd name="connsiteY2302" fmla="*/ 5574163 h 10574897"/>
                    <a:gd name="connsiteX2303" fmla="*/ 554352 w 10584443"/>
                    <a:gd name="connsiteY2303" fmla="*/ 5402861 h 10574897"/>
                    <a:gd name="connsiteX2304" fmla="*/ 599576 w 10584443"/>
                    <a:gd name="connsiteY2304" fmla="*/ 5305561 h 10574897"/>
                    <a:gd name="connsiteX2305" fmla="*/ 609854 w 10584443"/>
                    <a:gd name="connsiteY2305" fmla="*/ 5139056 h 10574897"/>
                    <a:gd name="connsiteX2306" fmla="*/ 603687 w 10584443"/>
                    <a:gd name="connsiteY2306" fmla="*/ 5102055 h 10574897"/>
                    <a:gd name="connsiteX2307" fmla="*/ 635892 w 10584443"/>
                    <a:gd name="connsiteY2307" fmla="*/ 4850614 h 10574897"/>
                    <a:gd name="connsiteX2308" fmla="*/ 616021 w 10584443"/>
                    <a:gd name="connsiteY2308" fmla="*/ 4791000 h 10574897"/>
                    <a:gd name="connsiteX2309" fmla="*/ 550926 w 10584443"/>
                    <a:gd name="connsiteY2309" fmla="*/ 4819779 h 10574897"/>
                    <a:gd name="connsiteX2310" fmla="*/ 524888 w 10584443"/>
                    <a:gd name="connsiteY2310" fmla="*/ 4862262 h 10574897"/>
                    <a:gd name="connsiteX2311" fmla="*/ 553667 w 10584443"/>
                    <a:gd name="connsiteY2311" fmla="*/ 4982858 h 10574897"/>
                    <a:gd name="connsiteX2312" fmla="*/ 558309 w 10584443"/>
                    <a:gd name="connsiteY2312" fmla="*/ 4988893 h 10574897"/>
                    <a:gd name="connsiteX2313" fmla="*/ 547500 w 10584443"/>
                    <a:gd name="connsiteY2313" fmla="*/ 5030108 h 10574897"/>
                    <a:gd name="connsiteX2314" fmla="*/ 518721 w 10584443"/>
                    <a:gd name="connsiteY2314" fmla="*/ 5015748 h 10574897"/>
                    <a:gd name="connsiteX2315" fmla="*/ 507599 w 10584443"/>
                    <a:gd name="connsiteY2315" fmla="*/ 5013315 h 10574897"/>
                    <a:gd name="connsiteX2316" fmla="*/ 450200 w 10584443"/>
                    <a:gd name="connsiteY2316" fmla="*/ 4908856 h 10574897"/>
                    <a:gd name="connsiteX2317" fmla="*/ 537222 w 10584443"/>
                    <a:gd name="connsiteY2317" fmla="*/ 4675201 h 10574897"/>
                    <a:gd name="connsiteX2318" fmla="*/ 571482 w 10584443"/>
                    <a:gd name="connsiteY2318" fmla="*/ 4612845 h 10574897"/>
                    <a:gd name="connsiteX2319" fmla="*/ 636577 w 10584443"/>
                    <a:gd name="connsiteY2319" fmla="*/ 4431265 h 10574897"/>
                    <a:gd name="connsiteX2320" fmla="*/ 685227 w 10584443"/>
                    <a:gd name="connsiteY2320" fmla="*/ 4298333 h 10574897"/>
                    <a:gd name="connsiteX2321" fmla="*/ 772248 w 10584443"/>
                    <a:gd name="connsiteY2321" fmla="*/ 4104417 h 10574897"/>
                    <a:gd name="connsiteX2322" fmla="*/ 752377 w 10584443"/>
                    <a:gd name="connsiteY2322" fmla="*/ 4062620 h 10574897"/>
                    <a:gd name="connsiteX2323" fmla="*/ 722914 w 10584443"/>
                    <a:gd name="connsiteY2323" fmla="*/ 4042063 h 10574897"/>
                    <a:gd name="connsiteX2324" fmla="*/ 701673 w 10584443"/>
                    <a:gd name="connsiteY2324" fmla="*/ 3984506 h 10574897"/>
                    <a:gd name="connsiteX2325" fmla="*/ 698246 w 10584443"/>
                    <a:gd name="connsiteY2325" fmla="*/ 3933115 h 10574897"/>
                    <a:gd name="connsiteX2326" fmla="*/ 675634 w 10584443"/>
                    <a:gd name="connsiteY2326" fmla="*/ 3846778 h 10574897"/>
                    <a:gd name="connsiteX2327" fmla="*/ 731822 w 10584443"/>
                    <a:gd name="connsiteY2327" fmla="*/ 3807721 h 10574897"/>
                    <a:gd name="connsiteX2328" fmla="*/ 800342 w 10584443"/>
                    <a:gd name="connsiteY2328" fmla="*/ 3730977 h 10574897"/>
                    <a:gd name="connsiteX2329" fmla="*/ 890104 w 10584443"/>
                    <a:gd name="connsiteY2329" fmla="*/ 3652862 h 10574897"/>
                    <a:gd name="connsiteX2330" fmla="*/ 903808 w 10584443"/>
                    <a:gd name="connsiteY2330" fmla="*/ 3640529 h 10574897"/>
                    <a:gd name="connsiteX2331" fmla="*/ 972330 w 10584443"/>
                    <a:gd name="connsiteY2331" fmla="*/ 3493208 h 10574897"/>
                    <a:gd name="connsiteX2332" fmla="*/ 961365 w 10584443"/>
                    <a:gd name="connsiteY2332" fmla="*/ 3385629 h 10574897"/>
                    <a:gd name="connsiteX2333" fmla="*/ 973700 w 10584443"/>
                    <a:gd name="connsiteY2333" fmla="*/ 3180065 h 10574897"/>
                    <a:gd name="connsiteX2334" fmla="*/ 979181 w 10584443"/>
                    <a:gd name="connsiteY2334" fmla="*/ 3168418 h 10574897"/>
                    <a:gd name="connsiteX2335" fmla="*/ 932588 w 10584443"/>
                    <a:gd name="connsiteY2335" fmla="*/ 3222549 h 10574897"/>
                    <a:gd name="connsiteX2336" fmla="*/ 970959 w 10584443"/>
                    <a:gd name="connsiteY2336" fmla="*/ 3114970 h 10574897"/>
                    <a:gd name="connsiteX2337" fmla="*/ 875029 w 10584443"/>
                    <a:gd name="connsiteY2337" fmla="*/ 3273940 h 10574897"/>
                    <a:gd name="connsiteX2338" fmla="*/ 819527 w 10584443"/>
                    <a:gd name="connsiteY2338" fmla="*/ 3337665 h 10574897"/>
                    <a:gd name="connsiteX2339" fmla="*/ 798287 w 10584443"/>
                    <a:gd name="connsiteY2339" fmla="*/ 3269143 h 10574897"/>
                    <a:gd name="connsiteX2340" fmla="*/ 756489 w 10584443"/>
                    <a:gd name="connsiteY2340" fmla="*/ 3386313 h 10574897"/>
                    <a:gd name="connsiteX2341" fmla="*/ 770879 w 10584443"/>
                    <a:gd name="connsiteY2341" fmla="*/ 3437706 h 10574897"/>
                    <a:gd name="connsiteX2342" fmla="*/ 708525 w 10584443"/>
                    <a:gd name="connsiteY2342" fmla="*/ 3488412 h 10574897"/>
                    <a:gd name="connsiteX2343" fmla="*/ 685912 w 10584443"/>
                    <a:gd name="connsiteY2343" fmla="*/ 3443873 h 10574897"/>
                    <a:gd name="connsiteX2344" fmla="*/ 718803 w 10584443"/>
                    <a:gd name="connsiteY2344" fmla="*/ 3353425 h 10574897"/>
                    <a:gd name="connsiteX2345" fmla="*/ 787323 w 10584443"/>
                    <a:gd name="connsiteY2345" fmla="*/ 3249957 h 10574897"/>
                    <a:gd name="connsiteX2346" fmla="*/ 859270 w 10584443"/>
                    <a:gd name="connsiteY2346" fmla="*/ 3130730 h 10574897"/>
                    <a:gd name="connsiteX2347" fmla="*/ 936013 w 10584443"/>
                    <a:gd name="connsiteY2347" fmla="*/ 2977928 h 10574897"/>
                    <a:gd name="connsiteX2348" fmla="*/ 921624 w 10584443"/>
                    <a:gd name="connsiteY2348" fmla="*/ 2967651 h 10574897"/>
                    <a:gd name="connsiteX2349" fmla="*/ 975070 w 10584443"/>
                    <a:gd name="connsiteY2349" fmla="*/ 2912832 h 10574897"/>
                    <a:gd name="connsiteX2350" fmla="*/ 1003163 w 10584443"/>
                    <a:gd name="connsiteY2350" fmla="*/ 2933388 h 10574897"/>
                    <a:gd name="connsiteX2351" fmla="*/ 1014126 w 10584443"/>
                    <a:gd name="connsiteY2351" fmla="*/ 2906665 h 10574897"/>
                    <a:gd name="connsiteX2352" fmla="*/ 1000422 w 10584443"/>
                    <a:gd name="connsiteY2352" fmla="*/ 2838144 h 10574897"/>
                    <a:gd name="connsiteX2353" fmla="*/ 1042906 w 10584443"/>
                    <a:gd name="connsiteY2353" fmla="*/ 2764141 h 10574897"/>
                    <a:gd name="connsiteX2354" fmla="*/ 1067573 w 10584443"/>
                    <a:gd name="connsiteY2354" fmla="*/ 2759346 h 10574897"/>
                    <a:gd name="connsiteX2355" fmla="*/ 1096351 w 10584443"/>
                    <a:gd name="connsiteY2355" fmla="*/ 2685343 h 10574897"/>
                    <a:gd name="connsiteX2356" fmla="*/ 1044961 w 10584443"/>
                    <a:gd name="connsiteY2356" fmla="*/ 2801143 h 10574897"/>
                    <a:gd name="connsiteX2357" fmla="*/ 1074426 w 10584443"/>
                    <a:gd name="connsiteY2357" fmla="*/ 2812106 h 10574897"/>
                    <a:gd name="connsiteX2358" fmla="*/ 1134038 w 10584443"/>
                    <a:gd name="connsiteY2358" fmla="*/ 2692195 h 10574897"/>
                    <a:gd name="connsiteX2359" fmla="*/ 1174466 w 10584443"/>
                    <a:gd name="connsiteY2359" fmla="*/ 2640119 h 10574897"/>
                    <a:gd name="connsiteX2360" fmla="*/ 1216264 w 10584443"/>
                    <a:gd name="connsiteY2360" fmla="*/ 2626415 h 10574897"/>
                    <a:gd name="connsiteX2361" fmla="*/ 1238876 w 10584443"/>
                    <a:gd name="connsiteY2361" fmla="*/ 2557896 h 10574897"/>
                    <a:gd name="connsiteX2362" fmla="*/ 1264227 w 10584443"/>
                    <a:gd name="connsiteY2362" fmla="*/ 2552414 h 10574897"/>
                    <a:gd name="connsiteX2363" fmla="*/ 1272451 w 10584443"/>
                    <a:gd name="connsiteY2363" fmla="*/ 2552414 h 10574897"/>
                    <a:gd name="connsiteX2364" fmla="*/ 1292321 w 10584443"/>
                    <a:gd name="connsiteY2364" fmla="*/ 2531172 h 10574897"/>
                    <a:gd name="connsiteX2365" fmla="*/ 1262172 w 10584443"/>
                    <a:gd name="connsiteY2365" fmla="*/ 2492116 h 10574897"/>
                    <a:gd name="connsiteX2366" fmla="*/ 1339600 w 10584443"/>
                    <a:gd name="connsiteY2366" fmla="*/ 2461281 h 10574897"/>
                    <a:gd name="connsiteX2367" fmla="*/ 1367694 w 10584443"/>
                    <a:gd name="connsiteY2367" fmla="*/ 2385223 h 10574897"/>
                    <a:gd name="connsiteX2368" fmla="*/ 1295747 w 10584443"/>
                    <a:gd name="connsiteY2368" fmla="*/ 2446207 h 10574897"/>
                    <a:gd name="connsiteX2369" fmla="*/ 1409491 w 10584443"/>
                    <a:gd name="connsiteY2369" fmla="*/ 2320814 h 10574897"/>
                    <a:gd name="connsiteX2370" fmla="*/ 1520495 w 10584443"/>
                    <a:gd name="connsiteY2370" fmla="*/ 2165958 h 10574897"/>
                    <a:gd name="connsiteX2371" fmla="*/ 1427307 w 10584443"/>
                    <a:gd name="connsiteY2371" fmla="*/ 2234479 h 10574897"/>
                    <a:gd name="connsiteX2372" fmla="*/ 1368379 w 10584443"/>
                    <a:gd name="connsiteY2372" fmla="*/ 2242700 h 10574897"/>
                    <a:gd name="connsiteX2373" fmla="*/ 1338231 w 10584443"/>
                    <a:gd name="connsiteY2373" fmla="*/ 2292720 h 10574897"/>
                    <a:gd name="connsiteX2374" fmla="*/ 1359472 w 10584443"/>
                    <a:gd name="connsiteY2374" fmla="*/ 2300943 h 10574897"/>
                    <a:gd name="connsiteX2375" fmla="*/ 1306710 w 10584443"/>
                    <a:gd name="connsiteY2375" fmla="*/ 2407150 h 10574897"/>
                    <a:gd name="connsiteX2376" fmla="*/ 1301914 w 10584443"/>
                    <a:gd name="connsiteY2376" fmla="*/ 2363982 h 10574897"/>
                    <a:gd name="connsiteX2377" fmla="*/ 1271080 w 10584443"/>
                    <a:gd name="connsiteY2377" fmla="*/ 2392760 h 10574897"/>
                    <a:gd name="connsiteX2378" fmla="*/ 1260801 w 10584443"/>
                    <a:gd name="connsiteY2378" fmla="*/ 2435243 h 10574897"/>
                    <a:gd name="connsiteX2379" fmla="*/ 1192280 w 10584443"/>
                    <a:gd name="connsiteY2379" fmla="*/ 2489375 h 10574897"/>
                    <a:gd name="connsiteX2380" fmla="*/ 1227911 w 10584443"/>
                    <a:gd name="connsiteY2380" fmla="*/ 2405779 h 10574897"/>
                    <a:gd name="connsiteX2381" fmla="*/ 1186799 w 10584443"/>
                    <a:gd name="connsiteY2381" fmla="*/ 2445521 h 10574897"/>
                    <a:gd name="connsiteX2382" fmla="*/ 1172409 w 10584443"/>
                    <a:gd name="connsiteY2382" fmla="*/ 2509246 h 10574897"/>
                    <a:gd name="connsiteX2383" fmla="*/ 1196392 w 10584443"/>
                    <a:gd name="connsiteY2383" fmla="*/ 2509246 h 10574897"/>
                    <a:gd name="connsiteX2384" fmla="*/ 1081277 w 10584443"/>
                    <a:gd name="connsiteY2384" fmla="*/ 2646286 h 10574897"/>
                    <a:gd name="connsiteX2385" fmla="*/ 999053 w 10584443"/>
                    <a:gd name="connsiteY2385" fmla="*/ 2809365 h 10574897"/>
                    <a:gd name="connsiteX2386" fmla="*/ 897641 w 10584443"/>
                    <a:gd name="connsiteY2386" fmla="*/ 2969705 h 10574897"/>
                    <a:gd name="connsiteX2387" fmla="*/ 890104 w 10584443"/>
                    <a:gd name="connsiteY2387" fmla="*/ 2905980 h 10574897"/>
                    <a:gd name="connsiteX2388" fmla="*/ 996996 w 10584443"/>
                    <a:gd name="connsiteY2388" fmla="*/ 2759346 h 10574897"/>
                    <a:gd name="connsiteX2389" fmla="*/ 1065518 w 10584443"/>
                    <a:gd name="connsiteY2389" fmla="*/ 2679862 h 10574897"/>
                    <a:gd name="connsiteX2390" fmla="*/ 1014812 w 10584443"/>
                    <a:gd name="connsiteY2390" fmla="*/ 2701103 h 10574897"/>
                    <a:gd name="connsiteX2391" fmla="*/ 965478 w 10584443"/>
                    <a:gd name="connsiteY2391" fmla="*/ 2807310 h 10574897"/>
                    <a:gd name="connsiteX2392" fmla="*/ 864752 w 10584443"/>
                    <a:gd name="connsiteY2392" fmla="*/ 2923111 h 10574897"/>
                    <a:gd name="connsiteX2393" fmla="*/ 861326 w 10584443"/>
                    <a:gd name="connsiteY2393" fmla="*/ 2885424 h 10574897"/>
                    <a:gd name="connsiteX2394" fmla="*/ 827066 w 10584443"/>
                    <a:gd name="connsiteY2394" fmla="*/ 2908721 h 10574897"/>
                    <a:gd name="connsiteX2395" fmla="*/ 810620 w 10584443"/>
                    <a:gd name="connsiteY2395" fmla="*/ 2977243 h 10574897"/>
                    <a:gd name="connsiteX2396" fmla="*/ 834603 w 10584443"/>
                    <a:gd name="connsiteY2396" fmla="*/ 2970389 h 10574897"/>
                    <a:gd name="connsiteX2397" fmla="*/ 755803 w 10584443"/>
                    <a:gd name="connsiteY2397" fmla="*/ 3067691 h 10574897"/>
                    <a:gd name="connsiteX2398" fmla="*/ 751007 w 10584443"/>
                    <a:gd name="connsiteY2398" fmla="*/ 3030689 h 10574897"/>
                    <a:gd name="connsiteX2399" fmla="*/ 727024 w 10584443"/>
                    <a:gd name="connsiteY2399" fmla="*/ 3130045 h 10574897"/>
                    <a:gd name="connsiteX2400" fmla="*/ 628354 w 10584443"/>
                    <a:gd name="connsiteY2400" fmla="*/ 3216382 h 10574897"/>
                    <a:gd name="connsiteX2401" fmla="*/ 553667 w 10584443"/>
                    <a:gd name="connsiteY2401" fmla="*/ 3331498 h 10574897"/>
                    <a:gd name="connsiteX2402" fmla="*/ 547500 w 10584443"/>
                    <a:gd name="connsiteY2402" fmla="*/ 3293812 h 10574897"/>
                    <a:gd name="connsiteX2403" fmla="*/ 513925 w 10584443"/>
                    <a:gd name="connsiteY2403" fmla="*/ 3362331 h 10574897"/>
                    <a:gd name="connsiteX2404" fmla="*/ 474183 w 10584443"/>
                    <a:gd name="connsiteY2404" fmla="*/ 3373981 h 10574897"/>
                    <a:gd name="connsiteX2405" fmla="*/ 443348 w 10584443"/>
                    <a:gd name="connsiteY2405" fmla="*/ 3435651 h 10574897"/>
                    <a:gd name="connsiteX2406" fmla="*/ 481720 w 10584443"/>
                    <a:gd name="connsiteY2406" fmla="*/ 3400704 h 10574897"/>
                    <a:gd name="connsiteX2407" fmla="*/ 481720 w 10584443"/>
                    <a:gd name="connsiteY2407" fmla="*/ 3456892 h 10574897"/>
                    <a:gd name="connsiteX2408" fmla="*/ 459108 w 10584443"/>
                    <a:gd name="connsiteY2408" fmla="*/ 3511025 h 10574897"/>
                    <a:gd name="connsiteX2409" fmla="*/ 412514 w 10584443"/>
                    <a:gd name="connsiteY2409" fmla="*/ 3531580 h 10574897"/>
                    <a:gd name="connsiteX2410" fmla="*/ 450886 w 10584443"/>
                    <a:gd name="connsiteY2410" fmla="*/ 3451410 h 10574897"/>
                    <a:gd name="connsiteX2411" fmla="*/ 389217 w 10584443"/>
                    <a:gd name="connsiteY2411" fmla="*/ 3485671 h 10574897"/>
                    <a:gd name="connsiteX2412" fmla="*/ 335771 w 10584443"/>
                    <a:gd name="connsiteY2412" fmla="*/ 3603527 h 10574897"/>
                    <a:gd name="connsiteX2413" fmla="*/ 342624 w 10584443"/>
                    <a:gd name="connsiteY2413" fmla="*/ 3528840 h 10574897"/>
                    <a:gd name="connsiteX2414" fmla="*/ 399495 w 10584443"/>
                    <a:gd name="connsiteY2414" fmla="*/ 3437020 h 10574897"/>
                    <a:gd name="connsiteX2415" fmla="*/ 391958 w 10584443"/>
                    <a:gd name="connsiteY2415" fmla="*/ 3421261 h 10574897"/>
                    <a:gd name="connsiteX2416" fmla="*/ 426218 w 10584443"/>
                    <a:gd name="connsiteY2416" fmla="*/ 3357536 h 10574897"/>
                    <a:gd name="connsiteX2417" fmla="*/ 453626 w 10584443"/>
                    <a:gd name="connsiteY2417" fmla="*/ 3255439 h 10574897"/>
                    <a:gd name="connsiteX2418" fmla="*/ 493369 w 10584443"/>
                    <a:gd name="connsiteY2418" fmla="*/ 3232142 h 10574897"/>
                    <a:gd name="connsiteX2419" fmla="*/ 554352 w 10584443"/>
                    <a:gd name="connsiteY2419" fmla="*/ 3117711 h 10574897"/>
                    <a:gd name="connsiteX2420" fmla="*/ 519406 w 10584443"/>
                    <a:gd name="connsiteY2420" fmla="*/ 3178011 h 10574897"/>
                    <a:gd name="connsiteX2421" fmla="*/ 539963 w 10584443"/>
                    <a:gd name="connsiteY2421" fmla="*/ 3236938 h 10574897"/>
                    <a:gd name="connsiteX2422" fmla="*/ 539963 w 10584443"/>
                    <a:gd name="connsiteY2422" fmla="*/ 3180751 h 10574897"/>
                    <a:gd name="connsiteX2423" fmla="*/ 583816 w 10584443"/>
                    <a:gd name="connsiteY2423" fmla="*/ 3103321 h 10574897"/>
                    <a:gd name="connsiteX2424" fmla="*/ 615335 w 10584443"/>
                    <a:gd name="connsiteY2424" fmla="*/ 3103321 h 10574897"/>
                    <a:gd name="connsiteX2425" fmla="*/ 640688 w 10584443"/>
                    <a:gd name="connsiteY2425" fmla="*/ 3001225 h 10574897"/>
                    <a:gd name="connsiteX2426" fmla="*/ 622188 w 10584443"/>
                    <a:gd name="connsiteY2426" fmla="*/ 2953260 h 10574897"/>
                    <a:gd name="connsiteX2427" fmla="*/ 718118 w 10584443"/>
                    <a:gd name="connsiteY2427" fmla="*/ 2816218 h 10574897"/>
                    <a:gd name="connsiteX2428" fmla="*/ 711951 w 10584443"/>
                    <a:gd name="connsiteY2428" fmla="*/ 2860756 h 10574897"/>
                    <a:gd name="connsiteX2429" fmla="*/ 773618 w 10584443"/>
                    <a:gd name="connsiteY2429" fmla="*/ 2758660 h 10574897"/>
                    <a:gd name="connsiteX2430" fmla="*/ 862011 w 10584443"/>
                    <a:gd name="connsiteY2430" fmla="*/ 2651768 h 10574897"/>
                    <a:gd name="connsiteX2431" fmla="*/ 918197 w 10584443"/>
                    <a:gd name="connsiteY2431" fmla="*/ 2646286 h 10574897"/>
                    <a:gd name="connsiteX2432" fmla="*/ 934643 w 10584443"/>
                    <a:gd name="connsiteY2432" fmla="*/ 2558580 h 10574897"/>
                    <a:gd name="connsiteX2433" fmla="*/ 974384 w 10584443"/>
                    <a:gd name="connsiteY2433" fmla="*/ 2515413 h 10574897"/>
                    <a:gd name="connsiteX2434" fmla="*/ 986033 w 10584443"/>
                    <a:gd name="connsiteY2434" fmla="*/ 2538025 h 10574897"/>
                    <a:gd name="connsiteX2435" fmla="*/ 1004534 w 10584443"/>
                    <a:gd name="connsiteY2435" fmla="*/ 2489375 h 10574897"/>
                    <a:gd name="connsiteX2436" fmla="*/ 1042906 w 10584443"/>
                    <a:gd name="connsiteY2436" fmla="*/ 2496227 h 10574897"/>
                    <a:gd name="connsiteX2437" fmla="*/ 1099777 w 10584443"/>
                    <a:gd name="connsiteY2437" fmla="*/ 2390705 h 10574897"/>
                    <a:gd name="connsiteX2438" fmla="*/ 1018924 w 10584443"/>
                    <a:gd name="connsiteY2438" fmla="*/ 2459226 h 10574897"/>
                    <a:gd name="connsiteX2439" fmla="*/ 1145687 w 10584443"/>
                    <a:gd name="connsiteY2439" fmla="*/ 2296831 h 10574897"/>
                    <a:gd name="connsiteX2440" fmla="*/ 975070 w 10584443"/>
                    <a:gd name="connsiteY2440" fmla="*/ 2473615 h 10574897"/>
                    <a:gd name="connsiteX2441" fmla="*/ 997682 w 10584443"/>
                    <a:gd name="connsiteY2441" fmla="*/ 2480467 h 10574897"/>
                    <a:gd name="connsiteX2442" fmla="*/ 943551 w 10584443"/>
                    <a:gd name="connsiteY2442" fmla="*/ 2511302 h 10574897"/>
                    <a:gd name="connsiteX2443" fmla="*/ 936698 w 10584443"/>
                    <a:gd name="connsiteY2443" fmla="*/ 2466763 h 10574897"/>
                    <a:gd name="connsiteX2444" fmla="*/ 1093610 w 10584443"/>
                    <a:gd name="connsiteY2444" fmla="*/ 2273535 h 10574897"/>
                    <a:gd name="connsiteX2445" fmla="*/ 1128556 w 10584443"/>
                    <a:gd name="connsiteY2445" fmla="*/ 2237904 h 10574897"/>
                    <a:gd name="connsiteX2446" fmla="*/ 1153910 w 10584443"/>
                    <a:gd name="connsiteY2446" fmla="*/ 2261886 h 10574897"/>
                    <a:gd name="connsiteX2447" fmla="*/ 1203929 w 10584443"/>
                    <a:gd name="connsiteY2447" fmla="*/ 2201589 h 10574897"/>
                    <a:gd name="connsiteX2448" fmla="*/ 1160076 w 10584443"/>
                    <a:gd name="connsiteY2448" fmla="*/ 2213237 h 10574897"/>
                    <a:gd name="connsiteX2449" fmla="*/ 1203929 w 10584443"/>
                    <a:gd name="connsiteY2449" fmla="*/ 2173494 h 10574897"/>
                    <a:gd name="connsiteX2450" fmla="*/ 1225856 w 10584443"/>
                    <a:gd name="connsiteY2450" fmla="*/ 2098122 h 10574897"/>
                    <a:gd name="connsiteX2451" fmla="*/ 1198448 w 10584443"/>
                    <a:gd name="connsiteY2451" fmla="*/ 2084417 h 10574897"/>
                    <a:gd name="connsiteX2452" fmla="*/ 1228596 w 10584443"/>
                    <a:gd name="connsiteY2452" fmla="*/ 2015896 h 10574897"/>
                    <a:gd name="connsiteX2453" fmla="*/ 1258747 w 10584443"/>
                    <a:gd name="connsiteY2453" fmla="*/ 2047416 h 10574897"/>
                    <a:gd name="connsiteX2454" fmla="*/ 1342342 w 10584443"/>
                    <a:gd name="connsiteY2454" fmla="*/ 1948062 h 10574897"/>
                    <a:gd name="connsiteX2455" fmla="*/ 1337545 w 10584443"/>
                    <a:gd name="connsiteY2455" fmla="*/ 1986432 h 10574897"/>
                    <a:gd name="connsiteX2456" fmla="*/ 1395102 w 10584443"/>
                    <a:gd name="connsiteY2456" fmla="*/ 1962450 h 10574897"/>
                    <a:gd name="connsiteX2457" fmla="*/ 1463623 w 10584443"/>
                    <a:gd name="connsiteY2457" fmla="*/ 1906948 h 10574897"/>
                    <a:gd name="connsiteX2458" fmla="*/ 1486236 w 10584443"/>
                    <a:gd name="connsiteY2458" fmla="*/ 1828149 h 10574897"/>
                    <a:gd name="connsiteX2459" fmla="*/ 1542423 w 10584443"/>
                    <a:gd name="connsiteY2459" fmla="*/ 1833631 h 10574897"/>
                    <a:gd name="connsiteX2460" fmla="*/ 1610942 w 10584443"/>
                    <a:gd name="connsiteY2460" fmla="*/ 1729480 h 10574897"/>
                    <a:gd name="connsiteX2461" fmla="*/ 1665075 w 10584443"/>
                    <a:gd name="connsiteY2461" fmla="*/ 1703443 h 10574897"/>
                    <a:gd name="connsiteX2462" fmla="*/ 1499253 w 10584443"/>
                    <a:gd name="connsiteY2462" fmla="*/ 1779500 h 10574897"/>
                    <a:gd name="connsiteX2463" fmla="*/ 1619165 w 10584443"/>
                    <a:gd name="connsiteY2463" fmla="*/ 1692478 h 10574897"/>
                    <a:gd name="connsiteX2464" fmla="*/ 1589016 w 10584443"/>
                    <a:gd name="connsiteY2464" fmla="*/ 1589698 h 10574897"/>
                    <a:gd name="connsiteX2465" fmla="*/ 1773336 w 10584443"/>
                    <a:gd name="connsiteY2465" fmla="*/ 1419081 h 10574897"/>
                    <a:gd name="connsiteX2466" fmla="*/ 1717149 w 10584443"/>
                    <a:gd name="connsiteY2466" fmla="*/ 1512270 h 10574897"/>
                    <a:gd name="connsiteX2467" fmla="*/ 1936417 w 10584443"/>
                    <a:gd name="connsiteY2467" fmla="*/ 1357413 h 10574897"/>
                    <a:gd name="connsiteX2468" fmla="*/ 2165275 w 10584443"/>
                    <a:gd name="connsiteY2468" fmla="*/ 1238873 h 10574897"/>
                    <a:gd name="connsiteX2469" fmla="*/ 2209814 w 10584443"/>
                    <a:gd name="connsiteY2469" fmla="*/ 1197759 h 10574897"/>
                    <a:gd name="connsiteX2470" fmla="*/ 2261204 w 10584443"/>
                    <a:gd name="connsiteY2470" fmla="*/ 1188853 h 10574897"/>
                    <a:gd name="connsiteX2471" fmla="*/ 2399616 w 10584443"/>
                    <a:gd name="connsiteY2471" fmla="*/ 1103887 h 10574897"/>
                    <a:gd name="connsiteX2472" fmla="*/ 2536658 w 10584443"/>
                    <a:gd name="connsiteY2472" fmla="*/ 1047015 h 10574897"/>
                    <a:gd name="connsiteX2473" fmla="*/ 2512675 w 10584443"/>
                    <a:gd name="connsiteY2473" fmla="*/ 1040848 h 10574897"/>
                    <a:gd name="connsiteX2474" fmla="*/ 2562697 w 10584443"/>
                    <a:gd name="connsiteY2474" fmla="*/ 1010699 h 10574897"/>
                    <a:gd name="connsiteX2475" fmla="*/ 2570233 w 10584443"/>
                    <a:gd name="connsiteY2475" fmla="*/ 1026458 h 10574897"/>
                    <a:gd name="connsiteX2476" fmla="*/ 2723720 w 10584443"/>
                    <a:gd name="connsiteY2476" fmla="*/ 951771 h 10574897"/>
                    <a:gd name="connsiteX2477" fmla="*/ 2676440 w 10584443"/>
                    <a:gd name="connsiteY2477" fmla="*/ 1000420 h 10574897"/>
                    <a:gd name="connsiteX2478" fmla="*/ 2792240 w 10584443"/>
                    <a:gd name="connsiteY2478" fmla="*/ 951771 h 10574897"/>
                    <a:gd name="connsiteX2479" fmla="*/ 2792240 w 10584443"/>
                    <a:gd name="connsiteY2479" fmla="*/ 894213 h 10574897"/>
                    <a:gd name="connsiteX2480" fmla="*/ 2844146 w 10584443"/>
                    <a:gd name="connsiteY2480" fmla="*/ 925904 h 10574897"/>
                    <a:gd name="connsiteX2481" fmla="*/ 2878021 w 10584443"/>
                    <a:gd name="connsiteY2481" fmla="*/ 919353 h 10574897"/>
                    <a:gd name="connsiteX2482" fmla="*/ 2879058 w 10584443"/>
                    <a:gd name="connsiteY2482" fmla="*/ 928606 h 10574897"/>
                    <a:gd name="connsiteX2483" fmla="*/ 3014933 w 10584443"/>
                    <a:gd name="connsiteY2483" fmla="*/ 866805 h 10574897"/>
                    <a:gd name="connsiteX2484" fmla="*/ 2913372 w 10584443"/>
                    <a:gd name="connsiteY2484" fmla="*/ 909973 h 10574897"/>
                    <a:gd name="connsiteX2485" fmla="*/ 2892502 w 10584443"/>
                    <a:gd name="connsiteY2485" fmla="*/ 914809 h 10574897"/>
                    <a:gd name="connsiteX2486" fmla="*/ 2914101 w 10584443"/>
                    <a:gd name="connsiteY2486" fmla="*/ 903188 h 10574897"/>
                    <a:gd name="connsiteX2487" fmla="*/ 2944358 w 10584443"/>
                    <a:gd name="connsiteY2487" fmla="*/ 880509 h 10574897"/>
                    <a:gd name="connsiteX2488" fmla="*/ 2903244 w 10584443"/>
                    <a:gd name="connsiteY2488" fmla="*/ 880509 h 10574897"/>
                    <a:gd name="connsiteX2489" fmla="*/ 3086880 w 10584443"/>
                    <a:gd name="connsiteY2489" fmla="*/ 764024 h 10574897"/>
                    <a:gd name="connsiteX2490" fmla="*/ 3292442 w 10584443"/>
                    <a:gd name="connsiteY2490" fmla="*/ 713319 h 10574897"/>
                    <a:gd name="connsiteX2491" fmla="*/ 3360963 w 10584443"/>
                    <a:gd name="connsiteY2491" fmla="*/ 668781 h 10574897"/>
                    <a:gd name="connsiteX2492" fmla="*/ 3337666 w 10584443"/>
                    <a:gd name="connsiteY2492" fmla="*/ 658503 h 10574897"/>
                    <a:gd name="connsiteX2493" fmla="*/ 3530894 w 10584443"/>
                    <a:gd name="connsiteY2493" fmla="*/ 589982 h 10574897"/>
                    <a:gd name="connsiteX2494" fmla="*/ 3417835 w 10584443"/>
                    <a:gd name="connsiteY2494" fmla="*/ 655077 h 10574897"/>
                    <a:gd name="connsiteX2495" fmla="*/ 3567895 w 10584443"/>
                    <a:gd name="connsiteY2495" fmla="*/ 609853 h 10574897"/>
                    <a:gd name="connsiteX2496" fmla="*/ 3636416 w 10584443"/>
                    <a:gd name="connsiteY2496" fmla="*/ 609853 h 10574897"/>
                    <a:gd name="connsiteX2497" fmla="*/ 3876924 w 10584443"/>
                    <a:gd name="connsiteY2497" fmla="*/ 530369 h 10574897"/>
                    <a:gd name="connsiteX2498" fmla="*/ 3966001 w 10584443"/>
                    <a:gd name="connsiteY2498" fmla="*/ 538591 h 10574897"/>
                    <a:gd name="connsiteX2499" fmla="*/ 3934481 w 10584443"/>
                    <a:gd name="connsiteY2499" fmla="*/ 583130 h 10574897"/>
                    <a:gd name="connsiteX2500" fmla="*/ 3971483 w 10584443"/>
                    <a:gd name="connsiteY2500" fmla="*/ 573537 h 10574897"/>
                    <a:gd name="connsiteX2501" fmla="*/ 4013280 w 10584443"/>
                    <a:gd name="connsiteY2501" fmla="*/ 531054 h 10574897"/>
                    <a:gd name="connsiteX2502" fmla="*/ 4013280 w 10584443"/>
                    <a:gd name="connsiteY2502" fmla="*/ 572852 h 10574897"/>
                    <a:gd name="connsiteX2503" fmla="*/ 4103043 w 10584443"/>
                    <a:gd name="connsiteY2503" fmla="*/ 533795 h 10574897"/>
                    <a:gd name="connsiteX2504" fmla="*/ 4106469 w 10584443"/>
                    <a:gd name="connsiteY2504" fmla="*/ 559833 h 10574897"/>
                    <a:gd name="connsiteX2505" fmla="*/ 4149638 w 10584443"/>
                    <a:gd name="connsiteY2505" fmla="*/ 520091 h 10574897"/>
                    <a:gd name="connsiteX2506" fmla="*/ 4206510 w 10584443"/>
                    <a:gd name="connsiteY2506" fmla="*/ 520091 h 10574897"/>
                    <a:gd name="connsiteX2507" fmla="*/ 4181156 w 10584443"/>
                    <a:gd name="connsiteY2507" fmla="*/ 548184 h 10574897"/>
                    <a:gd name="connsiteX2508" fmla="*/ 4279826 w 10584443"/>
                    <a:gd name="connsiteY2508" fmla="*/ 496109 h 10574897"/>
                    <a:gd name="connsiteX2509" fmla="*/ 4220214 w 10584443"/>
                    <a:gd name="connsiteY2509" fmla="*/ 472812 h 10574897"/>
                    <a:gd name="connsiteX2510" fmla="*/ 4437425 w 10584443"/>
                    <a:gd name="connsiteY2510" fmla="*/ 439922 h 10574897"/>
                    <a:gd name="connsiteX2511" fmla="*/ 4427831 w 10584443"/>
                    <a:gd name="connsiteY2511" fmla="*/ 428273 h 10574897"/>
                    <a:gd name="connsiteX2512" fmla="*/ 4449758 w 10584443"/>
                    <a:gd name="connsiteY2512" fmla="*/ 478293 h 10574897"/>
                    <a:gd name="connsiteX2513" fmla="*/ 4553206 w 10584443"/>
                    <a:gd name="connsiteY2513" fmla="*/ 466645 h 10574897"/>
                    <a:gd name="connsiteX2514" fmla="*/ 4513482 w 10584443"/>
                    <a:gd name="connsiteY2514" fmla="*/ 428273 h 10574897"/>
                    <a:gd name="connsiteX2515" fmla="*/ 4571707 w 10584443"/>
                    <a:gd name="connsiteY2515" fmla="*/ 456367 h 10574897"/>
                    <a:gd name="connsiteX2516" fmla="*/ 4640228 w 10584443"/>
                    <a:gd name="connsiteY2516" fmla="*/ 418680 h 10574897"/>
                    <a:gd name="connsiteX2517" fmla="*/ 4777269 w 10584443"/>
                    <a:gd name="connsiteY2517" fmla="*/ 418680 h 10574897"/>
                    <a:gd name="connsiteX2518" fmla="*/ 4794399 w 10584443"/>
                    <a:gd name="connsiteY2518" fmla="*/ 418680 h 10574897"/>
                    <a:gd name="connsiteX2519" fmla="*/ 4810844 w 10584443"/>
                    <a:gd name="connsiteY2519" fmla="*/ 418680 h 10574897"/>
                    <a:gd name="connsiteX2520" fmla="*/ 4797825 w 10584443"/>
                    <a:gd name="connsiteY2520" fmla="*/ 425532 h 10574897"/>
                    <a:gd name="connsiteX2521" fmla="*/ 4797826 w 10584443"/>
                    <a:gd name="connsiteY2521" fmla="*/ 435125 h 10574897"/>
                    <a:gd name="connsiteX2522" fmla="*/ 4970498 w 10584443"/>
                    <a:gd name="connsiteY2522" fmla="*/ 404976 h 10574897"/>
                    <a:gd name="connsiteX2523" fmla="*/ 4997907 w 10584443"/>
                    <a:gd name="connsiteY2523" fmla="*/ 434440 h 10574897"/>
                    <a:gd name="connsiteX2524" fmla="*/ 5083557 w 10584443"/>
                    <a:gd name="connsiteY2524" fmla="*/ 418680 h 10574897"/>
                    <a:gd name="connsiteX2525" fmla="*/ 5100002 w 10584443"/>
                    <a:gd name="connsiteY2525" fmla="*/ 452941 h 10574897"/>
                    <a:gd name="connsiteX2526" fmla="*/ 5194560 w 10584443"/>
                    <a:gd name="connsiteY2526" fmla="*/ 444033 h 10574897"/>
                    <a:gd name="connsiteX2527" fmla="*/ 5220599 w 10584443"/>
                    <a:gd name="connsiteY2527" fmla="*/ 474867 h 10574897"/>
                    <a:gd name="connsiteX2528" fmla="*/ 5095891 w 10584443"/>
                    <a:gd name="connsiteY2528" fmla="*/ 469385 h 10574897"/>
                    <a:gd name="connsiteX2529" fmla="*/ 5100002 w 10584443"/>
                    <a:gd name="connsiteY2529" fmla="*/ 502275 h 10574897"/>
                    <a:gd name="connsiteX2530" fmla="*/ 5305563 w 10584443"/>
                    <a:gd name="connsiteY2530" fmla="*/ 470071 h 10574897"/>
                    <a:gd name="connsiteX2531" fmla="*/ 5339824 w 10584443"/>
                    <a:gd name="connsiteY2531" fmla="*/ 498164 h 10574897"/>
                    <a:gd name="connsiteX2532" fmla="*/ 5452883 w 10584443"/>
                    <a:gd name="connsiteY2532" fmla="*/ 494738 h 10574897"/>
                    <a:gd name="connsiteX2533" fmla="*/ 5493310 w 10584443"/>
                    <a:gd name="connsiteY2533" fmla="*/ 470071 h 10574897"/>
                    <a:gd name="connsiteX2534" fmla="*/ 5400122 w 10584443"/>
                    <a:gd name="connsiteY2534" fmla="*/ 465959 h 10574897"/>
                    <a:gd name="connsiteX2535" fmla="*/ 5416567 w 10584443"/>
                    <a:gd name="connsiteY2535" fmla="*/ 483775 h 10574897"/>
                    <a:gd name="connsiteX2536" fmla="*/ 5343250 w 10584443"/>
                    <a:gd name="connsiteY2536" fmla="*/ 472126 h 10574897"/>
                    <a:gd name="connsiteX2537" fmla="*/ 5367917 w 10584443"/>
                    <a:gd name="connsiteY2537" fmla="*/ 420736 h 10574897"/>
                    <a:gd name="connsiteX2538" fmla="*/ 5402177 w 10584443"/>
                    <a:gd name="connsiteY2538" fmla="*/ 448144 h 10574897"/>
                    <a:gd name="connsiteX2539" fmla="*/ 5546071 w 10584443"/>
                    <a:gd name="connsiteY2539" fmla="*/ 433755 h 10574897"/>
                    <a:gd name="connsiteX2540" fmla="*/ 5594036 w 10584443"/>
                    <a:gd name="connsiteY2540" fmla="*/ 433755 h 10574897"/>
                    <a:gd name="connsiteX2541" fmla="*/ 5637203 w 10584443"/>
                    <a:gd name="connsiteY2541" fmla="*/ 459793 h 10574897"/>
                    <a:gd name="connsiteX2542" fmla="*/ 5637203 w 10584443"/>
                    <a:gd name="connsiteY2542" fmla="*/ 442662 h 10574897"/>
                    <a:gd name="connsiteX2543" fmla="*/ 5767393 w 10584443"/>
                    <a:gd name="connsiteY2543" fmla="*/ 463904 h 10574897"/>
                    <a:gd name="connsiteX2544" fmla="*/ 5789320 w 10584443"/>
                    <a:gd name="connsiteY2544" fmla="*/ 448829 h 10574897"/>
                    <a:gd name="connsiteX2545" fmla="*/ 5669408 w 10584443"/>
                    <a:gd name="connsiteY2545" fmla="*/ 423477 h 10574897"/>
                    <a:gd name="connsiteX2546" fmla="*/ 5813302 w 10584443"/>
                    <a:gd name="connsiteY2546" fmla="*/ 423477 h 10574897"/>
                    <a:gd name="connsiteX2547" fmla="*/ 5808505 w 10584443"/>
                    <a:gd name="connsiteY2547" fmla="*/ 449514 h 10574897"/>
                    <a:gd name="connsiteX2548" fmla="*/ 5847562 w 10584443"/>
                    <a:gd name="connsiteY2548" fmla="*/ 449514 h 10574897"/>
                    <a:gd name="connsiteX2549" fmla="*/ 5855100 w 10584443"/>
                    <a:gd name="connsiteY2549" fmla="*/ 415254 h 10574897"/>
                    <a:gd name="connsiteX2550" fmla="*/ 5729707 w 10584443"/>
                    <a:gd name="connsiteY2550" fmla="*/ 415254 h 10574897"/>
                    <a:gd name="connsiteX2551" fmla="*/ 5687909 w 10584443"/>
                    <a:gd name="connsiteY2551" fmla="*/ 380994 h 10574897"/>
                    <a:gd name="connsiteX2552" fmla="*/ 5494681 w 10584443"/>
                    <a:gd name="connsiteY2552" fmla="*/ 380994 h 10574897"/>
                    <a:gd name="connsiteX2553" fmla="*/ 5517293 w 10584443"/>
                    <a:gd name="connsiteY2553" fmla="*/ 355641 h 10574897"/>
                    <a:gd name="connsiteX2554" fmla="*/ 5428215 w 10584443"/>
                    <a:gd name="connsiteY2554" fmla="*/ 373456 h 10574897"/>
                    <a:gd name="connsiteX2555" fmla="*/ 5471383 w 10584443"/>
                    <a:gd name="connsiteY2555" fmla="*/ 340566 h 10574897"/>
                    <a:gd name="connsiteX2556" fmla="*/ 5389159 w 10584443"/>
                    <a:gd name="connsiteY2556" fmla="*/ 380308 h 10574897"/>
                    <a:gd name="connsiteX2557" fmla="*/ 5394640 w 10584443"/>
                    <a:gd name="connsiteY2557" fmla="*/ 336455 h 10574897"/>
                    <a:gd name="connsiteX2558" fmla="*/ 5332972 w 10584443"/>
                    <a:gd name="connsiteY2558" fmla="*/ 368660 h 10574897"/>
                    <a:gd name="connsiteX2559" fmla="*/ 5237728 w 10584443"/>
                    <a:gd name="connsiteY2559" fmla="*/ 368660 h 10574897"/>
                    <a:gd name="connsiteX2560" fmla="*/ 5199356 w 10584443"/>
                    <a:gd name="connsiteY2560" fmla="*/ 368660 h 10574897"/>
                    <a:gd name="connsiteX2561" fmla="*/ 5154133 w 10584443"/>
                    <a:gd name="connsiteY2561" fmla="*/ 337826 h 10574897"/>
                    <a:gd name="connsiteX2562" fmla="*/ 5132207 w 10584443"/>
                    <a:gd name="connsiteY2562" fmla="*/ 372771 h 10574897"/>
                    <a:gd name="connsiteX2563" fmla="*/ 5028055 w 10584443"/>
                    <a:gd name="connsiteY2563" fmla="*/ 361123 h 10574897"/>
                    <a:gd name="connsiteX2564" fmla="*/ 5113706 w 10584443"/>
                    <a:gd name="connsiteY2564" fmla="*/ 361123 h 10574897"/>
                    <a:gd name="connsiteX2565" fmla="*/ 4933496 w 10584443"/>
                    <a:gd name="connsiteY2565" fmla="*/ 319325 h 10574897"/>
                    <a:gd name="connsiteX2566" fmla="*/ 4796455 w 10584443"/>
                    <a:gd name="connsiteY2566" fmla="*/ 335085 h 10574897"/>
                    <a:gd name="connsiteX2567" fmla="*/ 4901977 w 10584443"/>
                    <a:gd name="connsiteY2567" fmla="*/ 335085 h 10574897"/>
                    <a:gd name="connsiteX2568" fmla="*/ 4940348 w 10584443"/>
                    <a:gd name="connsiteY2568" fmla="*/ 350845 h 10574897"/>
                    <a:gd name="connsiteX2569" fmla="*/ 4901292 w 10584443"/>
                    <a:gd name="connsiteY2569" fmla="*/ 370030 h 10574897"/>
                    <a:gd name="connsiteX2570" fmla="*/ 4764250 w 10584443"/>
                    <a:gd name="connsiteY2570" fmla="*/ 352215 h 10574897"/>
                    <a:gd name="connsiteX2571" fmla="*/ 4764250 w 10584443"/>
                    <a:gd name="connsiteY2571" fmla="*/ 316584 h 10574897"/>
                    <a:gd name="connsiteX2572" fmla="*/ 4599800 w 10584443"/>
                    <a:gd name="connsiteY2572" fmla="*/ 329603 h 10574897"/>
                    <a:gd name="connsiteX2573" fmla="*/ 4543613 w 10584443"/>
                    <a:gd name="connsiteY2573" fmla="*/ 379623 h 10574897"/>
                    <a:gd name="connsiteX2574" fmla="*/ 4514852 w 10584443"/>
                    <a:gd name="connsiteY2574" fmla="*/ 387161 h 10574897"/>
                    <a:gd name="connsiteX2575" fmla="*/ 4483333 w 10584443"/>
                    <a:gd name="connsiteY2575" fmla="*/ 343992 h 10574897"/>
                    <a:gd name="connsiteX2576" fmla="*/ 4438109 w 10584443"/>
                    <a:gd name="connsiteY2576" fmla="*/ 390587 h 10574897"/>
                    <a:gd name="connsiteX2577" fmla="*/ 4312032 w 10584443"/>
                    <a:gd name="connsiteY2577" fmla="*/ 390587 h 10574897"/>
                    <a:gd name="connsiteX2578" fmla="*/ 4233918 w 10584443"/>
                    <a:gd name="connsiteY2578" fmla="*/ 387161 h 10574897"/>
                    <a:gd name="connsiteX2579" fmla="*/ 4302438 w 10584443"/>
                    <a:gd name="connsiteY2579" fmla="*/ 370716 h 10574897"/>
                    <a:gd name="connsiteX2580" fmla="*/ 4195546 w 10584443"/>
                    <a:gd name="connsiteY2580" fmla="*/ 377568 h 10574897"/>
                    <a:gd name="connsiteX2581" fmla="*/ 4214046 w 10584443"/>
                    <a:gd name="connsiteY2581" fmla="*/ 364549 h 10574897"/>
                    <a:gd name="connsiteX2582" fmla="*/ 4222269 w 10584443"/>
                    <a:gd name="connsiteY2582" fmla="*/ 349474 h 10574897"/>
                    <a:gd name="connsiteX2583" fmla="*/ 4271605 w 10584443"/>
                    <a:gd name="connsiteY2583" fmla="*/ 353585 h 10574897"/>
                    <a:gd name="connsiteX2584" fmla="*/ 4289420 w 10584443"/>
                    <a:gd name="connsiteY2584" fmla="*/ 333029 h 10574897"/>
                    <a:gd name="connsiteX2585" fmla="*/ 4156489 w 10584443"/>
                    <a:gd name="connsiteY2585" fmla="*/ 376882 h 10574897"/>
                    <a:gd name="connsiteX2586" fmla="*/ 3955038 w 10584443"/>
                    <a:gd name="connsiteY2586" fmla="*/ 416624 h 10574897"/>
                    <a:gd name="connsiteX2587" fmla="*/ 3961891 w 10584443"/>
                    <a:gd name="connsiteY2587" fmla="*/ 460478 h 10574897"/>
                    <a:gd name="connsiteX2588" fmla="*/ 3874183 w 10584443"/>
                    <a:gd name="connsiteY2588" fmla="*/ 469385 h 10574897"/>
                    <a:gd name="connsiteX2589" fmla="*/ 3924204 w 10584443"/>
                    <a:gd name="connsiteY2589" fmla="*/ 411143 h 10574897"/>
                    <a:gd name="connsiteX2590" fmla="*/ 3698086 w 10584443"/>
                    <a:gd name="connsiteY2590" fmla="*/ 479664 h 10574897"/>
                    <a:gd name="connsiteX2591" fmla="*/ 3443873 w 10584443"/>
                    <a:gd name="connsiteY2591" fmla="*/ 517350 h 10574897"/>
                    <a:gd name="connsiteX2592" fmla="*/ 3468541 w 10584443"/>
                    <a:gd name="connsiteY2592" fmla="*/ 494053 h 10574897"/>
                    <a:gd name="connsiteX2593" fmla="*/ 3414409 w 10584443"/>
                    <a:gd name="connsiteY2593" fmla="*/ 481719 h 10574897"/>
                    <a:gd name="connsiteX2594" fmla="*/ 3422631 w 10584443"/>
                    <a:gd name="connsiteY2594" fmla="*/ 515294 h 10574897"/>
                    <a:gd name="connsiteX2595" fmla="*/ 3268460 w 10584443"/>
                    <a:gd name="connsiteY2595" fmla="*/ 583815 h 10574897"/>
                    <a:gd name="connsiteX2596" fmla="*/ 3315054 w 10584443"/>
                    <a:gd name="connsiteY2596" fmla="*/ 603686 h 10574897"/>
                    <a:gd name="connsiteX2597" fmla="*/ 3212958 w 10584443"/>
                    <a:gd name="connsiteY2597" fmla="*/ 640002 h 10574897"/>
                    <a:gd name="connsiteX2598" fmla="*/ 3204736 w 10584443"/>
                    <a:gd name="connsiteY2598" fmla="*/ 614650 h 10574897"/>
                    <a:gd name="connsiteX2599" fmla="*/ 3302035 w 10584443"/>
                    <a:gd name="connsiteY2599" fmla="*/ 594093 h 10574897"/>
                    <a:gd name="connsiteX2600" fmla="*/ 3257496 w 10584443"/>
                    <a:gd name="connsiteY2600" fmla="*/ 583130 h 10574897"/>
                    <a:gd name="connsiteX2601" fmla="*/ 3079343 w 10584443"/>
                    <a:gd name="connsiteY2601" fmla="*/ 644799 h 10574897"/>
                    <a:gd name="connsiteX2602" fmla="*/ 3038915 w 10584443"/>
                    <a:gd name="connsiteY2602" fmla="*/ 619446 h 10574897"/>
                    <a:gd name="connsiteX2603" fmla="*/ 3112917 w 10584443"/>
                    <a:gd name="connsiteY2603" fmla="*/ 587241 h 10574897"/>
                    <a:gd name="connsiteX2604" fmla="*/ 2981358 w 10584443"/>
                    <a:gd name="connsiteY2604" fmla="*/ 635206 h 10574897"/>
                    <a:gd name="connsiteX2605" fmla="*/ 3000544 w 10584443"/>
                    <a:gd name="connsiteY2605" fmla="*/ 659873 h 10574897"/>
                    <a:gd name="connsiteX2606" fmla="*/ 3081398 w 10584443"/>
                    <a:gd name="connsiteY2606" fmla="*/ 620131 h 10574897"/>
                    <a:gd name="connsiteX2607" fmla="*/ 3024526 w 10584443"/>
                    <a:gd name="connsiteY2607" fmla="*/ 668095 h 10574897"/>
                    <a:gd name="connsiteX2608" fmla="*/ 2762776 w 10584443"/>
                    <a:gd name="connsiteY2608" fmla="*/ 791432 h 10574897"/>
                    <a:gd name="connsiteX2609" fmla="*/ 2707274 w 10584443"/>
                    <a:gd name="connsiteY2609" fmla="*/ 786636 h 10574897"/>
                    <a:gd name="connsiteX2610" fmla="*/ 2682607 w 10584443"/>
                    <a:gd name="connsiteY2610" fmla="*/ 805136 h 10574897"/>
                    <a:gd name="connsiteX2611" fmla="*/ 2654514 w 10584443"/>
                    <a:gd name="connsiteY2611" fmla="*/ 840767 h 10574897"/>
                    <a:gd name="connsiteX2612" fmla="*/ 2535287 w 10584443"/>
                    <a:gd name="connsiteY2612" fmla="*/ 879824 h 10574897"/>
                    <a:gd name="connsiteX2613" fmla="*/ 2431136 w 10584443"/>
                    <a:gd name="connsiteY2613" fmla="*/ 962734 h 10574897"/>
                    <a:gd name="connsiteX2614" fmla="*/ 2419487 w 10584443"/>
                    <a:gd name="connsiteY2614" fmla="*/ 939437 h 10574897"/>
                    <a:gd name="connsiteX2615" fmla="*/ 2370839 w 10584443"/>
                    <a:gd name="connsiteY2615" fmla="*/ 953826 h 10574897"/>
                    <a:gd name="connsiteX2616" fmla="*/ 2308484 w 10584443"/>
                    <a:gd name="connsiteY2616" fmla="*/ 987401 h 10574897"/>
                    <a:gd name="connsiteX2617" fmla="*/ 2300261 w 10584443"/>
                    <a:gd name="connsiteY2617" fmla="*/ 1014125 h 10574897"/>
                    <a:gd name="connsiteX2618" fmla="*/ 2224889 w 10584443"/>
                    <a:gd name="connsiteY2618" fmla="*/ 1043588 h 10574897"/>
                    <a:gd name="connsiteX2619" fmla="*/ 2224889 w 10584443"/>
                    <a:gd name="connsiteY2619" fmla="*/ 1018921 h 10574897"/>
                    <a:gd name="connsiteX2620" fmla="*/ 2178979 w 10584443"/>
                    <a:gd name="connsiteY2620" fmla="*/ 1060719 h 10574897"/>
                    <a:gd name="connsiteX2621" fmla="*/ 2226944 w 10584443"/>
                    <a:gd name="connsiteY2621" fmla="*/ 1043588 h 10574897"/>
                    <a:gd name="connsiteX2622" fmla="*/ 2158423 w 10584443"/>
                    <a:gd name="connsiteY2622" fmla="*/ 1106628 h 10574897"/>
                    <a:gd name="connsiteX2623" fmla="*/ 2074828 w 10584443"/>
                    <a:gd name="connsiteY2623" fmla="*/ 1122387 h 10574897"/>
                    <a:gd name="connsiteX2624" fmla="*/ 1813078 w 10584443"/>
                    <a:gd name="connsiteY2624" fmla="*/ 1296429 h 10574897"/>
                    <a:gd name="connsiteX2625" fmla="*/ 1771281 w 10584443"/>
                    <a:gd name="connsiteY2625" fmla="*/ 1325208 h 10574897"/>
                    <a:gd name="connsiteX2626" fmla="*/ 1600664 w 10584443"/>
                    <a:gd name="connsiteY2626" fmla="*/ 1454712 h 10574897"/>
                    <a:gd name="connsiteX2627" fmla="*/ 1463623 w 10584443"/>
                    <a:gd name="connsiteY2627" fmla="*/ 1544474 h 10574897"/>
                    <a:gd name="connsiteX2628" fmla="*/ 1488290 w 10584443"/>
                    <a:gd name="connsiteY2628" fmla="*/ 1509529 h 10574897"/>
                    <a:gd name="connsiteX2629" fmla="*/ 1427993 w 10584443"/>
                    <a:gd name="connsiteY2629" fmla="*/ 1566401 h 10574897"/>
                    <a:gd name="connsiteX2630" fmla="*/ 1438956 w 10584443"/>
                    <a:gd name="connsiteY2630" fmla="*/ 1580105 h 10574897"/>
                    <a:gd name="connsiteX2631" fmla="*/ 1347137 w 10584443"/>
                    <a:gd name="connsiteY2631" fmla="*/ 1683571 h 10574897"/>
                    <a:gd name="connsiteX2632" fmla="*/ 1457456 w 10584443"/>
                    <a:gd name="connsiteY2632" fmla="*/ 1525974 h 10574897"/>
                    <a:gd name="connsiteX2633" fmla="*/ 1569145 w 10584443"/>
                    <a:gd name="connsiteY2633" fmla="*/ 1399896 h 10574897"/>
                    <a:gd name="connsiteX2634" fmla="*/ 1630814 w 10584443"/>
                    <a:gd name="connsiteY2634" fmla="*/ 1380024 h 10574897"/>
                    <a:gd name="connsiteX2635" fmla="*/ 1610257 w 10584443"/>
                    <a:gd name="connsiteY2635" fmla="*/ 1421137 h 10574897"/>
                    <a:gd name="connsiteX2636" fmla="*/ 1789783 w 10584443"/>
                    <a:gd name="connsiteY2636" fmla="*/ 1229965 h 10574897"/>
                    <a:gd name="connsiteX2637" fmla="*/ 1835005 w 10584443"/>
                    <a:gd name="connsiteY2637" fmla="*/ 1243668 h 10574897"/>
                    <a:gd name="connsiteX2638" fmla="*/ 1965880 w 10584443"/>
                    <a:gd name="connsiteY2638" fmla="*/ 1143629 h 10574897"/>
                    <a:gd name="connsiteX2639" fmla="*/ 1909693 w 10584443"/>
                    <a:gd name="connsiteY2639" fmla="*/ 1208038 h 10574897"/>
                    <a:gd name="connsiteX2640" fmla="*/ 1824042 w 10584443"/>
                    <a:gd name="connsiteY2640" fmla="*/ 1281355 h 10574897"/>
                    <a:gd name="connsiteX2641" fmla="*/ 1978214 w 10584443"/>
                    <a:gd name="connsiteY2641" fmla="*/ 1183371 h 10574897"/>
                    <a:gd name="connsiteX2642" fmla="*/ 1996029 w 10584443"/>
                    <a:gd name="connsiteY2642" fmla="*/ 1153907 h 10574897"/>
                    <a:gd name="connsiteX2643" fmla="*/ 1954231 w 10584443"/>
                    <a:gd name="connsiteY2643" fmla="*/ 1163500 h 10574897"/>
                    <a:gd name="connsiteX2644" fmla="*/ 1994659 w 10584443"/>
                    <a:gd name="connsiteY2644" fmla="*/ 1111424 h 10574897"/>
                    <a:gd name="connsiteX2645" fmla="*/ 2131701 w 10584443"/>
                    <a:gd name="connsiteY2645" fmla="*/ 999050 h 10574897"/>
                    <a:gd name="connsiteX2646" fmla="*/ 2100181 w 10584443"/>
                    <a:gd name="connsiteY2646" fmla="*/ 1047700 h 10574897"/>
                    <a:gd name="connsiteX2647" fmla="*/ 2252982 w 10584443"/>
                    <a:gd name="connsiteY2647" fmla="*/ 943548 h 10574897"/>
                    <a:gd name="connsiteX2648" fmla="*/ 2298891 w 10584443"/>
                    <a:gd name="connsiteY2648" fmla="*/ 943548 h 10574897"/>
                    <a:gd name="connsiteX2649" fmla="*/ 2367412 w 10584443"/>
                    <a:gd name="connsiteY2649" fmla="*/ 875027 h 10574897"/>
                    <a:gd name="connsiteX2650" fmla="*/ 2345485 w 10584443"/>
                    <a:gd name="connsiteY2650" fmla="*/ 943548 h 10574897"/>
                    <a:gd name="connsiteX2651" fmla="*/ 2408524 w 10584443"/>
                    <a:gd name="connsiteY2651" fmla="*/ 910658 h 10574897"/>
                    <a:gd name="connsiteX2652" fmla="*/ 2462655 w 10584443"/>
                    <a:gd name="connsiteY2652" fmla="*/ 862008 h 10574897"/>
                    <a:gd name="connsiteX2653" fmla="*/ 2486638 w 10584443"/>
                    <a:gd name="connsiteY2653" fmla="*/ 816785 h 10574897"/>
                    <a:gd name="connsiteX2654" fmla="*/ 2483212 w 10584443"/>
                    <a:gd name="connsiteY2654" fmla="*/ 808562 h 10574897"/>
                    <a:gd name="connsiteX2655" fmla="*/ 2515416 w 10584443"/>
                    <a:gd name="connsiteY2655" fmla="*/ 829804 h 10574897"/>
                    <a:gd name="connsiteX2656" fmla="*/ 2629162 w 10584443"/>
                    <a:gd name="connsiteY2656" fmla="*/ 737301 h 10574897"/>
                    <a:gd name="connsiteX2657" fmla="*/ 2621625 w 10584443"/>
                    <a:gd name="connsiteY2657" fmla="*/ 771561 h 10574897"/>
                    <a:gd name="connsiteX2658" fmla="*/ 2741535 w 10584443"/>
                    <a:gd name="connsiteY2658" fmla="*/ 661928 h 10574897"/>
                    <a:gd name="connsiteX2659" fmla="*/ 2762092 w 10584443"/>
                    <a:gd name="connsiteY2659" fmla="*/ 685911 h 10574897"/>
                    <a:gd name="connsiteX2660" fmla="*/ 2693571 w 10584443"/>
                    <a:gd name="connsiteY2660" fmla="*/ 754431 h 10574897"/>
                    <a:gd name="connsiteX2661" fmla="*/ 2842946 w 10584443"/>
                    <a:gd name="connsiteY2661" fmla="*/ 639317 h 10574897"/>
                    <a:gd name="connsiteX2662" fmla="*/ 2877891 w 10584443"/>
                    <a:gd name="connsiteY2662" fmla="*/ 646168 h 10574897"/>
                    <a:gd name="connsiteX2663" fmla="*/ 2922430 w 10584443"/>
                    <a:gd name="connsiteY2663" fmla="*/ 598204 h 10574897"/>
                    <a:gd name="connsiteX2664" fmla="*/ 2853909 w 10584443"/>
                    <a:gd name="connsiteY2664" fmla="*/ 616705 h 10574897"/>
                    <a:gd name="connsiteX2665" fmla="*/ 2967654 w 10584443"/>
                    <a:gd name="connsiteY2665" fmla="*/ 561888 h 10574897"/>
                    <a:gd name="connsiteX2666" fmla="*/ 2639439 w 10584443"/>
                    <a:gd name="connsiteY2666" fmla="*/ 698930 h 10574897"/>
                    <a:gd name="connsiteX2667" fmla="*/ 2937504 w 10584443"/>
                    <a:gd name="connsiteY2667" fmla="*/ 535165 h 10574897"/>
                    <a:gd name="connsiteX2668" fmla="*/ 3021100 w 10584443"/>
                    <a:gd name="connsiteY2668" fmla="*/ 493368 h 10574897"/>
                    <a:gd name="connsiteX2669" fmla="*/ 3007396 w 10584443"/>
                    <a:gd name="connsiteY2669" fmla="*/ 518035 h 10574897"/>
                    <a:gd name="connsiteX2670" fmla="*/ 3192402 w 10584443"/>
                    <a:gd name="connsiteY2670" fmla="*/ 463219 h 10574897"/>
                    <a:gd name="connsiteX2671" fmla="*/ 3179383 w 10584443"/>
                    <a:gd name="connsiteY2671" fmla="*/ 487886 h 10574897"/>
                    <a:gd name="connsiteX2672" fmla="*/ 3262978 w 10584443"/>
                    <a:gd name="connsiteY2672" fmla="*/ 449514 h 10574897"/>
                    <a:gd name="connsiteX2673" fmla="*/ 3194457 w 10584443"/>
                    <a:gd name="connsiteY2673" fmla="*/ 463219 h 10574897"/>
                    <a:gd name="connsiteX2674" fmla="*/ 3325332 w 10584443"/>
                    <a:gd name="connsiteY2674" fmla="*/ 362493 h 10574897"/>
                    <a:gd name="connsiteX2675" fmla="*/ 3443188 w 10584443"/>
                    <a:gd name="connsiteY2675" fmla="*/ 328233 h 10574897"/>
                    <a:gd name="connsiteX2676" fmla="*/ 3737143 w 10584443"/>
                    <a:gd name="connsiteY2676" fmla="*/ 237100 h 10574897"/>
                    <a:gd name="connsiteX2677" fmla="*/ 3720697 w 10584443"/>
                    <a:gd name="connsiteY2677" fmla="*/ 259712 h 10574897"/>
                    <a:gd name="connsiteX2678" fmla="*/ 3750847 w 10584443"/>
                    <a:gd name="connsiteY2678" fmla="*/ 256286 h 10574897"/>
                    <a:gd name="connsiteX2679" fmla="*/ 3826904 w 10584443"/>
                    <a:gd name="connsiteY2679" fmla="*/ 217915 h 10574897"/>
                    <a:gd name="connsiteX2680" fmla="*/ 3826904 w 10584443"/>
                    <a:gd name="connsiteY2680" fmla="*/ 235730 h 10574897"/>
                    <a:gd name="connsiteX2681" fmla="*/ 3863220 w 10584443"/>
                    <a:gd name="connsiteY2681" fmla="*/ 207636 h 10574897"/>
                    <a:gd name="connsiteX2682" fmla="*/ 3876924 w 10584443"/>
                    <a:gd name="connsiteY2682" fmla="*/ 226822 h 10574897"/>
                    <a:gd name="connsiteX2683" fmla="*/ 3902963 w 10584443"/>
                    <a:gd name="connsiteY2683" fmla="*/ 197358 h 10574897"/>
                    <a:gd name="connsiteX2684" fmla="*/ 4103043 w 10584443"/>
                    <a:gd name="connsiteY2684" fmla="*/ 152821 h 10574897"/>
                    <a:gd name="connsiteX2685" fmla="*/ 4103043 w 10584443"/>
                    <a:gd name="connsiteY2685" fmla="*/ 187765 h 10574897"/>
                    <a:gd name="connsiteX2686" fmla="*/ 4373015 w 10584443"/>
                    <a:gd name="connsiteY2686" fmla="*/ 143913 h 10574897"/>
                    <a:gd name="connsiteX2687" fmla="*/ 4373015 w 10584443"/>
                    <a:gd name="connsiteY2687" fmla="*/ 152821 h 10574897"/>
                    <a:gd name="connsiteX2688" fmla="*/ 4296957 w 10584443"/>
                    <a:gd name="connsiteY2688" fmla="*/ 217229 h 10574897"/>
                    <a:gd name="connsiteX2689" fmla="*/ 4375070 w 10584443"/>
                    <a:gd name="connsiteY2689" fmla="*/ 187765 h 10574897"/>
                    <a:gd name="connsiteX2690" fmla="*/ 4392887 w 10584443"/>
                    <a:gd name="connsiteY2690" fmla="*/ 149394 h 10574897"/>
                    <a:gd name="connsiteX2691" fmla="*/ 4405219 w 10584443"/>
                    <a:gd name="connsiteY2691" fmla="*/ 187080 h 10574897"/>
                    <a:gd name="connsiteX2692" fmla="*/ 4485390 w 10584443"/>
                    <a:gd name="connsiteY2692" fmla="*/ 187080 h 10574897"/>
                    <a:gd name="connsiteX2693" fmla="*/ 4794399 w 10584443"/>
                    <a:gd name="connsiteY2693" fmla="*/ 99373 h 10574897"/>
                    <a:gd name="connsiteX2694" fmla="*/ 4764250 w 10584443"/>
                    <a:gd name="connsiteY2694" fmla="*/ 131579 h 10574897"/>
                    <a:gd name="connsiteX2695" fmla="*/ 4854697 w 10584443"/>
                    <a:gd name="connsiteY2695" fmla="*/ 104171 h 10574897"/>
                    <a:gd name="connsiteX2696" fmla="*/ 4936237 w 10584443"/>
                    <a:gd name="connsiteY2696" fmla="*/ 91152 h 10574897"/>
                    <a:gd name="connsiteX2697" fmla="*/ 4904032 w 10584443"/>
                    <a:gd name="connsiteY2697" fmla="*/ 132263 h 10574897"/>
                    <a:gd name="connsiteX2698" fmla="*/ 4943775 w 10584443"/>
                    <a:gd name="connsiteY2698" fmla="*/ 132263 h 10574897"/>
                    <a:gd name="connsiteX2699" fmla="*/ 4975979 w 10584443"/>
                    <a:gd name="connsiteY2699" fmla="*/ 100060 h 10574897"/>
                    <a:gd name="connsiteX2700" fmla="*/ 5036963 w 10584443"/>
                    <a:gd name="connsiteY2700" fmla="*/ 88411 h 10574897"/>
                    <a:gd name="connsiteX2701" fmla="*/ 5737928 w 10584443"/>
                    <a:gd name="connsiteY2701" fmla="*/ 80855 h 10574897"/>
                    <a:gd name="connsiteX2702" fmla="*/ 5929787 w 10584443"/>
                    <a:gd name="connsiteY2702" fmla="*/ 99357 h 10574897"/>
                    <a:gd name="connsiteX2703" fmla="*/ 6059291 w 10584443"/>
                    <a:gd name="connsiteY2703" fmla="*/ 123338 h 10574897"/>
                    <a:gd name="connsiteX2704" fmla="*/ 6064087 w 10584443"/>
                    <a:gd name="connsiteY2704" fmla="*/ 145950 h 10574897"/>
                    <a:gd name="connsiteX2705" fmla="*/ 5831801 w 10584443"/>
                    <a:gd name="connsiteY2705" fmla="*/ 125393 h 10574897"/>
                    <a:gd name="connsiteX2706" fmla="*/ 5671463 w 10584443"/>
                    <a:gd name="connsiteY2706" fmla="*/ 109634 h 10574897"/>
                    <a:gd name="connsiteX2707" fmla="*/ 5763966 w 10584443"/>
                    <a:gd name="connsiteY2707" fmla="*/ 105522 h 10574897"/>
                    <a:gd name="connsiteX2708" fmla="*/ 5737928 w 10584443"/>
                    <a:gd name="connsiteY2708" fmla="*/ 80855 h 10574897"/>
                    <a:gd name="connsiteX2709" fmla="*/ 5487317 w 10584443"/>
                    <a:gd name="connsiteY2709" fmla="*/ 51307 h 10574897"/>
                    <a:gd name="connsiteX2710" fmla="*/ 5546070 w 10584443"/>
                    <a:gd name="connsiteY2710" fmla="*/ 68523 h 10574897"/>
                    <a:gd name="connsiteX2711" fmla="*/ 5707094 w 10584443"/>
                    <a:gd name="connsiteY2711" fmla="*/ 82227 h 10574897"/>
                    <a:gd name="connsiteX2712" fmla="*/ 5563201 w 10584443"/>
                    <a:gd name="connsiteY2712" fmla="*/ 95246 h 10574897"/>
                    <a:gd name="connsiteX2713" fmla="*/ 5426159 w 10584443"/>
                    <a:gd name="connsiteY2713" fmla="*/ 54133 h 10574897"/>
                    <a:gd name="connsiteX2714" fmla="*/ 5487317 w 10584443"/>
                    <a:gd name="connsiteY2714" fmla="*/ 51307 h 10574897"/>
                    <a:gd name="connsiteX2715" fmla="*/ 5577590 w 10584443"/>
                    <a:gd name="connsiteY2715" fmla="*/ 0 h 10574897"/>
                    <a:gd name="connsiteX2716" fmla="*/ 5868118 w 10584443"/>
                    <a:gd name="connsiteY2716" fmla="*/ 50705 h 10574897"/>
                    <a:gd name="connsiteX2717" fmla="*/ 5577590 w 10584443"/>
                    <a:gd name="connsiteY2717" fmla="*/ 0 h 10574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  <a:cxn ang="0">
                      <a:pos x="connsiteX1312" y="connsiteY1312"/>
                    </a:cxn>
                    <a:cxn ang="0">
                      <a:pos x="connsiteX1313" y="connsiteY1313"/>
                    </a:cxn>
                    <a:cxn ang="0">
                      <a:pos x="connsiteX1314" y="connsiteY1314"/>
                    </a:cxn>
                    <a:cxn ang="0">
                      <a:pos x="connsiteX1315" y="connsiteY1315"/>
                    </a:cxn>
                    <a:cxn ang="0">
                      <a:pos x="connsiteX1316" y="connsiteY1316"/>
                    </a:cxn>
                    <a:cxn ang="0">
                      <a:pos x="connsiteX1317" y="connsiteY1317"/>
                    </a:cxn>
                    <a:cxn ang="0">
                      <a:pos x="connsiteX1318" y="connsiteY1318"/>
                    </a:cxn>
                    <a:cxn ang="0">
                      <a:pos x="connsiteX1319" y="connsiteY1319"/>
                    </a:cxn>
                    <a:cxn ang="0">
                      <a:pos x="connsiteX1320" y="connsiteY1320"/>
                    </a:cxn>
                    <a:cxn ang="0">
                      <a:pos x="connsiteX1321" y="connsiteY1321"/>
                    </a:cxn>
                    <a:cxn ang="0">
                      <a:pos x="connsiteX1322" y="connsiteY1322"/>
                    </a:cxn>
                    <a:cxn ang="0">
                      <a:pos x="connsiteX1323" y="connsiteY1323"/>
                    </a:cxn>
                    <a:cxn ang="0">
                      <a:pos x="connsiteX1324" y="connsiteY1324"/>
                    </a:cxn>
                    <a:cxn ang="0">
                      <a:pos x="connsiteX1325" y="connsiteY1325"/>
                    </a:cxn>
                    <a:cxn ang="0">
                      <a:pos x="connsiteX1326" y="connsiteY1326"/>
                    </a:cxn>
                    <a:cxn ang="0">
                      <a:pos x="connsiteX1327" y="connsiteY1327"/>
                    </a:cxn>
                    <a:cxn ang="0">
                      <a:pos x="connsiteX1328" y="connsiteY1328"/>
                    </a:cxn>
                    <a:cxn ang="0">
                      <a:pos x="connsiteX1329" y="connsiteY1329"/>
                    </a:cxn>
                    <a:cxn ang="0">
                      <a:pos x="connsiteX1330" y="connsiteY1330"/>
                    </a:cxn>
                    <a:cxn ang="0">
                      <a:pos x="connsiteX1331" y="connsiteY1331"/>
                    </a:cxn>
                    <a:cxn ang="0">
                      <a:pos x="connsiteX1332" y="connsiteY1332"/>
                    </a:cxn>
                    <a:cxn ang="0">
                      <a:pos x="connsiteX1333" y="connsiteY1333"/>
                    </a:cxn>
                    <a:cxn ang="0">
                      <a:pos x="connsiteX1334" y="connsiteY1334"/>
                    </a:cxn>
                    <a:cxn ang="0">
                      <a:pos x="connsiteX1335" y="connsiteY1335"/>
                    </a:cxn>
                    <a:cxn ang="0">
                      <a:pos x="connsiteX1336" y="connsiteY1336"/>
                    </a:cxn>
                    <a:cxn ang="0">
                      <a:pos x="connsiteX1337" y="connsiteY1337"/>
                    </a:cxn>
                    <a:cxn ang="0">
                      <a:pos x="connsiteX1338" y="connsiteY1338"/>
                    </a:cxn>
                    <a:cxn ang="0">
                      <a:pos x="connsiteX1339" y="connsiteY1339"/>
                    </a:cxn>
                    <a:cxn ang="0">
                      <a:pos x="connsiteX1340" y="connsiteY1340"/>
                    </a:cxn>
                    <a:cxn ang="0">
                      <a:pos x="connsiteX1341" y="connsiteY1341"/>
                    </a:cxn>
                    <a:cxn ang="0">
                      <a:pos x="connsiteX1342" y="connsiteY1342"/>
                    </a:cxn>
                    <a:cxn ang="0">
                      <a:pos x="connsiteX1343" y="connsiteY1343"/>
                    </a:cxn>
                    <a:cxn ang="0">
                      <a:pos x="connsiteX1344" y="connsiteY1344"/>
                    </a:cxn>
                    <a:cxn ang="0">
                      <a:pos x="connsiteX1345" y="connsiteY1345"/>
                    </a:cxn>
                    <a:cxn ang="0">
                      <a:pos x="connsiteX1346" y="connsiteY1346"/>
                    </a:cxn>
                    <a:cxn ang="0">
                      <a:pos x="connsiteX1347" y="connsiteY1347"/>
                    </a:cxn>
                    <a:cxn ang="0">
                      <a:pos x="connsiteX1348" y="connsiteY1348"/>
                    </a:cxn>
                    <a:cxn ang="0">
                      <a:pos x="connsiteX1349" y="connsiteY1349"/>
                    </a:cxn>
                    <a:cxn ang="0">
                      <a:pos x="connsiteX1350" y="connsiteY1350"/>
                    </a:cxn>
                    <a:cxn ang="0">
                      <a:pos x="connsiteX1351" y="connsiteY1351"/>
                    </a:cxn>
                    <a:cxn ang="0">
                      <a:pos x="connsiteX1352" y="connsiteY1352"/>
                    </a:cxn>
                    <a:cxn ang="0">
                      <a:pos x="connsiteX1353" y="connsiteY1353"/>
                    </a:cxn>
                    <a:cxn ang="0">
                      <a:pos x="connsiteX1354" y="connsiteY1354"/>
                    </a:cxn>
                    <a:cxn ang="0">
                      <a:pos x="connsiteX1355" y="connsiteY1355"/>
                    </a:cxn>
                    <a:cxn ang="0">
                      <a:pos x="connsiteX1356" y="connsiteY1356"/>
                    </a:cxn>
                    <a:cxn ang="0">
                      <a:pos x="connsiteX1357" y="connsiteY1357"/>
                    </a:cxn>
                    <a:cxn ang="0">
                      <a:pos x="connsiteX1358" y="connsiteY1358"/>
                    </a:cxn>
                    <a:cxn ang="0">
                      <a:pos x="connsiteX1359" y="connsiteY1359"/>
                    </a:cxn>
                    <a:cxn ang="0">
                      <a:pos x="connsiteX1360" y="connsiteY1360"/>
                    </a:cxn>
                    <a:cxn ang="0">
                      <a:pos x="connsiteX1361" y="connsiteY1361"/>
                    </a:cxn>
                    <a:cxn ang="0">
                      <a:pos x="connsiteX1362" y="connsiteY1362"/>
                    </a:cxn>
                    <a:cxn ang="0">
                      <a:pos x="connsiteX1363" y="connsiteY1363"/>
                    </a:cxn>
                    <a:cxn ang="0">
                      <a:pos x="connsiteX1364" y="connsiteY1364"/>
                    </a:cxn>
                    <a:cxn ang="0">
                      <a:pos x="connsiteX1365" y="connsiteY1365"/>
                    </a:cxn>
                    <a:cxn ang="0">
                      <a:pos x="connsiteX1366" y="connsiteY1366"/>
                    </a:cxn>
                    <a:cxn ang="0">
                      <a:pos x="connsiteX1367" y="connsiteY1367"/>
                    </a:cxn>
                    <a:cxn ang="0">
                      <a:pos x="connsiteX1368" y="connsiteY1368"/>
                    </a:cxn>
                    <a:cxn ang="0">
                      <a:pos x="connsiteX1369" y="connsiteY1369"/>
                    </a:cxn>
                    <a:cxn ang="0">
                      <a:pos x="connsiteX1370" y="connsiteY1370"/>
                    </a:cxn>
                    <a:cxn ang="0">
                      <a:pos x="connsiteX1371" y="connsiteY1371"/>
                    </a:cxn>
                    <a:cxn ang="0">
                      <a:pos x="connsiteX1372" y="connsiteY1372"/>
                    </a:cxn>
                    <a:cxn ang="0">
                      <a:pos x="connsiteX1373" y="connsiteY1373"/>
                    </a:cxn>
                    <a:cxn ang="0">
                      <a:pos x="connsiteX1374" y="connsiteY1374"/>
                    </a:cxn>
                    <a:cxn ang="0">
                      <a:pos x="connsiteX1375" y="connsiteY1375"/>
                    </a:cxn>
                    <a:cxn ang="0">
                      <a:pos x="connsiteX1376" y="connsiteY1376"/>
                    </a:cxn>
                    <a:cxn ang="0">
                      <a:pos x="connsiteX1377" y="connsiteY1377"/>
                    </a:cxn>
                    <a:cxn ang="0">
                      <a:pos x="connsiteX1378" y="connsiteY1378"/>
                    </a:cxn>
                    <a:cxn ang="0">
                      <a:pos x="connsiteX1379" y="connsiteY1379"/>
                    </a:cxn>
                    <a:cxn ang="0">
                      <a:pos x="connsiteX1380" y="connsiteY1380"/>
                    </a:cxn>
                    <a:cxn ang="0">
                      <a:pos x="connsiteX1381" y="connsiteY1381"/>
                    </a:cxn>
                    <a:cxn ang="0">
                      <a:pos x="connsiteX1382" y="connsiteY1382"/>
                    </a:cxn>
                    <a:cxn ang="0">
                      <a:pos x="connsiteX1383" y="connsiteY1383"/>
                    </a:cxn>
                    <a:cxn ang="0">
                      <a:pos x="connsiteX1384" y="connsiteY1384"/>
                    </a:cxn>
                    <a:cxn ang="0">
                      <a:pos x="connsiteX1385" y="connsiteY1385"/>
                    </a:cxn>
                    <a:cxn ang="0">
                      <a:pos x="connsiteX1386" y="connsiteY1386"/>
                    </a:cxn>
                    <a:cxn ang="0">
                      <a:pos x="connsiteX1387" y="connsiteY1387"/>
                    </a:cxn>
                    <a:cxn ang="0">
                      <a:pos x="connsiteX1388" y="connsiteY1388"/>
                    </a:cxn>
                    <a:cxn ang="0">
                      <a:pos x="connsiteX1389" y="connsiteY1389"/>
                    </a:cxn>
                    <a:cxn ang="0">
                      <a:pos x="connsiteX1390" y="connsiteY1390"/>
                    </a:cxn>
                    <a:cxn ang="0">
                      <a:pos x="connsiteX1391" y="connsiteY1391"/>
                    </a:cxn>
                    <a:cxn ang="0">
                      <a:pos x="connsiteX1392" y="connsiteY1392"/>
                    </a:cxn>
                    <a:cxn ang="0">
                      <a:pos x="connsiteX1393" y="connsiteY1393"/>
                    </a:cxn>
                    <a:cxn ang="0">
                      <a:pos x="connsiteX1394" y="connsiteY1394"/>
                    </a:cxn>
                    <a:cxn ang="0">
                      <a:pos x="connsiteX1395" y="connsiteY1395"/>
                    </a:cxn>
                    <a:cxn ang="0">
                      <a:pos x="connsiteX1396" y="connsiteY1396"/>
                    </a:cxn>
                    <a:cxn ang="0">
                      <a:pos x="connsiteX1397" y="connsiteY1397"/>
                    </a:cxn>
                    <a:cxn ang="0">
                      <a:pos x="connsiteX1398" y="connsiteY1398"/>
                    </a:cxn>
                    <a:cxn ang="0">
                      <a:pos x="connsiteX1399" y="connsiteY1399"/>
                    </a:cxn>
                    <a:cxn ang="0">
                      <a:pos x="connsiteX1400" y="connsiteY1400"/>
                    </a:cxn>
                    <a:cxn ang="0">
                      <a:pos x="connsiteX1401" y="connsiteY1401"/>
                    </a:cxn>
                    <a:cxn ang="0">
                      <a:pos x="connsiteX1402" y="connsiteY1402"/>
                    </a:cxn>
                    <a:cxn ang="0">
                      <a:pos x="connsiteX1403" y="connsiteY1403"/>
                    </a:cxn>
                    <a:cxn ang="0">
                      <a:pos x="connsiteX1404" y="connsiteY1404"/>
                    </a:cxn>
                    <a:cxn ang="0">
                      <a:pos x="connsiteX1405" y="connsiteY1405"/>
                    </a:cxn>
                    <a:cxn ang="0">
                      <a:pos x="connsiteX1406" y="connsiteY1406"/>
                    </a:cxn>
                    <a:cxn ang="0">
                      <a:pos x="connsiteX1407" y="connsiteY1407"/>
                    </a:cxn>
                    <a:cxn ang="0">
                      <a:pos x="connsiteX1408" y="connsiteY1408"/>
                    </a:cxn>
                    <a:cxn ang="0">
                      <a:pos x="connsiteX1409" y="connsiteY1409"/>
                    </a:cxn>
                    <a:cxn ang="0">
                      <a:pos x="connsiteX1410" y="connsiteY1410"/>
                    </a:cxn>
                    <a:cxn ang="0">
                      <a:pos x="connsiteX1411" y="connsiteY1411"/>
                    </a:cxn>
                    <a:cxn ang="0">
                      <a:pos x="connsiteX1412" y="connsiteY1412"/>
                    </a:cxn>
                    <a:cxn ang="0">
                      <a:pos x="connsiteX1413" y="connsiteY1413"/>
                    </a:cxn>
                    <a:cxn ang="0">
                      <a:pos x="connsiteX1414" y="connsiteY1414"/>
                    </a:cxn>
                    <a:cxn ang="0">
                      <a:pos x="connsiteX1415" y="connsiteY1415"/>
                    </a:cxn>
                    <a:cxn ang="0">
                      <a:pos x="connsiteX1416" y="connsiteY1416"/>
                    </a:cxn>
                    <a:cxn ang="0">
                      <a:pos x="connsiteX1417" y="connsiteY1417"/>
                    </a:cxn>
                    <a:cxn ang="0">
                      <a:pos x="connsiteX1418" y="connsiteY1418"/>
                    </a:cxn>
                    <a:cxn ang="0">
                      <a:pos x="connsiteX1419" y="connsiteY1419"/>
                    </a:cxn>
                    <a:cxn ang="0">
                      <a:pos x="connsiteX1420" y="connsiteY1420"/>
                    </a:cxn>
                    <a:cxn ang="0">
                      <a:pos x="connsiteX1421" y="connsiteY1421"/>
                    </a:cxn>
                    <a:cxn ang="0">
                      <a:pos x="connsiteX1422" y="connsiteY1422"/>
                    </a:cxn>
                    <a:cxn ang="0">
                      <a:pos x="connsiteX1423" y="connsiteY1423"/>
                    </a:cxn>
                    <a:cxn ang="0">
                      <a:pos x="connsiteX1424" y="connsiteY1424"/>
                    </a:cxn>
                    <a:cxn ang="0">
                      <a:pos x="connsiteX1425" y="connsiteY1425"/>
                    </a:cxn>
                    <a:cxn ang="0">
                      <a:pos x="connsiteX1426" y="connsiteY1426"/>
                    </a:cxn>
                    <a:cxn ang="0">
                      <a:pos x="connsiteX1427" y="connsiteY1427"/>
                    </a:cxn>
                    <a:cxn ang="0">
                      <a:pos x="connsiteX1428" y="connsiteY1428"/>
                    </a:cxn>
                    <a:cxn ang="0">
                      <a:pos x="connsiteX1429" y="connsiteY1429"/>
                    </a:cxn>
                    <a:cxn ang="0">
                      <a:pos x="connsiteX1430" y="connsiteY1430"/>
                    </a:cxn>
                    <a:cxn ang="0">
                      <a:pos x="connsiteX1431" y="connsiteY1431"/>
                    </a:cxn>
                    <a:cxn ang="0">
                      <a:pos x="connsiteX1432" y="connsiteY1432"/>
                    </a:cxn>
                    <a:cxn ang="0">
                      <a:pos x="connsiteX1433" y="connsiteY1433"/>
                    </a:cxn>
                    <a:cxn ang="0">
                      <a:pos x="connsiteX1434" y="connsiteY1434"/>
                    </a:cxn>
                    <a:cxn ang="0">
                      <a:pos x="connsiteX1435" y="connsiteY1435"/>
                    </a:cxn>
                    <a:cxn ang="0">
                      <a:pos x="connsiteX1436" y="connsiteY1436"/>
                    </a:cxn>
                    <a:cxn ang="0">
                      <a:pos x="connsiteX1437" y="connsiteY1437"/>
                    </a:cxn>
                    <a:cxn ang="0">
                      <a:pos x="connsiteX1438" y="connsiteY1438"/>
                    </a:cxn>
                    <a:cxn ang="0">
                      <a:pos x="connsiteX1439" y="connsiteY1439"/>
                    </a:cxn>
                    <a:cxn ang="0">
                      <a:pos x="connsiteX1440" y="connsiteY1440"/>
                    </a:cxn>
                    <a:cxn ang="0">
                      <a:pos x="connsiteX1441" y="connsiteY1441"/>
                    </a:cxn>
                    <a:cxn ang="0">
                      <a:pos x="connsiteX1442" y="connsiteY1442"/>
                    </a:cxn>
                    <a:cxn ang="0">
                      <a:pos x="connsiteX1443" y="connsiteY1443"/>
                    </a:cxn>
                    <a:cxn ang="0">
                      <a:pos x="connsiteX1444" y="connsiteY1444"/>
                    </a:cxn>
                    <a:cxn ang="0">
                      <a:pos x="connsiteX1445" y="connsiteY1445"/>
                    </a:cxn>
                    <a:cxn ang="0">
                      <a:pos x="connsiteX1446" y="connsiteY1446"/>
                    </a:cxn>
                    <a:cxn ang="0">
                      <a:pos x="connsiteX1447" y="connsiteY1447"/>
                    </a:cxn>
                    <a:cxn ang="0">
                      <a:pos x="connsiteX1448" y="connsiteY1448"/>
                    </a:cxn>
                    <a:cxn ang="0">
                      <a:pos x="connsiteX1449" y="connsiteY1449"/>
                    </a:cxn>
                    <a:cxn ang="0">
                      <a:pos x="connsiteX1450" y="connsiteY1450"/>
                    </a:cxn>
                    <a:cxn ang="0">
                      <a:pos x="connsiteX1451" y="connsiteY1451"/>
                    </a:cxn>
                    <a:cxn ang="0">
                      <a:pos x="connsiteX1452" y="connsiteY1452"/>
                    </a:cxn>
                    <a:cxn ang="0">
                      <a:pos x="connsiteX1453" y="connsiteY1453"/>
                    </a:cxn>
                    <a:cxn ang="0">
                      <a:pos x="connsiteX1454" y="connsiteY1454"/>
                    </a:cxn>
                    <a:cxn ang="0">
                      <a:pos x="connsiteX1455" y="connsiteY1455"/>
                    </a:cxn>
                    <a:cxn ang="0">
                      <a:pos x="connsiteX1456" y="connsiteY1456"/>
                    </a:cxn>
                    <a:cxn ang="0">
                      <a:pos x="connsiteX1457" y="connsiteY1457"/>
                    </a:cxn>
                    <a:cxn ang="0">
                      <a:pos x="connsiteX1458" y="connsiteY1458"/>
                    </a:cxn>
                    <a:cxn ang="0">
                      <a:pos x="connsiteX1459" y="connsiteY1459"/>
                    </a:cxn>
                    <a:cxn ang="0">
                      <a:pos x="connsiteX1460" y="connsiteY1460"/>
                    </a:cxn>
                    <a:cxn ang="0">
                      <a:pos x="connsiteX1461" y="connsiteY1461"/>
                    </a:cxn>
                    <a:cxn ang="0">
                      <a:pos x="connsiteX1462" y="connsiteY1462"/>
                    </a:cxn>
                    <a:cxn ang="0">
                      <a:pos x="connsiteX1463" y="connsiteY1463"/>
                    </a:cxn>
                    <a:cxn ang="0">
                      <a:pos x="connsiteX1464" y="connsiteY1464"/>
                    </a:cxn>
                    <a:cxn ang="0">
                      <a:pos x="connsiteX1465" y="connsiteY1465"/>
                    </a:cxn>
                    <a:cxn ang="0">
                      <a:pos x="connsiteX1466" y="connsiteY1466"/>
                    </a:cxn>
                    <a:cxn ang="0">
                      <a:pos x="connsiteX1467" y="connsiteY1467"/>
                    </a:cxn>
                    <a:cxn ang="0">
                      <a:pos x="connsiteX1468" y="connsiteY1468"/>
                    </a:cxn>
                    <a:cxn ang="0">
                      <a:pos x="connsiteX1469" y="connsiteY1469"/>
                    </a:cxn>
                    <a:cxn ang="0">
                      <a:pos x="connsiteX1470" y="connsiteY1470"/>
                    </a:cxn>
                    <a:cxn ang="0">
                      <a:pos x="connsiteX1471" y="connsiteY1471"/>
                    </a:cxn>
                    <a:cxn ang="0">
                      <a:pos x="connsiteX1472" y="connsiteY1472"/>
                    </a:cxn>
                    <a:cxn ang="0">
                      <a:pos x="connsiteX1473" y="connsiteY1473"/>
                    </a:cxn>
                    <a:cxn ang="0">
                      <a:pos x="connsiteX1474" y="connsiteY1474"/>
                    </a:cxn>
                    <a:cxn ang="0">
                      <a:pos x="connsiteX1475" y="connsiteY1475"/>
                    </a:cxn>
                    <a:cxn ang="0">
                      <a:pos x="connsiteX1476" y="connsiteY1476"/>
                    </a:cxn>
                    <a:cxn ang="0">
                      <a:pos x="connsiteX1477" y="connsiteY1477"/>
                    </a:cxn>
                    <a:cxn ang="0">
                      <a:pos x="connsiteX1478" y="connsiteY1478"/>
                    </a:cxn>
                    <a:cxn ang="0">
                      <a:pos x="connsiteX1479" y="connsiteY1479"/>
                    </a:cxn>
                    <a:cxn ang="0">
                      <a:pos x="connsiteX1480" y="connsiteY1480"/>
                    </a:cxn>
                    <a:cxn ang="0">
                      <a:pos x="connsiteX1481" y="connsiteY1481"/>
                    </a:cxn>
                    <a:cxn ang="0">
                      <a:pos x="connsiteX1482" y="connsiteY1482"/>
                    </a:cxn>
                    <a:cxn ang="0">
                      <a:pos x="connsiteX1483" y="connsiteY1483"/>
                    </a:cxn>
                    <a:cxn ang="0">
                      <a:pos x="connsiteX1484" y="connsiteY1484"/>
                    </a:cxn>
                    <a:cxn ang="0">
                      <a:pos x="connsiteX1485" y="connsiteY1485"/>
                    </a:cxn>
                    <a:cxn ang="0">
                      <a:pos x="connsiteX1486" y="connsiteY1486"/>
                    </a:cxn>
                    <a:cxn ang="0">
                      <a:pos x="connsiteX1487" y="connsiteY1487"/>
                    </a:cxn>
                    <a:cxn ang="0">
                      <a:pos x="connsiteX1488" y="connsiteY1488"/>
                    </a:cxn>
                    <a:cxn ang="0">
                      <a:pos x="connsiteX1489" y="connsiteY1489"/>
                    </a:cxn>
                    <a:cxn ang="0">
                      <a:pos x="connsiteX1490" y="connsiteY1490"/>
                    </a:cxn>
                    <a:cxn ang="0">
                      <a:pos x="connsiteX1491" y="connsiteY1491"/>
                    </a:cxn>
                    <a:cxn ang="0">
                      <a:pos x="connsiteX1492" y="connsiteY1492"/>
                    </a:cxn>
                    <a:cxn ang="0">
                      <a:pos x="connsiteX1493" y="connsiteY1493"/>
                    </a:cxn>
                    <a:cxn ang="0">
                      <a:pos x="connsiteX1494" y="connsiteY1494"/>
                    </a:cxn>
                    <a:cxn ang="0">
                      <a:pos x="connsiteX1495" y="connsiteY1495"/>
                    </a:cxn>
                    <a:cxn ang="0">
                      <a:pos x="connsiteX1496" y="connsiteY1496"/>
                    </a:cxn>
                    <a:cxn ang="0">
                      <a:pos x="connsiteX1497" y="connsiteY1497"/>
                    </a:cxn>
                    <a:cxn ang="0">
                      <a:pos x="connsiteX1498" y="connsiteY1498"/>
                    </a:cxn>
                    <a:cxn ang="0">
                      <a:pos x="connsiteX1499" y="connsiteY1499"/>
                    </a:cxn>
                    <a:cxn ang="0">
                      <a:pos x="connsiteX1500" y="connsiteY1500"/>
                    </a:cxn>
                    <a:cxn ang="0">
                      <a:pos x="connsiteX1501" y="connsiteY1501"/>
                    </a:cxn>
                    <a:cxn ang="0">
                      <a:pos x="connsiteX1502" y="connsiteY1502"/>
                    </a:cxn>
                    <a:cxn ang="0">
                      <a:pos x="connsiteX1503" y="connsiteY1503"/>
                    </a:cxn>
                    <a:cxn ang="0">
                      <a:pos x="connsiteX1504" y="connsiteY1504"/>
                    </a:cxn>
                    <a:cxn ang="0">
                      <a:pos x="connsiteX1505" y="connsiteY1505"/>
                    </a:cxn>
                    <a:cxn ang="0">
                      <a:pos x="connsiteX1506" y="connsiteY1506"/>
                    </a:cxn>
                    <a:cxn ang="0">
                      <a:pos x="connsiteX1507" y="connsiteY1507"/>
                    </a:cxn>
                    <a:cxn ang="0">
                      <a:pos x="connsiteX1508" y="connsiteY1508"/>
                    </a:cxn>
                    <a:cxn ang="0">
                      <a:pos x="connsiteX1509" y="connsiteY1509"/>
                    </a:cxn>
                    <a:cxn ang="0">
                      <a:pos x="connsiteX1510" y="connsiteY1510"/>
                    </a:cxn>
                    <a:cxn ang="0">
                      <a:pos x="connsiteX1511" y="connsiteY1511"/>
                    </a:cxn>
                    <a:cxn ang="0">
                      <a:pos x="connsiteX1512" y="connsiteY1512"/>
                    </a:cxn>
                    <a:cxn ang="0">
                      <a:pos x="connsiteX1513" y="connsiteY1513"/>
                    </a:cxn>
                    <a:cxn ang="0">
                      <a:pos x="connsiteX1514" y="connsiteY1514"/>
                    </a:cxn>
                    <a:cxn ang="0">
                      <a:pos x="connsiteX1515" y="connsiteY1515"/>
                    </a:cxn>
                    <a:cxn ang="0">
                      <a:pos x="connsiteX1516" y="connsiteY1516"/>
                    </a:cxn>
                    <a:cxn ang="0">
                      <a:pos x="connsiteX1517" y="connsiteY1517"/>
                    </a:cxn>
                    <a:cxn ang="0">
                      <a:pos x="connsiteX1518" y="connsiteY1518"/>
                    </a:cxn>
                    <a:cxn ang="0">
                      <a:pos x="connsiteX1519" y="connsiteY1519"/>
                    </a:cxn>
                    <a:cxn ang="0">
                      <a:pos x="connsiteX1520" y="connsiteY1520"/>
                    </a:cxn>
                    <a:cxn ang="0">
                      <a:pos x="connsiteX1521" y="connsiteY1521"/>
                    </a:cxn>
                    <a:cxn ang="0">
                      <a:pos x="connsiteX1522" y="connsiteY1522"/>
                    </a:cxn>
                    <a:cxn ang="0">
                      <a:pos x="connsiteX1523" y="connsiteY1523"/>
                    </a:cxn>
                    <a:cxn ang="0">
                      <a:pos x="connsiteX1524" y="connsiteY1524"/>
                    </a:cxn>
                    <a:cxn ang="0">
                      <a:pos x="connsiteX1525" y="connsiteY1525"/>
                    </a:cxn>
                    <a:cxn ang="0">
                      <a:pos x="connsiteX1526" y="connsiteY1526"/>
                    </a:cxn>
                    <a:cxn ang="0">
                      <a:pos x="connsiteX1527" y="connsiteY1527"/>
                    </a:cxn>
                    <a:cxn ang="0">
                      <a:pos x="connsiteX1528" y="connsiteY1528"/>
                    </a:cxn>
                    <a:cxn ang="0">
                      <a:pos x="connsiteX1529" y="connsiteY1529"/>
                    </a:cxn>
                    <a:cxn ang="0">
                      <a:pos x="connsiteX1530" y="connsiteY1530"/>
                    </a:cxn>
                    <a:cxn ang="0">
                      <a:pos x="connsiteX1531" y="connsiteY1531"/>
                    </a:cxn>
                    <a:cxn ang="0">
                      <a:pos x="connsiteX1532" y="connsiteY1532"/>
                    </a:cxn>
                    <a:cxn ang="0">
                      <a:pos x="connsiteX1533" y="connsiteY1533"/>
                    </a:cxn>
                    <a:cxn ang="0">
                      <a:pos x="connsiteX1534" y="connsiteY1534"/>
                    </a:cxn>
                    <a:cxn ang="0">
                      <a:pos x="connsiteX1535" y="connsiteY1535"/>
                    </a:cxn>
                    <a:cxn ang="0">
                      <a:pos x="connsiteX1536" y="connsiteY1536"/>
                    </a:cxn>
                    <a:cxn ang="0">
                      <a:pos x="connsiteX1537" y="connsiteY1537"/>
                    </a:cxn>
                    <a:cxn ang="0">
                      <a:pos x="connsiteX1538" y="connsiteY1538"/>
                    </a:cxn>
                    <a:cxn ang="0">
                      <a:pos x="connsiteX1539" y="connsiteY1539"/>
                    </a:cxn>
                    <a:cxn ang="0">
                      <a:pos x="connsiteX1540" y="connsiteY1540"/>
                    </a:cxn>
                    <a:cxn ang="0">
                      <a:pos x="connsiteX1541" y="connsiteY1541"/>
                    </a:cxn>
                    <a:cxn ang="0">
                      <a:pos x="connsiteX1542" y="connsiteY1542"/>
                    </a:cxn>
                    <a:cxn ang="0">
                      <a:pos x="connsiteX1543" y="connsiteY1543"/>
                    </a:cxn>
                    <a:cxn ang="0">
                      <a:pos x="connsiteX1544" y="connsiteY1544"/>
                    </a:cxn>
                    <a:cxn ang="0">
                      <a:pos x="connsiteX1545" y="connsiteY1545"/>
                    </a:cxn>
                    <a:cxn ang="0">
                      <a:pos x="connsiteX1546" y="connsiteY1546"/>
                    </a:cxn>
                    <a:cxn ang="0">
                      <a:pos x="connsiteX1547" y="connsiteY1547"/>
                    </a:cxn>
                    <a:cxn ang="0">
                      <a:pos x="connsiteX1548" y="connsiteY1548"/>
                    </a:cxn>
                    <a:cxn ang="0">
                      <a:pos x="connsiteX1549" y="connsiteY1549"/>
                    </a:cxn>
                    <a:cxn ang="0">
                      <a:pos x="connsiteX1550" y="connsiteY1550"/>
                    </a:cxn>
                    <a:cxn ang="0">
                      <a:pos x="connsiteX1551" y="connsiteY1551"/>
                    </a:cxn>
                    <a:cxn ang="0">
                      <a:pos x="connsiteX1552" y="connsiteY1552"/>
                    </a:cxn>
                    <a:cxn ang="0">
                      <a:pos x="connsiteX1553" y="connsiteY1553"/>
                    </a:cxn>
                    <a:cxn ang="0">
                      <a:pos x="connsiteX1554" y="connsiteY1554"/>
                    </a:cxn>
                    <a:cxn ang="0">
                      <a:pos x="connsiteX1555" y="connsiteY1555"/>
                    </a:cxn>
                    <a:cxn ang="0">
                      <a:pos x="connsiteX1556" y="connsiteY1556"/>
                    </a:cxn>
                    <a:cxn ang="0">
                      <a:pos x="connsiteX1557" y="connsiteY1557"/>
                    </a:cxn>
                    <a:cxn ang="0">
                      <a:pos x="connsiteX1558" y="connsiteY1558"/>
                    </a:cxn>
                    <a:cxn ang="0">
                      <a:pos x="connsiteX1559" y="connsiteY1559"/>
                    </a:cxn>
                    <a:cxn ang="0">
                      <a:pos x="connsiteX1560" y="connsiteY1560"/>
                    </a:cxn>
                    <a:cxn ang="0">
                      <a:pos x="connsiteX1561" y="connsiteY1561"/>
                    </a:cxn>
                    <a:cxn ang="0">
                      <a:pos x="connsiteX1562" y="connsiteY1562"/>
                    </a:cxn>
                    <a:cxn ang="0">
                      <a:pos x="connsiteX1563" y="connsiteY1563"/>
                    </a:cxn>
                    <a:cxn ang="0">
                      <a:pos x="connsiteX1564" y="connsiteY1564"/>
                    </a:cxn>
                    <a:cxn ang="0">
                      <a:pos x="connsiteX1565" y="connsiteY1565"/>
                    </a:cxn>
                    <a:cxn ang="0">
                      <a:pos x="connsiteX1566" y="connsiteY1566"/>
                    </a:cxn>
                    <a:cxn ang="0">
                      <a:pos x="connsiteX1567" y="connsiteY1567"/>
                    </a:cxn>
                    <a:cxn ang="0">
                      <a:pos x="connsiteX1568" y="connsiteY1568"/>
                    </a:cxn>
                    <a:cxn ang="0">
                      <a:pos x="connsiteX1569" y="connsiteY1569"/>
                    </a:cxn>
                    <a:cxn ang="0">
                      <a:pos x="connsiteX1570" y="connsiteY1570"/>
                    </a:cxn>
                    <a:cxn ang="0">
                      <a:pos x="connsiteX1571" y="connsiteY1571"/>
                    </a:cxn>
                    <a:cxn ang="0">
                      <a:pos x="connsiteX1572" y="connsiteY1572"/>
                    </a:cxn>
                    <a:cxn ang="0">
                      <a:pos x="connsiteX1573" y="connsiteY1573"/>
                    </a:cxn>
                    <a:cxn ang="0">
                      <a:pos x="connsiteX1574" y="connsiteY1574"/>
                    </a:cxn>
                    <a:cxn ang="0">
                      <a:pos x="connsiteX1575" y="connsiteY1575"/>
                    </a:cxn>
                    <a:cxn ang="0">
                      <a:pos x="connsiteX1576" y="connsiteY1576"/>
                    </a:cxn>
                    <a:cxn ang="0">
                      <a:pos x="connsiteX1577" y="connsiteY1577"/>
                    </a:cxn>
                    <a:cxn ang="0">
                      <a:pos x="connsiteX1578" y="connsiteY1578"/>
                    </a:cxn>
                    <a:cxn ang="0">
                      <a:pos x="connsiteX1579" y="connsiteY1579"/>
                    </a:cxn>
                    <a:cxn ang="0">
                      <a:pos x="connsiteX1580" y="connsiteY1580"/>
                    </a:cxn>
                    <a:cxn ang="0">
                      <a:pos x="connsiteX1581" y="connsiteY1581"/>
                    </a:cxn>
                    <a:cxn ang="0">
                      <a:pos x="connsiteX1582" y="connsiteY1582"/>
                    </a:cxn>
                    <a:cxn ang="0">
                      <a:pos x="connsiteX1583" y="connsiteY1583"/>
                    </a:cxn>
                    <a:cxn ang="0">
                      <a:pos x="connsiteX1584" y="connsiteY1584"/>
                    </a:cxn>
                    <a:cxn ang="0">
                      <a:pos x="connsiteX1585" y="connsiteY1585"/>
                    </a:cxn>
                    <a:cxn ang="0">
                      <a:pos x="connsiteX1586" y="connsiteY1586"/>
                    </a:cxn>
                    <a:cxn ang="0">
                      <a:pos x="connsiteX1587" y="connsiteY1587"/>
                    </a:cxn>
                    <a:cxn ang="0">
                      <a:pos x="connsiteX1588" y="connsiteY1588"/>
                    </a:cxn>
                    <a:cxn ang="0">
                      <a:pos x="connsiteX1589" y="connsiteY1589"/>
                    </a:cxn>
                    <a:cxn ang="0">
                      <a:pos x="connsiteX1590" y="connsiteY1590"/>
                    </a:cxn>
                    <a:cxn ang="0">
                      <a:pos x="connsiteX1591" y="connsiteY1591"/>
                    </a:cxn>
                    <a:cxn ang="0">
                      <a:pos x="connsiteX1592" y="connsiteY1592"/>
                    </a:cxn>
                    <a:cxn ang="0">
                      <a:pos x="connsiteX1593" y="connsiteY1593"/>
                    </a:cxn>
                    <a:cxn ang="0">
                      <a:pos x="connsiteX1594" y="connsiteY1594"/>
                    </a:cxn>
                    <a:cxn ang="0">
                      <a:pos x="connsiteX1595" y="connsiteY1595"/>
                    </a:cxn>
                    <a:cxn ang="0">
                      <a:pos x="connsiteX1596" y="connsiteY1596"/>
                    </a:cxn>
                    <a:cxn ang="0">
                      <a:pos x="connsiteX1597" y="connsiteY1597"/>
                    </a:cxn>
                    <a:cxn ang="0">
                      <a:pos x="connsiteX1598" y="connsiteY1598"/>
                    </a:cxn>
                    <a:cxn ang="0">
                      <a:pos x="connsiteX1599" y="connsiteY1599"/>
                    </a:cxn>
                    <a:cxn ang="0">
                      <a:pos x="connsiteX1600" y="connsiteY1600"/>
                    </a:cxn>
                    <a:cxn ang="0">
                      <a:pos x="connsiteX1601" y="connsiteY1601"/>
                    </a:cxn>
                    <a:cxn ang="0">
                      <a:pos x="connsiteX1602" y="connsiteY1602"/>
                    </a:cxn>
                    <a:cxn ang="0">
                      <a:pos x="connsiteX1603" y="connsiteY1603"/>
                    </a:cxn>
                    <a:cxn ang="0">
                      <a:pos x="connsiteX1604" y="connsiteY1604"/>
                    </a:cxn>
                    <a:cxn ang="0">
                      <a:pos x="connsiteX1605" y="connsiteY1605"/>
                    </a:cxn>
                    <a:cxn ang="0">
                      <a:pos x="connsiteX1606" y="connsiteY1606"/>
                    </a:cxn>
                    <a:cxn ang="0">
                      <a:pos x="connsiteX1607" y="connsiteY1607"/>
                    </a:cxn>
                    <a:cxn ang="0">
                      <a:pos x="connsiteX1608" y="connsiteY1608"/>
                    </a:cxn>
                    <a:cxn ang="0">
                      <a:pos x="connsiteX1609" y="connsiteY1609"/>
                    </a:cxn>
                    <a:cxn ang="0">
                      <a:pos x="connsiteX1610" y="connsiteY1610"/>
                    </a:cxn>
                    <a:cxn ang="0">
                      <a:pos x="connsiteX1611" y="connsiteY1611"/>
                    </a:cxn>
                    <a:cxn ang="0">
                      <a:pos x="connsiteX1612" y="connsiteY1612"/>
                    </a:cxn>
                    <a:cxn ang="0">
                      <a:pos x="connsiteX1613" y="connsiteY1613"/>
                    </a:cxn>
                    <a:cxn ang="0">
                      <a:pos x="connsiteX1614" y="connsiteY1614"/>
                    </a:cxn>
                    <a:cxn ang="0">
                      <a:pos x="connsiteX1615" y="connsiteY1615"/>
                    </a:cxn>
                    <a:cxn ang="0">
                      <a:pos x="connsiteX1616" y="connsiteY1616"/>
                    </a:cxn>
                    <a:cxn ang="0">
                      <a:pos x="connsiteX1617" y="connsiteY1617"/>
                    </a:cxn>
                    <a:cxn ang="0">
                      <a:pos x="connsiteX1618" y="connsiteY1618"/>
                    </a:cxn>
                    <a:cxn ang="0">
                      <a:pos x="connsiteX1619" y="connsiteY1619"/>
                    </a:cxn>
                    <a:cxn ang="0">
                      <a:pos x="connsiteX1620" y="connsiteY1620"/>
                    </a:cxn>
                    <a:cxn ang="0">
                      <a:pos x="connsiteX1621" y="connsiteY1621"/>
                    </a:cxn>
                    <a:cxn ang="0">
                      <a:pos x="connsiteX1622" y="connsiteY1622"/>
                    </a:cxn>
                    <a:cxn ang="0">
                      <a:pos x="connsiteX1623" y="connsiteY1623"/>
                    </a:cxn>
                    <a:cxn ang="0">
                      <a:pos x="connsiteX1624" y="connsiteY1624"/>
                    </a:cxn>
                    <a:cxn ang="0">
                      <a:pos x="connsiteX1625" y="connsiteY1625"/>
                    </a:cxn>
                    <a:cxn ang="0">
                      <a:pos x="connsiteX1626" y="connsiteY1626"/>
                    </a:cxn>
                    <a:cxn ang="0">
                      <a:pos x="connsiteX1627" y="connsiteY1627"/>
                    </a:cxn>
                    <a:cxn ang="0">
                      <a:pos x="connsiteX1628" y="connsiteY1628"/>
                    </a:cxn>
                    <a:cxn ang="0">
                      <a:pos x="connsiteX1629" y="connsiteY1629"/>
                    </a:cxn>
                    <a:cxn ang="0">
                      <a:pos x="connsiteX1630" y="connsiteY1630"/>
                    </a:cxn>
                    <a:cxn ang="0">
                      <a:pos x="connsiteX1631" y="connsiteY1631"/>
                    </a:cxn>
                    <a:cxn ang="0">
                      <a:pos x="connsiteX1632" y="connsiteY1632"/>
                    </a:cxn>
                    <a:cxn ang="0">
                      <a:pos x="connsiteX1633" y="connsiteY1633"/>
                    </a:cxn>
                    <a:cxn ang="0">
                      <a:pos x="connsiteX1634" y="connsiteY1634"/>
                    </a:cxn>
                    <a:cxn ang="0">
                      <a:pos x="connsiteX1635" y="connsiteY1635"/>
                    </a:cxn>
                    <a:cxn ang="0">
                      <a:pos x="connsiteX1636" y="connsiteY1636"/>
                    </a:cxn>
                    <a:cxn ang="0">
                      <a:pos x="connsiteX1637" y="connsiteY1637"/>
                    </a:cxn>
                    <a:cxn ang="0">
                      <a:pos x="connsiteX1638" y="connsiteY1638"/>
                    </a:cxn>
                    <a:cxn ang="0">
                      <a:pos x="connsiteX1639" y="connsiteY1639"/>
                    </a:cxn>
                    <a:cxn ang="0">
                      <a:pos x="connsiteX1640" y="connsiteY1640"/>
                    </a:cxn>
                    <a:cxn ang="0">
                      <a:pos x="connsiteX1641" y="connsiteY1641"/>
                    </a:cxn>
                    <a:cxn ang="0">
                      <a:pos x="connsiteX1642" y="connsiteY1642"/>
                    </a:cxn>
                    <a:cxn ang="0">
                      <a:pos x="connsiteX1643" y="connsiteY1643"/>
                    </a:cxn>
                    <a:cxn ang="0">
                      <a:pos x="connsiteX1644" y="connsiteY1644"/>
                    </a:cxn>
                    <a:cxn ang="0">
                      <a:pos x="connsiteX1645" y="connsiteY1645"/>
                    </a:cxn>
                    <a:cxn ang="0">
                      <a:pos x="connsiteX1646" y="connsiteY1646"/>
                    </a:cxn>
                    <a:cxn ang="0">
                      <a:pos x="connsiteX1647" y="connsiteY1647"/>
                    </a:cxn>
                    <a:cxn ang="0">
                      <a:pos x="connsiteX1648" y="connsiteY1648"/>
                    </a:cxn>
                    <a:cxn ang="0">
                      <a:pos x="connsiteX1649" y="connsiteY1649"/>
                    </a:cxn>
                    <a:cxn ang="0">
                      <a:pos x="connsiteX1650" y="connsiteY1650"/>
                    </a:cxn>
                    <a:cxn ang="0">
                      <a:pos x="connsiteX1651" y="connsiteY1651"/>
                    </a:cxn>
                    <a:cxn ang="0">
                      <a:pos x="connsiteX1652" y="connsiteY1652"/>
                    </a:cxn>
                    <a:cxn ang="0">
                      <a:pos x="connsiteX1653" y="connsiteY1653"/>
                    </a:cxn>
                    <a:cxn ang="0">
                      <a:pos x="connsiteX1654" y="connsiteY1654"/>
                    </a:cxn>
                    <a:cxn ang="0">
                      <a:pos x="connsiteX1655" y="connsiteY1655"/>
                    </a:cxn>
                    <a:cxn ang="0">
                      <a:pos x="connsiteX1656" y="connsiteY1656"/>
                    </a:cxn>
                    <a:cxn ang="0">
                      <a:pos x="connsiteX1657" y="connsiteY1657"/>
                    </a:cxn>
                    <a:cxn ang="0">
                      <a:pos x="connsiteX1658" y="connsiteY1658"/>
                    </a:cxn>
                    <a:cxn ang="0">
                      <a:pos x="connsiteX1659" y="connsiteY1659"/>
                    </a:cxn>
                    <a:cxn ang="0">
                      <a:pos x="connsiteX1660" y="connsiteY1660"/>
                    </a:cxn>
                    <a:cxn ang="0">
                      <a:pos x="connsiteX1661" y="connsiteY1661"/>
                    </a:cxn>
                    <a:cxn ang="0">
                      <a:pos x="connsiteX1662" y="connsiteY1662"/>
                    </a:cxn>
                    <a:cxn ang="0">
                      <a:pos x="connsiteX1663" y="connsiteY1663"/>
                    </a:cxn>
                    <a:cxn ang="0">
                      <a:pos x="connsiteX1664" y="connsiteY1664"/>
                    </a:cxn>
                    <a:cxn ang="0">
                      <a:pos x="connsiteX1665" y="connsiteY1665"/>
                    </a:cxn>
                    <a:cxn ang="0">
                      <a:pos x="connsiteX1666" y="connsiteY1666"/>
                    </a:cxn>
                    <a:cxn ang="0">
                      <a:pos x="connsiteX1667" y="connsiteY1667"/>
                    </a:cxn>
                    <a:cxn ang="0">
                      <a:pos x="connsiteX1668" y="connsiteY1668"/>
                    </a:cxn>
                    <a:cxn ang="0">
                      <a:pos x="connsiteX1669" y="connsiteY1669"/>
                    </a:cxn>
                    <a:cxn ang="0">
                      <a:pos x="connsiteX1670" y="connsiteY1670"/>
                    </a:cxn>
                    <a:cxn ang="0">
                      <a:pos x="connsiteX1671" y="connsiteY1671"/>
                    </a:cxn>
                    <a:cxn ang="0">
                      <a:pos x="connsiteX1672" y="connsiteY1672"/>
                    </a:cxn>
                    <a:cxn ang="0">
                      <a:pos x="connsiteX1673" y="connsiteY1673"/>
                    </a:cxn>
                    <a:cxn ang="0">
                      <a:pos x="connsiteX1674" y="connsiteY1674"/>
                    </a:cxn>
                    <a:cxn ang="0">
                      <a:pos x="connsiteX1675" y="connsiteY1675"/>
                    </a:cxn>
                    <a:cxn ang="0">
                      <a:pos x="connsiteX1676" y="connsiteY1676"/>
                    </a:cxn>
                    <a:cxn ang="0">
                      <a:pos x="connsiteX1677" y="connsiteY1677"/>
                    </a:cxn>
                    <a:cxn ang="0">
                      <a:pos x="connsiteX1678" y="connsiteY1678"/>
                    </a:cxn>
                    <a:cxn ang="0">
                      <a:pos x="connsiteX1679" y="connsiteY1679"/>
                    </a:cxn>
                    <a:cxn ang="0">
                      <a:pos x="connsiteX1680" y="connsiteY1680"/>
                    </a:cxn>
                    <a:cxn ang="0">
                      <a:pos x="connsiteX1681" y="connsiteY1681"/>
                    </a:cxn>
                    <a:cxn ang="0">
                      <a:pos x="connsiteX1682" y="connsiteY1682"/>
                    </a:cxn>
                    <a:cxn ang="0">
                      <a:pos x="connsiteX1683" y="connsiteY1683"/>
                    </a:cxn>
                    <a:cxn ang="0">
                      <a:pos x="connsiteX1684" y="connsiteY1684"/>
                    </a:cxn>
                    <a:cxn ang="0">
                      <a:pos x="connsiteX1685" y="connsiteY1685"/>
                    </a:cxn>
                    <a:cxn ang="0">
                      <a:pos x="connsiteX1686" y="connsiteY1686"/>
                    </a:cxn>
                    <a:cxn ang="0">
                      <a:pos x="connsiteX1687" y="connsiteY1687"/>
                    </a:cxn>
                    <a:cxn ang="0">
                      <a:pos x="connsiteX1688" y="connsiteY1688"/>
                    </a:cxn>
                    <a:cxn ang="0">
                      <a:pos x="connsiteX1689" y="connsiteY1689"/>
                    </a:cxn>
                    <a:cxn ang="0">
                      <a:pos x="connsiteX1690" y="connsiteY1690"/>
                    </a:cxn>
                    <a:cxn ang="0">
                      <a:pos x="connsiteX1691" y="connsiteY1691"/>
                    </a:cxn>
                    <a:cxn ang="0">
                      <a:pos x="connsiteX1692" y="connsiteY1692"/>
                    </a:cxn>
                    <a:cxn ang="0">
                      <a:pos x="connsiteX1693" y="connsiteY1693"/>
                    </a:cxn>
                    <a:cxn ang="0">
                      <a:pos x="connsiteX1694" y="connsiteY1694"/>
                    </a:cxn>
                    <a:cxn ang="0">
                      <a:pos x="connsiteX1695" y="connsiteY1695"/>
                    </a:cxn>
                    <a:cxn ang="0">
                      <a:pos x="connsiteX1696" y="connsiteY1696"/>
                    </a:cxn>
                    <a:cxn ang="0">
                      <a:pos x="connsiteX1697" y="connsiteY1697"/>
                    </a:cxn>
                    <a:cxn ang="0">
                      <a:pos x="connsiteX1698" y="connsiteY1698"/>
                    </a:cxn>
                    <a:cxn ang="0">
                      <a:pos x="connsiteX1699" y="connsiteY1699"/>
                    </a:cxn>
                    <a:cxn ang="0">
                      <a:pos x="connsiteX1700" y="connsiteY1700"/>
                    </a:cxn>
                    <a:cxn ang="0">
                      <a:pos x="connsiteX1701" y="connsiteY1701"/>
                    </a:cxn>
                    <a:cxn ang="0">
                      <a:pos x="connsiteX1702" y="connsiteY1702"/>
                    </a:cxn>
                    <a:cxn ang="0">
                      <a:pos x="connsiteX1703" y="connsiteY1703"/>
                    </a:cxn>
                    <a:cxn ang="0">
                      <a:pos x="connsiteX1704" y="connsiteY1704"/>
                    </a:cxn>
                    <a:cxn ang="0">
                      <a:pos x="connsiteX1705" y="connsiteY1705"/>
                    </a:cxn>
                    <a:cxn ang="0">
                      <a:pos x="connsiteX1706" y="connsiteY1706"/>
                    </a:cxn>
                    <a:cxn ang="0">
                      <a:pos x="connsiteX1707" y="connsiteY1707"/>
                    </a:cxn>
                    <a:cxn ang="0">
                      <a:pos x="connsiteX1708" y="connsiteY1708"/>
                    </a:cxn>
                    <a:cxn ang="0">
                      <a:pos x="connsiteX1709" y="connsiteY1709"/>
                    </a:cxn>
                    <a:cxn ang="0">
                      <a:pos x="connsiteX1710" y="connsiteY1710"/>
                    </a:cxn>
                    <a:cxn ang="0">
                      <a:pos x="connsiteX1711" y="connsiteY1711"/>
                    </a:cxn>
                    <a:cxn ang="0">
                      <a:pos x="connsiteX1712" y="connsiteY1712"/>
                    </a:cxn>
                    <a:cxn ang="0">
                      <a:pos x="connsiteX1713" y="connsiteY1713"/>
                    </a:cxn>
                    <a:cxn ang="0">
                      <a:pos x="connsiteX1714" y="connsiteY1714"/>
                    </a:cxn>
                    <a:cxn ang="0">
                      <a:pos x="connsiteX1715" y="connsiteY1715"/>
                    </a:cxn>
                    <a:cxn ang="0">
                      <a:pos x="connsiteX1716" y="connsiteY1716"/>
                    </a:cxn>
                    <a:cxn ang="0">
                      <a:pos x="connsiteX1717" y="connsiteY1717"/>
                    </a:cxn>
                    <a:cxn ang="0">
                      <a:pos x="connsiteX1718" y="connsiteY1718"/>
                    </a:cxn>
                    <a:cxn ang="0">
                      <a:pos x="connsiteX1719" y="connsiteY1719"/>
                    </a:cxn>
                    <a:cxn ang="0">
                      <a:pos x="connsiteX1720" y="connsiteY1720"/>
                    </a:cxn>
                    <a:cxn ang="0">
                      <a:pos x="connsiteX1721" y="connsiteY1721"/>
                    </a:cxn>
                    <a:cxn ang="0">
                      <a:pos x="connsiteX1722" y="connsiteY1722"/>
                    </a:cxn>
                    <a:cxn ang="0">
                      <a:pos x="connsiteX1723" y="connsiteY1723"/>
                    </a:cxn>
                    <a:cxn ang="0">
                      <a:pos x="connsiteX1724" y="connsiteY1724"/>
                    </a:cxn>
                    <a:cxn ang="0">
                      <a:pos x="connsiteX1725" y="connsiteY1725"/>
                    </a:cxn>
                    <a:cxn ang="0">
                      <a:pos x="connsiteX1726" y="connsiteY1726"/>
                    </a:cxn>
                    <a:cxn ang="0">
                      <a:pos x="connsiteX1727" y="connsiteY1727"/>
                    </a:cxn>
                    <a:cxn ang="0">
                      <a:pos x="connsiteX1728" y="connsiteY1728"/>
                    </a:cxn>
                    <a:cxn ang="0">
                      <a:pos x="connsiteX1729" y="connsiteY1729"/>
                    </a:cxn>
                    <a:cxn ang="0">
                      <a:pos x="connsiteX1730" y="connsiteY1730"/>
                    </a:cxn>
                    <a:cxn ang="0">
                      <a:pos x="connsiteX1731" y="connsiteY1731"/>
                    </a:cxn>
                    <a:cxn ang="0">
                      <a:pos x="connsiteX1732" y="connsiteY1732"/>
                    </a:cxn>
                    <a:cxn ang="0">
                      <a:pos x="connsiteX1733" y="connsiteY1733"/>
                    </a:cxn>
                    <a:cxn ang="0">
                      <a:pos x="connsiteX1734" y="connsiteY1734"/>
                    </a:cxn>
                    <a:cxn ang="0">
                      <a:pos x="connsiteX1735" y="connsiteY1735"/>
                    </a:cxn>
                    <a:cxn ang="0">
                      <a:pos x="connsiteX1736" y="connsiteY1736"/>
                    </a:cxn>
                    <a:cxn ang="0">
                      <a:pos x="connsiteX1737" y="connsiteY1737"/>
                    </a:cxn>
                    <a:cxn ang="0">
                      <a:pos x="connsiteX1738" y="connsiteY1738"/>
                    </a:cxn>
                    <a:cxn ang="0">
                      <a:pos x="connsiteX1739" y="connsiteY1739"/>
                    </a:cxn>
                    <a:cxn ang="0">
                      <a:pos x="connsiteX1740" y="connsiteY1740"/>
                    </a:cxn>
                    <a:cxn ang="0">
                      <a:pos x="connsiteX1741" y="connsiteY1741"/>
                    </a:cxn>
                    <a:cxn ang="0">
                      <a:pos x="connsiteX1742" y="connsiteY1742"/>
                    </a:cxn>
                    <a:cxn ang="0">
                      <a:pos x="connsiteX1743" y="connsiteY1743"/>
                    </a:cxn>
                    <a:cxn ang="0">
                      <a:pos x="connsiteX1744" y="connsiteY1744"/>
                    </a:cxn>
                    <a:cxn ang="0">
                      <a:pos x="connsiteX1745" y="connsiteY1745"/>
                    </a:cxn>
                    <a:cxn ang="0">
                      <a:pos x="connsiteX1746" y="connsiteY1746"/>
                    </a:cxn>
                    <a:cxn ang="0">
                      <a:pos x="connsiteX1747" y="connsiteY1747"/>
                    </a:cxn>
                    <a:cxn ang="0">
                      <a:pos x="connsiteX1748" y="connsiteY1748"/>
                    </a:cxn>
                    <a:cxn ang="0">
                      <a:pos x="connsiteX1749" y="connsiteY1749"/>
                    </a:cxn>
                    <a:cxn ang="0">
                      <a:pos x="connsiteX1750" y="connsiteY1750"/>
                    </a:cxn>
                    <a:cxn ang="0">
                      <a:pos x="connsiteX1751" y="connsiteY1751"/>
                    </a:cxn>
                    <a:cxn ang="0">
                      <a:pos x="connsiteX1752" y="connsiteY1752"/>
                    </a:cxn>
                    <a:cxn ang="0">
                      <a:pos x="connsiteX1753" y="connsiteY1753"/>
                    </a:cxn>
                    <a:cxn ang="0">
                      <a:pos x="connsiteX1754" y="connsiteY1754"/>
                    </a:cxn>
                    <a:cxn ang="0">
                      <a:pos x="connsiteX1755" y="connsiteY1755"/>
                    </a:cxn>
                    <a:cxn ang="0">
                      <a:pos x="connsiteX1756" y="connsiteY1756"/>
                    </a:cxn>
                    <a:cxn ang="0">
                      <a:pos x="connsiteX1757" y="connsiteY1757"/>
                    </a:cxn>
                    <a:cxn ang="0">
                      <a:pos x="connsiteX1758" y="connsiteY1758"/>
                    </a:cxn>
                    <a:cxn ang="0">
                      <a:pos x="connsiteX1759" y="connsiteY1759"/>
                    </a:cxn>
                    <a:cxn ang="0">
                      <a:pos x="connsiteX1760" y="connsiteY1760"/>
                    </a:cxn>
                    <a:cxn ang="0">
                      <a:pos x="connsiteX1761" y="connsiteY1761"/>
                    </a:cxn>
                    <a:cxn ang="0">
                      <a:pos x="connsiteX1762" y="connsiteY1762"/>
                    </a:cxn>
                    <a:cxn ang="0">
                      <a:pos x="connsiteX1763" y="connsiteY1763"/>
                    </a:cxn>
                    <a:cxn ang="0">
                      <a:pos x="connsiteX1764" y="connsiteY1764"/>
                    </a:cxn>
                    <a:cxn ang="0">
                      <a:pos x="connsiteX1765" y="connsiteY1765"/>
                    </a:cxn>
                    <a:cxn ang="0">
                      <a:pos x="connsiteX1766" y="connsiteY1766"/>
                    </a:cxn>
                    <a:cxn ang="0">
                      <a:pos x="connsiteX1767" y="connsiteY1767"/>
                    </a:cxn>
                    <a:cxn ang="0">
                      <a:pos x="connsiteX1768" y="connsiteY1768"/>
                    </a:cxn>
                    <a:cxn ang="0">
                      <a:pos x="connsiteX1769" y="connsiteY1769"/>
                    </a:cxn>
                    <a:cxn ang="0">
                      <a:pos x="connsiteX1770" y="connsiteY1770"/>
                    </a:cxn>
                    <a:cxn ang="0">
                      <a:pos x="connsiteX1771" y="connsiteY1771"/>
                    </a:cxn>
                    <a:cxn ang="0">
                      <a:pos x="connsiteX1772" y="connsiteY1772"/>
                    </a:cxn>
                    <a:cxn ang="0">
                      <a:pos x="connsiteX1773" y="connsiteY1773"/>
                    </a:cxn>
                    <a:cxn ang="0">
                      <a:pos x="connsiteX1774" y="connsiteY1774"/>
                    </a:cxn>
                    <a:cxn ang="0">
                      <a:pos x="connsiteX1775" y="connsiteY1775"/>
                    </a:cxn>
                    <a:cxn ang="0">
                      <a:pos x="connsiteX1776" y="connsiteY1776"/>
                    </a:cxn>
                    <a:cxn ang="0">
                      <a:pos x="connsiteX1777" y="connsiteY1777"/>
                    </a:cxn>
                    <a:cxn ang="0">
                      <a:pos x="connsiteX1778" y="connsiteY1778"/>
                    </a:cxn>
                    <a:cxn ang="0">
                      <a:pos x="connsiteX1779" y="connsiteY1779"/>
                    </a:cxn>
                    <a:cxn ang="0">
                      <a:pos x="connsiteX1780" y="connsiteY1780"/>
                    </a:cxn>
                    <a:cxn ang="0">
                      <a:pos x="connsiteX1781" y="connsiteY1781"/>
                    </a:cxn>
                    <a:cxn ang="0">
                      <a:pos x="connsiteX1782" y="connsiteY1782"/>
                    </a:cxn>
                    <a:cxn ang="0">
                      <a:pos x="connsiteX1783" y="connsiteY1783"/>
                    </a:cxn>
                    <a:cxn ang="0">
                      <a:pos x="connsiteX1784" y="connsiteY1784"/>
                    </a:cxn>
                    <a:cxn ang="0">
                      <a:pos x="connsiteX1785" y="connsiteY1785"/>
                    </a:cxn>
                    <a:cxn ang="0">
                      <a:pos x="connsiteX1786" y="connsiteY1786"/>
                    </a:cxn>
                    <a:cxn ang="0">
                      <a:pos x="connsiteX1787" y="connsiteY1787"/>
                    </a:cxn>
                    <a:cxn ang="0">
                      <a:pos x="connsiteX1788" y="connsiteY1788"/>
                    </a:cxn>
                    <a:cxn ang="0">
                      <a:pos x="connsiteX1789" y="connsiteY1789"/>
                    </a:cxn>
                    <a:cxn ang="0">
                      <a:pos x="connsiteX1790" y="connsiteY1790"/>
                    </a:cxn>
                    <a:cxn ang="0">
                      <a:pos x="connsiteX1791" y="connsiteY1791"/>
                    </a:cxn>
                    <a:cxn ang="0">
                      <a:pos x="connsiteX1792" y="connsiteY1792"/>
                    </a:cxn>
                    <a:cxn ang="0">
                      <a:pos x="connsiteX1793" y="connsiteY1793"/>
                    </a:cxn>
                    <a:cxn ang="0">
                      <a:pos x="connsiteX1794" y="connsiteY1794"/>
                    </a:cxn>
                    <a:cxn ang="0">
                      <a:pos x="connsiteX1795" y="connsiteY1795"/>
                    </a:cxn>
                    <a:cxn ang="0">
                      <a:pos x="connsiteX1796" y="connsiteY1796"/>
                    </a:cxn>
                    <a:cxn ang="0">
                      <a:pos x="connsiteX1797" y="connsiteY1797"/>
                    </a:cxn>
                    <a:cxn ang="0">
                      <a:pos x="connsiteX1798" y="connsiteY1798"/>
                    </a:cxn>
                    <a:cxn ang="0">
                      <a:pos x="connsiteX1799" y="connsiteY1799"/>
                    </a:cxn>
                    <a:cxn ang="0">
                      <a:pos x="connsiteX1800" y="connsiteY1800"/>
                    </a:cxn>
                    <a:cxn ang="0">
                      <a:pos x="connsiteX1801" y="connsiteY1801"/>
                    </a:cxn>
                    <a:cxn ang="0">
                      <a:pos x="connsiteX1802" y="connsiteY1802"/>
                    </a:cxn>
                    <a:cxn ang="0">
                      <a:pos x="connsiteX1803" y="connsiteY1803"/>
                    </a:cxn>
                    <a:cxn ang="0">
                      <a:pos x="connsiteX1804" y="connsiteY1804"/>
                    </a:cxn>
                    <a:cxn ang="0">
                      <a:pos x="connsiteX1805" y="connsiteY1805"/>
                    </a:cxn>
                    <a:cxn ang="0">
                      <a:pos x="connsiteX1806" y="connsiteY1806"/>
                    </a:cxn>
                    <a:cxn ang="0">
                      <a:pos x="connsiteX1807" y="connsiteY1807"/>
                    </a:cxn>
                    <a:cxn ang="0">
                      <a:pos x="connsiteX1808" y="connsiteY1808"/>
                    </a:cxn>
                    <a:cxn ang="0">
                      <a:pos x="connsiteX1809" y="connsiteY1809"/>
                    </a:cxn>
                    <a:cxn ang="0">
                      <a:pos x="connsiteX1810" y="connsiteY1810"/>
                    </a:cxn>
                    <a:cxn ang="0">
                      <a:pos x="connsiteX1811" y="connsiteY1811"/>
                    </a:cxn>
                    <a:cxn ang="0">
                      <a:pos x="connsiteX1812" y="connsiteY1812"/>
                    </a:cxn>
                    <a:cxn ang="0">
                      <a:pos x="connsiteX1813" y="connsiteY1813"/>
                    </a:cxn>
                    <a:cxn ang="0">
                      <a:pos x="connsiteX1814" y="connsiteY1814"/>
                    </a:cxn>
                    <a:cxn ang="0">
                      <a:pos x="connsiteX1815" y="connsiteY1815"/>
                    </a:cxn>
                    <a:cxn ang="0">
                      <a:pos x="connsiteX1816" y="connsiteY1816"/>
                    </a:cxn>
                    <a:cxn ang="0">
                      <a:pos x="connsiteX1817" y="connsiteY1817"/>
                    </a:cxn>
                    <a:cxn ang="0">
                      <a:pos x="connsiteX1818" y="connsiteY1818"/>
                    </a:cxn>
                    <a:cxn ang="0">
                      <a:pos x="connsiteX1819" y="connsiteY1819"/>
                    </a:cxn>
                    <a:cxn ang="0">
                      <a:pos x="connsiteX1820" y="connsiteY1820"/>
                    </a:cxn>
                    <a:cxn ang="0">
                      <a:pos x="connsiteX1821" y="connsiteY1821"/>
                    </a:cxn>
                    <a:cxn ang="0">
                      <a:pos x="connsiteX1822" y="connsiteY1822"/>
                    </a:cxn>
                    <a:cxn ang="0">
                      <a:pos x="connsiteX1823" y="connsiteY1823"/>
                    </a:cxn>
                    <a:cxn ang="0">
                      <a:pos x="connsiteX1824" y="connsiteY1824"/>
                    </a:cxn>
                    <a:cxn ang="0">
                      <a:pos x="connsiteX1825" y="connsiteY1825"/>
                    </a:cxn>
                    <a:cxn ang="0">
                      <a:pos x="connsiteX1826" y="connsiteY1826"/>
                    </a:cxn>
                    <a:cxn ang="0">
                      <a:pos x="connsiteX1827" y="connsiteY1827"/>
                    </a:cxn>
                    <a:cxn ang="0">
                      <a:pos x="connsiteX1828" y="connsiteY1828"/>
                    </a:cxn>
                    <a:cxn ang="0">
                      <a:pos x="connsiteX1829" y="connsiteY1829"/>
                    </a:cxn>
                    <a:cxn ang="0">
                      <a:pos x="connsiteX1830" y="connsiteY1830"/>
                    </a:cxn>
                    <a:cxn ang="0">
                      <a:pos x="connsiteX1831" y="connsiteY1831"/>
                    </a:cxn>
                    <a:cxn ang="0">
                      <a:pos x="connsiteX1832" y="connsiteY1832"/>
                    </a:cxn>
                    <a:cxn ang="0">
                      <a:pos x="connsiteX1833" y="connsiteY1833"/>
                    </a:cxn>
                    <a:cxn ang="0">
                      <a:pos x="connsiteX1834" y="connsiteY1834"/>
                    </a:cxn>
                    <a:cxn ang="0">
                      <a:pos x="connsiteX1835" y="connsiteY1835"/>
                    </a:cxn>
                    <a:cxn ang="0">
                      <a:pos x="connsiteX1836" y="connsiteY1836"/>
                    </a:cxn>
                    <a:cxn ang="0">
                      <a:pos x="connsiteX1837" y="connsiteY1837"/>
                    </a:cxn>
                    <a:cxn ang="0">
                      <a:pos x="connsiteX1838" y="connsiteY1838"/>
                    </a:cxn>
                    <a:cxn ang="0">
                      <a:pos x="connsiteX1839" y="connsiteY1839"/>
                    </a:cxn>
                    <a:cxn ang="0">
                      <a:pos x="connsiteX1840" y="connsiteY1840"/>
                    </a:cxn>
                    <a:cxn ang="0">
                      <a:pos x="connsiteX1841" y="connsiteY1841"/>
                    </a:cxn>
                    <a:cxn ang="0">
                      <a:pos x="connsiteX1842" y="connsiteY1842"/>
                    </a:cxn>
                    <a:cxn ang="0">
                      <a:pos x="connsiteX1843" y="connsiteY1843"/>
                    </a:cxn>
                    <a:cxn ang="0">
                      <a:pos x="connsiteX1844" y="connsiteY1844"/>
                    </a:cxn>
                    <a:cxn ang="0">
                      <a:pos x="connsiteX1845" y="connsiteY1845"/>
                    </a:cxn>
                    <a:cxn ang="0">
                      <a:pos x="connsiteX1846" y="connsiteY1846"/>
                    </a:cxn>
                    <a:cxn ang="0">
                      <a:pos x="connsiteX1847" y="connsiteY1847"/>
                    </a:cxn>
                    <a:cxn ang="0">
                      <a:pos x="connsiteX1848" y="connsiteY1848"/>
                    </a:cxn>
                    <a:cxn ang="0">
                      <a:pos x="connsiteX1849" y="connsiteY1849"/>
                    </a:cxn>
                    <a:cxn ang="0">
                      <a:pos x="connsiteX1850" y="connsiteY1850"/>
                    </a:cxn>
                    <a:cxn ang="0">
                      <a:pos x="connsiteX1851" y="connsiteY1851"/>
                    </a:cxn>
                    <a:cxn ang="0">
                      <a:pos x="connsiteX1852" y="connsiteY1852"/>
                    </a:cxn>
                    <a:cxn ang="0">
                      <a:pos x="connsiteX1853" y="connsiteY1853"/>
                    </a:cxn>
                    <a:cxn ang="0">
                      <a:pos x="connsiteX1854" y="connsiteY1854"/>
                    </a:cxn>
                    <a:cxn ang="0">
                      <a:pos x="connsiteX1855" y="connsiteY1855"/>
                    </a:cxn>
                    <a:cxn ang="0">
                      <a:pos x="connsiteX1856" y="connsiteY1856"/>
                    </a:cxn>
                    <a:cxn ang="0">
                      <a:pos x="connsiteX1857" y="connsiteY1857"/>
                    </a:cxn>
                    <a:cxn ang="0">
                      <a:pos x="connsiteX1858" y="connsiteY1858"/>
                    </a:cxn>
                    <a:cxn ang="0">
                      <a:pos x="connsiteX1859" y="connsiteY1859"/>
                    </a:cxn>
                    <a:cxn ang="0">
                      <a:pos x="connsiteX1860" y="connsiteY1860"/>
                    </a:cxn>
                    <a:cxn ang="0">
                      <a:pos x="connsiteX1861" y="connsiteY1861"/>
                    </a:cxn>
                    <a:cxn ang="0">
                      <a:pos x="connsiteX1862" y="connsiteY1862"/>
                    </a:cxn>
                    <a:cxn ang="0">
                      <a:pos x="connsiteX1863" y="connsiteY1863"/>
                    </a:cxn>
                    <a:cxn ang="0">
                      <a:pos x="connsiteX1864" y="connsiteY1864"/>
                    </a:cxn>
                    <a:cxn ang="0">
                      <a:pos x="connsiteX1865" y="connsiteY1865"/>
                    </a:cxn>
                    <a:cxn ang="0">
                      <a:pos x="connsiteX1866" y="connsiteY1866"/>
                    </a:cxn>
                    <a:cxn ang="0">
                      <a:pos x="connsiteX1867" y="connsiteY1867"/>
                    </a:cxn>
                    <a:cxn ang="0">
                      <a:pos x="connsiteX1868" y="connsiteY1868"/>
                    </a:cxn>
                    <a:cxn ang="0">
                      <a:pos x="connsiteX1869" y="connsiteY1869"/>
                    </a:cxn>
                    <a:cxn ang="0">
                      <a:pos x="connsiteX1870" y="connsiteY1870"/>
                    </a:cxn>
                    <a:cxn ang="0">
                      <a:pos x="connsiteX1871" y="connsiteY1871"/>
                    </a:cxn>
                    <a:cxn ang="0">
                      <a:pos x="connsiteX1872" y="connsiteY1872"/>
                    </a:cxn>
                    <a:cxn ang="0">
                      <a:pos x="connsiteX1873" y="connsiteY1873"/>
                    </a:cxn>
                    <a:cxn ang="0">
                      <a:pos x="connsiteX1874" y="connsiteY1874"/>
                    </a:cxn>
                    <a:cxn ang="0">
                      <a:pos x="connsiteX1875" y="connsiteY1875"/>
                    </a:cxn>
                    <a:cxn ang="0">
                      <a:pos x="connsiteX1876" y="connsiteY1876"/>
                    </a:cxn>
                    <a:cxn ang="0">
                      <a:pos x="connsiteX1877" y="connsiteY1877"/>
                    </a:cxn>
                    <a:cxn ang="0">
                      <a:pos x="connsiteX1878" y="connsiteY1878"/>
                    </a:cxn>
                    <a:cxn ang="0">
                      <a:pos x="connsiteX1879" y="connsiteY1879"/>
                    </a:cxn>
                    <a:cxn ang="0">
                      <a:pos x="connsiteX1880" y="connsiteY1880"/>
                    </a:cxn>
                    <a:cxn ang="0">
                      <a:pos x="connsiteX1881" y="connsiteY1881"/>
                    </a:cxn>
                    <a:cxn ang="0">
                      <a:pos x="connsiteX1882" y="connsiteY1882"/>
                    </a:cxn>
                    <a:cxn ang="0">
                      <a:pos x="connsiteX1883" y="connsiteY1883"/>
                    </a:cxn>
                    <a:cxn ang="0">
                      <a:pos x="connsiteX1884" y="connsiteY1884"/>
                    </a:cxn>
                    <a:cxn ang="0">
                      <a:pos x="connsiteX1885" y="connsiteY1885"/>
                    </a:cxn>
                    <a:cxn ang="0">
                      <a:pos x="connsiteX1886" y="connsiteY1886"/>
                    </a:cxn>
                    <a:cxn ang="0">
                      <a:pos x="connsiteX1887" y="connsiteY1887"/>
                    </a:cxn>
                    <a:cxn ang="0">
                      <a:pos x="connsiteX1888" y="connsiteY1888"/>
                    </a:cxn>
                    <a:cxn ang="0">
                      <a:pos x="connsiteX1889" y="connsiteY1889"/>
                    </a:cxn>
                    <a:cxn ang="0">
                      <a:pos x="connsiteX1890" y="connsiteY1890"/>
                    </a:cxn>
                    <a:cxn ang="0">
                      <a:pos x="connsiteX1891" y="connsiteY1891"/>
                    </a:cxn>
                    <a:cxn ang="0">
                      <a:pos x="connsiteX1892" y="connsiteY1892"/>
                    </a:cxn>
                    <a:cxn ang="0">
                      <a:pos x="connsiteX1893" y="connsiteY1893"/>
                    </a:cxn>
                    <a:cxn ang="0">
                      <a:pos x="connsiteX1894" y="connsiteY1894"/>
                    </a:cxn>
                    <a:cxn ang="0">
                      <a:pos x="connsiteX1895" y="connsiteY1895"/>
                    </a:cxn>
                    <a:cxn ang="0">
                      <a:pos x="connsiteX1896" y="connsiteY1896"/>
                    </a:cxn>
                    <a:cxn ang="0">
                      <a:pos x="connsiteX1897" y="connsiteY1897"/>
                    </a:cxn>
                    <a:cxn ang="0">
                      <a:pos x="connsiteX1898" y="connsiteY1898"/>
                    </a:cxn>
                    <a:cxn ang="0">
                      <a:pos x="connsiteX1899" y="connsiteY1899"/>
                    </a:cxn>
                    <a:cxn ang="0">
                      <a:pos x="connsiteX1900" y="connsiteY1900"/>
                    </a:cxn>
                    <a:cxn ang="0">
                      <a:pos x="connsiteX1901" y="connsiteY1901"/>
                    </a:cxn>
                    <a:cxn ang="0">
                      <a:pos x="connsiteX1902" y="connsiteY1902"/>
                    </a:cxn>
                    <a:cxn ang="0">
                      <a:pos x="connsiteX1903" y="connsiteY1903"/>
                    </a:cxn>
                    <a:cxn ang="0">
                      <a:pos x="connsiteX1904" y="connsiteY1904"/>
                    </a:cxn>
                    <a:cxn ang="0">
                      <a:pos x="connsiteX1905" y="connsiteY1905"/>
                    </a:cxn>
                    <a:cxn ang="0">
                      <a:pos x="connsiteX1906" y="connsiteY1906"/>
                    </a:cxn>
                    <a:cxn ang="0">
                      <a:pos x="connsiteX1907" y="connsiteY1907"/>
                    </a:cxn>
                    <a:cxn ang="0">
                      <a:pos x="connsiteX1908" y="connsiteY1908"/>
                    </a:cxn>
                    <a:cxn ang="0">
                      <a:pos x="connsiteX1909" y="connsiteY1909"/>
                    </a:cxn>
                    <a:cxn ang="0">
                      <a:pos x="connsiteX1910" y="connsiteY1910"/>
                    </a:cxn>
                    <a:cxn ang="0">
                      <a:pos x="connsiteX1911" y="connsiteY1911"/>
                    </a:cxn>
                    <a:cxn ang="0">
                      <a:pos x="connsiteX1912" y="connsiteY1912"/>
                    </a:cxn>
                    <a:cxn ang="0">
                      <a:pos x="connsiteX1913" y="connsiteY1913"/>
                    </a:cxn>
                    <a:cxn ang="0">
                      <a:pos x="connsiteX1914" y="connsiteY1914"/>
                    </a:cxn>
                    <a:cxn ang="0">
                      <a:pos x="connsiteX1915" y="connsiteY1915"/>
                    </a:cxn>
                    <a:cxn ang="0">
                      <a:pos x="connsiteX1916" y="connsiteY1916"/>
                    </a:cxn>
                    <a:cxn ang="0">
                      <a:pos x="connsiteX1917" y="connsiteY1917"/>
                    </a:cxn>
                    <a:cxn ang="0">
                      <a:pos x="connsiteX1918" y="connsiteY1918"/>
                    </a:cxn>
                    <a:cxn ang="0">
                      <a:pos x="connsiteX1919" y="connsiteY1919"/>
                    </a:cxn>
                    <a:cxn ang="0">
                      <a:pos x="connsiteX1920" y="connsiteY1920"/>
                    </a:cxn>
                    <a:cxn ang="0">
                      <a:pos x="connsiteX1921" y="connsiteY1921"/>
                    </a:cxn>
                    <a:cxn ang="0">
                      <a:pos x="connsiteX1922" y="connsiteY1922"/>
                    </a:cxn>
                    <a:cxn ang="0">
                      <a:pos x="connsiteX1923" y="connsiteY1923"/>
                    </a:cxn>
                    <a:cxn ang="0">
                      <a:pos x="connsiteX1924" y="connsiteY1924"/>
                    </a:cxn>
                    <a:cxn ang="0">
                      <a:pos x="connsiteX1925" y="connsiteY1925"/>
                    </a:cxn>
                    <a:cxn ang="0">
                      <a:pos x="connsiteX1926" y="connsiteY1926"/>
                    </a:cxn>
                    <a:cxn ang="0">
                      <a:pos x="connsiteX1927" y="connsiteY1927"/>
                    </a:cxn>
                    <a:cxn ang="0">
                      <a:pos x="connsiteX1928" y="connsiteY1928"/>
                    </a:cxn>
                    <a:cxn ang="0">
                      <a:pos x="connsiteX1929" y="connsiteY1929"/>
                    </a:cxn>
                    <a:cxn ang="0">
                      <a:pos x="connsiteX1930" y="connsiteY1930"/>
                    </a:cxn>
                    <a:cxn ang="0">
                      <a:pos x="connsiteX1931" y="connsiteY1931"/>
                    </a:cxn>
                    <a:cxn ang="0">
                      <a:pos x="connsiteX1932" y="connsiteY1932"/>
                    </a:cxn>
                    <a:cxn ang="0">
                      <a:pos x="connsiteX1933" y="connsiteY1933"/>
                    </a:cxn>
                    <a:cxn ang="0">
                      <a:pos x="connsiteX1934" y="connsiteY1934"/>
                    </a:cxn>
                    <a:cxn ang="0">
                      <a:pos x="connsiteX1935" y="connsiteY1935"/>
                    </a:cxn>
                    <a:cxn ang="0">
                      <a:pos x="connsiteX1936" y="connsiteY1936"/>
                    </a:cxn>
                    <a:cxn ang="0">
                      <a:pos x="connsiteX1937" y="connsiteY1937"/>
                    </a:cxn>
                    <a:cxn ang="0">
                      <a:pos x="connsiteX1938" y="connsiteY1938"/>
                    </a:cxn>
                    <a:cxn ang="0">
                      <a:pos x="connsiteX1939" y="connsiteY1939"/>
                    </a:cxn>
                    <a:cxn ang="0">
                      <a:pos x="connsiteX1940" y="connsiteY1940"/>
                    </a:cxn>
                    <a:cxn ang="0">
                      <a:pos x="connsiteX1941" y="connsiteY1941"/>
                    </a:cxn>
                    <a:cxn ang="0">
                      <a:pos x="connsiteX1942" y="connsiteY1942"/>
                    </a:cxn>
                    <a:cxn ang="0">
                      <a:pos x="connsiteX1943" y="connsiteY1943"/>
                    </a:cxn>
                    <a:cxn ang="0">
                      <a:pos x="connsiteX1944" y="connsiteY1944"/>
                    </a:cxn>
                    <a:cxn ang="0">
                      <a:pos x="connsiteX1945" y="connsiteY1945"/>
                    </a:cxn>
                    <a:cxn ang="0">
                      <a:pos x="connsiteX1946" y="connsiteY1946"/>
                    </a:cxn>
                    <a:cxn ang="0">
                      <a:pos x="connsiteX1947" y="connsiteY1947"/>
                    </a:cxn>
                    <a:cxn ang="0">
                      <a:pos x="connsiteX1948" y="connsiteY1948"/>
                    </a:cxn>
                    <a:cxn ang="0">
                      <a:pos x="connsiteX1949" y="connsiteY1949"/>
                    </a:cxn>
                    <a:cxn ang="0">
                      <a:pos x="connsiteX1950" y="connsiteY1950"/>
                    </a:cxn>
                    <a:cxn ang="0">
                      <a:pos x="connsiteX1951" y="connsiteY1951"/>
                    </a:cxn>
                    <a:cxn ang="0">
                      <a:pos x="connsiteX1952" y="connsiteY1952"/>
                    </a:cxn>
                    <a:cxn ang="0">
                      <a:pos x="connsiteX1953" y="connsiteY1953"/>
                    </a:cxn>
                    <a:cxn ang="0">
                      <a:pos x="connsiteX1954" y="connsiteY1954"/>
                    </a:cxn>
                    <a:cxn ang="0">
                      <a:pos x="connsiteX1955" y="connsiteY1955"/>
                    </a:cxn>
                    <a:cxn ang="0">
                      <a:pos x="connsiteX1956" y="connsiteY1956"/>
                    </a:cxn>
                    <a:cxn ang="0">
                      <a:pos x="connsiteX1957" y="connsiteY1957"/>
                    </a:cxn>
                    <a:cxn ang="0">
                      <a:pos x="connsiteX1958" y="connsiteY1958"/>
                    </a:cxn>
                    <a:cxn ang="0">
                      <a:pos x="connsiteX1959" y="connsiteY1959"/>
                    </a:cxn>
                    <a:cxn ang="0">
                      <a:pos x="connsiteX1960" y="connsiteY1960"/>
                    </a:cxn>
                    <a:cxn ang="0">
                      <a:pos x="connsiteX1961" y="connsiteY1961"/>
                    </a:cxn>
                    <a:cxn ang="0">
                      <a:pos x="connsiteX1962" y="connsiteY1962"/>
                    </a:cxn>
                    <a:cxn ang="0">
                      <a:pos x="connsiteX1963" y="connsiteY1963"/>
                    </a:cxn>
                    <a:cxn ang="0">
                      <a:pos x="connsiteX1964" y="connsiteY1964"/>
                    </a:cxn>
                    <a:cxn ang="0">
                      <a:pos x="connsiteX1965" y="connsiteY1965"/>
                    </a:cxn>
                    <a:cxn ang="0">
                      <a:pos x="connsiteX1966" y="connsiteY1966"/>
                    </a:cxn>
                    <a:cxn ang="0">
                      <a:pos x="connsiteX1967" y="connsiteY1967"/>
                    </a:cxn>
                    <a:cxn ang="0">
                      <a:pos x="connsiteX1968" y="connsiteY1968"/>
                    </a:cxn>
                    <a:cxn ang="0">
                      <a:pos x="connsiteX1969" y="connsiteY1969"/>
                    </a:cxn>
                    <a:cxn ang="0">
                      <a:pos x="connsiteX1970" y="connsiteY1970"/>
                    </a:cxn>
                    <a:cxn ang="0">
                      <a:pos x="connsiteX1971" y="connsiteY1971"/>
                    </a:cxn>
                    <a:cxn ang="0">
                      <a:pos x="connsiteX1972" y="connsiteY1972"/>
                    </a:cxn>
                    <a:cxn ang="0">
                      <a:pos x="connsiteX1973" y="connsiteY1973"/>
                    </a:cxn>
                    <a:cxn ang="0">
                      <a:pos x="connsiteX1974" y="connsiteY1974"/>
                    </a:cxn>
                    <a:cxn ang="0">
                      <a:pos x="connsiteX1975" y="connsiteY1975"/>
                    </a:cxn>
                    <a:cxn ang="0">
                      <a:pos x="connsiteX1976" y="connsiteY1976"/>
                    </a:cxn>
                    <a:cxn ang="0">
                      <a:pos x="connsiteX1977" y="connsiteY1977"/>
                    </a:cxn>
                    <a:cxn ang="0">
                      <a:pos x="connsiteX1978" y="connsiteY1978"/>
                    </a:cxn>
                    <a:cxn ang="0">
                      <a:pos x="connsiteX1979" y="connsiteY1979"/>
                    </a:cxn>
                    <a:cxn ang="0">
                      <a:pos x="connsiteX1980" y="connsiteY1980"/>
                    </a:cxn>
                    <a:cxn ang="0">
                      <a:pos x="connsiteX1981" y="connsiteY1981"/>
                    </a:cxn>
                    <a:cxn ang="0">
                      <a:pos x="connsiteX1982" y="connsiteY1982"/>
                    </a:cxn>
                    <a:cxn ang="0">
                      <a:pos x="connsiteX1983" y="connsiteY1983"/>
                    </a:cxn>
                    <a:cxn ang="0">
                      <a:pos x="connsiteX1984" y="connsiteY1984"/>
                    </a:cxn>
                    <a:cxn ang="0">
                      <a:pos x="connsiteX1985" y="connsiteY1985"/>
                    </a:cxn>
                    <a:cxn ang="0">
                      <a:pos x="connsiteX1986" y="connsiteY1986"/>
                    </a:cxn>
                    <a:cxn ang="0">
                      <a:pos x="connsiteX1987" y="connsiteY1987"/>
                    </a:cxn>
                    <a:cxn ang="0">
                      <a:pos x="connsiteX1988" y="connsiteY1988"/>
                    </a:cxn>
                    <a:cxn ang="0">
                      <a:pos x="connsiteX1989" y="connsiteY1989"/>
                    </a:cxn>
                    <a:cxn ang="0">
                      <a:pos x="connsiteX1990" y="connsiteY1990"/>
                    </a:cxn>
                    <a:cxn ang="0">
                      <a:pos x="connsiteX1991" y="connsiteY1991"/>
                    </a:cxn>
                    <a:cxn ang="0">
                      <a:pos x="connsiteX1992" y="connsiteY1992"/>
                    </a:cxn>
                    <a:cxn ang="0">
                      <a:pos x="connsiteX1993" y="connsiteY1993"/>
                    </a:cxn>
                    <a:cxn ang="0">
                      <a:pos x="connsiteX1994" y="connsiteY1994"/>
                    </a:cxn>
                    <a:cxn ang="0">
                      <a:pos x="connsiteX1995" y="connsiteY1995"/>
                    </a:cxn>
                    <a:cxn ang="0">
                      <a:pos x="connsiteX1996" y="connsiteY1996"/>
                    </a:cxn>
                    <a:cxn ang="0">
                      <a:pos x="connsiteX1997" y="connsiteY1997"/>
                    </a:cxn>
                    <a:cxn ang="0">
                      <a:pos x="connsiteX1998" y="connsiteY1998"/>
                    </a:cxn>
                    <a:cxn ang="0">
                      <a:pos x="connsiteX1999" y="connsiteY1999"/>
                    </a:cxn>
                    <a:cxn ang="0">
                      <a:pos x="connsiteX2000" y="connsiteY2000"/>
                    </a:cxn>
                    <a:cxn ang="0">
                      <a:pos x="connsiteX2001" y="connsiteY2001"/>
                    </a:cxn>
                    <a:cxn ang="0">
                      <a:pos x="connsiteX2002" y="connsiteY2002"/>
                    </a:cxn>
                    <a:cxn ang="0">
                      <a:pos x="connsiteX2003" y="connsiteY2003"/>
                    </a:cxn>
                    <a:cxn ang="0">
                      <a:pos x="connsiteX2004" y="connsiteY2004"/>
                    </a:cxn>
                    <a:cxn ang="0">
                      <a:pos x="connsiteX2005" y="connsiteY2005"/>
                    </a:cxn>
                    <a:cxn ang="0">
                      <a:pos x="connsiteX2006" y="connsiteY2006"/>
                    </a:cxn>
                    <a:cxn ang="0">
                      <a:pos x="connsiteX2007" y="connsiteY2007"/>
                    </a:cxn>
                    <a:cxn ang="0">
                      <a:pos x="connsiteX2008" y="connsiteY2008"/>
                    </a:cxn>
                    <a:cxn ang="0">
                      <a:pos x="connsiteX2009" y="connsiteY2009"/>
                    </a:cxn>
                    <a:cxn ang="0">
                      <a:pos x="connsiteX2010" y="connsiteY2010"/>
                    </a:cxn>
                    <a:cxn ang="0">
                      <a:pos x="connsiteX2011" y="connsiteY2011"/>
                    </a:cxn>
                    <a:cxn ang="0">
                      <a:pos x="connsiteX2012" y="connsiteY2012"/>
                    </a:cxn>
                    <a:cxn ang="0">
                      <a:pos x="connsiteX2013" y="connsiteY2013"/>
                    </a:cxn>
                    <a:cxn ang="0">
                      <a:pos x="connsiteX2014" y="connsiteY2014"/>
                    </a:cxn>
                    <a:cxn ang="0">
                      <a:pos x="connsiteX2015" y="connsiteY2015"/>
                    </a:cxn>
                    <a:cxn ang="0">
                      <a:pos x="connsiteX2016" y="connsiteY2016"/>
                    </a:cxn>
                    <a:cxn ang="0">
                      <a:pos x="connsiteX2017" y="connsiteY2017"/>
                    </a:cxn>
                    <a:cxn ang="0">
                      <a:pos x="connsiteX2018" y="connsiteY2018"/>
                    </a:cxn>
                    <a:cxn ang="0">
                      <a:pos x="connsiteX2019" y="connsiteY2019"/>
                    </a:cxn>
                    <a:cxn ang="0">
                      <a:pos x="connsiteX2020" y="connsiteY2020"/>
                    </a:cxn>
                    <a:cxn ang="0">
                      <a:pos x="connsiteX2021" y="connsiteY2021"/>
                    </a:cxn>
                    <a:cxn ang="0">
                      <a:pos x="connsiteX2022" y="connsiteY2022"/>
                    </a:cxn>
                    <a:cxn ang="0">
                      <a:pos x="connsiteX2023" y="connsiteY2023"/>
                    </a:cxn>
                    <a:cxn ang="0">
                      <a:pos x="connsiteX2024" y="connsiteY2024"/>
                    </a:cxn>
                    <a:cxn ang="0">
                      <a:pos x="connsiteX2025" y="connsiteY2025"/>
                    </a:cxn>
                    <a:cxn ang="0">
                      <a:pos x="connsiteX2026" y="connsiteY2026"/>
                    </a:cxn>
                    <a:cxn ang="0">
                      <a:pos x="connsiteX2027" y="connsiteY2027"/>
                    </a:cxn>
                    <a:cxn ang="0">
                      <a:pos x="connsiteX2028" y="connsiteY2028"/>
                    </a:cxn>
                    <a:cxn ang="0">
                      <a:pos x="connsiteX2029" y="connsiteY2029"/>
                    </a:cxn>
                    <a:cxn ang="0">
                      <a:pos x="connsiteX2030" y="connsiteY2030"/>
                    </a:cxn>
                    <a:cxn ang="0">
                      <a:pos x="connsiteX2031" y="connsiteY2031"/>
                    </a:cxn>
                    <a:cxn ang="0">
                      <a:pos x="connsiteX2032" y="connsiteY2032"/>
                    </a:cxn>
                    <a:cxn ang="0">
                      <a:pos x="connsiteX2033" y="connsiteY2033"/>
                    </a:cxn>
                    <a:cxn ang="0">
                      <a:pos x="connsiteX2034" y="connsiteY2034"/>
                    </a:cxn>
                    <a:cxn ang="0">
                      <a:pos x="connsiteX2035" y="connsiteY2035"/>
                    </a:cxn>
                    <a:cxn ang="0">
                      <a:pos x="connsiteX2036" y="connsiteY2036"/>
                    </a:cxn>
                    <a:cxn ang="0">
                      <a:pos x="connsiteX2037" y="connsiteY2037"/>
                    </a:cxn>
                    <a:cxn ang="0">
                      <a:pos x="connsiteX2038" y="connsiteY2038"/>
                    </a:cxn>
                    <a:cxn ang="0">
                      <a:pos x="connsiteX2039" y="connsiteY2039"/>
                    </a:cxn>
                    <a:cxn ang="0">
                      <a:pos x="connsiteX2040" y="connsiteY2040"/>
                    </a:cxn>
                    <a:cxn ang="0">
                      <a:pos x="connsiteX2041" y="connsiteY2041"/>
                    </a:cxn>
                    <a:cxn ang="0">
                      <a:pos x="connsiteX2042" y="connsiteY2042"/>
                    </a:cxn>
                    <a:cxn ang="0">
                      <a:pos x="connsiteX2043" y="connsiteY2043"/>
                    </a:cxn>
                    <a:cxn ang="0">
                      <a:pos x="connsiteX2044" y="connsiteY2044"/>
                    </a:cxn>
                    <a:cxn ang="0">
                      <a:pos x="connsiteX2045" y="connsiteY2045"/>
                    </a:cxn>
                    <a:cxn ang="0">
                      <a:pos x="connsiteX2046" y="connsiteY2046"/>
                    </a:cxn>
                    <a:cxn ang="0">
                      <a:pos x="connsiteX2047" y="connsiteY2047"/>
                    </a:cxn>
                    <a:cxn ang="0">
                      <a:pos x="connsiteX2048" y="connsiteY2048"/>
                    </a:cxn>
                    <a:cxn ang="0">
                      <a:pos x="connsiteX2049" y="connsiteY2049"/>
                    </a:cxn>
                    <a:cxn ang="0">
                      <a:pos x="connsiteX2050" y="connsiteY2050"/>
                    </a:cxn>
                    <a:cxn ang="0">
                      <a:pos x="connsiteX2051" y="connsiteY2051"/>
                    </a:cxn>
                    <a:cxn ang="0">
                      <a:pos x="connsiteX2052" y="connsiteY2052"/>
                    </a:cxn>
                    <a:cxn ang="0">
                      <a:pos x="connsiteX2053" y="connsiteY2053"/>
                    </a:cxn>
                    <a:cxn ang="0">
                      <a:pos x="connsiteX2054" y="connsiteY2054"/>
                    </a:cxn>
                    <a:cxn ang="0">
                      <a:pos x="connsiteX2055" y="connsiteY2055"/>
                    </a:cxn>
                    <a:cxn ang="0">
                      <a:pos x="connsiteX2056" y="connsiteY2056"/>
                    </a:cxn>
                    <a:cxn ang="0">
                      <a:pos x="connsiteX2057" y="connsiteY2057"/>
                    </a:cxn>
                    <a:cxn ang="0">
                      <a:pos x="connsiteX2058" y="connsiteY2058"/>
                    </a:cxn>
                    <a:cxn ang="0">
                      <a:pos x="connsiteX2059" y="connsiteY2059"/>
                    </a:cxn>
                    <a:cxn ang="0">
                      <a:pos x="connsiteX2060" y="connsiteY2060"/>
                    </a:cxn>
                    <a:cxn ang="0">
                      <a:pos x="connsiteX2061" y="connsiteY2061"/>
                    </a:cxn>
                    <a:cxn ang="0">
                      <a:pos x="connsiteX2062" y="connsiteY2062"/>
                    </a:cxn>
                    <a:cxn ang="0">
                      <a:pos x="connsiteX2063" y="connsiteY2063"/>
                    </a:cxn>
                    <a:cxn ang="0">
                      <a:pos x="connsiteX2064" y="connsiteY2064"/>
                    </a:cxn>
                    <a:cxn ang="0">
                      <a:pos x="connsiteX2065" y="connsiteY2065"/>
                    </a:cxn>
                    <a:cxn ang="0">
                      <a:pos x="connsiteX2066" y="connsiteY2066"/>
                    </a:cxn>
                    <a:cxn ang="0">
                      <a:pos x="connsiteX2067" y="connsiteY2067"/>
                    </a:cxn>
                    <a:cxn ang="0">
                      <a:pos x="connsiteX2068" y="connsiteY2068"/>
                    </a:cxn>
                    <a:cxn ang="0">
                      <a:pos x="connsiteX2069" y="connsiteY2069"/>
                    </a:cxn>
                    <a:cxn ang="0">
                      <a:pos x="connsiteX2070" y="connsiteY2070"/>
                    </a:cxn>
                    <a:cxn ang="0">
                      <a:pos x="connsiteX2071" y="connsiteY2071"/>
                    </a:cxn>
                    <a:cxn ang="0">
                      <a:pos x="connsiteX2072" y="connsiteY2072"/>
                    </a:cxn>
                    <a:cxn ang="0">
                      <a:pos x="connsiteX2073" y="connsiteY2073"/>
                    </a:cxn>
                    <a:cxn ang="0">
                      <a:pos x="connsiteX2074" y="connsiteY2074"/>
                    </a:cxn>
                    <a:cxn ang="0">
                      <a:pos x="connsiteX2075" y="connsiteY2075"/>
                    </a:cxn>
                    <a:cxn ang="0">
                      <a:pos x="connsiteX2076" y="connsiteY2076"/>
                    </a:cxn>
                    <a:cxn ang="0">
                      <a:pos x="connsiteX2077" y="connsiteY2077"/>
                    </a:cxn>
                    <a:cxn ang="0">
                      <a:pos x="connsiteX2078" y="connsiteY2078"/>
                    </a:cxn>
                    <a:cxn ang="0">
                      <a:pos x="connsiteX2079" y="connsiteY2079"/>
                    </a:cxn>
                    <a:cxn ang="0">
                      <a:pos x="connsiteX2080" y="connsiteY2080"/>
                    </a:cxn>
                    <a:cxn ang="0">
                      <a:pos x="connsiteX2081" y="connsiteY2081"/>
                    </a:cxn>
                    <a:cxn ang="0">
                      <a:pos x="connsiteX2082" y="connsiteY2082"/>
                    </a:cxn>
                    <a:cxn ang="0">
                      <a:pos x="connsiteX2083" y="connsiteY2083"/>
                    </a:cxn>
                    <a:cxn ang="0">
                      <a:pos x="connsiteX2084" y="connsiteY2084"/>
                    </a:cxn>
                    <a:cxn ang="0">
                      <a:pos x="connsiteX2085" y="connsiteY2085"/>
                    </a:cxn>
                    <a:cxn ang="0">
                      <a:pos x="connsiteX2086" y="connsiteY2086"/>
                    </a:cxn>
                    <a:cxn ang="0">
                      <a:pos x="connsiteX2087" y="connsiteY2087"/>
                    </a:cxn>
                    <a:cxn ang="0">
                      <a:pos x="connsiteX2088" y="connsiteY2088"/>
                    </a:cxn>
                    <a:cxn ang="0">
                      <a:pos x="connsiteX2089" y="connsiteY2089"/>
                    </a:cxn>
                    <a:cxn ang="0">
                      <a:pos x="connsiteX2090" y="connsiteY2090"/>
                    </a:cxn>
                    <a:cxn ang="0">
                      <a:pos x="connsiteX2091" y="connsiteY2091"/>
                    </a:cxn>
                    <a:cxn ang="0">
                      <a:pos x="connsiteX2092" y="connsiteY2092"/>
                    </a:cxn>
                    <a:cxn ang="0">
                      <a:pos x="connsiteX2093" y="connsiteY2093"/>
                    </a:cxn>
                    <a:cxn ang="0">
                      <a:pos x="connsiteX2094" y="connsiteY2094"/>
                    </a:cxn>
                    <a:cxn ang="0">
                      <a:pos x="connsiteX2095" y="connsiteY2095"/>
                    </a:cxn>
                    <a:cxn ang="0">
                      <a:pos x="connsiteX2096" y="connsiteY2096"/>
                    </a:cxn>
                    <a:cxn ang="0">
                      <a:pos x="connsiteX2097" y="connsiteY2097"/>
                    </a:cxn>
                    <a:cxn ang="0">
                      <a:pos x="connsiteX2098" y="connsiteY2098"/>
                    </a:cxn>
                    <a:cxn ang="0">
                      <a:pos x="connsiteX2099" y="connsiteY2099"/>
                    </a:cxn>
                    <a:cxn ang="0">
                      <a:pos x="connsiteX2100" y="connsiteY2100"/>
                    </a:cxn>
                    <a:cxn ang="0">
                      <a:pos x="connsiteX2101" y="connsiteY2101"/>
                    </a:cxn>
                    <a:cxn ang="0">
                      <a:pos x="connsiteX2102" y="connsiteY2102"/>
                    </a:cxn>
                    <a:cxn ang="0">
                      <a:pos x="connsiteX2103" y="connsiteY2103"/>
                    </a:cxn>
                    <a:cxn ang="0">
                      <a:pos x="connsiteX2104" y="connsiteY2104"/>
                    </a:cxn>
                    <a:cxn ang="0">
                      <a:pos x="connsiteX2105" y="connsiteY2105"/>
                    </a:cxn>
                    <a:cxn ang="0">
                      <a:pos x="connsiteX2106" y="connsiteY2106"/>
                    </a:cxn>
                    <a:cxn ang="0">
                      <a:pos x="connsiteX2107" y="connsiteY2107"/>
                    </a:cxn>
                    <a:cxn ang="0">
                      <a:pos x="connsiteX2108" y="connsiteY2108"/>
                    </a:cxn>
                    <a:cxn ang="0">
                      <a:pos x="connsiteX2109" y="connsiteY2109"/>
                    </a:cxn>
                    <a:cxn ang="0">
                      <a:pos x="connsiteX2110" y="connsiteY2110"/>
                    </a:cxn>
                    <a:cxn ang="0">
                      <a:pos x="connsiteX2111" y="connsiteY2111"/>
                    </a:cxn>
                    <a:cxn ang="0">
                      <a:pos x="connsiteX2112" y="connsiteY2112"/>
                    </a:cxn>
                    <a:cxn ang="0">
                      <a:pos x="connsiteX2113" y="connsiteY2113"/>
                    </a:cxn>
                    <a:cxn ang="0">
                      <a:pos x="connsiteX2114" y="connsiteY2114"/>
                    </a:cxn>
                    <a:cxn ang="0">
                      <a:pos x="connsiteX2115" y="connsiteY2115"/>
                    </a:cxn>
                    <a:cxn ang="0">
                      <a:pos x="connsiteX2116" y="connsiteY2116"/>
                    </a:cxn>
                    <a:cxn ang="0">
                      <a:pos x="connsiteX2117" y="connsiteY2117"/>
                    </a:cxn>
                    <a:cxn ang="0">
                      <a:pos x="connsiteX2118" y="connsiteY2118"/>
                    </a:cxn>
                    <a:cxn ang="0">
                      <a:pos x="connsiteX2119" y="connsiteY2119"/>
                    </a:cxn>
                    <a:cxn ang="0">
                      <a:pos x="connsiteX2120" y="connsiteY2120"/>
                    </a:cxn>
                    <a:cxn ang="0">
                      <a:pos x="connsiteX2121" y="connsiteY2121"/>
                    </a:cxn>
                    <a:cxn ang="0">
                      <a:pos x="connsiteX2122" y="connsiteY2122"/>
                    </a:cxn>
                    <a:cxn ang="0">
                      <a:pos x="connsiteX2123" y="connsiteY2123"/>
                    </a:cxn>
                    <a:cxn ang="0">
                      <a:pos x="connsiteX2124" y="connsiteY2124"/>
                    </a:cxn>
                    <a:cxn ang="0">
                      <a:pos x="connsiteX2125" y="connsiteY2125"/>
                    </a:cxn>
                    <a:cxn ang="0">
                      <a:pos x="connsiteX2126" y="connsiteY2126"/>
                    </a:cxn>
                    <a:cxn ang="0">
                      <a:pos x="connsiteX2127" y="connsiteY2127"/>
                    </a:cxn>
                    <a:cxn ang="0">
                      <a:pos x="connsiteX2128" y="connsiteY2128"/>
                    </a:cxn>
                    <a:cxn ang="0">
                      <a:pos x="connsiteX2129" y="connsiteY2129"/>
                    </a:cxn>
                    <a:cxn ang="0">
                      <a:pos x="connsiteX2130" y="connsiteY2130"/>
                    </a:cxn>
                    <a:cxn ang="0">
                      <a:pos x="connsiteX2131" y="connsiteY2131"/>
                    </a:cxn>
                    <a:cxn ang="0">
                      <a:pos x="connsiteX2132" y="connsiteY2132"/>
                    </a:cxn>
                    <a:cxn ang="0">
                      <a:pos x="connsiteX2133" y="connsiteY2133"/>
                    </a:cxn>
                    <a:cxn ang="0">
                      <a:pos x="connsiteX2134" y="connsiteY2134"/>
                    </a:cxn>
                    <a:cxn ang="0">
                      <a:pos x="connsiteX2135" y="connsiteY2135"/>
                    </a:cxn>
                    <a:cxn ang="0">
                      <a:pos x="connsiteX2136" y="connsiteY2136"/>
                    </a:cxn>
                    <a:cxn ang="0">
                      <a:pos x="connsiteX2137" y="connsiteY2137"/>
                    </a:cxn>
                    <a:cxn ang="0">
                      <a:pos x="connsiteX2138" y="connsiteY2138"/>
                    </a:cxn>
                    <a:cxn ang="0">
                      <a:pos x="connsiteX2139" y="connsiteY2139"/>
                    </a:cxn>
                    <a:cxn ang="0">
                      <a:pos x="connsiteX2140" y="connsiteY2140"/>
                    </a:cxn>
                    <a:cxn ang="0">
                      <a:pos x="connsiteX2141" y="connsiteY2141"/>
                    </a:cxn>
                    <a:cxn ang="0">
                      <a:pos x="connsiteX2142" y="connsiteY2142"/>
                    </a:cxn>
                    <a:cxn ang="0">
                      <a:pos x="connsiteX2143" y="connsiteY2143"/>
                    </a:cxn>
                    <a:cxn ang="0">
                      <a:pos x="connsiteX2144" y="connsiteY2144"/>
                    </a:cxn>
                    <a:cxn ang="0">
                      <a:pos x="connsiteX2145" y="connsiteY2145"/>
                    </a:cxn>
                    <a:cxn ang="0">
                      <a:pos x="connsiteX2146" y="connsiteY2146"/>
                    </a:cxn>
                    <a:cxn ang="0">
                      <a:pos x="connsiteX2147" y="connsiteY2147"/>
                    </a:cxn>
                    <a:cxn ang="0">
                      <a:pos x="connsiteX2148" y="connsiteY2148"/>
                    </a:cxn>
                    <a:cxn ang="0">
                      <a:pos x="connsiteX2149" y="connsiteY2149"/>
                    </a:cxn>
                    <a:cxn ang="0">
                      <a:pos x="connsiteX2150" y="connsiteY2150"/>
                    </a:cxn>
                    <a:cxn ang="0">
                      <a:pos x="connsiteX2151" y="connsiteY2151"/>
                    </a:cxn>
                    <a:cxn ang="0">
                      <a:pos x="connsiteX2152" y="connsiteY2152"/>
                    </a:cxn>
                    <a:cxn ang="0">
                      <a:pos x="connsiteX2153" y="connsiteY2153"/>
                    </a:cxn>
                    <a:cxn ang="0">
                      <a:pos x="connsiteX2154" y="connsiteY2154"/>
                    </a:cxn>
                    <a:cxn ang="0">
                      <a:pos x="connsiteX2155" y="connsiteY2155"/>
                    </a:cxn>
                    <a:cxn ang="0">
                      <a:pos x="connsiteX2156" y="connsiteY2156"/>
                    </a:cxn>
                    <a:cxn ang="0">
                      <a:pos x="connsiteX2157" y="connsiteY2157"/>
                    </a:cxn>
                    <a:cxn ang="0">
                      <a:pos x="connsiteX2158" y="connsiteY2158"/>
                    </a:cxn>
                    <a:cxn ang="0">
                      <a:pos x="connsiteX2159" y="connsiteY2159"/>
                    </a:cxn>
                    <a:cxn ang="0">
                      <a:pos x="connsiteX2160" y="connsiteY2160"/>
                    </a:cxn>
                    <a:cxn ang="0">
                      <a:pos x="connsiteX2161" y="connsiteY2161"/>
                    </a:cxn>
                    <a:cxn ang="0">
                      <a:pos x="connsiteX2162" y="connsiteY2162"/>
                    </a:cxn>
                    <a:cxn ang="0">
                      <a:pos x="connsiteX2163" y="connsiteY2163"/>
                    </a:cxn>
                    <a:cxn ang="0">
                      <a:pos x="connsiteX2164" y="connsiteY2164"/>
                    </a:cxn>
                    <a:cxn ang="0">
                      <a:pos x="connsiteX2165" y="connsiteY2165"/>
                    </a:cxn>
                    <a:cxn ang="0">
                      <a:pos x="connsiteX2166" y="connsiteY2166"/>
                    </a:cxn>
                    <a:cxn ang="0">
                      <a:pos x="connsiteX2167" y="connsiteY2167"/>
                    </a:cxn>
                    <a:cxn ang="0">
                      <a:pos x="connsiteX2168" y="connsiteY2168"/>
                    </a:cxn>
                    <a:cxn ang="0">
                      <a:pos x="connsiteX2169" y="connsiteY2169"/>
                    </a:cxn>
                    <a:cxn ang="0">
                      <a:pos x="connsiteX2170" y="connsiteY2170"/>
                    </a:cxn>
                    <a:cxn ang="0">
                      <a:pos x="connsiteX2171" y="connsiteY2171"/>
                    </a:cxn>
                    <a:cxn ang="0">
                      <a:pos x="connsiteX2172" y="connsiteY2172"/>
                    </a:cxn>
                    <a:cxn ang="0">
                      <a:pos x="connsiteX2173" y="connsiteY2173"/>
                    </a:cxn>
                    <a:cxn ang="0">
                      <a:pos x="connsiteX2174" y="connsiteY2174"/>
                    </a:cxn>
                    <a:cxn ang="0">
                      <a:pos x="connsiteX2175" y="connsiteY2175"/>
                    </a:cxn>
                    <a:cxn ang="0">
                      <a:pos x="connsiteX2176" y="connsiteY2176"/>
                    </a:cxn>
                    <a:cxn ang="0">
                      <a:pos x="connsiteX2177" y="connsiteY2177"/>
                    </a:cxn>
                    <a:cxn ang="0">
                      <a:pos x="connsiteX2178" y="connsiteY2178"/>
                    </a:cxn>
                    <a:cxn ang="0">
                      <a:pos x="connsiteX2179" y="connsiteY2179"/>
                    </a:cxn>
                    <a:cxn ang="0">
                      <a:pos x="connsiteX2180" y="connsiteY2180"/>
                    </a:cxn>
                    <a:cxn ang="0">
                      <a:pos x="connsiteX2181" y="connsiteY2181"/>
                    </a:cxn>
                    <a:cxn ang="0">
                      <a:pos x="connsiteX2182" y="connsiteY2182"/>
                    </a:cxn>
                    <a:cxn ang="0">
                      <a:pos x="connsiteX2183" y="connsiteY2183"/>
                    </a:cxn>
                    <a:cxn ang="0">
                      <a:pos x="connsiteX2184" y="connsiteY2184"/>
                    </a:cxn>
                    <a:cxn ang="0">
                      <a:pos x="connsiteX2185" y="connsiteY2185"/>
                    </a:cxn>
                    <a:cxn ang="0">
                      <a:pos x="connsiteX2186" y="connsiteY2186"/>
                    </a:cxn>
                    <a:cxn ang="0">
                      <a:pos x="connsiteX2187" y="connsiteY2187"/>
                    </a:cxn>
                    <a:cxn ang="0">
                      <a:pos x="connsiteX2188" y="connsiteY2188"/>
                    </a:cxn>
                    <a:cxn ang="0">
                      <a:pos x="connsiteX2189" y="connsiteY2189"/>
                    </a:cxn>
                    <a:cxn ang="0">
                      <a:pos x="connsiteX2190" y="connsiteY2190"/>
                    </a:cxn>
                    <a:cxn ang="0">
                      <a:pos x="connsiteX2191" y="connsiteY2191"/>
                    </a:cxn>
                    <a:cxn ang="0">
                      <a:pos x="connsiteX2192" y="connsiteY2192"/>
                    </a:cxn>
                    <a:cxn ang="0">
                      <a:pos x="connsiteX2193" y="connsiteY2193"/>
                    </a:cxn>
                    <a:cxn ang="0">
                      <a:pos x="connsiteX2194" y="connsiteY2194"/>
                    </a:cxn>
                    <a:cxn ang="0">
                      <a:pos x="connsiteX2195" y="connsiteY2195"/>
                    </a:cxn>
                    <a:cxn ang="0">
                      <a:pos x="connsiteX2196" y="connsiteY2196"/>
                    </a:cxn>
                    <a:cxn ang="0">
                      <a:pos x="connsiteX2197" y="connsiteY2197"/>
                    </a:cxn>
                    <a:cxn ang="0">
                      <a:pos x="connsiteX2198" y="connsiteY2198"/>
                    </a:cxn>
                    <a:cxn ang="0">
                      <a:pos x="connsiteX2199" y="connsiteY2199"/>
                    </a:cxn>
                    <a:cxn ang="0">
                      <a:pos x="connsiteX2200" y="connsiteY2200"/>
                    </a:cxn>
                    <a:cxn ang="0">
                      <a:pos x="connsiteX2201" y="connsiteY2201"/>
                    </a:cxn>
                    <a:cxn ang="0">
                      <a:pos x="connsiteX2202" y="connsiteY2202"/>
                    </a:cxn>
                    <a:cxn ang="0">
                      <a:pos x="connsiteX2203" y="connsiteY2203"/>
                    </a:cxn>
                    <a:cxn ang="0">
                      <a:pos x="connsiteX2204" y="connsiteY2204"/>
                    </a:cxn>
                    <a:cxn ang="0">
                      <a:pos x="connsiteX2205" y="connsiteY2205"/>
                    </a:cxn>
                    <a:cxn ang="0">
                      <a:pos x="connsiteX2206" y="connsiteY2206"/>
                    </a:cxn>
                    <a:cxn ang="0">
                      <a:pos x="connsiteX2207" y="connsiteY2207"/>
                    </a:cxn>
                    <a:cxn ang="0">
                      <a:pos x="connsiteX2208" y="connsiteY2208"/>
                    </a:cxn>
                    <a:cxn ang="0">
                      <a:pos x="connsiteX2209" y="connsiteY2209"/>
                    </a:cxn>
                    <a:cxn ang="0">
                      <a:pos x="connsiteX2210" y="connsiteY2210"/>
                    </a:cxn>
                    <a:cxn ang="0">
                      <a:pos x="connsiteX2211" y="connsiteY2211"/>
                    </a:cxn>
                    <a:cxn ang="0">
                      <a:pos x="connsiteX2212" y="connsiteY2212"/>
                    </a:cxn>
                    <a:cxn ang="0">
                      <a:pos x="connsiteX2213" y="connsiteY2213"/>
                    </a:cxn>
                    <a:cxn ang="0">
                      <a:pos x="connsiteX2214" y="connsiteY2214"/>
                    </a:cxn>
                    <a:cxn ang="0">
                      <a:pos x="connsiteX2215" y="connsiteY2215"/>
                    </a:cxn>
                    <a:cxn ang="0">
                      <a:pos x="connsiteX2216" y="connsiteY2216"/>
                    </a:cxn>
                    <a:cxn ang="0">
                      <a:pos x="connsiteX2217" y="connsiteY2217"/>
                    </a:cxn>
                    <a:cxn ang="0">
                      <a:pos x="connsiteX2218" y="connsiteY2218"/>
                    </a:cxn>
                    <a:cxn ang="0">
                      <a:pos x="connsiteX2219" y="connsiteY2219"/>
                    </a:cxn>
                    <a:cxn ang="0">
                      <a:pos x="connsiteX2220" y="connsiteY2220"/>
                    </a:cxn>
                    <a:cxn ang="0">
                      <a:pos x="connsiteX2221" y="connsiteY2221"/>
                    </a:cxn>
                    <a:cxn ang="0">
                      <a:pos x="connsiteX2222" y="connsiteY2222"/>
                    </a:cxn>
                    <a:cxn ang="0">
                      <a:pos x="connsiteX2223" y="connsiteY2223"/>
                    </a:cxn>
                    <a:cxn ang="0">
                      <a:pos x="connsiteX2224" y="connsiteY2224"/>
                    </a:cxn>
                    <a:cxn ang="0">
                      <a:pos x="connsiteX2225" y="connsiteY2225"/>
                    </a:cxn>
                    <a:cxn ang="0">
                      <a:pos x="connsiteX2226" y="connsiteY2226"/>
                    </a:cxn>
                    <a:cxn ang="0">
                      <a:pos x="connsiteX2227" y="connsiteY2227"/>
                    </a:cxn>
                    <a:cxn ang="0">
                      <a:pos x="connsiteX2228" y="connsiteY2228"/>
                    </a:cxn>
                    <a:cxn ang="0">
                      <a:pos x="connsiteX2229" y="connsiteY2229"/>
                    </a:cxn>
                    <a:cxn ang="0">
                      <a:pos x="connsiteX2230" y="connsiteY2230"/>
                    </a:cxn>
                    <a:cxn ang="0">
                      <a:pos x="connsiteX2231" y="connsiteY2231"/>
                    </a:cxn>
                    <a:cxn ang="0">
                      <a:pos x="connsiteX2232" y="connsiteY2232"/>
                    </a:cxn>
                    <a:cxn ang="0">
                      <a:pos x="connsiteX2233" y="connsiteY2233"/>
                    </a:cxn>
                    <a:cxn ang="0">
                      <a:pos x="connsiteX2234" y="connsiteY2234"/>
                    </a:cxn>
                    <a:cxn ang="0">
                      <a:pos x="connsiteX2235" y="connsiteY2235"/>
                    </a:cxn>
                    <a:cxn ang="0">
                      <a:pos x="connsiteX2236" y="connsiteY2236"/>
                    </a:cxn>
                    <a:cxn ang="0">
                      <a:pos x="connsiteX2237" y="connsiteY2237"/>
                    </a:cxn>
                    <a:cxn ang="0">
                      <a:pos x="connsiteX2238" y="connsiteY2238"/>
                    </a:cxn>
                    <a:cxn ang="0">
                      <a:pos x="connsiteX2239" y="connsiteY2239"/>
                    </a:cxn>
                    <a:cxn ang="0">
                      <a:pos x="connsiteX2240" y="connsiteY2240"/>
                    </a:cxn>
                    <a:cxn ang="0">
                      <a:pos x="connsiteX2241" y="connsiteY2241"/>
                    </a:cxn>
                    <a:cxn ang="0">
                      <a:pos x="connsiteX2242" y="connsiteY2242"/>
                    </a:cxn>
                    <a:cxn ang="0">
                      <a:pos x="connsiteX2243" y="connsiteY2243"/>
                    </a:cxn>
                    <a:cxn ang="0">
                      <a:pos x="connsiteX2244" y="connsiteY2244"/>
                    </a:cxn>
                    <a:cxn ang="0">
                      <a:pos x="connsiteX2245" y="connsiteY2245"/>
                    </a:cxn>
                    <a:cxn ang="0">
                      <a:pos x="connsiteX2246" y="connsiteY2246"/>
                    </a:cxn>
                    <a:cxn ang="0">
                      <a:pos x="connsiteX2247" y="connsiteY2247"/>
                    </a:cxn>
                    <a:cxn ang="0">
                      <a:pos x="connsiteX2248" y="connsiteY2248"/>
                    </a:cxn>
                    <a:cxn ang="0">
                      <a:pos x="connsiteX2249" y="connsiteY2249"/>
                    </a:cxn>
                    <a:cxn ang="0">
                      <a:pos x="connsiteX2250" y="connsiteY2250"/>
                    </a:cxn>
                    <a:cxn ang="0">
                      <a:pos x="connsiteX2251" y="connsiteY2251"/>
                    </a:cxn>
                    <a:cxn ang="0">
                      <a:pos x="connsiteX2252" y="connsiteY2252"/>
                    </a:cxn>
                    <a:cxn ang="0">
                      <a:pos x="connsiteX2253" y="connsiteY2253"/>
                    </a:cxn>
                    <a:cxn ang="0">
                      <a:pos x="connsiteX2254" y="connsiteY2254"/>
                    </a:cxn>
                    <a:cxn ang="0">
                      <a:pos x="connsiteX2255" y="connsiteY2255"/>
                    </a:cxn>
                    <a:cxn ang="0">
                      <a:pos x="connsiteX2256" y="connsiteY2256"/>
                    </a:cxn>
                    <a:cxn ang="0">
                      <a:pos x="connsiteX2257" y="connsiteY2257"/>
                    </a:cxn>
                    <a:cxn ang="0">
                      <a:pos x="connsiteX2258" y="connsiteY2258"/>
                    </a:cxn>
                    <a:cxn ang="0">
                      <a:pos x="connsiteX2259" y="connsiteY2259"/>
                    </a:cxn>
                    <a:cxn ang="0">
                      <a:pos x="connsiteX2260" y="connsiteY2260"/>
                    </a:cxn>
                    <a:cxn ang="0">
                      <a:pos x="connsiteX2261" y="connsiteY2261"/>
                    </a:cxn>
                    <a:cxn ang="0">
                      <a:pos x="connsiteX2262" y="connsiteY2262"/>
                    </a:cxn>
                    <a:cxn ang="0">
                      <a:pos x="connsiteX2263" y="connsiteY2263"/>
                    </a:cxn>
                    <a:cxn ang="0">
                      <a:pos x="connsiteX2264" y="connsiteY2264"/>
                    </a:cxn>
                    <a:cxn ang="0">
                      <a:pos x="connsiteX2265" y="connsiteY2265"/>
                    </a:cxn>
                    <a:cxn ang="0">
                      <a:pos x="connsiteX2266" y="connsiteY2266"/>
                    </a:cxn>
                    <a:cxn ang="0">
                      <a:pos x="connsiteX2267" y="connsiteY2267"/>
                    </a:cxn>
                    <a:cxn ang="0">
                      <a:pos x="connsiteX2268" y="connsiteY2268"/>
                    </a:cxn>
                    <a:cxn ang="0">
                      <a:pos x="connsiteX2269" y="connsiteY2269"/>
                    </a:cxn>
                    <a:cxn ang="0">
                      <a:pos x="connsiteX2270" y="connsiteY2270"/>
                    </a:cxn>
                    <a:cxn ang="0">
                      <a:pos x="connsiteX2271" y="connsiteY2271"/>
                    </a:cxn>
                    <a:cxn ang="0">
                      <a:pos x="connsiteX2272" y="connsiteY2272"/>
                    </a:cxn>
                    <a:cxn ang="0">
                      <a:pos x="connsiteX2273" y="connsiteY2273"/>
                    </a:cxn>
                    <a:cxn ang="0">
                      <a:pos x="connsiteX2274" y="connsiteY2274"/>
                    </a:cxn>
                    <a:cxn ang="0">
                      <a:pos x="connsiteX2275" y="connsiteY2275"/>
                    </a:cxn>
                    <a:cxn ang="0">
                      <a:pos x="connsiteX2276" y="connsiteY2276"/>
                    </a:cxn>
                    <a:cxn ang="0">
                      <a:pos x="connsiteX2277" y="connsiteY2277"/>
                    </a:cxn>
                    <a:cxn ang="0">
                      <a:pos x="connsiteX2278" y="connsiteY2278"/>
                    </a:cxn>
                    <a:cxn ang="0">
                      <a:pos x="connsiteX2279" y="connsiteY2279"/>
                    </a:cxn>
                    <a:cxn ang="0">
                      <a:pos x="connsiteX2280" y="connsiteY2280"/>
                    </a:cxn>
                    <a:cxn ang="0">
                      <a:pos x="connsiteX2281" y="connsiteY2281"/>
                    </a:cxn>
                    <a:cxn ang="0">
                      <a:pos x="connsiteX2282" y="connsiteY2282"/>
                    </a:cxn>
                    <a:cxn ang="0">
                      <a:pos x="connsiteX2283" y="connsiteY2283"/>
                    </a:cxn>
                    <a:cxn ang="0">
                      <a:pos x="connsiteX2284" y="connsiteY2284"/>
                    </a:cxn>
                    <a:cxn ang="0">
                      <a:pos x="connsiteX2285" y="connsiteY2285"/>
                    </a:cxn>
                    <a:cxn ang="0">
                      <a:pos x="connsiteX2286" y="connsiteY2286"/>
                    </a:cxn>
                    <a:cxn ang="0">
                      <a:pos x="connsiteX2287" y="connsiteY2287"/>
                    </a:cxn>
                    <a:cxn ang="0">
                      <a:pos x="connsiteX2288" y="connsiteY2288"/>
                    </a:cxn>
                    <a:cxn ang="0">
                      <a:pos x="connsiteX2289" y="connsiteY2289"/>
                    </a:cxn>
                    <a:cxn ang="0">
                      <a:pos x="connsiteX2290" y="connsiteY2290"/>
                    </a:cxn>
                    <a:cxn ang="0">
                      <a:pos x="connsiteX2291" y="connsiteY2291"/>
                    </a:cxn>
                    <a:cxn ang="0">
                      <a:pos x="connsiteX2292" y="connsiteY2292"/>
                    </a:cxn>
                    <a:cxn ang="0">
                      <a:pos x="connsiteX2293" y="connsiteY2293"/>
                    </a:cxn>
                    <a:cxn ang="0">
                      <a:pos x="connsiteX2294" y="connsiteY2294"/>
                    </a:cxn>
                    <a:cxn ang="0">
                      <a:pos x="connsiteX2295" y="connsiteY2295"/>
                    </a:cxn>
                    <a:cxn ang="0">
                      <a:pos x="connsiteX2296" y="connsiteY2296"/>
                    </a:cxn>
                    <a:cxn ang="0">
                      <a:pos x="connsiteX2297" y="connsiteY2297"/>
                    </a:cxn>
                    <a:cxn ang="0">
                      <a:pos x="connsiteX2298" y="connsiteY2298"/>
                    </a:cxn>
                    <a:cxn ang="0">
                      <a:pos x="connsiteX2299" y="connsiteY2299"/>
                    </a:cxn>
                    <a:cxn ang="0">
                      <a:pos x="connsiteX2300" y="connsiteY2300"/>
                    </a:cxn>
                    <a:cxn ang="0">
                      <a:pos x="connsiteX2301" y="connsiteY2301"/>
                    </a:cxn>
                    <a:cxn ang="0">
                      <a:pos x="connsiteX2302" y="connsiteY2302"/>
                    </a:cxn>
                    <a:cxn ang="0">
                      <a:pos x="connsiteX2303" y="connsiteY2303"/>
                    </a:cxn>
                    <a:cxn ang="0">
                      <a:pos x="connsiteX2304" y="connsiteY2304"/>
                    </a:cxn>
                    <a:cxn ang="0">
                      <a:pos x="connsiteX2305" y="connsiteY2305"/>
                    </a:cxn>
                    <a:cxn ang="0">
                      <a:pos x="connsiteX2306" y="connsiteY2306"/>
                    </a:cxn>
                    <a:cxn ang="0">
                      <a:pos x="connsiteX2307" y="connsiteY2307"/>
                    </a:cxn>
                    <a:cxn ang="0">
                      <a:pos x="connsiteX2308" y="connsiteY2308"/>
                    </a:cxn>
                    <a:cxn ang="0">
                      <a:pos x="connsiteX2309" y="connsiteY2309"/>
                    </a:cxn>
                    <a:cxn ang="0">
                      <a:pos x="connsiteX2310" y="connsiteY2310"/>
                    </a:cxn>
                    <a:cxn ang="0">
                      <a:pos x="connsiteX2311" y="connsiteY2311"/>
                    </a:cxn>
                    <a:cxn ang="0">
                      <a:pos x="connsiteX2312" y="connsiteY2312"/>
                    </a:cxn>
                    <a:cxn ang="0">
                      <a:pos x="connsiteX2313" y="connsiteY2313"/>
                    </a:cxn>
                    <a:cxn ang="0">
                      <a:pos x="connsiteX2314" y="connsiteY2314"/>
                    </a:cxn>
                    <a:cxn ang="0">
                      <a:pos x="connsiteX2315" y="connsiteY2315"/>
                    </a:cxn>
                    <a:cxn ang="0">
                      <a:pos x="connsiteX2316" y="connsiteY2316"/>
                    </a:cxn>
                    <a:cxn ang="0">
                      <a:pos x="connsiteX2317" y="connsiteY2317"/>
                    </a:cxn>
                    <a:cxn ang="0">
                      <a:pos x="connsiteX2318" y="connsiteY2318"/>
                    </a:cxn>
                    <a:cxn ang="0">
                      <a:pos x="connsiteX2319" y="connsiteY2319"/>
                    </a:cxn>
                    <a:cxn ang="0">
                      <a:pos x="connsiteX2320" y="connsiteY2320"/>
                    </a:cxn>
                    <a:cxn ang="0">
                      <a:pos x="connsiteX2321" y="connsiteY2321"/>
                    </a:cxn>
                    <a:cxn ang="0">
                      <a:pos x="connsiteX2322" y="connsiteY2322"/>
                    </a:cxn>
                    <a:cxn ang="0">
                      <a:pos x="connsiteX2323" y="connsiteY2323"/>
                    </a:cxn>
                    <a:cxn ang="0">
                      <a:pos x="connsiteX2324" y="connsiteY2324"/>
                    </a:cxn>
                    <a:cxn ang="0">
                      <a:pos x="connsiteX2325" y="connsiteY2325"/>
                    </a:cxn>
                    <a:cxn ang="0">
                      <a:pos x="connsiteX2326" y="connsiteY2326"/>
                    </a:cxn>
                    <a:cxn ang="0">
                      <a:pos x="connsiteX2327" y="connsiteY2327"/>
                    </a:cxn>
                    <a:cxn ang="0">
                      <a:pos x="connsiteX2328" y="connsiteY2328"/>
                    </a:cxn>
                    <a:cxn ang="0">
                      <a:pos x="connsiteX2329" y="connsiteY2329"/>
                    </a:cxn>
                    <a:cxn ang="0">
                      <a:pos x="connsiteX2330" y="connsiteY2330"/>
                    </a:cxn>
                    <a:cxn ang="0">
                      <a:pos x="connsiteX2331" y="connsiteY2331"/>
                    </a:cxn>
                    <a:cxn ang="0">
                      <a:pos x="connsiteX2332" y="connsiteY2332"/>
                    </a:cxn>
                    <a:cxn ang="0">
                      <a:pos x="connsiteX2333" y="connsiteY2333"/>
                    </a:cxn>
                    <a:cxn ang="0">
                      <a:pos x="connsiteX2334" y="connsiteY2334"/>
                    </a:cxn>
                    <a:cxn ang="0">
                      <a:pos x="connsiteX2335" y="connsiteY2335"/>
                    </a:cxn>
                    <a:cxn ang="0">
                      <a:pos x="connsiteX2336" y="connsiteY2336"/>
                    </a:cxn>
                    <a:cxn ang="0">
                      <a:pos x="connsiteX2337" y="connsiteY2337"/>
                    </a:cxn>
                    <a:cxn ang="0">
                      <a:pos x="connsiteX2338" y="connsiteY2338"/>
                    </a:cxn>
                    <a:cxn ang="0">
                      <a:pos x="connsiteX2339" y="connsiteY2339"/>
                    </a:cxn>
                    <a:cxn ang="0">
                      <a:pos x="connsiteX2340" y="connsiteY2340"/>
                    </a:cxn>
                    <a:cxn ang="0">
                      <a:pos x="connsiteX2341" y="connsiteY2341"/>
                    </a:cxn>
                    <a:cxn ang="0">
                      <a:pos x="connsiteX2342" y="connsiteY2342"/>
                    </a:cxn>
                    <a:cxn ang="0">
                      <a:pos x="connsiteX2343" y="connsiteY2343"/>
                    </a:cxn>
                    <a:cxn ang="0">
                      <a:pos x="connsiteX2344" y="connsiteY2344"/>
                    </a:cxn>
                    <a:cxn ang="0">
                      <a:pos x="connsiteX2345" y="connsiteY2345"/>
                    </a:cxn>
                    <a:cxn ang="0">
                      <a:pos x="connsiteX2346" y="connsiteY2346"/>
                    </a:cxn>
                    <a:cxn ang="0">
                      <a:pos x="connsiteX2347" y="connsiteY2347"/>
                    </a:cxn>
                    <a:cxn ang="0">
                      <a:pos x="connsiteX2348" y="connsiteY2348"/>
                    </a:cxn>
                    <a:cxn ang="0">
                      <a:pos x="connsiteX2349" y="connsiteY2349"/>
                    </a:cxn>
                    <a:cxn ang="0">
                      <a:pos x="connsiteX2350" y="connsiteY2350"/>
                    </a:cxn>
                    <a:cxn ang="0">
                      <a:pos x="connsiteX2351" y="connsiteY2351"/>
                    </a:cxn>
                    <a:cxn ang="0">
                      <a:pos x="connsiteX2352" y="connsiteY2352"/>
                    </a:cxn>
                    <a:cxn ang="0">
                      <a:pos x="connsiteX2353" y="connsiteY2353"/>
                    </a:cxn>
                    <a:cxn ang="0">
                      <a:pos x="connsiteX2354" y="connsiteY2354"/>
                    </a:cxn>
                    <a:cxn ang="0">
                      <a:pos x="connsiteX2355" y="connsiteY2355"/>
                    </a:cxn>
                    <a:cxn ang="0">
                      <a:pos x="connsiteX2356" y="connsiteY2356"/>
                    </a:cxn>
                    <a:cxn ang="0">
                      <a:pos x="connsiteX2357" y="connsiteY2357"/>
                    </a:cxn>
                    <a:cxn ang="0">
                      <a:pos x="connsiteX2358" y="connsiteY2358"/>
                    </a:cxn>
                    <a:cxn ang="0">
                      <a:pos x="connsiteX2359" y="connsiteY2359"/>
                    </a:cxn>
                    <a:cxn ang="0">
                      <a:pos x="connsiteX2360" y="connsiteY2360"/>
                    </a:cxn>
                    <a:cxn ang="0">
                      <a:pos x="connsiteX2361" y="connsiteY2361"/>
                    </a:cxn>
                    <a:cxn ang="0">
                      <a:pos x="connsiteX2362" y="connsiteY2362"/>
                    </a:cxn>
                    <a:cxn ang="0">
                      <a:pos x="connsiteX2363" y="connsiteY2363"/>
                    </a:cxn>
                    <a:cxn ang="0">
                      <a:pos x="connsiteX2364" y="connsiteY2364"/>
                    </a:cxn>
                    <a:cxn ang="0">
                      <a:pos x="connsiteX2365" y="connsiteY2365"/>
                    </a:cxn>
                    <a:cxn ang="0">
                      <a:pos x="connsiteX2366" y="connsiteY2366"/>
                    </a:cxn>
                    <a:cxn ang="0">
                      <a:pos x="connsiteX2367" y="connsiteY2367"/>
                    </a:cxn>
                    <a:cxn ang="0">
                      <a:pos x="connsiteX2368" y="connsiteY2368"/>
                    </a:cxn>
                    <a:cxn ang="0">
                      <a:pos x="connsiteX2369" y="connsiteY2369"/>
                    </a:cxn>
                    <a:cxn ang="0">
                      <a:pos x="connsiteX2370" y="connsiteY2370"/>
                    </a:cxn>
                    <a:cxn ang="0">
                      <a:pos x="connsiteX2371" y="connsiteY2371"/>
                    </a:cxn>
                    <a:cxn ang="0">
                      <a:pos x="connsiteX2372" y="connsiteY2372"/>
                    </a:cxn>
                    <a:cxn ang="0">
                      <a:pos x="connsiteX2373" y="connsiteY2373"/>
                    </a:cxn>
                    <a:cxn ang="0">
                      <a:pos x="connsiteX2374" y="connsiteY2374"/>
                    </a:cxn>
                    <a:cxn ang="0">
                      <a:pos x="connsiteX2375" y="connsiteY2375"/>
                    </a:cxn>
                    <a:cxn ang="0">
                      <a:pos x="connsiteX2376" y="connsiteY2376"/>
                    </a:cxn>
                    <a:cxn ang="0">
                      <a:pos x="connsiteX2377" y="connsiteY2377"/>
                    </a:cxn>
                    <a:cxn ang="0">
                      <a:pos x="connsiteX2378" y="connsiteY2378"/>
                    </a:cxn>
                    <a:cxn ang="0">
                      <a:pos x="connsiteX2379" y="connsiteY2379"/>
                    </a:cxn>
                    <a:cxn ang="0">
                      <a:pos x="connsiteX2380" y="connsiteY2380"/>
                    </a:cxn>
                    <a:cxn ang="0">
                      <a:pos x="connsiteX2381" y="connsiteY2381"/>
                    </a:cxn>
                    <a:cxn ang="0">
                      <a:pos x="connsiteX2382" y="connsiteY2382"/>
                    </a:cxn>
                    <a:cxn ang="0">
                      <a:pos x="connsiteX2383" y="connsiteY2383"/>
                    </a:cxn>
                    <a:cxn ang="0">
                      <a:pos x="connsiteX2384" y="connsiteY2384"/>
                    </a:cxn>
                    <a:cxn ang="0">
                      <a:pos x="connsiteX2385" y="connsiteY2385"/>
                    </a:cxn>
                    <a:cxn ang="0">
                      <a:pos x="connsiteX2386" y="connsiteY2386"/>
                    </a:cxn>
                    <a:cxn ang="0">
                      <a:pos x="connsiteX2387" y="connsiteY2387"/>
                    </a:cxn>
                    <a:cxn ang="0">
                      <a:pos x="connsiteX2388" y="connsiteY2388"/>
                    </a:cxn>
                    <a:cxn ang="0">
                      <a:pos x="connsiteX2389" y="connsiteY2389"/>
                    </a:cxn>
                    <a:cxn ang="0">
                      <a:pos x="connsiteX2390" y="connsiteY2390"/>
                    </a:cxn>
                    <a:cxn ang="0">
                      <a:pos x="connsiteX2391" y="connsiteY2391"/>
                    </a:cxn>
                    <a:cxn ang="0">
                      <a:pos x="connsiteX2392" y="connsiteY2392"/>
                    </a:cxn>
                    <a:cxn ang="0">
                      <a:pos x="connsiteX2393" y="connsiteY2393"/>
                    </a:cxn>
                    <a:cxn ang="0">
                      <a:pos x="connsiteX2394" y="connsiteY2394"/>
                    </a:cxn>
                    <a:cxn ang="0">
                      <a:pos x="connsiteX2395" y="connsiteY2395"/>
                    </a:cxn>
                    <a:cxn ang="0">
                      <a:pos x="connsiteX2396" y="connsiteY2396"/>
                    </a:cxn>
                    <a:cxn ang="0">
                      <a:pos x="connsiteX2397" y="connsiteY2397"/>
                    </a:cxn>
                    <a:cxn ang="0">
                      <a:pos x="connsiteX2398" y="connsiteY2398"/>
                    </a:cxn>
                    <a:cxn ang="0">
                      <a:pos x="connsiteX2399" y="connsiteY2399"/>
                    </a:cxn>
                    <a:cxn ang="0">
                      <a:pos x="connsiteX2400" y="connsiteY2400"/>
                    </a:cxn>
                    <a:cxn ang="0">
                      <a:pos x="connsiteX2401" y="connsiteY2401"/>
                    </a:cxn>
                    <a:cxn ang="0">
                      <a:pos x="connsiteX2402" y="connsiteY2402"/>
                    </a:cxn>
                    <a:cxn ang="0">
                      <a:pos x="connsiteX2403" y="connsiteY2403"/>
                    </a:cxn>
                    <a:cxn ang="0">
                      <a:pos x="connsiteX2404" y="connsiteY2404"/>
                    </a:cxn>
                    <a:cxn ang="0">
                      <a:pos x="connsiteX2405" y="connsiteY2405"/>
                    </a:cxn>
                    <a:cxn ang="0">
                      <a:pos x="connsiteX2406" y="connsiteY2406"/>
                    </a:cxn>
                    <a:cxn ang="0">
                      <a:pos x="connsiteX2407" y="connsiteY2407"/>
                    </a:cxn>
                    <a:cxn ang="0">
                      <a:pos x="connsiteX2408" y="connsiteY2408"/>
                    </a:cxn>
                    <a:cxn ang="0">
                      <a:pos x="connsiteX2409" y="connsiteY2409"/>
                    </a:cxn>
                    <a:cxn ang="0">
                      <a:pos x="connsiteX2410" y="connsiteY2410"/>
                    </a:cxn>
                    <a:cxn ang="0">
                      <a:pos x="connsiteX2411" y="connsiteY2411"/>
                    </a:cxn>
                    <a:cxn ang="0">
                      <a:pos x="connsiteX2412" y="connsiteY2412"/>
                    </a:cxn>
                    <a:cxn ang="0">
                      <a:pos x="connsiteX2413" y="connsiteY2413"/>
                    </a:cxn>
                    <a:cxn ang="0">
                      <a:pos x="connsiteX2414" y="connsiteY2414"/>
                    </a:cxn>
                    <a:cxn ang="0">
                      <a:pos x="connsiteX2415" y="connsiteY2415"/>
                    </a:cxn>
                    <a:cxn ang="0">
                      <a:pos x="connsiteX2416" y="connsiteY2416"/>
                    </a:cxn>
                    <a:cxn ang="0">
                      <a:pos x="connsiteX2417" y="connsiteY2417"/>
                    </a:cxn>
                    <a:cxn ang="0">
                      <a:pos x="connsiteX2418" y="connsiteY2418"/>
                    </a:cxn>
                    <a:cxn ang="0">
                      <a:pos x="connsiteX2419" y="connsiteY2419"/>
                    </a:cxn>
                    <a:cxn ang="0">
                      <a:pos x="connsiteX2420" y="connsiteY2420"/>
                    </a:cxn>
                    <a:cxn ang="0">
                      <a:pos x="connsiteX2421" y="connsiteY2421"/>
                    </a:cxn>
                    <a:cxn ang="0">
                      <a:pos x="connsiteX2422" y="connsiteY2422"/>
                    </a:cxn>
                    <a:cxn ang="0">
                      <a:pos x="connsiteX2423" y="connsiteY2423"/>
                    </a:cxn>
                    <a:cxn ang="0">
                      <a:pos x="connsiteX2424" y="connsiteY2424"/>
                    </a:cxn>
                    <a:cxn ang="0">
                      <a:pos x="connsiteX2425" y="connsiteY2425"/>
                    </a:cxn>
                    <a:cxn ang="0">
                      <a:pos x="connsiteX2426" y="connsiteY2426"/>
                    </a:cxn>
                    <a:cxn ang="0">
                      <a:pos x="connsiteX2427" y="connsiteY2427"/>
                    </a:cxn>
                    <a:cxn ang="0">
                      <a:pos x="connsiteX2428" y="connsiteY2428"/>
                    </a:cxn>
                    <a:cxn ang="0">
                      <a:pos x="connsiteX2429" y="connsiteY2429"/>
                    </a:cxn>
                    <a:cxn ang="0">
                      <a:pos x="connsiteX2430" y="connsiteY2430"/>
                    </a:cxn>
                    <a:cxn ang="0">
                      <a:pos x="connsiteX2431" y="connsiteY2431"/>
                    </a:cxn>
                    <a:cxn ang="0">
                      <a:pos x="connsiteX2432" y="connsiteY2432"/>
                    </a:cxn>
                    <a:cxn ang="0">
                      <a:pos x="connsiteX2433" y="connsiteY2433"/>
                    </a:cxn>
                    <a:cxn ang="0">
                      <a:pos x="connsiteX2434" y="connsiteY2434"/>
                    </a:cxn>
                    <a:cxn ang="0">
                      <a:pos x="connsiteX2435" y="connsiteY2435"/>
                    </a:cxn>
                    <a:cxn ang="0">
                      <a:pos x="connsiteX2436" y="connsiteY2436"/>
                    </a:cxn>
                    <a:cxn ang="0">
                      <a:pos x="connsiteX2437" y="connsiteY2437"/>
                    </a:cxn>
                    <a:cxn ang="0">
                      <a:pos x="connsiteX2438" y="connsiteY2438"/>
                    </a:cxn>
                    <a:cxn ang="0">
                      <a:pos x="connsiteX2439" y="connsiteY2439"/>
                    </a:cxn>
                    <a:cxn ang="0">
                      <a:pos x="connsiteX2440" y="connsiteY2440"/>
                    </a:cxn>
                    <a:cxn ang="0">
                      <a:pos x="connsiteX2441" y="connsiteY2441"/>
                    </a:cxn>
                    <a:cxn ang="0">
                      <a:pos x="connsiteX2442" y="connsiteY2442"/>
                    </a:cxn>
                    <a:cxn ang="0">
                      <a:pos x="connsiteX2443" y="connsiteY2443"/>
                    </a:cxn>
                    <a:cxn ang="0">
                      <a:pos x="connsiteX2444" y="connsiteY2444"/>
                    </a:cxn>
                    <a:cxn ang="0">
                      <a:pos x="connsiteX2445" y="connsiteY2445"/>
                    </a:cxn>
                    <a:cxn ang="0">
                      <a:pos x="connsiteX2446" y="connsiteY2446"/>
                    </a:cxn>
                    <a:cxn ang="0">
                      <a:pos x="connsiteX2447" y="connsiteY2447"/>
                    </a:cxn>
                    <a:cxn ang="0">
                      <a:pos x="connsiteX2448" y="connsiteY2448"/>
                    </a:cxn>
                    <a:cxn ang="0">
                      <a:pos x="connsiteX2449" y="connsiteY2449"/>
                    </a:cxn>
                    <a:cxn ang="0">
                      <a:pos x="connsiteX2450" y="connsiteY2450"/>
                    </a:cxn>
                    <a:cxn ang="0">
                      <a:pos x="connsiteX2451" y="connsiteY2451"/>
                    </a:cxn>
                    <a:cxn ang="0">
                      <a:pos x="connsiteX2452" y="connsiteY2452"/>
                    </a:cxn>
                    <a:cxn ang="0">
                      <a:pos x="connsiteX2453" y="connsiteY2453"/>
                    </a:cxn>
                    <a:cxn ang="0">
                      <a:pos x="connsiteX2454" y="connsiteY2454"/>
                    </a:cxn>
                    <a:cxn ang="0">
                      <a:pos x="connsiteX2455" y="connsiteY2455"/>
                    </a:cxn>
                    <a:cxn ang="0">
                      <a:pos x="connsiteX2456" y="connsiteY2456"/>
                    </a:cxn>
                    <a:cxn ang="0">
                      <a:pos x="connsiteX2457" y="connsiteY2457"/>
                    </a:cxn>
                    <a:cxn ang="0">
                      <a:pos x="connsiteX2458" y="connsiteY2458"/>
                    </a:cxn>
                    <a:cxn ang="0">
                      <a:pos x="connsiteX2459" y="connsiteY2459"/>
                    </a:cxn>
                    <a:cxn ang="0">
                      <a:pos x="connsiteX2460" y="connsiteY2460"/>
                    </a:cxn>
                    <a:cxn ang="0">
                      <a:pos x="connsiteX2461" y="connsiteY2461"/>
                    </a:cxn>
                    <a:cxn ang="0">
                      <a:pos x="connsiteX2462" y="connsiteY2462"/>
                    </a:cxn>
                    <a:cxn ang="0">
                      <a:pos x="connsiteX2463" y="connsiteY2463"/>
                    </a:cxn>
                    <a:cxn ang="0">
                      <a:pos x="connsiteX2464" y="connsiteY2464"/>
                    </a:cxn>
                    <a:cxn ang="0">
                      <a:pos x="connsiteX2465" y="connsiteY2465"/>
                    </a:cxn>
                    <a:cxn ang="0">
                      <a:pos x="connsiteX2466" y="connsiteY2466"/>
                    </a:cxn>
                    <a:cxn ang="0">
                      <a:pos x="connsiteX2467" y="connsiteY2467"/>
                    </a:cxn>
                    <a:cxn ang="0">
                      <a:pos x="connsiteX2468" y="connsiteY2468"/>
                    </a:cxn>
                    <a:cxn ang="0">
                      <a:pos x="connsiteX2469" y="connsiteY2469"/>
                    </a:cxn>
                    <a:cxn ang="0">
                      <a:pos x="connsiteX2470" y="connsiteY2470"/>
                    </a:cxn>
                    <a:cxn ang="0">
                      <a:pos x="connsiteX2471" y="connsiteY2471"/>
                    </a:cxn>
                    <a:cxn ang="0">
                      <a:pos x="connsiteX2472" y="connsiteY2472"/>
                    </a:cxn>
                    <a:cxn ang="0">
                      <a:pos x="connsiteX2473" y="connsiteY2473"/>
                    </a:cxn>
                    <a:cxn ang="0">
                      <a:pos x="connsiteX2474" y="connsiteY2474"/>
                    </a:cxn>
                    <a:cxn ang="0">
                      <a:pos x="connsiteX2475" y="connsiteY2475"/>
                    </a:cxn>
                    <a:cxn ang="0">
                      <a:pos x="connsiteX2476" y="connsiteY2476"/>
                    </a:cxn>
                    <a:cxn ang="0">
                      <a:pos x="connsiteX2477" y="connsiteY2477"/>
                    </a:cxn>
                    <a:cxn ang="0">
                      <a:pos x="connsiteX2478" y="connsiteY2478"/>
                    </a:cxn>
                    <a:cxn ang="0">
                      <a:pos x="connsiteX2479" y="connsiteY2479"/>
                    </a:cxn>
                    <a:cxn ang="0">
                      <a:pos x="connsiteX2480" y="connsiteY2480"/>
                    </a:cxn>
                    <a:cxn ang="0">
                      <a:pos x="connsiteX2481" y="connsiteY2481"/>
                    </a:cxn>
                    <a:cxn ang="0">
                      <a:pos x="connsiteX2482" y="connsiteY2482"/>
                    </a:cxn>
                    <a:cxn ang="0">
                      <a:pos x="connsiteX2483" y="connsiteY2483"/>
                    </a:cxn>
                    <a:cxn ang="0">
                      <a:pos x="connsiteX2484" y="connsiteY2484"/>
                    </a:cxn>
                    <a:cxn ang="0">
                      <a:pos x="connsiteX2485" y="connsiteY2485"/>
                    </a:cxn>
                    <a:cxn ang="0">
                      <a:pos x="connsiteX2486" y="connsiteY2486"/>
                    </a:cxn>
                    <a:cxn ang="0">
                      <a:pos x="connsiteX2487" y="connsiteY2487"/>
                    </a:cxn>
                    <a:cxn ang="0">
                      <a:pos x="connsiteX2488" y="connsiteY2488"/>
                    </a:cxn>
                    <a:cxn ang="0">
                      <a:pos x="connsiteX2489" y="connsiteY2489"/>
                    </a:cxn>
                    <a:cxn ang="0">
                      <a:pos x="connsiteX2490" y="connsiteY2490"/>
                    </a:cxn>
                    <a:cxn ang="0">
                      <a:pos x="connsiteX2491" y="connsiteY2491"/>
                    </a:cxn>
                    <a:cxn ang="0">
                      <a:pos x="connsiteX2492" y="connsiteY2492"/>
                    </a:cxn>
                    <a:cxn ang="0">
                      <a:pos x="connsiteX2493" y="connsiteY2493"/>
                    </a:cxn>
                    <a:cxn ang="0">
                      <a:pos x="connsiteX2494" y="connsiteY2494"/>
                    </a:cxn>
                    <a:cxn ang="0">
                      <a:pos x="connsiteX2495" y="connsiteY2495"/>
                    </a:cxn>
                    <a:cxn ang="0">
                      <a:pos x="connsiteX2496" y="connsiteY2496"/>
                    </a:cxn>
                    <a:cxn ang="0">
                      <a:pos x="connsiteX2497" y="connsiteY2497"/>
                    </a:cxn>
                    <a:cxn ang="0">
                      <a:pos x="connsiteX2498" y="connsiteY2498"/>
                    </a:cxn>
                    <a:cxn ang="0">
                      <a:pos x="connsiteX2499" y="connsiteY2499"/>
                    </a:cxn>
                    <a:cxn ang="0">
                      <a:pos x="connsiteX2500" y="connsiteY2500"/>
                    </a:cxn>
                    <a:cxn ang="0">
                      <a:pos x="connsiteX2501" y="connsiteY2501"/>
                    </a:cxn>
                    <a:cxn ang="0">
                      <a:pos x="connsiteX2502" y="connsiteY2502"/>
                    </a:cxn>
                    <a:cxn ang="0">
                      <a:pos x="connsiteX2503" y="connsiteY2503"/>
                    </a:cxn>
                    <a:cxn ang="0">
                      <a:pos x="connsiteX2504" y="connsiteY2504"/>
                    </a:cxn>
                    <a:cxn ang="0">
                      <a:pos x="connsiteX2505" y="connsiteY2505"/>
                    </a:cxn>
                    <a:cxn ang="0">
                      <a:pos x="connsiteX2506" y="connsiteY2506"/>
                    </a:cxn>
                    <a:cxn ang="0">
                      <a:pos x="connsiteX2507" y="connsiteY2507"/>
                    </a:cxn>
                    <a:cxn ang="0">
                      <a:pos x="connsiteX2508" y="connsiteY2508"/>
                    </a:cxn>
                    <a:cxn ang="0">
                      <a:pos x="connsiteX2509" y="connsiteY2509"/>
                    </a:cxn>
                    <a:cxn ang="0">
                      <a:pos x="connsiteX2510" y="connsiteY2510"/>
                    </a:cxn>
                    <a:cxn ang="0">
                      <a:pos x="connsiteX2511" y="connsiteY2511"/>
                    </a:cxn>
                    <a:cxn ang="0">
                      <a:pos x="connsiteX2512" y="connsiteY2512"/>
                    </a:cxn>
                    <a:cxn ang="0">
                      <a:pos x="connsiteX2513" y="connsiteY2513"/>
                    </a:cxn>
                    <a:cxn ang="0">
                      <a:pos x="connsiteX2514" y="connsiteY2514"/>
                    </a:cxn>
                    <a:cxn ang="0">
                      <a:pos x="connsiteX2515" y="connsiteY2515"/>
                    </a:cxn>
                    <a:cxn ang="0">
                      <a:pos x="connsiteX2516" y="connsiteY2516"/>
                    </a:cxn>
                    <a:cxn ang="0">
                      <a:pos x="connsiteX2517" y="connsiteY2517"/>
                    </a:cxn>
                    <a:cxn ang="0">
                      <a:pos x="connsiteX2518" y="connsiteY2518"/>
                    </a:cxn>
                    <a:cxn ang="0">
                      <a:pos x="connsiteX2519" y="connsiteY2519"/>
                    </a:cxn>
                    <a:cxn ang="0">
                      <a:pos x="connsiteX2520" y="connsiteY2520"/>
                    </a:cxn>
                    <a:cxn ang="0">
                      <a:pos x="connsiteX2521" y="connsiteY2521"/>
                    </a:cxn>
                    <a:cxn ang="0">
                      <a:pos x="connsiteX2522" y="connsiteY2522"/>
                    </a:cxn>
                    <a:cxn ang="0">
                      <a:pos x="connsiteX2523" y="connsiteY2523"/>
                    </a:cxn>
                    <a:cxn ang="0">
                      <a:pos x="connsiteX2524" y="connsiteY2524"/>
                    </a:cxn>
                    <a:cxn ang="0">
                      <a:pos x="connsiteX2525" y="connsiteY2525"/>
                    </a:cxn>
                    <a:cxn ang="0">
                      <a:pos x="connsiteX2526" y="connsiteY2526"/>
                    </a:cxn>
                    <a:cxn ang="0">
                      <a:pos x="connsiteX2527" y="connsiteY2527"/>
                    </a:cxn>
                    <a:cxn ang="0">
                      <a:pos x="connsiteX2528" y="connsiteY2528"/>
                    </a:cxn>
                    <a:cxn ang="0">
                      <a:pos x="connsiteX2529" y="connsiteY2529"/>
                    </a:cxn>
                    <a:cxn ang="0">
                      <a:pos x="connsiteX2530" y="connsiteY2530"/>
                    </a:cxn>
                    <a:cxn ang="0">
                      <a:pos x="connsiteX2531" y="connsiteY2531"/>
                    </a:cxn>
                    <a:cxn ang="0">
                      <a:pos x="connsiteX2532" y="connsiteY2532"/>
                    </a:cxn>
                    <a:cxn ang="0">
                      <a:pos x="connsiteX2533" y="connsiteY2533"/>
                    </a:cxn>
                    <a:cxn ang="0">
                      <a:pos x="connsiteX2534" y="connsiteY2534"/>
                    </a:cxn>
                    <a:cxn ang="0">
                      <a:pos x="connsiteX2535" y="connsiteY2535"/>
                    </a:cxn>
                    <a:cxn ang="0">
                      <a:pos x="connsiteX2536" y="connsiteY2536"/>
                    </a:cxn>
                    <a:cxn ang="0">
                      <a:pos x="connsiteX2537" y="connsiteY2537"/>
                    </a:cxn>
                    <a:cxn ang="0">
                      <a:pos x="connsiteX2538" y="connsiteY2538"/>
                    </a:cxn>
                    <a:cxn ang="0">
                      <a:pos x="connsiteX2539" y="connsiteY2539"/>
                    </a:cxn>
                    <a:cxn ang="0">
                      <a:pos x="connsiteX2540" y="connsiteY2540"/>
                    </a:cxn>
                    <a:cxn ang="0">
                      <a:pos x="connsiteX2541" y="connsiteY2541"/>
                    </a:cxn>
                    <a:cxn ang="0">
                      <a:pos x="connsiteX2542" y="connsiteY2542"/>
                    </a:cxn>
                    <a:cxn ang="0">
                      <a:pos x="connsiteX2543" y="connsiteY2543"/>
                    </a:cxn>
                    <a:cxn ang="0">
                      <a:pos x="connsiteX2544" y="connsiteY2544"/>
                    </a:cxn>
                    <a:cxn ang="0">
                      <a:pos x="connsiteX2545" y="connsiteY2545"/>
                    </a:cxn>
                    <a:cxn ang="0">
                      <a:pos x="connsiteX2546" y="connsiteY2546"/>
                    </a:cxn>
                    <a:cxn ang="0">
                      <a:pos x="connsiteX2547" y="connsiteY2547"/>
                    </a:cxn>
                    <a:cxn ang="0">
                      <a:pos x="connsiteX2548" y="connsiteY2548"/>
                    </a:cxn>
                    <a:cxn ang="0">
                      <a:pos x="connsiteX2549" y="connsiteY2549"/>
                    </a:cxn>
                    <a:cxn ang="0">
                      <a:pos x="connsiteX2550" y="connsiteY2550"/>
                    </a:cxn>
                    <a:cxn ang="0">
                      <a:pos x="connsiteX2551" y="connsiteY2551"/>
                    </a:cxn>
                    <a:cxn ang="0">
                      <a:pos x="connsiteX2552" y="connsiteY2552"/>
                    </a:cxn>
                    <a:cxn ang="0">
                      <a:pos x="connsiteX2553" y="connsiteY2553"/>
                    </a:cxn>
                    <a:cxn ang="0">
                      <a:pos x="connsiteX2554" y="connsiteY2554"/>
                    </a:cxn>
                    <a:cxn ang="0">
                      <a:pos x="connsiteX2555" y="connsiteY2555"/>
                    </a:cxn>
                    <a:cxn ang="0">
                      <a:pos x="connsiteX2556" y="connsiteY2556"/>
                    </a:cxn>
                    <a:cxn ang="0">
                      <a:pos x="connsiteX2557" y="connsiteY2557"/>
                    </a:cxn>
                    <a:cxn ang="0">
                      <a:pos x="connsiteX2558" y="connsiteY2558"/>
                    </a:cxn>
                    <a:cxn ang="0">
                      <a:pos x="connsiteX2559" y="connsiteY2559"/>
                    </a:cxn>
                    <a:cxn ang="0">
                      <a:pos x="connsiteX2560" y="connsiteY2560"/>
                    </a:cxn>
                    <a:cxn ang="0">
                      <a:pos x="connsiteX2561" y="connsiteY2561"/>
                    </a:cxn>
                    <a:cxn ang="0">
                      <a:pos x="connsiteX2562" y="connsiteY2562"/>
                    </a:cxn>
                    <a:cxn ang="0">
                      <a:pos x="connsiteX2563" y="connsiteY2563"/>
                    </a:cxn>
                    <a:cxn ang="0">
                      <a:pos x="connsiteX2564" y="connsiteY2564"/>
                    </a:cxn>
                    <a:cxn ang="0">
                      <a:pos x="connsiteX2565" y="connsiteY2565"/>
                    </a:cxn>
                    <a:cxn ang="0">
                      <a:pos x="connsiteX2566" y="connsiteY2566"/>
                    </a:cxn>
                    <a:cxn ang="0">
                      <a:pos x="connsiteX2567" y="connsiteY2567"/>
                    </a:cxn>
                    <a:cxn ang="0">
                      <a:pos x="connsiteX2568" y="connsiteY2568"/>
                    </a:cxn>
                    <a:cxn ang="0">
                      <a:pos x="connsiteX2569" y="connsiteY2569"/>
                    </a:cxn>
                    <a:cxn ang="0">
                      <a:pos x="connsiteX2570" y="connsiteY2570"/>
                    </a:cxn>
                    <a:cxn ang="0">
                      <a:pos x="connsiteX2571" y="connsiteY2571"/>
                    </a:cxn>
                    <a:cxn ang="0">
                      <a:pos x="connsiteX2572" y="connsiteY2572"/>
                    </a:cxn>
                    <a:cxn ang="0">
                      <a:pos x="connsiteX2573" y="connsiteY2573"/>
                    </a:cxn>
                    <a:cxn ang="0">
                      <a:pos x="connsiteX2574" y="connsiteY2574"/>
                    </a:cxn>
                    <a:cxn ang="0">
                      <a:pos x="connsiteX2575" y="connsiteY2575"/>
                    </a:cxn>
                    <a:cxn ang="0">
                      <a:pos x="connsiteX2576" y="connsiteY2576"/>
                    </a:cxn>
                    <a:cxn ang="0">
                      <a:pos x="connsiteX2577" y="connsiteY2577"/>
                    </a:cxn>
                    <a:cxn ang="0">
                      <a:pos x="connsiteX2578" y="connsiteY2578"/>
                    </a:cxn>
                    <a:cxn ang="0">
                      <a:pos x="connsiteX2579" y="connsiteY2579"/>
                    </a:cxn>
                    <a:cxn ang="0">
                      <a:pos x="connsiteX2580" y="connsiteY2580"/>
                    </a:cxn>
                    <a:cxn ang="0">
                      <a:pos x="connsiteX2581" y="connsiteY2581"/>
                    </a:cxn>
                    <a:cxn ang="0">
                      <a:pos x="connsiteX2582" y="connsiteY2582"/>
                    </a:cxn>
                    <a:cxn ang="0">
                      <a:pos x="connsiteX2583" y="connsiteY2583"/>
                    </a:cxn>
                    <a:cxn ang="0">
                      <a:pos x="connsiteX2584" y="connsiteY2584"/>
                    </a:cxn>
                    <a:cxn ang="0">
                      <a:pos x="connsiteX2585" y="connsiteY2585"/>
                    </a:cxn>
                    <a:cxn ang="0">
                      <a:pos x="connsiteX2586" y="connsiteY2586"/>
                    </a:cxn>
                    <a:cxn ang="0">
                      <a:pos x="connsiteX2587" y="connsiteY2587"/>
                    </a:cxn>
                    <a:cxn ang="0">
                      <a:pos x="connsiteX2588" y="connsiteY2588"/>
                    </a:cxn>
                    <a:cxn ang="0">
                      <a:pos x="connsiteX2589" y="connsiteY2589"/>
                    </a:cxn>
                    <a:cxn ang="0">
                      <a:pos x="connsiteX2590" y="connsiteY2590"/>
                    </a:cxn>
                    <a:cxn ang="0">
                      <a:pos x="connsiteX2591" y="connsiteY2591"/>
                    </a:cxn>
                    <a:cxn ang="0">
                      <a:pos x="connsiteX2592" y="connsiteY2592"/>
                    </a:cxn>
                    <a:cxn ang="0">
                      <a:pos x="connsiteX2593" y="connsiteY2593"/>
                    </a:cxn>
                    <a:cxn ang="0">
                      <a:pos x="connsiteX2594" y="connsiteY2594"/>
                    </a:cxn>
                    <a:cxn ang="0">
                      <a:pos x="connsiteX2595" y="connsiteY2595"/>
                    </a:cxn>
                    <a:cxn ang="0">
                      <a:pos x="connsiteX2596" y="connsiteY2596"/>
                    </a:cxn>
                    <a:cxn ang="0">
                      <a:pos x="connsiteX2597" y="connsiteY2597"/>
                    </a:cxn>
                    <a:cxn ang="0">
                      <a:pos x="connsiteX2598" y="connsiteY2598"/>
                    </a:cxn>
                    <a:cxn ang="0">
                      <a:pos x="connsiteX2599" y="connsiteY2599"/>
                    </a:cxn>
                    <a:cxn ang="0">
                      <a:pos x="connsiteX2600" y="connsiteY2600"/>
                    </a:cxn>
                    <a:cxn ang="0">
                      <a:pos x="connsiteX2601" y="connsiteY2601"/>
                    </a:cxn>
                    <a:cxn ang="0">
                      <a:pos x="connsiteX2602" y="connsiteY2602"/>
                    </a:cxn>
                    <a:cxn ang="0">
                      <a:pos x="connsiteX2603" y="connsiteY2603"/>
                    </a:cxn>
                    <a:cxn ang="0">
                      <a:pos x="connsiteX2604" y="connsiteY2604"/>
                    </a:cxn>
                    <a:cxn ang="0">
                      <a:pos x="connsiteX2605" y="connsiteY2605"/>
                    </a:cxn>
                    <a:cxn ang="0">
                      <a:pos x="connsiteX2606" y="connsiteY2606"/>
                    </a:cxn>
                    <a:cxn ang="0">
                      <a:pos x="connsiteX2607" y="connsiteY2607"/>
                    </a:cxn>
                    <a:cxn ang="0">
                      <a:pos x="connsiteX2608" y="connsiteY2608"/>
                    </a:cxn>
                    <a:cxn ang="0">
                      <a:pos x="connsiteX2609" y="connsiteY2609"/>
                    </a:cxn>
                    <a:cxn ang="0">
                      <a:pos x="connsiteX2610" y="connsiteY2610"/>
                    </a:cxn>
                    <a:cxn ang="0">
                      <a:pos x="connsiteX2611" y="connsiteY2611"/>
                    </a:cxn>
                    <a:cxn ang="0">
                      <a:pos x="connsiteX2612" y="connsiteY2612"/>
                    </a:cxn>
                    <a:cxn ang="0">
                      <a:pos x="connsiteX2613" y="connsiteY2613"/>
                    </a:cxn>
                    <a:cxn ang="0">
                      <a:pos x="connsiteX2614" y="connsiteY2614"/>
                    </a:cxn>
                    <a:cxn ang="0">
                      <a:pos x="connsiteX2615" y="connsiteY2615"/>
                    </a:cxn>
                    <a:cxn ang="0">
                      <a:pos x="connsiteX2616" y="connsiteY2616"/>
                    </a:cxn>
                    <a:cxn ang="0">
                      <a:pos x="connsiteX2617" y="connsiteY2617"/>
                    </a:cxn>
                    <a:cxn ang="0">
                      <a:pos x="connsiteX2618" y="connsiteY2618"/>
                    </a:cxn>
                    <a:cxn ang="0">
                      <a:pos x="connsiteX2619" y="connsiteY2619"/>
                    </a:cxn>
                    <a:cxn ang="0">
                      <a:pos x="connsiteX2620" y="connsiteY2620"/>
                    </a:cxn>
                    <a:cxn ang="0">
                      <a:pos x="connsiteX2621" y="connsiteY2621"/>
                    </a:cxn>
                    <a:cxn ang="0">
                      <a:pos x="connsiteX2622" y="connsiteY2622"/>
                    </a:cxn>
                    <a:cxn ang="0">
                      <a:pos x="connsiteX2623" y="connsiteY2623"/>
                    </a:cxn>
                    <a:cxn ang="0">
                      <a:pos x="connsiteX2624" y="connsiteY2624"/>
                    </a:cxn>
                    <a:cxn ang="0">
                      <a:pos x="connsiteX2625" y="connsiteY2625"/>
                    </a:cxn>
                    <a:cxn ang="0">
                      <a:pos x="connsiteX2626" y="connsiteY2626"/>
                    </a:cxn>
                    <a:cxn ang="0">
                      <a:pos x="connsiteX2627" y="connsiteY2627"/>
                    </a:cxn>
                    <a:cxn ang="0">
                      <a:pos x="connsiteX2628" y="connsiteY2628"/>
                    </a:cxn>
                    <a:cxn ang="0">
                      <a:pos x="connsiteX2629" y="connsiteY2629"/>
                    </a:cxn>
                    <a:cxn ang="0">
                      <a:pos x="connsiteX2630" y="connsiteY2630"/>
                    </a:cxn>
                    <a:cxn ang="0">
                      <a:pos x="connsiteX2631" y="connsiteY2631"/>
                    </a:cxn>
                    <a:cxn ang="0">
                      <a:pos x="connsiteX2632" y="connsiteY2632"/>
                    </a:cxn>
                    <a:cxn ang="0">
                      <a:pos x="connsiteX2633" y="connsiteY2633"/>
                    </a:cxn>
                    <a:cxn ang="0">
                      <a:pos x="connsiteX2634" y="connsiteY2634"/>
                    </a:cxn>
                    <a:cxn ang="0">
                      <a:pos x="connsiteX2635" y="connsiteY2635"/>
                    </a:cxn>
                    <a:cxn ang="0">
                      <a:pos x="connsiteX2636" y="connsiteY2636"/>
                    </a:cxn>
                    <a:cxn ang="0">
                      <a:pos x="connsiteX2637" y="connsiteY2637"/>
                    </a:cxn>
                    <a:cxn ang="0">
                      <a:pos x="connsiteX2638" y="connsiteY2638"/>
                    </a:cxn>
                    <a:cxn ang="0">
                      <a:pos x="connsiteX2639" y="connsiteY2639"/>
                    </a:cxn>
                    <a:cxn ang="0">
                      <a:pos x="connsiteX2640" y="connsiteY2640"/>
                    </a:cxn>
                    <a:cxn ang="0">
                      <a:pos x="connsiteX2641" y="connsiteY2641"/>
                    </a:cxn>
                    <a:cxn ang="0">
                      <a:pos x="connsiteX2642" y="connsiteY2642"/>
                    </a:cxn>
                    <a:cxn ang="0">
                      <a:pos x="connsiteX2643" y="connsiteY2643"/>
                    </a:cxn>
                    <a:cxn ang="0">
                      <a:pos x="connsiteX2644" y="connsiteY2644"/>
                    </a:cxn>
                    <a:cxn ang="0">
                      <a:pos x="connsiteX2645" y="connsiteY2645"/>
                    </a:cxn>
                    <a:cxn ang="0">
                      <a:pos x="connsiteX2646" y="connsiteY2646"/>
                    </a:cxn>
                    <a:cxn ang="0">
                      <a:pos x="connsiteX2647" y="connsiteY2647"/>
                    </a:cxn>
                    <a:cxn ang="0">
                      <a:pos x="connsiteX2648" y="connsiteY2648"/>
                    </a:cxn>
                    <a:cxn ang="0">
                      <a:pos x="connsiteX2649" y="connsiteY2649"/>
                    </a:cxn>
                    <a:cxn ang="0">
                      <a:pos x="connsiteX2650" y="connsiteY2650"/>
                    </a:cxn>
                    <a:cxn ang="0">
                      <a:pos x="connsiteX2651" y="connsiteY2651"/>
                    </a:cxn>
                    <a:cxn ang="0">
                      <a:pos x="connsiteX2652" y="connsiteY2652"/>
                    </a:cxn>
                    <a:cxn ang="0">
                      <a:pos x="connsiteX2653" y="connsiteY2653"/>
                    </a:cxn>
                    <a:cxn ang="0">
                      <a:pos x="connsiteX2654" y="connsiteY2654"/>
                    </a:cxn>
                    <a:cxn ang="0">
                      <a:pos x="connsiteX2655" y="connsiteY2655"/>
                    </a:cxn>
                    <a:cxn ang="0">
                      <a:pos x="connsiteX2656" y="connsiteY2656"/>
                    </a:cxn>
                    <a:cxn ang="0">
                      <a:pos x="connsiteX2657" y="connsiteY2657"/>
                    </a:cxn>
                    <a:cxn ang="0">
                      <a:pos x="connsiteX2658" y="connsiteY2658"/>
                    </a:cxn>
                    <a:cxn ang="0">
                      <a:pos x="connsiteX2659" y="connsiteY2659"/>
                    </a:cxn>
                    <a:cxn ang="0">
                      <a:pos x="connsiteX2660" y="connsiteY2660"/>
                    </a:cxn>
                    <a:cxn ang="0">
                      <a:pos x="connsiteX2661" y="connsiteY2661"/>
                    </a:cxn>
                    <a:cxn ang="0">
                      <a:pos x="connsiteX2662" y="connsiteY2662"/>
                    </a:cxn>
                    <a:cxn ang="0">
                      <a:pos x="connsiteX2663" y="connsiteY2663"/>
                    </a:cxn>
                    <a:cxn ang="0">
                      <a:pos x="connsiteX2664" y="connsiteY2664"/>
                    </a:cxn>
                    <a:cxn ang="0">
                      <a:pos x="connsiteX2665" y="connsiteY2665"/>
                    </a:cxn>
                    <a:cxn ang="0">
                      <a:pos x="connsiteX2666" y="connsiteY2666"/>
                    </a:cxn>
                    <a:cxn ang="0">
                      <a:pos x="connsiteX2667" y="connsiteY2667"/>
                    </a:cxn>
                    <a:cxn ang="0">
                      <a:pos x="connsiteX2668" y="connsiteY2668"/>
                    </a:cxn>
                    <a:cxn ang="0">
                      <a:pos x="connsiteX2669" y="connsiteY2669"/>
                    </a:cxn>
                    <a:cxn ang="0">
                      <a:pos x="connsiteX2670" y="connsiteY2670"/>
                    </a:cxn>
                    <a:cxn ang="0">
                      <a:pos x="connsiteX2671" y="connsiteY2671"/>
                    </a:cxn>
                    <a:cxn ang="0">
                      <a:pos x="connsiteX2672" y="connsiteY2672"/>
                    </a:cxn>
                    <a:cxn ang="0">
                      <a:pos x="connsiteX2673" y="connsiteY2673"/>
                    </a:cxn>
                    <a:cxn ang="0">
                      <a:pos x="connsiteX2674" y="connsiteY2674"/>
                    </a:cxn>
                    <a:cxn ang="0">
                      <a:pos x="connsiteX2675" y="connsiteY2675"/>
                    </a:cxn>
                    <a:cxn ang="0">
                      <a:pos x="connsiteX2676" y="connsiteY2676"/>
                    </a:cxn>
                    <a:cxn ang="0">
                      <a:pos x="connsiteX2677" y="connsiteY2677"/>
                    </a:cxn>
                    <a:cxn ang="0">
                      <a:pos x="connsiteX2678" y="connsiteY2678"/>
                    </a:cxn>
                    <a:cxn ang="0">
                      <a:pos x="connsiteX2679" y="connsiteY2679"/>
                    </a:cxn>
                    <a:cxn ang="0">
                      <a:pos x="connsiteX2680" y="connsiteY2680"/>
                    </a:cxn>
                    <a:cxn ang="0">
                      <a:pos x="connsiteX2681" y="connsiteY2681"/>
                    </a:cxn>
                    <a:cxn ang="0">
                      <a:pos x="connsiteX2682" y="connsiteY2682"/>
                    </a:cxn>
                    <a:cxn ang="0">
                      <a:pos x="connsiteX2683" y="connsiteY2683"/>
                    </a:cxn>
                    <a:cxn ang="0">
                      <a:pos x="connsiteX2684" y="connsiteY2684"/>
                    </a:cxn>
                    <a:cxn ang="0">
                      <a:pos x="connsiteX2685" y="connsiteY2685"/>
                    </a:cxn>
                    <a:cxn ang="0">
                      <a:pos x="connsiteX2686" y="connsiteY2686"/>
                    </a:cxn>
                    <a:cxn ang="0">
                      <a:pos x="connsiteX2687" y="connsiteY2687"/>
                    </a:cxn>
                    <a:cxn ang="0">
                      <a:pos x="connsiteX2688" y="connsiteY2688"/>
                    </a:cxn>
                    <a:cxn ang="0">
                      <a:pos x="connsiteX2689" y="connsiteY2689"/>
                    </a:cxn>
                    <a:cxn ang="0">
                      <a:pos x="connsiteX2690" y="connsiteY2690"/>
                    </a:cxn>
                    <a:cxn ang="0">
                      <a:pos x="connsiteX2691" y="connsiteY2691"/>
                    </a:cxn>
                    <a:cxn ang="0">
                      <a:pos x="connsiteX2692" y="connsiteY2692"/>
                    </a:cxn>
                    <a:cxn ang="0">
                      <a:pos x="connsiteX2693" y="connsiteY2693"/>
                    </a:cxn>
                    <a:cxn ang="0">
                      <a:pos x="connsiteX2694" y="connsiteY2694"/>
                    </a:cxn>
                    <a:cxn ang="0">
                      <a:pos x="connsiteX2695" y="connsiteY2695"/>
                    </a:cxn>
                    <a:cxn ang="0">
                      <a:pos x="connsiteX2696" y="connsiteY2696"/>
                    </a:cxn>
                    <a:cxn ang="0">
                      <a:pos x="connsiteX2697" y="connsiteY2697"/>
                    </a:cxn>
                    <a:cxn ang="0">
                      <a:pos x="connsiteX2698" y="connsiteY2698"/>
                    </a:cxn>
                    <a:cxn ang="0">
                      <a:pos x="connsiteX2699" y="connsiteY2699"/>
                    </a:cxn>
                    <a:cxn ang="0">
                      <a:pos x="connsiteX2700" y="connsiteY2700"/>
                    </a:cxn>
                    <a:cxn ang="0">
                      <a:pos x="connsiteX2701" y="connsiteY2701"/>
                    </a:cxn>
                    <a:cxn ang="0">
                      <a:pos x="connsiteX2702" y="connsiteY2702"/>
                    </a:cxn>
                    <a:cxn ang="0">
                      <a:pos x="connsiteX2703" y="connsiteY2703"/>
                    </a:cxn>
                    <a:cxn ang="0">
                      <a:pos x="connsiteX2704" y="connsiteY2704"/>
                    </a:cxn>
                    <a:cxn ang="0">
                      <a:pos x="connsiteX2705" y="connsiteY2705"/>
                    </a:cxn>
                    <a:cxn ang="0">
                      <a:pos x="connsiteX2706" y="connsiteY2706"/>
                    </a:cxn>
                    <a:cxn ang="0">
                      <a:pos x="connsiteX2707" y="connsiteY2707"/>
                    </a:cxn>
                    <a:cxn ang="0">
                      <a:pos x="connsiteX2708" y="connsiteY2708"/>
                    </a:cxn>
                    <a:cxn ang="0">
                      <a:pos x="connsiteX2709" y="connsiteY2709"/>
                    </a:cxn>
                    <a:cxn ang="0">
                      <a:pos x="connsiteX2710" y="connsiteY2710"/>
                    </a:cxn>
                    <a:cxn ang="0">
                      <a:pos x="connsiteX2711" y="connsiteY2711"/>
                    </a:cxn>
                    <a:cxn ang="0">
                      <a:pos x="connsiteX2712" y="connsiteY2712"/>
                    </a:cxn>
                    <a:cxn ang="0">
                      <a:pos x="connsiteX2713" y="connsiteY2713"/>
                    </a:cxn>
                    <a:cxn ang="0">
                      <a:pos x="connsiteX2714" y="connsiteY2714"/>
                    </a:cxn>
                    <a:cxn ang="0">
                      <a:pos x="connsiteX2715" y="connsiteY2715"/>
                    </a:cxn>
                    <a:cxn ang="0">
                      <a:pos x="connsiteX2716" y="connsiteY2716"/>
                    </a:cxn>
                    <a:cxn ang="0">
                      <a:pos x="connsiteX2717" y="connsiteY2717"/>
                    </a:cxn>
                  </a:cxnLst>
                  <a:rect l="l" t="t" r="r" b="b"/>
                  <a:pathLst>
                    <a:path w="10584443" h="10574897">
                      <a:moveTo>
                        <a:pt x="3934138" y="10530275"/>
                      </a:moveTo>
                      <a:cubicBezTo>
                        <a:pt x="3945974" y="10528973"/>
                        <a:pt x="3958149" y="10530753"/>
                        <a:pt x="3969416" y="10535751"/>
                      </a:cubicBezTo>
                      <a:cubicBezTo>
                        <a:pt x="3963249" y="10551511"/>
                        <a:pt x="3942007" y="10556307"/>
                        <a:pt x="3900895" y="10543288"/>
                      </a:cubicBezTo>
                      <a:cubicBezTo>
                        <a:pt x="3910806" y="10535960"/>
                        <a:pt x="3922303" y="10531577"/>
                        <a:pt x="3934138" y="10530275"/>
                      </a:cubicBezTo>
                      <a:close/>
                      <a:moveTo>
                        <a:pt x="4094431" y="10513400"/>
                      </a:moveTo>
                      <a:cubicBezTo>
                        <a:pt x="4107298" y="10512815"/>
                        <a:pt x="4120291" y="10514998"/>
                        <a:pt x="4132495" y="10519990"/>
                      </a:cubicBezTo>
                      <a:cubicBezTo>
                        <a:pt x="4125643" y="10522732"/>
                        <a:pt x="4110568" y="10523417"/>
                        <a:pt x="4118105" y="10530269"/>
                      </a:cubicBezTo>
                      <a:cubicBezTo>
                        <a:pt x="4097523" y="10532958"/>
                        <a:pt x="4076595" y="10530607"/>
                        <a:pt x="4057122" y="10523417"/>
                      </a:cubicBezTo>
                      <a:cubicBezTo>
                        <a:pt x="4068823" y="10517338"/>
                        <a:pt x="4081564" y="10513985"/>
                        <a:pt x="4094431" y="10513400"/>
                      </a:cubicBezTo>
                      <a:close/>
                      <a:moveTo>
                        <a:pt x="5779041" y="10502861"/>
                      </a:moveTo>
                      <a:cubicBezTo>
                        <a:pt x="5740670" y="10513139"/>
                        <a:pt x="5708465" y="10495324"/>
                        <a:pt x="5672149" y="10513139"/>
                      </a:cubicBezTo>
                      <a:lnTo>
                        <a:pt x="5674205" y="10513825"/>
                      </a:lnTo>
                      <a:cubicBezTo>
                        <a:pt x="5709296" y="10523358"/>
                        <a:pt x="5746682" y="10519448"/>
                        <a:pt x="5779041" y="10502861"/>
                      </a:cubicBezTo>
                      <a:close/>
                      <a:moveTo>
                        <a:pt x="6438211" y="10439821"/>
                      </a:moveTo>
                      <a:cubicBezTo>
                        <a:pt x="6451230" y="10444617"/>
                        <a:pt x="6478639" y="10445988"/>
                        <a:pt x="6469046" y="10455580"/>
                      </a:cubicBezTo>
                      <a:cubicBezTo>
                        <a:pt x="6443008" y="10446673"/>
                        <a:pt x="6423822" y="10474081"/>
                        <a:pt x="6400525" y="10474081"/>
                      </a:cubicBezTo>
                      <a:cubicBezTo>
                        <a:pt x="6402581" y="10464489"/>
                        <a:pt x="6411488" y="10453525"/>
                        <a:pt x="6438211" y="10439821"/>
                      </a:cubicBezTo>
                      <a:close/>
                      <a:moveTo>
                        <a:pt x="3032735" y="10415154"/>
                      </a:moveTo>
                      <a:cubicBezTo>
                        <a:pt x="3057403" y="10415154"/>
                        <a:pt x="3129349" y="10438451"/>
                        <a:pt x="3108108" y="10448730"/>
                      </a:cubicBezTo>
                      <a:cubicBezTo>
                        <a:pt x="3090978" y="10436395"/>
                        <a:pt x="3086181" y="10459692"/>
                        <a:pt x="3073162" y="10448730"/>
                      </a:cubicBezTo>
                      <a:cubicBezTo>
                        <a:pt x="3060143" y="10437766"/>
                        <a:pt x="3043013" y="10432284"/>
                        <a:pt x="3032735" y="10415154"/>
                      </a:cubicBezTo>
                      <a:close/>
                      <a:moveTo>
                        <a:pt x="3465894" y="10399766"/>
                      </a:moveTo>
                      <a:cubicBezTo>
                        <a:pt x="3469698" y="10399748"/>
                        <a:pt x="3474773" y="10400251"/>
                        <a:pt x="3481539" y="10401450"/>
                      </a:cubicBezTo>
                      <a:cubicBezTo>
                        <a:pt x="3526763" y="10428858"/>
                        <a:pt x="3432204" y="10404190"/>
                        <a:pt x="3477428" y="10432969"/>
                      </a:cubicBezTo>
                      <a:lnTo>
                        <a:pt x="3454131" y="10432969"/>
                      </a:lnTo>
                      <a:cubicBezTo>
                        <a:pt x="3447279" y="10424747"/>
                        <a:pt x="3436316" y="10423376"/>
                        <a:pt x="3428093" y="10417210"/>
                      </a:cubicBezTo>
                      <a:cubicBezTo>
                        <a:pt x="3474859" y="10425603"/>
                        <a:pt x="3439260" y="10399897"/>
                        <a:pt x="3465894" y="10399766"/>
                      </a:cubicBezTo>
                      <a:close/>
                      <a:moveTo>
                        <a:pt x="6372430" y="10390486"/>
                      </a:moveTo>
                      <a:cubicBezTo>
                        <a:pt x="6403264" y="10398023"/>
                        <a:pt x="6405321" y="10423376"/>
                        <a:pt x="6366949" y="10431599"/>
                      </a:cubicBezTo>
                      <a:cubicBezTo>
                        <a:pt x="6333374" y="10425431"/>
                        <a:pt x="6372430" y="10403505"/>
                        <a:pt x="6372430" y="10390486"/>
                      </a:cubicBezTo>
                      <a:close/>
                      <a:moveTo>
                        <a:pt x="3937908" y="10389802"/>
                      </a:moveTo>
                      <a:lnTo>
                        <a:pt x="3939956" y="10390779"/>
                      </a:lnTo>
                      <a:lnTo>
                        <a:pt x="3939769" y="10397956"/>
                      </a:lnTo>
                      <a:cubicBezTo>
                        <a:pt x="3947854" y="10415240"/>
                        <a:pt x="4011483" y="10430229"/>
                        <a:pt x="4042060" y="10415840"/>
                      </a:cubicBezTo>
                      <a:cubicBezTo>
                        <a:pt x="4018934" y="10402992"/>
                        <a:pt x="3988099" y="10407874"/>
                        <a:pt x="3961987" y="10401290"/>
                      </a:cubicBezTo>
                      <a:lnTo>
                        <a:pt x="3939956" y="10390779"/>
                      </a:lnTo>
                      <a:lnTo>
                        <a:pt x="3939963" y="10390487"/>
                      </a:lnTo>
                      <a:close/>
                      <a:moveTo>
                        <a:pt x="6683515" y="10383634"/>
                      </a:moveTo>
                      <a:cubicBezTo>
                        <a:pt x="6707497" y="10387746"/>
                        <a:pt x="6697904" y="10401450"/>
                        <a:pt x="6735591" y="10401451"/>
                      </a:cubicBezTo>
                      <a:cubicBezTo>
                        <a:pt x="6675635" y="10428953"/>
                        <a:pt x="6610984" y="10444767"/>
                        <a:pt x="6545103" y="10448045"/>
                      </a:cubicBezTo>
                      <a:cubicBezTo>
                        <a:pt x="6594588" y="10429828"/>
                        <a:pt x="6645164" y="10414724"/>
                        <a:pt x="6696534" y="10402821"/>
                      </a:cubicBezTo>
                      <a:cubicBezTo>
                        <a:pt x="6678718" y="10399395"/>
                        <a:pt x="6676663" y="10392542"/>
                        <a:pt x="6683515" y="10383634"/>
                      </a:cubicBezTo>
                      <a:close/>
                      <a:moveTo>
                        <a:pt x="3556920" y="10382265"/>
                      </a:moveTo>
                      <a:cubicBezTo>
                        <a:pt x="3641339" y="10402670"/>
                        <a:pt x="3724410" y="10428300"/>
                        <a:pt x="3805650" y="10459008"/>
                      </a:cubicBezTo>
                      <a:cubicBezTo>
                        <a:pt x="3695192" y="10440693"/>
                        <a:pt x="3585845" y="10416216"/>
                        <a:pt x="3478121" y="10385690"/>
                      </a:cubicBezTo>
                      <a:cubicBezTo>
                        <a:pt x="3517178" y="10385690"/>
                        <a:pt x="3566513" y="10407616"/>
                        <a:pt x="3556920" y="10382265"/>
                      </a:cubicBezTo>
                      <a:close/>
                      <a:moveTo>
                        <a:pt x="3785106" y="10352116"/>
                      </a:moveTo>
                      <a:lnTo>
                        <a:pt x="3787162" y="10352802"/>
                      </a:lnTo>
                      <a:cubicBezTo>
                        <a:pt x="3823905" y="10386116"/>
                        <a:pt x="3872677" y="10402951"/>
                        <a:pt x="3922148" y="10399395"/>
                      </a:cubicBezTo>
                      <a:cubicBezTo>
                        <a:pt x="3878626" y="10377963"/>
                        <a:pt x="3832585" y="10362079"/>
                        <a:pt x="3785106" y="10352116"/>
                      </a:cubicBezTo>
                      <a:close/>
                      <a:moveTo>
                        <a:pt x="3713160" y="10350745"/>
                      </a:moveTo>
                      <a:lnTo>
                        <a:pt x="3711105" y="10352116"/>
                      </a:lnTo>
                      <a:lnTo>
                        <a:pt x="3715588" y="10352116"/>
                      </a:lnTo>
                      <a:lnTo>
                        <a:pt x="3743052" y="10367618"/>
                      </a:lnTo>
                      <a:cubicBezTo>
                        <a:pt x="3753245" y="10372672"/>
                        <a:pt x="3764208" y="10375755"/>
                        <a:pt x="3777570" y="10372672"/>
                      </a:cubicBezTo>
                      <a:lnTo>
                        <a:pt x="3754957" y="10352116"/>
                      </a:lnTo>
                      <a:lnTo>
                        <a:pt x="3715588" y="10352116"/>
                      </a:lnTo>
                      <a:close/>
                      <a:moveTo>
                        <a:pt x="3407545" y="10347318"/>
                      </a:moveTo>
                      <a:cubicBezTo>
                        <a:pt x="3445158" y="10349797"/>
                        <a:pt x="3481929" y="10359572"/>
                        <a:pt x="3515808" y="10376097"/>
                      </a:cubicBezTo>
                      <a:cubicBezTo>
                        <a:pt x="3477310" y="10381601"/>
                        <a:pt x="3438228" y="10371213"/>
                        <a:pt x="3407545" y="10347318"/>
                      </a:cubicBezTo>
                      <a:close/>
                      <a:moveTo>
                        <a:pt x="2747689" y="10302780"/>
                      </a:moveTo>
                      <a:cubicBezTo>
                        <a:pt x="2813107" y="10318175"/>
                        <a:pt x="2875905" y="10343109"/>
                        <a:pt x="2934066" y="10376783"/>
                      </a:cubicBezTo>
                      <a:cubicBezTo>
                        <a:pt x="2869630" y="10358384"/>
                        <a:pt x="2807195" y="10333594"/>
                        <a:pt x="2747689" y="10302780"/>
                      </a:cubicBezTo>
                      <a:close/>
                      <a:moveTo>
                        <a:pt x="3260224" y="10284965"/>
                      </a:moveTo>
                      <a:cubicBezTo>
                        <a:pt x="3298774" y="10296515"/>
                        <a:pt x="3335985" y="10312135"/>
                        <a:pt x="3371228" y="10331559"/>
                      </a:cubicBezTo>
                      <a:cubicBezTo>
                        <a:pt x="3324634" y="10336356"/>
                        <a:pt x="3259539" y="10300724"/>
                        <a:pt x="3260224" y="10284965"/>
                      </a:cubicBezTo>
                      <a:close/>
                      <a:moveTo>
                        <a:pt x="6821928" y="10258243"/>
                      </a:moveTo>
                      <a:cubicBezTo>
                        <a:pt x="6782871" y="10258927"/>
                        <a:pt x="6800001" y="10282910"/>
                        <a:pt x="6753407" y="10287021"/>
                      </a:cubicBezTo>
                      <a:lnTo>
                        <a:pt x="6755462" y="10287706"/>
                      </a:lnTo>
                      <a:cubicBezTo>
                        <a:pt x="6748610" y="10319911"/>
                        <a:pt x="6839058" y="10267150"/>
                        <a:pt x="6821928" y="10258243"/>
                      </a:cubicBezTo>
                      <a:close/>
                      <a:moveTo>
                        <a:pt x="6925394" y="10222611"/>
                      </a:moveTo>
                      <a:cubicBezTo>
                        <a:pt x="6904838" y="10250019"/>
                        <a:pt x="6863725" y="10258243"/>
                        <a:pt x="6867837" y="10272631"/>
                      </a:cubicBezTo>
                      <a:lnTo>
                        <a:pt x="6869892" y="10273316"/>
                      </a:lnTo>
                      <a:cubicBezTo>
                        <a:pt x="6898639" y="10269371"/>
                        <a:pt x="6926080" y="10258818"/>
                        <a:pt x="6950062" y="10242482"/>
                      </a:cubicBezTo>
                      <a:cubicBezTo>
                        <a:pt x="6929505" y="10239742"/>
                        <a:pt x="6958969" y="10222611"/>
                        <a:pt x="6925394" y="10222611"/>
                      </a:cubicBezTo>
                      <a:close/>
                      <a:moveTo>
                        <a:pt x="3202667" y="10205481"/>
                      </a:moveTo>
                      <a:cubicBezTo>
                        <a:pt x="3226153" y="10229250"/>
                        <a:pt x="3253787" y="10248525"/>
                        <a:pt x="3284207" y="10262353"/>
                      </a:cubicBezTo>
                      <a:cubicBezTo>
                        <a:pt x="3241039" y="10261667"/>
                        <a:pt x="3184852" y="10211648"/>
                        <a:pt x="3162925" y="10234944"/>
                      </a:cubicBezTo>
                      <a:cubicBezTo>
                        <a:pt x="3150591" y="10205481"/>
                        <a:pt x="3169092" y="10210277"/>
                        <a:pt x="3202667" y="10205481"/>
                      </a:cubicBezTo>
                      <a:close/>
                      <a:moveTo>
                        <a:pt x="3058949" y="10185010"/>
                      </a:moveTo>
                      <a:cubicBezTo>
                        <a:pt x="3062450" y="10184753"/>
                        <a:pt x="3067846" y="10188522"/>
                        <a:pt x="3077267" y="10199999"/>
                      </a:cubicBezTo>
                      <a:cubicBezTo>
                        <a:pt x="3058766" y="10197943"/>
                        <a:pt x="3059452" y="10206166"/>
                        <a:pt x="3077267" y="10222611"/>
                      </a:cubicBezTo>
                      <a:cubicBezTo>
                        <a:pt x="3056025" y="10230148"/>
                        <a:pt x="2998468" y="10202055"/>
                        <a:pt x="3021080" y="10196573"/>
                      </a:cubicBezTo>
                      <a:cubicBezTo>
                        <a:pt x="3054998" y="10222783"/>
                        <a:pt x="3048446" y="10185781"/>
                        <a:pt x="3058949" y="10185010"/>
                      </a:cubicBezTo>
                      <a:close/>
                      <a:moveTo>
                        <a:pt x="2577758" y="9995807"/>
                      </a:moveTo>
                      <a:cubicBezTo>
                        <a:pt x="2644908" y="10005400"/>
                        <a:pt x="2724392" y="10069810"/>
                        <a:pt x="2760023" y="10069810"/>
                      </a:cubicBezTo>
                      <a:lnTo>
                        <a:pt x="2771672" y="10086940"/>
                      </a:lnTo>
                      <a:cubicBezTo>
                        <a:pt x="2775098" y="10094477"/>
                        <a:pt x="2777839" y="10094477"/>
                        <a:pt x="2766875" y="10094477"/>
                      </a:cubicBezTo>
                      <a:cubicBezTo>
                        <a:pt x="2724392" y="10058846"/>
                        <a:pt x="2762079" y="10110921"/>
                        <a:pt x="2745634" y="10107495"/>
                      </a:cubicBezTo>
                      <a:cubicBezTo>
                        <a:pt x="2733300" y="10081458"/>
                        <a:pt x="2689447" y="10105440"/>
                        <a:pt x="2677113" y="10081458"/>
                      </a:cubicBezTo>
                      <a:cubicBezTo>
                        <a:pt x="2686021" y="10063642"/>
                        <a:pt x="2746319" y="10107495"/>
                        <a:pt x="2714800" y="10063642"/>
                      </a:cubicBezTo>
                      <a:cubicBezTo>
                        <a:pt x="2664779" y="10052679"/>
                        <a:pt x="2625037" y="10026641"/>
                        <a:pt x="2577758" y="10011566"/>
                      </a:cubicBezTo>
                      <a:cubicBezTo>
                        <a:pt x="2585981" y="10010882"/>
                        <a:pt x="2586666" y="10006085"/>
                        <a:pt x="2577758" y="9995807"/>
                      </a:cubicBezTo>
                      <a:close/>
                      <a:moveTo>
                        <a:pt x="2481144" y="9908101"/>
                      </a:moveTo>
                      <a:cubicBezTo>
                        <a:pt x="2521571" y="9935509"/>
                        <a:pt x="2503756" y="9956750"/>
                        <a:pt x="2531849" y="9973196"/>
                      </a:cubicBezTo>
                      <a:cubicBezTo>
                        <a:pt x="2492566" y="9960868"/>
                        <a:pt x="2456360" y="9940311"/>
                        <a:pt x="2425642" y="9912897"/>
                      </a:cubicBezTo>
                      <a:cubicBezTo>
                        <a:pt x="2471551" y="9934824"/>
                        <a:pt x="2485255" y="9931398"/>
                        <a:pt x="2481144" y="9908101"/>
                      </a:cubicBezTo>
                      <a:close/>
                      <a:moveTo>
                        <a:pt x="2324916" y="9889600"/>
                      </a:moveTo>
                      <a:cubicBezTo>
                        <a:pt x="2372520" y="9902834"/>
                        <a:pt x="2416698" y="9926210"/>
                        <a:pt x="2454420" y="9958121"/>
                      </a:cubicBezTo>
                      <a:cubicBezTo>
                        <a:pt x="2407577" y="9943030"/>
                        <a:pt x="2363744" y="9919839"/>
                        <a:pt x="2324916" y="9889600"/>
                      </a:cubicBezTo>
                      <a:close/>
                      <a:moveTo>
                        <a:pt x="7879964" y="9797354"/>
                      </a:moveTo>
                      <a:cubicBezTo>
                        <a:pt x="7865799" y="9797740"/>
                        <a:pt x="7838433" y="9832043"/>
                        <a:pt x="7804516" y="9832043"/>
                      </a:cubicBezTo>
                      <a:lnTo>
                        <a:pt x="7806571" y="9832728"/>
                      </a:lnTo>
                      <a:cubicBezTo>
                        <a:pt x="7811368" y="9858766"/>
                        <a:pt x="7866869" y="9813542"/>
                        <a:pt x="7889481" y="9810801"/>
                      </a:cubicBezTo>
                      <a:cubicBezTo>
                        <a:pt x="7887940" y="9800866"/>
                        <a:pt x="7884685" y="9797226"/>
                        <a:pt x="7879964" y="9797354"/>
                      </a:cubicBezTo>
                      <a:close/>
                      <a:moveTo>
                        <a:pt x="1987109" y="9749132"/>
                      </a:moveTo>
                      <a:cubicBezTo>
                        <a:pt x="2013147" y="9762836"/>
                        <a:pt x="2094687" y="9792985"/>
                        <a:pt x="2074130" y="9806004"/>
                      </a:cubicBezTo>
                      <a:cubicBezTo>
                        <a:pt x="2052204" y="9779966"/>
                        <a:pt x="2005610" y="9779281"/>
                        <a:pt x="1987109" y="9749132"/>
                      </a:cubicBezTo>
                      <a:close/>
                      <a:moveTo>
                        <a:pt x="2060426" y="9746392"/>
                      </a:moveTo>
                      <a:cubicBezTo>
                        <a:pt x="2130481" y="9769585"/>
                        <a:pt x="2195727" y="9805342"/>
                        <a:pt x="2252969" y="9851914"/>
                      </a:cubicBezTo>
                      <a:cubicBezTo>
                        <a:pt x="2182738" y="9829128"/>
                        <a:pt x="2117420" y="9793332"/>
                        <a:pt x="2060426" y="9746392"/>
                      </a:cubicBezTo>
                      <a:close/>
                      <a:moveTo>
                        <a:pt x="8020356" y="9710076"/>
                      </a:moveTo>
                      <a:lnTo>
                        <a:pt x="8015560" y="9716928"/>
                      </a:lnTo>
                      <a:lnTo>
                        <a:pt x="8020356" y="9716243"/>
                      </a:lnTo>
                      <a:cubicBezTo>
                        <a:pt x="8020024" y="9714201"/>
                        <a:pt x="8020024" y="9712118"/>
                        <a:pt x="8020356" y="9710076"/>
                      </a:cubicBezTo>
                      <a:close/>
                      <a:moveTo>
                        <a:pt x="2080982" y="9695001"/>
                      </a:moveTo>
                      <a:cubicBezTo>
                        <a:pt x="2122095" y="9748447"/>
                        <a:pt x="2278322" y="9788874"/>
                        <a:pt x="2248173" y="9826560"/>
                      </a:cubicBezTo>
                      <a:cubicBezTo>
                        <a:pt x="2210486" y="9766947"/>
                        <a:pt x="2126891" y="9760095"/>
                        <a:pt x="2073445" y="9717613"/>
                      </a:cubicBezTo>
                      <a:cubicBezTo>
                        <a:pt x="2091260" y="9723093"/>
                        <a:pt x="2065908" y="9692945"/>
                        <a:pt x="2080982" y="9695001"/>
                      </a:cubicBezTo>
                      <a:close/>
                      <a:moveTo>
                        <a:pt x="1918588" y="9661426"/>
                      </a:moveTo>
                      <a:cubicBezTo>
                        <a:pt x="1976127" y="9679059"/>
                        <a:pt x="2026691" y="9714286"/>
                        <a:pt x="2063167" y="9762152"/>
                      </a:cubicBezTo>
                      <a:cubicBezTo>
                        <a:pt x="2002869" y="9741595"/>
                        <a:pt x="1978201" y="9683353"/>
                        <a:pt x="1918588" y="9661426"/>
                      </a:cubicBezTo>
                      <a:close/>
                      <a:moveTo>
                        <a:pt x="8106692" y="9634018"/>
                      </a:moveTo>
                      <a:lnTo>
                        <a:pt x="8092303" y="9644981"/>
                      </a:lnTo>
                      <a:cubicBezTo>
                        <a:pt x="8100343" y="9644355"/>
                        <a:pt x="8108107" y="9641766"/>
                        <a:pt x="8114915" y="9637444"/>
                      </a:cubicBezTo>
                      <a:lnTo>
                        <a:pt x="8123822" y="9634018"/>
                      </a:lnTo>
                      <a:close/>
                      <a:moveTo>
                        <a:pt x="2097440" y="9562756"/>
                      </a:moveTo>
                      <a:lnTo>
                        <a:pt x="2095384" y="9564127"/>
                      </a:lnTo>
                      <a:lnTo>
                        <a:pt x="2099818" y="9564344"/>
                      </a:lnTo>
                      <a:lnTo>
                        <a:pt x="2148733" y="9597020"/>
                      </a:lnTo>
                      <a:cubicBezTo>
                        <a:pt x="2167007" y="9606444"/>
                        <a:pt x="2186342" y="9613813"/>
                        <a:pt x="2206389" y="9618944"/>
                      </a:cubicBezTo>
                      <a:cubicBezTo>
                        <a:pt x="2187887" y="9597360"/>
                        <a:pt x="2144720" y="9572692"/>
                        <a:pt x="2116776" y="9565176"/>
                      </a:cubicBezTo>
                      <a:lnTo>
                        <a:pt x="2099818" y="9564344"/>
                      </a:lnTo>
                      <a:close/>
                      <a:moveTo>
                        <a:pt x="8303218" y="9538827"/>
                      </a:moveTo>
                      <a:cubicBezTo>
                        <a:pt x="8311954" y="9539758"/>
                        <a:pt x="8312596" y="9545797"/>
                        <a:pt x="8325958" y="9542200"/>
                      </a:cubicBezTo>
                      <a:cubicBezTo>
                        <a:pt x="8315248" y="9559380"/>
                        <a:pt x="8300097" y="9573348"/>
                        <a:pt x="8282105" y="9582627"/>
                      </a:cubicBezTo>
                      <a:cubicBezTo>
                        <a:pt x="8279364" y="9572349"/>
                        <a:pt x="8291012" y="9550423"/>
                        <a:pt x="8291012" y="9540144"/>
                      </a:cubicBezTo>
                      <a:cubicBezTo>
                        <a:pt x="8296494" y="9538774"/>
                        <a:pt x="8300305" y="9538517"/>
                        <a:pt x="8303218" y="9538827"/>
                      </a:cubicBezTo>
                      <a:close/>
                      <a:moveTo>
                        <a:pt x="1791202" y="9416461"/>
                      </a:moveTo>
                      <a:lnTo>
                        <a:pt x="1792521" y="9417090"/>
                      </a:lnTo>
                      <a:lnTo>
                        <a:pt x="1792522" y="9418177"/>
                      </a:lnTo>
                      <a:close/>
                      <a:moveTo>
                        <a:pt x="1562965" y="9411325"/>
                      </a:moveTo>
                      <a:cubicBezTo>
                        <a:pt x="1619838" y="9445585"/>
                        <a:pt x="1754138" y="9505883"/>
                        <a:pt x="1795936" y="9491494"/>
                      </a:cubicBezTo>
                      <a:cubicBezTo>
                        <a:pt x="1802788" y="9522328"/>
                        <a:pt x="1845271" y="9519587"/>
                        <a:pt x="1850068" y="9551792"/>
                      </a:cubicBezTo>
                      <a:cubicBezTo>
                        <a:pt x="1824030" y="9538774"/>
                        <a:pt x="1781547" y="9508624"/>
                        <a:pt x="1789769" y="9538774"/>
                      </a:cubicBezTo>
                      <a:cubicBezTo>
                        <a:pt x="1813066" y="9572348"/>
                        <a:pt x="1880217" y="9606609"/>
                        <a:pt x="1850068" y="9551792"/>
                      </a:cubicBezTo>
                      <a:cubicBezTo>
                        <a:pt x="1900372" y="9561178"/>
                        <a:pt x="1946152" y="9586959"/>
                        <a:pt x="1980257" y="9625109"/>
                      </a:cubicBezTo>
                      <a:cubicBezTo>
                        <a:pt x="1867883" y="9590164"/>
                        <a:pt x="1796621" y="9569608"/>
                        <a:pt x="1719193" y="9537403"/>
                      </a:cubicBezTo>
                      <a:cubicBezTo>
                        <a:pt x="1757564" y="9537403"/>
                        <a:pt x="1689729" y="9504513"/>
                        <a:pt x="1700692" y="9481901"/>
                      </a:cubicBezTo>
                      <a:cubicBezTo>
                        <a:pt x="1671232" y="9481565"/>
                        <a:pt x="1642300" y="9474038"/>
                        <a:pt x="1616412" y="9459974"/>
                      </a:cubicBezTo>
                      <a:cubicBezTo>
                        <a:pt x="1582151" y="9443530"/>
                        <a:pt x="1552687" y="9422973"/>
                        <a:pt x="1562965" y="9411325"/>
                      </a:cubicBezTo>
                      <a:close/>
                      <a:moveTo>
                        <a:pt x="1806826" y="9405930"/>
                      </a:moveTo>
                      <a:cubicBezTo>
                        <a:pt x="1819074" y="9407900"/>
                        <a:pt x="1834663" y="9415437"/>
                        <a:pt x="1841172" y="9427085"/>
                      </a:cubicBezTo>
                      <a:cubicBezTo>
                        <a:pt x="1829524" y="9426401"/>
                        <a:pt x="1824728" y="9431881"/>
                        <a:pt x="1832950" y="9448327"/>
                      </a:cubicBezTo>
                      <a:cubicBezTo>
                        <a:pt x="1887081" y="9480531"/>
                        <a:pt x="1944638" y="9455864"/>
                        <a:pt x="2013159" y="9524385"/>
                      </a:cubicBezTo>
                      <a:cubicBezTo>
                        <a:pt x="1928430" y="9520084"/>
                        <a:pt x="1846878" y="9490755"/>
                        <a:pt x="1778818" y="9440104"/>
                      </a:cubicBezTo>
                      <a:cubicBezTo>
                        <a:pt x="1777448" y="9422974"/>
                        <a:pt x="1845283" y="9468197"/>
                        <a:pt x="1819246" y="9429826"/>
                      </a:cubicBezTo>
                      <a:lnTo>
                        <a:pt x="1792521" y="9417090"/>
                      </a:lnTo>
                      <a:lnTo>
                        <a:pt x="1792512" y="9407332"/>
                      </a:lnTo>
                      <a:cubicBezTo>
                        <a:pt x="1795413" y="9405351"/>
                        <a:pt x="1800702" y="9404945"/>
                        <a:pt x="1806826" y="9405930"/>
                      </a:cubicBezTo>
                      <a:close/>
                      <a:moveTo>
                        <a:pt x="1536927" y="9315395"/>
                      </a:moveTo>
                      <a:cubicBezTo>
                        <a:pt x="1554057" y="9336636"/>
                        <a:pt x="1586262" y="9344859"/>
                        <a:pt x="1608873" y="9361990"/>
                      </a:cubicBezTo>
                      <a:cubicBezTo>
                        <a:pt x="1613670" y="9375694"/>
                        <a:pt x="1626688" y="9397620"/>
                        <a:pt x="1613670" y="9397620"/>
                      </a:cubicBezTo>
                      <a:cubicBezTo>
                        <a:pt x="1582836" y="9349655"/>
                        <a:pt x="1575984" y="9383231"/>
                        <a:pt x="1549945" y="9370897"/>
                      </a:cubicBezTo>
                      <a:cubicBezTo>
                        <a:pt x="1538298" y="9353766"/>
                        <a:pt x="1523908" y="9339378"/>
                        <a:pt x="1512945" y="9322247"/>
                      </a:cubicBezTo>
                      <a:cubicBezTo>
                        <a:pt x="1536927" y="9333896"/>
                        <a:pt x="1528704" y="9315395"/>
                        <a:pt x="1536927" y="9315395"/>
                      </a:cubicBezTo>
                      <a:close/>
                      <a:moveTo>
                        <a:pt x="1489968" y="9251672"/>
                      </a:moveTo>
                      <a:cubicBezTo>
                        <a:pt x="1497998" y="9245119"/>
                        <a:pt x="1535899" y="9273255"/>
                        <a:pt x="1553371" y="9288673"/>
                      </a:cubicBezTo>
                      <a:cubicBezTo>
                        <a:pt x="1528703" y="9277709"/>
                        <a:pt x="1528703" y="9292784"/>
                        <a:pt x="1493758" y="9271542"/>
                      </a:cubicBezTo>
                      <a:cubicBezTo>
                        <a:pt x="1487934" y="9259894"/>
                        <a:pt x="1487292" y="9253856"/>
                        <a:pt x="1489968" y="9251672"/>
                      </a:cubicBezTo>
                      <a:close/>
                      <a:moveTo>
                        <a:pt x="1391662" y="9208503"/>
                      </a:moveTo>
                      <a:cubicBezTo>
                        <a:pt x="1428663" y="9235226"/>
                        <a:pt x="1421126" y="9226318"/>
                        <a:pt x="1440312" y="9221522"/>
                      </a:cubicBezTo>
                      <a:cubicBezTo>
                        <a:pt x="1437571" y="9242763"/>
                        <a:pt x="1498554" y="9277024"/>
                        <a:pt x="1469091" y="9277024"/>
                      </a:cubicBezTo>
                      <a:cubicBezTo>
                        <a:pt x="1445793" y="9253727"/>
                        <a:pt x="1404681" y="9242079"/>
                        <a:pt x="1391662" y="9208503"/>
                      </a:cubicBezTo>
                      <a:close/>
                      <a:moveTo>
                        <a:pt x="8785733" y="9168077"/>
                      </a:moveTo>
                      <a:cubicBezTo>
                        <a:pt x="8781622" y="9171503"/>
                        <a:pt x="8770658" y="9176299"/>
                        <a:pt x="8773398" y="9181781"/>
                      </a:cubicBezTo>
                      <a:cubicBezTo>
                        <a:pt x="8779566" y="9196856"/>
                        <a:pt x="8788473" y="9197540"/>
                        <a:pt x="8797381" y="9181781"/>
                      </a:cubicBezTo>
                      <a:cubicBezTo>
                        <a:pt x="8798066" y="9180410"/>
                        <a:pt x="8789844" y="9174244"/>
                        <a:pt x="8785733" y="9170132"/>
                      </a:cubicBezTo>
                      <a:close/>
                      <a:moveTo>
                        <a:pt x="1455400" y="9083797"/>
                      </a:moveTo>
                      <a:cubicBezTo>
                        <a:pt x="1488290" y="9152317"/>
                        <a:pt x="1414973" y="9100927"/>
                        <a:pt x="1433473" y="9152317"/>
                      </a:cubicBezTo>
                      <a:cubicBezTo>
                        <a:pt x="1446446" y="9165040"/>
                        <a:pt x="1461818" y="9175055"/>
                        <a:pt x="1478697" y="9181781"/>
                      </a:cubicBezTo>
                      <a:cubicBezTo>
                        <a:pt x="1453344" y="9118742"/>
                        <a:pt x="1489662" y="9113260"/>
                        <a:pt x="1533514" y="9162595"/>
                      </a:cubicBezTo>
                      <a:cubicBezTo>
                        <a:pt x="1523921" y="9122853"/>
                        <a:pt x="1482808" y="9108463"/>
                        <a:pt x="1455400" y="9083797"/>
                      </a:cubicBezTo>
                      <a:close/>
                      <a:moveTo>
                        <a:pt x="8963887" y="9059129"/>
                      </a:moveTo>
                      <a:lnTo>
                        <a:pt x="8945386" y="9068036"/>
                      </a:lnTo>
                      <a:lnTo>
                        <a:pt x="8947442" y="9068722"/>
                      </a:lnTo>
                      <a:cubicBezTo>
                        <a:pt x="8953121" y="9065876"/>
                        <a:pt x="8958614" y="9062671"/>
                        <a:pt x="8963887" y="9059129"/>
                      </a:cubicBezTo>
                      <a:close/>
                      <a:moveTo>
                        <a:pt x="9729264" y="8236193"/>
                      </a:moveTo>
                      <a:cubicBezTo>
                        <a:pt x="9726522" y="8244416"/>
                        <a:pt x="9724467" y="8254694"/>
                        <a:pt x="9718985" y="8258805"/>
                      </a:cubicBezTo>
                      <a:cubicBezTo>
                        <a:pt x="9709392" y="8264972"/>
                        <a:pt x="9700485" y="8256749"/>
                        <a:pt x="9706652" y="8246471"/>
                      </a:cubicBezTo>
                      <a:cubicBezTo>
                        <a:pt x="9713121" y="8241062"/>
                        <a:pt x="9720935" y="8237510"/>
                        <a:pt x="9729264" y="8236193"/>
                      </a:cubicBezTo>
                      <a:close/>
                      <a:moveTo>
                        <a:pt x="836659" y="8159451"/>
                      </a:moveTo>
                      <a:cubicBezTo>
                        <a:pt x="813362" y="8153970"/>
                        <a:pt x="842139" y="8213583"/>
                        <a:pt x="871603" y="8220435"/>
                      </a:cubicBezTo>
                      <a:cubicBezTo>
                        <a:pt x="875715" y="8193026"/>
                        <a:pt x="839398" y="8184804"/>
                        <a:pt x="839398" y="8159451"/>
                      </a:cubicBezTo>
                      <a:close/>
                      <a:moveTo>
                        <a:pt x="702357" y="7916203"/>
                      </a:moveTo>
                      <a:cubicBezTo>
                        <a:pt x="711951" y="7965538"/>
                        <a:pt x="759914" y="7999113"/>
                        <a:pt x="785268" y="8041596"/>
                      </a:cubicBezTo>
                      <a:cubicBezTo>
                        <a:pt x="769319" y="7993147"/>
                        <a:pt x="740690" y="7949851"/>
                        <a:pt x="702357" y="7916203"/>
                      </a:cubicBezTo>
                      <a:close/>
                      <a:moveTo>
                        <a:pt x="9905363" y="7746955"/>
                      </a:moveTo>
                      <a:cubicBezTo>
                        <a:pt x="9889500" y="7782926"/>
                        <a:pt x="9870707" y="7817531"/>
                        <a:pt x="9849175" y="7850422"/>
                      </a:cubicBezTo>
                      <a:cubicBezTo>
                        <a:pt x="9850545" y="7811365"/>
                        <a:pt x="9890287" y="7738048"/>
                        <a:pt x="9905363" y="7746955"/>
                      </a:cubicBezTo>
                      <a:close/>
                      <a:moveTo>
                        <a:pt x="623558" y="7735308"/>
                      </a:moveTo>
                      <a:cubicBezTo>
                        <a:pt x="625651" y="7761729"/>
                        <a:pt x="637937" y="7786301"/>
                        <a:pt x="657818" y="7803828"/>
                      </a:cubicBezTo>
                      <a:cubicBezTo>
                        <a:pt x="663300" y="7776420"/>
                        <a:pt x="643429" y="7755864"/>
                        <a:pt x="623558" y="7735308"/>
                      </a:cubicBezTo>
                      <a:close/>
                      <a:moveTo>
                        <a:pt x="536055" y="7732878"/>
                      </a:moveTo>
                      <a:cubicBezTo>
                        <a:pt x="531826" y="7732139"/>
                        <a:pt x="529514" y="7736164"/>
                        <a:pt x="531055" y="7747641"/>
                      </a:cubicBezTo>
                      <a:cubicBezTo>
                        <a:pt x="548185" y="7745586"/>
                        <a:pt x="548185" y="7754493"/>
                        <a:pt x="548185" y="7783272"/>
                      </a:cubicBezTo>
                      <a:cubicBezTo>
                        <a:pt x="557952" y="7783801"/>
                        <a:pt x="567093" y="7788248"/>
                        <a:pt x="573539" y="7795606"/>
                      </a:cubicBezTo>
                      <a:cubicBezTo>
                        <a:pt x="578677" y="7780189"/>
                        <a:pt x="548742" y="7735094"/>
                        <a:pt x="536055" y="7732878"/>
                      </a:cubicBezTo>
                      <a:close/>
                      <a:moveTo>
                        <a:pt x="10119146" y="7644174"/>
                      </a:moveTo>
                      <a:lnTo>
                        <a:pt x="10171907" y="7691453"/>
                      </a:lnTo>
                      <a:cubicBezTo>
                        <a:pt x="10164370" y="7698991"/>
                        <a:pt x="10160944" y="7705843"/>
                        <a:pt x="10156148" y="7705843"/>
                      </a:cubicBezTo>
                      <a:cubicBezTo>
                        <a:pt x="10145129" y="7708627"/>
                        <a:pt x="10133591" y="7708627"/>
                        <a:pt x="10122572" y="7705843"/>
                      </a:cubicBezTo>
                      <a:cubicBezTo>
                        <a:pt x="10102016" y="7696935"/>
                        <a:pt x="10109553" y="7677064"/>
                        <a:pt x="10109553" y="7659249"/>
                      </a:cubicBezTo>
                      <a:cubicBezTo>
                        <a:pt x="10110239" y="7654452"/>
                        <a:pt x="10115721" y="7649656"/>
                        <a:pt x="10119146" y="7644174"/>
                      </a:cubicBezTo>
                      <a:close/>
                      <a:moveTo>
                        <a:pt x="9904677" y="7643490"/>
                      </a:moveTo>
                      <a:lnTo>
                        <a:pt x="9903836" y="7645281"/>
                      </a:lnTo>
                      <a:lnTo>
                        <a:pt x="9903306" y="7645546"/>
                      </a:lnTo>
                      <a:lnTo>
                        <a:pt x="9888917" y="7645546"/>
                      </a:lnTo>
                      <a:cubicBezTo>
                        <a:pt x="9872941" y="7662396"/>
                        <a:pt x="9863052" y="7684101"/>
                        <a:pt x="9860824" y="7707214"/>
                      </a:cubicBezTo>
                      <a:cubicBezTo>
                        <a:pt x="9875556" y="7701390"/>
                        <a:pt x="9882750" y="7690598"/>
                        <a:pt x="9888146" y="7678693"/>
                      </a:cubicBezTo>
                      <a:lnTo>
                        <a:pt x="9903836" y="7645281"/>
                      </a:lnTo>
                      <a:lnTo>
                        <a:pt x="9906048" y="7644175"/>
                      </a:lnTo>
                      <a:close/>
                      <a:moveTo>
                        <a:pt x="10254818" y="7641433"/>
                      </a:moveTo>
                      <a:cubicBezTo>
                        <a:pt x="10267837" y="7642118"/>
                        <a:pt x="10278115" y="7643489"/>
                        <a:pt x="10278115" y="7663360"/>
                      </a:cubicBezTo>
                      <a:cubicBezTo>
                        <a:pt x="10278115" y="7664730"/>
                        <a:pt x="10266466" y="7665416"/>
                        <a:pt x="10266466" y="7665415"/>
                      </a:cubicBezTo>
                      <a:cubicBezTo>
                        <a:pt x="10261902" y="7657771"/>
                        <a:pt x="10258004" y="7649747"/>
                        <a:pt x="10254818" y="7641433"/>
                      </a:cubicBezTo>
                      <a:close/>
                      <a:moveTo>
                        <a:pt x="1278618" y="7531116"/>
                      </a:moveTo>
                      <a:cubicBezTo>
                        <a:pt x="1284686" y="7536833"/>
                        <a:pt x="1291347" y="7541887"/>
                        <a:pt x="1298488" y="7546190"/>
                      </a:cubicBezTo>
                      <a:cubicBezTo>
                        <a:pt x="1300544" y="7531116"/>
                        <a:pt x="1290951" y="7531116"/>
                        <a:pt x="1281357" y="7531116"/>
                      </a:cubicBezTo>
                      <a:close/>
                      <a:moveTo>
                        <a:pt x="470218" y="7512077"/>
                      </a:moveTo>
                      <a:cubicBezTo>
                        <a:pt x="453843" y="7516068"/>
                        <a:pt x="446303" y="7537797"/>
                        <a:pt x="459793" y="7582507"/>
                      </a:cubicBezTo>
                      <a:cubicBezTo>
                        <a:pt x="470071" y="7566061"/>
                        <a:pt x="472813" y="7524264"/>
                        <a:pt x="509815" y="7566061"/>
                      </a:cubicBezTo>
                      <a:cubicBezTo>
                        <a:pt x="497790" y="7586871"/>
                        <a:pt x="491633" y="7610551"/>
                        <a:pt x="491998" y="7634582"/>
                      </a:cubicBezTo>
                      <a:cubicBezTo>
                        <a:pt x="512554" y="7651712"/>
                        <a:pt x="532425" y="7669528"/>
                        <a:pt x="523518" y="7697621"/>
                      </a:cubicBezTo>
                      <a:cubicBezTo>
                        <a:pt x="560598" y="7722019"/>
                        <a:pt x="592308" y="7753729"/>
                        <a:pt x="616706" y="7790809"/>
                      </a:cubicBezTo>
                      <a:cubicBezTo>
                        <a:pt x="631781" y="7783957"/>
                        <a:pt x="605057" y="7733252"/>
                        <a:pt x="581760" y="7709270"/>
                      </a:cubicBezTo>
                      <a:cubicBezTo>
                        <a:pt x="588612" y="7687343"/>
                        <a:pt x="614650" y="7757234"/>
                        <a:pt x="614650" y="7718178"/>
                      </a:cubicBezTo>
                      <a:cubicBezTo>
                        <a:pt x="598205" y="7651712"/>
                        <a:pt x="518721" y="7605804"/>
                        <a:pt x="518721" y="7532486"/>
                      </a:cubicBezTo>
                      <a:cubicBezTo>
                        <a:pt x="508615" y="7523407"/>
                        <a:pt x="498379" y="7517026"/>
                        <a:pt x="489086" y="7513804"/>
                      </a:cubicBezTo>
                      <a:cubicBezTo>
                        <a:pt x="482116" y="7511387"/>
                        <a:pt x="475677" y="7510746"/>
                        <a:pt x="470218" y="7512077"/>
                      </a:cubicBezTo>
                      <a:close/>
                      <a:moveTo>
                        <a:pt x="10189038" y="7313220"/>
                      </a:moveTo>
                      <a:cubicBezTo>
                        <a:pt x="10183629" y="7319688"/>
                        <a:pt x="10180077" y="7327503"/>
                        <a:pt x="10178760" y="7335832"/>
                      </a:cubicBezTo>
                      <a:lnTo>
                        <a:pt x="10173963" y="7335832"/>
                      </a:lnTo>
                      <a:cubicBezTo>
                        <a:pt x="10173963" y="7340628"/>
                        <a:pt x="10173963" y="7340628"/>
                        <a:pt x="10173963" y="7340628"/>
                      </a:cubicBezTo>
                      <a:cubicBezTo>
                        <a:pt x="10164871" y="7341883"/>
                        <a:pt x="10156320" y="7345683"/>
                        <a:pt x="10149296" y="7351592"/>
                      </a:cubicBezTo>
                      <a:cubicBezTo>
                        <a:pt x="10142444" y="7364611"/>
                        <a:pt x="10155463" y="7368036"/>
                        <a:pt x="10162315" y="7364611"/>
                      </a:cubicBezTo>
                      <a:cubicBezTo>
                        <a:pt x="10169167" y="7361184"/>
                        <a:pt x="10173963" y="7350221"/>
                        <a:pt x="10173963" y="7340628"/>
                      </a:cubicBezTo>
                      <a:lnTo>
                        <a:pt x="10178760" y="7340628"/>
                      </a:lnTo>
                      <a:cubicBezTo>
                        <a:pt x="10178760" y="7335832"/>
                        <a:pt x="10178760" y="7335832"/>
                        <a:pt x="10178760" y="7335832"/>
                      </a:cubicBezTo>
                      <a:cubicBezTo>
                        <a:pt x="10187089" y="7334515"/>
                        <a:pt x="10194903" y="7330963"/>
                        <a:pt x="10201372" y="7325554"/>
                      </a:cubicBezTo>
                      <a:lnTo>
                        <a:pt x="10202742" y="7331720"/>
                      </a:lnTo>
                      <a:cubicBezTo>
                        <a:pt x="10209594" y="7319387"/>
                        <a:pt x="10200001" y="7309794"/>
                        <a:pt x="10189038" y="7313220"/>
                      </a:cubicBezTo>
                      <a:close/>
                      <a:moveTo>
                        <a:pt x="10099961" y="7229625"/>
                      </a:moveTo>
                      <a:cubicBezTo>
                        <a:pt x="10099961" y="7233736"/>
                        <a:pt x="10099961" y="7233736"/>
                        <a:pt x="10099961" y="7233736"/>
                      </a:cubicBezTo>
                      <a:lnTo>
                        <a:pt x="10104073" y="7233736"/>
                      </a:lnTo>
                      <a:lnTo>
                        <a:pt x="10104073" y="7234421"/>
                      </a:lnTo>
                      <a:lnTo>
                        <a:pt x="10104354" y="7234485"/>
                      </a:lnTo>
                      <a:lnTo>
                        <a:pt x="10108184" y="7244699"/>
                      </a:lnTo>
                      <a:cubicBezTo>
                        <a:pt x="10108992" y="7249636"/>
                        <a:pt x="10111697" y="7254062"/>
                        <a:pt x="10115721" y="7257033"/>
                      </a:cubicBezTo>
                      <a:lnTo>
                        <a:pt x="10117091" y="7257718"/>
                      </a:lnTo>
                      <a:cubicBezTo>
                        <a:pt x="10126684" y="7263200"/>
                        <a:pt x="10132165" y="7251551"/>
                        <a:pt x="10128054" y="7245384"/>
                      </a:cubicBezTo>
                      <a:cubicBezTo>
                        <a:pt x="10125999" y="7242301"/>
                        <a:pt x="10122402" y="7239561"/>
                        <a:pt x="10118120" y="7237590"/>
                      </a:cubicBezTo>
                      <a:lnTo>
                        <a:pt x="10104354" y="7234485"/>
                      </a:lnTo>
                      <a:lnTo>
                        <a:pt x="10104073" y="7233736"/>
                      </a:lnTo>
                      <a:lnTo>
                        <a:pt x="10104073" y="7229625"/>
                      </a:lnTo>
                      <a:close/>
                      <a:moveTo>
                        <a:pt x="846403" y="7197831"/>
                      </a:moveTo>
                      <a:lnTo>
                        <a:pt x="835031" y="7205569"/>
                      </a:lnTo>
                      <a:lnTo>
                        <a:pt x="833918" y="7204272"/>
                      </a:lnTo>
                      <a:lnTo>
                        <a:pt x="833918" y="7206327"/>
                      </a:lnTo>
                      <a:lnTo>
                        <a:pt x="835031" y="7205569"/>
                      </a:lnTo>
                      <a:lnTo>
                        <a:pt x="848692" y="7221477"/>
                      </a:lnTo>
                      <a:cubicBezTo>
                        <a:pt x="863081" y="7236862"/>
                        <a:pt x="875543" y="7245214"/>
                        <a:pt x="879141" y="7232366"/>
                      </a:cubicBezTo>
                      <a:cubicBezTo>
                        <a:pt x="874055" y="7221180"/>
                        <a:pt x="868100" y="7210412"/>
                        <a:pt x="861326" y="7200161"/>
                      </a:cubicBezTo>
                      <a:cubicBezTo>
                        <a:pt x="856658" y="7197420"/>
                        <a:pt x="851328" y="7196723"/>
                        <a:pt x="846403" y="7197831"/>
                      </a:cubicBezTo>
                      <a:close/>
                      <a:moveTo>
                        <a:pt x="661927" y="6982949"/>
                      </a:moveTo>
                      <a:cubicBezTo>
                        <a:pt x="668094" y="6987060"/>
                        <a:pt x="669465" y="6998023"/>
                        <a:pt x="672891" y="7006931"/>
                      </a:cubicBezTo>
                      <a:cubicBezTo>
                        <a:pt x="663983" y="7003505"/>
                        <a:pt x="653705" y="7001450"/>
                        <a:pt x="649594" y="6995282"/>
                      </a:cubicBezTo>
                      <a:cubicBezTo>
                        <a:pt x="643427" y="6989116"/>
                        <a:pt x="655761" y="6978838"/>
                        <a:pt x="661927" y="6982949"/>
                      </a:cubicBezTo>
                      <a:close/>
                      <a:moveTo>
                        <a:pt x="10344579" y="6865093"/>
                      </a:moveTo>
                      <a:cubicBezTo>
                        <a:pt x="10348690" y="6865093"/>
                        <a:pt x="10352117" y="6876056"/>
                        <a:pt x="10356228" y="6876056"/>
                      </a:cubicBezTo>
                      <a:lnTo>
                        <a:pt x="10350061" y="6887704"/>
                      </a:lnTo>
                      <a:lnTo>
                        <a:pt x="10332245" y="6875371"/>
                      </a:lnTo>
                      <a:cubicBezTo>
                        <a:pt x="10336357" y="6871945"/>
                        <a:pt x="10340468" y="6865093"/>
                        <a:pt x="10344579" y="6865093"/>
                      </a:cubicBezTo>
                      <a:close/>
                      <a:moveTo>
                        <a:pt x="10304153" y="6832203"/>
                      </a:moveTo>
                      <a:cubicBezTo>
                        <a:pt x="10316486" y="6856185"/>
                        <a:pt x="10287022" y="6915798"/>
                        <a:pt x="10280170" y="6896613"/>
                      </a:cubicBezTo>
                      <a:cubicBezTo>
                        <a:pt x="10292504" y="6876742"/>
                        <a:pt x="10280855" y="6847278"/>
                        <a:pt x="10304153" y="6832203"/>
                      </a:cubicBezTo>
                      <a:close/>
                      <a:moveTo>
                        <a:pt x="10550485" y="6824141"/>
                      </a:moveTo>
                      <a:cubicBezTo>
                        <a:pt x="10566802" y="6827963"/>
                        <a:pt x="10585431" y="6847106"/>
                        <a:pt x="10584403" y="6865093"/>
                      </a:cubicBezTo>
                      <a:cubicBezTo>
                        <a:pt x="10584276" y="6883119"/>
                        <a:pt x="10581976" y="6901064"/>
                        <a:pt x="10577550" y="6918539"/>
                      </a:cubicBezTo>
                      <a:cubicBezTo>
                        <a:pt x="10570013" y="6943891"/>
                        <a:pt x="10553569" y="6974726"/>
                        <a:pt x="10547401" y="6987060"/>
                      </a:cubicBezTo>
                      <a:cubicBezTo>
                        <a:pt x="10541234" y="6999394"/>
                        <a:pt x="10533697" y="7006931"/>
                        <a:pt x="10522734" y="6999394"/>
                      </a:cubicBezTo>
                      <a:cubicBezTo>
                        <a:pt x="10491214" y="6967874"/>
                        <a:pt x="10441195" y="6969930"/>
                        <a:pt x="10414471" y="6930873"/>
                      </a:cubicBezTo>
                      <a:cubicBezTo>
                        <a:pt x="10403508" y="6917854"/>
                        <a:pt x="10399397" y="6910316"/>
                        <a:pt x="10414471" y="6901409"/>
                      </a:cubicBezTo>
                      <a:cubicBezTo>
                        <a:pt x="10454898" y="6876056"/>
                        <a:pt x="10494641" y="6850018"/>
                        <a:pt x="10535752" y="6826036"/>
                      </a:cubicBezTo>
                      <a:cubicBezTo>
                        <a:pt x="10539864" y="6823295"/>
                        <a:pt x="10545046" y="6822867"/>
                        <a:pt x="10550485" y="6824141"/>
                      </a:cubicBezTo>
                      <a:close/>
                      <a:moveTo>
                        <a:pt x="10396655" y="6788350"/>
                      </a:moveTo>
                      <a:cubicBezTo>
                        <a:pt x="10395925" y="6797453"/>
                        <a:pt x="10392326" y="6806089"/>
                        <a:pt x="10386377" y="6813018"/>
                      </a:cubicBezTo>
                      <a:cubicBezTo>
                        <a:pt x="10377469" y="6819869"/>
                        <a:pt x="10369932" y="6806166"/>
                        <a:pt x="10373358" y="6799998"/>
                      </a:cubicBezTo>
                      <a:cubicBezTo>
                        <a:pt x="10376784" y="6793832"/>
                        <a:pt x="10387748" y="6791776"/>
                        <a:pt x="10396655" y="6788350"/>
                      </a:cubicBezTo>
                      <a:close/>
                      <a:moveTo>
                        <a:pt x="10396655" y="6784239"/>
                      </a:moveTo>
                      <a:lnTo>
                        <a:pt x="10401452" y="6784239"/>
                      </a:lnTo>
                      <a:cubicBezTo>
                        <a:pt x="10401155" y="6785593"/>
                        <a:pt x="10401155" y="6786996"/>
                        <a:pt x="10401452" y="6788350"/>
                      </a:cubicBezTo>
                      <a:lnTo>
                        <a:pt x="10396655" y="6788350"/>
                      </a:lnTo>
                      <a:cubicBezTo>
                        <a:pt x="10396952" y="6786996"/>
                        <a:pt x="10396952" y="6785594"/>
                        <a:pt x="10396655" y="6784239"/>
                      </a:cubicBezTo>
                      <a:close/>
                      <a:moveTo>
                        <a:pt x="10415156" y="6758886"/>
                      </a:moveTo>
                      <a:cubicBezTo>
                        <a:pt x="10423378" y="6752719"/>
                        <a:pt x="10431601" y="6766423"/>
                        <a:pt x="10427489" y="6772590"/>
                      </a:cubicBezTo>
                      <a:cubicBezTo>
                        <a:pt x="10423378" y="6778757"/>
                        <a:pt x="10413100" y="6782868"/>
                        <a:pt x="10404192" y="6782868"/>
                      </a:cubicBezTo>
                      <a:cubicBezTo>
                        <a:pt x="10406933" y="6773961"/>
                        <a:pt x="10408989" y="6762997"/>
                        <a:pt x="10415156" y="6758886"/>
                      </a:cubicBezTo>
                      <a:close/>
                      <a:moveTo>
                        <a:pt x="889162" y="6618591"/>
                      </a:moveTo>
                      <a:cubicBezTo>
                        <a:pt x="881025" y="6619961"/>
                        <a:pt x="871946" y="6629040"/>
                        <a:pt x="859955" y="6646513"/>
                      </a:cubicBezTo>
                      <a:cubicBezTo>
                        <a:pt x="848991" y="6661587"/>
                        <a:pt x="840085" y="6674607"/>
                        <a:pt x="818842" y="6674607"/>
                      </a:cubicBezTo>
                      <a:cubicBezTo>
                        <a:pt x="835972" y="6717089"/>
                        <a:pt x="852417" y="6758887"/>
                        <a:pt x="867492" y="6801370"/>
                      </a:cubicBezTo>
                      <a:lnTo>
                        <a:pt x="868178" y="6806167"/>
                      </a:lnTo>
                      <a:cubicBezTo>
                        <a:pt x="874652" y="6797637"/>
                        <a:pt x="882259" y="6790030"/>
                        <a:pt x="890789" y="6783555"/>
                      </a:cubicBezTo>
                      <a:cubicBezTo>
                        <a:pt x="895246" y="6780785"/>
                        <a:pt x="899470" y="6777659"/>
                        <a:pt x="903422" y="6774208"/>
                      </a:cubicBezTo>
                      <a:cubicBezTo>
                        <a:pt x="943900" y="6738863"/>
                        <a:pt x="948060" y="6677397"/>
                        <a:pt x="912716" y="6636920"/>
                      </a:cubicBezTo>
                      <a:cubicBezTo>
                        <a:pt x="904494" y="6623559"/>
                        <a:pt x="897299" y="6617221"/>
                        <a:pt x="889162" y="6618591"/>
                      </a:cubicBezTo>
                      <a:close/>
                      <a:moveTo>
                        <a:pt x="898326" y="6528657"/>
                      </a:moveTo>
                      <a:cubicBezTo>
                        <a:pt x="901068" y="6537565"/>
                        <a:pt x="897641" y="6545102"/>
                        <a:pt x="909290" y="6551954"/>
                      </a:cubicBezTo>
                      <a:cubicBezTo>
                        <a:pt x="920939" y="6558806"/>
                        <a:pt x="928476" y="6549213"/>
                        <a:pt x="920939" y="6538935"/>
                      </a:cubicBezTo>
                      <a:cubicBezTo>
                        <a:pt x="914470" y="6533526"/>
                        <a:pt x="906656" y="6529974"/>
                        <a:pt x="898326" y="6528657"/>
                      </a:cubicBezTo>
                      <a:close/>
                      <a:moveTo>
                        <a:pt x="10312750" y="6464173"/>
                      </a:moveTo>
                      <a:cubicBezTo>
                        <a:pt x="10301412" y="6474226"/>
                        <a:pt x="10286509" y="6511356"/>
                        <a:pt x="10293190" y="6527287"/>
                      </a:cubicBezTo>
                      <a:cubicBezTo>
                        <a:pt x="10310320" y="6523861"/>
                        <a:pt x="10313060" y="6469044"/>
                        <a:pt x="10319228" y="6495082"/>
                      </a:cubicBezTo>
                      <a:cubicBezTo>
                        <a:pt x="10328821" y="6478637"/>
                        <a:pt x="10310320" y="6482748"/>
                        <a:pt x="10321968" y="6464933"/>
                      </a:cubicBezTo>
                      <a:cubicBezTo>
                        <a:pt x="10319913" y="6460479"/>
                        <a:pt x="10316530" y="6460822"/>
                        <a:pt x="10312750" y="6464173"/>
                      </a:cubicBezTo>
                      <a:close/>
                      <a:moveTo>
                        <a:pt x="912716" y="6462192"/>
                      </a:moveTo>
                      <a:cubicBezTo>
                        <a:pt x="906550" y="6466303"/>
                        <a:pt x="901752" y="6476581"/>
                        <a:pt x="901752" y="6485489"/>
                      </a:cubicBezTo>
                      <a:cubicBezTo>
                        <a:pt x="911345" y="6482748"/>
                        <a:pt x="918197" y="6486859"/>
                        <a:pt x="925050" y="6474526"/>
                      </a:cubicBezTo>
                      <a:cubicBezTo>
                        <a:pt x="931902" y="6462192"/>
                        <a:pt x="918882" y="6458081"/>
                        <a:pt x="912716" y="6462192"/>
                      </a:cubicBezTo>
                      <a:close/>
                      <a:moveTo>
                        <a:pt x="829035" y="6457995"/>
                      </a:moveTo>
                      <a:cubicBezTo>
                        <a:pt x="811991" y="6454655"/>
                        <a:pt x="794861" y="6460479"/>
                        <a:pt x="775674" y="6482748"/>
                      </a:cubicBezTo>
                      <a:cubicBezTo>
                        <a:pt x="766438" y="6492532"/>
                        <a:pt x="756349" y="6501475"/>
                        <a:pt x="745526" y="6509471"/>
                      </a:cubicBezTo>
                      <a:cubicBezTo>
                        <a:pt x="753748" y="6527972"/>
                        <a:pt x="763340" y="6548528"/>
                        <a:pt x="772248" y="6571140"/>
                      </a:cubicBezTo>
                      <a:cubicBezTo>
                        <a:pt x="808425" y="6545124"/>
                        <a:pt x="851134" y="6529701"/>
                        <a:pt x="895586" y="6526601"/>
                      </a:cubicBezTo>
                      <a:lnTo>
                        <a:pt x="895586" y="6492341"/>
                      </a:lnTo>
                      <a:cubicBezTo>
                        <a:pt x="890750" y="6492118"/>
                        <a:pt x="886042" y="6490705"/>
                        <a:pt x="881882" y="6488230"/>
                      </a:cubicBezTo>
                      <a:cubicBezTo>
                        <a:pt x="863039" y="6473841"/>
                        <a:pt x="846080" y="6461336"/>
                        <a:pt x="829035" y="6457995"/>
                      </a:cubicBezTo>
                      <a:close/>
                      <a:moveTo>
                        <a:pt x="707840" y="6377225"/>
                      </a:moveTo>
                      <a:lnTo>
                        <a:pt x="712636" y="6377225"/>
                      </a:lnTo>
                      <a:lnTo>
                        <a:pt x="707840" y="6382021"/>
                      </a:lnTo>
                      <a:close/>
                      <a:moveTo>
                        <a:pt x="947661" y="6354615"/>
                      </a:moveTo>
                      <a:cubicBezTo>
                        <a:pt x="935384" y="6364158"/>
                        <a:pt x="923713" y="6374456"/>
                        <a:pt x="912716" y="6385449"/>
                      </a:cubicBezTo>
                      <a:cubicBezTo>
                        <a:pt x="909272" y="6389690"/>
                        <a:pt x="906286" y="6394283"/>
                        <a:pt x="903808" y="6399153"/>
                      </a:cubicBezTo>
                      <a:cubicBezTo>
                        <a:pt x="912550" y="6405173"/>
                        <a:pt x="922295" y="6409581"/>
                        <a:pt x="932588" y="6412172"/>
                      </a:cubicBezTo>
                      <a:cubicBezTo>
                        <a:pt x="942310" y="6414101"/>
                        <a:pt x="952353" y="6411011"/>
                        <a:pt x="959310" y="6403949"/>
                      </a:cubicBezTo>
                      <a:cubicBezTo>
                        <a:pt x="953828" y="6387504"/>
                        <a:pt x="949717" y="6372430"/>
                        <a:pt x="947661" y="6354615"/>
                      </a:cubicBezTo>
                      <a:close/>
                      <a:moveTo>
                        <a:pt x="697558" y="6351872"/>
                      </a:moveTo>
                      <a:cubicBezTo>
                        <a:pt x="703725" y="6355984"/>
                        <a:pt x="707837" y="6365577"/>
                        <a:pt x="707837" y="6374484"/>
                      </a:cubicBezTo>
                      <a:cubicBezTo>
                        <a:pt x="699614" y="6371743"/>
                        <a:pt x="689336" y="6369688"/>
                        <a:pt x="685225" y="6364206"/>
                      </a:cubicBezTo>
                      <a:cubicBezTo>
                        <a:pt x="679058" y="6354613"/>
                        <a:pt x="691392" y="6347761"/>
                        <a:pt x="697558" y="6351872"/>
                      </a:cubicBezTo>
                      <a:close/>
                      <a:moveTo>
                        <a:pt x="10415156" y="6277185"/>
                      </a:moveTo>
                      <a:cubicBezTo>
                        <a:pt x="10422008" y="6270333"/>
                        <a:pt x="10432286" y="6283351"/>
                        <a:pt x="10428175" y="6289518"/>
                      </a:cubicBezTo>
                      <a:cubicBezTo>
                        <a:pt x="10424064" y="6295685"/>
                        <a:pt x="10413785" y="6300481"/>
                        <a:pt x="10405563" y="6300481"/>
                      </a:cubicBezTo>
                      <a:cubicBezTo>
                        <a:pt x="10406489" y="6291964"/>
                        <a:pt x="10409816" y="6283885"/>
                        <a:pt x="10415156" y="6277185"/>
                      </a:cubicBezTo>
                      <a:close/>
                      <a:moveTo>
                        <a:pt x="10372535" y="6276051"/>
                      </a:moveTo>
                      <a:cubicBezTo>
                        <a:pt x="10371004" y="6276029"/>
                        <a:pt x="10369248" y="6277186"/>
                        <a:pt x="10367192" y="6279927"/>
                      </a:cubicBezTo>
                      <a:cubicBezTo>
                        <a:pt x="10370696" y="6286814"/>
                        <a:pt x="10375881" y="6292706"/>
                        <a:pt x="10382267" y="6297057"/>
                      </a:cubicBezTo>
                      <a:cubicBezTo>
                        <a:pt x="10379698" y="6286779"/>
                        <a:pt x="10377128" y="6276115"/>
                        <a:pt x="10372535" y="6276051"/>
                      </a:cubicBezTo>
                      <a:close/>
                      <a:moveTo>
                        <a:pt x="768821" y="6197701"/>
                      </a:moveTo>
                      <a:lnTo>
                        <a:pt x="781154" y="6211405"/>
                      </a:lnTo>
                      <a:lnTo>
                        <a:pt x="767450" y="6223739"/>
                      </a:lnTo>
                      <a:cubicBezTo>
                        <a:pt x="763339" y="6218943"/>
                        <a:pt x="757172" y="6215517"/>
                        <a:pt x="757172" y="6210720"/>
                      </a:cubicBezTo>
                      <a:cubicBezTo>
                        <a:pt x="757172" y="6205924"/>
                        <a:pt x="764709" y="6202497"/>
                        <a:pt x="768821" y="6197701"/>
                      </a:cubicBezTo>
                      <a:close/>
                      <a:moveTo>
                        <a:pt x="224748" y="6062031"/>
                      </a:moveTo>
                      <a:cubicBezTo>
                        <a:pt x="220542" y="6091870"/>
                        <a:pt x="233875" y="6121467"/>
                        <a:pt x="259009" y="6138089"/>
                      </a:cubicBezTo>
                      <a:cubicBezTo>
                        <a:pt x="256269" y="6109995"/>
                        <a:pt x="240508" y="6062031"/>
                        <a:pt x="224748" y="6062031"/>
                      </a:cubicBezTo>
                      <a:close/>
                      <a:moveTo>
                        <a:pt x="10417212" y="5879764"/>
                      </a:moveTo>
                      <a:cubicBezTo>
                        <a:pt x="10427490" y="5890728"/>
                        <a:pt x="10439139" y="5889357"/>
                        <a:pt x="10449417" y="5906487"/>
                      </a:cubicBezTo>
                      <a:lnTo>
                        <a:pt x="10449417" y="5906488"/>
                      </a:lnTo>
                      <a:cubicBezTo>
                        <a:pt x="10440275" y="5947979"/>
                        <a:pt x="10427433" y="5988569"/>
                        <a:pt x="10411045" y="6027769"/>
                      </a:cubicBezTo>
                      <a:cubicBezTo>
                        <a:pt x="10400277" y="5978730"/>
                        <a:pt x="10402402" y="5927737"/>
                        <a:pt x="10417212" y="5879764"/>
                      </a:cubicBezTo>
                      <a:close/>
                      <a:moveTo>
                        <a:pt x="10339783" y="5816041"/>
                      </a:moveTo>
                      <a:cubicBezTo>
                        <a:pt x="10319216" y="5854488"/>
                        <a:pt x="10316220" y="5899934"/>
                        <a:pt x="10331561" y="5940749"/>
                      </a:cubicBezTo>
                      <a:cubicBezTo>
                        <a:pt x="10341839" y="5918137"/>
                        <a:pt x="10346636" y="5924989"/>
                        <a:pt x="10356229" y="5916767"/>
                      </a:cubicBezTo>
                      <a:cubicBezTo>
                        <a:pt x="10344580" y="5913341"/>
                        <a:pt x="10339783" y="5866061"/>
                        <a:pt x="10339783" y="5816041"/>
                      </a:cubicBezTo>
                      <a:close/>
                      <a:moveTo>
                        <a:pt x="10435713" y="5784520"/>
                      </a:moveTo>
                      <a:cubicBezTo>
                        <a:pt x="10442892" y="5810529"/>
                        <a:pt x="10442892" y="5837996"/>
                        <a:pt x="10435713" y="5864004"/>
                      </a:cubicBezTo>
                      <a:cubicBezTo>
                        <a:pt x="10425434" y="5853041"/>
                        <a:pt x="10413786" y="5854411"/>
                        <a:pt x="10403508" y="5837966"/>
                      </a:cubicBezTo>
                      <a:cubicBezTo>
                        <a:pt x="10426120" y="5779724"/>
                        <a:pt x="10424749" y="5861949"/>
                        <a:pt x="10430231" y="5842763"/>
                      </a:cubicBezTo>
                      <a:cubicBezTo>
                        <a:pt x="10435713" y="5823577"/>
                        <a:pt x="10419267" y="5801650"/>
                        <a:pt x="10435713" y="5784520"/>
                      </a:cubicBezTo>
                      <a:close/>
                      <a:moveTo>
                        <a:pt x="581759" y="5751631"/>
                      </a:moveTo>
                      <a:cubicBezTo>
                        <a:pt x="585871" y="5755742"/>
                        <a:pt x="592723" y="5760538"/>
                        <a:pt x="592723" y="5765334"/>
                      </a:cubicBezTo>
                      <a:cubicBezTo>
                        <a:pt x="592723" y="5769446"/>
                        <a:pt x="584499" y="5781094"/>
                        <a:pt x="580388" y="5776983"/>
                      </a:cubicBezTo>
                      <a:cubicBezTo>
                        <a:pt x="576277" y="5772872"/>
                        <a:pt x="570110" y="5767390"/>
                        <a:pt x="570110" y="5763279"/>
                      </a:cubicBezTo>
                      <a:cubicBezTo>
                        <a:pt x="570110" y="5759168"/>
                        <a:pt x="577647" y="5747519"/>
                        <a:pt x="581759" y="5751631"/>
                      </a:cubicBezTo>
                      <a:close/>
                      <a:moveTo>
                        <a:pt x="10420638" y="5557718"/>
                      </a:moveTo>
                      <a:cubicBezTo>
                        <a:pt x="10413786" y="5603627"/>
                        <a:pt x="10406934" y="5663925"/>
                        <a:pt x="10435713" y="5687222"/>
                      </a:cubicBezTo>
                      <a:cubicBezTo>
                        <a:pt x="10446137" y="5643628"/>
                        <a:pt x="10440797" y="5597752"/>
                        <a:pt x="10420638" y="5557718"/>
                      </a:cubicBezTo>
                      <a:close/>
                      <a:moveTo>
                        <a:pt x="10387063" y="5492623"/>
                      </a:moveTo>
                      <a:cubicBezTo>
                        <a:pt x="10383501" y="5505185"/>
                        <a:pt x="10380980" y="5518019"/>
                        <a:pt x="10379525" y="5530995"/>
                      </a:cubicBezTo>
                      <a:lnTo>
                        <a:pt x="10388433" y="5535106"/>
                      </a:lnTo>
                      <a:lnTo>
                        <a:pt x="10388433" y="5546754"/>
                      </a:lnTo>
                      <a:lnTo>
                        <a:pt x="10379526" y="5546754"/>
                      </a:lnTo>
                      <a:cubicBezTo>
                        <a:pt x="10375276" y="5581579"/>
                        <a:pt x="10378787" y="5616913"/>
                        <a:pt x="10389804" y="5650221"/>
                      </a:cubicBezTo>
                      <a:cubicBezTo>
                        <a:pt x="10383636" y="5597460"/>
                        <a:pt x="10405564" y="5550181"/>
                        <a:pt x="10387063" y="5492623"/>
                      </a:cubicBezTo>
                      <a:close/>
                      <a:moveTo>
                        <a:pt x="10400264" y="5426468"/>
                      </a:moveTo>
                      <a:cubicBezTo>
                        <a:pt x="10396057" y="5428556"/>
                        <a:pt x="10391174" y="5437292"/>
                        <a:pt x="10387063" y="5427528"/>
                      </a:cubicBezTo>
                      <a:cubicBezTo>
                        <a:pt x="10380896" y="5442603"/>
                        <a:pt x="10386378" y="5459733"/>
                        <a:pt x="10380896" y="5474808"/>
                      </a:cubicBezTo>
                      <a:cubicBezTo>
                        <a:pt x="10388433" y="5490567"/>
                        <a:pt x="10398026" y="5481660"/>
                        <a:pt x="10404193" y="5456307"/>
                      </a:cubicBezTo>
                      <a:cubicBezTo>
                        <a:pt x="10400229" y="5447123"/>
                        <a:pt x="10400229" y="5436712"/>
                        <a:pt x="10404193" y="5427528"/>
                      </a:cubicBezTo>
                      <a:cubicBezTo>
                        <a:pt x="10402994" y="5425815"/>
                        <a:pt x="10401667" y="5425772"/>
                        <a:pt x="10400264" y="5426468"/>
                      </a:cubicBezTo>
                      <a:close/>
                      <a:moveTo>
                        <a:pt x="10422694" y="5353526"/>
                      </a:moveTo>
                      <a:cubicBezTo>
                        <a:pt x="10406248" y="5384360"/>
                        <a:pt x="10423379" y="5418621"/>
                        <a:pt x="10412416" y="5449455"/>
                      </a:cubicBezTo>
                      <a:cubicBezTo>
                        <a:pt x="10433657" y="5457678"/>
                        <a:pt x="10435027" y="5381620"/>
                        <a:pt x="10422694" y="5353526"/>
                      </a:cubicBezTo>
                      <a:close/>
                      <a:moveTo>
                        <a:pt x="10443935" y="5229503"/>
                      </a:moveTo>
                      <a:cubicBezTo>
                        <a:pt x="10437768" y="5231559"/>
                        <a:pt x="10422694" y="5238411"/>
                        <a:pt x="10426805" y="5248004"/>
                      </a:cubicBezTo>
                      <a:cubicBezTo>
                        <a:pt x="10430916" y="5257597"/>
                        <a:pt x="10435027" y="5244578"/>
                        <a:pt x="10439824" y="5239782"/>
                      </a:cubicBezTo>
                      <a:cubicBezTo>
                        <a:pt x="10443250" y="5265819"/>
                        <a:pt x="10427490" y="5290487"/>
                        <a:pt x="10448732" y="5317895"/>
                      </a:cubicBezTo>
                      <a:cubicBezTo>
                        <a:pt x="10453603" y="5288663"/>
                        <a:pt x="10451966" y="5258715"/>
                        <a:pt x="10443935" y="5230189"/>
                      </a:cubicBezTo>
                      <a:close/>
                      <a:moveTo>
                        <a:pt x="264491" y="5076016"/>
                      </a:moveTo>
                      <a:lnTo>
                        <a:pt x="268602" y="5076016"/>
                      </a:lnTo>
                      <a:lnTo>
                        <a:pt x="264491" y="5080127"/>
                      </a:lnTo>
                      <a:cubicBezTo>
                        <a:pt x="264788" y="5078773"/>
                        <a:pt x="264788" y="5077371"/>
                        <a:pt x="264491" y="5076016"/>
                      </a:cubicBezTo>
                      <a:close/>
                      <a:moveTo>
                        <a:pt x="279822" y="5014803"/>
                      </a:moveTo>
                      <a:cubicBezTo>
                        <a:pt x="283676" y="5013004"/>
                        <a:pt x="288131" y="5014033"/>
                        <a:pt x="291899" y="5017800"/>
                      </a:cubicBezTo>
                      <a:cubicBezTo>
                        <a:pt x="295776" y="5021852"/>
                        <a:pt x="298599" y="5026793"/>
                        <a:pt x="300121" y="5032162"/>
                      </a:cubicBezTo>
                      <a:cubicBezTo>
                        <a:pt x="302177" y="5056145"/>
                        <a:pt x="294639" y="5070534"/>
                        <a:pt x="271343" y="5076016"/>
                      </a:cubicBezTo>
                      <a:cubicBezTo>
                        <a:pt x="269618" y="5060303"/>
                        <a:pt x="269618" y="5044449"/>
                        <a:pt x="271343" y="5028763"/>
                      </a:cubicBezTo>
                      <a:cubicBezTo>
                        <a:pt x="272714" y="5021227"/>
                        <a:pt x="275968" y="5016602"/>
                        <a:pt x="279822" y="5014803"/>
                      </a:cubicBezTo>
                      <a:close/>
                      <a:moveTo>
                        <a:pt x="10401453" y="5014377"/>
                      </a:moveTo>
                      <a:cubicBezTo>
                        <a:pt x="10375414" y="5016433"/>
                        <a:pt x="10382952" y="5078072"/>
                        <a:pt x="10406248" y="5110962"/>
                      </a:cubicBezTo>
                      <a:lnTo>
                        <a:pt x="10406249" y="5110963"/>
                      </a:lnTo>
                      <a:cubicBezTo>
                        <a:pt x="10409767" y="5078707"/>
                        <a:pt x="10408147" y="5046097"/>
                        <a:pt x="10401453" y="5014377"/>
                      </a:cubicBezTo>
                      <a:close/>
                      <a:moveTo>
                        <a:pt x="10501492" y="4869769"/>
                      </a:moveTo>
                      <a:cubicBezTo>
                        <a:pt x="10499209" y="4912504"/>
                        <a:pt x="10500355" y="4955352"/>
                        <a:pt x="10504918" y="4997903"/>
                      </a:cubicBezTo>
                      <a:cubicBezTo>
                        <a:pt x="10491899" y="4995847"/>
                        <a:pt x="10486417" y="4869769"/>
                        <a:pt x="10501492" y="4869769"/>
                      </a:cubicBezTo>
                      <a:close/>
                      <a:moveTo>
                        <a:pt x="10415841" y="4823205"/>
                      </a:moveTo>
                      <a:cubicBezTo>
                        <a:pt x="10412416" y="4832798"/>
                        <a:pt x="10399397" y="4838280"/>
                        <a:pt x="10406248" y="4852669"/>
                      </a:cubicBezTo>
                      <a:cubicBezTo>
                        <a:pt x="10413101" y="4867057"/>
                        <a:pt x="10420638" y="4881447"/>
                        <a:pt x="10425434" y="4871855"/>
                      </a:cubicBezTo>
                      <a:cubicBezTo>
                        <a:pt x="10431602" y="4884874"/>
                        <a:pt x="10424065" y="4897208"/>
                        <a:pt x="10419952" y="4910226"/>
                      </a:cubicBezTo>
                      <a:cubicBezTo>
                        <a:pt x="10423629" y="4919663"/>
                        <a:pt x="10427980" y="4928823"/>
                        <a:pt x="10432971" y="4937635"/>
                      </a:cubicBezTo>
                      <a:lnTo>
                        <a:pt x="10442564" y="4937635"/>
                      </a:lnTo>
                      <a:cubicBezTo>
                        <a:pt x="10445591" y="4931889"/>
                        <a:pt x="10447454" y="4925602"/>
                        <a:pt x="10448046" y="4919134"/>
                      </a:cubicBezTo>
                      <a:cubicBezTo>
                        <a:pt x="10443935" y="4909541"/>
                        <a:pt x="10439824" y="4919134"/>
                        <a:pt x="10434342" y="4909541"/>
                      </a:cubicBezTo>
                      <a:cubicBezTo>
                        <a:pt x="10440509" y="4890356"/>
                        <a:pt x="10449417" y="4900633"/>
                        <a:pt x="10454214" y="4880077"/>
                      </a:cubicBezTo>
                      <a:lnTo>
                        <a:pt x="10454214" y="4879392"/>
                      </a:lnTo>
                      <a:cubicBezTo>
                        <a:pt x="10431602" y="4865003"/>
                        <a:pt x="10437768" y="4873226"/>
                        <a:pt x="10415841" y="4823205"/>
                      </a:cubicBezTo>
                      <a:close/>
                      <a:moveTo>
                        <a:pt x="341253" y="4822518"/>
                      </a:moveTo>
                      <a:cubicBezTo>
                        <a:pt x="344798" y="4822325"/>
                        <a:pt x="348348" y="4822820"/>
                        <a:pt x="351704" y="4823979"/>
                      </a:cubicBezTo>
                      <a:cubicBezTo>
                        <a:pt x="366012" y="4828923"/>
                        <a:pt x="373604" y="4844528"/>
                        <a:pt x="368661" y="4858835"/>
                      </a:cubicBezTo>
                      <a:cubicBezTo>
                        <a:pt x="365920" y="4878705"/>
                        <a:pt x="357698" y="4891039"/>
                        <a:pt x="342623" y="4891039"/>
                      </a:cubicBezTo>
                      <a:cubicBezTo>
                        <a:pt x="315196" y="4887613"/>
                        <a:pt x="303548" y="4874594"/>
                        <a:pt x="306288" y="4854038"/>
                      </a:cubicBezTo>
                      <a:cubicBezTo>
                        <a:pt x="309030" y="4833483"/>
                        <a:pt x="317253" y="4822518"/>
                        <a:pt x="341253" y="4822518"/>
                      </a:cubicBezTo>
                      <a:close/>
                      <a:moveTo>
                        <a:pt x="10357599" y="4658070"/>
                      </a:moveTo>
                      <a:cubicBezTo>
                        <a:pt x="10350352" y="4713352"/>
                        <a:pt x="10357674" y="4769569"/>
                        <a:pt x="10378841" y="4821150"/>
                      </a:cubicBezTo>
                      <a:cubicBezTo>
                        <a:pt x="10384494" y="4821664"/>
                        <a:pt x="10388605" y="4809843"/>
                        <a:pt x="10394065" y="4808527"/>
                      </a:cubicBezTo>
                      <a:lnTo>
                        <a:pt x="10399391" y="4811209"/>
                      </a:lnTo>
                      <a:lnTo>
                        <a:pt x="10399397" y="4811557"/>
                      </a:lnTo>
                      <a:lnTo>
                        <a:pt x="10400082" y="4811557"/>
                      </a:lnTo>
                      <a:lnTo>
                        <a:pt x="10399391" y="4811209"/>
                      </a:lnTo>
                      <a:lnTo>
                        <a:pt x="10398283" y="4753314"/>
                      </a:lnTo>
                      <a:cubicBezTo>
                        <a:pt x="10396485" y="4733957"/>
                        <a:pt x="10394600" y="4714600"/>
                        <a:pt x="10396656" y="4695071"/>
                      </a:cubicBezTo>
                      <a:cubicBezTo>
                        <a:pt x="10381581" y="4664922"/>
                        <a:pt x="10371988" y="4688219"/>
                        <a:pt x="10357599" y="4658070"/>
                      </a:cubicBezTo>
                      <a:close/>
                      <a:moveTo>
                        <a:pt x="10366732" y="4590501"/>
                      </a:moveTo>
                      <a:cubicBezTo>
                        <a:pt x="10354045" y="4586551"/>
                        <a:pt x="10346465" y="4616614"/>
                        <a:pt x="10331561" y="4601197"/>
                      </a:cubicBezTo>
                      <a:cubicBezTo>
                        <a:pt x="10334285" y="4613843"/>
                        <a:pt x="10334285" y="4626924"/>
                        <a:pt x="10331561" y="4639568"/>
                      </a:cubicBezTo>
                      <a:lnTo>
                        <a:pt x="10328135" y="4639568"/>
                      </a:lnTo>
                      <a:cubicBezTo>
                        <a:pt x="10346636" y="4653274"/>
                        <a:pt x="10369248" y="4659441"/>
                        <a:pt x="10381581" y="4608734"/>
                      </a:cubicBezTo>
                      <a:cubicBezTo>
                        <a:pt x="10375757" y="4596915"/>
                        <a:pt x="10370961" y="4591818"/>
                        <a:pt x="10366732" y="4590501"/>
                      </a:cubicBezTo>
                      <a:close/>
                      <a:moveTo>
                        <a:pt x="10388433" y="4578585"/>
                      </a:moveTo>
                      <a:cubicBezTo>
                        <a:pt x="10387820" y="4631015"/>
                        <a:pt x="10394039" y="4683304"/>
                        <a:pt x="10406934" y="4734128"/>
                      </a:cubicBezTo>
                      <a:cubicBezTo>
                        <a:pt x="10413156" y="4721396"/>
                        <a:pt x="10411560" y="4706229"/>
                        <a:pt x="10402823" y="4695071"/>
                      </a:cubicBezTo>
                      <a:cubicBezTo>
                        <a:pt x="10406248" y="4684793"/>
                        <a:pt x="10410360" y="4679311"/>
                        <a:pt x="10415156" y="4684793"/>
                      </a:cubicBezTo>
                      <a:cubicBezTo>
                        <a:pt x="10409096" y="4648734"/>
                        <a:pt x="10400160" y="4613218"/>
                        <a:pt x="10388433" y="4578585"/>
                      </a:cubicBezTo>
                      <a:close/>
                      <a:moveTo>
                        <a:pt x="805042" y="4423374"/>
                      </a:moveTo>
                      <a:cubicBezTo>
                        <a:pt x="799357" y="4424627"/>
                        <a:pt x="795888" y="4433492"/>
                        <a:pt x="798972" y="4438116"/>
                      </a:cubicBezTo>
                      <a:cubicBezTo>
                        <a:pt x="803083" y="4444283"/>
                        <a:pt x="813362" y="4449080"/>
                        <a:pt x="822268" y="4449080"/>
                      </a:cubicBezTo>
                      <a:lnTo>
                        <a:pt x="822268" y="4453876"/>
                      </a:lnTo>
                      <a:cubicBezTo>
                        <a:pt x="826381" y="4463469"/>
                        <a:pt x="828435" y="4475803"/>
                        <a:pt x="851733" y="4475119"/>
                      </a:cubicBezTo>
                      <a:cubicBezTo>
                        <a:pt x="851733" y="4475119"/>
                        <a:pt x="851733" y="4463469"/>
                        <a:pt x="851733" y="4463469"/>
                      </a:cubicBezTo>
                      <a:cubicBezTo>
                        <a:pt x="844038" y="4459569"/>
                        <a:pt x="836013" y="4456359"/>
                        <a:pt x="827750" y="4453876"/>
                      </a:cubicBezTo>
                      <a:lnTo>
                        <a:pt x="827750" y="4449080"/>
                      </a:lnTo>
                      <a:lnTo>
                        <a:pt x="822268" y="4449080"/>
                      </a:lnTo>
                      <a:cubicBezTo>
                        <a:pt x="819527" y="4439487"/>
                        <a:pt x="820213" y="4431950"/>
                        <a:pt x="811305" y="4425098"/>
                      </a:cubicBezTo>
                      <a:cubicBezTo>
                        <a:pt x="809078" y="4423385"/>
                        <a:pt x="806937" y="4422957"/>
                        <a:pt x="805042" y="4423374"/>
                      </a:cubicBezTo>
                      <a:close/>
                      <a:moveTo>
                        <a:pt x="10369933" y="4404541"/>
                      </a:moveTo>
                      <a:lnTo>
                        <a:pt x="10370010" y="4405248"/>
                      </a:lnTo>
                      <a:lnTo>
                        <a:pt x="10339403" y="4421975"/>
                      </a:lnTo>
                      <a:cubicBezTo>
                        <a:pt x="10329806" y="4429375"/>
                        <a:pt x="10321364" y="4438273"/>
                        <a:pt x="10314431" y="4448394"/>
                      </a:cubicBezTo>
                      <a:cubicBezTo>
                        <a:pt x="10331561" y="4444283"/>
                        <a:pt x="10343895" y="4486767"/>
                        <a:pt x="10355544" y="4512805"/>
                      </a:cubicBezTo>
                      <a:cubicBezTo>
                        <a:pt x="10361710" y="4495674"/>
                        <a:pt x="10354858" y="4480599"/>
                        <a:pt x="10361710" y="4463470"/>
                      </a:cubicBezTo>
                      <a:cubicBezTo>
                        <a:pt x="10370328" y="4491864"/>
                        <a:pt x="10376292" y="4520996"/>
                        <a:pt x="10379525" y="4550492"/>
                      </a:cubicBezTo>
                      <a:cubicBezTo>
                        <a:pt x="10394429" y="4543811"/>
                        <a:pt x="10381582" y="4488951"/>
                        <a:pt x="10374226" y="4444016"/>
                      </a:cubicBezTo>
                      <a:lnTo>
                        <a:pt x="10370010" y="4405248"/>
                      </a:lnTo>
                      <a:lnTo>
                        <a:pt x="10371303" y="4404541"/>
                      </a:lnTo>
                      <a:close/>
                      <a:moveTo>
                        <a:pt x="863382" y="4264758"/>
                      </a:moveTo>
                      <a:lnTo>
                        <a:pt x="833918" y="4273665"/>
                      </a:lnTo>
                      <a:cubicBezTo>
                        <a:pt x="838713" y="4281203"/>
                        <a:pt x="847622" y="4294907"/>
                        <a:pt x="847622" y="4294907"/>
                      </a:cubicBezTo>
                      <a:cubicBezTo>
                        <a:pt x="862484" y="4291665"/>
                        <a:pt x="876955" y="4286841"/>
                        <a:pt x="890789" y="4280518"/>
                      </a:cubicBezTo>
                      <a:close/>
                      <a:moveTo>
                        <a:pt x="772933" y="4238035"/>
                      </a:moveTo>
                      <a:cubicBezTo>
                        <a:pt x="764027" y="4240776"/>
                        <a:pt x="750322" y="4245571"/>
                        <a:pt x="750322" y="4251738"/>
                      </a:cubicBezTo>
                      <a:cubicBezTo>
                        <a:pt x="747244" y="4268961"/>
                        <a:pt x="747244" y="4286593"/>
                        <a:pt x="750322" y="4303816"/>
                      </a:cubicBezTo>
                      <a:cubicBezTo>
                        <a:pt x="751880" y="4308641"/>
                        <a:pt x="754448" y="4313080"/>
                        <a:pt x="757859" y="4316834"/>
                      </a:cubicBezTo>
                      <a:lnTo>
                        <a:pt x="768138" y="4330538"/>
                      </a:lnTo>
                      <a:cubicBezTo>
                        <a:pt x="774717" y="4321357"/>
                        <a:pt x="780669" y="4311742"/>
                        <a:pt x="785952" y="4301759"/>
                      </a:cubicBezTo>
                      <a:cubicBezTo>
                        <a:pt x="788009" y="4296963"/>
                        <a:pt x="785952" y="4290796"/>
                        <a:pt x="784583" y="4276406"/>
                      </a:cubicBezTo>
                      <a:cubicBezTo>
                        <a:pt x="785370" y="4267516"/>
                        <a:pt x="785370" y="4258574"/>
                        <a:pt x="784583" y="4249683"/>
                      </a:cubicBezTo>
                      <a:cubicBezTo>
                        <a:pt x="783211" y="4244886"/>
                        <a:pt x="781842" y="4235294"/>
                        <a:pt x="772933" y="4238035"/>
                      </a:cubicBezTo>
                      <a:close/>
                      <a:moveTo>
                        <a:pt x="657132" y="4230495"/>
                      </a:moveTo>
                      <a:lnTo>
                        <a:pt x="667410" y="4242143"/>
                      </a:lnTo>
                      <a:lnTo>
                        <a:pt x="662614" y="4252421"/>
                      </a:lnTo>
                      <a:lnTo>
                        <a:pt x="646169" y="4240772"/>
                      </a:lnTo>
                      <a:close/>
                      <a:moveTo>
                        <a:pt x="10258929" y="4122919"/>
                      </a:moveTo>
                      <a:lnTo>
                        <a:pt x="10258928" y="4129771"/>
                      </a:lnTo>
                      <a:cubicBezTo>
                        <a:pt x="10268928" y="4151859"/>
                        <a:pt x="10276953" y="4174790"/>
                        <a:pt x="10282911" y="4198291"/>
                      </a:cubicBezTo>
                      <a:cubicBezTo>
                        <a:pt x="10284746" y="4185195"/>
                        <a:pt x="10284270" y="4171984"/>
                        <a:pt x="10281604" y="4159231"/>
                      </a:cubicBezTo>
                      <a:lnTo>
                        <a:pt x="10267769" y="4124471"/>
                      </a:lnTo>
                      <a:lnTo>
                        <a:pt x="10268522" y="4122919"/>
                      </a:lnTo>
                      <a:lnTo>
                        <a:pt x="10267151" y="4122919"/>
                      </a:lnTo>
                      <a:lnTo>
                        <a:pt x="10267769" y="4124471"/>
                      </a:lnTo>
                      <a:lnTo>
                        <a:pt x="10265781" y="4128572"/>
                      </a:lnTo>
                      <a:cubicBezTo>
                        <a:pt x="10264068" y="4128057"/>
                        <a:pt x="10261670" y="4125660"/>
                        <a:pt x="10258929" y="4122919"/>
                      </a:cubicBezTo>
                      <a:close/>
                      <a:moveTo>
                        <a:pt x="10283597" y="3852236"/>
                      </a:moveTo>
                      <a:cubicBezTo>
                        <a:pt x="10321968" y="3888552"/>
                        <a:pt x="10300727" y="3935831"/>
                        <a:pt x="10338413" y="3972832"/>
                      </a:cubicBezTo>
                      <a:cubicBezTo>
                        <a:pt x="10334302" y="3986537"/>
                        <a:pt x="10333616" y="4013945"/>
                        <a:pt x="10324024" y="4005037"/>
                      </a:cubicBezTo>
                      <a:cubicBezTo>
                        <a:pt x="10334302" y="3950221"/>
                        <a:pt x="10278115" y="3905682"/>
                        <a:pt x="10283597" y="3852236"/>
                      </a:cubicBezTo>
                      <a:close/>
                      <a:moveTo>
                        <a:pt x="10179445" y="3813888"/>
                      </a:moveTo>
                      <a:cubicBezTo>
                        <a:pt x="10185611" y="3865279"/>
                        <a:pt x="10204797" y="3913928"/>
                        <a:pt x="10213705" y="3964634"/>
                      </a:cubicBezTo>
                      <a:cubicBezTo>
                        <a:pt x="10244539" y="3998210"/>
                        <a:pt x="10261670" y="3978338"/>
                        <a:pt x="10244539" y="3929688"/>
                      </a:cubicBezTo>
                      <a:cubicBezTo>
                        <a:pt x="10235632" y="3924207"/>
                        <a:pt x="10230835" y="3933800"/>
                        <a:pt x="10220558" y="3924207"/>
                      </a:cubicBezTo>
                      <a:cubicBezTo>
                        <a:pt x="10220558" y="3918040"/>
                        <a:pt x="10210279" y="3870075"/>
                        <a:pt x="10220558" y="3874872"/>
                      </a:cubicBezTo>
                      <a:lnTo>
                        <a:pt x="10221927" y="3874872"/>
                      </a:lnTo>
                      <a:cubicBezTo>
                        <a:pt x="10216447" y="3857740"/>
                        <a:pt x="10200686" y="3847462"/>
                        <a:pt x="10179445" y="3813888"/>
                      </a:cubicBezTo>
                      <a:close/>
                      <a:moveTo>
                        <a:pt x="281032" y="3773462"/>
                      </a:moveTo>
                      <a:cubicBezTo>
                        <a:pt x="282264" y="3772627"/>
                        <a:pt x="283334" y="3773441"/>
                        <a:pt x="284362" y="3776868"/>
                      </a:cubicBezTo>
                      <a:cubicBezTo>
                        <a:pt x="288813" y="3808081"/>
                        <a:pt x="282789" y="3839890"/>
                        <a:pt x="267231" y="3867314"/>
                      </a:cubicBezTo>
                      <a:cubicBezTo>
                        <a:pt x="257639" y="3837166"/>
                        <a:pt x="277510" y="3805646"/>
                        <a:pt x="262435" y="3799479"/>
                      </a:cubicBezTo>
                      <a:cubicBezTo>
                        <a:pt x="272199" y="3793312"/>
                        <a:pt x="277339" y="3775968"/>
                        <a:pt x="281032" y="3773462"/>
                      </a:cubicBezTo>
                      <a:close/>
                      <a:moveTo>
                        <a:pt x="322749" y="3607632"/>
                      </a:moveTo>
                      <a:cubicBezTo>
                        <a:pt x="328633" y="3653971"/>
                        <a:pt x="322984" y="3701045"/>
                        <a:pt x="306290" y="3744675"/>
                      </a:cubicBezTo>
                      <a:cubicBezTo>
                        <a:pt x="304737" y="3698422"/>
                        <a:pt x="310283" y="3652205"/>
                        <a:pt x="322749" y="3607632"/>
                      </a:cubicBezTo>
                      <a:close/>
                      <a:moveTo>
                        <a:pt x="640000" y="3582965"/>
                      </a:moveTo>
                      <a:cubicBezTo>
                        <a:pt x="643426" y="3603521"/>
                        <a:pt x="618758" y="3662449"/>
                        <a:pt x="610536" y="3641893"/>
                      </a:cubicBezTo>
                      <a:cubicBezTo>
                        <a:pt x="624925" y="3624762"/>
                        <a:pt x="609851" y="3592558"/>
                        <a:pt x="640000" y="3582965"/>
                      </a:cubicBezTo>
                      <a:close/>
                      <a:moveTo>
                        <a:pt x="685909" y="3564465"/>
                      </a:moveTo>
                      <a:cubicBezTo>
                        <a:pt x="692075" y="3602837"/>
                        <a:pt x="661926" y="3622709"/>
                        <a:pt x="641370" y="3647376"/>
                      </a:cubicBezTo>
                      <a:cubicBezTo>
                        <a:pt x="644111" y="3613115"/>
                        <a:pt x="669464" y="3591188"/>
                        <a:pt x="685909" y="3564465"/>
                      </a:cubicBezTo>
                      <a:close/>
                      <a:moveTo>
                        <a:pt x="10093756" y="3538012"/>
                      </a:moveTo>
                      <a:cubicBezTo>
                        <a:pt x="10078121" y="3536044"/>
                        <a:pt x="10097306" y="3590079"/>
                        <a:pt x="10112295" y="3611065"/>
                      </a:cubicBezTo>
                      <a:cubicBezTo>
                        <a:pt x="10126684" y="3582970"/>
                        <a:pt x="10093109" y="3567896"/>
                        <a:pt x="10101331" y="3542543"/>
                      </a:cubicBezTo>
                      <a:lnTo>
                        <a:pt x="10102702" y="3542543"/>
                      </a:lnTo>
                      <a:cubicBezTo>
                        <a:pt x="10098934" y="3539717"/>
                        <a:pt x="10095989" y="3538293"/>
                        <a:pt x="10093756" y="3538012"/>
                      </a:cubicBezTo>
                      <a:close/>
                      <a:moveTo>
                        <a:pt x="677001" y="3494573"/>
                      </a:moveTo>
                      <a:cubicBezTo>
                        <a:pt x="680427" y="3513074"/>
                        <a:pt x="693446" y="3508277"/>
                        <a:pt x="692761" y="3536371"/>
                      </a:cubicBezTo>
                      <a:cubicBezTo>
                        <a:pt x="674945" y="3547334"/>
                        <a:pt x="659871" y="3553501"/>
                        <a:pt x="654389" y="3536371"/>
                      </a:cubicBezTo>
                      <a:cubicBezTo>
                        <a:pt x="665352" y="3524038"/>
                        <a:pt x="666723" y="3507592"/>
                        <a:pt x="677001" y="3494573"/>
                      </a:cubicBezTo>
                      <a:close/>
                      <a:moveTo>
                        <a:pt x="10127369" y="3402760"/>
                      </a:moveTo>
                      <a:cubicBezTo>
                        <a:pt x="10126684" y="3413039"/>
                        <a:pt x="10132851" y="3418519"/>
                        <a:pt x="10141758" y="3429483"/>
                      </a:cubicBezTo>
                      <a:cubicBezTo>
                        <a:pt x="10150666" y="3440446"/>
                        <a:pt x="10147240" y="3455522"/>
                        <a:pt x="10147240" y="3468540"/>
                      </a:cubicBezTo>
                      <a:cubicBezTo>
                        <a:pt x="10160944" y="3480874"/>
                        <a:pt x="10165741" y="3469226"/>
                        <a:pt x="10165741" y="3443188"/>
                      </a:cubicBezTo>
                      <a:close/>
                      <a:moveTo>
                        <a:pt x="10036676" y="3300010"/>
                      </a:moveTo>
                      <a:cubicBezTo>
                        <a:pt x="10032511" y="3300364"/>
                        <a:pt x="10028871" y="3304603"/>
                        <a:pt x="10025959" y="3314368"/>
                      </a:cubicBezTo>
                      <a:cubicBezTo>
                        <a:pt x="10054738" y="3323276"/>
                        <a:pt x="10067071" y="3342461"/>
                        <a:pt x="10073237" y="3391796"/>
                      </a:cubicBezTo>
                      <a:cubicBezTo>
                        <a:pt x="10082830" y="3398648"/>
                        <a:pt x="10082830" y="3371924"/>
                        <a:pt x="10082830" y="3357536"/>
                      </a:cubicBezTo>
                      <a:cubicBezTo>
                        <a:pt x="10066386" y="3332868"/>
                        <a:pt x="10049170" y="3298950"/>
                        <a:pt x="10036676" y="3300010"/>
                      </a:cubicBezTo>
                      <a:close/>
                      <a:moveTo>
                        <a:pt x="692074" y="3220488"/>
                      </a:moveTo>
                      <a:cubicBezTo>
                        <a:pt x="687122" y="3259469"/>
                        <a:pt x="666296" y="3294676"/>
                        <a:pt x="634518" y="3317788"/>
                      </a:cubicBezTo>
                      <a:cubicBezTo>
                        <a:pt x="637258" y="3274619"/>
                        <a:pt x="679741" y="3254749"/>
                        <a:pt x="692074" y="3220488"/>
                      </a:cubicBezTo>
                      <a:close/>
                      <a:moveTo>
                        <a:pt x="994256" y="3136897"/>
                      </a:moveTo>
                      <a:cubicBezTo>
                        <a:pt x="975756" y="3142379"/>
                        <a:pt x="972330" y="3151972"/>
                        <a:pt x="977126" y="3167731"/>
                      </a:cubicBezTo>
                      <a:lnTo>
                        <a:pt x="991515" y="3139638"/>
                      </a:lnTo>
                      <a:close/>
                      <a:moveTo>
                        <a:pt x="598891" y="3112915"/>
                      </a:moveTo>
                      <a:cubicBezTo>
                        <a:pt x="583816" y="3123194"/>
                        <a:pt x="579706" y="3140324"/>
                        <a:pt x="564630" y="3149916"/>
                      </a:cubicBezTo>
                      <a:cubicBezTo>
                        <a:pt x="559834" y="3176640"/>
                        <a:pt x="570112" y="3175270"/>
                        <a:pt x="570112" y="3188289"/>
                      </a:cubicBezTo>
                      <a:cubicBezTo>
                        <a:pt x="594780" y="3172528"/>
                        <a:pt x="597520" y="3143749"/>
                        <a:pt x="598891" y="3112915"/>
                      </a:cubicBezTo>
                      <a:close/>
                      <a:moveTo>
                        <a:pt x="9455866" y="3105377"/>
                      </a:moveTo>
                      <a:cubicBezTo>
                        <a:pt x="9421605" y="3115656"/>
                        <a:pt x="9514109" y="3225290"/>
                        <a:pt x="9513423" y="3168418"/>
                      </a:cubicBezTo>
                      <a:cubicBezTo>
                        <a:pt x="9490126" y="3127304"/>
                        <a:pt x="9463403" y="3143749"/>
                        <a:pt x="9455866" y="3105377"/>
                      </a:cubicBezTo>
                      <a:close/>
                      <a:moveTo>
                        <a:pt x="9921121" y="3071116"/>
                      </a:moveTo>
                      <a:cubicBezTo>
                        <a:pt x="9940383" y="3117228"/>
                        <a:pt x="9965734" y="3160553"/>
                        <a:pt x="9996495" y="3199937"/>
                      </a:cubicBezTo>
                      <a:lnTo>
                        <a:pt x="9996495" y="3197196"/>
                      </a:lnTo>
                      <a:cubicBezTo>
                        <a:pt x="9984136" y="3148746"/>
                        <a:pt x="9957947" y="3104939"/>
                        <a:pt x="9921121" y="3071116"/>
                      </a:cubicBezTo>
                      <a:close/>
                      <a:moveTo>
                        <a:pt x="901614" y="3055603"/>
                      </a:moveTo>
                      <a:cubicBezTo>
                        <a:pt x="892588" y="3056727"/>
                        <a:pt x="879997" y="3093215"/>
                        <a:pt x="868178" y="3108118"/>
                      </a:cubicBezTo>
                      <a:lnTo>
                        <a:pt x="870919" y="3105377"/>
                      </a:lnTo>
                      <a:cubicBezTo>
                        <a:pt x="882568" y="3133471"/>
                        <a:pt x="894900" y="3070431"/>
                        <a:pt x="909290" y="3068376"/>
                      </a:cubicBezTo>
                      <a:cubicBezTo>
                        <a:pt x="907235" y="3058783"/>
                        <a:pt x="904622" y="3055228"/>
                        <a:pt x="901614" y="3055603"/>
                      </a:cubicBezTo>
                      <a:close/>
                      <a:moveTo>
                        <a:pt x="9862879" y="3018355"/>
                      </a:moveTo>
                      <a:cubicBezTo>
                        <a:pt x="9839582" y="3034800"/>
                        <a:pt x="9897140" y="3108118"/>
                        <a:pt x="9917010" y="3141693"/>
                      </a:cubicBezTo>
                      <a:cubicBezTo>
                        <a:pt x="9875212" y="3132101"/>
                        <a:pt x="9897140" y="3165676"/>
                        <a:pt x="9927974" y="3210215"/>
                      </a:cubicBezTo>
                      <a:cubicBezTo>
                        <a:pt x="9958947" y="3248707"/>
                        <a:pt x="9984322" y="3291383"/>
                        <a:pt x="10003347" y="3336980"/>
                      </a:cubicBezTo>
                      <a:cubicBezTo>
                        <a:pt x="10019107" y="3349999"/>
                        <a:pt x="10008829" y="3288329"/>
                        <a:pt x="10003347" y="3275310"/>
                      </a:cubicBezTo>
                      <a:cubicBezTo>
                        <a:pt x="9986217" y="3255439"/>
                        <a:pt x="9981420" y="3262292"/>
                        <a:pt x="9970456" y="3255439"/>
                      </a:cubicBezTo>
                      <a:cubicBezTo>
                        <a:pt x="9969771" y="3204734"/>
                        <a:pt x="10028699" y="3296551"/>
                        <a:pt x="10028699" y="3245846"/>
                      </a:cubicBezTo>
                      <a:cubicBezTo>
                        <a:pt x="10009514" y="3234883"/>
                        <a:pt x="9975253" y="3195825"/>
                        <a:pt x="9963605" y="3226660"/>
                      </a:cubicBezTo>
                      <a:cubicBezTo>
                        <a:pt x="9951956" y="3200622"/>
                        <a:pt x="9975253" y="3169103"/>
                        <a:pt x="9931400" y="3158138"/>
                      </a:cubicBezTo>
                      <a:cubicBezTo>
                        <a:pt x="9941678" y="3133471"/>
                        <a:pt x="9888232" y="3034800"/>
                        <a:pt x="9862879" y="3021097"/>
                      </a:cubicBezTo>
                      <a:close/>
                      <a:moveTo>
                        <a:pt x="1080593" y="3002595"/>
                      </a:moveTo>
                      <a:lnTo>
                        <a:pt x="1077167" y="3005336"/>
                      </a:lnTo>
                      <a:lnTo>
                        <a:pt x="1076507" y="3007214"/>
                      </a:lnTo>
                      <a:lnTo>
                        <a:pt x="1031651" y="3057929"/>
                      </a:lnTo>
                      <a:cubicBezTo>
                        <a:pt x="1017833" y="3078312"/>
                        <a:pt x="1006624" y="3100463"/>
                        <a:pt x="998367" y="3123878"/>
                      </a:cubicBezTo>
                      <a:cubicBezTo>
                        <a:pt x="1010652" y="3093762"/>
                        <a:pt x="1029909" y="3066991"/>
                        <a:pt x="1054554" y="3045764"/>
                      </a:cubicBezTo>
                      <a:cubicBezTo>
                        <a:pt x="1060555" y="3040543"/>
                        <a:pt x="1065554" y="3034358"/>
                        <a:pt x="1069380" y="3027518"/>
                      </a:cubicBezTo>
                      <a:lnTo>
                        <a:pt x="1076507" y="3007214"/>
                      </a:lnTo>
                      <a:close/>
                      <a:moveTo>
                        <a:pt x="979867" y="2954630"/>
                      </a:moveTo>
                      <a:cubicBezTo>
                        <a:pt x="955198" y="2981354"/>
                        <a:pt x="964106" y="3003966"/>
                        <a:pt x="935328" y="3003966"/>
                      </a:cubicBezTo>
                      <a:cubicBezTo>
                        <a:pt x="925735" y="3027949"/>
                        <a:pt x="935328" y="3027949"/>
                        <a:pt x="935328" y="3040283"/>
                      </a:cubicBezTo>
                      <a:lnTo>
                        <a:pt x="960680" y="3023837"/>
                      </a:lnTo>
                      <a:lnTo>
                        <a:pt x="963421" y="3021097"/>
                      </a:lnTo>
                      <a:cubicBezTo>
                        <a:pt x="969589" y="2975186"/>
                        <a:pt x="976441" y="2994373"/>
                        <a:pt x="1002478" y="2959427"/>
                      </a:cubicBezTo>
                      <a:cubicBezTo>
                        <a:pt x="1002478" y="2945722"/>
                        <a:pt x="979867" y="2972446"/>
                        <a:pt x="979867" y="2954630"/>
                      </a:cubicBezTo>
                      <a:close/>
                      <a:moveTo>
                        <a:pt x="1072369" y="2950520"/>
                      </a:moveTo>
                      <a:lnTo>
                        <a:pt x="1069628" y="2953260"/>
                      </a:lnTo>
                      <a:lnTo>
                        <a:pt x="1068134" y="2956924"/>
                      </a:lnTo>
                      <a:lnTo>
                        <a:pt x="1020102" y="3029549"/>
                      </a:lnTo>
                      <a:cubicBezTo>
                        <a:pt x="1003869" y="3056642"/>
                        <a:pt x="988842" y="3084457"/>
                        <a:pt x="975070" y="3112915"/>
                      </a:cubicBezTo>
                      <a:cubicBezTo>
                        <a:pt x="998384" y="3091573"/>
                        <a:pt x="1018269" y="3067010"/>
                        <a:pt x="1034202" y="3040107"/>
                      </a:cubicBezTo>
                      <a:lnTo>
                        <a:pt x="1068134" y="2956924"/>
                      </a:lnTo>
                      <a:close/>
                      <a:moveTo>
                        <a:pt x="691469" y="2944834"/>
                      </a:moveTo>
                      <a:cubicBezTo>
                        <a:pt x="673836" y="2950520"/>
                        <a:pt x="632980" y="3022981"/>
                        <a:pt x="653022" y="3030689"/>
                      </a:cubicBezTo>
                      <a:cubicBezTo>
                        <a:pt x="680430" y="3002595"/>
                        <a:pt x="664671" y="2966279"/>
                        <a:pt x="698246" y="2966279"/>
                      </a:cubicBezTo>
                      <a:cubicBezTo>
                        <a:pt x="700645" y="2948464"/>
                        <a:pt x="697347" y="2942939"/>
                        <a:pt x="691469" y="2944834"/>
                      </a:cubicBezTo>
                      <a:close/>
                      <a:moveTo>
                        <a:pt x="879811" y="2938857"/>
                      </a:moveTo>
                      <a:cubicBezTo>
                        <a:pt x="883237" y="2964210"/>
                        <a:pt x="864737" y="2974488"/>
                        <a:pt x="864737" y="2997785"/>
                      </a:cubicBezTo>
                      <a:cubicBezTo>
                        <a:pt x="870903" y="2997785"/>
                        <a:pt x="880496" y="2987507"/>
                        <a:pt x="880496" y="2997785"/>
                      </a:cubicBezTo>
                      <a:cubicBezTo>
                        <a:pt x="851718" y="2999155"/>
                        <a:pt x="855144" y="3016971"/>
                        <a:pt x="829791" y="3043694"/>
                      </a:cubicBezTo>
                      <a:cubicBezTo>
                        <a:pt x="831076" y="3003292"/>
                        <a:pt x="849216" y="2965274"/>
                        <a:pt x="879811" y="2938857"/>
                      </a:cubicBezTo>
                      <a:close/>
                      <a:moveTo>
                        <a:pt x="9785452" y="2926537"/>
                      </a:moveTo>
                      <a:cubicBezTo>
                        <a:pt x="9791097" y="2959200"/>
                        <a:pt x="9806646" y="2989340"/>
                        <a:pt x="9829990" y="3012875"/>
                      </a:cubicBezTo>
                      <a:lnTo>
                        <a:pt x="9829990" y="3010133"/>
                      </a:lnTo>
                      <a:cubicBezTo>
                        <a:pt x="9828974" y="2976852"/>
                        <a:pt x="9812507" y="2945944"/>
                        <a:pt x="9785452" y="2926537"/>
                      </a:cubicBezTo>
                      <a:close/>
                      <a:moveTo>
                        <a:pt x="1118963" y="2881998"/>
                      </a:moveTo>
                      <a:lnTo>
                        <a:pt x="1115538" y="2884738"/>
                      </a:lnTo>
                      <a:lnTo>
                        <a:pt x="1116449" y="2885450"/>
                      </a:lnTo>
                      <a:lnTo>
                        <a:pt x="1078536" y="2937500"/>
                      </a:lnTo>
                      <a:cubicBezTo>
                        <a:pt x="1080001" y="2943532"/>
                        <a:pt x="1082812" y="2949154"/>
                        <a:pt x="1086758" y="2953946"/>
                      </a:cubicBezTo>
                      <a:cubicBezTo>
                        <a:pt x="1090537" y="2938616"/>
                        <a:pt x="1099492" y="2925061"/>
                        <a:pt x="1112112" y="2915573"/>
                      </a:cubicBezTo>
                      <a:cubicBezTo>
                        <a:pt x="1118964" y="2909877"/>
                        <a:pt x="1125168" y="2903443"/>
                        <a:pt x="1130612" y="2896387"/>
                      </a:cubicBezTo>
                      <a:cubicBezTo>
                        <a:pt x="1126501" y="2896730"/>
                        <a:pt x="1124959" y="2893818"/>
                        <a:pt x="1123332" y="2890819"/>
                      </a:cubicBezTo>
                      <a:lnTo>
                        <a:pt x="1116449" y="2885450"/>
                      </a:lnTo>
                      <a:close/>
                      <a:moveTo>
                        <a:pt x="1073054" y="2881998"/>
                      </a:moveTo>
                      <a:lnTo>
                        <a:pt x="1069628" y="2884738"/>
                      </a:lnTo>
                      <a:lnTo>
                        <a:pt x="1069535" y="2884970"/>
                      </a:lnTo>
                      <a:lnTo>
                        <a:pt x="1034077" y="2914916"/>
                      </a:lnTo>
                      <a:cubicBezTo>
                        <a:pt x="1024967" y="2929298"/>
                        <a:pt x="1020172" y="2946414"/>
                        <a:pt x="1020978" y="2964224"/>
                      </a:cubicBezTo>
                      <a:cubicBezTo>
                        <a:pt x="1036738" y="2956344"/>
                        <a:pt x="1045304" y="2943496"/>
                        <a:pt x="1051727" y="2929106"/>
                      </a:cubicBezTo>
                      <a:lnTo>
                        <a:pt x="1069535" y="2884970"/>
                      </a:lnTo>
                      <a:close/>
                      <a:moveTo>
                        <a:pt x="1155279" y="2835402"/>
                      </a:moveTo>
                      <a:lnTo>
                        <a:pt x="1151854" y="2838144"/>
                      </a:lnTo>
                      <a:lnTo>
                        <a:pt x="1150947" y="2843281"/>
                      </a:lnTo>
                      <a:lnTo>
                        <a:pt x="1147742" y="2849108"/>
                      </a:lnTo>
                      <a:cubicBezTo>
                        <a:pt x="1147278" y="2853206"/>
                        <a:pt x="1147278" y="2857343"/>
                        <a:pt x="1147742" y="2861441"/>
                      </a:cubicBezTo>
                      <a:lnTo>
                        <a:pt x="1150947" y="2843281"/>
                      </a:lnTo>
                      <a:close/>
                      <a:moveTo>
                        <a:pt x="907919" y="2694936"/>
                      </a:moveTo>
                      <a:cubicBezTo>
                        <a:pt x="872289" y="2740845"/>
                        <a:pt x="824324" y="2718918"/>
                        <a:pt x="814046" y="2795662"/>
                      </a:cubicBezTo>
                      <a:cubicBezTo>
                        <a:pt x="840770" y="2750438"/>
                        <a:pt x="838028" y="2791550"/>
                        <a:pt x="864066" y="2771679"/>
                      </a:cubicBezTo>
                      <a:cubicBezTo>
                        <a:pt x="859270" y="2731937"/>
                        <a:pt x="907235" y="2731937"/>
                        <a:pt x="907919" y="2694936"/>
                      </a:cubicBezTo>
                      <a:close/>
                      <a:moveTo>
                        <a:pt x="1224485" y="2633952"/>
                      </a:moveTo>
                      <a:lnTo>
                        <a:pt x="1220375" y="2636693"/>
                      </a:lnTo>
                      <a:lnTo>
                        <a:pt x="1220119" y="2638224"/>
                      </a:lnTo>
                      <a:lnTo>
                        <a:pt x="1200675" y="2657250"/>
                      </a:lnTo>
                      <a:cubicBezTo>
                        <a:pt x="1193308" y="2665986"/>
                        <a:pt x="1187484" y="2676778"/>
                        <a:pt x="1186114" y="2692880"/>
                      </a:cubicBezTo>
                      <a:lnTo>
                        <a:pt x="1211466" y="2677806"/>
                      </a:lnTo>
                      <a:cubicBezTo>
                        <a:pt x="1212837" y="2670954"/>
                        <a:pt x="1215064" y="2664102"/>
                        <a:pt x="1216948" y="2657250"/>
                      </a:cubicBezTo>
                      <a:lnTo>
                        <a:pt x="1220119" y="2638224"/>
                      </a:lnTo>
                      <a:close/>
                      <a:moveTo>
                        <a:pt x="9782024" y="2590776"/>
                      </a:moveTo>
                      <a:cubicBezTo>
                        <a:pt x="9806692" y="2607906"/>
                        <a:pt x="9802580" y="2621610"/>
                        <a:pt x="9819026" y="2617499"/>
                      </a:cubicBezTo>
                      <a:cubicBezTo>
                        <a:pt x="9823137" y="2644907"/>
                        <a:pt x="9798469" y="2627777"/>
                        <a:pt x="9796414" y="2639426"/>
                      </a:cubicBezTo>
                      <a:cubicBezTo>
                        <a:pt x="9791617" y="2622981"/>
                        <a:pt x="9782024" y="2609962"/>
                        <a:pt x="9782024" y="2590776"/>
                      </a:cubicBezTo>
                      <a:close/>
                      <a:moveTo>
                        <a:pt x="1171720" y="2551038"/>
                      </a:moveTo>
                      <a:cubicBezTo>
                        <a:pt x="1212147" y="2535278"/>
                        <a:pt x="1185424" y="2592150"/>
                        <a:pt x="1155275" y="2624355"/>
                      </a:cubicBezTo>
                      <a:cubicBezTo>
                        <a:pt x="1149108" y="2598317"/>
                        <a:pt x="1160756" y="2589410"/>
                        <a:pt x="1171720" y="2551038"/>
                      </a:cubicBezTo>
                      <a:close/>
                      <a:moveTo>
                        <a:pt x="9096132" y="2503079"/>
                      </a:moveTo>
                      <a:cubicBezTo>
                        <a:pt x="9096132" y="2505820"/>
                        <a:pt x="9096132" y="2508561"/>
                        <a:pt x="9096132" y="2511987"/>
                      </a:cubicBezTo>
                      <a:lnTo>
                        <a:pt x="9091335" y="2511987"/>
                      </a:lnTo>
                      <a:lnTo>
                        <a:pt x="9098187" y="2520209"/>
                      </a:lnTo>
                      <a:cubicBezTo>
                        <a:pt x="9123450" y="2530644"/>
                        <a:pt x="9146652" y="2545493"/>
                        <a:pt x="9166708" y="2564062"/>
                      </a:cubicBezTo>
                      <a:cubicBezTo>
                        <a:pt x="9170819" y="2562691"/>
                        <a:pt x="9174930" y="2556524"/>
                        <a:pt x="9170819" y="2540765"/>
                      </a:cubicBezTo>
                      <a:lnTo>
                        <a:pt x="9171505" y="2540765"/>
                      </a:lnTo>
                      <a:cubicBezTo>
                        <a:pt x="9133818" y="2539395"/>
                        <a:pt x="9134503" y="2517468"/>
                        <a:pt x="9096132" y="2503079"/>
                      </a:cubicBezTo>
                      <a:close/>
                      <a:moveTo>
                        <a:pt x="1108001" y="2483208"/>
                      </a:moveTo>
                      <a:cubicBezTo>
                        <a:pt x="1067573" y="2507875"/>
                        <a:pt x="1036054" y="2607229"/>
                        <a:pt x="1075110" y="2594896"/>
                      </a:cubicBezTo>
                      <a:cubicBezTo>
                        <a:pt x="1072369" y="2567489"/>
                        <a:pt x="1084019" y="2529117"/>
                        <a:pt x="1102518" y="2542135"/>
                      </a:cubicBezTo>
                      <a:cubicBezTo>
                        <a:pt x="1113483" y="2523635"/>
                        <a:pt x="1121019" y="2494171"/>
                        <a:pt x="1108001" y="2483208"/>
                      </a:cubicBezTo>
                      <a:close/>
                      <a:moveTo>
                        <a:pt x="9034463" y="2410576"/>
                      </a:moveTo>
                      <a:cubicBezTo>
                        <a:pt x="9022814" y="2407835"/>
                        <a:pt x="9022814" y="2419484"/>
                        <a:pt x="9010481" y="2415372"/>
                      </a:cubicBezTo>
                      <a:cubicBezTo>
                        <a:pt x="9018027" y="2442907"/>
                        <a:pt x="9034697" y="2467065"/>
                        <a:pt x="9057760" y="2483893"/>
                      </a:cubicBezTo>
                      <a:lnTo>
                        <a:pt x="9085181" y="2489912"/>
                      </a:lnTo>
                      <a:lnTo>
                        <a:pt x="9085168" y="2490060"/>
                      </a:lnTo>
                      <a:lnTo>
                        <a:pt x="9085854" y="2490060"/>
                      </a:lnTo>
                      <a:lnTo>
                        <a:pt x="9085181" y="2489912"/>
                      </a:lnTo>
                      <a:lnTo>
                        <a:pt x="9086539" y="2473615"/>
                      </a:lnTo>
                      <a:cubicBezTo>
                        <a:pt x="9034463" y="2461281"/>
                        <a:pt x="9072149" y="2455800"/>
                        <a:pt x="9034463" y="2410576"/>
                      </a:cubicBezTo>
                      <a:close/>
                      <a:moveTo>
                        <a:pt x="1427993" y="2405094"/>
                      </a:moveTo>
                      <a:cubicBezTo>
                        <a:pt x="1398528" y="2415372"/>
                        <a:pt x="1401269" y="2455800"/>
                        <a:pt x="1382769" y="2481152"/>
                      </a:cubicBezTo>
                      <a:cubicBezTo>
                        <a:pt x="1413602" y="2472245"/>
                        <a:pt x="1418399" y="2438669"/>
                        <a:pt x="1425936" y="2407835"/>
                      </a:cubicBezTo>
                      <a:close/>
                      <a:moveTo>
                        <a:pt x="9600476" y="2380613"/>
                      </a:moveTo>
                      <a:cubicBezTo>
                        <a:pt x="9602199" y="2381523"/>
                        <a:pt x="9604898" y="2384350"/>
                        <a:pt x="9608666" y="2390003"/>
                      </a:cubicBezTo>
                      <a:cubicBezTo>
                        <a:pt x="9623740" y="2412615"/>
                        <a:pt x="9655261" y="2444820"/>
                        <a:pt x="9666909" y="2437282"/>
                      </a:cubicBezTo>
                      <a:cubicBezTo>
                        <a:pt x="9675131" y="2457838"/>
                        <a:pt x="9662798" y="2453042"/>
                        <a:pt x="9666909" y="2472228"/>
                      </a:cubicBezTo>
                      <a:cubicBezTo>
                        <a:pt x="9714188" y="2509914"/>
                        <a:pt x="9727208" y="2566786"/>
                        <a:pt x="9767635" y="2609270"/>
                      </a:cubicBezTo>
                      <a:cubicBezTo>
                        <a:pt x="9733374" y="2575009"/>
                        <a:pt x="9764208" y="2638048"/>
                        <a:pt x="9733374" y="2603788"/>
                      </a:cubicBezTo>
                      <a:cubicBezTo>
                        <a:pt x="9699114" y="2559249"/>
                        <a:pt x="9695688" y="2500321"/>
                        <a:pt x="9631964" y="2488673"/>
                      </a:cubicBezTo>
                      <a:cubicBezTo>
                        <a:pt x="9629907" y="2452357"/>
                        <a:pt x="9593591" y="2434541"/>
                        <a:pt x="9576461" y="2406448"/>
                      </a:cubicBezTo>
                      <a:cubicBezTo>
                        <a:pt x="9587425" y="2404392"/>
                        <a:pt x="9608666" y="2419467"/>
                        <a:pt x="9608666" y="2399596"/>
                      </a:cubicBezTo>
                      <a:cubicBezTo>
                        <a:pt x="9598902" y="2392401"/>
                        <a:pt x="9595304" y="2377883"/>
                        <a:pt x="9600476" y="2380613"/>
                      </a:cubicBezTo>
                      <a:close/>
                      <a:moveTo>
                        <a:pt x="9636760" y="2342045"/>
                      </a:moveTo>
                      <a:cubicBezTo>
                        <a:pt x="9654109" y="2353646"/>
                        <a:pt x="9668250" y="2369436"/>
                        <a:pt x="9677873" y="2387954"/>
                      </a:cubicBezTo>
                      <a:cubicBezTo>
                        <a:pt x="9646353" y="2364658"/>
                        <a:pt x="9664854" y="2415363"/>
                        <a:pt x="9637445" y="2398232"/>
                      </a:cubicBezTo>
                      <a:cubicBezTo>
                        <a:pt x="9636760" y="2377677"/>
                        <a:pt x="9623057" y="2366028"/>
                        <a:pt x="9621001" y="2350953"/>
                      </a:cubicBezTo>
                      <a:cubicBezTo>
                        <a:pt x="9657317" y="2379046"/>
                        <a:pt x="9648409" y="2383843"/>
                        <a:pt x="9636760" y="2342045"/>
                      </a:cubicBezTo>
                      <a:close/>
                      <a:moveTo>
                        <a:pt x="1275877" y="2309850"/>
                      </a:moveTo>
                      <a:cubicBezTo>
                        <a:pt x="1238876" y="2323555"/>
                        <a:pt x="1256005" y="2343426"/>
                        <a:pt x="1238876" y="2354389"/>
                      </a:cubicBezTo>
                      <a:cubicBezTo>
                        <a:pt x="1237505" y="2368778"/>
                        <a:pt x="1253264" y="2358500"/>
                        <a:pt x="1264227" y="2354389"/>
                      </a:cubicBezTo>
                      <a:close/>
                      <a:moveTo>
                        <a:pt x="1481438" y="2292720"/>
                      </a:moveTo>
                      <a:cubicBezTo>
                        <a:pt x="1455400" y="2293406"/>
                        <a:pt x="1464993" y="2329722"/>
                        <a:pt x="1438956" y="2329722"/>
                      </a:cubicBezTo>
                      <a:cubicBezTo>
                        <a:pt x="1432103" y="2351648"/>
                        <a:pt x="1464308" y="2329722"/>
                        <a:pt x="1458141" y="2348223"/>
                      </a:cubicBezTo>
                      <a:lnTo>
                        <a:pt x="1449234" y="2379056"/>
                      </a:lnTo>
                      <a:lnTo>
                        <a:pt x="1476642" y="2366723"/>
                      </a:lnTo>
                      <a:cubicBezTo>
                        <a:pt x="1488975" y="2329037"/>
                        <a:pt x="1473217" y="2324926"/>
                        <a:pt x="1481438" y="2292720"/>
                      </a:cubicBezTo>
                      <a:close/>
                      <a:moveTo>
                        <a:pt x="1750025" y="2210481"/>
                      </a:moveTo>
                      <a:cubicBezTo>
                        <a:pt x="1748267" y="2228023"/>
                        <a:pt x="1748267" y="2245698"/>
                        <a:pt x="1750025" y="2263242"/>
                      </a:cubicBezTo>
                      <a:cubicBezTo>
                        <a:pt x="1715079" y="2300243"/>
                        <a:pt x="1704116" y="2280372"/>
                        <a:pt x="1681504" y="2323540"/>
                      </a:cubicBezTo>
                      <a:cubicBezTo>
                        <a:pt x="1678078" y="2302984"/>
                        <a:pt x="1729469" y="2248853"/>
                        <a:pt x="1750025" y="2210481"/>
                      </a:cubicBezTo>
                      <a:close/>
                      <a:moveTo>
                        <a:pt x="8905644" y="2207070"/>
                      </a:moveTo>
                      <a:cubicBezTo>
                        <a:pt x="8947442" y="2265998"/>
                        <a:pt x="8908384" y="2238589"/>
                        <a:pt x="8916608" y="2287925"/>
                      </a:cubicBezTo>
                      <a:lnTo>
                        <a:pt x="8963201" y="2310536"/>
                      </a:lnTo>
                      <a:cubicBezTo>
                        <a:pt x="8962516" y="2323555"/>
                        <a:pt x="8935793" y="2304369"/>
                        <a:pt x="8953608" y="2339314"/>
                      </a:cubicBezTo>
                      <a:cubicBezTo>
                        <a:pt x="8981702" y="2332463"/>
                        <a:pt x="9000203" y="2352333"/>
                        <a:pt x="9022129" y="2400983"/>
                      </a:cubicBezTo>
                      <a:cubicBezTo>
                        <a:pt x="9035833" y="2392075"/>
                        <a:pt x="9039259" y="2415372"/>
                        <a:pt x="9067353" y="2424965"/>
                      </a:cubicBezTo>
                      <a:lnTo>
                        <a:pt x="9060501" y="2386594"/>
                      </a:lnTo>
                      <a:cubicBezTo>
                        <a:pt x="9031722" y="2397557"/>
                        <a:pt x="9013907" y="2334519"/>
                        <a:pt x="8980331" y="2318073"/>
                      </a:cubicBezTo>
                      <a:lnTo>
                        <a:pt x="8981017" y="2318073"/>
                      </a:lnTo>
                      <a:cubicBezTo>
                        <a:pt x="8991980" y="2294091"/>
                        <a:pt x="8935107" y="2235163"/>
                        <a:pt x="8905644" y="2207070"/>
                      </a:cubicBezTo>
                      <a:close/>
                      <a:moveTo>
                        <a:pt x="1357602" y="2203044"/>
                      </a:moveTo>
                      <a:cubicBezTo>
                        <a:pt x="1339943" y="2202969"/>
                        <a:pt x="1279987" y="2289980"/>
                        <a:pt x="1303970" y="2218032"/>
                      </a:cubicBezTo>
                      <a:cubicBezTo>
                        <a:pt x="1280672" y="2222829"/>
                        <a:pt x="1279303" y="2248182"/>
                        <a:pt x="1260801" y="2257089"/>
                      </a:cubicBezTo>
                      <a:cubicBezTo>
                        <a:pt x="1271080" y="2265313"/>
                        <a:pt x="1282729" y="2268053"/>
                        <a:pt x="1282729" y="2292035"/>
                      </a:cubicBezTo>
                      <a:lnTo>
                        <a:pt x="1264227" y="2300943"/>
                      </a:lnTo>
                      <a:lnTo>
                        <a:pt x="1264912" y="2300943"/>
                      </a:lnTo>
                      <a:cubicBezTo>
                        <a:pt x="1293692" y="2318758"/>
                        <a:pt x="1329322" y="2229681"/>
                        <a:pt x="1362212" y="2209126"/>
                      </a:cubicBezTo>
                      <a:cubicBezTo>
                        <a:pt x="1361784" y="2204843"/>
                        <a:pt x="1360125" y="2203055"/>
                        <a:pt x="1357602" y="2203044"/>
                      </a:cubicBezTo>
                      <a:close/>
                      <a:moveTo>
                        <a:pt x="9480533" y="2187189"/>
                      </a:moveTo>
                      <a:cubicBezTo>
                        <a:pt x="9524386" y="2203634"/>
                        <a:pt x="9562758" y="2285174"/>
                        <a:pt x="9553165" y="2294767"/>
                      </a:cubicBezTo>
                      <a:cubicBezTo>
                        <a:pt x="9531503" y="2257251"/>
                        <a:pt x="9507233" y="2221303"/>
                        <a:pt x="9480533" y="2187189"/>
                      </a:cubicBezTo>
                      <a:close/>
                      <a:moveTo>
                        <a:pt x="9422976" y="2128261"/>
                      </a:moveTo>
                      <a:cubicBezTo>
                        <a:pt x="9455865" y="2169372"/>
                        <a:pt x="9440791" y="2172114"/>
                        <a:pt x="9450384" y="2215968"/>
                      </a:cubicBezTo>
                      <a:cubicBezTo>
                        <a:pt x="9499719" y="2264617"/>
                        <a:pt x="9492181" y="2251598"/>
                        <a:pt x="9518904" y="2245432"/>
                      </a:cubicBezTo>
                      <a:cubicBezTo>
                        <a:pt x="9515478" y="2277636"/>
                        <a:pt x="9575092" y="2372195"/>
                        <a:pt x="9529868" y="2353694"/>
                      </a:cubicBezTo>
                      <a:cubicBezTo>
                        <a:pt x="9498348" y="2303674"/>
                        <a:pt x="9483959" y="2243376"/>
                        <a:pt x="9422976" y="2209116"/>
                      </a:cubicBezTo>
                      <a:cubicBezTo>
                        <a:pt x="9407215" y="2157040"/>
                        <a:pt x="9396938" y="2135113"/>
                        <a:pt x="9422976" y="2128261"/>
                      </a:cubicBezTo>
                      <a:close/>
                      <a:moveTo>
                        <a:pt x="1580793" y="2109085"/>
                      </a:moveTo>
                      <a:lnTo>
                        <a:pt x="1580800" y="2110212"/>
                      </a:lnTo>
                      <a:lnTo>
                        <a:pt x="1549017" y="2162959"/>
                      </a:lnTo>
                      <a:cubicBezTo>
                        <a:pt x="1538653" y="2181204"/>
                        <a:pt x="1528375" y="2199190"/>
                        <a:pt x="1517069" y="2215293"/>
                      </a:cubicBezTo>
                      <a:cubicBezTo>
                        <a:pt x="1540881" y="2201242"/>
                        <a:pt x="1563769" y="2185678"/>
                        <a:pt x="1585590" y="2168698"/>
                      </a:cubicBezTo>
                      <a:lnTo>
                        <a:pt x="1602035" y="2117993"/>
                      </a:lnTo>
                      <a:cubicBezTo>
                        <a:pt x="1591414" y="2123474"/>
                        <a:pt x="1584391" y="2125872"/>
                        <a:pt x="1580879" y="2124588"/>
                      </a:cubicBezTo>
                      <a:lnTo>
                        <a:pt x="1580800" y="2110212"/>
                      </a:lnTo>
                      <a:lnTo>
                        <a:pt x="1581478" y="2109085"/>
                      </a:lnTo>
                      <a:close/>
                      <a:moveTo>
                        <a:pt x="1891187" y="2085783"/>
                      </a:moveTo>
                      <a:cubicBezTo>
                        <a:pt x="1895299" y="2096061"/>
                        <a:pt x="1908317" y="2096746"/>
                        <a:pt x="1904206" y="2115247"/>
                      </a:cubicBezTo>
                      <a:cubicBezTo>
                        <a:pt x="1878854" y="2127581"/>
                        <a:pt x="1891873" y="2105654"/>
                        <a:pt x="1867205" y="2127581"/>
                      </a:cubicBezTo>
                      <a:cubicBezTo>
                        <a:pt x="1874057" y="2112505"/>
                        <a:pt x="1877483" y="2092635"/>
                        <a:pt x="1891187" y="2085783"/>
                      </a:cubicBezTo>
                      <a:close/>
                      <a:moveTo>
                        <a:pt x="1471160" y="2071398"/>
                      </a:moveTo>
                      <a:cubicBezTo>
                        <a:pt x="1447863" y="2115936"/>
                        <a:pt x="1396473" y="2131696"/>
                        <a:pt x="1371806" y="2175551"/>
                      </a:cubicBezTo>
                      <a:cubicBezTo>
                        <a:pt x="1385510" y="2170754"/>
                        <a:pt x="1396473" y="2164586"/>
                        <a:pt x="1396473" y="2175551"/>
                      </a:cubicBezTo>
                      <a:lnTo>
                        <a:pt x="1397157" y="2175551"/>
                      </a:lnTo>
                      <a:cubicBezTo>
                        <a:pt x="1430544" y="2147935"/>
                        <a:pt x="1456067" y="2112013"/>
                        <a:pt x="1471160" y="2071398"/>
                      </a:cubicBezTo>
                      <a:close/>
                      <a:moveTo>
                        <a:pt x="1525206" y="2042181"/>
                      </a:moveTo>
                      <a:cubicBezTo>
                        <a:pt x="1505806" y="2047673"/>
                        <a:pt x="1474072" y="2079278"/>
                        <a:pt x="1470475" y="2100862"/>
                      </a:cubicBezTo>
                      <a:lnTo>
                        <a:pt x="1471160" y="2100862"/>
                      </a:lnTo>
                      <a:cubicBezTo>
                        <a:pt x="1499253" y="2089214"/>
                        <a:pt x="1512272" y="2060435"/>
                        <a:pt x="1538995" y="2046732"/>
                      </a:cubicBezTo>
                      <a:cubicBezTo>
                        <a:pt x="1536769" y="2041421"/>
                        <a:pt x="1531673" y="2040350"/>
                        <a:pt x="1525206" y="2042181"/>
                      </a:cubicBezTo>
                      <a:close/>
                      <a:moveTo>
                        <a:pt x="1723691" y="2017331"/>
                      </a:moveTo>
                      <a:cubicBezTo>
                        <a:pt x="1698350" y="2017524"/>
                        <a:pt x="1651713" y="2061463"/>
                        <a:pt x="1660962" y="2095381"/>
                      </a:cubicBezTo>
                      <a:cubicBezTo>
                        <a:pt x="1688199" y="2080477"/>
                        <a:pt x="1702332" y="2045531"/>
                        <a:pt x="1720993" y="2034483"/>
                      </a:cubicBezTo>
                      <a:lnTo>
                        <a:pt x="1738891" y="2033231"/>
                      </a:lnTo>
                      <a:lnTo>
                        <a:pt x="1739076" y="2033712"/>
                      </a:lnTo>
                      <a:lnTo>
                        <a:pt x="1741818" y="2033027"/>
                      </a:lnTo>
                      <a:lnTo>
                        <a:pt x="1738891" y="2033231"/>
                      </a:lnTo>
                      <a:lnTo>
                        <a:pt x="1734231" y="2021130"/>
                      </a:lnTo>
                      <a:cubicBezTo>
                        <a:pt x="1731547" y="2018482"/>
                        <a:pt x="1727915" y="2017299"/>
                        <a:pt x="1723691" y="2017331"/>
                      </a:cubicBezTo>
                      <a:close/>
                      <a:moveTo>
                        <a:pt x="1492401" y="2011101"/>
                      </a:moveTo>
                      <a:lnTo>
                        <a:pt x="1492057" y="2011786"/>
                      </a:lnTo>
                      <a:lnTo>
                        <a:pt x="1464651" y="2030029"/>
                      </a:lnTo>
                      <a:cubicBezTo>
                        <a:pt x="1456257" y="2037652"/>
                        <a:pt x="1448206" y="2045703"/>
                        <a:pt x="1438271" y="2051527"/>
                      </a:cubicBezTo>
                      <a:cubicBezTo>
                        <a:pt x="1433645" y="2078251"/>
                        <a:pt x="1462167" y="2060264"/>
                        <a:pt x="1479897" y="2036014"/>
                      </a:cubicBezTo>
                      <a:lnTo>
                        <a:pt x="1492057" y="2011786"/>
                      </a:lnTo>
                      <a:lnTo>
                        <a:pt x="1493087" y="2011101"/>
                      </a:lnTo>
                      <a:close/>
                      <a:moveTo>
                        <a:pt x="2067975" y="1999449"/>
                      </a:moveTo>
                      <a:cubicBezTo>
                        <a:pt x="2084404" y="1998422"/>
                        <a:pt x="2100881" y="1998422"/>
                        <a:pt x="2117310" y="1999449"/>
                      </a:cubicBezTo>
                      <a:cubicBezTo>
                        <a:pt x="2115255" y="2026859"/>
                        <a:pt x="2098124" y="2036451"/>
                        <a:pt x="2072086" y="2031655"/>
                      </a:cubicBezTo>
                      <a:cubicBezTo>
                        <a:pt x="2065234" y="2030285"/>
                        <a:pt x="2059753" y="2018635"/>
                        <a:pt x="2055642" y="2010413"/>
                      </a:cubicBezTo>
                      <a:cubicBezTo>
                        <a:pt x="2055642" y="2009043"/>
                        <a:pt x="2065919" y="2000134"/>
                        <a:pt x="2067975" y="1999449"/>
                      </a:cubicBezTo>
                      <a:close/>
                      <a:moveTo>
                        <a:pt x="8691174" y="1998081"/>
                      </a:moveTo>
                      <a:cubicBezTo>
                        <a:pt x="8684741" y="1997646"/>
                        <a:pt x="8678318" y="1999073"/>
                        <a:pt x="8672673" y="2002192"/>
                      </a:cubicBezTo>
                      <a:cubicBezTo>
                        <a:pt x="8687574" y="2024198"/>
                        <a:pt x="8709590" y="2040406"/>
                        <a:pt x="8735027" y="2048101"/>
                      </a:cubicBezTo>
                      <a:cubicBezTo>
                        <a:pt x="8731112" y="2024444"/>
                        <a:pt x="8714115" y="2005057"/>
                        <a:pt x="8691174" y="1998081"/>
                      </a:cubicBezTo>
                      <a:close/>
                      <a:moveTo>
                        <a:pt x="2120051" y="1994653"/>
                      </a:moveTo>
                      <a:lnTo>
                        <a:pt x="2124162" y="1994653"/>
                      </a:lnTo>
                      <a:cubicBezTo>
                        <a:pt x="2124162" y="1996023"/>
                        <a:pt x="2124162" y="1998079"/>
                        <a:pt x="2124162" y="1998079"/>
                      </a:cubicBezTo>
                      <a:lnTo>
                        <a:pt x="2120051" y="1998079"/>
                      </a:lnTo>
                      <a:cubicBezTo>
                        <a:pt x="2120051" y="1994653"/>
                        <a:pt x="2120051" y="1994653"/>
                        <a:pt x="2120051" y="1994653"/>
                      </a:cubicBezTo>
                      <a:close/>
                      <a:moveTo>
                        <a:pt x="9360621" y="1976146"/>
                      </a:moveTo>
                      <a:cubicBezTo>
                        <a:pt x="9382547" y="2009721"/>
                        <a:pt x="9397622" y="2031648"/>
                        <a:pt x="9387344" y="2044667"/>
                      </a:cubicBezTo>
                      <a:cubicBezTo>
                        <a:pt x="9381178" y="2022055"/>
                        <a:pt x="9349658" y="2015203"/>
                        <a:pt x="9338694" y="1991220"/>
                      </a:cubicBezTo>
                      <a:cubicBezTo>
                        <a:pt x="9360621" y="2006295"/>
                        <a:pt x="9342120" y="1967238"/>
                        <a:pt x="9360621" y="1976146"/>
                      </a:cubicBezTo>
                      <a:close/>
                      <a:moveTo>
                        <a:pt x="2249759" y="1972127"/>
                      </a:moveTo>
                      <a:cubicBezTo>
                        <a:pt x="2252682" y="1971271"/>
                        <a:pt x="2256407" y="1971357"/>
                        <a:pt x="2261204" y="1972727"/>
                      </a:cubicBezTo>
                      <a:cubicBezTo>
                        <a:pt x="2261204" y="1974097"/>
                        <a:pt x="2266001" y="1987116"/>
                        <a:pt x="2271482" y="1996024"/>
                      </a:cubicBezTo>
                      <a:lnTo>
                        <a:pt x="2237907" y="1996024"/>
                      </a:lnTo>
                      <a:cubicBezTo>
                        <a:pt x="2239449" y="1985746"/>
                        <a:pt x="2240990" y="1974697"/>
                        <a:pt x="2249759" y="1972127"/>
                      </a:cubicBezTo>
                      <a:close/>
                      <a:moveTo>
                        <a:pt x="2135810" y="1970671"/>
                      </a:moveTo>
                      <a:cubicBezTo>
                        <a:pt x="2139405" y="1967075"/>
                        <a:pt x="2145234" y="1967075"/>
                        <a:pt x="2148829" y="1970671"/>
                      </a:cubicBezTo>
                      <a:cubicBezTo>
                        <a:pt x="2152424" y="1974265"/>
                        <a:pt x="2152424" y="1980094"/>
                        <a:pt x="2148829" y="1983689"/>
                      </a:cubicBezTo>
                      <a:cubicBezTo>
                        <a:pt x="2144718" y="1989856"/>
                        <a:pt x="2134440" y="1994653"/>
                        <a:pt x="2124847" y="1994653"/>
                      </a:cubicBezTo>
                      <a:cubicBezTo>
                        <a:pt x="2128273" y="1985745"/>
                        <a:pt x="2129643" y="1975467"/>
                        <a:pt x="2135810" y="1970671"/>
                      </a:cubicBezTo>
                      <a:close/>
                      <a:moveTo>
                        <a:pt x="1863099" y="1930930"/>
                      </a:moveTo>
                      <a:lnTo>
                        <a:pt x="1824728" y="1942580"/>
                      </a:lnTo>
                      <a:cubicBezTo>
                        <a:pt x="1819246" y="1962450"/>
                        <a:pt x="1850080" y="1947376"/>
                        <a:pt x="1837746" y="1973413"/>
                      </a:cubicBezTo>
                      <a:cubicBezTo>
                        <a:pt x="1825413" y="1999451"/>
                        <a:pt x="1826783" y="1964507"/>
                        <a:pt x="1800060" y="1985747"/>
                      </a:cubicBezTo>
                      <a:cubicBezTo>
                        <a:pt x="1804171" y="2004248"/>
                        <a:pt x="1771281" y="2060435"/>
                        <a:pt x="1811709" y="2042619"/>
                      </a:cubicBezTo>
                      <a:cubicBezTo>
                        <a:pt x="1820616" y="2017268"/>
                        <a:pt x="1802115" y="2026861"/>
                        <a:pt x="1820616" y="1996025"/>
                      </a:cubicBezTo>
                      <a:cubicBezTo>
                        <a:pt x="1837746" y="1987117"/>
                        <a:pt x="1831579" y="1998081"/>
                        <a:pt x="1831579" y="2009729"/>
                      </a:cubicBezTo>
                      <a:cubicBezTo>
                        <a:pt x="1852821" y="2001507"/>
                        <a:pt x="1860358" y="1977525"/>
                        <a:pt x="1869952" y="1954229"/>
                      </a:cubicBezTo>
                      <a:lnTo>
                        <a:pt x="1867211" y="1956284"/>
                      </a:lnTo>
                      <a:cubicBezTo>
                        <a:pt x="1844598" y="1967246"/>
                        <a:pt x="1854876" y="1948062"/>
                        <a:pt x="1863099" y="1930930"/>
                      </a:cubicBezTo>
                      <a:close/>
                      <a:moveTo>
                        <a:pt x="9218783" y="1920644"/>
                      </a:moveTo>
                      <a:cubicBezTo>
                        <a:pt x="9246877" y="1924755"/>
                        <a:pt x="9253043" y="1957645"/>
                        <a:pt x="9264007" y="1961756"/>
                      </a:cubicBezTo>
                      <a:cubicBezTo>
                        <a:pt x="9274971" y="1965868"/>
                        <a:pt x="9281823" y="1954904"/>
                        <a:pt x="9294156" y="1976831"/>
                      </a:cubicBezTo>
                      <a:cubicBezTo>
                        <a:pt x="9264693" y="1957645"/>
                        <a:pt x="9318824" y="2036444"/>
                        <a:pt x="9287304" y="2017258"/>
                      </a:cubicBezTo>
                      <a:cubicBezTo>
                        <a:pt x="9264693" y="1985053"/>
                        <a:pt x="9240025" y="1954219"/>
                        <a:pt x="9218783" y="1920644"/>
                      </a:cubicBezTo>
                      <a:close/>
                      <a:moveTo>
                        <a:pt x="1606147" y="1906948"/>
                      </a:moveTo>
                      <a:cubicBezTo>
                        <a:pt x="1589016" y="1914486"/>
                        <a:pt x="1591071" y="1902152"/>
                        <a:pt x="1572571" y="1911059"/>
                      </a:cubicBezTo>
                      <a:lnTo>
                        <a:pt x="1556811" y="1951488"/>
                      </a:lnTo>
                      <a:cubicBezTo>
                        <a:pt x="1580796" y="1947778"/>
                        <a:pt x="1600375" y="1930345"/>
                        <a:pt x="1606831" y="1906948"/>
                      </a:cubicBezTo>
                      <a:close/>
                      <a:moveTo>
                        <a:pt x="2055642" y="1902837"/>
                      </a:moveTo>
                      <a:cubicBezTo>
                        <a:pt x="2037549" y="1910362"/>
                        <a:pt x="2020885" y="1920663"/>
                        <a:pt x="2006199" y="1933268"/>
                      </a:cubicBezTo>
                      <a:lnTo>
                        <a:pt x="1969547" y="1976435"/>
                      </a:lnTo>
                      <a:lnTo>
                        <a:pt x="1965880" y="1978210"/>
                      </a:lnTo>
                      <a:lnTo>
                        <a:pt x="1968621" y="1977525"/>
                      </a:lnTo>
                      <a:lnTo>
                        <a:pt x="1969547" y="1976435"/>
                      </a:lnTo>
                      <a:lnTo>
                        <a:pt x="2020287" y="1951868"/>
                      </a:lnTo>
                      <a:cubicBezTo>
                        <a:pt x="2035725" y="1938905"/>
                        <a:pt x="2047988" y="1922160"/>
                        <a:pt x="2055642" y="1902837"/>
                      </a:cubicBezTo>
                      <a:close/>
                      <a:moveTo>
                        <a:pt x="1801430" y="1898726"/>
                      </a:moveTo>
                      <a:cubicBezTo>
                        <a:pt x="1754836" y="1939839"/>
                        <a:pt x="1800060" y="1931616"/>
                        <a:pt x="1754836" y="1975469"/>
                      </a:cubicBezTo>
                      <a:lnTo>
                        <a:pt x="1752095" y="1977525"/>
                      </a:lnTo>
                      <a:cubicBezTo>
                        <a:pt x="1798004" y="1949432"/>
                        <a:pt x="1801430" y="1928190"/>
                        <a:pt x="1801430" y="1898726"/>
                      </a:cubicBezTo>
                      <a:close/>
                      <a:moveTo>
                        <a:pt x="1651499" y="1890321"/>
                      </a:moveTo>
                      <a:cubicBezTo>
                        <a:pt x="1650171" y="1888662"/>
                        <a:pt x="1646574" y="1889304"/>
                        <a:pt x="1638351" y="1894614"/>
                      </a:cubicBezTo>
                      <a:cubicBezTo>
                        <a:pt x="1619851" y="1912430"/>
                        <a:pt x="1606147" y="1947376"/>
                        <a:pt x="1614368" y="1955598"/>
                      </a:cubicBezTo>
                      <a:cubicBezTo>
                        <a:pt x="1639142" y="1945849"/>
                        <a:pt x="1658749" y="1926240"/>
                        <a:pt x="1668500" y="1901468"/>
                      </a:cubicBezTo>
                      <a:lnTo>
                        <a:pt x="1665759" y="1903522"/>
                      </a:lnTo>
                      <a:cubicBezTo>
                        <a:pt x="1639036" y="1920995"/>
                        <a:pt x="1655481" y="1895300"/>
                        <a:pt x="1651499" y="1890321"/>
                      </a:cubicBezTo>
                      <a:close/>
                      <a:moveTo>
                        <a:pt x="1587645" y="1852817"/>
                      </a:moveTo>
                      <a:cubicBezTo>
                        <a:pt x="1532144" y="1889819"/>
                        <a:pt x="1508162" y="1920652"/>
                        <a:pt x="1458826" y="1927504"/>
                      </a:cubicBezTo>
                      <a:cubicBezTo>
                        <a:pt x="1423414" y="1960154"/>
                        <a:pt x="1397589" y="2001851"/>
                        <a:pt x="1384139" y="2048101"/>
                      </a:cubicBezTo>
                      <a:cubicBezTo>
                        <a:pt x="1378657" y="2035082"/>
                        <a:pt x="1380028" y="2012470"/>
                        <a:pt x="1364269" y="2012470"/>
                      </a:cubicBezTo>
                      <a:cubicBezTo>
                        <a:pt x="1343732" y="2029200"/>
                        <a:pt x="1325729" y="2048818"/>
                        <a:pt x="1310822" y="2070713"/>
                      </a:cubicBezTo>
                      <a:cubicBezTo>
                        <a:pt x="1310822" y="2087158"/>
                        <a:pt x="1299173" y="2114567"/>
                        <a:pt x="1310822" y="2114567"/>
                      </a:cubicBezTo>
                      <a:cubicBezTo>
                        <a:pt x="1279988" y="2144716"/>
                        <a:pt x="1299858" y="2146772"/>
                        <a:pt x="1260801" y="2174864"/>
                      </a:cubicBezTo>
                      <a:lnTo>
                        <a:pt x="1261486" y="2174864"/>
                      </a:lnTo>
                      <a:cubicBezTo>
                        <a:pt x="1315618" y="2172810"/>
                        <a:pt x="1397843" y="2059065"/>
                        <a:pt x="1424567" y="2022063"/>
                      </a:cubicBezTo>
                      <a:cubicBezTo>
                        <a:pt x="1416343" y="2052212"/>
                        <a:pt x="1432788" y="2045360"/>
                        <a:pt x="1471845" y="2002192"/>
                      </a:cubicBezTo>
                      <a:cubicBezTo>
                        <a:pt x="1472530" y="1993284"/>
                        <a:pt x="1467049" y="1985747"/>
                        <a:pt x="1450604" y="1993284"/>
                      </a:cubicBezTo>
                      <a:cubicBezTo>
                        <a:pt x="1495142" y="1950802"/>
                        <a:pt x="1582164" y="1891874"/>
                        <a:pt x="1587645" y="1852817"/>
                      </a:cubicBezTo>
                      <a:close/>
                      <a:moveTo>
                        <a:pt x="1155265" y="1834988"/>
                      </a:moveTo>
                      <a:cubicBezTo>
                        <a:pt x="1147043" y="1852118"/>
                        <a:pt x="1143617" y="1873360"/>
                        <a:pt x="1129227" y="1882952"/>
                      </a:cubicBezTo>
                      <a:cubicBezTo>
                        <a:pt x="1131968" y="1867878"/>
                        <a:pt x="1118264" y="1875414"/>
                        <a:pt x="1103189" y="1882952"/>
                      </a:cubicBezTo>
                      <a:cubicBezTo>
                        <a:pt x="1101134" y="1888434"/>
                        <a:pt x="1090856" y="1898712"/>
                        <a:pt x="1093596" y="1889805"/>
                      </a:cubicBezTo>
                      <a:cubicBezTo>
                        <a:pt x="1112999" y="1870274"/>
                        <a:pt x="1133595" y="1851967"/>
                        <a:pt x="1155265" y="1834988"/>
                      </a:cubicBezTo>
                      <a:close/>
                      <a:moveTo>
                        <a:pt x="8523298" y="1822668"/>
                      </a:moveTo>
                      <a:cubicBezTo>
                        <a:pt x="8496575" y="1821297"/>
                        <a:pt x="8516446" y="1842539"/>
                        <a:pt x="8537002" y="1861725"/>
                      </a:cubicBezTo>
                      <a:lnTo>
                        <a:pt x="8543169" y="1848020"/>
                      </a:lnTo>
                      <a:cubicBezTo>
                        <a:pt x="8534033" y="1841882"/>
                        <a:pt x="8527076" y="1833006"/>
                        <a:pt x="8523298" y="1822668"/>
                      </a:cubicBezTo>
                      <a:close/>
                      <a:moveTo>
                        <a:pt x="8479959" y="1815623"/>
                      </a:moveTo>
                      <a:cubicBezTo>
                        <a:pt x="8468653" y="1814146"/>
                        <a:pt x="8469681" y="1824038"/>
                        <a:pt x="8450666" y="1815816"/>
                      </a:cubicBezTo>
                      <a:cubicBezTo>
                        <a:pt x="8463375" y="1827320"/>
                        <a:pt x="8475280" y="1839683"/>
                        <a:pt x="8486297" y="1852817"/>
                      </a:cubicBezTo>
                      <a:cubicBezTo>
                        <a:pt x="8499833" y="1856562"/>
                        <a:pt x="8512437" y="1863098"/>
                        <a:pt x="8523298" y="1872003"/>
                      </a:cubicBezTo>
                      <a:cubicBezTo>
                        <a:pt x="8509815" y="1858210"/>
                        <a:pt x="8500544" y="1840858"/>
                        <a:pt x="8496575" y="1821982"/>
                      </a:cubicBezTo>
                      <a:cubicBezTo>
                        <a:pt x="8488867" y="1817871"/>
                        <a:pt x="8483728" y="1816115"/>
                        <a:pt x="8479959" y="1815623"/>
                      </a:cubicBezTo>
                      <a:close/>
                      <a:moveTo>
                        <a:pt x="1629936" y="1795688"/>
                      </a:moveTo>
                      <a:cubicBezTo>
                        <a:pt x="1626574" y="1796330"/>
                        <a:pt x="1621563" y="1799713"/>
                        <a:pt x="1612998" y="1808278"/>
                      </a:cubicBezTo>
                      <a:lnTo>
                        <a:pt x="1612314" y="1808278"/>
                      </a:lnTo>
                      <a:cubicBezTo>
                        <a:pt x="1588331" y="1850076"/>
                        <a:pt x="1649999" y="1804167"/>
                        <a:pt x="1647259" y="1822668"/>
                      </a:cubicBezTo>
                      <a:cubicBezTo>
                        <a:pt x="1632184" y="1839798"/>
                        <a:pt x="1600664" y="1840483"/>
                        <a:pt x="1596553" y="1867206"/>
                      </a:cubicBezTo>
                      <a:cubicBezTo>
                        <a:pt x="1592442" y="1893930"/>
                        <a:pt x="1629443" y="1850076"/>
                        <a:pt x="1644518" y="1850076"/>
                      </a:cubicBezTo>
                      <a:lnTo>
                        <a:pt x="1667129" y="1798000"/>
                      </a:lnTo>
                      <a:cubicBezTo>
                        <a:pt x="1635267" y="1816501"/>
                        <a:pt x="1640021" y="1793761"/>
                        <a:pt x="1629936" y="1795688"/>
                      </a:cubicBezTo>
                      <a:close/>
                      <a:moveTo>
                        <a:pt x="9096816" y="1776750"/>
                      </a:moveTo>
                      <a:lnTo>
                        <a:pt x="9137244" y="1795936"/>
                      </a:lnTo>
                      <a:lnTo>
                        <a:pt x="9150262" y="1835678"/>
                      </a:lnTo>
                      <a:cubicBezTo>
                        <a:pt x="9125396" y="1823820"/>
                        <a:pt x="9106197" y="1802652"/>
                        <a:pt x="9096816" y="1776750"/>
                      </a:cubicBezTo>
                      <a:close/>
                      <a:moveTo>
                        <a:pt x="1834320" y="1728110"/>
                      </a:moveTo>
                      <a:cubicBezTo>
                        <a:pt x="1784300" y="1750036"/>
                        <a:pt x="1763744" y="1803482"/>
                        <a:pt x="1715779" y="1824723"/>
                      </a:cubicBezTo>
                      <a:cubicBezTo>
                        <a:pt x="1713724" y="1832432"/>
                        <a:pt x="1724002" y="1828963"/>
                        <a:pt x="1726957" y="1832239"/>
                      </a:cubicBezTo>
                      <a:lnTo>
                        <a:pt x="1726782" y="1837296"/>
                      </a:lnTo>
                      <a:lnTo>
                        <a:pt x="1724002" y="1839113"/>
                      </a:lnTo>
                      <a:lnTo>
                        <a:pt x="1726742" y="1838427"/>
                      </a:lnTo>
                      <a:lnTo>
                        <a:pt x="1726782" y="1837296"/>
                      </a:lnTo>
                      <a:lnTo>
                        <a:pt x="1755982" y="1818204"/>
                      </a:lnTo>
                      <a:cubicBezTo>
                        <a:pt x="1783829" y="1791834"/>
                        <a:pt x="1801944" y="1752263"/>
                        <a:pt x="1834320" y="1728110"/>
                      </a:cubicBezTo>
                      <a:close/>
                      <a:moveTo>
                        <a:pt x="2348911" y="1717832"/>
                      </a:moveTo>
                      <a:cubicBezTo>
                        <a:pt x="2321503" y="1732907"/>
                        <a:pt x="2303002" y="1740443"/>
                        <a:pt x="2252982" y="1771277"/>
                      </a:cubicBezTo>
                      <a:cubicBezTo>
                        <a:pt x="2266001" y="1749350"/>
                        <a:pt x="2268056" y="1737702"/>
                        <a:pt x="2252982" y="1737702"/>
                      </a:cubicBezTo>
                      <a:cubicBezTo>
                        <a:pt x="2231740" y="1783611"/>
                        <a:pt x="2220092" y="1747295"/>
                        <a:pt x="2196795" y="1783611"/>
                      </a:cubicBezTo>
                      <a:cubicBezTo>
                        <a:pt x="2184461" y="1806223"/>
                        <a:pt x="2181035" y="1819242"/>
                        <a:pt x="2184461" y="1828149"/>
                      </a:cubicBezTo>
                      <a:cubicBezTo>
                        <a:pt x="2166449" y="1832686"/>
                        <a:pt x="2150071" y="1842182"/>
                        <a:pt x="2137183" y="1855558"/>
                      </a:cubicBezTo>
                      <a:cubicBezTo>
                        <a:pt x="2130330" y="1867891"/>
                        <a:pt x="2161164" y="1854872"/>
                        <a:pt x="2157053" y="1867891"/>
                      </a:cubicBezTo>
                      <a:lnTo>
                        <a:pt x="2154312" y="1869947"/>
                      </a:lnTo>
                      <a:cubicBezTo>
                        <a:pt x="2096069" y="1904207"/>
                        <a:pt x="2117312" y="1878855"/>
                        <a:pt x="2072773" y="1926134"/>
                      </a:cubicBezTo>
                      <a:cubicBezTo>
                        <a:pt x="2088532" y="1923393"/>
                        <a:pt x="2123479" y="1903522"/>
                        <a:pt x="2101551" y="1935042"/>
                      </a:cubicBezTo>
                      <a:cubicBezTo>
                        <a:pt x="2026863" y="1955598"/>
                        <a:pt x="1920656" y="2080991"/>
                        <a:pt x="1930934" y="2008359"/>
                      </a:cubicBezTo>
                      <a:cubicBezTo>
                        <a:pt x="1890507" y="2030287"/>
                        <a:pt x="1872006" y="2078935"/>
                        <a:pt x="1836376" y="2107029"/>
                      </a:cubicBezTo>
                      <a:cubicBezTo>
                        <a:pt x="1836376" y="2096066"/>
                        <a:pt x="1846654" y="2080991"/>
                        <a:pt x="1836376" y="2080991"/>
                      </a:cubicBezTo>
                      <a:cubicBezTo>
                        <a:pt x="1808283" y="2127586"/>
                        <a:pt x="1788411" y="2098122"/>
                        <a:pt x="1756891" y="2141974"/>
                      </a:cubicBezTo>
                      <a:cubicBezTo>
                        <a:pt x="1755522" y="2170068"/>
                        <a:pt x="1788411" y="2163901"/>
                        <a:pt x="1788411" y="2191309"/>
                      </a:cubicBezTo>
                      <a:cubicBezTo>
                        <a:pt x="1757577" y="2183088"/>
                        <a:pt x="1684259" y="2237904"/>
                        <a:pt x="1696594" y="2277646"/>
                      </a:cubicBezTo>
                      <a:cubicBezTo>
                        <a:pt x="1636980" y="2330406"/>
                        <a:pt x="1580793" y="2386594"/>
                        <a:pt x="1526662" y="2444836"/>
                      </a:cubicBezTo>
                      <a:cubicBezTo>
                        <a:pt x="1550645" y="2429762"/>
                        <a:pt x="1576682" y="2406465"/>
                        <a:pt x="1610942" y="2423595"/>
                      </a:cubicBezTo>
                      <a:cubicBezTo>
                        <a:pt x="1659592" y="2448948"/>
                        <a:pt x="1665759" y="2391390"/>
                        <a:pt x="1695908" y="2380428"/>
                      </a:cubicBezTo>
                      <a:cubicBezTo>
                        <a:pt x="1730076" y="2368155"/>
                        <a:pt x="1761504" y="2349298"/>
                        <a:pt x="1788411" y="2324926"/>
                      </a:cubicBezTo>
                      <a:cubicBezTo>
                        <a:pt x="1814450" y="2300943"/>
                        <a:pt x="1852136" y="2289980"/>
                        <a:pt x="1879544" y="2267368"/>
                      </a:cubicBezTo>
                      <a:cubicBezTo>
                        <a:pt x="1941751" y="2219120"/>
                        <a:pt x="2007487" y="2175603"/>
                        <a:pt x="2076198" y="2137178"/>
                      </a:cubicBezTo>
                      <a:cubicBezTo>
                        <a:pt x="2137867" y="2100178"/>
                        <a:pt x="2173498" y="2028231"/>
                        <a:pt x="2242019" y="2000136"/>
                      </a:cubicBezTo>
                      <a:cubicBezTo>
                        <a:pt x="2246131" y="2012470"/>
                        <a:pt x="2248186" y="2028916"/>
                        <a:pt x="2267372" y="2023434"/>
                      </a:cubicBezTo>
                      <a:cubicBezTo>
                        <a:pt x="2273538" y="2021378"/>
                        <a:pt x="2276964" y="2006989"/>
                        <a:pt x="2281075" y="1997396"/>
                      </a:cubicBezTo>
                      <a:cubicBezTo>
                        <a:pt x="2346614" y="1953553"/>
                        <a:pt x="2405270" y="1900207"/>
                        <a:pt x="2455118" y="1839113"/>
                      </a:cubicBezTo>
                      <a:cubicBezTo>
                        <a:pt x="2479100" y="1815130"/>
                        <a:pt x="2523639" y="1796630"/>
                        <a:pt x="2523639" y="1746611"/>
                      </a:cubicBezTo>
                      <a:cubicBezTo>
                        <a:pt x="2523639" y="1745925"/>
                        <a:pt x="2386598" y="1717832"/>
                        <a:pt x="2386597" y="1717832"/>
                      </a:cubicBezTo>
                      <a:cubicBezTo>
                        <a:pt x="2385707" y="1718886"/>
                        <a:pt x="2384728" y="1719865"/>
                        <a:pt x="2383673" y="1720756"/>
                      </a:cubicBezTo>
                      <a:cubicBezTo>
                        <a:pt x="2373266" y="1729547"/>
                        <a:pt x="2357703" y="1728238"/>
                        <a:pt x="2348911" y="1717832"/>
                      </a:cubicBezTo>
                      <a:close/>
                      <a:moveTo>
                        <a:pt x="1958343" y="1706183"/>
                      </a:moveTo>
                      <a:cubicBezTo>
                        <a:pt x="1952176" y="1719201"/>
                        <a:pt x="1946009" y="1731535"/>
                        <a:pt x="1940527" y="1745240"/>
                      </a:cubicBezTo>
                      <a:cubicBezTo>
                        <a:pt x="1966565" y="1743869"/>
                        <a:pt x="1971362" y="1713034"/>
                        <a:pt x="1998086" y="1713034"/>
                      </a:cubicBezTo>
                      <a:cubicBezTo>
                        <a:pt x="1996714" y="1703443"/>
                        <a:pt x="1973417" y="1713034"/>
                        <a:pt x="1958343" y="1706183"/>
                      </a:cubicBezTo>
                      <a:close/>
                      <a:moveTo>
                        <a:pt x="2514731" y="1671923"/>
                      </a:moveTo>
                      <a:lnTo>
                        <a:pt x="2504453" y="1688368"/>
                      </a:lnTo>
                      <a:lnTo>
                        <a:pt x="2514046" y="1693163"/>
                      </a:lnTo>
                      <a:lnTo>
                        <a:pt x="2525009" y="1682886"/>
                      </a:lnTo>
                      <a:close/>
                      <a:moveTo>
                        <a:pt x="9004314" y="1659571"/>
                      </a:moveTo>
                      <a:cubicBezTo>
                        <a:pt x="9033777" y="1691776"/>
                        <a:pt x="9076261" y="1713017"/>
                        <a:pt x="9089964" y="1756870"/>
                      </a:cubicBezTo>
                      <a:cubicBezTo>
                        <a:pt x="9081757" y="1751858"/>
                        <a:pt x="9071873" y="1750375"/>
                        <a:pt x="9062556" y="1752759"/>
                      </a:cubicBezTo>
                      <a:cubicBezTo>
                        <a:pt x="9063242" y="1688350"/>
                        <a:pt x="8985128" y="1697943"/>
                        <a:pt x="9004314" y="1659571"/>
                      </a:cubicBezTo>
                      <a:close/>
                      <a:moveTo>
                        <a:pt x="1331373" y="1657528"/>
                      </a:moveTo>
                      <a:cubicBezTo>
                        <a:pt x="1317645" y="1698658"/>
                        <a:pt x="1291263" y="1734393"/>
                        <a:pt x="1256000" y="1759623"/>
                      </a:cubicBezTo>
                      <a:cubicBezTo>
                        <a:pt x="1247778" y="1739753"/>
                        <a:pt x="1306020" y="1689733"/>
                        <a:pt x="1331373" y="1657528"/>
                      </a:cubicBezTo>
                      <a:close/>
                      <a:moveTo>
                        <a:pt x="8238252" y="1610254"/>
                      </a:moveTo>
                      <a:cubicBezTo>
                        <a:pt x="8237567" y="1611625"/>
                        <a:pt x="8236196" y="1613680"/>
                        <a:pt x="8236197" y="1613680"/>
                      </a:cubicBezTo>
                      <a:cubicBezTo>
                        <a:pt x="8252329" y="1630878"/>
                        <a:pt x="8272626" y="1643623"/>
                        <a:pt x="8295125" y="1650682"/>
                      </a:cubicBezTo>
                      <a:cubicBezTo>
                        <a:pt x="8284962" y="1627840"/>
                        <a:pt x="8263165" y="1612346"/>
                        <a:pt x="8238252" y="1610254"/>
                      </a:cubicBezTo>
                      <a:close/>
                      <a:moveTo>
                        <a:pt x="2145404" y="1593809"/>
                      </a:moveTo>
                      <a:lnTo>
                        <a:pt x="2141667" y="1597146"/>
                      </a:lnTo>
                      <a:lnTo>
                        <a:pt x="2099239" y="1622502"/>
                      </a:lnTo>
                      <a:cubicBezTo>
                        <a:pt x="2085792" y="1632180"/>
                        <a:pt x="2074486" y="1644172"/>
                        <a:pt x="2068661" y="1662330"/>
                      </a:cubicBezTo>
                      <a:lnTo>
                        <a:pt x="2141667" y="1597146"/>
                      </a:lnTo>
                      <a:lnTo>
                        <a:pt x="2142664" y="1596550"/>
                      </a:lnTo>
                      <a:close/>
                      <a:moveTo>
                        <a:pt x="1665759" y="1590383"/>
                      </a:moveTo>
                      <a:cubicBezTo>
                        <a:pt x="1626018" y="1617106"/>
                        <a:pt x="1649999" y="1647941"/>
                        <a:pt x="1682204" y="1611625"/>
                      </a:cubicBezTo>
                      <a:cubicBezTo>
                        <a:pt x="1695908" y="1586957"/>
                        <a:pt x="1658222" y="1609569"/>
                        <a:pt x="1666444" y="1590383"/>
                      </a:cubicBezTo>
                      <a:close/>
                      <a:moveTo>
                        <a:pt x="8869070" y="1537099"/>
                      </a:moveTo>
                      <a:cubicBezTo>
                        <a:pt x="8875323" y="1535044"/>
                        <a:pt x="8886800" y="1538299"/>
                        <a:pt x="8898106" y="1541725"/>
                      </a:cubicBezTo>
                      <a:cubicBezTo>
                        <a:pt x="8902217" y="1568447"/>
                        <a:pt x="8933737" y="1571874"/>
                        <a:pt x="8937848" y="1599282"/>
                      </a:cubicBezTo>
                      <a:cubicBezTo>
                        <a:pt x="8913181" y="1589689"/>
                        <a:pt x="8900847" y="1569817"/>
                        <a:pt x="8871383" y="1564337"/>
                      </a:cubicBezTo>
                      <a:cubicBezTo>
                        <a:pt x="8861790" y="1546521"/>
                        <a:pt x="8862818" y="1539155"/>
                        <a:pt x="8869070" y="1537099"/>
                      </a:cubicBezTo>
                      <a:close/>
                      <a:moveTo>
                        <a:pt x="1841842" y="1536353"/>
                      </a:moveTo>
                      <a:cubicBezTo>
                        <a:pt x="1845279" y="1536289"/>
                        <a:pt x="1845793" y="1538644"/>
                        <a:pt x="1840482" y="1545839"/>
                      </a:cubicBezTo>
                      <a:cubicBezTo>
                        <a:pt x="1819241" y="1555432"/>
                        <a:pt x="1804851" y="1573933"/>
                        <a:pt x="1780869" y="1580099"/>
                      </a:cubicBezTo>
                      <a:cubicBezTo>
                        <a:pt x="1789777" y="1564340"/>
                        <a:pt x="1794573" y="1543784"/>
                        <a:pt x="1810333" y="1536931"/>
                      </a:cubicBezTo>
                      <a:cubicBezTo>
                        <a:pt x="1794916" y="1558515"/>
                        <a:pt x="1831532" y="1536546"/>
                        <a:pt x="1841842" y="1536353"/>
                      </a:cubicBezTo>
                      <a:close/>
                      <a:moveTo>
                        <a:pt x="8661710" y="1532826"/>
                      </a:moveTo>
                      <a:cubicBezTo>
                        <a:pt x="8670504" y="1555752"/>
                        <a:pt x="8690893" y="1572220"/>
                        <a:pt x="8715156" y="1575994"/>
                      </a:cubicBezTo>
                      <a:cubicBezTo>
                        <a:pt x="8706363" y="1553068"/>
                        <a:pt x="8685974" y="1536599"/>
                        <a:pt x="8661710" y="1532826"/>
                      </a:cubicBezTo>
                      <a:close/>
                      <a:moveTo>
                        <a:pt x="8236881" y="1521177"/>
                      </a:moveTo>
                      <a:lnTo>
                        <a:pt x="8226603" y="1524603"/>
                      </a:lnTo>
                      <a:cubicBezTo>
                        <a:pt x="8226896" y="1528252"/>
                        <a:pt x="8226896" y="1531918"/>
                        <a:pt x="8226603" y="1535567"/>
                      </a:cubicBezTo>
                      <a:cubicBezTo>
                        <a:pt x="8260864" y="1564345"/>
                        <a:pt x="8314310" y="1597235"/>
                        <a:pt x="8336237" y="1621903"/>
                      </a:cubicBezTo>
                      <a:cubicBezTo>
                        <a:pt x="8333496" y="1595180"/>
                        <a:pt x="8275253" y="1559549"/>
                        <a:pt x="8236881" y="1521177"/>
                      </a:cubicBezTo>
                      <a:close/>
                      <a:moveTo>
                        <a:pt x="2398343" y="1502548"/>
                      </a:moveTo>
                      <a:cubicBezTo>
                        <a:pt x="2375763" y="1505375"/>
                        <a:pt x="2334008" y="1529400"/>
                        <a:pt x="2324243" y="1556123"/>
                      </a:cubicBezTo>
                      <a:cubicBezTo>
                        <a:pt x="2359874" y="1549271"/>
                        <a:pt x="2381116" y="1521177"/>
                        <a:pt x="2412635" y="1507473"/>
                      </a:cubicBezTo>
                      <a:cubicBezTo>
                        <a:pt x="2411265" y="1503019"/>
                        <a:pt x="2405869" y="1501606"/>
                        <a:pt x="2398343" y="1502548"/>
                      </a:cubicBezTo>
                      <a:close/>
                      <a:moveTo>
                        <a:pt x="8576712" y="1483181"/>
                      </a:moveTo>
                      <a:cubicBezTo>
                        <a:pt x="8562355" y="1478138"/>
                        <a:pt x="8559271" y="1499593"/>
                        <a:pt x="8537687" y="1488287"/>
                      </a:cubicBezTo>
                      <a:lnTo>
                        <a:pt x="8537003" y="1488287"/>
                      </a:lnTo>
                      <a:cubicBezTo>
                        <a:pt x="8538858" y="1492407"/>
                        <a:pt x="8541155" y="1496313"/>
                        <a:pt x="8543855" y="1499936"/>
                      </a:cubicBezTo>
                      <a:cubicBezTo>
                        <a:pt x="8552358" y="1497270"/>
                        <a:pt x="8559951" y="1492287"/>
                        <a:pt x="8565781" y="1485547"/>
                      </a:cubicBezTo>
                      <a:lnTo>
                        <a:pt x="8589078" y="1506103"/>
                      </a:lnTo>
                      <a:cubicBezTo>
                        <a:pt x="8588393" y="1499251"/>
                        <a:pt x="8589078" y="1499251"/>
                        <a:pt x="8595930" y="1499251"/>
                      </a:cubicBezTo>
                      <a:cubicBezTo>
                        <a:pt x="8587537" y="1489487"/>
                        <a:pt x="8581498" y="1484861"/>
                        <a:pt x="8576712" y="1483181"/>
                      </a:cubicBezTo>
                      <a:close/>
                      <a:moveTo>
                        <a:pt x="1866525" y="1477324"/>
                      </a:moveTo>
                      <a:cubicBezTo>
                        <a:pt x="1838051" y="1493762"/>
                        <a:pt x="1811005" y="1512557"/>
                        <a:pt x="1785671" y="1533511"/>
                      </a:cubicBezTo>
                      <a:cubicBezTo>
                        <a:pt x="1772652" y="1533511"/>
                        <a:pt x="1795948" y="1519807"/>
                        <a:pt x="1800746" y="1504047"/>
                      </a:cubicBezTo>
                      <a:cubicBezTo>
                        <a:pt x="1772652" y="1504047"/>
                        <a:pt x="1757577" y="1523233"/>
                        <a:pt x="1740447" y="1538993"/>
                      </a:cubicBezTo>
                      <a:cubicBezTo>
                        <a:pt x="1763744" y="1548586"/>
                        <a:pt x="1734965" y="1554067"/>
                        <a:pt x="1717149" y="1589698"/>
                      </a:cubicBezTo>
                      <a:cubicBezTo>
                        <a:pt x="1721946" y="1597235"/>
                        <a:pt x="1734281" y="1595865"/>
                        <a:pt x="1752095" y="1589698"/>
                      </a:cubicBezTo>
                      <a:cubicBezTo>
                        <a:pt x="1743187" y="1604773"/>
                        <a:pt x="1720577" y="1602032"/>
                        <a:pt x="1713038" y="1619162"/>
                      </a:cubicBezTo>
                      <a:cubicBezTo>
                        <a:pt x="1704816" y="1615736"/>
                        <a:pt x="1713038" y="1599291"/>
                        <a:pt x="1692483" y="1604087"/>
                      </a:cubicBezTo>
                      <a:cubicBezTo>
                        <a:pt x="1686316" y="1658904"/>
                        <a:pt x="1660962" y="1706869"/>
                        <a:pt x="1739761" y="1667127"/>
                      </a:cubicBezTo>
                      <a:cubicBezTo>
                        <a:pt x="1744559" y="1656163"/>
                        <a:pt x="1712353" y="1672608"/>
                        <a:pt x="1719205" y="1656163"/>
                      </a:cubicBezTo>
                      <a:cubicBezTo>
                        <a:pt x="1741366" y="1629889"/>
                        <a:pt x="1773294" y="1613801"/>
                        <a:pt x="1807597" y="1611625"/>
                      </a:cubicBezTo>
                      <a:cubicBezTo>
                        <a:pt x="1828153" y="1573938"/>
                        <a:pt x="1877488" y="1575309"/>
                        <a:pt x="1891878" y="1528029"/>
                      </a:cubicBezTo>
                      <a:cubicBezTo>
                        <a:pt x="1910378" y="1534196"/>
                        <a:pt x="1948064" y="1488287"/>
                        <a:pt x="1941898" y="1515010"/>
                      </a:cubicBezTo>
                      <a:cubicBezTo>
                        <a:pt x="1987808" y="1483491"/>
                        <a:pt x="1943268" y="1483491"/>
                        <a:pt x="1932305" y="1483491"/>
                      </a:cubicBezTo>
                      <a:cubicBezTo>
                        <a:pt x="1900100" y="1494454"/>
                        <a:pt x="1880915" y="1524603"/>
                        <a:pt x="1841172" y="1524603"/>
                      </a:cubicBezTo>
                      <a:cubicBezTo>
                        <a:pt x="1851450" y="1499936"/>
                        <a:pt x="1884341" y="1506788"/>
                        <a:pt x="1891878" y="1477324"/>
                      </a:cubicBezTo>
                      <a:cubicBezTo>
                        <a:pt x="1873378" y="1477324"/>
                        <a:pt x="1845283" y="1515696"/>
                        <a:pt x="1866525" y="1477324"/>
                      </a:cubicBezTo>
                      <a:close/>
                      <a:moveTo>
                        <a:pt x="1978385" y="1442892"/>
                      </a:moveTo>
                      <a:cubicBezTo>
                        <a:pt x="1968279" y="1443235"/>
                        <a:pt x="1954232" y="1448888"/>
                        <a:pt x="1946694" y="1455397"/>
                      </a:cubicBezTo>
                      <a:lnTo>
                        <a:pt x="1946694" y="1458138"/>
                      </a:lnTo>
                      <a:cubicBezTo>
                        <a:pt x="1937101" y="1479380"/>
                        <a:pt x="1961084" y="1472528"/>
                        <a:pt x="1986436" y="1462249"/>
                      </a:cubicBezTo>
                      <a:cubicBezTo>
                        <a:pt x="1994659" y="1447517"/>
                        <a:pt x="1988492" y="1442549"/>
                        <a:pt x="1978385" y="1442892"/>
                      </a:cubicBezTo>
                      <a:close/>
                      <a:moveTo>
                        <a:pt x="1572250" y="1429498"/>
                      </a:moveTo>
                      <a:cubicBezTo>
                        <a:pt x="1568759" y="1429273"/>
                        <a:pt x="1564006" y="1430216"/>
                        <a:pt x="1557496" y="1432785"/>
                      </a:cubicBezTo>
                      <a:cubicBezTo>
                        <a:pt x="1573256" y="1435526"/>
                        <a:pt x="1536940" y="1485547"/>
                        <a:pt x="1536940" y="1457453"/>
                      </a:cubicBezTo>
                      <a:cubicBezTo>
                        <a:pt x="1520039" y="1474088"/>
                        <a:pt x="1509596" y="1496187"/>
                        <a:pt x="1507476" y="1519807"/>
                      </a:cubicBezTo>
                      <a:cubicBezTo>
                        <a:pt x="1563664" y="1481435"/>
                        <a:pt x="1548588" y="1478694"/>
                        <a:pt x="1582849" y="1450601"/>
                      </a:cubicBezTo>
                      <a:cubicBezTo>
                        <a:pt x="1581821" y="1441351"/>
                        <a:pt x="1582721" y="1430173"/>
                        <a:pt x="1572250" y="1429498"/>
                      </a:cubicBezTo>
                      <a:close/>
                      <a:moveTo>
                        <a:pt x="8606163" y="1398285"/>
                      </a:moveTo>
                      <a:cubicBezTo>
                        <a:pt x="8583907" y="1403686"/>
                        <a:pt x="8563726" y="1432272"/>
                        <a:pt x="8519187" y="1414285"/>
                      </a:cubicBezTo>
                      <a:cubicBezTo>
                        <a:pt x="8545225" y="1456083"/>
                        <a:pt x="8600726" y="1469787"/>
                        <a:pt x="8645265" y="1495139"/>
                      </a:cubicBezTo>
                      <a:cubicBezTo>
                        <a:pt x="8640545" y="1471595"/>
                        <a:pt x="8625434" y="1451447"/>
                        <a:pt x="8604153" y="1440323"/>
                      </a:cubicBezTo>
                      <a:cubicBezTo>
                        <a:pt x="8606893" y="1419081"/>
                        <a:pt x="8645950" y="1432100"/>
                        <a:pt x="8654173" y="1432100"/>
                      </a:cubicBezTo>
                      <a:lnTo>
                        <a:pt x="8654173" y="1428674"/>
                      </a:lnTo>
                      <a:cubicBezTo>
                        <a:pt x="8633617" y="1400152"/>
                        <a:pt x="8619517" y="1395046"/>
                        <a:pt x="8606163" y="1398285"/>
                      </a:cubicBezTo>
                      <a:close/>
                      <a:moveTo>
                        <a:pt x="2353022" y="1365635"/>
                      </a:moveTo>
                      <a:cubicBezTo>
                        <a:pt x="2309169" y="1380024"/>
                        <a:pt x="2256409" y="1443064"/>
                        <a:pt x="2274223" y="1454027"/>
                      </a:cubicBezTo>
                      <a:cubicBezTo>
                        <a:pt x="2288613" y="1454027"/>
                        <a:pt x="2296150" y="1442378"/>
                        <a:pt x="2309169" y="1438952"/>
                      </a:cubicBezTo>
                      <a:cubicBezTo>
                        <a:pt x="2322874" y="1412915"/>
                        <a:pt x="2338633" y="1389617"/>
                        <a:pt x="2353022" y="1365635"/>
                      </a:cubicBezTo>
                      <a:close/>
                      <a:moveTo>
                        <a:pt x="8439703" y="1343023"/>
                      </a:moveTo>
                      <a:cubicBezTo>
                        <a:pt x="8463685" y="1364950"/>
                        <a:pt x="8479445" y="1395099"/>
                        <a:pt x="8521243" y="1398525"/>
                      </a:cubicBezTo>
                      <a:lnTo>
                        <a:pt x="8521243" y="1395099"/>
                      </a:lnTo>
                      <a:cubicBezTo>
                        <a:pt x="8503427" y="1370432"/>
                        <a:pt x="8467796" y="1356727"/>
                        <a:pt x="8439703" y="1343023"/>
                      </a:cubicBezTo>
                      <a:close/>
                      <a:moveTo>
                        <a:pt x="8463685" y="1314930"/>
                      </a:moveTo>
                      <a:cubicBezTo>
                        <a:pt x="8442444" y="1320411"/>
                        <a:pt x="8496575" y="1370432"/>
                        <a:pt x="8518502" y="1373858"/>
                      </a:cubicBezTo>
                      <a:cubicBezTo>
                        <a:pt x="8514391" y="1340968"/>
                        <a:pt x="8476704" y="1342338"/>
                        <a:pt x="8463685" y="1318356"/>
                      </a:cubicBezTo>
                      <a:close/>
                      <a:moveTo>
                        <a:pt x="2366010" y="1307639"/>
                      </a:moveTo>
                      <a:cubicBezTo>
                        <a:pt x="2337991" y="1310862"/>
                        <a:pt x="2296921" y="1359725"/>
                        <a:pt x="2316706" y="1318356"/>
                      </a:cubicBezTo>
                      <a:cubicBezTo>
                        <a:pt x="2274909" y="1334116"/>
                        <a:pt x="2241333" y="1382080"/>
                        <a:pt x="2213925" y="1370432"/>
                      </a:cubicBezTo>
                      <a:cubicBezTo>
                        <a:pt x="2196795" y="1393729"/>
                        <a:pt x="2168016" y="1409488"/>
                        <a:pt x="2176924" y="1422507"/>
                      </a:cubicBezTo>
                      <a:cubicBezTo>
                        <a:pt x="2257778" y="1380710"/>
                        <a:pt x="2233111" y="1464305"/>
                        <a:pt x="2198851" y="1510214"/>
                      </a:cubicBezTo>
                      <a:cubicBezTo>
                        <a:pt x="2272854" y="1474583"/>
                        <a:pt x="2226944" y="1446490"/>
                        <a:pt x="2272854" y="1377969"/>
                      </a:cubicBezTo>
                      <a:cubicBezTo>
                        <a:pt x="2303687" y="1346449"/>
                        <a:pt x="2348226" y="1340968"/>
                        <a:pt x="2377004" y="1309448"/>
                      </a:cubicBezTo>
                      <a:cubicBezTo>
                        <a:pt x="2373750" y="1307650"/>
                        <a:pt x="2370013" y="1307179"/>
                        <a:pt x="2366010" y="1307639"/>
                      </a:cubicBezTo>
                      <a:close/>
                      <a:moveTo>
                        <a:pt x="3014066" y="1306140"/>
                      </a:moveTo>
                      <a:cubicBezTo>
                        <a:pt x="3011422" y="1305594"/>
                        <a:pt x="3007568" y="1305680"/>
                        <a:pt x="3001915" y="1306707"/>
                      </a:cubicBezTo>
                      <a:cubicBezTo>
                        <a:pt x="2966393" y="1348727"/>
                        <a:pt x="2920597" y="1380831"/>
                        <a:pt x="2868985" y="1399896"/>
                      </a:cubicBezTo>
                      <a:cubicBezTo>
                        <a:pt x="2819673" y="1420264"/>
                        <a:pt x="2772410" y="1445272"/>
                        <a:pt x="2727831" y="1474583"/>
                      </a:cubicBezTo>
                      <a:cubicBezTo>
                        <a:pt x="2747702" y="1451286"/>
                        <a:pt x="2744276" y="1444434"/>
                        <a:pt x="2715497" y="1451286"/>
                      </a:cubicBezTo>
                      <a:cubicBezTo>
                        <a:pt x="2698622" y="1482389"/>
                        <a:pt x="2675253" y="1509497"/>
                        <a:pt x="2646976" y="1530770"/>
                      </a:cubicBezTo>
                      <a:lnTo>
                        <a:pt x="2646291" y="1530770"/>
                      </a:lnTo>
                      <a:cubicBezTo>
                        <a:pt x="2650402" y="1521177"/>
                        <a:pt x="2643550" y="1518436"/>
                        <a:pt x="2638068" y="1517066"/>
                      </a:cubicBezTo>
                      <a:cubicBezTo>
                        <a:pt x="2634525" y="1521065"/>
                        <a:pt x="2630626" y="1524734"/>
                        <a:pt x="2626420" y="1528029"/>
                      </a:cubicBezTo>
                      <a:cubicBezTo>
                        <a:pt x="2637970" y="1536189"/>
                        <a:pt x="2642489" y="1551158"/>
                        <a:pt x="2637383" y="1564345"/>
                      </a:cubicBezTo>
                      <a:cubicBezTo>
                        <a:pt x="2614403" y="1593230"/>
                        <a:pt x="2602931" y="1629599"/>
                        <a:pt x="2605178" y="1666441"/>
                      </a:cubicBezTo>
                      <a:cubicBezTo>
                        <a:pt x="2606693" y="1672247"/>
                        <a:pt x="2608523" y="1677965"/>
                        <a:pt x="2610660" y="1683571"/>
                      </a:cubicBezTo>
                      <a:cubicBezTo>
                        <a:pt x="2617512" y="1697275"/>
                        <a:pt x="2626420" y="1697961"/>
                        <a:pt x="2638069" y="1683571"/>
                      </a:cubicBezTo>
                      <a:cubicBezTo>
                        <a:pt x="2642554" y="1679320"/>
                        <a:pt x="2647365" y="1675425"/>
                        <a:pt x="2652458" y="1671923"/>
                      </a:cubicBezTo>
                      <a:cubicBezTo>
                        <a:pt x="2675456" y="1642329"/>
                        <a:pt x="2710907" y="1625110"/>
                        <a:pt x="2748387" y="1625329"/>
                      </a:cubicBezTo>
                      <a:cubicBezTo>
                        <a:pt x="2780592" y="1627384"/>
                        <a:pt x="2783333" y="1599976"/>
                        <a:pt x="2794296" y="1578050"/>
                      </a:cubicBezTo>
                      <a:cubicBezTo>
                        <a:pt x="2795780" y="1574770"/>
                        <a:pt x="2797726" y="1571721"/>
                        <a:pt x="2800075" y="1568993"/>
                      </a:cubicBezTo>
                      <a:cubicBezTo>
                        <a:pt x="2813657" y="1553222"/>
                        <a:pt x="2837453" y="1551448"/>
                        <a:pt x="2853224" y="1565031"/>
                      </a:cubicBezTo>
                      <a:cubicBezTo>
                        <a:pt x="2866065" y="1578172"/>
                        <a:pt x="2867789" y="1598571"/>
                        <a:pt x="2857335" y="1613680"/>
                      </a:cubicBezTo>
                      <a:cubicBezTo>
                        <a:pt x="2855067" y="1617716"/>
                        <a:pt x="2852549" y="1621606"/>
                        <a:pt x="2849798" y="1625329"/>
                      </a:cubicBezTo>
                      <a:cubicBezTo>
                        <a:pt x="2851853" y="1628755"/>
                        <a:pt x="2853224" y="1634237"/>
                        <a:pt x="2860076" y="1634236"/>
                      </a:cubicBezTo>
                      <a:cubicBezTo>
                        <a:pt x="2880294" y="1617770"/>
                        <a:pt x="2901583" y="1602662"/>
                        <a:pt x="2923800" y="1589013"/>
                      </a:cubicBezTo>
                      <a:cubicBezTo>
                        <a:pt x="2913936" y="1565853"/>
                        <a:pt x="2923090" y="1538980"/>
                        <a:pt x="2945042" y="1526659"/>
                      </a:cubicBezTo>
                      <a:cubicBezTo>
                        <a:pt x="2952490" y="1522726"/>
                        <a:pt x="2958945" y="1517148"/>
                        <a:pt x="2963919" y="1510350"/>
                      </a:cubicBezTo>
                      <a:cubicBezTo>
                        <a:pt x="2982017" y="1485611"/>
                        <a:pt x="2976633" y="1450884"/>
                        <a:pt x="2951894" y="1432785"/>
                      </a:cubicBezTo>
                      <a:cubicBezTo>
                        <a:pt x="2949353" y="1430313"/>
                        <a:pt x="2947148" y="1427517"/>
                        <a:pt x="2945337" y="1424469"/>
                      </a:cubicBezTo>
                      <a:cubicBezTo>
                        <a:pt x="2933928" y="1405277"/>
                        <a:pt x="2940238" y="1380470"/>
                        <a:pt x="2959431" y="1369061"/>
                      </a:cubicBezTo>
                      <a:cubicBezTo>
                        <a:pt x="2979302" y="1351931"/>
                        <a:pt x="3000544" y="1335486"/>
                        <a:pt x="3021100" y="1319726"/>
                      </a:cubicBezTo>
                      <a:cubicBezTo>
                        <a:pt x="3019045" y="1315101"/>
                        <a:pt x="3022000" y="1307778"/>
                        <a:pt x="3014066" y="1306140"/>
                      </a:cubicBezTo>
                      <a:close/>
                      <a:moveTo>
                        <a:pt x="2956690" y="1291633"/>
                      </a:moveTo>
                      <a:cubicBezTo>
                        <a:pt x="2947954" y="1310647"/>
                        <a:pt x="2932666" y="1315401"/>
                        <a:pt x="2920653" y="1326996"/>
                      </a:cubicBezTo>
                      <a:lnTo>
                        <a:pt x="2910323" y="1341339"/>
                      </a:lnTo>
                      <a:lnTo>
                        <a:pt x="2909411" y="1341653"/>
                      </a:lnTo>
                      <a:lnTo>
                        <a:pt x="2910096" y="1341653"/>
                      </a:lnTo>
                      <a:lnTo>
                        <a:pt x="2910323" y="1341339"/>
                      </a:lnTo>
                      <a:lnTo>
                        <a:pt x="2936263" y="1332392"/>
                      </a:lnTo>
                      <a:cubicBezTo>
                        <a:pt x="2965427" y="1317071"/>
                        <a:pt x="2994205" y="1288550"/>
                        <a:pt x="2956690" y="1291633"/>
                      </a:cubicBezTo>
                      <a:close/>
                      <a:moveTo>
                        <a:pt x="7899074" y="1266280"/>
                      </a:moveTo>
                      <a:cubicBezTo>
                        <a:pt x="7914834" y="1282725"/>
                        <a:pt x="7917575" y="1293688"/>
                        <a:pt x="7899074" y="1299170"/>
                      </a:cubicBezTo>
                      <a:lnTo>
                        <a:pt x="7908667" y="1315615"/>
                      </a:lnTo>
                      <a:lnTo>
                        <a:pt x="7942242" y="1315615"/>
                      </a:lnTo>
                      <a:cubicBezTo>
                        <a:pt x="7934249" y="1294517"/>
                        <a:pt x="7918924" y="1277004"/>
                        <a:pt x="7899074" y="1266280"/>
                      </a:cubicBezTo>
                      <a:close/>
                      <a:moveTo>
                        <a:pt x="8526038" y="1236113"/>
                      </a:moveTo>
                      <a:lnTo>
                        <a:pt x="8591133" y="1255299"/>
                      </a:lnTo>
                      <a:cubicBezTo>
                        <a:pt x="8595929" y="1267632"/>
                        <a:pt x="8644579" y="1301208"/>
                        <a:pt x="8620596" y="1296411"/>
                      </a:cubicBezTo>
                      <a:cubicBezTo>
                        <a:pt x="8585651" y="1247761"/>
                        <a:pt x="8560984" y="1273114"/>
                        <a:pt x="8526038" y="1236113"/>
                      </a:cubicBezTo>
                      <a:close/>
                      <a:moveTo>
                        <a:pt x="2048100" y="1213513"/>
                      </a:moveTo>
                      <a:cubicBezTo>
                        <a:pt x="2059749" y="1233384"/>
                        <a:pt x="2016581" y="1243662"/>
                        <a:pt x="1998765" y="1266959"/>
                      </a:cubicBezTo>
                      <a:cubicBezTo>
                        <a:pt x="2006988" y="1273811"/>
                        <a:pt x="2031655" y="1267644"/>
                        <a:pt x="2023433" y="1286830"/>
                      </a:cubicBezTo>
                      <a:cubicBezTo>
                        <a:pt x="1976839" y="1292997"/>
                        <a:pt x="1949430" y="1332054"/>
                        <a:pt x="1908318" y="1347814"/>
                      </a:cubicBezTo>
                      <a:cubicBezTo>
                        <a:pt x="1932300" y="1301905"/>
                        <a:pt x="1989858" y="1289571"/>
                        <a:pt x="1989858" y="1252570"/>
                      </a:cubicBezTo>
                      <a:cubicBezTo>
                        <a:pt x="2017951" y="1253255"/>
                        <a:pt x="2026174" y="1222421"/>
                        <a:pt x="2048100" y="1213513"/>
                      </a:cubicBezTo>
                      <a:close/>
                      <a:moveTo>
                        <a:pt x="2034386" y="1191578"/>
                      </a:moveTo>
                      <a:cubicBezTo>
                        <a:pt x="2008348" y="1242283"/>
                        <a:pt x="1877474" y="1312175"/>
                        <a:pt x="1885011" y="1293674"/>
                      </a:cubicBezTo>
                      <a:cubicBezTo>
                        <a:pt x="1928864" y="1288877"/>
                        <a:pt x="1943939" y="1236117"/>
                        <a:pt x="1981625" y="1220357"/>
                      </a:cubicBezTo>
                      <a:cubicBezTo>
                        <a:pt x="1978199" y="1249135"/>
                        <a:pt x="2020682" y="1197060"/>
                        <a:pt x="2034386" y="1191578"/>
                      </a:cubicBezTo>
                      <a:close/>
                      <a:moveTo>
                        <a:pt x="3220495" y="1188167"/>
                      </a:moveTo>
                      <a:cubicBezTo>
                        <a:pt x="3210902" y="1195705"/>
                        <a:pt x="3210902" y="1203241"/>
                        <a:pt x="3210902" y="1203241"/>
                      </a:cubicBezTo>
                      <a:lnTo>
                        <a:pt x="3215013" y="1207353"/>
                      </a:lnTo>
                      <a:lnTo>
                        <a:pt x="3222551" y="1207353"/>
                      </a:lnTo>
                      <a:lnTo>
                        <a:pt x="3232144" y="1199816"/>
                      </a:lnTo>
                      <a:lnTo>
                        <a:pt x="3232144" y="1195705"/>
                      </a:lnTo>
                      <a:lnTo>
                        <a:pt x="3225292" y="1188167"/>
                      </a:lnTo>
                      <a:cubicBezTo>
                        <a:pt x="3223728" y="1187691"/>
                        <a:pt x="3222058" y="1187691"/>
                        <a:pt x="3220495" y="1188167"/>
                      </a:cubicBezTo>
                      <a:close/>
                      <a:moveTo>
                        <a:pt x="8463685" y="1153897"/>
                      </a:moveTo>
                      <a:cubicBezTo>
                        <a:pt x="8491301" y="1174224"/>
                        <a:pt x="8514594" y="1199847"/>
                        <a:pt x="8532205" y="1229270"/>
                      </a:cubicBezTo>
                      <a:cubicBezTo>
                        <a:pt x="8496575" y="1225844"/>
                        <a:pt x="8456148" y="1156638"/>
                        <a:pt x="8463685" y="1153897"/>
                      </a:cubicBezTo>
                      <a:close/>
                      <a:moveTo>
                        <a:pt x="8394479" y="1143619"/>
                      </a:moveTo>
                      <a:lnTo>
                        <a:pt x="8427369" y="1151841"/>
                      </a:lnTo>
                      <a:cubicBezTo>
                        <a:pt x="8432850" y="1165546"/>
                        <a:pt x="8449981" y="1186102"/>
                        <a:pt x="8436277" y="1186102"/>
                      </a:cubicBezTo>
                      <a:cubicBezTo>
                        <a:pt x="8423258" y="1169657"/>
                        <a:pt x="8423258" y="1184731"/>
                        <a:pt x="8403387" y="1177879"/>
                      </a:cubicBezTo>
                      <a:cubicBezTo>
                        <a:pt x="8391738" y="1160064"/>
                        <a:pt x="8404757" y="1160749"/>
                        <a:pt x="8394479" y="1143619"/>
                      </a:cubicBezTo>
                      <a:close/>
                      <a:moveTo>
                        <a:pt x="8359876" y="1111275"/>
                      </a:moveTo>
                      <a:cubicBezTo>
                        <a:pt x="8365272" y="1112099"/>
                        <a:pt x="8371867" y="1113812"/>
                        <a:pt x="8379404" y="1116211"/>
                      </a:cubicBezTo>
                      <a:cubicBezTo>
                        <a:pt x="8388312" y="1132656"/>
                        <a:pt x="8392424" y="1144305"/>
                        <a:pt x="8388312" y="1150471"/>
                      </a:cubicBezTo>
                      <a:cubicBezTo>
                        <a:pt x="8374897" y="1146865"/>
                        <a:pt x="8362164" y="1141077"/>
                        <a:pt x="8350626" y="1133341"/>
                      </a:cubicBezTo>
                      <a:cubicBezTo>
                        <a:pt x="8338292" y="1114327"/>
                        <a:pt x="8343688" y="1108802"/>
                        <a:pt x="8359876" y="1111275"/>
                      </a:cubicBezTo>
                      <a:close/>
                      <a:moveTo>
                        <a:pt x="7602379" y="1045644"/>
                      </a:moveTo>
                      <a:cubicBezTo>
                        <a:pt x="7597583" y="1078534"/>
                        <a:pt x="7573600" y="1063460"/>
                        <a:pt x="7533858" y="1063460"/>
                      </a:cubicBezTo>
                      <a:cubicBezTo>
                        <a:pt x="7537435" y="1067674"/>
                        <a:pt x="7541587" y="1071365"/>
                        <a:pt x="7546192" y="1074423"/>
                      </a:cubicBezTo>
                      <a:lnTo>
                        <a:pt x="7610602" y="1101831"/>
                      </a:lnTo>
                      <a:cubicBezTo>
                        <a:pt x="7674326" y="1133351"/>
                        <a:pt x="7754495" y="1182686"/>
                        <a:pt x="7811368" y="1201871"/>
                      </a:cubicBezTo>
                      <a:cubicBezTo>
                        <a:pt x="7742847" y="1140888"/>
                        <a:pt x="7631158" y="1115535"/>
                        <a:pt x="7602379" y="1045644"/>
                      </a:cubicBezTo>
                      <a:close/>
                      <a:moveTo>
                        <a:pt x="2163220" y="1031940"/>
                      </a:moveTo>
                      <a:cubicBezTo>
                        <a:pt x="2149516" y="1015495"/>
                        <a:pt x="2078255" y="1075108"/>
                        <a:pt x="2047420" y="1096350"/>
                      </a:cubicBezTo>
                      <a:cubicBezTo>
                        <a:pt x="2089325" y="1081453"/>
                        <a:pt x="2128460" y="1059685"/>
                        <a:pt x="2163220" y="1031940"/>
                      </a:cubicBezTo>
                      <a:close/>
                      <a:moveTo>
                        <a:pt x="7468764" y="1014810"/>
                      </a:moveTo>
                      <a:cubicBezTo>
                        <a:pt x="7429707" y="1027829"/>
                        <a:pt x="7492746" y="1048385"/>
                        <a:pt x="7519469" y="1056607"/>
                      </a:cubicBezTo>
                      <a:cubicBezTo>
                        <a:pt x="7544822" y="1042218"/>
                        <a:pt x="7472875" y="1040162"/>
                        <a:pt x="7468764" y="1014810"/>
                      </a:cubicBezTo>
                      <a:close/>
                      <a:moveTo>
                        <a:pt x="8217009" y="1014801"/>
                      </a:moveTo>
                      <a:cubicBezTo>
                        <a:pt x="8237566" y="1055913"/>
                        <a:pt x="8285530" y="1066877"/>
                        <a:pt x="8313624" y="1100452"/>
                      </a:cubicBezTo>
                      <a:cubicBezTo>
                        <a:pt x="8277308" y="1091544"/>
                        <a:pt x="8260178" y="1060710"/>
                        <a:pt x="8221806" y="1054543"/>
                      </a:cubicBezTo>
                      <a:cubicBezTo>
                        <a:pt x="8222491" y="1031931"/>
                        <a:pt x="8188916" y="1018912"/>
                        <a:pt x="8217009" y="1014801"/>
                      </a:cubicBezTo>
                      <a:close/>
                      <a:moveTo>
                        <a:pt x="2432036" y="998253"/>
                      </a:moveTo>
                      <a:cubicBezTo>
                        <a:pt x="2436410" y="998573"/>
                        <a:pt x="2440286" y="1000061"/>
                        <a:pt x="2443455" y="1003145"/>
                      </a:cubicBezTo>
                      <a:cubicBezTo>
                        <a:pt x="2403027" y="1054535"/>
                        <a:pt x="2372878" y="1034665"/>
                        <a:pt x="2334507" y="1051109"/>
                      </a:cubicBezTo>
                      <a:cubicBezTo>
                        <a:pt x="2367397" y="1016848"/>
                        <a:pt x="2305728" y="1049054"/>
                        <a:pt x="2338618" y="1016848"/>
                      </a:cubicBezTo>
                      <a:cubicBezTo>
                        <a:pt x="2346411" y="1051024"/>
                        <a:pt x="2401421" y="996015"/>
                        <a:pt x="2432036" y="998253"/>
                      </a:cubicBezTo>
                      <a:close/>
                      <a:moveTo>
                        <a:pt x="8089561" y="966141"/>
                      </a:moveTo>
                      <a:cubicBezTo>
                        <a:pt x="8121766" y="968197"/>
                        <a:pt x="8131359" y="998346"/>
                        <a:pt x="8166990" y="996975"/>
                      </a:cubicBezTo>
                      <a:lnTo>
                        <a:pt x="8183435" y="1023698"/>
                      </a:lnTo>
                      <a:cubicBezTo>
                        <a:pt x="8150782" y="1006827"/>
                        <a:pt x="8119407" y="987590"/>
                        <a:pt x="8089561" y="966141"/>
                      </a:cubicBezTo>
                      <a:close/>
                      <a:moveTo>
                        <a:pt x="2290626" y="958023"/>
                      </a:moveTo>
                      <a:cubicBezTo>
                        <a:pt x="2278292" y="957253"/>
                        <a:pt x="2255851" y="964704"/>
                        <a:pt x="2239064" y="973869"/>
                      </a:cubicBezTo>
                      <a:lnTo>
                        <a:pt x="2221421" y="987092"/>
                      </a:lnTo>
                      <a:lnTo>
                        <a:pt x="2220092" y="986031"/>
                      </a:lnTo>
                      <a:lnTo>
                        <a:pt x="2220092" y="988087"/>
                      </a:lnTo>
                      <a:lnTo>
                        <a:pt x="2221421" y="987092"/>
                      </a:lnTo>
                      <a:lnTo>
                        <a:pt x="2228754" y="992947"/>
                      </a:lnTo>
                      <a:cubicBezTo>
                        <a:pt x="2246002" y="991341"/>
                        <a:pt x="2284159" y="968730"/>
                        <a:pt x="2299576" y="966160"/>
                      </a:cubicBezTo>
                      <a:cubicBezTo>
                        <a:pt x="2300433" y="960850"/>
                        <a:pt x="2296793" y="958409"/>
                        <a:pt x="2290626" y="958023"/>
                      </a:cubicBezTo>
                      <a:close/>
                      <a:moveTo>
                        <a:pt x="6029828" y="940122"/>
                      </a:moveTo>
                      <a:cubicBezTo>
                        <a:pt x="6016994" y="948345"/>
                        <a:pt x="6001142" y="950358"/>
                        <a:pt x="5986660" y="945604"/>
                      </a:cubicBezTo>
                      <a:cubicBezTo>
                        <a:pt x="5982548" y="957252"/>
                        <a:pt x="5990771" y="988772"/>
                        <a:pt x="5999679" y="988772"/>
                      </a:cubicBezTo>
                      <a:cubicBezTo>
                        <a:pt x="6025900" y="990065"/>
                        <a:pt x="6051669" y="996101"/>
                        <a:pt x="6075737" y="1006587"/>
                      </a:cubicBezTo>
                      <a:cubicBezTo>
                        <a:pt x="6085529" y="1010783"/>
                        <a:pt x="6095948" y="1013329"/>
                        <a:pt x="6106571" y="1014125"/>
                      </a:cubicBezTo>
                      <a:cubicBezTo>
                        <a:pt x="6103838" y="1013825"/>
                        <a:pt x="6101081" y="1013825"/>
                        <a:pt x="6098348" y="1014125"/>
                      </a:cubicBezTo>
                      <a:lnTo>
                        <a:pt x="6124386" y="1025773"/>
                      </a:lnTo>
                      <a:cubicBezTo>
                        <a:pt x="6124386" y="1021662"/>
                        <a:pt x="6118905" y="1013439"/>
                        <a:pt x="6124386" y="1013439"/>
                      </a:cubicBezTo>
                      <a:cubicBezTo>
                        <a:pt x="6151109" y="1022347"/>
                        <a:pt x="6183999" y="1012069"/>
                        <a:pt x="6205241" y="1038792"/>
                      </a:cubicBezTo>
                      <a:cubicBezTo>
                        <a:pt x="6172351" y="1059348"/>
                        <a:pt x="6157962" y="1018921"/>
                        <a:pt x="6129183" y="1027829"/>
                      </a:cubicBezTo>
                      <a:lnTo>
                        <a:pt x="6168239" y="1041533"/>
                      </a:lnTo>
                      <a:lnTo>
                        <a:pt x="6264169" y="1061404"/>
                      </a:lnTo>
                      <a:cubicBezTo>
                        <a:pt x="6260514" y="1057266"/>
                        <a:pt x="6256372" y="1053585"/>
                        <a:pt x="6251835" y="1050441"/>
                      </a:cubicBezTo>
                      <a:lnTo>
                        <a:pt x="6299800" y="1040162"/>
                      </a:lnTo>
                      <a:cubicBezTo>
                        <a:pt x="6318985" y="1055237"/>
                        <a:pt x="6299800" y="1060719"/>
                        <a:pt x="6299800" y="1070312"/>
                      </a:cubicBezTo>
                      <a:cubicBezTo>
                        <a:pt x="6338171" y="1079219"/>
                        <a:pt x="6376543" y="1086757"/>
                        <a:pt x="6413544" y="1096350"/>
                      </a:cubicBezTo>
                      <a:cubicBezTo>
                        <a:pt x="6393565" y="1081365"/>
                        <a:pt x="6369871" y="1072124"/>
                        <a:pt x="6345023" y="1069626"/>
                      </a:cubicBezTo>
                      <a:cubicBezTo>
                        <a:pt x="6374487" y="1055237"/>
                        <a:pt x="6406692" y="1081275"/>
                        <a:pt x="6423822" y="1081275"/>
                      </a:cubicBezTo>
                      <a:cubicBezTo>
                        <a:pt x="6426281" y="1068649"/>
                        <a:pt x="6423565" y="1055564"/>
                        <a:pt x="6416285" y="1044959"/>
                      </a:cubicBezTo>
                      <a:cubicBezTo>
                        <a:pt x="6398485" y="1043918"/>
                        <a:pt x="6380639" y="1043918"/>
                        <a:pt x="6362839" y="1044959"/>
                      </a:cubicBezTo>
                      <a:cubicBezTo>
                        <a:pt x="6379969" y="1040848"/>
                        <a:pt x="6345708" y="1023032"/>
                        <a:pt x="6355301" y="1016180"/>
                      </a:cubicBezTo>
                      <a:cubicBezTo>
                        <a:pt x="6277873" y="1029884"/>
                        <a:pt x="6192222" y="949030"/>
                        <a:pt x="6140832" y="987401"/>
                      </a:cubicBezTo>
                      <a:cubicBezTo>
                        <a:pt x="6121645" y="959308"/>
                        <a:pt x="6090811" y="975753"/>
                        <a:pt x="6063403" y="978494"/>
                      </a:cubicBezTo>
                      <a:cubicBezTo>
                        <a:pt x="6034624" y="962049"/>
                        <a:pt x="6046958" y="954512"/>
                        <a:pt x="6029828" y="940122"/>
                      </a:cubicBezTo>
                      <a:close/>
                      <a:moveTo>
                        <a:pt x="4962960" y="929244"/>
                      </a:moveTo>
                      <a:cubicBezTo>
                        <a:pt x="4960905" y="928816"/>
                        <a:pt x="4958507" y="928816"/>
                        <a:pt x="4956108" y="930529"/>
                      </a:cubicBezTo>
                      <a:cubicBezTo>
                        <a:pt x="4951312" y="933955"/>
                        <a:pt x="4951312" y="941493"/>
                        <a:pt x="4951312" y="941493"/>
                      </a:cubicBezTo>
                      <a:cubicBezTo>
                        <a:pt x="4952682" y="946289"/>
                        <a:pt x="4959533" y="954512"/>
                        <a:pt x="4960905" y="953141"/>
                      </a:cubicBezTo>
                      <a:cubicBezTo>
                        <a:pt x="4975294" y="946289"/>
                        <a:pt x="4969812" y="930529"/>
                        <a:pt x="4967757" y="930529"/>
                      </a:cubicBezTo>
                      <a:cubicBezTo>
                        <a:pt x="4966729" y="930529"/>
                        <a:pt x="4965016" y="929673"/>
                        <a:pt x="4962960" y="929244"/>
                      </a:cubicBezTo>
                      <a:close/>
                      <a:moveTo>
                        <a:pt x="2492800" y="922300"/>
                      </a:moveTo>
                      <a:cubicBezTo>
                        <a:pt x="2500338" y="949708"/>
                        <a:pt x="2385908" y="1012747"/>
                        <a:pt x="2372889" y="995617"/>
                      </a:cubicBezTo>
                      <a:cubicBezTo>
                        <a:pt x="2417496" y="979728"/>
                        <a:pt x="2458326" y="954763"/>
                        <a:pt x="2492800" y="922300"/>
                      </a:cubicBezTo>
                      <a:close/>
                      <a:moveTo>
                        <a:pt x="8089561" y="918872"/>
                      </a:moveTo>
                      <a:cubicBezTo>
                        <a:pt x="8127933" y="933261"/>
                        <a:pt x="8116969" y="931206"/>
                        <a:pt x="8127932" y="918872"/>
                      </a:cubicBezTo>
                      <a:cubicBezTo>
                        <a:pt x="8135104" y="926897"/>
                        <a:pt x="8145268" y="931607"/>
                        <a:pt x="8156026" y="931891"/>
                      </a:cubicBezTo>
                      <a:lnTo>
                        <a:pt x="8172471" y="959299"/>
                      </a:lnTo>
                      <a:cubicBezTo>
                        <a:pt x="8143007" y="952447"/>
                        <a:pt x="8107377" y="942854"/>
                        <a:pt x="8101210" y="953132"/>
                      </a:cubicBezTo>
                      <a:cubicBezTo>
                        <a:pt x="8089561" y="935317"/>
                        <a:pt x="8100525" y="935317"/>
                        <a:pt x="8089561" y="918872"/>
                      </a:cubicBezTo>
                      <a:close/>
                      <a:moveTo>
                        <a:pt x="2892502" y="914809"/>
                      </a:moveTo>
                      <a:lnTo>
                        <a:pt x="2887442" y="917532"/>
                      </a:lnTo>
                      <a:lnTo>
                        <a:pt x="2878021" y="919353"/>
                      </a:lnTo>
                      <a:lnTo>
                        <a:pt x="2877891" y="918195"/>
                      </a:lnTo>
                      <a:close/>
                      <a:moveTo>
                        <a:pt x="7289925" y="878453"/>
                      </a:moveTo>
                      <a:cubicBezTo>
                        <a:pt x="7241960" y="881879"/>
                        <a:pt x="7329667" y="917510"/>
                        <a:pt x="7310481" y="917510"/>
                      </a:cubicBezTo>
                      <a:cubicBezTo>
                        <a:pt x="7336586" y="930204"/>
                        <a:pt x="7364593" y="938537"/>
                        <a:pt x="7393391" y="942178"/>
                      </a:cubicBezTo>
                      <a:cubicBezTo>
                        <a:pt x="7359131" y="920251"/>
                        <a:pt x="7322815" y="902436"/>
                        <a:pt x="7289925" y="878453"/>
                      </a:cubicBezTo>
                      <a:close/>
                      <a:moveTo>
                        <a:pt x="7079566" y="860638"/>
                      </a:moveTo>
                      <a:cubicBezTo>
                        <a:pt x="7044620" y="862008"/>
                        <a:pt x="7037768" y="875027"/>
                        <a:pt x="6991859" y="870916"/>
                      </a:cubicBezTo>
                      <a:cubicBezTo>
                        <a:pt x="7003508" y="894898"/>
                        <a:pt x="7028175" y="893528"/>
                        <a:pt x="7044620" y="907917"/>
                      </a:cubicBezTo>
                      <a:cubicBezTo>
                        <a:pt x="7070658" y="910658"/>
                        <a:pt x="7052843" y="861323"/>
                        <a:pt x="7090529" y="898324"/>
                      </a:cubicBezTo>
                      <a:cubicBezTo>
                        <a:pt x="7100807" y="899695"/>
                        <a:pt x="7094640" y="895584"/>
                        <a:pt x="7094640" y="890787"/>
                      </a:cubicBezTo>
                      <a:lnTo>
                        <a:pt x="7115882" y="890102"/>
                      </a:lnTo>
                      <a:cubicBezTo>
                        <a:pt x="7101590" y="883333"/>
                        <a:pt x="7089135" y="873228"/>
                        <a:pt x="7079566" y="860638"/>
                      </a:cubicBezTo>
                      <a:close/>
                      <a:moveTo>
                        <a:pt x="5240469" y="855842"/>
                      </a:moveTo>
                      <a:cubicBezTo>
                        <a:pt x="5241518" y="863045"/>
                        <a:pt x="5244344" y="869874"/>
                        <a:pt x="5248691" y="875713"/>
                      </a:cubicBezTo>
                      <a:cubicBezTo>
                        <a:pt x="5260382" y="888969"/>
                        <a:pt x="5273478" y="900917"/>
                        <a:pt x="5287749" y="911343"/>
                      </a:cubicBezTo>
                      <a:cubicBezTo>
                        <a:pt x="5289557" y="911713"/>
                        <a:pt x="5291422" y="911713"/>
                        <a:pt x="5293229" y="911343"/>
                      </a:cubicBezTo>
                      <a:lnTo>
                        <a:pt x="5297341" y="911343"/>
                      </a:lnTo>
                      <a:cubicBezTo>
                        <a:pt x="5304193" y="911343"/>
                        <a:pt x="5310360" y="906547"/>
                        <a:pt x="5310360" y="896269"/>
                      </a:cubicBezTo>
                      <a:cubicBezTo>
                        <a:pt x="5310722" y="882778"/>
                        <a:pt x="5310265" y="869277"/>
                        <a:pt x="5308989" y="855842"/>
                      </a:cubicBezTo>
                      <a:cubicBezTo>
                        <a:pt x="5289119" y="855842"/>
                        <a:pt x="5265137" y="855842"/>
                        <a:pt x="5240469" y="855842"/>
                      </a:cubicBezTo>
                      <a:close/>
                      <a:moveTo>
                        <a:pt x="8011779" y="849063"/>
                      </a:moveTo>
                      <a:cubicBezTo>
                        <a:pt x="8019785" y="850294"/>
                        <a:pt x="8027338" y="854468"/>
                        <a:pt x="8032690" y="861314"/>
                      </a:cubicBezTo>
                      <a:cubicBezTo>
                        <a:pt x="7986095" y="870222"/>
                        <a:pt x="8057357" y="867481"/>
                        <a:pt x="8077913" y="900371"/>
                      </a:cubicBezTo>
                      <a:cubicBezTo>
                        <a:pt x="8049820" y="903797"/>
                        <a:pt x="8053931" y="895575"/>
                        <a:pt x="8011448" y="888723"/>
                      </a:cubicBezTo>
                      <a:lnTo>
                        <a:pt x="7988151" y="854462"/>
                      </a:lnTo>
                      <a:cubicBezTo>
                        <a:pt x="7995314" y="849541"/>
                        <a:pt x="8003773" y="847831"/>
                        <a:pt x="8011779" y="849063"/>
                      </a:cubicBezTo>
                      <a:close/>
                      <a:moveTo>
                        <a:pt x="4908144" y="846934"/>
                      </a:moveTo>
                      <a:cubicBezTo>
                        <a:pt x="4912255" y="872972"/>
                        <a:pt x="4937607" y="890787"/>
                        <a:pt x="4954053" y="882565"/>
                      </a:cubicBezTo>
                      <a:lnTo>
                        <a:pt x="4954052" y="882565"/>
                      </a:lnTo>
                      <a:cubicBezTo>
                        <a:pt x="4969790" y="873837"/>
                        <a:pt x="4986036" y="866057"/>
                        <a:pt x="5002702" y="859268"/>
                      </a:cubicBezTo>
                      <a:cubicBezTo>
                        <a:pt x="4970829" y="858600"/>
                        <a:pt x="4939123" y="854465"/>
                        <a:pt x="4908144" y="846934"/>
                      </a:cubicBezTo>
                      <a:close/>
                      <a:moveTo>
                        <a:pt x="2308478" y="845557"/>
                      </a:moveTo>
                      <a:cubicBezTo>
                        <a:pt x="2290861" y="877515"/>
                        <a:pt x="2260453" y="900446"/>
                        <a:pt x="2224883" y="908596"/>
                      </a:cubicBezTo>
                      <a:cubicBezTo>
                        <a:pt x="2247495" y="877762"/>
                        <a:pt x="2281070" y="867484"/>
                        <a:pt x="2308478" y="845557"/>
                      </a:cubicBezTo>
                      <a:close/>
                      <a:moveTo>
                        <a:pt x="7061065" y="814044"/>
                      </a:moveTo>
                      <a:cubicBezTo>
                        <a:pt x="7077510" y="857897"/>
                        <a:pt x="7178921" y="907232"/>
                        <a:pt x="7247441" y="918195"/>
                      </a:cubicBezTo>
                      <a:cubicBezTo>
                        <a:pt x="7235108" y="925048"/>
                        <a:pt x="7235793" y="942178"/>
                        <a:pt x="7267998" y="956567"/>
                      </a:cubicBezTo>
                      <a:cubicBezTo>
                        <a:pt x="7302258" y="944233"/>
                        <a:pt x="7300203" y="957252"/>
                        <a:pt x="7355019" y="989457"/>
                      </a:cubicBezTo>
                      <a:cubicBezTo>
                        <a:pt x="7388595" y="981235"/>
                        <a:pt x="7422855" y="1002476"/>
                        <a:pt x="7429707" y="989457"/>
                      </a:cubicBezTo>
                      <a:cubicBezTo>
                        <a:pt x="7413947" y="966845"/>
                        <a:pt x="7359816" y="944919"/>
                        <a:pt x="7378316" y="968216"/>
                      </a:cubicBezTo>
                      <a:cubicBezTo>
                        <a:pt x="7346112" y="951771"/>
                        <a:pt x="7352964" y="939437"/>
                        <a:pt x="7323500" y="951771"/>
                      </a:cubicBezTo>
                      <a:cubicBezTo>
                        <a:pt x="7323500" y="944233"/>
                        <a:pt x="7339260" y="944233"/>
                        <a:pt x="7323500" y="929159"/>
                      </a:cubicBezTo>
                      <a:cubicBezTo>
                        <a:pt x="7286498" y="914084"/>
                        <a:pt x="7283073" y="914084"/>
                        <a:pt x="7270739" y="929159"/>
                      </a:cubicBezTo>
                      <a:cubicBezTo>
                        <a:pt x="7259090" y="910658"/>
                        <a:pt x="7254294" y="895584"/>
                        <a:pt x="7270739" y="890787"/>
                      </a:cubicBezTo>
                      <a:cubicBezTo>
                        <a:pt x="7196100" y="880752"/>
                        <a:pt x="7124547" y="854562"/>
                        <a:pt x="7061065" y="814044"/>
                      </a:cubicBezTo>
                      <a:close/>
                      <a:moveTo>
                        <a:pt x="4933496" y="814044"/>
                      </a:moveTo>
                      <a:lnTo>
                        <a:pt x="4933496" y="814729"/>
                      </a:lnTo>
                      <a:cubicBezTo>
                        <a:pt x="4926679" y="822548"/>
                        <a:pt x="4917941" y="828452"/>
                        <a:pt x="4908144" y="831859"/>
                      </a:cubicBezTo>
                      <a:cubicBezTo>
                        <a:pt x="4908476" y="836650"/>
                        <a:pt x="4908476" y="841458"/>
                        <a:pt x="4908144" y="846249"/>
                      </a:cubicBezTo>
                      <a:cubicBezTo>
                        <a:pt x="4928295" y="850548"/>
                        <a:pt x="4949310" y="847891"/>
                        <a:pt x="4967757" y="838711"/>
                      </a:cubicBezTo>
                      <a:cubicBezTo>
                        <a:pt x="4933496" y="831859"/>
                        <a:pt x="4958164" y="821581"/>
                        <a:pt x="4933496" y="814044"/>
                      </a:cubicBezTo>
                      <a:close/>
                      <a:moveTo>
                        <a:pt x="5070945" y="811453"/>
                      </a:moveTo>
                      <a:cubicBezTo>
                        <a:pt x="5042872" y="809205"/>
                        <a:pt x="5013837" y="824493"/>
                        <a:pt x="4985572" y="820896"/>
                      </a:cubicBezTo>
                      <a:cubicBezTo>
                        <a:pt x="4972553" y="830489"/>
                        <a:pt x="4980090" y="838711"/>
                        <a:pt x="5002017" y="846249"/>
                      </a:cubicBezTo>
                      <a:cubicBezTo>
                        <a:pt x="5034222" y="833230"/>
                        <a:pt x="5065742" y="838026"/>
                        <a:pt x="5098632" y="820896"/>
                      </a:cubicBezTo>
                      <a:cubicBezTo>
                        <a:pt x="5089553" y="814901"/>
                        <a:pt x="5080302" y="812203"/>
                        <a:pt x="5070945" y="811453"/>
                      </a:cubicBezTo>
                      <a:close/>
                      <a:moveTo>
                        <a:pt x="3225977" y="784580"/>
                      </a:moveTo>
                      <a:cubicBezTo>
                        <a:pt x="3192402" y="783895"/>
                        <a:pt x="3165679" y="805821"/>
                        <a:pt x="3128677" y="797599"/>
                      </a:cubicBezTo>
                      <a:lnTo>
                        <a:pt x="3128677" y="793488"/>
                      </a:lnTo>
                      <a:cubicBezTo>
                        <a:pt x="3114813" y="816156"/>
                        <a:pt x="3097471" y="836504"/>
                        <a:pt x="3077288" y="853786"/>
                      </a:cubicBezTo>
                      <a:cubicBezTo>
                        <a:pt x="3099899" y="860638"/>
                        <a:pt x="3114288" y="842823"/>
                        <a:pt x="3136215" y="846934"/>
                      </a:cubicBezTo>
                      <a:cubicBezTo>
                        <a:pt x="3157457" y="803766"/>
                        <a:pt x="3198569" y="814044"/>
                        <a:pt x="3225977" y="784580"/>
                      </a:cubicBezTo>
                      <a:close/>
                      <a:moveTo>
                        <a:pt x="2923109" y="769500"/>
                      </a:moveTo>
                      <a:cubicBezTo>
                        <a:pt x="2898259" y="791869"/>
                        <a:pt x="2867637" y="806824"/>
                        <a:pt x="2834717" y="812668"/>
                      </a:cubicBezTo>
                      <a:cubicBezTo>
                        <a:pt x="2859745" y="790566"/>
                        <a:pt x="2890289" y="775649"/>
                        <a:pt x="2923109" y="769500"/>
                      </a:cubicBezTo>
                      <a:close/>
                      <a:moveTo>
                        <a:pt x="6915116" y="751005"/>
                      </a:moveTo>
                      <a:lnTo>
                        <a:pt x="6915116" y="753746"/>
                      </a:lnTo>
                      <a:cubicBezTo>
                        <a:pt x="6888393" y="749634"/>
                        <a:pt x="6920598" y="771561"/>
                        <a:pt x="6902097" y="776359"/>
                      </a:cubicBezTo>
                      <a:cubicBezTo>
                        <a:pt x="6941154" y="794858"/>
                        <a:pt x="6948691" y="776359"/>
                        <a:pt x="6983637" y="776359"/>
                      </a:cubicBezTo>
                      <a:cubicBezTo>
                        <a:pt x="6962395" y="766079"/>
                        <a:pt x="6937728" y="761283"/>
                        <a:pt x="6915116" y="751005"/>
                      </a:cubicBezTo>
                      <a:close/>
                      <a:moveTo>
                        <a:pt x="7274437" y="744435"/>
                      </a:moveTo>
                      <a:cubicBezTo>
                        <a:pt x="7270771" y="744453"/>
                        <a:pt x="7268255" y="745009"/>
                        <a:pt x="7267313" y="746208"/>
                      </a:cubicBezTo>
                      <a:cubicBezTo>
                        <a:pt x="7287527" y="752033"/>
                        <a:pt x="7305171" y="759742"/>
                        <a:pt x="7322558" y="767365"/>
                      </a:cubicBezTo>
                      <a:lnTo>
                        <a:pt x="7374746" y="787424"/>
                      </a:lnTo>
                      <a:lnTo>
                        <a:pt x="7374890" y="788006"/>
                      </a:lnTo>
                      <a:lnTo>
                        <a:pt x="7376261" y="788006"/>
                      </a:lnTo>
                      <a:lnTo>
                        <a:pt x="7374746" y="787424"/>
                      </a:lnTo>
                      <a:lnTo>
                        <a:pt x="7372938" y="780112"/>
                      </a:lnTo>
                      <a:cubicBezTo>
                        <a:pt x="7359809" y="763643"/>
                        <a:pt x="7296430" y="744331"/>
                        <a:pt x="7274437" y="744435"/>
                      </a:cubicBezTo>
                      <a:close/>
                      <a:moveTo>
                        <a:pt x="3830330" y="737986"/>
                      </a:moveTo>
                      <a:cubicBezTo>
                        <a:pt x="3812866" y="734425"/>
                        <a:pt x="3794730" y="738959"/>
                        <a:pt x="3780996" y="750320"/>
                      </a:cubicBezTo>
                      <a:cubicBezTo>
                        <a:pt x="3786465" y="751050"/>
                        <a:pt x="3791656" y="753173"/>
                        <a:pt x="3796070" y="756487"/>
                      </a:cubicBezTo>
                      <a:cubicBezTo>
                        <a:pt x="3806504" y="756844"/>
                        <a:pt x="3816793" y="753973"/>
                        <a:pt x="3825535" y="748264"/>
                      </a:cubicBezTo>
                      <a:close/>
                      <a:moveTo>
                        <a:pt x="6911005" y="720171"/>
                      </a:moveTo>
                      <a:cubicBezTo>
                        <a:pt x="6941154" y="759227"/>
                        <a:pt x="6993915" y="749634"/>
                        <a:pt x="7030231" y="774302"/>
                      </a:cubicBezTo>
                      <a:cubicBezTo>
                        <a:pt x="7042565" y="771561"/>
                        <a:pt x="7022009" y="755116"/>
                        <a:pt x="7013786" y="743468"/>
                      </a:cubicBezTo>
                      <a:lnTo>
                        <a:pt x="7011045" y="743468"/>
                      </a:lnTo>
                      <a:cubicBezTo>
                        <a:pt x="6976785" y="753746"/>
                        <a:pt x="6959654" y="723597"/>
                        <a:pt x="6911005" y="720171"/>
                      </a:cubicBezTo>
                      <a:close/>
                      <a:moveTo>
                        <a:pt x="7552359" y="718800"/>
                      </a:moveTo>
                      <a:cubicBezTo>
                        <a:pt x="7567434" y="744153"/>
                        <a:pt x="7601009" y="740042"/>
                        <a:pt x="7612657" y="770192"/>
                      </a:cubicBezTo>
                      <a:cubicBezTo>
                        <a:pt x="7640066" y="775672"/>
                        <a:pt x="7653770" y="772931"/>
                        <a:pt x="7661307" y="766765"/>
                      </a:cubicBezTo>
                      <a:cubicBezTo>
                        <a:pt x="7620195" y="740042"/>
                        <a:pt x="7591416" y="748949"/>
                        <a:pt x="7574286" y="718800"/>
                      </a:cubicBezTo>
                      <a:close/>
                      <a:moveTo>
                        <a:pt x="6373035" y="706107"/>
                      </a:moveTo>
                      <a:cubicBezTo>
                        <a:pt x="6361997" y="704090"/>
                        <a:pt x="6350416" y="705047"/>
                        <a:pt x="6339541" y="709207"/>
                      </a:cubicBezTo>
                      <a:lnTo>
                        <a:pt x="6362153" y="728393"/>
                      </a:lnTo>
                      <a:lnTo>
                        <a:pt x="6403266" y="720856"/>
                      </a:lnTo>
                      <a:cubicBezTo>
                        <a:pt x="6394566" y="713117"/>
                        <a:pt x="6384072" y="708125"/>
                        <a:pt x="6373035" y="706107"/>
                      </a:cubicBezTo>
                      <a:close/>
                      <a:moveTo>
                        <a:pt x="7445466" y="667410"/>
                      </a:moveTo>
                      <a:cubicBezTo>
                        <a:pt x="7458450" y="678776"/>
                        <a:pt x="7473291" y="687567"/>
                        <a:pt x="7489200" y="693490"/>
                      </a:cubicBezTo>
                      <a:lnTo>
                        <a:pt x="7536175" y="701796"/>
                      </a:lnTo>
                      <a:lnTo>
                        <a:pt x="7537284" y="702355"/>
                      </a:lnTo>
                      <a:lnTo>
                        <a:pt x="7539340" y="702355"/>
                      </a:lnTo>
                      <a:lnTo>
                        <a:pt x="7536175" y="701796"/>
                      </a:lnTo>
                      <a:lnTo>
                        <a:pt x="7493195" y="680103"/>
                      </a:lnTo>
                      <a:cubicBezTo>
                        <a:pt x="7477809" y="674247"/>
                        <a:pt x="7461816" y="669985"/>
                        <a:pt x="7445466" y="667410"/>
                      </a:cubicBezTo>
                      <a:close/>
                      <a:moveTo>
                        <a:pt x="6783557" y="665097"/>
                      </a:moveTo>
                      <a:cubicBezTo>
                        <a:pt x="6769167" y="664841"/>
                        <a:pt x="6757518" y="666725"/>
                        <a:pt x="6757518" y="671522"/>
                      </a:cubicBezTo>
                      <a:cubicBezTo>
                        <a:pt x="6779445" y="681115"/>
                        <a:pt x="6802056" y="692763"/>
                        <a:pt x="6826039" y="700300"/>
                      </a:cubicBezTo>
                      <a:lnTo>
                        <a:pt x="6867152" y="700300"/>
                      </a:lnTo>
                      <a:lnTo>
                        <a:pt x="6867152" y="699615"/>
                      </a:lnTo>
                      <a:cubicBezTo>
                        <a:pt x="6852077" y="685225"/>
                        <a:pt x="6808224" y="677689"/>
                        <a:pt x="6826039" y="671522"/>
                      </a:cubicBezTo>
                      <a:cubicBezTo>
                        <a:pt x="6815076" y="667753"/>
                        <a:pt x="6797946" y="665354"/>
                        <a:pt x="6783557" y="665097"/>
                      </a:cubicBezTo>
                      <a:close/>
                      <a:moveTo>
                        <a:pt x="3198561" y="663978"/>
                      </a:moveTo>
                      <a:cubicBezTo>
                        <a:pt x="3212951" y="666034"/>
                        <a:pt x="3239674" y="662608"/>
                        <a:pt x="3232136" y="673571"/>
                      </a:cubicBezTo>
                      <a:cubicBezTo>
                        <a:pt x="3208840" y="674941"/>
                        <a:pt x="3191024" y="696183"/>
                        <a:pt x="3167727" y="696183"/>
                      </a:cubicBezTo>
                      <a:close/>
                      <a:moveTo>
                        <a:pt x="3530894" y="662614"/>
                      </a:moveTo>
                      <a:cubicBezTo>
                        <a:pt x="3495497" y="670868"/>
                        <a:pt x="3462156" y="686256"/>
                        <a:pt x="3432909" y="707838"/>
                      </a:cubicBezTo>
                      <a:cubicBezTo>
                        <a:pt x="3469915" y="708606"/>
                        <a:pt x="3505516" y="693669"/>
                        <a:pt x="3530894" y="666725"/>
                      </a:cubicBezTo>
                      <a:close/>
                      <a:moveTo>
                        <a:pt x="2951209" y="645484"/>
                      </a:moveTo>
                      <a:cubicBezTo>
                        <a:pt x="2931681" y="645484"/>
                        <a:pt x="2915578" y="655076"/>
                        <a:pt x="2900932" y="668438"/>
                      </a:cubicBezTo>
                      <a:lnTo>
                        <a:pt x="2860648" y="712626"/>
                      </a:lnTo>
                      <a:lnTo>
                        <a:pt x="2859391" y="713319"/>
                      </a:lnTo>
                      <a:lnTo>
                        <a:pt x="2859391" y="714004"/>
                      </a:lnTo>
                      <a:lnTo>
                        <a:pt x="2860648" y="712626"/>
                      </a:lnTo>
                      <a:lnTo>
                        <a:pt x="2909821" y="685521"/>
                      </a:lnTo>
                      <a:cubicBezTo>
                        <a:pt x="2925260" y="674115"/>
                        <a:pt x="2939192" y="660669"/>
                        <a:pt x="2951209" y="645484"/>
                      </a:cubicBezTo>
                      <a:close/>
                      <a:moveTo>
                        <a:pt x="7686659" y="635883"/>
                      </a:moveTo>
                      <a:cubicBezTo>
                        <a:pt x="7718345" y="673334"/>
                        <a:pt x="7762764" y="697740"/>
                        <a:pt x="7811367" y="704404"/>
                      </a:cubicBezTo>
                      <a:cubicBezTo>
                        <a:pt x="7822330" y="729756"/>
                        <a:pt x="7845627" y="737293"/>
                        <a:pt x="7865498" y="749626"/>
                      </a:cubicBezTo>
                      <a:cubicBezTo>
                        <a:pt x="7812052" y="746886"/>
                        <a:pt x="7794236" y="697552"/>
                        <a:pt x="7743531" y="697552"/>
                      </a:cubicBezTo>
                      <a:cubicBezTo>
                        <a:pt x="7740105" y="708515"/>
                        <a:pt x="7746957" y="716738"/>
                        <a:pt x="7768884" y="731126"/>
                      </a:cubicBezTo>
                      <a:cubicBezTo>
                        <a:pt x="7736282" y="739598"/>
                        <a:pt x="7701629" y="730219"/>
                        <a:pt x="7677751" y="706459"/>
                      </a:cubicBezTo>
                      <a:cubicBezTo>
                        <a:pt x="7693511" y="703033"/>
                        <a:pt x="7742846" y="735238"/>
                        <a:pt x="7733938" y="710571"/>
                      </a:cubicBezTo>
                      <a:cubicBezTo>
                        <a:pt x="7697622" y="671513"/>
                        <a:pt x="7681177" y="705774"/>
                        <a:pt x="7651713" y="671513"/>
                      </a:cubicBezTo>
                      <a:cubicBezTo>
                        <a:pt x="7709956" y="683848"/>
                        <a:pt x="7677751" y="648902"/>
                        <a:pt x="7686659" y="635883"/>
                      </a:cubicBezTo>
                      <a:close/>
                      <a:moveTo>
                        <a:pt x="3930370" y="626983"/>
                      </a:moveTo>
                      <a:cubicBezTo>
                        <a:pt x="3880350" y="633835"/>
                        <a:pt x="3835812" y="666725"/>
                        <a:pt x="3784422" y="666725"/>
                      </a:cubicBezTo>
                      <a:lnTo>
                        <a:pt x="3784422" y="663983"/>
                      </a:lnTo>
                      <a:cubicBezTo>
                        <a:pt x="3762494" y="679743"/>
                        <a:pt x="3754957" y="691392"/>
                        <a:pt x="3753588" y="703727"/>
                      </a:cubicBezTo>
                      <a:cubicBezTo>
                        <a:pt x="3779625" y="707838"/>
                        <a:pt x="3772088" y="700300"/>
                        <a:pt x="3779625" y="690707"/>
                      </a:cubicBezTo>
                      <a:cubicBezTo>
                        <a:pt x="3846090" y="666040"/>
                        <a:pt x="3906389" y="666725"/>
                        <a:pt x="3930370" y="626983"/>
                      </a:cubicBezTo>
                      <a:close/>
                      <a:moveTo>
                        <a:pt x="7481098" y="607112"/>
                      </a:moveTo>
                      <a:cubicBezTo>
                        <a:pt x="7468764" y="616705"/>
                        <a:pt x="7451634" y="621502"/>
                        <a:pt x="7468078" y="645484"/>
                      </a:cubicBezTo>
                      <a:cubicBezTo>
                        <a:pt x="7511247" y="653706"/>
                        <a:pt x="7492061" y="631780"/>
                        <a:pt x="7511247" y="631780"/>
                      </a:cubicBezTo>
                      <a:cubicBezTo>
                        <a:pt x="7550304" y="644799"/>
                        <a:pt x="7484524" y="648225"/>
                        <a:pt x="7528377" y="679058"/>
                      </a:cubicBezTo>
                      <a:cubicBezTo>
                        <a:pt x="7569489" y="696874"/>
                        <a:pt x="7570175" y="663983"/>
                        <a:pt x="7618139" y="685225"/>
                      </a:cubicBezTo>
                      <a:cubicBezTo>
                        <a:pt x="7585934" y="640002"/>
                        <a:pt x="7526321" y="635206"/>
                        <a:pt x="7481098" y="607112"/>
                      </a:cubicBezTo>
                      <a:close/>
                      <a:moveTo>
                        <a:pt x="3353221" y="601336"/>
                      </a:moveTo>
                      <a:cubicBezTo>
                        <a:pt x="3359761" y="600681"/>
                        <a:pt x="3365600" y="600728"/>
                        <a:pt x="3369832" y="601442"/>
                      </a:cubicBezTo>
                      <a:cubicBezTo>
                        <a:pt x="3375474" y="602395"/>
                        <a:pt x="3378258" y="604536"/>
                        <a:pt x="3376031" y="607791"/>
                      </a:cubicBezTo>
                      <a:cubicBezTo>
                        <a:pt x="3349308" y="608476"/>
                        <a:pt x="3328752" y="633144"/>
                        <a:pt x="3299973" y="626977"/>
                      </a:cubicBezTo>
                      <a:cubicBezTo>
                        <a:pt x="3307681" y="611560"/>
                        <a:pt x="3333602" y="603297"/>
                        <a:pt x="3353221" y="601336"/>
                      </a:cubicBezTo>
                      <a:close/>
                      <a:moveTo>
                        <a:pt x="4068097" y="593408"/>
                      </a:moveTo>
                      <a:cubicBezTo>
                        <a:pt x="4043641" y="600947"/>
                        <a:pt x="4020519" y="612276"/>
                        <a:pt x="3999576" y="626983"/>
                      </a:cubicBezTo>
                      <a:cubicBezTo>
                        <a:pt x="4001632" y="633835"/>
                        <a:pt x="4012595" y="638632"/>
                        <a:pt x="4030411" y="642058"/>
                      </a:cubicBezTo>
                      <a:cubicBezTo>
                        <a:pt x="4062615" y="613279"/>
                        <a:pt x="4075635" y="617390"/>
                        <a:pt x="4094821" y="631095"/>
                      </a:cubicBezTo>
                      <a:lnTo>
                        <a:pt x="4111265" y="616705"/>
                      </a:lnTo>
                      <a:lnTo>
                        <a:pt x="4099617" y="612594"/>
                      </a:lnTo>
                      <a:cubicBezTo>
                        <a:pt x="4096623" y="609027"/>
                        <a:pt x="4096623" y="603827"/>
                        <a:pt x="4099617" y="600260"/>
                      </a:cubicBezTo>
                      <a:cubicBezTo>
                        <a:pt x="4088715" y="600517"/>
                        <a:pt x="4077909" y="598168"/>
                        <a:pt x="4068097" y="593408"/>
                      </a:cubicBezTo>
                      <a:close/>
                      <a:moveTo>
                        <a:pt x="7307740" y="592723"/>
                      </a:moveTo>
                      <a:cubicBezTo>
                        <a:pt x="7325556" y="616705"/>
                        <a:pt x="7357075" y="613964"/>
                        <a:pt x="7376261" y="633150"/>
                      </a:cubicBezTo>
                      <a:cubicBezTo>
                        <a:pt x="7389279" y="632465"/>
                        <a:pt x="7357760" y="610538"/>
                        <a:pt x="7376261" y="610538"/>
                      </a:cubicBezTo>
                      <a:cubicBezTo>
                        <a:pt x="7357143" y="594829"/>
                        <a:pt x="7332088" y="588315"/>
                        <a:pt x="7307740" y="592723"/>
                      </a:cubicBezTo>
                      <a:close/>
                      <a:moveTo>
                        <a:pt x="6193592" y="583815"/>
                      </a:moveTo>
                      <a:cubicBezTo>
                        <a:pt x="6189481" y="586556"/>
                        <a:pt x="6173036" y="607797"/>
                        <a:pt x="6151795" y="592723"/>
                      </a:cubicBezTo>
                      <a:cubicBezTo>
                        <a:pt x="6135350" y="611223"/>
                        <a:pt x="6201130" y="616705"/>
                        <a:pt x="6224426" y="607797"/>
                      </a:cubicBezTo>
                      <a:close/>
                      <a:moveTo>
                        <a:pt x="3775513" y="570796"/>
                      </a:moveTo>
                      <a:cubicBezTo>
                        <a:pt x="3739884" y="592723"/>
                        <a:pt x="3796755" y="585186"/>
                        <a:pt x="3772088" y="606427"/>
                      </a:cubicBezTo>
                      <a:cubicBezTo>
                        <a:pt x="3808403" y="602316"/>
                        <a:pt x="3817312" y="569426"/>
                        <a:pt x="3775513" y="573537"/>
                      </a:cubicBezTo>
                      <a:close/>
                      <a:moveTo>
                        <a:pt x="3861167" y="565254"/>
                      </a:moveTo>
                      <a:cubicBezTo>
                        <a:pt x="3842011" y="566602"/>
                        <a:pt x="3816284" y="573708"/>
                        <a:pt x="3807033" y="584500"/>
                      </a:cubicBezTo>
                      <a:cubicBezTo>
                        <a:pt x="3834441" y="593408"/>
                        <a:pt x="3856368" y="573537"/>
                        <a:pt x="3883091" y="573537"/>
                      </a:cubicBezTo>
                      <a:cubicBezTo>
                        <a:pt x="3885318" y="569597"/>
                        <a:pt x="3882706" y="567113"/>
                        <a:pt x="3877278" y="565903"/>
                      </a:cubicBezTo>
                      <a:cubicBezTo>
                        <a:pt x="3873207" y="564996"/>
                        <a:pt x="3867552" y="564805"/>
                        <a:pt x="3861167" y="565254"/>
                      </a:cubicBezTo>
                      <a:close/>
                      <a:moveTo>
                        <a:pt x="6486861" y="558462"/>
                      </a:moveTo>
                      <a:cubicBezTo>
                        <a:pt x="6470416" y="579704"/>
                        <a:pt x="6544419" y="580389"/>
                        <a:pt x="6567716" y="585186"/>
                      </a:cubicBezTo>
                      <a:cubicBezTo>
                        <a:pt x="6545104" y="564629"/>
                        <a:pt x="6512214" y="571481"/>
                        <a:pt x="6486861" y="559148"/>
                      </a:cubicBezTo>
                      <a:close/>
                      <a:moveTo>
                        <a:pt x="6389562" y="551610"/>
                      </a:moveTo>
                      <a:cubicBezTo>
                        <a:pt x="6337855" y="567527"/>
                        <a:pt x="6284537" y="577639"/>
                        <a:pt x="6230594" y="581760"/>
                      </a:cubicBezTo>
                      <a:cubicBezTo>
                        <a:pt x="6262113" y="609168"/>
                        <a:pt x="6304596" y="571481"/>
                        <a:pt x="6299114" y="605742"/>
                      </a:cubicBezTo>
                      <a:cubicBezTo>
                        <a:pt x="6324839" y="606163"/>
                        <a:pt x="6349610" y="596007"/>
                        <a:pt x="6367635" y="577648"/>
                      </a:cubicBezTo>
                      <a:cubicBezTo>
                        <a:pt x="6440939" y="582274"/>
                        <a:pt x="6511778" y="605888"/>
                        <a:pt x="6573197" y="646168"/>
                      </a:cubicBezTo>
                      <a:lnTo>
                        <a:pt x="6625273" y="639317"/>
                      </a:lnTo>
                      <a:cubicBezTo>
                        <a:pt x="6658163" y="657131"/>
                        <a:pt x="6671867" y="717430"/>
                        <a:pt x="6744499" y="717430"/>
                      </a:cubicBezTo>
                      <a:cubicBezTo>
                        <a:pt x="6733019" y="706457"/>
                        <a:pt x="6717889" y="700113"/>
                        <a:pt x="6702016" y="699615"/>
                      </a:cubicBezTo>
                      <a:cubicBezTo>
                        <a:pt x="6693794" y="672207"/>
                        <a:pt x="6745185" y="689337"/>
                        <a:pt x="6783556" y="705782"/>
                      </a:cubicBezTo>
                      <a:lnTo>
                        <a:pt x="6800001" y="701671"/>
                      </a:lnTo>
                      <a:cubicBezTo>
                        <a:pt x="6769167" y="677689"/>
                        <a:pt x="6704757" y="656447"/>
                        <a:pt x="6691739" y="677689"/>
                      </a:cubicBezTo>
                      <a:cubicBezTo>
                        <a:pt x="6660904" y="645484"/>
                        <a:pt x="6741073" y="635206"/>
                        <a:pt x="6780815" y="659873"/>
                      </a:cubicBezTo>
                      <a:cubicBezTo>
                        <a:pt x="6787667" y="633150"/>
                        <a:pt x="6696535" y="635206"/>
                        <a:pt x="6668441" y="611223"/>
                      </a:cubicBezTo>
                      <a:cubicBezTo>
                        <a:pt x="6654737" y="618761"/>
                        <a:pt x="6680775" y="624242"/>
                        <a:pt x="6691053" y="631780"/>
                      </a:cubicBezTo>
                      <a:cubicBezTo>
                        <a:pt x="6651996" y="634521"/>
                        <a:pt x="6621162" y="621502"/>
                        <a:pt x="6583476" y="621502"/>
                      </a:cubicBezTo>
                      <a:cubicBezTo>
                        <a:pt x="6565660" y="608483"/>
                        <a:pt x="6617736" y="613964"/>
                        <a:pt x="6629384" y="608483"/>
                      </a:cubicBezTo>
                      <a:cubicBezTo>
                        <a:pt x="6554697" y="587926"/>
                        <a:pt x="6436156" y="603686"/>
                        <a:pt x="6389562" y="551610"/>
                      </a:cubicBezTo>
                      <a:close/>
                      <a:moveTo>
                        <a:pt x="6109344" y="537017"/>
                      </a:moveTo>
                      <a:cubicBezTo>
                        <a:pt x="6102631" y="535336"/>
                        <a:pt x="6093723" y="535508"/>
                        <a:pt x="6080533" y="538591"/>
                      </a:cubicBezTo>
                      <a:cubicBezTo>
                        <a:pt x="6078477" y="555036"/>
                        <a:pt x="6134664" y="574222"/>
                        <a:pt x="6166869" y="573537"/>
                      </a:cubicBezTo>
                      <a:cubicBezTo>
                        <a:pt x="6129868" y="563773"/>
                        <a:pt x="6129483" y="542060"/>
                        <a:pt x="6109344" y="537017"/>
                      </a:cubicBezTo>
                      <a:close/>
                      <a:moveTo>
                        <a:pt x="3196513" y="531054"/>
                      </a:moveTo>
                      <a:cubicBezTo>
                        <a:pt x="3159015" y="531807"/>
                        <a:pt x="3122378" y="542443"/>
                        <a:pt x="3090306" y="561888"/>
                      </a:cubicBezTo>
                      <a:cubicBezTo>
                        <a:pt x="3086194" y="589982"/>
                        <a:pt x="3148549" y="538591"/>
                        <a:pt x="3169790" y="547499"/>
                      </a:cubicBezTo>
                      <a:cubicBezTo>
                        <a:pt x="3191031" y="556407"/>
                        <a:pt x="3132789" y="581760"/>
                        <a:pt x="3122510" y="596149"/>
                      </a:cubicBezTo>
                      <a:lnTo>
                        <a:pt x="3125251" y="596149"/>
                      </a:lnTo>
                      <a:cubicBezTo>
                        <a:pt x="3157370" y="587095"/>
                        <a:pt x="3186932" y="570671"/>
                        <a:pt x="3211587" y="548184"/>
                      </a:cubicBezTo>
                      <a:cubicBezTo>
                        <a:pt x="3188290" y="550240"/>
                        <a:pt x="3180753" y="546129"/>
                        <a:pt x="3196513" y="531054"/>
                      </a:cubicBezTo>
                      <a:close/>
                      <a:moveTo>
                        <a:pt x="4681339" y="528313"/>
                      </a:moveTo>
                      <a:lnTo>
                        <a:pt x="4681339" y="548184"/>
                      </a:lnTo>
                      <a:cubicBezTo>
                        <a:pt x="4694102" y="547792"/>
                        <a:pt x="4706379" y="543218"/>
                        <a:pt x="4716286" y="535165"/>
                      </a:cubicBezTo>
                      <a:cubicBezTo>
                        <a:pt x="4705206" y="530588"/>
                        <a:pt x="4693328" y="528259"/>
                        <a:pt x="4681339" y="528313"/>
                      </a:cubicBezTo>
                      <a:close/>
                      <a:moveTo>
                        <a:pt x="7028690" y="525572"/>
                      </a:moveTo>
                      <a:cubicBezTo>
                        <a:pt x="7015328" y="526600"/>
                        <a:pt x="7001110" y="529684"/>
                        <a:pt x="6989118" y="529684"/>
                      </a:cubicBezTo>
                      <a:cubicBezTo>
                        <a:pt x="7006934" y="548184"/>
                        <a:pt x="7057639" y="548184"/>
                        <a:pt x="7063121" y="533795"/>
                      </a:cubicBezTo>
                      <a:cubicBezTo>
                        <a:pt x="7054556" y="525572"/>
                        <a:pt x="7042051" y="524544"/>
                        <a:pt x="7028690" y="525572"/>
                      </a:cubicBezTo>
                      <a:close/>
                      <a:moveTo>
                        <a:pt x="3504841" y="518705"/>
                      </a:moveTo>
                      <a:cubicBezTo>
                        <a:pt x="3528137" y="537205"/>
                        <a:pt x="3560341" y="552965"/>
                        <a:pt x="3569250" y="576262"/>
                      </a:cubicBezTo>
                      <a:cubicBezTo>
                        <a:pt x="3539786" y="575577"/>
                        <a:pt x="3463728" y="586541"/>
                        <a:pt x="3463728" y="557077"/>
                      </a:cubicBezTo>
                      <a:cubicBezTo>
                        <a:pt x="3430837" y="562558"/>
                        <a:pt x="3353409" y="596133"/>
                        <a:pt x="3347928" y="581059"/>
                      </a:cubicBezTo>
                      <a:cubicBezTo>
                        <a:pt x="3374650" y="578318"/>
                        <a:pt x="3382872" y="570780"/>
                        <a:pt x="3382872" y="559132"/>
                      </a:cubicBezTo>
                      <a:cubicBezTo>
                        <a:pt x="3444541" y="533779"/>
                        <a:pt x="3508952" y="563929"/>
                        <a:pt x="3504841" y="518705"/>
                      </a:cubicBezTo>
                      <a:close/>
                      <a:moveTo>
                        <a:pt x="3051351" y="517500"/>
                      </a:moveTo>
                      <a:cubicBezTo>
                        <a:pt x="3012492" y="519298"/>
                        <a:pt x="2978617" y="572508"/>
                        <a:pt x="2925856" y="603686"/>
                      </a:cubicBezTo>
                      <a:cubicBezTo>
                        <a:pt x="2966283" y="598890"/>
                        <a:pt x="2985469" y="579704"/>
                        <a:pt x="3008081" y="594093"/>
                      </a:cubicBezTo>
                      <a:cubicBezTo>
                        <a:pt x="3027267" y="566000"/>
                        <a:pt x="3014933" y="548184"/>
                        <a:pt x="3068380" y="520091"/>
                      </a:cubicBezTo>
                      <a:cubicBezTo>
                        <a:pt x="3062555" y="518035"/>
                        <a:pt x="3056902" y="517243"/>
                        <a:pt x="3051351" y="517500"/>
                      </a:cubicBezTo>
                      <a:close/>
                      <a:moveTo>
                        <a:pt x="7137123" y="513924"/>
                      </a:moveTo>
                      <a:cubicBezTo>
                        <a:pt x="7190094" y="540963"/>
                        <a:pt x="7245074" y="563872"/>
                        <a:pt x="7301573" y="582445"/>
                      </a:cubicBezTo>
                      <a:cubicBezTo>
                        <a:pt x="7261831" y="553666"/>
                        <a:pt x="7211126" y="543388"/>
                        <a:pt x="7170699" y="513924"/>
                      </a:cubicBezTo>
                      <a:close/>
                      <a:moveTo>
                        <a:pt x="3783719" y="513907"/>
                      </a:moveTo>
                      <a:cubicBezTo>
                        <a:pt x="3757681" y="539260"/>
                        <a:pt x="3850869" y="506371"/>
                        <a:pt x="3826202" y="529667"/>
                      </a:cubicBezTo>
                      <a:cubicBezTo>
                        <a:pt x="3780293" y="532408"/>
                        <a:pt x="3690531" y="570779"/>
                        <a:pt x="3674086" y="557075"/>
                      </a:cubicBezTo>
                      <a:cubicBezTo>
                        <a:pt x="3713688" y="552170"/>
                        <a:pt x="3751404" y="537320"/>
                        <a:pt x="3783719" y="513907"/>
                      </a:cubicBezTo>
                      <a:close/>
                      <a:moveTo>
                        <a:pt x="4292682" y="511655"/>
                      </a:moveTo>
                      <a:cubicBezTo>
                        <a:pt x="4282997" y="510386"/>
                        <a:pt x="4273139" y="510445"/>
                        <a:pt x="4263381" y="511868"/>
                      </a:cubicBezTo>
                      <a:lnTo>
                        <a:pt x="4257900" y="513924"/>
                      </a:lnTo>
                      <a:cubicBezTo>
                        <a:pt x="4232547" y="533795"/>
                        <a:pt x="4291475" y="548184"/>
                        <a:pt x="4320940" y="519406"/>
                      </a:cubicBezTo>
                      <a:cubicBezTo>
                        <a:pt x="4311878" y="515519"/>
                        <a:pt x="4302367" y="512923"/>
                        <a:pt x="4292682" y="511655"/>
                      </a:cubicBezTo>
                      <a:close/>
                      <a:moveTo>
                        <a:pt x="3105413" y="503603"/>
                      </a:moveTo>
                      <a:cubicBezTo>
                        <a:pt x="3100070" y="502789"/>
                        <a:pt x="3092875" y="502789"/>
                        <a:pt x="3082084" y="504331"/>
                      </a:cubicBezTo>
                      <a:cubicBezTo>
                        <a:pt x="3062897" y="528313"/>
                        <a:pt x="3089620" y="532425"/>
                        <a:pt x="3076602" y="553666"/>
                      </a:cubicBezTo>
                      <a:lnTo>
                        <a:pt x="3079343" y="553666"/>
                      </a:lnTo>
                      <a:cubicBezTo>
                        <a:pt x="3105222" y="544341"/>
                        <a:pt x="3129322" y="530669"/>
                        <a:pt x="3150604" y="513239"/>
                      </a:cubicBezTo>
                      <a:cubicBezTo>
                        <a:pt x="3120798" y="515808"/>
                        <a:pt x="3121440" y="506044"/>
                        <a:pt x="3105413" y="503603"/>
                      </a:cubicBezTo>
                      <a:close/>
                      <a:moveTo>
                        <a:pt x="6239501" y="494738"/>
                      </a:moveTo>
                      <a:cubicBezTo>
                        <a:pt x="6224426" y="515294"/>
                        <a:pt x="6295688" y="522146"/>
                        <a:pt x="6321041" y="516665"/>
                      </a:cubicBezTo>
                      <a:cubicBezTo>
                        <a:pt x="6295688" y="502961"/>
                        <a:pt x="6264854" y="507757"/>
                        <a:pt x="6239501" y="494738"/>
                      </a:cubicBezTo>
                      <a:close/>
                      <a:moveTo>
                        <a:pt x="3640510" y="494036"/>
                      </a:moveTo>
                      <a:cubicBezTo>
                        <a:pt x="3654215" y="497462"/>
                        <a:pt x="3681623" y="496092"/>
                        <a:pt x="3672715" y="507055"/>
                      </a:cubicBezTo>
                      <a:cubicBezTo>
                        <a:pt x="3609676" y="502258"/>
                        <a:pt x="3631603" y="526241"/>
                        <a:pt x="3648048" y="526241"/>
                      </a:cubicBezTo>
                      <a:cubicBezTo>
                        <a:pt x="3630918" y="526241"/>
                        <a:pt x="3616528" y="536519"/>
                        <a:pt x="3600083" y="536519"/>
                      </a:cubicBezTo>
                      <a:cubicBezTo>
                        <a:pt x="3606250" y="526926"/>
                        <a:pt x="3604194" y="518018"/>
                        <a:pt x="3585694" y="518018"/>
                      </a:cubicBezTo>
                      <a:cubicBezTo>
                        <a:pt x="3572675" y="531722"/>
                        <a:pt x="3530192" y="540630"/>
                        <a:pt x="3565138" y="518018"/>
                      </a:cubicBezTo>
                      <a:cubicBezTo>
                        <a:pt x="3592438" y="520246"/>
                        <a:pt x="3619517" y="511630"/>
                        <a:pt x="3640510" y="494036"/>
                      </a:cubicBezTo>
                      <a:close/>
                      <a:moveTo>
                        <a:pt x="5809876" y="491997"/>
                      </a:moveTo>
                      <a:lnTo>
                        <a:pt x="5812911" y="493294"/>
                      </a:lnTo>
                      <a:lnTo>
                        <a:pt x="5806940" y="502629"/>
                      </a:lnTo>
                      <a:cubicBezTo>
                        <a:pt x="5804523" y="522264"/>
                        <a:pt x="5882765" y="518292"/>
                        <a:pt x="5908546" y="520091"/>
                      </a:cubicBezTo>
                      <a:cubicBezTo>
                        <a:pt x="5913685" y="506215"/>
                        <a:pt x="5869104" y="510069"/>
                        <a:pt x="5836374" y="503324"/>
                      </a:cubicBezTo>
                      <a:lnTo>
                        <a:pt x="5812911" y="493294"/>
                      </a:lnTo>
                      <a:lnTo>
                        <a:pt x="5813302" y="492683"/>
                      </a:lnTo>
                      <a:close/>
                      <a:moveTo>
                        <a:pt x="4451129" y="489942"/>
                      </a:moveTo>
                      <a:lnTo>
                        <a:pt x="4445648" y="491997"/>
                      </a:lnTo>
                      <a:cubicBezTo>
                        <a:pt x="4417844" y="492314"/>
                        <a:pt x="4390723" y="500641"/>
                        <a:pt x="4367533" y="515980"/>
                      </a:cubicBezTo>
                      <a:cubicBezTo>
                        <a:pt x="4396998" y="528313"/>
                        <a:pt x="4423035" y="495423"/>
                        <a:pt x="4451129" y="489942"/>
                      </a:cubicBezTo>
                      <a:close/>
                      <a:moveTo>
                        <a:pt x="4553666" y="486376"/>
                      </a:moveTo>
                      <a:cubicBezTo>
                        <a:pt x="4528839" y="485060"/>
                        <a:pt x="4503547" y="494052"/>
                        <a:pt x="4508686" y="508442"/>
                      </a:cubicBezTo>
                      <a:cubicBezTo>
                        <a:pt x="4533335" y="500905"/>
                        <a:pt x="4558688" y="509813"/>
                        <a:pt x="4582670" y="489942"/>
                      </a:cubicBezTo>
                      <a:lnTo>
                        <a:pt x="4577189" y="491312"/>
                      </a:lnTo>
                      <a:cubicBezTo>
                        <a:pt x="4570165" y="488400"/>
                        <a:pt x="4561943" y="486815"/>
                        <a:pt x="4553666" y="486376"/>
                      </a:cubicBezTo>
                      <a:close/>
                      <a:moveTo>
                        <a:pt x="3218975" y="485739"/>
                      </a:moveTo>
                      <a:cubicBezTo>
                        <a:pt x="3196634" y="487329"/>
                        <a:pt x="3167992" y="495423"/>
                        <a:pt x="3159512" y="513924"/>
                      </a:cubicBezTo>
                      <a:lnTo>
                        <a:pt x="3162253" y="513924"/>
                      </a:lnTo>
                      <a:cubicBezTo>
                        <a:pt x="3191617" y="511514"/>
                        <a:pt x="3220354" y="504098"/>
                        <a:pt x="3247218" y="491997"/>
                      </a:cubicBezTo>
                      <a:cubicBezTo>
                        <a:pt x="3248760" y="489256"/>
                        <a:pt x="3244992" y="487201"/>
                        <a:pt x="3238236" y="486173"/>
                      </a:cubicBezTo>
                      <a:cubicBezTo>
                        <a:pt x="3233169" y="485402"/>
                        <a:pt x="3226422" y="485209"/>
                        <a:pt x="3218975" y="485739"/>
                      </a:cubicBezTo>
                      <a:close/>
                      <a:moveTo>
                        <a:pt x="6098348" y="479664"/>
                      </a:moveTo>
                      <a:cubicBezTo>
                        <a:pt x="6064773" y="485145"/>
                        <a:pt x="6038735" y="491997"/>
                        <a:pt x="6070940" y="509128"/>
                      </a:cubicBezTo>
                      <a:cubicBezTo>
                        <a:pt x="6099780" y="507043"/>
                        <a:pt x="6128765" y="508423"/>
                        <a:pt x="6157276" y="513239"/>
                      </a:cubicBezTo>
                      <a:cubicBezTo>
                        <a:pt x="6162073" y="526258"/>
                        <a:pt x="6125757" y="531054"/>
                        <a:pt x="6166184" y="550925"/>
                      </a:cubicBezTo>
                      <a:cubicBezTo>
                        <a:pt x="6223056" y="555036"/>
                        <a:pt x="6194278" y="534480"/>
                        <a:pt x="6223056" y="522146"/>
                      </a:cubicBezTo>
                      <a:cubicBezTo>
                        <a:pt x="6183999" y="500220"/>
                        <a:pt x="6135350" y="511183"/>
                        <a:pt x="6098348" y="479664"/>
                      </a:cubicBezTo>
                      <a:close/>
                      <a:moveTo>
                        <a:pt x="4683396" y="479664"/>
                      </a:moveTo>
                      <a:lnTo>
                        <a:pt x="4683396" y="503646"/>
                      </a:lnTo>
                      <a:lnTo>
                        <a:pt x="4704637" y="503646"/>
                      </a:lnTo>
                      <a:cubicBezTo>
                        <a:pt x="4698143" y="495151"/>
                        <a:pt x="4691044" y="487136"/>
                        <a:pt x="4683396" y="479664"/>
                      </a:cubicBezTo>
                      <a:close/>
                      <a:moveTo>
                        <a:pt x="4099609" y="475546"/>
                      </a:moveTo>
                      <a:cubicBezTo>
                        <a:pt x="4160592" y="509121"/>
                        <a:pt x="4138666" y="498843"/>
                        <a:pt x="4057811" y="524195"/>
                      </a:cubicBezTo>
                      <a:cubicBezTo>
                        <a:pt x="4068774" y="509121"/>
                        <a:pt x="4061922" y="496787"/>
                        <a:pt x="4099609" y="475546"/>
                      </a:cubicBezTo>
                      <a:close/>
                      <a:moveTo>
                        <a:pt x="4804678" y="474182"/>
                      </a:moveTo>
                      <a:cubicBezTo>
                        <a:pt x="4804678" y="478293"/>
                        <a:pt x="4804678" y="481719"/>
                        <a:pt x="4804678" y="485830"/>
                      </a:cubicBezTo>
                      <a:lnTo>
                        <a:pt x="4833456" y="478293"/>
                      </a:lnTo>
                      <a:close/>
                      <a:moveTo>
                        <a:pt x="3835120" y="473490"/>
                      </a:moveTo>
                      <a:cubicBezTo>
                        <a:pt x="3854991" y="477601"/>
                        <a:pt x="3864584" y="507065"/>
                        <a:pt x="3822786" y="512547"/>
                      </a:cubicBezTo>
                      <a:cubicBezTo>
                        <a:pt x="3827583" y="498157"/>
                        <a:pt x="3787841" y="485824"/>
                        <a:pt x="3835120" y="473490"/>
                      </a:cubicBezTo>
                      <a:close/>
                      <a:moveTo>
                        <a:pt x="4902736" y="463840"/>
                      </a:moveTo>
                      <a:cubicBezTo>
                        <a:pt x="4885232" y="465574"/>
                        <a:pt x="4868401" y="487543"/>
                        <a:pt x="4851957" y="478293"/>
                      </a:cubicBezTo>
                      <a:lnTo>
                        <a:pt x="4848531" y="479664"/>
                      </a:lnTo>
                      <a:cubicBezTo>
                        <a:pt x="4838938" y="485145"/>
                        <a:pt x="4858125" y="489942"/>
                        <a:pt x="4864976" y="495423"/>
                      </a:cubicBezTo>
                      <a:lnTo>
                        <a:pt x="4920477" y="470756"/>
                      </a:lnTo>
                      <a:cubicBezTo>
                        <a:pt x="4914482" y="464932"/>
                        <a:pt x="4908571" y="463262"/>
                        <a:pt x="4902736" y="463840"/>
                      </a:cubicBezTo>
                      <a:close/>
                      <a:moveTo>
                        <a:pt x="5927732" y="460478"/>
                      </a:moveTo>
                      <a:cubicBezTo>
                        <a:pt x="5887304" y="465274"/>
                        <a:pt x="5892786" y="476923"/>
                        <a:pt x="5892786" y="486516"/>
                      </a:cubicBezTo>
                      <a:cubicBezTo>
                        <a:pt x="5922250" y="504331"/>
                        <a:pt x="5970900" y="479664"/>
                        <a:pt x="5927732" y="460478"/>
                      </a:cubicBezTo>
                      <a:close/>
                      <a:moveTo>
                        <a:pt x="5254086" y="460292"/>
                      </a:moveTo>
                      <a:cubicBezTo>
                        <a:pt x="5268391" y="460292"/>
                        <a:pt x="5278497" y="464232"/>
                        <a:pt x="5269246" y="472112"/>
                      </a:cubicBezTo>
                      <a:cubicBezTo>
                        <a:pt x="5250745" y="472112"/>
                        <a:pt x="5232245" y="472112"/>
                        <a:pt x="5213744" y="472112"/>
                      </a:cubicBezTo>
                      <a:cubicBezTo>
                        <a:pt x="5221282" y="464232"/>
                        <a:pt x="5239784" y="460292"/>
                        <a:pt x="5254086" y="460292"/>
                      </a:cubicBezTo>
                      <a:close/>
                      <a:moveTo>
                        <a:pt x="4933496" y="459107"/>
                      </a:moveTo>
                      <a:cubicBezTo>
                        <a:pt x="4951312" y="469385"/>
                        <a:pt x="4907459" y="483775"/>
                        <a:pt x="4913625" y="494738"/>
                      </a:cubicBezTo>
                      <a:cubicBezTo>
                        <a:pt x="4934853" y="493656"/>
                        <a:pt x="4956122" y="493656"/>
                        <a:pt x="4977350" y="494738"/>
                      </a:cubicBezTo>
                      <a:cubicBezTo>
                        <a:pt x="4991520" y="486316"/>
                        <a:pt x="5004054" y="475406"/>
                        <a:pt x="5014351" y="462533"/>
                      </a:cubicBezTo>
                      <a:cubicBezTo>
                        <a:pt x="4987627" y="461163"/>
                        <a:pt x="4960220" y="460478"/>
                        <a:pt x="4933496" y="459107"/>
                      </a:cubicBezTo>
                      <a:close/>
                      <a:moveTo>
                        <a:pt x="3980383" y="457730"/>
                      </a:moveTo>
                      <a:cubicBezTo>
                        <a:pt x="3951020" y="472622"/>
                        <a:pt x="3919959" y="483896"/>
                        <a:pt x="3887881" y="491305"/>
                      </a:cubicBezTo>
                      <a:cubicBezTo>
                        <a:pt x="3898844" y="479657"/>
                        <a:pt x="3877602" y="479657"/>
                        <a:pt x="3884453" y="473490"/>
                      </a:cubicBezTo>
                      <a:cubicBezTo>
                        <a:pt x="3916736" y="470306"/>
                        <a:pt x="3948780" y="465042"/>
                        <a:pt x="3980383" y="457730"/>
                      </a:cubicBezTo>
                      <a:close/>
                      <a:moveTo>
                        <a:pt x="5863687" y="457416"/>
                      </a:moveTo>
                      <a:cubicBezTo>
                        <a:pt x="5851546" y="461977"/>
                        <a:pt x="5844993" y="479835"/>
                        <a:pt x="5824951" y="480349"/>
                      </a:cubicBezTo>
                      <a:cubicBezTo>
                        <a:pt x="5845507" y="489942"/>
                        <a:pt x="5864692" y="503646"/>
                        <a:pt x="5889360" y="494053"/>
                      </a:cubicBezTo>
                      <a:cubicBezTo>
                        <a:pt x="5888846" y="485316"/>
                        <a:pt x="5876769" y="474653"/>
                        <a:pt x="5875388" y="465820"/>
                      </a:cubicBezTo>
                      <a:lnTo>
                        <a:pt x="5878148" y="458405"/>
                      </a:lnTo>
                      <a:lnTo>
                        <a:pt x="5878397" y="458422"/>
                      </a:lnTo>
                      <a:lnTo>
                        <a:pt x="5878397" y="457737"/>
                      </a:lnTo>
                      <a:lnTo>
                        <a:pt x="5878148" y="458405"/>
                      </a:lnTo>
                      <a:close/>
                      <a:moveTo>
                        <a:pt x="7022693" y="456367"/>
                      </a:moveTo>
                      <a:cubicBezTo>
                        <a:pt x="7006249" y="470071"/>
                        <a:pt x="7078196" y="491312"/>
                        <a:pt x="7096696" y="507072"/>
                      </a:cubicBezTo>
                      <a:lnTo>
                        <a:pt x="7119327" y="499925"/>
                      </a:lnTo>
                      <a:lnTo>
                        <a:pt x="7120678" y="500905"/>
                      </a:lnTo>
                      <a:lnTo>
                        <a:pt x="7122734" y="498849"/>
                      </a:lnTo>
                      <a:lnTo>
                        <a:pt x="7119327" y="499925"/>
                      </a:lnTo>
                      <a:lnTo>
                        <a:pt x="7098334" y="484696"/>
                      </a:lnTo>
                      <a:cubicBezTo>
                        <a:pt x="7073314" y="474096"/>
                        <a:pt x="7042223" y="476409"/>
                        <a:pt x="7022693" y="456367"/>
                      </a:cubicBezTo>
                      <a:close/>
                      <a:moveTo>
                        <a:pt x="6115703" y="441988"/>
                      </a:moveTo>
                      <a:cubicBezTo>
                        <a:pt x="6108798" y="441677"/>
                        <a:pt x="6102459" y="443348"/>
                        <a:pt x="6098348" y="448144"/>
                      </a:cubicBezTo>
                      <a:cubicBezTo>
                        <a:pt x="6105200" y="457737"/>
                        <a:pt x="6114279" y="460478"/>
                        <a:pt x="6123786" y="461848"/>
                      </a:cubicBezTo>
                      <a:lnTo>
                        <a:pt x="6148535" y="466692"/>
                      </a:lnTo>
                      <a:lnTo>
                        <a:pt x="6148369" y="467330"/>
                      </a:lnTo>
                      <a:lnTo>
                        <a:pt x="6151795" y="467330"/>
                      </a:lnTo>
                      <a:lnTo>
                        <a:pt x="6148535" y="466692"/>
                      </a:lnTo>
                      <a:lnTo>
                        <a:pt x="6150671" y="458454"/>
                      </a:lnTo>
                      <a:cubicBezTo>
                        <a:pt x="6145596" y="451153"/>
                        <a:pt x="6129514" y="442609"/>
                        <a:pt x="6115703" y="441988"/>
                      </a:cubicBezTo>
                      <a:close/>
                      <a:moveTo>
                        <a:pt x="7152197" y="438533"/>
                      </a:moveTo>
                      <a:cubicBezTo>
                        <a:pt x="7216607" y="455663"/>
                        <a:pt x="7336518" y="471423"/>
                        <a:pt x="7340629" y="531721"/>
                      </a:cubicBezTo>
                      <a:cubicBezTo>
                        <a:pt x="7274310" y="508325"/>
                        <a:pt x="7211044" y="477038"/>
                        <a:pt x="7152197" y="438533"/>
                      </a:cubicBezTo>
                      <a:close/>
                      <a:moveTo>
                        <a:pt x="3877603" y="430322"/>
                      </a:moveTo>
                      <a:cubicBezTo>
                        <a:pt x="3861157" y="469379"/>
                        <a:pt x="3787840" y="473490"/>
                        <a:pt x="3740561" y="481713"/>
                      </a:cubicBezTo>
                      <a:cubicBezTo>
                        <a:pt x="3778247" y="436489"/>
                        <a:pt x="3831693" y="452249"/>
                        <a:pt x="3877603" y="430322"/>
                      </a:cubicBezTo>
                      <a:close/>
                      <a:moveTo>
                        <a:pt x="4675858" y="428586"/>
                      </a:moveTo>
                      <a:cubicBezTo>
                        <a:pt x="4659653" y="428586"/>
                        <a:pt x="4643447" y="431223"/>
                        <a:pt x="4627894" y="436496"/>
                      </a:cubicBezTo>
                      <a:lnTo>
                        <a:pt x="4622413" y="437866"/>
                      </a:lnTo>
                      <a:cubicBezTo>
                        <a:pt x="4612819" y="450200"/>
                        <a:pt x="4638857" y="444718"/>
                        <a:pt x="4656672" y="445403"/>
                      </a:cubicBezTo>
                      <a:cubicBezTo>
                        <a:pt x="4630500" y="449482"/>
                        <a:pt x="4605232" y="458059"/>
                        <a:pt x="4581985" y="470756"/>
                      </a:cubicBezTo>
                      <a:cubicBezTo>
                        <a:pt x="4592263" y="477608"/>
                        <a:pt x="4590893" y="487886"/>
                        <a:pt x="4600485" y="491997"/>
                      </a:cubicBezTo>
                      <a:cubicBezTo>
                        <a:pt x="4608635" y="487870"/>
                        <a:pt x="4617115" y="484432"/>
                        <a:pt x="4625837" y="481719"/>
                      </a:cubicBezTo>
                      <a:cubicBezTo>
                        <a:pt x="4634746" y="466645"/>
                        <a:pt x="4655302" y="460478"/>
                        <a:pt x="4694359" y="441292"/>
                      </a:cubicBezTo>
                      <a:cubicBezTo>
                        <a:pt x="4697316" y="443084"/>
                        <a:pt x="4699324" y="446096"/>
                        <a:pt x="4699841" y="449514"/>
                      </a:cubicBezTo>
                      <a:cubicBezTo>
                        <a:pt x="4706691" y="443337"/>
                        <a:pt x="4714911" y="438875"/>
                        <a:pt x="4723823" y="436496"/>
                      </a:cubicBezTo>
                      <a:cubicBezTo>
                        <a:pt x="4708270" y="431223"/>
                        <a:pt x="4692064" y="428586"/>
                        <a:pt x="4675858" y="428586"/>
                      </a:cubicBezTo>
                      <a:close/>
                      <a:moveTo>
                        <a:pt x="4933496" y="427588"/>
                      </a:moveTo>
                      <a:lnTo>
                        <a:pt x="4942405" y="438551"/>
                      </a:lnTo>
                      <a:lnTo>
                        <a:pt x="4943775" y="438551"/>
                      </a:lnTo>
                      <a:cubicBezTo>
                        <a:pt x="4942544" y="433328"/>
                        <a:pt x="4938630" y="429152"/>
                        <a:pt x="4933496" y="427588"/>
                      </a:cubicBezTo>
                      <a:close/>
                      <a:moveTo>
                        <a:pt x="5331600" y="420728"/>
                      </a:moveTo>
                      <a:cubicBezTo>
                        <a:pt x="5291860" y="429636"/>
                        <a:pt x="5315156" y="440599"/>
                        <a:pt x="5300081" y="450192"/>
                      </a:cubicBezTo>
                      <a:cubicBezTo>
                        <a:pt x="5231560" y="448136"/>
                        <a:pt x="5287062" y="413191"/>
                        <a:pt x="5331600" y="420728"/>
                      </a:cubicBezTo>
                      <a:close/>
                      <a:moveTo>
                        <a:pt x="4893821" y="416692"/>
                      </a:moveTo>
                      <a:cubicBezTo>
                        <a:pt x="4885623" y="417629"/>
                        <a:pt x="4877632" y="420370"/>
                        <a:pt x="4870457" y="424847"/>
                      </a:cubicBezTo>
                      <a:cubicBezTo>
                        <a:pt x="4899921" y="433069"/>
                        <a:pt x="4901977" y="447459"/>
                        <a:pt x="4917738" y="447459"/>
                      </a:cubicBezTo>
                      <a:cubicBezTo>
                        <a:pt x="4914400" y="440388"/>
                        <a:pt x="4911649" y="433054"/>
                        <a:pt x="4909514" y="425532"/>
                      </a:cubicBezTo>
                      <a:cubicBezTo>
                        <a:pt x="4909514" y="424162"/>
                        <a:pt x="4914311" y="419365"/>
                        <a:pt x="4920477" y="419365"/>
                      </a:cubicBezTo>
                      <a:lnTo>
                        <a:pt x="4918422" y="419365"/>
                      </a:lnTo>
                      <a:cubicBezTo>
                        <a:pt x="4910422" y="416623"/>
                        <a:pt x="4902019" y="415755"/>
                        <a:pt x="4893821" y="416692"/>
                      </a:cubicBezTo>
                      <a:close/>
                      <a:moveTo>
                        <a:pt x="5886630" y="412310"/>
                      </a:moveTo>
                      <a:cubicBezTo>
                        <a:pt x="5880752" y="412856"/>
                        <a:pt x="5874628" y="414569"/>
                        <a:pt x="5868119" y="417995"/>
                      </a:cubicBezTo>
                      <a:lnTo>
                        <a:pt x="5892786" y="437866"/>
                      </a:lnTo>
                      <a:lnTo>
                        <a:pt x="5936639" y="424162"/>
                      </a:lnTo>
                      <a:cubicBezTo>
                        <a:pt x="5919680" y="419537"/>
                        <a:pt x="5904263" y="410672"/>
                        <a:pt x="5886630" y="412310"/>
                      </a:cubicBezTo>
                      <a:close/>
                      <a:moveTo>
                        <a:pt x="4047524" y="405644"/>
                      </a:moveTo>
                      <a:cubicBezTo>
                        <a:pt x="4007782" y="428256"/>
                        <a:pt x="4009152" y="439904"/>
                        <a:pt x="3979003" y="449497"/>
                      </a:cubicBezTo>
                      <a:cubicBezTo>
                        <a:pt x="4013263" y="429626"/>
                        <a:pt x="3968040" y="430997"/>
                        <a:pt x="3999559" y="411811"/>
                      </a:cubicBezTo>
                      <a:cubicBezTo>
                        <a:pt x="4016004" y="412496"/>
                        <a:pt x="4031079" y="405644"/>
                        <a:pt x="4047524" y="405644"/>
                      </a:cubicBezTo>
                      <a:close/>
                      <a:moveTo>
                        <a:pt x="6893189" y="403606"/>
                      </a:moveTo>
                      <a:cubicBezTo>
                        <a:pt x="6880171" y="425532"/>
                        <a:pt x="6960340" y="444718"/>
                        <a:pt x="6987063" y="460478"/>
                      </a:cubicBezTo>
                      <a:cubicBezTo>
                        <a:pt x="7013101" y="452255"/>
                        <a:pt x="6988433" y="448829"/>
                        <a:pt x="6967877" y="430329"/>
                      </a:cubicBezTo>
                      <a:cubicBezTo>
                        <a:pt x="6996656" y="423477"/>
                        <a:pt x="7013786" y="441292"/>
                        <a:pt x="7042565" y="434440"/>
                      </a:cubicBezTo>
                      <a:cubicBezTo>
                        <a:pt x="6996996" y="409402"/>
                        <a:pt x="6944947" y="398658"/>
                        <a:pt x="6893189" y="403606"/>
                      </a:cubicBezTo>
                      <a:close/>
                      <a:moveTo>
                        <a:pt x="6408376" y="395625"/>
                      </a:moveTo>
                      <a:cubicBezTo>
                        <a:pt x="6396530" y="393493"/>
                        <a:pt x="6384124" y="394478"/>
                        <a:pt x="6372432" y="398809"/>
                      </a:cubicBezTo>
                      <a:cubicBezTo>
                        <a:pt x="6391326" y="415082"/>
                        <a:pt x="6417569" y="419806"/>
                        <a:pt x="6440952" y="411143"/>
                      </a:cubicBezTo>
                      <a:cubicBezTo>
                        <a:pt x="6431505" y="403007"/>
                        <a:pt x="6420221" y="397757"/>
                        <a:pt x="6408376" y="395625"/>
                      </a:cubicBezTo>
                      <a:close/>
                      <a:moveTo>
                        <a:pt x="5211004" y="389199"/>
                      </a:moveTo>
                      <a:cubicBezTo>
                        <a:pt x="5243208" y="398107"/>
                        <a:pt x="5200726" y="428941"/>
                        <a:pt x="5170577" y="424145"/>
                      </a:cubicBezTo>
                      <a:cubicBezTo>
                        <a:pt x="5187706" y="415237"/>
                        <a:pt x="5197300" y="406329"/>
                        <a:pt x="5191817" y="398107"/>
                      </a:cubicBezTo>
                      <a:cubicBezTo>
                        <a:pt x="5176743" y="404959"/>
                        <a:pt x="5158242" y="388514"/>
                        <a:pt x="5182225" y="393310"/>
                      </a:cubicBezTo>
                      <a:cubicBezTo>
                        <a:pt x="5191971" y="396007"/>
                        <a:pt x="5202402" y="394517"/>
                        <a:pt x="5211004" y="389199"/>
                      </a:cubicBezTo>
                      <a:close/>
                      <a:moveTo>
                        <a:pt x="3594758" y="389023"/>
                      </a:moveTo>
                      <a:cubicBezTo>
                        <a:pt x="3553935" y="394355"/>
                        <a:pt x="3488926" y="425704"/>
                        <a:pt x="3455521" y="457052"/>
                      </a:cubicBezTo>
                      <a:cubicBezTo>
                        <a:pt x="3481541" y="469394"/>
                        <a:pt x="3511728" y="469394"/>
                        <a:pt x="3537746" y="457052"/>
                      </a:cubicBezTo>
                      <a:cubicBezTo>
                        <a:pt x="3561730" y="428958"/>
                        <a:pt x="3502116" y="452255"/>
                        <a:pt x="3502116" y="436496"/>
                      </a:cubicBezTo>
                      <a:cubicBezTo>
                        <a:pt x="3550080" y="398809"/>
                        <a:pt x="3558303" y="423477"/>
                        <a:pt x="3599415" y="414569"/>
                      </a:cubicBezTo>
                      <a:lnTo>
                        <a:pt x="3602156" y="414569"/>
                      </a:lnTo>
                      <a:cubicBezTo>
                        <a:pt x="3619287" y="402235"/>
                        <a:pt x="3606952" y="393327"/>
                        <a:pt x="3625454" y="393327"/>
                      </a:cubicBezTo>
                      <a:cubicBezTo>
                        <a:pt x="3619287" y="388359"/>
                        <a:pt x="3608366" y="387246"/>
                        <a:pt x="3594758" y="389023"/>
                      </a:cubicBezTo>
                      <a:close/>
                      <a:moveTo>
                        <a:pt x="3874270" y="369259"/>
                      </a:moveTo>
                      <a:cubicBezTo>
                        <a:pt x="3860823" y="369002"/>
                        <a:pt x="3847803" y="371058"/>
                        <a:pt x="3836498" y="381679"/>
                      </a:cubicBezTo>
                      <a:lnTo>
                        <a:pt x="3837182" y="381679"/>
                      </a:lnTo>
                      <a:cubicBezTo>
                        <a:pt x="3866646" y="386475"/>
                        <a:pt x="3895426" y="399494"/>
                        <a:pt x="3914611" y="370716"/>
                      </a:cubicBezTo>
                      <a:cubicBezTo>
                        <a:pt x="3901592" y="372086"/>
                        <a:pt x="3887717" y="369516"/>
                        <a:pt x="3874270" y="369259"/>
                      </a:cubicBezTo>
                      <a:close/>
                      <a:moveTo>
                        <a:pt x="3770717" y="354271"/>
                      </a:moveTo>
                      <a:cubicBezTo>
                        <a:pt x="3742936" y="349782"/>
                        <a:pt x="3714591" y="357808"/>
                        <a:pt x="3693290" y="376197"/>
                      </a:cubicBezTo>
                      <a:cubicBezTo>
                        <a:pt x="3713408" y="380314"/>
                        <a:pt x="3734154" y="380314"/>
                        <a:pt x="3754272" y="376197"/>
                      </a:cubicBezTo>
                      <a:lnTo>
                        <a:pt x="3757013" y="376197"/>
                      </a:lnTo>
                      <a:cubicBezTo>
                        <a:pt x="3758609" y="367405"/>
                        <a:pt x="3763514" y="359558"/>
                        <a:pt x="3770717" y="354271"/>
                      </a:cubicBezTo>
                      <a:close/>
                      <a:moveTo>
                        <a:pt x="6752037" y="353585"/>
                      </a:moveTo>
                      <a:cubicBezTo>
                        <a:pt x="6734221" y="357697"/>
                        <a:pt x="6740388" y="368660"/>
                        <a:pt x="6760944" y="383735"/>
                      </a:cubicBezTo>
                      <a:cubicBezTo>
                        <a:pt x="6782871" y="383735"/>
                        <a:pt x="6809594" y="371401"/>
                        <a:pt x="6821243" y="393327"/>
                      </a:cubicBezTo>
                      <a:cubicBezTo>
                        <a:pt x="6850707" y="376882"/>
                        <a:pt x="6908264" y="400180"/>
                        <a:pt x="6876744" y="365234"/>
                      </a:cubicBezTo>
                      <a:cubicBezTo>
                        <a:pt x="6847280" y="358382"/>
                        <a:pt x="6795205" y="386475"/>
                        <a:pt x="6752037" y="353585"/>
                      </a:cubicBezTo>
                      <a:close/>
                      <a:moveTo>
                        <a:pt x="4658620" y="349360"/>
                      </a:moveTo>
                      <a:cubicBezTo>
                        <a:pt x="4664337" y="348782"/>
                        <a:pt x="4668319" y="351180"/>
                        <a:pt x="4668319" y="358375"/>
                      </a:cubicBezTo>
                      <a:cubicBezTo>
                        <a:pt x="4637486" y="349468"/>
                        <a:pt x="4671745" y="391951"/>
                        <a:pt x="4621040" y="385784"/>
                      </a:cubicBezTo>
                      <a:cubicBezTo>
                        <a:pt x="4608706" y="379616"/>
                        <a:pt x="4641468" y="351095"/>
                        <a:pt x="4658620" y="349360"/>
                      </a:cubicBezTo>
                      <a:close/>
                      <a:moveTo>
                        <a:pt x="4754655" y="342615"/>
                      </a:moveTo>
                      <a:cubicBezTo>
                        <a:pt x="4729970" y="360630"/>
                        <a:pt x="4699310" y="368479"/>
                        <a:pt x="4669004" y="364542"/>
                      </a:cubicBezTo>
                      <a:cubicBezTo>
                        <a:pt x="4694636" y="348635"/>
                        <a:pt x="4724534" y="340981"/>
                        <a:pt x="4754655" y="342615"/>
                      </a:cubicBezTo>
                      <a:close/>
                      <a:moveTo>
                        <a:pt x="6913060" y="308344"/>
                      </a:moveTo>
                      <a:cubicBezTo>
                        <a:pt x="6969247" y="328215"/>
                        <a:pt x="6897985" y="322733"/>
                        <a:pt x="6928820" y="346716"/>
                      </a:cubicBezTo>
                      <a:cubicBezTo>
                        <a:pt x="6974729" y="339178"/>
                        <a:pt x="7029545" y="398106"/>
                        <a:pt x="7050101" y="372068"/>
                      </a:cubicBezTo>
                      <a:cubicBezTo>
                        <a:pt x="7052157" y="404958"/>
                        <a:pt x="7104233" y="393310"/>
                        <a:pt x="7133011" y="430996"/>
                      </a:cubicBezTo>
                      <a:cubicBezTo>
                        <a:pt x="7033390" y="401077"/>
                        <a:pt x="6936807" y="361847"/>
                        <a:pt x="6844539" y="313826"/>
                      </a:cubicBezTo>
                      <a:cubicBezTo>
                        <a:pt x="6892503" y="330271"/>
                        <a:pt x="6921282" y="336438"/>
                        <a:pt x="6913060" y="308344"/>
                      </a:cubicBezTo>
                      <a:close/>
                      <a:moveTo>
                        <a:pt x="4179786" y="307676"/>
                      </a:moveTo>
                      <a:cubicBezTo>
                        <a:pt x="4157721" y="307096"/>
                        <a:pt x="4138031" y="321442"/>
                        <a:pt x="4131821" y="342622"/>
                      </a:cubicBezTo>
                      <a:cubicBezTo>
                        <a:pt x="4174990" y="342622"/>
                        <a:pt x="4175675" y="320010"/>
                        <a:pt x="4179786" y="307676"/>
                      </a:cubicBezTo>
                      <a:close/>
                      <a:moveTo>
                        <a:pt x="4530596" y="296713"/>
                      </a:moveTo>
                      <a:cubicBezTo>
                        <a:pt x="4514852" y="305621"/>
                        <a:pt x="4499094" y="315899"/>
                        <a:pt x="4483333" y="325492"/>
                      </a:cubicBezTo>
                      <a:cubicBezTo>
                        <a:pt x="4497037" y="325492"/>
                        <a:pt x="4509371" y="325492"/>
                        <a:pt x="4522372" y="325492"/>
                      </a:cubicBezTo>
                      <a:cubicBezTo>
                        <a:pt x="4536761" y="313843"/>
                        <a:pt x="4560058" y="301510"/>
                        <a:pt x="4530596" y="296713"/>
                      </a:cubicBezTo>
                      <a:close/>
                      <a:moveTo>
                        <a:pt x="5990086" y="283557"/>
                      </a:moveTo>
                      <a:cubicBezTo>
                        <a:pt x="5976633" y="283557"/>
                        <a:pt x="5963181" y="285887"/>
                        <a:pt x="5950343" y="290546"/>
                      </a:cubicBezTo>
                      <a:cubicBezTo>
                        <a:pt x="5975696" y="305621"/>
                        <a:pt x="6029828" y="302880"/>
                        <a:pt x="6029828" y="290546"/>
                      </a:cubicBezTo>
                      <a:cubicBezTo>
                        <a:pt x="6016990" y="285887"/>
                        <a:pt x="6003538" y="283557"/>
                        <a:pt x="5990086" y="283557"/>
                      </a:cubicBezTo>
                      <a:close/>
                      <a:moveTo>
                        <a:pt x="6764272" y="278778"/>
                      </a:moveTo>
                      <a:cubicBezTo>
                        <a:pt x="6780654" y="279809"/>
                        <a:pt x="6796955" y="282133"/>
                        <a:pt x="6813020" y="285742"/>
                      </a:cubicBezTo>
                      <a:cubicBezTo>
                        <a:pt x="6812571" y="286149"/>
                        <a:pt x="6812117" y="286549"/>
                        <a:pt x="6811657" y="286943"/>
                      </a:cubicBezTo>
                      <a:cubicBezTo>
                        <a:pt x="6782942" y="311590"/>
                        <a:pt x="6739682" y="308292"/>
                        <a:pt x="6715035" y="279575"/>
                      </a:cubicBezTo>
                      <a:cubicBezTo>
                        <a:pt x="6731427" y="278009"/>
                        <a:pt x="6747890" y="277747"/>
                        <a:pt x="6764272" y="278778"/>
                      </a:cubicBezTo>
                      <a:close/>
                      <a:moveTo>
                        <a:pt x="6842483" y="267231"/>
                      </a:moveTo>
                      <a:cubicBezTo>
                        <a:pt x="6882910" y="290528"/>
                        <a:pt x="6875373" y="282306"/>
                        <a:pt x="6915800" y="277509"/>
                      </a:cubicBezTo>
                      <a:cubicBezTo>
                        <a:pt x="6920597" y="296695"/>
                        <a:pt x="6981580" y="306288"/>
                        <a:pt x="6954857" y="314510"/>
                      </a:cubicBezTo>
                      <a:cubicBezTo>
                        <a:pt x="6924708" y="297380"/>
                        <a:pt x="6834260" y="289158"/>
                        <a:pt x="6842483" y="267231"/>
                      </a:cubicBezTo>
                      <a:close/>
                      <a:moveTo>
                        <a:pt x="5793431" y="256971"/>
                      </a:moveTo>
                      <a:lnTo>
                        <a:pt x="5793431" y="257656"/>
                      </a:lnTo>
                      <a:cubicBezTo>
                        <a:pt x="5803709" y="282324"/>
                        <a:pt x="5892786" y="283009"/>
                        <a:pt x="5938695" y="280953"/>
                      </a:cubicBezTo>
                      <a:cubicBezTo>
                        <a:pt x="5891897" y="265126"/>
                        <a:pt x="5842834" y="257026"/>
                        <a:pt x="5793431" y="256971"/>
                      </a:cubicBezTo>
                      <a:close/>
                      <a:moveTo>
                        <a:pt x="3863905" y="243952"/>
                      </a:moveTo>
                      <a:lnTo>
                        <a:pt x="3862438" y="244292"/>
                      </a:lnTo>
                      <a:lnTo>
                        <a:pt x="3788808" y="250234"/>
                      </a:lnTo>
                      <a:cubicBezTo>
                        <a:pt x="3763424" y="256004"/>
                        <a:pt x="3738861" y="265389"/>
                        <a:pt x="3715900" y="278213"/>
                      </a:cubicBezTo>
                      <a:lnTo>
                        <a:pt x="3862438" y="244292"/>
                      </a:lnTo>
                      <a:lnTo>
                        <a:pt x="3866646" y="243952"/>
                      </a:lnTo>
                      <a:close/>
                      <a:moveTo>
                        <a:pt x="5770884" y="242518"/>
                      </a:moveTo>
                      <a:cubicBezTo>
                        <a:pt x="5745895" y="241554"/>
                        <a:pt x="5719942" y="253888"/>
                        <a:pt x="5694761" y="256971"/>
                      </a:cubicBezTo>
                      <a:cubicBezTo>
                        <a:pt x="5724225" y="274101"/>
                        <a:pt x="5759856" y="259712"/>
                        <a:pt x="5795487" y="248749"/>
                      </a:cubicBezTo>
                      <a:cubicBezTo>
                        <a:pt x="5787436" y="244638"/>
                        <a:pt x="5779213" y="242839"/>
                        <a:pt x="5770884" y="242518"/>
                      </a:cubicBezTo>
                      <a:close/>
                      <a:moveTo>
                        <a:pt x="4359311" y="224766"/>
                      </a:moveTo>
                      <a:cubicBezTo>
                        <a:pt x="4322309" y="232304"/>
                        <a:pt x="4305179" y="265879"/>
                        <a:pt x="4352459" y="274101"/>
                      </a:cubicBezTo>
                      <a:lnTo>
                        <a:pt x="4352459" y="267934"/>
                      </a:lnTo>
                      <a:cubicBezTo>
                        <a:pt x="4385348" y="246693"/>
                        <a:pt x="4385348" y="230933"/>
                        <a:pt x="4359311" y="224766"/>
                      </a:cubicBezTo>
                      <a:close/>
                      <a:moveTo>
                        <a:pt x="4095505" y="222027"/>
                      </a:moveTo>
                      <a:lnTo>
                        <a:pt x="4098033" y="222239"/>
                      </a:lnTo>
                      <a:lnTo>
                        <a:pt x="4078386" y="241811"/>
                      </a:lnTo>
                      <a:cubicBezTo>
                        <a:pt x="4054265" y="257485"/>
                        <a:pt x="4020990" y="263138"/>
                        <a:pt x="4011225" y="279583"/>
                      </a:cubicBezTo>
                      <a:cubicBezTo>
                        <a:pt x="4065699" y="277034"/>
                        <a:pt x="4118983" y="262778"/>
                        <a:pt x="4167453" y="237785"/>
                      </a:cubicBezTo>
                      <a:cubicBezTo>
                        <a:pt x="4139360" y="225452"/>
                        <a:pt x="4120173" y="258342"/>
                        <a:pt x="4089339" y="254230"/>
                      </a:cubicBezTo>
                      <a:cubicBezTo>
                        <a:pt x="4062359" y="250633"/>
                        <a:pt x="4129809" y="228675"/>
                        <a:pt x="4109911" y="223241"/>
                      </a:cubicBezTo>
                      <a:lnTo>
                        <a:pt x="4098033" y="222239"/>
                      </a:lnTo>
                      <a:lnTo>
                        <a:pt x="4098247" y="222027"/>
                      </a:lnTo>
                      <a:close/>
                      <a:moveTo>
                        <a:pt x="5572794" y="217915"/>
                      </a:moveTo>
                      <a:lnTo>
                        <a:pt x="5517764" y="237654"/>
                      </a:lnTo>
                      <a:lnTo>
                        <a:pt x="5509755" y="237100"/>
                      </a:lnTo>
                      <a:lnTo>
                        <a:pt x="5509755" y="240526"/>
                      </a:lnTo>
                      <a:lnTo>
                        <a:pt x="5517764" y="237654"/>
                      </a:lnTo>
                      <a:lnTo>
                        <a:pt x="5584044" y="242232"/>
                      </a:lnTo>
                      <a:cubicBezTo>
                        <a:pt x="5608863" y="242575"/>
                        <a:pt x="5633701" y="241550"/>
                        <a:pt x="5658445" y="239156"/>
                      </a:cubicBezTo>
                      <a:cubicBezTo>
                        <a:pt x="5633092" y="217915"/>
                        <a:pt x="5598147" y="245323"/>
                        <a:pt x="5572794" y="217915"/>
                      </a:cubicBezTo>
                      <a:close/>
                      <a:moveTo>
                        <a:pt x="4724273" y="210206"/>
                      </a:moveTo>
                      <a:cubicBezTo>
                        <a:pt x="4709048" y="212647"/>
                        <a:pt x="4710975" y="222026"/>
                        <a:pt x="4678599" y="230248"/>
                      </a:cubicBezTo>
                      <a:cubicBezTo>
                        <a:pt x="4694320" y="236292"/>
                        <a:pt x="4711103" y="239089"/>
                        <a:pt x="4727934" y="238470"/>
                      </a:cubicBezTo>
                      <a:cubicBezTo>
                        <a:pt x="4759454" y="226137"/>
                        <a:pt x="4727934" y="220655"/>
                        <a:pt x="4747121" y="210377"/>
                      </a:cubicBezTo>
                      <a:cubicBezTo>
                        <a:pt x="4736328" y="209350"/>
                        <a:pt x="4729347" y="209393"/>
                        <a:pt x="4724273" y="210206"/>
                      </a:cubicBezTo>
                      <a:close/>
                      <a:moveTo>
                        <a:pt x="4527168" y="189136"/>
                      </a:moveTo>
                      <a:cubicBezTo>
                        <a:pt x="4484704" y="211062"/>
                        <a:pt x="4441535" y="198043"/>
                        <a:pt x="4399052" y="220655"/>
                      </a:cubicBezTo>
                      <a:cubicBezTo>
                        <a:pt x="4440165" y="228878"/>
                        <a:pt x="4471685" y="204210"/>
                        <a:pt x="4488815" y="228878"/>
                      </a:cubicBezTo>
                      <a:cubicBezTo>
                        <a:pt x="4518261" y="195302"/>
                        <a:pt x="4529224" y="213118"/>
                        <a:pt x="4577189" y="196673"/>
                      </a:cubicBezTo>
                      <a:cubicBezTo>
                        <a:pt x="4560165" y="197832"/>
                        <a:pt x="4543094" y="195260"/>
                        <a:pt x="4527168" y="189136"/>
                      </a:cubicBezTo>
                      <a:close/>
                      <a:moveTo>
                        <a:pt x="5092465" y="183654"/>
                      </a:moveTo>
                      <a:cubicBezTo>
                        <a:pt x="5080816" y="190506"/>
                        <a:pt x="5093150" y="198043"/>
                        <a:pt x="5080816" y="205582"/>
                      </a:cubicBezTo>
                      <a:cubicBezTo>
                        <a:pt x="5107916" y="209629"/>
                        <a:pt x="5135606" y="206316"/>
                        <a:pt x="5160985" y="195988"/>
                      </a:cubicBezTo>
                      <a:cubicBezTo>
                        <a:pt x="5138373" y="179543"/>
                        <a:pt x="5114391" y="200100"/>
                        <a:pt x="5092465" y="183654"/>
                      </a:cubicBezTo>
                      <a:close/>
                      <a:moveTo>
                        <a:pt x="4757454" y="183539"/>
                      </a:moveTo>
                      <a:cubicBezTo>
                        <a:pt x="4708673" y="184864"/>
                        <a:pt x="4633461" y="202583"/>
                        <a:pt x="4597059" y="205582"/>
                      </a:cubicBezTo>
                      <a:cubicBezTo>
                        <a:pt x="4627894" y="232989"/>
                        <a:pt x="4742323" y="178173"/>
                        <a:pt x="4802623" y="205582"/>
                      </a:cubicBezTo>
                      <a:cubicBezTo>
                        <a:pt x="4806476" y="187851"/>
                        <a:pt x="4786722" y="182744"/>
                        <a:pt x="4757454" y="183539"/>
                      </a:cubicBezTo>
                      <a:close/>
                      <a:moveTo>
                        <a:pt x="6323096" y="155543"/>
                      </a:moveTo>
                      <a:cubicBezTo>
                        <a:pt x="6358042" y="156228"/>
                        <a:pt x="6444378" y="173358"/>
                        <a:pt x="6438896" y="190489"/>
                      </a:cubicBezTo>
                      <a:cubicBezTo>
                        <a:pt x="6399839" y="179525"/>
                        <a:pt x="6361467" y="167877"/>
                        <a:pt x="6323096" y="155543"/>
                      </a:cubicBezTo>
                      <a:close/>
                      <a:moveTo>
                        <a:pt x="6072309" y="151434"/>
                      </a:moveTo>
                      <a:cubicBezTo>
                        <a:pt x="6165866" y="160999"/>
                        <a:pt x="6257906" y="181938"/>
                        <a:pt x="6346393" y="213788"/>
                      </a:cubicBezTo>
                      <a:cubicBezTo>
                        <a:pt x="6232648" y="213103"/>
                        <a:pt x="6133293" y="155545"/>
                        <a:pt x="6013382" y="182268"/>
                      </a:cubicBezTo>
                      <a:cubicBezTo>
                        <a:pt x="6027257" y="177643"/>
                        <a:pt x="6008756" y="175716"/>
                        <a:pt x="6004420" y="172150"/>
                      </a:cubicBezTo>
                      <a:lnTo>
                        <a:pt x="6006530" y="167879"/>
                      </a:lnTo>
                      <a:lnTo>
                        <a:pt x="6087384" y="171990"/>
                      </a:lnTo>
                      <a:cubicBezTo>
                        <a:pt x="6078476" y="164453"/>
                        <a:pt x="6060661" y="156230"/>
                        <a:pt x="6072309" y="151434"/>
                      </a:cubicBezTo>
                      <a:close/>
                      <a:moveTo>
                        <a:pt x="4464816" y="135673"/>
                      </a:moveTo>
                      <a:cubicBezTo>
                        <a:pt x="4474409" y="147322"/>
                        <a:pt x="4528537" y="132932"/>
                        <a:pt x="4505929" y="147322"/>
                      </a:cubicBezTo>
                      <a:cubicBezTo>
                        <a:pt x="4449056" y="148007"/>
                        <a:pt x="4466872" y="158970"/>
                        <a:pt x="4486743" y="167878"/>
                      </a:cubicBezTo>
                      <a:lnTo>
                        <a:pt x="4457279" y="185008"/>
                      </a:lnTo>
                      <a:cubicBezTo>
                        <a:pt x="4404518" y="182952"/>
                        <a:pt x="4464131" y="163767"/>
                        <a:pt x="4425759" y="158970"/>
                      </a:cubicBezTo>
                      <a:cubicBezTo>
                        <a:pt x="4451112" y="143210"/>
                        <a:pt x="4464816" y="152118"/>
                        <a:pt x="4464816" y="135673"/>
                      </a:cubicBezTo>
                      <a:close/>
                      <a:moveTo>
                        <a:pt x="5036963" y="88411"/>
                      </a:moveTo>
                      <a:cubicBezTo>
                        <a:pt x="5126131" y="98316"/>
                        <a:pt x="5215917" y="101522"/>
                        <a:pt x="5305563" y="98004"/>
                      </a:cubicBezTo>
                      <a:cubicBezTo>
                        <a:pt x="5376637" y="94722"/>
                        <a:pt x="5447377" y="109577"/>
                        <a:pt x="5511125" y="141172"/>
                      </a:cubicBezTo>
                      <a:cubicBezTo>
                        <a:pt x="5546756" y="121986"/>
                        <a:pt x="5578276" y="138430"/>
                        <a:pt x="5615277" y="121986"/>
                      </a:cubicBezTo>
                      <a:cubicBezTo>
                        <a:pt x="5651535" y="147951"/>
                        <a:pt x="5700301" y="147951"/>
                        <a:pt x="5736559" y="121986"/>
                      </a:cubicBezTo>
                      <a:cubicBezTo>
                        <a:pt x="5808505" y="137060"/>
                        <a:pt x="5825636" y="154191"/>
                        <a:pt x="5867433" y="132263"/>
                      </a:cubicBezTo>
                      <a:cubicBezTo>
                        <a:pt x="5919509" y="150080"/>
                        <a:pt x="5815358" y="141172"/>
                        <a:pt x="5850988" y="160357"/>
                      </a:cubicBezTo>
                      <a:cubicBezTo>
                        <a:pt x="5886620" y="179543"/>
                        <a:pt x="5916083" y="159673"/>
                        <a:pt x="5926361" y="189136"/>
                      </a:cubicBezTo>
                      <a:cubicBezTo>
                        <a:pt x="5951886" y="176733"/>
                        <a:pt x="5981691" y="176733"/>
                        <a:pt x="6007216" y="189136"/>
                      </a:cubicBezTo>
                      <a:cubicBezTo>
                        <a:pt x="5995567" y="193247"/>
                        <a:pt x="5974326" y="195988"/>
                        <a:pt x="5983234" y="202840"/>
                      </a:cubicBezTo>
                      <a:cubicBezTo>
                        <a:pt x="6179203" y="211748"/>
                        <a:pt x="6410803" y="288491"/>
                        <a:pt x="6575938" y="300824"/>
                      </a:cubicBezTo>
                      <a:cubicBezTo>
                        <a:pt x="6530029" y="280953"/>
                        <a:pt x="6425192" y="269990"/>
                        <a:pt x="6415599" y="246693"/>
                      </a:cubicBezTo>
                      <a:cubicBezTo>
                        <a:pt x="6427248" y="250119"/>
                        <a:pt x="6453286" y="259712"/>
                        <a:pt x="6445749" y="250119"/>
                      </a:cubicBezTo>
                      <a:cubicBezTo>
                        <a:pt x="6413544" y="235730"/>
                        <a:pt x="6375172" y="217915"/>
                        <a:pt x="6384765" y="243952"/>
                      </a:cubicBezTo>
                      <a:cubicBezTo>
                        <a:pt x="6321726" y="226137"/>
                        <a:pt x="6353246" y="202840"/>
                        <a:pt x="6390247" y="195302"/>
                      </a:cubicBezTo>
                      <a:cubicBezTo>
                        <a:pt x="6453971" y="233674"/>
                        <a:pt x="6551271" y="289176"/>
                        <a:pt x="6582790" y="253545"/>
                      </a:cubicBezTo>
                      <a:cubicBezTo>
                        <a:pt x="6601291" y="278898"/>
                        <a:pt x="6638292" y="257656"/>
                        <a:pt x="6657478" y="283009"/>
                      </a:cubicBezTo>
                      <a:cubicBezTo>
                        <a:pt x="6643088" y="294658"/>
                        <a:pt x="6594439" y="269990"/>
                        <a:pt x="6612254" y="287805"/>
                      </a:cubicBezTo>
                      <a:cubicBezTo>
                        <a:pt x="6637985" y="305811"/>
                        <a:pt x="6669483" y="313625"/>
                        <a:pt x="6700646" y="309732"/>
                      </a:cubicBezTo>
                      <a:cubicBezTo>
                        <a:pt x="6695850" y="304250"/>
                        <a:pt x="6684886" y="294658"/>
                        <a:pt x="6695850" y="294658"/>
                      </a:cubicBezTo>
                      <a:cubicBezTo>
                        <a:pt x="6724628" y="318640"/>
                        <a:pt x="6710239" y="329603"/>
                        <a:pt x="6660219" y="329603"/>
                      </a:cubicBezTo>
                      <a:cubicBezTo>
                        <a:pt x="6631440" y="315214"/>
                        <a:pt x="6635551" y="302880"/>
                        <a:pt x="6584160" y="307676"/>
                      </a:cubicBezTo>
                      <a:cubicBezTo>
                        <a:pt x="6628014" y="335085"/>
                        <a:pt x="6551271" y="330288"/>
                        <a:pt x="6584160" y="353585"/>
                      </a:cubicBezTo>
                      <a:cubicBezTo>
                        <a:pt x="6607691" y="355177"/>
                        <a:pt x="6630819" y="360497"/>
                        <a:pt x="6652681" y="369345"/>
                      </a:cubicBezTo>
                      <a:cubicBezTo>
                        <a:pt x="6698591" y="330288"/>
                        <a:pt x="6819187" y="335770"/>
                        <a:pt x="6904153" y="361123"/>
                      </a:cubicBezTo>
                      <a:cubicBezTo>
                        <a:pt x="6855503" y="358382"/>
                        <a:pt x="6919227" y="390587"/>
                        <a:pt x="6934302" y="390587"/>
                      </a:cubicBezTo>
                      <a:cubicBezTo>
                        <a:pt x="6962395" y="372771"/>
                        <a:pt x="7039139" y="426217"/>
                        <a:pt x="7085048" y="445403"/>
                      </a:cubicBezTo>
                      <a:cubicBezTo>
                        <a:pt x="7069288" y="447459"/>
                        <a:pt x="7040509" y="444718"/>
                        <a:pt x="7047361" y="454996"/>
                      </a:cubicBezTo>
                      <a:cubicBezTo>
                        <a:pt x="7088473" y="483090"/>
                        <a:pt x="7125475" y="447459"/>
                        <a:pt x="7152198" y="467330"/>
                      </a:cubicBezTo>
                      <a:cubicBezTo>
                        <a:pt x="7124790" y="487201"/>
                        <a:pt x="7199477" y="489256"/>
                        <a:pt x="7214552" y="498164"/>
                      </a:cubicBezTo>
                      <a:cubicBezTo>
                        <a:pt x="7190570" y="499535"/>
                        <a:pt x="7240589" y="531054"/>
                        <a:pt x="7246071" y="544758"/>
                      </a:cubicBezTo>
                      <a:cubicBezTo>
                        <a:pt x="7265942" y="542703"/>
                        <a:pt x="7278961" y="552296"/>
                        <a:pt x="7298832" y="552296"/>
                      </a:cubicBezTo>
                      <a:cubicBezTo>
                        <a:pt x="7270053" y="544758"/>
                        <a:pt x="7239905" y="526943"/>
                        <a:pt x="7270053" y="521461"/>
                      </a:cubicBezTo>
                      <a:cubicBezTo>
                        <a:pt x="7304314" y="549555"/>
                        <a:pt x="7354334" y="571481"/>
                        <a:pt x="7359131" y="545444"/>
                      </a:cubicBezTo>
                      <a:cubicBezTo>
                        <a:pt x="7395447" y="572167"/>
                        <a:pt x="7328296" y="550240"/>
                        <a:pt x="7364612" y="576963"/>
                      </a:cubicBezTo>
                      <a:cubicBezTo>
                        <a:pt x="7422855" y="570796"/>
                        <a:pt x="7400928" y="589982"/>
                        <a:pt x="7433133" y="603001"/>
                      </a:cubicBezTo>
                      <a:cubicBezTo>
                        <a:pt x="7462597" y="605742"/>
                        <a:pt x="7457800" y="592038"/>
                        <a:pt x="7457800" y="581074"/>
                      </a:cubicBezTo>
                      <a:cubicBezTo>
                        <a:pt x="7439985" y="598204"/>
                        <a:pt x="7385168" y="543388"/>
                        <a:pt x="7348852" y="529684"/>
                      </a:cubicBezTo>
                      <a:cubicBezTo>
                        <a:pt x="7384483" y="535851"/>
                        <a:pt x="7357760" y="514609"/>
                        <a:pt x="7379687" y="514609"/>
                      </a:cubicBezTo>
                      <a:cubicBezTo>
                        <a:pt x="7404676" y="532794"/>
                        <a:pt x="7433513" y="544985"/>
                        <a:pt x="7463967" y="550240"/>
                      </a:cubicBezTo>
                      <a:cubicBezTo>
                        <a:pt x="7473560" y="535851"/>
                        <a:pt x="7442726" y="520776"/>
                        <a:pt x="7422170" y="500905"/>
                      </a:cubicBezTo>
                      <a:cubicBezTo>
                        <a:pt x="7503710" y="542703"/>
                        <a:pt x="7505080" y="559833"/>
                        <a:pt x="7527692" y="599575"/>
                      </a:cubicBezTo>
                      <a:cubicBezTo>
                        <a:pt x="7583879" y="609853"/>
                        <a:pt x="7603750" y="658503"/>
                        <a:pt x="7639380" y="685225"/>
                      </a:cubicBezTo>
                      <a:cubicBezTo>
                        <a:pt x="7631158" y="695504"/>
                        <a:pt x="7595527" y="691392"/>
                        <a:pt x="7591416" y="704412"/>
                      </a:cubicBezTo>
                      <a:cubicBezTo>
                        <a:pt x="7634584" y="726337"/>
                        <a:pt x="7669530" y="757172"/>
                        <a:pt x="7714068" y="772931"/>
                      </a:cubicBezTo>
                      <a:cubicBezTo>
                        <a:pt x="7731883" y="769505"/>
                        <a:pt x="7740106" y="748949"/>
                        <a:pt x="7769570" y="778413"/>
                      </a:cubicBezTo>
                      <a:cubicBezTo>
                        <a:pt x="7761347" y="790747"/>
                        <a:pt x="7716809" y="761968"/>
                        <a:pt x="7743532" y="798969"/>
                      </a:cubicBezTo>
                      <a:cubicBezTo>
                        <a:pt x="7775052" y="789377"/>
                        <a:pt x="7767514" y="802395"/>
                        <a:pt x="7801089" y="820896"/>
                      </a:cubicBezTo>
                      <a:cubicBezTo>
                        <a:pt x="7809312" y="814044"/>
                        <a:pt x="7827128" y="810618"/>
                        <a:pt x="7827128" y="800340"/>
                      </a:cubicBezTo>
                      <a:cubicBezTo>
                        <a:pt x="7815479" y="796229"/>
                        <a:pt x="7766144" y="765394"/>
                        <a:pt x="7790811" y="765394"/>
                      </a:cubicBezTo>
                      <a:cubicBezTo>
                        <a:pt x="7813423" y="778413"/>
                        <a:pt x="7827128" y="805136"/>
                        <a:pt x="7859332" y="805136"/>
                      </a:cubicBezTo>
                      <a:cubicBezTo>
                        <a:pt x="7860703" y="787321"/>
                        <a:pt x="7807941" y="770192"/>
                        <a:pt x="7835350" y="770192"/>
                      </a:cubicBezTo>
                      <a:cubicBezTo>
                        <a:pt x="7843296" y="780787"/>
                        <a:pt x="7858329" y="782934"/>
                        <a:pt x="7868925" y="774987"/>
                      </a:cubicBezTo>
                      <a:cubicBezTo>
                        <a:pt x="7894278" y="804451"/>
                        <a:pt x="7895648" y="818840"/>
                        <a:pt x="7882629" y="824322"/>
                      </a:cubicBezTo>
                      <a:cubicBezTo>
                        <a:pt x="7907982" y="835285"/>
                        <a:pt x="7923742" y="859268"/>
                        <a:pt x="7951150" y="865435"/>
                      </a:cubicBezTo>
                      <a:cubicBezTo>
                        <a:pt x="7970336" y="891472"/>
                        <a:pt x="7949094" y="918881"/>
                        <a:pt x="7998430" y="933955"/>
                      </a:cubicBezTo>
                      <a:cubicBezTo>
                        <a:pt x="8047764" y="949030"/>
                        <a:pt x="7991577" y="898324"/>
                        <a:pt x="8047764" y="918881"/>
                      </a:cubicBezTo>
                      <a:cubicBezTo>
                        <a:pt x="8077913" y="955882"/>
                        <a:pt x="8001170" y="919566"/>
                        <a:pt x="8032005" y="955882"/>
                      </a:cubicBezTo>
                      <a:cubicBezTo>
                        <a:pt x="8090205" y="1006316"/>
                        <a:pt x="8157066" y="1045782"/>
                        <a:pt x="8229344" y="1072367"/>
                      </a:cubicBezTo>
                      <a:cubicBezTo>
                        <a:pt x="8203992" y="1088812"/>
                        <a:pt x="8275938" y="1103202"/>
                        <a:pt x="8297865" y="1129239"/>
                      </a:cubicBezTo>
                      <a:cubicBezTo>
                        <a:pt x="8319792" y="1155277"/>
                        <a:pt x="8292383" y="1171722"/>
                        <a:pt x="8332811" y="1192964"/>
                      </a:cubicBezTo>
                      <a:cubicBezTo>
                        <a:pt x="8370497" y="1200500"/>
                        <a:pt x="8423258" y="1205983"/>
                        <a:pt x="8447240" y="1214204"/>
                      </a:cubicBezTo>
                      <a:cubicBezTo>
                        <a:pt x="8443814" y="1223798"/>
                        <a:pt x="8458204" y="1243668"/>
                        <a:pt x="8475334" y="1270391"/>
                      </a:cubicBezTo>
                      <a:cubicBezTo>
                        <a:pt x="8470537" y="1294374"/>
                        <a:pt x="8422572" y="1228594"/>
                        <a:pt x="8422572" y="1255317"/>
                      </a:cubicBezTo>
                      <a:cubicBezTo>
                        <a:pt x="8460944" y="1284781"/>
                        <a:pt x="8532891" y="1350561"/>
                        <a:pt x="8559614" y="1343023"/>
                      </a:cubicBezTo>
                      <a:cubicBezTo>
                        <a:pt x="8544539" y="1319726"/>
                        <a:pt x="8500686" y="1303967"/>
                        <a:pt x="8515761" y="1289577"/>
                      </a:cubicBezTo>
                      <a:cubicBezTo>
                        <a:pt x="8559012" y="1315536"/>
                        <a:pt x="8598642" y="1347101"/>
                        <a:pt x="8633617" y="1383451"/>
                      </a:cubicBezTo>
                      <a:cubicBezTo>
                        <a:pt x="8659088" y="1417926"/>
                        <a:pt x="8691541" y="1446644"/>
                        <a:pt x="8728860" y="1467731"/>
                      </a:cubicBezTo>
                      <a:cubicBezTo>
                        <a:pt x="8798066" y="1549956"/>
                        <a:pt x="8815196" y="1613680"/>
                        <a:pt x="8883717" y="1632866"/>
                      </a:cubicBezTo>
                      <a:cubicBezTo>
                        <a:pt x="8889199" y="1654793"/>
                        <a:pt x="8877550" y="1666441"/>
                        <a:pt x="8912497" y="1686311"/>
                      </a:cubicBezTo>
                      <a:cubicBezTo>
                        <a:pt x="8908384" y="1673979"/>
                        <a:pt x="8920033" y="1673292"/>
                        <a:pt x="8908384" y="1651367"/>
                      </a:cubicBezTo>
                      <a:lnTo>
                        <a:pt x="8970054" y="1676034"/>
                      </a:lnTo>
                      <a:cubicBezTo>
                        <a:pt x="8946757" y="1710295"/>
                        <a:pt x="9070093" y="1762369"/>
                        <a:pt x="9052278" y="1787723"/>
                      </a:cubicBezTo>
                      <a:cubicBezTo>
                        <a:pt x="9039944" y="1758943"/>
                        <a:pt x="9015278" y="1756203"/>
                        <a:pt x="9011851" y="1769907"/>
                      </a:cubicBezTo>
                      <a:cubicBezTo>
                        <a:pt x="9042686" y="1788407"/>
                        <a:pt x="9042686" y="1829520"/>
                        <a:pt x="9080372" y="1842539"/>
                      </a:cubicBezTo>
                      <a:cubicBezTo>
                        <a:pt x="9085168" y="1811704"/>
                        <a:pt x="9109836" y="1862410"/>
                        <a:pt x="9144096" y="1880225"/>
                      </a:cubicBezTo>
                      <a:cubicBezTo>
                        <a:pt x="9166708" y="1917912"/>
                        <a:pt x="9113947" y="1872688"/>
                        <a:pt x="9135874" y="1910375"/>
                      </a:cubicBezTo>
                      <a:cubicBezTo>
                        <a:pt x="9144782" y="1915856"/>
                        <a:pt x="9159171" y="1919967"/>
                        <a:pt x="9159171" y="1930246"/>
                      </a:cubicBezTo>
                      <a:cubicBezTo>
                        <a:pt x="9139985" y="1938469"/>
                        <a:pt x="9077631" y="1856928"/>
                        <a:pt x="9071464" y="1897356"/>
                      </a:cubicBezTo>
                      <a:cubicBezTo>
                        <a:pt x="9125595" y="1921339"/>
                        <a:pt x="9146152" y="2022063"/>
                        <a:pt x="9198228" y="2010415"/>
                      </a:cubicBezTo>
                      <a:cubicBezTo>
                        <a:pt x="9204395" y="2030972"/>
                        <a:pt x="9192060" y="2026861"/>
                        <a:pt x="9198228" y="2046046"/>
                      </a:cubicBezTo>
                      <a:cubicBezTo>
                        <a:pt x="9232488" y="2059065"/>
                        <a:pt x="9253730" y="2112510"/>
                        <a:pt x="9272231" y="2100862"/>
                      </a:cubicBezTo>
                      <a:cubicBezTo>
                        <a:pt x="9268118" y="2076194"/>
                        <a:pt x="9231803" y="2073455"/>
                        <a:pt x="9231803" y="2046046"/>
                      </a:cubicBezTo>
                      <a:cubicBezTo>
                        <a:pt x="9300323" y="2097437"/>
                        <a:pt x="9319509" y="2139920"/>
                        <a:pt x="9368844" y="2154994"/>
                      </a:cubicBezTo>
                      <a:cubicBezTo>
                        <a:pt x="9372270" y="2183772"/>
                        <a:pt x="9342121" y="2158420"/>
                        <a:pt x="9342121" y="2183772"/>
                      </a:cubicBezTo>
                      <a:cubicBezTo>
                        <a:pt x="9335270" y="2135809"/>
                        <a:pt x="9273600" y="2108400"/>
                        <a:pt x="9273600" y="2135809"/>
                      </a:cubicBezTo>
                      <a:cubicBezTo>
                        <a:pt x="9314027" y="2163901"/>
                        <a:pt x="9333899" y="2205015"/>
                        <a:pt x="9370215" y="2235849"/>
                      </a:cubicBezTo>
                      <a:cubicBezTo>
                        <a:pt x="9377752" y="2228311"/>
                        <a:pt x="9379123" y="2215978"/>
                        <a:pt x="9370215" y="2189939"/>
                      </a:cubicBezTo>
                      <a:cubicBezTo>
                        <a:pt x="9412012" y="2206384"/>
                        <a:pt x="9423661" y="2242016"/>
                        <a:pt x="9454495" y="2265313"/>
                      </a:cubicBezTo>
                      <a:cubicBezTo>
                        <a:pt x="9469570" y="2305054"/>
                        <a:pt x="9445588" y="2287925"/>
                        <a:pt x="9445588" y="2305054"/>
                      </a:cubicBezTo>
                      <a:cubicBezTo>
                        <a:pt x="9516849" y="2346852"/>
                        <a:pt x="9562758" y="2474300"/>
                        <a:pt x="9631279" y="2515413"/>
                      </a:cubicBezTo>
                      <a:cubicBezTo>
                        <a:pt x="9624427" y="2529802"/>
                        <a:pt x="9600445" y="2515413"/>
                        <a:pt x="9590852" y="2525691"/>
                      </a:cubicBezTo>
                      <a:cubicBezTo>
                        <a:pt x="9618260" y="2583932"/>
                        <a:pt x="9627852" y="2530486"/>
                        <a:pt x="9647724" y="2583932"/>
                      </a:cubicBezTo>
                      <a:cubicBezTo>
                        <a:pt x="9636761" y="2577765"/>
                        <a:pt x="9626483" y="2572284"/>
                        <a:pt x="9631965" y="2592155"/>
                      </a:cubicBezTo>
                      <a:cubicBezTo>
                        <a:pt x="9647724" y="2605859"/>
                        <a:pt x="9674447" y="2634638"/>
                        <a:pt x="9686096" y="2630527"/>
                      </a:cubicBezTo>
                      <a:cubicBezTo>
                        <a:pt x="9670202" y="2605706"/>
                        <a:pt x="9656009" y="2579837"/>
                        <a:pt x="9643613" y="2553099"/>
                      </a:cubicBezTo>
                      <a:cubicBezTo>
                        <a:pt x="9656631" y="2562007"/>
                        <a:pt x="9662113" y="2549673"/>
                        <a:pt x="9656632" y="2524319"/>
                      </a:cubicBezTo>
                      <a:cubicBezTo>
                        <a:pt x="9694742" y="2578441"/>
                        <a:pt x="9729303" y="2634973"/>
                        <a:pt x="9760098" y="2693566"/>
                      </a:cubicBezTo>
                      <a:cubicBezTo>
                        <a:pt x="9803267" y="2740160"/>
                        <a:pt x="9797099" y="2701788"/>
                        <a:pt x="9810118" y="2693566"/>
                      </a:cubicBezTo>
                      <a:cubicBezTo>
                        <a:pt x="9830674" y="2755920"/>
                        <a:pt x="9810118" y="2716177"/>
                        <a:pt x="9810118" y="2762087"/>
                      </a:cubicBezTo>
                      <a:cubicBezTo>
                        <a:pt x="9762146" y="2714621"/>
                        <a:pt x="9720465" y="2661196"/>
                        <a:pt x="9686096" y="2603118"/>
                      </a:cubicBezTo>
                      <a:cubicBezTo>
                        <a:pt x="9703226" y="2649027"/>
                        <a:pt x="9690207" y="2640805"/>
                        <a:pt x="9703226" y="2681917"/>
                      </a:cubicBezTo>
                      <a:cubicBezTo>
                        <a:pt x="9678558" y="2683973"/>
                        <a:pt x="9660743" y="2654509"/>
                        <a:pt x="9644983" y="2677806"/>
                      </a:cubicBezTo>
                      <a:cubicBezTo>
                        <a:pt x="9643613" y="2655879"/>
                        <a:pt x="9596334" y="2603118"/>
                        <a:pt x="9596334" y="2615452"/>
                      </a:cubicBezTo>
                      <a:cubicBezTo>
                        <a:pt x="9595648" y="2653824"/>
                        <a:pt x="9662799" y="2710696"/>
                        <a:pt x="9671021" y="2683973"/>
                      </a:cubicBezTo>
                      <a:cubicBezTo>
                        <a:pt x="9666910" y="2715492"/>
                        <a:pt x="9721041" y="2773735"/>
                        <a:pt x="9728578" y="2764141"/>
                      </a:cubicBezTo>
                      <a:cubicBezTo>
                        <a:pt x="9734060" y="2736733"/>
                        <a:pt x="9697744" y="2728511"/>
                        <a:pt x="9697744" y="2703159"/>
                      </a:cubicBezTo>
                      <a:cubicBezTo>
                        <a:pt x="9708022" y="2709325"/>
                        <a:pt x="9703226" y="2694251"/>
                        <a:pt x="9703226" y="2679176"/>
                      </a:cubicBezTo>
                      <a:cubicBezTo>
                        <a:pt x="9758919" y="2754195"/>
                        <a:pt x="9804960" y="2835920"/>
                        <a:pt x="9840267" y="2922426"/>
                      </a:cubicBezTo>
                      <a:cubicBezTo>
                        <a:pt x="9877954" y="2999854"/>
                        <a:pt x="9908788" y="3058782"/>
                        <a:pt x="9943048" y="3045079"/>
                      </a:cubicBezTo>
                      <a:cubicBezTo>
                        <a:pt x="9931400" y="3040967"/>
                        <a:pt x="9923178" y="2994373"/>
                        <a:pt x="9931400" y="3007392"/>
                      </a:cubicBezTo>
                      <a:cubicBezTo>
                        <a:pt x="9939622" y="3020411"/>
                        <a:pt x="9965660" y="3077969"/>
                        <a:pt x="9965660" y="3058098"/>
                      </a:cubicBezTo>
                      <a:cubicBezTo>
                        <a:pt x="9943335" y="3011268"/>
                        <a:pt x="9911341" y="2969699"/>
                        <a:pt x="9871787" y="2936130"/>
                      </a:cubicBezTo>
                      <a:cubicBezTo>
                        <a:pt x="9881380" y="2886794"/>
                        <a:pt x="9827248" y="2862812"/>
                        <a:pt x="9823137" y="2818274"/>
                      </a:cubicBezTo>
                      <a:cubicBezTo>
                        <a:pt x="9850545" y="2831292"/>
                        <a:pt x="9843008" y="2859386"/>
                        <a:pt x="9860138" y="2877201"/>
                      </a:cubicBezTo>
                      <a:cubicBezTo>
                        <a:pt x="9867675" y="2870349"/>
                        <a:pt x="9883436" y="2875831"/>
                        <a:pt x="9883436" y="2856645"/>
                      </a:cubicBezTo>
                      <a:cubicBezTo>
                        <a:pt x="9917696" y="2897072"/>
                        <a:pt x="9930714" y="2879257"/>
                        <a:pt x="9937567" y="2930649"/>
                      </a:cubicBezTo>
                      <a:cubicBezTo>
                        <a:pt x="9921807" y="2938186"/>
                        <a:pt x="9878639" y="2862127"/>
                        <a:pt x="9878639" y="2912147"/>
                      </a:cubicBezTo>
                      <a:cubicBezTo>
                        <a:pt x="9927289" y="2945722"/>
                        <a:pt x="9966345" y="2988206"/>
                        <a:pt x="9971827" y="2970389"/>
                      </a:cubicBezTo>
                      <a:cubicBezTo>
                        <a:pt x="9977309" y="2952575"/>
                        <a:pt x="9932085" y="2903239"/>
                        <a:pt x="9961548" y="2910091"/>
                      </a:cubicBezTo>
                      <a:cubicBezTo>
                        <a:pt x="9965315" y="2927118"/>
                        <a:pt x="9974441" y="2942487"/>
                        <a:pt x="9987587" y="2953946"/>
                      </a:cubicBezTo>
                      <a:cubicBezTo>
                        <a:pt x="9970456" y="2988891"/>
                        <a:pt x="10034181" y="3067691"/>
                        <a:pt x="9982106" y="3062210"/>
                      </a:cubicBezTo>
                      <a:cubicBezTo>
                        <a:pt x="10013778" y="3086443"/>
                        <a:pt x="10040329" y="3116720"/>
                        <a:pt x="10060219" y="3151286"/>
                      </a:cubicBezTo>
                      <a:cubicBezTo>
                        <a:pt x="10085294" y="3186677"/>
                        <a:pt x="10100651" y="3228022"/>
                        <a:pt x="10104757" y="3271199"/>
                      </a:cubicBezTo>
                      <a:cubicBezTo>
                        <a:pt x="10107498" y="3260921"/>
                        <a:pt x="10114350" y="3265718"/>
                        <a:pt x="10121888" y="3265718"/>
                      </a:cubicBezTo>
                      <a:cubicBezTo>
                        <a:pt x="10120601" y="3279915"/>
                        <a:pt x="10126518" y="3293810"/>
                        <a:pt x="10137647" y="3302719"/>
                      </a:cubicBezTo>
                      <a:cubicBezTo>
                        <a:pt x="10133536" y="3322590"/>
                        <a:pt x="10121888" y="3326016"/>
                        <a:pt x="10104073" y="3312998"/>
                      </a:cubicBezTo>
                      <a:cubicBezTo>
                        <a:pt x="10087294" y="3262731"/>
                        <a:pt x="10066440" y="3213918"/>
                        <a:pt x="10041719" y="3167046"/>
                      </a:cubicBezTo>
                      <a:cubicBezTo>
                        <a:pt x="10037607" y="3186233"/>
                        <a:pt x="10010198" y="3145805"/>
                        <a:pt x="10016365" y="3186233"/>
                      </a:cubicBezTo>
                      <a:cubicBezTo>
                        <a:pt x="10058849" y="3206789"/>
                        <a:pt x="10073237" y="3317109"/>
                        <a:pt x="10127369" y="3367814"/>
                      </a:cubicBezTo>
                      <a:cubicBezTo>
                        <a:pt x="10127369" y="3341091"/>
                        <a:pt x="10112980" y="3320535"/>
                        <a:pt x="10136962" y="3334239"/>
                      </a:cubicBezTo>
                      <a:cubicBezTo>
                        <a:pt x="10169852" y="3387685"/>
                        <a:pt x="10189724" y="3515135"/>
                        <a:pt x="10225354" y="3504857"/>
                      </a:cubicBezTo>
                      <a:cubicBezTo>
                        <a:pt x="10211650" y="3524728"/>
                        <a:pt x="10195890" y="3546654"/>
                        <a:pt x="10243855" y="3593249"/>
                      </a:cubicBezTo>
                      <a:cubicBezTo>
                        <a:pt x="10243855" y="3614491"/>
                        <a:pt x="10232206" y="3606268"/>
                        <a:pt x="10232206" y="3626139"/>
                      </a:cubicBezTo>
                      <a:cubicBezTo>
                        <a:pt x="10204112" y="3612435"/>
                        <a:pt x="10229465" y="3586397"/>
                        <a:pt x="10204112" y="3572692"/>
                      </a:cubicBezTo>
                      <a:cubicBezTo>
                        <a:pt x="10205483" y="3643268"/>
                        <a:pt x="10182186" y="3540487"/>
                        <a:pt x="10178760" y="3568581"/>
                      </a:cubicBezTo>
                      <a:cubicBezTo>
                        <a:pt x="10175334" y="3596675"/>
                        <a:pt x="10199316" y="3617231"/>
                        <a:pt x="10205483" y="3643268"/>
                      </a:cubicBezTo>
                      <a:cubicBezTo>
                        <a:pt x="10219187" y="3604898"/>
                        <a:pt x="10239743" y="3677531"/>
                        <a:pt x="10255503" y="3643268"/>
                      </a:cubicBezTo>
                      <a:cubicBezTo>
                        <a:pt x="10244539" y="3663827"/>
                        <a:pt x="10249336" y="3748792"/>
                        <a:pt x="10282912" y="3759071"/>
                      </a:cubicBezTo>
                      <a:cubicBezTo>
                        <a:pt x="10276744" y="3776886"/>
                        <a:pt x="10282912" y="3791961"/>
                        <a:pt x="10282912" y="3809092"/>
                      </a:cubicBezTo>
                      <a:cubicBezTo>
                        <a:pt x="10254818" y="3836500"/>
                        <a:pt x="10228095" y="3699458"/>
                        <a:pt x="10214391" y="3753589"/>
                      </a:cubicBezTo>
                      <a:cubicBezTo>
                        <a:pt x="10195204" y="3619973"/>
                        <a:pt x="10133536" y="3541858"/>
                        <a:pt x="10087627" y="3432224"/>
                      </a:cubicBezTo>
                      <a:cubicBezTo>
                        <a:pt x="10075293" y="3478819"/>
                        <a:pt x="10137647" y="3521987"/>
                        <a:pt x="10111610" y="3547339"/>
                      </a:cubicBezTo>
                      <a:cubicBezTo>
                        <a:pt x="10134221" y="3585712"/>
                        <a:pt x="10141073" y="3585712"/>
                        <a:pt x="10158204" y="3585712"/>
                      </a:cubicBezTo>
                      <a:cubicBezTo>
                        <a:pt x="10169167" y="3656974"/>
                        <a:pt x="10169167" y="3615861"/>
                        <a:pt x="10146555" y="3628880"/>
                      </a:cubicBezTo>
                      <a:cubicBezTo>
                        <a:pt x="10168481" y="3659715"/>
                        <a:pt x="10163685" y="3687808"/>
                        <a:pt x="10183556" y="3669994"/>
                      </a:cubicBezTo>
                      <a:cubicBezTo>
                        <a:pt x="10200686" y="3734403"/>
                        <a:pt x="10145184" y="3667937"/>
                        <a:pt x="10132165" y="3682326"/>
                      </a:cubicBezTo>
                      <a:cubicBezTo>
                        <a:pt x="10156833" y="3717958"/>
                        <a:pt x="10150666" y="3761126"/>
                        <a:pt x="10167111" y="3798813"/>
                      </a:cubicBezTo>
                      <a:cubicBezTo>
                        <a:pt x="10169800" y="3802928"/>
                        <a:pt x="10172094" y="3807286"/>
                        <a:pt x="10173963" y="3811832"/>
                      </a:cubicBezTo>
                      <a:cubicBezTo>
                        <a:pt x="10179445" y="3801553"/>
                        <a:pt x="10187667" y="3798813"/>
                        <a:pt x="10193149" y="3787849"/>
                      </a:cubicBezTo>
                      <a:cubicBezTo>
                        <a:pt x="10169167" y="3770034"/>
                        <a:pt x="10173278" y="3746052"/>
                        <a:pt x="10159574" y="3725495"/>
                      </a:cubicBezTo>
                      <a:cubicBezTo>
                        <a:pt x="10159574" y="3696716"/>
                        <a:pt x="10188353" y="3691234"/>
                        <a:pt x="10192464" y="3725495"/>
                      </a:cubicBezTo>
                      <a:cubicBezTo>
                        <a:pt x="10181500" y="3704253"/>
                        <a:pt x="10158888" y="3706995"/>
                        <a:pt x="10175334" y="3729607"/>
                      </a:cubicBezTo>
                      <a:cubicBezTo>
                        <a:pt x="10191779" y="3752218"/>
                        <a:pt x="10203428" y="3761126"/>
                        <a:pt x="10213020" y="3761126"/>
                      </a:cubicBezTo>
                      <a:cubicBezTo>
                        <a:pt x="10221927" y="3793332"/>
                        <a:pt x="10232206" y="3873501"/>
                        <a:pt x="10247966" y="3873501"/>
                      </a:cubicBezTo>
                      <a:cubicBezTo>
                        <a:pt x="10254132" y="3839240"/>
                        <a:pt x="10221927" y="3812518"/>
                        <a:pt x="10227409" y="3778256"/>
                      </a:cubicBezTo>
                      <a:cubicBezTo>
                        <a:pt x="10256874" y="3799499"/>
                        <a:pt x="10248652" y="3844722"/>
                        <a:pt x="10269207" y="3839240"/>
                      </a:cubicBezTo>
                      <a:cubicBezTo>
                        <a:pt x="10241114" y="3868019"/>
                        <a:pt x="10288393" y="4034526"/>
                        <a:pt x="10322653" y="4020137"/>
                      </a:cubicBezTo>
                      <a:cubicBezTo>
                        <a:pt x="10322653" y="4062620"/>
                        <a:pt x="10295930" y="4048230"/>
                        <a:pt x="10318542" y="4088658"/>
                      </a:cubicBezTo>
                      <a:cubicBezTo>
                        <a:pt x="10328821" y="4098937"/>
                        <a:pt x="10332932" y="4086603"/>
                        <a:pt x="10342525" y="4094825"/>
                      </a:cubicBezTo>
                      <a:cubicBezTo>
                        <a:pt x="10337728" y="4127029"/>
                        <a:pt x="10354858" y="4128401"/>
                        <a:pt x="10367192" y="4141419"/>
                      </a:cubicBezTo>
                      <a:cubicBezTo>
                        <a:pt x="10367192" y="4171569"/>
                        <a:pt x="10363081" y="4207885"/>
                        <a:pt x="10367192" y="4240089"/>
                      </a:cubicBezTo>
                      <a:cubicBezTo>
                        <a:pt x="10334302" y="4170198"/>
                        <a:pt x="10295245" y="4102362"/>
                        <a:pt x="10256874" y="4087972"/>
                      </a:cubicBezTo>
                      <a:cubicBezTo>
                        <a:pt x="10267151" y="4127715"/>
                        <a:pt x="10278800" y="4114695"/>
                        <a:pt x="10292505" y="4121548"/>
                      </a:cubicBezTo>
                      <a:cubicBezTo>
                        <a:pt x="10280170" y="4159920"/>
                        <a:pt x="10310320" y="4191439"/>
                        <a:pt x="10302098" y="4228441"/>
                      </a:cubicBezTo>
                      <a:cubicBezTo>
                        <a:pt x="10287708" y="4209940"/>
                        <a:pt x="10282912" y="4234608"/>
                        <a:pt x="10278115" y="4260647"/>
                      </a:cubicBezTo>
                      <a:cubicBezTo>
                        <a:pt x="10313060" y="4296963"/>
                        <a:pt x="10287023" y="4342873"/>
                        <a:pt x="10297301" y="4355205"/>
                      </a:cubicBezTo>
                      <a:cubicBezTo>
                        <a:pt x="10307578" y="4367540"/>
                        <a:pt x="10324709" y="4396319"/>
                        <a:pt x="10325394" y="4381929"/>
                      </a:cubicBezTo>
                      <a:cubicBezTo>
                        <a:pt x="10326079" y="4367540"/>
                        <a:pt x="10297301" y="4308611"/>
                        <a:pt x="10321968" y="4323686"/>
                      </a:cubicBezTo>
                      <a:cubicBezTo>
                        <a:pt x="10321968" y="4338076"/>
                        <a:pt x="10351433" y="4397004"/>
                        <a:pt x="10351433" y="4379189"/>
                      </a:cubicBezTo>
                      <a:cubicBezTo>
                        <a:pt x="10338414" y="4363429"/>
                        <a:pt x="10330190" y="4298333"/>
                        <a:pt x="10351433" y="4310667"/>
                      </a:cubicBezTo>
                      <a:cubicBezTo>
                        <a:pt x="10391174" y="4355892"/>
                        <a:pt x="10371988" y="4406597"/>
                        <a:pt x="10404879" y="4433320"/>
                      </a:cubicBezTo>
                      <a:cubicBezTo>
                        <a:pt x="10400767" y="4455932"/>
                        <a:pt x="10391174" y="4440857"/>
                        <a:pt x="10384322" y="4444969"/>
                      </a:cubicBezTo>
                      <a:cubicBezTo>
                        <a:pt x="10395286" y="4489507"/>
                        <a:pt x="10395286" y="4571048"/>
                        <a:pt x="10423379" y="4582011"/>
                      </a:cubicBezTo>
                      <a:cubicBezTo>
                        <a:pt x="10409675" y="4658755"/>
                        <a:pt x="10443935" y="4678625"/>
                        <a:pt x="10456269" y="4747147"/>
                      </a:cubicBezTo>
                      <a:cubicBezTo>
                        <a:pt x="10456269" y="4745092"/>
                        <a:pt x="10439139" y="4796482"/>
                        <a:pt x="10465862" y="4796482"/>
                      </a:cubicBezTo>
                      <a:cubicBezTo>
                        <a:pt x="10461065" y="4835539"/>
                        <a:pt x="10449417" y="4808131"/>
                        <a:pt x="10443935" y="4835539"/>
                      </a:cubicBezTo>
                      <a:cubicBezTo>
                        <a:pt x="10472714" y="4855410"/>
                        <a:pt x="10457639" y="4943115"/>
                        <a:pt x="10472714" y="4992451"/>
                      </a:cubicBezTo>
                      <a:cubicBezTo>
                        <a:pt x="10463121" y="4977376"/>
                        <a:pt x="10454899" y="4986283"/>
                        <a:pt x="10447361" y="5010951"/>
                      </a:cubicBezTo>
                      <a:cubicBezTo>
                        <a:pt x="10439139" y="5060257"/>
                        <a:pt x="10463121" y="5028766"/>
                        <a:pt x="10463121" y="5060257"/>
                      </a:cubicBezTo>
                      <a:cubicBezTo>
                        <a:pt x="10455583" y="5052035"/>
                        <a:pt x="10448046" y="5052035"/>
                        <a:pt x="10441880" y="5069165"/>
                      </a:cubicBezTo>
                      <a:cubicBezTo>
                        <a:pt x="10465176" y="5089721"/>
                        <a:pt x="10435713" y="5102740"/>
                        <a:pt x="10445306" y="5127408"/>
                      </a:cubicBezTo>
                      <a:cubicBezTo>
                        <a:pt x="10454899" y="5152075"/>
                        <a:pt x="10461750" y="5109592"/>
                        <a:pt x="10471344" y="5127408"/>
                      </a:cubicBezTo>
                      <a:cubicBezTo>
                        <a:pt x="10465176" y="5191817"/>
                        <a:pt x="10493270" y="5259653"/>
                        <a:pt x="10482307" y="5324062"/>
                      </a:cubicBezTo>
                      <a:cubicBezTo>
                        <a:pt x="10474769" y="5306247"/>
                        <a:pt x="10467918" y="5304876"/>
                        <a:pt x="10460380" y="5312413"/>
                      </a:cubicBezTo>
                      <a:cubicBezTo>
                        <a:pt x="10480251" y="5364489"/>
                        <a:pt x="10482307" y="5399435"/>
                        <a:pt x="10456269" y="5399435"/>
                      </a:cubicBezTo>
                      <a:cubicBezTo>
                        <a:pt x="10468603" y="5469326"/>
                        <a:pt x="10480937" y="5558403"/>
                        <a:pt x="10448046" y="5594034"/>
                      </a:cubicBezTo>
                      <a:cubicBezTo>
                        <a:pt x="10464492" y="5628980"/>
                        <a:pt x="10447361" y="5659128"/>
                        <a:pt x="10451472" y="5692704"/>
                      </a:cubicBezTo>
                      <a:cubicBezTo>
                        <a:pt x="10465862" y="5702982"/>
                        <a:pt x="10459010" y="5728334"/>
                        <a:pt x="10476825" y="5746835"/>
                      </a:cubicBezTo>
                      <a:cubicBezTo>
                        <a:pt x="10459010" y="5763280"/>
                        <a:pt x="10454214" y="5763966"/>
                        <a:pt x="10454214" y="5802337"/>
                      </a:cubicBezTo>
                      <a:cubicBezTo>
                        <a:pt x="10436398" y="5798911"/>
                        <a:pt x="10444620" y="5750261"/>
                        <a:pt x="10444620" y="5721482"/>
                      </a:cubicBezTo>
                      <a:cubicBezTo>
                        <a:pt x="10424749" y="5746150"/>
                        <a:pt x="10410360" y="5709149"/>
                        <a:pt x="10394600" y="5693389"/>
                      </a:cubicBezTo>
                      <a:cubicBezTo>
                        <a:pt x="10385693" y="5733131"/>
                        <a:pt x="10380211" y="5772873"/>
                        <a:pt x="10402822" y="5792059"/>
                      </a:cubicBezTo>
                      <a:cubicBezTo>
                        <a:pt x="10379452" y="5847637"/>
                        <a:pt x="10375824" y="5909544"/>
                        <a:pt x="10392544" y="5967472"/>
                      </a:cubicBezTo>
                      <a:cubicBezTo>
                        <a:pt x="10382267" y="6003103"/>
                        <a:pt x="10367192" y="5953082"/>
                        <a:pt x="10367192" y="5991454"/>
                      </a:cubicBezTo>
                      <a:cubicBezTo>
                        <a:pt x="10369933" y="6003788"/>
                        <a:pt x="10375414" y="5996936"/>
                        <a:pt x="10378841" y="6003788"/>
                      </a:cubicBezTo>
                      <a:cubicBezTo>
                        <a:pt x="10358391" y="6054337"/>
                        <a:pt x="10347472" y="6108234"/>
                        <a:pt x="10346636" y="6162756"/>
                      </a:cubicBezTo>
                      <a:cubicBezTo>
                        <a:pt x="10343895" y="6187424"/>
                        <a:pt x="10341154" y="6212091"/>
                        <a:pt x="10337043" y="6236758"/>
                      </a:cubicBezTo>
                      <a:cubicBezTo>
                        <a:pt x="10345980" y="6240573"/>
                        <a:pt x="10353099" y="6247692"/>
                        <a:pt x="10356913" y="6256629"/>
                      </a:cubicBezTo>
                      <a:cubicBezTo>
                        <a:pt x="10362395" y="6244296"/>
                        <a:pt x="10372674" y="6234018"/>
                        <a:pt x="10362395" y="6217573"/>
                      </a:cubicBezTo>
                      <a:cubicBezTo>
                        <a:pt x="10355544" y="6225795"/>
                        <a:pt x="10356229" y="6246352"/>
                        <a:pt x="10350062" y="6234018"/>
                      </a:cubicBezTo>
                      <a:cubicBezTo>
                        <a:pt x="10356913" y="6137403"/>
                        <a:pt x="10384322" y="6104513"/>
                        <a:pt x="10389118" y="6014751"/>
                      </a:cubicBezTo>
                      <a:cubicBezTo>
                        <a:pt x="10394600" y="6040104"/>
                        <a:pt x="10388433" y="6086698"/>
                        <a:pt x="10411730" y="6040104"/>
                      </a:cubicBezTo>
                      <a:cubicBezTo>
                        <a:pt x="10419268" y="6081216"/>
                        <a:pt x="10411730" y="6103828"/>
                        <a:pt x="10391860" y="6115477"/>
                      </a:cubicBezTo>
                      <a:cubicBezTo>
                        <a:pt x="10395897" y="6143383"/>
                        <a:pt x="10397729" y="6171564"/>
                        <a:pt x="10397341" y="6199758"/>
                      </a:cubicBezTo>
                      <a:cubicBezTo>
                        <a:pt x="10397294" y="6233667"/>
                        <a:pt x="10392215" y="6267381"/>
                        <a:pt x="10382267" y="6299798"/>
                      </a:cubicBezTo>
                      <a:cubicBezTo>
                        <a:pt x="10386425" y="6302664"/>
                        <a:pt x="10391067" y="6304754"/>
                        <a:pt x="10395971" y="6305964"/>
                      </a:cubicBezTo>
                      <a:cubicBezTo>
                        <a:pt x="10405564" y="6346392"/>
                        <a:pt x="10378841" y="6381337"/>
                        <a:pt x="10359655" y="6414913"/>
                      </a:cubicBezTo>
                      <a:cubicBezTo>
                        <a:pt x="10346636" y="6483434"/>
                        <a:pt x="10334302" y="6551954"/>
                        <a:pt x="10321968" y="6620475"/>
                      </a:cubicBezTo>
                      <a:cubicBezTo>
                        <a:pt x="10304838" y="6649254"/>
                        <a:pt x="10302098" y="6625956"/>
                        <a:pt x="10287023" y="6649254"/>
                      </a:cubicBezTo>
                      <a:lnTo>
                        <a:pt x="10293874" y="6693107"/>
                      </a:lnTo>
                      <a:cubicBezTo>
                        <a:pt x="10281541" y="6710237"/>
                        <a:pt x="10278800" y="6693107"/>
                        <a:pt x="10271262" y="6693107"/>
                      </a:cubicBezTo>
                      <a:cubicBezTo>
                        <a:pt x="10274004" y="6715034"/>
                        <a:pt x="10254132" y="6728053"/>
                        <a:pt x="10262355" y="6752035"/>
                      </a:cubicBezTo>
                      <a:cubicBezTo>
                        <a:pt x="10270578" y="6744498"/>
                        <a:pt x="10284282" y="6728053"/>
                        <a:pt x="10284282" y="6739701"/>
                      </a:cubicBezTo>
                      <a:cubicBezTo>
                        <a:pt x="10269893" y="6765054"/>
                        <a:pt x="10274004" y="6798629"/>
                        <a:pt x="10254818" y="6821926"/>
                      </a:cubicBezTo>
                      <a:cubicBezTo>
                        <a:pt x="10252077" y="6804796"/>
                        <a:pt x="10251392" y="6782869"/>
                        <a:pt x="10237002" y="6804796"/>
                      </a:cubicBezTo>
                      <a:cubicBezTo>
                        <a:pt x="10243170" y="6828093"/>
                        <a:pt x="10228095" y="6842482"/>
                        <a:pt x="10237002" y="6867150"/>
                      </a:cubicBezTo>
                      <a:cubicBezTo>
                        <a:pt x="10248652" y="6854816"/>
                        <a:pt x="10255503" y="6857557"/>
                        <a:pt x="10260300" y="6867150"/>
                      </a:cubicBezTo>
                      <a:cubicBezTo>
                        <a:pt x="10241670" y="6882782"/>
                        <a:pt x="10229470" y="6904743"/>
                        <a:pt x="10226040" y="6928819"/>
                      </a:cubicBezTo>
                      <a:cubicBezTo>
                        <a:pt x="10258929" y="6964449"/>
                        <a:pt x="10251392" y="6995283"/>
                        <a:pt x="10204112" y="7032970"/>
                      </a:cubicBezTo>
                      <a:cubicBezTo>
                        <a:pt x="10191786" y="7041779"/>
                        <a:pt x="10176725" y="7045909"/>
                        <a:pt x="10161630" y="7044618"/>
                      </a:cubicBezTo>
                      <a:cubicBezTo>
                        <a:pt x="10157519" y="7054211"/>
                        <a:pt x="10154093" y="7064489"/>
                        <a:pt x="10149981" y="7074768"/>
                      </a:cubicBezTo>
                      <a:cubicBezTo>
                        <a:pt x="10170537" y="7112454"/>
                        <a:pt x="10171223" y="7113139"/>
                        <a:pt x="10136276" y="7119306"/>
                      </a:cubicBezTo>
                      <a:cubicBezTo>
                        <a:pt x="10132165" y="7133010"/>
                        <a:pt x="10127369" y="7146029"/>
                        <a:pt x="10123258" y="7159734"/>
                      </a:cubicBezTo>
                      <a:cubicBezTo>
                        <a:pt x="10163063" y="7201014"/>
                        <a:pt x="10209356" y="7235502"/>
                        <a:pt x="10260300" y="7261829"/>
                      </a:cubicBezTo>
                      <a:cubicBezTo>
                        <a:pt x="10278800" y="7274163"/>
                        <a:pt x="10278115" y="7281700"/>
                        <a:pt x="10260300" y="7318017"/>
                      </a:cubicBezTo>
                      <a:cubicBezTo>
                        <a:pt x="10242484" y="7354332"/>
                        <a:pt x="10269207" y="7381741"/>
                        <a:pt x="10284282" y="7394075"/>
                      </a:cubicBezTo>
                      <a:cubicBezTo>
                        <a:pt x="10299356" y="7406408"/>
                        <a:pt x="10315802" y="7411890"/>
                        <a:pt x="10323339" y="7387222"/>
                      </a:cubicBezTo>
                      <a:cubicBezTo>
                        <a:pt x="10330876" y="7362555"/>
                        <a:pt x="10340469" y="7343369"/>
                        <a:pt x="10371303" y="7343369"/>
                      </a:cubicBezTo>
                      <a:cubicBezTo>
                        <a:pt x="10394963" y="7342607"/>
                        <a:pt x="10418015" y="7350945"/>
                        <a:pt x="10435713" y="7366666"/>
                      </a:cubicBezTo>
                      <a:cubicBezTo>
                        <a:pt x="10466547" y="7393389"/>
                        <a:pt x="10475455" y="7418057"/>
                        <a:pt x="10457639" y="7444095"/>
                      </a:cubicBezTo>
                      <a:cubicBezTo>
                        <a:pt x="10431357" y="7476666"/>
                        <a:pt x="10408402" y="7511787"/>
                        <a:pt x="10389118" y="7548932"/>
                      </a:cubicBezTo>
                      <a:cubicBezTo>
                        <a:pt x="10371674" y="7590040"/>
                        <a:pt x="10328329" y="7613837"/>
                        <a:pt x="10284282" y="7606489"/>
                      </a:cubicBezTo>
                      <a:cubicBezTo>
                        <a:pt x="10266467" y="7605118"/>
                        <a:pt x="10254818" y="7620878"/>
                        <a:pt x="10250707" y="7639379"/>
                      </a:cubicBezTo>
                      <a:cubicBezTo>
                        <a:pt x="10222613" y="7639379"/>
                        <a:pt x="10189724" y="7653083"/>
                        <a:pt x="10176704" y="7611285"/>
                      </a:cubicBezTo>
                      <a:cubicBezTo>
                        <a:pt x="10171655" y="7593987"/>
                        <a:pt x="10163531" y="7577739"/>
                        <a:pt x="10152722" y="7563320"/>
                      </a:cubicBezTo>
                      <a:cubicBezTo>
                        <a:pt x="10130161" y="7532504"/>
                        <a:pt x="10090145" y="7519999"/>
                        <a:pt x="10054052" y="7532486"/>
                      </a:cubicBezTo>
                      <a:cubicBezTo>
                        <a:pt x="10042403" y="7537283"/>
                        <a:pt x="10034181" y="7552357"/>
                        <a:pt x="10022533" y="7552357"/>
                      </a:cubicBezTo>
                      <a:cubicBezTo>
                        <a:pt x="9978680" y="7563320"/>
                        <a:pt x="9963605" y="7609915"/>
                        <a:pt x="9932085" y="7631841"/>
                      </a:cubicBezTo>
                      <a:lnTo>
                        <a:pt x="9925918" y="7631841"/>
                      </a:lnTo>
                      <a:cubicBezTo>
                        <a:pt x="9922352" y="7641522"/>
                        <a:pt x="9920272" y="7651687"/>
                        <a:pt x="9919752" y="7661991"/>
                      </a:cubicBezTo>
                      <a:cubicBezTo>
                        <a:pt x="9864250" y="7710640"/>
                        <a:pt x="9873843" y="7767513"/>
                        <a:pt x="9838212" y="7805199"/>
                      </a:cubicBezTo>
                      <a:cubicBezTo>
                        <a:pt x="9816970" y="7788069"/>
                        <a:pt x="9860824" y="7743530"/>
                        <a:pt x="9869731" y="7709955"/>
                      </a:cubicBezTo>
                      <a:cubicBezTo>
                        <a:pt x="9860824" y="7714066"/>
                        <a:pt x="9860138" y="7709955"/>
                        <a:pt x="9853971" y="7709955"/>
                      </a:cubicBezTo>
                      <a:cubicBezTo>
                        <a:pt x="9819026" y="7772994"/>
                        <a:pt x="9788192" y="7835348"/>
                        <a:pt x="9750505" y="7894961"/>
                      </a:cubicBezTo>
                      <a:cubicBezTo>
                        <a:pt x="9783119" y="7868045"/>
                        <a:pt x="9808152" y="7833092"/>
                        <a:pt x="9823137" y="7793550"/>
                      </a:cubicBezTo>
                      <a:cubicBezTo>
                        <a:pt x="9819026" y="7814107"/>
                        <a:pt x="9832730" y="7807255"/>
                        <a:pt x="9836841" y="7814107"/>
                      </a:cubicBezTo>
                      <a:cubicBezTo>
                        <a:pt x="9781339" y="7862756"/>
                        <a:pt x="9818340" y="7856590"/>
                        <a:pt x="9788877" y="7898387"/>
                      </a:cubicBezTo>
                      <a:cubicBezTo>
                        <a:pt x="9759516" y="7913613"/>
                        <a:pt x="9735582" y="7937547"/>
                        <a:pt x="9720356" y="7966908"/>
                      </a:cubicBezTo>
                      <a:cubicBezTo>
                        <a:pt x="9744339" y="7966908"/>
                        <a:pt x="9751876" y="7954574"/>
                        <a:pt x="9768320" y="7954574"/>
                      </a:cubicBezTo>
                      <a:cubicBezTo>
                        <a:pt x="9742282" y="7971019"/>
                        <a:pt x="9739542" y="8005280"/>
                        <a:pt x="9705966" y="8016243"/>
                      </a:cubicBezTo>
                      <a:cubicBezTo>
                        <a:pt x="9716930" y="8032688"/>
                        <a:pt x="9690207" y="8092301"/>
                        <a:pt x="9664854" y="8084764"/>
                      </a:cubicBezTo>
                      <a:cubicBezTo>
                        <a:pt x="9658022" y="8108667"/>
                        <a:pt x="9648361" y="8131670"/>
                        <a:pt x="9636076" y="8153284"/>
                      </a:cubicBezTo>
                      <a:cubicBezTo>
                        <a:pt x="9640681" y="8151547"/>
                        <a:pt x="9645055" y="8149245"/>
                        <a:pt x="9649095" y="8146432"/>
                      </a:cubicBezTo>
                      <a:cubicBezTo>
                        <a:pt x="9669340" y="8125519"/>
                        <a:pt x="9692402" y="8107530"/>
                        <a:pt x="9717616" y="8092986"/>
                      </a:cubicBezTo>
                      <a:cubicBezTo>
                        <a:pt x="9729949" y="8088875"/>
                        <a:pt x="9752561" y="8122450"/>
                        <a:pt x="9776542" y="8098468"/>
                      </a:cubicBezTo>
                      <a:cubicBezTo>
                        <a:pt x="9788192" y="8085449"/>
                        <a:pt x="9801896" y="8088875"/>
                        <a:pt x="9801896" y="8103949"/>
                      </a:cubicBezTo>
                      <a:cubicBezTo>
                        <a:pt x="9793673" y="8153284"/>
                        <a:pt x="9788192" y="8206046"/>
                        <a:pt x="9733375" y="8230028"/>
                      </a:cubicBezTo>
                      <a:cubicBezTo>
                        <a:pt x="9722411" y="8197138"/>
                        <a:pt x="9700485" y="8184119"/>
                        <a:pt x="9668965" y="8204675"/>
                      </a:cubicBezTo>
                      <a:cubicBezTo>
                        <a:pt x="9658999" y="8211685"/>
                        <a:pt x="9649605" y="8219476"/>
                        <a:pt x="9640872" y="8227972"/>
                      </a:cubicBezTo>
                      <a:cubicBezTo>
                        <a:pt x="9629200" y="8251691"/>
                        <a:pt x="9615922" y="8274585"/>
                        <a:pt x="9601129" y="8296493"/>
                      </a:cubicBezTo>
                      <a:cubicBezTo>
                        <a:pt x="9601226" y="8282818"/>
                        <a:pt x="9604761" y="8269387"/>
                        <a:pt x="9611407" y="8257436"/>
                      </a:cubicBezTo>
                      <a:cubicBezTo>
                        <a:pt x="9595442" y="8267920"/>
                        <a:pt x="9576141" y="8272073"/>
                        <a:pt x="9557276" y="8269085"/>
                      </a:cubicBezTo>
                      <a:cubicBezTo>
                        <a:pt x="9554599" y="8272149"/>
                        <a:pt x="9552083" y="8275351"/>
                        <a:pt x="9549739" y="8278677"/>
                      </a:cubicBezTo>
                      <a:cubicBezTo>
                        <a:pt x="9532609" y="8319105"/>
                        <a:pt x="9557962" y="8330068"/>
                        <a:pt x="9532609" y="8352680"/>
                      </a:cubicBezTo>
                      <a:cubicBezTo>
                        <a:pt x="9525071" y="8320475"/>
                        <a:pt x="9504516" y="8380773"/>
                        <a:pt x="9471626" y="8376662"/>
                      </a:cubicBezTo>
                      <a:cubicBezTo>
                        <a:pt x="9463617" y="8417529"/>
                        <a:pt x="9446263" y="8455990"/>
                        <a:pt x="9420921" y="8489036"/>
                      </a:cubicBezTo>
                      <a:cubicBezTo>
                        <a:pt x="9396991" y="8514298"/>
                        <a:pt x="9382267" y="8546884"/>
                        <a:pt x="9379123" y="8581539"/>
                      </a:cubicBezTo>
                      <a:cubicBezTo>
                        <a:pt x="9349658" y="8591132"/>
                        <a:pt x="9346232" y="8628133"/>
                        <a:pt x="9326362" y="8650060"/>
                      </a:cubicBezTo>
                      <a:cubicBezTo>
                        <a:pt x="9322250" y="8615799"/>
                        <a:pt x="9289361" y="8652115"/>
                        <a:pt x="9253730" y="8700080"/>
                      </a:cubicBezTo>
                      <a:cubicBezTo>
                        <a:pt x="9221760" y="8743532"/>
                        <a:pt x="9193128" y="8789344"/>
                        <a:pt x="9168079" y="8837122"/>
                      </a:cubicBezTo>
                      <a:cubicBezTo>
                        <a:pt x="9134503" y="8832325"/>
                        <a:pt x="9203710" y="8772027"/>
                        <a:pt x="9192746" y="8763804"/>
                      </a:cubicBezTo>
                      <a:cubicBezTo>
                        <a:pt x="9165846" y="8775967"/>
                        <a:pt x="9141088" y="8792395"/>
                        <a:pt x="9119429" y="8812454"/>
                      </a:cubicBezTo>
                      <a:cubicBezTo>
                        <a:pt x="9150949" y="8812454"/>
                        <a:pt x="9116002" y="8827529"/>
                        <a:pt x="9099558" y="8847399"/>
                      </a:cubicBezTo>
                      <a:cubicBezTo>
                        <a:pt x="9116688" y="8858363"/>
                        <a:pt x="9109151" y="8865900"/>
                        <a:pt x="9109151" y="8887827"/>
                      </a:cubicBezTo>
                      <a:cubicBezTo>
                        <a:pt x="9072835" y="8907698"/>
                        <a:pt x="9107780" y="8856307"/>
                        <a:pt x="9085854" y="8861789"/>
                      </a:cubicBezTo>
                      <a:cubicBezTo>
                        <a:pt x="9048852" y="8878234"/>
                        <a:pt x="9016647" y="8913864"/>
                        <a:pt x="9002943" y="8883715"/>
                      </a:cubicBezTo>
                      <a:cubicBezTo>
                        <a:pt x="8996777" y="8913180"/>
                        <a:pt x="9008425" y="8928254"/>
                        <a:pt x="9002943" y="8959773"/>
                      </a:cubicBezTo>
                      <a:lnTo>
                        <a:pt x="9023500" y="8972108"/>
                      </a:lnTo>
                      <a:lnTo>
                        <a:pt x="9035148" y="8979645"/>
                      </a:lnTo>
                      <a:cubicBezTo>
                        <a:pt x="9050736" y="8959808"/>
                        <a:pt x="9069488" y="8942675"/>
                        <a:pt x="9090650" y="8928939"/>
                      </a:cubicBezTo>
                      <a:cubicBezTo>
                        <a:pt x="9081830" y="8952298"/>
                        <a:pt x="9066342" y="8972550"/>
                        <a:pt x="9046112" y="8987182"/>
                      </a:cubicBezTo>
                      <a:cubicBezTo>
                        <a:pt x="9057545" y="8994785"/>
                        <a:pt x="9062573" y="9009032"/>
                        <a:pt x="9058445" y="9022127"/>
                      </a:cubicBezTo>
                      <a:cubicBezTo>
                        <a:pt x="9054334" y="9040628"/>
                        <a:pt x="9037204" y="9047480"/>
                        <a:pt x="9016647" y="9047481"/>
                      </a:cubicBezTo>
                      <a:cubicBezTo>
                        <a:pt x="9006706" y="9047778"/>
                        <a:pt x="8996827" y="9049157"/>
                        <a:pt x="8987184" y="9051592"/>
                      </a:cubicBezTo>
                      <a:cubicBezTo>
                        <a:pt x="8957035" y="9083111"/>
                        <a:pt x="8917292" y="9123538"/>
                        <a:pt x="8904959" y="9116686"/>
                      </a:cubicBezTo>
                      <a:cubicBezTo>
                        <a:pt x="8913863" y="9111555"/>
                        <a:pt x="8920478" y="9103224"/>
                        <a:pt x="8923460" y="9093390"/>
                      </a:cubicBezTo>
                      <a:cubicBezTo>
                        <a:pt x="8911974" y="9095449"/>
                        <a:pt x="8900725" y="9098663"/>
                        <a:pt x="8889885" y="9102982"/>
                      </a:cubicBezTo>
                      <a:lnTo>
                        <a:pt x="8870699" y="9113945"/>
                      </a:lnTo>
                      <a:cubicBezTo>
                        <a:pt x="8861106" y="9119427"/>
                        <a:pt x="8855624" y="9133131"/>
                        <a:pt x="8848087" y="9142724"/>
                      </a:cubicBezTo>
                      <a:cubicBezTo>
                        <a:pt x="8857886" y="9148486"/>
                        <a:pt x="8868210" y="9153304"/>
                        <a:pt x="8878921" y="9157113"/>
                      </a:cubicBezTo>
                      <a:cubicBezTo>
                        <a:pt x="8890569" y="9157113"/>
                        <a:pt x="8904273" y="9157113"/>
                        <a:pt x="8915237" y="9157113"/>
                      </a:cubicBezTo>
                      <a:cubicBezTo>
                        <a:pt x="8926179" y="9162100"/>
                        <a:pt x="8936522" y="9168306"/>
                        <a:pt x="8946071" y="9175614"/>
                      </a:cubicBezTo>
                      <a:cubicBezTo>
                        <a:pt x="8942253" y="9180242"/>
                        <a:pt x="8937880" y="9184384"/>
                        <a:pt x="8933052" y="9187948"/>
                      </a:cubicBezTo>
                      <a:cubicBezTo>
                        <a:pt x="8900847" y="9203708"/>
                        <a:pt x="8867957" y="9218097"/>
                        <a:pt x="8836437" y="9233857"/>
                      </a:cubicBezTo>
                      <a:cubicBezTo>
                        <a:pt x="8827643" y="9239481"/>
                        <a:pt x="8819386" y="9245904"/>
                        <a:pt x="8811770" y="9253043"/>
                      </a:cubicBezTo>
                      <a:cubicBezTo>
                        <a:pt x="8821624" y="9259510"/>
                        <a:pt x="8832203" y="9264799"/>
                        <a:pt x="8843290" y="9268803"/>
                      </a:cubicBezTo>
                      <a:cubicBezTo>
                        <a:pt x="8861953" y="9271196"/>
                        <a:pt x="8875990" y="9286989"/>
                        <a:pt x="8876180" y="9305803"/>
                      </a:cubicBezTo>
                      <a:cubicBezTo>
                        <a:pt x="8876180" y="9323619"/>
                        <a:pt x="8880292" y="9357880"/>
                        <a:pt x="8872069" y="9357880"/>
                      </a:cubicBezTo>
                      <a:cubicBezTo>
                        <a:pt x="8787103" y="9398992"/>
                        <a:pt x="8728175" y="9489440"/>
                        <a:pt x="8620597" y="9489440"/>
                      </a:cubicBezTo>
                      <a:cubicBezTo>
                        <a:pt x="8609312" y="9486928"/>
                        <a:pt x="8598612" y="9482276"/>
                        <a:pt x="8589078" y="9475736"/>
                      </a:cubicBezTo>
                      <a:cubicBezTo>
                        <a:pt x="8595706" y="9468192"/>
                        <a:pt x="8603049" y="9461307"/>
                        <a:pt x="8611005" y="9455179"/>
                      </a:cubicBezTo>
                      <a:cubicBezTo>
                        <a:pt x="8615116" y="9455179"/>
                        <a:pt x="8623338" y="9455179"/>
                        <a:pt x="8628820" y="9455179"/>
                      </a:cubicBezTo>
                      <a:cubicBezTo>
                        <a:pt x="8634112" y="9452535"/>
                        <a:pt x="8638783" y="9448798"/>
                        <a:pt x="8642524" y="9444216"/>
                      </a:cubicBezTo>
                      <a:cubicBezTo>
                        <a:pt x="8638413" y="9435308"/>
                        <a:pt x="8632931" y="9421604"/>
                        <a:pt x="8626079" y="9421604"/>
                      </a:cubicBezTo>
                      <a:cubicBezTo>
                        <a:pt x="8608264" y="9421604"/>
                        <a:pt x="8589078" y="9421604"/>
                        <a:pt x="8571263" y="9421604"/>
                      </a:cubicBezTo>
                      <a:cubicBezTo>
                        <a:pt x="8515108" y="9411697"/>
                        <a:pt x="8458401" y="9435885"/>
                        <a:pt x="8426684" y="9483272"/>
                      </a:cubicBezTo>
                      <a:cubicBezTo>
                        <a:pt x="8388997" y="9536718"/>
                        <a:pt x="8337607" y="9531922"/>
                        <a:pt x="8284161" y="9531922"/>
                      </a:cubicBezTo>
                      <a:cubicBezTo>
                        <a:pt x="8268806" y="9547214"/>
                        <a:pt x="8257908" y="9566402"/>
                        <a:pt x="8252642" y="9587424"/>
                      </a:cubicBezTo>
                      <a:cubicBezTo>
                        <a:pt x="8222832" y="9599101"/>
                        <a:pt x="8195768" y="9616834"/>
                        <a:pt x="8173157" y="9639499"/>
                      </a:cubicBezTo>
                      <a:cubicBezTo>
                        <a:pt x="8176416" y="9647540"/>
                        <a:pt x="8179162" y="9655779"/>
                        <a:pt x="8181380" y="9664167"/>
                      </a:cubicBezTo>
                      <a:cubicBezTo>
                        <a:pt x="8193028" y="9703909"/>
                        <a:pt x="8197139" y="9721039"/>
                        <a:pt x="8171102" y="9736114"/>
                      </a:cubicBezTo>
                      <a:cubicBezTo>
                        <a:pt x="8145064" y="9751188"/>
                        <a:pt x="8114229" y="9765578"/>
                        <a:pt x="8091617" y="9778597"/>
                      </a:cubicBezTo>
                      <a:cubicBezTo>
                        <a:pt x="8069006" y="9791615"/>
                        <a:pt x="8060098" y="9771745"/>
                        <a:pt x="8047764" y="9762151"/>
                      </a:cubicBezTo>
                      <a:cubicBezTo>
                        <a:pt x="8039966" y="9755834"/>
                        <a:pt x="8033650" y="9747881"/>
                        <a:pt x="8029264" y="9738854"/>
                      </a:cubicBezTo>
                      <a:cubicBezTo>
                        <a:pt x="8022366" y="9741177"/>
                        <a:pt x="8015249" y="9742784"/>
                        <a:pt x="8008022" y="9743651"/>
                      </a:cubicBezTo>
                      <a:cubicBezTo>
                        <a:pt x="8010078" y="9755299"/>
                        <a:pt x="8006652" y="9771060"/>
                        <a:pt x="7982670" y="9779282"/>
                      </a:cubicBezTo>
                      <a:cubicBezTo>
                        <a:pt x="7958687" y="9787504"/>
                        <a:pt x="7955261" y="9777227"/>
                        <a:pt x="7949779" y="9770374"/>
                      </a:cubicBezTo>
                      <a:lnTo>
                        <a:pt x="7944298" y="9775171"/>
                      </a:lnTo>
                      <a:cubicBezTo>
                        <a:pt x="7939502" y="9778597"/>
                        <a:pt x="7934020" y="9784078"/>
                        <a:pt x="7929223" y="9784079"/>
                      </a:cubicBezTo>
                      <a:cubicBezTo>
                        <a:pt x="7925189" y="9782409"/>
                        <a:pt x="7921985" y="9779205"/>
                        <a:pt x="7920315" y="9775171"/>
                      </a:cubicBezTo>
                      <a:cubicBezTo>
                        <a:pt x="7899759" y="9798468"/>
                        <a:pt x="7954576" y="9779282"/>
                        <a:pt x="7924427" y="9808061"/>
                      </a:cubicBezTo>
                      <a:cubicBezTo>
                        <a:pt x="7869610" y="9841636"/>
                        <a:pt x="7821646" y="9853285"/>
                        <a:pt x="7795608" y="9898509"/>
                      </a:cubicBezTo>
                      <a:cubicBezTo>
                        <a:pt x="7748329" y="9913582"/>
                        <a:pt x="7812053" y="9869044"/>
                        <a:pt x="7785330" y="9873841"/>
                      </a:cubicBezTo>
                      <a:cubicBezTo>
                        <a:pt x="7740791" y="9898509"/>
                        <a:pt x="7672956" y="9921805"/>
                        <a:pt x="7664048" y="9960177"/>
                      </a:cubicBezTo>
                      <a:cubicBezTo>
                        <a:pt x="7622440" y="9970612"/>
                        <a:pt x="7583918" y="9990813"/>
                        <a:pt x="7551674" y="10019105"/>
                      </a:cubicBezTo>
                      <a:cubicBezTo>
                        <a:pt x="7527692" y="10019790"/>
                        <a:pt x="7534544" y="10006086"/>
                        <a:pt x="7497542" y="10010883"/>
                      </a:cubicBezTo>
                      <a:cubicBezTo>
                        <a:pt x="7480412" y="10049939"/>
                        <a:pt x="7435189" y="10025957"/>
                        <a:pt x="7411891" y="10056791"/>
                      </a:cubicBezTo>
                      <a:cubicBezTo>
                        <a:pt x="7422170" y="10065014"/>
                        <a:pt x="7410521" y="10082829"/>
                        <a:pt x="7405039" y="10097903"/>
                      </a:cubicBezTo>
                      <a:cubicBezTo>
                        <a:pt x="7364612" y="10094478"/>
                        <a:pt x="7431762" y="10047883"/>
                        <a:pt x="7378316" y="10047883"/>
                      </a:cubicBezTo>
                      <a:cubicBezTo>
                        <a:pt x="7366668" y="10062958"/>
                        <a:pt x="7349538" y="10062958"/>
                        <a:pt x="7335148" y="10070495"/>
                      </a:cubicBezTo>
                      <a:cubicBezTo>
                        <a:pt x="7343371" y="10078033"/>
                        <a:pt x="7355704" y="10083514"/>
                        <a:pt x="7335148" y="10103385"/>
                      </a:cubicBezTo>
                      <a:cubicBezTo>
                        <a:pt x="7299517" y="10106126"/>
                        <a:pt x="7334463" y="10075291"/>
                        <a:pt x="7291980" y="10093792"/>
                      </a:cubicBezTo>
                      <a:cubicBezTo>
                        <a:pt x="7267998" y="10119144"/>
                        <a:pt x="7290610" y="10125997"/>
                        <a:pt x="7304314" y="10135590"/>
                      </a:cubicBezTo>
                      <a:cubicBezTo>
                        <a:pt x="7260461" y="10125997"/>
                        <a:pt x="7298832" y="10156831"/>
                        <a:pt x="7260461" y="10156831"/>
                      </a:cubicBezTo>
                      <a:cubicBezTo>
                        <a:pt x="7264915" y="10151350"/>
                        <a:pt x="7261146" y="10151350"/>
                        <a:pt x="7254294" y="10152720"/>
                      </a:cubicBezTo>
                      <a:lnTo>
                        <a:pt x="7230326" y="10156715"/>
                      </a:lnTo>
                      <a:lnTo>
                        <a:pt x="7229883" y="10156638"/>
                      </a:lnTo>
                      <a:lnTo>
                        <a:pt x="7249497" y="10141842"/>
                      </a:lnTo>
                      <a:cubicBezTo>
                        <a:pt x="7255664" y="10138331"/>
                        <a:pt x="7259090" y="10135932"/>
                        <a:pt x="7252923" y="10133534"/>
                      </a:cubicBezTo>
                      <a:cubicBezTo>
                        <a:pt x="7217978" y="10127368"/>
                        <a:pt x="7191940" y="10154091"/>
                        <a:pt x="7162476" y="10167110"/>
                      </a:cubicBezTo>
                      <a:cubicBezTo>
                        <a:pt x="7182519" y="10173790"/>
                        <a:pt x="7195623" y="10156574"/>
                        <a:pt x="7212486" y="10153619"/>
                      </a:cubicBezTo>
                      <a:lnTo>
                        <a:pt x="7229883" y="10156638"/>
                      </a:lnTo>
                      <a:lnTo>
                        <a:pt x="7229626" y="10156831"/>
                      </a:lnTo>
                      <a:lnTo>
                        <a:pt x="7230326" y="10156715"/>
                      </a:lnTo>
                      <a:lnTo>
                        <a:pt x="7230997" y="10156831"/>
                      </a:lnTo>
                      <a:cubicBezTo>
                        <a:pt x="7191254" y="10201370"/>
                        <a:pt x="7131642" y="10193147"/>
                        <a:pt x="7141235" y="10231520"/>
                      </a:cubicBezTo>
                      <a:cubicBezTo>
                        <a:pt x="7132327" y="10210963"/>
                        <a:pt x="7106289" y="10222611"/>
                        <a:pt x="7095326" y="10210963"/>
                      </a:cubicBezTo>
                      <a:cubicBezTo>
                        <a:pt x="7107660" y="10203426"/>
                        <a:pt x="7127530" y="10180814"/>
                        <a:pt x="7115196" y="10171221"/>
                      </a:cubicBezTo>
                      <a:cubicBezTo>
                        <a:pt x="7081621" y="10184240"/>
                        <a:pt x="6999397" y="10194518"/>
                        <a:pt x="6999397" y="10224667"/>
                      </a:cubicBezTo>
                      <a:cubicBezTo>
                        <a:pt x="7023379" y="10204111"/>
                        <a:pt x="7073399" y="10200684"/>
                        <a:pt x="7077510" y="10217815"/>
                      </a:cubicBezTo>
                      <a:cubicBezTo>
                        <a:pt x="7022406" y="10243041"/>
                        <a:pt x="6969268" y="10272360"/>
                        <a:pt x="6918542" y="10305521"/>
                      </a:cubicBezTo>
                      <a:cubicBezTo>
                        <a:pt x="6865781" y="10299354"/>
                        <a:pt x="6818502" y="10350745"/>
                        <a:pt x="6811650" y="10315114"/>
                      </a:cubicBezTo>
                      <a:cubicBezTo>
                        <a:pt x="6765741" y="10344578"/>
                        <a:pt x="6730795" y="10346634"/>
                        <a:pt x="6703387" y="10370617"/>
                      </a:cubicBezTo>
                      <a:cubicBezTo>
                        <a:pt x="6701331" y="10340467"/>
                        <a:pt x="6630070" y="10397340"/>
                        <a:pt x="6597865" y="10384321"/>
                      </a:cubicBezTo>
                      <a:cubicBezTo>
                        <a:pt x="6623218" y="10359653"/>
                        <a:pt x="6655422" y="10374042"/>
                        <a:pt x="6680090" y="10349374"/>
                      </a:cubicBezTo>
                      <a:cubicBezTo>
                        <a:pt x="6601291" y="10340467"/>
                        <a:pt x="6737647" y="10324707"/>
                        <a:pt x="6711609" y="10304836"/>
                      </a:cubicBezTo>
                      <a:cubicBezTo>
                        <a:pt x="6673923" y="10306207"/>
                        <a:pt x="6652681" y="10319911"/>
                        <a:pt x="6635551" y="10315800"/>
                      </a:cubicBezTo>
                      <a:cubicBezTo>
                        <a:pt x="6584242" y="10352606"/>
                        <a:pt x="6530438" y="10385805"/>
                        <a:pt x="6474527" y="10415155"/>
                      </a:cubicBezTo>
                      <a:cubicBezTo>
                        <a:pt x="6457397" y="10405562"/>
                        <a:pt x="6500566" y="10382950"/>
                        <a:pt x="6479324" y="10374042"/>
                      </a:cubicBezTo>
                      <a:cubicBezTo>
                        <a:pt x="6494398" y="10356227"/>
                        <a:pt x="6559493" y="10354171"/>
                        <a:pt x="6542363" y="10338412"/>
                      </a:cubicBezTo>
                      <a:cubicBezTo>
                        <a:pt x="6492867" y="10363436"/>
                        <a:pt x="6437133" y="10373440"/>
                        <a:pt x="6382024" y="10367190"/>
                      </a:cubicBezTo>
                      <a:cubicBezTo>
                        <a:pt x="6339541" y="10388432"/>
                        <a:pt x="6297059" y="10420636"/>
                        <a:pt x="6250465" y="10400080"/>
                      </a:cubicBezTo>
                      <a:cubicBezTo>
                        <a:pt x="6186740" y="10415155"/>
                        <a:pt x="6181944" y="10474767"/>
                        <a:pt x="6113423" y="10461748"/>
                      </a:cubicBezTo>
                      <a:cubicBezTo>
                        <a:pt x="6158647" y="10447360"/>
                        <a:pt x="6146998" y="10434340"/>
                        <a:pt x="6158647" y="10414470"/>
                      </a:cubicBezTo>
                      <a:cubicBezTo>
                        <a:pt x="6077792" y="10456952"/>
                        <a:pt x="5935269" y="10446675"/>
                        <a:pt x="5911287" y="10482991"/>
                      </a:cubicBezTo>
                      <a:cubicBezTo>
                        <a:pt x="5948288" y="10502861"/>
                        <a:pt x="5922935" y="10463119"/>
                        <a:pt x="5959251" y="10482991"/>
                      </a:cubicBezTo>
                      <a:lnTo>
                        <a:pt x="5911972" y="10509714"/>
                      </a:lnTo>
                      <a:cubicBezTo>
                        <a:pt x="5895527" y="10484360"/>
                        <a:pt x="5847562" y="10497379"/>
                        <a:pt x="5805765" y="10497379"/>
                      </a:cubicBezTo>
                      <a:cubicBezTo>
                        <a:pt x="5787949" y="10532326"/>
                        <a:pt x="5733818" y="10519307"/>
                        <a:pt x="5688594" y="10539177"/>
                      </a:cubicBezTo>
                      <a:cubicBezTo>
                        <a:pt x="5643371" y="10531640"/>
                        <a:pt x="5652963" y="10520676"/>
                        <a:pt x="5620073" y="10520676"/>
                      </a:cubicBezTo>
                      <a:cubicBezTo>
                        <a:pt x="5563201" y="10550826"/>
                        <a:pt x="5728336" y="10550141"/>
                        <a:pt x="5637203" y="10572067"/>
                      </a:cubicBezTo>
                      <a:cubicBezTo>
                        <a:pt x="5637889" y="10557678"/>
                        <a:pt x="5604999" y="10544659"/>
                        <a:pt x="5564572" y="10537807"/>
                      </a:cubicBezTo>
                      <a:cubicBezTo>
                        <a:pt x="5525467" y="10528859"/>
                        <a:pt x="5485043" y="10527233"/>
                        <a:pt x="5445346" y="10533010"/>
                      </a:cubicBezTo>
                      <a:cubicBezTo>
                        <a:pt x="5462476" y="10539863"/>
                        <a:pt x="5461790" y="10547399"/>
                        <a:pt x="5453568" y="10554937"/>
                      </a:cubicBezTo>
                      <a:cubicBezTo>
                        <a:pt x="5417252" y="10546030"/>
                        <a:pt x="5443290" y="10537122"/>
                        <a:pt x="5417252" y="10528899"/>
                      </a:cubicBezTo>
                      <a:cubicBezTo>
                        <a:pt x="5344620" y="10537122"/>
                        <a:pt x="5352843" y="10561789"/>
                        <a:pt x="5300081" y="10537122"/>
                      </a:cubicBezTo>
                      <a:cubicBezTo>
                        <a:pt x="5282267" y="10546714"/>
                        <a:pt x="5304878" y="10557678"/>
                        <a:pt x="5287064" y="10567271"/>
                      </a:cubicBezTo>
                      <a:cubicBezTo>
                        <a:pt x="5251432" y="10556993"/>
                        <a:pt x="5277469" y="10549456"/>
                        <a:pt x="5251432" y="10539863"/>
                      </a:cubicBezTo>
                      <a:cubicBezTo>
                        <a:pt x="5207521" y="10557836"/>
                        <a:pt x="5158304" y="10557836"/>
                        <a:pt x="5114391" y="10539863"/>
                      </a:cubicBezTo>
                      <a:cubicBezTo>
                        <a:pt x="5071908" y="10549456"/>
                        <a:pt x="5138373" y="10564529"/>
                        <a:pt x="5089724" y="10573437"/>
                      </a:cubicBezTo>
                      <a:cubicBezTo>
                        <a:pt x="5060946" y="10569326"/>
                        <a:pt x="5030111" y="10578234"/>
                        <a:pt x="5001331" y="10573437"/>
                      </a:cubicBezTo>
                      <a:cubicBezTo>
                        <a:pt x="5025314" y="10567271"/>
                        <a:pt x="5038333" y="10559049"/>
                        <a:pt x="5025314" y="10549456"/>
                      </a:cubicBezTo>
                      <a:cubicBezTo>
                        <a:pt x="4936237" y="10547399"/>
                        <a:pt x="4860865" y="10548770"/>
                        <a:pt x="4786177" y="10542603"/>
                      </a:cubicBezTo>
                      <a:cubicBezTo>
                        <a:pt x="4711489" y="10536437"/>
                        <a:pt x="4636801" y="10526844"/>
                        <a:pt x="4547725" y="10512454"/>
                      </a:cubicBezTo>
                      <a:cubicBezTo>
                        <a:pt x="4556632" y="10519991"/>
                        <a:pt x="4564855" y="10529584"/>
                        <a:pt x="4542928" y="10529584"/>
                      </a:cubicBezTo>
                      <a:cubicBezTo>
                        <a:pt x="4522372" y="10509028"/>
                        <a:pt x="4494982" y="10524102"/>
                        <a:pt x="4474426" y="10513139"/>
                      </a:cubicBezTo>
                      <a:cubicBezTo>
                        <a:pt x="4484704" y="10507658"/>
                        <a:pt x="4485390" y="10500806"/>
                        <a:pt x="4470315" y="10490527"/>
                      </a:cubicBezTo>
                      <a:cubicBezTo>
                        <a:pt x="4425159" y="10482006"/>
                        <a:pt x="4379193" y="10478559"/>
                        <a:pt x="4333273" y="10480249"/>
                      </a:cubicBezTo>
                      <a:cubicBezTo>
                        <a:pt x="4315458" y="10469286"/>
                        <a:pt x="4327107" y="10464490"/>
                        <a:pt x="4311346" y="10453526"/>
                      </a:cubicBezTo>
                      <a:cubicBezTo>
                        <a:pt x="4244195" y="10474083"/>
                        <a:pt x="4196916" y="10429545"/>
                        <a:pt x="4135247" y="10429545"/>
                      </a:cubicBezTo>
                      <a:cubicBezTo>
                        <a:pt x="4143470" y="10435711"/>
                        <a:pt x="4135933" y="10438451"/>
                        <a:pt x="4140045" y="10443933"/>
                      </a:cubicBezTo>
                      <a:cubicBezTo>
                        <a:pt x="4169585" y="10446942"/>
                        <a:pt x="4198235" y="10455793"/>
                        <a:pt x="4224326" y="10469972"/>
                      </a:cubicBezTo>
                      <a:cubicBezTo>
                        <a:pt x="4184895" y="10460672"/>
                        <a:pt x="4143506" y="10464522"/>
                        <a:pt x="4106469" y="10480935"/>
                      </a:cubicBezTo>
                      <a:cubicBezTo>
                        <a:pt x="4056449" y="10452155"/>
                        <a:pt x="4162656" y="10470656"/>
                        <a:pt x="4137304" y="10452155"/>
                      </a:cubicBezTo>
                      <a:cubicBezTo>
                        <a:pt x="4071523" y="10442563"/>
                        <a:pt x="3976964" y="10439137"/>
                        <a:pt x="3885147" y="10426803"/>
                      </a:cubicBezTo>
                      <a:cubicBezTo>
                        <a:pt x="3835126" y="10420636"/>
                        <a:pt x="3789217" y="10414470"/>
                        <a:pt x="3748105" y="10405562"/>
                      </a:cubicBezTo>
                      <a:cubicBezTo>
                        <a:pt x="3710983" y="10396734"/>
                        <a:pt x="3675085" y="10383388"/>
                        <a:pt x="3641214" y="10365820"/>
                      </a:cubicBezTo>
                      <a:cubicBezTo>
                        <a:pt x="3617917" y="10378154"/>
                        <a:pt x="3609008" y="10365820"/>
                        <a:pt x="3572693" y="10354171"/>
                      </a:cubicBezTo>
                      <a:cubicBezTo>
                        <a:pt x="3582286" y="10324022"/>
                        <a:pt x="3706992" y="10378154"/>
                        <a:pt x="3687123" y="10339781"/>
                      </a:cubicBezTo>
                      <a:cubicBezTo>
                        <a:pt x="3591705" y="10309636"/>
                        <a:pt x="3494719" y="10284703"/>
                        <a:pt x="3396593" y="10265094"/>
                      </a:cubicBezTo>
                      <a:cubicBezTo>
                        <a:pt x="3363018" y="10237686"/>
                        <a:pt x="3390427" y="10237686"/>
                        <a:pt x="3407557" y="10265094"/>
                      </a:cubicBezTo>
                      <a:cubicBezTo>
                        <a:pt x="3406872" y="10250705"/>
                        <a:pt x="3511024" y="10280169"/>
                        <a:pt x="3511024" y="10256186"/>
                      </a:cubicBezTo>
                      <a:cubicBezTo>
                        <a:pt x="3452520" y="10234678"/>
                        <a:pt x="3390354" y="10224900"/>
                        <a:pt x="3328073" y="10227407"/>
                      </a:cubicBezTo>
                      <a:cubicBezTo>
                        <a:pt x="3339721" y="10226038"/>
                        <a:pt x="3329443" y="10215074"/>
                        <a:pt x="3318480" y="10204111"/>
                      </a:cubicBezTo>
                      <a:cubicBezTo>
                        <a:pt x="3249274" y="10193833"/>
                        <a:pt x="3188976" y="10171221"/>
                        <a:pt x="3120455" y="10154776"/>
                      </a:cubicBezTo>
                      <a:cubicBezTo>
                        <a:pt x="3051329" y="10135600"/>
                        <a:pt x="2980348" y="10123885"/>
                        <a:pt x="2908726" y="10119830"/>
                      </a:cubicBezTo>
                      <a:cubicBezTo>
                        <a:pt x="2890911" y="10095163"/>
                        <a:pt x="2910096" y="10091052"/>
                        <a:pt x="2921745" y="10082144"/>
                      </a:cubicBezTo>
                      <a:cubicBezTo>
                        <a:pt x="2940245" y="10097218"/>
                        <a:pt x="2916948" y="10096534"/>
                        <a:pt x="2940245" y="10107496"/>
                      </a:cubicBezTo>
                      <a:cubicBezTo>
                        <a:pt x="2963542" y="10118460"/>
                        <a:pt x="2974506" y="10119144"/>
                        <a:pt x="2967654" y="10102014"/>
                      </a:cubicBezTo>
                      <a:cubicBezTo>
                        <a:pt x="2939845" y="10083935"/>
                        <a:pt x="2910496" y="10068343"/>
                        <a:pt x="2879948" y="10055421"/>
                      </a:cubicBezTo>
                      <a:cubicBezTo>
                        <a:pt x="2886114" y="10068440"/>
                        <a:pt x="2862817" y="10062273"/>
                        <a:pt x="2859391" y="10068440"/>
                      </a:cubicBezTo>
                      <a:cubicBezTo>
                        <a:pt x="2832668" y="10060218"/>
                        <a:pt x="2827186" y="10022531"/>
                        <a:pt x="2799778" y="10016363"/>
                      </a:cubicBezTo>
                      <a:cubicBezTo>
                        <a:pt x="2787444" y="10015678"/>
                        <a:pt x="2767573" y="10010197"/>
                        <a:pt x="2772369" y="10019790"/>
                      </a:cubicBezTo>
                      <a:cubicBezTo>
                        <a:pt x="2819649" y="10045143"/>
                        <a:pt x="2814852" y="10037606"/>
                        <a:pt x="2814852" y="10064328"/>
                      </a:cubicBezTo>
                      <a:cubicBezTo>
                        <a:pt x="2843767" y="10072813"/>
                        <a:pt x="2871085" y="10086010"/>
                        <a:pt x="2895707" y="10103385"/>
                      </a:cubicBezTo>
                      <a:cubicBezTo>
                        <a:pt x="2858020" y="10101329"/>
                        <a:pt x="2947783" y="10135590"/>
                        <a:pt x="2910096" y="10135590"/>
                      </a:cubicBezTo>
                      <a:cubicBezTo>
                        <a:pt x="2871039" y="10117775"/>
                        <a:pt x="2889540" y="10123941"/>
                        <a:pt x="2866928" y="10092421"/>
                      </a:cubicBezTo>
                      <a:cubicBezTo>
                        <a:pt x="2783333" y="10044457"/>
                        <a:pt x="2738109" y="10058161"/>
                        <a:pt x="2673699" y="10023901"/>
                      </a:cubicBezTo>
                      <a:cubicBezTo>
                        <a:pt x="2712756" y="10018420"/>
                        <a:pt x="2777851" y="10028698"/>
                        <a:pt x="2760036" y="9988955"/>
                      </a:cubicBezTo>
                      <a:cubicBezTo>
                        <a:pt x="2719608" y="9949213"/>
                        <a:pt x="2644236" y="9957436"/>
                        <a:pt x="2596956" y="9926601"/>
                      </a:cubicBezTo>
                      <a:cubicBezTo>
                        <a:pt x="2578456" y="9886174"/>
                        <a:pt x="2535287" y="9877266"/>
                        <a:pt x="2503083" y="9853969"/>
                      </a:cubicBezTo>
                      <a:cubicBezTo>
                        <a:pt x="2494175" y="9871786"/>
                        <a:pt x="2383171" y="9829302"/>
                        <a:pt x="2387283" y="9808061"/>
                      </a:cubicBezTo>
                      <a:cubicBezTo>
                        <a:pt x="2411950" y="9823820"/>
                        <a:pt x="2464712" y="9845747"/>
                        <a:pt x="2437304" y="9808061"/>
                      </a:cubicBezTo>
                      <a:cubicBezTo>
                        <a:pt x="2410049" y="9801863"/>
                        <a:pt x="2383927" y="9791461"/>
                        <a:pt x="2359874" y="9777227"/>
                      </a:cubicBezTo>
                      <a:cubicBezTo>
                        <a:pt x="2367412" y="9790930"/>
                        <a:pt x="2335892" y="9777911"/>
                        <a:pt x="2353707" y="9799153"/>
                      </a:cubicBezTo>
                      <a:cubicBezTo>
                        <a:pt x="2308177" y="9773753"/>
                        <a:pt x="2261284" y="9750878"/>
                        <a:pt x="2213240" y="9730632"/>
                      </a:cubicBezTo>
                      <a:cubicBezTo>
                        <a:pt x="2169387" y="9651149"/>
                        <a:pt x="2094699" y="9686094"/>
                        <a:pt x="2056327" y="9593590"/>
                      </a:cubicBezTo>
                      <a:cubicBezTo>
                        <a:pt x="2024123" y="9588109"/>
                        <a:pt x="2009733" y="9565498"/>
                        <a:pt x="1975473" y="9561385"/>
                      </a:cubicBezTo>
                      <a:cubicBezTo>
                        <a:pt x="2006350" y="9543624"/>
                        <a:pt x="2042501" y="9537316"/>
                        <a:pt x="2077569" y="9543570"/>
                      </a:cubicBezTo>
                      <a:cubicBezTo>
                        <a:pt x="1972732" y="9469568"/>
                        <a:pt x="1872692" y="9372953"/>
                        <a:pt x="1782244" y="9372953"/>
                      </a:cubicBezTo>
                      <a:cubicBezTo>
                        <a:pt x="1710983" y="9303063"/>
                        <a:pt x="1600664" y="9197540"/>
                        <a:pt x="1512958" y="9181781"/>
                      </a:cubicBezTo>
                      <a:cubicBezTo>
                        <a:pt x="1554328" y="9281308"/>
                        <a:pt x="1706914" y="9327848"/>
                        <a:pt x="1771039" y="9390258"/>
                      </a:cubicBezTo>
                      <a:lnTo>
                        <a:pt x="1791202" y="9416461"/>
                      </a:lnTo>
                      <a:lnTo>
                        <a:pt x="1731337" y="9387930"/>
                      </a:lnTo>
                      <a:cubicBezTo>
                        <a:pt x="1700966" y="9376470"/>
                        <a:pt x="1669635" y="9367554"/>
                        <a:pt x="1637665" y="9361305"/>
                      </a:cubicBezTo>
                      <a:cubicBezTo>
                        <a:pt x="1602720" y="9314711"/>
                        <a:pt x="1559553" y="9271543"/>
                        <a:pt x="1521866" y="9224263"/>
                      </a:cubicBezTo>
                      <a:cubicBezTo>
                        <a:pt x="1447863" y="9201651"/>
                        <a:pt x="1422510" y="9150947"/>
                        <a:pt x="1379342" y="9167391"/>
                      </a:cubicBezTo>
                      <a:cubicBezTo>
                        <a:pt x="1360157" y="9131761"/>
                        <a:pt x="1417030" y="9174928"/>
                        <a:pt x="1393732" y="9131761"/>
                      </a:cubicBezTo>
                      <a:cubicBezTo>
                        <a:pt x="1347824" y="9080370"/>
                        <a:pt x="1367694" y="9108463"/>
                        <a:pt x="1376602" y="9080370"/>
                      </a:cubicBezTo>
                      <a:cubicBezTo>
                        <a:pt x="1345768" y="9065981"/>
                        <a:pt x="1313562" y="9051592"/>
                        <a:pt x="1284098" y="9035146"/>
                      </a:cubicBezTo>
                      <a:cubicBezTo>
                        <a:pt x="1270259" y="9002414"/>
                        <a:pt x="1246229" y="8975019"/>
                        <a:pt x="1215578" y="8957033"/>
                      </a:cubicBezTo>
                      <a:cubicBezTo>
                        <a:pt x="1213523" y="8983071"/>
                        <a:pt x="1238876" y="8990608"/>
                        <a:pt x="1247782" y="9009108"/>
                      </a:cubicBezTo>
                      <a:cubicBezTo>
                        <a:pt x="1213523" y="8985811"/>
                        <a:pt x="1197762" y="8985127"/>
                        <a:pt x="1192966" y="8997460"/>
                      </a:cubicBezTo>
                      <a:cubicBezTo>
                        <a:pt x="1173095" y="8969366"/>
                        <a:pt x="1137464" y="8952236"/>
                        <a:pt x="1134038" y="8913180"/>
                      </a:cubicBezTo>
                      <a:cubicBezTo>
                        <a:pt x="1156650" y="8922772"/>
                        <a:pt x="1179948" y="8932365"/>
                        <a:pt x="1163503" y="8893994"/>
                      </a:cubicBezTo>
                      <a:cubicBezTo>
                        <a:pt x="1116223" y="8873437"/>
                        <a:pt x="1066887" y="8848770"/>
                        <a:pt x="1018239" y="8825473"/>
                      </a:cubicBezTo>
                      <a:cubicBezTo>
                        <a:pt x="1020293" y="8768601"/>
                        <a:pt x="923680" y="8770656"/>
                        <a:pt x="923680" y="8714469"/>
                      </a:cubicBezTo>
                      <a:cubicBezTo>
                        <a:pt x="944235" y="8708987"/>
                        <a:pt x="962052" y="8745989"/>
                        <a:pt x="968904" y="8723377"/>
                      </a:cubicBezTo>
                      <a:cubicBezTo>
                        <a:pt x="976441" y="8750785"/>
                        <a:pt x="1010016" y="8762434"/>
                        <a:pt x="1025775" y="8785046"/>
                      </a:cubicBezTo>
                      <a:cubicBezTo>
                        <a:pt x="1025775" y="8772712"/>
                        <a:pt x="1035369" y="8772712"/>
                        <a:pt x="1025775" y="8748730"/>
                      </a:cubicBezTo>
                      <a:lnTo>
                        <a:pt x="966163" y="8713099"/>
                      </a:lnTo>
                      <a:cubicBezTo>
                        <a:pt x="980552" y="8682950"/>
                        <a:pt x="925050" y="8658282"/>
                        <a:pt x="912031" y="8614429"/>
                      </a:cubicBezTo>
                      <a:cubicBezTo>
                        <a:pt x="980552" y="8670616"/>
                        <a:pt x="1033998" y="8765860"/>
                        <a:pt x="1102518" y="8751471"/>
                      </a:cubicBezTo>
                      <a:cubicBezTo>
                        <a:pt x="1069181" y="8708078"/>
                        <a:pt x="1029710" y="8669762"/>
                        <a:pt x="985349" y="8637726"/>
                      </a:cubicBezTo>
                      <a:cubicBezTo>
                        <a:pt x="943551" y="8598669"/>
                        <a:pt x="910661" y="8559612"/>
                        <a:pt x="929161" y="8525352"/>
                      </a:cubicBezTo>
                      <a:cubicBezTo>
                        <a:pt x="912685" y="8505550"/>
                        <a:pt x="892417" y="8489242"/>
                        <a:pt x="869548" y="8477387"/>
                      </a:cubicBezTo>
                      <a:cubicBezTo>
                        <a:pt x="870233" y="8488351"/>
                        <a:pt x="877086" y="8508222"/>
                        <a:pt x="866122" y="8502740"/>
                      </a:cubicBezTo>
                      <a:cubicBezTo>
                        <a:pt x="826248" y="8438667"/>
                        <a:pt x="782783" y="8376899"/>
                        <a:pt x="735933" y="8317734"/>
                      </a:cubicBezTo>
                      <a:cubicBezTo>
                        <a:pt x="711266" y="8286900"/>
                        <a:pt x="688653" y="8256751"/>
                        <a:pt x="667412" y="8225231"/>
                      </a:cubicBezTo>
                      <a:cubicBezTo>
                        <a:pt x="647549" y="8193372"/>
                        <a:pt x="629919" y="8160174"/>
                        <a:pt x="614650" y="8125876"/>
                      </a:cubicBezTo>
                      <a:cubicBezTo>
                        <a:pt x="613965" y="8139580"/>
                        <a:pt x="596150" y="8125876"/>
                        <a:pt x="589984" y="8125876"/>
                      </a:cubicBezTo>
                      <a:cubicBezTo>
                        <a:pt x="593409" y="8091615"/>
                        <a:pt x="553667" y="8074485"/>
                        <a:pt x="549556" y="8042966"/>
                      </a:cubicBezTo>
                      <a:cubicBezTo>
                        <a:pt x="580390" y="8060096"/>
                        <a:pt x="598205" y="8108061"/>
                        <a:pt x="602317" y="8075856"/>
                      </a:cubicBezTo>
                      <a:cubicBezTo>
                        <a:pt x="572167" y="8023095"/>
                        <a:pt x="545444" y="7968278"/>
                        <a:pt x="509815" y="7916203"/>
                      </a:cubicBezTo>
                      <a:cubicBezTo>
                        <a:pt x="501591" y="7879887"/>
                        <a:pt x="520778" y="7899072"/>
                        <a:pt x="515980" y="7870294"/>
                      </a:cubicBezTo>
                      <a:cubicBezTo>
                        <a:pt x="505017" y="7863442"/>
                        <a:pt x="500221" y="7870979"/>
                        <a:pt x="482405" y="7850423"/>
                      </a:cubicBezTo>
                      <a:cubicBezTo>
                        <a:pt x="481720" y="7825070"/>
                        <a:pt x="496109" y="7831922"/>
                        <a:pt x="489257" y="7794236"/>
                      </a:cubicBezTo>
                      <a:cubicBezTo>
                        <a:pt x="457053" y="7764086"/>
                        <a:pt x="463905" y="7759975"/>
                        <a:pt x="437867" y="7747641"/>
                      </a:cubicBezTo>
                      <a:cubicBezTo>
                        <a:pt x="446089" y="7722289"/>
                        <a:pt x="470757" y="7736678"/>
                        <a:pt x="479664" y="7712011"/>
                      </a:cubicBezTo>
                      <a:cubicBezTo>
                        <a:pt x="452196" y="7682352"/>
                        <a:pt x="433668" y="7645535"/>
                        <a:pt x="426218" y="7605804"/>
                      </a:cubicBezTo>
                      <a:lnTo>
                        <a:pt x="439237" y="7616082"/>
                      </a:lnTo>
                      <a:cubicBezTo>
                        <a:pt x="439922" y="7612655"/>
                        <a:pt x="441293" y="7607859"/>
                        <a:pt x="448146" y="7616082"/>
                      </a:cubicBezTo>
                      <a:cubicBezTo>
                        <a:pt x="437182" y="7638694"/>
                        <a:pt x="474183" y="7697621"/>
                        <a:pt x="479664" y="7679806"/>
                      </a:cubicBezTo>
                      <a:cubicBezTo>
                        <a:pt x="459437" y="7621728"/>
                        <a:pt x="428009" y="7568183"/>
                        <a:pt x="387161" y="7522208"/>
                      </a:cubicBezTo>
                      <a:cubicBezTo>
                        <a:pt x="402921" y="7503708"/>
                        <a:pt x="368661" y="7470818"/>
                        <a:pt x="387161" y="7458484"/>
                      </a:cubicBezTo>
                      <a:cubicBezTo>
                        <a:pt x="376198" y="7461910"/>
                        <a:pt x="357012" y="7442039"/>
                        <a:pt x="357012" y="7415316"/>
                      </a:cubicBezTo>
                      <a:cubicBezTo>
                        <a:pt x="387161" y="7447521"/>
                        <a:pt x="407032" y="7442039"/>
                        <a:pt x="407032" y="7400927"/>
                      </a:cubicBezTo>
                      <a:cubicBezTo>
                        <a:pt x="427589" y="7439298"/>
                        <a:pt x="444719" y="7473558"/>
                        <a:pt x="468016" y="7507819"/>
                      </a:cubicBezTo>
                      <a:cubicBezTo>
                        <a:pt x="469386" y="7479040"/>
                        <a:pt x="502961" y="7529745"/>
                        <a:pt x="493369" y="7479040"/>
                      </a:cubicBezTo>
                      <a:cubicBezTo>
                        <a:pt x="443754" y="7438615"/>
                        <a:pt x="407069" y="7384541"/>
                        <a:pt x="387848" y="7323498"/>
                      </a:cubicBezTo>
                      <a:cubicBezTo>
                        <a:pt x="372772" y="7331035"/>
                        <a:pt x="333030" y="7315276"/>
                        <a:pt x="326179" y="7254977"/>
                      </a:cubicBezTo>
                      <a:cubicBezTo>
                        <a:pt x="344678" y="7274848"/>
                        <a:pt x="348105" y="7298145"/>
                        <a:pt x="372087" y="7315276"/>
                      </a:cubicBezTo>
                      <a:cubicBezTo>
                        <a:pt x="383050" y="7306368"/>
                        <a:pt x="386476" y="7259773"/>
                        <a:pt x="376883" y="7252921"/>
                      </a:cubicBezTo>
                      <a:cubicBezTo>
                        <a:pt x="367290" y="7246069"/>
                        <a:pt x="343993" y="7263885"/>
                        <a:pt x="337826" y="7221402"/>
                      </a:cubicBezTo>
                      <a:cubicBezTo>
                        <a:pt x="348790" y="7235106"/>
                        <a:pt x="371402" y="7225513"/>
                        <a:pt x="348790" y="7198105"/>
                      </a:cubicBezTo>
                      <a:cubicBezTo>
                        <a:pt x="326179" y="7170697"/>
                        <a:pt x="324122" y="7207013"/>
                        <a:pt x="295325" y="7159733"/>
                      </a:cubicBezTo>
                      <a:cubicBezTo>
                        <a:pt x="294640" y="7132325"/>
                        <a:pt x="324807" y="7128899"/>
                        <a:pt x="310399" y="7105602"/>
                      </a:cubicBezTo>
                      <a:cubicBezTo>
                        <a:pt x="302862" y="7121362"/>
                        <a:pt x="259009" y="7096694"/>
                        <a:pt x="249417" y="7056952"/>
                      </a:cubicBezTo>
                      <a:cubicBezTo>
                        <a:pt x="259695" y="7035025"/>
                        <a:pt x="274084" y="7078879"/>
                        <a:pt x="280936" y="7070656"/>
                      </a:cubicBezTo>
                      <a:cubicBezTo>
                        <a:pt x="257638" y="7037766"/>
                        <a:pt x="302177" y="7040507"/>
                        <a:pt x="280936" y="7020636"/>
                      </a:cubicBezTo>
                      <a:cubicBezTo>
                        <a:pt x="253528" y="7054896"/>
                        <a:pt x="200081" y="6932930"/>
                        <a:pt x="195284" y="6874002"/>
                      </a:cubicBezTo>
                      <a:cubicBezTo>
                        <a:pt x="184292" y="6866132"/>
                        <a:pt x="169013" y="6868576"/>
                        <a:pt x="161025" y="6879483"/>
                      </a:cubicBezTo>
                      <a:cubicBezTo>
                        <a:pt x="161025" y="6842482"/>
                        <a:pt x="150060" y="6817129"/>
                        <a:pt x="134987" y="6832204"/>
                      </a:cubicBezTo>
                      <a:cubicBezTo>
                        <a:pt x="139782" y="6804796"/>
                        <a:pt x="117172" y="6780813"/>
                        <a:pt x="123338" y="6752720"/>
                      </a:cubicBezTo>
                      <a:cubicBezTo>
                        <a:pt x="164864" y="6802281"/>
                        <a:pt x="197128" y="6858915"/>
                        <a:pt x="218581" y="6919910"/>
                      </a:cubicBezTo>
                      <a:cubicBezTo>
                        <a:pt x="219953" y="6908262"/>
                        <a:pt x="228860" y="6915114"/>
                        <a:pt x="228860" y="6908262"/>
                      </a:cubicBezTo>
                      <a:cubicBezTo>
                        <a:pt x="150747" y="6754090"/>
                        <a:pt x="145265" y="6647198"/>
                        <a:pt x="60984" y="6485489"/>
                      </a:cubicBezTo>
                      <a:cubicBezTo>
                        <a:pt x="73317" y="6464247"/>
                        <a:pt x="59613" y="6445062"/>
                        <a:pt x="68522" y="6424506"/>
                      </a:cubicBezTo>
                      <a:cubicBezTo>
                        <a:pt x="110319" y="6476581"/>
                        <a:pt x="137043" y="6585529"/>
                        <a:pt x="193915" y="6622531"/>
                      </a:cubicBezTo>
                      <a:lnTo>
                        <a:pt x="198710" y="6601974"/>
                      </a:lnTo>
                      <a:cubicBezTo>
                        <a:pt x="141153" y="6496452"/>
                        <a:pt x="65780" y="6387504"/>
                        <a:pt x="87022" y="6273075"/>
                      </a:cubicBezTo>
                      <a:cubicBezTo>
                        <a:pt x="54132" y="6180571"/>
                        <a:pt x="12335" y="6038733"/>
                        <a:pt x="35632" y="5975009"/>
                      </a:cubicBezTo>
                      <a:cubicBezTo>
                        <a:pt x="23983" y="5975009"/>
                        <a:pt x="18502" y="5951027"/>
                        <a:pt x="18502" y="5924989"/>
                      </a:cubicBezTo>
                      <a:cubicBezTo>
                        <a:pt x="30835" y="5953768"/>
                        <a:pt x="41798" y="5964731"/>
                        <a:pt x="50021" y="5935267"/>
                      </a:cubicBezTo>
                      <a:cubicBezTo>
                        <a:pt x="44456" y="5908073"/>
                        <a:pt x="49090" y="5879781"/>
                        <a:pt x="63039" y="5855783"/>
                      </a:cubicBezTo>
                      <a:cubicBezTo>
                        <a:pt x="50706" y="5829745"/>
                        <a:pt x="54818" y="5805763"/>
                        <a:pt x="39058" y="5825634"/>
                      </a:cubicBezTo>
                      <a:cubicBezTo>
                        <a:pt x="44539" y="5839338"/>
                        <a:pt x="54132" y="5852357"/>
                        <a:pt x="50021" y="5866061"/>
                      </a:cubicBezTo>
                      <a:cubicBezTo>
                        <a:pt x="21928" y="5857839"/>
                        <a:pt x="26723" y="5783837"/>
                        <a:pt x="0" y="5744094"/>
                      </a:cubicBezTo>
                      <a:cubicBezTo>
                        <a:pt x="51391" y="5718742"/>
                        <a:pt x="42484" y="5584441"/>
                        <a:pt x="58928" y="5500160"/>
                      </a:cubicBezTo>
                      <a:cubicBezTo>
                        <a:pt x="81541" y="5517976"/>
                        <a:pt x="93874" y="5452196"/>
                        <a:pt x="106892" y="5415880"/>
                      </a:cubicBezTo>
                      <a:cubicBezTo>
                        <a:pt x="140469" y="5423417"/>
                        <a:pt x="167877" y="5473437"/>
                        <a:pt x="193230" y="5541958"/>
                      </a:cubicBezTo>
                      <a:cubicBezTo>
                        <a:pt x="182106" y="5457896"/>
                        <a:pt x="188877" y="5372432"/>
                        <a:pt x="213101" y="5291172"/>
                      </a:cubicBezTo>
                      <a:cubicBezTo>
                        <a:pt x="225607" y="5232414"/>
                        <a:pt x="231126" y="5172385"/>
                        <a:pt x="229545" y="5112332"/>
                      </a:cubicBezTo>
                      <a:cubicBezTo>
                        <a:pt x="230288" y="5094436"/>
                        <a:pt x="245212" y="5080424"/>
                        <a:pt x="263121" y="5080813"/>
                      </a:cubicBezTo>
                      <a:cubicBezTo>
                        <a:pt x="266712" y="5090623"/>
                        <a:pt x="271304" y="5100038"/>
                        <a:pt x="276825" y="5108907"/>
                      </a:cubicBezTo>
                      <a:cubicBezTo>
                        <a:pt x="296696" y="5137686"/>
                        <a:pt x="341252" y="5156186"/>
                        <a:pt x="330974" y="5197298"/>
                      </a:cubicBezTo>
                      <a:cubicBezTo>
                        <a:pt x="323437" y="5224022"/>
                        <a:pt x="298751" y="5240467"/>
                        <a:pt x="277509" y="5269245"/>
                      </a:cubicBezTo>
                      <a:cubicBezTo>
                        <a:pt x="256269" y="5298024"/>
                        <a:pt x="267232" y="5322006"/>
                        <a:pt x="298751" y="5337766"/>
                      </a:cubicBezTo>
                      <a:cubicBezTo>
                        <a:pt x="330289" y="5353526"/>
                        <a:pt x="363179" y="5368600"/>
                        <a:pt x="394699" y="5385045"/>
                      </a:cubicBezTo>
                      <a:cubicBezTo>
                        <a:pt x="406348" y="5391212"/>
                        <a:pt x="402921" y="5401491"/>
                        <a:pt x="387848" y="5409713"/>
                      </a:cubicBezTo>
                      <a:cubicBezTo>
                        <a:pt x="372772" y="5417935"/>
                        <a:pt x="350161" y="5422047"/>
                        <a:pt x="342624" y="5434381"/>
                      </a:cubicBezTo>
                      <a:cubicBezTo>
                        <a:pt x="329874" y="5474465"/>
                        <a:pt x="313813" y="5513427"/>
                        <a:pt x="294640" y="5550866"/>
                      </a:cubicBezTo>
                      <a:cubicBezTo>
                        <a:pt x="274084" y="5572107"/>
                        <a:pt x="226119" y="5574163"/>
                        <a:pt x="226119" y="5619387"/>
                      </a:cubicBezTo>
                      <a:cubicBezTo>
                        <a:pt x="237768" y="5657073"/>
                        <a:pt x="248045" y="5698186"/>
                        <a:pt x="259009" y="5738613"/>
                      </a:cubicBezTo>
                      <a:cubicBezTo>
                        <a:pt x="239138" y="5746150"/>
                        <a:pt x="241194" y="5708463"/>
                        <a:pt x="226805" y="5708463"/>
                      </a:cubicBezTo>
                      <a:cubicBezTo>
                        <a:pt x="217212" y="5766021"/>
                        <a:pt x="257638" y="5794114"/>
                        <a:pt x="252157" y="5862635"/>
                      </a:cubicBezTo>
                      <a:cubicBezTo>
                        <a:pt x="327548" y="5881136"/>
                        <a:pt x="322753" y="6155904"/>
                        <a:pt x="372772" y="6230592"/>
                      </a:cubicBezTo>
                      <a:cubicBezTo>
                        <a:pt x="370525" y="6294608"/>
                        <a:pt x="379097" y="6358545"/>
                        <a:pt x="398125" y="6419709"/>
                      </a:cubicBezTo>
                      <a:cubicBezTo>
                        <a:pt x="414775" y="6468825"/>
                        <a:pt x="434926" y="6516684"/>
                        <a:pt x="458423" y="6562917"/>
                      </a:cubicBezTo>
                      <a:cubicBezTo>
                        <a:pt x="456367" y="6538250"/>
                        <a:pt x="417310" y="6469729"/>
                        <a:pt x="448146" y="6469729"/>
                      </a:cubicBezTo>
                      <a:cubicBezTo>
                        <a:pt x="475554" y="6543732"/>
                        <a:pt x="476924" y="6609512"/>
                        <a:pt x="516666" y="6658847"/>
                      </a:cubicBezTo>
                      <a:cubicBezTo>
                        <a:pt x="525573" y="6725312"/>
                        <a:pt x="562576" y="6853445"/>
                        <a:pt x="594094" y="6853445"/>
                      </a:cubicBezTo>
                      <a:cubicBezTo>
                        <a:pt x="606428" y="6900725"/>
                        <a:pt x="580390" y="6847964"/>
                        <a:pt x="580390" y="6884965"/>
                      </a:cubicBezTo>
                      <a:cubicBezTo>
                        <a:pt x="599576" y="6931559"/>
                        <a:pt x="652337" y="6970616"/>
                        <a:pt x="648911" y="7022007"/>
                      </a:cubicBezTo>
                      <a:cubicBezTo>
                        <a:pt x="630410" y="7008988"/>
                        <a:pt x="630410" y="6945263"/>
                        <a:pt x="616706" y="6962394"/>
                      </a:cubicBezTo>
                      <a:cubicBezTo>
                        <a:pt x="628354" y="7007617"/>
                        <a:pt x="644114" y="7093268"/>
                        <a:pt x="668782" y="7055582"/>
                      </a:cubicBezTo>
                      <a:cubicBezTo>
                        <a:pt x="679967" y="7111983"/>
                        <a:pt x="698153" y="7166767"/>
                        <a:pt x="722914" y="7218661"/>
                      </a:cubicBezTo>
                      <a:cubicBezTo>
                        <a:pt x="746896" y="7271422"/>
                        <a:pt x="770879" y="7324183"/>
                        <a:pt x="799657" y="7374888"/>
                      </a:cubicBezTo>
                      <a:cubicBezTo>
                        <a:pt x="838028" y="7374888"/>
                        <a:pt x="902439" y="7450262"/>
                        <a:pt x="941494" y="7511930"/>
                      </a:cubicBezTo>
                      <a:cubicBezTo>
                        <a:pt x="950184" y="7497664"/>
                        <a:pt x="966984" y="7490504"/>
                        <a:pt x="983293" y="7494114"/>
                      </a:cubicBezTo>
                      <a:cubicBezTo>
                        <a:pt x="985654" y="7490262"/>
                        <a:pt x="987498" y="7486115"/>
                        <a:pt x="988774" y="7481781"/>
                      </a:cubicBezTo>
                      <a:cubicBezTo>
                        <a:pt x="981957" y="7469073"/>
                        <a:pt x="972906" y="7457700"/>
                        <a:pt x="962052" y="7448206"/>
                      </a:cubicBezTo>
                      <a:cubicBezTo>
                        <a:pt x="957684" y="7446706"/>
                        <a:pt x="953537" y="7444632"/>
                        <a:pt x="949717" y="7442039"/>
                      </a:cubicBezTo>
                      <a:cubicBezTo>
                        <a:pt x="946291" y="7461910"/>
                        <a:pt x="936013" y="7464651"/>
                        <a:pt x="918197" y="7449576"/>
                      </a:cubicBezTo>
                      <a:cubicBezTo>
                        <a:pt x="899885" y="7390527"/>
                        <a:pt x="873112" y="7334442"/>
                        <a:pt x="838713" y="7283071"/>
                      </a:cubicBezTo>
                      <a:cubicBezTo>
                        <a:pt x="838713" y="7262514"/>
                        <a:pt x="850363" y="7269366"/>
                        <a:pt x="850363" y="7250866"/>
                      </a:cubicBezTo>
                      <a:cubicBezTo>
                        <a:pt x="835287" y="7247440"/>
                        <a:pt x="831176" y="7238532"/>
                        <a:pt x="827066" y="7226884"/>
                      </a:cubicBezTo>
                      <a:cubicBezTo>
                        <a:pt x="825864" y="7232776"/>
                        <a:pt x="824027" y="7238520"/>
                        <a:pt x="821583" y="7244014"/>
                      </a:cubicBezTo>
                      <a:cubicBezTo>
                        <a:pt x="818512" y="7249414"/>
                        <a:pt x="814578" y="7254275"/>
                        <a:pt x="809935" y="7258403"/>
                      </a:cubicBezTo>
                      <a:cubicBezTo>
                        <a:pt x="803768" y="7250866"/>
                        <a:pt x="792120" y="7242643"/>
                        <a:pt x="792120" y="7235106"/>
                      </a:cubicBezTo>
                      <a:cubicBezTo>
                        <a:pt x="790129" y="7213620"/>
                        <a:pt x="792458" y="7191953"/>
                        <a:pt x="798972" y="7171382"/>
                      </a:cubicBezTo>
                      <a:cubicBezTo>
                        <a:pt x="798497" y="7165110"/>
                        <a:pt x="797347" y="7158907"/>
                        <a:pt x="795546" y="7152881"/>
                      </a:cubicBezTo>
                      <a:lnTo>
                        <a:pt x="803768" y="7162474"/>
                      </a:lnTo>
                      <a:cubicBezTo>
                        <a:pt x="819527" y="7137807"/>
                        <a:pt x="818842" y="7124103"/>
                        <a:pt x="793489" y="7108343"/>
                      </a:cubicBezTo>
                      <a:cubicBezTo>
                        <a:pt x="768138" y="7092583"/>
                        <a:pt x="733192" y="7077508"/>
                        <a:pt x="715377" y="7064489"/>
                      </a:cubicBezTo>
                      <a:cubicBezTo>
                        <a:pt x="697560" y="7051471"/>
                        <a:pt x="677689" y="7037081"/>
                        <a:pt x="677689" y="7007617"/>
                      </a:cubicBezTo>
                      <a:cubicBezTo>
                        <a:pt x="687969" y="7002136"/>
                        <a:pt x="700986" y="6998709"/>
                        <a:pt x="705098" y="6989802"/>
                      </a:cubicBezTo>
                      <a:cubicBezTo>
                        <a:pt x="717431" y="6962394"/>
                        <a:pt x="724285" y="6934985"/>
                        <a:pt x="764027" y="6934985"/>
                      </a:cubicBezTo>
                      <a:lnTo>
                        <a:pt x="777046" y="6934985"/>
                      </a:lnTo>
                      <a:cubicBezTo>
                        <a:pt x="774558" y="6926068"/>
                        <a:pt x="773403" y="6916832"/>
                        <a:pt x="773618" y="6907577"/>
                      </a:cubicBezTo>
                      <a:cubicBezTo>
                        <a:pt x="780229" y="6915761"/>
                        <a:pt x="787569" y="6923329"/>
                        <a:pt x="795546" y="6930189"/>
                      </a:cubicBezTo>
                      <a:cubicBezTo>
                        <a:pt x="801279" y="6927322"/>
                        <a:pt x="806400" y="6923365"/>
                        <a:pt x="810620" y="6918540"/>
                      </a:cubicBezTo>
                      <a:cubicBezTo>
                        <a:pt x="807194" y="6880854"/>
                        <a:pt x="773618" y="6852760"/>
                        <a:pt x="790063" y="6812333"/>
                      </a:cubicBezTo>
                      <a:cubicBezTo>
                        <a:pt x="781842" y="6802740"/>
                        <a:pt x="778416" y="6813704"/>
                        <a:pt x="768822" y="6798629"/>
                      </a:cubicBezTo>
                      <a:cubicBezTo>
                        <a:pt x="774944" y="6756684"/>
                        <a:pt x="769739" y="6713865"/>
                        <a:pt x="753748" y="6674607"/>
                      </a:cubicBezTo>
                      <a:lnTo>
                        <a:pt x="744155" y="6674607"/>
                      </a:lnTo>
                      <a:cubicBezTo>
                        <a:pt x="733877" y="6673921"/>
                        <a:pt x="716061" y="6663643"/>
                        <a:pt x="716061" y="6657476"/>
                      </a:cubicBezTo>
                      <a:cubicBezTo>
                        <a:pt x="713693" y="6640248"/>
                        <a:pt x="717582" y="6622743"/>
                        <a:pt x="727024" y="6608141"/>
                      </a:cubicBezTo>
                      <a:cubicBezTo>
                        <a:pt x="733315" y="6601624"/>
                        <a:pt x="739947" y="6595449"/>
                        <a:pt x="746896" y="6589640"/>
                      </a:cubicBezTo>
                      <a:cubicBezTo>
                        <a:pt x="741987" y="6562981"/>
                        <a:pt x="740835" y="6535765"/>
                        <a:pt x="743470" y="6508786"/>
                      </a:cubicBezTo>
                      <a:lnTo>
                        <a:pt x="735248" y="6514953"/>
                      </a:lnTo>
                      <a:cubicBezTo>
                        <a:pt x="731822" y="6517009"/>
                        <a:pt x="712636" y="6506045"/>
                        <a:pt x="712636" y="6500564"/>
                      </a:cubicBezTo>
                      <a:cubicBezTo>
                        <a:pt x="712636" y="6460136"/>
                        <a:pt x="712636" y="6419024"/>
                        <a:pt x="712636" y="6377912"/>
                      </a:cubicBezTo>
                      <a:cubicBezTo>
                        <a:pt x="722914" y="6373115"/>
                        <a:pt x="732507" y="6369689"/>
                        <a:pt x="742099" y="6364207"/>
                      </a:cubicBezTo>
                      <a:cubicBezTo>
                        <a:pt x="789378" y="6336799"/>
                        <a:pt x="787323" y="6264167"/>
                        <a:pt x="848307" y="6249778"/>
                      </a:cubicBezTo>
                      <a:cubicBezTo>
                        <a:pt x="855591" y="6208322"/>
                        <a:pt x="869471" y="6168301"/>
                        <a:pt x="889420" y="6131237"/>
                      </a:cubicBezTo>
                      <a:cubicBezTo>
                        <a:pt x="895232" y="6122256"/>
                        <a:pt x="898326" y="6111786"/>
                        <a:pt x="898326" y="6101088"/>
                      </a:cubicBezTo>
                      <a:lnTo>
                        <a:pt x="894215" y="6075049"/>
                      </a:lnTo>
                      <a:cubicBezTo>
                        <a:pt x="891171" y="6064255"/>
                        <a:pt x="885524" y="6054373"/>
                        <a:pt x="877770" y="6046271"/>
                      </a:cubicBezTo>
                      <a:cubicBezTo>
                        <a:pt x="864066" y="6031881"/>
                        <a:pt x="855843" y="5999677"/>
                        <a:pt x="822268" y="6022974"/>
                      </a:cubicBezTo>
                      <a:cubicBezTo>
                        <a:pt x="796615" y="6039267"/>
                        <a:pt x="769823" y="6053693"/>
                        <a:pt x="742099" y="6066142"/>
                      </a:cubicBezTo>
                      <a:cubicBezTo>
                        <a:pt x="698246" y="6088068"/>
                        <a:pt x="673578" y="6075050"/>
                        <a:pt x="673578" y="6023659"/>
                      </a:cubicBezTo>
                      <a:cubicBezTo>
                        <a:pt x="660564" y="5968770"/>
                        <a:pt x="674004" y="5910953"/>
                        <a:pt x="709894" y="5867432"/>
                      </a:cubicBezTo>
                      <a:cubicBezTo>
                        <a:pt x="725129" y="5848426"/>
                        <a:pt x="736322" y="5826508"/>
                        <a:pt x="742785" y="5803022"/>
                      </a:cubicBezTo>
                      <a:cubicBezTo>
                        <a:pt x="752377" y="5776984"/>
                        <a:pt x="753748" y="5755743"/>
                        <a:pt x="714692" y="5749576"/>
                      </a:cubicBezTo>
                      <a:cubicBezTo>
                        <a:pt x="675634" y="5743409"/>
                        <a:pt x="681801" y="5725594"/>
                        <a:pt x="698932" y="5701611"/>
                      </a:cubicBezTo>
                      <a:cubicBezTo>
                        <a:pt x="705143" y="5691314"/>
                        <a:pt x="708016" y="5679346"/>
                        <a:pt x="707153" y="5667351"/>
                      </a:cubicBezTo>
                      <a:cubicBezTo>
                        <a:pt x="707153" y="5648851"/>
                        <a:pt x="681801" y="5630350"/>
                        <a:pt x="668782" y="5638572"/>
                      </a:cubicBezTo>
                      <a:cubicBezTo>
                        <a:pt x="649107" y="5651502"/>
                        <a:pt x="630123" y="5665453"/>
                        <a:pt x="611909" y="5680370"/>
                      </a:cubicBezTo>
                      <a:cubicBezTo>
                        <a:pt x="601631" y="5687907"/>
                        <a:pt x="588612" y="5702982"/>
                        <a:pt x="584501" y="5702982"/>
                      </a:cubicBezTo>
                      <a:cubicBezTo>
                        <a:pt x="567747" y="5696154"/>
                        <a:pt x="553427" y="5684458"/>
                        <a:pt x="543389" y="5669407"/>
                      </a:cubicBezTo>
                      <a:cubicBezTo>
                        <a:pt x="526259" y="5642683"/>
                        <a:pt x="513925" y="5605682"/>
                        <a:pt x="499535" y="5574163"/>
                      </a:cubicBezTo>
                      <a:cubicBezTo>
                        <a:pt x="549556" y="5527569"/>
                        <a:pt x="511184" y="5453566"/>
                        <a:pt x="554352" y="5402861"/>
                      </a:cubicBezTo>
                      <a:cubicBezTo>
                        <a:pt x="572963" y="5372192"/>
                        <a:pt x="588130" y="5339561"/>
                        <a:pt x="599576" y="5305561"/>
                      </a:cubicBezTo>
                      <a:cubicBezTo>
                        <a:pt x="626299" y="5251430"/>
                        <a:pt x="665356" y="5198669"/>
                        <a:pt x="609854" y="5139056"/>
                      </a:cubicBezTo>
                      <a:cubicBezTo>
                        <a:pt x="601370" y="5128694"/>
                        <a:pt x="599022" y="5114608"/>
                        <a:pt x="603687" y="5102055"/>
                      </a:cubicBezTo>
                      <a:cubicBezTo>
                        <a:pt x="655078" y="5023285"/>
                        <a:pt x="635892" y="4935578"/>
                        <a:pt x="635892" y="4850614"/>
                      </a:cubicBezTo>
                      <a:cubicBezTo>
                        <a:pt x="637262" y="4828687"/>
                        <a:pt x="635892" y="4794427"/>
                        <a:pt x="616021" y="4791000"/>
                      </a:cubicBezTo>
                      <a:cubicBezTo>
                        <a:pt x="596150" y="4787575"/>
                        <a:pt x="572167" y="4808131"/>
                        <a:pt x="550926" y="4819779"/>
                      </a:cubicBezTo>
                      <a:cubicBezTo>
                        <a:pt x="533514" y="4826273"/>
                        <a:pt x="522773" y="4843800"/>
                        <a:pt x="524888" y="4862262"/>
                      </a:cubicBezTo>
                      <a:cubicBezTo>
                        <a:pt x="527629" y="4904060"/>
                        <a:pt x="515980" y="4947912"/>
                        <a:pt x="553667" y="4982858"/>
                      </a:cubicBezTo>
                      <a:cubicBezTo>
                        <a:pt x="555463" y="4984665"/>
                        <a:pt x="557023" y="4986693"/>
                        <a:pt x="558309" y="4988893"/>
                      </a:cubicBezTo>
                      <a:cubicBezTo>
                        <a:pt x="566714" y="5003267"/>
                        <a:pt x="561874" y="5021733"/>
                        <a:pt x="547500" y="5030108"/>
                      </a:cubicBezTo>
                      <a:cubicBezTo>
                        <a:pt x="542704" y="5033534"/>
                        <a:pt x="528999" y="5015747"/>
                        <a:pt x="518721" y="5015748"/>
                      </a:cubicBezTo>
                      <a:cubicBezTo>
                        <a:pt x="514963" y="5015189"/>
                        <a:pt x="511248" y="5014376"/>
                        <a:pt x="507599" y="5013315"/>
                      </a:cubicBezTo>
                      <a:cubicBezTo>
                        <a:pt x="462903" y="5000320"/>
                        <a:pt x="437206" y="4953552"/>
                        <a:pt x="450200" y="4908856"/>
                      </a:cubicBezTo>
                      <a:cubicBezTo>
                        <a:pt x="467968" y="4827235"/>
                        <a:pt x="497270" y="4748560"/>
                        <a:pt x="537222" y="4675201"/>
                      </a:cubicBezTo>
                      <a:cubicBezTo>
                        <a:pt x="550926" y="4656014"/>
                        <a:pt x="555037" y="4627920"/>
                        <a:pt x="571482" y="4612845"/>
                      </a:cubicBezTo>
                      <a:cubicBezTo>
                        <a:pt x="624992" y="4568945"/>
                        <a:pt x="650008" y="4499162"/>
                        <a:pt x="636577" y="4431265"/>
                      </a:cubicBezTo>
                      <a:cubicBezTo>
                        <a:pt x="632502" y="4381961"/>
                        <a:pt x="650289" y="4333357"/>
                        <a:pt x="685227" y="4298333"/>
                      </a:cubicBezTo>
                      <a:cubicBezTo>
                        <a:pt x="726340" y="4241461"/>
                        <a:pt x="726340" y="4162661"/>
                        <a:pt x="772248" y="4104417"/>
                      </a:cubicBezTo>
                      <a:cubicBezTo>
                        <a:pt x="788009" y="4084546"/>
                        <a:pt x="763340" y="4074269"/>
                        <a:pt x="752377" y="4062620"/>
                      </a:cubicBezTo>
                      <a:cubicBezTo>
                        <a:pt x="745183" y="4052614"/>
                        <a:pt x="734788" y="4045362"/>
                        <a:pt x="722914" y="4042063"/>
                      </a:cubicBezTo>
                      <a:cubicBezTo>
                        <a:pt x="674949" y="4036582"/>
                        <a:pt x="680430" y="4016025"/>
                        <a:pt x="701673" y="3984506"/>
                      </a:cubicBezTo>
                      <a:cubicBezTo>
                        <a:pt x="713001" y="3968770"/>
                        <a:pt x="711565" y="3947206"/>
                        <a:pt x="698246" y="3933115"/>
                      </a:cubicBezTo>
                      <a:cubicBezTo>
                        <a:pt x="679334" y="3908582"/>
                        <a:pt x="671175" y="3877431"/>
                        <a:pt x="675634" y="3846778"/>
                      </a:cubicBezTo>
                      <a:cubicBezTo>
                        <a:pt x="676319" y="3807721"/>
                        <a:pt x="678375" y="3770034"/>
                        <a:pt x="731822" y="3807721"/>
                      </a:cubicBezTo>
                      <a:cubicBezTo>
                        <a:pt x="751692" y="3780997"/>
                        <a:pt x="757859" y="3747422"/>
                        <a:pt x="800342" y="3730977"/>
                      </a:cubicBezTo>
                      <a:cubicBezTo>
                        <a:pt x="831861" y="3721383"/>
                        <a:pt x="846251" y="3665197"/>
                        <a:pt x="890104" y="3652862"/>
                      </a:cubicBezTo>
                      <a:cubicBezTo>
                        <a:pt x="895586" y="3651492"/>
                        <a:pt x="899011" y="3644640"/>
                        <a:pt x="903808" y="3640529"/>
                      </a:cubicBezTo>
                      <a:cubicBezTo>
                        <a:pt x="954513" y="3603527"/>
                        <a:pt x="918882" y="3528840"/>
                        <a:pt x="972330" y="3493208"/>
                      </a:cubicBezTo>
                      <a:cubicBezTo>
                        <a:pt x="968904" y="3454150"/>
                        <a:pt x="978496" y="3413723"/>
                        <a:pt x="961365" y="3385629"/>
                      </a:cubicBezTo>
                      <a:cubicBezTo>
                        <a:pt x="923811" y="3320851"/>
                        <a:pt x="928670" y="3239887"/>
                        <a:pt x="973700" y="3180065"/>
                      </a:cubicBezTo>
                      <a:cubicBezTo>
                        <a:pt x="979181" y="3176640"/>
                        <a:pt x="979181" y="3172528"/>
                        <a:pt x="979181" y="3168418"/>
                      </a:cubicBezTo>
                      <a:cubicBezTo>
                        <a:pt x="955198" y="3180751"/>
                        <a:pt x="946976" y="3203362"/>
                        <a:pt x="932588" y="3222549"/>
                      </a:cubicBezTo>
                      <a:cubicBezTo>
                        <a:pt x="940124" y="3183491"/>
                        <a:pt x="964791" y="3154712"/>
                        <a:pt x="970959" y="3114970"/>
                      </a:cubicBezTo>
                      <a:cubicBezTo>
                        <a:pt x="913402" y="3150601"/>
                        <a:pt x="909976" y="3222549"/>
                        <a:pt x="875029" y="3273940"/>
                      </a:cubicBezTo>
                      <a:cubicBezTo>
                        <a:pt x="856529" y="3252013"/>
                        <a:pt x="838713" y="3323276"/>
                        <a:pt x="819527" y="3337665"/>
                      </a:cubicBezTo>
                      <a:cubicBezTo>
                        <a:pt x="808564" y="3321905"/>
                        <a:pt x="822954" y="3255439"/>
                        <a:pt x="798287" y="3269143"/>
                      </a:cubicBezTo>
                      <a:cubicBezTo>
                        <a:pt x="800342" y="3317794"/>
                        <a:pt x="769507" y="3346573"/>
                        <a:pt x="756489" y="3386313"/>
                      </a:cubicBezTo>
                      <a:cubicBezTo>
                        <a:pt x="758544" y="3426743"/>
                        <a:pt x="761285" y="3408927"/>
                        <a:pt x="770879" y="3437706"/>
                      </a:cubicBezTo>
                      <a:cubicBezTo>
                        <a:pt x="739359" y="3454836"/>
                        <a:pt x="743470" y="3457577"/>
                        <a:pt x="708525" y="3488412"/>
                      </a:cubicBezTo>
                      <a:cubicBezTo>
                        <a:pt x="708525" y="3454150"/>
                        <a:pt x="699616" y="3464428"/>
                        <a:pt x="685912" y="3443873"/>
                      </a:cubicBezTo>
                      <a:cubicBezTo>
                        <a:pt x="696875" y="3413723"/>
                        <a:pt x="724285" y="3393167"/>
                        <a:pt x="718803" y="3353425"/>
                      </a:cubicBezTo>
                      <a:cubicBezTo>
                        <a:pt x="747284" y="3323023"/>
                        <a:pt x="770447" y="3288045"/>
                        <a:pt x="787323" y="3249957"/>
                      </a:cubicBezTo>
                      <a:cubicBezTo>
                        <a:pt x="808256" y="3208453"/>
                        <a:pt x="832307" y="3168596"/>
                        <a:pt x="859270" y="3130730"/>
                      </a:cubicBezTo>
                      <a:cubicBezTo>
                        <a:pt x="853788" y="3059469"/>
                        <a:pt x="914772" y="3031374"/>
                        <a:pt x="936013" y="2977928"/>
                      </a:cubicBezTo>
                      <a:cubicBezTo>
                        <a:pt x="925735" y="2983410"/>
                        <a:pt x="916143" y="2987521"/>
                        <a:pt x="921624" y="2967651"/>
                      </a:cubicBezTo>
                      <a:cubicBezTo>
                        <a:pt x="947661" y="2955316"/>
                        <a:pt x="944920" y="2922426"/>
                        <a:pt x="975070" y="2912832"/>
                      </a:cubicBezTo>
                      <a:cubicBezTo>
                        <a:pt x="982608" y="2922426"/>
                        <a:pt x="976441" y="2956001"/>
                        <a:pt x="1003163" y="2933388"/>
                      </a:cubicBezTo>
                      <a:cubicBezTo>
                        <a:pt x="1004534" y="2923111"/>
                        <a:pt x="1014126" y="2916258"/>
                        <a:pt x="1014126" y="2906665"/>
                      </a:cubicBezTo>
                      <a:cubicBezTo>
                        <a:pt x="1029202" y="2851849"/>
                        <a:pt x="985349" y="2894332"/>
                        <a:pt x="1000422" y="2838144"/>
                      </a:cubicBezTo>
                      <a:cubicBezTo>
                        <a:pt x="1031258" y="2817587"/>
                        <a:pt x="1036054" y="2810051"/>
                        <a:pt x="1042906" y="2764141"/>
                      </a:cubicBezTo>
                      <a:cubicBezTo>
                        <a:pt x="1049914" y="2758750"/>
                        <a:pt x="1059055" y="2756973"/>
                        <a:pt x="1067573" y="2759346"/>
                      </a:cubicBezTo>
                      <a:cubicBezTo>
                        <a:pt x="1078536" y="2736049"/>
                        <a:pt x="1079906" y="2704529"/>
                        <a:pt x="1096351" y="2685343"/>
                      </a:cubicBezTo>
                      <a:cubicBezTo>
                        <a:pt x="1128556" y="2700418"/>
                        <a:pt x="1064832" y="2757975"/>
                        <a:pt x="1044961" y="2801143"/>
                      </a:cubicBezTo>
                      <a:cubicBezTo>
                        <a:pt x="1060721" y="2795662"/>
                        <a:pt x="1044961" y="2838144"/>
                        <a:pt x="1074426" y="2812106"/>
                      </a:cubicBezTo>
                      <a:cubicBezTo>
                        <a:pt x="1086758" y="2766198"/>
                        <a:pt x="1119649" y="2736733"/>
                        <a:pt x="1134038" y="2692195"/>
                      </a:cubicBezTo>
                      <a:cubicBezTo>
                        <a:pt x="1161447" y="2660676"/>
                        <a:pt x="1167614" y="2688084"/>
                        <a:pt x="1174466" y="2640119"/>
                      </a:cubicBezTo>
                      <a:cubicBezTo>
                        <a:pt x="1196392" y="2626415"/>
                        <a:pt x="1189540" y="2649027"/>
                        <a:pt x="1216264" y="2626415"/>
                      </a:cubicBezTo>
                      <a:cubicBezTo>
                        <a:pt x="1216949" y="2596266"/>
                        <a:pt x="1234079" y="2581877"/>
                        <a:pt x="1238876" y="2557896"/>
                      </a:cubicBezTo>
                      <a:cubicBezTo>
                        <a:pt x="1246790" y="2554140"/>
                        <a:pt x="1255467" y="2552263"/>
                        <a:pt x="1264227" y="2552414"/>
                      </a:cubicBezTo>
                      <a:lnTo>
                        <a:pt x="1272451" y="2552414"/>
                      </a:lnTo>
                      <a:cubicBezTo>
                        <a:pt x="1281649" y="2548278"/>
                        <a:pt x="1288806" y="2540627"/>
                        <a:pt x="1292321" y="2531172"/>
                      </a:cubicBezTo>
                      <a:cubicBezTo>
                        <a:pt x="1271080" y="2533228"/>
                        <a:pt x="1245727" y="2540080"/>
                        <a:pt x="1262172" y="2492116"/>
                      </a:cubicBezTo>
                      <a:cubicBezTo>
                        <a:pt x="1303284" y="2502394"/>
                        <a:pt x="1297118" y="2454429"/>
                        <a:pt x="1339600" y="2461281"/>
                      </a:cubicBezTo>
                      <a:cubicBezTo>
                        <a:pt x="1340970" y="2420854"/>
                        <a:pt x="1348509" y="2427706"/>
                        <a:pt x="1367694" y="2385223"/>
                      </a:cubicBezTo>
                      <a:cubicBezTo>
                        <a:pt x="1343712" y="2397557"/>
                        <a:pt x="1310137" y="2467448"/>
                        <a:pt x="1295747" y="2446207"/>
                      </a:cubicBezTo>
                      <a:cubicBezTo>
                        <a:pt x="1331294" y="2402321"/>
                        <a:pt x="1369268" y="2360458"/>
                        <a:pt x="1409491" y="2320814"/>
                      </a:cubicBezTo>
                      <a:cubicBezTo>
                        <a:pt x="1383453" y="2302998"/>
                        <a:pt x="1489662" y="2213922"/>
                        <a:pt x="1520495" y="2165958"/>
                      </a:cubicBezTo>
                      <a:cubicBezTo>
                        <a:pt x="1495827" y="2181031"/>
                        <a:pt x="1458141" y="2211181"/>
                        <a:pt x="1427307" y="2234479"/>
                      </a:cubicBezTo>
                      <a:cubicBezTo>
                        <a:pt x="1396473" y="2257776"/>
                        <a:pt x="1368379" y="2270794"/>
                        <a:pt x="1368379" y="2242700"/>
                      </a:cubicBezTo>
                      <a:cubicBezTo>
                        <a:pt x="1353853" y="2256229"/>
                        <a:pt x="1343408" y="2273558"/>
                        <a:pt x="1338231" y="2292720"/>
                      </a:cubicBezTo>
                      <a:cubicBezTo>
                        <a:pt x="1353990" y="2285183"/>
                        <a:pt x="1359472" y="2289980"/>
                        <a:pt x="1359472" y="2300943"/>
                      </a:cubicBezTo>
                      <a:cubicBezTo>
                        <a:pt x="1299173" y="2348907"/>
                        <a:pt x="1356730" y="2357815"/>
                        <a:pt x="1306710" y="2407150"/>
                      </a:cubicBezTo>
                      <a:cubicBezTo>
                        <a:pt x="1314933" y="2380428"/>
                        <a:pt x="1321785" y="2355760"/>
                        <a:pt x="1301914" y="2363982"/>
                      </a:cubicBezTo>
                      <a:cubicBezTo>
                        <a:pt x="1290727" y="2372552"/>
                        <a:pt x="1280400" y="2382190"/>
                        <a:pt x="1271080" y="2392760"/>
                      </a:cubicBezTo>
                      <a:cubicBezTo>
                        <a:pt x="1266968" y="2407150"/>
                        <a:pt x="1264227" y="2420854"/>
                        <a:pt x="1260801" y="2435243"/>
                      </a:cubicBezTo>
                      <a:cubicBezTo>
                        <a:pt x="1234079" y="2450318"/>
                        <a:pt x="1218319" y="2474300"/>
                        <a:pt x="1192280" y="2489375"/>
                      </a:cubicBezTo>
                      <a:cubicBezTo>
                        <a:pt x="1192280" y="2451003"/>
                        <a:pt x="1221060" y="2437984"/>
                        <a:pt x="1227911" y="2405779"/>
                      </a:cubicBezTo>
                      <a:cubicBezTo>
                        <a:pt x="1210769" y="2414932"/>
                        <a:pt x="1196527" y="2428698"/>
                        <a:pt x="1186799" y="2445521"/>
                      </a:cubicBezTo>
                      <a:lnTo>
                        <a:pt x="1172409" y="2509246"/>
                      </a:lnTo>
                      <a:cubicBezTo>
                        <a:pt x="1187484" y="2494171"/>
                        <a:pt x="1196392" y="2489375"/>
                        <a:pt x="1196392" y="2509246"/>
                      </a:cubicBezTo>
                      <a:cubicBezTo>
                        <a:pt x="1152493" y="2549981"/>
                        <a:pt x="1113825" y="2596014"/>
                        <a:pt x="1081277" y="2646286"/>
                      </a:cubicBezTo>
                      <a:cubicBezTo>
                        <a:pt x="1078272" y="2709857"/>
                        <a:pt x="1048377" y="2769149"/>
                        <a:pt x="999053" y="2809365"/>
                      </a:cubicBezTo>
                      <a:cubicBezTo>
                        <a:pt x="951219" y="2852530"/>
                        <a:pt x="916143" y="2907989"/>
                        <a:pt x="897641" y="2969705"/>
                      </a:cubicBezTo>
                      <a:cubicBezTo>
                        <a:pt x="907919" y="2927223"/>
                        <a:pt x="899011" y="2916944"/>
                        <a:pt x="890104" y="2905980"/>
                      </a:cubicBezTo>
                      <a:cubicBezTo>
                        <a:pt x="938068" y="2866238"/>
                        <a:pt x="1007274" y="2806624"/>
                        <a:pt x="996996" y="2759346"/>
                      </a:cubicBezTo>
                      <a:cubicBezTo>
                        <a:pt x="1028699" y="2742010"/>
                        <a:pt x="1053041" y="2713771"/>
                        <a:pt x="1065518" y="2679862"/>
                      </a:cubicBezTo>
                      <a:cubicBezTo>
                        <a:pt x="1046332" y="2673695"/>
                        <a:pt x="1031258" y="2725770"/>
                        <a:pt x="1014812" y="2701103"/>
                      </a:cubicBezTo>
                      <a:cubicBezTo>
                        <a:pt x="1020978" y="2760716"/>
                        <a:pt x="937384" y="2764141"/>
                        <a:pt x="965478" y="2807310"/>
                      </a:cubicBezTo>
                      <a:cubicBezTo>
                        <a:pt x="913402" y="2831978"/>
                        <a:pt x="903808" y="2888165"/>
                        <a:pt x="864752" y="2923111"/>
                      </a:cubicBezTo>
                      <a:cubicBezTo>
                        <a:pt x="868863" y="2895017"/>
                        <a:pt x="885307" y="2878572"/>
                        <a:pt x="861326" y="2885424"/>
                      </a:cubicBezTo>
                      <a:cubicBezTo>
                        <a:pt x="856529" y="2913517"/>
                        <a:pt x="832546" y="2908721"/>
                        <a:pt x="827066" y="2908721"/>
                      </a:cubicBezTo>
                      <a:cubicBezTo>
                        <a:pt x="845566" y="2918314"/>
                        <a:pt x="806509" y="2941612"/>
                        <a:pt x="810620" y="2977243"/>
                      </a:cubicBezTo>
                      <a:cubicBezTo>
                        <a:pt x="824324" y="2956687"/>
                        <a:pt x="834603" y="2951204"/>
                        <a:pt x="834603" y="2970389"/>
                      </a:cubicBezTo>
                      <a:cubicBezTo>
                        <a:pt x="803768" y="2999169"/>
                        <a:pt x="798972" y="3047134"/>
                        <a:pt x="755803" y="3067691"/>
                      </a:cubicBezTo>
                      <a:cubicBezTo>
                        <a:pt x="755803" y="3052615"/>
                        <a:pt x="761970" y="3025207"/>
                        <a:pt x="751007" y="3030689"/>
                      </a:cubicBezTo>
                      <a:cubicBezTo>
                        <a:pt x="727024" y="3077283"/>
                        <a:pt x="744155" y="3082079"/>
                        <a:pt x="727024" y="3130045"/>
                      </a:cubicBezTo>
                      <a:cubicBezTo>
                        <a:pt x="683856" y="3136897"/>
                        <a:pt x="675634" y="3202678"/>
                        <a:pt x="628354" y="3216382"/>
                      </a:cubicBezTo>
                      <a:cubicBezTo>
                        <a:pt x="617391" y="3262976"/>
                        <a:pt x="565315" y="3306144"/>
                        <a:pt x="553667" y="3331498"/>
                      </a:cubicBezTo>
                      <a:cubicBezTo>
                        <a:pt x="572853" y="3312997"/>
                        <a:pt x="554352" y="3293812"/>
                        <a:pt x="547500" y="3293812"/>
                      </a:cubicBezTo>
                      <a:cubicBezTo>
                        <a:pt x="533111" y="3323276"/>
                        <a:pt x="478979" y="3366444"/>
                        <a:pt x="513925" y="3362331"/>
                      </a:cubicBezTo>
                      <a:cubicBezTo>
                        <a:pt x="482405" y="3409612"/>
                        <a:pt x="496795" y="3366444"/>
                        <a:pt x="474183" y="3373981"/>
                      </a:cubicBezTo>
                      <a:cubicBezTo>
                        <a:pt x="476924" y="3402074"/>
                        <a:pt x="443348" y="3410982"/>
                        <a:pt x="443348" y="3435651"/>
                      </a:cubicBezTo>
                      <a:cubicBezTo>
                        <a:pt x="459793" y="3456892"/>
                        <a:pt x="460479" y="3426057"/>
                        <a:pt x="481720" y="3400704"/>
                      </a:cubicBezTo>
                      <a:cubicBezTo>
                        <a:pt x="496109" y="3408927"/>
                        <a:pt x="476924" y="3425372"/>
                        <a:pt x="481720" y="3456892"/>
                      </a:cubicBezTo>
                      <a:cubicBezTo>
                        <a:pt x="462344" y="3467331"/>
                        <a:pt x="452915" y="3489904"/>
                        <a:pt x="459108" y="3511025"/>
                      </a:cubicBezTo>
                      <a:cubicBezTo>
                        <a:pt x="441978" y="3502116"/>
                        <a:pt x="416626" y="3577489"/>
                        <a:pt x="412514" y="3531580"/>
                      </a:cubicBezTo>
                      <a:cubicBezTo>
                        <a:pt x="420052" y="3519931"/>
                        <a:pt x="454997" y="3519931"/>
                        <a:pt x="450886" y="3451410"/>
                      </a:cubicBezTo>
                      <a:cubicBezTo>
                        <a:pt x="411829" y="3511025"/>
                        <a:pt x="420052" y="3468540"/>
                        <a:pt x="389217" y="3485671"/>
                      </a:cubicBezTo>
                      <a:cubicBezTo>
                        <a:pt x="395385" y="3535007"/>
                        <a:pt x="335771" y="3556932"/>
                        <a:pt x="335771" y="3603527"/>
                      </a:cubicBezTo>
                      <a:cubicBezTo>
                        <a:pt x="329604" y="3574748"/>
                        <a:pt x="348790" y="3558304"/>
                        <a:pt x="342624" y="3528840"/>
                      </a:cubicBezTo>
                      <a:cubicBezTo>
                        <a:pt x="371377" y="3505509"/>
                        <a:pt x="391415" y="3473157"/>
                        <a:pt x="399495" y="3437020"/>
                      </a:cubicBezTo>
                      <a:cubicBezTo>
                        <a:pt x="391958" y="3441816"/>
                        <a:pt x="380994" y="3435651"/>
                        <a:pt x="391958" y="3421261"/>
                      </a:cubicBezTo>
                      <a:cubicBezTo>
                        <a:pt x="404292" y="3417834"/>
                        <a:pt x="415940" y="3390426"/>
                        <a:pt x="426218" y="3357536"/>
                      </a:cubicBezTo>
                      <a:cubicBezTo>
                        <a:pt x="438417" y="3324400"/>
                        <a:pt x="447589" y="3290228"/>
                        <a:pt x="453626" y="3255439"/>
                      </a:cubicBezTo>
                      <a:cubicBezTo>
                        <a:pt x="473497" y="3232142"/>
                        <a:pt x="470071" y="3260921"/>
                        <a:pt x="493369" y="3232142"/>
                      </a:cubicBezTo>
                      <a:cubicBezTo>
                        <a:pt x="500221" y="3186233"/>
                        <a:pt x="531740" y="3117711"/>
                        <a:pt x="554352" y="3117711"/>
                      </a:cubicBezTo>
                      <a:cubicBezTo>
                        <a:pt x="563945" y="3151286"/>
                        <a:pt x="519406" y="3150601"/>
                        <a:pt x="519406" y="3178011"/>
                      </a:cubicBezTo>
                      <a:cubicBezTo>
                        <a:pt x="535166" y="3180065"/>
                        <a:pt x="513240" y="3258865"/>
                        <a:pt x="539963" y="3236938"/>
                      </a:cubicBezTo>
                      <a:cubicBezTo>
                        <a:pt x="553667" y="3202678"/>
                        <a:pt x="533111" y="3220493"/>
                        <a:pt x="539963" y="3180751"/>
                      </a:cubicBezTo>
                      <a:cubicBezTo>
                        <a:pt x="566002" y="3161564"/>
                        <a:pt x="565315" y="3126619"/>
                        <a:pt x="583816" y="3103321"/>
                      </a:cubicBezTo>
                      <a:cubicBezTo>
                        <a:pt x="615335" y="3071802"/>
                        <a:pt x="587243" y="3137582"/>
                        <a:pt x="615335" y="3103321"/>
                      </a:cubicBezTo>
                      <a:cubicBezTo>
                        <a:pt x="598205" y="3088246"/>
                        <a:pt x="621502" y="3027949"/>
                        <a:pt x="640688" y="3001225"/>
                      </a:cubicBezTo>
                      <a:cubicBezTo>
                        <a:pt x="626509" y="2989607"/>
                        <a:pt x="619483" y="2971390"/>
                        <a:pt x="622188" y="2953260"/>
                      </a:cubicBezTo>
                      <a:cubicBezTo>
                        <a:pt x="659875" y="2913517"/>
                        <a:pt x="673578" y="2853904"/>
                        <a:pt x="718118" y="2816218"/>
                      </a:cubicBezTo>
                      <a:cubicBezTo>
                        <a:pt x="723598" y="2831292"/>
                        <a:pt x="686597" y="2871720"/>
                        <a:pt x="711951" y="2860756"/>
                      </a:cubicBezTo>
                      <a:cubicBezTo>
                        <a:pt x="732507" y="2803884"/>
                        <a:pt x="754434" y="2820329"/>
                        <a:pt x="773618" y="2758660"/>
                      </a:cubicBezTo>
                      <a:cubicBezTo>
                        <a:pt x="788694" y="2760716"/>
                        <a:pt x="848991" y="2692880"/>
                        <a:pt x="862011" y="2651768"/>
                      </a:cubicBezTo>
                      <a:cubicBezTo>
                        <a:pt x="895586" y="2627101"/>
                        <a:pt x="877086" y="2681917"/>
                        <a:pt x="918197" y="2646286"/>
                      </a:cubicBezTo>
                      <a:cubicBezTo>
                        <a:pt x="901068" y="2627101"/>
                        <a:pt x="949033" y="2582562"/>
                        <a:pt x="934643" y="2558580"/>
                      </a:cubicBezTo>
                      <a:cubicBezTo>
                        <a:pt x="957254" y="2552414"/>
                        <a:pt x="957254" y="2526376"/>
                        <a:pt x="974384" y="2515413"/>
                      </a:cubicBezTo>
                      <a:cubicBezTo>
                        <a:pt x="972330" y="2532543"/>
                        <a:pt x="966163" y="2554468"/>
                        <a:pt x="986033" y="2538025"/>
                      </a:cubicBezTo>
                      <a:cubicBezTo>
                        <a:pt x="988088" y="2518152"/>
                        <a:pt x="1001108" y="2507875"/>
                        <a:pt x="1004534" y="2489375"/>
                      </a:cubicBezTo>
                      <a:cubicBezTo>
                        <a:pt x="1034683" y="2468133"/>
                        <a:pt x="1021665" y="2505135"/>
                        <a:pt x="1042906" y="2496227"/>
                      </a:cubicBezTo>
                      <a:cubicBezTo>
                        <a:pt x="1042906" y="2444836"/>
                        <a:pt x="1084019" y="2428391"/>
                        <a:pt x="1099777" y="2390705"/>
                      </a:cubicBezTo>
                      <a:cubicBezTo>
                        <a:pt x="1070783" y="2411019"/>
                        <a:pt x="1043718" y="2433956"/>
                        <a:pt x="1018924" y="2459226"/>
                      </a:cubicBezTo>
                      <a:cubicBezTo>
                        <a:pt x="1048387" y="2394131"/>
                        <a:pt x="1115538" y="2361926"/>
                        <a:pt x="1145687" y="2296831"/>
                      </a:cubicBezTo>
                      <a:cubicBezTo>
                        <a:pt x="1082044" y="2348826"/>
                        <a:pt x="1024773" y="2408166"/>
                        <a:pt x="975070" y="2473615"/>
                      </a:cubicBezTo>
                      <a:cubicBezTo>
                        <a:pt x="989459" y="2466763"/>
                        <a:pt x="1007274" y="2455115"/>
                        <a:pt x="997682" y="2480467"/>
                      </a:cubicBezTo>
                      <a:cubicBezTo>
                        <a:pt x="964106" y="2498282"/>
                        <a:pt x="973700" y="2481838"/>
                        <a:pt x="943551" y="2511302"/>
                      </a:cubicBezTo>
                      <a:cubicBezTo>
                        <a:pt x="936698" y="2502394"/>
                        <a:pt x="942865" y="2475671"/>
                        <a:pt x="936698" y="2466763"/>
                      </a:cubicBezTo>
                      <a:cubicBezTo>
                        <a:pt x="1012154" y="2425227"/>
                        <a:pt x="1068444" y="2355909"/>
                        <a:pt x="1093610" y="2273535"/>
                      </a:cubicBezTo>
                      <a:cubicBezTo>
                        <a:pt x="1090185" y="2298202"/>
                        <a:pt x="1134723" y="2260516"/>
                        <a:pt x="1128556" y="2237904"/>
                      </a:cubicBezTo>
                      <a:cubicBezTo>
                        <a:pt x="1162816" y="2214607"/>
                        <a:pt x="1132667" y="2270108"/>
                        <a:pt x="1153910" y="2261886"/>
                      </a:cubicBezTo>
                      <a:cubicBezTo>
                        <a:pt x="1164188" y="2235849"/>
                        <a:pt x="1189540" y="2224199"/>
                        <a:pt x="1203929" y="2201589"/>
                      </a:cubicBezTo>
                      <a:cubicBezTo>
                        <a:pt x="1188170" y="2206384"/>
                        <a:pt x="1142946" y="2259830"/>
                        <a:pt x="1160076" y="2213237"/>
                      </a:cubicBezTo>
                      <a:cubicBezTo>
                        <a:pt x="1161447" y="2187884"/>
                        <a:pt x="1207356" y="2207756"/>
                        <a:pt x="1203929" y="2173494"/>
                      </a:cubicBezTo>
                      <a:cubicBezTo>
                        <a:pt x="1200503" y="2139235"/>
                        <a:pt x="1197762" y="2148828"/>
                        <a:pt x="1225856" y="2098122"/>
                      </a:cubicBezTo>
                      <a:cubicBezTo>
                        <a:pt x="1192966" y="2122104"/>
                        <a:pt x="1198448" y="2096066"/>
                        <a:pt x="1198448" y="2084417"/>
                      </a:cubicBezTo>
                      <a:cubicBezTo>
                        <a:pt x="1236819" y="2069342"/>
                        <a:pt x="1221060" y="2034398"/>
                        <a:pt x="1228596" y="2015896"/>
                      </a:cubicBezTo>
                      <a:cubicBezTo>
                        <a:pt x="1262857" y="1999451"/>
                        <a:pt x="1225856" y="2063177"/>
                        <a:pt x="1258747" y="2047416"/>
                      </a:cubicBezTo>
                      <a:cubicBezTo>
                        <a:pt x="1280698" y="2009742"/>
                        <a:pt x="1308977" y="1976132"/>
                        <a:pt x="1342342" y="1948062"/>
                      </a:cubicBezTo>
                      <a:cubicBezTo>
                        <a:pt x="1332063" y="1975469"/>
                        <a:pt x="1312192" y="1989859"/>
                        <a:pt x="1337545" y="1986432"/>
                      </a:cubicBezTo>
                      <a:cubicBezTo>
                        <a:pt x="1365638" y="1954914"/>
                        <a:pt x="1362898" y="1980265"/>
                        <a:pt x="1395102" y="1962450"/>
                      </a:cubicBezTo>
                      <a:cubicBezTo>
                        <a:pt x="1377972" y="1942580"/>
                        <a:pt x="1430048" y="1915856"/>
                        <a:pt x="1463623" y="1906948"/>
                      </a:cubicBezTo>
                      <a:cubicBezTo>
                        <a:pt x="1486236" y="1866521"/>
                        <a:pt x="1502679" y="1841168"/>
                        <a:pt x="1486236" y="1828149"/>
                      </a:cubicBezTo>
                      <a:cubicBezTo>
                        <a:pt x="1531458" y="1803482"/>
                        <a:pt x="1536940" y="1817871"/>
                        <a:pt x="1542423" y="1833631"/>
                      </a:cubicBezTo>
                      <a:cubicBezTo>
                        <a:pt x="1555441" y="1787723"/>
                        <a:pt x="1623276" y="1756203"/>
                        <a:pt x="1610942" y="1729480"/>
                      </a:cubicBezTo>
                      <a:cubicBezTo>
                        <a:pt x="1628072" y="1719201"/>
                        <a:pt x="1657536" y="1724683"/>
                        <a:pt x="1665075" y="1703443"/>
                      </a:cubicBezTo>
                      <a:cubicBezTo>
                        <a:pt x="1636295" y="1662330"/>
                        <a:pt x="1527348" y="1805537"/>
                        <a:pt x="1499253" y="1779500"/>
                      </a:cubicBezTo>
                      <a:cubicBezTo>
                        <a:pt x="1538310" y="1749350"/>
                        <a:pt x="1579423" y="1721943"/>
                        <a:pt x="1619165" y="1692478"/>
                      </a:cubicBezTo>
                      <a:cubicBezTo>
                        <a:pt x="1572571" y="1678775"/>
                        <a:pt x="1614368" y="1617106"/>
                        <a:pt x="1589016" y="1589698"/>
                      </a:cubicBezTo>
                      <a:cubicBezTo>
                        <a:pt x="1644518" y="1575994"/>
                        <a:pt x="1697279" y="1482806"/>
                        <a:pt x="1773336" y="1419081"/>
                      </a:cubicBezTo>
                      <a:cubicBezTo>
                        <a:pt x="1747299" y="1456083"/>
                        <a:pt x="1749355" y="1464305"/>
                        <a:pt x="1717149" y="1512270"/>
                      </a:cubicBezTo>
                      <a:cubicBezTo>
                        <a:pt x="1802791" y="1481226"/>
                        <a:pt x="1878520" y="1427743"/>
                        <a:pt x="1936417" y="1357413"/>
                      </a:cubicBezTo>
                      <a:cubicBezTo>
                        <a:pt x="2028234" y="1340968"/>
                        <a:pt x="2072773" y="1250521"/>
                        <a:pt x="2165275" y="1238873"/>
                      </a:cubicBezTo>
                      <a:cubicBezTo>
                        <a:pt x="2173498" y="1214204"/>
                        <a:pt x="2198165" y="1216260"/>
                        <a:pt x="2209814" y="1197759"/>
                      </a:cubicBezTo>
                      <a:lnTo>
                        <a:pt x="2261204" y="1188853"/>
                      </a:lnTo>
                      <a:cubicBezTo>
                        <a:pt x="2301233" y="1151609"/>
                        <a:pt x="2348288" y="1122723"/>
                        <a:pt x="2399616" y="1103887"/>
                      </a:cubicBezTo>
                      <a:cubicBezTo>
                        <a:pt x="2446851" y="1088916"/>
                        <a:pt x="2492703" y="1069888"/>
                        <a:pt x="2536658" y="1047015"/>
                      </a:cubicBezTo>
                      <a:cubicBezTo>
                        <a:pt x="2525695" y="1046329"/>
                        <a:pt x="2496232" y="1051126"/>
                        <a:pt x="2512675" y="1040848"/>
                      </a:cubicBezTo>
                      <a:cubicBezTo>
                        <a:pt x="2529121" y="1030570"/>
                        <a:pt x="2552418" y="992198"/>
                        <a:pt x="2562697" y="1010699"/>
                      </a:cubicBezTo>
                      <a:cubicBezTo>
                        <a:pt x="2538713" y="1013439"/>
                        <a:pt x="2548992" y="1034681"/>
                        <a:pt x="2570233" y="1026458"/>
                      </a:cubicBezTo>
                      <a:cubicBezTo>
                        <a:pt x="2619739" y="998293"/>
                        <a:pt x="2671007" y="973346"/>
                        <a:pt x="2723720" y="951771"/>
                      </a:cubicBezTo>
                      <a:cubicBezTo>
                        <a:pt x="2707960" y="970957"/>
                        <a:pt x="2659995" y="1000420"/>
                        <a:pt x="2676440" y="1000420"/>
                      </a:cubicBezTo>
                      <a:cubicBezTo>
                        <a:pt x="2716013" y="986625"/>
                        <a:pt x="2754689" y="970377"/>
                        <a:pt x="2792240" y="951771"/>
                      </a:cubicBezTo>
                      <a:cubicBezTo>
                        <a:pt x="2803204" y="928474"/>
                        <a:pt x="2777851" y="921622"/>
                        <a:pt x="2792240" y="894213"/>
                      </a:cubicBezTo>
                      <a:cubicBezTo>
                        <a:pt x="2802861" y="909288"/>
                        <a:pt x="2819478" y="924020"/>
                        <a:pt x="2844146" y="925904"/>
                      </a:cubicBezTo>
                      <a:lnTo>
                        <a:pt x="2878021" y="919353"/>
                      </a:lnTo>
                      <a:lnTo>
                        <a:pt x="2879058" y="928606"/>
                      </a:lnTo>
                      <a:cubicBezTo>
                        <a:pt x="2897420" y="941974"/>
                        <a:pt x="3014933" y="884192"/>
                        <a:pt x="3014933" y="866805"/>
                      </a:cubicBezTo>
                      <a:cubicBezTo>
                        <a:pt x="2974334" y="865778"/>
                        <a:pt x="2946455" y="895198"/>
                        <a:pt x="2913372" y="909973"/>
                      </a:cubicBezTo>
                      <a:lnTo>
                        <a:pt x="2892502" y="914809"/>
                      </a:lnTo>
                      <a:lnTo>
                        <a:pt x="2914101" y="903188"/>
                      </a:lnTo>
                      <a:cubicBezTo>
                        <a:pt x="2923576" y="897083"/>
                        <a:pt x="2933651" y="889588"/>
                        <a:pt x="2944358" y="880509"/>
                      </a:cubicBezTo>
                      <a:cubicBezTo>
                        <a:pt x="2915578" y="880509"/>
                        <a:pt x="2935450" y="866805"/>
                        <a:pt x="2903244" y="880509"/>
                      </a:cubicBezTo>
                      <a:cubicBezTo>
                        <a:pt x="2956690" y="822266"/>
                        <a:pt x="3012878" y="819526"/>
                        <a:pt x="3086880" y="764024"/>
                      </a:cubicBezTo>
                      <a:cubicBezTo>
                        <a:pt x="3136900" y="777043"/>
                        <a:pt x="3212273" y="700300"/>
                        <a:pt x="3292442" y="713319"/>
                      </a:cubicBezTo>
                      <a:cubicBezTo>
                        <a:pt x="3312998" y="687967"/>
                        <a:pt x="3342462" y="698245"/>
                        <a:pt x="3360963" y="668781"/>
                      </a:cubicBezTo>
                      <a:cubicBezTo>
                        <a:pt x="3349999" y="666725"/>
                        <a:pt x="3330128" y="667410"/>
                        <a:pt x="3337666" y="658503"/>
                      </a:cubicBezTo>
                      <a:cubicBezTo>
                        <a:pt x="3398649" y="664670"/>
                        <a:pt x="3450725" y="596834"/>
                        <a:pt x="3530894" y="589982"/>
                      </a:cubicBezTo>
                      <a:cubicBezTo>
                        <a:pt x="3503486" y="626983"/>
                        <a:pt x="3417835" y="631095"/>
                        <a:pt x="3417835" y="655077"/>
                      </a:cubicBezTo>
                      <a:cubicBezTo>
                        <a:pt x="3451410" y="649595"/>
                        <a:pt x="3515134" y="626298"/>
                        <a:pt x="3567895" y="609853"/>
                      </a:cubicBezTo>
                      <a:cubicBezTo>
                        <a:pt x="3620656" y="593408"/>
                        <a:pt x="3659029" y="585871"/>
                        <a:pt x="3636416" y="609853"/>
                      </a:cubicBezTo>
                      <a:cubicBezTo>
                        <a:pt x="3712269" y="571742"/>
                        <a:pt x="3793300" y="544963"/>
                        <a:pt x="3876924" y="530369"/>
                      </a:cubicBezTo>
                      <a:cubicBezTo>
                        <a:pt x="3927630" y="538591"/>
                        <a:pt x="3919407" y="552981"/>
                        <a:pt x="3966001" y="538591"/>
                      </a:cubicBezTo>
                      <a:cubicBezTo>
                        <a:pt x="3981761" y="555722"/>
                        <a:pt x="3930370" y="569426"/>
                        <a:pt x="3934481" y="583130"/>
                      </a:cubicBezTo>
                      <a:cubicBezTo>
                        <a:pt x="3947361" y="582626"/>
                        <a:pt x="3959981" y="579354"/>
                        <a:pt x="3971483" y="573537"/>
                      </a:cubicBezTo>
                      <a:cubicBezTo>
                        <a:pt x="3992039" y="557777"/>
                        <a:pt x="3979706" y="550240"/>
                        <a:pt x="4013280" y="531054"/>
                      </a:cubicBezTo>
                      <a:cubicBezTo>
                        <a:pt x="4059189" y="533795"/>
                        <a:pt x="3996836" y="563259"/>
                        <a:pt x="4013280" y="572852"/>
                      </a:cubicBezTo>
                      <a:cubicBezTo>
                        <a:pt x="4062615" y="577648"/>
                        <a:pt x="4048911" y="526943"/>
                        <a:pt x="4103043" y="533795"/>
                      </a:cubicBezTo>
                      <a:cubicBezTo>
                        <a:pt x="4082487" y="547499"/>
                        <a:pt x="4083858" y="555722"/>
                        <a:pt x="4106469" y="559833"/>
                      </a:cubicBezTo>
                      <a:cubicBezTo>
                        <a:pt x="4155804" y="542017"/>
                        <a:pt x="4130451" y="541332"/>
                        <a:pt x="4149638" y="520091"/>
                      </a:cubicBezTo>
                      <a:cubicBezTo>
                        <a:pt x="4170193" y="538591"/>
                        <a:pt x="4194175" y="505701"/>
                        <a:pt x="4206510" y="520091"/>
                      </a:cubicBezTo>
                      <a:cubicBezTo>
                        <a:pt x="4218843" y="534480"/>
                        <a:pt x="4161971" y="535165"/>
                        <a:pt x="4181156" y="548184"/>
                      </a:cubicBezTo>
                      <a:cubicBezTo>
                        <a:pt x="4217473" y="560518"/>
                        <a:pt x="4246251" y="511868"/>
                        <a:pt x="4279826" y="496109"/>
                      </a:cubicBezTo>
                      <a:cubicBezTo>
                        <a:pt x="4247622" y="506387"/>
                        <a:pt x="4184582" y="499535"/>
                        <a:pt x="4220214" y="472812"/>
                      </a:cubicBezTo>
                      <a:cubicBezTo>
                        <a:pt x="4293654" y="470362"/>
                        <a:pt x="4366552" y="459324"/>
                        <a:pt x="4437425" y="439922"/>
                      </a:cubicBezTo>
                      <a:cubicBezTo>
                        <a:pt x="4431942" y="436496"/>
                        <a:pt x="4418924" y="434440"/>
                        <a:pt x="4427831" y="428273"/>
                      </a:cubicBezTo>
                      <a:cubicBezTo>
                        <a:pt x="4484704" y="437181"/>
                        <a:pt x="4403850" y="467330"/>
                        <a:pt x="4449758" y="478293"/>
                      </a:cubicBezTo>
                      <a:cubicBezTo>
                        <a:pt x="4484704" y="446774"/>
                        <a:pt x="4519631" y="487201"/>
                        <a:pt x="4553206" y="466645"/>
                      </a:cubicBezTo>
                      <a:cubicBezTo>
                        <a:pt x="4539502" y="452941"/>
                        <a:pt x="4477167" y="463904"/>
                        <a:pt x="4513482" y="428273"/>
                      </a:cubicBezTo>
                      <a:cubicBezTo>
                        <a:pt x="4550466" y="434440"/>
                        <a:pt x="4551836" y="446774"/>
                        <a:pt x="4571707" y="456367"/>
                      </a:cubicBezTo>
                      <a:lnTo>
                        <a:pt x="4640228" y="418680"/>
                      </a:lnTo>
                      <a:cubicBezTo>
                        <a:pt x="4685845" y="422076"/>
                        <a:pt x="4731652" y="422076"/>
                        <a:pt x="4777269" y="418680"/>
                      </a:cubicBezTo>
                      <a:cubicBezTo>
                        <a:pt x="4784121" y="411828"/>
                        <a:pt x="4790288" y="411828"/>
                        <a:pt x="4794399" y="418680"/>
                      </a:cubicBezTo>
                      <a:cubicBezTo>
                        <a:pt x="4799876" y="418351"/>
                        <a:pt x="4805368" y="418351"/>
                        <a:pt x="4810844" y="418680"/>
                      </a:cubicBezTo>
                      <a:cubicBezTo>
                        <a:pt x="4806882" y="421620"/>
                        <a:pt x="4802491" y="423931"/>
                        <a:pt x="4797825" y="425532"/>
                      </a:cubicBezTo>
                      <a:cubicBezTo>
                        <a:pt x="4797825" y="428958"/>
                        <a:pt x="4797825" y="435125"/>
                        <a:pt x="4797826" y="435125"/>
                      </a:cubicBezTo>
                      <a:cubicBezTo>
                        <a:pt x="4852880" y="413961"/>
                        <a:pt x="4911529" y="403721"/>
                        <a:pt x="4970498" y="404976"/>
                      </a:cubicBezTo>
                      <a:cubicBezTo>
                        <a:pt x="5006128" y="413884"/>
                        <a:pt x="4952682" y="433069"/>
                        <a:pt x="4997907" y="434440"/>
                      </a:cubicBezTo>
                      <a:cubicBezTo>
                        <a:pt x="5043130" y="435810"/>
                        <a:pt x="5052722" y="443348"/>
                        <a:pt x="5083557" y="418680"/>
                      </a:cubicBezTo>
                      <a:cubicBezTo>
                        <a:pt x="5128095" y="429643"/>
                        <a:pt x="5092465" y="441977"/>
                        <a:pt x="5100002" y="452941"/>
                      </a:cubicBezTo>
                      <a:cubicBezTo>
                        <a:pt x="5131658" y="451672"/>
                        <a:pt x="5163224" y="448698"/>
                        <a:pt x="5194560" y="444033"/>
                      </a:cubicBezTo>
                      <a:cubicBezTo>
                        <a:pt x="5152078" y="463904"/>
                        <a:pt x="5192505" y="459793"/>
                        <a:pt x="5220599" y="474867"/>
                      </a:cubicBezTo>
                      <a:cubicBezTo>
                        <a:pt x="5178802" y="474182"/>
                        <a:pt x="5137689" y="469385"/>
                        <a:pt x="5095891" y="469385"/>
                      </a:cubicBezTo>
                      <a:cubicBezTo>
                        <a:pt x="5099932" y="479847"/>
                        <a:pt x="5101345" y="491141"/>
                        <a:pt x="5100002" y="502275"/>
                      </a:cubicBezTo>
                      <a:cubicBezTo>
                        <a:pt x="5186338" y="507072"/>
                        <a:pt x="5267878" y="507757"/>
                        <a:pt x="5305563" y="470071"/>
                      </a:cubicBezTo>
                      <a:cubicBezTo>
                        <a:pt x="5350787" y="471441"/>
                        <a:pt x="5307619" y="485145"/>
                        <a:pt x="5339824" y="498164"/>
                      </a:cubicBezTo>
                      <a:cubicBezTo>
                        <a:pt x="5377214" y="492251"/>
                        <a:pt x="5415203" y="491100"/>
                        <a:pt x="5452883" y="494738"/>
                      </a:cubicBezTo>
                      <a:cubicBezTo>
                        <a:pt x="5463161" y="476238"/>
                        <a:pt x="5497422" y="486516"/>
                        <a:pt x="5493310" y="470071"/>
                      </a:cubicBezTo>
                      <a:cubicBezTo>
                        <a:pt x="5463349" y="459454"/>
                        <a:pt x="5430901" y="458023"/>
                        <a:pt x="5400122" y="465959"/>
                      </a:cubicBezTo>
                      <a:cubicBezTo>
                        <a:pt x="5409030" y="472126"/>
                        <a:pt x="5426845" y="478978"/>
                        <a:pt x="5416567" y="483775"/>
                      </a:cubicBezTo>
                      <a:cubicBezTo>
                        <a:pt x="5393270" y="472126"/>
                        <a:pt x="5366547" y="485830"/>
                        <a:pt x="5343250" y="472126"/>
                      </a:cubicBezTo>
                      <a:cubicBezTo>
                        <a:pt x="5372714" y="455681"/>
                        <a:pt x="5339138" y="437181"/>
                        <a:pt x="5367917" y="420736"/>
                      </a:cubicBezTo>
                      <a:cubicBezTo>
                        <a:pt x="5413141" y="422106"/>
                        <a:pt x="5369288" y="435125"/>
                        <a:pt x="5402177" y="448144"/>
                      </a:cubicBezTo>
                      <a:cubicBezTo>
                        <a:pt x="5456309" y="416624"/>
                        <a:pt x="5535793" y="487201"/>
                        <a:pt x="5546071" y="433755"/>
                      </a:cubicBezTo>
                      <a:cubicBezTo>
                        <a:pt x="5561649" y="438879"/>
                        <a:pt x="5578458" y="438879"/>
                        <a:pt x="5594036" y="433755"/>
                      </a:cubicBezTo>
                      <a:cubicBezTo>
                        <a:pt x="5628981" y="441977"/>
                        <a:pt x="5600203" y="465274"/>
                        <a:pt x="5637203" y="459793"/>
                      </a:cubicBezTo>
                      <a:cubicBezTo>
                        <a:pt x="5647482" y="454996"/>
                        <a:pt x="5628296" y="447459"/>
                        <a:pt x="5637203" y="442662"/>
                      </a:cubicBezTo>
                      <a:cubicBezTo>
                        <a:pt x="5680372" y="451570"/>
                        <a:pt x="5724910" y="451570"/>
                        <a:pt x="5767393" y="463904"/>
                      </a:cubicBezTo>
                      <a:cubicBezTo>
                        <a:pt x="5737929" y="448829"/>
                        <a:pt x="5818784" y="463904"/>
                        <a:pt x="5789320" y="448829"/>
                      </a:cubicBezTo>
                      <a:cubicBezTo>
                        <a:pt x="5748077" y="448288"/>
                        <a:pt x="5707340" y="439675"/>
                        <a:pt x="5669408" y="423477"/>
                      </a:cubicBezTo>
                      <a:cubicBezTo>
                        <a:pt x="5717177" y="429614"/>
                        <a:pt x="5765534" y="429614"/>
                        <a:pt x="5813302" y="423477"/>
                      </a:cubicBezTo>
                      <a:cubicBezTo>
                        <a:pt x="5813302" y="432384"/>
                        <a:pt x="5778357" y="437181"/>
                        <a:pt x="5808505" y="449514"/>
                      </a:cubicBezTo>
                      <a:cubicBezTo>
                        <a:pt x="5821524" y="449514"/>
                        <a:pt x="5833173" y="455681"/>
                        <a:pt x="5847562" y="449514"/>
                      </a:cubicBezTo>
                      <a:cubicBezTo>
                        <a:pt x="5842766" y="437181"/>
                        <a:pt x="5864692" y="428273"/>
                        <a:pt x="5855100" y="415254"/>
                      </a:cubicBezTo>
                      <a:cubicBezTo>
                        <a:pt x="5811932" y="421421"/>
                        <a:pt x="5774245" y="400180"/>
                        <a:pt x="5729707" y="415254"/>
                      </a:cubicBezTo>
                      <a:cubicBezTo>
                        <a:pt x="5695447" y="402235"/>
                        <a:pt x="5708465" y="393327"/>
                        <a:pt x="5687909" y="380994"/>
                      </a:cubicBezTo>
                      <a:cubicBezTo>
                        <a:pt x="5603628" y="380994"/>
                        <a:pt x="5573479" y="414569"/>
                        <a:pt x="5494681" y="380994"/>
                      </a:cubicBezTo>
                      <a:cubicBezTo>
                        <a:pt x="5484402" y="364549"/>
                        <a:pt x="5558405" y="376197"/>
                        <a:pt x="5517293" y="355641"/>
                      </a:cubicBezTo>
                      <a:cubicBezTo>
                        <a:pt x="5491173" y="373244"/>
                        <a:pt x="5459096" y="379659"/>
                        <a:pt x="5428215" y="373456"/>
                      </a:cubicBezTo>
                      <a:cubicBezTo>
                        <a:pt x="5414511" y="358382"/>
                        <a:pt x="5515922" y="363178"/>
                        <a:pt x="5471383" y="340566"/>
                      </a:cubicBezTo>
                      <a:cubicBezTo>
                        <a:pt x="5443975" y="359067"/>
                        <a:pt x="5409030" y="348789"/>
                        <a:pt x="5389159" y="380308"/>
                      </a:cubicBezTo>
                      <a:cubicBezTo>
                        <a:pt x="5326120" y="354956"/>
                        <a:pt x="5446031" y="363178"/>
                        <a:pt x="5394640" y="336455"/>
                      </a:cubicBezTo>
                      <a:cubicBezTo>
                        <a:pt x="5348046" y="359752"/>
                        <a:pt x="5306933" y="338511"/>
                        <a:pt x="5332972" y="368660"/>
                      </a:cubicBezTo>
                      <a:cubicBezTo>
                        <a:pt x="5286378" y="340566"/>
                        <a:pt x="5237730" y="341937"/>
                        <a:pt x="5237728" y="368660"/>
                      </a:cubicBezTo>
                      <a:cubicBezTo>
                        <a:pt x="5225937" y="361510"/>
                        <a:pt x="5211148" y="361510"/>
                        <a:pt x="5199356" y="368660"/>
                      </a:cubicBezTo>
                      <a:cubicBezTo>
                        <a:pt x="5178802" y="360437"/>
                        <a:pt x="5206209" y="330974"/>
                        <a:pt x="5154133" y="337826"/>
                      </a:cubicBezTo>
                      <a:cubicBezTo>
                        <a:pt x="5139059" y="349474"/>
                        <a:pt x="5141115" y="361123"/>
                        <a:pt x="5132207" y="372771"/>
                      </a:cubicBezTo>
                      <a:cubicBezTo>
                        <a:pt x="5102743" y="373456"/>
                        <a:pt x="5023944" y="382364"/>
                        <a:pt x="5028055" y="361123"/>
                      </a:cubicBezTo>
                      <a:cubicBezTo>
                        <a:pt x="5056149" y="367290"/>
                        <a:pt x="5085613" y="355641"/>
                        <a:pt x="5113706" y="361123"/>
                      </a:cubicBezTo>
                      <a:cubicBezTo>
                        <a:pt x="5037648" y="333714"/>
                        <a:pt x="4933496" y="373456"/>
                        <a:pt x="4933496" y="319325"/>
                      </a:cubicBezTo>
                      <a:cubicBezTo>
                        <a:pt x="4886217" y="335085"/>
                        <a:pt x="4841679" y="313843"/>
                        <a:pt x="4796455" y="335085"/>
                      </a:cubicBezTo>
                      <a:cubicBezTo>
                        <a:pt x="4833456" y="335085"/>
                        <a:pt x="4866346" y="361808"/>
                        <a:pt x="4901977" y="335085"/>
                      </a:cubicBezTo>
                      <a:lnTo>
                        <a:pt x="4940348" y="350845"/>
                      </a:lnTo>
                      <a:lnTo>
                        <a:pt x="4901292" y="370030"/>
                      </a:lnTo>
                      <a:cubicBezTo>
                        <a:pt x="4856316" y="359552"/>
                        <a:pt x="4810409" y="353584"/>
                        <a:pt x="4764250" y="352215"/>
                      </a:cubicBezTo>
                      <a:cubicBezTo>
                        <a:pt x="4764250" y="339881"/>
                        <a:pt x="4798510" y="325492"/>
                        <a:pt x="4764250" y="316584"/>
                      </a:cubicBezTo>
                      <a:cubicBezTo>
                        <a:pt x="4711535" y="335317"/>
                        <a:pt x="4654808" y="339808"/>
                        <a:pt x="4599800" y="329603"/>
                      </a:cubicBezTo>
                      <a:cubicBezTo>
                        <a:pt x="4588837" y="353585"/>
                        <a:pt x="4523742" y="357011"/>
                        <a:pt x="4543613" y="379623"/>
                      </a:cubicBezTo>
                      <a:cubicBezTo>
                        <a:pt x="4533377" y="377723"/>
                        <a:pt x="4522827" y="380486"/>
                        <a:pt x="4514852" y="387161"/>
                      </a:cubicBezTo>
                      <a:cubicBezTo>
                        <a:pt x="4510057" y="361808"/>
                        <a:pt x="4458665" y="370030"/>
                        <a:pt x="4483333" y="343992"/>
                      </a:cubicBezTo>
                      <a:cubicBezTo>
                        <a:pt x="4443592" y="350159"/>
                        <a:pt x="4433313" y="377568"/>
                        <a:pt x="4438109" y="390587"/>
                      </a:cubicBezTo>
                      <a:cubicBezTo>
                        <a:pt x="4386718" y="385790"/>
                        <a:pt x="4253103" y="437181"/>
                        <a:pt x="4312032" y="390587"/>
                      </a:cubicBezTo>
                      <a:cubicBezTo>
                        <a:pt x="4290790" y="387161"/>
                        <a:pt x="4224326" y="412513"/>
                        <a:pt x="4233918" y="387161"/>
                      </a:cubicBezTo>
                      <a:cubicBezTo>
                        <a:pt x="4257900" y="378253"/>
                        <a:pt x="4281197" y="385790"/>
                        <a:pt x="4302438" y="370716"/>
                      </a:cubicBezTo>
                      <a:cubicBezTo>
                        <a:pt x="4264068" y="348104"/>
                        <a:pt x="4231862" y="377568"/>
                        <a:pt x="4195546" y="377568"/>
                      </a:cubicBezTo>
                      <a:lnTo>
                        <a:pt x="4214046" y="364549"/>
                      </a:lnTo>
                      <a:cubicBezTo>
                        <a:pt x="4207879" y="361808"/>
                        <a:pt x="4205824" y="345363"/>
                        <a:pt x="4222269" y="349474"/>
                      </a:cubicBezTo>
                      <a:cubicBezTo>
                        <a:pt x="4238714" y="353585"/>
                        <a:pt x="4262011" y="361123"/>
                        <a:pt x="4271605" y="353585"/>
                      </a:cubicBezTo>
                      <a:cubicBezTo>
                        <a:pt x="4281197" y="346048"/>
                        <a:pt x="4299697" y="337140"/>
                        <a:pt x="4289420" y="333029"/>
                      </a:cubicBezTo>
                      <a:cubicBezTo>
                        <a:pt x="4240770" y="336455"/>
                        <a:pt x="4172934" y="339196"/>
                        <a:pt x="4156489" y="376882"/>
                      </a:cubicBezTo>
                      <a:cubicBezTo>
                        <a:pt x="4087479" y="377752"/>
                        <a:pt x="4019209" y="391220"/>
                        <a:pt x="3955038" y="416624"/>
                      </a:cubicBezTo>
                      <a:cubicBezTo>
                        <a:pt x="3974224" y="426903"/>
                        <a:pt x="3976280" y="441292"/>
                        <a:pt x="3961891" y="460478"/>
                      </a:cubicBezTo>
                      <a:cubicBezTo>
                        <a:pt x="3942704" y="422106"/>
                        <a:pt x="3935167" y="469385"/>
                        <a:pt x="3874183" y="469385"/>
                      </a:cubicBezTo>
                      <a:cubicBezTo>
                        <a:pt x="3875554" y="444033"/>
                        <a:pt x="3953667" y="426903"/>
                        <a:pt x="3924204" y="411143"/>
                      </a:cubicBezTo>
                      <a:cubicBezTo>
                        <a:pt x="3848145" y="428958"/>
                        <a:pt x="3766607" y="426903"/>
                        <a:pt x="3698086" y="479664"/>
                      </a:cubicBezTo>
                      <a:cubicBezTo>
                        <a:pt x="3626138" y="468015"/>
                        <a:pt x="3505542" y="524202"/>
                        <a:pt x="3443873" y="517350"/>
                      </a:cubicBezTo>
                      <a:cubicBezTo>
                        <a:pt x="3454151" y="503646"/>
                        <a:pt x="3480189" y="498849"/>
                        <a:pt x="3468541" y="494053"/>
                      </a:cubicBezTo>
                      <a:cubicBezTo>
                        <a:pt x="3421261" y="503646"/>
                        <a:pt x="3468541" y="454996"/>
                        <a:pt x="3414409" y="481719"/>
                      </a:cubicBezTo>
                      <a:cubicBezTo>
                        <a:pt x="3404816" y="497479"/>
                        <a:pt x="3427428" y="501590"/>
                        <a:pt x="3422631" y="515294"/>
                      </a:cubicBezTo>
                      <a:cubicBezTo>
                        <a:pt x="3374200" y="544282"/>
                        <a:pt x="3322431" y="567290"/>
                        <a:pt x="3268460" y="583815"/>
                      </a:cubicBezTo>
                      <a:cubicBezTo>
                        <a:pt x="3295868" y="585871"/>
                        <a:pt x="3334240" y="583815"/>
                        <a:pt x="3315054" y="603686"/>
                      </a:cubicBezTo>
                      <a:cubicBezTo>
                        <a:pt x="3279907" y="612390"/>
                        <a:pt x="3245708" y="624555"/>
                        <a:pt x="3212958" y="640002"/>
                      </a:cubicBezTo>
                      <a:cubicBezTo>
                        <a:pt x="3234199" y="621502"/>
                        <a:pt x="3191717" y="629724"/>
                        <a:pt x="3204736" y="614650"/>
                      </a:cubicBezTo>
                      <a:cubicBezTo>
                        <a:pt x="3238500" y="617782"/>
                        <a:pt x="3272422" y="610615"/>
                        <a:pt x="3302035" y="594093"/>
                      </a:cubicBezTo>
                      <a:cubicBezTo>
                        <a:pt x="3252701" y="599575"/>
                        <a:pt x="3247904" y="613279"/>
                        <a:pt x="3257496" y="583130"/>
                      </a:cubicBezTo>
                      <a:cubicBezTo>
                        <a:pt x="3199254" y="606427"/>
                        <a:pt x="3137585" y="619446"/>
                        <a:pt x="3079343" y="644799"/>
                      </a:cubicBezTo>
                      <a:cubicBezTo>
                        <a:pt x="3107436" y="619446"/>
                        <a:pt x="3080713" y="601631"/>
                        <a:pt x="3038915" y="619446"/>
                      </a:cubicBezTo>
                      <a:cubicBezTo>
                        <a:pt x="3057416" y="587241"/>
                        <a:pt x="3093732" y="613279"/>
                        <a:pt x="3112917" y="587241"/>
                      </a:cubicBezTo>
                      <a:cubicBezTo>
                        <a:pt x="3063390" y="574973"/>
                        <a:pt x="3011368" y="593940"/>
                        <a:pt x="2981358" y="635206"/>
                      </a:cubicBezTo>
                      <a:cubicBezTo>
                        <a:pt x="3012878" y="643428"/>
                        <a:pt x="3017674" y="636576"/>
                        <a:pt x="3000544" y="659873"/>
                      </a:cubicBezTo>
                      <a:cubicBezTo>
                        <a:pt x="3050565" y="650280"/>
                        <a:pt x="3028637" y="620131"/>
                        <a:pt x="3081398" y="620131"/>
                      </a:cubicBezTo>
                      <a:cubicBezTo>
                        <a:pt x="3063584" y="638632"/>
                        <a:pt x="3040285" y="643428"/>
                        <a:pt x="3024526" y="668095"/>
                      </a:cubicBezTo>
                      <a:cubicBezTo>
                        <a:pt x="2936134" y="701671"/>
                        <a:pt x="2809371" y="735245"/>
                        <a:pt x="2762776" y="791432"/>
                      </a:cubicBezTo>
                      <a:cubicBezTo>
                        <a:pt x="2725775" y="799655"/>
                        <a:pt x="2744276" y="778413"/>
                        <a:pt x="2707274" y="786636"/>
                      </a:cubicBezTo>
                      <a:cubicBezTo>
                        <a:pt x="2699737" y="795543"/>
                        <a:pt x="2690144" y="798284"/>
                        <a:pt x="2682607" y="805136"/>
                      </a:cubicBezTo>
                      <a:cubicBezTo>
                        <a:pt x="2659310" y="822952"/>
                        <a:pt x="2690144" y="832545"/>
                        <a:pt x="2654514" y="840767"/>
                      </a:cubicBezTo>
                      <a:cubicBezTo>
                        <a:pt x="2612557" y="845665"/>
                        <a:pt x="2572011" y="858947"/>
                        <a:pt x="2535287" y="879824"/>
                      </a:cubicBezTo>
                      <a:cubicBezTo>
                        <a:pt x="2493144" y="896566"/>
                        <a:pt x="2456901" y="925416"/>
                        <a:pt x="2431136" y="962734"/>
                      </a:cubicBezTo>
                      <a:cubicBezTo>
                        <a:pt x="2383857" y="981920"/>
                        <a:pt x="2447581" y="932585"/>
                        <a:pt x="2419487" y="939437"/>
                      </a:cubicBezTo>
                      <a:cubicBezTo>
                        <a:pt x="2407839" y="953826"/>
                        <a:pt x="2387968" y="953826"/>
                        <a:pt x="2370839" y="953826"/>
                      </a:cubicBezTo>
                      <a:cubicBezTo>
                        <a:pt x="2359189" y="983290"/>
                        <a:pt x="2334522" y="987401"/>
                        <a:pt x="2308484" y="987401"/>
                      </a:cubicBezTo>
                      <a:cubicBezTo>
                        <a:pt x="2300261" y="999050"/>
                        <a:pt x="2313280" y="998365"/>
                        <a:pt x="2300261" y="1014125"/>
                      </a:cubicBezTo>
                      <a:cubicBezTo>
                        <a:pt x="2271483" y="1016865"/>
                        <a:pt x="2253667" y="1043588"/>
                        <a:pt x="2224889" y="1043588"/>
                      </a:cubicBezTo>
                      <a:cubicBezTo>
                        <a:pt x="2238592" y="1027144"/>
                        <a:pt x="2235166" y="1018921"/>
                        <a:pt x="2224889" y="1018921"/>
                      </a:cubicBezTo>
                      <a:cubicBezTo>
                        <a:pt x="2209814" y="1033996"/>
                        <a:pt x="2193369" y="1045644"/>
                        <a:pt x="2178979" y="1060719"/>
                      </a:cubicBezTo>
                      <a:cubicBezTo>
                        <a:pt x="2196795" y="1059348"/>
                        <a:pt x="2209129" y="1043588"/>
                        <a:pt x="2226944" y="1043588"/>
                      </a:cubicBezTo>
                      <a:cubicBezTo>
                        <a:pt x="2201545" y="1061638"/>
                        <a:pt x="2178523" y="1082818"/>
                        <a:pt x="2158423" y="1106628"/>
                      </a:cubicBezTo>
                      <a:cubicBezTo>
                        <a:pt x="2169387" y="1064830"/>
                        <a:pt x="2092643" y="1144999"/>
                        <a:pt x="2074828" y="1122387"/>
                      </a:cubicBezTo>
                      <a:cubicBezTo>
                        <a:pt x="1998282" y="1195080"/>
                        <a:pt x="1909723" y="1253965"/>
                        <a:pt x="1813078" y="1296429"/>
                      </a:cubicBezTo>
                      <a:cubicBezTo>
                        <a:pt x="1793893" y="1336856"/>
                        <a:pt x="1797319" y="1319726"/>
                        <a:pt x="1771281" y="1325208"/>
                      </a:cubicBezTo>
                      <a:cubicBezTo>
                        <a:pt x="1725830" y="1381653"/>
                        <a:pt x="1667253" y="1426114"/>
                        <a:pt x="1600664" y="1454712"/>
                      </a:cubicBezTo>
                      <a:cubicBezTo>
                        <a:pt x="1581478" y="1508844"/>
                        <a:pt x="1482808" y="1544474"/>
                        <a:pt x="1463623" y="1544474"/>
                      </a:cubicBezTo>
                      <a:cubicBezTo>
                        <a:pt x="1471845" y="1540363"/>
                        <a:pt x="1510902" y="1499251"/>
                        <a:pt x="1488290" y="1509529"/>
                      </a:cubicBezTo>
                      <a:cubicBezTo>
                        <a:pt x="1463821" y="1523242"/>
                        <a:pt x="1443112" y="1542775"/>
                        <a:pt x="1427993" y="1566401"/>
                      </a:cubicBezTo>
                      <a:cubicBezTo>
                        <a:pt x="1438956" y="1562975"/>
                        <a:pt x="1450604" y="1560234"/>
                        <a:pt x="1438956" y="1580105"/>
                      </a:cubicBezTo>
                      <a:cubicBezTo>
                        <a:pt x="1404071" y="1610547"/>
                        <a:pt x="1373217" y="1645316"/>
                        <a:pt x="1347137" y="1683571"/>
                      </a:cubicBezTo>
                      <a:cubicBezTo>
                        <a:pt x="1407436" y="1582846"/>
                        <a:pt x="1384139" y="1556808"/>
                        <a:pt x="1457456" y="1525974"/>
                      </a:cubicBezTo>
                      <a:cubicBezTo>
                        <a:pt x="1488290" y="1475268"/>
                        <a:pt x="1536256" y="1447860"/>
                        <a:pt x="1569145" y="1399896"/>
                      </a:cubicBezTo>
                      <a:cubicBezTo>
                        <a:pt x="1604090" y="1384136"/>
                        <a:pt x="1597923" y="1409488"/>
                        <a:pt x="1630814" y="1380024"/>
                      </a:cubicBezTo>
                      <a:cubicBezTo>
                        <a:pt x="1630814" y="1395784"/>
                        <a:pt x="1582849" y="1424563"/>
                        <a:pt x="1610257" y="1421137"/>
                      </a:cubicBezTo>
                      <a:cubicBezTo>
                        <a:pt x="1680834" y="1355357"/>
                        <a:pt x="1777448" y="1281355"/>
                        <a:pt x="1789783" y="1229965"/>
                      </a:cubicBezTo>
                      <a:cubicBezTo>
                        <a:pt x="1829524" y="1214204"/>
                        <a:pt x="1795948" y="1258744"/>
                        <a:pt x="1835005" y="1243668"/>
                      </a:cubicBezTo>
                      <a:cubicBezTo>
                        <a:pt x="1858302" y="1186112"/>
                        <a:pt x="1940527" y="1165556"/>
                        <a:pt x="1965880" y="1143629"/>
                      </a:cubicBezTo>
                      <a:cubicBezTo>
                        <a:pt x="1943372" y="1161484"/>
                        <a:pt x="1924328" y="1183315"/>
                        <a:pt x="1909693" y="1208038"/>
                      </a:cubicBezTo>
                      <a:cubicBezTo>
                        <a:pt x="1873378" y="1208723"/>
                        <a:pt x="1808967" y="1263539"/>
                        <a:pt x="1824042" y="1281355"/>
                      </a:cubicBezTo>
                      <a:cubicBezTo>
                        <a:pt x="1880229" y="1256688"/>
                        <a:pt x="1921341" y="1206667"/>
                        <a:pt x="1978214" y="1183371"/>
                      </a:cubicBezTo>
                      <a:lnTo>
                        <a:pt x="1996029" y="1153907"/>
                      </a:lnTo>
                      <a:cubicBezTo>
                        <a:pt x="1980269" y="1145684"/>
                        <a:pt x="1941898" y="1188853"/>
                        <a:pt x="1954231" y="1163500"/>
                      </a:cubicBezTo>
                      <a:cubicBezTo>
                        <a:pt x="1976158" y="1160074"/>
                        <a:pt x="1980269" y="1127184"/>
                        <a:pt x="1994659" y="1111424"/>
                      </a:cubicBezTo>
                      <a:cubicBezTo>
                        <a:pt x="2076198" y="1092923"/>
                        <a:pt x="2059068" y="1032625"/>
                        <a:pt x="2131701" y="999050"/>
                      </a:cubicBezTo>
                      <a:cubicBezTo>
                        <a:pt x="2129645" y="1020291"/>
                        <a:pt x="2077569" y="1047700"/>
                        <a:pt x="2100181" y="1047700"/>
                      </a:cubicBezTo>
                      <a:cubicBezTo>
                        <a:pt x="2150886" y="1012069"/>
                        <a:pt x="2204332" y="983290"/>
                        <a:pt x="2252982" y="943548"/>
                      </a:cubicBezTo>
                      <a:cubicBezTo>
                        <a:pt x="2287927" y="929159"/>
                        <a:pt x="2270797" y="950400"/>
                        <a:pt x="2298891" y="943548"/>
                      </a:cubicBezTo>
                      <a:cubicBezTo>
                        <a:pt x="2320817" y="918195"/>
                        <a:pt x="2348226" y="892843"/>
                        <a:pt x="2367412" y="875027"/>
                      </a:cubicBezTo>
                      <a:cubicBezTo>
                        <a:pt x="2389338" y="879139"/>
                        <a:pt x="2336578" y="931214"/>
                        <a:pt x="2345485" y="943548"/>
                      </a:cubicBezTo>
                      <a:cubicBezTo>
                        <a:pt x="2370839" y="942178"/>
                        <a:pt x="2386598" y="919566"/>
                        <a:pt x="2408524" y="910658"/>
                      </a:cubicBezTo>
                      <a:cubicBezTo>
                        <a:pt x="2385227" y="898324"/>
                        <a:pt x="2446211" y="867490"/>
                        <a:pt x="2462655" y="862008"/>
                      </a:cubicBezTo>
                      <a:cubicBezTo>
                        <a:pt x="2440729" y="846934"/>
                        <a:pt x="2490064" y="816785"/>
                        <a:pt x="2486638" y="816785"/>
                      </a:cubicBezTo>
                      <a:cubicBezTo>
                        <a:pt x="2483212" y="816785"/>
                        <a:pt x="2474989" y="816785"/>
                        <a:pt x="2483212" y="808562"/>
                      </a:cubicBezTo>
                      <a:cubicBezTo>
                        <a:pt x="2529806" y="794173"/>
                        <a:pt x="2473619" y="841452"/>
                        <a:pt x="2515416" y="829804"/>
                      </a:cubicBezTo>
                      <a:cubicBezTo>
                        <a:pt x="2575030" y="809933"/>
                        <a:pt x="2585993" y="743468"/>
                        <a:pt x="2629162" y="737301"/>
                      </a:cubicBezTo>
                      <a:cubicBezTo>
                        <a:pt x="2609975" y="757857"/>
                        <a:pt x="2605179" y="771561"/>
                        <a:pt x="2621625" y="771561"/>
                      </a:cubicBezTo>
                      <a:cubicBezTo>
                        <a:pt x="2702478" y="751690"/>
                        <a:pt x="2725090" y="677003"/>
                        <a:pt x="2741535" y="661928"/>
                      </a:cubicBezTo>
                      <a:cubicBezTo>
                        <a:pt x="2729201" y="679743"/>
                        <a:pt x="2755239" y="678374"/>
                        <a:pt x="2762092" y="685911"/>
                      </a:cubicBezTo>
                      <a:cubicBezTo>
                        <a:pt x="2744276" y="704412"/>
                        <a:pt x="2679866" y="744838"/>
                        <a:pt x="2693571" y="754431"/>
                      </a:cubicBezTo>
                      <a:cubicBezTo>
                        <a:pt x="2789500" y="720856"/>
                        <a:pt x="2774425" y="687967"/>
                        <a:pt x="2842946" y="639317"/>
                      </a:cubicBezTo>
                      <a:cubicBezTo>
                        <a:pt x="2864872" y="636576"/>
                        <a:pt x="2858020" y="646168"/>
                        <a:pt x="2877891" y="646168"/>
                      </a:cubicBezTo>
                      <a:lnTo>
                        <a:pt x="2922430" y="598204"/>
                      </a:lnTo>
                      <a:cubicBezTo>
                        <a:pt x="2903244" y="598204"/>
                        <a:pt x="2847057" y="642743"/>
                        <a:pt x="2853909" y="616705"/>
                      </a:cubicBezTo>
                      <a:cubicBezTo>
                        <a:pt x="2894482" y="604557"/>
                        <a:pt x="2932873" y="586055"/>
                        <a:pt x="2967654" y="561888"/>
                      </a:cubicBezTo>
                      <a:cubicBezTo>
                        <a:pt x="2857335" y="601631"/>
                        <a:pt x="2746332" y="646168"/>
                        <a:pt x="2639439" y="698930"/>
                      </a:cubicBezTo>
                      <a:cubicBezTo>
                        <a:pt x="2714812" y="618761"/>
                        <a:pt x="2925856" y="594779"/>
                        <a:pt x="2937504" y="535165"/>
                      </a:cubicBezTo>
                      <a:cubicBezTo>
                        <a:pt x="2961514" y="514579"/>
                        <a:pt x="2990225" y="500223"/>
                        <a:pt x="3021100" y="493368"/>
                      </a:cubicBezTo>
                      <a:cubicBezTo>
                        <a:pt x="3012878" y="502961"/>
                        <a:pt x="2995747" y="518035"/>
                        <a:pt x="3007396" y="518035"/>
                      </a:cubicBezTo>
                      <a:cubicBezTo>
                        <a:pt x="3067694" y="494738"/>
                        <a:pt x="3132789" y="486516"/>
                        <a:pt x="3192402" y="463219"/>
                      </a:cubicBezTo>
                      <a:cubicBezTo>
                        <a:pt x="3184864" y="472812"/>
                        <a:pt x="3167734" y="487886"/>
                        <a:pt x="3179383" y="487886"/>
                      </a:cubicBezTo>
                      <a:cubicBezTo>
                        <a:pt x="3203365" y="463904"/>
                        <a:pt x="3238310" y="475552"/>
                        <a:pt x="3262978" y="449514"/>
                      </a:cubicBezTo>
                      <a:cubicBezTo>
                        <a:pt x="3240579" y="456065"/>
                        <a:pt x="3217652" y="460650"/>
                        <a:pt x="3194457" y="463219"/>
                      </a:cubicBezTo>
                      <a:cubicBezTo>
                        <a:pt x="3253385" y="418680"/>
                        <a:pt x="3285590" y="413884"/>
                        <a:pt x="3325332" y="362493"/>
                      </a:cubicBezTo>
                      <a:cubicBezTo>
                        <a:pt x="3380834" y="359752"/>
                        <a:pt x="3349315" y="337140"/>
                        <a:pt x="3443188" y="328233"/>
                      </a:cubicBezTo>
                      <a:cubicBezTo>
                        <a:pt x="3494578" y="277527"/>
                        <a:pt x="3645324" y="261082"/>
                        <a:pt x="3737143" y="237100"/>
                      </a:cubicBezTo>
                      <a:cubicBezTo>
                        <a:pt x="3728234" y="246008"/>
                        <a:pt x="3709733" y="259712"/>
                        <a:pt x="3720697" y="259712"/>
                      </a:cubicBezTo>
                      <a:cubicBezTo>
                        <a:pt x="3729850" y="254476"/>
                        <a:pt x="3740753" y="253237"/>
                        <a:pt x="3750847" y="256286"/>
                      </a:cubicBezTo>
                      <a:cubicBezTo>
                        <a:pt x="3740568" y="238470"/>
                        <a:pt x="3780996" y="211748"/>
                        <a:pt x="3826904" y="217915"/>
                      </a:cubicBezTo>
                      <a:cubicBezTo>
                        <a:pt x="3837867" y="220655"/>
                        <a:pt x="3817312" y="231618"/>
                        <a:pt x="3826904" y="235730"/>
                      </a:cubicBezTo>
                      <a:cubicBezTo>
                        <a:pt x="3852257" y="216544"/>
                        <a:pt x="3827589" y="218599"/>
                        <a:pt x="3863220" y="207636"/>
                      </a:cubicBezTo>
                      <a:cubicBezTo>
                        <a:pt x="3887202" y="209007"/>
                        <a:pt x="3872128" y="220655"/>
                        <a:pt x="3876924" y="226822"/>
                      </a:cubicBezTo>
                      <a:cubicBezTo>
                        <a:pt x="3896795" y="214488"/>
                        <a:pt x="3885147" y="209693"/>
                        <a:pt x="3902963" y="197358"/>
                      </a:cubicBezTo>
                      <a:cubicBezTo>
                        <a:pt x="3966001" y="176117"/>
                        <a:pt x="4070839" y="185709"/>
                        <a:pt x="4103043" y="152821"/>
                      </a:cubicBezTo>
                      <a:cubicBezTo>
                        <a:pt x="4146212" y="154876"/>
                        <a:pt x="4065356" y="183654"/>
                        <a:pt x="4103043" y="187765"/>
                      </a:cubicBezTo>
                      <a:cubicBezTo>
                        <a:pt x="4182120" y="133942"/>
                        <a:pt x="4280967" y="117887"/>
                        <a:pt x="4373015" y="143913"/>
                      </a:cubicBezTo>
                      <a:cubicBezTo>
                        <a:pt x="4361366" y="141172"/>
                        <a:pt x="4351774" y="152821"/>
                        <a:pt x="4373015" y="152821"/>
                      </a:cubicBezTo>
                      <a:cubicBezTo>
                        <a:pt x="4326420" y="158987"/>
                        <a:pt x="4265438" y="199414"/>
                        <a:pt x="4296957" y="217229"/>
                      </a:cubicBezTo>
                      <a:cubicBezTo>
                        <a:pt x="4340125" y="202840"/>
                        <a:pt x="4326420" y="187765"/>
                        <a:pt x="4375070" y="187765"/>
                      </a:cubicBezTo>
                      <a:cubicBezTo>
                        <a:pt x="4366164" y="177487"/>
                        <a:pt x="4357255" y="166524"/>
                        <a:pt x="4392887" y="149394"/>
                      </a:cubicBezTo>
                      <a:cubicBezTo>
                        <a:pt x="4429202" y="156931"/>
                        <a:pt x="4372329" y="187080"/>
                        <a:pt x="4405219" y="187080"/>
                      </a:cubicBezTo>
                      <a:cubicBezTo>
                        <a:pt x="4438109" y="187080"/>
                        <a:pt x="4438794" y="204210"/>
                        <a:pt x="4485390" y="187080"/>
                      </a:cubicBezTo>
                      <a:cubicBezTo>
                        <a:pt x="4551150" y="126783"/>
                        <a:pt x="4699156" y="128838"/>
                        <a:pt x="4794399" y="99373"/>
                      </a:cubicBezTo>
                      <a:cubicBezTo>
                        <a:pt x="4764250" y="111023"/>
                        <a:pt x="4743695" y="122671"/>
                        <a:pt x="4764250" y="131579"/>
                      </a:cubicBezTo>
                      <a:cubicBezTo>
                        <a:pt x="4821123" y="126097"/>
                        <a:pt x="4838938" y="136376"/>
                        <a:pt x="4854697" y="104171"/>
                      </a:cubicBezTo>
                      <a:cubicBezTo>
                        <a:pt x="4920477" y="128153"/>
                        <a:pt x="4877995" y="77448"/>
                        <a:pt x="4936237" y="91152"/>
                      </a:cubicBezTo>
                      <a:cubicBezTo>
                        <a:pt x="4897180" y="106226"/>
                        <a:pt x="4909514" y="118560"/>
                        <a:pt x="4904032" y="132263"/>
                      </a:cubicBezTo>
                      <a:cubicBezTo>
                        <a:pt x="4917103" y="135329"/>
                        <a:pt x="4930705" y="135329"/>
                        <a:pt x="4943775" y="132263"/>
                      </a:cubicBezTo>
                      <a:cubicBezTo>
                        <a:pt x="4945145" y="121986"/>
                        <a:pt x="4934866" y="112393"/>
                        <a:pt x="4975979" y="100060"/>
                      </a:cubicBezTo>
                      <a:cubicBezTo>
                        <a:pt x="4993794" y="125412"/>
                        <a:pt x="5036963" y="106912"/>
                        <a:pt x="5036963" y="88411"/>
                      </a:cubicBezTo>
                      <a:close/>
                      <a:moveTo>
                        <a:pt x="5737928" y="80855"/>
                      </a:moveTo>
                      <a:cubicBezTo>
                        <a:pt x="5801077" y="93589"/>
                        <a:pt x="5865369" y="99789"/>
                        <a:pt x="5929787" y="99357"/>
                      </a:cubicBezTo>
                      <a:cubicBezTo>
                        <a:pt x="5966103" y="135672"/>
                        <a:pt x="6014752" y="123338"/>
                        <a:pt x="6059291" y="123338"/>
                      </a:cubicBezTo>
                      <a:cubicBezTo>
                        <a:pt x="6046272" y="128821"/>
                        <a:pt x="6064087" y="139098"/>
                        <a:pt x="6064087" y="145950"/>
                      </a:cubicBezTo>
                      <a:cubicBezTo>
                        <a:pt x="5986659" y="158283"/>
                        <a:pt x="5851673" y="77430"/>
                        <a:pt x="5831801" y="125393"/>
                      </a:cubicBezTo>
                      <a:cubicBezTo>
                        <a:pt x="5779373" y="112567"/>
                        <a:pt x="5725386" y="107262"/>
                        <a:pt x="5671463" y="109634"/>
                      </a:cubicBezTo>
                      <a:cubicBezTo>
                        <a:pt x="5705723" y="91819"/>
                        <a:pt x="5732447" y="110319"/>
                        <a:pt x="5763966" y="105522"/>
                      </a:cubicBezTo>
                      <a:cubicBezTo>
                        <a:pt x="5755744" y="97301"/>
                        <a:pt x="5726280" y="87023"/>
                        <a:pt x="5737928" y="80855"/>
                      </a:cubicBezTo>
                      <a:close/>
                      <a:moveTo>
                        <a:pt x="5487317" y="51307"/>
                      </a:moveTo>
                      <a:cubicBezTo>
                        <a:pt x="5507582" y="53738"/>
                        <a:pt x="5527445" y="59511"/>
                        <a:pt x="5546070" y="68523"/>
                      </a:cubicBezTo>
                      <a:cubicBezTo>
                        <a:pt x="5560460" y="42485"/>
                        <a:pt x="5697501" y="82227"/>
                        <a:pt x="5707094" y="82227"/>
                      </a:cubicBezTo>
                      <a:cubicBezTo>
                        <a:pt x="5655018" y="89764"/>
                        <a:pt x="5587868" y="68523"/>
                        <a:pt x="5563201" y="95246"/>
                      </a:cubicBezTo>
                      <a:cubicBezTo>
                        <a:pt x="5516702" y="84434"/>
                        <a:pt x="5470930" y="70703"/>
                        <a:pt x="5426159" y="54133"/>
                      </a:cubicBezTo>
                      <a:cubicBezTo>
                        <a:pt x="5446388" y="49783"/>
                        <a:pt x="5467053" y="48875"/>
                        <a:pt x="5487317" y="51307"/>
                      </a:cubicBezTo>
                      <a:close/>
                      <a:moveTo>
                        <a:pt x="5577590" y="0"/>
                      </a:moveTo>
                      <a:cubicBezTo>
                        <a:pt x="5633092" y="45224"/>
                        <a:pt x="5774244" y="37001"/>
                        <a:pt x="5868118" y="50705"/>
                      </a:cubicBezTo>
                      <a:cubicBezTo>
                        <a:pt x="5816042" y="64410"/>
                        <a:pt x="5585127" y="47279"/>
                        <a:pt x="5577590" y="0"/>
                      </a:cubicBezTo>
                      <a:close/>
                    </a:path>
                  </a:pathLst>
                </a:custGeom>
                <a:solidFill>
                  <a:srgbClr val="FD7A04"/>
                </a:solidFill>
                <a:ln w="684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6" name="文本框 25"/>
                <p:cNvSpPr txBox="1"/>
                <p:nvPr/>
              </p:nvSpPr>
              <p:spPr>
                <a:xfrm>
                  <a:off x="1294765" y="4794393"/>
                  <a:ext cx="2938045" cy="11104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400" dirty="0">
                      <a:latin typeface="汉仪旗黑X1-55W" panose="00020600040101010101" pitchFamily="18" charset="-122"/>
                      <a:ea typeface="汉仪旗黑X1-55W" panose="00020600040101010101" pitchFamily="18" charset="-122"/>
                      <a:sym typeface="汉仪旗黑X1-55W" panose="00020600040101010101" pitchFamily="18" charset="-122"/>
                    </a:rPr>
                    <a:t>Call the method to add the selected dish name and price to the order. Use boolean to judge whether the order condition is met.</a:t>
                  </a:r>
                </a:p>
              </p:txBody>
            </p:sp>
            <p:sp>
              <p:nvSpPr>
                <p:cNvPr id="27" name="文本框 26"/>
                <p:cNvSpPr txBox="1"/>
                <p:nvPr/>
              </p:nvSpPr>
              <p:spPr>
                <a:xfrm>
                  <a:off x="1375410" y="4461268"/>
                  <a:ext cx="2710806" cy="3395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CN" sz="2800" dirty="0">
                      <a:solidFill>
                        <a:srgbClr val="4E1F03"/>
                      </a:solidFill>
                      <a:latin typeface="汉仪中宋简" panose="02010600000101010101" pitchFamily="2" charset="-122"/>
                      <a:ea typeface="汉仪中宋简" panose="02010600000101010101" pitchFamily="2" charset="-122"/>
                      <a:sym typeface="汉仪中宋简" panose="02010600000101010101" pitchFamily="2" charset="-122"/>
                    </a:rPr>
                    <a:t>P</a:t>
                  </a:r>
                  <a:r>
                    <a:rPr lang="zh-CN" altLang="en-US" sz="2800" dirty="0">
                      <a:solidFill>
                        <a:srgbClr val="4E1F03"/>
                      </a:solidFill>
                      <a:latin typeface="汉仪中宋简" panose="02010600000101010101" pitchFamily="2" charset="-122"/>
                      <a:ea typeface="汉仪中宋简" panose="02010600000101010101" pitchFamily="2" charset="-122"/>
                      <a:sym typeface="汉仪中宋简" panose="02010600000101010101" pitchFamily="2" charset="-122"/>
                    </a:rPr>
                    <a:t>lace an order</a:t>
                  </a:r>
                </a:p>
              </p:txBody>
            </p:sp>
          </p:grpSp>
          <p:sp>
            <p:nvSpPr>
              <p:cNvPr id="24" name="文本框 23"/>
              <p:cNvSpPr txBox="1"/>
              <p:nvPr/>
            </p:nvSpPr>
            <p:spPr>
              <a:xfrm>
                <a:off x="5525615" y="3778896"/>
                <a:ext cx="1481127" cy="441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chemeClr val="bg1"/>
                    </a:solidFill>
                    <a:latin typeface="汉仪中宋简" panose="02010600000101010101" pitchFamily="2" charset="-122"/>
                    <a:ea typeface="汉仪中宋简" panose="02010600000101010101" pitchFamily="2" charset="-122"/>
                    <a:cs typeface="阿里巴巴普惠体 B" panose="00020600040101010101" pitchFamily="18" charset="-122"/>
                    <a:sym typeface="汉仪旗黑X1-75W" panose="00020600040101010101" pitchFamily="18" charset="-122"/>
                  </a:rPr>
                  <a:t>03</a:t>
                </a:r>
                <a:endParaRPr lang="zh-CN" altLang="en-US" sz="4000" b="1" dirty="0">
                  <a:solidFill>
                    <a:schemeClr val="bg1"/>
                  </a:solidFill>
                  <a:latin typeface="汉仪中宋简" panose="02010600000101010101" pitchFamily="2" charset="-122"/>
                  <a:ea typeface="汉仪中宋简" panose="02010600000101010101" pitchFamily="2" charset="-122"/>
                  <a:cs typeface="阿里巴巴普惠体 B" panose="00020600040101010101" pitchFamily="18" charset="-122"/>
                  <a:sym typeface="汉仪旗黑X1-75W" panose="00020600040101010101" pitchFamily="18" charset="-122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9211223" y="1600262"/>
              <a:ext cx="2938412" cy="2064503"/>
              <a:chOff x="4893944" y="3692191"/>
              <a:chExt cx="2938412" cy="2064503"/>
            </a:xfrm>
          </p:grpSpPr>
          <p:grpSp>
            <p:nvGrpSpPr>
              <p:cNvPr id="29" name="组合 28"/>
              <p:cNvGrpSpPr/>
              <p:nvPr/>
            </p:nvGrpSpPr>
            <p:grpSpPr>
              <a:xfrm>
                <a:off x="4893944" y="3692191"/>
                <a:ext cx="2938412" cy="2064503"/>
                <a:chOff x="1429017" y="3737518"/>
                <a:chExt cx="2938412" cy="2064503"/>
              </a:xfrm>
            </p:grpSpPr>
            <p:sp>
              <p:nvSpPr>
                <p:cNvPr id="31" name="任意多边形: 形状 30"/>
                <p:cNvSpPr/>
                <p:nvPr/>
              </p:nvSpPr>
              <p:spPr>
                <a:xfrm rot="900000" flipH="1">
                  <a:off x="2324731" y="3737518"/>
                  <a:ext cx="932812" cy="607669"/>
                </a:xfrm>
                <a:custGeom>
                  <a:avLst/>
                  <a:gdLst>
                    <a:gd name="connsiteX0" fmla="*/ 3934138 w 10584443"/>
                    <a:gd name="connsiteY0" fmla="*/ 10530275 h 10574897"/>
                    <a:gd name="connsiteX1" fmla="*/ 3969416 w 10584443"/>
                    <a:gd name="connsiteY1" fmla="*/ 10535751 h 10574897"/>
                    <a:gd name="connsiteX2" fmla="*/ 3900895 w 10584443"/>
                    <a:gd name="connsiteY2" fmla="*/ 10543288 h 10574897"/>
                    <a:gd name="connsiteX3" fmla="*/ 3934138 w 10584443"/>
                    <a:gd name="connsiteY3" fmla="*/ 10530275 h 10574897"/>
                    <a:gd name="connsiteX4" fmla="*/ 4094431 w 10584443"/>
                    <a:gd name="connsiteY4" fmla="*/ 10513400 h 10574897"/>
                    <a:gd name="connsiteX5" fmla="*/ 4132495 w 10584443"/>
                    <a:gd name="connsiteY5" fmla="*/ 10519990 h 10574897"/>
                    <a:gd name="connsiteX6" fmla="*/ 4118105 w 10584443"/>
                    <a:gd name="connsiteY6" fmla="*/ 10530269 h 10574897"/>
                    <a:gd name="connsiteX7" fmla="*/ 4057122 w 10584443"/>
                    <a:gd name="connsiteY7" fmla="*/ 10523417 h 10574897"/>
                    <a:gd name="connsiteX8" fmla="*/ 4094431 w 10584443"/>
                    <a:gd name="connsiteY8" fmla="*/ 10513400 h 10574897"/>
                    <a:gd name="connsiteX9" fmla="*/ 5779041 w 10584443"/>
                    <a:gd name="connsiteY9" fmla="*/ 10502861 h 10574897"/>
                    <a:gd name="connsiteX10" fmla="*/ 5672149 w 10584443"/>
                    <a:gd name="connsiteY10" fmla="*/ 10513139 h 10574897"/>
                    <a:gd name="connsiteX11" fmla="*/ 5674205 w 10584443"/>
                    <a:gd name="connsiteY11" fmla="*/ 10513825 h 10574897"/>
                    <a:gd name="connsiteX12" fmla="*/ 5779041 w 10584443"/>
                    <a:gd name="connsiteY12" fmla="*/ 10502861 h 10574897"/>
                    <a:gd name="connsiteX13" fmla="*/ 6438211 w 10584443"/>
                    <a:gd name="connsiteY13" fmla="*/ 10439821 h 10574897"/>
                    <a:gd name="connsiteX14" fmla="*/ 6469046 w 10584443"/>
                    <a:gd name="connsiteY14" fmla="*/ 10455580 h 10574897"/>
                    <a:gd name="connsiteX15" fmla="*/ 6400525 w 10584443"/>
                    <a:gd name="connsiteY15" fmla="*/ 10474081 h 10574897"/>
                    <a:gd name="connsiteX16" fmla="*/ 6438211 w 10584443"/>
                    <a:gd name="connsiteY16" fmla="*/ 10439821 h 10574897"/>
                    <a:gd name="connsiteX17" fmla="*/ 3032735 w 10584443"/>
                    <a:gd name="connsiteY17" fmla="*/ 10415154 h 10574897"/>
                    <a:gd name="connsiteX18" fmla="*/ 3108108 w 10584443"/>
                    <a:gd name="connsiteY18" fmla="*/ 10448730 h 10574897"/>
                    <a:gd name="connsiteX19" fmla="*/ 3073162 w 10584443"/>
                    <a:gd name="connsiteY19" fmla="*/ 10448730 h 10574897"/>
                    <a:gd name="connsiteX20" fmla="*/ 3032735 w 10584443"/>
                    <a:gd name="connsiteY20" fmla="*/ 10415154 h 10574897"/>
                    <a:gd name="connsiteX21" fmla="*/ 3465894 w 10584443"/>
                    <a:gd name="connsiteY21" fmla="*/ 10399766 h 10574897"/>
                    <a:gd name="connsiteX22" fmla="*/ 3481539 w 10584443"/>
                    <a:gd name="connsiteY22" fmla="*/ 10401450 h 10574897"/>
                    <a:gd name="connsiteX23" fmla="*/ 3477428 w 10584443"/>
                    <a:gd name="connsiteY23" fmla="*/ 10432969 h 10574897"/>
                    <a:gd name="connsiteX24" fmla="*/ 3454131 w 10584443"/>
                    <a:gd name="connsiteY24" fmla="*/ 10432969 h 10574897"/>
                    <a:gd name="connsiteX25" fmla="*/ 3428093 w 10584443"/>
                    <a:gd name="connsiteY25" fmla="*/ 10417210 h 10574897"/>
                    <a:gd name="connsiteX26" fmla="*/ 3465894 w 10584443"/>
                    <a:gd name="connsiteY26" fmla="*/ 10399766 h 10574897"/>
                    <a:gd name="connsiteX27" fmla="*/ 6372430 w 10584443"/>
                    <a:gd name="connsiteY27" fmla="*/ 10390486 h 10574897"/>
                    <a:gd name="connsiteX28" fmla="*/ 6366949 w 10584443"/>
                    <a:gd name="connsiteY28" fmla="*/ 10431599 h 10574897"/>
                    <a:gd name="connsiteX29" fmla="*/ 6372430 w 10584443"/>
                    <a:gd name="connsiteY29" fmla="*/ 10390486 h 10574897"/>
                    <a:gd name="connsiteX30" fmla="*/ 3937908 w 10584443"/>
                    <a:gd name="connsiteY30" fmla="*/ 10389802 h 10574897"/>
                    <a:gd name="connsiteX31" fmla="*/ 3939956 w 10584443"/>
                    <a:gd name="connsiteY31" fmla="*/ 10390779 h 10574897"/>
                    <a:gd name="connsiteX32" fmla="*/ 3939769 w 10584443"/>
                    <a:gd name="connsiteY32" fmla="*/ 10397956 h 10574897"/>
                    <a:gd name="connsiteX33" fmla="*/ 4042060 w 10584443"/>
                    <a:gd name="connsiteY33" fmla="*/ 10415840 h 10574897"/>
                    <a:gd name="connsiteX34" fmla="*/ 3961987 w 10584443"/>
                    <a:gd name="connsiteY34" fmla="*/ 10401290 h 10574897"/>
                    <a:gd name="connsiteX35" fmla="*/ 3939956 w 10584443"/>
                    <a:gd name="connsiteY35" fmla="*/ 10390779 h 10574897"/>
                    <a:gd name="connsiteX36" fmla="*/ 3939963 w 10584443"/>
                    <a:gd name="connsiteY36" fmla="*/ 10390487 h 10574897"/>
                    <a:gd name="connsiteX37" fmla="*/ 6683515 w 10584443"/>
                    <a:gd name="connsiteY37" fmla="*/ 10383634 h 10574897"/>
                    <a:gd name="connsiteX38" fmla="*/ 6735591 w 10584443"/>
                    <a:gd name="connsiteY38" fmla="*/ 10401451 h 10574897"/>
                    <a:gd name="connsiteX39" fmla="*/ 6545103 w 10584443"/>
                    <a:gd name="connsiteY39" fmla="*/ 10448045 h 10574897"/>
                    <a:gd name="connsiteX40" fmla="*/ 6696534 w 10584443"/>
                    <a:gd name="connsiteY40" fmla="*/ 10402821 h 10574897"/>
                    <a:gd name="connsiteX41" fmla="*/ 6683515 w 10584443"/>
                    <a:gd name="connsiteY41" fmla="*/ 10383634 h 10574897"/>
                    <a:gd name="connsiteX42" fmla="*/ 3556920 w 10584443"/>
                    <a:gd name="connsiteY42" fmla="*/ 10382265 h 10574897"/>
                    <a:gd name="connsiteX43" fmla="*/ 3805650 w 10584443"/>
                    <a:gd name="connsiteY43" fmla="*/ 10459008 h 10574897"/>
                    <a:gd name="connsiteX44" fmla="*/ 3478121 w 10584443"/>
                    <a:gd name="connsiteY44" fmla="*/ 10385690 h 10574897"/>
                    <a:gd name="connsiteX45" fmla="*/ 3556920 w 10584443"/>
                    <a:gd name="connsiteY45" fmla="*/ 10382265 h 10574897"/>
                    <a:gd name="connsiteX46" fmla="*/ 3785106 w 10584443"/>
                    <a:gd name="connsiteY46" fmla="*/ 10352116 h 10574897"/>
                    <a:gd name="connsiteX47" fmla="*/ 3787162 w 10584443"/>
                    <a:gd name="connsiteY47" fmla="*/ 10352802 h 10574897"/>
                    <a:gd name="connsiteX48" fmla="*/ 3922148 w 10584443"/>
                    <a:gd name="connsiteY48" fmla="*/ 10399395 h 10574897"/>
                    <a:gd name="connsiteX49" fmla="*/ 3785106 w 10584443"/>
                    <a:gd name="connsiteY49" fmla="*/ 10352116 h 10574897"/>
                    <a:gd name="connsiteX50" fmla="*/ 3713160 w 10584443"/>
                    <a:gd name="connsiteY50" fmla="*/ 10350745 h 10574897"/>
                    <a:gd name="connsiteX51" fmla="*/ 3711105 w 10584443"/>
                    <a:gd name="connsiteY51" fmla="*/ 10352116 h 10574897"/>
                    <a:gd name="connsiteX52" fmla="*/ 3715588 w 10584443"/>
                    <a:gd name="connsiteY52" fmla="*/ 10352116 h 10574897"/>
                    <a:gd name="connsiteX53" fmla="*/ 3743052 w 10584443"/>
                    <a:gd name="connsiteY53" fmla="*/ 10367618 h 10574897"/>
                    <a:gd name="connsiteX54" fmla="*/ 3777570 w 10584443"/>
                    <a:gd name="connsiteY54" fmla="*/ 10372672 h 10574897"/>
                    <a:gd name="connsiteX55" fmla="*/ 3754957 w 10584443"/>
                    <a:gd name="connsiteY55" fmla="*/ 10352116 h 10574897"/>
                    <a:gd name="connsiteX56" fmla="*/ 3715588 w 10584443"/>
                    <a:gd name="connsiteY56" fmla="*/ 10352116 h 10574897"/>
                    <a:gd name="connsiteX57" fmla="*/ 3407545 w 10584443"/>
                    <a:gd name="connsiteY57" fmla="*/ 10347318 h 10574897"/>
                    <a:gd name="connsiteX58" fmla="*/ 3515808 w 10584443"/>
                    <a:gd name="connsiteY58" fmla="*/ 10376097 h 10574897"/>
                    <a:gd name="connsiteX59" fmla="*/ 3407545 w 10584443"/>
                    <a:gd name="connsiteY59" fmla="*/ 10347318 h 10574897"/>
                    <a:gd name="connsiteX60" fmla="*/ 2747689 w 10584443"/>
                    <a:gd name="connsiteY60" fmla="*/ 10302780 h 10574897"/>
                    <a:gd name="connsiteX61" fmla="*/ 2934066 w 10584443"/>
                    <a:gd name="connsiteY61" fmla="*/ 10376783 h 10574897"/>
                    <a:gd name="connsiteX62" fmla="*/ 2747689 w 10584443"/>
                    <a:gd name="connsiteY62" fmla="*/ 10302780 h 10574897"/>
                    <a:gd name="connsiteX63" fmla="*/ 3260224 w 10584443"/>
                    <a:gd name="connsiteY63" fmla="*/ 10284965 h 10574897"/>
                    <a:gd name="connsiteX64" fmla="*/ 3371228 w 10584443"/>
                    <a:gd name="connsiteY64" fmla="*/ 10331559 h 10574897"/>
                    <a:gd name="connsiteX65" fmla="*/ 3260224 w 10584443"/>
                    <a:gd name="connsiteY65" fmla="*/ 10284965 h 10574897"/>
                    <a:gd name="connsiteX66" fmla="*/ 6821928 w 10584443"/>
                    <a:gd name="connsiteY66" fmla="*/ 10258243 h 10574897"/>
                    <a:gd name="connsiteX67" fmla="*/ 6753407 w 10584443"/>
                    <a:gd name="connsiteY67" fmla="*/ 10287021 h 10574897"/>
                    <a:gd name="connsiteX68" fmla="*/ 6755462 w 10584443"/>
                    <a:gd name="connsiteY68" fmla="*/ 10287706 h 10574897"/>
                    <a:gd name="connsiteX69" fmla="*/ 6821928 w 10584443"/>
                    <a:gd name="connsiteY69" fmla="*/ 10258243 h 10574897"/>
                    <a:gd name="connsiteX70" fmla="*/ 6925394 w 10584443"/>
                    <a:gd name="connsiteY70" fmla="*/ 10222611 h 10574897"/>
                    <a:gd name="connsiteX71" fmla="*/ 6867837 w 10584443"/>
                    <a:gd name="connsiteY71" fmla="*/ 10272631 h 10574897"/>
                    <a:gd name="connsiteX72" fmla="*/ 6869892 w 10584443"/>
                    <a:gd name="connsiteY72" fmla="*/ 10273316 h 10574897"/>
                    <a:gd name="connsiteX73" fmla="*/ 6950062 w 10584443"/>
                    <a:gd name="connsiteY73" fmla="*/ 10242482 h 10574897"/>
                    <a:gd name="connsiteX74" fmla="*/ 6925394 w 10584443"/>
                    <a:gd name="connsiteY74" fmla="*/ 10222611 h 10574897"/>
                    <a:gd name="connsiteX75" fmla="*/ 3202667 w 10584443"/>
                    <a:gd name="connsiteY75" fmla="*/ 10205481 h 10574897"/>
                    <a:gd name="connsiteX76" fmla="*/ 3284207 w 10584443"/>
                    <a:gd name="connsiteY76" fmla="*/ 10262353 h 10574897"/>
                    <a:gd name="connsiteX77" fmla="*/ 3162925 w 10584443"/>
                    <a:gd name="connsiteY77" fmla="*/ 10234944 h 10574897"/>
                    <a:gd name="connsiteX78" fmla="*/ 3202667 w 10584443"/>
                    <a:gd name="connsiteY78" fmla="*/ 10205481 h 10574897"/>
                    <a:gd name="connsiteX79" fmla="*/ 3058949 w 10584443"/>
                    <a:gd name="connsiteY79" fmla="*/ 10185010 h 10574897"/>
                    <a:gd name="connsiteX80" fmla="*/ 3077267 w 10584443"/>
                    <a:gd name="connsiteY80" fmla="*/ 10199999 h 10574897"/>
                    <a:gd name="connsiteX81" fmla="*/ 3077267 w 10584443"/>
                    <a:gd name="connsiteY81" fmla="*/ 10222611 h 10574897"/>
                    <a:gd name="connsiteX82" fmla="*/ 3021080 w 10584443"/>
                    <a:gd name="connsiteY82" fmla="*/ 10196573 h 10574897"/>
                    <a:gd name="connsiteX83" fmla="*/ 3058949 w 10584443"/>
                    <a:gd name="connsiteY83" fmla="*/ 10185010 h 10574897"/>
                    <a:gd name="connsiteX84" fmla="*/ 2577758 w 10584443"/>
                    <a:gd name="connsiteY84" fmla="*/ 9995807 h 10574897"/>
                    <a:gd name="connsiteX85" fmla="*/ 2760023 w 10584443"/>
                    <a:gd name="connsiteY85" fmla="*/ 10069810 h 10574897"/>
                    <a:gd name="connsiteX86" fmla="*/ 2771672 w 10584443"/>
                    <a:gd name="connsiteY86" fmla="*/ 10086940 h 10574897"/>
                    <a:gd name="connsiteX87" fmla="*/ 2766875 w 10584443"/>
                    <a:gd name="connsiteY87" fmla="*/ 10094477 h 10574897"/>
                    <a:gd name="connsiteX88" fmla="*/ 2745634 w 10584443"/>
                    <a:gd name="connsiteY88" fmla="*/ 10107495 h 10574897"/>
                    <a:gd name="connsiteX89" fmla="*/ 2677113 w 10584443"/>
                    <a:gd name="connsiteY89" fmla="*/ 10081458 h 10574897"/>
                    <a:gd name="connsiteX90" fmla="*/ 2714800 w 10584443"/>
                    <a:gd name="connsiteY90" fmla="*/ 10063642 h 10574897"/>
                    <a:gd name="connsiteX91" fmla="*/ 2577758 w 10584443"/>
                    <a:gd name="connsiteY91" fmla="*/ 10011566 h 10574897"/>
                    <a:gd name="connsiteX92" fmla="*/ 2577758 w 10584443"/>
                    <a:gd name="connsiteY92" fmla="*/ 9995807 h 10574897"/>
                    <a:gd name="connsiteX93" fmla="*/ 2481144 w 10584443"/>
                    <a:gd name="connsiteY93" fmla="*/ 9908101 h 10574897"/>
                    <a:gd name="connsiteX94" fmla="*/ 2531849 w 10584443"/>
                    <a:gd name="connsiteY94" fmla="*/ 9973196 h 10574897"/>
                    <a:gd name="connsiteX95" fmla="*/ 2425642 w 10584443"/>
                    <a:gd name="connsiteY95" fmla="*/ 9912897 h 10574897"/>
                    <a:gd name="connsiteX96" fmla="*/ 2481144 w 10584443"/>
                    <a:gd name="connsiteY96" fmla="*/ 9908101 h 10574897"/>
                    <a:gd name="connsiteX97" fmla="*/ 2324916 w 10584443"/>
                    <a:gd name="connsiteY97" fmla="*/ 9889600 h 10574897"/>
                    <a:gd name="connsiteX98" fmla="*/ 2454420 w 10584443"/>
                    <a:gd name="connsiteY98" fmla="*/ 9958121 h 10574897"/>
                    <a:gd name="connsiteX99" fmla="*/ 2324916 w 10584443"/>
                    <a:gd name="connsiteY99" fmla="*/ 9889600 h 10574897"/>
                    <a:gd name="connsiteX100" fmla="*/ 7879964 w 10584443"/>
                    <a:gd name="connsiteY100" fmla="*/ 9797354 h 10574897"/>
                    <a:gd name="connsiteX101" fmla="*/ 7804516 w 10584443"/>
                    <a:gd name="connsiteY101" fmla="*/ 9832043 h 10574897"/>
                    <a:gd name="connsiteX102" fmla="*/ 7806571 w 10584443"/>
                    <a:gd name="connsiteY102" fmla="*/ 9832728 h 10574897"/>
                    <a:gd name="connsiteX103" fmla="*/ 7889481 w 10584443"/>
                    <a:gd name="connsiteY103" fmla="*/ 9810801 h 10574897"/>
                    <a:gd name="connsiteX104" fmla="*/ 7879964 w 10584443"/>
                    <a:gd name="connsiteY104" fmla="*/ 9797354 h 10574897"/>
                    <a:gd name="connsiteX105" fmla="*/ 1987109 w 10584443"/>
                    <a:gd name="connsiteY105" fmla="*/ 9749132 h 10574897"/>
                    <a:gd name="connsiteX106" fmla="*/ 2074130 w 10584443"/>
                    <a:gd name="connsiteY106" fmla="*/ 9806004 h 10574897"/>
                    <a:gd name="connsiteX107" fmla="*/ 1987109 w 10584443"/>
                    <a:gd name="connsiteY107" fmla="*/ 9749132 h 10574897"/>
                    <a:gd name="connsiteX108" fmla="*/ 2060426 w 10584443"/>
                    <a:gd name="connsiteY108" fmla="*/ 9746392 h 10574897"/>
                    <a:gd name="connsiteX109" fmla="*/ 2252969 w 10584443"/>
                    <a:gd name="connsiteY109" fmla="*/ 9851914 h 10574897"/>
                    <a:gd name="connsiteX110" fmla="*/ 2060426 w 10584443"/>
                    <a:gd name="connsiteY110" fmla="*/ 9746392 h 10574897"/>
                    <a:gd name="connsiteX111" fmla="*/ 8020356 w 10584443"/>
                    <a:gd name="connsiteY111" fmla="*/ 9710076 h 10574897"/>
                    <a:gd name="connsiteX112" fmla="*/ 8015560 w 10584443"/>
                    <a:gd name="connsiteY112" fmla="*/ 9716928 h 10574897"/>
                    <a:gd name="connsiteX113" fmla="*/ 8020356 w 10584443"/>
                    <a:gd name="connsiteY113" fmla="*/ 9716243 h 10574897"/>
                    <a:gd name="connsiteX114" fmla="*/ 8020356 w 10584443"/>
                    <a:gd name="connsiteY114" fmla="*/ 9710076 h 10574897"/>
                    <a:gd name="connsiteX115" fmla="*/ 2080982 w 10584443"/>
                    <a:gd name="connsiteY115" fmla="*/ 9695001 h 10574897"/>
                    <a:gd name="connsiteX116" fmla="*/ 2248173 w 10584443"/>
                    <a:gd name="connsiteY116" fmla="*/ 9826560 h 10574897"/>
                    <a:gd name="connsiteX117" fmla="*/ 2073445 w 10584443"/>
                    <a:gd name="connsiteY117" fmla="*/ 9717613 h 10574897"/>
                    <a:gd name="connsiteX118" fmla="*/ 2080982 w 10584443"/>
                    <a:gd name="connsiteY118" fmla="*/ 9695001 h 10574897"/>
                    <a:gd name="connsiteX119" fmla="*/ 1918588 w 10584443"/>
                    <a:gd name="connsiteY119" fmla="*/ 9661426 h 10574897"/>
                    <a:gd name="connsiteX120" fmla="*/ 2063167 w 10584443"/>
                    <a:gd name="connsiteY120" fmla="*/ 9762152 h 10574897"/>
                    <a:gd name="connsiteX121" fmla="*/ 1918588 w 10584443"/>
                    <a:gd name="connsiteY121" fmla="*/ 9661426 h 10574897"/>
                    <a:gd name="connsiteX122" fmla="*/ 8106692 w 10584443"/>
                    <a:gd name="connsiteY122" fmla="*/ 9634018 h 10574897"/>
                    <a:gd name="connsiteX123" fmla="*/ 8092303 w 10584443"/>
                    <a:gd name="connsiteY123" fmla="*/ 9644981 h 10574897"/>
                    <a:gd name="connsiteX124" fmla="*/ 8114915 w 10584443"/>
                    <a:gd name="connsiteY124" fmla="*/ 9637444 h 10574897"/>
                    <a:gd name="connsiteX125" fmla="*/ 8123822 w 10584443"/>
                    <a:gd name="connsiteY125" fmla="*/ 9634018 h 10574897"/>
                    <a:gd name="connsiteX126" fmla="*/ 2097440 w 10584443"/>
                    <a:gd name="connsiteY126" fmla="*/ 9562756 h 10574897"/>
                    <a:gd name="connsiteX127" fmla="*/ 2095384 w 10584443"/>
                    <a:gd name="connsiteY127" fmla="*/ 9564127 h 10574897"/>
                    <a:gd name="connsiteX128" fmla="*/ 2099818 w 10584443"/>
                    <a:gd name="connsiteY128" fmla="*/ 9564344 h 10574897"/>
                    <a:gd name="connsiteX129" fmla="*/ 2148733 w 10584443"/>
                    <a:gd name="connsiteY129" fmla="*/ 9597020 h 10574897"/>
                    <a:gd name="connsiteX130" fmla="*/ 2206389 w 10584443"/>
                    <a:gd name="connsiteY130" fmla="*/ 9618944 h 10574897"/>
                    <a:gd name="connsiteX131" fmla="*/ 2116776 w 10584443"/>
                    <a:gd name="connsiteY131" fmla="*/ 9565176 h 10574897"/>
                    <a:gd name="connsiteX132" fmla="*/ 2099818 w 10584443"/>
                    <a:gd name="connsiteY132" fmla="*/ 9564344 h 10574897"/>
                    <a:gd name="connsiteX133" fmla="*/ 8303218 w 10584443"/>
                    <a:gd name="connsiteY133" fmla="*/ 9538827 h 10574897"/>
                    <a:gd name="connsiteX134" fmla="*/ 8325958 w 10584443"/>
                    <a:gd name="connsiteY134" fmla="*/ 9542200 h 10574897"/>
                    <a:gd name="connsiteX135" fmla="*/ 8282105 w 10584443"/>
                    <a:gd name="connsiteY135" fmla="*/ 9582627 h 10574897"/>
                    <a:gd name="connsiteX136" fmla="*/ 8291012 w 10584443"/>
                    <a:gd name="connsiteY136" fmla="*/ 9540144 h 10574897"/>
                    <a:gd name="connsiteX137" fmla="*/ 8303218 w 10584443"/>
                    <a:gd name="connsiteY137" fmla="*/ 9538827 h 10574897"/>
                    <a:gd name="connsiteX138" fmla="*/ 1791202 w 10584443"/>
                    <a:gd name="connsiteY138" fmla="*/ 9416461 h 10574897"/>
                    <a:gd name="connsiteX139" fmla="*/ 1792521 w 10584443"/>
                    <a:gd name="connsiteY139" fmla="*/ 9417090 h 10574897"/>
                    <a:gd name="connsiteX140" fmla="*/ 1792522 w 10584443"/>
                    <a:gd name="connsiteY140" fmla="*/ 9418177 h 10574897"/>
                    <a:gd name="connsiteX141" fmla="*/ 1562965 w 10584443"/>
                    <a:gd name="connsiteY141" fmla="*/ 9411325 h 10574897"/>
                    <a:gd name="connsiteX142" fmla="*/ 1795936 w 10584443"/>
                    <a:gd name="connsiteY142" fmla="*/ 9491494 h 10574897"/>
                    <a:gd name="connsiteX143" fmla="*/ 1850068 w 10584443"/>
                    <a:gd name="connsiteY143" fmla="*/ 9551792 h 10574897"/>
                    <a:gd name="connsiteX144" fmla="*/ 1789769 w 10584443"/>
                    <a:gd name="connsiteY144" fmla="*/ 9538774 h 10574897"/>
                    <a:gd name="connsiteX145" fmla="*/ 1850068 w 10584443"/>
                    <a:gd name="connsiteY145" fmla="*/ 9551792 h 10574897"/>
                    <a:gd name="connsiteX146" fmla="*/ 1980257 w 10584443"/>
                    <a:gd name="connsiteY146" fmla="*/ 9625109 h 10574897"/>
                    <a:gd name="connsiteX147" fmla="*/ 1719193 w 10584443"/>
                    <a:gd name="connsiteY147" fmla="*/ 9537403 h 10574897"/>
                    <a:gd name="connsiteX148" fmla="*/ 1700692 w 10584443"/>
                    <a:gd name="connsiteY148" fmla="*/ 9481901 h 10574897"/>
                    <a:gd name="connsiteX149" fmla="*/ 1616412 w 10584443"/>
                    <a:gd name="connsiteY149" fmla="*/ 9459974 h 10574897"/>
                    <a:gd name="connsiteX150" fmla="*/ 1562965 w 10584443"/>
                    <a:gd name="connsiteY150" fmla="*/ 9411325 h 10574897"/>
                    <a:gd name="connsiteX151" fmla="*/ 1806826 w 10584443"/>
                    <a:gd name="connsiteY151" fmla="*/ 9405930 h 10574897"/>
                    <a:gd name="connsiteX152" fmla="*/ 1841172 w 10584443"/>
                    <a:gd name="connsiteY152" fmla="*/ 9427085 h 10574897"/>
                    <a:gd name="connsiteX153" fmla="*/ 1832950 w 10584443"/>
                    <a:gd name="connsiteY153" fmla="*/ 9448327 h 10574897"/>
                    <a:gd name="connsiteX154" fmla="*/ 2013159 w 10584443"/>
                    <a:gd name="connsiteY154" fmla="*/ 9524385 h 10574897"/>
                    <a:gd name="connsiteX155" fmla="*/ 1778818 w 10584443"/>
                    <a:gd name="connsiteY155" fmla="*/ 9440104 h 10574897"/>
                    <a:gd name="connsiteX156" fmla="*/ 1819246 w 10584443"/>
                    <a:gd name="connsiteY156" fmla="*/ 9429826 h 10574897"/>
                    <a:gd name="connsiteX157" fmla="*/ 1792521 w 10584443"/>
                    <a:gd name="connsiteY157" fmla="*/ 9417090 h 10574897"/>
                    <a:gd name="connsiteX158" fmla="*/ 1792512 w 10584443"/>
                    <a:gd name="connsiteY158" fmla="*/ 9407332 h 10574897"/>
                    <a:gd name="connsiteX159" fmla="*/ 1806826 w 10584443"/>
                    <a:gd name="connsiteY159" fmla="*/ 9405930 h 10574897"/>
                    <a:gd name="connsiteX160" fmla="*/ 1536927 w 10584443"/>
                    <a:gd name="connsiteY160" fmla="*/ 9315395 h 10574897"/>
                    <a:gd name="connsiteX161" fmla="*/ 1608873 w 10584443"/>
                    <a:gd name="connsiteY161" fmla="*/ 9361990 h 10574897"/>
                    <a:gd name="connsiteX162" fmla="*/ 1613670 w 10584443"/>
                    <a:gd name="connsiteY162" fmla="*/ 9397620 h 10574897"/>
                    <a:gd name="connsiteX163" fmla="*/ 1549945 w 10584443"/>
                    <a:gd name="connsiteY163" fmla="*/ 9370897 h 10574897"/>
                    <a:gd name="connsiteX164" fmla="*/ 1512945 w 10584443"/>
                    <a:gd name="connsiteY164" fmla="*/ 9322247 h 10574897"/>
                    <a:gd name="connsiteX165" fmla="*/ 1536927 w 10584443"/>
                    <a:gd name="connsiteY165" fmla="*/ 9315395 h 10574897"/>
                    <a:gd name="connsiteX166" fmla="*/ 1489968 w 10584443"/>
                    <a:gd name="connsiteY166" fmla="*/ 9251672 h 10574897"/>
                    <a:gd name="connsiteX167" fmla="*/ 1553371 w 10584443"/>
                    <a:gd name="connsiteY167" fmla="*/ 9288673 h 10574897"/>
                    <a:gd name="connsiteX168" fmla="*/ 1493758 w 10584443"/>
                    <a:gd name="connsiteY168" fmla="*/ 9271542 h 10574897"/>
                    <a:gd name="connsiteX169" fmla="*/ 1489968 w 10584443"/>
                    <a:gd name="connsiteY169" fmla="*/ 9251672 h 10574897"/>
                    <a:gd name="connsiteX170" fmla="*/ 1391662 w 10584443"/>
                    <a:gd name="connsiteY170" fmla="*/ 9208503 h 10574897"/>
                    <a:gd name="connsiteX171" fmla="*/ 1440312 w 10584443"/>
                    <a:gd name="connsiteY171" fmla="*/ 9221522 h 10574897"/>
                    <a:gd name="connsiteX172" fmla="*/ 1469091 w 10584443"/>
                    <a:gd name="connsiteY172" fmla="*/ 9277024 h 10574897"/>
                    <a:gd name="connsiteX173" fmla="*/ 1391662 w 10584443"/>
                    <a:gd name="connsiteY173" fmla="*/ 9208503 h 10574897"/>
                    <a:gd name="connsiteX174" fmla="*/ 8785733 w 10584443"/>
                    <a:gd name="connsiteY174" fmla="*/ 9168077 h 10574897"/>
                    <a:gd name="connsiteX175" fmla="*/ 8773398 w 10584443"/>
                    <a:gd name="connsiteY175" fmla="*/ 9181781 h 10574897"/>
                    <a:gd name="connsiteX176" fmla="*/ 8797381 w 10584443"/>
                    <a:gd name="connsiteY176" fmla="*/ 9181781 h 10574897"/>
                    <a:gd name="connsiteX177" fmla="*/ 8785733 w 10584443"/>
                    <a:gd name="connsiteY177" fmla="*/ 9170132 h 10574897"/>
                    <a:gd name="connsiteX178" fmla="*/ 1455400 w 10584443"/>
                    <a:gd name="connsiteY178" fmla="*/ 9083797 h 10574897"/>
                    <a:gd name="connsiteX179" fmla="*/ 1433473 w 10584443"/>
                    <a:gd name="connsiteY179" fmla="*/ 9152317 h 10574897"/>
                    <a:gd name="connsiteX180" fmla="*/ 1478697 w 10584443"/>
                    <a:gd name="connsiteY180" fmla="*/ 9181781 h 10574897"/>
                    <a:gd name="connsiteX181" fmla="*/ 1533514 w 10584443"/>
                    <a:gd name="connsiteY181" fmla="*/ 9162595 h 10574897"/>
                    <a:gd name="connsiteX182" fmla="*/ 1455400 w 10584443"/>
                    <a:gd name="connsiteY182" fmla="*/ 9083797 h 10574897"/>
                    <a:gd name="connsiteX183" fmla="*/ 8963887 w 10584443"/>
                    <a:gd name="connsiteY183" fmla="*/ 9059129 h 10574897"/>
                    <a:gd name="connsiteX184" fmla="*/ 8945386 w 10584443"/>
                    <a:gd name="connsiteY184" fmla="*/ 9068036 h 10574897"/>
                    <a:gd name="connsiteX185" fmla="*/ 8947442 w 10584443"/>
                    <a:gd name="connsiteY185" fmla="*/ 9068722 h 10574897"/>
                    <a:gd name="connsiteX186" fmla="*/ 8963887 w 10584443"/>
                    <a:gd name="connsiteY186" fmla="*/ 9059129 h 10574897"/>
                    <a:gd name="connsiteX187" fmla="*/ 9729264 w 10584443"/>
                    <a:gd name="connsiteY187" fmla="*/ 8236193 h 10574897"/>
                    <a:gd name="connsiteX188" fmla="*/ 9718985 w 10584443"/>
                    <a:gd name="connsiteY188" fmla="*/ 8258805 h 10574897"/>
                    <a:gd name="connsiteX189" fmla="*/ 9706652 w 10584443"/>
                    <a:gd name="connsiteY189" fmla="*/ 8246471 h 10574897"/>
                    <a:gd name="connsiteX190" fmla="*/ 9729264 w 10584443"/>
                    <a:gd name="connsiteY190" fmla="*/ 8236193 h 10574897"/>
                    <a:gd name="connsiteX191" fmla="*/ 836659 w 10584443"/>
                    <a:gd name="connsiteY191" fmla="*/ 8159451 h 10574897"/>
                    <a:gd name="connsiteX192" fmla="*/ 871603 w 10584443"/>
                    <a:gd name="connsiteY192" fmla="*/ 8220435 h 10574897"/>
                    <a:gd name="connsiteX193" fmla="*/ 839398 w 10584443"/>
                    <a:gd name="connsiteY193" fmla="*/ 8159451 h 10574897"/>
                    <a:gd name="connsiteX194" fmla="*/ 702357 w 10584443"/>
                    <a:gd name="connsiteY194" fmla="*/ 7916203 h 10574897"/>
                    <a:gd name="connsiteX195" fmla="*/ 785268 w 10584443"/>
                    <a:gd name="connsiteY195" fmla="*/ 8041596 h 10574897"/>
                    <a:gd name="connsiteX196" fmla="*/ 702357 w 10584443"/>
                    <a:gd name="connsiteY196" fmla="*/ 7916203 h 10574897"/>
                    <a:gd name="connsiteX197" fmla="*/ 9905363 w 10584443"/>
                    <a:gd name="connsiteY197" fmla="*/ 7746955 h 10574897"/>
                    <a:gd name="connsiteX198" fmla="*/ 9849175 w 10584443"/>
                    <a:gd name="connsiteY198" fmla="*/ 7850422 h 10574897"/>
                    <a:gd name="connsiteX199" fmla="*/ 9905363 w 10584443"/>
                    <a:gd name="connsiteY199" fmla="*/ 7746955 h 10574897"/>
                    <a:gd name="connsiteX200" fmla="*/ 623558 w 10584443"/>
                    <a:gd name="connsiteY200" fmla="*/ 7735308 h 10574897"/>
                    <a:gd name="connsiteX201" fmla="*/ 657818 w 10584443"/>
                    <a:gd name="connsiteY201" fmla="*/ 7803828 h 10574897"/>
                    <a:gd name="connsiteX202" fmla="*/ 623558 w 10584443"/>
                    <a:gd name="connsiteY202" fmla="*/ 7735308 h 10574897"/>
                    <a:gd name="connsiteX203" fmla="*/ 536055 w 10584443"/>
                    <a:gd name="connsiteY203" fmla="*/ 7732878 h 10574897"/>
                    <a:gd name="connsiteX204" fmla="*/ 531055 w 10584443"/>
                    <a:gd name="connsiteY204" fmla="*/ 7747641 h 10574897"/>
                    <a:gd name="connsiteX205" fmla="*/ 548185 w 10584443"/>
                    <a:gd name="connsiteY205" fmla="*/ 7783272 h 10574897"/>
                    <a:gd name="connsiteX206" fmla="*/ 573539 w 10584443"/>
                    <a:gd name="connsiteY206" fmla="*/ 7795606 h 10574897"/>
                    <a:gd name="connsiteX207" fmla="*/ 536055 w 10584443"/>
                    <a:gd name="connsiteY207" fmla="*/ 7732878 h 10574897"/>
                    <a:gd name="connsiteX208" fmla="*/ 10119146 w 10584443"/>
                    <a:gd name="connsiteY208" fmla="*/ 7644174 h 10574897"/>
                    <a:gd name="connsiteX209" fmla="*/ 10171907 w 10584443"/>
                    <a:gd name="connsiteY209" fmla="*/ 7691453 h 10574897"/>
                    <a:gd name="connsiteX210" fmla="*/ 10156148 w 10584443"/>
                    <a:gd name="connsiteY210" fmla="*/ 7705843 h 10574897"/>
                    <a:gd name="connsiteX211" fmla="*/ 10122572 w 10584443"/>
                    <a:gd name="connsiteY211" fmla="*/ 7705843 h 10574897"/>
                    <a:gd name="connsiteX212" fmla="*/ 10109553 w 10584443"/>
                    <a:gd name="connsiteY212" fmla="*/ 7659249 h 10574897"/>
                    <a:gd name="connsiteX213" fmla="*/ 10119146 w 10584443"/>
                    <a:gd name="connsiteY213" fmla="*/ 7644174 h 10574897"/>
                    <a:gd name="connsiteX214" fmla="*/ 9904677 w 10584443"/>
                    <a:gd name="connsiteY214" fmla="*/ 7643490 h 10574897"/>
                    <a:gd name="connsiteX215" fmla="*/ 9903836 w 10584443"/>
                    <a:gd name="connsiteY215" fmla="*/ 7645281 h 10574897"/>
                    <a:gd name="connsiteX216" fmla="*/ 9903306 w 10584443"/>
                    <a:gd name="connsiteY216" fmla="*/ 7645546 h 10574897"/>
                    <a:gd name="connsiteX217" fmla="*/ 9888917 w 10584443"/>
                    <a:gd name="connsiteY217" fmla="*/ 7645546 h 10574897"/>
                    <a:gd name="connsiteX218" fmla="*/ 9860824 w 10584443"/>
                    <a:gd name="connsiteY218" fmla="*/ 7707214 h 10574897"/>
                    <a:gd name="connsiteX219" fmla="*/ 9888146 w 10584443"/>
                    <a:gd name="connsiteY219" fmla="*/ 7678693 h 10574897"/>
                    <a:gd name="connsiteX220" fmla="*/ 9903836 w 10584443"/>
                    <a:gd name="connsiteY220" fmla="*/ 7645281 h 10574897"/>
                    <a:gd name="connsiteX221" fmla="*/ 9906048 w 10584443"/>
                    <a:gd name="connsiteY221" fmla="*/ 7644175 h 10574897"/>
                    <a:gd name="connsiteX222" fmla="*/ 10254818 w 10584443"/>
                    <a:gd name="connsiteY222" fmla="*/ 7641433 h 10574897"/>
                    <a:gd name="connsiteX223" fmla="*/ 10278115 w 10584443"/>
                    <a:gd name="connsiteY223" fmla="*/ 7663360 h 10574897"/>
                    <a:gd name="connsiteX224" fmla="*/ 10266466 w 10584443"/>
                    <a:gd name="connsiteY224" fmla="*/ 7665415 h 10574897"/>
                    <a:gd name="connsiteX225" fmla="*/ 10254818 w 10584443"/>
                    <a:gd name="connsiteY225" fmla="*/ 7641433 h 10574897"/>
                    <a:gd name="connsiteX226" fmla="*/ 1278618 w 10584443"/>
                    <a:gd name="connsiteY226" fmla="*/ 7531116 h 10574897"/>
                    <a:gd name="connsiteX227" fmla="*/ 1298488 w 10584443"/>
                    <a:gd name="connsiteY227" fmla="*/ 7546190 h 10574897"/>
                    <a:gd name="connsiteX228" fmla="*/ 1281357 w 10584443"/>
                    <a:gd name="connsiteY228" fmla="*/ 7531116 h 10574897"/>
                    <a:gd name="connsiteX229" fmla="*/ 470218 w 10584443"/>
                    <a:gd name="connsiteY229" fmla="*/ 7512077 h 10574897"/>
                    <a:gd name="connsiteX230" fmla="*/ 459793 w 10584443"/>
                    <a:gd name="connsiteY230" fmla="*/ 7582507 h 10574897"/>
                    <a:gd name="connsiteX231" fmla="*/ 509815 w 10584443"/>
                    <a:gd name="connsiteY231" fmla="*/ 7566061 h 10574897"/>
                    <a:gd name="connsiteX232" fmla="*/ 491998 w 10584443"/>
                    <a:gd name="connsiteY232" fmla="*/ 7634582 h 10574897"/>
                    <a:gd name="connsiteX233" fmla="*/ 523518 w 10584443"/>
                    <a:gd name="connsiteY233" fmla="*/ 7697621 h 10574897"/>
                    <a:gd name="connsiteX234" fmla="*/ 616706 w 10584443"/>
                    <a:gd name="connsiteY234" fmla="*/ 7790809 h 10574897"/>
                    <a:gd name="connsiteX235" fmla="*/ 581760 w 10584443"/>
                    <a:gd name="connsiteY235" fmla="*/ 7709270 h 10574897"/>
                    <a:gd name="connsiteX236" fmla="*/ 614650 w 10584443"/>
                    <a:gd name="connsiteY236" fmla="*/ 7718178 h 10574897"/>
                    <a:gd name="connsiteX237" fmla="*/ 518721 w 10584443"/>
                    <a:gd name="connsiteY237" fmla="*/ 7532486 h 10574897"/>
                    <a:gd name="connsiteX238" fmla="*/ 489086 w 10584443"/>
                    <a:gd name="connsiteY238" fmla="*/ 7513804 h 10574897"/>
                    <a:gd name="connsiteX239" fmla="*/ 470218 w 10584443"/>
                    <a:gd name="connsiteY239" fmla="*/ 7512077 h 10574897"/>
                    <a:gd name="connsiteX240" fmla="*/ 10189038 w 10584443"/>
                    <a:gd name="connsiteY240" fmla="*/ 7313220 h 10574897"/>
                    <a:gd name="connsiteX241" fmla="*/ 10178760 w 10584443"/>
                    <a:gd name="connsiteY241" fmla="*/ 7335832 h 10574897"/>
                    <a:gd name="connsiteX242" fmla="*/ 10173963 w 10584443"/>
                    <a:gd name="connsiteY242" fmla="*/ 7335832 h 10574897"/>
                    <a:gd name="connsiteX243" fmla="*/ 10173963 w 10584443"/>
                    <a:gd name="connsiteY243" fmla="*/ 7340628 h 10574897"/>
                    <a:gd name="connsiteX244" fmla="*/ 10149296 w 10584443"/>
                    <a:gd name="connsiteY244" fmla="*/ 7351592 h 10574897"/>
                    <a:gd name="connsiteX245" fmla="*/ 10162315 w 10584443"/>
                    <a:gd name="connsiteY245" fmla="*/ 7364611 h 10574897"/>
                    <a:gd name="connsiteX246" fmla="*/ 10173963 w 10584443"/>
                    <a:gd name="connsiteY246" fmla="*/ 7340628 h 10574897"/>
                    <a:gd name="connsiteX247" fmla="*/ 10178760 w 10584443"/>
                    <a:gd name="connsiteY247" fmla="*/ 7340628 h 10574897"/>
                    <a:gd name="connsiteX248" fmla="*/ 10178760 w 10584443"/>
                    <a:gd name="connsiteY248" fmla="*/ 7335832 h 10574897"/>
                    <a:gd name="connsiteX249" fmla="*/ 10201372 w 10584443"/>
                    <a:gd name="connsiteY249" fmla="*/ 7325554 h 10574897"/>
                    <a:gd name="connsiteX250" fmla="*/ 10202742 w 10584443"/>
                    <a:gd name="connsiteY250" fmla="*/ 7331720 h 10574897"/>
                    <a:gd name="connsiteX251" fmla="*/ 10189038 w 10584443"/>
                    <a:gd name="connsiteY251" fmla="*/ 7313220 h 10574897"/>
                    <a:gd name="connsiteX252" fmla="*/ 10099961 w 10584443"/>
                    <a:gd name="connsiteY252" fmla="*/ 7229625 h 10574897"/>
                    <a:gd name="connsiteX253" fmla="*/ 10099961 w 10584443"/>
                    <a:gd name="connsiteY253" fmla="*/ 7233736 h 10574897"/>
                    <a:gd name="connsiteX254" fmla="*/ 10104073 w 10584443"/>
                    <a:gd name="connsiteY254" fmla="*/ 7233736 h 10574897"/>
                    <a:gd name="connsiteX255" fmla="*/ 10104073 w 10584443"/>
                    <a:gd name="connsiteY255" fmla="*/ 7234421 h 10574897"/>
                    <a:gd name="connsiteX256" fmla="*/ 10104354 w 10584443"/>
                    <a:gd name="connsiteY256" fmla="*/ 7234485 h 10574897"/>
                    <a:gd name="connsiteX257" fmla="*/ 10108184 w 10584443"/>
                    <a:gd name="connsiteY257" fmla="*/ 7244699 h 10574897"/>
                    <a:gd name="connsiteX258" fmla="*/ 10115721 w 10584443"/>
                    <a:gd name="connsiteY258" fmla="*/ 7257033 h 10574897"/>
                    <a:gd name="connsiteX259" fmla="*/ 10117091 w 10584443"/>
                    <a:gd name="connsiteY259" fmla="*/ 7257718 h 10574897"/>
                    <a:gd name="connsiteX260" fmla="*/ 10128054 w 10584443"/>
                    <a:gd name="connsiteY260" fmla="*/ 7245384 h 10574897"/>
                    <a:gd name="connsiteX261" fmla="*/ 10118120 w 10584443"/>
                    <a:gd name="connsiteY261" fmla="*/ 7237590 h 10574897"/>
                    <a:gd name="connsiteX262" fmla="*/ 10104354 w 10584443"/>
                    <a:gd name="connsiteY262" fmla="*/ 7234485 h 10574897"/>
                    <a:gd name="connsiteX263" fmla="*/ 10104073 w 10584443"/>
                    <a:gd name="connsiteY263" fmla="*/ 7233736 h 10574897"/>
                    <a:gd name="connsiteX264" fmla="*/ 10104073 w 10584443"/>
                    <a:gd name="connsiteY264" fmla="*/ 7229625 h 10574897"/>
                    <a:gd name="connsiteX265" fmla="*/ 846403 w 10584443"/>
                    <a:gd name="connsiteY265" fmla="*/ 7197831 h 10574897"/>
                    <a:gd name="connsiteX266" fmla="*/ 835031 w 10584443"/>
                    <a:gd name="connsiteY266" fmla="*/ 7205569 h 10574897"/>
                    <a:gd name="connsiteX267" fmla="*/ 833918 w 10584443"/>
                    <a:gd name="connsiteY267" fmla="*/ 7204272 h 10574897"/>
                    <a:gd name="connsiteX268" fmla="*/ 833918 w 10584443"/>
                    <a:gd name="connsiteY268" fmla="*/ 7206327 h 10574897"/>
                    <a:gd name="connsiteX269" fmla="*/ 835031 w 10584443"/>
                    <a:gd name="connsiteY269" fmla="*/ 7205569 h 10574897"/>
                    <a:gd name="connsiteX270" fmla="*/ 848692 w 10584443"/>
                    <a:gd name="connsiteY270" fmla="*/ 7221477 h 10574897"/>
                    <a:gd name="connsiteX271" fmla="*/ 879141 w 10584443"/>
                    <a:gd name="connsiteY271" fmla="*/ 7232366 h 10574897"/>
                    <a:gd name="connsiteX272" fmla="*/ 861326 w 10584443"/>
                    <a:gd name="connsiteY272" fmla="*/ 7200161 h 10574897"/>
                    <a:gd name="connsiteX273" fmla="*/ 846403 w 10584443"/>
                    <a:gd name="connsiteY273" fmla="*/ 7197831 h 10574897"/>
                    <a:gd name="connsiteX274" fmla="*/ 661927 w 10584443"/>
                    <a:gd name="connsiteY274" fmla="*/ 6982949 h 10574897"/>
                    <a:gd name="connsiteX275" fmla="*/ 672891 w 10584443"/>
                    <a:gd name="connsiteY275" fmla="*/ 7006931 h 10574897"/>
                    <a:gd name="connsiteX276" fmla="*/ 649594 w 10584443"/>
                    <a:gd name="connsiteY276" fmla="*/ 6995282 h 10574897"/>
                    <a:gd name="connsiteX277" fmla="*/ 661927 w 10584443"/>
                    <a:gd name="connsiteY277" fmla="*/ 6982949 h 10574897"/>
                    <a:gd name="connsiteX278" fmla="*/ 10344579 w 10584443"/>
                    <a:gd name="connsiteY278" fmla="*/ 6865093 h 10574897"/>
                    <a:gd name="connsiteX279" fmla="*/ 10356228 w 10584443"/>
                    <a:gd name="connsiteY279" fmla="*/ 6876056 h 10574897"/>
                    <a:gd name="connsiteX280" fmla="*/ 10350061 w 10584443"/>
                    <a:gd name="connsiteY280" fmla="*/ 6887704 h 10574897"/>
                    <a:gd name="connsiteX281" fmla="*/ 10332245 w 10584443"/>
                    <a:gd name="connsiteY281" fmla="*/ 6875371 h 10574897"/>
                    <a:gd name="connsiteX282" fmla="*/ 10344579 w 10584443"/>
                    <a:gd name="connsiteY282" fmla="*/ 6865093 h 10574897"/>
                    <a:gd name="connsiteX283" fmla="*/ 10304153 w 10584443"/>
                    <a:gd name="connsiteY283" fmla="*/ 6832203 h 10574897"/>
                    <a:gd name="connsiteX284" fmla="*/ 10280170 w 10584443"/>
                    <a:gd name="connsiteY284" fmla="*/ 6896613 h 10574897"/>
                    <a:gd name="connsiteX285" fmla="*/ 10304153 w 10584443"/>
                    <a:gd name="connsiteY285" fmla="*/ 6832203 h 10574897"/>
                    <a:gd name="connsiteX286" fmla="*/ 10550485 w 10584443"/>
                    <a:gd name="connsiteY286" fmla="*/ 6824141 h 10574897"/>
                    <a:gd name="connsiteX287" fmla="*/ 10584403 w 10584443"/>
                    <a:gd name="connsiteY287" fmla="*/ 6865093 h 10574897"/>
                    <a:gd name="connsiteX288" fmla="*/ 10577550 w 10584443"/>
                    <a:gd name="connsiteY288" fmla="*/ 6918539 h 10574897"/>
                    <a:gd name="connsiteX289" fmla="*/ 10547401 w 10584443"/>
                    <a:gd name="connsiteY289" fmla="*/ 6987060 h 10574897"/>
                    <a:gd name="connsiteX290" fmla="*/ 10522734 w 10584443"/>
                    <a:gd name="connsiteY290" fmla="*/ 6999394 h 10574897"/>
                    <a:gd name="connsiteX291" fmla="*/ 10414471 w 10584443"/>
                    <a:gd name="connsiteY291" fmla="*/ 6930873 h 10574897"/>
                    <a:gd name="connsiteX292" fmla="*/ 10414471 w 10584443"/>
                    <a:gd name="connsiteY292" fmla="*/ 6901409 h 10574897"/>
                    <a:gd name="connsiteX293" fmla="*/ 10535752 w 10584443"/>
                    <a:gd name="connsiteY293" fmla="*/ 6826036 h 10574897"/>
                    <a:gd name="connsiteX294" fmla="*/ 10550485 w 10584443"/>
                    <a:gd name="connsiteY294" fmla="*/ 6824141 h 10574897"/>
                    <a:gd name="connsiteX295" fmla="*/ 10396655 w 10584443"/>
                    <a:gd name="connsiteY295" fmla="*/ 6788350 h 10574897"/>
                    <a:gd name="connsiteX296" fmla="*/ 10386377 w 10584443"/>
                    <a:gd name="connsiteY296" fmla="*/ 6813018 h 10574897"/>
                    <a:gd name="connsiteX297" fmla="*/ 10373358 w 10584443"/>
                    <a:gd name="connsiteY297" fmla="*/ 6799998 h 10574897"/>
                    <a:gd name="connsiteX298" fmla="*/ 10396655 w 10584443"/>
                    <a:gd name="connsiteY298" fmla="*/ 6788350 h 10574897"/>
                    <a:gd name="connsiteX299" fmla="*/ 10396655 w 10584443"/>
                    <a:gd name="connsiteY299" fmla="*/ 6784239 h 10574897"/>
                    <a:gd name="connsiteX300" fmla="*/ 10401452 w 10584443"/>
                    <a:gd name="connsiteY300" fmla="*/ 6784239 h 10574897"/>
                    <a:gd name="connsiteX301" fmla="*/ 10401452 w 10584443"/>
                    <a:gd name="connsiteY301" fmla="*/ 6788350 h 10574897"/>
                    <a:gd name="connsiteX302" fmla="*/ 10396655 w 10584443"/>
                    <a:gd name="connsiteY302" fmla="*/ 6788350 h 10574897"/>
                    <a:gd name="connsiteX303" fmla="*/ 10396655 w 10584443"/>
                    <a:gd name="connsiteY303" fmla="*/ 6784239 h 10574897"/>
                    <a:gd name="connsiteX304" fmla="*/ 10415156 w 10584443"/>
                    <a:gd name="connsiteY304" fmla="*/ 6758886 h 10574897"/>
                    <a:gd name="connsiteX305" fmla="*/ 10427489 w 10584443"/>
                    <a:gd name="connsiteY305" fmla="*/ 6772590 h 10574897"/>
                    <a:gd name="connsiteX306" fmla="*/ 10404192 w 10584443"/>
                    <a:gd name="connsiteY306" fmla="*/ 6782868 h 10574897"/>
                    <a:gd name="connsiteX307" fmla="*/ 10415156 w 10584443"/>
                    <a:gd name="connsiteY307" fmla="*/ 6758886 h 10574897"/>
                    <a:gd name="connsiteX308" fmla="*/ 889162 w 10584443"/>
                    <a:gd name="connsiteY308" fmla="*/ 6618591 h 10574897"/>
                    <a:gd name="connsiteX309" fmla="*/ 859955 w 10584443"/>
                    <a:gd name="connsiteY309" fmla="*/ 6646513 h 10574897"/>
                    <a:gd name="connsiteX310" fmla="*/ 818842 w 10584443"/>
                    <a:gd name="connsiteY310" fmla="*/ 6674607 h 10574897"/>
                    <a:gd name="connsiteX311" fmla="*/ 867492 w 10584443"/>
                    <a:gd name="connsiteY311" fmla="*/ 6801370 h 10574897"/>
                    <a:gd name="connsiteX312" fmla="*/ 868178 w 10584443"/>
                    <a:gd name="connsiteY312" fmla="*/ 6806167 h 10574897"/>
                    <a:gd name="connsiteX313" fmla="*/ 890789 w 10584443"/>
                    <a:gd name="connsiteY313" fmla="*/ 6783555 h 10574897"/>
                    <a:gd name="connsiteX314" fmla="*/ 903422 w 10584443"/>
                    <a:gd name="connsiteY314" fmla="*/ 6774208 h 10574897"/>
                    <a:gd name="connsiteX315" fmla="*/ 912716 w 10584443"/>
                    <a:gd name="connsiteY315" fmla="*/ 6636920 h 10574897"/>
                    <a:gd name="connsiteX316" fmla="*/ 889162 w 10584443"/>
                    <a:gd name="connsiteY316" fmla="*/ 6618591 h 10574897"/>
                    <a:gd name="connsiteX317" fmla="*/ 898326 w 10584443"/>
                    <a:gd name="connsiteY317" fmla="*/ 6528657 h 10574897"/>
                    <a:gd name="connsiteX318" fmla="*/ 909290 w 10584443"/>
                    <a:gd name="connsiteY318" fmla="*/ 6551954 h 10574897"/>
                    <a:gd name="connsiteX319" fmla="*/ 920939 w 10584443"/>
                    <a:gd name="connsiteY319" fmla="*/ 6538935 h 10574897"/>
                    <a:gd name="connsiteX320" fmla="*/ 898326 w 10584443"/>
                    <a:gd name="connsiteY320" fmla="*/ 6528657 h 10574897"/>
                    <a:gd name="connsiteX321" fmla="*/ 10312750 w 10584443"/>
                    <a:gd name="connsiteY321" fmla="*/ 6464173 h 10574897"/>
                    <a:gd name="connsiteX322" fmla="*/ 10293190 w 10584443"/>
                    <a:gd name="connsiteY322" fmla="*/ 6527287 h 10574897"/>
                    <a:gd name="connsiteX323" fmla="*/ 10319228 w 10584443"/>
                    <a:gd name="connsiteY323" fmla="*/ 6495082 h 10574897"/>
                    <a:gd name="connsiteX324" fmla="*/ 10321968 w 10584443"/>
                    <a:gd name="connsiteY324" fmla="*/ 6464933 h 10574897"/>
                    <a:gd name="connsiteX325" fmla="*/ 10312750 w 10584443"/>
                    <a:gd name="connsiteY325" fmla="*/ 6464173 h 10574897"/>
                    <a:gd name="connsiteX326" fmla="*/ 912716 w 10584443"/>
                    <a:gd name="connsiteY326" fmla="*/ 6462192 h 10574897"/>
                    <a:gd name="connsiteX327" fmla="*/ 901752 w 10584443"/>
                    <a:gd name="connsiteY327" fmla="*/ 6485489 h 10574897"/>
                    <a:gd name="connsiteX328" fmla="*/ 925050 w 10584443"/>
                    <a:gd name="connsiteY328" fmla="*/ 6474526 h 10574897"/>
                    <a:gd name="connsiteX329" fmla="*/ 912716 w 10584443"/>
                    <a:gd name="connsiteY329" fmla="*/ 6462192 h 10574897"/>
                    <a:gd name="connsiteX330" fmla="*/ 829035 w 10584443"/>
                    <a:gd name="connsiteY330" fmla="*/ 6457995 h 10574897"/>
                    <a:gd name="connsiteX331" fmla="*/ 775674 w 10584443"/>
                    <a:gd name="connsiteY331" fmla="*/ 6482748 h 10574897"/>
                    <a:gd name="connsiteX332" fmla="*/ 745526 w 10584443"/>
                    <a:gd name="connsiteY332" fmla="*/ 6509471 h 10574897"/>
                    <a:gd name="connsiteX333" fmla="*/ 772248 w 10584443"/>
                    <a:gd name="connsiteY333" fmla="*/ 6571140 h 10574897"/>
                    <a:gd name="connsiteX334" fmla="*/ 895586 w 10584443"/>
                    <a:gd name="connsiteY334" fmla="*/ 6526601 h 10574897"/>
                    <a:gd name="connsiteX335" fmla="*/ 895586 w 10584443"/>
                    <a:gd name="connsiteY335" fmla="*/ 6492341 h 10574897"/>
                    <a:gd name="connsiteX336" fmla="*/ 881882 w 10584443"/>
                    <a:gd name="connsiteY336" fmla="*/ 6488230 h 10574897"/>
                    <a:gd name="connsiteX337" fmla="*/ 829035 w 10584443"/>
                    <a:gd name="connsiteY337" fmla="*/ 6457995 h 10574897"/>
                    <a:gd name="connsiteX338" fmla="*/ 707840 w 10584443"/>
                    <a:gd name="connsiteY338" fmla="*/ 6377225 h 10574897"/>
                    <a:gd name="connsiteX339" fmla="*/ 712636 w 10584443"/>
                    <a:gd name="connsiteY339" fmla="*/ 6377225 h 10574897"/>
                    <a:gd name="connsiteX340" fmla="*/ 707840 w 10584443"/>
                    <a:gd name="connsiteY340" fmla="*/ 6382021 h 10574897"/>
                    <a:gd name="connsiteX341" fmla="*/ 947661 w 10584443"/>
                    <a:gd name="connsiteY341" fmla="*/ 6354615 h 10574897"/>
                    <a:gd name="connsiteX342" fmla="*/ 912716 w 10584443"/>
                    <a:gd name="connsiteY342" fmla="*/ 6385449 h 10574897"/>
                    <a:gd name="connsiteX343" fmla="*/ 903808 w 10584443"/>
                    <a:gd name="connsiteY343" fmla="*/ 6399153 h 10574897"/>
                    <a:gd name="connsiteX344" fmla="*/ 932588 w 10584443"/>
                    <a:gd name="connsiteY344" fmla="*/ 6412172 h 10574897"/>
                    <a:gd name="connsiteX345" fmla="*/ 959310 w 10584443"/>
                    <a:gd name="connsiteY345" fmla="*/ 6403949 h 10574897"/>
                    <a:gd name="connsiteX346" fmla="*/ 947661 w 10584443"/>
                    <a:gd name="connsiteY346" fmla="*/ 6354615 h 10574897"/>
                    <a:gd name="connsiteX347" fmla="*/ 697558 w 10584443"/>
                    <a:gd name="connsiteY347" fmla="*/ 6351872 h 10574897"/>
                    <a:gd name="connsiteX348" fmla="*/ 707837 w 10584443"/>
                    <a:gd name="connsiteY348" fmla="*/ 6374484 h 10574897"/>
                    <a:gd name="connsiteX349" fmla="*/ 685225 w 10584443"/>
                    <a:gd name="connsiteY349" fmla="*/ 6364206 h 10574897"/>
                    <a:gd name="connsiteX350" fmla="*/ 697558 w 10584443"/>
                    <a:gd name="connsiteY350" fmla="*/ 6351872 h 10574897"/>
                    <a:gd name="connsiteX351" fmla="*/ 10415156 w 10584443"/>
                    <a:gd name="connsiteY351" fmla="*/ 6277185 h 10574897"/>
                    <a:gd name="connsiteX352" fmla="*/ 10428175 w 10584443"/>
                    <a:gd name="connsiteY352" fmla="*/ 6289518 h 10574897"/>
                    <a:gd name="connsiteX353" fmla="*/ 10405563 w 10584443"/>
                    <a:gd name="connsiteY353" fmla="*/ 6300481 h 10574897"/>
                    <a:gd name="connsiteX354" fmla="*/ 10415156 w 10584443"/>
                    <a:gd name="connsiteY354" fmla="*/ 6277185 h 10574897"/>
                    <a:gd name="connsiteX355" fmla="*/ 10372535 w 10584443"/>
                    <a:gd name="connsiteY355" fmla="*/ 6276051 h 10574897"/>
                    <a:gd name="connsiteX356" fmla="*/ 10367192 w 10584443"/>
                    <a:gd name="connsiteY356" fmla="*/ 6279927 h 10574897"/>
                    <a:gd name="connsiteX357" fmla="*/ 10382267 w 10584443"/>
                    <a:gd name="connsiteY357" fmla="*/ 6297057 h 10574897"/>
                    <a:gd name="connsiteX358" fmla="*/ 10372535 w 10584443"/>
                    <a:gd name="connsiteY358" fmla="*/ 6276051 h 10574897"/>
                    <a:gd name="connsiteX359" fmla="*/ 768821 w 10584443"/>
                    <a:gd name="connsiteY359" fmla="*/ 6197701 h 10574897"/>
                    <a:gd name="connsiteX360" fmla="*/ 781154 w 10584443"/>
                    <a:gd name="connsiteY360" fmla="*/ 6211405 h 10574897"/>
                    <a:gd name="connsiteX361" fmla="*/ 767450 w 10584443"/>
                    <a:gd name="connsiteY361" fmla="*/ 6223739 h 10574897"/>
                    <a:gd name="connsiteX362" fmla="*/ 757172 w 10584443"/>
                    <a:gd name="connsiteY362" fmla="*/ 6210720 h 10574897"/>
                    <a:gd name="connsiteX363" fmla="*/ 768821 w 10584443"/>
                    <a:gd name="connsiteY363" fmla="*/ 6197701 h 10574897"/>
                    <a:gd name="connsiteX364" fmla="*/ 224748 w 10584443"/>
                    <a:gd name="connsiteY364" fmla="*/ 6062031 h 10574897"/>
                    <a:gd name="connsiteX365" fmla="*/ 259009 w 10584443"/>
                    <a:gd name="connsiteY365" fmla="*/ 6138089 h 10574897"/>
                    <a:gd name="connsiteX366" fmla="*/ 224748 w 10584443"/>
                    <a:gd name="connsiteY366" fmla="*/ 6062031 h 10574897"/>
                    <a:gd name="connsiteX367" fmla="*/ 10417212 w 10584443"/>
                    <a:gd name="connsiteY367" fmla="*/ 5879764 h 10574897"/>
                    <a:gd name="connsiteX368" fmla="*/ 10449417 w 10584443"/>
                    <a:gd name="connsiteY368" fmla="*/ 5906487 h 10574897"/>
                    <a:gd name="connsiteX369" fmla="*/ 10449417 w 10584443"/>
                    <a:gd name="connsiteY369" fmla="*/ 5906488 h 10574897"/>
                    <a:gd name="connsiteX370" fmla="*/ 10411045 w 10584443"/>
                    <a:gd name="connsiteY370" fmla="*/ 6027769 h 10574897"/>
                    <a:gd name="connsiteX371" fmla="*/ 10417212 w 10584443"/>
                    <a:gd name="connsiteY371" fmla="*/ 5879764 h 10574897"/>
                    <a:gd name="connsiteX372" fmla="*/ 10339783 w 10584443"/>
                    <a:gd name="connsiteY372" fmla="*/ 5816041 h 10574897"/>
                    <a:gd name="connsiteX373" fmla="*/ 10331561 w 10584443"/>
                    <a:gd name="connsiteY373" fmla="*/ 5940749 h 10574897"/>
                    <a:gd name="connsiteX374" fmla="*/ 10356229 w 10584443"/>
                    <a:gd name="connsiteY374" fmla="*/ 5916767 h 10574897"/>
                    <a:gd name="connsiteX375" fmla="*/ 10339783 w 10584443"/>
                    <a:gd name="connsiteY375" fmla="*/ 5816041 h 10574897"/>
                    <a:gd name="connsiteX376" fmla="*/ 10435713 w 10584443"/>
                    <a:gd name="connsiteY376" fmla="*/ 5784520 h 10574897"/>
                    <a:gd name="connsiteX377" fmla="*/ 10435713 w 10584443"/>
                    <a:gd name="connsiteY377" fmla="*/ 5864004 h 10574897"/>
                    <a:gd name="connsiteX378" fmla="*/ 10403508 w 10584443"/>
                    <a:gd name="connsiteY378" fmla="*/ 5837966 h 10574897"/>
                    <a:gd name="connsiteX379" fmla="*/ 10430231 w 10584443"/>
                    <a:gd name="connsiteY379" fmla="*/ 5842763 h 10574897"/>
                    <a:gd name="connsiteX380" fmla="*/ 10435713 w 10584443"/>
                    <a:gd name="connsiteY380" fmla="*/ 5784520 h 10574897"/>
                    <a:gd name="connsiteX381" fmla="*/ 581759 w 10584443"/>
                    <a:gd name="connsiteY381" fmla="*/ 5751631 h 10574897"/>
                    <a:gd name="connsiteX382" fmla="*/ 592723 w 10584443"/>
                    <a:gd name="connsiteY382" fmla="*/ 5765334 h 10574897"/>
                    <a:gd name="connsiteX383" fmla="*/ 580388 w 10584443"/>
                    <a:gd name="connsiteY383" fmla="*/ 5776983 h 10574897"/>
                    <a:gd name="connsiteX384" fmla="*/ 570110 w 10584443"/>
                    <a:gd name="connsiteY384" fmla="*/ 5763279 h 10574897"/>
                    <a:gd name="connsiteX385" fmla="*/ 581759 w 10584443"/>
                    <a:gd name="connsiteY385" fmla="*/ 5751631 h 10574897"/>
                    <a:gd name="connsiteX386" fmla="*/ 10420638 w 10584443"/>
                    <a:gd name="connsiteY386" fmla="*/ 5557718 h 10574897"/>
                    <a:gd name="connsiteX387" fmla="*/ 10435713 w 10584443"/>
                    <a:gd name="connsiteY387" fmla="*/ 5687222 h 10574897"/>
                    <a:gd name="connsiteX388" fmla="*/ 10420638 w 10584443"/>
                    <a:gd name="connsiteY388" fmla="*/ 5557718 h 10574897"/>
                    <a:gd name="connsiteX389" fmla="*/ 10387063 w 10584443"/>
                    <a:gd name="connsiteY389" fmla="*/ 5492623 h 10574897"/>
                    <a:gd name="connsiteX390" fmla="*/ 10379525 w 10584443"/>
                    <a:gd name="connsiteY390" fmla="*/ 5530995 h 10574897"/>
                    <a:gd name="connsiteX391" fmla="*/ 10388433 w 10584443"/>
                    <a:gd name="connsiteY391" fmla="*/ 5535106 h 10574897"/>
                    <a:gd name="connsiteX392" fmla="*/ 10388433 w 10584443"/>
                    <a:gd name="connsiteY392" fmla="*/ 5546754 h 10574897"/>
                    <a:gd name="connsiteX393" fmla="*/ 10379526 w 10584443"/>
                    <a:gd name="connsiteY393" fmla="*/ 5546754 h 10574897"/>
                    <a:gd name="connsiteX394" fmla="*/ 10389804 w 10584443"/>
                    <a:gd name="connsiteY394" fmla="*/ 5650221 h 10574897"/>
                    <a:gd name="connsiteX395" fmla="*/ 10387063 w 10584443"/>
                    <a:gd name="connsiteY395" fmla="*/ 5492623 h 10574897"/>
                    <a:gd name="connsiteX396" fmla="*/ 10400264 w 10584443"/>
                    <a:gd name="connsiteY396" fmla="*/ 5426468 h 10574897"/>
                    <a:gd name="connsiteX397" fmla="*/ 10387063 w 10584443"/>
                    <a:gd name="connsiteY397" fmla="*/ 5427528 h 10574897"/>
                    <a:gd name="connsiteX398" fmla="*/ 10380896 w 10584443"/>
                    <a:gd name="connsiteY398" fmla="*/ 5474808 h 10574897"/>
                    <a:gd name="connsiteX399" fmla="*/ 10404193 w 10584443"/>
                    <a:gd name="connsiteY399" fmla="*/ 5456307 h 10574897"/>
                    <a:gd name="connsiteX400" fmla="*/ 10404193 w 10584443"/>
                    <a:gd name="connsiteY400" fmla="*/ 5427528 h 10574897"/>
                    <a:gd name="connsiteX401" fmla="*/ 10400264 w 10584443"/>
                    <a:gd name="connsiteY401" fmla="*/ 5426468 h 10574897"/>
                    <a:gd name="connsiteX402" fmla="*/ 10422694 w 10584443"/>
                    <a:gd name="connsiteY402" fmla="*/ 5353526 h 10574897"/>
                    <a:gd name="connsiteX403" fmla="*/ 10412416 w 10584443"/>
                    <a:gd name="connsiteY403" fmla="*/ 5449455 h 10574897"/>
                    <a:gd name="connsiteX404" fmla="*/ 10422694 w 10584443"/>
                    <a:gd name="connsiteY404" fmla="*/ 5353526 h 10574897"/>
                    <a:gd name="connsiteX405" fmla="*/ 10443935 w 10584443"/>
                    <a:gd name="connsiteY405" fmla="*/ 5229503 h 10574897"/>
                    <a:gd name="connsiteX406" fmla="*/ 10426805 w 10584443"/>
                    <a:gd name="connsiteY406" fmla="*/ 5248004 h 10574897"/>
                    <a:gd name="connsiteX407" fmla="*/ 10439824 w 10584443"/>
                    <a:gd name="connsiteY407" fmla="*/ 5239782 h 10574897"/>
                    <a:gd name="connsiteX408" fmla="*/ 10448732 w 10584443"/>
                    <a:gd name="connsiteY408" fmla="*/ 5317895 h 10574897"/>
                    <a:gd name="connsiteX409" fmla="*/ 10443935 w 10584443"/>
                    <a:gd name="connsiteY409" fmla="*/ 5230189 h 10574897"/>
                    <a:gd name="connsiteX410" fmla="*/ 264491 w 10584443"/>
                    <a:gd name="connsiteY410" fmla="*/ 5076016 h 10574897"/>
                    <a:gd name="connsiteX411" fmla="*/ 268602 w 10584443"/>
                    <a:gd name="connsiteY411" fmla="*/ 5076016 h 10574897"/>
                    <a:gd name="connsiteX412" fmla="*/ 264491 w 10584443"/>
                    <a:gd name="connsiteY412" fmla="*/ 5080127 h 10574897"/>
                    <a:gd name="connsiteX413" fmla="*/ 264491 w 10584443"/>
                    <a:gd name="connsiteY413" fmla="*/ 5076016 h 10574897"/>
                    <a:gd name="connsiteX414" fmla="*/ 279822 w 10584443"/>
                    <a:gd name="connsiteY414" fmla="*/ 5014803 h 10574897"/>
                    <a:gd name="connsiteX415" fmla="*/ 291899 w 10584443"/>
                    <a:gd name="connsiteY415" fmla="*/ 5017800 h 10574897"/>
                    <a:gd name="connsiteX416" fmla="*/ 300121 w 10584443"/>
                    <a:gd name="connsiteY416" fmla="*/ 5032162 h 10574897"/>
                    <a:gd name="connsiteX417" fmla="*/ 271343 w 10584443"/>
                    <a:gd name="connsiteY417" fmla="*/ 5076016 h 10574897"/>
                    <a:gd name="connsiteX418" fmla="*/ 271343 w 10584443"/>
                    <a:gd name="connsiteY418" fmla="*/ 5028763 h 10574897"/>
                    <a:gd name="connsiteX419" fmla="*/ 279822 w 10584443"/>
                    <a:gd name="connsiteY419" fmla="*/ 5014803 h 10574897"/>
                    <a:gd name="connsiteX420" fmla="*/ 10401453 w 10584443"/>
                    <a:gd name="connsiteY420" fmla="*/ 5014377 h 10574897"/>
                    <a:gd name="connsiteX421" fmla="*/ 10406248 w 10584443"/>
                    <a:gd name="connsiteY421" fmla="*/ 5110962 h 10574897"/>
                    <a:gd name="connsiteX422" fmla="*/ 10406249 w 10584443"/>
                    <a:gd name="connsiteY422" fmla="*/ 5110963 h 10574897"/>
                    <a:gd name="connsiteX423" fmla="*/ 10401453 w 10584443"/>
                    <a:gd name="connsiteY423" fmla="*/ 5014377 h 10574897"/>
                    <a:gd name="connsiteX424" fmla="*/ 10501492 w 10584443"/>
                    <a:gd name="connsiteY424" fmla="*/ 4869769 h 10574897"/>
                    <a:gd name="connsiteX425" fmla="*/ 10504918 w 10584443"/>
                    <a:gd name="connsiteY425" fmla="*/ 4997903 h 10574897"/>
                    <a:gd name="connsiteX426" fmla="*/ 10501492 w 10584443"/>
                    <a:gd name="connsiteY426" fmla="*/ 4869769 h 10574897"/>
                    <a:gd name="connsiteX427" fmla="*/ 10415841 w 10584443"/>
                    <a:gd name="connsiteY427" fmla="*/ 4823205 h 10574897"/>
                    <a:gd name="connsiteX428" fmla="*/ 10406248 w 10584443"/>
                    <a:gd name="connsiteY428" fmla="*/ 4852669 h 10574897"/>
                    <a:gd name="connsiteX429" fmla="*/ 10425434 w 10584443"/>
                    <a:gd name="connsiteY429" fmla="*/ 4871855 h 10574897"/>
                    <a:gd name="connsiteX430" fmla="*/ 10419952 w 10584443"/>
                    <a:gd name="connsiteY430" fmla="*/ 4910226 h 10574897"/>
                    <a:gd name="connsiteX431" fmla="*/ 10432971 w 10584443"/>
                    <a:gd name="connsiteY431" fmla="*/ 4937635 h 10574897"/>
                    <a:gd name="connsiteX432" fmla="*/ 10442564 w 10584443"/>
                    <a:gd name="connsiteY432" fmla="*/ 4937635 h 10574897"/>
                    <a:gd name="connsiteX433" fmla="*/ 10448046 w 10584443"/>
                    <a:gd name="connsiteY433" fmla="*/ 4919134 h 10574897"/>
                    <a:gd name="connsiteX434" fmla="*/ 10434342 w 10584443"/>
                    <a:gd name="connsiteY434" fmla="*/ 4909541 h 10574897"/>
                    <a:gd name="connsiteX435" fmla="*/ 10454214 w 10584443"/>
                    <a:gd name="connsiteY435" fmla="*/ 4880077 h 10574897"/>
                    <a:gd name="connsiteX436" fmla="*/ 10454214 w 10584443"/>
                    <a:gd name="connsiteY436" fmla="*/ 4879392 h 10574897"/>
                    <a:gd name="connsiteX437" fmla="*/ 10415841 w 10584443"/>
                    <a:gd name="connsiteY437" fmla="*/ 4823205 h 10574897"/>
                    <a:gd name="connsiteX438" fmla="*/ 341253 w 10584443"/>
                    <a:gd name="connsiteY438" fmla="*/ 4822518 h 10574897"/>
                    <a:gd name="connsiteX439" fmla="*/ 351704 w 10584443"/>
                    <a:gd name="connsiteY439" fmla="*/ 4823979 h 10574897"/>
                    <a:gd name="connsiteX440" fmla="*/ 368661 w 10584443"/>
                    <a:gd name="connsiteY440" fmla="*/ 4858835 h 10574897"/>
                    <a:gd name="connsiteX441" fmla="*/ 342623 w 10584443"/>
                    <a:gd name="connsiteY441" fmla="*/ 4891039 h 10574897"/>
                    <a:gd name="connsiteX442" fmla="*/ 306288 w 10584443"/>
                    <a:gd name="connsiteY442" fmla="*/ 4854038 h 10574897"/>
                    <a:gd name="connsiteX443" fmla="*/ 341253 w 10584443"/>
                    <a:gd name="connsiteY443" fmla="*/ 4822518 h 10574897"/>
                    <a:gd name="connsiteX444" fmla="*/ 10357599 w 10584443"/>
                    <a:gd name="connsiteY444" fmla="*/ 4658070 h 10574897"/>
                    <a:gd name="connsiteX445" fmla="*/ 10378841 w 10584443"/>
                    <a:gd name="connsiteY445" fmla="*/ 4821150 h 10574897"/>
                    <a:gd name="connsiteX446" fmla="*/ 10394065 w 10584443"/>
                    <a:gd name="connsiteY446" fmla="*/ 4808527 h 10574897"/>
                    <a:gd name="connsiteX447" fmla="*/ 10399391 w 10584443"/>
                    <a:gd name="connsiteY447" fmla="*/ 4811209 h 10574897"/>
                    <a:gd name="connsiteX448" fmla="*/ 10399397 w 10584443"/>
                    <a:gd name="connsiteY448" fmla="*/ 4811557 h 10574897"/>
                    <a:gd name="connsiteX449" fmla="*/ 10400082 w 10584443"/>
                    <a:gd name="connsiteY449" fmla="*/ 4811557 h 10574897"/>
                    <a:gd name="connsiteX450" fmla="*/ 10399391 w 10584443"/>
                    <a:gd name="connsiteY450" fmla="*/ 4811209 h 10574897"/>
                    <a:gd name="connsiteX451" fmla="*/ 10398283 w 10584443"/>
                    <a:gd name="connsiteY451" fmla="*/ 4753314 h 10574897"/>
                    <a:gd name="connsiteX452" fmla="*/ 10396656 w 10584443"/>
                    <a:gd name="connsiteY452" fmla="*/ 4695071 h 10574897"/>
                    <a:gd name="connsiteX453" fmla="*/ 10357599 w 10584443"/>
                    <a:gd name="connsiteY453" fmla="*/ 4658070 h 10574897"/>
                    <a:gd name="connsiteX454" fmla="*/ 10366732 w 10584443"/>
                    <a:gd name="connsiteY454" fmla="*/ 4590501 h 10574897"/>
                    <a:gd name="connsiteX455" fmla="*/ 10331561 w 10584443"/>
                    <a:gd name="connsiteY455" fmla="*/ 4601197 h 10574897"/>
                    <a:gd name="connsiteX456" fmla="*/ 10331561 w 10584443"/>
                    <a:gd name="connsiteY456" fmla="*/ 4639568 h 10574897"/>
                    <a:gd name="connsiteX457" fmla="*/ 10328135 w 10584443"/>
                    <a:gd name="connsiteY457" fmla="*/ 4639568 h 10574897"/>
                    <a:gd name="connsiteX458" fmla="*/ 10381581 w 10584443"/>
                    <a:gd name="connsiteY458" fmla="*/ 4608734 h 10574897"/>
                    <a:gd name="connsiteX459" fmla="*/ 10366732 w 10584443"/>
                    <a:gd name="connsiteY459" fmla="*/ 4590501 h 10574897"/>
                    <a:gd name="connsiteX460" fmla="*/ 10388433 w 10584443"/>
                    <a:gd name="connsiteY460" fmla="*/ 4578585 h 10574897"/>
                    <a:gd name="connsiteX461" fmla="*/ 10406934 w 10584443"/>
                    <a:gd name="connsiteY461" fmla="*/ 4734128 h 10574897"/>
                    <a:gd name="connsiteX462" fmla="*/ 10402823 w 10584443"/>
                    <a:gd name="connsiteY462" fmla="*/ 4695071 h 10574897"/>
                    <a:gd name="connsiteX463" fmla="*/ 10415156 w 10584443"/>
                    <a:gd name="connsiteY463" fmla="*/ 4684793 h 10574897"/>
                    <a:gd name="connsiteX464" fmla="*/ 10388433 w 10584443"/>
                    <a:gd name="connsiteY464" fmla="*/ 4578585 h 10574897"/>
                    <a:gd name="connsiteX465" fmla="*/ 805042 w 10584443"/>
                    <a:gd name="connsiteY465" fmla="*/ 4423374 h 10574897"/>
                    <a:gd name="connsiteX466" fmla="*/ 798972 w 10584443"/>
                    <a:gd name="connsiteY466" fmla="*/ 4438116 h 10574897"/>
                    <a:gd name="connsiteX467" fmla="*/ 822268 w 10584443"/>
                    <a:gd name="connsiteY467" fmla="*/ 4449080 h 10574897"/>
                    <a:gd name="connsiteX468" fmla="*/ 822268 w 10584443"/>
                    <a:gd name="connsiteY468" fmla="*/ 4453876 h 10574897"/>
                    <a:gd name="connsiteX469" fmla="*/ 851733 w 10584443"/>
                    <a:gd name="connsiteY469" fmla="*/ 4475119 h 10574897"/>
                    <a:gd name="connsiteX470" fmla="*/ 851733 w 10584443"/>
                    <a:gd name="connsiteY470" fmla="*/ 4463469 h 10574897"/>
                    <a:gd name="connsiteX471" fmla="*/ 827750 w 10584443"/>
                    <a:gd name="connsiteY471" fmla="*/ 4453876 h 10574897"/>
                    <a:gd name="connsiteX472" fmla="*/ 827750 w 10584443"/>
                    <a:gd name="connsiteY472" fmla="*/ 4449080 h 10574897"/>
                    <a:gd name="connsiteX473" fmla="*/ 822268 w 10584443"/>
                    <a:gd name="connsiteY473" fmla="*/ 4449080 h 10574897"/>
                    <a:gd name="connsiteX474" fmla="*/ 811305 w 10584443"/>
                    <a:gd name="connsiteY474" fmla="*/ 4425098 h 10574897"/>
                    <a:gd name="connsiteX475" fmla="*/ 805042 w 10584443"/>
                    <a:gd name="connsiteY475" fmla="*/ 4423374 h 10574897"/>
                    <a:gd name="connsiteX476" fmla="*/ 10369933 w 10584443"/>
                    <a:gd name="connsiteY476" fmla="*/ 4404541 h 10574897"/>
                    <a:gd name="connsiteX477" fmla="*/ 10370010 w 10584443"/>
                    <a:gd name="connsiteY477" fmla="*/ 4405248 h 10574897"/>
                    <a:gd name="connsiteX478" fmla="*/ 10339403 w 10584443"/>
                    <a:gd name="connsiteY478" fmla="*/ 4421975 h 10574897"/>
                    <a:gd name="connsiteX479" fmla="*/ 10314431 w 10584443"/>
                    <a:gd name="connsiteY479" fmla="*/ 4448394 h 10574897"/>
                    <a:gd name="connsiteX480" fmla="*/ 10355544 w 10584443"/>
                    <a:gd name="connsiteY480" fmla="*/ 4512805 h 10574897"/>
                    <a:gd name="connsiteX481" fmla="*/ 10361710 w 10584443"/>
                    <a:gd name="connsiteY481" fmla="*/ 4463470 h 10574897"/>
                    <a:gd name="connsiteX482" fmla="*/ 10379525 w 10584443"/>
                    <a:gd name="connsiteY482" fmla="*/ 4550492 h 10574897"/>
                    <a:gd name="connsiteX483" fmla="*/ 10374226 w 10584443"/>
                    <a:gd name="connsiteY483" fmla="*/ 4444016 h 10574897"/>
                    <a:gd name="connsiteX484" fmla="*/ 10370010 w 10584443"/>
                    <a:gd name="connsiteY484" fmla="*/ 4405248 h 10574897"/>
                    <a:gd name="connsiteX485" fmla="*/ 10371303 w 10584443"/>
                    <a:gd name="connsiteY485" fmla="*/ 4404541 h 10574897"/>
                    <a:gd name="connsiteX486" fmla="*/ 863382 w 10584443"/>
                    <a:gd name="connsiteY486" fmla="*/ 4264758 h 10574897"/>
                    <a:gd name="connsiteX487" fmla="*/ 833918 w 10584443"/>
                    <a:gd name="connsiteY487" fmla="*/ 4273665 h 10574897"/>
                    <a:gd name="connsiteX488" fmla="*/ 847622 w 10584443"/>
                    <a:gd name="connsiteY488" fmla="*/ 4294907 h 10574897"/>
                    <a:gd name="connsiteX489" fmla="*/ 890789 w 10584443"/>
                    <a:gd name="connsiteY489" fmla="*/ 4280518 h 10574897"/>
                    <a:gd name="connsiteX490" fmla="*/ 772933 w 10584443"/>
                    <a:gd name="connsiteY490" fmla="*/ 4238035 h 10574897"/>
                    <a:gd name="connsiteX491" fmla="*/ 750322 w 10584443"/>
                    <a:gd name="connsiteY491" fmla="*/ 4251738 h 10574897"/>
                    <a:gd name="connsiteX492" fmla="*/ 750322 w 10584443"/>
                    <a:gd name="connsiteY492" fmla="*/ 4303816 h 10574897"/>
                    <a:gd name="connsiteX493" fmla="*/ 757859 w 10584443"/>
                    <a:gd name="connsiteY493" fmla="*/ 4316834 h 10574897"/>
                    <a:gd name="connsiteX494" fmla="*/ 768138 w 10584443"/>
                    <a:gd name="connsiteY494" fmla="*/ 4330538 h 10574897"/>
                    <a:gd name="connsiteX495" fmla="*/ 785952 w 10584443"/>
                    <a:gd name="connsiteY495" fmla="*/ 4301759 h 10574897"/>
                    <a:gd name="connsiteX496" fmla="*/ 784583 w 10584443"/>
                    <a:gd name="connsiteY496" fmla="*/ 4276406 h 10574897"/>
                    <a:gd name="connsiteX497" fmla="*/ 784583 w 10584443"/>
                    <a:gd name="connsiteY497" fmla="*/ 4249683 h 10574897"/>
                    <a:gd name="connsiteX498" fmla="*/ 772933 w 10584443"/>
                    <a:gd name="connsiteY498" fmla="*/ 4238035 h 10574897"/>
                    <a:gd name="connsiteX499" fmla="*/ 657132 w 10584443"/>
                    <a:gd name="connsiteY499" fmla="*/ 4230495 h 10574897"/>
                    <a:gd name="connsiteX500" fmla="*/ 667410 w 10584443"/>
                    <a:gd name="connsiteY500" fmla="*/ 4242143 h 10574897"/>
                    <a:gd name="connsiteX501" fmla="*/ 662614 w 10584443"/>
                    <a:gd name="connsiteY501" fmla="*/ 4252421 h 10574897"/>
                    <a:gd name="connsiteX502" fmla="*/ 646169 w 10584443"/>
                    <a:gd name="connsiteY502" fmla="*/ 4240772 h 10574897"/>
                    <a:gd name="connsiteX503" fmla="*/ 10258929 w 10584443"/>
                    <a:gd name="connsiteY503" fmla="*/ 4122919 h 10574897"/>
                    <a:gd name="connsiteX504" fmla="*/ 10258928 w 10584443"/>
                    <a:gd name="connsiteY504" fmla="*/ 4129771 h 10574897"/>
                    <a:gd name="connsiteX505" fmla="*/ 10282911 w 10584443"/>
                    <a:gd name="connsiteY505" fmla="*/ 4198291 h 10574897"/>
                    <a:gd name="connsiteX506" fmla="*/ 10281604 w 10584443"/>
                    <a:gd name="connsiteY506" fmla="*/ 4159231 h 10574897"/>
                    <a:gd name="connsiteX507" fmla="*/ 10267769 w 10584443"/>
                    <a:gd name="connsiteY507" fmla="*/ 4124471 h 10574897"/>
                    <a:gd name="connsiteX508" fmla="*/ 10268522 w 10584443"/>
                    <a:gd name="connsiteY508" fmla="*/ 4122919 h 10574897"/>
                    <a:gd name="connsiteX509" fmla="*/ 10267151 w 10584443"/>
                    <a:gd name="connsiteY509" fmla="*/ 4122919 h 10574897"/>
                    <a:gd name="connsiteX510" fmla="*/ 10267769 w 10584443"/>
                    <a:gd name="connsiteY510" fmla="*/ 4124471 h 10574897"/>
                    <a:gd name="connsiteX511" fmla="*/ 10265781 w 10584443"/>
                    <a:gd name="connsiteY511" fmla="*/ 4128572 h 10574897"/>
                    <a:gd name="connsiteX512" fmla="*/ 10258929 w 10584443"/>
                    <a:gd name="connsiteY512" fmla="*/ 4122919 h 10574897"/>
                    <a:gd name="connsiteX513" fmla="*/ 10283597 w 10584443"/>
                    <a:gd name="connsiteY513" fmla="*/ 3852236 h 10574897"/>
                    <a:gd name="connsiteX514" fmla="*/ 10338413 w 10584443"/>
                    <a:gd name="connsiteY514" fmla="*/ 3972832 h 10574897"/>
                    <a:gd name="connsiteX515" fmla="*/ 10324024 w 10584443"/>
                    <a:gd name="connsiteY515" fmla="*/ 4005037 h 10574897"/>
                    <a:gd name="connsiteX516" fmla="*/ 10283597 w 10584443"/>
                    <a:gd name="connsiteY516" fmla="*/ 3852236 h 10574897"/>
                    <a:gd name="connsiteX517" fmla="*/ 10179445 w 10584443"/>
                    <a:gd name="connsiteY517" fmla="*/ 3813888 h 10574897"/>
                    <a:gd name="connsiteX518" fmla="*/ 10213705 w 10584443"/>
                    <a:gd name="connsiteY518" fmla="*/ 3964634 h 10574897"/>
                    <a:gd name="connsiteX519" fmla="*/ 10244539 w 10584443"/>
                    <a:gd name="connsiteY519" fmla="*/ 3929688 h 10574897"/>
                    <a:gd name="connsiteX520" fmla="*/ 10220558 w 10584443"/>
                    <a:gd name="connsiteY520" fmla="*/ 3924207 h 10574897"/>
                    <a:gd name="connsiteX521" fmla="*/ 10220558 w 10584443"/>
                    <a:gd name="connsiteY521" fmla="*/ 3874872 h 10574897"/>
                    <a:gd name="connsiteX522" fmla="*/ 10221927 w 10584443"/>
                    <a:gd name="connsiteY522" fmla="*/ 3874872 h 10574897"/>
                    <a:gd name="connsiteX523" fmla="*/ 10179445 w 10584443"/>
                    <a:gd name="connsiteY523" fmla="*/ 3813888 h 10574897"/>
                    <a:gd name="connsiteX524" fmla="*/ 281032 w 10584443"/>
                    <a:gd name="connsiteY524" fmla="*/ 3773462 h 10574897"/>
                    <a:gd name="connsiteX525" fmla="*/ 284362 w 10584443"/>
                    <a:gd name="connsiteY525" fmla="*/ 3776868 h 10574897"/>
                    <a:gd name="connsiteX526" fmla="*/ 267231 w 10584443"/>
                    <a:gd name="connsiteY526" fmla="*/ 3867314 h 10574897"/>
                    <a:gd name="connsiteX527" fmla="*/ 262435 w 10584443"/>
                    <a:gd name="connsiteY527" fmla="*/ 3799479 h 10574897"/>
                    <a:gd name="connsiteX528" fmla="*/ 281032 w 10584443"/>
                    <a:gd name="connsiteY528" fmla="*/ 3773462 h 10574897"/>
                    <a:gd name="connsiteX529" fmla="*/ 322749 w 10584443"/>
                    <a:gd name="connsiteY529" fmla="*/ 3607632 h 10574897"/>
                    <a:gd name="connsiteX530" fmla="*/ 306290 w 10584443"/>
                    <a:gd name="connsiteY530" fmla="*/ 3744675 h 10574897"/>
                    <a:gd name="connsiteX531" fmla="*/ 322749 w 10584443"/>
                    <a:gd name="connsiteY531" fmla="*/ 3607632 h 10574897"/>
                    <a:gd name="connsiteX532" fmla="*/ 640000 w 10584443"/>
                    <a:gd name="connsiteY532" fmla="*/ 3582965 h 10574897"/>
                    <a:gd name="connsiteX533" fmla="*/ 610536 w 10584443"/>
                    <a:gd name="connsiteY533" fmla="*/ 3641893 h 10574897"/>
                    <a:gd name="connsiteX534" fmla="*/ 640000 w 10584443"/>
                    <a:gd name="connsiteY534" fmla="*/ 3582965 h 10574897"/>
                    <a:gd name="connsiteX535" fmla="*/ 685909 w 10584443"/>
                    <a:gd name="connsiteY535" fmla="*/ 3564465 h 10574897"/>
                    <a:gd name="connsiteX536" fmla="*/ 641370 w 10584443"/>
                    <a:gd name="connsiteY536" fmla="*/ 3647376 h 10574897"/>
                    <a:gd name="connsiteX537" fmla="*/ 685909 w 10584443"/>
                    <a:gd name="connsiteY537" fmla="*/ 3564465 h 10574897"/>
                    <a:gd name="connsiteX538" fmla="*/ 10093756 w 10584443"/>
                    <a:gd name="connsiteY538" fmla="*/ 3538012 h 10574897"/>
                    <a:gd name="connsiteX539" fmla="*/ 10112295 w 10584443"/>
                    <a:gd name="connsiteY539" fmla="*/ 3611065 h 10574897"/>
                    <a:gd name="connsiteX540" fmla="*/ 10101331 w 10584443"/>
                    <a:gd name="connsiteY540" fmla="*/ 3542543 h 10574897"/>
                    <a:gd name="connsiteX541" fmla="*/ 10102702 w 10584443"/>
                    <a:gd name="connsiteY541" fmla="*/ 3542543 h 10574897"/>
                    <a:gd name="connsiteX542" fmla="*/ 10093756 w 10584443"/>
                    <a:gd name="connsiteY542" fmla="*/ 3538012 h 10574897"/>
                    <a:gd name="connsiteX543" fmla="*/ 677001 w 10584443"/>
                    <a:gd name="connsiteY543" fmla="*/ 3494573 h 10574897"/>
                    <a:gd name="connsiteX544" fmla="*/ 692761 w 10584443"/>
                    <a:gd name="connsiteY544" fmla="*/ 3536371 h 10574897"/>
                    <a:gd name="connsiteX545" fmla="*/ 654389 w 10584443"/>
                    <a:gd name="connsiteY545" fmla="*/ 3536371 h 10574897"/>
                    <a:gd name="connsiteX546" fmla="*/ 677001 w 10584443"/>
                    <a:gd name="connsiteY546" fmla="*/ 3494573 h 10574897"/>
                    <a:gd name="connsiteX547" fmla="*/ 10127369 w 10584443"/>
                    <a:gd name="connsiteY547" fmla="*/ 3402760 h 10574897"/>
                    <a:gd name="connsiteX548" fmla="*/ 10141758 w 10584443"/>
                    <a:gd name="connsiteY548" fmla="*/ 3429483 h 10574897"/>
                    <a:gd name="connsiteX549" fmla="*/ 10147240 w 10584443"/>
                    <a:gd name="connsiteY549" fmla="*/ 3468540 h 10574897"/>
                    <a:gd name="connsiteX550" fmla="*/ 10165741 w 10584443"/>
                    <a:gd name="connsiteY550" fmla="*/ 3443188 h 10574897"/>
                    <a:gd name="connsiteX551" fmla="*/ 10036676 w 10584443"/>
                    <a:gd name="connsiteY551" fmla="*/ 3300010 h 10574897"/>
                    <a:gd name="connsiteX552" fmla="*/ 10025959 w 10584443"/>
                    <a:gd name="connsiteY552" fmla="*/ 3314368 h 10574897"/>
                    <a:gd name="connsiteX553" fmla="*/ 10073237 w 10584443"/>
                    <a:gd name="connsiteY553" fmla="*/ 3391796 h 10574897"/>
                    <a:gd name="connsiteX554" fmla="*/ 10082830 w 10584443"/>
                    <a:gd name="connsiteY554" fmla="*/ 3357536 h 10574897"/>
                    <a:gd name="connsiteX555" fmla="*/ 10036676 w 10584443"/>
                    <a:gd name="connsiteY555" fmla="*/ 3300010 h 10574897"/>
                    <a:gd name="connsiteX556" fmla="*/ 692074 w 10584443"/>
                    <a:gd name="connsiteY556" fmla="*/ 3220488 h 10574897"/>
                    <a:gd name="connsiteX557" fmla="*/ 634518 w 10584443"/>
                    <a:gd name="connsiteY557" fmla="*/ 3317788 h 10574897"/>
                    <a:gd name="connsiteX558" fmla="*/ 692074 w 10584443"/>
                    <a:gd name="connsiteY558" fmla="*/ 3220488 h 10574897"/>
                    <a:gd name="connsiteX559" fmla="*/ 994256 w 10584443"/>
                    <a:gd name="connsiteY559" fmla="*/ 3136897 h 10574897"/>
                    <a:gd name="connsiteX560" fmla="*/ 977126 w 10584443"/>
                    <a:gd name="connsiteY560" fmla="*/ 3167731 h 10574897"/>
                    <a:gd name="connsiteX561" fmla="*/ 991515 w 10584443"/>
                    <a:gd name="connsiteY561" fmla="*/ 3139638 h 10574897"/>
                    <a:gd name="connsiteX562" fmla="*/ 598891 w 10584443"/>
                    <a:gd name="connsiteY562" fmla="*/ 3112915 h 10574897"/>
                    <a:gd name="connsiteX563" fmla="*/ 564630 w 10584443"/>
                    <a:gd name="connsiteY563" fmla="*/ 3149916 h 10574897"/>
                    <a:gd name="connsiteX564" fmla="*/ 570112 w 10584443"/>
                    <a:gd name="connsiteY564" fmla="*/ 3188289 h 10574897"/>
                    <a:gd name="connsiteX565" fmla="*/ 598891 w 10584443"/>
                    <a:gd name="connsiteY565" fmla="*/ 3112915 h 10574897"/>
                    <a:gd name="connsiteX566" fmla="*/ 9455866 w 10584443"/>
                    <a:gd name="connsiteY566" fmla="*/ 3105377 h 10574897"/>
                    <a:gd name="connsiteX567" fmla="*/ 9513423 w 10584443"/>
                    <a:gd name="connsiteY567" fmla="*/ 3168418 h 10574897"/>
                    <a:gd name="connsiteX568" fmla="*/ 9455866 w 10584443"/>
                    <a:gd name="connsiteY568" fmla="*/ 3105377 h 10574897"/>
                    <a:gd name="connsiteX569" fmla="*/ 9921121 w 10584443"/>
                    <a:gd name="connsiteY569" fmla="*/ 3071116 h 10574897"/>
                    <a:gd name="connsiteX570" fmla="*/ 9996495 w 10584443"/>
                    <a:gd name="connsiteY570" fmla="*/ 3199937 h 10574897"/>
                    <a:gd name="connsiteX571" fmla="*/ 9996495 w 10584443"/>
                    <a:gd name="connsiteY571" fmla="*/ 3197196 h 10574897"/>
                    <a:gd name="connsiteX572" fmla="*/ 9921121 w 10584443"/>
                    <a:gd name="connsiteY572" fmla="*/ 3071116 h 10574897"/>
                    <a:gd name="connsiteX573" fmla="*/ 901614 w 10584443"/>
                    <a:gd name="connsiteY573" fmla="*/ 3055603 h 10574897"/>
                    <a:gd name="connsiteX574" fmla="*/ 868178 w 10584443"/>
                    <a:gd name="connsiteY574" fmla="*/ 3108118 h 10574897"/>
                    <a:gd name="connsiteX575" fmla="*/ 870919 w 10584443"/>
                    <a:gd name="connsiteY575" fmla="*/ 3105377 h 10574897"/>
                    <a:gd name="connsiteX576" fmla="*/ 909290 w 10584443"/>
                    <a:gd name="connsiteY576" fmla="*/ 3068376 h 10574897"/>
                    <a:gd name="connsiteX577" fmla="*/ 901614 w 10584443"/>
                    <a:gd name="connsiteY577" fmla="*/ 3055603 h 10574897"/>
                    <a:gd name="connsiteX578" fmla="*/ 9862879 w 10584443"/>
                    <a:gd name="connsiteY578" fmla="*/ 3018355 h 10574897"/>
                    <a:gd name="connsiteX579" fmla="*/ 9917010 w 10584443"/>
                    <a:gd name="connsiteY579" fmla="*/ 3141693 h 10574897"/>
                    <a:gd name="connsiteX580" fmla="*/ 9927974 w 10584443"/>
                    <a:gd name="connsiteY580" fmla="*/ 3210215 h 10574897"/>
                    <a:gd name="connsiteX581" fmla="*/ 10003347 w 10584443"/>
                    <a:gd name="connsiteY581" fmla="*/ 3336980 h 10574897"/>
                    <a:gd name="connsiteX582" fmla="*/ 10003347 w 10584443"/>
                    <a:gd name="connsiteY582" fmla="*/ 3275310 h 10574897"/>
                    <a:gd name="connsiteX583" fmla="*/ 9970456 w 10584443"/>
                    <a:gd name="connsiteY583" fmla="*/ 3255439 h 10574897"/>
                    <a:gd name="connsiteX584" fmla="*/ 10028699 w 10584443"/>
                    <a:gd name="connsiteY584" fmla="*/ 3245846 h 10574897"/>
                    <a:gd name="connsiteX585" fmla="*/ 9963605 w 10584443"/>
                    <a:gd name="connsiteY585" fmla="*/ 3226660 h 10574897"/>
                    <a:gd name="connsiteX586" fmla="*/ 9931400 w 10584443"/>
                    <a:gd name="connsiteY586" fmla="*/ 3158138 h 10574897"/>
                    <a:gd name="connsiteX587" fmla="*/ 9862879 w 10584443"/>
                    <a:gd name="connsiteY587" fmla="*/ 3021097 h 10574897"/>
                    <a:gd name="connsiteX588" fmla="*/ 1080593 w 10584443"/>
                    <a:gd name="connsiteY588" fmla="*/ 3002595 h 10574897"/>
                    <a:gd name="connsiteX589" fmla="*/ 1077167 w 10584443"/>
                    <a:gd name="connsiteY589" fmla="*/ 3005336 h 10574897"/>
                    <a:gd name="connsiteX590" fmla="*/ 1076507 w 10584443"/>
                    <a:gd name="connsiteY590" fmla="*/ 3007214 h 10574897"/>
                    <a:gd name="connsiteX591" fmla="*/ 1031651 w 10584443"/>
                    <a:gd name="connsiteY591" fmla="*/ 3057929 h 10574897"/>
                    <a:gd name="connsiteX592" fmla="*/ 998367 w 10584443"/>
                    <a:gd name="connsiteY592" fmla="*/ 3123878 h 10574897"/>
                    <a:gd name="connsiteX593" fmla="*/ 1054554 w 10584443"/>
                    <a:gd name="connsiteY593" fmla="*/ 3045764 h 10574897"/>
                    <a:gd name="connsiteX594" fmla="*/ 1069380 w 10584443"/>
                    <a:gd name="connsiteY594" fmla="*/ 3027518 h 10574897"/>
                    <a:gd name="connsiteX595" fmla="*/ 1076507 w 10584443"/>
                    <a:gd name="connsiteY595" fmla="*/ 3007214 h 10574897"/>
                    <a:gd name="connsiteX596" fmla="*/ 979867 w 10584443"/>
                    <a:gd name="connsiteY596" fmla="*/ 2954630 h 10574897"/>
                    <a:gd name="connsiteX597" fmla="*/ 935328 w 10584443"/>
                    <a:gd name="connsiteY597" fmla="*/ 3003966 h 10574897"/>
                    <a:gd name="connsiteX598" fmla="*/ 935328 w 10584443"/>
                    <a:gd name="connsiteY598" fmla="*/ 3040283 h 10574897"/>
                    <a:gd name="connsiteX599" fmla="*/ 960680 w 10584443"/>
                    <a:gd name="connsiteY599" fmla="*/ 3023837 h 10574897"/>
                    <a:gd name="connsiteX600" fmla="*/ 963421 w 10584443"/>
                    <a:gd name="connsiteY600" fmla="*/ 3021097 h 10574897"/>
                    <a:gd name="connsiteX601" fmla="*/ 1002478 w 10584443"/>
                    <a:gd name="connsiteY601" fmla="*/ 2959427 h 10574897"/>
                    <a:gd name="connsiteX602" fmla="*/ 979867 w 10584443"/>
                    <a:gd name="connsiteY602" fmla="*/ 2954630 h 10574897"/>
                    <a:gd name="connsiteX603" fmla="*/ 1072369 w 10584443"/>
                    <a:gd name="connsiteY603" fmla="*/ 2950520 h 10574897"/>
                    <a:gd name="connsiteX604" fmla="*/ 1069628 w 10584443"/>
                    <a:gd name="connsiteY604" fmla="*/ 2953260 h 10574897"/>
                    <a:gd name="connsiteX605" fmla="*/ 1068134 w 10584443"/>
                    <a:gd name="connsiteY605" fmla="*/ 2956924 h 10574897"/>
                    <a:gd name="connsiteX606" fmla="*/ 1020102 w 10584443"/>
                    <a:gd name="connsiteY606" fmla="*/ 3029549 h 10574897"/>
                    <a:gd name="connsiteX607" fmla="*/ 975070 w 10584443"/>
                    <a:gd name="connsiteY607" fmla="*/ 3112915 h 10574897"/>
                    <a:gd name="connsiteX608" fmla="*/ 1034202 w 10584443"/>
                    <a:gd name="connsiteY608" fmla="*/ 3040107 h 10574897"/>
                    <a:gd name="connsiteX609" fmla="*/ 1068134 w 10584443"/>
                    <a:gd name="connsiteY609" fmla="*/ 2956924 h 10574897"/>
                    <a:gd name="connsiteX610" fmla="*/ 691469 w 10584443"/>
                    <a:gd name="connsiteY610" fmla="*/ 2944834 h 10574897"/>
                    <a:gd name="connsiteX611" fmla="*/ 653022 w 10584443"/>
                    <a:gd name="connsiteY611" fmla="*/ 3030689 h 10574897"/>
                    <a:gd name="connsiteX612" fmla="*/ 698246 w 10584443"/>
                    <a:gd name="connsiteY612" fmla="*/ 2966279 h 10574897"/>
                    <a:gd name="connsiteX613" fmla="*/ 691469 w 10584443"/>
                    <a:gd name="connsiteY613" fmla="*/ 2944834 h 10574897"/>
                    <a:gd name="connsiteX614" fmla="*/ 879811 w 10584443"/>
                    <a:gd name="connsiteY614" fmla="*/ 2938857 h 10574897"/>
                    <a:gd name="connsiteX615" fmla="*/ 864737 w 10584443"/>
                    <a:gd name="connsiteY615" fmla="*/ 2997785 h 10574897"/>
                    <a:gd name="connsiteX616" fmla="*/ 880496 w 10584443"/>
                    <a:gd name="connsiteY616" fmla="*/ 2997785 h 10574897"/>
                    <a:gd name="connsiteX617" fmla="*/ 829791 w 10584443"/>
                    <a:gd name="connsiteY617" fmla="*/ 3043694 h 10574897"/>
                    <a:gd name="connsiteX618" fmla="*/ 879811 w 10584443"/>
                    <a:gd name="connsiteY618" fmla="*/ 2938857 h 10574897"/>
                    <a:gd name="connsiteX619" fmla="*/ 9785452 w 10584443"/>
                    <a:gd name="connsiteY619" fmla="*/ 2926537 h 10574897"/>
                    <a:gd name="connsiteX620" fmla="*/ 9829990 w 10584443"/>
                    <a:gd name="connsiteY620" fmla="*/ 3012875 h 10574897"/>
                    <a:gd name="connsiteX621" fmla="*/ 9829990 w 10584443"/>
                    <a:gd name="connsiteY621" fmla="*/ 3010133 h 10574897"/>
                    <a:gd name="connsiteX622" fmla="*/ 9785452 w 10584443"/>
                    <a:gd name="connsiteY622" fmla="*/ 2926537 h 10574897"/>
                    <a:gd name="connsiteX623" fmla="*/ 1118963 w 10584443"/>
                    <a:gd name="connsiteY623" fmla="*/ 2881998 h 10574897"/>
                    <a:gd name="connsiteX624" fmla="*/ 1115538 w 10584443"/>
                    <a:gd name="connsiteY624" fmla="*/ 2884738 h 10574897"/>
                    <a:gd name="connsiteX625" fmla="*/ 1116449 w 10584443"/>
                    <a:gd name="connsiteY625" fmla="*/ 2885450 h 10574897"/>
                    <a:gd name="connsiteX626" fmla="*/ 1078536 w 10584443"/>
                    <a:gd name="connsiteY626" fmla="*/ 2937500 h 10574897"/>
                    <a:gd name="connsiteX627" fmla="*/ 1086758 w 10584443"/>
                    <a:gd name="connsiteY627" fmla="*/ 2953946 h 10574897"/>
                    <a:gd name="connsiteX628" fmla="*/ 1112112 w 10584443"/>
                    <a:gd name="connsiteY628" fmla="*/ 2915573 h 10574897"/>
                    <a:gd name="connsiteX629" fmla="*/ 1130612 w 10584443"/>
                    <a:gd name="connsiteY629" fmla="*/ 2896387 h 10574897"/>
                    <a:gd name="connsiteX630" fmla="*/ 1123332 w 10584443"/>
                    <a:gd name="connsiteY630" fmla="*/ 2890819 h 10574897"/>
                    <a:gd name="connsiteX631" fmla="*/ 1116449 w 10584443"/>
                    <a:gd name="connsiteY631" fmla="*/ 2885450 h 10574897"/>
                    <a:gd name="connsiteX632" fmla="*/ 1073054 w 10584443"/>
                    <a:gd name="connsiteY632" fmla="*/ 2881998 h 10574897"/>
                    <a:gd name="connsiteX633" fmla="*/ 1069628 w 10584443"/>
                    <a:gd name="connsiteY633" fmla="*/ 2884738 h 10574897"/>
                    <a:gd name="connsiteX634" fmla="*/ 1069535 w 10584443"/>
                    <a:gd name="connsiteY634" fmla="*/ 2884970 h 10574897"/>
                    <a:gd name="connsiteX635" fmla="*/ 1034077 w 10584443"/>
                    <a:gd name="connsiteY635" fmla="*/ 2914916 h 10574897"/>
                    <a:gd name="connsiteX636" fmla="*/ 1020978 w 10584443"/>
                    <a:gd name="connsiteY636" fmla="*/ 2964224 h 10574897"/>
                    <a:gd name="connsiteX637" fmla="*/ 1051727 w 10584443"/>
                    <a:gd name="connsiteY637" fmla="*/ 2929106 h 10574897"/>
                    <a:gd name="connsiteX638" fmla="*/ 1069535 w 10584443"/>
                    <a:gd name="connsiteY638" fmla="*/ 2884970 h 10574897"/>
                    <a:gd name="connsiteX639" fmla="*/ 1155279 w 10584443"/>
                    <a:gd name="connsiteY639" fmla="*/ 2835402 h 10574897"/>
                    <a:gd name="connsiteX640" fmla="*/ 1151854 w 10584443"/>
                    <a:gd name="connsiteY640" fmla="*/ 2838144 h 10574897"/>
                    <a:gd name="connsiteX641" fmla="*/ 1150947 w 10584443"/>
                    <a:gd name="connsiteY641" fmla="*/ 2843281 h 10574897"/>
                    <a:gd name="connsiteX642" fmla="*/ 1147742 w 10584443"/>
                    <a:gd name="connsiteY642" fmla="*/ 2849108 h 10574897"/>
                    <a:gd name="connsiteX643" fmla="*/ 1147742 w 10584443"/>
                    <a:gd name="connsiteY643" fmla="*/ 2861441 h 10574897"/>
                    <a:gd name="connsiteX644" fmla="*/ 1150947 w 10584443"/>
                    <a:gd name="connsiteY644" fmla="*/ 2843281 h 10574897"/>
                    <a:gd name="connsiteX645" fmla="*/ 907919 w 10584443"/>
                    <a:gd name="connsiteY645" fmla="*/ 2694936 h 10574897"/>
                    <a:gd name="connsiteX646" fmla="*/ 814046 w 10584443"/>
                    <a:gd name="connsiteY646" fmla="*/ 2795662 h 10574897"/>
                    <a:gd name="connsiteX647" fmla="*/ 864066 w 10584443"/>
                    <a:gd name="connsiteY647" fmla="*/ 2771679 h 10574897"/>
                    <a:gd name="connsiteX648" fmla="*/ 907919 w 10584443"/>
                    <a:gd name="connsiteY648" fmla="*/ 2694936 h 10574897"/>
                    <a:gd name="connsiteX649" fmla="*/ 1224485 w 10584443"/>
                    <a:gd name="connsiteY649" fmla="*/ 2633952 h 10574897"/>
                    <a:gd name="connsiteX650" fmla="*/ 1220375 w 10584443"/>
                    <a:gd name="connsiteY650" fmla="*/ 2636693 h 10574897"/>
                    <a:gd name="connsiteX651" fmla="*/ 1220119 w 10584443"/>
                    <a:gd name="connsiteY651" fmla="*/ 2638224 h 10574897"/>
                    <a:gd name="connsiteX652" fmla="*/ 1200675 w 10584443"/>
                    <a:gd name="connsiteY652" fmla="*/ 2657250 h 10574897"/>
                    <a:gd name="connsiteX653" fmla="*/ 1186114 w 10584443"/>
                    <a:gd name="connsiteY653" fmla="*/ 2692880 h 10574897"/>
                    <a:gd name="connsiteX654" fmla="*/ 1211466 w 10584443"/>
                    <a:gd name="connsiteY654" fmla="*/ 2677806 h 10574897"/>
                    <a:gd name="connsiteX655" fmla="*/ 1216948 w 10584443"/>
                    <a:gd name="connsiteY655" fmla="*/ 2657250 h 10574897"/>
                    <a:gd name="connsiteX656" fmla="*/ 1220119 w 10584443"/>
                    <a:gd name="connsiteY656" fmla="*/ 2638224 h 10574897"/>
                    <a:gd name="connsiteX657" fmla="*/ 9782024 w 10584443"/>
                    <a:gd name="connsiteY657" fmla="*/ 2590776 h 10574897"/>
                    <a:gd name="connsiteX658" fmla="*/ 9819026 w 10584443"/>
                    <a:gd name="connsiteY658" fmla="*/ 2617499 h 10574897"/>
                    <a:gd name="connsiteX659" fmla="*/ 9796414 w 10584443"/>
                    <a:gd name="connsiteY659" fmla="*/ 2639426 h 10574897"/>
                    <a:gd name="connsiteX660" fmla="*/ 9782024 w 10584443"/>
                    <a:gd name="connsiteY660" fmla="*/ 2590776 h 10574897"/>
                    <a:gd name="connsiteX661" fmla="*/ 1171720 w 10584443"/>
                    <a:gd name="connsiteY661" fmla="*/ 2551038 h 10574897"/>
                    <a:gd name="connsiteX662" fmla="*/ 1155275 w 10584443"/>
                    <a:gd name="connsiteY662" fmla="*/ 2624355 h 10574897"/>
                    <a:gd name="connsiteX663" fmla="*/ 1171720 w 10584443"/>
                    <a:gd name="connsiteY663" fmla="*/ 2551038 h 10574897"/>
                    <a:gd name="connsiteX664" fmla="*/ 9096132 w 10584443"/>
                    <a:gd name="connsiteY664" fmla="*/ 2503079 h 10574897"/>
                    <a:gd name="connsiteX665" fmla="*/ 9096132 w 10584443"/>
                    <a:gd name="connsiteY665" fmla="*/ 2511987 h 10574897"/>
                    <a:gd name="connsiteX666" fmla="*/ 9091335 w 10584443"/>
                    <a:gd name="connsiteY666" fmla="*/ 2511987 h 10574897"/>
                    <a:gd name="connsiteX667" fmla="*/ 9098187 w 10584443"/>
                    <a:gd name="connsiteY667" fmla="*/ 2520209 h 10574897"/>
                    <a:gd name="connsiteX668" fmla="*/ 9166708 w 10584443"/>
                    <a:gd name="connsiteY668" fmla="*/ 2564062 h 10574897"/>
                    <a:gd name="connsiteX669" fmla="*/ 9170819 w 10584443"/>
                    <a:gd name="connsiteY669" fmla="*/ 2540765 h 10574897"/>
                    <a:gd name="connsiteX670" fmla="*/ 9171505 w 10584443"/>
                    <a:gd name="connsiteY670" fmla="*/ 2540765 h 10574897"/>
                    <a:gd name="connsiteX671" fmla="*/ 9096132 w 10584443"/>
                    <a:gd name="connsiteY671" fmla="*/ 2503079 h 10574897"/>
                    <a:gd name="connsiteX672" fmla="*/ 1108001 w 10584443"/>
                    <a:gd name="connsiteY672" fmla="*/ 2483208 h 10574897"/>
                    <a:gd name="connsiteX673" fmla="*/ 1075110 w 10584443"/>
                    <a:gd name="connsiteY673" fmla="*/ 2594896 h 10574897"/>
                    <a:gd name="connsiteX674" fmla="*/ 1102518 w 10584443"/>
                    <a:gd name="connsiteY674" fmla="*/ 2542135 h 10574897"/>
                    <a:gd name="connsiteX675" fmla="*/ 1108001 w 10584443"/>
                    <a:gd name="connsiteY675" fmla="*/ 2483208 h 10574897"/>
                    <a:gd name="connsiteX676" fmla="*/ 9034463 w 10584443"/>
                    <a:gd name="connsiteY676" fmla="*/ 2410576 h 10574897"/>
                    <a:gd name="connsiteX677" fmla="*/ 9010481 w 10584443"/>
                    <a:gd name="connsiteY677" fmla="*/ 2415372 h 10574897"/>
                    <a:gd name="connsiteX678" fmla="*/ 9057760 w 10584443"/>
                    <a:gd name="connsiteY678" fmla="*/ 2483893 h 10574897"/>
                    <a:gd name="connsiteX679" fmla="*/ 9085181 w 10584443"/>
                    <a:gd name="connsiteY679" fmla="*/ 2489912 h 10574897"/>
                    <a:gd name="connsiteX680" fmla="*/ 9085168 w 10584443"/>
                    <a:gd name="connsiteY680" fmla="*/ 2490060 h 10574897"/>
                    <a:gd name="connsiteX681" fmla="*/ 9085854 w 10584443"/>
                    <a:gd name="connsiteY681" fmla="*/ 2490060 h 10574897"/>
                    <a:gd name="connsiteX682" fmla="*/ 9085181 w 10584443"/>
                    <a:gd name="connsiteY682" fmla="*/ 2489912 h 10574897"/>
                    <a:gd name="connsiteX683" fmla="*/ 9086539 w 10584443"/>
                    <a:gd name="connsiteY683" fmla="*/ 2473615 h 10574897"/>
                    <a:gd name="connsiteX684" fmla="*/ 9034463 w 10584443"/>
                    <a:gd name="connsiteY684" fmla="*/ 2410576 h 10574897"/>
                    <a:gd name="connsiteX685" fmla="*/ 1427993 w 10584443"/>
                    <a:gd name="connsiteY685" fmla="*/ 2405094 h 10574897"/>
                    <a:gd name="connsiteX686" fmla="*/ 1382769 w 10584443"/>
                    <a:gd name="connsiteY686" fmla="*/ 2481152 h 10574897"/>
                    <a:gd name="connsiteX687" fmla="*/ 1425936 w 10584443"/>
                    <a:gd name="connsiteY687" fmla="*/ 2407835 h 10574897"/>
                    <a:gd name="connsiteX688" fmla="*/ 9600476 w 10584443"/>
                    <a:gd name="connsiteY688" fmla="*/ 2380613 h 10574897"/>
                    <a:gd name="connsiteX689" fmla="*/ 9608666 w 10584443"/>
                    <a:gd name="connsiteY689" fmla="*/ 2390003 h 10574897"/>
                    <a:gd name="connsiteX690" fmla="*/ 9666909 w 10584443"/>
                    <a:gd name="connsiteY690" fmla="*/ 2437282 h 10574897"/>
                    <a:gd name="connsiteX691" fmla="*/ 9666909 w 10584443"/>
                    <a:gd name="connsiteY691" fmla="*/ 2472228 h 10574897"/>
                    <a:gd name="connsiteX692" fmla="*/ 9767635 w 10584443"/>
                    <a:gd name="connsiteY692" fmla="*/ 2609270 h 10574897"/>
                    <a:gd name="connsiteX693" fmla="*/ 9733374 w 10584443"/>
                    <a:gd name="connsiteY693" fmla="*/ 2603788 h 10574897"/>
                    <a:gd name="connsiteX694" fmla="*/ 9631964 w 10584443"/>
                    <a:gd name="connsiteY694" fmla="*/ 2488673 h 10574897"/>
                    <a:gd name="connsiteX695" fmla="*/ 9576461 w 10584443"/>
                    <a:gd name="connsiteY695" fmla="*/ 2406448 h 10574897"/>
                    <a:gd name="connsiteX696" fmla="*/ 9608666 w 10584443"/>
                    <a:gd name="connsiteY696" fmla="*/ 2399596 h 10574897"/>
                    <a:gd name="connsiteX697" fmla="*/ 9600476 w 10584443"/>
                    <a:gd name="connsiteY697" fmla="*/ 2380613 h 10574897"/>
                    <a:gd name="connsiteX698" fmla="*/ 9636760 w 10584443"/>
                    <a:gd name="connsiteY698" fmla="*/ 2342045 h 10574897"/>
                    <a:gd name="connsiteX699" fmla="*/ 9677873 w 10584443"/>
                    <a:gd name="connsiteY699" fmla="*/ 2387954 h 10574897"/>
                    <a:gd name="connsiteX700" fmla="*/ 9637445 w 10584443"/>
                    <a:gd name="connsiteY700" fmla="*/ 2398232 h 10574897"/>
                    <a:gd name="connsiteX701" fmla="*/ 9621001 w 10584443"/>
                    <a:gd name="connsiteY701" fmla="*/ 2350953 h 10574897"/>
                    <a:gd name="connsiteX702" fmla="*/ 9636760 w 10584443"/>
                    <a:gd name="connsiteY702" fmla="*/ 2342045 h 10574897"/>
                    <a:gd name="connsiteX703" fmla="*/ 1275877 w 10584443"/>
                    <a:gd name="connsiteY703" fmla="*/ 2309850 h 10574897"/>
                    <a:gd name="connsiteX704" fmla="*/ 1238876 w 10584443"/>
                    <a:gd name="connsiteY704" fmla="*/ 2354389 h 10574897"/>
                    <a:gd name="connsiteX705" fmla="*/ 1264227 w 10584443"/>
                    <a:gd name="connsiteY705" fmla="*/ 2354389 h 10574897"/>
                    <a:gd name="connsiteX706" fmla="*/ 1481438 w 10584443"/>
                    <a:gd name="connsiteY706" fmla="*/ 2292720 h 10574897"/>
                    <a:gd name="connsiteX707" fmla="*/ 1438956 w 10584443"/>
                    <a:gd name="connsiteY707" fmla="*/ 2329722 h 10574897"/>
                    <a:gd name="connsiteX708" fmla="*/ 1458141 w 10584443"/>
                    <a:gd name="connsiteY708" fmla="*/ 2348223 h 10574897"/>
                    <a:gd name="connsiteX709" fmla="*/ 1449234 w 10584443"/>
                    <a:gd name="connsiteY709" fmla="*/ 2379056 h 10574897"/>
                    <a:gd name="connsiteX710" fmla="*/ 1476642 w 10584443"/>
                    <a:gd name="connsiteY710" fmla="*/ 2366723 h 10574897"/>
                    <a:gd name="connsiteX711" fmla="*/ 1481438 w 10584443"/>
                    <a:gd name="connsiteY711" fmla="*/ 2292720 h 10574897"/>
                    <a:gd name="connsiteX712" fmla="*/ 1750025 w 10584443"/>
                    <a:gd name="connsiteY712" fmla="*/ 2210481 h 10574897"/>
                    <a:gd name="connsiteX713" fmla="*/ 1750025 w 10584443"/>
                    <a:gd name="connsiteY713" fmla="*/ 2263242 h 10574897"/>
                    <a:gd name="connsiteX714" fmla="*/ 1681504 w 10584443"/>
                    <a:gd name="connsiteY714" fmla="*/ 2323540 h 10574897"/>
                    <a:gd name="connsiteX715" fmla="*/ 1750025 w 10584443"/>
                    <a:gd name="connsiteY715" fmla="*/ 2210481 h 10574897"/>
                    <a:gd name="connsiteX716" fmla="*/ 8905644 w 10584443"/>
                    <a:gd name="connsiteY716" fmla="*/ 2207070 h 10574897"/>
                    <a:gd name="connsiteX717" fmla="*/ 8916608 w 10584443"/>
                    <a:gd name="connsiteY717" fmla="*/ 2287925 h 10574897"/>
                    <a:gd name="connsiteX718" fmla="*/ 8963201 w 10584443"/>
                    <a:gd name="connsiteY718" fmla="*/ 2310536 h 10574897"/>
                    <a:gd name="connsiteX719" fmla="*/ 8953608 w 10584443"/>
                    <a:gd name="connsiteY719" fmla="*/ 2339314 h 10574897"/>
                    <a:gd name="connsiteX720" fmla="*/ 9022129 w 10584443"/>
                    <a:gd name="connsiteY720" fmla="*/ 2400983 h 10574897"/>
                    <a:gd name="connsiteX721" fmla="*/ 9067353 w 10584443"/>
                    <a:gd name="connsiteY721" fmla="*/ 2424965 h 10574897"/>
                    <a:gd name="connsiteX722" fmla="*/ 9060501 w 10584443"/>
                    <a:gd name="connsiteY722" fmla="*/ 2386594 h 10574897"/>
                    <a:gd name="connsiteX723" fmla="*/ 8980331 w 10584443"/>
                    <a:gd name="connsiteY723" fmla="*/ 2318073 h 10574897"/>
                    <a:gd name="connsiteX724" fmla="*/ 8981017 w 10584443"/>
                    <a:gd name="connsiteY724" fmla="*/ 2318073 h 10574897"/>
                    <a:gd name="connsiteX725" fmla="*/ 8905644 w 10584443"/>
                    <a:gd name="connsiteY725" fmla="*/ 2207070 h 10574897"/>
                    <a:gd name="connsiteX726" fmla="*/ 1357602 w 10584443"/>
                    <a:gd name="connsiteY726" fmla="*/ 2203044 h 10574897"/>
                    <a:gd name="connsiteX727" fmla="*/ 1303970 w 10584443"/>
                    <a:gd name="connsiteY727" fmla="*/ 2218032 h 10574897"/>
                    <a:gd name="connsiteX728" fmla="*/ 1260801 w 10584443"/>
                    <a:gd name="connsiteY728" fmla="*/ 2257089 h 10574897"/>
                    <a:gd name="connsiteX729" fmla="*/ 1282729 w 10584443"/>
                    <a:gd name="connsiteY729" fmla="*/ 2292035 h 10574897"/>
                    <a:gd name="connsiteX730" fmla="*/ 1264227 w 10584443"/>
                    <a:gd name="connsiteY730" fmla="*/ 2300943 h 10574897"/>
                    <a:gd name="connsiteX731" fmla="*/ 1264912 w 10584443"/>
                    <a:gd name="connsiteY731" fmla="*/ 2300943 h 10574897"/>
                    <a:gd name="connsiteX732" fmla="*/ 1362212 w 10584443"/>
                    <a:gd name="connsiteY732" fmla="*/ 2209126 h 10574897"/>
                    <a:gd name="connsiteX733" fmla="*/ 1357602 w 10584443"/>
                    <a:gd name="connsiteY733" fmla="*/ 2203044 h 10574897"/>
                    <a:gd name="connsiteX734" fmla="*/ 9480533 w 10584443"/>
                    <a:gd name="connsiteY734" fmla="*/ 2187189 h 10574897"/>
                    <a:gd name="connsiteX735" fmla="*/ 9553165 w 10584443"/>
                    <a:gd name="connsiteY735" fmla="*/ 2294767 h 10574897"/>
                    <a:gd name="connsiteX736" fmla="*/ 9480533 w 10584443"/>
                    <a:gd name="connsiteY736" fmla="*/ 2187189 h 10574897"/>
                    <a:gd name="connsiteX737" fmla="*/ 9422976 w 10584443"/>
                    <a:gd name="connsiteY737" fmla="*/ 2128261 h 10574897"/>
                    <a:gd name="connsiteX738" fmla="*/ 9450384 w 10584443"/>
                    <a:gd name="connsiteY738" fmla="*/ 2215968 h 10574897"/>
                    <a:gd name="connsiteX739" fmla="*/ 9518904 w 10584443"/>
                    <a:gd name="connsiteY739" fmla="*/ 2245432 h 10574897"/>
                    <a:gd name="connsiteX740" fmla="*/ 9529868 w 10584443"/>
                    <a:gd name="connsiteY740" fmla="*/ 2353694 h 10574897"/>
                    <a:gd name="connsiteX741" fmla="*/ 9422976 w 10584443"/>
                    <a:gd name="connsiteY741" fmla="*/ 2209116 h 10574897"/>
                    <a:gd name="connsiteX742" fmla="*/ 9422976 w 10584443"/>
                    <a:gd name="connsiteY742" fmla="*/ 2128261 h 10574897"/>
                    <a:gd name="connsiteX743" fmla="*/ 1580793 w 10584443"/>
                    <a:gd name="connsiteY743" fmla="*/ 2109085 h 10574897"/>
                    <a:gd name="connsiteX744" fmla="*/ 1580800 w 10584443"/>
                    <a:gd name="connsiteY744" fmla="*/ 2110212 h 10574897"/>
                    <a:gd name="connsiteX745" fmla="*/ 1549017 w 10584443"/>
                    <a:gd name="connsiteY745" fmla="*/ 2162959 h 10574897"/>
                    <a:gd name="connsiteX746" fmla="*/ 1517069 w 10584443"/>
                    <a:gd name="connsiteY746" fmla="*/ 2215293 h 10574897"/>
                    <a:gd name="connsiteX747" fmla="*/ 1585590 w 10584443"/>
                    <a:gd name="connsiteY747" fmla="*/ 2168698 h 10574897"/>
                    <a:gd name="connsiteX748" fmla="*/ 1602035 w 10584443"/>
                    <a:gd name="connsiteY748" fmla="*/ 2117993 h 10574897"/>
                    <a:gd name="connsiteX749" fmla="*/ 1580879 w 10584443"/>
                    <a:gd name="connsiteY749" fmla="*/ 2124588 h 10574897"/>
                    <a:gd name="connsiteX750" fmla="*/ 1580800 w 10584443"/>
                    <a:gd name="connsiteY750" fmla="*/ 2110212 h 10574897"/>
                    <a:gd name="connsiteX751" fmla="*/ 1581478 w 10584443"/>
                    <a:gd name="connsiteY751" fmla="*/ 2109085 h 10574897"/>
                    <a:gd name="connsiteX752" fmla="*/ 1891187 w 10584443"/>
                    <a:gd name="connsiteY752" fmla="*/ 2085783 h 10574897"/>
                    <a:gd name="connsiteX753" fmla="*/ 1904206 w 10584443"/>
                    <a:gd name="connsiteY753" fmla="*/ 2115247 h 10574897"/>
                    <a:gd name="connsiteX754" fmla="*/ 1867205 w 10584443"/>
                    <a:gd name="connsiteY754" fmla="*/ 2127581 h 10574897"/>
                    <a:gd name="connsiteX755" fmla="*/ 1891187 w 10584443"/>
                    <a:gd name="connsiteY755" fmla="*/ 2085783 h 10574897"/>
                    <a:gd name="connsiteX756" fmla="*/ 1471160 w 10584443"/>
                    <a:gd name="connsiteY756" fmla="*/ 2071398 h 10574897"/>
                    <a:gd name="connsiteX757" fmla="*/ 1371806 w 10584443"/>
                    <a:gd name="connsiteY757" fmla="*/ 2175551 h 10574897"/>
                    <a:gd name="connsiteX758" fmla="*/ 1396473 w 10584443"/>
                    <a:gd name="connsiteY758" fmla="*/ 2175551 h 10574897"/>
                    <a:gd name="connsiteX759" fmla="*/ 1397157 w 10584443"/>
                    <a:gd name="connsiteY759" fmla="*/ 2175551 h 10574897"/>
                    <a:gd name="connsiteX760" fmla="*/ 1471160 w 10584443"/>
                    <a:gd name="connsiteY760" fmla="*/ 2071398 h 10574897"/>
                    <a:gd name="connsiteX761" fmla="*/ 1525206 w 10584443"/>
                    <a:gd name="connsiteY761" fmla="*/ 2042181 h 10574897"/>
                    <a:gd name="connsiteX762" fmla="*/ 1470475 w 10584443"/>
                    <a:gd name="connsiteY762" fmla="*/ 2100862 h 10574897"/>
                    <a:gd name="connsiteX763" fmla="*/ 1471160 w 10584443"/>
                    <a:gd name="connsiteY763" fmla="*/ 2100862 h 10574897"/>
                    <a:gd name="connsiteX764" fmla="*/ 1538995 w 10584443"/>
                    <a:gd name="connsiteY764" fmla="*/ 2046732 h 10574897"/>
                    <a:gd name="connsiteX765" fmla="*/ 1525206 w 10584443"/>
                    <a:gd name="connsiteY765" fmla="*/ 2042181 h 10574897"/>
                    <a:gd name="connsiteX766" fmla="*/ 1723691 w 10584443"/>
                    <a:gd name="connsiteY766" fmla="*/ 2017331 h 10574897"/>
                    <a:gd name="connsiteX767" fmla="*/ 1660962 w 10584443"/>
                    <a:gd name="connsiteY767" fmla="*/ 2095381 h 10574897"/>
                    <a:gd name="connsiteX768" fmla="*/ 1720993 w 10584443"/>
                    <a:gd name="connsiteY768" fmla="*/ 2034483 h 10574897"/>
                    <a:gd name="connsiteX769" fmla="*/ 1738891 w 10584443"/>
                    <a:gd name="connsiteY769" fmla="*/ 2033231 h 10574897"/>
                    <a:gd name="connsiteX770" fmla="*/ 1739076 w 10584443"/>
                    <a:gd name="connsiteY770" fmla="*/ 2033712 h 10574897"/>
                    <a:gd name="connsiteX771" fmla="*/ 1741818 w 10584443"/>
                    <a:gd name="connsiteY771" fmla="*/ 2033027 h 10574897"/>
                    <a:gd name="connsiteX772" fmla="*/ 1738891 w 10584443"/>
                    <a:gd name="connsiteY772" fmla="*/ 2033231 h 10574897"/>
                    <a:gd name="connsiteX773" fmla="*/ 1734231 w 10584443"/>
                    <a:gd name="connsiteY773" fmla="*/ 2021130 h 10574897"/>
                    <a:gd name="connsiteX774" fmla="*/ 1723691 w 10584443"/>
                    <a:gd name="connsiteY774" fmla="*/ 2017331 h 10574897"/>
                    <a:gd name="connsiteX775" fmla="*/ 1492401 w 10584443"/>
                    <a:gd name="connsiteY775" fmla="*/ 2011101 h 10574897"/>
                    <a:gd name="connsiteX776" fmla="*/ 1492057 w 10584443"/>
                    <a:gd name="connsiteY776" fmla="*/ 2011786 h 10574897"/>
                    <a:gd name="connsiteX777" fmla="*/ 1464651 w 10584443"/>
                    <a:gd name="connsiteY777" fmla="*/ 2030029 h 10574897"/>
                    <a:gd name="connsiteX778" fmla="*/ 1438271 w 10584443"/>
                    <a:gd name="connsiteY778" fmla="*/ 2051527 h 10574897"/>
                    <a:gd name="connsiteX779" fmla="*/ 1479897 w 10584443"/>
                    <a:gd name="connsiteY779" fmla="*/ 2036014 h 10574897"/>
                    <a:gd name="connsiteX780" fmla="*/ 1492057 w 10584443"/>
                    <a:gd name="connsiteY780" fmla="*/ 2011786 h 10574897"/>
                    <a:gd name="connsiteX781" fmla="*/ 1493087 w 10584443"/>
                    <a:gd name="connsiteY781" fmla="*/ 2011101 h 10574897"/>
                    <a:gd name="connsiteX782" fmla="*/ 2067975 w 10584443"/>
                    <a:gd name="connsiteY782" fmla="*/ 1999449 h 10574897"/>
                    <a:gd name="connsiteX783" fmla="*/ 2117310 w 10584443"/>
                    <a:gd name="connsiteY783" fmla="*/ 1999449 h 10574897"/>
                    <a:gd name="connsiteX784" fmla="*/ 2072086 w 10584443"/>
                    <a:gd name="connsiteY784" fmla="*/ 2031655 h 10574897"/>
                    <a:gd name="connsiteX785" fmla="*/ 2055642 w 10584443"/>
                    <a:gd name="connsiteY785" fmla="*/ 2010413 h 10574897"/>
                    <a:gd name="connsiteX786" fmla="*/ 2067975 w 10584443"/>
                    <a:gd name="connsiteY786" fmla="*/ 1999449 h 10574897"/>
                    <a:gd name="connsiteX787" fmla="*/ 8691174 w 10584443"/>
                    <a:gd name="connsiteY787" fmla="*/ 1998081 h 10574897"/>
                    <a:gd name="connsiteX788" fmla="*/ 8672673 w 10584443"/>
                    <a:gd name="connsiteY788" fmla="*/ 2002192 h 10574897"/>
                    <a:gd name="connsiteX789" fmla="*/ 8735027 w 10584443"/>
                    <a:gd name="connsiteY789" fmla="*/ 2048101 h 10574897"/>
                    <a:gd name="connsiteX790" fmla="*/ 8691174 w 10584443"/>
                    <a:gd name="connsiteY790" fmla="*/ 1998081 h 10574897"/>
                    <a:gd name="connsiteX791" fmla="*/ 2120051 w 10584443"/>
                    <a:gd name="connsiteY791" fmla="*/ 1994653 h 10574897"/>
                    <a:gd name="connsiteX792" fmla="*/ 2124162 w 10584443"/>
                    <a:gd name="connsiteY792" fmla="*/ 1994653 h 10574897"/>
                    <a:gd name="connsiteX793" fmla="*/ 2124162 w 10584443"/>
                    <a:gd name="connsiteY793" fmla="*/ 1998079 h 10574897"/>
                    <a:gd name="connsiteX794" fmla="*/ 2120051 w 10584443"/>
                    <a:gd name="connsiteY794" fmla="*/ 1998079 h 10574897"/>
                    <a:gd name="connsiteX795" fmla="*/ 2120051 w 10584443"/>
                    <a:gd name="connsiteY795" fmla="*/ 1994653 h 10574897"/>
                    <a:gd name="connsiteX796" fmla="*/ 9360621 w 10584443"/>
                    <a:gd name="connsiteY796" fmla="*/ 1976146 h 10574897"/>
                    <a:gd name="connsiteX797" fmla="*/ 9387344 w 10584443"/>
                    <a:gd name="connsiteY797" fmla="*/ 2044667 h 10574897"/>
                    <a:gd name="connsiteX798" fmla="*/ 9338694 w 10584443"/>
                    <a:gd name="connsiteY798" fmla="*/ 1991220 h 10574897"/>
                    <a:gd name="connsiteX799" fmla="*/ 9360621 w 10584443"/>
                    <a:gd name="connsiteY799" fmla="*/ 1976146 h 10574897"/>
                    <a:gd name="connsiteX800" fmla="*/ 2249759 w 10584443"/>
                    <a:gd name="connsiteY800" fmla="*/ 1972127 h 10574897"/>
                    <a:gd name="connsiteX801" fmla="*/ 2261204 w 10584443"/>
                    <a:gd name="connsiteY801" fmla="*/ 1972727 h 10574897"/>
                    <a:gd name="connsiteX802" fmla="*/ 2271482 w 10584443"/>
                    <a:gd name="connsiteY802" fmla="*/ 1996024 h 10574897"/>
                    <a:gd name="connsiteX803" fmla="*/ 2237907 w 10584443"/>
                    <a:gd name="connsiteY803" fmla="*/ 1996024 h 10574897"/>
                    <a:gd name="connsiteX804" fmla="*/ 2249759 w 10584443"/>
                    <a:gd name="connsiteY804" fmla="*/ 1972127 h 10574897"/>
                    <a:gd name="connsiteX805" fmla="*/ 2135810 w 10584443"/>
                    <a:gd name="connsiteY805" fmla="*/ 1970671 h 10574897"/>
                    <a:gd name="connsiteX806" fmla="*/ 2148829 w 10584443"/>
                    <a:gd name="connsiteY806" fmla="*/ 1970671 h 10574897"/>
                    <a:gd name="connsiteX807" fmla="*/ 2148829 w 10584443"/>
                    <a:gd name="connsiteY807" fmla="*/ 1983689 h 10574897"/>
                    <a:gd name="connsiteX808" fmla="*/ 2124847 w 10584443"/>
                    <a:gd name="connsiteY808" fmla="*/ 1994653 h 10574897"/>
                    <a:gd name="connsiteX809" fmla="*/ 2135810 w 10584443"/>
                    <a:gd name="connsiteY809" fmla="*/ 1970671 h 10574897"/>
                    <a:gd name="connsiteX810" fmla="*/ 1863099 w 10584443"/>
                    <a:gd name="connsiteY810" fmla="*/ 1930930 h 10574897"/>
                    <a:gd name="connsiteX811" fmla="*/ 1824728 w 10584443"/>
                    <a:gd name="connsiteY811" fmla="*/ 1942580 h 10574897"/>
                    <a:gd name="connsiteX812" fmla="*/ 1837746 w 10584443"/>
                    <a:gd name="connsiteY812" fmla="*/ 1973413 h 10574897"/>
                    <a:gd name="connsiteX813" fmla="*/ 1800060 w 10584443"/>
                    <a:gd name="connsiteY813" fmla="*/ 1985747 h 10574897"/>
                    <a:gd name="connsiteX814" fmla="*/ 1811709 w 10584443"/>
                    <a:gd name="connsiteY814" fmla="*/ 2042619 h 10574897"/>
                    <a:gd name="connsiteX815" fmla="*/ 1820616 w 10584443"/>
                    <a:gd name="connsiteY815" fmla="*/ 1996025 h 10574897"/>
                    <a:gd name="connsiteX816" fmla="*/ 1831579 w 10584443"/>
                    <a:gd name="connsiteY816" fmla="*/ 2009729 h 10574897"/>
                    <a:gd name="connsiteX817" fmla="*/ 1869952 w 10584443"/>
                    <a:gd name="connsiteY817" fmla="*/ 1954229 h 10574897"/>
                    <a:gd name="connsiteX818" fmla="*/ 1867211 w 10584443"/>
                    <a:gd name="connsiteY818" fmla="*/ 1956284 h 10574897"/>
                    <a:gd name="connsiteX819" fmla="*/ 1863099 w 10584443"/>
                    <a:gd name="connsiteY819" fmla="*/ 1930930 h 10574897"/>
                    <a:gd name="connsiteX820" fmla="*/ 9218783 w 10584443"/>
                    <a:gd name="connsiteY820" fmla="*/ 1920644 h 10574897"/>
                    <a:gd name="connsiteX821" fmla="*/ 9264007 w 10584443"/>
                    <a:gd name="connsiteY821" fmla="*/ 1961756 h 10574897"/>
                    <a:gd name="connsiteX822" fmla="*/ 9294156 w 10584443"/>
                    <a:gd name="connsiteY822" fmla="*/ 1976831 h 10574897"/>
                    <a:gd name="connsiteX823" fmla="*/ 9287304 w 10584443"/>
                    <a:gd name="connsiteY823" fmla="*/ 2017258 h 10574897"/>
                    <a:gd name="connsiteX824" fmla="*/ 9218783 w 10584443"/>
                    <a:gd name="connsiteY824" fmla="*/ 1920644 h 10574897"/>
                    <a:gd name="connsiteX825" fmla="*/ 1606147 w 10584443"/>
                    <a:gd name="connsiteY825" fmla="*/ 1906948 h 10574897"/>
                    <a:gd name="connsiteX826" fmla="*/ 1572571 w 10584443"/>
                    <a:gd name="connsiteY826" fmla="*/ 1911059 h 10574897"/>
                    <a:gd name="connsiteX827" fmla="*/ 1556811 w 10584443"/>
                    <a:gd name="connsiteY827" fmla="*/ 1951488 h 10574897"/>
                    <a:gd name="connsiteX828" fmla="*/ 1606831 w 10584443"/>
                    <a:gd name="connsiteY828" fmla="*/ 1906948 h 10574897"/>
                    <a:gd name="connsiteX829" fmla="*/ 2055642 w 10584443"/>
                    <a:gd name="connsiteY829" fmla="*/ 1902837 h 10574897"/>
                    <a:gd name="connsiteX830" fmla="*/ 2006199 w 10584443"/>
                    <a:gd name="connsiteY830" fmla="*/ 1933268 h 10574897"/>
                    <a:gd name="connsiteX831" fmla="*/ 1969547 w 10584443"/>
                    <a:gd name="connsiteY831" fmla="*/ 1976435 h 10574897"/>
                    <a:gd name="connsiteX832" fmla="*/ 1965880 w 10584443"/>
                    <a:gd name="connsiteY832" fmla="*/ 1978210 h 10574897"/>
                    <a:gd name="connsiteX833" fmla="*/ 1968621 w 10584443"/>
                    <a:gd name="connsiteY833" fmla="*/ 1977525 h 10574897"/>
                    <a:gd name="connsiteX834" fmla="*/ 1969547 w 10584443"/>
                    <a:gd name="connsiteY834" fmla="*/ 1976435 h 10574897"/>
                    <a:gd name="connsiteX835" fmla="*/ 2020287 w 10584443"/>
                    <a:gd name="connsiteY835" fmla="*/ 1951868 h 10574897"/>
                    <a:gd name="connsiteX836" fmla="*/ 2055642 w 10584443"/>
                    <a:gd name="connsiteY836" fmla="*/ 1902837 h 10574897"/>
                    <a:gd name="connsiteX837" fmla="*/ 1801430 w 10584443"/>
                    <a:gd name="connsiteY837" fmla="*/ 1898726 h 10574897"/>
                    <a:gd name="connsiteX838" fmla="*/ 1754836 w 10584443"/>
                    <a:gd name="connsiteY838" fmla="*/ 1975469 h 10574897"/>
                    <a:gd name="connsiteX839" fmla="*/ 1752095 w 10584443"/>
                    <a:gd name="connsiteY839" fmla="*/ 1977525 h 10574897"/>
                    <a:gd name="connsiteX840" fmla="*/ 1801430 w 10584443"/>
                    <a:gd name="connsiteY840" fmla="*/ 1898726 h 10574897"/>
                    <a:gd name="connsiteX841" fmla="*/ 1651499 w 10584443"/>
                    <a:gd name="connsiteY841" fmla="*/ 1890321 h 10574897"/>
                    <a:gd name="connsiteX842" fmla="*/ 1638351 w 10584443"/>
                    <a:gd name="connsiteY842" fmla="*/ 1894614 h 10574897"/>
                    <a:gd name="connsiteX843" fmla="*/ 1614368 w 10584443"/>
                    <a:gd name="connsiteY843" fmla="*/ 1955598 h 10574897"/>
                    <a:gd name="connsiteX844" fmla="*/ 1668500 w 10584443"/>
                    <a:gd name="connsiteY844" fmla="*/ 1901468 h 10574897"/>
                    <a:gd name="connsiteX845" fmla="*/ 1665759 w 10584443"/>
                    <a:gd name="connsiteY845" fmla="*/ 1903522 h 10574897"/>
                    <a:gd name="connsiteX846" fmla="*/ 1651499 w 10584443"/>
                    <a:gd name="connsiteY846" fmla="*/ 1890321 h 10574897"/>
                    <a:gd name="connsiteX847" fmla="*/ 1587645 w 10584443"/>
                    <a:gd name="connsiteY847" fmla="*/ 1852817 h 10574897"/>
                    <a:gd name="connsiteX848" fmla="*/ 1458826 w 10584443"/>
                    <a:gd name="connsiteY848" fmla="*/ 1927504 h 10574897"/>
                    <a:gd name="connsiteX849" fmla="*/ 1384139 w 10584443"/>
                    <a:gd name="connsiteY849" fmla="*/ 2048101 h 10574897"/>
                    <a:gd name="connsiteX850" fmla="*/ 1364269 w 10584443"/>
                    <a:gd name="connsiteY850" fmla="*/ 2012470 h 10574897"/>
                    <a:gd name="connsiteX851" fmla="*/ 1310822 w 10584443"/>
                    <a:gd name="connsiteY851" fmla="*/ 2070713 h 10574897"/>
                    <a:gd name="connsiteX852" fmla="*/ 1310822 w 10584443"/>
                    <a:gd name="connsiteY852" fmla="*/ 2114567 h 10574897"/>
                    <a:gd name="connsiteX853" fmla="*/ 1260801 w 10584443"/>
                    <a:gd name="connsiteY853" fmla="*/ 2174864 h 10574897"/>
                    <a:gd name="connsiteX854" fmla="*/ 1261486 w 10584443"/>
                    <a:gd name="connsiteY854" fmla="*/ 2174864 h 10574897"/>
                    <a:gd name="connsiteX855" fmla="*/ 1424567 w 10584443"/>
                    <a:gd name="connsiteY855" fmla="*/ 2022063 h 10574897"/>
                    <a:gd name="connsiteX856" fmla="*/ 1471845 w 10584443"/>
                    <a:gd name="connsiteY856" fmla="*/ 2002192 h 10574897"/>
                    <a:gd name="connsiteX857" fmla="*/ 1450604 w 10584443"/>
                    <a:gd name="connsiteY857" fmla="*/ 1993284 h 10574897"/>
                    <a:gd name="connsiteX858" fmla="*/ 1587645 w 10584443"/>
                    <a:gd name="connsiteY858" fmla="*/ 1852817 h 10574897"/>
                    <a:gd name="connsiteX859" fmla="*/ 1155265 w 10584443"/>
                    <a:gd name="connsiteY859" fmla="*/ 1834988 h 10574897"/>
                    <a:gd name="connsiteX860" fmla="*/ 1129227 w 10584443"/>
                    <a:gd name="connsiteY860" fmla="*/ 1882952 h 10574897"/>
                    <a:gd name="connsiteX861" fmla="*/ 1103189 w 10584443"/>
                    <a:gd name="connsiteY861" fmla="*/ 1882952 h 10574897"/>
                    <a:gd name="connsiteX862" fmla="*/ 1093596 w 10584443"/>
                    <a:gd name="connsiteY862" fmla="*/ 1889805 h 10574897"/>
                    <a:gd name="connsiteX863" fmla="*/ 1155265 w 10584443"/>
                    <a:gd name="connsiteY863" fmla="*/ 1834988 h 10574897"/>
                    <a:gd name="connsiteX864" fmla="*/ 8523298 w 10584443"/>
                    <a:gd name="connsiteY864" fmla="*/ 1822668 h 10574897"/>
                    <a:gd name="connsiteX865" fmla="*/ 8537002 w 10584443"/>
                    <a:gd name="connsiteY865" fmla="*/ 1861725 h 10574897"/>
                    <a:gd name="connsiteX866" fmla="*/ 8543169 w 10584443"/>
                    <a:gd name="connsiteY866" fmla="*/ 1848020 h 10574897"/>
                    <a:gd name="connsiteX867" fmla="*/ 8523298 w 10584443"/>
                    <a:gd name="connsiteY867" fmla="*/ 1822668 h 10574897"/>
                    <a:gd name="connsiteX868" fmla="*/ 8479959 w 10584443"/>
                    <a:gd name="connsiteY868" fmla="*/ 1815623 h 10574897"/>
                    <a:gd name="connsiteX869" fmla="*/ 8450666 w 10584443"/>
                    <a:gd name="connsiteY869" fmla="*/ 1815816 h 10574897"/>
                    <a:gd name="connsiteX870" fmla="*/ 8486297 w 10584443"/>
                    <a:gd name="connsiteY870" fmla="*/ 1852817 h 10574897"/>
                    <a:gd name="connsiteX871" fmla="*/ 8523298 w 10584443"/>
                    <a:gd name="connsiteY871" fmla="*/ 1872003 h 10574897"/>
                    <a:gd name="connsiteX872" fmla="*/ 8496575 w 10584443"/>
                    <a:gd name="connsiteY872" fmla="*/ 1821982 h 10574897"/>
                    <a:gd name="connsiteX873" fmla="*/ 8479959 w 10584443"/>
                    <a:gd name="connsiteY873" fmla="*/ 1815623 h 10574897"/>
                    <a:gd name="connsiteX874" fmla="*/ 1629936 w 10584443"/>
                    <a:gd name="connsiteY874" fmla="*/ 1795688 h 10574897"/>
                    <a:gd name="connsiteX875" fmla="*/ 1612998 w 10584443"/>
                    <a:gd name="connsiteY875" fmla="*/ 1808278 h 10574897"/>
                    <a:gd name="connsiteX876" fmla="*/ 1612314 w 10584443"/>
                    <a:gd name="connsiteY876" fmla="*/ 1808278 h 10574897"/>
                    <a:gd name="connsiteX877" fmla="*/ 1647259 w 10584443"/>
                    <a:gd name="connsiteY877" fmla="*/ 1822668 h 10574897"/>
                    <a:gd name="connsiteX878" fmla="*/ 1596553 w 10584443"/>
                    <a:gd name="connsiteY878" fmla="*/ 1867206 h 10574897"/>
                    <a:gd name="connsiteX879" fmla="*/ 1644518 w 10584443"/>
                    <a:gd name="connsiteY879" fmla="*/ 1850076 h 10574897"/>
                    <a:gd name="connsiteX880" fmla="*/ 1667129 w 10584443"/>
                    <a:gd name="connsiteY880" fmla="*/ 1798000 h 10574897"/>
                    <a:gd name="connsiteX881" fmla="*/ 1629936 w 10584443"/>
                    <a:gd name="connsiteY881" fmla="*/ 1795688 h 10574897"/>
                    <a:gd name="connsiteX882" fmla="*/ 9096816 w 10584443"/>
                    <a:gd name="connsiteY882" fmla="*/ 1776750 h 10574897"/>
                    <a:gd name="connsiteX883" fmla="*/ 9137244 w 10584443"/>
                    <a:gd name="connsiteY883" fmla="*/ 1795936 h 10574897"/>
                    <a:gd name="connsiteX884" fmla="*/ 9150262 w 10584443"/>
                    <a:gd name="connsiteY884" fmla="*/ 1835678 h 10574897"/>
                    <a:gd name="connsiteX885" fmla="*/ 9096816 w 10584443"/>
                    <a:gd name="connsiteY885" fmla="*/ 1776750 h 10574897"/>
                    <a:gd name="connsiteX886" fmla="*/ 1834320 w 10584443"/>
                    <a:gd name="connsiteY886" fmla="*/ 1728110 h 10574897"/>
                    <a:gd name="connsiteX887" fmla="*/ 1715779 w 10584443"/>
                    <a:gd name="connsiteY887" fmla="*/ 1824723 h 10574897"/>
                    <a:gd name="connsiteX888" fmla="*/ 1726957 w 10584443"/>
                    <a:gd name="connsiteY888" fmla="*/ 1832239 h 10574897"/>
                    <a:gd name="connsiteX889" fmla="*/ 1726782 w 10584443"/>
                    <a:gd name="connsiteY889" fmla="*/ 1837296 h 10574897"/>
                    <a:gd name="connsiteX890" fmla="*/ 1724002 w 10584443"/>
                    <a:gd name="connsiteY890" fmla="*/ 1839113 h 10574897"/>
                    <a:gd name="connsiteX891" fmla="*/ 1726742 w 10584443"/>
                    <a:gd name="connsiteY891" fmla="*/ 1838427 h 10574897"/>
                    <a:gd name="connsiteX892" fmla="*/ 1726782 w 10584443"/>
                    <a:gd name="connsiteY892" fmla="*/ 1837296 h 10574897"/>
                    <a:gd name="connsiteX893" fmla="*/ 1755982 w 10584443"/>
                    <a:gd name="connsiteY893" fmla="*/ 1818204 h 10574897"/>
                    <a:gd name="connsiteX894" fmla="*/ 1834320 w 10584443"/>
                    <a:gd name="connsiteY894" fmla="*/ 1728110 h 10574897"/>
                    <a:gd name="connsiteX895" fmla="*/ 2348911 w 10584443"/>
                    <a:gd name="connsiteY895" fmla="*/ 1717832 h 10574897"/>
                    <a:gd name="connsiteX896" fmla="*/ 2252982 w 10584443"/>
                    <a:gd name="connsiteY896" fmla="*/ 1771277 h 10574897"/>
                    <a:gd name="connsiteX897" fmla="*/ 2252982 w 10584443"/>
                    <a:gd name="connsiteY897" fmla="*/ 1737702 h 10574897"/>
                    <a:gd name="connsiteX898" fmla="*/ 2196795 w 10584443"/>
                    <a:gd name="connsiteY898" fmla="*/ 1783611 h 10574897"/>
                    <a:gd name="connsiteX899" fmla="*/ 2184461 w 10584443"/>
                    <a:gd name="connsiteY899" fmla="*/ 1828149 h 10574897"/>
                    <a:gd name="connsiteX900" fmla="*/ 2137183 w 10584443"/>
                    <a:gd name="connsiteY900" fmla="*/ 1855558 h 10574897"/>
                    <a:gd name="connsiteX901" fmla="*/ 2157053 w 10584443"/>
                    <a:gd name="connsiteY901" fmla="*/ 1867891 h 10574897"/>
                    <a:gd name="connsiteX902" fmla="*/ 2154312 w 10584443"/>
                    <a:gd name="connsiteY902" fmla="*/ 1869947 h 10574897"/>
                    <a:gd name="connsiteX903" fmla="*/ 2072773 w 10584443"/>
                    <a:gd name="connsiteY903" fmla="*/ 1926134 h 10574897"/>
                    <a:gd name="connsiteX904" fmla="*/ 2101551 w 10584443"/>
                    <a:gd name="connsiteY904" fmla="*/ 1935042 h 10574897"/>
                    <a:gd name="connsiteX905" fmla="*/ 1930934 w 10584443"/>
                    <a:gd name="connsiteY905" fmla="*/ 2008359 h 10574897"/>
                    <a:gd name="connsiteX906" fmla="*/ 1836376 w 10584443"/>
                    <a:gd name="connsiteY906" fmla="*/ 2107029 h 10574897"/>
                    <a:gd name="connsiteX907" fmla="*/ 1836376 w 10584443"/>
                    <a:gd name="connsiteY907" fmla="*/ 2080991 h 10574897"/>
                    <a:gd name="connsiteX908" fmla="*/ 1756891 w 10584443"/>
                    <a:gd name="connsiteY908" fmla="*/ 2141974 h 10574897"/>
                    <a:gd name="connsiteX909" fmla="*/ 1788411 w 10584443"/>
                    <a:gd name="connsiteY909" fmla="*/ 2191309 h 10574897"/>
                    <a:gd name="connsiteX910" fmla="*/ 1696594 w 10584443"/>
                    <a:gd name="connsiteY910" fmla="*/ 2277646 h 10574897"/>
                    <a:gd name="connsiteX911" fmla="*/ 1526662 w 10584443"/>
                    <a:gd name="connsiteY911" fmla="*/ 2444836 h 10574897"/>
                    <a:gd name="connsiteX912" fmla="*/ 1610942 w 10584443"/>
                    <a:gd name="connsiteY912" fmla="*/ 2423595 h 10574897"/>
                    <a:gd name="connsiteX913" fmla="*/ 1695908 w 10584443"/>
                    <a:gd name="connsiteY913" fmla="*/ 2380428 h 10574897"/>
                    <a:gd name="connsiteX914" fmla="*/ 1788411 w 10584443"/>
                    <a:gd name="connsiteY914" fmla="*/ 2324926 h 10574897"/>
                    <a:gd name="connsiteX915" fmla="*/ 1879544 w 10584443"/>
                    <a:gd name="connsiteY915" fmla="*/ 2267368 h 10574897"/>
                    <a:gd name="connsiteX916" fmla="*/ 2076198 w 10584443"/>
                    <a:gd name="connsiteY916" fmla="*/ 2137178 h 10574897"/>
                    <a:gd name="connsiteX917" fmla="*/ 2242019 w 10584443"/>
                    <a:gd name="connsiteY917" fmla="*/ 2000136 h 10574897"/>
                    <a:gd name="connsiteX918" fmla="*/ 2267372 w 10584443"/>
                    <a:gd name="connsiteY918" fmla="*/ 2023434 h 10574897"/>
                    <a:gd name="connsiteX919" fmla="*/ 2281075 w 10584443"/>
                    <a:gd name="connsiteY919" fmla="*/ 1997396 h 10574897"/>
                    <a:gd name="connsiteX920" fmla="*/ 2455118 w 10584443"/>
                    <a:gd name="connsiteY920" fmla="*/ 1839113 h 10574897"/>
                    <a:gd name="connsiteX921" fmla="*/ 2523639 w 10584443"/>
                    <a:gd name="connsiteY921" fmla="*/ 1746611 h 10574897"/>
                    <a:gd name="connsiteX922" fmla="*/ 2386597 w 10584443"/>
                    <a:gd name="connsiteY922" fmla="*/ 1717832 h 10574897"/>
                    <a:gd name="connsiteX923" fmla="*/ 2383673 w 10584443"/>
                    <a:gd name="connsiteY923" fmla="*/ 1720756 h 10574897"/>
                    <a:gd name="connsiteX924" fmla="*/ 2348911 w 10584443"/>
                    <a:gd name="connsiteY924" fmla="*/ 1717832 h 10574897"/>
                    <a:gd name="connsiteX925" fmla="*/ 1958343 w 10584443"/>
                    <a:gd name="connsiteY925" fmla="*/ 1706183 h 10574897"/>
                    <a:gd name="connsiteX926" fmla="*/ 1940527 w 10584443"/>
                    <a:gd name="connsiteY926" fmla="*/ 1745240 h 10574897"/>
                    <a:gd name="connsiteX927" fmla="*/ 1998086 w 10584443"/>
                    <a:gd name="connsiteY927" fmla="*/ 1713034 h 10574897"/>
                    <a:gd name="connsiteX928" fmla="*/ 1958343 w 10584443"/>
                    <a:gd name="connsiteY928" fmla="*/ 1706183 h 10574897"/>
                    <a:gd name="connsiteX929" fmla="*/ 2514731 w 10584443"/>
                    <a:gd name="connsiteY929" fmla="*/ 1671923 h 10574897"/>
                    <a:gd name="connsiteX930" fmla="*/ 2504453 w 10584443"/>
                    <a:gd name="connsiteY930" fmla="*/ 1688368 h 10574897"/>
                    <a:gd name="connsiteX931" fmla="*/ 2514046 w 10584443"/>
                    <a:gd name="connsiteY931" fmla="*/ 1693163 h 10574897"/>
                    <a:gd name="connsiteX932" fmla="*/ 2525009 w 10584443"/>
                    <a:gd name="connsiteY932" fmla="*/ 1682886 h 10574897"/>
                    <a:gd name="connsiteX933" fmla="*/ 9004314 w 10584443"/>
                    <a:gd name="connsiteY933" fmla="*/ 1659571 h 10574897"/>
                    <a:gd name="connsiteX934" fmla="*/ 9089964 w 10584443"/>
                    <a:gd name="connsiteY934" fmla="*/ 1756870 h 10574897"/>
                    <a:gd name="connsiteX935" fmla="*/ 9062556 w 10584443"/>
                    <a:gd name="connsiteY935" fmla="*/ 1752759 h 10574897"/>
                    <a:gd name="connsiteX936" fmla="*/ 9004314 w 10584443"/>
                    <a:gd name="connsiteY936" fmla="*/ 1659571 h 10574897"/>
                    <a:gd name="connsiteX937" fmla="*/ 1331373 w 10584443"/>
                    <a:gd name="connsiteY937" fmla="*/ 1657528 h 10574897"/>
                    <a:gd name="connsiteX938" fmla="*/ 1256000 w 10584443"/>
                    <a:gd name="connsiteY938" fmla="*/ 1759623 h 10574897"/>
                    <a:gd name="connsiteX939" fmla="*/ 1331373 w 10584443"/>
                    <a:gd name="connsiteY939" fmla="*/ 1657528 h 10574897"/>
                    <a:gd name="connsiteX940" fmla="*/ 8238252 w 10584443"/>
                    <a:gd name="connsiteY940" fmla="*/ 1610254 h 10574897"/>
                    <a:gd name="connsiteX941" fmla="*/ 8236197 w 10584443"/>
                    <a:gd name="connsiteY941" fmla="*/ 1613680 h 10574897"/>
                    <a:gd name="connsiteX942" fmla="*/ 8295125 w 10584443"/>
                    <a:gd name="connsiteY942" fmla="*/ 1650682 h 10574897"/>
                    <a:gd name="connsiteX943" fmla="*/ 8238252 w 10584443"/>
                    <a:gd name="connsiteY943" fmla="*/ 1610254 h 10574897"/>
                    <a:gd name="connsiteX944" fmla="*/ 2145404 w 10584443"/>
                    <a:gd name="connsiteY944" fmla="*/ 1593809 h 10574897"/>
                    <a:gd name="connsiteX945" fmla="*/ 2141667 w 10584443"/>
                    <a:gd name="connsiteY945" fmla="*/ 1597146 h 10574897"/>
                    <a:gd name="connsiteX946" fmla="*/ 2099239 w 10584443"/>
                    <a:gd name="connsiteY946" fmla="*/ 1622502 h 10574897"/>
                    <a:gd name="connsiteX947" fmla="*/ 2068661 w 10584443"/>
                    <a:gd name="connsiteY947" fmla="*/ 1662330 h 10574897"/>
                    <a:gd name="connsiteX948" fmla="*/ 2141667 w 10584443"/>
                    <a:gd name="connsiteY948" fmla="*/ 1597146 h 10574897"/>
                    <a:gd name="connsiteX949" fmla="*/ 2142664 w 10584443"/>
                    <a:gd name="connsiteY949" fmla="*/ 1596550 h 10574897"/>
                    <a:gd name="connsiteX950" fmla="*/ 1665759 w 10584443"/>
                    <a:gd name="connsiteY950" fmla="*/ 1590383 h 10574897"/>
                    <a:gd name="connsiteX951" fmla="*/ 1682204 w 10584443"/>
                    <a:gd name="connsiteY951" fmla="*/ 1611625 h 10574897"/>
                    <a:gd name="connsiteX952" fmla="*/ 1666444 w 10584443"/>
                    <a:gd name="connsiteY952" fmla="*/ 1590383 h 10574897"/>
                    <a:gd name="connsiteX953" fmla="*/ 8869070 w 10584443"/>
                    <a:gd name="connsiteY953" fmla="*/ 1537099 h 10574897"/>
                    <a:gd name="connsiteX954" fmla="*/ 8898106 w 10584443"/>
                    <a:gd name="connsiteY954" fmla="*/ 1541725 h 10574897"/>
                    <a:gd name="connsiteX955" fmla="*/ 8937848 w 10584443"/>
                    <a:gd name="connsiteY955" fmla="*/ 1599282 h 10574897"/>
                    <a:gd name="connsiteX956" fmla="*/ 8871383 w 10584443"/>
                    <a:gd name="connsiteY956" fmla="*/ 1564337 h 10574897"/>
                    <a:gd name="connsiteX957" fmla="*/ 8869070 w 10584443"/>
                    <a:gd name="connsiteY957" fmla="*/ 1537099 h 10574897"/>
                    <a:gd name="connsiteX958" fmla="*/ 1841842 w 10584443"/>
                    <a:gd name="connsiteY958" fmla="*/ 1536353 h 10574897"/>
                    <a:gd name="connsiteX959" fmla="*/ 1840482 w 10584443"/>
                    <a:gd name="connsiteY959" fmla="*/ 1545839 h 10574897"/>
                    <a:gd name="connsiteX960" fmla="*/ 1780869 w 10584443"/>
                    <a:gd name="connsiteY960" fmla="*/ 1580099 h 10574897"/>
                    <a:gd name="connsiteX961" fmla="*/ 1810333 w 10584443"/>
                    <a:gd name="connsiteY961" fmla="*/ 1536931 h 10574897"/>
                    <a:gd name="connsiteX962" fmla="*/ 1841842 w 10584443"/>
                    <a:gd name="connsiteY962" fmla="*/ 1536353 h 10574897"/>
                    <a:gd name="connsiteX963" fmla="*/ 8661710 w 10584443"/>
                    <a:gd name="connsiteY963" fmla="*/ 1532826 h 10574897"/>
                    <a:gd name="connsiteX964" fmla="*/ 8715156 w 10584443"/>
                    <a:gd name="connsiteY964" fmla="*/ 1575994 h 10574897"/>
                    <a:gd name="connsiteX965" fmla="*/ 8661710 w 10584443"/>
                    <a:gd name="connsiteY965" fmla="*/ 1532826 h 10574897"/>
                    <a:gd name="connsiteX966" fmla="*/ 8236881 w 10584443"/>
                    <a:gd name="connsiteY966" fmla="*/ 1521177 h 10574897"/>
                    <a:gd name="connsiteX967" fmla="*/ 8226603 w 10584443"/>
                    <a:gd name="connsiteY967" fmla="*/ 1524603 h 10574897"/>
                    <a:gd name="connsiteX968" fmla="*/ 8226603 w 10584443"/>
                    <a:gd name="connsiteY968" fmla="*/ 1535567 h 10574897"/>
                    <a:gd name="connsiteX969" fmla="*/ 8336237 w 10584443"/>
                    <a:gd name="connsiteY969" fmla="*/ 1621903 h 10574897"/>
                    <a:gd name="connsiteX970" fmla="*/ 8236881 w 10584443"/>
                    <a:gd name="connsiteY970" fmla="*/ 1521177 h 10574897"/>
                    <a:gd name="connsiteX971" fmla="*/ 2398343 w 10584443"/>
                    <a:gd name="connsiteY971" fmla="*/ 1502548 h 10574897"/>
                    <a:gd name="connsiteX972" fmla="*/ 2324243 w 10584443"/>
                    <a:gd name="connsiteY972" fmla="*/ 1556123 h 10574897"/>
                    <a:gd name="connsiteX973" fmla="*/ 2412635 w 10584443"/>
                    <a:gd name="connsiteY973" fmla="*/ 1507473 h 10574897"/>
                    <a:gd name="connsiteX974" fmla="*/ 2398343 w 10584443"/>
                    <a:gd name="connsiteY974" fmla="*/ 1502548 h 10574897"/>
                    <a:gd name="connsiteX975" fmla="*/ 8576712 w 10584443"/>
                    <a:gd name="connsiteY975" fmla="*/ 1483181 h 10574897"/>
                    <a:gd name="connsiteX976" fmla="*/ 8537687 w 10584443"/>
                    <a:gd name="connsiteY976" fmla="*/ 1488287 h 10574897"/>
                    <a:gd name="connsiteX977" fmla="*/ 8537003 w 10584443"/>
                    <a:gd name="connsiteY977" fmla="*/ 1488287 h 10574897"/>
                    <a:gd name="connsiteX978" fmla="*/ 8543855 w 10584443"/>
                    <a:gd name="connsiteY978" fmla="*/ 1499936 h 10574897"/>
                    <a:gd name="connsiteX979" fmla="*/ 8565781 w 10584443"/>
                    <a:gd name="connsiteY979" fmla="*/ 1485547 h 10574897"/>
                    <a:gd name="connsiteX980" fmla="*/ 8589078 w 10584443"/>
                    <a:gd name="connsiteY980" fmla="*/ 1506103 h 10574897"/>
                    <a:gd name="connsiteX981" fmla="*/ 8595930 w 10584443"/>
                    <a:gd name="connsiteY981" fmla="*/ 1499251 h 10574897"/>
                    <a:gd name="connsiteX982" fmla="*/ 8576712 w 10584443"/>
                    <a:gd name="connsiteY982" fmla="*/ 1483181 h 10574897"/>
                    <a:gd name="connsiteX983" fmla="*/ 1866525 w 10584443"/>
                    <a:gd name="connsiteY983" fmla="*/ 1477324 h 10574897"/>
                    <a:gd name="connsiteX984" fmla="*/ 1785671 w 10584443"/>
                    <a:gd name="connsiteY984" fmla="*/ 1533511 h 10574897"/>
                    <a:gd name="connsiteX985" fmla="*/ 1800746 w 10584443"/>
                    <a:gd name="connsiteY985" fmla="*/ 1504047 h 10574897"/>
                    <a:gd name="connsiteX986" fmla="*/ 1740447 w 10584443"/>
                    <a:gd name="connsiteY986" fmla="*/ 1538993 h 10574897"/>
                    <a:gd name="connsiteX987" fmla="*/ 1717149 w 10584443"/>
                    <a:gd name="connsiteY987" fmla="*/ 1589698 h 10574897"/>
                    <a:gd name="connsiteX988" fmla="*/ 1752095 w 10584443"/>
                    <a:gd name="connsiteY988" fmla="*/ 1589698 h 10574897"/>
                    <a:gd name="connsiteX989" fmla="*/ 1713038 w 10584443"/>
                    <a:gd name="connsiteY989" fmla="*/ 1619162 h 10574897"/>
                    <a:gd name="connsiteX990" fmla="*/ 1692483 w 10584443"/>
                    <a:gd name="connsiteY990" fmla="*/ 1604087 h 10574897"/>
                    <a:gd name="connsiteX991" fmla="*/ 1739761 w 10584443"/>
                    <a:gd name="connsiteY991" fmla="*/ 1667127 h 10574897"/>
                    <a:gd name="connsiteX992" fmla="*/ 1719205 w 10584443"/>
                    <a:gd name="connsiteY992" fmla="*/ 1656163 h 10574897"/>
                    <a:gd name="connsiteX993" fmla="*/ 1807597 w 10584443"/>
                    <a:gd name="connsiteY993" fmla="*/ 1611625 h 10574897"/>
                    <a:gd name="connsiteX994" fmla="*/ 1891878 w 10584443"/>
                    <a:gd name="connsiteY994" fmla="*/ 1528029 h 10574897"/>
                    <a:gd name="connsiteX995" fmla="*/ 1941898 w 10584443"/>
                    <a:gd name="connsiteY995" fmla="*/ 1515010 h 10574897"/>
                    <a:gd name="connsiteX996" fmla="*/ 1932305 w 10584443"/>
                    <a:gd name="connsiteY996" fmla="*/ 1483491 h 10574897"/>
                    <a:gd name="connsiteX997" fmla="*/ 1841172 w 10584443"/>
                    <a:gd name="connsiteY997" fmla="*/ 1524603 h 10574897"/>
                    <a:gd name="connsiteX998" fmla="*/ 1891878 w 10584443"/>
                    <a:gd name="connsiteY998" fmla="*/ 1477324 h 10574897"/>
                    <a:gd name="connsiteX999" fmla="*/ 1866525 w 10584443"/>
                    <a:gd name="connsiteY999" fmla="*/ 1477324 h 10574897"/>
                    <a:gd name="connsiteX1000" fmla="*/ 1978385 w 10584443"/>
                    <a:gd name="connsiteY1000" fmla="*/ 1442892 h 10574897"/>
                    <a:gd name="connsiteX1001" fmla="*/ 1946694 w 10584443"/>
                    <a:gd name="connsiteY1001" fmla="*/ 1455397 h 10574897"/>
                    <a:gd name="connsiteX1002" fmla="*/ 1946694 w 10584443"/>
                    <a:gd name="connsiteY1002" fmla="*/ 1458138 h 10574897"/>
                    <a:gd name="connsiteX1003" fmla="*/ 1986436 w 10584443"/>
                    <a:gd name="connsiteY1003" fmla="*/ 1462249 h 10574897"/>
                    <a:gd name="connsiteX1004" fmla="*/ 1978385 w 10584443"/>
                    <a:gd name="connsiteY1004" fmla="*/ 1442892 h 10574897"/>
                    <a:gd name="connsiteX1005" fmla="*/ 1572250 w 10584443"/>
                    <a:gd name="connsiteY1005" fmla="*/ 1429498 h 10574897"/>
                    <a:gd name="connsiteX1006" fmla="*/ 1557496 w 10584443"/>
                    <a:gd name="connsiteY1006" fmla="*/ 1432785 h 10574897"/>
                    <a:gd name="connsiteX1007" fmla="*/ 1536940 w 10584443"/>
                    <a:gd name="connsiteY1007" fmla="*/ 1457453 h 10574897"/>
                    <a:gd name="connsiteX1008" fmla="*/ 1507476 w 10584443"/>
                    <a:gd name="connsiteY1008" fmla="*/ 1519807 h 10574897"/>
                    <a:gd name="connsiteX1009" fmla="*/ 1582849 w 10584443"/>
                    <a:gd name="connsiteY1009" fmla="*/ 1450601 h 10574897"/>
                    <a:gd name="connsiteX1010" fmla="*/ 1572250 w 10584443"/>
                    <a:gd name="connsiteY1010" fmla="*/ 1429498 h 10574897"/>
                    <a:gd name="connsiteX1011" fmla="*/ 8606163 w 10584443"/>
                    <a:gd name="connsiteY1011" fmla="*/ 1398285 h 10574897"/>
                    <a:gd name="connsiteX1012" fmla="*/ 8519187 w 10584443"/>
                    <a:gd name="connsiteY1012" fmla="*/ 1414285 h 10574897"/>
                    <a:gd name="connsiteX1013" fmla="*/ 8645265 w 10584443"/>
                    <a:gd name="connsiteY1013" fmla="*/ 1495139 h 10574897"/>
                    <a:gd name="connsiteX1014" fmla="*/ 8604153 w 10584443"/>
                    <a:gd name="connsiteY1014" fmla="*/ 1440323 h 10574897"/>
                    <a:gd name="connsiteX1015" fmla="*/ 8654173 w 10584443"/>
                    <a:gd name="connsiteY1015" fmla="*/ 1432100 h 10574897"/>
                    <a:gd name="connsiteX1016" fmla="*/ 8654173 w 10584443"/>
                    <a:gd name="connsiteY1016" fmla="*/ 1428674 h 10574897"/>
                    <a:gd name="connsiteX1017" fmla="*/ 8606163 w 10584443"/>
                    <a:gd name="connsiteY1017" fmla="*/ 1398285 h 10574897"/>
                    <a:gd name="connsiteX1018" fmla="*/ 2353022 w 10584443"/>
                    <a:gd name="connsiteY1018" fmla="*/ 1365635 h 10574897"/>
                    <a:gd name="connsiteX1019" fmla="*/ 2274223 w 10584443"/>
                    <a:gd name="connsiteY1019" fmla="*/ 1454027 h 10574897"/>
                    <a:gd name="connsiteX1020" fmla="*/ 2309169 w 10584443"/>
                    <a:gd name="connsiteY1020" fmla="*/ 1438952 h 10574897"/>
                    <a:gd name="connsiteX1021" fmla="*/ 2353022 w 10584443"/>
                    <a:gd name="connsiteY1021" fmla="*/ 1365635 h 10574897"/>
                    <a:gd name="connsiteX1022" fmla="*/ 8439703 w 10584443"/>
                    <a:gd name="connsiteY1022" fmla="*/ 1343023 h 10574897"/>
                    <a:gd name="connsiteX1023" fmla="*/ 8521243 w 10584443"/>
                    <a:gd name="connsiteY1023" fmla="*/ 1398525 h 10574897"/>
                    <a:gd name="connsiteX1024" fmla="*/ 8521243 w 10584443"/>
                    <a:gd name="connsiteY1024" fmla="*/ 1395099 h 10574897"/>
                    <a:gd name="connsiteX1025" fmla="*/ 8439703 w 10584443"/>
                    <a:gd name="connsiteY1025" fmla="*/ 1343023 h 10574897"/>
                    <a:gd name="connsiteX1026" fmla="*/ 8463685 w 10584443"/>
                    <a:gd name="connsiteY1026" fmla="*/ 1314930 h 10574897"/>
                    <a:gd name="connsiteX1027" fmla="*/ 8518502 w 10584443"/>
                    <a:gd name="connsiteY1027" fmla="*/ 1373858 h 10574897"/>
                    <a:gd name="connsiteX1028" fmla="*/ 8463685 w 10584443"/>
                    <a:gd name="connsiteY1028" fmla="*/ 1318356 h 10574897"/>
                    <a:gd name="connsiteX1029" fmla="*/ 2366010 w 10584443"/>
                    <a:gd name="connsiteY1029" fmla="*/ 1307639 h 10574897"/>
                    <a:gd name="connsiteX1030" fmla="*/ 2316706 w 10584443"/>
                    <a:gd name="connsiteY1030" fmla="*/ 1318356 h 10574897"/>
                    <a:gd name="connsiteX1031" fmla="*/ 2213925 w 10584443"/>
                    <a:gd name="connsiteY1031" fmla="*/ 1370432 h 10574897"/>
                    <a:gd name="connsiteX1032" fmla="*/ 2176924 w 10584443"/>
                    <a:gd name="connsiteY1032" fmla="*/ 1422507 h 10574897"/>
                    <a:gd name="connsiteX1033" fmla="*/ 2198851 w 10584443"/>
                    <a:gd name="connsiteY1033" fmla="*/ 1510214 h 10574897"/>
                    <a:gd name="connsiteX1034" fmla="*/ 2272854 w 10584443"/>
                    <a:gd name="connsiteY1034" fmla="*/ 1377969 h 10574897"/>
                    <a:gd name="connsiteX1035" fmla="*/ 2377004 w 10584443"/>
                    <a:gd name="connsiteY1035" fmla="*/ 1309448 h 10574897"/>
                    <a:gd name="connsiteX1036" fmla="*/ 2366010 w 10584443"/>
                    <a:gd name="connsiteY1036" fmla="*/ 1307639 h 10574897"/>
                    <a:gd name="connsiteX1037" fmla="*/ 3014066 w 10584443"/>
                    <a:gd name="connsiteY1037" fmla="*/ 1306140 h 10574897"/>
                    <a:gd name="connsiteX1038" fmla="*/ 3001915 w 10584443"/>
                    <a:gd name="connsiteY1038" fmla="*/ 1306707 h 10574897"/>
                    <a:gd name="connsiteX1039" fmla="*/ 2868985 w 10584443"/>
                    <a:gd name="connsiteY1039" fmla="*/ 1399896 h 10574897"/>
                    <a:gd name="connsiteX1040" fmla="*/ 2727831 w 10584443"/>
                    <a:gd name="connsiteY1040" fmla="*/ 1474583 h 10574897"/>
                    <a:gd name="connsiteX1041" fmla="*/ 2715497 w 10584443"/>
                    <a:gd name="connsiteY1041" fmla="*/ 1451286 h 10574897"/>
                    <a:gd name="connsiteX1042" fmla="*/ 2646976 w 10584443"/>
                    <a:gd name="connsiteY1042" fmla="*/ 1530770 h 10574897"/>
                    <a:gd name="connsiteX1043" fmla="*/ 2646291 w 10584443"/>
                    <a:gd name="connsiteY1043" fmla="*/ 1530770 h 10574897"/>
                    <a:gd name="connsiteX1044" fmla="*/ 2638068 w 10584443"/>
                    <a:gd name="connsiteY1044" fmla="*/ 1517066 h 10574897"/>
                    <a:gd name="connsiteX1045" fmla="*/ 2626420 w 10584443"/>
                    <a:gd name="connsiteY1045" fmla="*/ 1528029 h 10574897"/>
                    <a:gd name="connsiteX1046" fmla="*/ 2637383 w 10584443"/>
                    <a:gd name="connsiteY1046" fmla="*/ 1564345 h 10574897"/>
                    <a:gd name="connsiteX1047" fmla="*/ 2605178 w 10584443"/>
                    <a:gd name="connsiteY1047" fmla="*/ 1666441 h 10574897"/>
                    <a:gd name="connsiteX1048" fmla="*/ 2610660 w 10584443"/>
                    <a:gd name="connsiteY1048" fmla="*/ 1683571 h 10574897"/>
                    <a:gd name="connsiteX1049" fmla="*/ 2638069 w 10584443"/>
                    <a:gd name="connsiteY1049" fmla="*/ 1683571 h 10574897"/>
                    <a:gd name="connsiteX1050" fmla="*/ 2652458 w 10584443"/>
                    <a:gd name="connsiteY1050" fmla="*/ 1671923 h 10574897"/>
                    <a:gd name="connsiteX1051" fmla="*/ 2748387 w 10584443"/>
                    <a:gd name="connsiteY1051" fmla="*/ 1625329 h 10574897"/>
                    <a:gd name="connsiteX1052" fmla="*/ 2794296 w 10584443"/>
                    <a:gd name="connsiteY1052" fmla="*/ 1578050 h 10574897"/>
                    <a:gd name="connsiteX1053" fmla="*/ 2800075 w 10584443"/>
                    <a:gd name="connsiteY1053" fmla="*/ 1568993 h 10574897"/>
                    <a:gd name="connsiteX1054" fmla="*/ 2853224 w 10584443"/>
                    <a:gd name="connsiteY1054" fmla="*/ 1565031 h 10574897"/>
                    <a:gd name="connsiteX1055" fmla="*/ 2857335 w 10584443"/>
                    <a:gd name="connsiteY1055" fmla="*/ 1613680 h 10574897"/>
                    <a:gd name="connsiteX1056" fmla="*/ 2849798 w 10584443"/>
                    <a:gd name="connsiteY1056" fmla="*/ 1625329 h 10574897"/>
                    <a:gd name="connsiteX1057" fmla="*/ 2860076 w 10584443"/>
                    <a:gd name="connsiteY1057" fmla="*/ 1634236 h 10574897"/>
                    <a:gd name="connsiteX1058" fmla="*/ 2923800 w 10584443"/>
                    <a:gd name="connsiteY1058" fmla="*/ 1589013 h 10574897"/>
                    <a:gd name="connsiteX1059" fmla="*/ 2945042 w 10584443"/>
                    <a:gd name="connsiteY1059" fmla="*/ 1526659 h 10574897"/>
                    <a:gd name="connsiteX1060" fmla="*/ 2963919 w 10584443"/>
                    <a:gd name="connsiteY1060" fmla="*/ 1510350 h 10574897"/>
                    <a:gd name="connsiteX1061" fmla="*/ 2951894 w 10584443"/>
                    <a:gd name="connsiteY1061" fmla="*/ 1432785 h 10574897"/>
                    <a:gd name="connsiteX1062" fmla="*/ 2945337 w 10584443"/>
                    <a:gd name="connsiteY1062" fmla="*/ 1424469 h 10574897"/>
                    <a:gd name="connsiteX1063" fmla="*/ 2959431 w 10584443"/>
                    <a:gd name="connsiteY1063" fmla="*/ 1369061 h 10574897"/>
                    <a:gd name="connsiteX1064" fmla="*/ 3021100 w 10584443"/>
                    <a:gd name="connsiteY1064" fmla="*/ 1319726 h 10574897"/>
                    <a:gd name="connsiteX1065" fmla="*/ 3014066 w 10584443"/>
                    <a:gd name="connsiteY1065" fmla="*/ 1306140 h 10574897"/>
                    <a:gd name="connsiteX1066" fmla="*/ 2956690 w 10584443"/>
                    <a:gd name="connsiteY1066" fmla="*/ 1291633 h 10574897"/>
                    <a:gd name="connsiteX1067" fmla="*/ 2920653 w 10584443"/>
                    <a:gd name="connsiteY1067" fmla="*/ 1326996 h 10574897"/>
                    <a:gd name="connsiteX1068" fmla="*/ 2910323 w 10584443"/>
                    <a:gd name="connsiteY1068" fmla="*/ 1341339 h 10574897"/>
                    <a:gd name="connsiteX1069" fmla="*/ 2909411 w 10584443"/>
                    <a:gd name="connsiteY1069" fmla="*/ 1341653 h 10574897"/>
                    <a:gd name="connsiteX1070" fmla="*/ 2910096 w 10584443"/>
                    <a:gd name="connsiteY1070" fmla="*/ 1341653 h 10574897"/>
                    <a:gd name="connsiteX1071" fmla="*/ 2910323 w 10584443"/>
                    <a:gd name="connsiteY1071" fmla="*/ 1341339 h 10574897"/>
                    <a:gd name="connsiteX1072" fmla="*/ 2936263 w 10584443"/>
                    <a:gd name="connsiteY1072" fmla="*/ 1332392 h 10574897"/>
                    <a:gd name="connsiteX1073" fmla="*/ 2956690 w 10584443"/>
                    <a:gd name="connsiteY1073" fmla="*/ 1291633 h 10574897"/>
                    <a:gd name="connsiteX1074" fmla="*/ 7899074 w 10584443"/>
                    <a:gd name="connsiteY1074" fmla="*/ 1266280 h 10574897"/>
                    <a:gd name="connsiteX1075" fmla="*/ 7899074 w 10584443"/>
                    <a:gd name="connsiteY1075" fmla="*/ 1299170 h 10574897"/>
                    <a:gd name="connsiteX1076" fmla="*/ 7908667 w 10584443"/>
                    <a:gd name="connsiteY1076" fmla="*/ 1315615 h 10574897"/>
                    <a:gd name="connsiteX1077" fmla="*/ 7942242 w 10584443"/>
                    <a:gd name="connsiteY1077" fmla="*/ 1315615 h 10574897"/>
                    <a:gd name="connsiteX1078" fmla="*/ 7899074 w 10584443"/>
                    <a:gd name="connsiteY1078" fmla="*/ 1266280 h 10574897"/>
                    <a:gd name="connsiteX1079" fmla="*/ 8526038 w 10584443"/>
                    <a:gd name="connsiteY1079" fmla="*/ 1236113 h 10574897"/>
                    <a:gd name="connsiteX1080" fmla="*/ 8591133 w 10584443"/>
                    <a:gd name="connsiteY1080" fmla="*/ 1255299 h 10574897"/>
                    <a:gd name="connsiteX1081" fmla="*/ 8620596 w 10584443"/>
                    <a:gd name="connsiteY1081" fmla="*/ 1296411 h 10574897"/>
                    <a:gd name="connsiteX1082" fmla="*/ 8526038 w 10584443"/>
                    <a:gd name="connsiteY1082" fmla="*/ 1236113 h 10574897"/>
                    <a:gd name="connsiteX1083" fmla="*/ 2048100 w 10584443"/>
                    <a:gd name="connsiteY1083" fmla="*/ 1213513 h 10574897"/>
                    <a:gd name="connsiteX1084" fmla="*/ 1998765 w 10584443"/>
                    <a:gd name="connsiteY1084" fmla="*/ 1266959 h 10574897"/>
                    <a:gd name="connsiteX1085" fmla="*/ 2023433 w 10584443"/>
                    <a:gd name="connsiteY1085" fmla="*/ 1286830 h 10574897"/>
                    <a:gd name="connsiteX1086" fmla="*/ 1908318 w 10584443"/>
                    <a:gd name="connsiteY1086" fmla="*/ 1347814 h 10574897"/>
                    <a:gd name="connsiteX1087" fmla="*/ 1989858 w 10584443"/>
                    <a:gd name="connsiteY1087" fmla="*/ 1252570 h 10574897"/>
                    <a:gd name="connsiteX1088" fmla="*/ 2048100 w 10584443"/>
                    <a:gd name="connsiteY1088" fmla="*/ 1213513 h 10574897"/>
                    <a:gd name="connsiteX1089" fmla="*/ 2034386 w 10584443"/>
                    <a:gd name="connsiteY1089" fmla="*/ 1191578 h 10574897"/>
                    <a:gd name="connsiteX1090" fmla="*/ 1885011 w 10584443"/>
                    <a:gd name="connsiteY1090" fmla="*/ 1293674 h 10574897"/>
                    <a:gd name="connsiteX1091" fmla="*/ 1981625 w 10584443"/>
                    <a:gd name="connsiteY1091" fmla="*/ 1220357 h 10574897"/>
                    <a:gd name="connsiteX1092" fmla="*/ 2034386 w 10584443"/>
                    <a:gd name="connsiteY1092" fmla="*/ 1191578 h 10574897"/>
                    <a:gd name="connsiteX1093" fmla="*/ 3220495 w 10584443"/>
                    <a:gd name="connsiteY1093" fmla="*/ 1188167 h 10574897"/>
                    <a:gd name="connsiteX1094" fmla="*/ 3210902 w 10584443"/>
                    <a:gd name="connsiteY1094" fmla="*/ 1203241 h 10574897"/>
                    <a:gd name="connsiteX1095" fmla="*/ 3215013 w 10584443"/>
                    <a:gd name="connsiteY1095" fmla="*/ 1207353 h 10574897"/>
                    <a:gd name="connsiteX1096" fmla="*/ 3222551 w 10584443"/>
                    <a:gd name="connsiteY1096" fmla="*/ 1207353 h 10574897"/>
                    <a:gd name="connsiteX1097" fmla="*/ 3232144 w 10584443"/>
                    <a:gd name="connsiteY1097" fmla="*/ 1199816 h 10574897"/>
                    <a:gd name="connsiteX1098" fmla="*/ 3232144 w 10584443"/>
                    <a:gd name="connsiteY1098" fmla="*/ 1195705 h 10574897"/>
                    <a:gd name="connsiteX1099" fmla="*/ 3225292 w 10584443"/>
                    <a:gd name="connsiteY1099" fmla="*/ 1188167 h 10574897"/>
                    <a:gd name="connsiteX1100" fmla="*/ 3220495 w 10584443"/>
                    <a:gd name="connsiteY1100" fmla="*/ 1188167 h 10574897"/>
                    <a:gd name="connsiteX1101" fmla="*/ 8463685 w 10584443"/>
                    <a:gd name="connsiteY1101" fmla="*/ 1153897 h 10574897"/>
                    <a:gd name="connsiteX1102" fmla="*/ 8532205 w 10584443"/>
                    <a:gd name="connsiteY1102" fmla="*/ 1229270 h 10574897"/>
                    <a:gd name="connsiteX1103" fmla="*/ 8463685 w 10584443"/>
                    <a:gd name="connsiteY1103" fmla="*/ 1153897 h 10574897"/>
                    <a:gd name="connsiteX1104" fmla="*/ 8394479 w 10584443"/>
                    <a:gd name="connsiteY1104" fmla="*/ 1143619 h 10574897"/>
                    <a:gd name="connsiteX1105" fmla="*/ 8427369 w 10584443"/>
                    <a:gd name="connsiteY1105" fmla="*/ 1151841 h 10574897"/>
                    <a:gd name="connsiteX1106" fmla="*/ 8436277 w 10584443"/>
                    <a:gd name="connsiteY1106" fmla="*/ 1186102 h 10574897"/>
                    <a:gd name="connsiteX1107" fmla="*/ 8403387 w 10584443"/>
                    <a:gd name="connsiteY1107" fmla="*/ 1177879 h 10574897"/>
                    <a:gd name="connsiteX1108" fmla="*/ 8394479 w 10584443"/>
                    <a:gd name="connsiteY1108" fmla="*/ 1143619 h 10574897"/>
                    <a:gd name="connsiteX1109" fmla="*/ 8359876 w 10584443"/>
                    <a:gd name="connsiteY1109" fmla="*/ 1111275 h 10574897"/>
                    <a:gd name="connsiteX1110" fmla="*/ 8379404 w 10584443"/>
                    <a:gd name="connsiteY1110" fmla="*/ 1116211 h 10574897"/>
                    <a:gd name="connsiteX1111" fmla="*/ 8388312 w 10584443"/>
                    <a:gd name="connsiteY1111" fmla="*/ 1150471 h 10574897"/>
                    <a:gd name="connsiteX1112" fmla="*/ 8350626 w 10584443"/>
                    <a:gd name="connsiteY1112" fmla="*/ 1133341 h 10574897"/>
                    <a:gd name="connsiteX1113" fmla="*/ 8359876 w 10584443"/>
                    <a:gd name="connsiteY1113" fmla="*/ 1111275 h 10574897"/>
                    <a:gd name="connsiteX1114" fmla="*/ 7602379 w 10584443"/>
                    <a:gd name="connsiteY1114" fmla="*/ 1045644 h 10574897"/>
                    <a:gd name="connsiteX1115" fmla="*/ 7533858 w 10584443"/>
                    <a:gd name="connsiteY1115" fmla="*/ 1063460 h 10574897"/>
                    <a:gd name="connsiteX1116" fmla="*/ 7546192 w 10584443"/>
                    <a:gd name="connsiteY1116" fmla="*/ 1074423 h 10574897"/>
                    <a:gd name="connsiteX1117" fmla="*/ 7610602 w 10584443"/>
                    <a:gd name="connsiteY1117" fmla="*/ 1101831 h 10574897"/>
                    <a:gd name="connsiteX1118" fmla="*/ 7811368 w 10584443"/>
                    <a:gd name="connsiteY1118" fmla="*/ 1201871 h 10574897"/>
                    <a:gd name="connsiteX1119" fmla="*/ 7602379 w 10584443"/>
                    <a:gd name="connsiteY1119" fmla="*/ 1045644 h 10574897"/>
                    <a:gd name="connsiteX1120" fmla="*/ 2163220 w 10584443"/>
                    <a:gd name="connsiteY1120" fmla="*/ 1031940 h 10574897"/>
                    <a:gd name="connsiteX1121" fmla="*/ 2047420 w 10584443"/>
                    <a:gd name="connsiteY1121" fmla="*/ 1096350 h 10574897"/>
                    <a:gd name="connsiteX1122" fmla="*/ 2163220 w 10584443"/>
                    <a:gd name="connsiteY1122" fmla="*/ 1031940 h 10574897"/>
                    <a:gd name="connsiteX1123" fmla="*/ 7468764 w 10584443"/>
                    <a:gd name="connsiteY1123" fmla="*/ 1014810 h 10574897"/>
                    <a:gd name="connsiteX1124" fmla="*/ 7519469 w 10584443"/>
                    <a:gd name="connsiteY1124" fmla="*/ 1056607 h 10574897"/>
                    <a:gd name="connsiteX1125" fmla="*/ 7468764 w 10584443"/>
                    <a:gd name="connsiteY1125" fmla="*/ 1014810 h 10574897"/>
                    <a:gd name="connsiteX1126" fmla="*/ 8217009 w 10584443"/>
                    <a:gd name="connsiteY1126" fmla="*/ 1014801 h 10574897"/>
                    <a:gd name="connsiteX1127" fmla="*/ 8313624 w 10584443"/>
                    <a:gd name="connsiteY1127" fmla="*/ 1100452 h 10574897"/>
                    <a:gd name="connsiteX1128" fmla="*/ 8221806 w 10584443"/>
                    <a:gd name="connsiteY1128" fmla="*/ 1054543 h 10574897"/>
                    <a:gd name="connsiteX1129" fmla="*/ 8217009 w 10584443"/>
                    <a:gd name="connsiteY1129" fmla="*/ 1014801 h 10574897"/>
                    <a:gd name="connsiteX1130" fmla="*/ 2432036 w 10584443"/>
                    <a:gd name="connsiteY1130" fmla="*/ 998253 h 10574897"/>
                    <a:gd name="connsiteX1131" fmla="*/ 2443455 w 10584443"/>
                    <a:gd name="connsiteY1131" fmla="*/ 1003145 h 10574897"/>
                    <a:gd name="connsiteX1132" fmla="*/ 2334507 w 10584443"/>
                    <a:gd name="connsiteY1132" fmla="*/ 1051109 h 10574897"/>
                    <a:gd name="connsiteX1133" fmla="*/ 2338618 w 10584443"/>
                    <a:gd name="connsiteY1133" fmla="*/ 1016848 h 10574897"/>
                    <a:gd name="connsiteX1134" fmla="*/ 2432036 w 10584443"/>
                    <a:gd name="connsiteY1134" fmla="*/ 998253 h 10574897"/>
                    <a:gd name="connsiteX1135" fmla="*/ 8089561 w 10584443"/>
                    <a:gd name="connsiteY1135" fmla="*/ 966141 h 10574897"/>
                    <a:gd name="connsiteX1136" fmla="*/ 8166990 w 10584443"/>
                    <a:gd name="connsiteY1136" fmla="*/ 996975 h 10574897"/>
                    <a:gd name="connsiteX1137" fmla="*/ 8183435 w 10584443"/>
                    <a:gd name="connsiteY1137" fmla="*/ 1023698 h 10574897"/>
                    <a:gd name="connsiteX1138" fmla="*/ 8089561 w 10584443"/>
                    <a:gd name="connsiteY1138" fmla="*/ 966141 h 10574897"/>
                    <a:gd name="connsiteX1139" fmla="*/ 2290626 w 10584443"/>
                    <a:gd name="connsiteY1139" fmla="*/ 958023 h 10574897"/>
                    <a:gd name="connsiteX1140" fmla="*/ 2239064 w 10584443"/>
                    <a:gd name="connsiteY1140" fmla="*/ 973869 h 10574897"/>
                    <a:gd name="connsiteX1141" fmla="*/ 2221421 w 10584443"/>
                    <a:gd name="connsiteY1141" fmla="*/ 987092 h 10574897"/>
                    <a:gd name="connsiteX1142" fmla="*/ 2220092 w 10584443"/>
                    <a:gd name="connsiteY1142" fmla="*/ 986031 h 10574897"/>
                    <a:gd name="connsiteX1143" fmla="*/ 2220092 w 10584443"/>
                    <a:gd name="connsiteY1143" fmla="*/ 988087 h 10574897"/>
                    <a:gd name="connsiteX1144" fmla="*/ 2221421 w 10584443"/>
                    <a:gd name="connsiteY1144" fmla="*/ 987092 h 10574897"/>
                    <a:gd name="connsiteX1145" fmla="*/ 2228754 w 10584443"/>
                    <a:gd name="connsiteY1145" fmla="*/ 992947 h 10574897"/>
                    <a:gd name="connsiteX1146" fmla="*/ 2299576 w 10584443"/>
                    <a:gd name="connsiteY1146" fmla="*/ 966160 h 10574897"/>
                    <a:gd name="connsiteX1147" fmla="*/ 2290626 w 10584443"/>
                    <a:gd name="connsiteY1147" fmla="*/ 958023 h 10574897"/>
                    <a:gd name="connsiteX1148" fmla="*/ 6029828 w 10584443"/>
                    <a:gd name="connsiteY1148" fmla="*/ 940122 h 10574897"/>
                    <a:gd name="connsiteX1149" fmla="*/ 5986660 w 10584443"/>
                    <a:gd name="connsiteY1149" fmla="*/ 945604 h 10574897"/>
                    <a:gd name="connsiteX1150" fmla="*/ 5999679 w 10584443"/>
                    <a:gd name="connsiteY1150" fmla="*/ 988772 h 10574897"/>
                    <a:gd name="connsiteX1151" fmla="*/ 6075737 w 10584443"/>
                    <a:gd name="connsiteY1151" fmla="*/ 1006587 h 10574897"/>
                    <a:gd name="connsiteX1152" fmla="*/ 6106571 w 10584443"/>
                    <a:gd name="connsiteY1152" fmla="*/ 1014125 h 10574897"/>
                    <a:gd name="connsiteX1153" fmla="*/ 6098348 w 10584443"/>
                    <a:gd name="connsiteY1153" fmla="*/ 1014125 h 10574897"/>
                    <a:gd name="connsiteX1154" fmla="*/ 6124386 w 10584443"/>
                    <a:gd name="connsiteY1154" fmla="*/ 1025773 h 10574897"/>
                    <a:gd name="connsiteX1155" fmla="*/ 6124386 w 10584443"/>
                    <a:gd name="connsiteY1155" fmla="*/ 1013439 h 10574897"/>
                    <a:gd name="connsiteX1156" fmla="*/ 6205241 w 10584443"/>
                    <a:gd name="connsiteY1156" fmla="*/ 1038792 h 10574897"/>
                    <a:gd name="connsiteX1157" fmla="*/ 6129183 w 10584443"/>
                    <a:gd name="connsiteY1157" fmla="*/ 1027829 h 10574897"/>
                    <a:gd name="connsiteX1158" fmla="*/ 6168239 w 10584443"/>
                    <a:gd name="connsiteY1158" fmla="*/ 1041533 h 10574897"/>
                    <a:gd name="connsiteX1159" fmla="*/ 6264169 w 10584443"/>
                    <a:gd name="connsiteY1159" fmla="*/ 1061404 h 10574897"/>
                    <a:gd name="connsiteX1160" fmla="*/ 6251835 w 10584443"/>
                    <a:gd name="connsiteY1160" fmla="*/ 1050441 h 10574897"/>
                    <a:gd name="connsiteX1161" fmla="*/ 6299800 w 10584443"/>
                    <a:gd name="connsiteY1161" fmla="*/ 1040162 h 10574897"/>
                    <a:gd name="connsiteX1162" fmla="*/ 6299800 w 10584443"/>
                    <a:gd name="connsiteY1162" fmla="*/ 1070312 h 10574897"/>
                    <a:gd name="connsiteX1163" fmla="*/ 6413544 w 10584443"/>
                    <a:gd name="connsiteY1163" fmla="*/ 1096350 h 10574897"/>
                    <a:gd name="connsiteX1164" fmla="*/ 6345023 w 10584443"/>
                    <a:gd name="connsiteY1164" fmla="*/ 1069626 h 10574897"/>
                    <a:gd name="connsiteX1165" fmla="*/ 6423822 w 10584443"/>
                    <a:gd name="connsiteY1165" fmla="*/ 1081275 h 10574897"/>
                    <a:gd name="connsiteX1166" fmla="*/ 6416285 w 10584443"/>
                    <a:gd name="connsiteY1166" fmla="*/ 1044959 h 10574897"/>
                    <a:gd name="connsiteX1167" fmla="*/ 6362839 w 10584443"/>
                    <a:gd name="connsiteY1167" fmla="*/ 1044959 h 10574897"/>
                    <a:gd name="connsiteX1168" fmla="*/ 6355301 w 10584443"/>
                    <a:gd name="connsiteY1168" fmla="*/ 1016180 h 10574897"/>
                    <a:gd name="connsiteX1169" fmla="*/ 6140832 w 10584443"/>
                    <a:gd name="connsiteY1169" fmla="*/ 987401 h 10574897"/>
                    <a:gd name="connsiteX1170" fmla="*/ 6063403 w 10584443"/>
                    <a:gd name="connsiteY1170" fmla="*/ 978494 h 10574897"/>
                    <a:gd name="connsiteX1171" fmla="*/ 6029828 w 10584443"/>
                    <a:gd name="connsiteY1171" fmla="*/ 940122 h 10574897"/>
                    <a:gd name="connsiteX1172" fmla="*/ 4962960 w 10584443"/>
                    <a:gd name="connsiteY1172" fmla="*/ 929244 h 10574897"/>
                    <a:gd name="connsiteX1173" fmla="*/ 4956108 w 10584443"/>
                    <a:gd name="connsiteY1173" fmla="*/ 930529 h 10574897"/>
                    <a:gd name="connsiteX1174" fmla="*/ 4951312 w 10584443"/>
                    <a:gd name="connsiteY1174" fmla="*/ 941493 h 10574897"/>
                    <a:gd name="connsiteX1175" fmla="*/ 4960905 w 10584443"/>
                    <a:gd name="connsiteY1175" fmla="*/ 953141 h 10574897"/>
                    <a:gd name="connsiteX1176" fmla="*/ 4967757 w 10584443"/>
                    <a:gd name="connsiteY1176" fmla="*/ 930529 h 10574897"/>
                    <a:gd name="connsiteX1177" fmla="*/ 4962960 w 10584443"/>
                    <a:gd name="connsiteY1177" fmla="*/ 929244 h 10574897"/>
                    <a:gd name="connsiteX1178" fmla="*/ 2492800 w 10584443"/>
                    <a:gd name="connsiteY1178" fmla="*/ 922300 h 10574897"/>
                    <a:gd name="connsiteX1179" fmla="*/ 2372889 w 10584443"/>
                    <a:gd name="connsiteY1179" fmla="*/ 995617 h 10574897"/>
                    <a:gd name="connsiteX1180" fmla="*/ 2492800 w 10584443"/>
                    <a:gd name="connsiteY1180" fmla="*/ 922300 h 10574897"/>
                    <a:gd name="connsiteX1181" fmla="*/ 8089561 w 10584443"/>
                    <a:gd name="connsiteY1181" fmla="*/ 918872 h 10574897"/>
                    <a:gd name="connsiteX1182" fmla="*/ 8127932 w 10584443"/>
                    <a:gd name="connsiteY1182" fmla="*/ 918872 h 10574897"/>
                    <a:gd name="connsiteX1183" fmla="*/ 8156026 w 10584443"/>
                    <a:gd name="connsiteY1183" fmla="*/ 931891 h 10574897"/>
                    <a:gd name="connsiteX1184" fmla="*/ 8172471 w 10584443"/>
                    <a:gd name="connsiteY1184" fmla="*/ 959299 h 10574897"/>
                    <a:gd name="connsiteX1185" fmla="*/ 8101210 w 10584443"/>
                    <a:gd name="connsiteY1185" fmla="*/ 953132 h 10574897"/>
                    <a:gd name="connsiteX1186" fmla="*/ 8089561 w 10584443"/>
                    <a:gd name="connsiteY1186" fmla="*/ 918872 h 10574897"/>
                    <a:gd name="connsiteX1187" fmla="*/ 2892502 w 10584443"/>
                    <a:gd name="connsiteY1187" fmla="*/ 914809 h 10574897"/>
                    <a:gd name="connsiteX1188" fmla="*/ 2887442 w 10584443"/>
                    <a:gd name="connsiteY1188" fmla="*/ 917532 h 10574897"/>
                    <a:gd name="connsiteX1189" fmla="*/ 2878021 w 10584443"/>
                    <a:gd name="connsiteY1189" fmla="*/ 919353 h 10574897"/>
                    <a:gd name="connsiteX1190" fmla="*/ 2877891 w 10584443"/>
                    <a:gd name="connsiteY1190" fmla="*/ 918195 h 10574897"/>
                    <a:gd name="connsiteX1191" fmla="*/ 7289925 w 10584443"/>
                    <a:gd name="connsiteY1191" fmla="*/ 878453 h 10574897"/>
                    <a:gd name="connsiteX1192" fmla="*/ 7310481 w 10584443"/>
                    <a:gd name="connsiteY1192" fmla="*/ 917510 h 10574897"/>
                    <a:gd name="connsiteX1193" fmla="*/ 7393391 w 10584443"/>
                    <a:gd name="connsiteY1193" fmla="*/ 942178 h 10574897"/>
                    <a:gd name="connsiteX1194" fmla="*/ 7289925 w 10584443"/>
                    <a:gd name="connsiteY1194" fmla="*/ 878453 h 10574897"/>
                    <a:gd name="connsiteX1195" fmla="*/ 7079566 w 10584443"/>
                    <a:gd name="connsiteY1195" fmla="*/ 860638 h 10574897"/>
                    <a:gd name="connsiteX1196" fmla="*/ 6991859 w 10584443"/>
                    <a:gd name="connsiteY1196" fmla="*/ 870916 h 10574897"/>
                    <a:gd name="connsiteX1197" fmla="*/ 7044620 w 10584443"/>
                    <a:gd name="connsiteY1197" fmla="*/ 907917 h 10574897"/>
                    <a:gd name="connsiteX1198" fmla="*/ 7090529 w 10584443"/>
                    <a:gd name="connsiteY1198" fmla="*/ 898324 h 10574897"/>
                    <a:gd name="connsiteX1199" fmla="*/ 7094640 w 10584443"/>
                    <a:gd name="connsiteY1199" fmla="*/ 890787 h 10574897"/>
                    <a:gd name="connsiteX1200" fmla="*/ 7115882 w 10584443"/>
                    <a:gd name="connsiteY1200" fmla="*/ 890102 h 10574897"/>
                    <a:gd name="connsiteX1201" fmla="*/ 7079566 w 10584443"/>
                    <a:gd name="connsiteY1201" fmla="*/ 860638 h 10574897"/>
                    <a:gd name="connsiteX1202" fmla="*/ 5240469 w 10584443"/>
                    <a:gd name="connsiteY1202" fmla="*/ 855842 h 10574897"/>
                    <a:gd name="connsiteX1203" fmla="*/ 5248691 w 10584443"/>
                    <a:gd name="connsiteY1203" fmla="*/ 875713 h 10574897"/>
                    <a:gd name="connsiteX1204" fmla="*/ 5287749 w 10584443"/>
                    <a:gd name="connsiteY1204" fmla="*/ 911343 h 10574897"/>
                    <a:gd name="connsiteX1205" fmla="*/ 5293229 w 10584443"/>
                    <a:gd name="connsiteY1205" fmla="*/ 911343 h 10574897"/>
                    <a:gd name="connsiteX1206" fmla="*/ 5297341 w 10584443"/>
                    <a:gd name="connsiteY1206" fmla="*/ 911343 h 10574897"/>
                    <a:gd name="connsiteX1207" fmla="*/ 5310360 w 10584443"/>
                    <a:gd name="connsiteY1207" fmla="*/ 896269 h 10574897"/>
                    <a:gd name="connsiteX1208" fmla="*/ 5308989 w 10584443"/>
                    <a:gd name="connsiteY1208" fmla="*/ 855842 h 10574897"/>
                    <a:gd name="connsiteX1209" fmla="*/ 5240469 w 10584443"/>
                    <a:gd name="connsiteY1209" fmla="*/ 855842 h 10574897"/>
                    <a:gd name="connsiteX1210" fmla="*/ 8011779 w 10584443"/>
                    <a:gd name="connsiteY1210" fmla="*/ 849063 h 10574897"/>
                    <a:gd name="connsiteX1211" fmla="*/ 8032690 w 10584443"/>
                    <a:gd name="connsiteY1211" fmla="*/ 861314 h 10574897"/>
                    <a:gd name="connsiteX1212" fmla="*/ 8077913 w 10584443"/>
                    <a:gd name="connsiteY1212" fmla="*/ 900371 h 10574897"/>
                    <a:gd name="connsiteX1213" fmla="*/ 8011448 w 10584443"/>
                    <a:gd name="connsiteY1213" fmla="*/ 888723 h 10574897"/>
                    <a:gd name="connsiteX1214" fmla="*/ 7988151 w 10584443"/>
                    <a:gd name="connsiteY1214" fmla="*/ 854462 h 10574897"/>
                    <a:gd name="connsiteX1215" fmla="*/ 8011779 w 10584443"/>
                    <a:gd name="connsiteY1215" fmla="*/ 849063 h 10574897"/>
                    <a:gd name="connsiteX1216" fmla="*/ 4908144 w 10584443"/>
                    <a:gd name="connsiteY1216" fmla="*/ 846934 h 10574897"/>
                    <a:gd name="connsiteX1217" fmla="*/ 4954053 w 10584443"/>
                    <a:gd name="connsiteY1217" fmla="*/ 882565 h 10574897"/>
                    <a:gd name="connsiteX1218" fmla="*/ 4954052 w 10584443"/>
                    <a:gd name="connsiteY1218" fmla="*/ 882565 h 10574897"/>
                    <a:gd name="connsiteX1219" fmla="*/ 5002702 w 10584443"/>
                    <a:gd name="connsiteY1219" fmla="*/ 859268 h 10574897"/>
                    <a:gd name="connsiteX1220" fmla="*/ 4908144 w 10584443"/>
                    <a:gd name="connsiteY1220" fmla="*/ 846934 h 10574897"/>
                    <a:gd name="connsiteX1221" fmla="*/ 2308478 w 10584443"/>
                    <a:gd name="connsiteY1221" fmla="*/ 845557 h 10574897"/>
                    <a:gd name="connsiteX1222" fmla="*/ 2224883 w 10584443"/>
                    <a:gd name="connsiteY1222" fmla="*/ 908596 h 10574897"/>
                    <a:gd name="connsiteX1223" fmla="*/ 2308478 w 10584443"/>
                    <a:gd name="connsiteY1223" fmla="*/ 845557 h 10574897"/>
                    <a:gd name="connsiteX1224" fmla="*/ 7061065 w 10584443"/>
                    <a:gd name="connsiteY1224" fmla="*/ 814044 h 10574897"/>
                    <a:gd name="connsiteX1225" fmla="*/ 7247441 w 10584443"/>
                    <a:gd name="connsiteY1225" fmla="*/ 918195 h 10574897"/>
                    <a:gd name="connsiteX1226" fmla="*/ 7267998 w 10584443"/>
                    <a:gd name="connsiteY1226" fmla="*/ 956567 h 10574897"/>
                    <a:gd name="connsiteX1227" fmla="*/ 7355019 w 10584443"/>
                    <a:gd name="connsiteY1227" fmla="*/ 989457 h 10574897"/>
                    <a:gd name="connsiteX1228" fmla="*/ 7429707 w 10584443"/>
                    <a:gd name="connsiteY1228" fmla="*/ 989457 h 10574897"/>
                    <a:gd name="connsiteX1229" fmla="*/ 7378316 w 10584443"/>
                    <a:gd name="connsiteY1229" fmla="*/ 968216 h 10574897"/>
                    <a:gd name="connsiteX1230" fmla="*/ 7323500 w 10584443"/>
                    <a:gd name="connsiteY1230" fmla="*/ 951771 h 10574897"/>
                    <a:gd name="connsiteX1231" fmla="*/ 7323500 w 10584443"/>
                    <a:gd name="connsiteY1231" fmla="*/ 929159 h 10574897"/>
                    <a:gd name="connsiteX1232" fmla="*/ 7270739 w 10584443"/>
                    <a:gd name="connsiteY1232" fmla="*/ 929159 h 10574897"/>
                    <a:gd name="connsiteX1233" fmla="*/ 7270739 w 10584443"/>
                    <a:gd name="connsiteY1233" fmla="*/ 890787 h 10574897"/>
                    <a:gd name="connsiteX1234" fmla="*/ 7061065 w 10584443"/>
                    <a:gd name="connsiteY1234" fmla="*/ 814044 h 10574897"/>
                    <a:gd name="connsiteX1235" fmla="*/ 4933496 w 10584443"/>
                    <a:gd name="connsiteY1235" fmla="*/ 814044 h 10574897"/>
                    <a:gd name="connsiteX1236" fmla="*/ 4933496 w 10584443"/>
                    <a:gd name="connsiteY1236" fmla="*/ 814729 h 10574897"/>
                    <a:gd name="connsiteX1237" fmla="*/ 4908144 w 10584443"/>
                    <a:gd name="connsiteY1237" fmla="*/ 831859 h 10574897"/>
                    <a:gd name="connsiteX1238" fmla="*/ 4908144 w 10584443"/>
                    <a:gd name="connsiteY1238" fmla="*/ 846249 h 10574897"/>
                    <a:gd name="connsiteX1239" fmla="*/ 4967757 w 10584443"/>
                    <a:gd name="connsiteY1239" fmla="*/ 838711 h 10574897"/>
                    <a:gd name="connsiteX1240" fmla="*/ 4933496 w 10584443"/>
                    <a:gd name="connsiteY1240" fmla="*/ 814044 h 10574897"/>
                    <a:gd name="connsiteX1241" fmla="*/ 5070945 w 10584443"/>
                    <a:gd name="connsiteY1241" fmla="*/ 811453 h 10574897"/>
                    <a:gd name="connsiteX1242" fmla="*/ 4985572 w 10584443"/>
                    <a:gd name="connsiteY1242" fmla="*/ 820896 h 10574897"/>
                    <a:gd name="connsiteX1243" fmla="*/ 5002017 w 10584443"/>
                    <a:gd name="connsiteY1243" fmla="*/ 846249 h 10574897"/>
                    <a:gd name="connsiteX1244" fmla="*/ 5098632 w 10584443"/>
                    <a:gd name="connsiteY1244" fmla="*/ 820896 h 10574897"/>
                    <a:gd name="connsiteX1245" fmla="*/ 5070945 w 10584443"/>
                    <a:gd name="connsiteY1245" fmla="*/ 811453 h 10574897"/>
                    <a:gd name="connsiteX1246" fmla="*/ 3225977 w 10584443"/>
                    <a:gd name="connsiteY1246" fmla="*/ 784580 h 10574897"/>
                    <a:gd name="connsiteX1247" fmla="*/ 3128677 w 10584443"/>
                    <a:gd name="connsiteY1247" fmla="*/ 797599 h 10574897"/>
                    <a:gd name="connsiteX1248" fmla="*/ 3128677 w 10584443"/>
                    <a:gd name="connsiteY1248" fmla="*/ 793488 h 10574897"/>
                    <a:gd name="connsiteX1249" fmla="*/ 3077288 w 10584443"/>
                    <a:gd name="connsiteY1249" fmla="*/ 853786 h 10574897"/>
                    <a:gd name="connsiteX1250" fmla="*/ 3136215 w 10584443"/>
                    <a:gd name="connsiteY1250" fmla="*/ 846934 h 10574897"/>
                    <a:gd name="connsiteX1251" fmla="*/ 3225977 w 10584443"/>
                    <a:gd name="connsiteY1251" fmla="*/ 784580 h 10574897"/>
                    <a:gd name="connsiteX1252" fmla="*/ 2923109 w 10584443"/>
                    <a:gd name="connsiteY1252" fmla="*/ 769500 h 10574897"/>
                    <a:gd name="connsiteX1253" fmla="*/ 2834717 w 10584443"/>
                    <a:gd name="connsiteY1253" fmla="*/ 812668 h 10574897"/>
                    <a:gd name="connsiteX1254" fmla="*/ 2923109 w 10584443"/>
                    <a:gd name="connsiteY1254" fmla="*/ 769500 h 10574897"/>
                    <a:gd name="connsiteX1255" fmla="*/ 6915116 w 10584443"/>
                    <a:gd name="connsiteY1255" fmla="*/ 751005 h 10574897"/>
                    <a:gd name="connsiteX1256" fmla="*/ 6915116 w 10584443"/>
                    <a:gd name="connsiteY1256" fmla="*/ 753746 h 10574897"/>
                    <a:gd name="connsiteX1257" fmla="*/ 6902097 w 10584443"/>
                    <a:gd name="connsiteY1257" fmla="*/ 776359 h 10574897"/>
                    <a:gd name="connsiteX1258" fmla="*/ 6983637 w 10584443"/>
                    <a:gd name="connsiteY1258" fmla="*/ 776359 h 10574897"/>
                    <a:gd name="connsiteX1259" fmla="*/ 6915116 w 10584443"/>
                    <a:gd name="connsiteY1259" fmla="*/ 751005 h 10574897"/>
                    <a:gd name="connsiteX1260" fmla="*/ 7274437 w 10584443"/>
                    <a:gd name="connsiteY1260" fmla="*/ 744435 h 10574897"/>
                    <a:gd name="connsiteX1261" fmla="*/ 7267313 w 10584443"/>
                    <a:gd name="connsiteY1261" fmla="*/ 746208 h 10574897"/>
                    <a:gd name="connsiteX1262" fmla="*/ 7322558 w 10584443"/>
                    <a:gd name="connsiteY1262" fmla="*/ 767365 h 10574897"/>
                    <a:gd name="connsiteX1263" fmla="*/ 7374746 w 10584443"/>
                    <a:gd name="connsiteY1263" fmla="*/ 787424 h 10574897"/>
                    <a:gd name="connsiteX1264" fmla="*/ 7374890 w 10584443"/>
                    <a:gd name="connsiteY1264" fmla="*/ 788006 h 10574897"/>
                    <a:gd name="connsiteX1265" fmla="*/ 7376261 w 10584443"/>
                    <a:gd name="connsiteY1265" fmla="*/ 788006 h 10574897"/>
                    <a:gd name="connsiteX1266" fmla="*/ 7374746 w 10584443"/>
                    <a:gd name="connsiteY1266" fmla="*/ 787424 h 10574897"/>
                    <a:gd name="connsiteX1267" fmla="*/ 7372938 w 10584443"/>
                    <a:gd name="connsiteY1267" fmla="*/ 780112 h 10574897"/>
                    <a:gd name="connsiteX1268" fmla="*/ 7274437 w 10584443"/>
                    <a:gd name="connsiteY1268" fmla="*/ 744435 h 10574897"/>
                    <a:gd name="connsiteX1269" fmla="*/ 3830330 w 10584443"/>
                    <a:gd name="connsiteY1269" fmla="*/ 737986 h 10574897"/>
                    <a:gd name="connsiteX1270" fmla="*/ 3780996 w 10584443"/>
                    <a:gd name="connsiteY1270" fmla="*/ 750320 h 10574897"/>
                    <a:gd name="connsiteX1271" fmla="*/ 3796070 w 10584443"/>
                    <a:gd name="connsiteY1271" fmla="*/ 756487 h 10574897"/>
                    <a:gd name="connsiteX1272" fmla="*/ 3825535 w 10584443"/>
                    <a:gd name="connsiteY1272" fmla="*/ 748264 h 10574897"/>
                    <a:gd name="connsiteX1273" fmla="*/ 6911005 w 10584443"/>
                    <a:gd name="connsiteY1273" fmla="*/ 720171 h 10574897"/>
                    <a:gd name="connsiteX1274" fmla="*/ 7030231 w 10584443"/>
                    <a:gd name="connsiteY1274" fmla="*/ 774302 h 10574897"/>
                    <a:gd name="connsiteX1275" fmla="*/ 7013786 w 10584443"/>
                    <a:gd name="connsiteY1275" fmla="*/ 743468 h 10574897"/>
                    <a:gd name="connsiteX1276" fmla="*/ 7011045 w 10584443"/>
                    <a:gd name="connsiteY1276" fmla="*/ 743468 h 10574897"/>
                    <a:gd name="connsiteX1277" fmla="*/ 6911005 w 10584443"/>
                    <a:gd name="connsiteY1277" fmla="*/ 720171 h 10574897"/>
                    <a:gd name="connsiteX1278" fmla="*/ 7552359 w 10584443"/>
                    <a:gd name="connsiteY1278" fmla="*/ 718800 h 10574897"/>
                    <a:gd name="connsiteX1279" fmla="*/ 7612657 w 10584443"/>
                    <a:gd name="connsiteY1279" fmla="*/ 770192 h 10574897"/>
                    <a:gd name="connsiteX1280" fmla="*/ 7661307 w 10584443"/>
                    <a:gd name="connsiteY1280" fmla="*/ 766765 h 10574897"/>
                    <a:gd name="connsiteX1281" fmla="*/ 7574286 w 10584443"/>
                    <a:gd name="connsiteY1281" fmla="*/ 718800 h 10574897"/>
                    <a:gd name="connsiteX1282" fmla="*/ 6373035 w 10584443"/>
                    <a:gd name="connsiteY1282" fmla="*/ 706107 h 10574897"/>
                    <a:gd name="connsiteX1283" fmla="*/ 6339541 w 10584443"/>
                    <a:gd name="connsiteY1283" fmla="*/ 709207 h 10574897"/>
                    <a:gd name="connsiteX1284" fmla="*/ 6362153 w 10584443"/>
                    <a:gd name="connsiteY1284" fmla="*/ 728393 h 10574897"/>
                    <a:gd name="connsiteX1285" fmla="*/ 6403266 w 10584443"/>
                    <a:gd name="connsiteY1285" fmla="*/ 720856 h 10574897"/>
                    <a:gd name="connsiteX1286" fmla="*/ 6373035 w 10584443"/>
                    <a:gd name="connsiteY1286" fmla="*/ 706107 h 10574897"/>
                    <a:gd name="connsiteX1287" fmla="*/ 7445466 w 10584443"/>
                    <a:gd name="connsiteY1287" fmla="*/ 667410 h 10574897"/>
                    <a:gd name="connsiteX1288" fmla="*/ 7489200 w 10584443"/>
                    <a:gd name="connsiteY1288" fmla="*/ 693490 h 10574897"/>
                    <a:gd name="connsiteX1289" fmla="*/ 7536175 w 10584443"/>
                    <a:gd name="connsiteY1289" fmla="*/ 701796 h 10574897"/>
                    <a:gd name="connsiteX1290" fmla="*/ 7537284 w 10584443"/>
                    <a:gd name="connsiteY1290" fmla="*/ 702355 h 10574897"/>
                    <a:gd name="connsiteX1291" fmla="*/ 7539340 w 10584443"/>
                    <a:gd name="connsiteY1291" fmla="*/ 702355 h 10574897"/>
                    <a:gd name="connsiteX1292" fmla="*/ 7536175 w 10584443"/>
                    <a:gd name="connsiteY1292" fmla="*/ 701796 h 10574897"/>
                    <a:gd name="connsiteX1293" fmla="*/ 7493195 w 10584443"/>
                    <a:gd name="connsiteY1293" fmla="*/ 680103 h 10574897"/>
                    <a:gd name="connsiteX1294" fmla="*/ 7445466 w 10584443"/>
                    <a:gd name="connsiteY1294" fmla="*/ 667410 h 10574897"/>
                    <a:gd name="connsiteX1295" fmla="*/ 6783557 w 10584443"/>
                    <a:gd name="connsiteY1295" fmla="*/ 665097 h 10574897"/>
                    <a:gd name="connsiteX1296" fmla="*/ 6757518 w 10584443"/>
                    <a:gd name="connsiteY1296" fmla="*/ 671522 h 10574897"/>
                    <a:gd name="connsiteX1297" fmla="*/ 6826039 w 10584443"/>
                    <a:gd name="connsiteY1297" fmla="*/ 700300 h 10574897"/>
                    <a:gd name="connsiteX1298" fmla="*/ 6867152 w 10584443"/>
                    <a:gd name="connsiteY1298" fmla="*/ 700300 h 10574897"/>
                    <a:gd name="connsiteX1299" fmla="*/ 6867152 w 10584443"/>
                    <a:gd name="connsiteY1299" fmla="*/ 699615 h 10574897"/>
                    <a:gd name="connsiteX1300" fmla="*/ 6826039 w 10584443"/>
                    <a:gd name="connsiteY1300" fmla="*/ 671522 h 10574897"/>
                    <a:gd name="connsiteX1301" fmla="*/ 6783557 w 10584443"/>
                    <a:gd name="connsiteY1301" fmla="*/ 665097 h 10574897"/>
                    <a:gd name="connsiteX1302" fmla="*/ 3198561 w 10584443"/>
                    <a:gd name="connsiteY1302" fmla="*/ 663978 h 10574897"/>
                    <a:gd name="connsiteX1303" fmla="*/ 3232136 w 10584443"/>
                    <a:gd name="connsiteY1303" fmla="*/ 673571 h 10574897"/>
                    <a:gd name="connsiteX1304" fmla="*/ 3167727 w 10584443"/>
                    <a:gd name="connsiteY1304" fmla="*/ 696183 h 10574897"/>
                    <a:gd name="connsiteX1305" fmla="*/ 3530894 w 10584443"/>
                    <a:gd name="connsiteY1305" fmla="*/ 662614 h 10574897"/>
                    <a:gd name="connsiteX1306" fmla="*/ 3432909 w 10584443"/>
                    <a:gd name="connsiteY1306" fmla="*/ 707838 h 10574897"/>
                    <a:gd name="connsiteX1307" fmla="*/ 3530894 w 10584443"/>
                    <a:gd name="connsiteY1307" fmla="*/ 666725 h 10574897"/>
                    <a:gd name="connsiteX1308" fmla="*/ 2951209 w 10584443"/>
                    <a:gd name="connsiteY1308" fmla="*/ 645484 h 10574897"/>
                    <a:gd name="connsiteX1309" fmla="*/ 2900932 w 10584443"/>
                    <a:gd name="connsiteY1309" fmla="*/ 668438 h 10574897"/>
                    <a:gd name="connsiteX1310" fmla="*/ 2860648 w 10584443"/>
                    <a:gd name="connsiteY1310" fmla="*/ 712626 h 10574897"/>
                    <a:gd name="connsiteX1311" fmla="*/ 2859391 w 10584443"/>
                    <a:gd name="connsiteY1311" fmla="*/ 713319 h 10574897"/>
                    <a:gd name="connsiteX1312" fmla="*/ 2859391 w 10584443"/>
                    <a:gd name="connsiteY1312" fmla="*/ 714004 h 10574897"/>
                    <a:gd name="connsiteX1313" fmla="*/ 2860648 w 10584443"/>
                    <a:gd name="connsiteY1313" fmla="*/ 712626 h 10574897"/>
                    <a:gd name="connsiteX1314" fmla="*/ 2909821 w 10584443"/>
                    <a:gd name="connsiteY1314" fmla="*/ 685521 h 10574897"/>
                    <a:gd name="connsiteX1315" fmla="*/ 2951209 w 10584443"/>
                    <a:gd name="connsiteY1315" fmla="*/ 645484 h 10574897"/>
                    <a:gd name="connsiteX1316" fmla="*/ 7686659 w 10584443"/>
                    <a:gd name="connsiteY1316" fmla="*/ 635883 h 10574897"/>
                    <a:gd name="connsiteX1317" fmla="*/ 7811367 w 10584443"/>
                    <a:gd name="connsiteY1317" fmla="*/ 704404 h 10574897"/>
                    <a:gd name="connsiteX1318" fmla="*/ 7865498 w 10584443"/>
                    <a:gd name="connsiteY1318" fmla="*/ 749626 h 10574897"/>
                    <a:gd name="connsiteX1319" fmla="*/ 7743531 w 10584443"/>
                    <a:gd name="connsiteY1319" fmla="*/ 697552 h 10574897"/>
                    <a:gd name="connsiteX1320" fmla="*/ 7768884 w 10584443"/>
                    <a:gd name="connsiteY1320" fmla="*/ 731126 h 10574897"/>
                    <a:gd name="connsiteX1321" fmla="*/ 7677751 w 10584443"/>
                    <a:gd name="connsiteY1321" fmla="*/ 706459 h 10574897"/>
                    <a:gd name="connsiteX1322" fmla="*/ 7733938 w 10584443"/>
                    <a:gd name="connsiteY1322" fmla="*/ 710571 h 10574897"/>
                    <a:gd name="connsiteX1323" fmla="*/ 7651713 w 10584443"/>
                    <a:gd name="connsiteY1323" fmla="*/ 671513 h 10574897"/>
                    <a:gd name="connsiteX1324" fmla="*/ 7686659 w 10584443"/>
                    <a:gd name="connsiteY1324" fmla="*/ 635883 h 10574897"/>
                    <a:gd name="connsiteX1325" fmla="*/ 3930370 w 10584443"/>
                    <a:gd name="connsiteY1325" fmla="*/ 626983 h 10574897"/>
                    <a:gd name="connsiteX1326" fmla="*/ 3784422 w 10584443"/>
                    <a:gd name="connsiteY1326" fmla="*/ 666725 h 10574897"/>
                    <a:gd name="connsiteX1327" fmla="*/ 3784422 w 10584443"/>
                    <a:gd name="connsiteY1327" fmla="*/ 663983 h 10574897"/>
                    <a:gd name="connsiteX1328" fmla="*/ 3753588 w 10584443"/>
                    <a:gd name="connsiteY1328" fmla="*/ 703727 h 10574897"/>
                    <a:gd name="connsiteX1329" fmla="*/ 3779625 w 10584443"/>
                    <a:gd name="connsiteY1329" fmla="*/ 690707 h 10574897"/>
                    <a:gd name="connsiteX1330" fmla="*/ 3930370 w 10584443"/>
                    <a:gd name="connsiteY1330" fmla="*/ 626983 h 10574897"/>
                    <a:gd name="connsiteX1331" fmla="*/ 7481098 w 10584443"/>
                    <a:gd name="connsiteY1331" fmla="*/ 607112 h 10574897"/>
                    <a:gd name="connsiteX1332" fmla="*/ 7468078 w 10584443"/>
                    <a:gd name="connsiteY1332" fmla="*/ 645484 h 10574897"/>
                    <a:gd name="connsiteX1333" fmla="*/ 7511247 w 10584443"/>
                    <a:gd name="connsiteY1333" fmla="*/ 631780 h 10574897"/>
                    <a:gd name="connsiteX1334" fmla="*/ 7528377 w 10584443"/>
                    <a:gd name="connsiteY1334" fmla="*/ 679058 h 10574897"/>
                    <a:gd name="connsiteX1335" fmla="*/ 7618139 w 10584443"/>
                    <a:gd name="connsiteY1335" fmla="*/ 685225 h 10574897"/>
                    <a:gd name="connsiteX1336" fmla="*/ 7481098 w 10584443"/>
                    <a:gd name="connsiteY1336" fmla="*/ 607112 h 10574897"/>
                    <a:gd name="connsiteX1337" fmla="*/ 3353221 w 10584443"/>
                    <a:gd name="connsiteY1337" fmla="*/ 601336 h 10574897"/>
                    <a:gd name="connsiteX1338" fmla="*/ 3369832 w 10584443"/>
                    <a:gd name="connsiteY1338" fmla="*/ 601442 h 10574897"/>
                    <a:gd name="connsiteX1339" fmla="*/ 3376031 w 10584443"/>
                    <a:gd name="connsiteY1339" fmla="*/ 607791 h 10574897"/>
                    <a:gd name="connsiteX1340" fmla="*/ 3299973 w 10584443"/>
                    <a:gd name="connsiteY1340" fmla="*/ 626977 h 10574897"/>
                    <a:gd name="connsiteX1341" fmla="*/ 3353221 w 10584443"/>
                    <a:gd name="connsiteY1341" fmla="*/ 601336 h 10574897"/>
                    <a:gd name="connsiteX1342" fmla="*/ 4068097 w 10584443"/>
                    <a:gd name="connsiteY1342" fmla="*/ 593408 h 10574897"/>
                    <a:gd name="connsiteX1343" fmla="*/ 3999576 w 10584443"/>
                    <a:gd name="connsiteY1343" fmla="*/ 626983 h 10574897"/>
                    <a:gd name="connsiteX1344" fmla="*/ 4030411 w 10584443"/>
                    <a:gd name="connsiteY1344" fmla="*/ 642058 h 10574897"/>
                    <a:gd name="connsiteX1345" fmla="*/ 4094821 w 10584443"/>
                    <a:gd name="connsiteY1345" fmla="*/ 631095 h 10574897"/>
                    <a:gd name="connsiteX1346" fmla="*/ 4111265 w 10584443"/>
                    <a:gd name="connsiteY1346" fmla="*/ 616705 h 10574897"/>
                    <a:gd name="connsiteX1347" fmla="*/ 4099617 w 10584443"/>
                    <a:gd name="connsiteY1347" fmla="*/ 612594 h 10574897"/>
                    <a:gd name="connsiteX1348" fmla="*/ 4099617 w 10584443"/>
                    <a:gd name="connsiteY1348" fmla="*/ 600260 h 10574897"/>
                    <a:gd name="connsiteX1349" fmla="*/ 4068097 w 10584443"/>
                    <a:gd name="connsiteY1349" fmla="*/ 593408 h 10574897"/>
                    <a:gd name="connsiteX1350" fmla="*/ 7307740 w 10584443"/>
                    <a:gd name="connsiteY1350" fmla="*/ 592723 h 10574897"/>
                    <a:gd name="connsiteX1351" fmla="*/ 7376261 w 10584443"/>
                    <a:gd name="connsiteY1351" fmla="*/ 633150 h 10574897"/>
                    <a:gd name="connsiteX1352" fmla="*/ 7376261 w 10584443"/>
                    <a:gd name="connsiteY1352" fmla="*/ 610538 h 10574897"/>
                    <a:gd name="connsiteX1353" fmla="*/ 7307740 w 10584443"/>
                    <a:gd name="connsiteY1353" fmla="*/ 592723 h 10574897"/>
                    <a:gd name="connsiteX1354" fmla="*/ 6193592 w 10584443"/>
                    <a:gd name="connsiteY1354" fmla="*/ 583815 h 10574897"/>
                    <a:gd name="connsiteX1355" fmla="*/ 6151795 w 10584443"/>
                    <a:gd name="connsiteY1355" fmla="*/ 592723 h 10574897"/>
                    <a:gd name="connsiteX1356" fmla="*/ 6224426 w 10584443"/>
                    <a:gd name="connsiteY1356" fmla="*/ 607797 h 10574897"/>
                    <a:gd name="connsiteX1357" fmla="*/ 3775513 w 10584443"/>
                    <a:gd name="connsiteY1357" fmla="*/ 570796 h 10574897"/>
                    <a:gd name="connsiteX1358" fmla="*/ 3772088 w 10584443"/>
                    <a:gd name="connsiteY1358" fmla="*/ 606427 h 10574897"/>
                    <a:gd name="connsiteX1359" fmla="*/ 3775513 w 10584443"/>
                    <a:gd name="connsiteY1359" fmla="*/ 573537 h 10574897"/>
                    <a:gd name="connsiteX1360" fmla="*/ 3861167 w 10584443"/>
                    <a:gd name="connsiteY1360" fmla="*/ 565254 h 10574897"/>
                    <a:gd name="connsiteX1361" fmla="*/ 3807033 w 10584443"/>
                    <a:gd name="connsiteY1361" fmla="*/ 584500 h 10574897"/>
                    <a:gd name="connsiteX1362" fmla="*/ 3883091 w 10584443"/>
                    <a:gd name="connsiteY1362" fmla="*/ 573537 h 10574897"/>
                    <a:gd name="connsiteX1363" fmla="*/ 3877278 w 10584443"/>
                    <a:gd name="connsiteY1363" fmla="*/ 565903 h 10574897"/>
                    <a:gd name="connsiteX1364" fmla="*/ 3861167 w 10584443"/>
                    <a:gd name="connsiteY1364" fmla="*/ 565254 h 10574897"/>
                    <a:gd name="connsiteX1365" fmla="*/ 6486861 w 10584443"/>
                    <a:gd name="connsiteY1365" fmla="*/ 558462 h 10574897"/>
                    <a:gd name="connsiteX1366" fmla="*/ 6567716 w 10584443"/>
                    <a:gd name="connsiteY1366" fmla="*/ 585186 h 10574897"/>
                    <a:gd name="connsiteX1367" fmla="*/ 6486861 w 10584443"/>
                    <a:gd name="connsiteY1367" fmla="*/ 559148 h 10574897"/>
                    <a:gd name="connsiteX1368" fmla="*/ 6389562 w 10584443"/>
                    <a:gd name="connsiteY1368" fmla="*/ 551610 h 10574897"/>
                    <a:gd name="connsiteX1369" fmla="*/ 6230594 w 10584443"/>
                    <a:gd name="connsiteY1369" fmla="*/ 581760 h 10574897"/>
                    <a:gd name="connsiteX1370" fmla="*/ 6299114 w 10584443"/>
                    <a:gd name="connsiteY1370" fmla="*/ 605742 h 10574897"/>
                    <a:gd name="connsiteX1371" fmla="*/ 6367635 w 10584443"/>
                    <a:gd name="connsiteY1371" fmla="*/ 577648 h 10574897"/>
                    <a:gd name="connsiteX1372" fmla="*/ 6573197 w 10584443"/>
                    <a:gd name="connsiteY1372" fmla="*/ 646168 h 10574897"/>
                    <a:gd name="connsiteX1373" fmla="*/ 6625273 w 10584443"/>
                    <a:gd name="connsiteY1373" fmla="*/ 639317 h 10574897"/>
                    <a:gd name="connsiteX1374" fmla="*/ 6744499 w 10584443"/>
                    <a:gd name="connsiteY1374" fmla="*/ 717430 h 10574897"/>
                    <a:gd name="connsiteX1375" fmla="*/ 6702016 w 10584443"/>
                    <a:gd name="connsiteY1375" fmla="*/ 699615 h 10574897"/>
                    <a:gd name="connsiteX1376" fmla="*/ 6783556 w 10584443"/>
                    <a:gd name="connsiteY1376" fmla="*/ 705782 h 10574897"/>
                    <a:gd name="connsiteX1377" fmla="*/ 6800001 w 10584443"/>
                    <a:gd name="connsiteY1377" fmla="*/ 701671 h 10574897"/>
                    <a:gd name="connsiteX1378" fmla="*/ 6691739 w 10584443"/>
                    <a:gd name="connsiteY1378" fmla="*/ 677689 h 10574897"/>
                    <a:gd name="connsiteX1379" fmla="*/ 6780815 w 10584443"/>
                    <a:gd name="connsiteY1379" fmla="*/ 659873 h 10574897"/>
                    <a:gd name="connsiteX1380" fmla="*/ 6668441 w 10584443"/>
                    <a:gd name="connsiteY1380" fmla="*/ 611223 h 10574897"/>
                    <a:gd name="connsiteX1381" fmla="*/ 6691053 w 10584443"/>
                    <a:gd name="connsiteY1381" fmla="*/ 631780 h 10574897"/>
                    <a:gd name="connsiteX1382" fmla="*/ 6583476 w 10584443"/>
                    <a:gd name="connsiteY1382" fmla="*/ 621502 h 10574897"/>
                    <a:gd name="connsiteX1383" fmla="*/ 6629384 w 10584443"/>
                    <a:gd name="connsiteY1383" fmla="*/ 608483 h 10574897"/>
                    <a:gd name="connsiteX1384" fmla="*/ 6389562 w 10584443"/>
                    <a:gd name="connsiteY1384" fmla="*/ 551610 h 10574897"/>
                    <a:gd name="connsiteX1385" fmla="*/ 6109344 w 10584443"/>
                    <a:gd name="connsiteY1385" fmla="*/ 537017 h 10574897"/>
                    <a:gd name="connsiteX1386" fmla="*/ 6080533 w 10584443"/>
                    <a:gd name="connsiteY1386" fmla="*/ 538591 h 10574897"/>
                    <a:gd name="connsiteX1387" fmla="*/ 6166869 w 10584443"/>
                    <a:gd name="connsiteY1387" fmla="*/ 573537 h 10574897"/>
                    <a:gd name="connsiteX1388" fmla="*/ 6109344 w 10584443"/>
                    <a:gd name="connsiteY1388" fmla="*/ 537017 h 10574897"/>
                    <a:gd name="connsiteX1389" fmla="*/ 3196513 w 10584443"/>
                    <a:gd name="connsiteY1389" fmla="*/ 531054 h 10574897"/>
                    <a:gd name="connsiteX1390" fmla="*/ 3090306 w 10584443"/>
                    <a:gd name="connsiteY1390" fmla="*/ 561888 h 10574897"/>
                    <a:gd name="connsiteX1391" fmla="*/ 3169790 w 10584443"/>
                    <a:gd name="connsiteY1391" fmla="*/ 547499 h 10574897"/>
                    <a:gd name="connsiteX1392" fmla="*/ 3122510 w 10584443"/>
                    <a:gd name="connsiteY1392" fmla="*/ 596149 h 10574897"/>
                    <a:gd name="connsiteX1393" fmla="*/ 3125251 w 10584443"/>
                    <a:gd name="connsiteY1393" fmla="*/ 596149 h 10574897"/>
                    <a:gd name="connsiteX1394" fmla="*/ 3211587 w 10584443"/>
                    <a:gd name="connsiteY1394" fmla="*/ 548184 h 10574897"/>
                    <a:gd name="connsiteX1395" fmla="*/ 3196513 w 10584443"/>
                    <a:gd name="connsiteY1395" fmla="*/ 531054 h 10574897"/>
                    <a:gd name="connsiteX1396" fmla="*/ 4681339 w 10584443"/>
                    <a:gd name="connsiteY1396" fmla="*/ 528313 h 10574897"/>
                    <a:gd name="connsiteX1397" fmla="*/ 4681339 w 10584443"/>
                    <a:gd name="connsiteY1397" fmla="*/ 548184 h 10574897"/>
                    <a:gd name="connsiteX1398" fmla="*/ 4716286 w 10584443"/>
                    <a:gd name="connsiteY1398" fmla="*/ 535165 h 10574897"/>
                    <a:gd name="connsiteX1399" fmla="*/ 4681339 w 10584443"/>
                    <a:gd name="connsiteY1399" fmla="*/ 528313 h 10574897"/>
                    <a:gd name="connsiteX1400" fmla="*/ 7028690 w 10584443"/>
                    <a:gd name="connsiteY1400" fmla="*/ 525572 h 10574897"/>
                    <a:gd name="connsiteX1401" fmla="*/ 6989118 w 10584443"/>
                    <a:gd name="connsiteY1401" fmla="*/ 529684 h 10574897"/>
                    <a:gd name="connsiteX1402" fmla="*/ 7063121 w 10584443"/>
                    <a:gd name="connsiteY1402" fmla="*/ 533795 h 10574897"/>
                    <a:gd name="connsiteX1403" fmla="*/ 7028690 w 10584443"/>
                    <a:gd name="connsiteY1403" fmla="*/ 525572 h 10574897"/>
                    <a:gd name="connsiteX1404" fmla="*/ 3504841 w 10584443"/>
                    <a:gd name="connsiteY1404" fmla="*/ 518705 h 10574897"/>
                    <a:gd name="connsiteX1405" fmla="*/ 3569250 w 10584443"/>
                    <a:gd name="connsiteY1405" fmla="*/ 576262 h 10574897"/>
                    <a:gd name="connsiteX1406" fmla="*/ 3463728 w 10584443"/>
                    <a:gd name="connsiteY1406" fmla="*/ 557077 h 10574897"/>
                    <a:gd name="connsiteX1407" fmla="*/ 3347928 w 10584443"/>
                    <a:gd name="connsiteY1407" fmla="*/ 581059 h 10574897"/>
                    <a:gd name="connsiteX1408" fmla="*/ 3382872 w 10584443"/>
                    <a:gd name="connsiteY1408" fmla="*/ 559132 h 10574897"/>
                    <a:gd name="connsiteX1409" fmla="*/ 3504841 w 10584443"/>
                    <a:gd name="connsiteY1409" fmla="*/ 518705 h 10574897"/>
                    <a:gd name="connsiteX1410" fmla="*/ 3051351 w 10584443"/>
                    <a:gd name="connsiteY1410" fmla="*/ 517500 h 10574897"/>
                    <a:gd name="connsiteX1411" fmla="*/ 2925856 w 10584443"/>
                    <a:gd name="connsiteY1411" fmla="*/ 603686 h 10574897"/>
                    <a:gd name="connsiteX1412" fmla="*/ 3008081 w 10584443"/>
                    <a:gd name="connsiteY1412" fmla="*/ 594093 h 10574897"/>
                    <a:gd name="connsiteX1413" fmla="*/ 3068380 w 10584443"/>
                    <a:gd name="connsiteY1413" fmla="*/ 520091 h 10574897"/>
                    <a:gd name="connsiteX1414" fmla="*/ 3051351 w 10584443"/>
                    <a:gd name="connsiteY1414" fmla="*/ 517500 h 10574897"/>
                    <a:gd name="connsiteX1415" fmla="*/ 7137123 w 10584443"/>
                    <a:gd name="connsiteY1415" fmla="*/ 513924 h 10574897"/>
                    <a:gd name="connsiteX1416" fmla="*/ 7301573 w 10584443"/>
                    <a:gd name="connsiteY1416" fmla="*/ 582445 h 10574897"/>
                    <a:gd name="connsiteX1417" fmla="*/ 7170699 w 10584443"/>
                    <a:gd name="connsiteY1417" fmla="*/ 513924 h 10574897"/>
                    <a:gd name="connsiteX1418" fmla="*/ 3783719 w 10584443"/>
                    <a:gd name="connsiteY1418" fmla="*/ 513907 h 10574897"/>
                    <a:gd name="connsiteX1419" fmla="*/ 3826202 w 10584443"/>
                    <a:gd name="connsiteY1419" fmla="*/ 529667 h 10574897"/>
                    <a:gd name="connsiteX1420" fmla="*/ 3674086 w 10584443"/>
                    <a:gd name="connsiteY1420" fmla="*/ 557075 h 10574897"/>
                    <a:gd name="connsiteX1421" fmla="*/ 3783719 w 10584443"/>
                    <a:gd name="connsiteY1421" fmla="*/ 513907 h 10574897"/>
                    <a:gd name="connsiteX1422" fmla="*/ 4292682 w 10584443"/>
                    <a:gd name="connsiteY1422" fmla="*/ 511655 h 10574897"/>
                    <a:gd name="connsiteX1423" fmla="*/ 4263381 w 10584443"/>
                    <a:gd name="connsiteY1423" fmla="*/ 511868 h 10574897"/>
                    <a:gd name="connsiteX1424" fmla="*/ 4257900 w 10584443"/>
                    <a:gd name="connsiteY1424" fmla="*/ 513924 h 10574897"/>
                    <a:gd name="connsiteX1425" fmla="*/ 4320940 w 10584443"/>
                    <a:gd name="connsiteY1425" fmla="*/ 519406 h 10574897"/>
                    <a:gd name="connsiteX1426" fmla="*/ 4292682 w 10584443"/>
                    <a:gd name="connsiteY1426" fmla="*/ 511655 h 10574897"/>
                    <a:gd name="connsiteX1427" fmla="*/ 3105413 w 10584443"/>
                    <a:gd name="connsiteY1427" fmla="*/ 503603 h 10574897"/>
                    <a:gd name="connsiteX1428" fmla="*/ 3082084 w 10584443"/>
                    <a:gd name="connsiteY1428" fmla="*/ 504331 h 10574897"/>
                    <a:gd name="connsiteX1429" fmla="*/ 3076602 w 10584443"/>
                    <a:gd name="connsiteY1429" fmla="*/ 553666 h 10574897"/>
                    <a:gd name="connsiteX1430" fmla="*/ 3079343 w 10584443"/>
                    <a:gd name="connsiteY1430" fmla="*/ 553666 h 10574897"/>
                    <a:gd name="connsiteX1431" fmla="*/ 3150604 w 10584443"/>
                    <a:gd name="connsiteY1431" fmla="*/ 513239 h 10574897"/>
                    <a:gd name="connsiteX1432" fmla="*/ 3105413 w 10584443"/>
                    <a:gd name="connsiteY1432" fmla="*/ 503603 h 10574897"/>
                    <a:gd name="connsiteX1433" fmla="*/ 6239501 w 10584443"/>
                    <a:gd name="connsiteY1433" fmla="*/ 494738 h 10574897"/>
                    <a:gd name="connsiteX1434" fmla="*/ 6321041 w 10584443"/>
                    <a:gd name="connsiteY1434" fmla="*/ 516665 h 10574897"/>
                    <a:gd name="connsiteX1435" fmla="*/ 6239501 w 10584443"/>
                    <a:gd name="connsiteY1435" fmla="*/ 494738 h 10574897"/>
                    <a:gd name="connsiteX1436" fmla="*/ 3640510 w 10584443"/>
                    <a:gd name="connsiteY1436" fmla="*/ 494036 h 10574897"/>
                    <a:gd name="connsiteX1437" fmla="*/ 3672715 w 10584443"/>
                    <a:gd name="connsiteY1437" fmla="*/ 507055 h 10574897"/>
                    <a:gd name="connsiteX1438" fmla="*/ 3648048 w 10584443"/>
                    <a:gd name="connsiteY1438" fmla="*/ 526241 h 10574897"/>
                    <a:gd name="connsiteX1439" fmla="*/ 3600083 w 10584443"/>
                    <a:gd name="connsiteY1439" fmla="*/ 536519 h 10574897"/>
                    <a:gd name="connsiteX1440" fmla="*/ 3585694 w 10584443"/>
                    <a:gd name="connsiteY1440" fmla="*/ 518018 h 10574897"/>
                    <a:gd name="connsiteX1441" fmla="*/ 3565138 w 10584443"/>
                    <a:gd name="connsiteY1441" fmla="*/ 518018 h 10574897"/>
                    <a:gd name="connsiteX1442" fmla="*/ 3640510 w 10584443"/>
                    <a:gd name="connsiteY1442" fmla="*/ 494036 h 10574897"/>
                    <a:gd name="connsiteX1443" fmla="*/ 5809876 w 10584443"/>
                    <a:gd name="connsiteY1443" fmla="*/ 491997 h 10574897"/>
                    <a:gd name="connsiteX1444" fmla="*/ 5812911 w 10584443"/>
                    <a:gd name="connsiteY1444" fmla="*/ 493294 h 10574897"/>
                    <a:gd name="connsiteX1445" fmla="*/ 5806940 w 10584443"/>
                    <a:gd name="connsiteY1445" fmla="*/ 502629 h 10574897"/>
                    <a:gd name="connsiteX1446" fmla="*/ 5908546 w 10584443"/>
                    <a:gd name="connsiteY1446" fmla="*/ 520091 h 10574897"/>
                    <a:gd name="connsiteX1447" fmla="*/ 5836374 w 10584443"/>
                    <a:gd name="connsiteY1447" fmla="*/ 503324 h 10574897"/>
                    <a:gd name="connsiteX1448" fmla="*/ 5812911 w 10584443"/>
                    <a:gd name="connsiteY1448" fmla="*/ 493294 h 10574897"/>
                    <a:gd name="connsiteX1449" fmla="*/ 5813302 w 10584443"/>
                    <a:gd name="connsiteY1449" fmla="*/ 492683 h 10574897"/>
                    <a:gd name="connsiteX1450" fmla="*/ 4451129 w 10584443"/>
                    <a:gd name="connsiteY1450" fmla="*/ 489942 h 10574897"/>
                    <a:gd name="connsiteX1451" fmla="*/ 4445648 w 10584443"/>
                    <a:gd name="connsiteY1451" fmla="*/ 491997 h 10574897"/>
                    <a:gd name="connsiteX1452" fmla="*/ 4367533 w 10584443"/>
                    <a:gd name="connsiteY1452" fmla="*/ 515980 h 10574897"/>
                    <a:gd name="connsiteX1453" fmla="*/ 4451129 w 10584443"/>
                    <a:gd name="connsiteY1453" fmla="*/ 489942 h 10574897"/>
                    <a:gd name="connsiteX1454" fmla="*/ 4553666 w 10584443"/>
                    <a:gd name="connsiteY1454" fmla="*/ 486376 h 10574897"/>
                    <a:gd name="connsiteX1455" fmla="*/ 4508686 w 10584443"/>
                    <a:gd name="connsiteY1455" fmla="*/ 508442 h 10574897"/>
                    <a:gd name="connsiteX1456" fmla="*/ 4582670 w 10584443"/>
                    <a:gd name="connsiteY1456" fmla="*/ 489942 h 10574897"/>
                    <a:gd name="connsiteX1457" fmla="*/ 4577189 w 10584443"/>
                    <a:gd name="connsiteY1457" fmla="*/ 491312 h 10574897"/>
                    <a:gd name="connsiteX1458" fmla="*/ 4553666 w 10584443"/>
                    <a:gd name="connsiteY1458" fmla="*/ 486376 h 10574897"/>
                    <a:gd name="connsiteX1459" fmla="*/ 3218975 w 10584443"/>
                    <a:gd name="connsiteY1459" fmla="*/ 485739 h 10574897"/>
                    <a:gd name="connsiteX1460" fmla="*/ 3159512 w 10584443"/>
                    <a:gd name="connsiteY1460" fmla="*/ 513924 h 10574897"/>
                    <a:gd name="connsiteX1461" fmla="*/ 3162253 w 10584443"/>
                    <a:gd name="connsiteY1461" fmla="*/ 513924 h 10574897"/>
                    <a:gd name="connsiteX1462" fmla="*/ 3247218 w 10584443"/>
                    <a:gd name="connsiteY1462" fmla="*/ 491997 h 10574897"/>
                    <a:gd name="connsiteX1463" fmla="*/ 3238236 w 10584443"/>
                    <a:gd name="connsiteY1463" fmla="*/ 486173 h 10574897"/>
                    <a:gd name="connsiteX1464" fmla="*/ 3218975 w 10584443"/>
                    <a:gd name="connsiteY1464" fmla="*/ 485739 h 10574897"/>
                    <a:gd name="connsiteX1465" fmla="*/ 6098348 w 10584443"/>
                    <a:gd name="connsiteY1465" fmla="*/ 479664 h 10574897"/>
                    <a:gd name="connsiteX1466" fmla="*/ 6070940 w 10584443"/>
                    <a:gd name="connsiteY1466" fmla="*/ 509128 h 10574897"/>
                    <a:gd name="connsiteX1467" fmla="*/ 6157276 w 10584443"/>
                    <a:gd name="connsiteY1467" fmla="*/ 513239 h 10574897"/>
                    <a:gd name="connsiteX1468" fmla="*/ 6166184 w 10584443"/>
                    <a:gd name="connsiteY1468" fmla="*/ 550925 h 10574897"/>
                    <a:gd name="connsiteX1469" fmla="*/ 6223056 w 10584443"/>
                    <a:gd name="connsiteY1469" fmla="*/ 522146 h 10574897"/>
                    <a:gd name="connsiteX1470" fmla="*/ 6098348 w 10584443"/>
                    <a:gd name="connsiteY1470" fmla="*/ 479664 h 10574897"/>
                    <a:gd name="connsiteX1471" fmla="*/ 4683396 w 10584443"/>
                    <a:gd name="connsiteY1471" fmla="*/ 479664 h 10574897"/>
                    <a:gd name="connsiteX1472" fmla="*/ 4683396 w 10584443"/>
                    <a:gd name="connsiteY1472" fmla="*/ 503646 h 10574897"/>
                    <a:gd name="connsiteX1473" fmla="*/ 4704637 w 10584443"/>
                    <a:gd name="connsiteY1473" fmla="*/ 503646 h 10574897"/>
                    <a:gd name="connsiteX1474" fmla="*/ 4683396 w 10584443"/>
                    <a:gd name="connsiteY1474" fmla="*/ 479664 h 10574897"/>
                    <a:gd name="connsiteX1475" fmla="*/ 4099609 w 10584443"/>
                    <a:gd name="connsiteY1475" fmla="*/ 475546 h 10574897"/>
                    <a:gd name="connsiteX1476" fmla="*/ 4057811 w 10584443"/>
                    <a:gd name="connsiteY1476" fmla="*/ 524195 h 10574897"/>
                    <a:gd name="connsiteX1477" fmla="*/ 4099609 w 10584443"/>
                    <a:gd name="connsiteY1477" fmla="*/ 475546 h 10574897"/>
                    <a:gd name="connsiteX1478" fmla="*/ 4804678 w 10584443"/>
                    <a:gd name="connsiteY1478" fmla="*/ 474182 h 10574897"/>
                    <a:gd name="connsiteX1479" fmla="*/ 4804678 w 10584443"/>
                    <a:gd name="connsiteY1479" fmla="*/ 485830 h 10574897"/>
                    <a:gd name="connsiteX1480" fmla="*/ 4833456 w 10584443"/>
                    <a:gd name="connsiteY1480" fmla="*/ 478293 h 10574897"/>
                    <a:gd name="connsiteX1481" fmla="*/ 3835120 w 10584443"/>
                    <a:gd name="connsiteY1481" fmla="*/ 473490 h 10574897"/>
                    <a:gd name="connsiteX1482" fmla="*/ 3822786 w 10584443"/>
                    <a:gd name="connsiteY1482" fmla="*/ 512547 h 10574897"/>
                    <a:gd name="connsiteX1483" fmla="*/ 3835120 w 10584443"/>
                    <a:gd name="connsiteY1483" fmla="*/ 473490 h 10574897"/>
                    <a:gd name="connsiteX1484" fmla="*/ 4902736 w 10584443"/>
                    <a:gd name="connsiteY1484" fmla="*/ 463840 h 10574897"/>
                    <a:gd name="connsiteX1485" fmla="*/ 4851957 w 10584443"/>
                    <a:gd name="connsiteY1485" fmla="*/ 478293 h 10574897"/>
                    <a:gd name="connsiteX1486" fmla="*/ 4848531 w 10584443"/>
                    <a:gd name="connsiteY1486" fmla="*/ 479664 h 10574897"/>
                    <a:gd name="connsiteX1487" fmla="*/ 4864976 w 10584443"/>
                    <a:gd name="connsiteY1487" fmla="*/ 495423 h 10574897"/>
                    <a:gd name="connsiteX1488" fmla="*/ 4920477 w 10584443"/>
                    <a:gd name="connsiteY1488" fmla="*/ 470756 h 10574897"/>
                    <a:gd name="connsiteX1489" fmla="*/ 4902736 w 10584443"/>
                    <a:gd name="connsiteY1489" fmla="*/ 463840 h 10574897"/>
                    <a:gd name="connsiteX1490" fmla="*/ 5927732 w 10584443"/>
                    <a:gd name="connsiteY1490" fmla="*/ 460478 h 10574897"/>
                    <a:gd name="connsiteX1491" fmla="*/ 5892786 w 10584443"/>
                    <a:gd name="connsiteY1491" fmla="*/ 486516 h 10574897"/>
                    <a:gd name="connsiteX1492" fmla="*/ 5927732 w 10584443"/>
                    <a:gd name="connsiteY1492" fmla="*/ 460478 h 10574897"/>
                    <a:gd name="connsiteX1493" fmla="*/ 5254086 w 10584443"/>
                    <a:gd name="connsiteY1493" fmla="*/ 460292 h 10574897"/>
                    <a:gd name="connsiteX1494" fmla="*/ 5269246 w 10584443"/>
                    <a:gd name="connsiteY1494" fmla="*/ 472112 h 10574897"/>
                    <a:gd name="connsiteX1495" fmla="*/ 5213744 w 10584443"/>
                    <a:gd name="connsiteY1495" fmla="*/ 472112 h 10574897"/>
                    <a:gd name="connsiteX1496" fmla="*/ 5254086 w 10584443"/>
                    <a:gd name="connsiteY1496" fmla="*/ 460292 h 10574897"/>
                    <a:gd name="connsiteX1497" fmla="*/ 4933496 w 10584443"/>
                    <a:gd name="connsiteY1497" fmla="*/ 459107 h 10574897"/>
                    <a:gd name="connsiteX1498" fmla="*/ 4913625 w 10584443"/>
                    <a:gd name="connsiteY1498" fmla="*/ 494738 h 10574897"/>
                    <a:gd name="connsiteX1499" fmla="*/ 4977350 w 10584443"/>
                    <a:gd name="connsiteY1499" fmla="*/ 494738 h 10574897"/>
                    <a:gd name="connsiteX1500" fmla="*/ 5014351 w 10584443"/>
                    <a:gd name="connsiteY1500" fmla="*/ 462533 h 10574897"/>
                    <a:gd name="connsiteX1501" fmla="*/ 4933496 w 10584443"/>
                    <a:gd name="connsiteY1501" fmla="*/ 459107 h 10574897"/>
                    <a:gd name="connsiteX1502" fmla="*/ 3980383 w 10584443"/>
                    <a:gd name="connsiteY1502" fmla="*/ 457730 h 10574897"/>
                    <a:gd name="connsiteX1503" fmla="*/ 3887881 w 10584443"/>
                    <a:gd name="connsiteY1503" fmla="*/ 491305 h 10574897"/>
                    <a:gd name="connsiteX1504" fmla="*/ 3884453 w 10584443"/>
                    <a:gd name="connsiteY1504" fmla="*/ 473490 h 10574897"/>
                    <a:gd name="connsiteX1505" fmla="*/ 3980383 w 10584443"/>
                    <a:gd name="connsiteY1505" fmla="*/ 457730 h 10574897"/>
                    <a:gd name="connsiteX1506" fmla="*/ 5863687 w 10584443"/>
                    <a:gd name="connsiteY1506" fmla="*/ 457416 h 10574897"/>
                    <a:gd name="connsiteX1507" fmla="*/ 5824951 w 10584443"/>
                    <a:gd name="connsiteY1507" fmla="*/ 480349 h 10574897"/>
                    <a:gd name="connsiteX1508" fmla="*/ 5889360 w 10584443"/>
                    <a:gd name="connsiteY1508" fmla="*/ 494053 h 10574897"/>
                    <a:gd name="connsiteX1509" fmla="*/ 5875388 w 10584443"/>
                    <a:gd name="connsiteY1509" fmla="*/ 465820 h 10574897"/>
                    <a:gd name="connsiteX1510" fmla="*/ 5878148 w 10584443"/>
                    <a:gd name="connsiteY1510" fmla="*/ 458405 h 10574897"/>
                    <a:gd name="connsiteX1511" fmla="*/ 5878397 w 10584443"/>
                    <a:gd name="connsiteY1511" fmla="*/ 458422 h 10574897"/>
                    <a:gd name="connsiteX1512" fmla="*/ 5878397 w 10584443"/>
                    <a:gd name="connsiteY1512" fmla="*/ 457737 h 10574897"/>
                    <a:gd name="connsiteX1513" fmla="*/ 5878148 w 10584443"/>
                    <a:gd name="connsiteY1513" fmla="*/ 458405 h 10574897"/>
                    <a:gd name="connsiteX1514" fmla="*/ 7022693 w 10584443"/>
                    <a:gd name="connsiteY1514" fmla="*/ 456367 h 10574897"/>
                    <a:gd name="connsiteX1515" fmla="*/ 7096696 w 10584443"/>
                    <a:gd name="connsiteY1515" fmla="*/ 507072 h 10574897"/>
                    <a:gd name="connsiteX1516" fmla="*/ 7119327 w 10584443"/>
                    <a:gd name="connsiteY1516" fmla="*/ 499925 h 10574897"/>
                    <a:gd name="connsiteX1517" fmla="*/ 7120678 w 10584443"/>
                    <a:gd name="connsiteY1517" fmla="*/ 500905 h 10574897"/>
                    <a:gd name="connsiteX1518" fmla="*/ 7122734 w 10584443"/>
                    <a:gd name="connsiteY1518" fmla="*/ 498849 h 10574897"/>
                    <a:gd name="connsiteX1519" fmla="*/ 7119327 w 10584443"/>
                    <a:gd name="connsiteY1519" fmla="*/ 499925 h 10574897"/>
                    <a:gd name="connsiteX1520" fmla="*/ 7098334 w 10584443"/>
                    <a:gd name="connsiteY1520" fmla="*/ 484696 h 10574897"/>
                    <a:gd name="connsiteX1521" fmla="*/ 7022693 w 10584443"/>
                    <a:gd name="connsiteY1521" fmla="*/ 456367 h 10574897"/>
                    <a:gd name="connsiteX1522" fmla="*/ 6115703 w 10584443"/>
                    <a:gd name="connsiteY1522" fmla="*/ 441988 h 10574897"/>
                    <a:gd name="connsiteX1523" fmla="*/ 6098348 w 10584443"/>
                    <a:gd name="connsiteY1523" fmla="*/ 448144 h 10574897"/>
                    <a:gd name="connsiteX1524" fmla="*/ 6123786 w 10584443"/>
                    <a:gd name="connsiteY1524" fmla="*/ 461848 h 10574897"/>
                    <a:gd name="connsiteX1525" fmla="*/ 6148535 w 10584443"/>
                    <a:gd name="connsiteY1525" fmla="*/ 466692 h 10574897"/>
                    <a:gd name="connsiteX1526" fmla="*/ 6148369 w 10584443"/>
                    <a:gd name="connsiteY1526" fmla="*/ 467330 h 10574897"/>
                    <a:gd name="connsiteX1527" fmla="*/ 6151795 w 10584443"/>
                    <a:gd name="connsiteY1527" fmla="*/ 467330 h 10574897"/>
                    <a:gd name="connsiteX1528" fmla="*/ 6148535 w 10584443"/>
                    <a:gd name="connsiteY1528" fmla="*/ 466692 h 10574897"/>
                    <a:gd name="connsiteX1529" fmla="*/ 6150671 w 10584443"/>
                    <a:gd name="connsiteY1529" fmla="*/ 458454 h 10574897"/>
                    <a:gd name="connsiteX1530" fmla="*/ 6115703 w 10584443"/>
                    <a:gd name="connsiteY1530" fmla="*/ 441988 h 10574897"/>
                    <a:gd name="connsiteX1531" fmla="*/ 7152197 w 10584443"/>
                    <a:gd name="connsiteY1531" fmla="*/ 438533 h 10574897"/>
                    <a:gd name="connsiteX1532" fmla="*/ 7340629 w 10584443"/>
                    <a:gd name="connsiteY1532" fmla="*/ 531721 h 10574897"/>
                    <a:gd name="connsiteX1533" fmla="*/ 7152197 w 10584443"/>
                    <a:gd name="connsiteY1533" fmla="*/ 438533 h 10574897"/>
                    <a:gd name="connsiteX1534" fmla="*/ 3877603 w 10584443"/>
                    <a:gd name="connsiteY1534" fmla="*/ 430322 h 10574897"/>
                    <a:gd name="connsiteX1535" fmla="*/ 3740561 w 10584443"/>
                    <a:gd name="connsiteY1535" fmla="*/ 481713 h 10574897"/>
                    <a:gd name="connsiteX1536" fmla="*/ 3877603 w 10584443"/>
                    <a:gd name="connsiteY1536" fmla="*/ 430322 h 10574897"/>
                    <a:gd name="connsiteX1537" fmla="*/ 4675858 w 10584443"/>
                    <a:gd name="connsiteY1537" fmla="*/ 428586 h 10574897"/>
                    <a:gd name="connsiteX1538" fmla="*/ 4627894 w 10584443"/>
                    <a:gd name="connsiteY1538" fmla="*/ 436496 h 10574897"/>
                    <a:gd name="connsiteX1539" fmla="*/ 4622413 w 10584443"/>
                    <a:gd name="connsiteY1539" fmla="*/ 437866 h 10574897"/>
                    <a:gd name="connsiteX1540" fmla="*/ 4656672 w 10584443"/>
                    <a:gd name="connsiteY1540" fmla="*/ 445403 h 10574897"/>
                    <a:gd name="connsiteX1541" fmla="*/ 4581985 w 10584443"/>
                    <a:gd name="connsiteY1541" fmla="*/ 470756 h 10574897"/>
                    <a:gd name="connsiteX1542" fmla="*/ 4600485 w 10584443"/>
                    <a:gd name="connsiteY1542" fmla="*/ 491997 h 10574897"/>
                    <a:gd name="connsiteX1543" fmla="*/ 4625837 w 10584443"/>
                    <a:gd name="connsiteY1543" fmla="*/ 481719 h 10574897"/>
                    <a:gd name="connsiteX1544" fmla="*/ 4694359 w 10584443"/>
                    <a:gd name="connsiteY1544" fmla="*/ 441292 h 10574897"/>
                    <a:gd name="connsiteX1545" fmla="*/ 4699841 w 10584443"/>
                    <a:gd name="connsiteY1545" fmla="*/ 449514 h 10574897"/>
                    <a:gd name="connsiteX1546" fmla="*/ 4723823 w 10584443"/>
                    <a:gd name="connsiteY1546" fmla="*/ 436496 h 10574897"/>
                    <a:gd name="connsiteX1547" fmla="*/ 4675858 w 10584443"/>
                    <a:gd name="connsiteY1547" fmla="*/ 428586 h 10574897"/>
                    <a:gd name="connsiteX1548" fmla="*/ 4933496 w 10584443"/>
                    <a:gd name="connsiteY1548" fmla="*/ 427588 h 10574897"/>
                    <a:gd name="connsiteX1549" fmla="*/ 4942405 w 10584443"/>
                    <a:gd name="connsiteY1549" fmla="*/ 438551 h 10574897"/>
                    <a:gd name="connsiteX1550" fmla="*/ 4943775 w 10584443"/>
                    <a:gd name="connsiteY1550" fmla="*/ 438551 h 10574897"/>
                    <a:gd name="connsiteX1551" fmla="*/ 4933496 w 10584443"/>
                    <a:gd name="connsiteY1551" fmla="*/ 427588 h 10574897"/>
                    <a:gd name="connsiteX1552" fmla="*/ 5331600 w 10584443"/>
                    <a:gd name="connsiteY1552" fmla="*/ 420728 h 10574897"/>
                    <a:gd name="connsiteX1553" fmla="*/ 5300081 w 10584443"/>
                    <a:gd name="connsiteY1553" fmla="*/ 450192 h 10574897"/>
                    <a:gd name="connsiteX1554" fmla="*/ 5331600 w 10584443"/>
                    <a:gd name="connsiteY1554" fmla="*/ 420728 h 10574897"/>
                    <a:gd name="connsiteX1555" fmla="*/ 4893821 w 10584443"/>
                    <a:gd name="connsiteY1555" fmla="*/ 416692 h 10574897"/>
                    <a:gd name="connsiteX1556" fmla="*/ 4870457 w 10584443"/>
                    <a:gd name="connsiteY1556" fmla="*/ 424847 h 10574897"/>
                    <a:gd name="connsiteX1557" fmla="*/ 4917738 w 10584443"/>
                    <a:gd name="connsiteY1557" fmla="*/ 447459 h 10574897"/>
                    <a:gd name="connsiteX1558" fmla="*/ 4909514 w 10584443"/>
                    <a:gd name="connsiteY1558" fmla="*/ 425532 h 10574897"/>
                    <a:gd name="connsiteX1559" fmla="*/ 4920477 w 10584443"/>
                    <a:gd name="connsiteY1559" fmla="*/ 419365 h 10574897"/>
                    <a:gd name="connsiteX1560" fmla="*/ 4918422 w 10584443"/>
                    <a:gd name="connsiteY1560" fmla="*/ 419365 h 10574897"/>
                    <a:gd name="connsiteX1561" fmla="*/ 4893821 w 10584443"/>
                    <a:gd name="connsiteY1561" fmla="*/ 416692 h 10574897"/>
                    <a:gd name="connsiteX1562" fmla="*/ 5886630 w 10584443"/>
                    <a:gd name="connsiteY1562" fmla="*/ 412310 h 10574897"/>
                    <a:gd name="connsiteX1563" fmla="*/ 5868119 w 10584443"/>
                    <a:gd name="connsiteY1563" fmla="*/ 417995 h 10574897"/>
                    <a:gd name="connsiteX1564" fmla="*/ 5892786 w 10584443"/>
                    <a:gd name="connsiteY1564" fmla="*/ 437866 h 10574897"/>
                    <a:gd name="connsiteX1565" fmla="*/ 5936639 w 10584443"/>
                    <a:gd name="connsiteY1565" fmla="*/ 424162 h 10574897"/>
                    <a:gd name="connsiteX1566" fmla="*/ 5886630 w 10584443"/>
                    <a:gd name="connsiteY1566" fmla="*/ 412310 h 10574897"/>
                    <a:gd name="connsiteX1567" fmla="*/ 4047524 w 10584443"/>
                    <a:gd name="connsiteY1567" fmla="*/ 405644 h 10574897"/>
                    <a:gd name="connsiteX1568" fmla="*/ 3979003 w 10584443"/>
                    <a:gd name="connsiteY1568" fmla="*/ 449497 h 10574897"/>
                    <a:gd name="connsiteX1569" fmla="*/ 3999559 w 10584443"/>
                    <a:gd name="connsiteY1569" fmla="*/ 411811 h 10574897"/>
                    <a:gd name="connsiteX1570" fmla="*/ 4047524 w 10584443"/>
                    <a:gd name="connsiteY1570" fmla="*/ 405644 h 10574897"/>
                    <a:gd name="connsiteX1571" fmla="*/ 6893189 w 10584443"/>
                    <a:gd name="connsiteY1571" fmla="*/ 403606 h 10574897"/>
                    <a:gd name="connsiteX1572" fmla="*/ 6987063 w 10584443"/>
                    <a:gd name="connsiteY1572" fmla="*/ 460478 h 10574897"/>
                    <a:gd name="connsiteX1573" fmla="*/ 6967877 w 10584443"/>
                    <a:gd name="connsiteY1573" fmla="*/ 430329 h 10574897"/>
                    <a:gd name="connsiteX1574" fmla="*/ 7042565 w 10584443"/>
                    <a:gd name="connsiteY1574" fmla="*/ 434440 h 10574897"/>
                    <a:gd name="connsiteX1575" fmla="*/ 6893189 w 10584443"/>
                    <a:gd name="connsiteY1575" fmla="*/ 403606 h 10574897"/>
                    <a:gd name="connsiteX1576" fmla="*/ 6408376 w 10584443"/>
                    <a:gd name="connsiteY1576" fmla="*/ 395625 h 10574897"/>
                    <a:gd name="connsiteX1577" fmla="*/ 6372432 w 10584443"/>
                    <a:gd name="connsiteY1577" fmla="*/ 398809 h 10574897"/>
                    <a:gd name="connsiteX1578" fmla="*/ 6440952 w 10584443"/>
                    <a:gd name="connsiteY1578" fmla="*/ 411143 h 10574897"/>
                    <a:gd name="connsiteX1579" fmla="*/ 6408376 w 10584443"/>
                    <a:gd name="connsiteY1579" fmla="*/ 395625 h 10574897"/>
                    <a:gd name="connsiteX1580" fmla="*/ 5211004 w 10584443"/>
                    <a:gd name="connsiteY1580" fmla="*/ 389199 h 10574897"/>
                    <a:gd name="connsiteX1581" fmla="*/ 5170577 w 10584443"/>
                    <a:gd name="connsiteY1581" fmla="*/ 424145 h 10574897"/>
                    <a:gd name="connsiteX1582" fmla="*/ 5191817 w 10584443"/>
                    <a:gd name="connsiteY1582" fmla="*/ 398107 h 10574897"/>
                    <a:gd name="connsiteX1583" fmla="*/ 5182225 w 10584443"/>
                    <a:gd name="connsiteY1583" fmla="*/ 393310 h 10574897"/>
                    <a:gd name="connsiteX1584" fmla="*/ 5211004 w 10584443"/>
                    <a:gd name="connsiteY1584" fmla="*/ 389199 h 10574897"/>
                    <a:gd name="connsiteX1585" fmla="*/ 3594758 w 10584443"/>
                    <a:gd name="connsiteY1585" fmla="*/ 389023 h 10574897"/>
                    <a:gd name="connsiteX1586" fmla="*/ 3455521 w 10584443"/>
                    <a:gd name="connsiteY1586" fmla="*/ 457052 h 10574897"/>
                    <a:gd name="connsiteX1587" fmla="*/ 3537746 w 10584443"/>
                    <a:gd name="connsiteY1587" fmla="*/ 457052 h 10574897"/>
                    <a:gd name="connsiteX1588" fmla="*/ 3502116 w 10584443"/>
                    <a:gd name="connsiteY1588" fmla="*/ 436496 h 10574897"/>
                    <a:gd name="connsiteX1589" fmla="*/ 3599415 w 10584443"/>
                    <a:gd name="connsiteY1589" fmla="*/ 414569 h 10574897"/>
                    <a:gd name="connsiteX1590" fmla="*/ 3602156 w 10584443"/>
                    <a:gd name="connsiteY1590" fmla="*/ 414569 h 10574897"/>
                    <a:gd name="connsiteX1591" fmla="*/ 3625454 w 10584443"/>
                    <a:gd name="connsiteY1591" fmla="*/ 393327 h 10574897"/>
                    <a:gd name="connsiteX1592" fmla="*/ 3594758 w 10584443"/>
                    <a:gd name="connsiteY1592" fmla="*/ 389023 h 10574897"/>
                    <a:gd name="connsiteX1593" fmla="*/ 3874270 w 10584443"/>
                    <a:gd name="connsiteY1593" fmla="*/ 369259 h 10574897"/>
                    <a:gd name="connsiteX1594" fmla="*/ 3836498 w 10584443"/>
                    <a:gd name="connsiteY1594" fmla="*/ 381679 h 10574897"/>
                    <a:gd name="connsiteX1595" fmla="*/ 3837182 w 10584443"/>
                    <a:gd name="connsiteY1595" fmla="*/ 381679 h 10574897"/>
                    <a:gd name="connsiteX1596" fmla="*/ 3914611 w 10584443"/>
                    <a:gd name="connsiteY1596" fmla="*/ 370716 h 10574897"/>
                    <a:gd name="connsiteX1597" fmla="*/ 3874270 w 10584443"/>
                    <a:gd name="connsiteY1597" fmla="*/ 369259 h 10574897"/>
                    <a:gd name="connsiteX1598" fmla="*/ 3770717 w 10584443"/>
                    <a:gd name="connsiteY1598" fmla="*/ 354271 h 10574897"/>
                    <a:gd name="connsiteX1599" fmla="*/ 3693290 w 10584443"/>
                    <a:gd name="connsiteY1599" fmla="*/ 376197 h 10574897"/>
                    <a:gd name="connsiteX1600" fmla="*/ 3754272 w 10584443"/>
                    <a:gd name="connsiteY1600" fmla="*/ 376197 h 10574897"/>
                    <a:gd name="connsiteX1601" fmla="*/ 3757013 w 10584443"/>
                    <a:gd name="connsiteY1601" fmla="*/ 376197 h 10574897"/>
                    <a:gd name="connsiteX1602" fmla="*/ 3770717 w 10584443"/>
                    <a:gd name="connsiteY1602" fmla="*/ 354271 h 10574897"/>
                    <a:gd name="connsiteX1603" fmla="*/ 6752037 w 10584443"/>
                    <a:gd name="connsiteY1603" fmla="*/ 353585 h 10574897"/>
                    <a:gd name="connsiteX1604" fmla="*/ 6760944 w 10584443"/>
                    <a:gd name="connsiteY1604" fmla="*/ 383735 h 10574897"/>
                    <a:gd name="connsiteX1605" fmla="*/ 6821243 w 10584443"/>
                    <a:gd name="connsiteY1605" fmla="*/ 393327 h 10574897"/>
                    <a:gd name="connsiteX1606" fmla="*/ 6876744 w 10584443"/>
                    <a:gd name="connsiteY1606" fmla="*/ 365234 h 10574897"/>
                    <a:gd name="connsiteX1607" fmla="*/ 6752037 w 10584443"/>
                    <a:gd name="connsiteY1607" fmla="*/ 353585 h 10574897"/>
                    <a:gd name="connsiteX1608" fmla="*/ 4658620 w 10584443"/>
                    <a:gd name="connsiteY1608" fmla="*/ 349360 h 10574897"/>
                    <a:gd name="connsiteX1609" fmla="*/ 4668319 w 10584443"/>
                    <a:gd name="connsiteY1609" fmla="*/ 358375 h 10574897"/>
                    <a:gd name="connsiteX1610" fmla="*/ 4621040 w 10584443"/>
                    <a:gd name="connsiteY1610" fmla="*/ 385784 h 10574897"/>
                    <a:gd name="connsiteX1611" fmla="*/ 4658620 w 10584443"/>
                    <a:gd name="connsiteY1611" fmla="*/ 349360 h 10574897"/>
                    <a:gd name="connsiteX1612" fmla="*/ 4754655 w 10584443"/>
                    <a:gd name="connsiteY1612" fmla="*/ 342615 h 10574897"/>
                    <a:gd name="connsiteX1613" fmla="*/ 4669004 w 10584443"/>
                    <a:gd name="connsiteY1613" fmla="*/ 364542 h 10574897"/>
                    <a:gd name="connsiteX1614" fmla="*/ 4754655 w 10584443"/>
                    <a:gd name="connsiteY1614" fmla="*/ 342615 h 10574897"/>
                    <a:gd name="connsiteX1615" fmla="*/ 6913060 w 10584443"/>
                    <a:gd name="connsiteY1615" fmla="*/ 308344 h 10574897"/>
                    <a:gd name="connsiteX1616" fmla="*/ 6928820 w 10584443"/>
                    <a:gd name="connsiteY1616" fmla="*/ 346716 h 10574897"/>
                    <a:gd name="connsiteX1617" fmla="*/ 7050101 w 10584443"/>
                    <a:gd name="connsiteY1617" fmla="*/ 372068 h 10574897"/>
                    <a:gd name="connsiteX1618" fmla="*/ 7133011 w 10584443"/>
                    <a:gd name="connsiteY1618" fmla="*/ 430996 h 10574897"/>
                    <a:gd name="connsiteX1619" fmla="*/ 6844539 w 10584443"/>
                    <a:gd name="connsiteY1619" fmla="*/ 313826 h 10574897"/>
                    <a:gd name="connsiteX1620" fmla="*/ 6913060 w 10584443"/>
                    <a:gd name="connsiteY1620" fmla="*/ 308344 h 10574897"/>
                    <a:gd name="connsiteX1621" fmla="*/ 4179786 w 10584443"/>
                    <a:gd name="connsiteY1621" fmla="*/ 307676 h 10574897"/>
                    <a:gd name="connsiteX1622" fmla="*/ 4131821 w 10584443"/>
                    <a:gd name="connsiteY1622" fmla="*/ 342622 h 10574897"/>
                    <a:gd name="connsiteX1623" fmla="*/ 4179786 w 10584443"/>
                    <a:gd name="connsiteY1623" fmla="*/ 307676 h 10574897"/>
                    <a:gd name="connsiteX1624" fmla="*/ 4530596 w 10584443"/>
                    <a:gd name="connsiteY1624" fmla="*/ 296713 h 10574897"/>
                    <a:gd name="connsiteX1625" fmla="*/ 4483333 w 10584443"/>
                    <a:gd name="connsiteY1625" fmla="*/ 325492 h 10574897"/>
                    <a:gd name="connsiteX1626" fmla="*/ 4522372 w 10584443"/>
                    <a:gd name="connsiteY1626" fmla="*/ 325492 h 10574897"/>
                    <a:gd name="connsiteX1627" fmla="*/ 4530596 w 10584443"/>
                    <a:gd name="connsiteY1627" fmla="*/ 296713 h 10574897"/>
                    <a:gd name="connsiteX1628" fmla="*/ 5990086 w 10584443"/>
                    <a:gd name="connsiteY1628" fmla="*/ 283557 h 10574897"/>
                    <a:gd name="connsiteX1629" fmla="*/ 5950343 w 10584443"/>
                    <a:gd name="connsiteY1629" fmla="*/ 290546 h 10574897"/>
                    <a:gd name="connsiteX1630" fmla="*/ 6029828 w 10584443"/>
                    <a:gd name="connsiteY1630" fmla="*/ 290546 h 10574897"/>
                    <a:gd name="connsiteX1631" fmla="*/ 5990086 w 10584443"/>
                    <a:gd name="connsiteY1631" fmla="*/ 283557 h 10574897"/>
                    <a:gd name="connsiteX1632" fmla="*/ 6764272 w 10584443"/>
                    <a:gd name="connsiteY1632" fmla="*/ 278778 h 10574897"/>
                    <a:gd name="connsiteX1633" fmla="*/ 6813020 w 10584443"/>
                    <a:gd name="connsiteY1633" fmla="*/ 285742 h 10574897"/>
                    <a:gd name="connsiteX1634" fmla="*/ 6811657 w 10584443"/>
                    <a:gd name="connsiteY1634" fmla="*/ 286943 h 10574897"/>
                    <a:gd name="connsiteX1635" fmla="*/ 6715035 w 10584443"/>
                    <a:gd name="connsiteY1635" fmla="*/ 279575 h 10574897"/>
                    <a:gd name="connsiteX1636" fmla="*/ 6764272 w 10584443"/>
                    <a:gd name="connsiteY1636" fmla="*/ 278778 h 10574897"/>
                    <a:gd name="connsiteX1637" fmla="*/ 6842483 w 10584443"/>
                    <a:gd name="connsiteY1637" fmla="*/ 267231 h 10574897"/>
                    <a:gd name="connsiteX1638" fmla="*/ 6915800 w 10584443"/>
                    <a:gd name="connsiteY1638" fmla="*/ 277509 h 10574897"/>
                    <a:gd name="connsiteX1639" fmla="*/ 6954857 w 10584443"/>
                    <a:gd name="connsiteY1639" fmla="*/ 314510 h 10574897"/>
                    <a:gd name="connsiteX1640" fmla="*/ 6842483 w 10584443"/>
                    <a:gd name="connsiteY1640" fmla="*/ 267231 h 10574897"/>
                    <a:gd name="connsiteX1641" fmla="*/ 5793431 w 10584443"/>
                    <a:gd name="connsiteY1641" fmla="*/ 256971 h 10574897"/>
                    <a:gd name="connsiteX1642" fmla="*/ 5793431 w 10584443"/>
                    <a:gd name="connsiteY1642" fmla="*/ 257656 h 10574897"/>
                    <a:gd name="connsiteX1643" fmla="*/ 5938695 w 10584443"/>
                    <a:gd name="connsiteY1643" fmla="*/ 280953 h 10574897"/>
                    <a:gd name="connsiteX1644" fmla="*/ 5793431 w 10584443"/>
                    <a:gd name="connsiteY1644" fmla="*/ 256971 h 10574897"/>
                    <a:gd name="connsiteX1645" fmla="*/ 3863905 w 10584443"/>
                    <a:gd name="connsiteY1645" fmla="*/ 243952 h 10574897"/>
                    <a:gd name="connsiteX1646" fmla="*/ 3862438 w 10584443"/>
                    <a:gd name="connsiteY1646" fmla="*/ 244292 h 10574897"/>
                    <a:gd name="connsiteX1647" fmla="*/ 3788808 w 10584443"/>
                    <a:gd name="connsiteY1647" fmla="*/ 250234 h 10574897"/>
                    <a:gd name="connsiteX1648" fmla="*/ 3715900 w 10584443"/>
                    <a:gd name="connsiteY1648" fmla="*/ 278213 h 10574897"/>
                    <a:gd name="connsiteX1649" fmla="*/ 3862438 w 10584443"/>
                    <a:gd name="connsiteY1649" fmla="*/ 244292 h 10574897"/>
                    <a:gd name="connsiteX1650" fmla="*/ 3866646 w 10584443"/>
                    <a:gd name="connsiteY1650" fmla="*/ 243952 h 10574897"/>
                    <a:gd name="connsiteX1651" fmla="*/ 5770884 w 10584443"/>
                    <a:gd name="connsiteY1651" fmla="*/ 242518 h 10574897"/>
                    <a:gd name="connsiteX1652" fmla="*/ 5694761 w 10584443"/>
                    <a:gd name="connsiteY1652" fmla="*/ 256971 h 10574897"/>
                    <a:gd name="connsiteX1653" fmla="*/ 5795487 w 10584443"/>
                    <a:gd name="connsiteY1653" fmla="*/ 248749 h 10574897"/>
                    <a:gd name="connsiteX1654" fmla="*/ 5770884 w 10584443"/>
                    <a:gd name="connsiteY1654" fmla="*/ 242518 h 10574897"/>
                    <a:gd name="connsiteX1655" fmla="*/ 4359311 w 10584443"/>
                    <a:gd name="connsiteY1655" fmla="*/ 224766 h 10574897"/>
                    <a:gd name="connsiteX1656" fmla="*/ 4352459 w 10584443"/>
                    <a:gd name="connsiteY1656" fmla="*/ 274101 h 10574897"/>
                    <a:gd name="connsiteX1657" fmla="*/ 4352459 w 10584443"/>
                    <a:gd name="connsiteY1657" fmla="*/ 267934 h 10574897"/>
                    <a:gd name="connsiteX1658" fmla="*/ 4359311 w 10584443"/>
                    <a:gd name="connsiteY1658" fmla="*/ 224766 h 10574897"/>
                    <a:gd name="connsiteX1659" fmla="*/ 4095505 w 10584443"/>
                    <a:gd name="connsiteY1659" fmla="*/ 222027 h 10574897"/>
                    <a:gd name="connsiteX1660" fmla="*/ 4098033 w 10584443"/>
                    <a:gd name="connsiteY1660" fmla="*/ 222239 h 10574897"/>
                    <a:gd name="connsiteX1661" fmla="*/ 4078386 w 10584443"/>
                    <a:gd name="connsiteY1661" fmla="*/ 241811 h 10574897"/>
                    <a:gd name="connsiteX1662" fmla="*/ 4011225 w 10584443"/>
                    <a:gd name="connsiteY1662" fmla="*/ 279583 h 10574897"/>
                    <a:gd name="connsiteX1663" fmla="*/ 4167453 w 10584443"/>
                    <a:gd name="connsiteY1663" fmla="*/ 237785 h 10574897"/>
                    <a:gd name="connsiteX1664" fmla="*/ 4089339 w 10584443"/>
                    <a:gd name="connsiteY1664" fmla="*/ 254230 h 10574897"/>
                    <a:gd name="connsiteX1665" fmla="*/ 4109911 w 10584443"/>
                    <a:gd name="connsiteY1665" fmla="*/ 223241 h 10574897"/>
                    <a:gd name="connsiteX1666" fmla="*/ 4098033 w 10584443"/>
                    <a:gd name="connsiteY1666" fmla="*/ 222239 h 10574897"/>
                    <a:gd name="connsiteX1667" fmla="*/ 4098247 w 10584443"/>
                    <a:gd name="connsiteY1667" fmla="*/ 222027 h 10574897"/>
                    <a:gd name="connsiteX1668" fmla="*/ 5572794 w 10584443"/>
                    <a:gd name="connsiteY1668" fmla="*/ 217915 h 10574897"/>
                    <a:gd name="connsiteX1669" fmla="*/ 5517764 w 10584443"/>
                    <a:gd name="connsiteY1669" fmla="*/ 237654 h 10574897"/>
                    <a:gd name="connsiteX1670" fmla="*/ 5509755 w 10584443"/>
                    <a:gd name="connsiteY1670" fmla="*/ 237100 h 10574897"/>
                    <a:gd name="connsiteX1671" fmla="*/ 5509755 w 10584443"/>
                    <a:gd name="connsiteY1671" fmla="*/ 240526 h 10574897"/>
                    <a:gd name="connsiteX1672" fmla="*/ 5517764 w 10584443"/>
                    <a:gd name="connsiteY1672" fmla="*/ 237654 h 10574897"/>
                    <a:gd name="connsiteX1673" fmla="*/ 5584044 w 10584443"/>
                    <a:gd name="connsiteY1673" fmla="*/ 242232 h 10574897"/>
                    <a:gd name="connsiteX1674" fmla="*/ 5658445 w 10584443"/>
                    <a:gd name="connsiteY1674" fmla="*/ 239156 h 10574897"/>
                    <a:gd name="connsiteX1675" fmla="*/ 5572794 w 10584443"/>
                    <a:gd name="connsiteY1675" fmla="*/ 217915 h 10574897"/>
                    <a:gd name="connsiteX1676" fmla="*/ 4724273 w 10584443"/>
                    <a:gd name="connsiteY1676" fmla="*/ 210206 h 10574897"/>
                    <a:gd name="connsiteX1677" fmla="*/ 4678599 w 10584443"/>
                    <a:gd name="connsiteY1677" fmla="*/ 230248 h 10574897"/>
                    <a:gd name="connsiteX1678" fmla="*/ 4727934 w 10584443"/>
                    <a:gd name="connsiteY1678" fmla="*/ 238470 h 10574897"/>
                    <a:gd name="connsiteX1679" fmla="*/ 4747121 w 10584443"/>
                    <a:gd name="connsiteY1679" fmla="*/ 210377 h 10574897"/>
                    <a:gd name="connsiteX1680" fmla="*/ 4724273 w 10584443"/>
                    <a:gd name="connsiteY1680" fmla="*/ 210206 h 10574897"/>
                    <a:gd name="connsiteX1681" fmla="*/ 4527168 w 10584443"/>
                    <a:gd name="connsiteY1681" fmla="*/ 189136 h 10574897"/>
                    <a:gd name="connsiteX1682" fmla="*/ 4399052 w 10584443"/>
                    <a:gd name="connsiteY1682" fmla="*/ 220655 h 10574897"/>
                    <a:gd name="connsiteX1683" fmla="*/ 4488815 w 10584443"/>
                    <a:gd name="connsiteY1683" fmla="*/ 228878 h 10574897"/>
                    <a:gd name="connsiteX1684" fmla="*/ 4577189 w 10584443"/>
                    <a:gd name="connsiteY1684" fmla="*/ 196673 h 10574897"/>
                    <a:gd name="connsiteX1685" fmla="*/ 4527168 w 10584443"/>
                    <a:gd name="connsiteY1685" fmla="*/ 189136 h 10574897"/>
                    <a:gd name="connsiteX1686" fmla="*/ 5092465 w 10584443"/>
                    <a:gd name="connsiteY1686" fmla="*/ 183654 h 10574897"/>
                    <a:gd name="connsiteX1687" fmla="*/ 5080816 w 10584443"/>
                    <a:gd name="connsiteY1687" fmla="*/ 205582 h 10574897"/>
                    <a:gd name="connsiteX1688" fmla="*/ 5160985 w 10584443"/>
                    <a:gd name="connsiteY1688" fmla="*/ 195988 h 10574897"/>
                    <a:gd name="connsiteX1689" fmla="*/ 5092465 w 10584443"/>
                    <a:gd name="connsiteY1689" fmla="*/ 183654 h 10574897"/>
                    <a:gd name="connsiteX1690" fmla="*/ 4757454 w 10584443"/>
                    <a:gd name="connsiteY1690" fmla="*/ 183539 h 10574897"/>
                    <a:gd name="connsiteX1691" fmla="*/ 4597059 w 10584443"/>
                    <a:gd name="connsiteY1691" fmla="*/ 205582 h 10574897"/>
                    <a:gd name="connsiteX1692" fmla="*/ 4802623 w 10584443"/>
                    <a:gd name="connsiteY1692" fmla="*/ 205582 h 10574897"/>
                    <a:gd name="connsiteX1693" fmla="*/ 4757454 w 10584443"/>
                    <a:gd name="connsiteY1693" fmla="*/ 183539 h 10574897"/>
                    <a:gd name="connsiteX1694" fmla="*/ 6323096 w 10584443"/>
                    <a:gd name="connsiteY1694" fmla="*/ 155543 h 10574897"/>
                    <a:gd name="connsiteX1695" fmla="*/ 6438896 w 10584443"/>
                    <a:gd name="connsiteY1695" fmla="*/ 190489 h 10574897"/>
                    <a:gd name="connsiteX1696" fmla="*/ 6323096 w 10584443"/>
                    <a:gd name="connsiteY1696" fmla="*/ 155543 h 10574897"/>
                    <a:gd name="connsiteX1697" fmla="*/ 6072309 w 10584443"/>
                    <a:gd name="connsiteY1697" fmla="*/ 151434 h 10574897"/>
                    <a:gd name="connsiteX1698" fmla="*/ 6346393 w 10584443"/>
                    <a:gd name="connsiteY1698" fmla="*/ 213788 h 10574897"/>
                    <a:gd name="connsiteX1699" fmla="*/ 6013382 w 10584443"/>
                    <a:gd name="connsiteY1699" fmla="*/ 182268 h 10574897"/>
                    <a:gd name="connsiteX1700" fmla="*/ 6004420 w 10584443"/>
                    <a:gd name="connsiteY1700" fmla="*/ 172150 h 10574897"/>
                    <a:gd name="connsiteX1701" fmla="*/ 6006530 w 10584443"/>
                    <a:gd name="connsiteY1701" fmla="*/ 167879 h 10574897"/>
                    <a:gd name="connsiteX1702" fmla="*/ 6087384 w 10584443"/>
                    <a:gd name="connsiteY1702" fmla="*/ 171990 h 10574897"/>
                    <a:gd name="connsiteX1703" fmla="*/ 6072309 w 10584443"/>
                    <a:gd name="connsiteY1703" fmla="*/ 151434 h 10574897"/>
                    <a:gd name="connsiteX1704" fmla="*/ 4464816 w 10584443"/>
                    <a:gd name="connsiteY1704" fmla="*/ 135673 h 10574897"/>
                    <a:gd name="connsiteX1705" fmla="*/ 4505929 w 10584443"/>
                    <a:gd name="connsiteY1705" fmla="*/ 147322 h 10574897"/>
                    <a:gd name="connsiteX1706" fmla="*/ 4486743 w 10584443"/>
                    <a:gd name="connsiteY1706" fmla="*/ 167878 h 10574897"/>
                    <a:gd name="connsiteX1707" fmla="*/ 4457279 w 10584443"/>
                    <a:gd name="connsiteY1707" fmla="*/ 185008 h 10574897"/>
                    <a:gd name="connsiteX1708" fmla="*/ 4425759 w 10584443"/>
                    <a:gd name="connsiteY1708" fmla="*/ 158970 h 10574897"/>
                    <a:gd name="connsiteX1709" fmla="*/ 4464816 w 10584443"/>
                    <a:gd name="connsiteY1709" fmla="*/ 135673 h 10574897"/>
                    <a:gd name="connsiteX1710" fmla="*/ 5036963 w 10584443"/>
                    <a:gd name="connsiteY1710" fmla="*/ 88411 h 10574897"/>
                    <a:gd name="connsiteX1711" fmla="*/ 5305563 w 10584443"/>
                    <a:gd name="connsiteY1711" fmla="*/ 98004 h 10574897"/>
                    <a:gd name="connsiteX1712" fmla="*/ 5511125 w 10584443"/>
                    <a:gd name="connsiteY1712" fmla="*/ 141172 h 10574897"/>
                    <a:gd name="connsiteX1713" fmla="*/ 5615277 w 10584443"/>
                    <a:gd name="connsiteY1713" fmla="*/ 121986 h 10574897"/>
                    <a:gd name="connsiteX1714" fmla="*/ 5736559 w 10584443"/>
                    <a:gd name="connsiteY1714" fmla="*/ 121986 h 10574897"/>
                    <a:gd name="connsiteX1715" fmla="*/ 5867433 w 10584443"/>
                    <a:gd name="connsiteY1715" fmla="*/ 132263 h 10574897"/>
                    <a:gd name="connsiteX1716" fmla="*/ 5850988 w 10584443"/>
                    <a:gd name="connsiteY1716" fmla="*/ 160357 h 10574897"/>
                    <a:gd name="connsiteX1717" fmla="*/ 5926361 w 10584443"/>
                    <a:gd name="connsiteY1717" fmla="*/ 189136 h 10574897"/>
                    <a:gd name="connsiteX1718" fmla="*/ 6007216 w 10584443"/>
                    <a:gd name="connsiteY1718" fmla="*/ 189136 h 10574897"/>
                    <a:gd name="connsiteX1719" fmla="*/ 5983234 w 10584443"/>
                    <a:gd name="connsiteY1719" fmla="*/ 202840 h 10574897"/>
                    <a:gd name="connsiteX1720" fmla="*/ 6575938 w 10584443"/>
                    <a:gd name="connsiteY1720" fmla="*/ 300824 h 10574897"/>
                    <a:gd name="connsiteX1721" fmla="*/ 6415599 w 10584443"/>
                    <a:gd name="connsiteY1721" fmla="*/ 246693 h 10574897"/>
                    <a:gd name="connsiteX1722" fmla="*/ 6445749 w 10584443"/>
                    <a:gd name="connsiteY1722" fmla="*/ 250119 h 10574897"/>
                    <a:gd name="connsiteX1723" fmla="*/ 6384765 w 10584443"/>
                    <a:gd name="connsiteY1723" fmla="*/ 243952 h 10574897"/>
                    <a:gd name="connsiteX1724" fmla="*/ 6390247 w 10584443"/>
                    <a:gd name="connsiteY1724" fmla="*/ 195302 h 10574897"/>
                    <a:gd name="connsiteX1725" fmla="*/ 6582790 w 10584443"/>
                    <a:gd name="connsiteY1725" fmla="*/ 253545 h 10574897"/>
                    <a:gd name="connsiteX1726" fmla="*/ 6657478 w 10584443"/>
                    <a:gd name="connsiteY1726" fmla="*/ 283009 h 10574897"/>
                    <a:gd name="connsiteX1727" fmla="*/ 6612254 w 10584443"/>
                    <a:gd name="connsiteY1727" fmla="*/ 287805 h 10574897"/>
                    <a:gd name="connsiteX1728" fmla="*/ 6700646 w 10584443"/>
                    <a:gd name="connsiteY1728" fmla="*/ 309732 h 10574897"/>
                    <a:gd name="connsiteX1729" fmla="*/ 6695850 w 10584443"/>
                    <a:gd name="connsiteY1729" fmla="*/ 294658 h 10574897"/>
                    <a:gd name="connsiteX1730" fmla="*/ 6660219 w 10584443"/>
                    <a:gd name="connsiteY1730" fmla="*/ 329603 h 10574897"/>
                    <a:gd name="connsiteX1731" fmla="*/ 6584160 w 10584443"/>
                    <a:gd name="connsiteY1731" fmla="*/ 307676 h 10574897"/>
                    <a:gd name="connsiteX1732" fmla="*/ 6584160 w 10584443"/>
                    <a:gd name="connsiteY1732" fmla="*/ 353585 h 10574897"/>
                    <a:gd name="connsiteX1733" fmla="*/ 6652681 w 10584443"/>
                    <a:gd name="connsiteY1733" fmla="*/ 369345 h 10574897"/>
                    <a:gd name="connsiteX1734" fmla="*/ 6904153 w 10584443"/>
                    <a:gd name="connsiteY1734" fmla="*/ 361123 h 10574897"/>
                    <a:gd name="connsiteX1735" fmla="*/ 6934302 w 10584443"/>
                    <a:gd name="connsiteY1735" fmla="*/ 390587 h 10574897"/>
                    <a:gd name="connsiteX1736" fmla="*/ 7085048 w 10584443"/>
                    <a:gd name="connsiteY1736" fmla="*/ 445403 h 10574897"/>
                    <a:gd name="connsiteX1737" fmla="*/ 7047361 w 10584443"/>
                    <a:gd name="connsiteY1737" fmla="*/ 454996 h 10574897"/>
                    <a:gd name="connsiteX1738" fmla="*/ 7152198 w 10584443"/>
                    <a:gd name="connsiteY1738" fmla="*/ 467330 h 10574897"/>
                    <a:gd name="connsiteX1739" fmla="*/ 7214552 w 10584443"/>
                    <a:gd name="connsiteY1739" fmla="*/ 498164 h 10574897"/>
                    <a:gd name="connsiteX1740" fmla="*/ 7246071 w 10584443"/>
                    <a:gd name="connsiteY1740" fmla="*/ 544758 h 10574897"/>
                    <a:gd name="connsiteX1741" fmla="*/ 7298832 w 10584443"/>
                    <a:gd name="connsiteY1741" fmla="*/ 552296 h 10574897"/>
                    <a:gd name="connsiteX1742" fmla="*/ 7270053 w 10584443"/>
                    <a:gd name="connsiteY1742" fmla="*/ 521461 h 10574897"/>
                    <a:gd name="connsiteX1743" fmla="*/ 7359131 w 10584443"/>
                    <a:gd name="connsiteY1743" fmla="*/ 545444 h 10574897"/>
                    <a:gd name="connsiteX1744" fmla="*/ 7364612 w 10584443"/>
                    <a:gd name="connsiteY1744" fmla="*/ 576963 h 10574897"/>
                    <a:gd name="connsiteX1745" fmla="*/ 7433133 w 10584443"/>
                    <a:gd name="connsiteY1745" fmla="*/ 603001 h 10574897"/>
                    <a:gd name="connsiteX1746" fmla="*/ 7457800 w 10584443"/>
                    <a:gd name="connsiteY1746" fmla="*/ 581074 h 10574897"/>
                    <a:gd name="connsiteX1747" fmla="*/ 7348852 w 10584443"/>
                    <a:gd name="connsiteY1747" fmla="*/ 529684 h 10574897"/>
                    <a:gd name="connsiteX1748" fmla="*/ 7379687 w 10584443"/>
                    <a:gd name="connsiteY1748" fmla="*/ 514609 h 10574897"/>
                    <a:gd name="connsiteX1749" fmla="*/ 7463967 w 10584443"/>
                    <a:gd name="connsiteY1749" fmla="*/ 550240 h 10574897"/>
                    <a:gd name="connsiteX1750" fmla="*/ 7422170 w 10584443"/>
                    <a:gd name="connsiteY1750" fmla="*/ 500905 h 10574897"/>
                    <a:gd name="connsiteX1751" fmla="*/ 7527692 w 10584443"/>
                    <a:gd name="connsiteY1751" fmla="*/ 599575 h 10574897"/>
                    <a:gd name="connsiteX1752" fmla="*/ 7639380 w 10584443"/>
                    <a:gd name="connsiteY1752" fmla="*/ 685225 h 10574897"/>
                    <a:gd name="connsiteX1753" fmla="*/ 7591416 w 10584443"/>
                    <a:gd name="connsiteY1753" fmla="*/ 704412 h 10574897"/>
                    <a:gd name="connsiteX1754" fmla="*/ 7714068 w 10584443"/>
                    <a:gd name="connsiteY1754" fmla="*/ 772931 h 10574897"/>
                    <a:gd name="connsiteX1755" fmla="*/ 7769570 w 10584443"/>
                    <a:gd name="connsiteY1755" fmla="*/ 778413 h 10574897"/>
                    <a:gd name="connsiteX1756" fmla="*/ 7743532 w 10584443"/>
                    <a:gd name="connsiteY1756" fmla="*/ 798969 h 10574897"/>
                    <a:gd name="connsiteX1757" fmla="*/ 7801089 w 10584443"/>
                    <a:gd name="connsiteY1757" fmla="*/ 820896 h 10574897"/>
                    <a:gd name="connsiteX1758" fmla="*/ 7827128 w 10584443"/>
                    <a:gd name="connsiteY1758" fmla="*/ 800340 h 10574897"/>
                    <a:gd name="connsiteX1759" fmla="*/ 7790811 w 10584443"/>
                    <a:gd name="connsiteY1759" fmla="*/ 765394 h 10574897"/>
                    <a:gd name="connsiteX1760" fmla="*/ 7859332 w 10584443"/>
                    <a:gd name="connsiteY1760" fmla="*/ 805136 h 10574897"/>
                    <a:gd name="connsiteX1761" fmla="*/ 7835350 w 10584443"/>
                    <a:gd name="connsiteY1761" fmla="*/ 770192 h 10574897"/>
                    <a:gd name="connsiteX1762" fmla="*/ 7868925 w 10584443"/>
                    <a:gd name="connsiteY1762" fmla="*/ 774987 h 10574897"/>
                    <a:gd name="connsiteX1763" fmla="*/ 7882629 w 10584443"/>
                    <a:gd name="connsiteY1763" fmla="*/ 824322 h 10574897"/>
                    <a:gd name="connsiteX1764" fmla="*/ 7951150 w 10584443"/>
                    <a:gd name="connsiteY1764" fmla="*/ 865435 h 10574897"/>
                    <a:gd name="connsiteX1765" fmla="*/ 7998430 w 10584443"/>
                    <a:gd name="connsiteY1765" fmla="*/ 933955 h 10574897"/>
                    <a:gd name="connsiteX1766" fmla="*/ 8047764 w 10584443"/>
                    <a:gd name="connsiteY1766" fmla="*/ 918881 h 10574897"/>
                    <a:gd name="connsiteX1767" fmla="*/ 8032005 w 10584443"/>
                    <a:gd name="connsiteY1767" fmla="*/ 955882 h 10574897"/>
                    <a:gd name="connsiteX1768" fmla="*/ 8229344 w 10584443"/>
                    <a:gd name="connsiteY1768" fmla="*/ 1072367 h 10574897"/>
                    <a:gd name="connsiteX1769" fmla="*/ 8297865 w 10584443"/>
                    <a:gd name="connsiteY1769" fmla="*/ 1129239 h 10574897"/>
                    <a:gd name="connsiteX1770" fmla="*/ 8332811 w 10584443"/>
                    <a:gd name="connsiteY1770" fmla="*/ 1192964 h 10574897"/>
                    <a:gd name="connsiteX1771" fmla="*/ 8447240 w 10584443"/>
                    <a:gd name="connsiteY1771" fmla="*/ 1214204 h 10574897"/>
                    <a:gd name="connsiteX1772" fmla="*/ 8475334 w 10584443"/>
                    <a:gd name="connsiteY1772" fmla="*/ 1270391 h 10574897"/>
                    <a:gd name="connsiteX1773" fmla="*/ 8422572 w 10584443"/>
                    <a:gd name="connsiteY1773" fmla="*/ 1255317 h 10574897"/>
                    <a:gd name="connsiteX1774" fmla="*/ 8559614 w 10584443"/>
                    <a:gd name="connsiteY1774" fmla="*/ 1343023 h 10574897"/>
                    <a:gd name="connsiteX1775" fmla="*/ 8515761 w 10584443"/>
                    <a:gd name="connsiteY1775" fmla="*/ 1289577 h 10574897"/>
                    <a:gd name="connsiteX1776" fmla="*/ 8633617 w 10584443"/>
                    <a:gd name="connsiteY1776" fmla="*/ 1383451 h 10574897"/>
                    <a:gd name="connsiteX1777" fmla="*/ 8728860 w 10584443"/>
                    <a:gd name="connsiteY1777" fmla="*/ 1467731 h 10574897"/>
                    <a:gd name="connsiteX1778" fmla="*/ 8883717 w 10584443"/>
                    <a:gd name="connsiteY1778" fmla="*/ 1632866 h 10574897"/>
                    <a:gd name="connsiteX1779" fmla="*/ 8912497 w 10584443"/>
                    <a:gd name="connsiteY1779" fmla="*/ 1686311 h 10574897"/>
                    <a:gd name="connsiteX1780" fmla="*/ 8908384 w 10584443"/>
                    <a:gd name="connsiteY1780" fmla="*/ 1651367 h 10574897"/>
                    <a:gd name="connsiteX1781" fmla="*/ 8970054 w 10584443"/>
                    <a:gd name="connsiteY1781" fmla="*/ 1676034 h 10574897"/>
                    <a:gd name="connsiteX1782" fmla="*/ 9052278 w 10584443"/>
                    <a:gd name="connsiteY1782" fmla="*/ 1787723 h 10574897"/>
                    <a:gd name="connsiteX1783" fmla="*/ 9011851 w 10584443"/>
                    <a:gd name="connsiteY1783" fmla="*/ 1769907 h 10574897"/>
                    <a:gd name="connsiteX1784" fmla="*/ 9080372 w 10584443"/>
                    <a:gd name="connsiteY1784" fmla="*/ 1842539 h 10574897"/>
                    <a:gd name="connsiteX1785" fmla="*/ 9144096 w 10584443"/>
                    <a:gd name="connsiteY1785" fmla="*/ 1880225 h 10574897"/>
                    <a:gd name="connsiteX1786" fmla="*/ 9135874 w 10584443"/>
                    <a:gd name="connsiteY1786" fmla="*/ 1910375 h 10574897"/>
                    <a:gd name="connsiteX1787" fmla="*/ 9159171 w 10584443"/>
                    <a:gd name="connsiteY1787" fmla="*/ 1930246 h 10574897"/>
                    <a:gd name="connsiteX1788" fmla="*/ 9071464 w 10584443"/>
                    <a:gd name="connsiteY1788" fmla="*/ 1897356 h 10574897"/>
                    <a:gd name="connsiteX1789" fmla="*/ 9198228 w 10584443"/>
                    <a:gd name="connsiteY1789" fmla="*/ 2010415 h 10574897"/>
                    <a:gd name="connsiteX1790" fmla="*/ 9198228 w 10584443"/>
                    <a:gd name="connsiteY1790" fmla="*/ 2046046 h 10574897"/>
                    <a:gd name="connsiteX1791" fmla="*/ 9272231 w 10584443"/>
                    <a:gd name="connsiteY1791" fmla="*/ 2100862 h 10574897"/>
                    <a:gd name="connsiteX1792" fmla="*/ 9231803 w 10584443"/>
                    <a:gd name="connsiteY1792" fmla="*/ 2046046 h 10574897"/>
                    <a:gd name="connsiteX1793" fmla="*/ 9368844 w 10584443"/>
                    <a:gd name="connsiteY1793" fmla="*/ 2154994 h 10574897"/>
                    <a:gd name="connsiteX1794" fmla="*/ 9342121 w 10584443"/>
                    <a:gd name="connsiteY1794" fmla="*/ 2183772 h 10574897"/>
                    <a:gd name="connsiteX1795" fmla="*/ 9273600 w 10584443"/>
                    <a:gd name="connsiteY1795" fmla="*/ 2135809 h 10574897"/>
                    <a:gd name="connsiteX1796" fmla="*/ 9370215 w 10584443"/>
                    <a:gd name="connsiteY1796" fmla="*/ 2235849 h 10574897"/>
                    <a:gd name="connsiteX1797" fmla="*/ 9370215 w 10584443"/>
                    <a:gd name="connsiteY1797" fmla="*/ 2189939 h 10574897"/>
                    <a:gd name="connsiteX1798" fmla="*/ 9454495 w 10584443"/>
                    <a:gd name="connsiteY1798" fmla="*/ 2265313 h 10574897"/>
                    <a:gd name="connsiteX1799" fmla="*/ 9445588 w 10584443"/>
                    <a:gd name="connsiteY1799" fmla="*/ 2305054 h 10574897"/>
                    <a:gd name="connsiteX1800" fmla="*/ 9631279 w 10584443"/>
                    <a:gd name="connsiteY1800" fmla="*/ 2515413 h 10574897"/>
                    <a:gd name="connsiteX1801" fmla="*/ 9590852 w 10584443"/>
                    <a:gd name="connsiteY1801" fmla="*/ 2525691 h 10574897"/>
                    <a:gd name="connsiteX1802" fmla="*/ 9647724 w 10584443"/>
                    <a:gd name="connsiteY1802" fmla="*/ 2583932 h 10574897"/>
                    <a:gd name="connsiteX1803" fmla="*/ 9631965 w 10584443"/>
                    <a:gd name="connsiteY1803" fmla="*/ 2592155 h 10574897"/>
                    <a:gd name="connsiteX1804" fmla="*/ 9686096 w 10584443"/>
                    <a:gd name="connsiteY1804" fmla="*/ 2630527 h 10574897"/>
                    <a:gd name="connsiteX1805" fmla="*/ 9643613 w 10584443"/>
                    <a:gd name="connsiteY1805" fmla="*/ 2553099 h 10574897"/>
                    <a:gd name="connsiteX1806" fmla="*/ 9656632 w 10584443"/>
                    <a:gd name="connsiteY1806" fmla="*/ 2524319 h 10574897"/>
                    <a:gd name="connsiteX1807" fmla="*/ 9760098 w 10584443"/>
                    <a:gd name="connsiteY1807" fmla="*/ 2693566 h 10574897"/>
                    <a:gd name="connsiteX1808" fmla="*/ 9810118 w 10584443"/>
                    <a:gd name="connsiteY1808" fmla="*/ 2693566 h 10574897"/>
                    <a:gd name="connsiteX1809" fmla="*/ 9810118 w 10584443"/>
                    <a:gd name="connsiteY1809" fmla="*/ 2762087 h 10574897"/>
                    <a:gd name="connsiteX1810" fmla="*/ 9686096 w 10584443"/>
                    <a:gd name="connsiteY1810" fmla="*/ 2603118 h 10574897"/>
                    <a:gd name="connsiteX1811" fmla="*/ 9703226 w 10584443"/>
                    <a:gd name="connsiteY1811" fmla="*/ 2681917 h 10574897"/>
                    <a:gd name="connsiteX1812" fmla="*/ 9644983 w 10584443"/>
                    <a:gd name="connsiteY1812" fmla="*/ 2677806 h 10574897"/>
                    <a:gd name="connsiteX1813" fmla="*/ 9596334 w 10584443"/>
                    <a:gd name="connsiteY1813" fmla="*/ 2615452 h 10574897"/>
                    <a:gd name="connsiteX1814" fmla="*/ 9671021 w 10584443"/>
                    <a:gd name="connsiteY1814" fmla="*/ 2683973 h 10574897"/>
                    <a:gd name="connsiteX1815" fmla="*/ 9728578 w 10584443"/>
                    <a:gd name="connsiteY1815" fmla="*/ 2764141 h 10574897"/>
                    <a:gd name="connsiteX1816" fmla="*/ 9697744 w 10584443"/>
                    <a:gd name="connsiteY1816" fmla="*/ 2703159 h 10574897"/>
                    <a:gd name="connsiteX1817" fmla="*/ 9703226 w 10584443"/>
                    <a:gd name="connsiteY1817" fmla="*/ 2679176 h 10574897"/>
                    <a:gd name="connsiteX1818" fmla="*/ 9840267 w 10584443"/>
                    <a:gd name="connsiteY1818" fmla="*/ 2922426 h 10574897"/>
                    <a:gd name="connsiteX1819" fmla="*/ 9943048 w 10584443"/>
                    <a:gd name="connsiteY1819" fmla="*/ 3045079 h 10574897"/>
                    <a:gd name="connsiteX1820" fmla="*/ 9931400 w 10584443"/>
                    <a:gd name="connsiteY1820" fmla="*/ 3007392 h 10574897"/>
                    <a:gd name="connsiteX1821" fmla="*/ 9965660 w 10584443"/>
                    <a:gd name="connsiteY1821" fmla="*/ 3058098 h 10574897"/>
                    <a:gd name="connsiteX1822" fmla="*/ 9871787 w 10584443"/>
                    <a:gd name="connsiteY1822" fmla="*/ 2936130 h 10574897"/>
                    <a:gd name="connsiteX1823" fmla="*/ 9823137 w 10584443"/>
                    <a:gd name="connsiteY1823" fmla="*/ 2818274 h 10574897"/>
                    <a:gd name="connsiteX1824" fmla="*/ 9860138 w 10584443"/>
                    <a:gd name="connsiteY1824" fmla="*/ 2877201 h 10574897"/>
                    <a:gd name="connsiteX1825" fmla="*/ 9883436 w 10584443"/>
                    <a:gd name="connsiteY1825" fmla="*/ 2856645 h 10574897"/>
                    <a:gd name="connsiteX1826" fmla="*/ 9937567 w 10584443"/>
                    <a:gd name="connsiteY1826" fmla="*/ 2930649 h 10574897"/>
                    <a:gd name="connsiteX1827" fmla="*/ 9878639 w 10584443"/>
                    <a:gd name="connsiteY1827" fmla="*/ 2912147 h 10574897"/>
                    <a:gd name="connsiteX1828" fmla="*/ 9971827 w 10584443"/>
                    <a:gd name="connsiteY1828" fmla="*/ 2970389 h 10574897"/>
                    <a:gd name="connsiteX1829" fmla="*/ 9961548 w 10584443"/>
                    <a:gd name="connsiteY1829" fmla="*/ 2910091 h 10574897"/>
                    <a:gd name="connsiteX1830" fmla="*/ 9987587 w 10584443"/>
                    <a:gd name="connsiteY1830" fmla="*/ 2953946 h 10574897"/>
                    <a:gd name="connsiteX1831" fmla="*/ 9982106 w 10584443"/>
                    <a:gd name="connsiteY1831" fmla="*/ 3062210 h 10574897"/>
                    <a:gd name="connsiteX1832" fmla="*/ 10060219 w 10584443"/>
                    <a:gd name="connsiteY1832" fmla="*/ 3151286 h 10574897"/>
                    <a:gd name="connsiteX1833" fmla="*/ 10104757 w 10584443"/>
                    <a:gd name="connsiteY1833" fmla="*/ 3271199 h 10574897"/>
                    <a:gd name="connsiteX1834" fmla="*/ 10121888 w 10584443"/>
                    <a:gd name="connsiteY1834" fmla="*/ 3265718 h 10574897"/>
                    <a:gd name="connsiteX1835" fmla="*/ 10137647 w 10584443"/>
                    <a:gd name="connsiteY1835" fmla="*/ 3302719 h 10574897"/>
                    <a:gd name="connsiteX1836" fmla="*/ 10104073 w 10584443"/>
                    <a:gd name="connsiteY1836" fmla="*/ 3312998 h 10574897"/>
                    <a:gd name="connsiteX1837" fmla="*/ 10041719 w 10584443"/>
                    <a:gd name="connsiteY1837" fmla="*/ 3167046 h 10574897"/>
                    <a:gd name="connsiteX1838" fmla="*/ 10016365 w 10584443"/>
                    <a:gd name="connsiteY1838" fmla="*/ 3186233 h 10574897"/>
                    <a:gd name="connsiteX1839" fmla="*/ 10127369 w 10584443"/>
                    <a:gd name="connsiteY1839" fmla="*/ 3367814 h 10574897"/>
                    <a:gd name="connsiteX1840" fmla="*/ 10136962 w 10584443"/>
                    <a:gd name="connsiteY1840" fmla="*/ 3334239 h 10574897"/>
                    <a:gd name="connsiteX1841" fmla="*/ 10225354 w 10584443"/>
                    <a:gd name="connsiteY1841" fmla="*/ 3504857 h 10574897"/>
                    <a:gd name="connsiteX1842" fmla="*/ 10243855 w 10584443"/>
                    <a:gd name="connsiteY1842" fmla="*/ 3593249 h 10574897"/>
                    <a:gd name="connsiteX1843" fmla="*/ 10232206 w 10584443"/>
                    <a:gd name="connsiteY1843" fmla="*/ 3626139 h 10574897"/>
                    <a:gd name="connsiteX1844" fmla="*/ 10204112 w 10584443"/>
                    <a:gd name="connsiteY1844" fmla="*/ 3572692 h 10574897"/>
                    <a:gd name="connsiteX1845" fmla="*/ 10178760 w 10584443"/>
                    <a:gd name="connsiteY1845" fmla="*/ 3568581 h 10574897"/>
                    <a:gd name="connsiteX1846" fmla="*/ 10205483 w 10584443"/>
                    <a:gd name="connsiteY1846" fmla="*/ 3643268 h 10574897"/>
                    <a:gd name="connsiteX1847" fmla="*/ 10255503 w 10584443"/>
                    <a:gd name="connsiteY1847" fmla="*/ 3643268 h 10574897"/>
                    <a:gd name="connsiteX1848" fmla="*/ 10282912 w 10584443"/>
                    <a:gd name="connsiteY1848" fmla="*/ 3759071 h 10574897"/>
                    <a:gd name="connsiteX1849" fmla="*/ 10282912 w 10584443"/>
                    <a:gd name="connsiteY1849" fmla="*/ 3809092 h 10574897"/>
                    <a:gd name="connsiteX1850" fmla="*/ 10214391 w 10584443"/>
                    <a:gd name="connsiteY1850" fmla="*/ 3753589 h 10574897"/>
                    <a:gd name="connsiteX1851" fmla="*/ 10087627 w 10584443"/>
                    <a:gd name="connsiteY1851" fmla="*/ 3432224 h 10574897"/>
                    <a:gd name="connsiteX1852" fmla="*/ 10111610 w 10584443"/>
                    <a:gd name="connsiteY1852" fmla="*/ 3547339 h 10574897"/>
                    <a:gd name="connsiteX1853" fmla="*/ 10158204 w 10584443"/>
                    <a:gd name="connsiteY1853" fmla="*/ 3585712 h 10574897"/>
                    <a:gd name="connsiteX1854" fmla="*/ 10146555 w 10584443"/>
                    <a:gd name="connsiteY1854" fmla="*/ 3628880 h 10574897"/>
                    <a:gd name="connsiteX1855" fmla="*/ 10183556 w 10584443"/>
                    <a:gd name="connsiteY1855" fmla="*/ 3669994 h 10574897"/>
                    <a:gd name="connsiteX1856" fmla="*/ 10132165 w 10584443"/>
                    <a:gd name="connsiteY1856" fmla="*/ 3682326 h 10574897"/>
                    <a:gd name="connsiteX1857" fmla="*/ 10167111 w 10584443"/>
                    <a:gd name="connsiteY1857" fmla="*/ 3798813 h 10574897"/>
                    <a:gd name="connsiteX1858" fmla="*/ 10173963 w 10584443"/>
                    <a:gd name="connsiteY1858" fmla="*/ 3811832 h 10574897"/>
                    <a:gd name="connsiteX1859" fmla="*/ 10193149 w 10584443"/>
                    <a:gd name="connsiteY1859" fmla="*/ 3787849 h 10574897"/>
                    <a:gd name="connsiteX1860" fmla="*/ 10159574 w 10584443"/>
                    <a:gd name="connsiteY1860" fmla="*/ 3725495 h 10574897"/>
                    <a:gd name="connsiteX1861" fmla="*/ 10192464 w 10584443"/>
                    <a:gd name="connsiteY1861" fmla="*/ 3725495 h 10574897"/>
                    <a:gd name="connsiteX1862" fmla="*/ 10175334 w 10584443"/>
                    <a:gd name="connsiteY1862" fmla="*/ 3729607 h 10574897"/>
                    <a:gd name="connsiteX1863" fmla="*/ 10213020 w 10584443"/>
                    <a:gd name="connsiteY1863" fmla="*/ 3761126 h 10574897"/>
                    <a:gd name="connsiteX1864" fmla="*/ 10247966 w 10584443"/>
                    <a:gd name="connsiteY1864" fmla="*/ 3873501 h 10574897"/>
                    <a:gd name="connsiteX1865" fmla="*/ 10227409 w 10584443"/>
                    <a:gd name="connsiteY1865" fmla="*/ 3778256 h 10574897"/>
                    <a:gd name="connsiteX1866" fmla="*/ 10269207 w 10584443"/>
                    <a:gd name="connsiteY1866" fmla="*/ 3839240 h 10574897"/>
                    <a:gd name="connsiteX1867" fmla="*/ 10322653 w 10584443"/>
                    <a:gd name="connsiteY1867" fmla="*/ 4020137 h 10574897"/>
                    <a:gd name="connsiteX1868" fmla="*/ 10318542 w 10584443"/>
                    <a:gd name="connsiteY1868" fmla="*/ 4088658 h 10574897"/>
                    <a:gd name="connsiteX1869" fmla="*/ 10342525 w 10584443"/>
                    <a:gd name="connsiteY1869" fmla="*/ 4094825 h 10574897"/>
                    <a:gd name="connsiteX1870" fmla="*/ 10367192 w 10584443"/>
                    <a:gd name="connsiteY1870" fmla="*/ 4141419 h 10574897"/>
                    <a:gd name="connsiteX1871" fmla="*/ 10367192 w 10584443"/>
                    <a:gd name="connsiteY1871" fmla="*/ 4240089 h 10574897"/>
                    <a:gd name="connsiteX1872" fmla="*/ 10256874 w 10584443"/>
                    <a:gd name="connsiteY1872" fmla="*/ 4087972 h 10574897"/>
                    <a:gd name="connsiteX1873" fmla="*/ 10292505 w 10584443"/>
                    <a:gd name="connsiteY1873" fmla="*/ 4121548 h 10574897"/>
                    <a:gd name="connsiteX1874" fmla="*/ 10302098 w 10584443"/>
                    <a:gd name="connsiteY1874" fmla="*/ 4228441 h 10574897"/>
                    <a:gd name="connsiteX1875" fmla="*/ 10278115 w 10584443"/>
                    <a:gd name="connsiteY1875" fmla="*/ 4260647 h 10574897"/>
                    <a:gd name="connsiteX1876" fmla="*/ 10297301 w 10584443"/>
                    <a:gd name="connsiteY1876" fmla="*/ 4355205 h 10574897"/>
                    <a:gd name="connsiteX1877" fmla="*/ 10325394 w 10584443"/>
                    <a:gd name="connsiteY1877" fmla="*/ 4381929 h 10574897"/>
                    <a:gd name="connsiteX1878" fmla="*/ 10321968 w 10584443"/>
                    <a:gd name="connsiteY1878" fmla="*/ 4323686 h 10574897"/>
                    <a:gd name="connsiteX1879" fmla="*/ 10351433 w 10584443"/>
                    <a:gd name="connsiteY1879" fmla="*/ 4379189 h 10574897"/>
                    <a:gd name="connsiteX1880" fmla="*/ 10351433 w 10584443"/>
                    <a:gd name="connsiteY1880" fmla="*/ 4310667 h 10574897"/>
                    <a:gd name="connsiteX1881" fmla="*/ 10404879 w 10584443"/>
                    <a:gd name="connsiteY1881" fmla="*/ 4433320 h 10574897"/>
                    <a:gd name="connsiteX1882" fmla="*/ 10384322 w 10584443"/>
                    <a:gd name="connsiteY1882" fmla="*/ 4444969 h 10574897"/>
                    <a:gd name="connsiteX1883" fmla="*/ 10423379 w 10584443"/>
                    <a:gd name="connsiteY1883" fmla="*/ 4582011 h 10574897"/>
                    <a:gd name="connsiteX1884" fmla="*/ 10456269 w 10584443"/>
                    <a:gd name="connsiteY1884" fmla="*/ 4747147 h 10574897"/>
                    <a:gd name="connsiteX1885" fmla="*/ 10465862 w 10584443"/>
                    <a:gd name="connsiteY1885" fmla="*/ 4796482 h 10574897"/>
                    <a:gd name="connsiteX1886" fmla="*/ 10443935 w 10584443"/>
                    <a:gd name="connsiteY1886" fmla="*/ 4835539 h 10574897"/>
                    <a:gd name="connsiteX1887" fmla="*/ 10472714 w 10584443"/>
                    <a:gd name="connsiteY1887" fmla="*/ 4992451 h 10574897"/>
                    <a:gd name="connsiteX1888" fmla="*/ 10447361 w 10584443"/>
                    <a:gd name="connsiteY1888" fmla="*/ 5010951 h 10574897"/>
                    <a:gd name="connsiteX1889" fmla="*/ 10463121 w 10584443"/>
                    <a:gd name="connsiteY1889" fmla="*/ 5060257 h 10574897"/>
                    <a:gd name="connsiteX1890" fmla="*/ 10441880 w 10584443"/>
                    <a:gd name="connsiteY1890" fmla="*/ 5069165 h 10574897"/>
                    <a:gd name="connsiteX1891" fmla="*/ 10445306 w 10584443"/>
                    <a:gd name="connsiteY1891" fmla="*/ 5127408 h 10574897"/>
                    <a:gd name="connsiteX1892" fmla="*/ 10471344 w 10584443"/>
                    <a:gd name="connsiteY1892" fmla="*/ 5127408 h 10574897"/>
                    <a:gd name="connsiteX1893" fmla="*/ 10482307 w 10584443"/>
                    <a:gd name="connsiteY1893" fmla="*/ 5324062 h 10574897"/>
                    <a:gd name="connsiteX1894" fmla="*/ 10460380 w 10584443"/>
                    <a:gd name="connsiteY1894" fmla="*/ 5312413 h 10574897"/>
                    <a:gd name="connsiteX1895" fmla="*/ 10456269 w 10584443"/>
                    <a:gd name="connsiteY1895" fmla="*/ 5399435 h 10574897"/>
                    <a:gd name="connsiteX1896" fmla="*/ 10448046 w 10584443"/>
                    <a:gd name="connsiteY1896" fmla="*/ 5594034 h 10574897"/>
                    <a:gd name="connsiteX1897" fmla="*/ 10451472 w 10584443"/>
                    <a:gd name="connsiteY1897" fmla="*/ 5692704 h 10574897"/>
                    <a:gd name="connsiteX1898" fmla="*/ 10476825 w 10584443"/>
                    <a:gd name="connsiteY1898" fmla="*/ 5746835 h 10574897"/>
                    <a:gd name="connsiteX1899" fmla="*/ 10454214 w 10584443"/>
                    <a:gd name="connsiteY1899" fmla="*/ 5802337 h 10574897"/>
                    <a:gd name="connsiteX1900" fmla="*/ 10444620 w 10584443"/>
                    <a:gd name="connsiteY1900" fmla="*/ 5721482 h 10574897"/>
                    <a:gd name="connsiteX1901" fmla="*/ 10394600 w 10584443"/>
                    <a:gd name="connsiteY1901" fmla="*/ 5693389 h 10574897"/>
                    <a:gd name="connsiteX1902" fmla="*/ 10402822 w 10584443"/>
                    <a:gd name="connsiteY1902" fmla="*/ 5792059 h 10574897"/>
                    <a:gd name="connsiteX1903" fmla="*/ 10392544 w 10584443"/>
                    <a:gd name="connsiteY1903" fmla="*/ 5967472 h 10574897"/>
                    <a:gd name="connsiteX1904" fmla="*/ 10367192 w 10584443"/>
                    <a:gd name="connsiteY1904" fmla="*/ 5991454 h 10574897"/>
                    <a:gd name="connsiteX1905" fmla="*/ 10378841 w 10584443"/>
                    <a:gd name="connsiteY1905" fmla="*/ 6003788 h 10574897"/>
                    <a:gd name="connsiteX1906" fmla="*/ 10346636 w 10584443"/>
                    <a:gd name="connsiteY1906" fmla="*/ 6162756 h 10574897"/>
                    <a:gd name="connsiteX1907" fmla="*/ 10337043 w 10584443"/>
                    <a:gd name="connsiteY1907" fmla="*/ 6236758 h 10574897"/>
                    <a:gd name="connsiteX1908" fmla="*/ 10356913 w 10584443"/>
                    <a:gd name="connsiteY1908" fmla="*/ 6256629 h 10574897"/>
                    <a:gd name="connsiteX1909" fmla="*/ 10362395 w 10584443"/>
                    <a:gd name="connsiteY1909" fmla="*/ 6217573 h 10574897"/>
                    <a:gd name="connsiteX1910" fmla="*/ 10350062 w 10584443"/>
                    <a:gd name="connsiteY1910" fmla="*/ 6234018 h 10574897"/>
                    <a:gd name="connsiteX1911" fmla="*/ 10389118 w 10584443"/>
                    <a:gd name="connsiteY1911" fmla="*/ 6014751 h 10574897"/>
                    <a:gd name="connsiteX1912" fmla="*/ 10411730 w 10584443"/>
                    <a:gd name="connsiteY1912" fmla="*/ 6040104 h 10574897"/>
                    <a:gd name="connsiteX1913" fmla="*/ 10391860 w 10584443"/>
                    <a:gd name="connsiteY1913" fmla="*/ 6115477 h 10574897"/>
                    <a:gd name="connsiteX1914" fmla="*/ 10397341 w 10584443"/>
                    <a:gd name="connsiteY1914" fmla="*/ 6199758 h 10574897"/>
                    <a:gd name="connsiteX1915" fmla="*/ 10382267 w 10584443"/>
                    <a:gd name="connsiteY1915" fmla="*/ 6299798 h 10574897"/>
                    <a:gd name="connsiteX1916" fmla="*/ 10395971 w 10584443"/>
                    <a:gd name="connsiteY1916" fmla="*/ 6305964 h 10574897"/>
                    <a:gd name="connsiteX1917" fmla="*/ 10359655 w 10584443"/>
                    <a:gd name="connsiteY1917" fmla="*/ 6414913 h 10574897"/>
                    <a:gd name="connsiteX1918" fmla="*/ 10321968 w 10584443"/>
                    <a:gd name="connsiteY1918" fmla="*/ 6620475 h 10574897"/>
                    <a:gd name="connsiteX1919" fmla="*/ 10287023 w 10584443"/>
                    <a:gd name="connsiteY1919" fmla="*/ 6649254 h 10574897"/>
                    <a:gd name="connsiteX1920" fmla="*/ 10293874 w 10584443"/>
                    <a:gd name="connsiteY1920" fmla="*/ 6693107 h 10574897"/>
                    <a:gd name="connsiteX1921" fmla="*/ 10271262 w 10584443"/>
                    <a:gd name="connsiteY1921" fmla="*/ 6693107 h 10574897"/>
                    <a:gd name="connsiteX1922" fmla="*/ 10262355 w 10584443"/>
                    <a:gd name="connsiteY1922" fmla="*/ 6752035 h 10574897"/>
                    <a:gd name="connsiteX1923" fmla="*/ 10284282 w 10584443"/>
                    <a:gd name="connsiteY1923" fmla="*/ 6739701 h 10574897"/>
                    <a:gd name="connsiteX1924" fmla="*/ 10254818 w 10584443"/>
                    <a:gd name="connsiteY1924" fmla="*/ 6821926 h 10574897"/>
                    <a:gd name="connsiteX1925" fmla="*/ 10237002 w 10584443"/>
                    <a:gd name="connsiteY1925" fmla="*/ 6804796 h 10574897"/>
                    <a:gd name="connsiteX1926" fmla="*/ 10237002 w 10584443"/>
                    <a:gd name="connsiteY1926" fmla="*/ 6867150 h 10574897"/>
                    <a:gd name="connsiteX1927" fmla="*/ 10260300 w 10584443"/>
                    <a:gd name="connsiteY1927" fmla="*/ 6867150 h 10574897"/>
                    <a:gd name="connsiteX1928" fmla="*/ 10226040 w 10584443"/>
                    <a:gd name="connsiteY1928" fmla="*/ 6928819 h 10574897"/>
                    <a:gd name="connsiteX1929" fmla="*/ 10204112 w 10584443"/>
                    <a:gd name="connsiteY1929" fmla="*/ 7032970 h 10574897"/>
                    <a:gd name="connsiteX1930" fmla="*/ 10161630 w 10584443"/>
                    <a:gd name="connsiteY1930" fmla="*/ 7044618 h 10574897"/>
                    <a:gd name="connsiteX1931" fmla="*/ 10149981 w 10584443"/>
                    <a:gd name="connsiteY1931" fmla="*/ 7074768 h 10574897"/>
                    <a:gd name="connsiteX1932" fmla="*/ 10136276 w 10584443"/>
                    <a:gd name="connsiteY1932" fmla="*/ 7119306 h 10574897"/>
                    <a:gd name="connsiteX1933" fmla="*/ 10123258 w 10584443"/>
                    <a:gd name="connsiteY1933" fmla="*/ 7159734 h 10574897"/>
                    <a:gd name="connsiteX1934" fmla="*/ 10260300 w 10584443"/>
                    <a:gd name="connsiteY1934" fmla="*/ 7261829 h 10574897"/>
                    <a:gd name="connsiteX1935" fmla="*/ 10260300 w 10584443"/>
                    <a:gd name="connsiteY1935" fmla="*/ 7318017 h 10574897"/>
                    <a:gd name="connsiteX1936" fmla="*/ 10284282 w 10584443"/>
                    <a:gd name="connsiteY1936" fmla="*/ 7394075 h 10574897"/>
                    <a:gd name="connsiteX1937" fmla="*/ 10323339 w 10584443"/>
                    <a:gd name="connsiteY1937" fmla="*/ 7387222 h 10574897"/>
                    <a:gd name="connsiteX1938" fmla="*/ 10371303 w 10584443"/>
                    <a:gd name="connsiteY1938" fmla="*/ 7343369 h 10574897"/>
                    <a:gd name="connsiteX1939" fmla="*/ 10435713 w 10584443"/>
                    <a:gd name="connsiteY1939" fmla="*/ 7366666 h 10574897"/>
                    <a:gd name="connsiteX1940" fmla="*/ 10457639 w 10584443"/>
                    <a:gd name="connsiteY1940" fmla="*/ 7444095 h 10574897"/>
                    <a:gd name="connsiteX1941" fmla="*/ 10389118 w 10584443"/>
                    <a:gd name="connsiteY1941" fmla="*/ 7548932 h 10574897"/>
                    <a:gd name="connsiteX1942" fmla="*/ 10284282 w 10584443"/>
                    <a:gd name="connsiteY1942" fmla="*/ 7606489 h 10574897"/>
                    <a:gd name="connsiteX1943" fmla="*/ 10250707 w 10584443"/>
                    <a:gd name="connsiteY1943" fmla="*/ 7639379 h 10574897"/>
                    <a:gd name="connsiteX1944" fmla="*/ 10176704 w 10584443"/>
                    <a:gd name="connsiteY1944" fmla="*/ 7611285 h 10574897"/>
                    <a:gd name="connsiteX1945" fmla="*/ 10152722 w 10584443"/>
                    <a:gd name="connsiteY1945" fmla="*/ 7563320 h 10574897"/>
                    <a:gd name="connsiteX1946" fmla="*/ 10054052 w 10584443"/>
                    <a:gd name="connsiteY1946" fmla="*/ 7532486 h 10574897"/>
                    <a:gd name="connsiteX1947" fmla="*/ 10022533 w 10584443"/>
                    <a:gd name="connsiteY1947" fmla="*/ 7552357 h 10574897"/>
                    <a:gd name="connsiteX1948" fmla="*/ 9932085 w 10584443"/>
                    <a:gd name="connsiteY1948" fmla="*/ 7631841 h 10574897"/>
                    <a:gd name="connsiteX1949" fmla="*/ 9925918 w 10584443"/>
                    <a:gd name="connsiteY1949" fmla="*/ 7631841 h 10574897"/>
                    <a:gd name="connsiteX1950" fmla="*/ 9919752 w 10584443"/>
                    <a:gd name="connsiteY1950" fmla="*/ 7661991 h 10574897"/>
                    <a:gd name="connsiteX1951" fmla="*/ 9838212 w 10584443"/>
                    <a:gd name="connsiteY1951" fmla="*/ 7805199 h 10574897"/>
                    <a:gd name="connsiteX1952" fmla="*/ 9869731 w 10584443"/>
                    <a:gd name="connsiteY1952" fmla="*/ 7709955 h 10574897"/>
                    <a:gd name="connsiteX1953" fmla="*/ 9853971 w 10584443"/>
                    <a:gd name="connsiteY1953" fmla="*/ 7709955 h 10574897"/>
                    <a:gd name="connsiteX1954" fmla="*/ 9750505 w 10584443"/>
                    <a:gd name="connsiteY1954" fmla="*/ 7894961 h 10574897"/>
                    <a:gd name="connsiteX1955" fmla="*/ 9823137 w 10584443"/>
                    <a:gd name="connsiteY1955" fmla="*/ 7793550 h 10574897"/>
                    <a:gd name="connsiteX1956" fmla="*/ 9836841 w 10584443"/>
                    <a:gd name="connsiteY1956" fmla="*/ 7814107 h 10574897"/>
                    <a:gd name="connsiteX1957" fmla="*/ 9788877 w 10584443"/>
                    <a:gd name="connsiteY1957" fmla="*/ 7898387 h 10574897"/>
                    <a:gd name="connsiteX1958" fmla="*/ 9720356 w 10584443"/>
                    <a:gd name="connsiteY1958" fmla="*/ 7966908 h 10574897"/>
                    <a:gd name="connsiteX1959" fmla="*/ 9768320 w 10584443"/>
                    <a:gd name="connsiteY1959" fmla="*/ 7954574 h 10574897"/>
                    <a:gd name="connsiteX1960" fmla="*/ 9705966 w 10584443"/>
                    <a:gd name="connsiteY1960" fmla="*/ 8016243 h 10574897"/>
                    <a:gd name="connsiteX1961" fmla="*/ 9664854 w 10584443"/>
                    <a:gd name="connsiteY1961" fmla="*/ 8084764 h 10574897"/>
                    <a:gd name="connsiteX1962" fmla="*/ 9636076 w 10584443"/>
                    <a:gd name="connsiteY1962" fmla="*/ 8153284 h 10574897"/>
                    <a:gd name="connsiteX1963" fmla="*/ 9649095 w 10584443"/>
                    <a:gd name="connsiteY1963" fmla="*/ 8146432 h 10574897"/>
                    <a:gd name="connsiteX1964" fmla="*/ 9717616 w 10584443"/>
                    <a:gd name="connsiteY1964" fmla="*/ 8092986 h 10574897"/>
                    <a:gd name="connsiteX1965" fmla="*/ 9776542 w 10584443"/>
                    <a:gd name="connsiteY1965" fmla="*/ 8098468 h 10574897"/>
                    <a:gd name="connsiteX1966" fmla="*/ 9801896 w 10584443"/>
                    <a:gd name="connsiteY1966" fmla="*/ 8103949 h 10574897"/>
                    <a:gd name="connsiteX1967" fmla="*/ 9733375 w 10584443"/>
                    <a:gd name="connsiteY1967" fmla="*/ 8230028 h 10574897"/>
                    <a:gd name="connsiteX1968" fmla="*/ 9668965 w 10584443"/>
                    <a:gd name="connsiteY1968" fmla="*/ 8204675 h 10574897"/>
                    <a:gd name="connsiteX1969" fmla="*/ 9640872 w 10584443"/>
                    <a:gd name="connsiteY1969" fmla="*/ 8227972 h 10574897"/>
                    <a:gd name="connsiteX1970" fmla="*/ 9601129 w 10584443"/>
                    <a:gd name="connsiteY1970" fmla="*/ 8296493 h 10574897"/>
                    <a:gd name="connsiteX1971" fmla="*/ 9611407 w 10584443"/>
                    <a:gd name="connsiteY1971" fmla="*/ 8257436 h 10574897"/>
                    <a:gd name="connsiteX1972" fmla="*/ 9557276 w 10584443"/>
                    <a:gd name="connsiteY1972" fmla="*/ 8269085 h 10574897"/>
                    <a:gd name="connsiteX1973" fmla="*/ 9549739 w 10584443"/>
                    <a:gd name="connsiteY1973" fmla="*/ 8278677 h 10574897"/>
                    <a:gd name="connsiteX1974" fmla="*/ 9532609 w 10584443"/>
                    <a:gd name="connsiteY1974" fmla="*/ 8352680 h 10574897"/>
                    <a:gd name="connsiteX1975" fmla="*/ 9471626 w 10584443"/>
                    <a:gd name="connsiteY1975" fmla="*/ 8376662 h 10574897"/>
                    <a:gd name="connsiteX1976" fmla="*/ 9420921 w 10584443"/>
                    <a:gd name="connsiteY1976" fmla="*/ 8489036 h 10574897"/>
                    <a:gd name="connsiteX1977" fmla="*/ 9379123 w 10584443"/>
                    <a:gd name="connsiteY1977" fmla="*/ 8581539 h 10574897"/>
                    <a:gd name="connsiteX1978" fmla="*/ 9326362 w 10584443"/>
                    <a:gd name="connsiteY1978" fmla="*/ 8650060 h 10574897"/>
                    <a:gd name="connsiteX1979" fmla="*/ 9253730 w 10584443"/>
                    <a:gd name="connsiteY1979" fmla="*/ 8700080 h 10574897"/>
                    <a:gd name="connsiteX1980" fmla="*/ 9168079 w 10584443"/>
                    <a:gd name="connsiteY1980" fmla="*/ 8837122 h 10574897"/>
                    <a:gd name="connsiteX1981" fmla="*/ 9192746 w 10584443"/>
                    <a:gd name="connsiteY1981" fmla="*/ 8763804 h 10574897"/>
                    <a:gd name="connsiteX1982" fmla="*/ 9119429 w 10584443"/>
                    <a:gd name="connsiteY1982" fmla="*/ 8812454 h 10574897"/>
                    <a:gd name="connsiteX1983" fmla="*/ 9099558 w 10584443"/>
                    <a:gd name="connsiteY1983" fmla="*/ 8847399 h 10574897"/>
                    <a:gd name="connsiteX1984" fmla="*/ 9109151 w 10584443"/>
                    <a:gd name="connsiteY1984" fmla="*/ 8887827 h 10574897"/>
                    <a:gd name="connsiteX1985" fmla="*/ 9085854 w 10584443"/>
                    <a:gd name="connsiteY1985" fmla="*/ 8861789 h 10574897"/>
                    <a:gd name="connsiteX1986" fmla="*/ 9002943 w 10584443"/>
                    <a:gd name="connsiteY1986" fmla="*/ 8883715 h 10574897"/>
                    <a:gd name="connsiteX1987" fmla="*/ 9002943 w 10584443"/>
                    <a:gd name="connsiteY1987" fmla="*/ 8959773 h 10574897"/>
                    <a:gd name="connsiteX1988" fmla="*/ 9023500 w 10584443"/>
                    <a:gd name="connsiteY1988" fmla="*/ 8972108 h 10574897"/>
                    <a:gd name="connsiteX1989" fmla="*/ 9035148 w 10584443"/>
                    <a:gd name="connsiteY1989" fmla="*/ 8979645 h 10574897"/>
                    <a:gd name="connsiteX1990" fmla="*/ 9090650 w 10584443"/>
                    <a:gd name="connsiteY1990" fmla="*/ 8928939 h 10574897"/>
                    <a:gd name="connsiteX1991" fmla="*/ 9046112 w 10584443"/>
                    <a:gd name="connsiteY1991" fmla="*/ 8987182 h 10574897"/>
                    <a:gd name="connsiteX1992" fmla="*/ 9058445 w 10584443"/>
                    <a:gd name="connsiteY1992" fmla="*/ 9022127 h 10574897"/>
                    <a:gd name="connsiteX1993" fmla="*/ 9016647 w 10584443"/>
                    <a:gd name="connsiteY1993" fmla="*/ 9047481 h 10574897"/>
                    <a:gd name="connsiteX1994" fmla="*/ 8987184 w 10584443"/>
                    <a:gd name="connsiteY1994" fmla="*/ 9051592 h 10574897"/>
                    <a:gd name="connsiteX1995" fmla="*/ 8904959 w 10584443"/>
                    <a:gd name="connsiteY1995" fmla="*/ 9116686 h 10574897"/>
                    <a:gd name="connsiteX1996" fmla="*/ 8923460 w 10584443"/>
                    <a:gd name="connsiteY1996" fmla="*/ 9093390 h 10574897"/>
                    <a:gd name="connsiteX1997" fmla="*/ 8889885 w 10584443"/>
                    <a:gd name="connsiteY1997" fmla="*/ 9102982 h 10574897"/>
                    <a:gd name="connsiteX1998" fmla="*/ 8870699 w 10584443"/>
                    <a:gd name="connsiteY1998" fmla="*/ 9113945 h 10574897"/>
                    <a:gd name="connsiteX1999" fmla="*/ 8848087 w 10584443"/>
                    <a:gd name="connsiteY1999" fmla="*/ 9142724 h 10574897"/>
                    <a:gd name="connsiteX2000" fmla="*/ 8878921 w 10584443"/>
                    <a:gd name="connsiteY2000" fmla="*/ 9157113 h 10574897"/>
                    <a:gd name="connsiteX2001" fmla="*/ 8915237 w 10584443"/>
                    <a:gd name="connsiteY2001" fmla="*/ 9157113 h 10574897"/>
                    <a:gd name="connsiteX2002" fmla="*/ 8946071 w 10584443"/>
                    <a:gd name="connsiteY2002" fmla="*/ 9175614 h 10574897"/>
                    <a:gd name="connsiteX2003" fmla="*/ 8933052 w 10584443"/>
                    <a:gd name="connsiteY2003" fmla="*/ 9187948 h 10574897"/>
                    <a:gd name="connsiteX2004" fmla="*/ 8836437 w 10584443"/>
                    <a:gd name="connsiteY2004" fmla="*/ 9233857 h 10574897"/>
                    <a:gd name="connsiteX2005" fmla="*/ 8811770 w 10584443"/>
                    <a:gd name="connsiteY2005" fmla="*/ 9253043 h 10574897"/>
                    <a:gd name="connsiteX2006" fmla="*/ 8843290 w 10584443"/>
                    <a:gd name="connsiteY2006" fmla="*/ 9268803 h 10574897"/>
                    <a:gd name="connsiteX2007" fmla="*/ 8876180 w 10584443"/>
                    <a:gd name="connsiteY2007" fmla="*/ 9305803 h 10574897"/>
                    <a:gd name="connsiteX2008" fmla="*/ 8872069 w 10584443"/>
                    <a:gd name="connsiteY2008" fmla="*/ 9357880 h 10574897"/>
                    <a:gd name="connsiteX2009" fmla="*/ 8620597 w 10584443"/>
                    <a:gd name="connsiteY2009" fmla="*/ 9489440 h 10574897"/>
                    <a:gd name="connsiteX2010" fmla="*/ 8589078 w 10584443"/>
                    <a:gd name="connsiteY2010" fmla="*/ 9475736 h 10574897"/>
                    <a:gd name="connsiteX2011" fmla="*/ 8611005 w 10584443"/>
                    <a:gd name="connsiteY2011" fmla="*/ 9455179 h 10574897"/>
                    <a:gd name="connsiteX2012" fmla="*/ 8628820 w 10584443"/>
                    <a:gd name="connsiteY2012" fmla="*/ 9455179 h 10574897"/>
                    <a:gd name="connsiteX2013" fmla="*/ 8642524 w 10584443"/>
                    <a:gd name="connsiteY2013" fmla="*/ 9444216 h 10574897"/>
                    <a:gd name="connsiteX2014" fmla="*/ 8626079 w 10584443"/>
                    <a:gd name="connsiteY2014" fmla="*/ 9421604 h 10574897"/>
                    <a:gd name="connsiteX2015" fmla="*/ 8571263 w 10584443"/>
                    <a:gd name="connsiteY2015" fmla="*/ 9421604 h 10574897"/>
                    <a:gd name="connsiteX2016" fmla="*/ 8426684 w 10584443"/>
                    <a:gd name="connsiteY2016" fmla="*/ 9483272 h 10574897"/>
                    <a:gd name="connsiteX2017" fmla="*/ 8284161 w 10584443"/>
                    <a:gd name="connsiteY2017" fmla="*/ 9531922 h 10574897"/>
                    <a:gd name="connsiteX2018" fmla="*/ 8252642 w 10584443"/>
                    <a:gd name="connsiteY2018" fmla="*/ 9587424 h 10574897"/>
                    <a:gd name="connsiteX2019" fmla="*/ 8173157 w 10584443"/>
                    <a:gd name="connsiteY2019" fmla="*/ 9639499 h 10574897"/>
                    <a:gd name="connsiteX2020" fmla="*/ 8181380 w 10584443"/>
                    <a:gd name="connsiteY2020" fmla="*/ 9664167 h 10574897"/>
                    <a:gd name="connsiteX2021" fmla="*/ 8171102 w 10584443"/>
                    <a:gd name="connsiteY2021" fmla="*/ 9736114 h 10574897"/>
                    <a:gd name="connsiteX2022" fmla="*/ 8091617 w 10584443"/>
                    <a:gd name="connsiteY2022" fmla="*/ 9778597 h 10574897"/>
                    <a:gd name="connsiteX2023" fmla="*/ 8047764 w 10584443"/>
                    <a:gd name="connsiteY2023" fmla="*/ 9762151 h 10574897"/>
                    <a:gd name="connsiteX2024" fmla="*/ 8029264 w 10584443"/>
                    <a:gd name="connsiteY2024" fmla="*/ 9738854 h 10574897"/>
                    <a:gd name="connsiteX2025" fmla="*/ 8008022 w 10584443"/>
                    <a:gd name="connsiteY2025" fmla="*/ 9743651 h 10574897"/>
                    <a:gd name="connsiteX2026" fmla="*/ 7982670 w 10584443"/>
                    <a:gd name="connsiteY2026" fmla="*/ 9779282 h 10574897"/>
                    <a:gd name="connsiteX2027" fmla="*/ 7949779 w 10584443"/>
                    <a:gd name="connsiteY2027" fmla="*/ 9770374 h 10574897"/>
                    <a:gd name="connsiteX2028" fmla="*/ 7944298 w 10584443"/>
                    <a:gd name="connsiteY2028" fmla="*/ 9775171 h 10574897"/>
                    <a:gd name="connsiteX2029" fmla="*/ 7929223 w 10584443"/>
                    <a:gd name="connsiteY2029" fmla="*/ 9784079 h 10574897"/>
                    <a:gd name="connsiteX2030" fmla="*/ 7920315 w 10584443"/>
                    <a:gd name="connsiteY2030" fmla="*/ 9775171 h 10574897"/>
                    <a:gd name="connsiteX2031" fmla="*/ 7924427 w 10584443"/>
                    <a:gd name="connsiteY2031" fmla="*/ 9808061 h 10574897"/>
                    <a:gd name="connsiteX2032" fmla="*/ 7795608 w 10584443"/>
                    <a:gd name="connsiteY2032" fmla="*/ 9898509 h 10574897"/>
                    <a:gd name="connsiteX2033" fmla="*/ 7785330 w 10584443"/>
                    <a:gd name="connsiteY2033" fmla="*/ 9873841 h 10574897"/>
                    <a:gd name="connsiteX2034" fmla="*/ 7664048 w 10584443"/>
                    <a:gd name="connsiteY2034" fmla="*/ 9960177 h 10574897"/>
                    <a:gd name="connsiteX2035" fmla="*/ 7551674 w 10584443"/>
                    <a:gd name="connsiteY2035" fmla="*/ 10019105 h 10574897"/>
                    <a:gd name="connsiteX2036" fmla="*/ 7497542 w 10584443"/>
                    <a:gd name="connsiteY2036" fmla="*/ 10010883 h 10574897"/>
                    <a:gd name="connsiteX2037" fmla="*/ 7411891 w 10584443"/>
                    <a:gd name="connsiteY2037" fmla="*/ 10056791 h 10574897"/>
                    <a:gd name="connsiteX2038" fmla="*/ 7405039 w 10584443"/>
                    <a:gd name="connsiteY2038" fmla="*/ 10097903 h 10574897"/>
                    <a:gd name="connsiteX2039" fmla="*/ 7378316 w 10584443"/>
                    <a:gd name="connsiteY2039" fmla="*/ 10047883 h 10574897"/>
                    <a:gd name="connsiteX2040" fmla="*/ 7335148 w 10584443"/>
                    <a:gd name="connsiteY2040" fmla="*/ 10070495 h 10574897"/>
                    <a:gd name="connsiteX2041" fmla="*/ 7335148 w 10584443"/>
                    <a:gd name="connsiteY2041" fmla="*/ 10103385 h 10574897"/>
                    <a:gd name="connsiteX2042" fmla="*/ 7291980 w 10584443"/>
                    <a:gd name="connsiteY2042" fmla="*/ 10093792 h 10574897"/>
                    <a:gd name="connsiteX2043" fmla="*/ 7304314 w 10584443"/>
                    <a:gd name="connsiteY2043" fmla="*/ 10135590 h 10574897"/>
                    <a:gd name="connsiteX2044" fmla="*/ 7260461 w 10584443"/>
                    <a:gd name="connsiteY2044" fmla="*/ 10156831 h 10574897"/>
                    <a:gd name="connsiteX2045" fmla="*/ 7254294 w 10584443"/>
                    <a:gd name="connsiteY2045" fmla="*/ 10152720 h 10574897"/>
                    <a:gd name="connsiteX2046" fmla="*/ 7230326 w 10584443"/>
                    <a:gd name="connsiteY2046" fmla="*/ 10156715 h 10574897"/>
                    <a:gd name="connsiteX2047" fmla="*/ 7229883 w 10584443"/>
                    <a:gd name="connsiteY2047" fmla="*/ 10156638 h 10574897"/>
                    <a:gd name="connsiteX2048" fmla="*/ 7249497 w 10584443"/>
                    <a:gd name="connsiteY2048" fmla="*/ 10141842 h 10574897"/>
                    <a:gd name="connsiteX2049" fmla="*/ 7252923 w 10584443"/>
                    <a:gd name="connsiteY2049" fmla="*/ 10133534 h 10574897"/>
                    <a:gd name="connsiteX2050" fmla="*/ 7162476 w 10584443"/>
                    <a:gd name="connsiteY2050" fmla="*/ 10167110 h 10574897"/>
                    <a:gd name="connsiteX2051" fmla="*/ 7212486 w 10584443"/>
                    <a:gd name="connsiteY2051" fmla="*/ 10153619 h 10574897"/>
                    <a:gd name="connsiteX2052" fmla="*/ 7229883 w 10584443"/>
                    <a:gd name="connsiteY2052" fmla="*/ 10156638 h 10574897"/>
                    <a:gd name="connsiteX2053" fmla="*/ 7229626 w 10584443"/>
                    <a:gd name="connsiteY2053" fmla="*/ 10156831 h 10574897"/>
                    <a:gd name="connsiteX2054" fmla="*/ 7230326 w 10584443"/>
                    <a:gd name="connsiteY2054" fmla="*/ 10156715 h 10574897"/>
                    <a:gd name="connsiteX2055" fmla="*/ 7230997 w 10584443"/>
                    <a:gd name="connsiteY2055" fmla="*/ 10156831 h 10574897"/>
                    <a:gd name="connsiteX2056" fmla="*/ 7141235 w 10584443"/>
                    <a:gd name="connsiteY2056" fmla="*/ 10231520 h 10574897"/>
                    <a:gd name="connsiteX2057" fmla="*/ 7095326 w 10584443"/>
                    <a:gd name="connsiteY2057" fmla="*/ 10210963 h 10574897"/>
                    <a:gd name="connsiteX2058" fmla="*/ 7115196 w 10584443"/>
                    <a:gd name="connsiteY2058" fmla="*/ 10171221 h 10574897"/>
                    <a:gd name="connsiteX2059" fmla="*/ 6999397 w 10584443"/>
                    <a:gd name="connsiteY2059" fmla="*/ 10224667 h 10574897"/>
                    <a:gd name="connsiteX2060" fmla="*/ 7077510 w 10584443"/>
                    <a:gd name="connsiteY2060" fmla="*/ 10217815 h 10574897"/>
                    <a:gd name="connsiteX2061" fmla="*/ 6918542 w 10584443"/>
                    <a:gd name="connsiteY2061" fmla="*/ 10305521 h 10574897"/>
                    <a:gd name="connsiteX2062" fmla="*/ 6811650 w 10584443"/>
                    <a:gd name="connsiteY2062" fmla="*/ 10315114 h 10574897"/>
                    <a:gd name="connsiteX2063" fmla="*/ 6703387 w 10584443"/>
                    <a:gd name="connsiteY2063" fmla="*/ 10370617 h 10574897"/>
                    <a:gd name="connsiteX2064" fmla="*/ 6597865 w 10584443"/>
                    <a:gd name="connsiteY2064" fmla="*/ 10384321 h 10574897"/>
                    <a:gd name="connsiteX2065" fmla="*/ 6680090 w 10584443"/>
                    <a:gd name="connsiteY2065" fmla="*/ 10349374 h 10574897"/>
                    <a:gd name="connsiteX2066" fmla="*/ 6711609 w 10584443"/>
                    <a:gd name="connsiteY2066" fmla="*/ 10304836 h 10574897"/>
                    <a:gd name="connsiteX2067" fmla="*/ 6635551 w 10584443"/>
                    <a:gd name="connsiteY2067" fmla="*/ 10315800 h 10574897"/>
                    <a:gd name="connsiteX2068" fmla="*/ 6474527 w 10584443"/>
                    <a:gd name="connsiteY2068" fmla="*/ 10415155 h 10574897"/>
                    <a:gd name="connsiteX2069" fmla="*/ 6479324 w 10584443"/>
                    <a:gd name="connsiteY2069" fmla="*/ 10374042 h 10574897"/>
                    <a:gd name="connsiteX2070" fmla="*/ 6542363 w 10584443"/>
                    <a:gd name="connsiteY2070" fmla="*/ 10338412 h 10574897"/>
                    <a:gd name="connsiteX2071" fmla="*/ 6382024 w 10584443"/>
                    <a:gd name="connsiteY2071" fmla="*/ 10367190 h 10574897"/>
                    <a:gd name="connsiteX2072" fmla="*/ 6250465 w 10584443"/>
                    <a:gd name="connsiteY2072" fmla="*/ 10400080 h 10574897"/>
                    <a:gd name="connsiteX2073" fmla="*/ 6113423 w 10584443"/>
                    <a:gd name="connsiteY2073" fmla="*/ 10461748 h 10574897"/>
                    <a:gd name="connsiteX2074" fmla="*/ 6158647 w 10584443"/>
                    <a:gd name="connsiteY2074" fmla="*/ 10414470 h 10574897"/>
                    <a:gd name="connsiteX2075" fmla="*/ 5911287 w 10584443"/>
                    <a:gd name="connsiteY2075" fmla="*/ 10482991 h 10574897"/>
                    <a:gd name="connsiteX2076" fmla="*/ 5959251 w 10584443"/>
                    <a:gd name="connsiteY2076" fmla="*/ 10482991 h 10574897"/>
                    <a:gd name="connsiteX2077" fmla="*/ 5911972 w 10584443"/>
                    <a:gd name="connsiteY2077" fmla="*/ 10509714 h 10574897"/>
                    <a:gd name="connsiteX2078" fmla="*/ 5805765 w 10584443"/>
                    <a:gd name="connsiteY2078" fmla="*/ 10497379 h 10574897"/>
                    <a:gd name="connsiteX2079" fmla="*/ 5688594 w 10584443"/>
                    <a:gd name="connsiteY2079" fmla="*/ 10539177 h 10574897"/>
                    <a:gd name="connsiteX2080" fmla="*/ 5620073 w 10584443"/>
                    <a:gd name="connsiteY2080" fmla="*/ 10520676 h 10574897"/>
                    <a:gd name="connsiteX2081" fmla="*/ 5637203 w 10584443"/>
                    <a:gd name="connsiteY2081" fmla="*/ 10572067 h 10574897"/>
                    <a:gd name="connsiteX2082" fmla="*/ 5564572 w 10584443"/>
                    <a:gd name="connsiteY2082" fmla="*/ 10537807 h 10574897"/>
                    <a:gd name="connsiteX2083" fmla="*/ 5445346 w 10584443"/>
                    <a:gd name="connsiteY2083" fmla="*/ 10533010 h 10574897"/>
                    <a:gd name="connsiteX2084" fmla="*/ 5453568 w 10584443"/>
                    <a:gd name="connsiteY2084" fmla="*/ 10554937 h 10574897"/>
                    <a:gd name="connsiteX2085" fmla="*/ 5417252 w 10584443"/>
                    <a:gd name="connsiteY2085" fmla="*/ 10528899 h 10574897"/>
                    <a:gd name="connsiteX2086" fmla="*/ 5300081 w 10584443"/>
                    <a:gd name="connsiteY2086" fmla="*/ 10537122 h 10574897"/>
                    <a:gd name="connsiteX2087" fmla="*/ 5287064 w 10584443"/>
                    <a:gd name="connsiteY2087" fmla="*/ 10567271 h 10574897"/>
                    <a:gd name="connsiteX2088" fmla="*/ 5251432 w 10584443"/>
                    <a:gd name="connsiteY2088" fmla="*/ 10539863 h 10574897"/>
                    <a:gd name="connsiteX2089" fmla="*/ 5114391 w 10584443"/>
                    <a:gd name="connsiteY2089" fmla="*/ 10539863 h 10574897"/>
                    <a:gd name="connsiteX2090" fmla="*/ 5089724 w 10584443"/>
                    <a:gd name="connsiteY2090" fmla="*/ 10573437 h 10574897"/>
                    <a:gd name="connsiteX2091" fmla="*/ 5001331 w 10584443"/>
                    <a:gd name="connsiteY2091" fmla="*/ 10573437 h 10574897"/>
                    <a:gd name="connsiteX2092" fmla="*/ 5025314 w 10584443"/>
                    <a:gd name="connsiteY2092" fmla="*/ 10549456 h 10574897"/>
                    <a:gd name="connsiteX2093" fmla="*/ 4786177 w 10584443"/>
                    <a:gd name="connsiteY2093" fmla="*/ 10542603 h 10574897"/>
                    <a:gd name="connsiteX2094" fmla="*/ 4547725 w 10584443"/>
                    <a:gd name="connsiteY2094" fmla="*/ 10512454 h 10574897"/>
                    <a:gd name="connsiteX2095" fmla="*/ 4542928 w 10584443"/>
                    <a:gd name="connsiteY2095" fmla="*/ 10529584 h 10574897"/>
                    <a:gd name="connsiteX2096" fmla="*/ 4474426 w 10584443"/>
                    <a:gd name="connsiteY2096" fmla="*/ 10513139 h 10574897"/>
                    <a:gd name="connsiteX2097" fmla="*/ 4470315 w 10584443"/>
                    <a:gd name="connsiteY2097" fmla="*/ 10490527 h 10574897"/>
                    <a:gd name="connsiteX2098" fmla="*/ 4333273 w 10584443"/>
                    <a:gd name="connsiteY2098" fmla="*/ 10480249 h 10574897"/>
                    <a:gd name="connsiteX2099" fmla="*/ 4311346 w 10584443"/>
                    <a:gd name="connsiteY2099" fmla="*/ 10453526 h 10574897"/>
                    <a:gd name="connsiteX2100" fmla="*/ 4135247 w 10584443"/>
                    <a:gd name="connsiteY2100" fmla="*/ 10429545 h 10574897"/>
                    <a:gd name="connsiteX2101" fmla="*/ 4140045 w 10584443"/>
                    <a:gd name="connsiteY2101" fmla="*/ 10443933 h 10574897"/>
                    <a:gd name="connsiteX2102" fmla="*/ 4224326 w 10584443"/>
                    <a:gd name="connsiteY2102" fmla="*/ 10469972 h 10574897"/>
                    <a:gd name="connsiteX2103" fmla="*/ 4106469 w 10584443"/>
                    <a:gd name="connsiteY2103" fmla="*/ 10480935 h 10574897"/>
                    <a:gd name="connsiteX2104" fmla="*/ 4137304 w 10584443"/>
                    <a:gd name="connsiteY2104" fmla="*/ 10452155 h 10574897"/>
                    <a:gd name="connsiteX2105" fmla="*/ 3885147 w 10584443"/>
                    <a:gd name="connsiteY2105" fmla="*/ 10426803 h 10574897"/>
                    <a:gd name="connsiteX2106" fmla="*/ 3748105 w 10584443"/>
                    <a:gd name="connsiteY2106" fmla="*/ 10405562 h 10574897"/>
                    <a:gd name="connsiteX2107" fmla="*/ 3641214 w 10584443"/>
                    <a:gd name="connsiteY2107" fmla="*/ 10365820 h 10574897"/>
                    <a:gd name="connsiteX2108" fmla="*/ 3572693 w 10584443"/>
                    <a:gd name="connsiteY2108" fmla="*/ 10354171 h 10574897"/>
                    <a:gd name="connsiteX2109" fmla="*/ 3687123 w 10584443"/>
                    <a:gd name="connsiteY2109" fmla="*/ 10339781 h 10574897"/>
                    <a:gd name="connsiteX2110" fmla="*/ 3396593 w 10584443"/>
                    <a:gd name="connsiteY2110" fmla="*/ 10265094 h 10574897"/>
                    <a:gd name="connsiteX2111" fmla="*/ 3407557 w 10584443"/>
                    <a:gd name="connsiteY2111" fmla="*/ 10265094 h 10574897"/>
                    <a:gd name="connsiteX2112" fmla="*/ 3511024 w 10584443"/>
                    <a:gd name="connsiteY2112" fmla="*/ 10256186 h 10574897"/>
                    <a:gd name="connsiteX2113" fmla="*/ 3328073 w 10584443"/>
                    <a:gd name="connsiteY2113" fmla="*/ 10227407 h 10574897"/>
                    <a:gd name="connsiteX2114" fmla="*/ 3318480 w 10584443"/>
                    <a:gd name="connsiteY2114" fmla="*/ 10204111 h 10574897"/>
                    <a:gd name="connsiteX2115" fmla="*/ 3120455 w 10584443"/>
                    <a:gd name="connsiteY2115" fmla="*/ 10154776 h 10574897"/>
                    <a:gd name="connsiteX2116" fmla="*/ 2908726 w 10584443"/>
                    <a:gd name="connsiteY2116" fmla="*/ 10119830 h 10574897"/>
                    <a:gd name="connsiteX2117" fmla="*/ 2921745 w 10584443"/>
                    <a:gd name="connsiteY2117" fmla="*/ 10082144 h 10574897"/>
                    <a:gd name="connsiteX2118" fmla="*/ 2940245 w 10584443"/>
                    <a:gd name="connsiteY2118" fmla="*/ 10107496 h 10574897"/>
                    <a:gd name="connsiteX2119" fmla="*/ 2967654 w 10584443"/>
                    <a:gd name="connsiteY2119" fmla="*/ 10102014 h 10574897"/>
                    <a:gd name="connsiteX2120" fmla="*/ 2879948 w 10584443"/>
                    <a:gd name="connsiteY2120" fmla="*/ 10055421 h 10574897"/>
                    <a:gd name="connsiteX2121" fmla="*/ 2859391 w 10584443"/>
                    <a:gd name="connsiteY2121" fmla="*/ 10068440 h 10574897"/>
                    <a:gd name="connsiteX2122" fmla="*/ 2799778 w 10584443"/>
                    <a:gd name="connsiteY2122" fmla="*/ 10016363 h 10574897"/>
                    <a:gd name="connsiteX2123" fmla="*/ 2772369 w 10584443"/>
                    <a:gd name="connsiteY2123" fmla="*/ 10019790 h 10574897"/>
                    <a:gd name="connsiteX2124" fmla="*/ 2814852 w 10584443"/>
                    <a:gd name="connsiteY2124" fmla="*/ 10064328 h 10574897"/>
                    <a:gd name="connsiteX2125" fmla="*/ 2895707 w 10584443"/>
                    <a:gd name="connsiteY2125" fmla="*/ 10103385 h 10574897"/>
                    <a:gd name="connsiteX2126" fmla="*/ 2910096 w 10584443"/>
                    <a:gd name="connsiteY2126" fmla="*/ 10135590 h 10574897"/>
                    <a:gd name="connsiteX2127" fmla="*/ 2866928 w 10584443"/>
                    <a:gd name="connsiteY2127" fmla="*/ 10092421 h 10574897"/>
                    <a:gd name="connsiteX2128" fmla="*/ 2673699 w 10584443"/>
                    <a:gd name="connsiteY2128" fmla="*/ 10023901 h 10574897"/>
                    <a:gd name="connsiteX2129" fmla="*/ 2760036 w 10584443"/>
                    <a:gd name="connsiteY2129" fmla="*/ 9988955 h 10574897"/>
                    <a:gd name="connsiteX2130" fmla="*/ 2596956 w 10584443"/>
                    <a:gd name="connsiteY2130" fmla="*/ 9926601 h 10574897"/>
                    <a:gd name="connsiteX2131" fmla="*/ 2503083 w 10584443"/>
                    <a:gd name="connsiteY2131" fmla="*/ 9853969 h 10574897"/>
                    <a:gd name="connsiteX2132" fmla="*/ 2387283 w 10584443"/>
                    <a:gd name="connsiteY2132" fmla="*/ 9808061 h 10574897"/>
                    <a:gd name="connsiteX2133" fmla="*/ 2437304 w 10584443"/>
                    <a:gd name="connsiteY2133" fmla="*/ 9808061 h 10574897"/>
                    <a:gd name="connsiteX2134" fmla="*/ 2359874 w 10584443"/>
                    <a:gd name="connsiteY2134" fmla="*/ 9777227 h 10574897"/>
                    <a:gd name="connsiteX2135" fmla="*/ 2353707 w 10584443"/>
                    <a:gd name="connsiteY2135" fmla="*/ 9799153 h 10574897"/>
                    <a:gd name="connsiteX2136" fmla="*/ 2213240 w 10584443"/>
                    <a:gd name="connsiteY2136" fmla="*/ 9730632 h 10574897"/>
                    <a:gd name="connsiteX2137" fmla="*/ 2056327 w 10584443"/>
                    <a:gd name="connsiteY2137" fmla="*/ 9593590 h 10574897"/>
                    <a:gd name="connsiteX2138" fmla="*/ 1975473 w 10584443"/>
                    <a:gd name="connsiteY2138" fmla="*/ 9561385 h 10574897"/>
                    <a:gd name="connsiteX2139" fmla="*/ 2077569 w 10584443"/>
                    <a:gd name="connsiteY2139" fmla="*/ 9543570 h 10574897"/>
                    <a:gd name="connsiteX2140" fmla="*/ 1782244 w 10584443"/>
                    <a:gd name="connsiteY2140" fmla="*/ 9372953 h 10574897"/>
                    <a:gd name="connsiteX2141" fmla="*/ 1512958 w 10584443"/>
                    <a:gd name="connsiteY2141" fmla="*/ 9181781 h 10574897"/>
                    <a:gd name="connsiteX2142" fmla="*/ 1771039 w 10584443"/>
                    <a:gd name="connsiteY2142" fmla="*/ 9390258 h 10574897"/>
                    <a:gd name="connsiteX2143" fmla="*/ 1791202 w 10584443"/>
                    <a:gd name="connsiteY2143" fmla="*/ 9416461 h 10574897"/>
                    <a:gd name="connsiteX2144" fmla="*/ 1731337 w 10584443"/>
                    <a:gd name="connsiteY2144" fmla="*/ 9387930 h 10574897"/>
                    <a:gd name="connsiteX2145" fmla="*/ 1637665 w 10584443"/>
                    <a:gd name="connsiteY2145" fmla="*/ 9361305 h 10574897"/>
                    <a:gd name="connsiteX2146" fmla="*/ 1521866 w 10584443"/>
                    <a:gd name="connsiteY2146" fmla="*/ 9224263 h 10574897"/>
                    <a:gd name="connsiteX2147" fmla="*/ 1379342 w 10584443"/>
                    <a:gd name="connsiteY2147" fmla="*/ 9167391 h 10574897"/>
                    <a:gd name="connsiteX2148" fmla="*/ 1393732 w 10584443"/>
                    <a:gd name="connsiteY2148" fmla="*/ 9131761 h 10574897"/>
                    <a:gd name="connsiteX2149" fmla="*/ 1376602 w 10584443"/>
                    <a:gd name="connsiteY2149" fmla="*/ 9080370 h 10574897"/>
                    <a:gd name="connsiteX2150" fmla="*/ 1284098 w 10584443"/>
                    <a:gd name="connsiteY2150" fmla="*/ 9035146 h 10574897"/>
                    <a:gd name="connsiteX2151" fmla="*/ 1215578 w 10584443"/>
                    <a:gd name="connsiteY2151" fmla="*/ 8957033 h 10574897"/>
                    <a:gd name="connsiteX2152" fmla="*/ 1247782 w 10584443"/>
                    <a:gd name="connsiteY2152" fmla="*/ 9009108 h 10574897"/>
                    <a:gd name="connsiteX2153" fmla="*/ 1192966 w 10584443"/>
                    <a:gd name="connsiteY2153" fmla="*/ 8997460 h 10574897"/>
                    <a:gd name="connsiteX2154" fmla="*/ 1134038 w 10584443"/>
                    <a:gd name="connsiteY2154" fmla="*/ 8913180 h 10574897"/>
                    <a:gd name="connsiteX2155" fmla="*/ 1163503 w 10584443"/>
                    <a:gd name="connsiteY2155" fmla="*/ 8893994 h 10574897"/>
                    <a:gd name="connsiteX2156" fmla="*/ 1018239 w 10584443"/>
                    <a:gd name="connsiteY2156" fmla="*/ 8825473 h 10574897"/>
                    <a:gd name="connsiteX2157" fmla="*/ 923680 w 10584443"/>
                    <a:gd name="connsiteY2157" fmla="*/ 8714469 h 10574897"/>
                    <a:gd name="connsiteX2158" fmla="*/ 968904 w 10584443"/>
                    <a:gd name="connsiteY2158" fmla="*/ 8723377 h 10574897"/>
                    <a:gd name="connsiteX2159" fmla="*/ 1025775 w 10584443"/>
                    <a:gd name="connsiteY2159" fmla="*/ 8785046 h 10574897"/>
                    <a:gd name="connsiteX2160" fmla="*/ 1025775 w 10584443"/>
                    <a:gd name="connsiteY2160" fmla="*/ 8748730 h 10574897"/>
                    <a:gd name="connsiteX2161" fmla="*/ 966163 w 10584443"/>
                    <a:gd name="connsiteY2161" fmla="*/ 8713099 h 10574897"/>
                    <a:gd name="connsiteX2162" fmla="*/ 912031 w 10584443"/>
                    <a:gd name="connsiteY2162" fmla="*/ 8614429 h 10574897"/>
                    <a:gd name="connsiteX2163" fmla="*/ 1102518 w 10584443"/>
                    <a:gd name="connsiteY2163" fmla="*/ 8751471 h 10574897"/>
                    <a:gd name="connsiteX2164" fmla="*/ 985349 w 10584443"/>
                    <a:gd name="connsiteY2164" fmla="*/ 8637726 h 10574897"/>
                    <a:gd name="connsiteX2165" fmla="*/ 929161 w 10584443"/>
                    <a:gd name="connsiteY2165" fmla="*/ 8525352 h 10574897"/>
                    <a:gd name="connsiteX2166" fmla="*/ 869548 w 10584443"/>
                    <a:gd name="connsiteY2166" fmla="*/ 8477387 h 10574897"/>
                    <a:gd name="connsiteX2167" fmla="*/ 866122 w 10584443"/>
                    <a:gd name="connsiteY2167" fmla="*/ 8502740 h 10574897"/>
                    <a:gd name="connsiteX2168" fmla="*/ 735933 w 10584443"/>
                    <a:gd name="connsiteY2168" fmla="*/ 8317734 h 10574897"/>
                    <a:gd name="connsiteX2169" fmla="*/ 667412 w 10584443"/>
                    <a:gd name="connsiteY2169" fmla="*/ 8225231 h 10574897"/>
                    <a:gd name="connsiteX2170" fmla="*/ 614650 w 10584443"/>
                    <a:gd name="connsiteY2170" fmla="*/ 8125876 h 10574897"/>
                    <a:gd name="connsiteX2171" fmla="*/ 589984 w 10584443"/>
                    <a:gd name="connsiteY2171" fmla="*/ 8125876 h 10574897"/>
                    <a:gd name="connsiteX2172" fmla="*/ 549556 w 10584443"/>
                    <a:gd name="connsiteY2172" fmla="*/ 8042966 h 10574897"/>
                    <a:gd name="connsiteX2173" fmla="*/ 602317 w 10584443"/>
                    <a:gd name="connsiteY2173" fmla="*/ 8075856 h 10574897"/>
                    <a:gd name="connsiteX2174" fmla="*/ 509815 w 10584443"/>
                    <a:gd name="connsiteY2174" fmla="*/ 7916203 h 10574897"/>
                    <a:gd name="connsiteX2175" fmla="*/ 515980 w 10584443"/>
                    <a:gd name="connsiteY2175" fmla="*/ 7870294 h 10574897"/>
                    <a:gd name="connsiteX2176" fmla="*/ 482405 w 10584443"/>
                    <a:gd name="connsiteY2176" fmla="*/ 7850423 h 10574897"/>
                    <a:gd name="connsiteX2177" fmla="*/ 489257 w 10584443"/>
                    <a:gd name="connsiteY2177" fmla="*/ 7794236 h 10574897"/>
                    <a:gd name="connsiteX2178" fmla="*/ 437867 w 10584443"/>
                    <a:gd name="connsiteY2178" fmla="*/ 7747641 h 10574897"/>
                    <a:gd name="connsiteX2179" fmla="*/ 479664 w 10584443"/>
                    <a:gd name="connsiteY2179" fmla="*/ 7712011 h 10574897"/>
                    <a:gd name="connsiteX2180" fmla="*/ 426218 w 10584443"/>
                    <a:gd name="connsiteY2180" fmla="*/ 7605804 h 10574897"/>
                    <a:gd name="connsiteX2181" fmla="*/ 439237 w 10584443"/>
                    <a:gd name="connsiteY2181" fmla="*/ 7616082 h 10574897"/>
                    <a:gd name="connsiteX2182" fmla="*/ 448146 w 10584443"/>
                    <a:gd name="connsiteY2182" fmla="*/ 7616082 h 10574897"/>
                    <a:gd name="connsiteX2183" fmla="*/ 479664 w 10584443"/>
                    <a:gd name="connsiteY2183" fmla="*/ 7679806 h 10574897"/>
                    <a:gd name="connsiteX2184" fmla="*/ 387161 w 10584443"/>
                    <a:gd name="connsiteY2184" fmla="*/ 7522208 h 10574897"/>
                    <a:gd name="connsiteX2185" fmla="*/ 387161 w 10584443"/>
                    <a:gd name="connsiteY2185" fmla="*/ 7458484 h 10574897"/>
                    <a:gd name="connsiteX2186" fmla="*/ 357012 w 10584443"/>
                    <a:gd name="connsiteY2186" fmla="*/ 7415316 h 10574897"/>
                    <a:gd name="connsiteX2187" fmla="*/ 407032 w 10584443"/>
                    <a:gd name="connsiteY2187" fmla="*/ 7400927 h 10574897"/>
                    <a:gd name="connsiteX2188" fmla="*/ 468016 w 10584443"/>
                    <a:gd name="connsiteY2188" fmla="*/ 7507819 h 10574897"/>
                    <a:gd name="connsiteX2189" fmla="*/ 493369 w 10584443"/>
                    <a:gd name="connsiteY2189" fmla="*/ 7479040 h 10574897"/>
                    <a:gd name="connsiteX2190" fmla="*/ 387848 w 10584443"/>
                    <a:gd name="connsiteY2190" fmla="*/ 7323498 h 10574897"/>
                    <a:gd name="connsiteX2191" fmla="*/ 326179 w 10584443"/>
                    <a:gd name="connsiteY2191" fmla="*/ 7254977 h 10574897"/>
                    <a:gd name="connsiteX2192" fmla="*/ 372087 w 10584443"/>
                    <a:gd name="connsiteY2192" fmla="*/ 7315276 h 10574897"/>
                    <a:gd name="connsiteX2193" fmla="*/ 376883 w 10584443"/>
                    <a:gd name="connsiteY2193" fmla="*/ 7252921 h 10574897"/>
                    <a:gd name="connsiteX2194" fmla="*/ 337826 w 10584443"/>
                    <a:gd name="connsiteY2194" fmla="*/ 7221402 h 10574897"/>
                    <a:gd name="connsiteX2195" fmla="*/ 348790 w 10584443"/>
                    <a:gd name="connsiteY2195" fmla="*/ 7198105 h 10574897"/>
                    <a:gd name="connsiteX2196" fmla="*/ 295325 w 10584443"/>
                    <a:gd name="connsiteY2196" fmla="*/ 7159733 h 10574897"/>
                    <a:gd name="connsiteX2197" fmla="*/ 310399 w 10584443"/>
                    <a:gd name="connsiteY2197" fmla="*/ 7105602 h 10574897"/>
                    <a:gd name="connsiteX2198" fmla="*/ 249417 w 10584443"/>
                    <a:gd name="connsiteY2198" fmla="*/ 7056952 h 10574897"/>
                    <a:gd name="connsiteX2199" fmla="*/ 280936 w 10584443"/>
                    <a:gd name="connsiteY2199" fmla="*/ 7070656 h 10574897"/>
                    <a:gd name="connsiteX2200" fmla="*/ 280936 w 10584443"/>
                    <a:gd name="connsiteY2200" fmla="*/ 7020636 h 10574897"/>
                    <a:gd name="connsiteX2201" fmla="*/ 195284 w 10584443"/>
                    <a:gd name="connsiteY2201" fmla="*/ 6874002 h 10574897"/>
                    <a:gd name="connsiteX2202" fmla="*/ 161025 w 10584443"/>
                    <a:gd name="connsiteY2202" fmla="*/ 6879483 h 10574897"/>
                    <a:gd name="connsiteX2203" fmla="*/ 134987 w 10584443"/>
                    <a:gd name="connsiteY2203" fmla="*/ 6832204 h 10574897"/>
                    <a:gd name="connsiteX2204" fmla="*/ 123338 w 10584443"/>
                    <a:gd name="connsiteY2204" fmla="*/ 6752720 h 10574897"/>
                    <a:gd name="connsiteX2205" fmla="*/ 218581 w 10584443"/>
                    <a:gd name="connsiteY2205" fmla="*/ 6919910 h 10574897"/>
                    <a:gd name="connsiteX2206" fmla="*/ 228860 w 10584443"/>
                    <a:gd name="connsiteY2206" fmla="*/ 6908262 h 10574897"/>
                    <a:gd name="connsiteX2207" fmla="*/ 60984 w 10584443"/>
                    <a:gd name="connsiteY2207" fmla="*/ 6485489 h 10574897"/>
                    <a:gd name="connsiteX2208" fmla="*/ 68522 w 10584443"/>
                    <a:gd name="connsiteY2208" fmla="*/ 6424506 h 10574897"/>
                    <a:gd name="connsiteX2209" fmla="*/ 193915 w 10584443"/>
                    <a:gd name="connsiteY2209" fmla="*/ 6622531 h 10574897"/>
                    <a:gd name="connsiteX2210" fmla="*/ 198710 w 10584443"/>
                    <a:gd name="connsiteY2210" fmla="*/ 6601974 h 10574897"/>
                    <a:gd name="connsiteX2211" fmla="*/ 87022 w 10584443"/>
                    <a:gd name="connsiteY2211" fmla="*/ 6273075 h 10574897"/>
                    <a:gd name="connsiteX2212" fmla="*/ 35632 w 10584443"/>
                    <a:gd name="connsiteY2212" fmla="*/ 5975009 h 10574897"/>
                    <a:gd name="connsiteX2213" fmla="*/ 18502 w 10584443"/>
                    <a:gd name="connsiteY2213" fmla="*/ 5924989 h 10574897"/>
                    <a:gd name="connsiteX2214" fmla="*/ 50021 w 10584443"/>
                    <a:gd name="connsiteY2214" fmla="*/ 5935267 h 10574897"/>
                    <a:gd name="connsiteX2215" fmla="*/ 63039 w 10584443"/>
                    <a:gd name="connsiteY2215" fmla="*/ 5855783 h 10574897"/>
                    <a:gd name="connsiteX2216" fmla="*/ 39058 w 10584443"/>
                    <a:gd name="connsiteY2216" fmla="*/ 5825634 h 10574897"/>
                    <a:gd name="connsiteX2217" fmla="*/ 50021 w 10584443"/>
                    <a:gd name="connsiteY2217" fmla="*/ 5866061 h 10574897"/>
                    <a:gd name="connsiteX2218" fmla="*/ 0 w 10584443"/>
                    <a:gd name="connsiteY2218" fmla="*/ 5744094 h 10574897"/>
                    <a:gd name="connsiteX2219" fmla="*/ 58928 w 10584443"/>
                    <a:gd name="connsiteY2219" fmla="*/ 5500160 h 10574897"/>
                    <a:gd name="connsiteX2220" fmla="*/ 106892 w 10584443"/>
                    <a:gd name="connsiteY2220" fmla="*/ 5415880 h 10574897"/>
                    <a:gd name="connsiteX2221" fmla="*/ 193230 w 10584443"/>
                    <a:gd name="connsiteY2221" fmla="*/ 5541958 h 10574897"/>
                    <a:gd name="connsiteX2222" fmla="*/ 213101 w 10584443"/>
                    <a:gd name="connsiteY2222" fmla="*/ 5291172 h 10574897"/>
                    <a:gd name="connsiteX2223" fmla="*/ 229545 w 10584443"/>
                    <a:gd name="connsiteY2223" fmla="*/ 5112332 h 10574897"/>
                    <a:gd name="connsiteX2224" fmla="*/ 263121 w 10584443"/>
                    <a:gd name="connsiteY2224" fmla="*/ 5080813 h 10574897"/>
                    <a:gd name="connsiteX2225" fmla="*/ 276825 w 10584443"/>
                    <a:gd name="connsiteY2225" fmla="*/ 5108907 h 10574897"/>
                    <a:gd name="connsiteX2226" fmla="*/ 330974 w 10584443"/>
                    <a:gd name="connsiteY2226" fmla="*/ 5197298 h 10574897"/>
                    <a:gd name="connsiteX2227" fmla="*/ 277509 w 10584443"/>
                    <a:gd name="connsiteY2227" fmla="*/ 5269245 h 10574897"/>
                    <a:gd name="connsiteX2228" fmla="*/ 298751 w 10584443"/>
                    <a:gd name="connsiteY2228" fmla="*/ 5337766 h 10574897"/>
                    <a:gd name="connsiteX2229" fmla="*/ 394699 w 10584443"/>
                    <a:gd name="connsiteY2229" fmla="*/ 5385045 h 10574897"/>
                    <a:gd name="connsiteX2230" fmla="*/ 387848 w 10584443"/>
                    <a:gd name="connsiteY2230" fmla="*/ 5409713 h 10574897"/>
                    <a:gd name="connsiteX2231" fmla="*/ 342624 w 10584443"/>
                    <a:gd name="connsiteY2231" fmla="*/ 5434381 h 10574897"/>
                    <a:gd name="connsiteX2232" fmla="*/ 294640 w 10584443"/>
                    <a:gd name="connsiteY2232" fmla="*/ 5550866 h 10574897"/>
                    <a:gd name="connsiteX2233" fmla="*/ 226119 w 10584443"/>
                    <a:gd name="connsiteY2233" fmla="*/ 5619387 h 10574897"/>
                    <a:gd name="connsiteX2234" fmla="*/ 259009 w 10584443"/>
                    <a:gd name="connsiteY2234" fmla="*/ 5738613 h 10574897"/>
                    <a:gd name="connsiteX2235" fmla="*/ 226805 w 10584443"/>
                    <a:gd name="connsiteY2235" fmla="*/ 5708463 h 10574897"/>
                    <a:gd name="connsiteX2236" fmla="*/ 252157 w 10584443"/>
                    <a:gd name="connsiteY2236" fmla="*/ 5862635 h 10574897"/>
                    <a:gd name="connsiteX2237" fmla="*/ 372772 w 10584443"/>
                    <a:gd name="connsiteY2237" fmla="*/ 6230592 h 10574897"/>
                    <a:gd name="connsiteX2238" fmla="*/ 398125 w 10584443"/>
                    <a:gd name="connsiteY2238" fmla="*/ 6419709 h 10574897"/>
                    <a:gd name="connsiteX2239" fmla="*/ 458423 w 10584443"/>
                    <a:gd name="connsiteY2239" fmla="*/ 6562917 h 10574897"/>
                    <a:gd name="connsiteX2240" fmla="*/ 448146 w 10584443"/>
                    <a:gd name="connsiteY2240" fmla="*/ 6469729 h 10574897"/>
                    <a:gd name="connsiteX2241" fmla="*/ 516666 w 10584443"/>
                    <a:gd name="connsiteY2241" fmla="*/ 6658847 h 10574897"/>
                    <a:gd name="connsiteX2242" fmla="*/ 594094 w 10584443"/>
                    <a:gd name="connsiteY2242" fmla="*/ 6853445 h 10574897"/>
                    <a:gd name="connsiteX2243" fmla="*/ 580390 w 10584443"/>
                    <a:gd name="connsiteY2243" fmla="*/ 6884965 h 10574897"/>
                    <a:gd name="connsiteX2244" fmla="*/ 648911 w 10584443"/>
                    <a:gd name="connsiteY2244" fmla="*/ 7022007 h 10574897"/>
                    <a:gd name="connsiteX2245" fmla="*/ 616706 w 10584443"/>
                    <a:gd name="connsiteY2245" fmla="*/ 6962394 h 10574897"/>
                    <a:gd name="connsiteX2246" fmla="*/ 668782 w 10584443"/>
                    <a:gd name="connsiteY2246" fmla="*/ 7055582 h 10574897"/>
                    <a:gd name="connsiteX2247" fmla="*/ 722914 w 10584443"/>
                    <a:gd name="connsiteY2247" fmla="*/ 7218661 h 10574897"/>
                    <a:gd name="connsiteX2248" fmla="*/ 799657 w 10584443"/>
                    <a:gd name="connsiteY2248" fmla="*/ 7374888 h 10574897"/>
                    <a:gd name="connsiteX2249" fmla="*/ 941494 w 10584443"/>
                    <a:gd name="connsiteY2249" fmla="*/ 7511930 h 10574897"/>
                    <a:gd name="connsiteX2250" fmla="*/ 983293 w 10584443"/>
                    <a:gd name="connsiteY2250" fmla="*/ 7494114 h 10574897"/>
                    <a:gd name="connsiteX2251" fmla="*/ 988774 w 10584443"/>
                    <a:gd name="connsiteY2251" fmla="*/ 7481781 h 10574897"/>
                    <a:gd name="connsiteX2252" fmla="*/ 962052 w 10584443"/>
                    <a:gd name="connsiteY2252" fmla="*/ 7448206 h 10574897"/>
                    <a:gd name="connsiteX2253" fmla="*/ 949717 w 10584443"/>
                    <a:gd name="connsiteY2253" fmla="*/ 7442039 h 10574897"/>
                    <a:gd name="connsiteX2254" fmla="*/ 918197 w 10584443"/>
                    <a:gd name="connsiteY2254" fmla="*/ 7449576 h 10574897"/>
                    <a:gd name="connsiteX2255" fmla="*/ 838713 w 10584443"/>
                    <a:gd name="connsiteY2255" fmla="*/ 7283071 h 10574897"/>
                    <a:gd name="connsiteX2256" fmla="*/ 850363 w 10584443"/>
                    <a:gd name="connsiteY2256" fmla="*/ 7250866 h 10574897"/>
                    <a:gd name="connsiteX2257" fmla="*/ 827066 w 10584443"/>
                    <a:gd name="connsiteY2257" fmla="*/ 7226884 h 10574897"/>
                    <a:gd name="connsiteX2258" fmla="*/ 821583 w 10584443"/>
                    <a:gd name="connsiteY2258" fmla="*/ 7244014 h 10574897"/>
                    <a:gd name="connsiteX2259" fmla="*/ 809935 w 10584443"/>
                    <a:gd name="connsiteY2259" fmla="*/ 7258403 h 10574897"/>
                    <a:gd name="connsiteX2260" fmla="*/ 792120 w 10584443"/>
                    <a:gd name="connsiteY2260" fmla="*/ 7235106 h 10574897"/>
                    <a:gd name="connsiteX2261" fmla="*/ 798972 w 10584443"/>
                    <a:gd name="connsiteY2261" fmla="*/ 7171382 h 10574897"/>
                    <a:gd name="connsiteX2262" fmla="*/ 795546 w 10584443"/>
                    <a:gd name="connsiteY2262" fmla="*/ 7152881 h 10574897"/>
                    <a:gd name="connsiteX2263" fmla="*/ 803768 w 10584443"/>
                    <a:gd name="connsiteY2263" fmla="*/ 7162474 h 10574897"/>
                    <a:gd name="connsiteX2264" fmla="*/ 793489 w 10584443"/>
                    <a:gd name="connsiteY2264" fmla="*/ 7108343 h 10574897"/>
                    <a:gd name="connsiteX2265" fmla="*/ 715377 w 10584443"/>
                    <a:gd name="connsiteY2265" fmla="*/ 7064489 h 10574897"/>
                    <a:gd name="connsiteX2266" fmla="*/ 677689 w 10584443"/>
                    <a:gd name="connsiteY2266" fmla="*/ 7007617 h 10574897"/>
                    <a:gd name="connsiteX2267" fmla="*/ 705098 w 10584443"/>
                    <a:gd name="connsiteY2267" fmla="*/ 6989802 h 10574897"/>
                    <a:gd name="connsiteX2268" fmla="*/ 764027 w 10584443"/>
                    <a:gd name="connsiteY2268" fmla="*/ 6934985 h 10574897"/>
                    <a:gd name="connsiteX2269" fmla="*/ 777046 w 10584443"/>
                    <a:gd name="connsiteY2269" fmla="*/ 6934985 h 10574897"/>
                    <a:gd name="connsiteX2270" fmla="*/ 773618 w 10584443"/>
                    <a:gd name="connsiteY2270" fmla="*/ 6907577 h 10574897"/>
                    <a:gd name="connsiteX2271" fmla="*/ 795546 w 10584443"/>
                    <a:gd name="connsiteY2271" fmla="*/ 6930189 h 10574897"/>
                    <a:gd name="connsiteX2272" fmla="*/ 810620 w 10584443"/>
                    <a:gd name="connsiteY2272" fmla="*/ 6918540 h 10574897"/>
                    <a:gd name="connsiteX2273" fmla="*/ 790063 w 10584443"/>
                    <a:gd name="connsiteY2273" fmla="*/ 6812333 h 10574897"/>
                    <a:gd name="connsiteX2274" fmla="*/ 768822 w 10584443"/>
                    <a:gd name="connsiteY2274" fmla="*/ 6798629 h 10574897"/>
                    <a:gd name="connsiteX2275" fmla="*/ 753748 w 10584443"/>
                    <a:gd name="connsiteY2275" fmla="*/ 6674607 h 10574897"/>
                    <a:gd name="connsiteX2276" fmla="*/ 744155 w 10584443"/>
                    <a:gd name="connsiteY2276" fmla="*/ 6674607 h 10574897"/>
                    <a:gd name="connsiteX2277" fmla="*/ 716061 w 10584443"/>
                    <a:gd name="connsiteY2277" fmla="*/ 6657476 h 10574897"/>
                    <a:gd name="connsiteX2278" fmla="*/ 727024 w 10584443"/>
                    <a:gd name="connsiteY2278" fmla="*/ 6608141 h 10574897"/>
                    <a:gd name="connsiteX2279" fmla="*/ 746896 w 10584443"/>
                    <a:gd name="connsiteY2279" fmla="*/ 6589640 h 10574897"/>
                    <a:gd name="connsiteX2280" fmla="*/ 743470 w 10584443"/>
                    <a:gd name="connsiteY2280" fmla="*/ 6508786 h 10574897"/>
                    <a:gd name="connsiteX2281" fmla="*/ 735248 w 10584443"/>
                    <a:gd name="connsiteY2281" fmla="*/ 6514953 h 10574897"/>
                    <a:gd name="connsiteX2282" fmla="*/ 712636 w 10584443"/>
                    <a:gd name="connsiteY2282" fmla="*/ 6500564 h 10574897"/>
                    <a:gd name="connsiteX2283" fmla="*/ 712636 w 10584443"/>
                    <a:gd name="connsiteY2283" fmla="*/ 6377912 h 10574897"/>
                    <a:gd name="connsiteX2284" fmla="*/ 742099 w 10584443"/>
                    <a:gd name="connsiteY2284" fmla="*/ 6364207 h 10574897"/>
                    <a:gd name="connsiteX2285" fmla="*/ 848307 w 10584443"/>
                    <a:gd name="connsiteY2285" fmla="*/ 6249778 h 10574897"/>
                    <a:gd name="connsiteX2286" fmla="*/ 889420 w 10584443"/>
                    <a:gd name="connsiteY2286" fmla="*/ 6131237 h 10574897"/>
                    <a:gd name="connsiteX2287" fmla="*/ 898326 w 10584443"/>
                    <a:gd name="connsiteY2287" fmla="*/ 6101088 h 10574897"/>
                    <a:gd name="connsiteX2288" fmla="*/ 894215 w 10584443"/>
                    <a:gd name="connsiteY2288" fmla="*/ 6075049 h 10574897"/>
                    <a:gd name="connsiteX2289" fmla="*/ 877770 w 10584443"/>
                    <a:gd name="connsiteY2289" fmla="*/ 6046271 h 10574897"/>
                    <a:gd name="connsiteX2290" fmla="*/ 822268 w 10584443"/>
                    <a:gd name="connsiteY2290" fmla="*/ 6022974 h 10574897"/>
                    <a:gd name="connsiteX2291" fmla="*/ 742099 w 10584443"/>
                    <a:gd name="connsiteY2291" fmla="*/ 6066142 h 10574897"/>
                    <a:gd name="connsiteX2292" fmla="*/ 673578 w 10584443"/>
                    <a:gd name="connsiteY2292" fmla="*/ 6023659 h 10574897"/>
                    <a:gd name="connsiteX2293" fmla="*/ 709894 w 10584443"/>
                    <a:gd name="connsiteY2293" fmla="*/ 5867432 h 10574897"/>
                    <a:gd name="connsiteX2294" fmla="*/ 742785 w 10584443"/>
                    <a:gd name="connsiteY2294" fmla="*/ 5803022 h 10574897"/>
                    <a:gd name="connsiteX2295" fmla="*/ 714692 w 10584443"/>
                    <a:gd name="connsiteY2295" fmla="*/ 5749576 h 10574897"/>
                    <a:gd name="connsiteX2296" fmla="*/ 698932 w 10584443"/>
                    <a:gd name="connsiteY2296" fmla="*/ 5701611 h 10574897"/>
                    <a:gd name="connsiteX2297" fmla="*/ 707153 w 10584443"/>
                    <a:gd name="connsiteY2297" fmla="*/ 5667351 h 10574897"/>
                    <a:gd name="connsiteX2298" fmla="*/ 668782 w 10584443"/>
                    <a:gd name="connsiteY2298" fmla="*/ 5638572 h 10574897"/>
                    <a:gd name="connsiteX2299" fmla="*/ 611909 w 10584443"/>
                    <a:gd name="connsiteY2299" fmla="*/ 5680370 h 10574897"/>
                    <a:gd name="connsiteX2300" fmla="*/ 584501 w 10584443"/>
                    <a:gd name="connsiteY2300" fmla="*/ 5702982 h 10574897"/>
                    <a:gd name="connsiteX2301" fmla="*/ 543389 w 10584443"/>
                    <a:gd name="connsiteY2301" fmla="*/ 5669407 h 10574897"/>
                    <a:gd name="connsiteX2302" fmla="*/ 499535 w 10584443"/>
                    <a:gd name="connsiteY2302" fmla="*/ 5574163 h 10574897"/>
                    <a:gd name="connsiteX2303" fmla="*/ 554352 w 10584443"/>
                    <a:gd name="connsiteY2303" fmla="*/ 5402861 h 10574897"/>
                    <a:gd name="connsiteX2304" fmla="*/ 599576 w 10584443"/>
                    <a:gd name="connsiteY2304" fmla="*/ 5305561 h 10574897"/>
                    <a:gd name="connsiteX2305" fmla="*/ 609854 w 10584443"/>
                    <a:gd name="connsiteY2305" fmla="*/ 5139056 h 10574897"/>
                    <a:gd name="connsiteX2306" fmla="*/ 603687 w 10584443"/>
                    <a:gd name="connsiteY2306" fmla="*/ 5102055 h 10574897"/>
                    <a:gd name="connsiteX2307" fmla="*/ 635892 w 10584443"/>
                    <a:gd name="connsiteY2307" fmla="*/ 4850614 h 10574897"/>
                    <a:gd name="connsiteX2308" fmla="*/ 616021 w 10584443"/>
                    <a:gd name="connsiteY2308" fmla="*/ 4791000 h 10574897"/>
                    <a:gd name="connsiteX2309" fmla="*/ 550926 w 10584443"/>
                    <a:gd name="connsiteY2309" fmla="*/ 4819779 h 10574897"/>
                    <a:gd name="connsiteX2310" fmla="*/ 524888 w 10584443"/>
                    <a:gd name="connsiteY2310" fmla="*/ 4862262 h 10574897"/>
                    <a:gd name="connsiteX2311" fmla="*/ 553667 w 10584443"/>
                    <a:gd name="connsiteY2311" fmla="*/ 4982858 h 10574897"/>
                    <a:gd name="connsiteX2312" fmla="*/ 558309 w 10584443"/>
                    <a:gd name="connsiteY2312" fmla="*/ 4988893 h 10574897"/>
                    <a:gd name="connsiteX2313" fmla="*/ 547500 w 10584443"/>
                    <a:gd name="connsiteY2313" fmla="*/ 5030108 h 10574897"/>
                    <a:gd name="connsiteX2314" fmla="*/ 518721 w 10584443"/>
                    <a:gd name="connsiteY2314" fmla="*/ 5015748 h 10574897"/>
                    <a:gd name="connsiteX2315" fmla="*/ 507599 w 10584443"/>
                    <a:gd name="connsiteY2315" fmla="*/ 5013315 h 10574897"/>
                    <a:gd name="connsiteX2316" fmla="*/ 450200 w 10584443"/>
                    <a:gd name="connsiteY2316" fmla="*/ 4908856 h 10574897"/>
                    <a:gd name="connsiteX2317" fmla="*/ 537222 w 10584443"/>
                    <a:gd name="connsiteY2317" fmla="*/ 4675201 h 10574897"/>
                    <a:gd name="connsiteX2318" fmla="*/ 571482 w 10584443"/>
                    <a:gd name="connsiteY2318" fmla="*/ 4612845 h 10574897"/>
                    <a:gd name="connsiteX2319" fmla="*/ 636577 w 10584443"/>
                    <a:gd name="connsiteY2319" fmla="*/ 4431265 h 10574897"/>
                    <a:gd name="connsiteX2320" fmla="*/ 685227 w 10584443"/>
                    <a:gd name="connsiteY2320" fmla="*/ 4298333 h 10574897"/>
                    <a:gd name="connsiteX2321" fmla="*/ 772248 w 10584443"/>
                    <a:gd name="connsiteY2321" fmla="*/ 4104417 h 10574897"/>
                    <a:gd name="connsiteX2322" fmla="*/ 752377 w 10584443"/>
                    <a:gd name="connsiteY2322" fmla="*/ 4062620 h 10574897"/>
                    <a:gd name="connsiteX2323" fmla="*/ 722914 w 10584443"/>
                    <a:gd name="connsiteY2323" fmla="*/ 4042063 h 10574897"/>
                    <a:gd name="connsiteX2324" fmla="*/ 701673 w 10584443"/>
                    <a:gd name="connsiteY2324" fmla="*/ 3984506 h 10574897"/>
                    <a:gd name="connsiteX2325" fmla="*/ 698246 w 10584443"/>
                    <a:gd name="connsiteY2325" fmla="*/ 3933115 h 10574897"/>
                    <a:gd name="connsiteX2326" fmla="*/ 675634 w 10584443"/>
                    <a:gd name="connsiteY2326" fmla="*/ 3846778 h 10574897"/>
                    <a:gd name="connsiteX2327" fmla="*/ 731822 w 10584443"/>
                    <a:gd name="connsiteY2327" fmla="*/ 3807721 h 10574897"/>
                    <a:gd name="connsiteX2328" fmla="*/ 800342 w 10584443"/>
                    <a:gd name="connsiteY2328" fmla="*/ 3730977 h 10574897"/>
                    <a:gd name="connsiteX2329" fmla="*/ 890104 w 10584443"/>
                    <a:gd name="connsiteY2329" fmla="*/ 3652862 h 10574897"/>
                    <a:gd name="connsiteX2330" fmla="*/ 903808 w 10584443"/>
                    <a:gd name="connsiteY2330" fmla="*/ 3640529 h 10574897"/>
                    <a:gd name="connsiteX2331" fmla="*/ 972330 w 10584443"/>
                    <a:gd name="connsiteY2331" fmla="*/ 3493208 h 10574897"/>
                    <a:gd name="connsiteX2332" fmla="*/ 961365 w 10584443"/>
                    <a:gd name="connsiteY2332" fmla="*/ 3385629 h 10574897"/>
                    <a:gd name="connsiteX2333" fmla="*/ 973700 w 10584443"/>
                    <a:gd name="connsiteY2333" fmla="*/ 3180065 h 10574897"/>
                    <a:gd name="connsiteX2334" fmla="*/ 979181 w 10584443"/>
                    <a:gd name="connsiteY2334" fmla="*/ 3168418 h 10574897"/>
                    <a:gd name="connsiteX2335" fmla="*/ 932588 w 10584443"/>
                    <a:gd name="connsiteY2335" fmla="*/ 3222549 h 10574897"/>
                    <a:gd name="connsiteX2336" fmla="*/ 970959 w 10584443"/>
                    <a:gd name="connsiteY2336" fmla="*/ 3114970 h 10574897"/>
                    <a:gd name="connsiteX2337" fmla="*/ 875029 w 10584443"/>
                    <a:gd name="connsiteY2337" fmla="*/ 3273940 h 10574897"/>
                    <a:gd name="connsiteX2338" fmla="*/ 819527 w 10584443"/>
                    <a:gd name="connsiteY2338" fmla="*/ 3337665 h 10574897"/>
                    <a:gd name="connsiteX2339" fmla="*/ 798287 w 10584443"/>
                    <a:gd name="connsiteY2339" fmla="*/ 3269143 h 10574897"/>
                    <a:gd name="connsiteX2340" fmla="*/ 756489 w 10584443"/>
                    <a:gd name="connsiteY2340" fmla="*/ 3386313 h 10574897"/>
                    <a:gd name="connsiteX2341" fmla="*/ 770879 w 10584443"/>
                    <a:gd name="connsiteY2341" fmla="*/ 3437706 h 10574897"/>
                    <a:gd name="connsiteX2342" fmla="*/ 708525 w 10584443"/>
                    <a:gd name="connsiteY2342" fmla="*/ 3488412 h 10574897"/>
                    <a:gd name="connsiteX2343" fmla="*/ 685912 w 10584443"/>
                    <a:gd name="connsiteY2343" fmla="*/ 3443873 h 10574897"/>
                    <a:gd name="connsiteX2344" fmla="*/ 718803 w 10584443"/>
                    <a:gd name="connsiteY2344" fmla="*/ 3353425 h 10574897"/>
                    <a:gd name="connsiteX2345" fmla="*/ 787323 w 10584443"/>
                    <a:gd name="connsiteY2345" fmla="*/ 3249957 h 10574897"/>
                    <a:gd name="connsiteX2346" fmla="*/ 859270 w 10584443"/>
                    <a:gd name="connsiteY2346" fmla="*/ 3130730 h 10574897"/>
                    <a:gd name="connsiteX2347" fmla="*/ 936013 w 10584443"/>
                    <a:gd name="connsiteY2347" fmla="*/ 2977928 h 10574897"/>
                    <a:gd name="connsiteX2348" fmla="*/ 921624 w 10584443"/>
                    <a:gd name="connsiteY2348" fmla="*/ 2967651 h 10574897"/>
                    <a:gd name="connsiteX2349" fmla="*/ 975070 w 10584443"/>
                    <a:gd name="connsiteY2349" fmla="*/ 2912832 h 10574897"/>
                    <a:gd name="connsiteX2350" fmla="*/ 1003163 w 10584443"/>
                    <a:gd name="connsiteY2350" fmla="*/ 2933388 h 10574897"/>
                    <a:gd name="connsiteX2351" fmla="*/ 1014126 w 10584443"/>
                    <a:gd name="connsiteY2351" fmla="*/ 2906665 h 10574897"/>
                    <a:gd name="connsiteX2352" fmla="*/ 1000422 w 10584443"/>
                    <a:gd name="connsiteY2352" fmla="*/ 2838144 h 10574897"/>
                    <a:gd name="connsiteX2353" fmla="*/ 1042906 w 10584443"/>
                    <a:gd name="connsiteY2353" fmla="*/ 2764141 h 10574897"/>
                    <a:gd name="connsiteX2354" fmla="*/ 1067573 w 10584443"/>
                    <a:gd name="connsiteY2354" fmla="*/ 2759346 h 10574897"/>
                    <a:gd name="connsiteX2355" fmla="*/ 1096351 w 10584443"/>
                    <a:gd name="connsiteY2355" fmla="*/ 2685343 h 10574897"/>
                    <a:gd name="connsiteX2356" fmla="*/ 1044961 w 10584443"/>
                    <a:gd name="connsiteY2356" fmla="*/ 2801143 h 10574897"/>
                    <a:gd name="connsiteX2357" fmla="*/ 1074426 w 10584443"/>
                    <a:gd name="connsiteY2357" fmla="*/ 2812106 h 10574897"/>
                    <a:gd name="connsiteX2358" fmla="*/ 1134038 w 10584443"/>
                    <a:gd name="connsiteY2358" fmla="*/ 2692195 h 10574897"/>
                    <a:gd name="connsiteX2359" fmla="*/ 1174466 w 10584443"/>
                    <a:gd name="connsiteY2359" fmla="*/ 2640119 h 10574897"/>
                    <a:gd name="connsiteX2360" fmla="*/ 1216264 w 10584443"/>
                    <a:gd name="connsiteY2360" fmla="*/ 2626415 h 10574897"/>
                    <a:gd name="connsiteX2361" fmla="*/ 1238876 w 10584443"/>
                    <a:gd name="connsiteY2361" fmla="*/ 2557896 h 10574897"/>
                    <a:gd name="connsiteX2362" fmla="*/ 1264227 w 10584443"/>
                    <a:gd name="connsiteY2362" fmla="*/ 2552414 h 10574897"/>
                    <a:gd name="connsiteX2363" fmla="*/ 1272451 w 10584443"/>
                    <a:gd name="connsiteY2363" fmla="*/ 2552414 h 10574897"/>
                    <a:gd name="connsiteX2364" fmla="*/ 1292321 w 10584443"/>
                    <a:gd name="connsiteY2364" fmla="*/ 2531172 h 10574897"/>
                    <a:gd name="connsiteX2365" fmla="*/ 1262172 w 10584443"/>
                    <a:gd name="connsiteY2365" fmla="*/ 2492116 h 10574897"/>
                    <a:gd name="connsiteX2366" fmla="*/ 1339600 w 10584443"/>
                    <a:gd name="connsiteY2366" fmla="*/ 2461281 h 10574897"/>
                    <a:gd name="connsiteX2367" fmla="*/ 1367694 w 10584443"/>
                    <a:gd name="connsiteY2367" fmla="*/ 2385223 h 10574897"/>
                    <a:gd name="connsiteX2368" fmla="*/ 1295747 w 10584443"/>
                    <a:gd name="connsiteY2368" fmla="*/ 2446207 h 10574897"/>
                    <a:gd name="connsiteX2369" fmla="*/ 1409491 w 10584443"/>
                    <a:gd name="connsiteY2369" fmla="*/ 2320814 h 10574897"/>
                    <a:gd name="connsiteX2370" fmla="*/ 1520495 w 10584443"/>
                    <a:gd name="connsiteY2370" fmla="*/ 2165958 h 10574897"/>
                    <a:gd name="connsiteX2371" fmla="*/ 1427307 w 10584443"/>
                    <a:gd name="connsiteY2371" fmla="*/ 2234479 h 10574897"/>
                    <a:gd name="connsiteX2372" fmla="*/ 1368379 w 10584443"/>
                    <a:gd name="connsiteY2372" fmla="*/ 2242700 h 10574897"/>
                    <a:gd name="connsiteX2373" fmla="*/ 1338231 w 10584443"/>
                    <a:gd name="connsiteY2373" fmla="*/ 2292720 h 10574897"/>
                    <a:gd name="connsiteX2374" fmla="*/ 1359472 w 10584443"/>
                    <a:gd name="connsiteY2374" fmla="*/ 2300943 h 10574897"/>
                    <a:gd name="connsiteX2375" fmla="*/ 1306710 w 10584443"/>
                    <a:gd name="connsiteY2375" fmla="*/ 2407150 h 10574897"/>
                    <a:gd name="connsiteX2376" fmla="*/ 1301914 w 10584443"/>
                    <a:gd name="connsiteY2376" fmla="*/ 2363982 h 10574897"/>
                    <a:gd name="connsiteX2377" fmla="*/ 1271080 w 10584443"/>
                    <a:gd name="connsiteY2377" fmla="*/ 2392760 h 10574897"/>
                    <a:gd name="connsiteX2378" fmla="*/ 1260801 w 10584443"/>
                    <a:gd name="connsiteY2378" fmla="*/ 2435243 h 10574897"/>
                    <a:gd name="connsiteX2379" fmla="*/ 1192280 w 10584443"/>
                    <a:gd name="connsiteY2379" fmla="*/ 2489375 h 10574897"/>
                    <a:gd name="connsiteX2380" fmla="*/ 1227911 w 10584443"/>
                    <a:gd name="connsiteY2380" fmla="*/ 2405779 h 10574897"/>
                    <a:gd name="connsiteX2381" fmla="*/ 1186799 w 10584443"/>
                    <a:gd name="connsiteY2381" fmla="*/ 2445521 h 10574897"/>
                    <a:gd name="connsiteX2382" fmla="*/ 1172409 w 10584443"/>
                    <a:gd name="connsiteY2382" fmla="*/ 2509246 h 10574897"/>
                    <a:gd name="connsiteX2383" fmla="*/ 1196392 w 10584443"/>
                    <a:gd name="connsiteY2383" fmla="*/ 2509246 h 10574897"/>
                    <a:gd name="connsiteX2384" fmla="*/ 1081277 w 10584443"/>
                    <a:gd name="connsiteY2384" fmla="*/ 2646286 h 10574897"/>
                    <a:gd name="connsiteX2385" fmla="*/ 999053 w 10584443"/>
                    <a:gd name="connsiteY2385" fmla="*/ 2809365 h 10574897"/>
                    <a:gd name="connsiteX2386" fmla="*/ 897641 w 10584443"/>
                    <a:gd name="connsiteY2386" fmla="*/ 2969705 h 10574897"/>
                    <a:gd name="connsiteX2387" fmla="*/ 890104 w 10584443"/>
                    <a:gd name="connsiteY2387" fmla="*/ 2905980 h 10574897"/>
                    <a:gd name="connsiteX2388" fmla="*/ 996996 w 10584443"/>
                    <a:gd name="connsiteY2388" fmla="*/ 2759346 h 10574897"/>
                    <a:gd name="connsiteX2389" fmla="*/ 1065518 w 10584443"/>
                    <a:gd name="connsiteY2389" fmla="*/ 2679862 h 10574897"/>
                    <a:gd name="connsiteX2390" fmla="*/ 1014812 w 10584443"/>
                    <a:gd name="connsiteY2390" fmla="*/ 2701103 h 10574897"/>
                    <a:gd name="connsiteX2391" fmla="*/ 965478 w 10584443"/>
                    <a:gd name="connsiteY2391" fmla="*/ 2807310 h 10574897"/>
                    <a:gd name="connsiteX2392" fmla="*/ 864752 w 10584443"/>
                    <a:gd name="connsiteY2392" fmla="*/ 2923111 h 10574897"/>
                    <a:gd name="connsiteX2393" fmla="*/ 861326 w 10584443"/>
                    <a:gd name="connsiteY2393" fmla="*/ 2885424 h 10574897"/>
                    <a:gd name="connsiteX2394" fmla="*/ 827066 w 10584443"/>
                    <a:gd name="connsiteY2394" fmla="*/ 2908721 h 10574897"/>
                    <a:gd name="connsiteX2395" fmla="*/ 810620 w 10584443"/>
                    <a:gd name="connsiteY2395" fmla="*/ 2977243 h 10574897"/>
                    <a:gd name="connsiteX2396" fmla="*/ 834603 w 10584443"/>
                    <a:gd name="connsiteY2396" fmla="*/ 2970389 h 10574897"/>
                    <a:gd name="connsiteX2397" fmla="*/ 755803 w 10584443"/>
                    <a:gd name="connsiteY2397" fmla="*/ 3067691 h 10574897"/>
                    <a:gd name="connsiteX2398" fmla="*/ 751007 w 10584443"/>
                    <a:gd name="connsiteY2398" fmla="*/ 3030689 h 10574897"/>
                    <a:gd name="connsiteX2399" fmla="*/ 727024 w 10584443"/>
                    <a:gd name="connsiteY2399" fmla="*/ 3130045 h 10574897"/>
                    <a:gd name="connsiteX2400" fmla="*/ 628354 w 10584443"/>
                    <a:gd name="connsiteY2400" fmla="*/ 3216382 h 10574897"/>
                    <a:gd name="connsiteX2401" fmla="*/ 553667 w 10584443"/>
                    <a:gd name="connsiteY2401" fmla="*/ 3331498 h 10574897"/>
                    <a:gd name="connsiteX2402" fmla="*/ 547500 w 10584443"/>
                    <a:gd name="connsiteY2402" fmla="*/ 3293812 h 10574897"/>
                    <a:gd name="connsiteX2403" fmla="*/ 513925 w 10584443"/>
                    <a:gd name="connsiteY2403" fmla="*/ 3362331 h 10574897"/>
                    <a:gd name="connsiteX2404" fmla="*/ 474183 w 10584443"/>
                    <a:gd name="connsiteY2404" fmla="*/ 3373981 h 10574897"/>
                    <a:gd name="connsiteX2405" fmla="*/ 443348 w 10584443"/>
                    <a:gd name="connsiteY2405" fmla="*/ 3435651 h 10574897"/>
                    <a:gd name="connsiteX2406" fmla="*/ 481720 w 10584443"/>
                    <a:gd name="connsiteY2406" fmla="*/ 3400704 h 10574897"/>
                    <a:gd name="connsiteX2407" fmla="*/ 481720 w 10584443"/>
                    <a:gd name="connsiteY2407" fmla="*/ 3456892 h 10574897"/>
                    <a:gd name="connsiteX2408" fmla="*/ 459108 w 10584443"/>
                    <a:gd name="connsiteY2408" fmla="*/ 3511025 h 10574897"/>
                    <a:gd name="connsiteX2409" fmla="*/ 412514 w 10584443"/>
                    <a:gd name="connsiteY2409" fmla="*/ 3531580 h 10574897"/>
                    <a:gd name="connsiteX2410" fmla="*/ 450886 w 10584443"/>
                    <a:gd name="connsiteY2410" fmla="*/ 3451410 h 10574897"/>
                    <a:gd name="connsiteX2411" fmla="*/ 389217 w 10584443"/>
                    <a:gd name="connsiteY2411" fmla="*/ 3485671 h 10574897"/>
                    <a:gd name="connsiteX2412" fmla="*/ 335771 w 10584443"/>
                    <a:gd name="connsiteY2412" fmla="*/ 3603527 h 10574897"/>
                    <a:gd name="connsiteX2413" fmla="*/ 342624 w 10584443"/>
                    <a:gd name="connsiteY2413" fmla="*/ 3528840 h 10574897"/>
                    <a:gd name="connsiteX2414" fmla="*/ 399495 w 10584443"/>
                    <a:gd name="connsiteY2414" fmla="*/ 3437020 h 10574897"/>
                    <a:gd name="connsiteX2415" fmla="*/ 391958 w 10584443"/>
                    <a:gd name="connsiteY2415" fmla="*/ 3421261 h 10574897"/>
                    <a:gd name="connsiteX2416" fmla="*/ 426218 w 10584443"/>
                    <a:gd name="connsiteY2416" fmla="*/ 3357536 h 10574897"/>
                    <a:gd name="connsiteX2417" fmla="*/ 453626 w 10584443"/>
                    <a:gd name="connsiteY2417" fmla="*/ 3255439 h 10574897"/>
                    <a:gd name="connsiteX2418" fmla="*/ 493369 w 10584443"/>
                    <a:gd name="connsiteY2418" fmla="*/ 3232142 h 10574897"/>
                    <a:gd name="connsiteX2419" fmla="*/ 554352 w 10584443"/>
                    <a:gd name="connsiteY2419" fmla="*/ 3117711 h 10574897"/>
                    <a:gd name="connsiteX2420" fmla="*/ 519406 w 10584443"/>
                    <a:gd name="connsiteY2420" fmla="*/ 3178011 h 10574897"/>
                    <a:gd name="connsiteX2421" fmla="*/ 539963 w 10584443"/>
                    <a:gd name="connsiteY2421" fmla="*/ 3236938 h 10574897"/>
                    <a:gd name="connsiteX2422" fmla="*/ 539963 w 10584443"/>
                    <a:gd name="connsiteY2422" fmla="*/ 3180751 h 10574897"/>
                    <a:gd name="connsiteX2423" fmla="*/ 583816 w 10584443"/>
                    <a:gd name="connsiteY2423" fmla="*/ 3103321 h 10574897"/>
                    <a:gd name="connsiteX2424" fmla="*/ 615335 w 10584443"/>
                    <a:gd name="connsiteY2424" fmla="*/ 3103321 h 10574897"/>
                    <a:gd name="connsiteX2425" fmla="*/ 640688 w 10584443"/>
                    <a:gd name="connsiteY2425" fmla="*/ 3001225 h 10574897"/>
                    <a:gd name="connsiteX2426" fmla="*/ 622188 w 10584443"/>
                    <a:gd name="connsiteY2426" fmla="*/ 2953260 h 10574897"/>
                    <a:gd name="connsiteX2427" fmla="*/ 718118 w 10584443"/>
                    <a:gd name="connsiteY2427" fmla="*/ 2816218 h 10574897"/>
                    <a:gd name="connsiteX2428" fmla="*/ 711951 w 10584443"/>
                    <a:gd name="connsiteY2428" fmla="*/ 2860756 h 10574897"/>
                    <a:gd name="connsiteX2429" fmla="*/ 773618 w 10584443"/>
                    <a:gd name="connsiteY2429" fmla="*/ 2758660 h 10574897"/>
                    <a:gd name="connsiteX2430" fmla="*/ 862011 w 10584443"/>
                    <a:gd name="connsiteY2430" fmla="*/ 2651768 h 10574897"/>
                    <a:gd name="connsiteX2431" fmla="*/ 918197 w 10584443"/>
                    <a:gd name="connsiteY2431" fmla="*/ 2646286 h 10574897"/>
                    <a:gd name="connsiteX2432" fmla="*/ 934643 w 10584443"/>
                    <a:gd name="connsiteY2432" fmla="*/ 2558580 h 10574897"/>
                    <a:gd name="connsiteX2433" fmla="*/ 974384 w 10584443"/>
                    <a:gd name="connsiteY2433" fmla="*/ 2515413 h 10574897"/>
                    <a:gd name="connsiteX2434" fmla="*/ 986033 w 10584443"/>
                    <a:gd name="connsiteY2434" fmla="*/ 2538025 h 10574897"/>
                    <a:gd name="connsiteX2435" fmla="*/ 1004534 w 10584443"/>
                    <a:gd name="connsiteY2435" fmla="*/ 2489375 h 10574897"/>
                    <a:gd name="connsiteX2436" fmla="*/ 1042906 w 10584443"/>
                    <a:gd name="connsiteY2436" fmla="*/ 2496227 h 10574897"/>
                    <a:gd name="connsiteX2437" fmla="*/ 1099777 w 10584443"/>
                    <a:gd name="connsiteY2437" fmla="*/ 2390705 h 10574897"/>
                    <a:gd name="connsiteX2438" fmla="*/ 1018924 w 10584443"/>
                    <a:gd name="connsiteY2438" fmla="*/ 2459226 h 10574897"/>
                    <a:gd name="connsiteX2439" fmla="*/ 1145687 w 10584443"/>
                    <a:gd name="connsiteY2439" fmla="*/ 2296831 h 10574897"/>
                    <a:gd name="connsiteX2440" fmla="*/ 975070 w 10584443"/>
                    <a:gd name="connsiteY2440" fmla="*/ 2473615 h 10574897"/>
                    <a:gd name="connsiteX2441" fmla="*/ 997682 w 10584443"/>
                    <a:gd name="connsiteY2441" fmla="*/ 2480467 h 10574897"/>
                    <a:gd name="connsiteX2442" fmla="*/ 943551 w 10584443"/>
                    <a:gd name="connsiteY2442" fmla="*/ 2511302 h 10574897"/>
                    <a:gd name="connsiteX2443" fmla="*/ 936698 w 10584443"/>
                    <a:gd name="connsiteY2443" fmla="*/ 2466763 h 10574897"/>
                    <a:gd name="connsiteX2444" fmla="*/ 1093610 w 10584443"/>
                    <a:gd name="connsiteY2444" fmla="*/ 2273535 h 10574897"/>
                    <a:gd name="connsiteX2445" fmla="*/ 1128556 w 10584443"/>
                    <a:gd name="connsiteY2445" fmla="*/ 2237904 h 10574897"/>
                    <a:gd name="connsiteX2446" fmla="*/ 1153910 w 10584443"/>
                    <a:gd name="connsiteY2446" fmla="*/ 2261886 h 10574897"/>
                    <a:gd name="connsiteX2447" fmla="*/ 1203929 w 10584443"/>
                    <a:gd name="connsiteY2447" fmla="*/ 2201589 h 10574897"/>
                    <a:gd name="connsiteX2448" fmla="*/ 1160076 w 10584443"/>
                    <a:gd name="connsiteY2448" fmla="*/ 2213237 h 10574897"/>
                    <a:gd name="connsiteX2449" fmla="*/ 1203929 w 10584443"/>
                    <a:gd name="connsiteY2449" fmla="*/ 2173494 h 10574897"/>
                    <a:gd name="connsiteX2450" fmla="*/ 1225856 w 10584443"/>
                    <a:gd name="connsiteY2450" fmla="*/ 2098122 h 10574897"/>
                    <a:gd name="connsiteX2451" fmla="*/ 1198448 w 10584443"/>
                    <a:gd name="connsiteY2451" fmla="*/ 2084417 h 10574897"/>
                    <a:gd name="connsiteX2452" fmla="*/ 1228596 w 10584443"/>
                    <a:gd name="connsiteY2452" fmla="*/ 2015896 h 10574897"/>
                    <a:gd name="connsiteX2453" fmla="*/ 1258747 w 10584443"/>
                    <a:gd name="connsiteY2453" fmla="*/ 2047416 h 10574897"/>
                    <a:gd name="connsiteX2454" fmla="*/ 1342342 w 10584443"/>
                    <a:gd name="connsiteY2454" fmla="*/ 1948062 h 10574897"/>
                    <a:gd name="connsiteX2455" fmla="*/ 1337545 w 10584443"/>
                    <a:gd name="connsiteY2455" fmla="*/ 1986432 h 10574897"/>
                    <a:gd name="connsiteX2456" fmla="*/ 1395102 w 10584443"/>
                    <a:gd name="connsiteY2456" fmla="*/ 1962450 h 10574897"/>
                    <a:gd name="connsiteX2457" fmla="*/ 1463623 w 10584443"/>
                    <a:gd name="connsiteY2457" fmla="*/ 1906948 h 10574897"/>
                    <a:gd name="connsiteX2458" fmla="*/ 1486236 w 10584443"/>
                    <a:gd name="connsiteY2458" fmla="*/ 1828149 h 10574897"/>
                    <a:gd name="connsiteX2459" fmla="*/ 1542423 w 10584443"/>
                    <a:gd name="connsiteY2459" fmla="*/ 1833631 h 10574897"/>
                    <a:gd name="connsiteX2460" fmla="*/ 1610942 w 10584443"/>
                    <a:gd name="connsiteY2460" fmla="*/ 1729480 h 10574897"/>
                    <a:gd name="connsiteX2461" fmla="*/ 1665075 w 10584443"/>
                    <a:gd name="connsiteY2461" fmla="*/ 1703443 h 10574897"/>
                    <a:gd name="connsiteX2462" fmla="*/ 1499253 w 10584443"/>
                    <a:gd name="connsiteY2462" fmla="*/ 1779500 h 10574897"/>
                    <a:gd name="connsiteX2463" fmla="*/ 1619165 w 10584443"/>
                    <a:gd name="connsiteY2463" fmla="*/ 1692478 h 10574897"/>
                    <a:gd name="connsiteX2464" fmla="*/ 1589016 w 10584443"/>
                    <a:gd name="connsiteY2464" fmla="*/ 1589698 h 10574897"/>
                    <a:gd name="connsiteX2465" fmla="*/ 1773336 w 10584443"/>
                    <a:gd name="connsiteY2465" fmla="*/ 1419081 h 10574897"/>
                    <a:gd name="connsiteX2466" fmla="*/ 1717149 w 10584443"/>
                    <a:gd name="connsiteY2466" fmla="*/ 1512270 h 10574897"/>
                    <a:gd name="connsiteX2467" fmla="*/ 1936417 w 10584443"/>
                    <a:gd name="connsiteY2467" fmla="*/ 1357413 h 10574897"/>
                    <a:gd name="connsiteX2468" fmla="*/ 2165275 w 10584443"/>
                    <a:gd name="connsiteY2468" fmla="*/ 1238873 h 10574897"/>
                    <a:gd name="connsiteX2469" fmla="*/ 2209814 w 10584443"/>
                    <a:gd name="connsiteY2469" fmla="*/ 1197759 h 10574897"/>
                    <a:gd name="connsiteX2470" fmla="*/ 2261204 w 10584443"/>
                    <a:gd name="connsiteY2470" fmla="*/ 1188853 h 10574897"/>
                    <a:gd name="connsiteX2471" fmla="*/ 2399616 w 10584443"/>
                    <a:gd name="connsiteY2471" fmla="*/ 1103887 h 10574897"/>
                    <a:gd name="connsiteX2472" fmla="*/ 2536658 w 10584443"/>
                    <a:gd name="connsiteY2472" fmla="*/ 1047015 h 10574897"/>
                    <a:gd name="connsiteX2473" fmla="*/ 2512675 w 10584443"/>
                    <a:gd name="connsiteY2473" fmla="*/ 1040848 h 10574897"/>
                    <a:gd name="connsiteX2474" fmla="*/ 2562697 w 10584443"/>
                    <a:gd name="connsiteY2474" fmla="*/ 1010699 h 10574897"/>
                    <a:gd name="connsiteX2475" fmla="*/ 2570233 w 10584443"/>
                    <a:gd name="connsiteY2475" fmla="*/ 1026458 h 10574897"/>
                    <a:gd name="connsiteX2476" fmla="*/ 2723720 w 10584443"/>
                    <a:gd name="connsiteY2476" fmla="*/ 951771 h 10574897"/>
                    <a:gd name="connsiteX2477" fmla="*/ 2676440 w 10584443"/>
                    <a:gd name="connsiteY2477" fmla="*/ 1000420 h 10574897"/>
                    <a:gd name="connsiteX2478" fmla="*/ 2792240 w 10584443"/>
                    <a:gd name="connsiteY2478" fmla="*/ 951771 h 10574897"/>
                    <a:gd name="connsiteX2479" fmla="*/ 2792240 w 10584443"/>
                    <a:gd name="connsiteY2479" fmla="*/ 894213 h 10574897"/>
                    <a:gd name="connsiteX2480" fmla="*/ 2844146 w 10584443"/>
                    <a:gd name="connsiteY2480" fmla="*/ 925904 h 10574897"/>
                    <a:gd name="connsiteX2481" fmla="*/ 2878021 w 10584443"/>
                    <a:gd name="connsiteY2481" fmla="*/ 919353 h 10574897"/>
                    <a:gd name="connsiteX2482" fmla="*/ 2879058 w 10584443"/>
                    <a:gd name="connsiteY2482" fmla="*/ 928606 h 10574897"/>
                    <a:gd name="connsiteX2483" fmla="*/ 3014933 w 10584443"/>
                    <a:gd name="connsiteY2483" fmla="*/ 866805 h 10574897"/>
                    <a:gd name="connsiteX2484" fmla="*/ 2913372 w 10584443"/>
                    <a:gd name="connsiteY2484" fmla="*/ 909973 h 10574897"/>
                    <a:gd name="connsiteX2485" fmla="*/ 2892502 w 10584443"/>
                    <a:gd name="connsiteY2485" fmla="*/ 914809 h 10574897"/>
                    <a:gd name="connsiteX2486" fmla="*/ 2914101 w 10584443"/>
                    <a:gd name="connsiteY2486" fmla="*/ 903188 h 10574897"/>
                    <a:gd name="connsiteX2487" fmla="*/ 2944358 w 10584443"/>
                    <a:gd name="connsiteY2487" fmla="*/ 880509 h 10574897"/>
                    <a:gd name="connsiteX2488" fmla="*/ 2903244 w 10584443"/>
                    <a:gd name="connsiteY2488" fmla="*/ 880509 h 10574897"/>
                    <a:gd name="connsiteX2489" fmla="*/ 3086880 w 10584443"/>
                    <a:gd name="connsiteY2489" fmla="*/ 764024 h 10574897"/>
                    <a:gd name="connsiteX2490" fmla="*/ 3292442 w 10584443"/>
                    <a:gd name="connsiteY2490" fmla="*/ 713319 h 10574897"/>
                    <a:gd name="connsiteX2491" fmla="*/ 3360963 w 10584443"/>
                    <a:gd name="connsiteY2491" fmla="*/ 668781 h 10574897"/>
                    <a:gd name="connsiteX2492" fmla="*/ 3337666 w 10584443"/>
                    <a:gd name="connsiteY2492" fmla="*/ 658503 h 10574897"/>
                    <a:gd name="connsiteX2493" fmla="*/ 3530894 w 10584443"/>
                    <a:gd name="connsiteY2493" fmla="*/ 589982 h 10574897"/>
                    <a:gd name="connsiteX2494" fmla="*/ 3417835 w 10584443"/>
                    <a:gd name="connsiteY2494" fmla="*/ 655077 h 10574897"/>
                    <a:gd name="connsiteX2495" fmla="*/ 3567895 w 10584443"/>
                    <a:gd name="connsiteY2495" fmla="*/ 609853 h 10574897"/>
                    <a:gd name="connsiteX2496" fmla="*/ 3636416 w 10584443"/>
                    <a:gd name="connsiteY2496" fmla="*/ 609853 h 10574897"/>
                    <a:gd name="connsiteX2497" fmla="*/ 3876924 w 10584443"/>
                    <a:gd name="connsiteY2497" fmla="*/ 530369 h 10574897"/>
                    <a:gd name="connsiteX2498" fmla="*/ 3966001 w 10584443"/>
                    <a:gd name="connsiteY2498" fmla="*/ 538591 h 10574897"/>
                    <a:gd name="connsiteX2499" fmla="*/ 3934481 w 10584443"/>
                    <a:gd name="connsiteY2499" fmla="*/ 583130 h 10574897"/>
                    <a:gd name="connsiteX2500" fmla="*/ 3971483 w 10584443"/>
                    <a:gd name="connsiteY2500" fmla="*/ 573537 h 10574897"/>
                    <a:gd name="connsiteX2501" fmla="*/ 4013280 w 10584443"/>
                    <a:gd name="connsiteY2501" fmla="*/ 531054 h 10574897"/>
                    <a:gd name="connsiteX2502" fmla="*/ 4013280 w 10584443"/>
                    <a:gd name="connsiteY2502" fmla="*/ 572852 h 10574897"/>
                    <a:gd name="connsiteX2503" fmla="*/ 4103043 w 10584443"/>
                    <a:gd name="connsiteY2503" fmla="*/ 533795 h 10574897"/>
                    <a:gd name="connsiteX2504" fmla="*/ 4106469 w 10584443"/>
                    <a:gd name="connsiteY2504" fmla="*/ 559833 h 10574897"/>
                    <a:gd name="connsiteX2505" fmla="*/ 4149638 w 10584443"/>
                    <a:gd name="connsiteY2505" fmla="*/ 520091 h 10574897"/>
                    <a:gd name="connsiteX2506" fmla="*/ 4206510 w 10584443"/>
                    <a:gd name="connsiteY2506" fmla="*/ 520091 h 10574897"/>
                    <a:gd name="connsiteX2507" fmla="*/ 4181156 w 10584443"/>
                    <a:gd name="connsiteY2507" fmla="*/ 548184 h 10574897"/>
                    <a:gd name="connsiteX2508" fmla="*/ 4279826 w 10584443"/>
                    <a:gd name="connsiteY2508" fmla="*/ 496109 h 10574897"/>
                    <a:gd name="connsiteX2509" fmla="*/ 4220214 w 10584443"/>
                    <a:gd name="connsiteY2509" fmla="*/ 472812 h 10574897"/>
                    <a:gd name="connsiteX2510" fmla="*/ 4437425 w 10584443"/>
                    <a:gd name="connsiteY2510" fmla="*/ 439922 h 10574897"/>
                    <a:gd name="connsiteX2511" fmla="*/ 4427831 w 10584443"/>
                    <a:gd name="connsiteY2511" fmla="*/ 428273 h 10574897"/>
                    <a:gd name="connsiteX2512" fmla="*/ 4449758 w 10584443"/>
                    <a:gd name="connsiteY2512" fmla="*/ 478293 h 10574897"/>
                    <a:gd name="connsiteX2513" fmla="*/ 4553206 w 10584443"/>
                    <a:gd name="connsiteY2513" fmla="*/ 466645 h 10574897"/>
                    <a:gd name="connsiteX2514" fmla="*/ 4513482 w 10584443"/>
                    <a:gd name="connsiteY2514" fmla="*/ 428273 h 10574897"/>
                    <a:gd name="connsiteX2515" fmla="*/ 4571707 w 10584443"/>
                    <a:gd name="connsiteY2515" fmla="*/ 456367 h 10574897"/>
                    <a:gd name="connsiteX2516" fmla="*/ 4640228 w 10584443"/>
                    <a:gd name="connsiteY2516" fmla="*/ 418680 h 10574897"/>
                    <a:gd name="connsiteX2517" fmla="*/ 4777269 w 10584443"/>
                    <a:gd name="connsiteY2517" fmla="*/ 418680 h 10574897"/>
                    <a:gd name="connsiteX2518" fmla="*/ 4794399 w 10584443"/>
                    <a:gd name="connsiteY2518" fmla="*/ 418680 h 10574897"/>
                    <a:gd name="connsiteX2519" fmla="*/ 4810844 w 10584443"/>
                    <a:gd name="connsiteY2519" fmla="*/ 418680 h 10574897"/>
                    <a:gd name="connsiteX2520" fmla="*/ 4797825 w 10584443"/>
                    <a:gd name="connsiteY2520" fmla="*/ 425532 h 10574897"/>
                    <a:gd name="connsiteX2521" fmla="*/ 4797826 w 10584443"/>
                    <a:gd name="connsiteY2521" fmla="*/ 435125 h 10574897"/>
                    <a:gd name="connsiteX2522" fmla="*/ 4970498 w 10584443"/>
                    <a:gd name="connsiteY2522" fmla="*/ 404976 h 10574897"/>
                    <a:gd name="connsiteX2523" fmla="*/ 4997907 w 10584443"/>
                    <a:gd name="connsiteY2523" fmla="*/ 434440 h 10574897"/>
                    <a:gd name="connsiteX2524" fmla="*/ 5083557 w 10584443"/>
                    <a:gd name="connsiteY2524" fmla="*/ 418680 h 10574897"/>
                    <a:gd name="connsiteX2525" fmla="*/ 5100002 w 10584443"/>
                    <a:gd name="connsiteY2525" fmla="*/ 452941 h 10574897"/>
                    <a:gd name="connsiteX2526" fmla="*/ 5194560 w 10584443"/>
                    <a:gd name="connsiteY2526" fmla="*/ 444033 h 10574897"/>
                    <a:gd name="connsiteX2527" fmla="*/ 5220599 w 10584443"/>
                    <a:gd name="connsiteY2527" fmla="*/ 474867 h 10574897"/>
                    <a:gd name="connsiteX2528" fmla="*/ 5095891 w 10584443"/>
                    <a:gd name="connsiteY2528" fmla="*/ 469385 h 10574897"/>
                    <a:gd name="connsiteX2529" fmla="*/ 5100002 w 10584443"/>
                    <a:gd name="connsiteY2529" fmla="*/ 502275 h 10574897"/>
                    <a:gd name="connsiteX2530" fmla="*/ 5305563 w 10584443"/>
                    <a:gd name="connsiteY2530" fmla="*/ 470071 h 10574897"/>
                    <a:gd name="connsiteX2531" fmla="*/ 5339824 w 10584443"/>
                    <a:gd name="connsiteY2531" fmla="*/ 498164 h 10574897"/>
                    <a:gd name="connsiteX2532" fmla="*/ 5452883 w 10584443"/>
                    <a:gd name="connsiteY2532" fmla="*/ 494738 h 10574897"/>
                    <a:gd name="connsiteX2533" fmla="*/ 5493310 w 10584443"/>
                    <a:gd name="connsiteY2533" fmla="*/ 470071 h 10574897"/>
                    <a:gd name="connsiteX2534" fmla="*/ 5400122 w 10584443"/>
                    <a:gd name="connsiteY2534" fmla="*/ 465959 h 10574897"/>
                    <a:gd name="connsiteX2535" fmla="*/ 5416567 w 10584443"/>
                    <a:gd name="connsiteY2535" fmla="*/ 483775 h 10574897"/>
                    <a:gd name="connsiteX2536" fmla="*/ 5343250 w 10584443"/>
                    <a:gd name="connsiteY2536" fmla="*/ 472126 h 10574897"/>
                    <a:gd name="connsiteX2537" fmla="*/ 5367917 w 10584443"/>
                    <a:gd name="connsiteY2537" fmla="*/ 420736 h 10574897"/>
                    <a:gd name="connsiteX2538" fmla="*/ 5402177 w 10584443"/>
                    <a:gd name="connsiteY2538" fmla="*/ 448144 h 10574897"/>
                    <a:gd name="connsiteX2539" fmla="*/ 5546071 w 10584443"/>
                    <a:gd name="connsiteY2539" fmla="*/ 433755 h 10574897"/>
                    <a:gd name="connsiteX2540" fmla="*/ 5594036 w 10584443"/>
                    <a:gd name="connsiteY2540" fmla="*/ 433755 h 10574897"/>
                    <a:gd name="connsiteX2541" fmla="*/ 5637203 w 10584443"/>
                    <a:gd name="connsiteY2541" fmla="*/ 459793 h 10574897"/>
                    <a:gd name="connsiteX2542" fmla="*/ 5637203 w 10584443"/>
                    <a:gd name="connsiteY2542" fmla="*/ 442662 h 10574897"/>
                    <a:gd name="connsiteX2543" fmla="*/ 5767393 w 10584443"/>
                    <a:gd name="connsiteY2543" fmla="*/ 463904 h 10574897"/>
                    <a:gd name="connsiteX2544" fmla="*/ 5789320 w 10584443"/>
                    <a:gd name="connsiteY2544" fmla="*/ 448829 h 10574897"/>
                    <a:gd name="connsiteX2545" fmla="*/ 5669408 w 10584443"/>
                    <a:gd name="connsiteY2545" fmla="*/ 423477 h 10574897"/>
                    <a:gd name="connsiteX2546" fmla="*/ 5813302 w 10584443"/>
                    <a:gd name="connsiteY2546" fmla="*/ 423477 h 10574897"/>
                    <a:gd name="connsiteX2547" fmla="*/ 5808505 w 10584443"/>
                    <a:gd name="connsiteY2547" fmla="*/ 449514 h 10574897"/>
                    <a:gd name="connsiteX2548" fmla="*/ 5847562 w 10584443"/>
                    <a:gd name="connsiteY2548" fmla="*/ 449514 h 10574897"/>
                    <a:gd name="connsiteX2549" fmla="*/ 5855100 w 10584443"/>
                    <a:gd name="connsiteY2549" fmla="*/ 415254 h 10574897"/>
                    <a:gd name="connsiteX2550" fmla="*/ 5729707 w 10584443"/>
                    <a:gd name="connsiteY2550" fmla="*/ 415254 h 10574897"/>
                    <a:gd name="connsiteX2551" fmla="*/ 5687909 w 10584443"/>
                    <a:gd name="connsiteY2551" fmla="*/ 380994 h 10574897"/>
                    <a:gd name="connsiteX2552" fmla="*/ 5494681 w 10584443"/>
                    <a:gd name="connsiteY2552" fmla="*/ 380994 h 10574897"/>
                    <a:gd name="connsiteX2553" fmla="*/ 5517293 w 10584443"/>
                    <a:gd name="connsiteY2553" fmla="*/ 355641 h 10574897"/>
                    <a:gd name="connsiteX2554" fmla="*/ 5428215 w 10584443"/>
                    <a:gd name="connsiteY2554" fmla="*/ 373456 h 10574897"/>
                    <a:gd name="connsiteX2555" fmla="*/ 5471383 w 10584443"/>
                    <a:gd name="connsiteY2555" fmla="*/ 340566 h 10574897"/>
                    <a:gd name="connsiteX2556" fmla="*/ 5389159 w 10584443"/>
                    <a:gd name="connsiteY2556" fmla="*/ 380308 h 10574897"/>
                    <a:gd name="connsiteX2557" fmla="*/ 5394640 w 10584443"/>
                    <a:gd name="connsiteY2557" fmla="*/ 336455 h 10574897"/>
                    <a:gd name="connsiteX2558" fmla="*/ 5332972 w 10584443"/>
                    <a:gd name="connsiteY2558" fmla="*/ 368660 h 10574897"/>
                    <a:gd name="connsiteX2559" fmla="*/ 5237728 w 10584443"/>
                    <a:gd name="connsiteY2559" fmla="*/ 368660 h 10574897"/>
                    <a:gd name="connsiteX2560" fmla="*/ 5199356 w 10584443"/>
                    <a:gd name="connsiteY2560" fmla="*/ 368660 h 10574897"/>
                    <a:gd name="connsiteX2561" fmla="*/ 5154133 w 10584443"/>
                    <a:gd name="connsiteY2561" fmla="*/ 337826 h 10574897"/>
                    <a:gd name="connsiteX2562" fmla="*/ 5132207 w 10584443"/>
                    <a:gd name="connsiteY2562" fmla="*/ 372771 h 10574897"/>
                    <a:gd name="connsiteX2563" fmla="*/ 5028055 w 10584443"/>
                    <a:gd name="connsiteY2563" fmla="*/ 361123 h 10574897"/>
                    <a:gd name="connsiteX2564" fmla="*/ 5113706 w 10584443"/>
                    <a:gd name="connsiteY2564" fmla="*/ 361123 h 10574897"/>
                    <a:gd name="connsiteX2565" fmla="*/ 4933496 w 10584443"/>
                    <a:gd name="connsiteY2565" fmla="*/ 319325 h 10574897"/>
                    <a:gd name="connsiteX2566" fmla="*/ 4796455 w 10584443"/>
                    <a:gd name="connsiteY2566" fmla="*/ 335085 h 10574897"/>
                    <a:gd name="connsiteX2567" fmla="*/ 4901977 w 10584443"/>
                    <a:gd name="connsiteY2567" fmla="*/ 335085 h 10574897"/>
                    <a:gd name="connsiteX2568" fmla="*/ 4940348 w 10584443"/>
                    <a:gd name="connsiteY2568" fmla="*/ 350845 h 10574897"/>
                    <a:gd name="connsiteX2569" fmla="*/ 4901292 w 10584443"/>
                    <a:gd name="connsiteY2569" fmla="*/ 370030 h 10574897"/>
                    <a:gd name="connsiteX2570" fmla="*/ 4764250 w 10584443"/>
                    <a:gd name="connsiteY2570" fmla="*/ 352215 h 10574897"/>
                    <a:gd name="connsiteX2571" fmla="*/ 4764250 w 10584443"/>
                    <a:gd name="connsiteY2571" fmla="*/ 316584 h 10574897"/>
                    <a:gd name="connsiteX2572" fmla="*/ 4599800 w 10584443"/>
                    <a:gd name="connsiteY2572" fmla="*/ 329603 h 10574897"/>
                    <a:gd name="connsiteX2573" fmla="*/ 4543613 w 10584443"/>
                    <a:gd name="connsiteY2573" fmla="*/ 379623 h 10574897"/>
                    <a:gd name="connsiteX2574" fmla="*/ 4514852 w 10584443"/>
                    <a:gd name="connsiteY2574" fmla="*/ 387161 h 10574897"/>
                    <a:gd name="connsiteX2575" fmla="*/ 4483333 w 10584443"/>
                    <a:gd name="connsiteY2575" fmla="*/ 343992 h 10574897"/>
                    <a:gd name="connsiteX2576" fmla="*/ 4438109 w 10584443"/>
                    <a:gd name="connsiteY2576" fmla="*/ 390587 h 10574897"/>
                    <a:gd name="connsiteX2577" fmla="*/ 4312032 w 10584443"/>
                    <a:gd name="connsiteY2577" fmla="*/ 390587 h 10574897"/>
                    <a:gd name="connsiteX2578" fmla="*/ 4233918 w 10584443"/>
                    <a:gd name="connsiteY2578" fmla="*/ 387161 h 10574897"/>
                    <a:gd name="connsiteX2579" fmla="*/ 4302438 w 10584443"/>
                    <a:gd name="connsiteY2579" fmla="*/ 370716 h 10574897"/>
                    <a:gd name="connsiteX2580" fmla="*/ 4195546 w 10584443"/>
                    <a:gd name="connsiteY2580" fmla="*/ 377568 h 10574897"/>
                    <a:gd name="connsiteX2581" fmla="*/ 4214046 w 10584443"/>
                    <a:gd name="connsiteY2581" fmla="*/ 364549 h 10574897"/>
                    <a:gd name="connsiteX2582" fmla="*/ 4222269 w 10584443"/>
                    <a:gd name="connsiteY2582" fmla="*/ 349474 h 10574897"/>
                    <a:gd name="connsiteX2583" fmla="*/ 4271605 w 10584443"/>
                    <a:gd name="connsiteY2583" fmla="*/ 353585 h 10574897"/>
                    <a:gd name="connsiteX2584" fmla="*/ 4289420 w 10584443"/>
                    <a:gd name="connsiteY2584" fmla="*/ 333029 h 10574897"/>
                    <a:gd name="connsiteX2585" fmla="*/ 4156489 w 10584443"/>
                    <a:gd name="connsiteY2585" fmla="*/ 376882 h 10574897"/>
                    <a:gd name="connsiteX2586" fmla="*/ 3955038 w 10584443"/>
                    <a:gd name="connsiteY2586" fmla="*/ 416624 h 10574897"/>
                    <a:gd name="connsiteX2587" fmla="*/ 3961891 w 10584443"/>
                    <a:gd name="connsiteY2587" fmla="*/ 460478 h 10574897"/>
                    <a:gd name="connsiteX2588" fmla="*/ 3874183 w 10584443"/>
                    <a:gd name="connsiteY2588" fmla="*/ 469385 h 10574897"/>
                    <a:gd name="connsiteX2589" fmla="*/ 3924204 w 10584443"/>
                    <a:gd name="connsiteY2589" fmla="*/ 411143 h 10574897"/>
                    <a:gd name="connsiteX2590" fmla="*/ 3698086 w 10584443"/>
                    <a:gd name="connsiteY2590" fmla="*/ 479664 h 10574897"/>
                    <a:gd name="connsiteX2591" fmla="*/ 3443873 w 10584443"/>
                    <a:gd name="connsiteY2591" fmla="*/ 517350 h 10574897"/>
                    <a:gd name="connsiteX2592" fmla="*/ 3468541 w 10584443"/>
                    <a:gd name="connsiteY2592" fmla="*/ 494053 h 10574897"/>
                    <a:gd name="connsiteX2593" fmla="*/ 3414409 w 10584443"/>
                    <a:gd name="connsiteY2593" fmla="*/ 481719 h 10574897"/>
                    <a:gd name="connsiteX2594" fmla="*/ 3422631 w 10584443"/>
                    <a:gd name="connsiteY2594" fmla="*/ 515294 h 10574897"/>
                    <a:gd name="connsiteX2595" fmla="*/ 3268460 w 10584443"/>
                    <a:gd name="connsiteY2595" fmla="*/ 583815 h 10574897"/>
                    <a:gd name="connsiteX2596" fmla="*/ 3315054 w 10584443"/>
                    <a:gd name="connsiteY2596" fmla="*/ 603686 h 10574897"/>
                    <a:gd name="connsiteX2597" fmla="*/ 3212958 w 10584443"/>
                    <a:gd name="connsiteY2597" fmla="*/ 640002 h 10574897"/>
                    <a:gd name="connsiteX2598" fmla="*/ 3204736 w 10584443"/>
                    <a:gd name="connsiteY2598" fmla="*/ 614650 h 10574897"/>
                    <a:gd name="connsiteX2599" fmla="*/ 3302035 w 10584443"/>
                    <a:gd name="connsiteY2599" fmla="*/ 594093 h 10574897"/>
                    <a:gd name="connsiteX2600" fmla="*/ 3257496 w 10584443"/>
                    <a:gd name="connsiteY2600" fmla="*/ 583130 h 10574897"/>
                    <a:gd name="connsiteX2601" fmla="*/ 3079343 w 10584443"/>
                    <a:gd name="connsiteY2601" fmla="*/ 644799 h 10574897"/>
                    <a:gd name="connsiteX2602" fmla="*/ 3038915 w 10584443"/>
                    <a:gd name="connsiteY2602" fmla="*/ 619446 h 10574897"/>
                    <a:gd name="connsiteX2603" fmla="*/ 3112917 w 10584443"/>
                    <a:gd name="connsiteY2603" fmla="*/ 587241 h 10574897"/>
                    <a:gd name="connsiteX2604" fmla="*/ 2981358 w 10584443"/>
                    <a:gd name="connsiteY2604" fmla="*/ 635206 h 10574897"/>
                    <a:gd name="connsiteX2605" fmla="*/ 3000544 w 10584443"/>
                    <a:gd name="connsiteY2605" fmla="*/ 659873 h 10574897"/>
                    <a:gd name="connsiteX2606" fmla="*/ 3081398 w 10584443"/>
                    <a:gd name="connsiteY2606" fmla="*/ 620131 h 10574897"/>
                    <a:gd name="connsiteX2607" fmla="*/ 3024526 w 10584443"/>
                    <a:gd name="connsiteY2607" fmla="*/ 668095 h 10574897"/>
                    <a:gd name="connsiteX2608" fmla="*/ 2762776 w 10584443"/>
                    <a:gd name="connsiteY2608" fmla="*/ 791432 h 10574897"/>
                    <a:gd name="connsiteX2609" fmla="*/ 2707274 w 10584443"/>
                    <a:gd name="connsiteY2609" fmla="*/ 786636 h 10574897"/>
                    <a:gd name="connsiteX2610" fmla="*/ 2682607 w 10584443"/>
                    <a:gd name="connsiteY2610" fmla="*/ 805136 h 10574897"/>
                    <a:gd name="connsiteX2611" fmla="*/ 2654514 w 10584443"/>
                    <a:gd name="connsiteY2611" fmla="*/ 840767 h 10574897"/>
                    <a:gd name="connsiteX2612" fmla="*/ 2535287 w 10584443"/>
                    <a:gd name="connsiteY2612" fmla="*/ 879824 h 10574897"/>
                    <a:gd name="connsiteX2613" fmla="*/ 2431136 w 10584443"/>
                    <a:gd name="connsiteY2613" fmla="*/ 962734 h 10574897"/>
                    <a:gd name="connsiteX2614" fmla="*/ 2419487 w 10584443"/>
                    <a:gd name="connsiteY2614" fmla="*/ 939437 h 10574897"/>
                    <a:gd name="connsiteX2615" fmla="*/ 2370839 w 10584443"/>
                    <a:gd name="connsiteY2615" fmla="*/ 953826 h 10574897"/>
                    <a:gd name="connsiteX2616" fmla="*/ 2308484 w 10584443"/>
                    <a:gd name="connsiteY2616" fmla="*/ 987401 h 10574897"/>
                    <a:gd name="connsiteX2617" fmla="*/ 2300261 w 10584443"/>
                    <a:gd name="connsiteY2617" fmla="*/ 1014125 h 10574897"/>
                    <a:gd name="connsiteX2618" fmla="*/ 2224889 w 10584443"/>
                    <a:gd name="connsiteY2618" fmla="*/ 1043588 h 10574897"/>
                    <a:gd name="connsiteX2619" fmla="*/ 2224889 w 10584443"/>
                    <a:gd name="connsiteY2619" fmla="*/ 1018921 h 10574897"/>
                    <a:gd name="connsiteX2620" fmla="*/ 2178979 w 10584443"/>
                    <a:gd name="connsiteY2620" fmla="*/ 1060719 h 10574897"/>
                    <a:gd name="connsiteX2621" fmla="*/ 2226944 w 10584443"/>
                    <a:gd name="connsiteY2621" fmla="*/ 1043588 h 10574897"/>
                    <a:gd name="connsiteX2622" fmla="*/ 2158423 w 10584443"/>
                    <a:gd name="connsiteY2622" fmla="*/ 1106628 h 10574897"/>
                    <a:gd name="connsiteX2623" fmla="*/ 2074828 w 10584443"/>
                    <a:gd name="connsiteY2623" fmla="*/ 1122387 h 10574897"/>
                    <a:gd name="connsiteX2624" fmla="*/ 1813078 w 10584443"/>
                    <a:gd name="connsiteY2624" fmla="*/ 1296429 h 10574897"/>
                    <a:gd name="connsiteX2625" fmla="*/ 1771281 w 10584443"/>
                    <a:gd name="connsiteY2625" fmla="*/ 1325208 h 10574897"/>
                    <a:gd name="connsiteX2626" fmla="*/ 1600664 w 10584443"/>
                    <a:gd name="connsiteY2626" fmla="*/ 1454712 h 10574897"/>
                    <a:gd name="connsiteX2627" fmla="*/ 1463623 w 10584443"/>
                    <a:gd name="connsiteY2627" fmla="*/ 1544474 h 10574897"/>
                    <a:gd name="connsiteX2628" fmla="*/ 1488290 w 10584443"/>
                    <a:gd name="connsiteY2628" fmla="*/ 1509529 h 10574897"/>
                    <a:gd name="connsiteX2629" fmla="*/ 1427993 w 10584443"/>
                    <a:gd name="connsiteY2629" fmla="*/ 1566401 h 10574897"/>
                    <a:gd name="connsiteX2630" fmla="*/ 1438956 w 10584443"/>
                    <a:gd name="connsiteY2630" fmla="*/ 1580105 h 10574897"/>
                    <a:gd name="connsiteX2631" fmla="*/ 1347137 w 10584443"/>
                    <a:gd name="connsiteY2631" fmla="*/ 1683571 h 10574897"/>
                    <a:gd name="connsiteX2632" fmla="*/ 1457456 w 10584443"/>
                    <a:gd name="connsiteY2632" fmla="*/ 1525974 h 10574897"/>
                    <a:gd name="connsiteX2633" fmla="*/ 1569145 w 10584443"/>
                    <a:gd name="connsiteY2633" fmla="*/ 1399896 h 10574897"/>
                    <a:gd name="connsiteX2634" fmla="*/ 1630814 w 10584443"/>
                    <a:gd name="connsiteY2634" fmla="*/ 1380024 h 10574897"/>
                    <a:gd name="connsiteX2635" fmla="*/ 1610257 w 10584443"/>
                    <a:gd name="connsiteY2635" fmla="*/ 1421137 h 10574897"/>
                    <a:gd name="connsiteX2636" fmla="*/ 1789783 w 10584443"/>
                    <a:gd name="connsiteY2636" fmla="*/ 1229965 h 10574897"/>
                    <a:gd name="connsiteX2637" fmla="*/ 1835005 w 10584443"/>
                    <a:gd name="connsiteY2637" fmla="*/ 1243668 h 10574897"/>
                    <a:gd name="connsiteX2638" fmla="*/ 1965880 w 10584443"/>
                    <a:gd name="connsiteY2638" fmla="*/ 1143629 h 10574897"/>
                    <a:gd name="connsiteX2639" fmla="*/ 1909693 w 10584443"/>
                    <a:gd name="connsiteY2639" fmla="*/ 1208038 h 10574897"/>
                    <a:gd name="connsiteX2640" fmla="*/ 1824042 w 10584443"/>
                    <a:gd name="connsiteY2640" fmla="*/ 1281355 h 10574897"/>
                    <a:gd name="connsiteX2641" fmla="*/ 1978214 w 10584443"/>
                    <a:gd name="connsiteY2641" fmla="*/ 1183371 h 10574897"/>
                    <a:gd name="connsiteX2642" fmla="*/ 1996029 w 10584443"/>
                    <a:gd name="connsiteY2642" fmla="*/ 1153907 h 10574897"/>
                    <a:gd name="connsiteX2643" fmla="*/ 1954231 w 10584443"/>
                    <a:gd name="connsiteY2643" fmla="*/ 1163500 h 10574897"/>
                    <a:gd name="connsiteX2644" fmla="*/ 1994659 w 10584443"/>
                    <a:gd name="connsiteY2644" fmla="*/ 1111424 h 10574897"/>
                    <a:gd name="connsiteX2645" fmla="*/ 2131701 w 10584443"/>
                    <a:gd name="connsiteY2645" fmla="*/ 999050 h 10574897"/>
                    <a:gd name="connsiteX2646" fmla="*/ 2100181 w 10584443"/>
                    <a:gd name="connsiteY2646" fmla="*/ 1047700 h 10574897"/>
                    <a:gd name="connsiteX2647" fmla="*/ 2252982 w 10584443"/>
                    <a:gd name="connsiteY2647" fmla="*/ 943548 h 10574897"/>
                    <a:gd name="connsiteX2648" fmla="*/ 2298891 w 10584443"/>
                    <a:gd name="connsiteY2648" fmla="*/ 943548 h 10574897"/>
                    <a:gd name="connsiteX2649" fmla="*/ 2367412 w 10584443"/>
                    <a:gd name="connsiteY2649" fmla="*/ 875027 h 10574897"/>
                    <a:gd name="connsiteX2650" fmla="*/ 2345485 w 10584443"/>
                    <a:gd name="connsiteY2650" fmla="*/ 943548 h 10574897"/>
                    <a:gd name="connsiteX2651" fmla="*/ 2408524 w 10584443"/>
                    <a:gd name="connsiteY2651" fmla="*/ 910658 h 10574897"/>
                    <a:gd name="connsiteX2652" fmla="*/ 2462655 w 10584443"/>
                    <a:gd name="connsiteY2652" fmla="*/ 862008 h 10574897"/>
                    <a:gd name="connsiteX2653" fmla="*/ 2486638 w 10584443"/>
                    <a:gd name="connsiteY2653" fmla="*/ 816785 h 10574897"/>
                    <a:gd name="connsiteX2654" fmla="*/ 2483212 w 10584443"/>
                    <a:gd name="connsiteY2654" fmla="*/ 808562 h 10574897"/>
                    <a:gd name="connsiteX2655" fmla="*/ 2515416 w 10584443"/>
                    <a:gd name="connsiteY2655" fmla="*/ 829804 h 10574897"/>
                    <a:gd name="connsiteX2656" fmla="*/ 2629162 w 10584443"/>
                    <a:gd name="connsiteY2656" fmla="*/ 737301 h 10574897"/>
                    <a:gd name="connsiteX2657" fmla="*/ 2621625 w 10584443"/>
                    <a:gd name="connsiteY2657" fmla="*/ 771561 h 10574897"/>
                    <a:gd name="connsiteX2658" fmla="*/ 2741535 w 10584443"/>
                    <a:gd name="connsiteY2658" fmla="*/ 661928 h 10574897"/>
                    <a:gd name="connsiteX2659" fmla="*/ 2762092 w 10584443"/>
                    <a:gd name="connsiteY2659" fmla="*/ 685911 h 10574897"/>
                    <a:gd name="connsiteX2660" fmla="*/ 2693571 w 10584443"/>
                    <a:gd name="connsiteY2660" fmla="*/ 754431 h 10574897"/>
                    <a:gd name="connsiteX2661" fmla="*/ 2842946 w 10584443"/>
                    <a:gd name="connsiteY2661" fmla="*/ 639317 h 10574897"/>
                    <a:gd name="connsiteX2662" fmla="*/ 2877891 w 10584443"/>
                    <a:gd name="connsiteY2662" fmla="*/ 646168 h 10574897"/>
                    <a:gd name="connsiteX2663" fmla="*/ 2922430 w 10584443"/>
                    <a:gd name="connsiteY2663" fmla="*/ 598204 h 10574897"/>
                    <a:gd name="connsiteX2664" fmla="*/ 2853909 w 10584443"/>
                    <a:gd name="connsiteY2664" fmla="*/ 616705 h 10574897"/>
                    <a:gd name="connsiteX2665" fmla="*/ 2967654 w 10584443"/>
                    <a:gd name="connsiteY2665" fmla="*/ 561888 h 10574897"/>
                    <a:gd name="connsiteX2666" fmla="*/ 2639439 w 10584443"/>
                    <a:gd name="connsiteY2666" fmla="*/ 698930 h 10574897"/>
                    <a:gd name="connsiteX2667" fmla="*/ 2937504 w 10584443"/>
                    <a:gd name="connsiteY2667" fmla="*/ 535165 h 10574897"/>
                    <a:gd name="connsiteX2668" fmla="*/ 3021100 w 10584443"/>
                    <a:gd name="connsiteY2668" fmla="*/ 493368 h 10574897"/>
                    <a:gd name="connsiteX2669" fmla="*/ 3007396 w 10584443"/>
                    <a:gd name="connsiteY2669" fmla="*/ 518035 h 10574897"/>
                    <a:gd name="connsiteX2670" fmla="*/ 3192402 w 10584443"/>
                    <a:gd name="connsiteY2670" fmla="*/ 463219 h 10574897"/>
                    <a:gd name="connsiteX2671" fmla="*/ 3179383 w 10584443"/>
                    <a:gd name="connsiteY2671" fmla="*/ 487886 h 10574897"/>
                    <a:gd name="connsiteX2672" fmla="*/ 3262978 w 10584443"/>
                    <a:gd name="connsiteY2672" fmla="*/ 449514 h 10574897"/>
                    <a:gd name="connsiteX2673" fmla="*/ 3194457 w 10584443"/>
                    <a:gd name="connsiteY2673" fmla="*/ 463219 h 10574897"/>
                    <a:gd name="connsiteX2674" fmla="*/ 3325332 w 10584443"/>
                    <a:gd name="connsiteY2674" fmla="*/ 362493 h 10574897"/>
                    <a:gd name="connsiteX2675" fmla="*/ 3443188 w 10584443"/>
                    <a:gd name="connsiteY2675" fmla="*/ 328233 h 10574897"/>
                    <a:gd name="connsiteX2676" fmla="*/ 3737143 w 10584443"/>
                    <a:gd name="connsiteY2676" fmla="*/ 237100 h 10574897"/>
                    <a:gd name="connsiteX2677" fmla="*/ 3720697 w 10584443"/>
                    <a:gd name="connsiteY2677" fmla="*/ 259712 h 10574897"/>
                    <a:gd name="connsiteX2678" fmla="*/ 3750847 w 10584443"/>
                    <a:gd name="connsiteY2678" fmla="*/ 256286 h 10574897"/>
                    <a:gd name="connsiteX2679" fmla="*/ 3826904 w 10584443"/>
                    <a:gd name="connsiteY2679" fmla="*/ 217915 h 10574897"/>
                    <a:gd name="connsiteX2680" fmla="*/ 3826904 w 10584443"/>
                    <a:gd name="connsiteY2680" fmla="*/ 235730 h 10574897"/>
                    <a:gd name="connsiteX2681" fmla="*/ 3863220 w 10584443"/>
                    <a:gd name="connsiteY2681" fmla="*/ 207636 h 10574897"/>
                    <a:gd name="connsiteX2682" fmla="*/ 3876924 w 10584443"/>
                    <a:gd name="connsiteY2682" fmla="*/ 226822 h 10574897"/>
                    <a:gd name="connsiteX2683" fmla="*/ 3902963 w 10584443"/>
                    <a:gd name="connsiteY2683" fmla="*/ 197358 h 10574897"/>
                    <a:gd name="connsiteX2684" fmla="*/ 4103043 w 10584443"/>
                    <a:gd name="connsiteY2684" fmla="*/ 152821 h 10574897"/>
                    <a:gd name="connsiteX2685" fmla="*/ 4103043 w 10584443"/>
                    <a:gd name="connsiteY2685" fmla="*/ 187765 h 10574897"/>
                    <a:gd name="connsiteX2686" fmla="*/ 4373015 w 10584443"/>
                    <a:gd name="connsiteY2686" fmla="*/ 143913 h 10574897"/>
                    <a:gd name="connsiteX2687" fmla="*/ 4373015 w 10584443"/>
                    <a:gd name="connsiteY2687" fmla="*/ 152821 h 10574897"/>
                    <a:gd name="connsiteX2688" fmla="*/ 4296957 w 10584443"/>
                    <a:gd name="connsiteY2688" fmla="*/ 217229 h 10574897"/>
                    <a:gd name="connsiteX2689" fmla="*/ 4375070 w 10584443"/>
                    <a:gd name="connsiteY2689" fmla="*/ 187765 h 10574897"/>
                    <a:gd name="connsiteX2690" fmla="*/ 4392887 w 10584443"/>
                    <a:gd name="connsiteY2690" fmla="*/ 149394 h 10574897"/>
                    <a:gd name="connsiteX2691" fmla="*/ 4405219 w 10584443"/>
                    <a:gd name="connsiteY2691" fmla="*/ 187080 h 10574897"/>
                    <a:gd name="connsiteX2692" fmla="*/ 4485390 w 10584443"/>
                    <a:gd name="connsiteY2692" fmla="*/ 187080 h 10574897"/>
                    <a:gd name="connsiteX2693" fmla="*/ 4794399 w 10584443"/>
                    <a:gd name="connsiteY2693" fmla="*/ 99373 h 10574897"/>
                    <a:gd name="connsiteX2694" fmla="*/ 4764250 w 10584443"/>
                    <a:gd name="connsiteY2694" fmla="*/ 131579 h 10574897"/>
                    <a:gd name="connsiteX2695" fmla="*/ 4854697 w 10584443"/>
                    <a:gd name="connsiteY2695" fmla="*/ 104171 h 10574897"/>
                    <a:gd name="connsiteX2696" fmla="*/ 4936237 w 10584443"/>
                    <a:gd name="connsiteY2696" fmla="*/ 91152 h 10574897"/>
                    <a:gd name="connsiteX2697" fmla="*/ 4904032 w 10584443"/>
                    <a:gd name="connsiteY2697" fmla="*/ 132263 h 10574897"/>
                    <a:gd name="connsiteX2698" fmla="*/ 4943775 w 10584443"/>
                    <a:gd name="connsiteY2698" fmla="*/ 132263 h 10574897"/>
                    <a:gd name="connsiteX2699" fmla="*/ 4975979 w 10584443"/>
                    <a:gd name="connsiteY2699" fmla="*/ 100060 h 10574897"/>
                    <a:gd name="connsiteX2700" fmla="*/ 5036963 w 10584443"/>
                    <a:gd name="connsiteY2700" fmla="*/ 88411 h 10574897"/>
                    <a:gd name="connsiteX2701" fmla="*/ 5737928 w 10584443"/>
                    <a:gd name="connsiteY2701" fmla="*/ 80855 h 10574897"/>
                    <a:gd name="connsiteX2702" fmla="*/ 5929787 w 10584443"/>
                    <a:gd name="connsiteY2702" fmla="*/ 99357 h 10574897"/>
                    <a:gd name="connsiteX2703" fmla="*/ 6059291 w 10584443"/>
                    <a:gd name="connsiteY2703" fmla="*/ 123338 h 10574897"/>
                    <a:gd name="connsiteX2704" fmla="*/ 6064087 w 10584443"/>
                    <a:gd name="connsiteY2704" fmla="*/ 145950 h 10574897"/>
                    <a:gd name="connsiteX2705" fmla="*/ 5831801 w 10584443"/>
                    <a:gd name="connsiteY2705" fmla="*/ 125393 h 10574897"/>
                    <a:gd name="connsiteX2706" fmla="*/ 5671463 w 10584443"/>
                    <a:gd name="connsiteY2706" fmla="*/ 109634 h 10574897"/>
                    <a:gd name="connsiteX2707" fmla="*/ 5763966 w 10584443"/>
                    <a:gd name="connsiteY2707" fmla="*/ 105522 h 10574897"/>
                    <a:gd name="connsiteX2708" fmla="*/ 5737928 w 10584443"/>
                    <a:gd name="connsiteY2708" fmla="*/ 80855 h 10574897"/>
                    <a:gd name="connsiteX2709" fmla="*/ 5487317 w 10584443"/>
                    <a:gd name="connsiteY2709" fmla="*/ 51307 h 10574897"/>
                    <a:gd name="connsiteX2710" fmla="*/ 5546070 w 10584443"/>
                    <a:gd name="connsiteY2710" fmla="*/ 68523 h 10574897"/>
                    <a:gd name="connsiteX2711" fmla="*/ 5707094 w 10584443"/>
                    <a:gd name="connsiteY2711" fmla="*/ 82227 h 10574897"/>
                    <a:gd name="connsiteX2712" fmla="*/ 5563201 w 10584443"/>
                    <a:gd name="connsiteY2712" fmla="*/ 95246 h 10574897"/>
                    <a:gd name="connsiteX2713" fmla="*/ 5426159 w 10584443"/>
                    <a:gd name="connsiteY2713" fmla="*/ 54133 h 10574897"/>
                    <a:gd name="connsiteX2714" fmla="*/ 5487317 w 10584443"/>
                    <a:gd name="connsiteY2714" fmla="*/ 51307 h 10574897"/>
                    <a:gd name="connsiteX2715" fmla="*/ 5577590 w 10584443"/>
                    <a:gd name="connsiteY2715" fmla="*/ 0 h 10574897"/>
                    <a:gd name="connsiteX2716" fmla="*/ 5868118 w 10584443"/>
                    <a:gd name="connsiteY2716" fmla="*/ 50705 h 10574897"/>
                    <a:gd name="connsiteX2717" fmla="*/ 5577590 w 10584443"/>
                    <a:gd name="connsiteY2717" fmla="*/ 0 h 10574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  <a:cxn ang="0">
                      <a:pos x="connsiteX1312" y="connsiteY1312"/>
                    </a:cxn>
                    <a:cxn ang="0">
                      <a:pos x="connsiteX1313" y="connsiteY1313"/>
                    </a:cxn>
                    <a:cxn ang="0">
                      <a:pos x="connsiteX1314" y="connsiteY1314"/>
                    </a:cxn>
                    <a:cxn ang="0">
                      <a:pos x="connsiteX1315" y="connsiteY1315"/>
                    </a:cxn>
                    <a:cxn ang="0">
                      <a:pos x="connsiteX1316" y="connsiteY1316"/>
                    </a:cxn>
                    <a:cxn ang="0">
                      <a:pos x="connsiteX1317" y="connsiteY1317"/>
                    </a:cxn>
                    <a:cxn ang="0">
                      <a:pos x="connsiteX1318" y="connsiteY1318"/>
                    </a:cxn>
                    <a:cxn ang="0">
                      <a:pos x="connsiteX1319" y="connsiteY1319"/>
                    </a:cxn>
                    <a:cxn ang="0">
                      <a:pos x="connsiteX1320" y="connsiteY1320"/>
                    </a:cxn>
                    <a:cxn ang="0">
                      <a:pos x="connsiteX1321" y="connsiteY1321"/>
                    </a:cxn>
                    <a:cxn ang="0">
                      <a:pos x="connsiteX1322" y="connsiteY1322"/>
                    </a:cxn>
                    <a:cxn ang="0">
                      <a:pos x="connsiteX1323" y="connsiteY1323"/>
                    </a:cxn>
                    <a:cxn ang="0">
                      <a:pos x="connsiteX1324" y="connsiteY1324"/>
                    </a:cxn>
                    <a:cxn ang="0">
                      <a:pos x="connsiteX1325" y="connsiteY1325"/>
                    </a:cxn>
                    <a:cxn ang="0">
                      <a:pos x="connsiteX1326" y="connsiteY1326"/>
                    </a:cxn>
                    <a:cxn ang="0">
                      <a:pos x="connsiteX1327" y="connsiteY1327"/>
                    </a:cxn>
                    <a:cxn ang="0">
                      <a:pos x="connsiteX1328" y="connsiteY1328"/>
                    </a:cxn>
                    <a:cxn ang="0">
                      <a:pos x="connsiteX1329" y="connsiteY1329"/>
                    </a:cxn>
                    <a:cxn ang="0">
                      <a:pos x="connsiteX1330" y="connsiteY1330"/>
                    </a:cxn>
                    <a:cxn ang="0">
                      <a:pos x="connsiteX1331" y="connsiteY1331"/>
                    </a:cxn>
                    <a:cxn ang="0">
                      <a:pos x="connsiteX1332" y="connsiteY1332"/>
                    </a:cxn>
                    <a:cxn ang="0">
                      <a:pos x="connsiteX1333" y="connsiteY1333"/>
                    </a:cxn>
                    <a:cxn ang="0">
                      <a:pos x="connsiteX1334" y="connsiteY1334"/>
                    </a:cxn>
                    <a:cxn ang="0">
                      <a:pos x="connsiteX1335" y="connsiteY1335"/>
                    </a:cxn>
                    <a:cxn ang="0">
                      <a:pos x="connsiteX1336" y="connsiteY1336"/>
                    </a:cxn>
                    <a:cxn ang="0">
                      <a:pos x="connsiteX1337" y="connsiteY1337"/>
                    </a:cxn>
                    <a:cxn ang="0">
                      <a:pos x="connsiteX1338" y="connsiteY1338"/>
                    </a:cxn>
                    <a:cxn ang="0">
                      <a:pos x="connsiteX1339" y="connsiteY1339"/>
                    </a:cxn>
                    <a:cxn ang="0">
                      <a:pos x="connsiteX1340" y="connsiteY1340"/>
                    </a:cxn>
                    <a:cxn ang="0">
                      <a:pos x="connsiteX1341" y="connsiteY1341"/>
                    </a:cxn>
                    <a:cxn ang="0">
                      <a:pos x="connsiteX1342" y="connsiteY1342"/>
                    </a:cxn>
                    <a:cxn ang="0">
                      <a:pos x="connsiteX1343" y="connsiteY1343"/>
                    </a:cxn>
                    <a:cxn ang="0">
                      <a:pos x="connsiteX1344" y="connsiteY1344"/>
                    </a:cxn>
                    <a:cxn ang="0">
                      <a:pos x="connsiteX1345" y="connsiteY1345"/>
                    </a:cxn>
                    <a:cxn ang="0">
                      <a:pos x="connsiteX1346" y="connsiteY1346"/>
                    </a:cxn>
                    <a:cxn ang="0">
                      <a:pos x="connsiteX1347" y="connsiteY1347"/>
                    </a:cxn>
                    <a:cxn ang="0">
                      <a:pos x="connsiteX1348" y="connsiteY1348"/>
                    </a:cxn>
                    <a:cxn ang="0">
                      <a:pos x="connsiteX1349" y="connsiteY1349"/>
                    </a:cxn>
                    <a:cxn ang="0">
                      <a:pos x="connsiteX1350" y="connsiteY1350"/>
                    </a:cxn>
                    <a:cxn ang="0">
                      <a:pos x="connsiteX1351" y="connsiteY1351"/>
                    </a:cxn>
                    <a:cxn ang="0">
                      <a:pos x="connsiteX1352" y="connsiteY1352"/>
                    </a:cxn>
                    <a:cxn ang="0">
                      <a:pos x="connsiteX1353" y="connsiteY1353"/>
                    </a:cxn>
                    <a:cxn ang="0">
                      <a:pos x="connsiteX1354" y="connsiteY1354"/>
                    </a:cxn>
                    <a:cxn ang="0">
                      <a:pos x="connsiteX1355" y="connsiteY1355"/>
                    </a:cxn>
                    <a:cxn ang="0">
                      <a:pos x="connsiteX1356" y="connsiteY1356"/>
                    </a:cxn>
                    <a:cxn ang="0">
                      <a:pos x="connsiteX1357" y="connsiteY1357"/>
                    </a:cxn>
                    <a:cxn ang="0">
                      <a:pos x="connsiteX1358" y="connsiteY1358"/>
                    </a:cxn>
                    <a:cxn ang="0">
                      <a:pos x="connsiteX1359" y="connsiteY1359"/>
                    </a:cxn>
                    <a:cxn ang="0">
                      <a:pos x="connsiteX1360" y="connsiteY1360"/>
                    </a:cxn>
                    <a:cxn ang="0">
                      <a:pos x="connsiteX1361" y="connsiteY1361"/>
                    </a:cxn>
                    <a:cxn ang="0">
                      <a:pos x="connsiteX1362" y="connsiteY1362"/>
                    </a:cxn>
                    <a:cxn ang="0">
                      <a:pos x="connsiteX1363" y="connsiteY1363"/>
                    </a:cxn>
                    <a:cxn ang="0">
                      <a:pos x="connsiteX1364" y="connsiteY1364"/>
                    </a:cxn>
                    <a:cxn ang="0">
                      <a:pos x="connsiteX1365" y="connsiteY1365"/>
                    </a:cxn>
                    <a:cxn ang="0">
                      <a:pos x="connsiteX1366" y="connsiteY1366"/>
                    </a:cxn>
                    <a:cxn ang="0">
                      <a:pos x="connsiteX1367" y="connsiteY1367"/>
                    </a:cxn>
                    <a:cxn ang="0">
                      <a:pos x="connsiteX1368" y="connsiteY1368"/>
                    </a:cxn>
                    <a:cxn ang="0">
                      <a:pos x="connsiteX1369" y="connsiteY1369"/>
                    </a:cxn>
                    <a:cxn ang="0">
                      <a:pos x="connsiteX1370" y="connsiteY1370"/>
                    </a:cxn>
                    <a:cxn ang="0">
                      <a:pos x="connsiteX1371" y="connsiteY1371"/>
                    </a:cxn>
                    <a:cxn ang="0">
                      <a:pos x="connsiteX1372" y="connsiteY1372"/>
                    </a:cxn>
                    <a:cxn ang="0">
                      <a:pos x="connsiteX1373" y="connsiteY1373"/>
                    </a:cxn>
                    <a:cxn ang="0">
                      <a:pos x="connsiteX1374" y="connsiteY1374"/>
                    </a:cxn>
                    <a:cxn ang="0">
                      <a:pos x="connsiteX1375" y="connsiteY1375"/>
                    </a:cxn>
                    <a:cxn ang="0">
                      <a:pos x="connsiteX1376" y="connsiteY1376"/>
                    </a:cxn>
                    <a:cxn ang="0">
                      <a:pos x="connsiteX1377" y="connsiteY1377"/>
                    </a:cxn>
                    <a:cxn ang="0">
                      <a:pos x="connsiteX1378" y="connsiteY1378"/>
                    </a:cxn>
                    <a:cxn ang="0">
                      <a:pos x="connsiteX1379" y="connsiteY1379"/>
                    </a:cxn>
                    <a:cxn ang="0">
                      <a:pos x="connsiteX1380" y="connsiteY1380"/>
                    </a:cxn>
                    <a:cxn ang="0">
                      <a:pos x="connsiteX1381" y="connsiteY1381"/>
                    </a:cxn>
                    <a:cxn ang="0">
                      <a:pos x="connsiteX1382" y="connsiteY1382"/>
                    </a:cxn>
                    <a:cxn ang="0">
                      <a:pos x="connsiteX1383" y="connsiteY1383"/>
                    </a:cxn>
                    <a:cxn ang="0">
                      <a:pos x="connsiteX1384" y="connsiteY1384"/>
                    </a:cxn>
                    <a:cxn ang="0">
                      <a:pos x="connsiteX1385" y="connsiteY1385"/>
                    </a:cxn>
                    <a:cxn ang="0">
                      <a:pos x="connsiteX1386" y="connsiteY1386"/>
                    </a:cxn>
                    <a:cxn ang="0">
                      <a:pos x="connsiteX1387" y="connsiteY1387"/>
                    </a:cxn>
                    <a:cxn ang="0">
                      <a:pos x="connsiteX1388" y="connsiteY1388"/>
                    </a:cxn>
                    <a:cxn ang="0">
                      <a:pos x="connsiteX1389" y="connsiteY1389"/>
                    </a:cxn>
                    <a:cxn ang="0">
                      <a:pos x="connsiteX1390" y="connsiteY1390"/>
                    </a:cxn>
                    <a:cxn ang="0">
                      <a:pos x="connsiteX1391" y="connsiteY1391"/>
                    </a:cxn>
                    <a:cxn ang="0">
                      <a:pos x="connsiteX1392" y="connsiteY1392"/>
                    </a:cxn>
                    <a:cxn ang="0">
                      <a:pos x="connsiteX1393" y="connsiteY1393"/>
                    </a:cxn>
                    <a:cxn ang="0">
                      <a:pos x="connsiteX1394" y="connsiteY1394"/>
                    </a:cxn>
                    <a:cxn ang="0">
                      <a:pos x="connsiteX1395" y="connsiteY1395"/>
                    </a:cxn>
                    <a:cxn ang="0">
                      <a:pos x="connsiteX1396" y="connsiteY1396"/>
                    </a:cxn>
                    <a:cxn ang="0">
                      <a:pos x="connsiteX1397" y="connsiteY1397"/>
                    </a:cxn>
                    <a:cxn ang="0">
                      <a:pos x="connsiteX1398" y="connsiteY1398"/>
                    </a:cxn>
                    <a:cxn ang="0">
                      <a:pos x="connsiteX1399" y="connsiteY1399"/>
                    </a:cxn>
                    <a:cxn ang="0">
                      <a:pos x="connsiteX1400" y="connsiteY1400"/>
                    </a:cxn>
                    <a:cxn ang="0">
                      <a:pos x="connsiteX1401" y="connsiteY1401"/>
                    </a:cxn>
                    <a:cxn ang="0">
                      <a:pos x="connsiteX1402" y="connsiteY1402"/>
                    </a:cxn>
                    <a:cxn ang="0">
                      <a:pos x="connsiteX1403" y="connsiteY1403"/>
                    </a:cxn>
                    <a:cxn ang="0">
                      <a:pos x="connsiteX1404" y="connsiteY1404"/>
                    </a:cxn>
                    <a:cxn ang="0">
                      <a:pos x="connsiteX1405" y="connsiteY1405"/>
                    </a:cxn>
                    <a:cxn ang="0">
                      <a:pos x="connsiteX1406" y="connsiteY1406"/>
                    </a:cxn>
                    <a:cxn ang="0">
                      <a:pos x="connsiteX1407" y="connsiteY1407"/>
                    </a:cxn>
                    <a:cxn ang="0">
                      <a:pos x="connsiteX1408" y="connsiteY1408"/>
                    </a:cxn>
                    <a:cxn ang="0">
                      <a:pos x="connsiteX1409" y="connsiteY1409"/>
                    </a:cxn>
                    <a:cxn ang="0">
                      <a:pos x="connsiteX1410" y="connsiteY1410"/>
                    </a:cxn>
                    <a:cxn ang="0">
                      <a:pos x="connsiteX1411" y="connsiteY1411"/>
                    </a:cxn>
                    <a:cxn ang="0">
                      <a:pos x="connsiteX1412" y="connsiteY1412"/>
                    </a:cxn>
                    <a:cxn ang="0">
                      <a:pos x="connsiteX1413" y="connsiteY1413"/>
                    </a:cxn>
                    <a:cxn ang="0">
                      <a:pos x="connsiteX1414" y="connsiteY1414"/>
                    </a:cxn>
                    <a:cxn ang="0">
                      <a:pos x="connsiteX1415" y="connsiteY1415"/>
                    </a:cxn>
                    <a:cxn ang="0">
                      <a:pos x="connsiteX1416" y="connsiteY1416"/>
                    </a:cxn>
                    <a:cxn ang="0">
                      <a:pos x="connsiteX1417" y="connsiteY1417"/>
                    </a:cxn>
                    <a:cxn ang="0">
                      <a:pos x="connsiteX1418" y="connsiteY1418"/>
                    </a:cxn>
                    <a:cxn ang="0">
                      <a:pos x="connsiteX1419" y="connsiteY1419"/>
                    </a:cxn>
                    <a:cxn ang="0">
                      <a:pos x="connsiteX1420" y="connsiteY1420"/>
                    </a:cxn>
                    <a:cxn ang="0">
                      <a:pos x="connsiteX1421" y="connsiteY1421"/>
                    </a:cxn>
                    <a:cxn ang="0">
                      <a:pos x="connsiteX1422" y="connsiteY1422"/>
                    </a:cxn>
                    <a:cxn ang="0">
                      <a:pos x="connsiteX1423" y="connsiteY1423"/>
                    </a:cxn>
                    <a:cxn ang="0">
                      <a:pos x="connsiteX1424" y="connsiteY1424"/>
                    </a:cxn>
                    <a:cxn ang="0">
                      <a:pos x="connsiteX1425" y="connsiteY1425"/>
                    </a:cxn>
                    <a:cxn ang="0">
                      <a:pos x="connsiteX1426" y="connsiteY1426"/>
                    </a:cxn>
                    <a:cxn ang="0">
                      <a:pos x="connsiteX1427" y="connsiteY1427"/>
                    </a:cxn>
                    <a:cxn ang="0">
                      <a:pos x="connsiteX1428" y="connsiteY1428"/>
                    </a:cxn>
                    <a:cxn ang="0">
                      <a:pos x="connsiteX1429" y="connsiteY1429"/>
                    </a:cxn>
                    <a:cxn ang="0">
                      <a:pos x="connsiteX1430" y="connsiteY1430"/>
                    </a:cxn>
                    <a:cxn ang="0">
                      <a:pos x="connsiteX1431" y="connsiteY1431"/>
                    </a:cxn>
                    <a:cxn ang="0">
                      <a:pos x="connsiteX1432" y="connsiteY1432"/>
                    </a:cxn>
                    <a:cxn ang="0">
                      <a:pos x="connsiteX1433" y="connsiteY1433"/>
                    </a:cxn>
                    <a:cxn ang="0">
                      <a:pos x="connsiteX1434" y="connsiteY1434"/>
                    </a:cxn>
                    <a:cxn ang="0">
                      <a:pos x="connsiteX1435" y="connsiteY1435"/>
                    </a:cxn>
                    <a:cxn ang="0">
                      <a:pos x="connsiteX1436" y="connsiteY1436"/>
                    </a:cxn>
                    <a:cxn ang="0">
                      <a:pos x="connsiteX1437" y="connsiteY1437"/>
                    </a:cxn>
                    <a:cxn ang="0">
                      <a:pos x="connsiteX1438" y="connsiteY1438"/>
                    </a:cxn>
                    <a:cxn ang="0">
                      <a:pos x="connsiteX1439" y="connsiteY1439"/>
                    </a:cxn>
                    <a:cxn ang="0">
                      <a:pos x="connsiteX1440" y="connsiteY1440"/>
                    </a:cxn>
                    <a:cxn ang="0">
                      <a:pos x="connsiteX1441" y="connsiteY1441"/>
                    </a:cxn>
                    <a:cxn ang="0">
                      <a:pos x="connsiteX1442" y="connsiteY1442"/>
                    </a:cxn>
                    <a:cxn ang="0">
                      <a:pos x="connsiteX1443" y="connsiteY1443"/>
                    </a:cxn>
                    <a:cxn ang="0">
                      <a:pos x="connsiteX1444" y="connsiteY1444"/>
                    </a:cxn>
                    <a:cxn ang="0">
                      <a:pos x="connsiteX1445" y="connsiteY1445"/>
                    </a:cxn>
                    <a:cxn ang="0">
                      <a:pos x="connsiteX1446" y="connsiteY1446"/>
                    </a:cxn>
                    <a:cxn ang="0">
                      <a:pos x="connsiteX1447" y="connsiteY1447"/>
                    </a:cxn>
                    <a:cxn ang="0">
                      <a:pos x="connsiteX1448" y="connsiteY1448"/>
                    </a:cxn>
                    <a:cxn ang="0">
                      <a:pos x="connsiteX1449" y="connsiteY1449"/>
                    </a:cxn>
                    <a:cxn ang="0">
                      <a:pos x="connsiteX1450" y="connsiteY1450"/>
                    </a:cxn>
                    <a:cxn ang="0">
                      <a:pos x="connsiteX1451" y="connsiteY1451"/>
                    </a:cxn>
                    <a:cxn ang="0">
                      <a:pos x="connsiteX1452" y="connsiteY1452"/>
                    </a:cxn>
                    <a:cxn ang="0">
                      <a:pos x="connsiteX1453" y="connsiteY1453"/>
                    </a:cxn>
                    <a:cxn ang="0">
                      <a:pos x="connsiteX1454" y="connsiteY1454"/>
                    </a:cxn>
                    <a:cxn ang="0">
                      <a:pos x="connsiteX1455" y="connsiteY1455"/>
                    </a:cxn>
                    <a:cxn ang="0">
                      <a:pos x="connsiteX1456" y="connsiteY1456"/>
                    </a:cxn>
                    <a:cxn ang="0">
                      <a:pos x="connsiteX1457" y="connsiteY1457"/>
                    </a:cxn>
                    <a:cxn ang="0">
                      <a:pos x="connsiteX1458" y="connsiteY1458"/>
                    </a:cxn>
                    <a:cxn ang="0">
                      <a:pos x="connsiteX1459" y="connsiteY1459"/>
                    </a:cxn>
                    <a:cxn ang="0">
                      <a:pos x="connsiteX1460" y="connsiteY1460"/>
                    </a:cxn>
                    <a:cxn ang="0">
                      <a:pos x="connsiteX1461" y="connsiteY1461"/>
                    </a:cxn>
                    <a:cxn ang="0">
                      <a:pos x="connsiteX1462" y="connsiteY1462"/>
                    </a:cxn>
                    <a:cxn ang="0">
                      <a:pos x="connsiteX1463" y="connsiteY1463"/>
                    </a:cxn>
                    <a:cxn ang="0">
                      <a:pos x="connsiteX1464" y="connsiteY1464"/>
                    </a:cxn>
                    <a:cxn ang="0">
                      <a:pos x="connsiteX1465" y="connsiteY1465"/>
                    </a:cxn>
                    <a:cxn ang="0">
                      <a:pos x="connsiteX1466" y="connsiteY1466"/>
                    </a:cxn>
                    <a:cxn ang="0">
                      <a:pos x="connsiteX1467" y="connsiteY1467"/>
                    </a:cxn>
                    <a:cxn ang="0">
                      <a:pos x="connsiteX1468" y="connsiteY1468"/>
                    </a:cxn>
                    <a:cxn ang="0">
                      <a:pos x="connsiteX1469" y="connsiteY1469"/>
                    </a:cxn>
                    <a:cxn ang="0">
                      <a:pos x="connsiteX1470" y="connsiteY1470"/>
                    </a:cxn>
                    <a:cxn ang="0">
                      <a:pos x="connsiteX1471" y="connsiteY1471"/>
                    </a:cxn>
                    <a:cxn ang="0">
                      <a:pos x="connsiteX1472" y="connsiteY1472"/>
                    </a:cxn>
                    <a:cxn ang="0">
                      <a:pos x="connsiteX1473" y="connsiteY1473"/>
                    </a:cxn>
                    <a:cxn ang="0">
                      <a:pos x="connsiteX1474" y="connsiteY1474"/>
                    </a:cxn>
                    <a:cxn ang="0">
                      <a:pos x="connsiteX1475" y="connsiteY1475"/>
                    </a:cxn>
                    <a:cxn ang="0">
                      <a:pos x="connsiteX1476" y="connsiteY1476"/>
                    </a:cxn>
                    <a:cxn ang="0">
                      <a:pos x="connsiteX1477" y="connsiteY1477"/>
                    </a:cxn>
                    <a:cxn ang="0">
                      <a:pos x="connsiteX1478" y="connsiteY1478"/>
                    </a:cxn>
                    <a:cxn ang="0">
                      <a:pos x="connsiteX1479" y="connsiteY1479"/>
                    </a:cxn>
                    <a:cxn ang="0">
                      <a:pos x="connsiteX1480" y="connsiteY1480"/>
                    </a:cxn>
                    <a:cxn ang="0">
                      <a:pos x="connsiteX1481" y="connsiteY1481"/>
                    </a:cxn>
                    <a:cxn ang="0">
                      <a:pos x="connsiteX1482" y="connsiteY1482"/>
                    </a:cxn>
                    <a:cxn ang="0">
                      <a:pos x="connsiteX1483" y="connsiteY1483"/>
                    </a:cxn>
                    <a:cxn ang="0">
                      <a:pos x="connsiteX1484" y="connsiteY1484"/>
                    </a:cxn>
                    <a:cxn ang="0">
                      <a:pos x="connsiteX1485" y="connsiteY1485"/>
                    </a:cxn>
                    <a:cxn ang="0">
                      <a:pos x="connsiteX1486" y="connsiteY1486"/>
                    </a:cxn>
                    <a:cxn ang="0">
                      <a:pos x="connsiteX1487" y="connsiteY1487"/>
                    </a:cxn>
                    <a:cxn ang="0">
                      <a:pos x="connsiteX1488" y="connsiteY1488"/>
                    </a:cxn>
                    <a:cxn ang="0">
                      <a:pos x="connsiteX1489" y="connsiteY1489"/>
                    </a:cxn>
                    <a:cxn ang="0">
                      <a:pos x="connsiteX1490" y="connsiteY1490"/>
                    </a:cxn>
                    <a:cxn ang="0">
                      <a:pos x="connsiteX1491" y="connsiteY1491"/>
                    </a:cxn>
                    <a:cxn ang="0">
                      <a:pos x="connsiteX1492" y="connsiteY1492"/>
                    </a:cxn>
                    <a:cxn ang="0">
                      <a:pos x="connsiteX1493" y="connsiteY1493"/>
                    </a:cxn>
                    <a:cxn ang="0">
                      <a:pos x="connsiteX1494" y="connsiteY1494"/>
                    </a:cxn>
                    <a:cxn ang="0">
                      <a:pos x="connsiteX1495" y="connsiteY1495"/>
                    </a:cxn>
                    <a:cxn ang="0">
                      <a:pos x="connsiteX1496" y="connsiteY1496"/>
                    </a:cxn>
                    <a:cxn ang="0">
                      <a:pos x="connsiteX1497" y="connsiteY1497"/>
                    </a:cxn>
                    <a:cxn ang="0">
                      <a:pos x="connsiteX1498" y="connsiteY1498"/>
                    </a:cxn>
                    <a:cxn ang="0">
                      <a:pos x="connsiteX1499" y="connsiteY1499"/>
                    </a:cxn>
                    <a:cxn ang="0">
                      <a:pos x="connsiteX1500" y="connsiteY1500"/>
                    </a:cxn>
                    <a:cxn ang="0">
                      <a:pos x="connsiteX1501" y="connsiteY1501"/>
                    </a:cxn>
                    <a:cxn ang="0">
                      <a:pos x="connsiteX1502" y="connsiteY1502"/>
                    </a:cxn>
                    <a:cxn ang="0">
                      <a:pos x="connsiteX1503" y="connsiteY1503"/>
                    </a:cxn>
                    <a:cxn ang="0">
                      <a:pos x="connsiteX1504" y="connsiteY1504"/>
                    </a:cxn>
                    <a:cxn ang="0">
                      <a:pos x="connsiteX1505" y="connsiteY1505"/>
                    </a:cxn>
                    <a:cxn ang="0">
                      <a:pos x="connsiteX1506" y="connsiteY1506"/>
                    </a:cxn>
                    <a:cxn ang="0">
                      <a:pos x="connsiteX1507" y="connsiteY1507"/>
                    </a:cxn>
                    <a:cxn ang="0">
                      <a:pos x="connsiteX1508" y="connsiteY1508"/>
                    </a:cxn>
                    <a:cxn ang="0">
                      <a:pos x="connsiteX1509" y="connsiteY1509"/>
                    </a:cxn>
                    <a:cxn ang="0">
                      <a:pos x="connsiteX1510" y="connsiteY1510"/>
                    </a:cxn>
                    <a:cxn ang="0">
                      <a:pos x="connsiteX1511" y="connsiteY1511"/>
                    </a:cxn>
                    <a:cxn ang="0">
                      <a:pos x="connsiteX1512" y="connsiteY1512"/>
                    </a:cxn>
                    <a:cxn ang="0">
                      <a:pos x="connsiteX1513" y="connsiteY1513"/>
                    </a:cxn>
                    <a:cxn ang="0">
                      <a:pos x="connsiteX1514" y="connsiteY1514"/>
                    </a:cxn>
                    <a:cxn ang="0">
                      <a:pos x="connsiteX1515" y="connsiteY1515"/>
                    </a:cxn>
                    <a:cxn ang="0">
                      <a:pos x="connsiteX1516" y="connsiteY1516"/>
                    </a:cxn>
                    <a:cxn ang="0">
                      <a:pos x="connsiteX1517" y="connsiteY1517"/>
                    </a:cxn>
                    <a:cxn ang="0">
                      <a:pos x="connsiteX1518" y="connsiteY1518"/>
                    </a:cxn>
                    <a:cxn ang="0">
                      <a:pos x="connsiteX1519" y="connsiteY1519"/>
                    </a:cxn>
                    <a:cxn ang="0">
                      <a:pos x="connsiteX1520" y="connsiteY1520"/>
                    </a:cxn>
                    <a:cxn ang="0">
                      <a:pos x="connsiteX1521" y="connsiteY1521"/>
                    </a:cxn>
                    <a:cxn ang="0">
                      <a:pos x="connsiteX1522" y="connsiteY1522"/>
                    </a:cxn>
                    <a:cxn ang="0">
                      <a:pos x="connsiteX1523" y="connsiteY1523"/>
                    </a:cxn>
                    <a:cxn ang="0">
                      <a:pos x="connsiteX1524" y="connsiteY1524"/>
                    </a:cxn>
                    <a:cxn ang="0">
                      <a:pos x="connsiteX1525" y="connsiteY1525"/>
                    </a:cxn>
                    <a:cxn ang="0">
                      <a:pos x="connsiteX1526" y="connsiteY1526"/>
                    </a:cxn>
                    <a:cxn ang="0">
                      <a:pos x="connsiteX1527" y="connsiteY1527"/>
                    </a:cxn>
                    <a:cxn ang="0">
                      <a:pos x="connsiteX1528" y="connsiteY1528"/>
                    </a:cxn>
                    <a:cxn ang="0">
                      <a:pos x="connsiteX1529" y="connsiteY1529"/>
                    </a:cxn>
                    <a:cxn ang="0">
                      <a:pos x="connsiteX1530" y="connsiteY1530"/>
                    </a:cxn>
                    <a:cxn ang="0">
                      <a:pos x="connsiteX1531" y="connsiteY1531"/>
                    </a:cxn>
                    <a:cxn ang="0">
                      <a:pos x="connsiteX1532" y="connsiteY1532"/>
                    </a:cxn>
                    <a:cxn ang="0">
                      <a:pos x="connsiteX1533" y="connsiteY1533"/>
                    </a:cxn>
                    <a:cxn ang="0">
                      <a:pos x="connsiteX1534" y="connsiteY1534"/>
                    </a:cxn>
                    <a:cxn ang="0">
                      <a:pos x="connsiteX1535" y="connsiteY1535"/>
                    </a:cxn>
                    <a:cxn ang="0">
                      <a:pos x="connsiteX1536" y="connsiteY1536"/>
                    </a:cxn>
                    <a:cxn ang="0">
                      <a:pos x="connsiteX1537" y="connsiteY1537"/>
                    </a:cxn>
                    <a:cxn ang="0">
                      <a:pos x="connsiteX1538" y="connsiteY1538"/>
                    </a:cxn>
                    <a:cxn ang="0">
                      <a:pos x="connsiteX1539" y="connsiteY1539"/>
                    </a:cxn>
                    <a:cxn ang="0">
                      <a:pos x="connsiteX1540" y="connsiteY1540"/>
                    </a:cxn>
                    <a:cxn ang="0">
                      <a:pos x="connsiteX1541" y="connsiteY1541"/>
                    </a:cxn>
                    <a:cxn ang="0">
                      <a:pos x="connsiteX1542" y="connsiteY1542"/>
                    </a:cxn>
                    <a:cxn ang="0">
                      <a:pos x="connsiteX1543" y="connsiteY1543"/>
                    </a:cxn>
                    <a:cxn ang="0">
                      <a:pos x="connsiteX1544" y="connsiteY1544"/>
                    </a:cxn>
                    <a:cxn ang="0">
                      <a:pos x="connsiteX1545" y="connsiteY1545"/>
                    </a:cxn>
                    <a:cxn ang="0">
                      <a:pos x="connsiteX1546" y="connsiteY1546"/>
                    </a:cxn>
                    <a:cxn ang="0">
                      <a:pos x="connsiteX1547" y="connsiteY1547"/>
                    </a:cxn>
                    <a:cxn ang="0">
                      <a:pos x="connsiteX1548" y="connsiteY1548"/>
                    </a:cxn>
                    <a:cxn ang="0">
                      <a:pos x="connsiteX1549" y="connsiteY1549"/>
                    </a:cxn>
                    <a:cxn ang="0">
                      <a:pos x="connsiteX1550" y="connsiteY1550"/>
                    </a:cxn>
                    <a:cxn ang="0">
                      <a:pos x="connsiteX1551" y="connsiteY1551"/>
                    </a:cxn>
                    <a:cxn ang="0">
                      <a:pos x="connsiteX1552" y="connsiteY1552"/>
                    </a:cxn>
                    <a:cxn ang="0">
                      <a:pos x="connsiteX1553" y="connsiteY1553"/>
                    </a:cxn>
                    <a:cxn ang="0">
                      <a:pos x="connsiteX1554" y="connsiteY1554"/>
                    </a:cxn>
                    <a:cxn ang="0">
                      <a:pos x="connsiteX1555" y="connsiteY1555"/>
                    </a:cxn>
                    <a:cxn ang="0">
                      <a:pos x="connsiteX1556" y="connsiteY1556"/>
                    </a:cxn>
                    <a:cxn ang="0">
                      <a:pos x="connsiteX1557" y="connsiteY1557"/>
                    </a:cxn>
                    <a:cxn ang="0">
                      <a:pos x="connsiteX1558" y="connsiteY1558"/>
                    </a:cxn>
                    <a:cxn ang="0">
                      <a:pos x="connsiteX1559" y="connsiteY1559"/>
                    </a:cxn>
                    <a:cxn ang="0">
                      <a:pos x="connsiteX1560" y="connsiteY1560"/>
                    </a:cxn>
                    <a:cxn ang="0">
                      <a:pos x="connsiteX1561" y="connsiteY1561"/>
                    </a:cxn>
                    <a:cxn ang="0">
                      <a:pos x="connsiteX1562" y="connsiteY1562"/>
                    </a:cxn>
                    <a:cxn ang="0">
                      <a:pos x="connsiteX1563" y="connsiteY1563"/>
                    </a:cxn>
                    <a:cxn ang="0">
                      <a:pos x="connsiteX1564" y="connsiteY1564"/>
                    </a:cxn>
                    <a:cxn ang="0">
                      <a:pos x="connsiteX1565" y="connsiteY1565"/>
                    </a:cxn>
                    <a:cxn ang="0">
                      <a:pos x="connsiteX1566" y="connsiteY1566"/>
                    </a:cxn>
                    <a:cxn ang="0">
                      <a:pos x="connsiteX1567" y="connsiteY1567"/>
                    </a:cxn>
                    <a:cxn ang="0">
                      <a:pos x="connsiteX1568" y="connsiteY1568"/>
                    </a:cxn>
                    <a:cxn ang="0">
                      <a:pos x="connsiteX1569" y="connsiteY1569"/>
                    </a:cxn>
                    <a:cxn ang="0">
                      <a:pos x="connsiteX1570" y="connsiteY1570"/>
                    </a:cxn>
                    <a:cxn ang="0">
                      <a:pos x="connsiteX1571" y="connsiteY1571"/>
                    </a:cxn>
                    <a:cxn ang="0">
                      <a:pos x="connsiteX1572" y="connsiteY1572"/>
                    </a:cxn>
                    <a:cxn ang="0">
                      <a:pos x="connsiteX1573" y="connsiteY1573"/>
                    </a:cxn>
                    <a:cxn ang="0">
                      <a:pos x="connsiteX1574" y="connsiteY1574"/>
                    </a:cxn>
                    <a:cxn ang="0">
                      <a:pos x="connsiteX1575" y="connsiteY1575"/>
                    </a:cxn>
                    <a:cxn ang="0">
                      <a:pos x="connsiteX1576" y="connsiteY1576"/>
                    </a:cxn>
                    <a:cxn ang="0">
                      <a:pos x="connsiteX1577" y="connsiteY1577"/>
                    </a:cxn>
                    <a:cxn ang="0">
                      <a:pos x="connsiteX1578" y="connsiteY1578"/>
                    </a:cxn>
                    <a:cxn ang="0">
                      <a:pos x="connsiteX1579" y="connsiteY1579"/>
                    </a:cxn>
                    <a:cxn ang="0">
                      <a:pos x="connsiteX1580" y="connsiteY1580"/>
                    </a:cxn>
                    <a:cxn ang="0">
                      <a:pos x="connsiteX1581" y="connsiteY1581"/>
                    </a:cxn>
                    <a:cxn ang="0">
                      <a:pos x="connsiteX1582" y="connsiteY1582"/>
                    </a:cxn>
                    <a:cxn ang="0">
                      <a:pos x="connsiteX1583" y="connsiteY1583"/>
                    </a:cxn>
                    <a:cxn ang="0">
                      <a:pos x="connsiteX1584" y="connsiteY1584"/>
                    </a:cxn>
                    <a:cxn ang="0">
                      <a:pos x="connsiteX1585" y="connsiteY1585"/>
                    </a:cxn>
                    <a:cxn ang="0">
                      <a:pos x="connsiteX1586" y="connsiteY1586"/>
                    </a:cxn>
                    <a:cxn ang="0">
                      <a:pos x="connsiteX1587" y="connsiteY1587"/>
                    </a:cxn>
                    <a:cxn ang="0">
                      <a:pos x="connsiteX1588" y="connsiteY1588"/>
                    </a:cxn>
                    <a:cxn ang="0">
                      <a:pos x="connsiteX1589" y="connsiteY1589"/>
                    </a:cxn>
                    <a:cxn ang="0">
                      <a:pos x="connsiteX1590" y="connsiteY1590"/>
                    </a:cxn>
                    <a:cxn ang="0">
                      <a:pos x="connsiteX1591" y="connsiteY1591"/>
                    </a:cxn>
                    <a:cxn ang="0">
                      <a:pos x="connsiteX1592" y="connsiteY1592"/>
                    </a:cxn>
                    <a:cxn ang="0">
                      <a:pos x="connsiteX1593" y="connsiteY1593"/>
                    </a:cxn>
                    <a:cxn ang="0">
                      <a:pos x="connsiteX1594" y="connsiteY1594"/>
                    </a:cxn>
                    <a:cxn ang="0">
                      <a:pos x="connsiteX1595" y="connsiteY1595"/>
                    </a:cxn>
                    <a:cxn ang="0">
                      <a:pos x="connsiteX1596" y="connsiteY1596"/>
                    </a:cxn>
                    <a:cxn ang="0">
                      <a:pos x="connsiteX1597" y="connsiteY1597"/>
                    </a:cxn>
                    <a:cxn ang="0">
                      <a:pos x="connsiteX1598" y="connsiteY1598"/>
                    </a:cxn>
                    <a:cxn ang="0">
                      <a:pos x="connsiteX1599" y="connsiteY1599"/>
                    </a:cxn>
                    <a:cxn ang="0">
                      <a:pos x="connsiteX1600" y="connsiteY1600"/>
                    </a:cxn>
                    <a:cxn ang="0">
                      <a:pos x="connsiteX1601" y="connsiteY1601"/>
                    </a:cxn>
                    <a:cxn ang="0">
                      <a:pos x="connsiteX1602" y="connsiteY1602"/>
                    </a:cxn>
                    <a:cxn ang="0">
                      <a:pos x="connsiteX1603" y="connsiteY1603"/>
                    </a:cxn>
                    <a:cxn ang="0">
                      <a:pos x="connsiteX1604" y="connsiteY1604"/>
                    </a:cxn>
                    <a:cxn ang="0">
                      <a:pos x="connsiteX1605" y="connsiteY1605"/>
                    </a:cxn>
                    <a:cxn ang="0">
                      <a:pos x="connsiteX1606" y="connsiteY1606"/>
                    </a:cxn>
                    <a:cxn ang="0">
                      <a:pos x="connsiteX1607" y="connsiteY1607"/>
                    </a:cxn>
                    <a:cxn ang="0">
                      <a:pos x="connsiteX1608" y="connsiteY1608"/>
                    </a:cxn>
                    <a:cxn ang="0">
                      <a:pos x="connsiteX1609" y="connsiteY1609"/>
                    </a:cxn>
                    <a:cxn ang="0">
                      <a:pos x="connsiteX1610" y="connsiteY1610"/>
                    </a:cxn>
                    <a:cxn ang="0">
                      <a:pos x="connsiteX1611" y="connsiteY1611"/>
                    </a:cxn>
                    <a:cxn ang="0">
                      <a:pos x="connsiteX1612" y="connsiteY1612"/>
                    </a:cxn>
                    <a:cxn ang="0">
                      <a:pos x="connsiteX1613" y="connsiteY1613"/>
                    </a:cxn>
                    <a:cxn ang="0">
                      <a:pos x="connsiteX1614" y="connsiteY1614"/>
                    </a:cxn>
                    <a:cxn ang="0">
                      <a:pos x="connsiteX1615" y="connsiteY1615"/>
                    </a:cxn>
                    <a:cxn ang="0">
                      <a:pos x="connsiteX1616" y="connsiteY1616"/>
                    </a:cxn>
                    <a:cxn ang="0">
                      <a:pos x="connsiteX1617" y="connsiteY1617"/>
                    </a:cxn>
                    <a:cxn ang="0">
                      <a:pos x="connsiteX1618" y="connsiteY1618"/>
                    </a:cxn>
                    <a:cxn ang="0">
                      <a:pos x="connsiteX1619" y="connsiteY1619"/>
                    </a:cxn>
                    <a:cxn ang="0">
                      <a:pos x="connsiteX1620" y="connsiteY1620"/>
                    </a:cxn>
                    <a:cxn ang="0">
                      <a:pos x="connsiteX1621" y="connsiteY1621"/>
                    </a:cxn>
                    <a:cxn ang="0">
                      <a:pos x="connsiteX1622" y="connsiteY1622"/>
                    </a:cxn>
                    <a:cxn ang="0">
                      <a:pos x="connsiteX1623" y="connsiteY1623"/>
                    </a:cxn>
                    <a:cxn ang="0">
                      <a:pos x="connsiteX1624" y="connsiteY1624"/>
                    </a:cxn>
                    <a:cxn ang="0">
                      <a:pos x="connsiteX1625" y="connsiteY1625"/>
                    </a:cxn>
                    <a:cxn ang="0">
                      <a:pos x="connsiteX1626" y="connsiteY1626"/>
                    </a:cxn>
                    <a:cxn ang="0">
                      <a:pos x="connsiteX1627" y="connsiteY1627"/>
                    </a:cxn>
                    <a:cxn ang="0">
                      <a:pos x="connsiteX1628" y="connsiteY1628"/>
                    </a:cxn>
                    <a:cxn ang="0">
                      <a:pos x="connsiteX1629" y="connsiteY1629"/>
                    </a:cxn>
                    <a:cxn ang="0">
                      <a:pos x="connsiteX1630" y="connsiteY1630"/>
                    </a:cxn>
                    <a:cxn ang="0">
                      <a:pos x="connsiteX1631" y="connsiteY1631"/>
                    </a:cxn>
                    <a:cxn ang="0">
                      <a:pos x="connsiteX1632" y="connsiteY1632"/>
                    </a:cxn>
                    <a:cxn ang="0">
                      <a:pos x="connsiteX1633" y="connsiteY1633"/>
                    </a:cxn>
                    <a:cxn ang="0">
                      <a:pos x="connsiteX1634" y="connsiteY1634"/>
                    </a:cxn>
                    <a:cxn ang="0">
                      <a:pos x="connsiteX1635" y="connsiteY1635"/>
                    </a:cxn>
                    <a:cxn ang="0">
                      <a:pos x="connsiteX1636" y="connsiteY1636"/>
                    </a:cxn>
                    <a:cxn ang="0">
                      <a:pos x="connsiteX1637" y="connsiteY1637"/>
                    </a:cxn>
                    <a:cxn ang="0">
                      <a:pos x="connsiteX1638" y="connsiteY1638"/>
                    </a:cxn>
                    <a:cxn ang="0">
                      <a:pos x="connsiteX1639" y="connsiteY1639"/>
                    </a:cxn>
                    <a:cxn ang="0">
                      <a:pos x="connsiteX1640" y="connsiteY1640"/>
                    </a:cxn>
                    <a:cxn ang="0">
                      <a:pos x="connsiteX1641" y="connsiteY1641"/>
                    </a:cxn>
                    <a:cxn ang="0">
                      <a:pos x="connsiteX1642" y="connsiteY1642"/>
                    </a:cxn>
                    <a:cxn ang="0">
                      <a:pos x="connsiteX1643" y="connsiteY1643"/>
                    </a:cxn>
                    <a:cxn ang="0">
                      <a:pos x="connsiteX1644" y="connsiteY1644"/>
                    </a:cxn>
                    <a:cxn ang="0">
                      <a:pos x="connsiteX1645" y="connsiteY1645"/>
                    </a:cxn>
                    <a:cxn ang="0">
                      <a:pos x="connsiteX1646" y="connsiteY1646"/>
                    </a:cxn>
                    <a:cxn ang="0">
                      <a:pos x="connsiteX1647" y="connsiteY1647"/>
                    </a:cxn>
                    <a:cxn ang="0">
                      <a:pos x="connsiteX1648" y="connsiteY1648"/>
                    </a:cxn>
                    <a:cxn ang="0">
                      <a:pos x="connsiteX1649" y="connsiteY1649"/>
                    </a:cxn>
                    <a:cxn ang="0">
                      <a:pos x="connsiteX1650" y="connsiteY1650"/>
                    </a:cxn>
                    <a:cxn ang="0">
                      <a:pos x="connsiteX1651" y="connsiteY1651"/>
                    </a:cxn>
                    <a:cxn ang="0">
                      <a:pos x="connsiteX1652" y="connsiteY1652"/>
                    </a:cxn>
                    <a:cxn ang="0">
                      <a:pos x="connsiteX1653" y="connsiteY1653"/>
                    </a:cxn>
                    <a:cxn ang="0">
                      <a:pos x="connsiteX1654" y="connsiteY1654"/>
                    </a:cxn>
                    <a:cxn ang="0">
                      <a:pos x="connsiteX1655" y="connsiteY1655"/>
                    </a:cxn>
                    <a:cxn ang="0">
                      <a:pos x="connsiteX1656" y="connsiteY1656"/>
                    </a:cxn>
                    <a:cxn ang="0">
                      <a:pos x="connsiteX1657" y="connsiteY1657"/>
                    </a:cxn>
                    <a:cxn ang="0">
                      <a:pos x="connsiteX1658" y="connsiteY1658"/>
                    </a:cxn>
                    <a:cxn ang="0">
                      <a:pos x="connsiteX1659" y="connsiteY1659"/>
                    </a:cxn>
                    <a:cxn ang="0">
                      <a:pos x="connsiteX1660" y="connsiteY1660"/>
                    </a:cxn>
                    <a:cxn ang="0">
                      <a:pos x="connsiteX1661" y="connsiteY1661"/>
                    </a:cxn>
                    <a:cxn ang="0">
                      <a:pos x="connsiteX1662" y="connsiteY1662"/>
                    </a:cxn>
                    <a:cxn ang="0">
                      <a:pos x="connsiteX1663" y="connsiteY1663"/>
                    </a:cxn>
                    <a:cxn ang="0">
                      <a:pos x="connsiteX1664" y="connsiteY1664"/>
                    </a:cxn>
                    <a:cxn ang="0">
                      <a:pos x="connsiteX1665" y="connsiteY1665"/>
                    </a:cxn>
                    <a:cxn ang="0">
                      <a:pos x="connsiteX1666" y="connsiteY1666"/>
                    </a:cxn>
                    <a:cxn ang="0">
                      <a:pos x="connsiteX1667" y="connsiteY1667"/>
                    </a:cxn>
                    <a:cxn ang="0">
                      <a:pos x="connsiteX1668" y="connsiteY1668"/>
                    </a:cxn>
                    <a:cxn ang="0">
                      <a:pos x="connsiteX1669" y="connsiteY1669"/>
                    </a:cxn>
                    <a:cxn ang="0">
                      <a:pos x="connsiteX1670" y="connsiteY1670"/>
                    </a:cxn>
                    <a:cxn ang="0">
                      <a:pos x="connsiteX1671" y="connsiteY1671"/>
                    </a:cxn>
                    <a:cxn ang="0">
                      <a:pos x="connsiteX1672" y="connsiteY1672"/>
                    </a:cxn>
                    <a:cxn ang="0">
                      <a:pos x="connsiteX1673" y="connsiteY1673"/>
                    </a:cxn>
                    <a:cxn ang="0">
                      <a:pos x="connsiteX1674" y="connsiteY1674"/>
                    </a:cxn>
                    <a:cxn ang="0">
                      <a:pos x="connsiteX1675" y="connsiteY1675"/>
                    </a:cxn>
                    <a:cxn ang="0">
                      <a:pos x="connsiteX1676" y="connsiteY1676"/>
                    </a:cxn>
                    <a:cxn ang="0">
                      <a:pos x="connsiteX1677" y="connsiteY1677"/>
                    </a:cxn>
                    <a:cxn ang="0">
                      <a:pos x="connsiteX1678" y="connsiteY1678"/>
                    </a:cxn>
                    <a:cxn ang="0">
                      <a:pos x="connsiteX1679" y="connsiteY1679"/>
                    </a:cxn>
                    <a:cxn ang="0">
                      <a:pos x="connsiteX1680" y="connsiteY1680"/>
                    </a:cxn>
                    <a:cxn ang="0">
                      <a:pos x="connsiteX1681" y="connsiteY1681"/>
                    </a:cxn>
                    <a:cxn ang="0">
                      <a:pos x="connsiteX1682" y="connsiteY1682"/>
                    </a:cxn>
                    <a:cxn ang="0">
                      <a:pos x="connsiteX1683" y="connsiteY1683"/>
                    </a:cxn>
                    <a:cxn ang="0">
                      <a:pos x="connsiteX1684" y="connsiteY1684"/>
                    </a:cxn>
                    <a:cxn ang="0">
                      <a:pos x="connsiteX1685" y="connsiteY1685"/>
                    </a:cxn>
                    <a:cxn ang="0">
                      <a:pos x="connsiteX1686" y="connsiteY1686"/>
                    </a:cxn>
                    <a:cxn ang="0">
                      <a:pos x="connsiteX1687" y="connsiteY1687"/>
                    </a:cxn>
                    <a:cxn ang="0">
                      <a:pos x="connsiteX1688" y="connsiteY1688"/>
                    </a:cxn>
                    <a:cxn ang="0">
                      <a:pos x="connsiteX1689" y="connsiteY1689"/>
                    </a:cxn>
                    <a:cxn ang="0">
                      <a:pos x="connsiteX1690" y="connsiteY1690"/>
                    </a:cxn>
                    <a:cxn ang="0">
                      <a:pos x="connsiteX1691" y="connsiteY1691"/>
                    </a:cxn>
                    <a:cxn ang="0">
                      <a:pos x="connsiteX1692" y="connsiteY1692"/>
                    </a:cxn>
                    <a:cxn ang="0">
                      <a:pos x="connsiteX1693" y="connsiteY1693"/>
                    </a:cxn>
                    <a:cxn ang="0">
                      <a:pos x="connsiteX1694" y="connsiteY1694"/>
                    </a:cxn>
                    <a:cxn ang="0">
                      <a:pos x="connsiteX1695" y="connsiteY1695"/>
                    </a:cxn>
                    <a:cxn ang="0">
                      <a:pos x="connsiteX1696" y="connsiteY1696"/>
                    </a:cxn>
                    <a:cxn ang="0">
                      <a:pos x="connsiteX1697" y="connsiteY1697"/>
                    </a:cxn>
                    <a:cxn ang="0">
                      <a:pos x="connsiteX1698" y="connsiteY1698"/>
                    </a:cxn>
                    <a:cxn ang="0">
                      <a:pos x="connsiteX1699" y="connsiteY1699"/>
                    </a:cxn>
                    <a:cxn ang="0">
                      <a:pos x="connsiteX1700" y="connsiteY1700"/>
                    </a:cxn>
                    <a:cxn ang="0">
                      <a:pos x="connsiteX1701" y="connsiteY1701"/>
                    </a:cxn>
                    <a:cxn ang="0">
                      <a:pos x="connsiteX1702" y="connsiteY1702"/>
                    </a:cxn>
                    <a:cxn ang="0">
                      <a:pos x="connsiteX1703" y="connsiteY1703"/>
                    </a:cxn>
                    <a:cxn ang="0">
                      <a:pos x="connsiteX1704" y="connsiteY1704"/>
                    </a:cxn>
                    <a:cxn ang="0">
                      <a:pos x="connsiteX1705" y="connsiteY1705"/>
                    </a:cxn>
                    <a:cxn ang="0">
                      <a:pos x="connsiteX1706" y="connsiteY1706"/>
                    </a:cxn>
                    <a:cxn ang="0">
                      <a:pos x="connsiteX1707" y="connsiteY1707"/>
                    </a:cxn>
                    <a:cxn ang="0">
                      <a:pos x="connsiteX1708" y="connsiteY1708"/>
                    </a:cxn>
                    <a:cxn ang="0">
                      <a:pos x="connsiteX1709" y="connsiteY1709"/>
                    </a:cxn>
                    <a:cxn ang="0">
                      <a:pos x="connsiteX1710" y="connsiteY1710"/>
                    </a:cxn>
                    <a:cxn ang="0">
                      <a:pos x="connsiteX1711" y="connsiteY1711"/>
                    </a:cxn>
                    <a:cxn ang="0">
                      <a:pos x="connsiteX1712" y="connsiteY1712"/>
                    </a:cxn>
                    <a:cxn ang="0">
                      <a:pos x="connsiteX1713" y="connsiteY1713"/>
                    </a:cxn>
                    <a:cxn ang="0">
                      <a:pos x="connsiteX1714" y="connsiteY1714"/>
                    </a:cxn>
                    <a:cxn ang="0">
                      <a:pos x="connsiteX1715" y="connsiteY1715"/>
                    </a:cxn>
                    <a:cxn ang="0">
                      <a:pos x="connsiteX1716" y="connsiteY1716"/>
                    </a:cxn>
                    <a:cxn ang="0">
                      <a:pos x="connsiteX1717" y="connsiteY1717"/>
                    </a:cxn>
                    <a:cxn ang="0">
                      <a:pos x="connsiteX1718" y="connsiteY1718"/>
                    </a:cxn>
                    <a:cxn ang="0">
                      <a:pos x="connsiteX1719" y="connsiteY1719"/>
                    </a:cxn>
                    <a:cxn ang="0">
                      <a:pos x="connsiteX1720" y="connsiteY1720"/>
                    </a:cxn>
                    <a:cxn ang="0">
                      <a:pos x="connsiteX1721" y="connsiteY1721"/>
                    </a:cxn>
                    <a:cxn ang="0">
                      <a:pos x="connsiteX1722" y="connsiteY1722"/>
                    </a:cxn>
                    <a:cxn ang="0">
                      <a:pos x="connsiteX1723" y="connsiteY1723"/>
                    </a:cxn>
                    <a:cxn ang="0">
                      <a:pos x="connsiteX1724" y="connsiteY1724"/>
                    </a:cxn>
                    <a:cxn ang="0">
                      <a:pos x="connsiteX1725" y="connsiteY1725"/>
                    </a:cxn>
                    <a:cxn ang="0">
                      <a:pos x="connsiteX1726" y="connsiteY1726"/>
                    </a:cxn>
                    <a:cxn ang="0">
                      <a:pos x="connsiteX1727" y="connsiteY1727"/>
                    </a:cxn>
                    <a:cxn ang="0">
                      <a:pos x="connsiteX1728" y="connsiteY1728"/>
                    </a:cxn>
                    <a:cxn ang="0">
                      <a:pos x="connsiteX1729" y="connsiteY1729"/>
                    </a:cxn>
                    <a:cxn ang="0">
                      <a:pos x="connsiteX1730" y="connsiteY1730"/>
                    </a:cxn>
                    <a:cxn ang="0">
                      <a:pos x="connsiteX1731" y="connsiteY1731"/>
                    </a:cxn>
                    <a:cxn ang="0">
                      <a:pos x="connsiteX1732" y="connsiteY1732"/>
                    </a:cxn>
                    <a:cxn ang="0">
                      <a:pos x="connsiteX1733" y="connsiteY1733"/>
                    </a:cxn>
                    <a:cxn ang="0">
                      <a:pos x="connsiteX1734" y="connsiteY1734"/>
                    </a:cxn>
                    <a:cxn ang="0">
                      <a:pos x="connsiteX1735" y="connsiteY1735"/>
                    </a:cxn>
                    <a:cxn ang="0">
                      <a:pos x="connsiteX1736" y="connsiteY1736"/>
                    </a:cxn>
                    <a:cxn ang="0">
                      <a:pos x="connsiteX1737" y="connsiteY1737"/>
                    </a:cxn>
                    <a:cxn ang="0">
                      <a:pos x="connsiteX1738" y="connsiteY1738"/>
                    </a:cxn>
                    <a:cxn ang="0">
                      <a:pos x="connsiteX1739" y="connsiteY1739"/>
                    </a:cxn>
                    <a:cxn ang="0">
                      <a:pos x="connsiteX1740" y="connsiteY1740"/>
                    </a:cxn>
                    <a:cxn ang="0">
                      <a:pos x="connsiteX1741" y="connsiteY1741"/>
                    </a:cxn>
                    <a:cxn ang="0">
                      <a:pos x="connsiteX1742" y="connsiteY1742"/>
                    </a:cxn>
                    <a:cxn ang="0">
                      <a:pos x="connsiteX1743" y="connsiteY1743"/>
                    </a:cxn>
                    <a:cxn ang="0">
                      <a:pos x="connsiteX1744" y="connsiteY1744"/>
                    </a:cxn>
                    <a:cxn ang="0">
                      <a:pos x="connsiteX1745" y="connsiteY1745"/>
                    </a:cxn>
                    <a:cxn ang="0">
                      <a:pos x="connsiteX1746" y="connsiteY1746"/>
                    </a:cxn>
                    <a:cxn ang="0">
                      <a:pos x="connsiteX1747" y="connsiteY1747"/>
                    </a:cxn>
                    <a:cxn ang="0">
                      <a:pos x="connsiteX1748" y="connsiteY1748"/>
                    </a:cxn>
                    <a:cxn ang="0">
                      <a:pos x="connsiteX1749" y="connsiteY1749"/>
                    </a:cxn>
                    <a:cxn ang="0">
                      <a:pos x="connsiteX1750" y="connsiteY1750"/>
                    </a:cxn>
                    <a:cxn ang="0">
                      <a:pos x="connsiteX1751" y="connsiteY1751"/>
                    </a:cxn>
                    <a:cxn ang="0">
                      <a:pos x="connsiteX1752" y="connsiteY1752"/>
                    </a:cxn>
                    <a:cxn ang="0">
                      <a:pos x="connsiteX1753" y="connsiteY1753"/>
                    </a:cxn>
                    <a:cxn ang="0">
                      <a:pos x="connsiteX1754" y="connsiteY1754"/>
                    </a:cxn>
                    <a:cxn ang="0">
                      <a:pos x="connsiteX1755" y="connsiteY1755"/>
                    </a:cxn>
                    <a:cxn ang="0">
                      <a:pos x="connsiteX1756" y="connsiteY1756"/>
                    </a:cxn>
                    <a:cxn ang="0">
                      <a:pos x="connsiteX1757" y="connsiteY1757"/>
                    </a:cxn>
                    <a:cxn ang="0">
                      <a:pos x="connsiteX1758" y="connsiteY1758"/>
                    </a:cxn>
                    <a:cxn ang="0">
                      <a:pos x="connsiteX1759" y="connsiteY1759"/>
                    </a:cxn>
                    <a:cxn ang="0">
                      <a:pos x="connsiteX1760" y="connsiteY1760"/>
                    </a:cxn>
                    <a:cxn ang="0">
                      <a:pos x="connsiteX1761" y="connsiteY1761"/>
                    </a:cxn>
                    <a:cxn ang="0">
                      <a:pos x="connsiteX1762" y="connsiteY1762"/>
                    </a:cxn>
                    <a:cxn ang="0">
                      <a:pos x="connsiteX1763" y="connsiteY1763"/>
                    </a:cxn>
                    <a:cxn ang="0">
                      <a:pos x="connsiteX1764" y="connsiteY1764"/>
                    </a:cxn>
                    <a:cxn ang="0">
                      <a:pos x="connsiteX1765" y="connsiteY1765"/>
                    </a:cxn>
                    <a:cxn ang="0">
                      <a:pos x="connsiteX1766" y="connsiteY1766"/>
                    </a:cxn>
                    <a:cxn ang="0">
                      <a:pos x="connsiteX1767" y="connsiteY1767"/>
                    </a:cxn>
                    <a:cxn ang="0">
                      <a:pos x="connsiteX1768" y="connsiteY1768"/>
                    </a:cxn>
                    <a:cxn ang="0">
                      <a:pos x="connsiteX1769" y="connsiteY1769"/>
                    </a:cxn>
                    <a:cxn ang="0">
                      <a:pos x="connsiteX1770" y="connsiteY1770"/>
                    </a:cxn>
                    <a:cxn ang="0">
                      <a:pos x="connsiteX1771" y="connsiteY1771"/>
                    </a:cxn>
                    <a:cxn ang="0">
                      <a:pos x="connsiteX1772" y="connsiteY1772"/>
                    </a:cxn>
                    <a:cxn ang="0">
                      <a:pos x="connsiteX1773" y="connsiteY1773"/>
                    </a:cxn>
                    <a:cxn ang="0">
                      <a:pos x="connsiteX1774" y="connsiteY1774"/>
                    </a:cxn>
                    <a:cxn ang="0">
                      <a:pos x="connsiteX1775" y="connsiteY1775"/>
                    </a:cxn>
                    <a:cxn ang="0">
                      <a:pos x="connsiteX1776" y="connsiteY1776"/>
                    </a:cxn>
                    <a:cxn ang="0">
                      <a:pos x="connsiteX1777" y="connsiteY1777"/>
                    </a:cxn>
                    <a:cxn ang="0">
                      <a:pos x="connsiteX1778" y="connsiteY1778"/>
                    </a:cxn>
                    <a:cxn ang="0">
                      <a:pos x="connsiteX1779" y="connsiteY1779"/>
                    </a:cxn>
                    <a:cxn ang="0">
                      <a:pos x="connsiteX1780" y="connsiteY1780"/>
                    </a:cxn>
                    <a:cxn ang="0">
                      <a:pos x="connsiteX1781" y="connsiteY1781"/>
                    </a:cxn>
                    <a:cxn ang="0">
                      <a:pos x="connsiteX1782" y="connsiteY1782"/>
                    </a:cxn>
                    <a:cxn ang="0">
                      <a:pos x="connsiteX1783" y="connsiteY1783"/>
                    </a:cxn>
                    <a:cxn ang="0">
                      <a:pos x="connsiteX1784" y="connsiteY1784"/>
                    </a:cxn>
                    <a:cxn ang="0">
                      <a:pos x="connsiteX1785" y="connsiteY1785"/>
                    </a:cxn>
                    <a:cxn ang="0">
                      <a:pos x="connsiteX1786" y="connsiteY1786"/>
                    </a:cxn>
                    <a:cxn ang="0">
                      <a:pos x="connsiteX1787" y="connsiteY1787"/>
                    </a:cxn>
                    <a:cxn ang="0">
                      <a:pos x="connsiteX1788" y="connsiteY1788"/>
                    </a:cxn>
                    <a:cxn ang="0">
                      <a:pos x="connsiteX1789" y="connsiteY1789"/>
                    </a:cxn>
                    <a:cxn ang="0">
                      <a:pos x="connsiteX1790" y="connsiteY1790"/>
                    </a:cxn>
                    <a:cxn ang="0">
                      <a:pos x="connsiteX1791" y="connsiteY1791"/>
                    </a:cxn>
                    <a:cxn ang="0">
                      <a:pos x="connsiteX1792" y="connsiteY1792"/>
                    </a:cxn>
                    <a:cxn ang="0">
                      <a:pos x="connsiteX1793" y="connsiteY1793"/>
                    </a:cxn>
                    <a:cxn ang="0">
                      <a:pos x="connsiteX1794" y="connsiteY1794"/>
                    </a:cxn>
                    <a:cxn ang="0">
                      <a:pos x="connsiteX1795" y="connsiteY1795"/>
                    </a:cxn>
                    <a:cxn ang="0">
                      <a:pos x="connsiteX1796" y="connsiteY1796"/>
                    </a:cxn>
                    <a:cxn ang="0">
                      <a:pos x="connsiteX1797" y="connsiteY1797"/>
                    </a:cxn>
                    <a:cxn ang="0">
                      <a:pos x="connsiteX1798" y="connsiteY1798"/>
                    </a:cxn>
                    <a:cxn ang="0">
                      <a:pos x="connsiteX1799" y="connsiteY1799"/>
                    </a:cxn>
                    <a:cxn ang="0">
                      <a:pos x="connsiteX1800" y="connsiteY1800"/>
                    </a:cxn>
                    <a:cxn ang="0">
                      <a:pos x="connsiteX1801" y="connsiteY1801"/>
                    </a:cxn>
                    <a:cxn ang="0">
                      <a:pos x="connsiteX1802" y="connsiteY1802"/>
                    </a:cxn>
                    <a:cxn ang="0">
                      <a:pos x="connsiteX1803" y="connsiteY1803"/>
                    </a:cxn>
                    <a:cxn ang="0">
                      <a:pos x="connsiteX1804" y="connsiteY1804"/>
                    </a:cxn>
                    <a:cxn ang="0">
                      <a:pos x="connsiteX1805" y="connsiteY1805"/>
                    </a:cxn>
                    <a:cxn ang="0">
                      <a:pos x="connsiteX1806" y="connsiteY1806"/>
                    </a:cxn>
                    <a:cxn ang="0">
                      <a:pos x="connsiteX1807" y="connsiteY1807"/>
                    </a:cxn>
                    <a:cxn ang="0">
                      <a:pos x="connsiteX1808" y="connsiteY1808"/>
                    </a:cxn>
                    <a:cxn ang="0">
                      <a:pos x="connsiteX1809" y="connsiteY1809"/>
                    </a:cxn>
                    <a:cxn ang="0">
                      <a:pos x="connsiteX1810" y="connsiteY1810"/>
                    </a:cxn>
                    <a:cxn ang="0">
                      <a:pos x="connsiteX1811" y="connsiteY1811"/>
                    </a:cxn>
                    <a:cxn ang="0">
                      <a:pos x="connsiteX1812" y="connsiteY1812"/>
                    </a:cxn>
                    <a:cxn ang="0">
                      <a:pos x="connsiteX1813" y="connsiteY1813"/>
                    </a:cxn>
                    <a:cxn ang="0">
                      <a:pos x="connsiteX1814" y="connsiteY1814"/>
                    </a:cxn>
                    <a:cxn ang="0">
                      <a:pos x="connsiteX1815" y="connsiteY1815"/>
                    </a:cxn>
                    <a:cxn ang="0">
                      <a:pos x="connsiteX1816" y="connsiteY1816"/>
                    </a:cxn>
                    <a:cxn ang="0">
                      <a:pos x="connsiteX1817" y="connsiteY1817"/>
                    </a:cxn>
                    <a:cxn ang="0">
                      <a:pos x="connsiteX1818" y="connsiteY1818"/>
                    </a:cxn>
                    <a:cxn ang="0">
                      <a:pos x="connsiteX1819" y="connsiteY1819"/>
                    </a:cxn>
                    <a:cxn ang="0">
                      <a:pos x="connsiteX1820" y="connsiteY1820"/>
                    </a:cxn>
                    <a:cxn ang="0">
                      <a:pos x="connsiteX1821" y="connsiteY1821"/>
                    </a:cxn>
                    <a:cxn ang="0">
                      <a:pos x="connsiteX1822" y="connsiteY1822"/>
                    </a:cxn>
                    <a:cxn ang="0">
                      <a:pos x="connsiteX1823" y="connsiteY1823"/>
                    </a:cxn>
                    <a:cxn ang="0">
                      <a:pos x="connsiteX1824" y="connsiteY1824"/>
                    </a:cxn>
                    <a:cxn ang="0">
                      <a:pos x="connsiteX1825" y="connsiteY1825"/>
                    </a:cxn>
                    <a:cxn ang="0">
                      <a:pos x="connsiteX1826" y="connsiteY1826"/>
                    </a:cxn>
                    <a:cxn ang="0">
                      <a:pos x="connsiteX1827" y="connsiteY1827"/>
                    </a:cxn>
                    <a:cxn ang="0">
                      <a:pos x="connsiteX1828" y="connsiteY1828"/>
                    </a:cxn>
                    <a:cxn ang="0">
                      <a:pos x="connsiteX1829" y="connsiteY1829"/>
                    </a:cxn>
                    <a:cxn ang="0">
                      <a:pos x="connsiteX1830" y="connsiteY1830"/>
                    </a:cxn>
                    <a:cxn ang="0">
                      <a:pos x="connsiteX1831" y="connsiteY1831"/>
                    </a:cxn>
                    <a:cxn ang="0">
                      <a:pos x="connsiteX1832" y="connsiteY1832"/>
                    </a:cxn>
                    <a:cxn ang="0">
                      <a:pos x="connsiteX1833" y="connsiteY1833"/>
                    </a:cxn>
                    <a:cxn ang="0">
                      <a:pos x="connsiteX1834" y="connsiteY1834"/>
                    </a:cxn>
                    <a:cxn ang="0">
                      <a:pos x="connsiteX1835" y="connsiteY1835"/>
                    </a:cxn>
                    <a:cxn ang="0">
                      <a:pos x="connsiteX1836" y="connsiteY1836"/>
                    </a:cxn>
                    <a:cxn ang="0">
                      <a:pos x="connsiteX1837" y="connsiteY1837"/>
                    </a:cxn>
                    <a:cxn ang="0">
                      <a:pos x="connsiteX1838" y="connsiteY1838"/>
                    </a:cxn>
                    <a:cxn ang="0">
                      <a:pos x="connsiteX1839" y="connsiteY1839"/>
                    </a:cxn>
                    <a:cxn ang="0">
                      <a:pos x="connsiteX1840" y="connsiteY1840"/>
                    </a:cxn>
                    <a:cxn ang="0">
                      <a:pos x="connsiteX1841" y="connsiteY1841"/>
                    </a:cxn>
                    <a:cxn ang="0">
                      <a:pos x="connsiteX1842" y="connsiteY1842"/>
                    </a:cxn>
                    <a:cxn ang="0">
                      <a:pos x="connsiteX1843" y="connsiteY1843"/>
                    </a:cxn>
                    <a:cxn ang="0">
                      <a:pos x="connsiteX1844" y="connsiteY1844"/>
                    </a:cxn>
                    <a:cxn ang="0">
                      <a:pos x="connsiteX1845" y="connsiteY1845"/>
                    </a:cxn>
                    <a:cxn ang="0">
                      <a:pos x="connsiteX1846" y="connsiteY1846"/>
                    </a:cxn>
                    <a:cxn ang="0">
                      <a:pos x="connsiteX1847" y="connsiteY1847"/>
                    </a:cxn>
                    <a:cxn ang="0">
                      <a:pos x="connsiteX1848" y="connsiteY1848"/>
                    </a:cxn>
                    <a:cxn ang="0">
                      <a:pos x="connsiteX1849" y="connsiteY1849"/>
                    </a:cxn>
                    <a:cxn ang="0">
                      <a:pos x="connsiteX1850" y="connsiteY1850"/>
                    </a:cxn>
                    <a:cxn ang="0">
                      <a:pos x="connsiteX1851" y="connsiteY1851"/>
                    </a:cxn>
                    <a:cxn ang="0">
                      <a:pos x="connsiteX1852" y="connsiteY1852"/>
                    </a:cxn>
                    <a:cxn ang="0">
                      <a:pos x="connsiteX1853" y="connsiteY1853"/>
                    </a:cxn>
                    <a:cxn ang="0">
                      <a:pos x="connsiteX1854" y="connsiteY1854"/>
                    </a:cxn>
                    <a:cxn ang="0">
                      <a:pos x="connsiteX1855" y="connsiteY1855"/>
                    </a:cxn>
                    <a:cxn ang="0">
                      <a:pos x="connsiteX1856" y="connsiteY1856"/>
                    </a:cxn>
                    <a:cxn ang="0">
                      <a:pos x="connsiteX1857" y="connsiteY1857"/>
                    </a:cxn>
                    <a:cxn ang="0">
                      <a:pos x="connsiteX1858" y="connsiteY1858"/>
                    </a:cxn>
                    <a:cxn ang="0">
                      <a:pos x="connsiteX1859" y="connsiteY1859"/>
                    </a:cxn>
                    <a:cxn ang="0">
                      <a:pos x="connsiteX1860" y="connsiteY1860"/>
                    </a:cxn>
                    <a:cxn ang="0">
                      <a:pos x="connsiteX1861" y="connsiteY1861"/>
                    </a:cxn>
                    <a:cxn ang="0">
                      <a:pos x="connsiteX1862" y="connsiteY1862"/>
                    </a:cxn>
                    <a:cxn ang="0">
                      <a:pos x="connsiteX1863" y="connsiteY1863"/>
                    </a:cxn>
                    <a:cxn ang="0">
                      <a:pos x="connsiteX1864" y="connsiteY1864"/>
                    </a:cxn>
                    <a:cxn ang="0">
                      <a:pos x="connsiteX1865" y="connsiteY1865"/>
                    </a:cxn>
                    <a:cxn ang="0">
                      <a:pos x="connsiteX1866" y="connsiteY1866"/>
                    </a:cxn>
                    <a:cxn ang="0">
                      <a:pos x="connsiteX1867" y="connsiteY1867"/>
                    </a:cxn>
                    <a:cxn ang="0">
                      <a:pos x="connsiteX1868" y="connsiteY1868"/>
                    </a:cxn>
                    <a:cxn ang="0">
                      <a:pos x="connsiteX1869" y="connsiteY1869"/>
                    </a:cxn>
                    <a:cxn ang="0">
                      <a:pos x="connsiteX1870" y="connsiteY1870"/>
                    </a:cxn>
                    <a:cxn ang="0">
                      <a:pos x="connsiteX1871" y="connsiteY1871"/>
                    </a:cxn>
                    <a:cxn ang="0">
                      <a:pos x="connsiteX1872" y="connsiteY1872"/>
                    </a:cxn>
                    <a:cxn ang="0">
                      <a:pos x="connsiteX1873" y="connsiteY1873"/>
                    </a:cxn>
                    <a:cxn ang="0">
                      <a:pos x="connsiteX1874" y="connsiteY1874"/>
                    </a:cxn>
                    <a:cxn ang="0">
                      <a:pos x="connsiteX1875" y="connsiteY1875"/>
                    </a:cxn>
                    <a:cxn ang="0">
                      <a:pos x="connsiteX1876" y="connsiteY1876"/>
                    </a:cxn>
                    <a:cxn ang="0">
                      <a:pos x="connsiteX1877" y="connsiteY1877"/>
                    </a:cxn>
                    <a:cxn ang="0">
                      <a:pos x="connsiteX1878" y="connsiteY1878"/>
                    </a:cxn>
                    <a:cxn ang="0">
                      <a:pos x="connsiteX1879" y="connsiteY1879"/>
                    </a:cxn>
                    <a:cxn ang="0">
                      <a:pos x="connsiteX1880" y="connsiteY1880"/>
                    </a:cxn>
                    <a:cxn ang="0">
                      <a:pos x="connsiteX1881" y="connsiteY1881"/>
                    </a:cxn>
                    <a:cxn ang="0">
                      <a:pos x="connsiteX1882" y="connsiteY1882"/>
                    </a:cxn>
                    <a:cxn ang="0">
                      <a:pos x="connsiteX1883" y="connsiteY1883"/>
                    </a:cxn>
                    <a:cxn ang="0">
                      <a:pos x="connsiteX1884" y="connsiteY1884"/>
                    </a:cxn>
                    <a:cxn ang="0">
                      <a:pos x="connsiteX1885" y="connsiteY1885"/>
                    </a:cxn>
                    <a:cxn ang="0">
                      <a:pos x="connsiteX1886" y="connsiteY1886"/>
                    </a:cxn>
                    <a:cxn ang="0">
                      <a:pos x="connsiteX1887" y="connsiteY1887"/>
                    </a:cxn>
                    <a:cxn ang="0">
                      <a:pos x="connsiteX1888" y="connsiteY1888"/>
                    </a:cxn>
                    <a:cxn ang="0">
                      <a:pos x="connsiteX1889" y="connsiteY1889"/>
                    </a:cxn>
                    <a:cxn ang="0">
                      <a:pos x="connsiteX1890" y="connsiteY1890"/>
                    </a:cxn>
                    <a:cxn ang="0">
                      <a:pos x="connsiteX1891" y="connsiteY1891"/>
                    </a:cxn>
                    <a:cxn ang="0">
                      <a:pos x="connsiteX1892" y="connsiteY1892"/>
                    </a:cxn>
                    <a:cxn ang="0">
                      <a:pos x="connsiteX1893" y="connsiteY1893"/>
                    </a:cxn>
                    <a:cxn ang="0">
                      <a:pos x="connsiteX1894" y="connsiteY1894"/>
                    </a:cxn>
                    <a:cxn ang="0">
                      <a:pos x="connsiteX1895" y="connsiteY1895"/>
                    </a:cxn>
                    <a:cxn ang="0">
                      <a:pos x="connsiteX1896" y="connsiteY1896"/>
                    </a:cxn>
                    <a:cxn ang="0">
                      <a:pos x="connsiteX1897" y="connsiteY1897"/>
                    </a:cxn>
                    <a:cxn ang="0">
                      <a:pos x="connsiteX1898" y="connsiteY1898"/>
                    </a:cxn>
                    <a:cxn ang="0">
                      <a:pos x="connsiteX1899" y="connsiteY1899"/>
                    </a:cxn>
                    <a:cxn ang="0">
                      <a:pos x="connsiteX1900" y="connsiteY1900"/>
                    </a:cxn>
                    <a:cxn ang="0">
                      <a:pos x="connsiteX1901" y="connsiteY1901"/>
                    </a:cxn>
                    <a:cxn ang="0">
                      <a:pos x="connsiteX1902" y="connsiteY1902"/>
                    </a:cxn>
                    <a:cxn ang="0">
                      <a:pos x="connsiteX1903" y="connsiteY1903"/>
                    </a:cxn>
                    <a:cxn ang="0">
                      <a:pos x="connsiteX1904" y="connsiteY1904"/>
                    </a:cxn>
                    <a:cxn ang="0">
                      <a:pos x="connsiteX1905" y="connsiteY1905"/>
                    </a:cxn>
                    <a:cxn ang="0">
                      <a:pos x="connsiteX1906" y="connsiteY1906"/>
                    </a:cxn>
                    <a:cxn ang="0">
                      <a:pos x="connsiteX1907" y="connsiteY1907"/>
                    </a:cxn>
                    <a:cxn ang="0">
                      <a:pos x="connsiteX1908" y="connsiteY1908"/>
                    </a:cxn>
                    <a:cxn ang="0">
                      <a:pos x="connsiteX1909" y="connsiteY1909"/>
                    </a:cxn>
                    <a:cxn ang="0">
                      <a:pos x="connsiteX1910" y="connsiteY1910"/>
                    </a:cxn>
                    <a:cxn ang="0">
                      <a:pos x="connsiteX1911" y="connsiteY1911"/>
                    </a:cxn>
                    <a:cxn ang="0">
                      <a:pos x="connsiteX1912" y="connsiteY1912"/>
                    </a:cxn>
                    <a:cxn ang="0">
                      <a:pos x="connsiteX1913" y="connsiteY1913"/>
                    </a:cxn>
                    <a:cxn ang="0">
                      <a:pos x="connsiteX1914" y="connsiteY1914"/>
                    </a:cxn>
                    <a:cxn ang="0">
                      <a:pos x="connsiteX1915" y="connsiteY1915"/>
                    </a:cxn>
                    <a:cxn ang="0">
                      <a:pos x="connsiteX1916" y="connsiteY1916"/>
                    </a:cxn>
                    <a:cxn ang="0">
                      <a:pos x="connsiteX1917" y="connsiteY1917"/>
                    </a:cxn>
                    <a:cxn ang="0">
                      <a:pos x="connsiteX1918" y="connsiteY1918"/>
                    </a:cxn>
                    <a:cxn ang="0">
                      <a:pos x="connsiteX1919" y="connsiteY1919"/>
                    </a:cxn>
                    <a:cxn ang="0">
                      <a:pos x="connsiteX1920" y="connsiteY1920"/>
                    </a:cxn>
                    <a:cxn ang="0">
                      <a:pos x="connsiteX1921" y="connsiteY1921"/>
                    </a:cxn>
                    <a:cxn ang="0">
                      <a:pos x="connsiteX1922" y="connsiteY1922"/>
                    </a:cxn>
                    <a:cxn ang="0">
                      <a:pos x="connsiteX1923" y="connsiteY1923"/>
                    </a:cxn>
                    <a:cxn ang="0">
                      <a:pos x="connsiteX1924" y="connsiteY1924"/>
                    </a:cxn>
                    <a:cxn ang="0">
                      <a:pos x="connsiteX1925" y="connsiteY1925"/>
                    </a:cxn>
                    <a:cxn ang="0">
                      <a:pos x="connsiteX1926" y="connsiteY1926"/>
                    </a:cxn>
                    <a:cxn ang="0">
                      <a:pos x="connsiteX1927" y="connsiteY1927"/>
                    </a:cxn>
                    <a:cxn ang="0">
                      <a:pos x="connsiteX1928" y="connsiteY1928"/>
                    </a:cxn>
                    <a:cxn ang="0">
                      <a:pos x="connsiteX1929" y="connsiteY1929"/>
                    </a:cxn>
                    <a:cxn ang="0">
                      <a:pos x="connsiteX1930" y="connsiteY1930"/>
                    </a:cxn>
                    <a:cxn ang="0">
                      <a:pos x="connsiteX1931" y="connsiteY1931"/>
                    </a:cxn>
                    <a:cxn ang="0">
                      <a:pos x="connsiteX1932" y="connsiteY1932"/>
                    </a:cxn>
                    <a:cxn ang="0">
                      <a:pos x="connsiteX1933" y="connsiteY1933"/>
                    </a:cxn>
                    <a:cxn ang="0">
                      <a:pos x="connsiteX1934" y="connsiteY1934"/>
                    </a:cxn>
                    <a:cxn ang="0">
                      <a:pos x="connsiteX1935" y="connsiteY1935"/>
                    </a:cxn>
                    <a:cxn ang="0">
                      <a:pos x="connsiteX1936" y="connsiteY1936"/>
                    </a:cxn>
                    <a:cxn ang="0">
                      <a:pos x="connsiteX1937" y="connsiteY1937"/>
                    </a:cxn>
                    <a:cxn ang="0">
                      <a:pos x="connsiteX1938" y="connsiteY1938"/>
                    </a:cxn>
                    <a:cxn ang="0">
                      <a:pos x="connsiteX1939" y="connsiteY1939"/>
                    </a:cxn>
                    <a:cxn ang="0">
                      <a:pos x="connsiteX1940" y="connsiteY1940"/>
                    </a:cxn>
                    <a:cxn ang="0">
                      <a:pos x="connsiteX1941" y="connsiteY1941"/>
                    </a:cxn>
                    <a:cxn ang="0">
                      <a:pos x="connsiteX1942" y="connsiteY1942"/>
                    </a:cxn>
                    <a:cxn ang="0">
                      <a:pos x="connsiteX1943" y="connsiteY1943"/>
                    </a:cxn>
                    <a:cxn ang="0">
                      <a:pos x="connsiteX1944" y="connsiteY1944"/>
                    </a:cxn>
                    <a:cxn ang="0">
                      <a:pos x="connsiteX1945" y="connsiteY1945"/>
                    </a:cxn>
                    <a:cxn ang="0">
                      <a:pos x="connsiteX1946" y="connsiteY1946"/>
                    </a:cxn>
                    <a:cxn ang="0">
                      <a:pos x="connsiteX1947" y="connsiteY1947"/>
                    </a:cxn>
                    <a:cxn ang="0">
                      <a:pos x="connsiteX1948" y="connsiteY1948"/>
                    </a:cxn>
                    <a:cxn ang="0">
                      <a:pos x="connsiteX1949" y="connsiteY1949"/>
                    </a:cxn>
                    <a:cxn ang="0">
                      <a:pos x="connsiteX1950" y="connsiteY1950"/>
                    </a:cxn>
                    <a:cxn ang="0">
                      <a:pos x="connsiteX1951" y="connsiteY1951"/>
                    </a:cxn>
                    <a:cxn ang="0">
                      <a:pos x="connsiteX1952" y="connsiteY1952"/>
                    </a:cxn>
                    <a:cxn ang="0">
                      <a:pos x="connsiteX1953" y="connsiteY1953"/>
                    </a:cxn>
                    <a:cxn ang="0">
                      <a:pos x="connsiteX1954" y="connsiteY1954"/>
                    </a:cxn>
                    <a:cxn ang="0">
                      <a:pos x="connsiteX1955" y="connsiteY1955"/>
                    </a:cxn>
                    <a:cxn ang="0">
                      <a:pos x="connsiteX1956" y="connsiteY1956"/>
                    </a:cxn>
                    <a:cxn ang="0">
                      <a:pos x="connsiteX1957" y="connsiteY1957"/>
                    </a:cxn>
                    <a:cxn ang="0">
                      <a:pos x="connsiteX1958" y="connsiteY1958"/>
                    </a:cxn>
                    <a:cxn ang="0">
                      <a:pos x="connsiteX1959" y="connsiteY1959"/>
                    </a:cxn>
                    <a:cxn ang="0">
                      <a:pos x="connsiteX1960" y="connsiteY1960"/>
                    </a:cxn>
                    <a:cxn ang="0">
                      <a:pos x="connsiteX1961" y="connsiteY1961"/>
                    </a:cxn>
                    <a:cxn ang="0">
                      <a:pos x="connsiteX1962" y="connsiteY1962"/>
                    </a:cxn>
                    <a:cxn ang="0">
                      <a:pos x="connsiteX1963" y="connsiteY1963"/>
                    </a:cxn>
                    <a:cxn ang="0">
                      <a:pos x="connsiteX1964" y="connsiteY1964"/>
                    </a:cxn>
                    <a:cxn ang="0">
                      <a:pos x="connsiteX1965" y="connsiteY1965"/>
                    </a:cxn>
                    <a:cxn ang="0">
                      <a:pos x="connsiteX1966" y="connsiteY1966"/>
                    </a:cxn>
                    <a:cxn ang="0">
                      <a:pos x="connsiteX1967" y="connsiteY1967"/>
                    </a:cxn>
                    <a:cxn ang="0">
                      <a:pos x="connsiteX1968" y="connsiteY1968"/>
                    </a:cxn>
                    <a:cxn ang="0">
                      <a:pos x="connsiteX1969" y="connsiteY1969"/>
                    </a:cxn>
                    <a:cxn ang="0">
                      <a:pos x="connsiteX1970" y="connsiteY1970"/>
                    </a:cxn>
                    <a:cxn ang="0">
                      <a:pos x="connsiteX1971" y="connsiteY1971"/>
                    </a:cxn>
                    <a:cxn ang="0">
                      <a:pos x="connsiteX1972" y="connsiteY1972"/>
                    </a:cxn>
                    <a:cxn ang="0">
                      <a:pos x="connsiteX1973" y="connsiteY1973"/>
                    </a:cxn>
                    <a:cxn ang="0">
                      <a:pos x="connsiteX1974" y="connsiteY1974"/>
                    </a:cxn>
                    <a:cxn ang="0">
                      <a:pos x="connsiteX1975" y="connsiteY1975"/>
                    </a:cxn>
                    <a:cxn ang="0">
                      <a:pos x="connsiteX1976" y="connsiteY1976"/>
                    </a:cxn>
                    <a:cxn ang="0">
                      <a:pos x="connsiteX1977" y="connsiteY1977"/>
                    </a:cxn>
                    <a:cxn ang="0">
                      <a:pos x="connsiteX1978" y="connsiteY1978"/>
                    </a:cxn>
                    <a:cxn ang="0">
                      <a:pos x="connsiteX1979" y="connsiteY1979"/>
                    </a:cxn>
                    <a:cxn ang="0">
                      <a:pos x="connsiteX1980" y="connsiteY1980"/>
                    </a:cxn>
                    <a:cxn ang="0">
                      <a:pos x="connsiteX1981" y="connsiteY1981"/>
                    </a:cxn>
                    <a:cxn ang="0">
                      <a:pos x="connsiteX1982" y="connsiteY1982"/>
                    </a:cxn>
                    <a:cxn ang="0">
                      <a:pos x="connsiteX1983" y="connsiteY1983"/>
                    </a:cxn>
                    <a:cxn ang="0">
                      <a:pos x="connsiteX1984" y="connsiteY1984"/>
                    </a:cxn>
                    <a:cxn ang="0">
                      <a:pos x="connsiteX1985" y="connsiteY1985"/>
                    </a:cxn>
                    <a:cxn ang="0">
                      <a:pos x="connsiteX1986" y="connsiteY1986"/>
                    </a:cxn>
                    <a:cxn ang="0">
                      <a:pos x="connsiteX1987" y="connsiteY1987"/>
                    </a:cxn>
                    <a:cxn ang="0">
                      <a:pos x="connsiteX1988" y="connsiteY1988"/>
                    </a:cxn>
                    <a:cxn ang="0">
                      <a:pos x="connsiteX1989" y="connsiteY1989"/>
                    </a:cxn>
                    <a:cxn ang="0">
                      <a:pos x="connsiteX1990" y="connsiteY1990"/>
                    </a:cxn>
                    <a:cxn ang="0">
                      <a:pos x="connsiteX1991" y="connsiteY1991"/>
                    </a:cxn>
                    <a:cxn ang="0">
                      <a:pos x="connsiteX1992" y="connsiteY1992"/>
                    </a:cxn>
                    <a:cxn ang="0">
                      <a:pos x="connsiteX1993" y="connsiteY1993"/>
                    </a:cxn>
                    <a:cxn ang="0">
                      <a:pos x="connsiteX1994" y="connsiteY1994"/>
                    </a:cxn>
                    <a:cxn ang="0">
                      <a:pos x="connsiteX1995" y="connsiteY1995"/>
                    </a:cxn>
                    <a:cxn ang="0">
                      <a:pos x="connsiteX1996" y="connsiteY1996"/>
                    </a:cxn>
                    <a:cxn ang="0">
                      <a:pos x="connsiteX1997" y="connsiteY1997"/>
                    </a:cxn>
                    <a:cxn ang="0">
                      <a:pos x="connsiteX1998" y="connsiteY1998"/>
                    </a:cxn>
                    <a:cxn ang="0">
                      <a:pos x="connsiteX1999" y="connsiteY1999"/>
                    </a:cxn>
                    <a:cxn ang="0">
                      <a:pos x="connsiteX2000" y="connsiteY2000"/>
                    </a:cxn>
                    <a:cxn ang="0">
                      <a:pos x="connsiteX2001" y="connsiteY2001"/>
                    </a:cxn>
                    <a:cxn ang="0">
                      <a:pos x="connsiteX2002" y="connsiteY2002"/>
                    </a:cxn>
                    <a:cxn ang="0">
                      <a:pos x="connsiteX2003" y="connsiteY2003"/>
                    </a:cxn>
                    <a:cxn ang="0">
                      <a:pos x="connsiteX2004" y="connsiteY2004"/>
                    </a:cxn>
                    <a:cxn ang="0">
                      <a:pos x="connsiteX2005" y="connsiteY2005"/>
                    </a:cxn>
                    <a:cxn ang="0">
                      <a:pos x="connsiteX2006" y="connsiteY2006"/>
                    </a:cxn>
                    <a:cxn ang="0">
                      <a:pos x="connsiteX2007" y="connsiteY2007"/>
                    </a:cxn>
                    <a:cxn ang="0">
                      <a:pos x="connsiteX2008" y="connsiteY2008"/>
                    </a:cxn>
                    <a:cxn ang="0">
                      <a:pos x="connsiteX2009" y="connsiteY2009"/>
                    </a:cxn>
                    <a:cxn ang="0">
                      <a:pos x="connsiteX2010" y="connsiteY2010"/>
                    </a:cxn>
                    <a:cxn ang="0">
                      <a:pos x="connsiteX2011" y="connsiteY2011"/>
                    </a:cxn>
                    <a:cxn ang="0">
                      <a:pos x="connsiteX2012" y="connsiteY2012"/>
                    </a:cxn>
                    <a:cxn ang="0">
                      <a:pos x="connsiteX2013" y="connsiteY2013"/>
                    </a:cxn>
                    <a:cxn ang="0">
                      <a:pos x="connsiteX2014" y="connsiteY2014"/>
                    </a:cxn>
                    <a:cxn ang="0">
                      <a:pos x="connsiteX2015" y="connsiteY2015"/>
                    </a:cxn>
                    <a:cxn ang="0">
                      <a:pos x="connsiteX2016" y="connsiteY2016"/>
                    </a:cxn>
                    <a:cxn ang="0">
                      <a:pos x="connsiteX2017" y="connsiteY2017"/>
                    </a:cxn>
                    <a:cxn ang="0">
                      <a:pos x="connsiteX2018" y="connsiteY2018"/>
                    </a:cxn>
                    <a:cxn ang="0">
                      <a:pos x="connsiteX2019" y="connsiteY2019"/>
                    </a:cxn>
                    <a:cxn ang="0">
                      <a:pos x="connsiteX2020" y="connsiteY2020"/>
                    </a:cxn>
                    <a:cxn ang="0">
                      <a:pos x="connsiteX2021" y="connsiteY2021"/>
                    </a:cxn>
                    <a:cxn ang="0">
                      <a:pos x="connsiteX2022" y="connsiteY2022"/>
                    </a:cxn>
                    <a:cxn ang="0">
                      <a:pos x="connsiteX2023" y="connsiteY2023"/>
                    </a:cxn>
                    <a:cxn ang="0">
                      <a:pos x="connsiteX2024" y="connsiteY2024"/>
                    </a:cxn>
                    <a:cxn ang="0">
                      <a:pos x="connsiteX2025" y="connsiteY2025"/>
                    </a:cxn>
                    <a:cxn ang="0">
                      <a:pos x="connsiteX2026" y="connsiteY2026"/>
                    </a:cxn>
                    <a:cxn ang="0">
                      <a:pos x="connsiteX2027" y="connsiteY2027"/>
                    </a:cxn>
                    <a:cxn ang="0">
                      <a:pos x="connsiteX2028" y="connsiteY2028"/>
                    </a:cxn>
                    <a:cxn ang="0">
                      <a:pos x="connsiteX2029" y="connsiteY2029"/>
                    </a:cxn>
                    <a:cxn ang="0">
                      <a:pos x="connsiteX2030" y="connsiteY2030"/>
                    </a:cxn>
                    <a:cxn ang="0">
                      <a:pos x="connsiteX2031" y="connsiteY2031"/>
                    </a:cxn>
                    <a:cxn ang="0">
                      <a:pos x="connsiteX2032" y="connsiteY2032"/>
                    </a:cxn>
                    <a:cxn ang="0">
                      <a:pos x="connsiteX2033" y="connsiteY2033"/>
                    </a:cxn>
                    <a:cxn ang="0">
                      <a:pos x="connsiteX2034" y="connsiteY2034"/>
                    </a:cxn>
                    <a:cxn ang="0">
                      <a:pos x="connsiteX2035" y="connsiteY2035"/>
                    </a:cxn>
                    <a:cxn ang="0">
                      <a:pos x="connsiteX2036" y="connsiteY2036"/>
                    </a:cxn>
                    <a:cxn ang="0">
                      <a:pos x="connsiteX2037" y="connsiteY2037"/>
                    </a:cxn>
                    <a:cxn ang="0">
                      <a:pos x="connsiteX2038" y="connsiteY2038"/>
                    </a:cxn>
                    <a:cxn ang="0">
                      <a:pos x="connsiteX2039" y="connsiteY2039"/>
                    </a:cxn>
                    <a:cxn ang="0">
                      <a:pos x="connsiteX2040" y="connsiteY2040"/>
                    </a:cxn>
                    <a:cxn ang="0">
                      <a:pos x="connsiteX2041" y="connsiteY2041"/>
                    </a:cxn>
                    <a:cxn ang="0">
                      <a:pos x="connsiteX2042" y="connsiteY2042"/>
                    </a:cxn>
                    <a:cxn ang="0">
                      <a:pos x="connsiteX2043" y="connsiteY2043"/>
                    </a:cxn>
                    <a:cxn ang="0">
                      <a:pos x="connsiteX2044" y="connsiteY2044"/>
                    </a:cxn>
                    <a:cxn ang="0">
                      <a:pos x="connsiteX2045" y="connsiteY2045"/>
                    </a:cxn>
                    <a:cxn ang="0">
                      <a:pos x="connsiteX2046" y="connsiteY2046"/>
                    </a:cxn>
                    <a:cxn ang="0">
                      <a:pos x="connsiteX2047" y="connsiteY2047"/>
                    </a:cxn>
                    <a:cxn ang="0">
                      <a:pos x="connsiteX2048" y="connsiteY2048"/>
                    </a:cxn>
                    <a:cxn ang="0">
                      <a:pos x="connsiteX2049" y="connsiteY2049"/>
                    </a:cxn>
                    <a:cxn ang="0">
                      <a:pos x="connsiteX2050" y="connsiteY2050"/>
                    </a:cxn>
                    <a:cxn ang="0">
                      <a:pos x="connsiteX2051" y="connsiteY2051"/>
                    </a:cxn>
                    <a:cxn ang="0">
                      <a:pos x="connsiteX2052" y="connsiteY2052"/>
                    </a:cxn>
                    <a:cxn ang="0">
                      <a:pos x="connsiteX2053" y="connsiteY2053"/>
                    </a:cxn>
                    <a:cxn ang="0">
                      <a:pos x="connsiteX2054" y="connsiteY2054"/>
                    </a:cxn>
                    <a:cxn ang="0">
                      <a:pos x="connsiteX2055" y="connsiteY2055"/>
                    </a:cxn>
                    <a:cxn ang="0">
                      <a:pos x="connsiteX2056" y="connsiteY2056"/>
                    </a:cxn>
                    <a:cxn ang="0">
                      <a:pos x="connsiteX2057" y="connsiteY2057"/>
                    </a:cxn>
                    <a:cxn ang="0">
                      <a:pos x="connsiteX2058" y="connsiteY2058"/>
                    </a:cxn>
                    <a:cxn ang="0">
                      <a:pos x="connsiteX2059" y="connsiteY2059"/>
                    </a:cxn>
                    <a:cxn ang="0">
                      <a:pos x="connsiteX2060" y="connsiteY2060"/>
                    </a:cxn>
                    <a:cxn ang="0">
                      <a:pos x="connsiteX2061" y="connsiteY2061"/>
                    </a:cxn>
                    <a:cxn ang="0">
                      <a:pos x="connsiteX2062" y="connsiteY2062"/>
                    </a:cxn>
                    <a:cxn ang="0">
                      <a:pos x="connsiteX2063" y="connsiteY2063"/>
                    </a:cxn>
                    <a:cxn ang="0">
                      <a:pos x="connsiteX2064" y="connsiteY2064"/>
                    </a:cxn>
                    <a:cxn ang="0">
                      <a:pos x="connsiteX2065" y="connsiteY2065"/>
                    </a:cxn>
                    <a:cxn ang="0">
                      <a:pos x="connsiteX2066" y="connsiteY2066"/>
                    </a:cxn>
                    <a:cxn ang="0">
                      <a:pos x="connsiteX2067" y="connsiteY2067"/>
                    </a:cxn>
                    <a:cxn ang="0">
                      <a:pos x="connsiteX2068" y="connsiteY2068"/>
                    </a:cxn>
                    <a:cxn ang="0">
                      <a:pos x="connsiteX2069" y="connsiteY2069"/>
                    </a:cxn>
                    <a:cxn ang="0">
                      <a:pos x="connsiteX2070" y="connsiteY2070"/>
                    </a:cxn>
                    <a:cxn ang="0">
                      <a:pos x="connsiteX2071" y="connsiteY2071"/>
                    </a:cxn>
                    <a:cxn ang="0">
                      <a:pos x="connsiteX2072" y="connsiteY2072"/>
                    </a:cxn>
                    <a:cxn ang="0">
                      <a:pos x="connsiteX2073" y="connsiteY2073"/>
                    </a:cxn>
                    <a:cxn ang="0">
                      <a:pos x="connsiteX2074" y="connsiteY2074"/>
                    </a:cxn>
                    <a:cxn ang="0">
                      <a:pos x="connsiteX2075" y="connsiteY2075"/>
                    </a:cxn>
                    <a:cxn ang="0">
                      <a:pos x="connsiteX2076" y="connsiteY2076"/>
                    </a:cxn>
                    <a:cxn ang="0">
                      <a:pos x="connsiteX2077" y="connsiteY2077"/>
                    </a:cxn>
                    <a:cxn ang="0">
                      <a:pos x="connsiteX2078" y="connsiteY2078"/>
                    </a:cxn>
                    <a:cxn ang="0">
                      <a:pos x="connsiteX2079" y="connsiteY2079"/>
                    </a:cxn>
                    <a:cxn ang="0">
                      <a:pos x="connsiteX2080" y="connsiteY2080"/>
                    </a:cxn>
                    <a:cxn ang="0">
                      <a:pos x="connsiteX2081" y="connsiteY2081"/>
                    </a:cxn>
                    <a:cxn ang="0">
                      <a:pos x="connsiteX2082" y="connsiteY2082"/>
                    </a:cxn>
                    <a:cxn ang="0">
                      <a:pos x="connsiteX2083" y="connsiteY2083"/>
                    </a:cxn>
                    <a:cxn ang="0">
                      <a:pos x="connsiteX2084" y="connsiteY2084"/>
                    </a:cxn>
                    <a:cxn ang="0">
                      <a:pos x="connsiteX2085" y="connsiteY2085"/>
                    </a:cxn>
                    <a:cxn ang="0">
                      <a:pos x="connsiteX2086" y="connsiteY2086"/>
                    </a:cxn>
                    <a:cxn ang="0">
                      <a:pos x="connsiteX2087" y="connsiteY2087"/>
                    </a:cxn>
                    <a:cxn ang="0">
                      <a:pos x="connsiteX2088" y="connsiteY2088"/>
                    </a:cxn>
                    <a:cxn ang="0">
                      <a:pos x="connsiteX2089" y="connsiteY2089"/>
                    </a:cxn>
                    <a:cxn ang="0">
                      <a:pos x="connsiteX2090" y="connsiteY2090"/>
                    </a:cxn>
                    <a:cxn ang="0">
                      <a:pos x="connsiteX2091" y="connsiteY2091"/>
                    </a:cxn>
                    <a:cxn ang="0">
                      <a:pos x="connsiteX2092" y="connsiteY2092"/>
                    </a:cxn>
                    <a:cxn ang="0">
                      <a:pos x="connsiteX2093" y="connsiteY2093"/>
                    </a:cxn>
                    <a:cxn ang="0">
                      <a:pos x="connsiteX2094" y="connsiteY2094"/>
                    </a:cxn>
                    <a:cxn ang="0">
                      <a:pos x="connsiteX2095" y="connsiteY2095"/>
                    </a:cxn>
                    <a:cxn ang="0">
                      <a:pos x="connsiteX2096" y="connsiteY2096"/>
                    </a:cxn>
                    <a:cxn ang="0">
                      <a:pos x="connsiteX2097" y="connsiteY2097"/>
                    </a:cxn>
                    <a:cxn ang="0">
                      <a:pos x="connsiteX2098" y="connsiteY2098"/>
                    </a:cxn>
                    <a:cxn ang="0">
                      <a:pos x="connsiteX2099" y="connsiteY2099"/>
                    </a:cxn>
                    <a:cxn ang="0">
                      <a:pos x="connsiteX2100" y="connsiteY2100"/>
                    </a:cxn>
                    <a:cxn ang="0">
                      <a:pos x="connsiteX2101" y="connsiteY2101"/>
                    </a:cxn>
                    <a:cxn ang="0">
                      <a:pos x="connsiteX2102" y="connsiteY2102"/>
                    </a:cxn>
                    <a:cxn ang="0">
                      <a:pos x="connsiteX2103" y="connsiteY2103"/>
                    </a:cxn>
                    <a:cxn ang="0">
                      <a:pos x="connsiteX2104" y="connsiteY2104"/>
                    </a:cxn>
                    <a:cxn ang="0">
                      <a:pos x="connsiteX2105" y="connsiteY2105"/>
                    </a:cxn>
                    <a:cxn ang="0">
                      <a:pos x="connsiteX2106" y="connsiteY2106"/>
                    </a:cxn>
                    <a:cxn ang="0">
                      <a:pos x="connsiteX2107" y="connsiteY2107"/>
                    </a:cxn>
                    <a:cxn ang="0">
                      <a:pos x="connsiteX2108" y="connsiteY2108"/>
                    </a:cxn>
                    <a:cxn ang="0">
                      <a:pos x="connsiteX2109" y="connsiteY2109"/>
                    </a:cxn>
                    <a:cxn ang="0">
                      <a:pos x="connsiteX2110" y="connsiteY2110"/>
                    </a:cxn>
                    <a:cxn ang="0">
                      <a:pos x="connsiteX2111" y="connsiteY2111"/>
                    </a:cxn>
                    <a:cxn ang="0">
                      <a:pos x="connsiteX2112" y="connsiteY2112"/>
                    </a:cxn>
                    <a:cxn ang="0">
                      <a:pos x="connsiteX2113" y="connsiteY2113"/>
                    </a:cxn>
                    <a:cxn ang="0">
                      <a:pos x="connsiteX2114" y="connsiteY2114"/>
                    </a:cxn>
                    <a:cxn ang="0">
                      <a:pos x="connsiteX2115" y="connsiteY2115"/>
                    </a:cxn>
                    <a:cxn ang="0">
                      <a:pos x="connsiteX2116" y="connsiteY2116"/>
                    </a:cxn>
                    <a:cxn ang="0">
                      <a:pos x="connsiteX2117" y="connsiteY2117"/>
                    </a:cxn>
                    <a:cxn ang="0">
                      <a:pos x="connsiteX2118" y="connsiteY2118"/>
                    </a:cxn>
                    <a:cxn ang="0">
                      <a:pos x="connsiteX2119" y="connsiteY2119"/>
                    </a:cxn>
                    <a:cxn ang="0">
                      <a:pos x="connsiteX2120" y="connsiteY2120"/>
                    </a:cxn>
                    <a:cxn ang="0">
                      <a:pos x="connsiteX2121" y="connsiteY2121"/>
                    </a:cxn>
                    <a:cxn ang="0">
                      <a:pos x="connsiteX2122" y="connsiteY2122"/>
                    </a:cxn>
                    <a:cxn ang="0">
                      <a:pos x="connsiteX2123" y="connsiteY2123"/>
                    </a:cxn>
                    <a:cxn ang="0">
                      <a:pos x="connsiteX2124" y="connsiteY2124"/>
                    </a:cxn>
                    <a:cxn ang="0">
                      <a:pos x="connsiteX2125" y="connsiteY2125"/>
                    </a:cxn>
                    <a:cxn ang="0">
                      <a:pos x="connsiteX2126" y="connsiteY2126"/>
                    </a:cxn>
                    <a:cxn ang="0">
                      <a:pos x="connsiteX2127" y="connsiteY2127"/>
                    </a:cxn>
                    <a:cxn ang="0">
                      <a:pos x="connsiteX2128" y="connsiteY2128"/>
                    </a:cxn>
                    <a:cxn ang="0">
                      <a:pos x="connsiteX2129" y="connsiteY2129"/>
                    </a:cxn>
                    <a:cxn ang="0">
                      <a:pos x="connsiteX2130" y="connsiteY2130"/>
                    </a:cxn>
                    <a:cxn ang="0">
                      <a:pos x="connsiteX2131" y="connsiteY2131"/>
                    </a:cxn>
                    <a:cxn ang="0">
                      <a:pos x="connsiteX2132" y="connsiteY2132"/>
                    </a:cxn>
                    <a:cxn ang="0">
                      <a:pos x="connsiteX2133" y="connsiteY2133"/>
                    </a:cxn>
                    <a:cxn ang="0">
                      <a:pos x="connsiteX2134" y="connsiteY2134"/>
                    </a:cxn>
                    <a:cxn ang="0">
                      <a:pos x="connsiteX2135" y="connsiteY2135"/>
                    </a:cxn>
                    <a:cxn ang="0">
                      <a:pos x="connsiteX2136" y="connsiteY2136"/>
                    </a:cxn>
                    <a:cxn ang="0">
                      <a:pos x="connsiteX2137" y="connsiteY2137"/>
                    </a:cxn>
                    <a:cxn ang="0">
                      <a:pos x="connsiteX2138" y="connsiteY2138"/>
                    </a:cxn>
                    <a:cxn ang="0">
                      <a:pos x="connsiteX2139" y="connsiteY2139"/>
                    </a:cxn>
                    <a:cxn ang="0">
                      <a:pos x="connsiteX2140" y="connsiteY2140"/>
                    </a:cxn>
                    <a:cxn ang="0">
                      <a:pos x="connsiteX2141" y="connsiteY2141"/>
                    </a:cxn>
                    <a:cxn ang="0">
                      <a:pos x="connsiteX2142" y="connsiteY2142"/>
                    </a:cxn>
                    <a:cxn ang="0">
                      <a:pos x="connsiteX2143" y="connsiteY2143"/>
                    </a:cxn>
                    <a:cxn ang="0">
                      <a:pos x="connsiteX2144" y="connsiteY2144"/>
                    </a:cxn>
                    <a:cxn ang="0">
                      <a:pos x="connsiteX2145" y="connsiteY2145"/>
                    </a:cxn>
                    <a:cxn ang="0">
                      <a:pos x="connsiteX2146" y="connsiteY2146"/>
                    </a:cxn>
                    <a:cxn ang="0">
                      <a:pos x="connsiteX2147" y="connsiteY2147"/>
                    </a:cxn>
                    <a:cxn ang="0">
                      <a:pos x="connsiteX2148" y="connsiteY2148"/>
                    </a:cxn>
                    <a:cxn ang="0">
                      <a:pos x="connsiteX2149" y="connsiteY2149"/>
                    </a:cxn>
                    <a:cxn ang="0">
                      <a:pos x="connsiteX2150" y="connsiteY2150"/>
                    </a:cxn>
                    <a:cxn ang="0">
                      <a:pos x="connsiteX2151" y="connsiteY2151"/>
                    </a:cxn>
                    <a:cxn ang="0">
                      <a:pos x="connsiteX2152" y="connsiteY2152"/>
                    </a:cxn>
                    <a:cxn ang="0">
                      <a:pos x="connsiteX2153" y="connsiteY2153"/>
                    </a:cxn>
                    <a:cxn ang="0">
                      <a:pos x="connsiteX2154" y="connsiteY2154"/>
                    </a:cxn>
                    <a:cxn ang="0">
                      <a:pos x="connsiteX2155" y="connsiteY2155"/>
                    </a:cxn>
                    <a:cxn ang="0">
                      <a:pos x="connsiteX2156" y="connsiteY2156"/>
                    </a:cxn>
                    <a:cxn ang="0">
                      <a:pos x="connsiteX2157" y="connsiteY2157"/>
                    </a:cxn>
                    <a:cxn ang="0">
                      <a:pos x="connsiteX2158" y="connsiteY2158"/>
                    </a:cxn>
                    <a:cxn ang="0">
                      <a:pos x="connsiteX2159" y="connsiteY2159"/>
                    </a:cxn>
                    <a:cxn ang="0">
                      <a:pos x="connsiteX2160" y="connsiteY2160"/>
                    </a:cxn>
                    <a:cxn ang="0">
                      <a:pos x="connsiteX2161" y="connsiteY2161"/>
                    </a:cxn>
                    <a:cxn ang="0">
                      <a:pos x="connsiteX2162" y="connsiteY2162"/>
                    </a:cxn>
                    <a:cxn ang="0">
                      <a:pos x="connsiteX2163" y="connsiteY2163"/>
                    </a:cxn>
                    <a:cxn ang="0">
                      <a:pos x="connsiteX2164" y="connsiteY2164"/>
                    </a:cxn>
                    <a:cxn ang="0">
                      <a:pos x="connsiteX2165" y="connsiteY2165"/>
                    </a:cxn>
                    <a:cxn ang="0">
                      <a:pos x="connsiteX2166" y="connsiteY2166"/>
                    </a:cxn>
                    <a:cxn ang="0">
                      <a:pos x="connsiteX2167" y="connsiteY2167"/>
                    </a:cxn>
                    <a:cxn ang="0">
                      <a:pos x="connsiteX2168" y="connsiteY2168"/>
                    </a:cxn>
                    <a:cxn ang="0">
                      <a:pos x="connsiteX2169" y="connsiteY2169"/>
                    </a:cxn>
                    <a:cxn ang="0">
                      <a:pos x="connsiteX2170" y="connsiteY2170"/>
                    </a:cxn>
                    <a:cxn ang="0">
                      <a:pos x="connsiteX2171" y="connsiteY2171"/>
                    </a:cxn>
                    <a:cxn ang="0">
                      <a:pos x="connsiteX2172" y="connsiteY2172"/>
                    </a:cxn>
                    <a:cxn ang="0">
                      <a:pos x="connsiteX2173" y="connsiteY2173"/>
                    </a:cxn>
                    <a:cxn ang="0">
                      <a:pos x="connsiteX2174" y="connsiteY2174"/>
                    </a:cxn>
                    <a:cxn ang="0">
                      <a:pos x="connsiteX2175" y="connsiteY2175"/>
                    </a:cxn>
                    <a:cxn ang="0">
                      <a:pos x="connsiteX2176" y="connsiteY2176"/>
                    </a:cxn>
                    <a:cxn ang="0">
                      <a:pos x="connsiteX2177" y="connsiteY2177"/>
                    </a:cxn>
                    <a:cxn ang="0">
                      <a:pos x="connsiteX2178" y="connsiteY2178"/>
                    </a:cxn>
                    <a:cxn ang="0">
                      <a:pos x="connsiteX2179" y="connsiteY2179"/>
                    </a:cxn>
                    <a:cxn ang="0">
                      <a:pos x="connsiteX2180" y="connsiteY2180"/>
                    </a:cxn>
                    <a:cxn ang="0">
                      <a:pos x="connsiteX2181" y="connsiteY2181"/>
                    </a:cxn>
                    <a:cxn ang="0">
                      <a:pos x="connsiteX2182" y="connsiteY2182"/>
                    </a:cxn>
                    <a:cxn ang="0">
                      <a:pos x="connsiteX2183" y="connsiteY2183"/>
                    </a:cxn>
                    <a:cxn ang="0">
                      <a:pos x="connsiteX2184" y="connsiteY2184"/>
                    </a:cxn>
                    <a:cxn ang="0">
                      <a:pos x="connsiteX2185" y="connsiteY2185"/>
                    </a:cxn>
                    <a:cxn ang="0">
                      <a:pos x="connsiteX2186" y="connsiteY2186"/>
                    </a:cxn>
                    <a:cxn ang="0">
                      <a:pos x="connsiteX2187" y="connsiteY2187"/>
                    </a:cxn>
                    <a:cxn ang="0">
                      <a:pos x="connsiteX2188" y="connsiteY2188"/>
                    </a:cxn>
                    <a:cxn ang="0">
                      <a:pos x="connsiteX2189" y="connsiteY2189"/>
                    </a:cxn>
                    <a:cxn ang="0">
                      <a:pos x="connsiteX2190" y="connsiteY2190"/>
                    </a:cxn>
                    <a:cxn ang="0">
                      <a:pos x="connsiteX2191" y="connsiteY2191"/>
                    </a:cxn>
                    <a:cxn ang="0">
                      <a:pos x="connsiteX2192" y="connsiteY2192"/>
                    </a:cxn>
                    <a:cxn ang="0">
                      <a:pos x="connsiteX2193" y="connsiteY2193"/>
                    </a:cxn>
                    <a:cxn ang="0">
                      <a:pos x="connsiteX2194" y="connsiteY2194"/>
                    </a:cxn>
                    <a:cxn ang="0">
                      <a:pos x="connsiteX2195" y="connsiteY2195"/>
                    </a:cxn>
                    <a:cxn ang="0">
                      <a:pos x="connsiteX2196" y="connsiteY2196"/>
                    </a:cxn>
                    <a:cxn ang="0">
                      <a:pos x="connsiteX2197" y="connsiteY2197"/>
                    </a:cxn>
                    <a:cxn ang="0">
                      <a:pos x="connsiteX2198" y="connsiteY2198"/>
                    </a:cxn>
                    <a:cxn ang="0">
                      <a:pos x="connsiteX2199" y="connsiteY2199"/>
                    </a:cxn>
                    <a:cxn ang="0">
                      <a:pos x="connsiteX2200" y="connsiteY2200"/>
                    </a:cxn>
                    <a:cxn ang="0">
                      <a:pos x="connsiteX2201" y="connsiteY2201"/>
                    </a:cxn>
                    <a:cxn ang="0">
                      <a:pos x="connsiteX2202" y="connsiteY2202"/>
                    </a:cxn>
                    <a:cxn ang="0">
                      <a:pos x="connsiteX2203" y="connsiteY2203"/>
                    </a:cxn>
                    <a:cxn ang="0">
                      <a:pos x="connsiteX2204" y="connsiteY2204"/>
                    </a:cxn>
                    <a:cxn ang="0">
                      <a:pos x="connsiteX2205" y="connsiteY2205"/>
                    </a:cxn>
                    <a:cxn ang="0">
                      <a:pos x="connsiteX2206" y="connsiteY2206"/>
                    </a:cxn>
                    <a:cxn ang="0">
                      <a:pos x="connsiteX2207" y="connsiteY2207"/>
                    </a:cxn>
                    <a:cxn ang="0">
                      <a:pos x="connsiteX2208" y="connsiteY2208"/>
                    </a:cxn>
                    <a:cxn ang="0">
                      <a:pos x="connsiteX2209" y="connsiteY2209"/>
                    </a:cxn>
                    <a:cxn ang="0">
                      <a:pos x="connsiteX2210" y="connsiteY2210"/>
                    </a:cxn>
                    <a:cxn ang="0">
                      <a:pos x="connsiteX2211" y="connsiteY2211"/>
                    </a:cxn>
                    <a:cxn ang="0">
                      <a:pos x="connsiteX2212" y="connsiteY2212"/>
                    </a:cxn>
                    <a:cxn ang="0">
                      <a:pos x="connsiteX2213" y="connsiteY2213"/>
                    </a:cxn>
                    <a:cxn ang="0">
                      <a:pos x="connsiteX2214" y="connsiteY2214"/>
                    </a:cxn>
                    <a:cxn ang="0">
                      <a:pos x="connsiteX2215" y="connsiteY2215"/>
                    </a:cxn>
                    <a:cxn ang="0">
                      <a:pos x="connsiteX2216" y="connsiteY2216"/>
                    </a:cxn>
                    <a:cxn ang="0">
                      <a:pos x="connsiteX2217" y="connsiteY2217"/>
                    </a:cxn>
                    <a:cxn ang="0">
                      <a:pos x="connsiteX2218" y="connsiteY2218"/>
                    </a:cxn>
                    <a:cxn ang="0">
                      <a:pos x="connsiteX2219" y="connsiteY2219"/>
                    </a:cxn>
                    <a:cxn ang="0">
                      <a:pos x="connsiteX2220" y="connsiteY2220"/>
                    </a:cxn>
                    <a:cxn ang="0">
                      <a:pos x="connsiteX2221" y="connsiteY2221"/>
                    </a:cxn>
                    <a:cxn ang="0">
                      <a:pos x="connsiteX2222" y="connsiteY2222"/>
                    </a:cxn>
                    <a:cxn ang="0">
                      <a:pos x="connsiteX2223" y="connsiteY2223"/>
                    </a:cxn>
                    <a:cxn ang="0">
                      <a:pos x="connsiteX2224" y="connsiteY2224"/>
                    </a:cxn>
                    <a:cxn ang="0">
                      <a:pos x="connsiteX2225" y="connsiteY2225"/>
                    </a:cxn>
                    <a:cxn ang="0">
                      <a:pos x="connsiteX2226" y="connsiteY2226"/>
                    </a:cxn>
                    <a:cxn ang="0">
                      <a:pos x="connsiteX2227" y="connsiteY2227"/>
                    </a:cxn>
                    <a:cxn ang="0">
                      <a:pos x="connsiteX2228" y="connsiteY2228"/>
                    </a:cxn>
                    <a:cxn ang="0">
                      <a:pos x="connsiteX2229" y="connsiteY2229"/>
                    </a:cxn>
                    <a:cxn ang="0">
                      <a:pos x="connsiteX2230" y="connsiteY2230"/>
                    </a:cxn>
                    <a:cxn ang="0">
                      <a:pos x="connsiteX2231" y="connsiteY2231"/>
                    </a:cxn>
                    <a:cxn ang="0">
                      <a:pos x="connsiteX2232" y="connsiteY2232"/>
                    </a:cxn>
                    <a:cxn ang="0">
                      <a:pos x="connsiteX2233" y="connsiteY2233"/>
                    </a:cxn>
                    <a:cxn ang="0">
                      <a:pos x="connsiteX2234" y="connsiteY2234"/>
                    </a:cxn>
                    <a:cxn ang="0">
                      <a:pos x="connsiteX2235" y="connsiteY2235"/>
                    </a:cxn>
                    <a:cxn ang="0">
                      <a:pos x="connsiteX2236" y="connsiteY2236"/>
                    </a:cxn>
                    <a:cxn ang="0">
                      <a:pos x="connsiteX2237" y="connsiteY2237"/>
                    </a:cxn>
                    <a:cxn ang="0">
                      <a:pos x="connsiteX2238" y="connsiteY2238"/>
                    </a:cxn>
                    <a:cxn ang="0">
                      <a:pos x="connsiteX2239" y="connsiteY2239"/>
                    </a:cxn>
                    <a:cxn ang="0">
                      <a:pos x="connsiteX2240" y="connsiteY2240"/>
                    </a:cxn>
                    <a:cxn ang="0">
                      <a:pos x="connsiteX2241" y="connsiteY2241"/>
                    </a:cxn>
                    <a:cxn ang="0">
                      <a:pos x="connsiteX2242" y="connsiteY2242"/>
                    </a:cxn>
                    <a:cxn ang="0">
                      <a:pos x="connsiteX2243" y="connsiteY2243"/>
                    </a:cxn>
                    <a:cxn ang="0">
                      <a:pos x="connsiteX2244" y="connsiteY2244"/>
                    </a:cxn>
                    <a:cxn ang="0">
                      <a:pos x="connsiteX2245" y="connsiteY2245"/>
                    </a:cxn>
                    <a:cxn ang="0">
                      <a:pos x="connsiteX2246" y="connsiteY2246"/>
                    </a:cxn>
                    <a:cxn ang="0">
                      <a:pos x="connsiteX2247" y="connsiteY2247"/>
                    </a:cxn>
                    <a:cxn ang="0">
                      <a:pos x="connsiteX2248" y="connsiteY2248"/>
                    </a:cxn>
                    <a:cxn ang="0">
                      <a:pos x="connsiteX2249" y="connsiteY2249"/>
                    </a:cxn>
                    <a:cxn ang="0">
                      <a:pos x="connsiteX2250" y="connsiteY2250"/>
                    </a:cxn>
                    <a:cxn ang="0">
                      <a:pos x="connsiteX2251" y="connsiteY2251"/>
                    </a:cxn>
                    <a:cxn ang="0">
                      <a:pos x="connsiteX2252" y="connsiteY2252"/>
                    </a:cxn>
                    <a:cxn ang="0">
                      <a:pos x="connsiteX2253" y="connsiteY2253"/>
                    </a:cxn>
                    <a:cxn ang="0">
                      <a:pos x="connsiteX2254" y="connsiteY2254"/>
                    </a:cxn>
                    <a:cxn ang="0">
                      <a:pos x="connsiteX2255" y="connsiteY2255"/>
                    </a:cxn>
                    <a:cxn ang="0">
                      <a:pos x="connsiteX2256" y="connsiteY2256"/>
                    </a:cxn>
                    <a:cxn ang="0">
                      <a:pos x="connsiteX2257" y="connsiteY2257"/>
                    </a:cxn>
                    <a:cxn ang="0">
                      <a:pos x="connsiteX2258" y="connsiteY2258"/>
                    </a:cxn>
                    <a:cxn ang="0">
                      <a:pos x="connsiteX2259" y="connsiteY2259"/>
                    </a:cxn>
                    <a:cxn ang="0">
                      <a:pos x="connsiteX2260" y="connsiteY2260"/>
                    </a:cxn>
                    <a:cxn ang="0">
                      <a:pos x="connsiteX2261" y="connsiteY2261"/>
                    </a:cxn>
                    <a:cxn ang="0">
                      <a:pos x="connsiteX2262" y="connsiteY2262"/>
                    </a:cxn>
                    <a:cxn ang="0">
                      <a:pos x="connsiteX2263" y="connsiteY2263"/>
                    </a:cxn>
                    <a:cxn ang="0">
                      <a:pos x="connsiteX2264" y="connsiteY2264"/>
                    </a:cxn>
                    <a:cxn ang="0">
                      <a:pos x="connsiteX2265" y="connsiteY2265"/>
                    </a:cxn>
                    <a:cxn ang="0">
                      <a:pos x="connsiteX2266" y="connsiteY2266"/>
                    </a:cxn>
                    <a:cxn ang="0">
                      <a:pos x="connsiteX2267" y="connsiteY2267"/>
                    </a:cxn>
                    <a:cxn ang="0">
                      <a:pos x="connsiteX2268" y="connsiteY2268"/>
                    </a:cxn>
                    <a:cxn ang="0">
                      <a:pos x="connsiteX2269" y="connsiteY2269"/>
                    </a:cxn>
                    <a:cxn ang="0">
                      <a:pos x="connsiteX2270" y="connsiteY2270"/>
                    </a:cxn>
                    <a:cxn ang="0">
                      <a:pos x="connsiteX2271" y="connsiteY2271"/>
                    </a:cxn>
                    <a:cxn ang="0">
                      <a:pos x="connsiteX2272" y="connsiteY2272"/>
                    </a:cxn>
                    <a:cxn ang="0">
                      <a:pos x="connsiteX2273" y="connsiteY2273"/>
                    </a:cxn>
                    <a:cxn ang="0">
                      <a:pos x="connsiteX2274" y="connsiteY2274"/>
                    </a:cxn>
                    <a:cxn ang="0">
                      <a:pos x="connsiteX2275" y="connsiteY2275"/>
                    </a:cxn>
                    <a:cxn ang="0">
                      <a:pos x="connsiteX2276" y="connsiteY2276"/>
                    </a:cxn>
                    <a:cxn ang="0">
                      <a:pos x="connsiteX2277" y="connsiteY2277"/>
                    </a:cxn>
                    <a:cxn ang="0">
                      <a:pos x="connsiteX2278" y="connsiteY2278"/>
                    </a:cxn>
                    <a:cxn ang="0">
                      <a:pos x="connsiteX2279" y="connsiteY2279"/>
                    </a:cxn>
                    <a:cxn ang="0">
                      <a:pos x="connsiteX2280" y="connsiteY2280"/>
                    </a:cxn>
                    <a:cxn ang="0">
                      <a:pos x="connsiteX2281" y="connsiteY2281"/>
                    </a:cxn>
                    <a:cxn ang="0">
                      <a:pos x="connsiteX2282" y="connsiteY2282"/>
                    </a:cxn>
                    <a:cxn ang="0">
                      <a:pos x="connsiteX2283" y="connsiteY2283"/>
                    </a:cxn>
                    <a:cxn ang="0">
                      <a:pos x="connsiteX2284" y="connsiteY2284"/>
                    </a:cxn>
                    <a:cxn ang="0">
                      <a:pos x="connsiteX2285" y="connsiteY2285"/>
                    </a:cxn>
                    <a:cxn ang="0">
                      <a:pos x="connsiteX2286" y="connsiteY2286"/>
                    </a:cxn>
                    <a:cxn ang="0">
                      <a:pos x="connsiteX2287" y="connsiteY2287"/>
                    </a:cxn>
                    <a:cxn ang="0">
                      <a:pos x="connsiteX2288" y="connsiteY2288"/>
                    </a:cxn>
                    <a:cxn ang="0">
                      <a:pos x="connsiteX2289" y="connsiteY2289"/>
                    </a:cxn>
                    <a:cxn ang="0">
                      <a:pos x="connsiteX2290" y="connsiteY2290"/>
                    </a:cxn>
                    <a:cxn ang="0">
                      <a:pos x="connsiteX2291" y="connsiteY2291"/>
                    </a:cxn>
                    <a:cxn ang="0">
                      <a:pos x="connsiteX2292" y="connsiteY2292"/>
                    </a:cxn>
                    <a:cxn ang="0">
                      <a:pos x="connsiteX2293" y="connsiteY2293"/>
                    </a:cxn>
                    <a:cxn ang="0">
                      <a:pos x="connsiteX2294" y="connsiteY2294"/>
                    </a:cxn>
                    <a:cxn ang="0">
                      <a:pos x="connsiteX2295" y="connsiteY2295"/>
                    </a:cxn>
                    <a:cxn ang="0">
                      <a:pos x="connsiteX2296" y="connsiteY2296"/>
                    </a:cxn>
                    <a:cxn ang="0">
                      <a:pos x="connsiteX2297" y="connsiteY2297"/>
                    </a:cxn>
                    <a:cxn ang="0">
                      <a:pos x="connsiteX2298" y="connsiteY2298"/>
                    </a:cxn>
                    <a:cxn ang="0">
                      <a:pos x="connsiteX2299" y="connsiteY2299"/>
                    </a:cxn>
                    <a:cxn ang="0">
                      <a:pos x="connsiteX2300" y="connsiteY2300"/>
                    </a:cxn>
                    <a:cxn ang="0">
                      <a:pos x="connsiteX2301" y="connsiteY2301"/>
                    </a:cxn>
                    <a:cxn ang="0">
                      <a:pos x="connsiteX2302" y="connsiteY2302"/>
                    </a:cxn>
                    <a:cxn ang="0">
                      <a:pos x="connsiteX2303" y="connsiteY2303"/>
                    </a:cxn>
                    <a:cxn ang="0">
                      <a:pos x="connsiteX2304" y="connsiteY2304"/>
                    </a:cxn>
                    <a:cxn ang="0">
                      <a:pos x="connsiteX2305" y="connsiteY2305"/>
                    </a:cxn>
                    <a:cxn ang="0">
                      <a:pos x="connsiteX2306" y="connsiteY2306"/>
                    </a:cxn>
                    <a:cxn ang="0">
                      <a:pos x="connsiteX2307" y="connsiteY2307"/>
                    </a:cxn>
                    <a:cxn ang="0">
                      <a:pos x="connsiteX2308" y="connsiteY2308"/>
                    </a:cxn>
                    <a:cxn ang="0">
                      <a:pos x="connsiteX2309" y="connsiteY2309"/>
                    </a:cxn>
                    <a:cxn ang="0">
                      <a:pos x="connsiteX2310" y="connsiteY2310"/>
                    </a:cxn>
                    <a:cxn ang="0">
                      <a:pos x="connsiteX2311" y="connsiteY2311"/>
                    </a:cxn>
                    <a:cxn ang="0">
                      <a:pos x="connsiteX2312" y="connsiteY2312"/>
                    </a:cxn>
                    <a:cxn ang="0">
                      <a:pos x="connsiteX2313" y="connsiteY2313"/>
                    </a:cxn>
                    <a:cxn ang="0">
                      <a:pos x="connsiteX2314" y="connsiteY2314"/>
                    </a:cxn>
                    <a:cxn ang="0">
                      <a:pos x="connsiteX2315" y="connsiteY2315"/>
                    </a:cxn>
                    <a:cxn ang="0">
                      <a:pos x="connsiteX2316" y="connsiteY2316"/>
                    </a:cxn>
                    <a:cxn ang="0">
                      <a:pos x="connsiteX2317" y="connsiteY2317"/>
                    </a:cxn>
                    <a:cxn ang="0">
                      <a:pos x="connsiteX2318" y="connsiteY2318"/>
                    </a:cxn>
                    <a:cxn ang="0">
                      <a:pos x="connsiteX2319" y="connsiteY2319"/>
                    </a:cxn>
                    <a:cxn ang="0">
                      <a:pos x="connsiteX2320" y="connsiteY2320"/>
                    </a:cxn>
                    <a:cxn ang="0">
                      <a:pos x="connsiteX2321" y="connsiteY2321"/>
                    </a:cxn>
                    <a:cxn ang="0">
                      <a:pos x="connsiteX2322" y="connsiteY2322"/>
                    </a:cxn>
                    <a:cxn ang="0">
                      <a:pos x="connsiteX2323" y="connsiteY2323"/>
                    </a:cxn>
                    <a:cxn ang="0">
                      <a:pos x="connsiteX2324" y="connsiteY2324"/>
                    </a:cxn>
                    <a:cxn ang="0">
                      <a:pos x="connsiteX2325" y="connsiteY2325"/>
                    </a:cxn>
                    <a:cxn ang="0">
                      <a:pos x="connsiteX2326" y="connsiteY2326"/>
                    </a:cxn>
                    <a:cxn ang="0">
                      <a:pos x="connsiteX2327" y="connsiteY2327"/>
                    </a:cxn>
                    <a:cxn ang="0">
                      <a:pos x="connsiteX2328" y="connsiteY2328"/>
                    </a:cxn>
                    <a:cxn ang="0">
                      <a:pos x="connsiteX2329" y="connsiteY2329"/>
                    </a:cxn>
                    <a:cxn ang="0">
                      <a:pos x="connsiteX2330" y="connsiteY2330"/>
                    </a:cxn>
                    <a:cxn ang="0">
                      <a:pos x="connsiteX2331" y="connsiteY2331"/>
                    </a:cxn>
                    <a:cxn ang="0">
                      <a:pos x="connsiteX2332" y="connsiteY2332"/>
                    </a:cxn>
                    <a:cxn ang="0">
                      <a:pos x="connsiteX2333" y="connsiteY2333"/>
                    </a:cxn>
                    <a:cxn ang="0">
                      <a:pos x="connsiteX2334" y="connsiteY2334"/>
                    </a:cxn>
                    <a:cxn ang="0">
                      <a:pos x="connsiteX2335" y="connsiteY2335"/>
                    </a:cxn>
                    <a:cxn ang="0">
                      <a:pos x="connsiteX2336" y="connsiteY2336"/>
                    </a:cxn>
                    <a:cxn ang="0">
                      <a:pos x="connsiteX2337" y="connsiteY2337"/>
                    </a:cxn>
                    <a:cxn ang="0">
                      <a:pos x="connsiteX2338" y="connsiteY2338"/>
                    </a:cxn>
                    <a:cxn ang="0">
                      <a:pos x="connsiteX2339" y="connsiteY2339"/>
                    </a:cxn>
                    <a:cxn ang="0">
                      <a:pos x="connsiteX2340" y="connsiteY2340"/>
                    </a:cxn>
                    <a:cxn ang="0">
                      <a:pos x="connsiteX2341" y="connsiteY2341"/>
                    </a:cxn>
                    <a:cxn ang="0">
                      <a:pos x="connsiteX2342" y="connsiteY2342"/>
                    </a:cxn>
                    <a:cxn ang="0">
                      <a:pos x="connsiteX2343" y="connsiteY2343"/>
                    </a:cxn>
                    <a:cxn ang="0">
                      <a:pos x="connsiteX2344" y="connsiteY2344"/>
                    </a:cxn>
                    <a:cxn ang="0">
                      <a:pos x="connsiteX2345" y="connsiteY2345"/>
                    </a:cxn>
                    <a:cxn ang="0">
                      <a:pos x="connsiteX2346" y="connsiteY2346"/>
                    </a:cxn>
                    <a:cxn ang="0">
                      <a:pos x="connsiteX2347" y="connsiteY2347"/>
                    </a:cxn>
                    <a:cxn ang="0">
                      <a:pos x="connsiteX2348" y="connsiteY2348"/>
                    </a:cxn>
                    <a:cxn ang="0">
                      <a:pos x="connsiteX2349" y="connsiteY2349"/>
                    </a:cxn>
                    <a:cxn ang="0">
                      <a:pos x="connsiteX2350" y="connsiteY2350"/>
                    </a:cxn>
                    <a:cxn ang="0">
                      <a:pos x="connsiteX2351" y="connsiteY2351"/>
                    </a:cxn>
                    <a:cxn ang="0">
                      <a:pos x="connsiteX2352" y="connsiteY2352"/>
                    </a:cxn>
                    <a:cxn ang="0">
                      <a:pos x="connsiteX2353" y="connsiteY2353"/>
                    </a:cxn>
                    <a:cxn ang="0">
                      <a:pos x="connsiteX2354" y="connsiteY2354"/>
                    </a:cxn>
                    <a:cxn ang="0">
                      <a:pos x="connsiteX2355" y="connsiteY2355"/>
                    </a:cxn>
                    <a:cxn ang="0">
                      <a:pos x="connsiteX2356" y="connsiteY2356"/>
                    </a:cxn>
                    <a:cxn ang="0">
                      <a:pos x="connsiteX2357" y="connsiteY2357"/>
                    </a:cxn>
                    <a:cxn ang="0">
                      <a:pos x="connsiteX2358" y="connsiteY2358"/>
                    </a:cxn>
                    <a:cxn ang="0">
                      <a:pos x="connsiteX2359" y="connsiteY2359"/>
                    </a:cxn>
                    <a:cxn ang="0">
                      <a:pos x="connsiteX2360" y="connsiteY2360"/>
                    </a:cxn>
                    <a:cxn ang="0">
                      <a:pos x="connsiteX2361" y="connsiteY2361"/>
                    </a:cxn>
                    <a:cxn ang="0">
                      <a:pos x="connsiteX2362" y="connsiteY2362"/>
                    </a:cxn>
                    <a:cxn ang="0">
                      <a:pos x="connsiteX2363" y="connsiteY2363"/>
                    </a:cxn>
                    <a:cxn ang="0">
                      <a:pos x="connsiteX2364" y="connsiteY2364"/>
                    </a:cxn>
                    <a:cxn ang="0">
                      <a:pos x="connsiteX2365" y="connsiteY2365"/>
                    </a:cxn>
                    <a:cxn ang="0">
                      <a:pos x="connsiteX2366" y="connsiteY2366"/>
                    </a:cxn>
                    <a:cxn ang="0">
                      <a:pos x="connsiteX2367" y="connsiteY2367"/>
                    </a:cxn>
                    <a:cxn ang="0">
                      <a:pos x="connsiteX2368" y="connsiteY2368"/>
                    </a:cxn>
                    <a:cxn ang="0">
                      <a:pos x="connsiteX2369" y="connsiteY2369"/>
                    </a:cxn>
                    <a:cxn ang="0">
                      <a:pos x="connsiteX2370" y="connsiteY2370"/>
                    </a:cxn>
                    <a:cxn ang="0">
                      <a:pos x="connsiteX2371" y="connsiteY2371"/>
                    </a:cxn>
                    <a:cxn ang="0">
                      <a:pos x="connsiteX2372" y="connsiteY2372"/>
                    </a:cxn>
                    <a:cxn ang="0">
                      <a:pos x="connsiteX2373" y="connsiteY2373"/>
                    </a:cxn>
                    <a:cxn ang="0">
                      <a:pos x="connsiteX2374" y="connsiteY2374"/>
                    </a:cxn>
                    <a:cxn ang="0">
                      <a:pos x="connsiteX2375" y="connsiteY2375"/>
                    </a:cxn>
                    <a:cxn ang="0">
                      <a:pos x="connsiteX2376" y="connsiteY2376"/>
                    </a:cxn>
                    <a:cxn ang="0">
                      <a:pos x="connsiteX2377" y="connsiteY2377"/>
                    </a:cxn>
                    <a:cxn ang="0">
                      <a:pos x="connsiteX2378" y="connsiteY2378"/>
                    </a:cxn>
                    <a:cxn ang="0">
                      <a:pos x="connsiteX2379" y="connsiteY2379"/>
                    </a:cxn>
                    <a:cxn ang="0">
                      <a:pos x="connsiteX2380" y="connsiteY2380"/>
                    </a:cxn>
                    <a:cxn ang="0">
                      <a:pos x="connsiteX2381" y="connsiteY2381"/>
                    </a:cxn>
                    <a:cxn ang="0">
                      <a:pos x="connsiteX2382" y="connsiteY2382"/>
                    </a:cxn>
                    <a:cxn ang="0">
                      <a:pos x="connsiteX2383" y="connsiteY2383"/>
                    </a:cxn>
                    <a:cxn ang="0">
                      <a:pos x="connsiteX2384" y="connsiteY2384"/>
                    </a:cxn>
                    <a:cxn ang="0">
                      <a:pos x="connsiteX2385" y="connsiteY2385"/>
                    </a:cxn>
                    <a:cxn ang="0">
                      <a:pos x="connsiteX2386" y="connsiteY2386"/>
                    </a:cxn>
                    <a:cxn ang="0">
                      <a:pos x="connsiteX2387" y="connsiteY2387"/>
                    </a:cxn>
                    <a:cxn ang="0">
                      <a:pos x="connsiteX2388" y="connsiteY2388"/>
                    </a:cxn>
                    <a:cxn ang="0">
                      <a:pos x="connsiteX2389" y="connsiteY2389"/>
                    </a:cxn>
                    <a:cxn ang="0">
                      <a:pos x="connsiteX2390" y="connsiteY2390"/>
                    </a:cxn>
                    <a:cxn ang="0">
                      <a:pos x="connsiteX2391" y="connsiteY2391"/>
                    </a:cxn>
                    <a:cxn ang="0">
                      <a:pos x="connsiteX2392" y="connsiteY2392"/>
                    </a:cxn>
                    <a:cxn ang="0">
                      <a:pos x="connsiteX2393" y="connsiteY2393"/>
                    </a:cxn>
                    <a:cxn ang="0">
                      <a:pos x="connsiteX2394" y="connsiteY2394"/>
                    </a:cxn>
                    <a:cxn ang="0">
                      <a:pos x="connsiteX2395" y="connsiteY2395"/>
                    </a:cxn>
                    <a:cxn ang="0">
                      <a:pos x="connsiteX2396" y="connsiteY2396"/>
                    </a:cxn>
                    <a:cxn ang="0">
                      <a:pos x="connsiteX2397" y="connsiteY2397"/>
                    </a:cxn>
                    <a:cxn ang="0">
                      <a:pos x="connsiteX2398" y="connsiteY2398"/>
                    </a:cxn>
                    <a:cxn ang="0">
                      <a:pos x="connsiteX2399" y="connsiteY2399"/>
                    </a:cxn>
                    <a:cxn ang="0">
                      <a:pos x="connsiteX2400" y="connsiteY2400"/>
                    </a:cxn>
                    <a:cxn ang="0">
                      <a:pos x="connsiteX2401" y="connsiteY2401"/>
                    </a:cxn>
                    <a:cxn ang="0">
                      <a:pos x="connsiteX2402" y="connsiteY2402"/>
                    </a:cxn>
                    <a:cxn ang="0">
                      <a:pos x="connsiteX2403" y="connsiteY2403"/>
                    </a:cxn>
                    <a:cxn ang="0">
                      <a:pos x="connsiteX2404" y="connsiteY2404"/>
                    </a:cxn>
                    <a:cxn ang="0">
                      <a:pos x="connsiteX2405" y="connsiteY2405"/>
                    </a:cxn>
                    <a:cxn ang="0">
                      <a:pos x="connsiteX2406" y="connsiteY2406"/>
                    </a:cxn>
                    <a:cxn ang="0">
                      <a:pos x="connsiteX2407" y="connsiteY2407"/>
                    </a:cxn>
                    <a:cxn ang="0">
                      <a:pos x="connsiteX2408" y="connsiteY2408"/>
                    </a:cxn>
                    <a:cxn ang="0">
                      <a:pos x="connsiteX2409" y="connsiteY2409"/>
                    </a:cxn>
                    <a:cxn ang="0">
                      <a:pos x="connsiteX2410" y="connsiteY2410"/>
                    </a:cxn>
                    <a:cxn ang="0">
                      <a:pos x="connsiteX2411" y="connsiteY2411"/>
                    </a:cxn>
                    <a:cxn ang="0">
                      <a:pos x="connsiteX2412" y="connsiteY2412"/>
                    </a:cxn>
                    <a:cxn ang="0">
                      <a:pos x="connsiteX2413" y="connsiteY2413"/>
                    </a:cxn>
                    <a:cxn ang="0">
                      <a:pos x="connsiteX2414" y="connsiteY2414"/>
                    </a:cxn>
                    <a:cxn ang="0">
                      <a:pos x="connsiteX2415" y="connsiteY2415"/>
                    </a:cxn>
                    <a:cxn ang="0">
                      <a:pos x="connsiteX2416" y="connsiteY2416"/>
                    </a:cxn>
                    <a:cxn ang="0">
                      <a:pos x="connsiteX2417" y="connsiteY2417"/>
                    </a:cxn>
                    <a:cxn ang="0">
                      <a:pos x="connsiteX2418" y="connsiteY2418"/>
                    </a:cxn>
                    <a:cxn ang="0">
                      <a:pos x="connsiteX2419" y="connsiteY2419"/>
                    </a:cxn>
                    <a:cxn ang="0">
                      <a:pos x="connsiteX2420" y="connsiteY2420"/>
                    </a:cxn>
                    <a:cxn ang="0">
                      <a:pos x="connsiteX2421" y="connsiteY2421"/>
                    </a:cxn>
                    <a:cxn ang="0">
                      <a:pos x="connsiteX2422" y="connsiteY2422"/>
                    </a:cxn>
                    <a:cxn ang="0">
                      <a:pos x="connsiteX2423" y="connsiteY2423"/>
                    </a:cxn>
                    <a:cxn ang="0">
                      <a:pos x="connsiteX2424" y="connsiteY2424"/>
                    </a:cxn>
                    <a:cxn ang="0">
                      <a:pos x="connsiteX2425" y="connsiteY2425"/>
                    </a:cxn>
                    <a:cxn ang="0">
                      <a:pos x="connsiteX2426" y="connsiteY2426"/>
                    </a:cxn>
                    <a:cxn ang="0">
                      <a:pos x="connsiteX2427" y="connsiteY2427"/>
                    </a:cxn>
                    <a:cxn ang="0">
                      <a:pos x="connsiteX2428" y="connsiteY2428"/>
                    </a:cxn>
                    <a:cxn ang="0">
                      <a:pos x="connsiteX2429" y="connsiteY2429"/>
                    </a:cxn>
                    <a:cxn ang="0">
                      <a:pos x="connsiteX2430" y="connsiteY2430"/>
                    </a:cxn>
                    <a:cxn ang="0">
                      <a:pos x="connsiteX2431" y="connsiteY2431"/>
                    </a:cxn>
                    <a:cxn ang="0">
                      <a:pos x="connsiteX2432" y="connsiteY2432"/>
                    </a:cxn>
                    <a:cxn ang="0">
                      <a:pos x="connsiteX2433" y="connsiteY2433"/>
                    </a:cxn>
                    <a:cxn ang="0">
                      <a:pos x="connsiteX2434" y="connsiteY2434"/>
                    </a:cxn>
                    <a:cxn ang="0">
                      <a:pos x="connsiteX2435" y="connsiteY2435"/>
                    </a:cxn>
                    <a:cxn ang="0">
                      <a:pos x="connsiteX2436" y="connsiteY2436"/>
                    </a:cxn>
                    <a:cxn ang="0">
                      <a:pos x="connsiteX2437" y="connsiteY2437"/>
                    </a:cxn>
                    <a:cxn ang="0">
                      <a:pos x="connsiteX2438" y="connsiteY2438"/>
                    </a:cxn>
                    <a:cxn ang="0">
                      <a:pos x="connsiteX2439" y="connsiteY2439"/>
                    </a:cxn>
                    <a:cxn ang="0">
                      <a:pos x="connsiteX2440" y="connsiteY2440"/>
                    </a:cxn>
                    <a:cxn ang="0">
                      <a:pos x="connsiteX2441" y="connsiteY2441"/>
                    </a:cxn>
                    <a:cxn ang="0">
                      <a:pos x="connsiteX2442" y="connsiteY2442"/>
                    </a:cxn>
                    <a:cxn ang="0">
                      <a:pos x="connsiteX2443" y="connsiteY2443"/>
                    </a:cxn>
                    <a:cxn ang="0">
                      <a:pos x="connsiteX2444" y="connsiteY2444"/>
                    </a:cxn>
                    <a:cxn ang="0">
                      <a:pos x="connsiteX2445" y="connsiteY2445"/>
                    </a:cxn>
                    <a:cxn ang="0">
                      <a:pos x="connsiteX2446" y="connsiteY2446"/>
                    </a:cxn>
                    <a:cxn ang="0">
                      <a:pos x="connsiteX2447" y="connsiteY2447"/>
                    </a:cxn>
                    <a:cxn ang="0">
                      <a:pos x="connsiteX2448" y="connsiteY2448"/>
                    </a:cxn>
                    <a:cxn ang="0">
                      <a:pos x="connsiteX2449" y="connsiteY2449"/>
                    </a:cxn>
                    <a:cxn ang="0">
                      <a:pos x="connsiteX2450" y="connsiteY2450"/>
                    </a:cxn>
                    <a:cxn ang="0">
                      <a:pos x="connsiteX2451" y="connsiteY2451"/>
                    </a:cxn>
                    <a:cxn ang="0">
                      <a:pos x="connsiteX2452" y="connsiteY2452"/>
                    </a:cxn>
                    <a:cxn ang="0">
                      <a:pos x="connsiteX2453" y="connsiteY2453"/>
                    </a:cxn>
                    <a:cxn ang="0">
                      <a:pos x="connsiteX2454" y="connsiteY2454"/>
                    </a:cxn>
                    <a:cxn ang="0">
                      <a:pos x="connsiteX2455" y="connsiteY2455"/>
                    </a:cxn>
                    <a:cxn ang="0">
                      <a:pos x="connsiteX2456" y="connsiteY2456"/>
                    </a:cxn>
                    <a:cxn ang="0">
                      <a:pos x="connsiteX2457" y="connsiteY2457"/>
                    </a:cxn>
                    <a:cxn ang="0">
                      <a:pos x="connsiteX2458" y="connsiteY2458"/>
                    </a:cxn>
                    <a:cxn ang="0">
                      <a:pos x="connsiteX2459" y="connsiteY2459"/>
                    </a:cxn>
                    <a:cxn ang="0">
                      <a:pos x="connsiteX2460" y="connsiteY2460"/>
                    </a:cxn>
                    <a:cxn ang="0">
                      <a:pos x="connsiteX2461" y="connsiteY2461"/>
                    </a:cxn>
                    <a:cxn ang="0">
                      <a:pos x="connsiteX2462" y="connsiteY2462"/>
                    </a:cxn>
                    <a:cxn ang="0">
                      <a:pos x="connsiteX2463" y="connsiteY2463"/>
                    </a:cxn>
                    <a:cxn ang="0">
                      <a:pos x="connsiteX2464" y="connsiteY2464"/>
                    </a:cxn>
                    <a:cxn ang="0">
                      <a:pos x="connsiteX2465" y="connsiteY2465"/>
                    </a:cxn>
                    <a:cxn ang="0">
                      <a:pos x="connsiteX2466" y="connsiteY2466"/>
                    </a:cxn>
                    <a:cxn ang="0">
                      <a:pos x="connsiteX2467" y="connsiteY2467"/>
                    </a:cxn>
                    <a:cxn ang="0">
                      <a:pos x="connsiteX2468" y="connsiteY2468"/>
                    </a:cxn>
                    <a:cxn ang="0">
                      <a:pos x="connsiteX2469" y="connsiteY2469"/>
                    </a:cxn>
                    <a:cxn ang="0">
                      <a:pos x="connsiteX2470" y="connsiteY2470"/>
                    </a:cxn>
                    <a:cxn ang="0">
                      <a:pos x="connsiteX2471" y="connsiteY2471"/>
                    </a:cxn>
                    <a:cxn ang="0">
                      <a:pos x="connsiteX2472" y="connsiteY2472"/>
                    </a:cxn>
                    <a:cxn ang="0">
                      <a:pos x="connsiteX2473" y="connsiteY2473"/>
                    </a:cxn>
                    <a:cxn ang="0">
                      <a:pos x="connsiteX2474" y="connsiteY2474"/>
                    </a:cxn>
                    <a:cxn ang="0">
                      <a:pos x="connsiteX2475" y="connsiteY2475"/>
                    </a:cxn>
                    <a:cxn ang="0">
                      <a:pos x="connsiteX2476" y="connsiteY2476"/>
                    </a:cxn>
                    <a:cxn ang="0">
                      <a:pos x="connsiteX2477" y="connsiteY2477"/>
                    </a:cxn>
                    <a:cxn ang="0">
                      <a:pos x="connsiteX2478" y="connsiteY2478"/>
                    </a:cxn>
                    <a:cxn ang="0">
                      <a:pos x="connsiteX2479" y="connsiteY2479"/>
                    </a:cxn>
                    <a:cxn ang="0">
                      <a:pos x="connsiteX2480" y="connsiteY2480"/>
                    </a:cxn>
                    <a:cxn ang="0">
                      <a:pos x="connsiteX2481" y="connsiteY2481"/>
                    </a:cxn>
                    <a:cxn ang="0">
                      <a:pos x="connsiteX2482" y="connsiteY2482"/>
                    </a:cxn>
                    <a:cxn ang="0">
                      <a:pos x="connsiteX2483" y="connsiteY2483"/>
                    </a:cxn>
                    <a:cxn ang="0">
                      <a:pos x="connsiteX2484" y="connsiteY2484"/>
                    </a:cxn>
                    <a:cxn ang="0">
                      <a:pos x="connsiteX2485" y="connsiteY2485"/>
                    </a:cxn>
                    <a:cxn ang="0">
                      <a:pos x="connsiteX2486" y="connsiteY2486"/>
                    </a:cxn>
                    <a:cxn ang="0">
                      <a:pos x="connsiteX2487" y="connsiteY2487"/>
                    </a:cxn>
                    <a:cxn ang="0">
                      <a:pos x="connsiteX2488" y="connsiteY2488"/>
                    </a:cxn>
                    <a:cxn ang="0">
                      <a:pos x="connsiteX2489" y="connsiteY2489"/>
                    </a:cxn>
                    <a:cxn ang="0">
                      <a:pos x="connsiteX2490" y="connsiteY2490"/>
                    </a:cxn>
                    <a:cxn ang="0">
                      <a:pos x="connsiteX2491" y="connsiteY2491"/>
                    </a:cxn>
                    <a:cxn ang="0">
                      <a:pos x="connsiteX2492" y="connsiteY2492"/>
                    </a:cxn>
                    <a:cxn ang="0">
                      <a:pos x="connsiteX2493" y="connsiteY2493"/>
                    </a:cxn>
                    <a:cxn ang="0">
                      <a:pos x="connsiteX2494" y="connsiteY2494"/>
                    </a:cxn>
                    <a:cxn ang="0">
                      <a:pos x="connsiteX2495" y="connsiteY2495"/>
                    </a:cxn>
                    <a:cxn ang="0">
                      <a:pos x="connsiteX2496" y="connsiteY2496"/>
                    </a:cxn>
                    <a:cxn ang="0">
                      <a:pos x="connsiteX2497" y="connsiteY2497"/>
                    </a:cxn>
                    <a:cxn ang="0">
                      <a:pos x="connsiteX2498" y="connsiteY2498"/>
                    </a:cxn>
                    <a:cxn ang="0">
                      <a:pos x="connsiteX2499" y="connsiteY2499"/>
                    </a:cxn>
                    <a:cxn ang="0">
                      <a:pos x="connsiteX2500" y="connsiteY2500"/>
                    </a:cxn>
                    <a:cxn ang="0">
                      <a:pos x="connsiteX2501" y="connsiteY2501"/>
                    </a:cxn>
                    <a:cxn ang="0">
                      <a:pos x="connsiteX2502" y="connsiteY2502"/>
                    </a:cxn>
                    <a:cxn ang="0">
                      <a:pos x="connsiteX2503" y="connsiteY2503"/>
                    </a:cxn>
                    <a:cxn ang="0">
                      <a:pos x="connsiteX2504" y="connsiteY2504"/>
                    </a:cxn>
                    <a:cxn ang="0">
                      <a:pos x="connsiteX2505" y="connsiteY2505"/>
                    </a:cxn>
                    <a:cxn ang="0">
                      <a:pos x="connsiteX2506" y="connsiteY2506"/>
                    </a:cxn>
                    <a:cxn ang="0">
                      <a:pos x="connsiteX2507" y="connsiteY2507"/>
                    </a:cxn>
                    <a:cxn ang="0">
                      <a:pos x="connsiteX2508" y="connsiteY2508"/>
                    </a:cxn>
                    <a:cxn ang="0">
                      <a:pos x="connsiteX2509" y="connsiteY2509"/>
                    </a:cxn>
                    <a:cxn ang="0">
                      <a:pos x="connsiteX2510" y="connsiteY2510"/>
                    </a:cxn>
                    <a:cxn ang="0">
                      <a:pos x="connsiteX2511" y="connsiteY2511"/>
                    </a:cxn>
                    <a:cxn ang="0">
                      <a:pos x="connsiteX2512" y="connsiteY2512"/>
                    </a:cxn>
                    <a:cxn ang="0">
                      <a:pos x="connsiteX2513" y="connsiteY2513"/>
                    </a:cxn>
                    <a:cxn ang="0">
                      <a:pos x="connsiteX2514" y="connsiteY2514"/>
                    </a:cxn>
                    <a:cxn ang="0">
                      <a:pos x="connsiteX2515" y="connsiteY2515"/>
                    </a:cxn>
                    <a:cxn ang="0">
                      <a:pos x="connsiteX2516" y="connsiteY2516"/>
                    </a:cxn>
                    <a:cxn ang="0">
                      <a:pos x="connsiteX2517" y="connsiteY2517"/>
                    </a:cxn>
                    <a:cxn ang="0">
                      <a:pos x="connsiteX2518" y="connsiteY2518"/>
                    </a:cxn>
                    <a:cxn ang="0">
                      <a:pos x="connsiteX2519" y="connsiteY2519"/>
                    </a:cxn>
                    <a:cxn ang="0">
                      <a:pos x="connsiteX2520" y="connsiteY2520"/>
                    </a:cxn>
                    <a:cxn ang="0">
                      <a:pos x="connsiteX2521" y="connsiteY2521"/>
                    </a:cxn>
                    <a:cxn ang="0">
                      <a:pos x="connsiteX2522" y="connsiteY2522"/>
                    </a:cxn>
                    <a:cxn ang="0">
                      <a:pos x="connsiteX2523" y="connsiteY2523"/>
                    </a:cxn>
                    <a:cxn ang="0">
                      <a:pos x="connsiteX2524" y="connsiteY2524"/>
                    </a:cxn>
                    <a:cxn ang="0">
                      <a:pos x="connsiteX2525" y="connsiteY2525"/>
                    </a:cxn>
                    <a:cxn ang="0">
                      <a:pos x="connsiteX2526" y="connsiteY2526"/>
                    </a:cxn>
                    <a:cxn ang="0">
                      <a:pos x="connsiteX2527" y="connsiteY2527"/>
                    </a:cxn>
                    <a:cxn ang="0">
                      <a:pos x="connsiteX2528" y="connsiteY2528"/>
                    </a:cxn>
                    <a:cxn ang="0">
                      <a:pos x="connsiteX2529" y="connsiteY2529"/>
                    </a:cxn>
                    <a:cxn ang="0">
                      <a:pos x="connsiteX2530" y="connsiteY2530"/>
                    </a:cxn>
                    <a:cxn ang="0">
                      <a:pos x="connsiteX2531" y="connsiteY2531"/>
                    </a:cxn>
                    <a:cxn ang="0">
                      <a:pos x="connsiteX2532" y="connsiteY2532"/>
                    </a:cxn>
                    <a:cxn ang="0">
                      <a:pos x="connsiteX2533" y="connsiteY2533"/>
                    </a:cxn>
                    <a:cxn ang="0">
                      <a:pos x="connsiteX2534" y="connsiteY2534"/>
                    </a:cxn>
                    <a:cxn ang="0">
                      <a:pos x="connsiteX2535" y="connsiteY2535"/>
                    </a:cxn>
                    <a:cxn ang="0">
                      <a:pos x="connsiteX2536" y="connsiteY2536"/>
                    </a:cxn>
                    <a:cxn ang="0">
                      <a:pos x="connsiteX2537" y="connsiteY2537"/>
                    </a:cxn>
                    <a:cxn ang="0">
                      <a:pos x="connsiteX2538" y="connsiteY2538"/>
                    </a:cxn>
                    <a:cxn ang="0">
                      <a:pos x="connsiteX2539" y="connsiteY2539"/>
                    </a:cxn>
                    <a:cxn ang="0">
                      <a:pos x="connsiteX2540" y="connsiteY2540"/>
                    </a:cxn>
                    <a:cxn ang="0">
                      <a:pos x="connsiteX2541" y="connsiteY2541"/>
                    </a:cxn>
                    <a:cxn ang="0">
                      <a:pos x="connsiteX2542" y="connsiteY2542"/>
                    </a:cxn>
                    <a:cxn ang="0">
                      <a:pos x="connsiteX2543" y="connsiteY2543"/>
                    </a:cxn>
                    <a:cxn ang="0">
                      <a:pos x="connsiteX2544" y="connsiteY2544"/>
                    </a:cxn>
                    <a:cxn ang="0">
                      <a:pos x="connsiteX2545" y="connsiteY2545"/>
                    </a:cxn>
                    <a:cxn ang="0">
                      <a:pos x="connsiteX2546" y="connsiteY2546"/>
                    </a:cxn>
                    <a:cxn ang="0">
                      <a:pos x="connsiteX2547" y="connsiteY2547"/>
                    </a:cxn>
                    <a:cxn ang="0">
                      <a:pos x="connsiteX2548" y="connsiteY2548"/>
                    </a:cxn>
                    <a:cxn ang="0">
                      <a:pos x="connsiteX2549" y="connsiteY2549"/>
                    </a:cxn>
                    <a:cxn ang="0">
                      <a:pos x="connsiteX2550" y="connsiteY2550"/>
                    </a:cxn>
                    <a:cxn ang="0">
                      <a:pos x="connsiteX2551" y="connsiteY2551"/>
                    </a:cxn>
                    <a:cxn ang="0">
                      <a:pos x="connsiteX2552" y="connsiteY2552"/>
                    </a:cxn>
                    <a:cxn ang="0">
                      <a:pos x="connsiteX2553" y="connsiteY2553"/>
                    </a:cxn>
                    <a:cxn ang="0">
                      <a:pos x="connsiteX2554" y="connsiteY2554"/>
                    </a:cxn>
                    <a:cxn ang="0">
                      <a:pos x="connsiteX2555" y="connsiteY2555"/>
                    </a:cxn>
                    <a:cxn ang="0">
                      <a:pos x="connsiteX2556" y="connsiteY2556"/>
                    </a:cxn>
                    <a:cxn ang="0">
                      <a:pos x="connsiteX2557" y="connsiteY2557"/>
                    </a:cxn>
                    <a:cxn ang="0">
                      <a:pos x="connsiteX2558" y="connsiteY2558"/>
                    </a:cxn>
                    <a:cxn ang="0">
                      <a:pos x="connsiteX2559" y="connsiteY2559"/>
                    </a:cxn>
                    <a:cxn ang="0">
                      <a:pos x="connsiteX2560" y="connsiteY2560"/>
                    </a:cxn>
                    <a:cxn ang="0">
                      <a:pos x="connsiteX2561" y="connsiteY2561"/>
                    </a:cxn>
                    <a:cxn ang="0">
                      <a:pos x="connsiteX2562" y="connsiteY2562"/>
                    </a:cxn>
                    <a:cxn ang="0">
                      <a:pos x="connsiteX2563" y="connsiteY2563"/>
                    </a:cxn>
                    <a:cxn ang="0">
                      <a:pos x="connsiteX2564" y="connsiteY2564"/>
                    </a:cxn>
                    <a:cxn ang="0">
                      <a:pos x="connsiteX2565" y="connsiteY2565"/>
                    </a:cxn>
                    <a:cxn ang="0">
                      <a:pos x="connsiteX2566" y="connsiteY2566"/>
                    </a:cxn>
                    <a:cxn ang="0">
                      <a:pos x="connsiteX2567" y="connsiteY2567"/>
                    </a:cxn>
                    <a:cxn ang="0">
                      <a:pos x="connsiteX2568" y="connsiteY2568"/>
                    </a:cxn>
                    <a:cxn ang="0">
                      <a:pos x="connsiteX2569" y="connsiteY2569"/>
                    </a:cxn>
                    <a:cxn ang="0">
                      <a:pos x="connsiteX2570" y="connsiteY2570"/>
                    </a:cxn>
                    <a:cxn ang="0">
                      <a:pos x="connsiteX2571" y="connsiteY2571"/>
                    </a:cxn>
                    <a:cxn ang="0">
                      <a:pos x="connsiteX2572" y="connsiteY2572"/>
                    </a:cxn>
                    <a:cxn ang="0">
                      <a:pos x="connsiteX2573" y="connsiteY2573"/>
                    </a:cxn>
                    <a:cxn ang="0">
                      <a:pos x="connsiteX2574" y="connsiteY2574"/>
                    </a:cxn>
                    <a:cxn ang="0">
                      <a:pos x="connsiteX2575" y="connsiteY2575"/>
                    </a:cxn>
                    <a:cxn ang="0">
                      <a:pos x="connsiteX2576" y="connsiteY2576"/>
                    </a:cxn>
                    <a:cxn ang="0">
                      <a:pos x="connsiteX2577" y="connsiteY2577"/>
                    </a:cxn>
                    <a:cxn ang="0">
                      <a:pos x="connsiteX2578" y="connsiteY2578"/>
                    </a:cxn>
                    <a:cxn ang="0">
                      <a:pos x="connsiteX2579" y="connsiteY2579"/>
                    </a:cxn>
                    <a:cxn ang="0">
                      <a:pos x="connsiteX2580" y="connsiteY2580"/>
                    </a:cxn>
                    <a:cxn ang="0">
                      <a:pos x="connsiteX2581" y="connsiteY2581"/>
                    </a:cxn>
                    <a:cxn ang="0">
                      <a:pos x="connsiteX2582" y="connsiteY2582"/>
                    </a:cxn>
                    <a:cxn ang="0">
                      <a:pos x="connsiteX2583" y="connsiteY2583"/>
                    </a:cxn>
                    <a:cxn ang="0">
                      <a:pos x="connsiteX2584" y="connsiteY2584"/>
                    </a:cxn>
                    <a:cxn ang="0">
                      <a:pos x="connsiteX2585" y="connsiteY2585"/>
                    </a:cxn>
                    <a:cxn ang="0">
                      <a:pos x="connsiteX2586" y="connsiteY2586"/>
                    </a:cxn>
                    <a:cxn ang="0">
                      <a:pos x="connsiteX2587" y="connsiteY2587"/>
                    </a:cxn>
                    <a:cxn ang="0">
                      <a:pos x="connsiteX2588" y="connsiteY2588"/>
                    </a:cxn>
                    <a:cxn ang="0">
                      <a:pos x="connsiteX2589" y="connsiteY2589"/>
                    </a:cxn>
                    <a:cxn ang="0">
                      <a:pos x="connsiteX2590" y="connsiteY2590"/>
                    </a:cxn>
                    <a:cxn ang="0">
                      <a:pos x="connsiteX2591" y="connsiteY2591"/>
                    </a:cxn>
                    <a:cxn ang="0">
                      <a:pos x="connsiteX2592" y="connsiteY2592"/>
                    </a:cxn>
                    <a:cxn ang="0">
                      <a:pos x="connsiteX2593" y="connsiteY2593"/>
                    </a:cxn>
                    <a:cxn ang="0">
                      <a:pos x="connsiteX2594" y="connsiteY2594"/>
                    </a:cxn>
                    <a:cxn ang="0">
                      <a:pos x="connsiteX2595" y="connsiteY2595"/>
                    </a:cxn>
                    <a:cxn ang="0">
                      <a:pos x="connsiteX2596" y="connsiteY2596"/>
                    </a:cxn>
                    <a:cxn ang="0">
                      <a:pos x="connsiteX2597" y="connsiteY2597"/>
                    </a:cxn>
                    <a:cxn ang="0">
                      <a:pos x="connsiteX2598" y="connsiteY2598"/>
                    </a:cxn>
                    <a:cxn ang="0">
                      <a:pos x="connsiteX2599" y="connsiteY2599"/>
                    </a:cxn>
                    <a:cxn ang="0">
                      <a:pos x="connsiteX2600" y="connsiteY2600"/>
                    </a:cxn>
                    <a:cxn ang="0">
                      <a:pos x="connsiteX2601" y="connsiteY2601"/>
                    </a:cxn>
                    <a:cxn ang="0">
                      <a:pos x="connsiteX2602" y="connsiteY2602"/>
                    </a:cxn>
                    <a:cxn ang="0">
                      <a:pos x="connsiteX2603" y="connsiteY2603"/>
                    </a:cxn>
                    <a:cxn ang="0">
                      <a:pos x="connsiteX2604" y="connsiteY2604"/>
                    </a:cxn>
                    <a:cxn ang="0">
                      <a:pos x="connsiteX2605" y="connsiteY2605"/>
                    </a:cxn>
                    <a:cxn ang="0">
                      <a:pos x="connsiteX2606" y="connsiteY2606"/>
                    </a:cxn>
                    <a:cxn ang="0">
                      <a:pos x="connsiteX2607" y="connsiteY2607"/>
                    </a:cxn>
                    <a:cxn ang="0">
                      <a:pos x="connsiteX2608" y="connsiteY2608"/>
                    </a:cxn>
                    <a:cxn ang="0">
                      <a:pos x="connsiteX2609" y="connsiteY2609"/>
                    </a:cxn>
                    <a:cxn ang="0">
                      <a:pos x="connsiteX2610" y="connsiteY2610"/>
                    </a:cxn>
                    <a:cxn ang="0">
                      <a:pos x="connsiteX2611" y="connsiteY2611"/>
                    </a:cxn>
                    <a:cxn ang="0">
                      <a:pos x="connsiteX2612" y="connsiteY2612"/>
                    </a:cxn>
                    <a:cxn ang="0">
                      <a:pos x="connsiteX2613" y="connsiteY2613"/>
                    </a:cxn>
                    <a:cxn ang="0">
                      <a:pos x="connsiteX2614" y="connsiteY2614"/>
                    </a:cxn>
                    <a:cxn ang="0">
                      <a:pos x="connsiteX2615" y="connsiteY2615"/>
                    </a:cxn>
                    <a:cxn ang="0">
                      <a:pos x="connsiteX2616" y="connsiteY2616"/>
                    </a:cxn>
                    <a:cxn ang="0">
                      <a:pos x="connsiteX2617" y="connsiteY2617"/>
                    </a:cxn>
                    <a:cxn ang="0">
                      <a:pos x="connsiteX2618" y="connsiteY2618"/>
                    </a:cxn>
                    <a:cxn ang="0">
                      <a:pos x="connsiteX2619" y="connsiteY2619"/>
                    </a:cxn>
                    <a:cxn ang="0">
                      <a:pos x="connsiteX2620" y="connsiteY2620"/>
                    </a:cxn>
                    <a:cxn ang="0">
                      <a:pos x="connsiteX2621" y="connsiteY2621"/>
                    </a:cxn>
                    <a:cxn ang="0">
                      <a:pos x="connsiteX2622" y="connsiteY2622"/>
                    </a:cxn>
                    <a:cxn ang="0">
                      <a:pos x="connsiteX2623" y="connsiteY2623"/>
                    </a:cxn>
                    <a:cxn ang="0">
                      <a:pos x="connsiteX2624" y="connsiteY2624"/>
                    </a:cxn>
                    <a:cxn ang="0">
                      <a:pos x="connsiteX2625" y="connsiteY2625"/>
                    </a:cxn>
                    <a:cxn ang="0">
                      <a:pos x="connsiteX2626" y="connsiteY2626"/>
                    </a:cxn>
                    <a:cxn ang="0">
                      <a:pos x="connsiteX2627" y="connsiteY2627"/>
                    </a:cxn>
                    <a:cxn ang="0">
                      <a:pos x="connsiteX2628" y="connsiteY2628"/>
                    </a:cxn>
                    <a:cxn ang="0">
                      <a:pos x="connsiteX2629" y="connsiteY2629"/>
                    </a:cxn>
                    <a:cxn ang="0">
                      <a:pos x="connsiteX2630" y="connsiteY2630"/>
                    </a:cxn>
                    <a:cxn ang="0">
                      <a:pos x="connsiteX2631" y="connsiteY2631"/>
                    </a:cxn>
                    <a:cxn ang="0">
                      <a:pos x="connsiteX2632" y="connsiteY2632"/>
                    </a:cxn>
                    <a:cxn ang="0">
                      <a:pos x="connsiteX2633" y="connsiteY2633"/>
                    </a:cxn>
                    <a:cxn ang="0">
                      <a:pos x="connsiteX2634" y="connsiteY2634"/>
                    </a:cxn>
                    <a:cxn ang="0">
                      <a:pos x="connsiteX2635" y="connsiteY2635"/>
                    </a:cxn>
                    <a:cxn ang="0">
                      <a:pos x="connsiteX2636" y="connsiteY2636"/>
                    </a:cxn>
                    <a:cxn ang="0">
                      <a:pos x="connsiteX2637" y="connsiteY2637"/>
                    </a:cxn>
                    <a:cxn ang="0">
                      <a:pos x="connsiteX2638" y="connsiteY2638"/>
                    </a:cxn>
                    <a:cxn ang="0">
                      <a:pos x="connsiteX2639" y="connsiteY2639"/>
                    </a:cxn>
                    <a:cxn ang="0">
                      <a:pos x="connsiteX2640" y="connsiteY2640"/>
                    </a:cxn>
                    <a:cxn ang="0">
                      <a:pos x="connsiteX2641" y="connsiteY2641"/>
                    </a:cxn>
                    <a:cxn ang="0">
                      <a:pos x="connsiteX2642" y="connsiteY2642"/>
                    </a:cxn>
                    <a:cxn ang="0">
                      <a:pos x="connsiteX2643" y="connsiteY2643"/>
                    </a:cxn>
                    <a:cxn ang="0">
                      <a:pos x="connsiteX2644" y="connsiteY2644"/>
                    </a:cxn>
                    <a:cxn ang="0">
                      <a:pos x="connsiteX2645" y="connsiteY2645"/>
                    </a:cxn>
                    <a:cxn ang="0">
                      <a:pos x="connsiteX2646" y="connsiteY2646"/>
                    </a:cxn>
                    <a:cxn ang="0">
                      <a:pos x="connsiteX2647" y="connsiteY2647"/>
                    </a:cxn>
                    <a:cxn ang="0">
                      <a:pos x="connsiteX2648" y="connsiteY2648"/>
                    </a:cxn>
                    <a:cxn ang="0">
                      <a:pos x="connsiteX2649" y="connsiteY2649"/>
                    </a:cxn>
                    <a:cxn ang="0">
                      <a:pos x="connsiteX2650" y="connsiteY2650"/>
                    </a:cxn>
                    <a:cxn ang="0">
                      <a:pos x="connsiteX2651" y="connsiteY2651"/>
                    </a:cxn>
                    <a:cxn ang="0">
                      <a:pos x="connsiteX2652" y="connsiteY2652"/>
                    </a:cxn>
                    <a:cxn ang="0">
                      <a:pos x="connsiteX2653" y="connsiteY2653"/>
                    </a:cxn>
                    <a:cxn ang="0">
                      <a:pos x="connsiteX2654" y="connsiteY2654"/>
                    </a:cxn>
                    <a:cxn ang="0">
                      <a:pos x="connsiteX2655" y="connsiteY2655"/>
                    </a:cxn>
                    <a:cxn ang="0">
                      <a:pos x="connsiteX2656" y="connsiteY2656"/>
                    </a:cxn>
                    <a:cxn ang="0">
                      <a:pos x="connsiteX2657" y="connsiteY2657"/>
                    </a:cxn>
                    <a:cxn ang="0">
                      <a:pos x="connsiteX2658" y="connsiteY2658"/>
                    </a:cxn>
                    <a:cxn ang="0">
                      <a:pos x="connsiteX2659" y="connsiteY2659"/>
                    </a:cxn>
                    <a:cxn ang="0">
                      <a:pos x="connsiteX2660" y="connsiteY2660"/>
                    </a:cxn>
                    <a:cxn ang="0">
                      <a:pos x="connsiteX2661" y="connsiteY2661"/>
                    </a:cxn>
                    <a:cxn ang="0">
                      <a:pos x="connsiteX2662" y="connsiteY2662"/>
                    </a:cxn>
                    <a:cxn ang="0">
                      <a:pos x="connsiteX2663" y="connsiteY2663"/>
                    </a:cxn>
                    <a:cxn ang="0">
                      <a:pos x="connsiteX2664" y="connsiteY2664"/>
                    </a:cxn>
                    <a:cxn ang="0">
                      <a:pos x="connsiteX2665" y="connsiteY2665"/>
                    </a:cxn>
                    <a:cxn ang="0">
                      <a:pos x="connsiteX2666" y="connsiteY2666"/>
                    </a:cxn>
                    <a:cxn ang="0">
                      <a:pos x="connsiteX2667" y="connsiteY2667"/>
                    </a:cxn>
                    <a:cxn ang="0">
                      <a:pos x="connsiteX2668" y="connsiteY2668"/>
                    </a:cxn>
                    <a:cxn ang="0">
                      <a:pos x="connsiteX2669" y="connsiteY2669"/>
                    </a:cxn>
                    <a:cxn ang="0">
                      <a:pos x="connsiteX2670" y="connsiteY2670"/>
                    </a:cxn>
                    <a:cxn ang="0">
                      <a:pos x="connsiteX2671" y="connsiteY2671"/>
                    </a:cxn>
                    <a:cxn ang="0">
                      <a:pos x="connsiteX2672" y="connsiteY2672"/>
                    </a:cxn>
                    <a:cxn ang="0">
                      <a:pos x="connsiteX2673" y="connsiteY2673"/>
                    </a:cxn>
                    <a:cxn ang="0">
                      <a:pos x="connsiteX2674" y="connsiteY2674"/>
                    </a:cxn>
                    <a:cxn ang="0">
                      <a:pos x="connsiteX2675" y="connsiteY2675"/>
                    </a:cxn>
                    <a:cxn ang="0">
                      <a:pos x="connsiteX2676" y="connsiteY2676"/>
                    </a:cxn>
                    <a:cxn ang="0">
                      <a:pos x="connsiteX2677" y="connsiteY2677"/>
                    </a:cxn>
                    <a:cxn ang="0">
                      <a:pos x="connsiteX2678" y="connsiteY2678"/>
                    </a:cxn>
                    <a:cxn ang="0">
                      <a:pos x="connsiteX2679" y="connsiteY2679"/>
                    </a:cxn>
                    <a:cxn ang="0">
                      <a:pos x="connsiteX2680" y="connsiteY2680"/>
                    </a:cxn>
                    <a:cxn ang="0">
                      <a:pos x="connsiteX2681" y="connsiteY2681"/>
                    </a:cxn>
                    <a:cxn ang="0">
                      <a:pos x="connsiteX2682" y="connsiteY2682"/>
                    </a:cxn>
                    <a:cxn ang="0">
                      <a:pos x="connsiteX2683" y="connsiteY2683"/>
                    </a:cxn>
                    <a:cxn ang="0">
                      <a:pos x="connsiteX2684" y="connsiteY2684"/>
                    </a:cxn>
                    <a:cxn ang="0">
                      <a:pos x="connsiteX2685" y="connsiteY2685"/>
                    </a:cxn>
                    <a:cxn ang="0">
                      <a:pos x="connsiteX2686" y="connsiteY2686"/>
                    </a:cxn>
                    <a:cxn ang="0">
                      <a:pos x="connsiteX2687" y="connsiteY2687"/>
                    </a:cxn>
                    <a:cxn ang="0">
                      <a:pos x="connsiteX2688" y="connsiteY2688"/>
                    </a:cxn>
                    <a:cxn ang="0">
                      <a:pos x="connsiteX2689" y="connsiteY2689"/>
                    </a:cxn>
                    <a:cxn ang="0">
                      <a:pos x="connsiteX2690" y="connsiteY2690"/>
                    </a:cxn>
                    <a:cxn ang="0">
                      <a:pos x="connsiteX2691" y="connsiteY2691"/>
                    </a:cxn>
                    <a:cxn ang="0">
                      <a:pos x="connsiteX2692" y="connsiteY2692"/>
                    </a:cxn>
                    <a:cxn ang="0">
                      <a:pos x="connsiteX2693" y="connsiteY2693"/>
                    </a:cxn>
                    <a:cxn ang="0">
                      <a:pos x="connsiteX2694" y="connsiteY2694"/>
                    </a:cxn>
                    <a:cxn ang="0">
                      <a:pos x="connsiteX2695" y="connsiteY2695"/>
                    </a:cxn>
                    <a:cxn ang="0">
                      <a:pos x="connsiteX2696" y="connsiteY2696"/>
                    </a:cxn>
                    <a:cxn ang="0">
                      <a:pos x="connsiteX2697" y="connsiteY2697"/>
                    </a:cxn>
                    <a:cxn ang="0">
                      <a:pos x="connsiteX2698" y="connsiteY2698"/>
                    </a:cxn>
                    <a:cxn ang="0">
                      <a:pos x="connsiteX2699" y="connsiteY2699"/>
                    </a:cxn>
                    <a:cxn ang="0">
                      <a:pos x="connsiteX2700" y="connsiteY2700"/>
                    </a:cxn>
                    <a:cxn ang="0">
                      <a:pos x="connsiteX2701" y="connsiteY2701"/>
                    </a:cxn>
                    <a:cxn ang="0">
                      <a:pos x="connsiteX2702" y="connsiteY2702"/>
                    </a:cxn>
                    <a:cxn ang="0">
                      <a:pos x="connsiteX2703" y="connsiteY2703"/>
                    </a:cxn>
                    <a:cxn ang="0">
                      <a:pos x="connsiteX2704" y="connsiteY2704"/>
                    </a:cxn>
                    <a:cxn ang="0">
                      <a:pos x="connsiteX2705" y="connsiteY2705"/>
                    </a:cxn>
                    <a:cxn ang="0">
                      <a:pos x="connsiteX2706" y="connsiteY2706"/>
                    </a:cxn>
                    <a:cxn ang="0">
                      <a:pos x="connsiteX2707" y="connsiteY2707"/>
                    </a:cxn>
                    <a:cxn ang="0">
                      <a:pos x="connsiteX2708" y="connsiteY2708"/>
                    </a:cxn>
                    <a:cxn ang="0">
                      <a:pos x="connsiteX2709" y="connsiteY2709"/>
                    </a:cxn>
                    <a:cxn ang="0">
                      <a:pos x="connsiteX2710" y="connsiteY2710"/>
                    </a:cxn>
                    <a:cxn ang="0">
                      <a:pos x="connsiteX2711" y="connsiteY2711"/>
                    </a:cxn>
                    <a:cxn ang="0">
                      <a:pos x="connsiteX2712" y="connsiteY2712"/>
                    </a:cxn>
                    <a:cxn ang="0">
                      <a:pos x="connsiteX2713" y="connsiteY2713"/>
                    </a:cxn>
                    <a:cxn ang="0">
                      <a:pos x="connsiteX2714" y="connsiteY2714"/>
                    </a:cxn>
                    <a:cxn ang="0">
                      <a:pos x="connsiteX2715" y="connsiteY2715"/>
                    </a:cxn>
                    <a:cxn ang="0">
                      <a:pos x="connsiteX2716" y="connsiteY2716"/>
                    </a:cxn>
                    <a:cxn ang="0">
                      <a:pos x="connsiteX2717" y="connsiteY2717"/>
                    </a:cxn>
                  </a:cxnLst>
                  <a:rect l="l" t="t" r="r" b="b"/>
                  <a:pathLst>
                    <a:path w="10584443" h="10574897">
                      <a:moveTo>
                        <a:pt x="3934138" y="10530275"/>
                      </a:moveTo>
                      <a:cubicBezTo>
                        <a:pt x="3945974" y="10528973"/>
                        <a:pt x="3958149" y="10530753"/>
                        <a:pt x="3969416" y="10535751"/>
                      </a:cubicBezTo>
                      <a:cubicBezTo>
                        <a:pt x="3963249" y="10551511"/>
                        <a:pt x="3942007" y="10556307"/>
                        <a:pt x="3900895" y="10543288"/>
                      </a:cubicBezTo>
                      <a:cubicBezTo>
                        <a:pt x="3910806" y="10535960"/>
                        <a:pt x="3922303" y="10531577"/>
                        <a:pt x="3934138" y="10530275"/>
                      </a:cubicBezTo>
                      <a:close/>
                      <a:moveTo>
                        <a:pt x="4094431" y="10513400"/>
                      </a:moveTo>
                      <a:cubicBezTo>
                        <a:pt x="4107298" y="10512815"/>
                        <a:pt x="4120291" y="10514998"/>
                        <a:pt x="4132495" y="10519990"/>
                      </a:cubicBezTo>
                      <a:cubicBezTo>
                        <a:pt x="4125643" y="10522732"/>
                        <a:pt x="4110568" y="10523417"/>
                        <a:pt x="4118105" y="10530269"/>
                      </a:cubicBezTo>
                      <a:cubicBezTo>
                        <a:pt x="4097523" y="10532958"/>
                        <a:pt x="4076595" y="10530607"/>
                        <a:pt x="4057122" y="10523417"/>
                      </a:cubicBezTo>
                      <a:cubicBezTo>
                        <a:pt x="4068823" y="10517338"/>
                        <a:pt x="4081564" y="10513985"/>
                        <a:pt x="4094431" y="10513400"/>
                      </a:cubicBezTo>
                      <a:close/>
                      <a:moveTo>
                        <a:pt x="5779041" y="10502861"/>
                      </a:moveTo>
                      <a:cubicBezTo>
                        <a:pt x="5740670" y="10513139"/>
                        <a:pt x="5708465" y="10495324"/>
                        <a:pt x="5672149" y="10513139"/>
                      </a:cubicBezTo>
                      <a:lnTo>
                        <a:pt x="5674205" y="10513825"/>
                      </a:lnTo>
                      <a:cubicBezTo>
                        <a:pt x="5709296" y="10523358"/>
                        <a:pt x="5746682" y="10519448"/>
                        <a:pt x="5779041" y="10502861"/>
                      </a:cubicBezTo>
                      <a:close/>
                      <a:moveTo>
                        <a:pt x="6438211" y="10439821"/>
                      </a:moveTo>
                      <a:cubicBezTo>
                        <a:pt x="6451230" y="10444617"/>
                        <a:pt x="6478639" y="10445988"/>
                        <a:pt x="6469046" y="10455580"/>
                      </a:cubicBezTo>
                      <a:cubicBezTo>
                        <a:pt x="6443008" y="10446673"/>
                        <a:pt x="6423822" y="10474081"/>
                        <a:pt x="6400525" y="10474081"/>
                      </a:cubicBezTo>
                      <a:cubicBezTo>
                        <a:pt x="6402581" y="10464489"/>
                        <a:pt x="6411488" y="10453525"/>
                        <a:pt x="6438211" y="10439821"/>
                      </a:cubicBezTo>
                      <a:close/>
                      <a:moveTo>
                        <a:pt x="3032735" y="10415154"/>
                      </a:moveTo>
                      <a:cubicBezTo>
                        <a:pt x="3057403" y="10415154"/>
                        <a:pt x="3129349" y="10438451"/>
                        <a:pt x="3108108" y="10448730"/>
                      </a:cubicBezTo>
                      <a:cubicBezTo>
                        <a:pt x="3090978" y="10436395"/>
                        <a:pt x="3086181" y="10459692"/>
                        <a:pt x="3073162" y="10448730"/>
                      </a:cubicBezTo>
                      <a:cubicBezTo>
                        <a:pt x="3060143" y="10437766"/>
                        <a:pt x="3043013" y="10432284"/>
                        <a:pt x="3032735" y="10415154"/>
                      </a:cubicBezTo>
                      <a:close/>
                      <a:moveTo>
                        <a:pt x="3465894" y="10399766"/>
                      </a:moveTo>
                      <a:cubicBezTo>
                        <a:pt x="3469698" y="10399748"/>
                        <a:pt x="3474773" y="10400251"/>
                        <a:pt x="3481539" y="10401450"/>
                      </a:cubicBezTo>
                      <a:cubicBezTo>
                        <a:pt x="3526763" y="10428858"/>
                        <a:pt x="3432204" y="10404190"/>
                        <a:pt x="3477428" y="10432969"/>
                      </a:cubicBezTo>
                      <a:lnTo>
                        <a:pt x="3454131" y="10432969"/>
                      </a:lnTo>
                      <a:cubicBezTo>
                        <a:pt x="3447279" y="10424747"/>
                        <a:pt x="3436316" y="10423376"/>
                        <a:pt x="3428093" y="10417210"/>
                      </a:cubicBezTo>
                      <a:cubicBezTo>
                        <a:pt x="3474859" y="10425603"/>
                        <a:pt x="3439260" y="10399897"/>
                        <a:pt x="3465894" y="10399766"/>
                      </a:cubicBezTo>
                      <a:close/>
                      <a:moveTo>
                        <a:pt x="6372430" y="10390486"/>
                      </a:moveTo>
                      <a:cubicBezTo>
                        <a:pt x="6403264" y="10398023"/>
                        <a:pt x="6405321" y="10423376"/>
                        <a:pt x="6366949" y="10431599"/>
                      </a:cubicBezTo>
                      <a:cubicBezTo>
                        <a:pt x="6333374" y="10425431"/>
                        <a:pt x="6372430" y="10403505"/>
                        <a:pt x="6372430" y="10390486"/>
                      </a:cubicBezTo>
                      <a:close/>
                      <a:moveTo>
                        <a:pt x="3937908" y="10389802"/>
                      </a:moveTo>
                      <a:lnTo>
                        <a:pt x="3939956" y="10390779"/>
                      </a:lnTo>
                      <a:lnTo>
                        <a:pt x="3939769" y="10397956"/>
                      </a:lnTo>
                      <a:cubicBezTo>
                        <a:pt x="3947854" y="10415240"/>
                        <a:pt x="4011483" y="10430229"/>
                        <a:pt x="4042060" y="10415840"/>
                      </a:cubicBezTo>
                      <a:cubicBezTo>
                        <a:pt x="4018934" y="10402992"/>
                        <a:pt x="3988099" y="10407874"/>
                        <a:pt x="3961987" y="10401290"/>
                      </a:cubicBezTo>
                      <a:lnTo>
                        <a:pt x="3939956" y="10390779"/>
                      </a:lnTo>
                      <a:lnTo>
                        <a:pt x="3939963" y="10390487"/>
                      </a:lnTo>
                      <a:close/>
                      <a:moveTo>
                        <a:pt x="6683515" y="10383634"/>
                      </a:moveTo>
                      <a:cubicBezTo>
                        <a:pt x="6707497" y="10387746"/>
                        <a:pt x="6697904" y="10401450"/>
                        <a:pt x="6735591" y="10401451"/>
                      </a:cubicBezTo>
                      <a:cubicBezTo>
                        <a:pt x="6675635" y="10428953"/>
                        <a:pt x="6610984" y="10444767"/>
                        <a:pt x="6545103" y="10448045"/>
                      </a:cubicBezTo>
                      <a:cubicBezTo>
                        <a:pt x="6594588" y="10429828"/>
                        <a:pt x="6645164" y="10414724"/>
                        <a:pt x="6696534" y="10402821"/>
                      </a:cubicBezTo>
                      <a:cubicBezTo>
                        <a:pt x="6678718" y="10399395"/>
                        <a:pt x="6676663" y="10392542"/>
                        <a:pt x="6683515" y="10383634"/>
                      </a:cubicBezTo>
                      <a:close/>
                      <a:moveTo>
                        <a:pt x="3556920" y="10382265"/>
                      </a:moveTo>
                      <a:cubicBezTo>
                        <a:pt x="3641339" y="10402670"/>
                        <a:pt x="3724410" y="10428300"/>
                        <a:pt x="3805650" y="10459008"/>
                      </a:cubicBezTo>
                      <a:cubicBezTo>
                        <a:pt x="3695192" y="10440693"/>
                        <a:pt x="3585845" y="10416216"/>
                        <a:pt x="3478121" y="10385690"/>
                      </a:cubicBezTo>
                      <a:cubicBezTo>
                        <a:pt x="3517178" y="10385690"/>
                        <a:pt x="3566513" y="10407616"/>
                        <a:pt x="3556920" y="10382265"/>
                      </a:cubicBezTo>
                      <a:close/>
                      <a:moveTo>
                        <a:pt x="3785106" y="10352116"/>
                      </a:moveTo>
                      <a:lnTo>
                        <a:pt x="3787162" y="10352802"/>
                      </a:lnTo>
                      <a:cubicBezTo>
                        <a:pt x="3823905" y="10386116"/>
                        <a:pt x="3872677" y="10402951"/>
                        <a:pt x="3922148" y="10399395"/>
                      </a:cubicBezTo>
                      <a:cubicBezTo>
                        <a:pt x="3878626" y="10377963"/>
                        <a:pt x="3832585" y="10362079"/>
                        <a:pt x="3785106" y="10352116"/>
                      </a:cubicBezTo>
                      <a:close/>
                      <a:moveTo>
                        <a:pt x="3713160" y="10350745"/>
                      </a:moveTo>
                      <a:lnTo>
                        <a:pt x="3711105" y="10352116"/>
                      </a:lnTo>
                      <a:lnTo>
                        <a:pt x="3715588" y="10352116"/>
                      </a:lnTo>
                      <a:lnTo>
                        <a:pt x="3743052" y="10367618"/>
                      </a:lnTo>
                      <a:cubicBezTo>
                        <a:pt x="3753245" y="10372672"/>
                        <a:pt x="3764208" y="10375755"/>
                        <a:pt x="3777570" y="10372672"/>
                      </a:cubicBezTo>
                      <a:lnTo>
                        <a:pt x="3754957" y="10352116"/>
                      </a:lnTo>
                      <a:lnTo>
                        <a:pt x="3715588" y="10352116"/>
                      </a:lnTo>
                      <a:close/>
                      <a:moveTo>
                        <a:pt x="3407545" y="10347318"/>
                      </a:moveTo>
                      <a:cubicBezTo>
                        <a:pt x="3445158" y="10349797"/>
                        <a:pt x="3481929" y="10359572"/>
                        <a:pt x="3515808" y="10376097"/>
                      </a:cubicBezTo>
                      <a:cubicBezTo>
                        <a:pt x="3477310" y="10381601"/>
                        <a:pt x="3438228" y="10371213"/>
                        <a:pt x="3407545" y="10347318"/>
                      </a:cubicBezTo>
                      <a:close/>
                      <a:moveTo>
                        <a:pt x="2747689" y="10302780"/>
                      </a:moveTo>
                      <a:cubicBezTo>
                        <a:pt x="2813107" y="10318175"/>
                        <a:pt x="2875905" y="10343109"/>
                        <a:pt x="2934066" y="10376783"/>
                      </a:cubicBezTo>
                      <a:cubicBezTo>
                        <a:pt x="2869630" y="10358384"/>
                        <a:pt x="2807195" y="10333594"/>
                        <a:pt x="2747689" y="10302780"/>
                      </a:cubicBezTo>
                      <a:close/>
                      <a:moveTo>
                        <a:pt x="3260224" y="10284965"/>
                      </a:moveTo>
                      <a:cubicBezTo>
                        <a:pt x="3298774" y="10296515"/>
                        <a:pt x="3335985" y="10312135"/>
                        <a:pt x="3371228" y="10331559"/>
                      </a:cubicBezTo>
                      <a:cubicBezTo>
                        <a:pt x="3324634" y="10336356"/>
                        <a:pt x="3259539" y="10300724"/>
                        <a:pt x="3260224" y="10284965"/>
                      </a:cubicBezTo>
                      <a:close/>
                      <a:moveTo>
                        <a:pt x="6821928" y="10258243"/>
                      </a:moveTo>
                      <a:cubicBezTo>
                        <a:pt x="6782871" y="10258927"/>
                        <a:pt x="6800001" y="10282910"/>
                        <a:pt x="6753407" y="10287021"/>
                      </a:cubicBezTo>
                      <a:lnTo>
                        <a:pt x="6755462" y="10287706"/>
                      </a:lnTo>
                      <a:cubicBezTo>
                        <a:pt x="6748610" y="10319911"/>
                        <a:pt x="6839058" y="10267150"/>
                        <a:pt x="6821928" y="10258243"/>
                      </a:cubicBezTo>
                      <a:close/>
                      <a:moveTo>
                        <a:pt x="6925394" y="10222611"/>
                      </a:moveTo>
                      <a:cubicBezTo>
                        <a:pt x="6904838" y="10250019"/>
                        <a:pt x="6863725" y="10258243"/>
                        <a:pt x="6867837" y="10272631"/>
                      </a:cubicBezTo>
                      <a:lnTo>
                        <a:pt x="6869892" y="10273316"/>
                      </a:lnTo>
                      <a:cubicBezTo>
                        <a:pt x="6898639" y="10269371"/>
                        <a:pt x="6926080" y="10258818"/>
                        <a:pt x="6950062" y="10242482"/>
                      </a:cubicBezTo>
                      <a:cubicBezTo>
                        <a:pt x="6929505" y="10239742"/>
                        <a:pt x="6958969" y="10222611"/>
                        <a:pt x="6925394" y="10222611"/>
                      </a:cubicBezTo>
                      <a:close/>
                      <a:moveTo>
                        <a:pt x="3202667" y="10205481"/>
                      </a:moveTo>
                      <a:cubicBezTo>
                        <a:pt x="3226153" y="10229250"/>
                        <a:pt x="3253787" y="10248525"/>
                        <a:pt x="3284207" y="10262353"/>
                      </a:cubicBezTo>
                      <a:cubicBezTo>
                        <a:pt x="3241039" y="10261667"/>
                        <a:pt x="3184852" y="10211648"/>
                        <a:pt x="3162925" y="10234944"/>
                      </a:cubicBezTo>
                      <a:cubicBezTo>
                        <a:pt x="3150591" y="10205481"/>
                        <a:pt x="3169092" y="10210277"/>
                        <a:pt x="3202667" y="10205481"/>
                      </a:cubicBezTo>
                      <a:close/>
                      <a:moveTo>
                        <a:pt x="3058949" y="10185010"/>
                      </a:moveTo>
                      <a:cubicBezTo>
                        <a:pt x="3062450" y="10184753"/>
                        <a:pt x="3067846" y="10188522"/>
                        <a:pt x="3077267" y="10199999"/>
                      </a:cubicBezTo>
                      <a:cubicBezTo>
                        <a:pt x="3058766" y="10197943"/>
                        <a:pt x="3059452" y="10206166"/>
                        <a:pt x="3077267" y="10222611"/>
                      </a:cubicBezTo>
                      <a:cubicBezTo>
                        <a:pt x="3056025" y="10230148"/>
                        <a:pt x="2998468" y="10202055"/>
                        <a:pt x="3021080" y="10196573"/>
                      </a:cubicBezTo>
                      <a:cubicBezTo>
                        <a:pt x="3054998" y="10222783"/>
                        <a:pt x="3048446" y="10185781"/>
                        <a:pt x="3058949" y="10185010"/>
                      </a:cubicBezTo>
                      <a:close/>
                      <a:moveTo>
                        <a:pt x="2577758" y="9995807"/>
                      </a:moveTo>
                      <a:cubicBezTo>
                        <a:pt x="2644908" y="10005400"/>
                        <a:pt x="2724392" y="10069810"/>
                        <a:pt x="2760023" y="10069810"/>
                      </a:cubicBezTo>
                      <a:lnTo>
                        <a:pt x="2771672" y="10086940"/>
                      </a:lnTo>
                      <a:cubicBezTo>
                        <a:pt x="2775098" y="10094477"/>
                        <a:pt x="2777839" y="10094477"/>
                        <a:pt x="2766875" y="10094477"/>
                      </a:cubicBezTo>
                      <a:cubicBezTo>
                        <a:pt x="2724392" y="10058846"/>
                        <a:pt x="2762079" y="10110921"/>
                        <a:pt x="2745634" y="10107495"/>
                      </a:cubicBezTo>
                      <a:cubicBezTo>
                        <a:pt x="2733300" y="10081458"/>
                        <a:pt x="2689447" y="10105440"/>
                        <a:pt x="2677113" y="10081458"/>
                      </a:cubicBezTo>
                      <a:cubicBezTo>
                        <a:pt x="2686021" y="10063642"/>
                        <a:pt x="2746319" y="10107495"/>
                        <a:pt x="2714800" y="10063642"/>
                      </a:cubicBezTo>
                      <a:cubicBezTo>
                        <a:pt x="2664779" y="10052679"/>
                        <a:pt x="2625037" y="10026641"/>
                        <a:pt x="2577758" y="10011566"/>
                      </a:cubicBezTo>
                      <a:cubicBezTo>
                        <a:pt x="2585981" y="10010882"/>
                        <a:pt x="2586666" y="10006085"/>
                        <a:pt x="2577758" y="9995807"/>
                      </a:cubicBezTo>
                      <a:close/>
                      <a:moveTo>
                        <a:pt x="2481144" y="9908101"/>
                      </a:moveTo>
                      <a:cubicBezTo>
                        <a:pt x="2521571" y="9935509"/>
                        <a:pt x="2503756" y="9956750"/>
                        <a:pt x="2531849" y="9973196"/>
                      </a:cubicBezTo>
                      <a:cubicBezTo>
                        <a:pt x="2492566" y="9960868"/>
                        <a:pt x="2456360" y="9940311"/>
                        <a:pt x="2425642" y="9912897"/>
                      </a:cubicBezTo>
                      <a:cubicBezTo>
                        <a:pt x="2471551" y="9934824"/>
                        <a:pt x="2485255" y="9931398"/>
                        <a:pt x="2481144" y="9908101"/>
                      </a:cubicBezTo>
                      <a:close/>
                      <a:moveTo>
                        <a:pt x="2324916" y="9889600"/>
                      </a:moveTo>
                      <a:cubicBezTo>
                        <a:pt x="2372520" y="9902834"/>
                        <a:pt x="2416698" y="9926210"/>
                        <a:pt x="2454420" y="9958121"/>
                      </a:cubicBezTo>
                      <a:cubicBezTo>
                        <a:pt x="2407577" y="9943030"/>
                        <a:pt x="2363744" y="9919839"/>
                        <a:pt x="2324916" y="9889600"/>
                      </a:cubicBezTo>
                      <a:close/>
                      <a:moveTo>
                        <a:pt x="7879964" y="9797354"/>
                      </a:moveTo>
                      <a:cubicBezTo>
                        <a:pt x="7865799" y="9797740"/>
                        <a:pt x="7838433" y="9832043"/>
                        <a:pt x="7804516" y="9832043"/>
                      </a:cubicBezTo>
                      <a:lnTo>
                        <a:pt x="7806571" y="9832728"/>
                      </a:lnTo>
                      <a:cubicBezTo>
                        <a:pt x="7811368" y="9858766"/>
                        <a:pt x="7866869" y="9813542"/>
                        <a:pt x="7889481" y="9810801"/>
                      </a:cubicBezTo>
                      <a:cubicBezTo>
                        <a:pt x="7887940" y="9800866"/>
                        <a:pt x="7884685" y="9797226"/>
                        <a:pt x="7879964" y="9797354"/>
                      </a:cubicBezTo>
                      <a:close/>
                      <a:moveTo>
                        <a:pt x="1987109" y="9749132"/>
                      </a:moveTo>
                      <a:cubicBezTo>
                        <a:pt x="2013147" y="9762836"/>
                        <a:pt x="2094687" y="9792985"/>
                        <a:pt x="2074130" y="9806004"/>
                      </a:cubicBezTo>
                      <a:cubicBezTo>
                        <a:pt x="2052204" y="9779966"/>
                        <a:pt x="2005610" y="9779281"/>
                        <a:pt x="1987109" y="9749132"/>
                      </a:cubicBezTo>
                      <a:close/>
                      <a:moveTo>
                        <a:pt x="2060426" y="9746392"/>
                      </a:moveTo>
                      <a:cubicBezTo>
                        <a:pt x="2130481" y="9769585"/>
                        <a:pt x="2195727" y="9805342"/>
                        <a:pt x="2252969" y="9851914"/>
                      </a:cubicBezTo>
                      <a:cubicBezTo>
                        <a:pt x="2182738" y="9829128"/>
                        <a:pt x="2117420" y="9793332"/>
                        <a:pt x="2060426" y="9746392"/>
                      </a:cubicBezTo>
                      <a:close/>
                      <a:moveTo>
                        <a:pt x="8020356" y="9710076"/>
                      </a:moveTo>
                      <a:lnTo>
                        <a:pt x="8015560" y="9716928"/>
                      </a:lnTo>
                      <a:lnTo>
                        <a:pt x="8020356" y="9716243"/>
                      </a:lnTo>
                      <a:cubicBezTo>
                        <a:pt x="8020024" y="9714201"/>
                        <a:pt x="8020024" y="9712118"/>
                        <a:pt x="8020356" y="9710076"/>
                      </a:cubicBezTo>
                      <a:close/>
                      <a:moveTo>
                        <a:pt x="2080982" y="9695001"/>
                      </a:moveTo>
                      <a:cubicBezTo>
                        <a:pt x="2122095" y="9748447"/>
                        <a:pt x="2278322" y="9788874"/>
                        <a:pt x="2248173" y="9826560"/>
                      </a:cubicBezTo>
                      <a:cubicBezTo>
                        <a:pt x="2210486" y="9766947"/>
                        <a:pt x="2126891" y="9760095"/>
                        <a:pt x="2073445" y="9717613"/>
                      </a:cubicBezTo>
                      <a:cubicBezTo>
                        <a:pt x="2091260" y="9723093"/>
                        <a:pt x="2065908" y="9692945"/>
                        <a:pt x="2080982" y="9695001"/>
                      </a:cubicBezTo>
                      <a:close/>
                      <a:moveTo>
                        <a:pt x="1918588" y="9661426"/>
                      </a:moveTo>
                      <a:cubicBezTo>
                        <a:pt x="1976127" y="9679059"/>
                        <a:pt x="2026691" y="9714286"/>
                        <a:pt x="2063167" y="9762152"/>
                      </a:cubicBezTo>
                      <a:cubicBezTo>
                        <a:pt x="2002869" y="9741595"/>
                        <a:pt x="1978201" y="9683353"/>
                        <a:pt x="1918588" y="9661426"/>
                      </a:cubicBezTo>
                      <a:close/>
                      <a:moveTo>
                        <a:pt x="8106692" y="9634018"/>
                      </a:moveTo>
                      <a:lnTo>
                        <a:pt x="8092303" y="9644981"/>
                      </a:lnTo>
                      <a:cubicBezTo>
                        <a:pt x="8100343" y="9644355"/>
                        <a:pt x="8108107" y="9641766"/>
                        <a:pt x="8114915" y="9637444"/>
                      </a:cubicBezTo>
                      <a:lnTo>
                        <a:pt x="8123822" y="9634018"/>
                      </a:lnTo>
                      <a:close/>
                      <a:moveTo>
                        <a:pt x="2097440" y="9562756"/>
                      </a:moveTo>
                      <a:lnTo>
                        <a:pt x="2095384" y="9564127"/>
                      </a:lnTo>
                      <a:lnTo>
                        <a:pt x="2099818" y="9564344"/>
                      </a:lnTo>
                      <a:lnTo>
                        <a:pt x="2148733" y="9597020"/>
                      </a:lnTo>
                      <a:cubicBezTo>
                        <a:pt x="2167007" y="9606444"/>
                        <a:pt x="2186342" y="9613813"/>
                        <a:pt x="2206389" y="9618944"/>
                      </a:cubicBezTo>
                      <a:cubicBezTo>
                        <a:pt x="2187887" y="9597360"/>
                        <a:pt x="2144720" y="9572692"/>
                        <a:pt x="2116776" y="9565176"/>
                      </a:cubicBezTo>
                      <a:lnTo>
                        <a:pt x="2099818" y="9564344"/>
                      </a:lnTo>
                      <a:close/>
                      <a:moveTo>
                        <a:pt x="8303218" y="9538827"/>
                      </a:moveTo>
                      <a:cubicBezTo>
                        <a:pt x="8311954" y="9539758"/>
                        <a:pt x="8312596" y="9545797"/>
                        <a:pt x="8325958" y="9542200"/>
                      </a:cubicBezTo>
                      <a:cubicBezTo>
                        <a:pt x="8315248" y="9559380"/>
                        <a:pt x="8300097" y="9573348"/>
                        <a:pt x="8282105" y="9582627"/>
                      </a:cubicBezTo>
                      <a:cubicBezTo>
                        <a:pt x="8279364" y="9572349"/>
                        <a:pt x="8291012" y="9550423"/>
                        <a:pt x="8291012" y="9540144"/>
                      </a:cubicBezTo>
                      <a:cubicBezTo>
                        <a:pt x="8296494" y="9538774"/>
                        <a:pt x="8300305" y="9538517"/>
                        <a:pt x="8303218" y="9538827"/>
                      </a:cubicBezTo>
                      <a:close/>
                      <a:moveTo>
                        <a:pt x="1791202" y="9416461"/>
                      </a:moveTo>
                      <a:lnTo>
                        <a:pt x="1792521" y="9417090"/>
                      </a:lnTo>
                      <a:lnTo>
                        <a:pt x="1792522" y="9418177"/>
                      </a:lnTo>
                      <a:close/>
                      <a:moveTo>
                        <a:pt x="1562965" y="9411325"/>
                      </a:moveTo>
                      <a:cubicBezTo>
                        <a:pt x="1619838" y="9445585"/>
                        <a:pt x="1754138" y="9505883"/>
                        <a:pt x="1795936" y="9491494"/>
                      </a:cubicBezTo>
                      <a:cubicBezTo>
                        <a:pt x="1802788" y="9522328"/>
                        <a:pt x="1845271" y="9519587"/>
                        <a:pt x="1850068" y="9551792"/>
                      </a:cubicBezTo>
                      <a:cubicBezTo>
                        <a:pt x="1824030" y="9538774"/>
                        <a:pt x="1781547" y="9508624"/>
                        <a:pt x="1789769" y="9538774"/>
                      </a:cubicBezTo>
                      <a:cubicBezTo>
                        <a:pt x="1813066" y="9572348"/>
                        <a:pt x="1880217" y="9606609"/>
                        <a:pt x="1850068" y="9551792"/>
                      </a:cubicBezTo>
                      <a:cubicBezTo>
                        <a:pt x="1900372" y="9561178"/>
                        <a:pt x="1946152" y="9586959"/>
                        <a:pt x="1980257" y="9625109"/>
                      </a:cubicBezTo>
                      <a:cubicBezTo>
                        <a:pt x="1867883" y="9590164"/>
                        <a:pt x="1796621" y="9569608"/>
                        <a:pt x="1719193" y="9537403"/>
                      </a:cubicBezTo>
                      <a:cubicBezTo>
                        <a:pt x="1757564" y="9537403"/>
                        <a:pt x="1689729" y="9504513"/>
                        <a:pt x="1700692" y="9481901"/>
                      </a:cubicBezTo>
                      <a:cubicBezTo>
                        <a:pt x="1671232" y="9481565"/>
                        <a:pt x="1642300" y="9474038"/>
                        <a:pt x="1616412" y="9459974"/>
                      </a:cubicBezTo>
                      <a:cubicBezTo>
                        <a:pt x="1582151" y="9443530"/>
                        <a:pt x="1552687" y="9422973"/>
                        <a:pt x="1562965" y="9411325"/>
                      </a:cubicBezTo>
                      <a:close/>
                      <a:moveTo>
                        <a:pt x="1806826" y="9405930"/>
                      </a:moveTo>
                      <a:cubicBezTo>
                        <a:pt x="1819074" y="9407900"/>
                        <a:pt x="1834663" y="9415437"/>
                        <a:pt x="1841172" y="9427085"/>
                      </a:cubicBezTo>
                      <a:cubicBezTo>
                        <a:pt x="1829524" y="9426401"/>
                        <a:pt x="1824728" y="9431881"/>
                        <a:pt x="1832950" y="9448327"/>
                      </a:cubicBezTo>
                      <a:cubicBezTo>
                        <a:pt x="1887081" y="9480531"/>
                        <a:pt x="1944638" y="9455864"/>
                        <a:pt x="2013159" y="9524385"/>
                      </a:cubicBezTo>
                      <a:cubicBezTo>
                        <a:pt x="1928430" y="9520084"/>
                        <a:pt x="1846878" y="9490755"/>
                        <a:pt x="1778818" y="9440104"/>
                      </a:cubicBezTo>
                      <a:cubicBezTo>
                        <a:pt x="1777448" y="9422974"/>
                        <a:pt x="1845283" y="9468197"/>
                        <a:pt x="1819246" y="9429826"/>
                      </a:cubicBezTo>
                      <a:lnTo>
                        <a:pt x="1792521" y="9417090"/>
                      </a:lnTo>
                      <a:lnTo>
                        <a:pt x="1792512" y="9407332"/>
                      </a:lnTo>
                      <a:cubicBezTo>
                        <a:pt x="1795413" y="9405351"/>
                        <a:pt x="1800702" y="9404945"/>
                        <a:pt x="1806826" y="9405930"/>
                      </a:cubicBezTo>
                      <a:close/>
                      <a:moveTo>
                        <a:pt x="1536927" y="9315395"/>
                      </a:moveTo>
                      <a:cubicBezTo>
                        <a:pt x="1554057" y="9336636"/>
                        <a:pt x="1586262" y="9344859"/>
                        <a:pt x="1608873" y="9361990"/>
                      </a:cubicBezTo>
                      <a:cubicBezTo>
                        <a:pt x="1613670" y="9375694"/>
                        <a:pt x="1626688" y="9397620"/>
                        <a:pt x="1613670" y="9397620"/>
                      </a:cubicBezTo>
                      <a:cubicBezTo>
                        <a:pt x="1582836" y="9349655"/>
                        <a:pt x="1575984" y="9383231"/>
                        <a:pt x="1549945" y="9370897"/>
                      </a:cubicBezTo>
                      <a:cubicBezTo>
                        <a:pt x="1538298" y="9353766"/>
                        <a:pt x="1523908" y="9339378"/>
                        <a:pt x="1512945" y="9322247"/>
                      </a:cubicBezTo>
                      <a:cubicBezTo>
                        <a:pt x="1536927" y="9333896"/>
                        <a:pt x="1528704" y="9315395"/>
                        <a:pt x="1536927" y="9315395"/>
                      </a:cubicBezTo>
                      <a:close/>
                      <a:moveTo>
                        <a:pt x="1489968" y="9251672"/>
                      </a:moveTo>
                      <a:cubicBezTo>
                        <a:pt x="1497998" y="9245119"/>
                        <a:pt x="1535899" y="9273255"/>
                        <a:pt x="1553371" y="9288673"/>
                      </a:cubicBezTo>
                      <a:cubicBezTo>
                        <a:pt x="1528703" y="9277709"/>
                        <a:pt x="1528703" y="9292784"/>
                        <a:pt x="1493758" y="9271542"/>
                      </a:cubicBezTo>
                      <a:cubicBezTo>
                        <a:pt x="1487934" y="9259894"/>
                        <a:pt x="1487292" y="9253856"/>
                        <a:pt x="1489968" y="9251672"/>
                      </a:cubicBezTo>
                      <a:close/>
                      <a:moveTo>
                        <a:pt x="1391662" y="9208503"/>
                      </a:moveTo>
                      <a:cubicBezTo>
                        <a:pt x="1428663" y="9235226"/>
                        <a:pt x="1421126" y="9226318"/>
                        <a:pt x="1440312" y="9221522"/>
                      </a:cubicBezTo>
                      <a:cubicBezTo>
                        <a:pt x="1437571" y="9242763"/>
                        <a:pt x="1498554" y="9277024"/>
                        <a:pt x="1469091" y="9277024"/>
                      </a:cubicBezTo>
                      <a:cubicBezTo>
                        <a:pt x="1445793" y="9253727"/>
                        <a:pt x="1404681" y="9242079"/>
                        <a:pt x="1391662" y="9208503"/>
                      </a:cubicBezTo>
                      <a:close/>
                      <a:moveTo>
                        <a:pt x="8785733" y="9168077"/>
                      </a:moveTo>
                      <a:cubicBezTo>
                        <a:pt x="8781622" y="9171503"/>
                        <a:pt x="8770658" y="9176299"/>
                        <a:pt x="8773398" y="9181781"/>
                      </a:cubicBezTo>
                      <a:cubicBezTo>
                        <a:pt x="8779566" y="9196856"/>
                        <a:pt x="8788473" y="9197540"/>
                        <a:pt x="8797381" y="9181781"/>
                      </a:cubicBezTo>
                      <a:cubicBezTo>
                        <a:pt x="8798066" y="9180410"/>
                        <a:pt x="8789844" y="9174244"/>
                        <a:pt x="8785733" y="9170132"/>
                      </a:cubicBezTo>
                      <a:close/>
                      <a:moveTo>
                        <a:pt x="1455400" y="9083797"/>
                      </a:moveTo>
                      <a:cubicBezTo>
                        <a:pt x="1488290" y="9152317"/>
                        <a:pt x="1414973" y="9100927"/>
                        <a:pt x="1433473" y="9152317"/>
                      </a:cubicBezTo>
                      <a:cubicBezTo>
                        <a:pt x="1446446" y="9165040"/>
                        <a:pt x="1461818" y="9175055"/>
                        <a:pt x="1478697" y="9181781"/>
                      </a:cubicBezTo>
                      <a:cubicBezTo>
                        <a:pt x="1453344" y="9118742"/>
                        <a:pt x="1489662" y="9113260"/>
                        <a:pt x="1533514" y="9162595"/>
                      </a:cubicBezTo>
                      <a:cubicBezTo>
                        <a:pt x="1523921" y="9122853"/>
                        <a:pt x="1482808" y="9108463"/>
                        <a:pt x="1455400" y="9083797"/>
                      </a:cubicBezTo>
                      <a:close/>
                      <a:moveTo>
                        <a:pt x="8963887" y="9059129"/>
                      </a:moveTo>
                      <a:lnTo>
                        <a:pt x="8945386" y="9068036"/>
                      </a:lnTo>
                      <a:lnTo>
                        <a:pt x="8947442" y="9068722"/>
                      </a:lnTo>
                      <a:cubicBezTo>
                        <a:pt x="8953121" y="9065876"/>
                        <a:pt x="8958614" y="9062671"/>
                        <a:pt x="8963887" y="9059129"/>
                      </a:cubicBezTo>
                      <a:close/>
                      <a:moveTo>
                        <a:pt x="9729264" y="8236193"/>
                      </a:moveTo>
                      <a:cubicBezTo>
                        <a:pt x="9726522" y="8244416"/>
                        <a:pt x="9724467" y="8254694"/>
                        <a:pt x="9718985" y="8258805"/>
                      </a:cubicBezTo>
                      <a:cubicBezTo>
                        <a:pt x="9709392" y="8264972"/>
                        <a:pt x="9700485" y="8256749"/>
                        <a:pt x="9706652" y="8246471"/>
                      </a:cubicBezTo>
                      <a:cubicBezTo>
                        <a:pt x="9713121" y="8241062"/>
                        <a:pt x="9720935" y="8237510"/>
                        <a:pt x="9729264" y="8236193"/>
                      </a:cubicBezTo>
                      <a:close/>
                      <a:moveTo>
                        <a:pt x="836659" y="8159451"/>
                      </a:moveTo>
                      <a:cubicBezTo>
                        <a:pt x="813362" y="8153970"/>
                        <a:pt x="842139" y="8213583"/>
                        <a:pt x="871603" y="8220435"/>
                      </a:cubicBezTo>
                      <a:cubicBezTo>
                        <a:pt x="875715" y="8193026"/>
                        <a:pt x="839398" y="8184804"/>
                        <a:pt x="839398" y="8159451"/>
                      </a:cubicBezTo>
                      <a:close/>
                      <a:moveTo>
                        <a:pt x="702357" y="7916203"/>
                      </a:moveTo>
                      <a:cubicBezTo>
                        <a:pt x="711951" y="7965538"/>
                        <a:pt x="759914" y="7999113"/>
                        <a:pt x="785268" y="8041596"/>
                      </a:cubicBezTo>
                      <a:cubicBezTo>
                        <a:pt x="769319" y="7993147"/>
                        <a:pt x="740690" y="7949851"/>
                        <a:pt x="702357" y="7916203"/>
                      </a:cubicBezTo>
                      <a:close/>
                      <a:moveTo>
                        <a:pt x="9905363" y="7746955"/>
                      </a:moveTo>
                      <a:cubicBezTo>
                        <a:pt x="9889500" y="7782926"/>
                        <a:pt x="9870707" y="7817531"/>
                        <a:pt x="9849175" y="7850422"/>
                      </a:cubicBezTo>
                      <a:cubicBezTo>
                        <a:pt x="9850545" y="7811365"/>
                        <a:pt x="9890287" y="7738048"/>
                        <a:pt x="9905363" y="7746955"/>
                      </a:cubicBezTo>
                      <a:close/>
                      <a:moveTo>
                        <a:pt x="623558" y="7735308"/>
                      </a:moveTo>
                      <a:cubicBezTo>
                        <a:pt x="625651" y="7761729"/>
                        <a:pt x="637937" y="7786301"/>
                        <a:pt x="657818" y="7803828"/>
                      </a:cubicBezTo>
                      <a:cubicBezTo>
                        <a:pt x="663300" y="7776420"/>
                        <a:pt x="643429" y="7755864"/>
                        <a:pt x="623558" y="7735308"/>
                      </a:cubicBezTo>
                      <a:close/>
                      <a:moveTo>
                        <a:pt x="536055" y="7732878"/>
                      </a:moveTo>
                      <a:cubicBezTo>
                        <a:pt x="531826" y="7732139"/>
                        <a:pt x="529514" y="7736164"/>
                        <a:pt x="531055" y="7747641"/>
                      </a:cubicBezTo>
                      <a:cubicBezTo>
                        <a:pt x="548185" y="7745586"/>
                        <a:pt x="548185" y="7754493"/>
                        <a:pt x="548185" y="7783272"/>
                      </a:cubicBezTo>
                      <a:cubicBezTo>
                        <a:pt x="557952" y="7783801"/>
                        <a:pt x="567093" y="7788248"/>
                        <a:pt x="573539" y="7795606"/>
                      </a:cubicBezTo>
                      <a:cubicBezTo>
                        <a:pt x="578677" y="7780189"/>
                        <a:pt x="548742" y="7735094"/>
                        <a:pt x="536055" y="7732878"/>
                      </a:cubicBezTo>
                      <a:close/>
                      <a:moveTo>
                        <a:pt x="10119146" y="7644174"/>
                      </a:moveTo>
                      <a:lnTo>
                        <a:pt x="10171907" y="7691453"/>
                      </a:lnTo>
                      <a:cubicBezTo>
                        <a:pt x="10164370" y="7698991"/>
                        <a:pt x="10160944" y="7705843"/>
                        <a:pt x="10156148" y="7705843"/>
                      </a:cubicBezTo>
                      <a:cubicBezTo>
                        <a:pt x="10145129" y="7708627"/>
                        <a:pt x="10133591" y="7708627"/>
                        <a:pt x="10122572" y="7705843"/>
                      </a:cubicBezTo>
                      <a:cubicBezTo>
                        <a:pt x="10102016" y="7696935"/>
                        <a:pt x="10109553" y="7677064"/>
                        <a:pt x="10109553" y="7659249"/>
                      </a:cubicBezTo>
                      <a:cubicBezTo>
                        <a:pt x="10110239" y="7654452"/>
                        <a:pt x="10115721" y="7649656"/>
                        <a:pt x="10119146" y="7644174"/>
                      </a:cubicBezTo>
                      <a:close/>
                      <a:moveTo>
                        <a:pt x="9904677" y="7643490"/>
                      </a:moveTo>
                      <a:lnTo>
                        <a:pt x="9903836" y="7645281"/>
                      </a:lnTo>
                      <a:lnTo>
                        <a:pt x="9903306" y="7645546"/>
                      </a:lnTo>
                      <a:lnTo>
                        <a:pt x="9888917" y="7645546"/>
                      </a:lnTo>
                      <a:cubicBezTo>
                        <a:pt x="9872941" y="7662396"/>
                        <a:pt x="9863052" y="7684101"/>
                        <a:pt x="9860824" y="7707214"/>
                      </a:cubicBezTo>
                      <a:cubicBezTo>
                        <a:pt x="9875556" y="7701390"/>
                        <a:pt x="9882750" y="7690598"/>
                        <a:pt x="9888146" y="7678693"/>
                      </a:cubicBezTo>
                      <a:lnTo>
                        <a:pt x="9903836" y="7645281"/>
                      </a:lnTo>
                      <a:lnTo>
                        <a:pt x="9906048" y="7644175"/>
                      </a:lnTo>
                      <a:close/>
                      <a:moveTo>
                        <a:pt x="10254818" y="7641433"/>
                      </a:moveTo>
                      <a:cubicBezTo>
                        <a:pt x="10267837" y="7642118"/>
                        <a:pt x="10278115" y="7643489"/>
                        <a:pt x="10278115" y="7663360"/>
                      </a:cubicBezTo>
                      <a:cubicBezTo>
                        <a:pt x="10278115" y="7664730"/>
                        <a:pt x="10266466" y="7665416"/>
                        <a:pt x="10266466" y="7665415"/>
                      </a:cubicBezTo>
                      <a:cubicBezTo>
                        <a:pt x="10261902" y="7657771"/>
                        <a:pt x="10258004" y="7649747"/>
                        <a:pt x="10254818" y="7641433"/>
                      </a:cubicBezTo>
                      <a:close/>
                      <a:moveTo>
                        <a:pt x="1278618" y="7531116"/>
                      </a:moveTo>
                      <a:cubicBezTo>
                        <a:pt x="1284686" y="7536833"/>
                        <a:pt x="1291347" y="7541887"/>
                        <a:pt x="1298488" y="7546190"/>
                      </a:cubicBezTo>
                      <a:cubicBezTo>
                        <a:pt x="1300544" y="7531116"/>
                        <a:pt x="1290951" y="7531116"/>
                        <a:pt x="1281357" y="7531116"/>
                      </a:cubicBezTo>
                      <a:close/>
                      <a:moveTo>
                        <a:pt x="470218" y="7512077"/>
                      </a:moveTo>
                      <a:cubicBezTo>
                        <a:pt x="453843" y="7516068"/>
                        <a:pt x="446303" y="7537797"/>
                        <a:pt x="459793" y="7582507"/>
                      </a:cubicBezTo>
                      <a:cubicBezTo>
                        <a:pt x="470071" y="7566061"/>
                        <a:pt x="472813" y="7524264"/>
                        <a:pt x="509815" y="7566061"/>
                      </a:cubicBezTo>
                      <a:cubicBezTo>
                        <a:pt x="497790" y="7586871"/>
                        <a:pt x="491633" y="7610551"/>
                        <a:pt x="491998" y="7634582"/>
                      </a:cubicBezTo>
                      <a:cubicBezTo>
                        <a:pt x="512554" y="7651712"/>
                        <a:pt x="532425" y="7669528"/>
                        <a:pt x="523518" y="7697621"/>
                      </a:cubicBezTo>
                      <a:cubicBezTo>
                        <a:pt x="560598" y="7722019"/>
                        <a:pt x="592308" y="7753729"/>
                        <a:pt x="616706" y="7790809"/>
                      </a:cubicBezTo>
                      <a:cubicBezTo>
                        <a:pt x="631781" y="7783957"/>
                        <a:pt x="605057" y="7733252"/>
                        <a:pt x="581760" y="7709270"/>
                      </a:cubicBezTo>
                      <a:cubicBezTo>
                        <a:pt x="588612" y="7687343"/>
                        <a:pt x="614650" y="7757234"/>
                        <a:pt x="614650" y="7718178"/>
                      </a:cubicBezTo>
                      <a:cubicBezTo>
                        <a:pt x="598205" y="7651712"/>
                        <a:pt x="518721" y="7605804"/>
                        <a:pt x="518721" y="7532486"/>
                      </a:cubicBezTo>
                      <a:cubicBezTo>
                        <a:pt x="508615" y="7523407"/>
                        <a:pt x="498379" y="7517026"/>
                        <a:pt x="489086" y="7513804"/>
                      </a:cubicBezTo>
                      <a:cubicBezTo>
                        <a:pt x="482116" y="7511387"/>
                        <a:pt x="475677" y="7510746"/>
                        <a:pt x="470218" y="7512077"/>
                      </a:cubicBezTo>
                      <a:close/>
                      <a:moveTo>
                        <a:pt x="10189038" y="7313220"/>
                      </a:moveTo>
                      <a:cubicBezTo>
                        <a:pt x="10183629" y="7319688"/>
                        <a:pt x="10180077" y="7327503"/>
                        <a:pt x="10178760" y="7335832"/>
                      </a:cubicBezTo>
                      <a:lnTo>
                        <a:pt x="10173963" y="7335832"/>
                      </a:lnTo>
                      <a:cubicBezTo>
                        <a:pt x="10173963" y="7340628"/>
                        <a:pt x="10173963" y="7340628"/>
                        <a:pt x="10173963" y="7340628"/>
                      </a:cubicBezTo>
                      <a:cubicBezTo>
                        <a:pt x="10164871" y="7341883"/>
                        <a:pt x="10156320" y="7345683"/>
                        <a:pt x="10149296" y="7351592"/>
                      </a:cubicBezTo>
                      <a:cubicBezTo>
                        <a:pt x="10142444" y="7364611"/>
                        <a:pt x="10155463" y="7368036"/>
                        <a:pt x="10162315" y="7364611"/>
                      </a:cubicBezTo>
                      <a:cubicBezTo>
                        <a:pt x="10169167" y="7361184"/>
                        <a:pt x="10173963" y="7350221"/>
                        <a:pt x="10173963" y="7340628"/>
                      </a:cubicBezTo>
                      <a:lnTo>
                        <a:pt x="10178760" y="7340628"/>
                      </a:lnTo>
                      <a:cubicBezTo>
                        <a:pt x="10178760" y="7335832"/>
                        <a:pt x="10178760" y="7335832"/>
                        <a:pt x="10178760" y="7335832"/>
                      </a:cubicBezTo>
                      <a:cubicBezTo>
                        <a:pt x="10187089" y="7334515"/>
                        <a:pt x="10194903" y="7330963"/>
                        <a:pt x="10201372" y="7325554"/>
                      </a:cubicBezTo>
                      <a:lnTo>
                        <a:pt x="10202742" y="7331720"/>
                      </a:lnTo>
                      <a:cubicBezTo>
                        <a:pt x="10209594" y="7319387"/>
                        <a:pt x="10200001" y="7309794"/>
                        <a:pt x="10189038" y="7313220"/>
                      </a:cubicBezTo>
                      <a:close/>
                      <a:moveTo>
                        <a:pt x="10099961" y="7229625"/>
                      </a:moveTo>
                      <a:cubicBezTo>
                        <a:pt x="10099961" y="7233736"/>
                        <a:pt x="10099961" y="7233736"/>
                        <a:pt x="10099961" y="7233736"/>
                      </a:cubicBezTo>
                      <a:lnTo>
                        <a:pt x="10104073" y="7233736"/>
                      </a:lnTo>
                      <a:lnTo>
                        <a:pt x="10104073" y="7234421"/>
                      </a:lnTo>
                      <a:lnTo>
                        <a:pt x="10104354" y="7234485"/>
                      </a:lnTo>
                      <a:lnTo>
                        <a:pt x="10108184" y="7244699"/>
                      </a:lnTo>
                      <a:cubicBezTo>
                        <a:pt x="10108992" y="7249636"/>
                        <a:pt x="10111697" y="7254062"/>
                        <a:pt x="10115721" y="7257033"/>
                      </a:cubicBezTo>
                      <a:lnTo>
                        <a:pt x="10117091" y="7257718"/>
                      </a:lnTo>
                      <a:cubicBezTo>
                        <a:pt x="10126684" y="7263200"/>
                        <a:pt x="10132165" y="7251551"/>
                        <a:pt x="10128054" y="7245384"/>
                      </a:cubicBezTo>
                      <a:cubicBezTo>
                        <a:pt x="10125999" y="7242301"/>
                        <a:pt x="10122402" y="7239561"/>
                        <a:pt x="10118120" y="7237590"/>
                      </a:cubicBezTo>
                      <a:lnTo>
                        <a:pt x="10104354" y="7234485"/>
                      </a:lnTo>
                      <a:lnTo>
                        <a:pt x="10104073" y="7233736"/>
                      </a:lnTo>
                      <a:lnTo>
                        <a:pt x="10104073" y="7229625"/>
                      </a:lnTo>
                      <a:close/>
                      <a:moveTo>
                        <a:pt x="846403" y="7197831"/>
                      </a:moveTo>
                      <a:lnTo>
                        <a:pt x="835031" y="7205569"/>
                      </a:lnTo>
                      <a:lnTo>
                        <a:pt x="833918" y="7204272"/>
                      </a:lnTo>
                      <a:lnTo>
                        <a:pt x="833918" y="7206327"/>
                      </a:lnTo>
                      <a:lnTo>
                        <a:pt x="835031" y="7205569"/>
                      </a:lnTo>
                      <a:lnTo>
                        <a:pt x="848692" y="7221477"/>
                      </a:lnTo>
                      <a:cubicBezTo>
                        <a:pt x="863081" y="7236862"/>
                        <a:pt x="875543" y="7245214"/>
                        <a:pt x="879141" y="7232366"/>
                      </a:cubicBezTo>
                      <a:cubicBezTo>
                        <a:pt x="874055" y="7221180"/>
                        <a:pt x="868100" y="7210412"/>
                        <a:pt x="861326" y="7200161"/>
                      </a:cubicBezTo>
                      <a:cubicBezTo>
                        <a:pt x="856658" y="7197420"/>
                        <a:pt x="851328" y="7196723"/>
                        <a:pt x="846403" y="7197831"/>
                      </a:cubicBezTo>
                      <a:close/>
                      <a:moveTo>
                        <a:pt x="661927" y="6982949"/>
                      </a:moveTo>
                      <a:cubicBezTo>
                        <a:pt x="668094" y="6987060"/>
                        <a:pt x="669465" y="6998023"/>
                        <a:pt x="672891" y="7006931"/>
                      </a:cubicBezTo>
                      <a:cubicBezTo>
                        <a:pt x="663983" y="7003505"/>
                        <a:pt x="653705" y="7001450"/>
                        <a:pt x="649594" y="6995282"/>
                      </a:cubicBezTo>
                      <a:cubicBezTo>
                        <a:pt x="643427" y="6989116"/>
                        <a:pt x="655761" y="6978838"/>
                        <a:pt x="661927" y="6982949"/>
                      </a:cubicBezTo>
                      <a:close/>
                      <a:moveTo>
                        <a:pt x="10344579" y="6865093"/>
                      </a:moveTo>
                      <a:cubicBezTo>
                        <a:pt x="10348690" y="6865093"/>
                        <a:pt x="10352117" y="6876056"/>
                        <a:pt x="10356228" y="6876056"/>
                      </a:cubicBezTo>
                      <a:lnTo>
                        <a:pt x="10350061" y="6887704"/>
                      </a:lnTo>
                      <a:lnTo>
                        <a:pt x="10332245" y="6875371"/>
                      </a:lnTo>
                      <a:cubicBezTo>
                        <a:pt x="10336357" y="6871945"/>
                        <a:pt x="10340468" y="6865093"/>
                        <a:pt x="10344579" y="6865093"/>
                      </a:cubicBezTo>
                      <a:close/>
                      <a:moveTo>
                        <a:pt x="10304153" y="6832203"/>
                      </a:moveTo>
                      <a:cubicBezTo>
                        <a:pt x="10316486" y="6856185"/>
                        <a:pt x="10287022" y="6915798"/>
                        <a:pt x="10280170" y="6896613"/>
                      </a:cubicBezTo>
                      <a:cubicBezTo>
                        <a:pt x="10292504" y="6876742"/>
                        <a:pt x="10280855" y="6847278"/>
                        <a:pt x="10304153" y="6832203"/>
                      </a:cubicBezTo>
                      <a:close/>
                      <a:moveTo>
                        <a:pt x="10550485" y="6824141"/>
                      </a:moveTo>
                      <a:cubicBezTo>
                        <a:pt x="10566802" y="6827963"/>
                        <a:pt x="10585431" y="6847106"/>
                        <a:pt x="10584403" y="6865093"/>
                      </a:cubicBezTo>
                      <a:cubicBezTo>
                        <a:pt x="10584276" y="6883119"/>
                        <a:pt x="10581976" y="6901064"/>
                        <a:pt x="10577550" y="6918539"/>
                      </a:cubicBezTo>
                      <a:cubicBezTo>
                        <a:pt x="10570013" y="6943891"/>
                        <a:pt x="10553569" y="6974726"/>
                        <a:pt x="10547401" y="6987060"/>
                      </a:cubicBezTo>
                      <a:cubicBezTo>
                        <a:pt x="10541234" y="6999394"/>
                        <a:pt x="10533697" y="7006931"/>
                        <a:pt x="10522734" y="6999394"/>
                      </a:cubicBezTo>
                      <a:cubicBezTo>
                        <a:pt x="10491214" y="6967874"/>
                        <a:pt x="10441195" y="6969930"/>
                        <a:pt x="10414471" y="6930873"/>
                      </a:cubicBezTo>
                      <a:cubicBezTo>
                        <a:pt x="10403508" y="6917854"/>
                        <a:pt x="10399397" y="6910316"/>
                        <a:pt x="10414471" y="6901409"/>
                      </a:cubicBezTo>
                      <a:cubicBezTo>
                        <a:pt x="10454898" y="6876056"/>
                        <a:pt x="10494641" y="6850018"/>
                        <a:pt x="10535752" y="6826036"/>
                      </a:cubicBezTo>
                      <a:cubicBezTo>
                        <a:pt x="10539864" y="6823295"/>
                        <a:pt x="10545046" y="6822867"/>
                        <a:pt x="10550485" y="6824141"/>
                      </a:cubicBezTo>
                      <a:close/>
                      <a:moveTo>
                        <a:pt x="10396655" y="6788350"/>
                      </a:moveTo>
                      <a:cubicBezTo>
                        <a:pt x="10395925" y="6797453"/>
                        <a:pt x="10392326" y="6806089"/>
                        <a:pt x="10386377" y="6813018"/>
                      </a:cubicBezTo>
                      <a:cubicBezTo>
                        <a:pt x="10377469" y="6819869"/>
                        <a:pt x="10369932" y="6806166"/>
                        <a:pt x="10373358" y="6799998"/>
                      </a:cubicBezTo>
                      <a:cubicBezTo>
                        <a:pt x="10376784" y="6793832"/>
                        <a:pt x="10387748" y="6791776"/>
                        <a:pt x="10396655" y="6788350"/>
                      </a:cubicBezTo>
                      <a:close/>
                      <a:moveTo>
                        <a:pt x="10396655" y="6784239"/>
                      </a:moveTo>
                      <a:lnTo>
                        <a:pt x="10401452" y="6784239"/>
                      </a:lnTo>
                      <a:cubicBezTo>
                        <a:pt x="10401155" y="6785593"/>
                        <a:pt x="10401155" y="6786996"/>
                        <a:pt x="10401452" y="6788350"/>
                      </a:cubicBezTo>
                      <a:lnTo>
                        <a:pt x="10396655" y="6788350"/>
                      </a:lnTo>
                      <a:cubicBezTo>
                        <a:pt x="10396952" y="6786996"/>
                        <a:pt x="10396952" y="6785594"/>
                        <a:pt x="10396655" y="6784239"/>
                      </a:cubicBezTo>
                      <a:close/>
                      <a:moveTo>
                        <a:pt x="10415156" y="6758886"/>
                      </a:moveTo>
                      <a:cubicBezTo>
                        <a:pt x="10423378" y="6752719"/>
                        <a:pt x="10431601" y="6766423"/>
                        <a:pt x="10427489" y="6772590"/>
                      </a:cubicBezTo>
                      <a:cubicBezTo>
                        <a:pt x="10423378" y="6778757"/>
                        <a:pt x="10413100" y="6782868"/>
                        <a:pt x="10404192" y="6782868"/>
                      </a:cubicBezTo>
                      <a:cubicBezTo>
                        <a:pt x="10406933" y="6773961"/>
                        <a:pt x="10408989" y="6762997"/>
                        <a:pt x="10415156" y="6758886"/>
                      </a:cubicBezTo>
                      <a:close/>
                      <a:moveTo>
                        <a:pt x="889162" y="6618591"/>
                      </a:moveTo>
                      <a:cubicBezTo>
                        <a:pt x="881025" y="6619961"/>
                        <a:pt x="871946" y="6629040"/>
                        <a:pt x="859955" y="6646513"/>
                      </a:cubicBezTo>
                      <a:cubicBezTo>
                        <a:pt x="848991" y="6661587"/>
                        <a:pt x="840085" y="6674607"/>
                        <a:pt x="818842" y="6674607"/>
                      </a:cubicBezTo>
                      <a:cubicBezTo>
                        <a:pt x="835972" y="6717089"/>
                        <a:pt x="852417" y="6758887"/>
                        <a:pt x="867492" y="6801370"/>
                      </a:cubicBezTo>
                      <a:lnTo>
                        <a:pt x="868178" y="6806167"/>
                      </a:lnTo>
                      <a:cubicBezTo>
                        <a:pt x="874652" y="6797637"/>
                        <a:pt x="882259" y="6790030"/>
                        <a:pt x="890789" y="6783555"/>
                      </a:cubicBezTo>
                      <a:cubicBezTo>
                        <a:pt x="895246" y="6780785"/>
                        <a:pt x="899470" y="6777659"/>
                        <a:pt x="903422" y="6774208"/>
                      </a:cubicBezTo>
                      <a:cubicBezTo>
                        <a:pt x="943900" y="6738863"/>
                        <a:pt x="948060" y="6677397"/>
                        <a:pt x="912716" y="6636920"/>
                      </a:cubicBezTo>
                      <a:cubicBezTo>
                        <a:pt x="904494" y="6623559"/>
                        <a:pt x="897299" y="6617221"/>
                        <a:pt x="889162" y="6618591"/>
                      </a:cubicBezTo>
                      <a:close/>
                      <a:moveTo>
                        <a:pt x="898326" y="6528657"/>
                      </a:moveTo>
                      <a:cubicBezTo>
                        <a:pt x="901068" y="6537565"/>
                        <a:pt x="897641" y="6545102"/>
                        <a:pt x="909290" y="6551954"/>
                      </a:cubicBezTo>
                      <a:cubicBezTo>
                        <a:pt x="920939" y="6558806"/>
                        <a:pt x="928476" y="6549213"/>
                        <a:pt x="920939" y="6538935"/>
                      </a:cubicBezTo>
                      <a:cubicBezTo>
                        <a:pt x="914470" y="6533526"/>
                        <a:pt x="906656" y="6529974"/>
                        <a:pt x="898326" y="6528657"/>
                      </a:cubicBezTo>
                      <a:close/>
                      <a:moveTo>
                        <a:pt x="10312750" y="6464173"/>
                      </a:moveTo>
                      <a:cubicBezTo>
                        <a:pt x="10301412" y="6474226"/>
                        <a:pt x="10286509" y="6511356"/>
                        <a:pt x="10293190" y="6527287"/>
                      </a:cubicBezTo>
                      <a:cubicBezTo>
                        <a:pt x="10310320" y="6523861"/>
                        <a:pt x="10313060" y="6469044"/>
                        <a:pt x="10319228" y="6495082"/>
                      </a:cubicBezTo>
                      <a:cubicBezTo>
                        <a:pt x="10328821" y="6478637"/>
                        <a:pt x="10310320" y="6482748"/>
                        <a:pt x="10321968" y="6464933"/>
                      </a:cubicBezTo>
                      <a:cubicBezTo>
                        <a:pt x="10319913" y="6460479"/>
                        <a:pt x="10316530" y="6460822"/>
                        <a:pt x="10312750" y="6464173"/>
                      </a:cubicBezTo>
                      <a:close/>
                      <a:moveTo>
                        <a:pt x="912716" y="6462192"/>
                      </a:moveTo>
                      <a:cubicBezTo>
                        <a:pt x="906550" y="6466303"/>
                        <a:pt x="901752" y="6476581"/>
                        <a:pt x="901752" y="6485489"/>
                      </a:cubicBezTo>
                      <a:cubicBezTo>
                        <a:pt x="911345" y="6482748"/>
                        <a:pt x="918197" y="6486859"/>
                        <a:pt x="925050" y="6474526"/>
                      </a:cubicBezTo>
                      <a:cubicBezTo>
                        <a:pt x="931902" y="6462192"/>
                        <a:pt x="918882" y="6458081"/>
                        <a:pt x="912716" y="6462192"/>
                      </a:cubicBezTo>
                      <a:close/>
                      <a:moveTo>
                        <a:pt x="829035" y="6457995"/>
                      </a:moveTo>
                      <a:cubicBezTo>
                        <a:pt x="811991" y="6454655"/>
                        <a:pt x="794861" y="6460479"/>
                        <a:pt x="775674" y="6482748"/>
                      </a:cubicBezTo>
                      <a:cubicBezTo>
                        <a:pt x="766438" y="6492532"/>
                        <a:pt x="756349" y="6501475"/>
                        <a:pt x="745526" y="6509471"/>
                      </a:cubicBezTo>
                      <a:cubicBezTo>
                        <a:pt x="753748" y="6527972"/>
                        <a:pt x="763340" y="6548528"/>
                        <a:pt x="772248" y="6571140"/>
                      </a:cubicBezTo>
                      <a:cubicBezTo>
                        <a:pt x="808425" y="6545124"/>
                        <a:pt x="851134" y="6529701"/>
                        <a:pt x="895586" y="6526601"/>
                      </a:cubicBezTo>
                      <a:lnTo>
                        <a:pt x="895586" y="6492341"/>
                      </a:lnTo>
                      <a:cubicBezTo>
                        <a:pt x="890750" y="6492118"/>
                        <a:pt x="886042" y="6490705"/>
                        <a:pt x="881882" y="6488230"/>
                      </a:cubicBezTo>
                      <a:cubicBezTo>
                        <a:pt x="863039" y="6473841"/>
                        <a:pt x="846080" y="6461336"/>
                        <a:pt x="829035" y="6457995"/>
                      </a:cubicBezTo>
                      <a:close/>
                      <a:moveTo>
                        <a:pt x="707840" y="6377225"/>
                      </a:moveTo>
                      <a:lnTo>
                        <a:pt x="712636" y="6377225"/>
                      </a:lnTo>
                      <a:lnTo>
                        <a:pt x="707840" y="6382021"/>
                      </a:lnTo>
                      <a:close/>
                      <a:moveTo>
                        <a:pt x="947661" y="6354615"/>
                      </a:moveTo>
                      <a:cubicBezTo>
                        <a:pt x="935384" y="6364158"/>
                        <a:pt x="923713" y="6374456"/>
                        <a:pt x="912716" y="6385449"/>
                      </a:cubicBezTo>
                      <a:cubicBezTo>
                        <a:pt x="909272" y="6389690"/>
                        <a:pt x="906286" y="6394283"/>
                        <a:pt x="903808" y="6399153"/>
                      </a:cubicBezTo>
                      <a:cubicBezTo>
                        <a:pt x="912550" y="6405173"/>
                        <a:pt x="922295" y="6409581"/>
                        <a:pt x="932588" y="6412172"/>
                      </a:cubicBezTo>
                      <a:cubicBezTo>
                        <a:pt x="942310" y="6414101"/>
                        <a:pt x="952353" y="6411011"/>
                        <a:pt x="959310" y="6403949"/>
                      </a:cubicBezTo>
                      <a:cubicBezTo>
                        <a:pt x="953828" y="6387504"/>
                        <a:pt x="949717" y="6372430"/>
                        <a:pt x="947661" y="6354615"/>
                      </a:cubicBezTo>
                      <a:close/>
                      <a:moveTo>
                        <a:pt x="697558" y="6351872"/>
                      </a:moveTo>
                      <a:cubicBezTo>
                        <a:pt x="703725" y="6355984"/>
                        <a:pt x="707837" y="6365577"/>
                        <a:pt x="707837" y="6374484"/>
                      </a:cubicBezTo>
                      <a:cubicBezTo>
                        <a:pt x="699614" y="6371743"/>
                        <a:pt x="689336" y="6369688"/>
                        <a:pt x="685225" y="6364206"/>
                      </a:cubicBezTo>
                      <a:cubicBezTo>
                        <a:pt x="679058" y="6354613"/>
                        <a:pt x="691392" y="6347761"/>
                        <a:pt x="697558" y="6351872"/>
                      </a:cubicBezTo>
                      <a:close/>
                      <a:moveTo>
                        <a:pt x="10415156" y="6277185"/>
                      </a:moveTo>
                      <a:cubicBezTo>
                        <a:pt x="10422008" y="6270333"/>
                        <a:pt x="10432286" y="6283351"/>
                        <a:pt x="10428175" y="6289518"/>
                      </a:cubicBezTo>
                      <a:cubicBezTo>
                        <a:pt x="10424064" y="6295685"/>
                        <a:pt x="10413785" y="6300481"/>
                        <a:pt x="10405563" y="6300481"/>
                      </a:cubicBezTo>
                      <a:cubicBezTo>
                        <a:pt x="10406489" y="6291964"/>
                        <a:pt x="10409816" y="6283885"/>
                        <a:pt x="10415156" y="6277185"/>
                      </a:cubicBezTo>
                      <a:close/>
                      <a:moveTo>
                        <a:pt x="10372535" y="6276051"/>
                      </a:moveTo>
                      <a:cubicBezTo>
                        <a:pt x="10371004" y="6276029"/>
                        <a:pt x="10369248" y="6277186"/>
                        <a:pt x="10367192" y="6279927"/>
                      </a:cubicBezTo>
                      <a:cubicBezTo>
                        <a:pt x="10370696" y="6286814"/>
                        <a:pt x="10375881" y="6292706"/>
                        <a:pt x="10382267" y="6297057"/>
                      </a:cubicBezTo>
                      <a:cubicBezTo>
                        <a:pt x="10379698" y="6286779"/>
                        <a:pt x="10377128" y="6276115"/>
                        <a:pt x="10372535" y="6276051"/>
                      </a:cubicBezTo>
                      <a:close/>
                      <a:moveTo>
                        <a:pt x="768821" y="6197701"/>
                      </a:moveTo>
                      <a:lnTo>
                        <a:pt x="781154" y="6211405"/>
                      </a:lnTo>
                      <a:lnTo>
                        <a:pt x="767450" y="6223739"/>
                      </a:lnTo>
                      <a:cubicBezTo>
                        <a:pt x="763339" y="6218943"/>
                        <a:pt x="757172" y="6215517"/>
                        <a:pt x="757172" y="6210720"/>
                      </a:cubicBezTo>
                      <a:cubicBezTo>
                        <a:pt x="757172" y="6205924"/>
                        <a:pt x="764709" y="6202497"/>
                        <a:pt x="768821" y="6197701"/>
                      </a:cubicBezTo>
                      <a:close/>
                      <a:moveTo>
                        <a:pt x="224748" y="6062031"/>
                      </a:moveTo>
                      <a:cubicBezTo>
                        <a:pt x="220542" y="6091870"/>
                        <a:pt x="233875" y="6121467"/>
                        <a:pt x="259009" y="6138089"/>
                      </a:cubicBezTo>
                      <a:cubicBezTo>
                        <a:pt x="256269" y="6109995"/>
                        <a:pt x="240508" y="6062031"/>
                        <a:pt x="224748" y="6062031"/>
                      </a:cubicBezTo>
                      <a:close/>
                      <a:moveTo>
                        <a:pt x="10417212" y="5879764"/>
                      </a:moveTo>
                      <a:cubicBezTo>
                        <a:pt x="10427490" y="5890728"/>
                        <a:pt x="10439139" y="5889357"/>
                        <a:pt x="10449417" y="5906487"/>
                      </a:cubicBezTo>
                      <a:lnTo>
                        <a:pt x="10449417" y="5906488"/>
                      </a:lnTo>
                      <a:cubicBezTo>
                        <a:pt x="10440275" y="5947979"/>
                        <a:pt x="10427433" y="5988569"/>
                        <a:pt x="10411045" y="6027769"/>
                      </a:cubicBezTo>
                      <a:cubicBezTo>
                        <a:pt x="10400277" y="5978730"/>
                        <a:pt x="10402402" y="5927737"/>
                        <a:pt x="10417212" y="5879764"/>
                      </a:cubicBezTo>
                      <a:close/>
                      <a:moveTo>
                        <a:pt x="10339783" y="5816041"/>
                      </a:moveTo>
                      <a:cubicBezTo>
                        <a:pt x="10319216" y="5854488"/>
                        <a:pt x="10316220" y="5899934"/>
                        <a:pt x="10331561" y="5940749"/>
                      </a:cubicBezTo>
                      <a:cubicBezTo>
                        <a:pt x="10341839" y="5918137"/>
                        <a:pt x="10346636" y="5924989"/>
                        <a:pt x="10356229" y="5916767"/>
                      </a:cubicBezTo>
                      <a:cubicBezTo>
                        <a:pt x="10344580" y="5913341"/>
                        <a:pt x="10339783" y="5866061"/>
                        <a:pt x="10339783" y="5816041"/>
                      </a:cubicBezTo>
                      <a:close/>
                      <a:moveTo>
                        <a:pt x="10435713" y="5784520"/>
                      </a:moveTo>
                      <a:cubicBezTo>
                        <a:pt x="10442892" y="5810529"/>
                        <a:pt x="10442892" y="5837996"/>
                        <a:pt x="10435713" y="5864004"/>
                      </a:cubicBezTo>
                      <a:cubicBezTo>
                        <a:pt x="10425434" y="5853041"/>
                        <a:pt x="10413786" y="5854411"/>
                        <a:pt x="10403508" y="5837966"/>
                      </a:cubicBezTo>
                      <a:cubicBezTo>
                        <a:pt x="10426120" y="5779724"/>
                        <a:pt x="10424749" y="5861949"/>
                        <a:pt x="10430231" y="5842763"/>
                      </a:cubicBezTo>
                      <a:cubicBezTo>
                        <a:pt x="10435713" y="5823577"/>
                        <a:pt x="10419267" y="5801650"/>
                        <a:pt x="10435713" y="5784520"/>
                      </a:cubicBezTo>
                      <a:close/>
                      <a:moveTo>
                        <a:pt x="581759" y="5751631"/>
                      </a:moveTo>
                      <a:cubicBezTo>
                        <a:pt x="585871" y="5755742"/>
                        <a:pt x="592723" y="5760538"/>
                        <a:pt x="592723" y="5765334"/>
                      </a:cubicBezTo>
                      <a:cubicBezTo>
                        <a:pt x="592723" y="5769446"/>
                        <a:pt x="584499" y="5781094"/>
                        <a:pt x="580388" y="5776983"/>
                      </a:cubicBezTo>
                      <a:cubicBezTo>
                        <a:pt x="576277" y="5772872"/>
                        <a:pt x="570110" y="5767390"/>
                        <a:pt x="570110" y="5763279"/>
                      </a:cubicBezTo>
                      <a:cubicBezTo>
                        <a:pt x="570110" y="5759168"/>
                        <a:pt x="577647" y="5747519"/>
                        <a:pt x="581759" y="5751631"/>
                      </a:cubicBezTo>
                      <a:close/>
                      <a:moveTo>
                        <a:pt x="10420638" y="5557718"/>
                      </a:moveTo>
                      <a:cubicBezTo>
                        <a:pt x="10413786" y="5603627"/>
                        <a:pt x="10406934" y="5663925"/>
                        <a:pt x="10435713" y="5687222"/>
                      </a:cubicBezTo>
                      <a:cubicBezTo>
                        <a:pt x="10446137" y="5643628"/>
                        <a:pt x="10440797" y="5597752"/>
                        <a:pt x="10420638" y="5557718"/>
                      </a:cubicBezTo>
                      <a:close/>
                      <a:moveTo>
                        <a:pt x="10387063" y="5492623"/>
                      </a:moveTo>
                      <a:cubicBezTo>
                        <a:pt x="10383501" y="5505185"/>
                        <a:pt x="10380980" y="5518019"/>
                        <a:pt x="10379525" y="5530995"/>
                      </a:cubicBezTo>
                      <a:lnTo>
                        <a:pt x="10388433" y="5535106"/>
                      </a:lnTo>
                      <a:lnTo>
                        <a:pt x="10388433" y="5546754"/>
                      </a:lnTo>
                      <a:lnTo>
                        <a:pt x="10379526" y="5546754"/>
                      </a:lnTo>
                      <a:cubicBezTo>
                        <a:pt x="10375276" y="5581579"/>
                        <a:pt x="10378787" y="5616913"/>
                        <a:pt x="10389804" y="5650221"/>
                      </a:cubicBezTo>
                      <a:cubicBezTo>
                        <a:pt x="10383636" y="5597460"/>
                        <a:pt x="10405564" y="5550181"/>
                        <a:pt x="10387063" y="5492623"/>
                      </a:cubicBezTo>
                      <a:close/>
                      <a:moveTo>
                        <a:pt x="10400264" y="5426468"/>
                      </a:moveTo>
                      <a:cubicBezTo>
                        <a:pt x="10396057" y="5428556"/>
                        <a:pt x="10391174" y="5437292"/>
                        <a:pt x="10387063" y="5427528"/>
                      </a:cubicBezTo>
                      <a:cubicBezTo>
                        <a:pt x="10380896" y="5442603"/>
                        <a:pt x="10386378" y="5459733"/>
                        <a:pt x="10380896" y="5474808"/>
                      </a:cubicBezTo>
                      <a:cubicBezTo>
                        <a:pt x="10388433" y="5490567"/>
                        <a:pt x="10398026" y="5481660"/>
                        <a:pt x="10404193" y="5456307"/>
                      </a:cubicBezTo>
                      <a:cubicBezTo>
                        <a:pt x="10400229" y="5447123"/>
                        <a:pt x="10400229" y="5436712"/>
                        <a:pt x="10404193" y="5427528"/>
                      </a:cubicBezTo>
                      <a:cubicBezTo>
                        <a:pt x="10402994" y="5425815"/>
                        <a:pt x="10401667" y="5425772"/>
                        <a:pt x="10400264" y="5426468"/>
                      </a:cubicBezTo>
                      <a:close/>
                      <a:moveTo>
                        <a:pt x="10422694" y="5353526"/>
                      </a:moveTo>
                      <a:cubicBezTo>
                        <a:pt x="10406248" y="5384360"/>
                        <a:pt x="10423379" y="5418621"/>
                        <a:pt x="10412416" y="5449455"/>
                      </a:cubicBezTo>
                      <a:cubicBezTo>
                        <a:pt x="10433657" y="5457678"/>
                        <a:pt x="10435027" y="5381620"/>
                        <a:pt x="10422694" y="5353526"/>
                      </a:cubicBezTo>
                      <a:close/>
                      <a:moveTo>
                        <a:pt x="10443935" y="5229503"/>
                      </a:moveTo>
                      <a:cubicBezTo>
                        <a:pt x="10437768" y="5231559"/>
                        <a:pt x="10422694" y="5238411"/>
                        <a:pt x="10426805" y="5248004"/>
                      </a:cubicBezTo>
                      <a:cubicBezTo>
                        <a:pt x="10430916" y="5257597"/>
                        <a:pt x="10435027" y="5244578"/>
                        <a:pt x="10439824" y="5239782"/>
                      </a:cubicBezTo>
                      <a:cubicBezTo>
                        <a:pt x="10443250" y="5265819"/>
                        <a:pt x="10427490" y="5290487"/>
                        <a:pt x="10448732" y="5317895"/>
                      </a:cubicBezTo>
                      <a:cubicBezTo>
                        <a:pt x="10453603" y="5288663"/>
                        <a:pt x="10451966" y="5258715"/>
                        <a:pt x="10443935" y="5230189"/>
                      </a:cubicBezTo>
                      <a:close/>
                      <a:moveTo>
                        <a:pt x="264491" y="5076016"/>
                      </a:moveTo>
                      <a:lnTo>
                        <a:pt x="268602" y="5076016"/>
                      </a:lnTo>
                      <a:lnTo>
                        <a:pt x="264491" y="5080127"/>
                      </a:lnTo>
                      <a:cubicBezTo>
                        <a:pt x="264788" y="5078773"/>
                        <a:pt x="264788" y="5077371"/>
                        <a:pt x="264491" y="5076016"/>
                      </a:cubicBezTo>
                      <a:close/>
                      <a:moveTo>
                        <a:pt x="279822" y="5014803"/>
                      </a:moveTo>
                      <a:cubicBezTo>
                        <a:pt x="283676" y="5013004"/>
                        <a:pt x="288131" y="5014033"/>
                        <a:pt x="291899" y="5017800"/>
                      </a:cubicBezTo>
                      <a:cubicBezTo>
                        <a:pt x="295776" y="5021852"/>
                        <a:pt x="298599" y="5026793"/>
                        <a:pt x="300121" y="5032162"/>
                      </a:cubicBezTo>
                      <a:cubicBezTo>
                        <a:pt x="302177" y="5056145"/>
                        <a:pt x="294639" y="5070534"/>
                        <a:pt x="271343" y="5076016"/>
                      </a:cubicBezTo>
                      <a:cubicBezTo>
                        <a:pt x="269618" y="5060303"/>
                        <a:pt x="269618" y="5044449"/>
                        <a:pt x="271343" y="5028763"/>
                      </a:cubicBezTo>
                      <a:cubicBezTo>
                        <a:pt x="272714" y="5021227"/>
                        <a:pt x="275968" y="5016602"/>
                        <a:pt x="279822" y="5014803"/>
                      </a:cubicBezTo>
                      <a:close/>
                      <a:moveTo>
                        <a:pt x="10401453" y="5014377"/>
                      </a:moveTo>
                      <a:cubicBezTo>
                        <a:pt x="10375414" y="5016433"/>
                        <a:pt x="10382952" y="5078072"/>
                        <a:pt x="10406248" y="5110962"/>
                      </a:cubicBezTo>
                      <a:lnTo>
                        <a:pt x="10406249" y="5110963"/>
                      </a:lnTo>
                      <a:cubicBezTo>
                        <a:pt x="10409767" y="5078707"/>
                        <a:pt x="10408147" y="5046097"/>
                        <a:pt x="10401453" y="5014377"/>
                      </a:cubicBezTo>
                      <a:close/>
                      <a:moveTo>
                        <a:pt x="10501492" y="4869769"/>
                      </a:moveTo>
                      <a:cubicBezTo>
                        <a:pt x="10499209" y="4912504"/>
                        <a:pt x="10500355" y="4955352"/>
                        <a:pt x="10504918" y="4997903"/>
                      </a:cubicBezTo>
                      <a:cubicBezTo>
                        <a:pt x="10491899" y="4995847"/>
                        <a:pt x="10486417" y="4869769"/>
                        <a:pt x="10501492" y="4869769"/>
                      </a:cubicBezTo>
                      <a:close/>
                      <a:moveTo>
                        <a:pt x="10415841" y="4823205"/>
                      </a:moveTo>
                      <a:cubicBezTo>
                        <a:pt x="10412416" y="4832798"/>
                        <a:pt x="10399397" y="4838280"/>
                        <a:pt x="10406248" y="4852669"/>
                      </a:cubicBezTo>
                      <a:cubicBezTo>
                        <a:pt x="10413101" y="4867057"/>
                        <a:pt x="10420638" y="4881447"/>
                        <a:pt x="10425434" y="4871855"/>
                      </a:cubicBezTo>
                      <a:cubicBezTo>
                        <a:pt x="10431602" y="4884874"/>
                        <a:pt x="10424065" y="4897208"/>
                        <a:pt x="10419952" y="4910226"/>
                      </a:cubicBezTo>
                      <a:cubicBezTo>
                        <a:pt x="10423629" y="4919663"/>
                        <a:pt x="10427980" y="4928823"/>
                        <a:pt x="10432971" y="4937635"/>
                      </a:cubicBezTo>
                      <a:lnTo>
                        <a:pt x="10442564" y="4937635"/>
                      </a:lnTo>
                      <a:cubicBezTo>
                        <a:pt x="10445591" y="4931889"/>
                        <a:pt x="10447454" y="4925602"/>
                        <a:pt x="10448046" y="4919134"/>
                      </a:cubicBezTo>
                      <a:cubicBezTo>
                        <a:pt x="10443935" y="4909541"/>
                        <a:pt x="10439824" y="4919134"/>
                        <a:pt x="10434342" y="4909541"/>
                      </a:cubicBezTo>
                      <a:cubicBezTo>
                        <a:pt x="10440509" y="4890356"/>
                        <a:pt x="10449417" y="4900633"/>
                        <a:pt x="10454214" y="4880077"/>
                      </a:cubicBezTo>
                      <a:lnTo>
                        <a:pt x="10454214" y="4879392"/>
                      </a:lnTo>
                      <a:cubicBezTo>
                        <a:pt x="10431602" y="4865003"/>
                        <a:pt x="10437768" y="4873226"/>
                        <a:pt x="10415841" y="4823205"/>
                      </a:cubicBezTo>
                      <a:close/>
                      <a:moveTo>
                        <a:pt x="341253" y="4822518"/>
                      </a:moveTo>
                      <a:cubicBezTo>
                        <a:pt x="344798" y="4822325"/>
                        <a:pt x="348348" y="4822820"/>
                        <a:pt x="351704" y="4823979"/>
                      </a:cubicBezTo>
                      <a:cubicBezTo>
                        <a:pt x="366012" y="4828923"/>
                        <a:pt x="373604" y="4844528"/>
                        <a:pt x="368661" y="4858835"/>
                      </a:cubicBezTo>
                      <a:cubicBezTo>
                        <a:pt x="365920" y="4878705"/>
                        <a:pt x="357698" y="4891039"/>
                        <a:pt x="342623" y="4891039"/>
                      </a:cubicBezTo>
                      <a:cubicBezTo>
                        <a:pt x="315196" y="4887613"/>
                        <a:pt x="303548" y="4874594"/>
                        <a:pt x="306288" y="4854038"/>
                      </a:cubicBezTo>
                      <a:cubicBezTo>
                        <a:pt x="309030" y="4833483"/>
                        <a:pt x="317253" y="4822518"/>
                        <a:pt x="341253" y="4822518"/>
                      </a:cubicBezTo>
                      <a:close/>
                      <a:moveTo>
                        <a:pt x="10357599" y="4658070"/>
                      </a:moveTo>
                      <a:cubicBezTo>
                        <a:pt x="10350352" y="4713352"/>
                        <a:pt x="10357674" y="4769569"/>
                        <a:pt x="10378841" y="4821150"/>
                      </a:cubicBezTo>
                      <a:cubicBezTo>
                        <a:pt x="10384494" y="4821664"/>
                        <a:pt x="10388605" y="4809843"/>
                        <a:pt x="10394065" y="4808527"/>
                      </a:cubicBezTo>
                      <a:lnTo>
                        <a:pt x="10399391" y="4811209"/>
                      </a:lnTo>
                      <a:lnTo>
                        <a:pt x="10399397" y="4811557"/>
                      </a:lnTo>
                      <a:lnTo>
                        <a:pt x="10400082" y="4811557"/>
                      </a:lnTo>
                      <a:lnTo>
                        <a:pt x="10399391" y="4811209"/>
                      </a:lnTo>
                      <a:lnTo>
                        <a:pt x="10398283" y="4753314"/>
                      </a:lnTo>
                      <a:cubicBezTo>
                        <a:pt x="10396485" y="4733957"/>
                        <a:pt x="10394600" y="4714600"/>
                        <a:pt x="10396656" y="4695071"/>
                      </a:cubicBezTo>
                      <a:cubicBezTo>
                        <a:pt x="10381581" y="4664922"/>
                        <a:pt x="10371988" y="4688219"/>
                        <a:pt x="10357599" y="4658070"/>
                      </a:cubicBezTo>
                      <a:close/>
                      <a:moveTo>
                        <a:pt x="10366732" y="4590501"/>
                      </a:moveTo>
                      <a:cubicBezTo>
                        <a:pt x="10354045" y="4586551"/>
                        <a:pt x="10346465" y="4616614"/>
                        <a:pt x="10331561" y="4601197"/>
                      </a:cubicBezTo>
                      <a:cubicBezTo>
                        <a:pt x="10334285" y="4613843"/>
                        <a:pt x="10334285" y="4626924"/>
                        <a:pt x="10331561" y="4639568"/>
                      </a:cubicBezTo>
                      <a:lnTo>
                        <a:pt x="10328135" y="4639568"/>
                      </a:lnTo>
                      <a:cubicBezTo>
                        <a:pt x="10346636" y="4653274"/>
                        <a:pt x="10369248" y="4659441"/>
                        <a:pt x="10381581" y="4608734"/>
                      </a:cubicBezTo>
                      <a:cubicBezTo>
                        <a:pt x="10375757" y="4596915"/>
                        <a:pt x="10370961" y="4591818"/>
                        <a:pt x="10366732" y="4590501"/>
                      </a:cubicBezTo>
                      <a:close/>
                      <a:moveTo>
                        <a:pt x="10388433" y="4578585"/>
                      </a:moveTo>
                      <a:cubicBezTo>
                        <a:pt x="10387820" y="4631015"/>
                        <a:pt x="10394039" y="4683304"/>
                        <a:pt x="10406934" y="4734128"/>
                      </a:cubicBezTo>
                      <a:cubicBezTo>
                        <a:pt x="10413156" y="4721396"/>
                        <a:pt x="10411560" y="4706229"/>
                        <a:pt x="10402823" y="4695071"/>
                      </a:cubicBezTo>
                      <a:cubicBezTo>
                        <a:pt x="10406248" y="4684793"/>
                        <a:pt x="10410360" y="4679311"/>
                        <a:pt x="10415156" y="4684793"/>
                      </a:cubicBezTo>
                      <a:cubicBezTo>
                        <a:pt x="10409096" y="4648734"/>
                        <a:pt x="10400160" y="4613218"/>
                        <a:pt x="10388433" y="4578585"/>
                      </a:cubicBezTo>
                      <a:close/>
                      <a:moveTo>
                        <a:pt x="805042" y="4423374"/>
                      </a:moveTo>
                      <a:cubicBezTo>
                        <a:pt x="799357" y="4424627"/>
                        <a:pt x="795888" y="4433492"/>
                        <a:pt x="798972" y="4438116"/>
                      </a:cubicBezTo>
                      <a:cubicBezTo>
                        <a:pt x="803083" y="4444283"/>
                        <a:pt x="813362" y="4449080"/>
                        <a:pt x="822268" y="4449080"/>
                      </a:cubicBezTo>
                      <a:lnTo>
                        <a:pt x="822268" y="4453876"/>
                      </a:lnTo>
                      <a:cubicBezTo>
                        <a:pt x="826381" y="4463469"/>
                        <a:pt x="828435" y="4475803"/>
                        <a:pt x="851733" y="4475119"/>
                      </a:cubicBezTo>
                      <a:cubicBezTo>
                        <a:pt x="851733" y="4475119"/>
                        <a:pt x="851733" y="4463469"/>
                        <a:pt x="851733" y="4463469"/>
                      </a:cubicBezTo>
                      <a:cubicBezTo>
                        <a:pt x="844038" y="4459569"/>
                        <a:pt x="836013" y="4456359"/>
                        <a:pt x="827750" y="4453876"/>
                      </a:cubicBezTo>
                      <a:lnTo>
                        <a:pt x="827750" y="4449080"/>
                      </a:lnTo>
                      <a:lnTo>
                        <a:pt x="822268" y="4449080"/>
                      </a:lnTo>
                      <a:cubicBezTo>
                        <a:pt x="819527" y="4439487"/>
                        <a:pt x="820213" y="4431950"/>
                        <a:pt x="811305" y="4425098"/>
                      </a:cubicBezTo>
                      <a:cubicBezTo>
                        <a:pt x="809078" y="4423385"/>
                        <a:pt x="806937" y="4422957"/>
                        <a:pt x="805042" y="4423374"/>
                      </a:cubicBezTo>
                      <a:close/>
                      <a:moveTo>
                        <a:pt x="10369933" y="4404541"/>
                      </a:moveTo>
                      <a:lnTo>
                        <a:pt x="10370010" y="4405248"/>
                      </a:lnTo>
                      <a:lnTo>
                        <a:pt x="10339403" y="4421975"/>
                      </a:lnTo>
                      <a:cubicBezTo>
                        <a:pt x="10329806" y="4429375"/>
                        <a:pt x="10321364" y="4438273"/>
                        <a:pt x="10314431" y="4448394"/>
                      </a:cubicBezTo>
                      <a:cubicBezTo>
                        <a:pt x="10331561" y="4444283"/>
                        <a:pt x="10343895" y="4486767"/>
                        <a:pt x="10355544" y="4512805"/>
                      </a:cubicBezTo>
                      <a:cubicBezTo>
                        <a:pt x="10361710" y="4495674"/>
                        <a:pt x="10354858" y="4480599"/>
                        <a:pt x="10361710" y="4463470"/>
                      </a:cubicBezTo>
                      <a:cubicBezTo>
                        <a:pt x="10370328" y="4491864"/>
                        <a:pt x="10376292" y="4520996"/>
                        <a:pt x="10379525" y="4550492"/>
                      </a:cubicBezTo>
                      <a:cubicBezTo>
                        <a:pt x="10394429" y="4543811"/>
                        <a:pt x="10381582" y="4488951"/>
                        <a:pt x="10374226" y="4444016"/>
                      </a:cubicBezTo>
                      <a:lnTo>
                        <a:pt x="10370010" y="4405248"/>
                      </a:lnTo>
                      <a:lnTo>
                        <a:pt x="10371303" y="4404541"/>
                      </a:lnTo>
                      <a:close/>
                      <a:moveTo>
                        <a:pt x="863382" y="4264758"/>
                      </a:moveTo>
                      <a:lnTo>
                        <a:pt x="833918" y="4273665"/>
                      </a:lnTo>
                      <a:cubicBezTo>
                        <a:pt x="838713" y="4281203"/>
                        <a:pt x="847622" y="4294907"/>
                        <a:pt x="847622" y="4294907"/>
                      </a:cubicBezTo>
                      <a:cubicBezTo>
                        <a:pt x="862484" y="4291665"/>
                        <a:pt x="876955" y="4286841"/>
                        <a:pt x="890789" y="4280518"/>
                      </a:cubicBezTo>
                      <a:close/>
                      <a:moveTo>
                        <a:pt x="772933" y="4238035"/>
                      </a:moveTo>
                      <a:cubicBezTo>
                        <a:pt x="764027" y="4240776"/>
                        <a:pt x="750322" y="4245571"/>
                        <a:pt x="750322" y="4251738"/>
                      </a:cubicBezTo>
                      <a:cubicBezTo>
                        <a:pt x="747244" y="4268961"/>
                        <a:pt x="747244" y="4286593"/>
                        <a:pt x="750322" y="4303816"/>
                      </a:cubicBezTo>
                      <a:cubicBezTo>
                        <a:pt x="751880" y="4308641"/>
                        <a:pt x="754448" y="4313080"/>
                        <a:pt x="757859" y="4316834"/>
                      </a:cubicBezTo>
                      <a:lnTo>
                        <a:pt x="768138" y="4330538"/>
                      </a:lnTo>
                      <a:cubicBezTo>
                        <a:pt x="774717" y="4321357"/>
                        <a:pt x="780669" y="4311742"/>
                        <a:pt x="785952" y="4301759"/>
                      </a:cubicBezTo>
                      <a:cubicBezTo>
                        <a:pt x="788009" y="4296963"/>
                        <a:pt x="785952" y="4290796"/>
                        <a:pt x="784583" y="4276406"/>
                      </a:cubicBezTo>
                      <a:cubicBezTo>
                        <a:pt x="785370" y="4267516"/>
                        <a:pt x="785370" y="4258574"/>
                        <a:pt x="784583" y="4249683"/>
                      </a:cubicBezTo>
                      <a:cubicBezTo>
                        <a:pt x="783211" y="4244886"/>
                        <a:pt x="781842" y="4235294"/>
                        <a:pt x="772933" y="4238035"/>
                      </a:cubicBezTo>
                      <a:close/>
                      <a:moveTo>
                        <a:pt x="657132" y="4230495"/>
                      </a:moveTo>
                      <a:lnTo>
                        <a:pt x="667410" y="4242143"/>
                      </a:lnTo>
                      <a:lnTo>
                        <a:pt x="662614" y="4252421"/>
                      </a:lnTo>
                      <a:lnTo>
                        <a:pt x="646169" y="4240772"/>
                      </a:lnTo>
                      <a:close/>
                      <a:moveTo>
                        <a:pt x="10258929" y="4122919"/>
                      </a:moveTo>
                      <a:lnTo>
                        <a:pt x="10258928" y="4129771"/>
                      </a:lnTo>
                      <a:cubicBezTo>
                        <a:pt x="10268928" y="4151859"/>
                        <a:pt x="10276953" y="4174790"/>
                        <a:pt x="10282911" y="4198291"/>
                      </a:cubicBezTo>
                      <a:cubicBezTo>
                        <a:pt x="10284746" y="4185195"/>
                        <a:pt x="10284270" y="4171984"/>
                        <a:pt x="10281604" y="4159231"/>
                      </a:cubicBezTo>
                      <a:lnTo>
                        <a:pt x="10267769" y="4124471"/>
                      </a:lnTo>
                      <a:lnTo>
                        <a:pt x="10268522" y="4122919"/>
                      </a:lnTo>
                      <a:lnTo>
                        <a:pt x="10267151" y="4122919"/>
                      </a:lnTo>
                      <a:lnTo>
                        <a:pt x="10267769" y="4124471"/>
                      </a:lnTo>
                      <a:lnTo>
                        <a:pt x="10265781" y="4128572"/>
                      </a:lnTo>
                      <a:cubicBezTo>
                        <a:pt x="10264068" y="4128057"/>
                        <a:pt x="10261670" y="4125660"/>
                        <a:pt x="10258929" y="4122919"/>
                      </a:cubicBezTo>
                      <a:close/>
                      <a:moveTo>
                        <a:pt x="10283597" y="3852236"/>
                      </a:moveTo>
                      <a:cubicBezTo>
                        <a:pt x="10321968" y="3888552"/>
                        <a:pt x="10300727" y="3935831"/>
                        <a:pt x="10338413" y="3972832"/>
                      </a:cubicBezTo>
                      <a:cubicBezTo>
                        <a:pt x="10334302" y="3986537"/>
                        <a:pt x="10333616" y="4013945"/>
                        <a:pt x="10324024" y="4005037"/>
                      </a:cubicBezTo>
                      <a:cubicBezTo>
                        <a:pt x="10334302" y="3950221"/>
                        <a:pt x="10278115" y="3905682"/>
                        <a:pt x="10283597" y="3852236"/>
                      </a:cubicBezTo>
                      <a:close/>
                      <a:moveTo>
                        <a:pt x="10179445" y="3813888"/>
                      </a:moveTo>
                      <a:cubicBezTo>
                        <a:pt x="10185611" y="3865279"/>
                        <a:pt x="10204797" y="3913928"/>
                        <a:pt x="10213705" y="3964634"/>
                      </a:cubicBezTo>
                      <a:cubicBezTo>
                        <a:pt x="10244539" y="3998210"/>
                        <a:pt x="10261670" y="3978338"/>
                        <a:pt x="10244539" y="3929688"/>
                      </a:cubicBezTo>
                      <a:cubicBezTo>
                        <a:pt x="10235632" y="3924207"/>
                        <a:pt x="10230835" y="3933800"/>
                        <a:pt x="10220558" y="3924207"/>
                      </a:cubicBezTo>
                      <a:cubicBezTo>
                        <a:pt x="10220558" y="3918040"/>
                        <a:pt x="10210279" y="3870075"/>
                        <a:pt x="10220558" y="3874872"/>
                      </a:cubicBezTo>
                      <a:lnTo>
                        <a:pt x="10221927" y="3874872"/>
                      </a:lnTo>
                      <a:cubicBezTo>
                        <a:pt x="10216447" y="3857740"/>
                        <a:pt x="10200686" y="3847462"/>
                        <a:pt x="10179445" y="3813888"/>
                      </a:cubicBezTo>
                      <a:close/>
                      <a:moveTo>
                        <a:pt x="281032" y="3773462"/>
                      </a:moveTo>
                      <a:cubicBezTo>
                        <a:pt x="282264" y="3772627"/>
                        <a:pt x="283334" y="3773441"/>
                        <a:pt x="284362" y="3776868"/>
                      </a:cubicBezTo>
                      <a:cubicBezTo>
                        <a:pt x="288813" y="3808081"/>
                        <a:pt x="282789" y="3839890"/>
                        <a:pt x="267231" y="3867314"/>
                      </a:cubicBezTo>
                      <a:cubicBezTo>
                        <a:pt x="257639" y="3837166"/>
                        <a:pt x="277510" y="3805646"/>
                        <a:pt x="262435" y="3799479"/>
                      </a:cubicBezTo>
                      <a:cubicBezTo>
                        <a:pt x="272199" y="3793312"/>
                        <a:pt x="277339" y="3775968"/>
                        <a:pt x="281032" y="3773462"/>
                      </a:cubicBezTo>
                      <a:close/>
                      <a:moveTo>
                        <a:pt x="322749" y="3607632"/>
                      </a:moveTo>
                      <a:cubicBezTo>
                        <a:pt x="328633" y="3653971"/>
                        <a:pt x="322984" y="3701045"/>
                        <a:pt x="306290" y="3744675"/>
                      </a:cubicBezTo>
                      <a:cubicBezTo>
                        <a:pt x="304737" y="3698422"/>
                        <a:pt x="310283" y="3652205"/>
                        <a:pt x="322749" y="3607632"/>
                      </a:cubicBezTo>
                      <a:close/>
                      <a:moveTo>
                        <a:pt x="640000" y="3582965"/>
                      </a:moveTo>
                      <a:cubicBezTo>
                        <a:pt x="643426" y="3603521"/>
                        <a:pt x="618758" y="3662449"/>
                        <a:pt x="610536" y="3641893"/>
                      </a:cubicBezTo>
                      <a:cubicBezTo>
                        <a:pt x="624925" y="3624762"/>
                        <a:pt x="609851" y="3592558"/>
                        <a:pt x="640000" y="3582965"/>
                      </a:cubicBezTo>
                      <a:close/>
                      <a:moveTo>
                        <a:pt x="685909" y="3564465"/>
                      </a:moveTo>
                      <a:cubicBezTo>
                        <a:pt x="692075" y="3602837"/>
                        <a:pt x="661926" y="3622709"/>
                        <a:pt x="641370" y="3647376"/>
                      </a:cubicBezTo>
                      <a:cubicBezTo>
                        <a:pt x="644111" y="3613115"/>
                        <a:pt x="669464" y="3591188"/>
                        <a:pt x="685909" y="3564465"/>
                      </a:cubicBezTo>
                      <a:close/>
                      <a:moveTo>
                        <a:pt x="10093756" y="3538012"/>
                      </a:moveTo>
                      <a:cubicBezTo>
                        <a:pt x="10078121" y="3536044"/>
                        <a:pt x="10097306" y="3590079"/>
                        <a:pt x="10112295" y="3611065"/>
                      </a:cubicBezTo>
                      <a:cubicBezTo>
                        <a:pt x="10126684" y="3582970"/>
                        <a:pt x="10093109" y="3567896"/>
                        <a:pt x="10101331" y="3542543"/>
                      </a:cubicBezTo>
                      <a:lnTo>
                        <a:pt x="10102702" y="3542543"/>
                      </a:lnTo>
                      <a:cubicBezTo>
                        <a:pt x="10098934" y="3539717"/>
                        <a:pt x="10095989" y="3538293"/>
                        <a:pt x="10093756" y="3538012"/>
                      </a:cubicBezTo>
                      <a:close/>
                      <a:moveTo>
                        <a:pt x="677001" y="3494573"/>
                      </a:moveTo>
                      <a:cubicBezTo>
                        <a:pt x="680427" y="3513074"/>
                        <a:pt x="693446" y="3508277"/>
                        <a:pt x="692761" y="3536371"/>
                      </a:cubicBezTo>
                      <a:cubicBezTo>
                        <a:pt x="674945" y="3547334"/>
                        <a:pt x="659871" y="3553501"/>
                        <a:pt x="654389" y="3536371"/>
                      </a:cubicBezTo>
                      <a:cubicBezTo>
                        <a:pt x="665352" y="3524038"/>
                        <a:pt x="666723" y="3507592"/>
                        <a:pt x="677001" y="3494573"/>
                      </a:cubicBezTo>
                      <a:close/>
                      <a:moveTo>
                        <a:pt x="10127369" y="3402760"/>
                      </a:moveTo>
                      <a:cubicBezTo>
                        <a:pt x="10126684" y="3413039"/>
                        <a:pt x="10132851" y="3418519"/>
                        <a:pt x="10141758" y="3429483"/>
                      </a:cubicBezTo>
                      <a:cubicBezTo>
                        <a:pt x="10150666" y="3440446"/>
                        <a:pt x="10147240" y="3455522"/>
                        <a:pt x="10147240" y="3468540"/>
                      </a:cubicBezTo>
                      <a:cubicBezTo>
                        <a:pt x="10160944" y="3480874"/>
                        <a:pt x="10165741" y="3469226"/>
                        <a:pt x="10165741" y="3443188"/>
                      </a:cubicBezTo>
                      <a:close/>
                      <a:moveTo>
                        <a:pt x="10036676" y="3300010"/>
                      </a:moveTo>
                      <a:cubicBezTo>
                        <a:pt x="10032511" y="3300364"/>
                        <a:pt x="10028871" y="3304603"/>
                        <a:pt x="10025959" y="3314368"/>
                      </a:cubicBezTo>
                      <a:cubicBezTo>
                        <a:pt x="10054738" y="3323276"/>
                        <a:pt x="10067071" y="3342461"/>
                        <a:pt x="10073237" y="3391796"/>
                      </a:cubicBezTo>
                      <a:cubicBezTo>
                        <a:pt x="10082830" y="3398648"/>
                        <a:pt x="10082830" y="3371924"/>
                        <a:pt x="10082830" y="3357536"/>
                      </a:cubicBezTo>
                      <a:cubicBezTo>
                        <a:pt x="10066386" y="3332868"/>
                        <a:pt x="10049170" y="3298950"/>
                        <a:pt x="10036676" y="3300010"/>
                      </a:cubicBezTo>
                      <a:close/>
                      <a:moveTo>
                        <a:pt x="692074" y="3220488"/>
                      </a:moveTo>
                      <a:cubicBezTo>
                        <a:pt x="687122" y="3259469"/>
                        <a:pt x="666296" y="3294676"/>
                        <a:pt x="634518" y="3317788"/>
                      </a:cubicBezTo>
                      <a:cubicBezTo>
                        <a:pt x="637258" y="3274619"/>
                        <a:pt x="679741" y="3254749"/>
                        <a:pt x="692074" y="3220488"/>
                      </a:cubicBezTo>
                      <a:close/>
                      <a:moveTo>
                        <a:pt x="994256" y="3136897"/>
                      </a:moveTo>
                      <a:cubicBezTo>
                        <a:pt x="975756" y="3142379"/>
                        <a:pt x="972330" y="3151972"/>
                        <a:pt x="977126" y="3167731"/>
                      </a:cubicBezTo>
                      <a:lnTo>
                        <a:pt x="991515" y="3139638"/>
                      </a:lnTo>
                      <a:close/>
                      <a:moveTo>
                        <a:pt x="598891" y="3112915"/>
                      </a:moveTo>
                      <a:cubicBezTo>
                        <a:pt x="583816" y="3123194"/>
                        <a:pt x="579706" y="3140324"/>
                        <a:pt x="564630" y="3149916"/>
                      </a:cubicBezTo>
                      <a:cubicBezTo>
                        <a:pt x="559834" y="3176640"/>
                        <a:pt x="570112" y="3175270"/>
                        <a:pt x="570112" y="3188289"/>
                      </a:cubicBezTo>
                      <a:cubicBezTo>
                        <a:pt x="594780" y="3172528"/>
                        <a:pt x="597520" y="3143749"/>
                        <a:pt x="598891" y="3112915"/>
                      </a:cubicBezTo>
                      <a:close/>
                      <a:moveTo>
                        <a:pt x="9455866" y="3105377"/>
                      </a:moveTo>
                      <a:cubicBezTo>
                        <a:pt x="9421605" y="3115656"/>
                        <a:pt x="9514109" y="3225290"/>
                        <a:pt x="9513423" y="3168418"/>
                      </a:cubicBezTo>
                      <a:cubicBezTo>
                        <a:pt x="9490126" y="3127304"/>
                        <a:pt x="9463403" y="3143749"/>
                        <a:pt x="9455866" y="3105377"/>
                      </a:cubicBezTo>
                      <a:close/>
                      <a:moveTo>
                        <a:pt x="9921121" y="3071116"/>
                      </a:moveTo>
                      <a:cubicBezTo>
                        <a:pt x="9940383" y="3117228"/>
                        <a:pt x="9965734" y="3160553"/>
                        <a:pt x="9996495" y="3199937"/>
                      </a:cubicBezTo>
                      <a:lnTo>
                        <a:pt x="9996495" y="3197196"/>
                      </a:lnTo>
                      <a:cubicBezTo>
                        <a:pt x="9984136" y="3148746"/>
                        <a:pt x="9957947" y="3104939"/>
                        <a:pt x="9921121" y="3071116"/>
                      </a:cubicBezTo>
                      <a:close/>
                      <a:moveTo>
                        <a:pt x="901614" y="3055603"/>
                      </a:moveTo>
                      <a:cubicBezTo>
                        <a:pt x="892588" y="3056727"/>
                        <a:pt x="879997" y="3093215"/>
                        <a:pt x="868178" y="3108118"/>
                      </a:cubicBezTo>
                      <a:lnTo>
                        <a:pt x="870919" y="3105377"/>
                      </a:lnTo>
                      <a:cubicBezTo>
                        <a:pt x="882568" y="3133471"/>
                        <a:pt x="894900" y="3070431"/>
                        <a:pt x="909290" y="3068376"/>
                      </a:cubicBezTo>
                      <a:cubicBezTo>
                        <a:pt x="907235" y="3058783"/>
                        <a:pt x="904622" y="3055228"/>
                        <a:pt x="901614" y="3055603"/>
                      </a:cubicBezTo>
                      <a:close/>
                      <a:moveTo>
                        <a:pt x="9862879" y="3018355"/>
                      </a:moveTo>
                      <a:cubicBezTo>
                        <a:pt x="9839582" y="3034800"/>
                        <a:pt x="9897140" y="3108118"/>
                        <a:pt x="9917010" y="3141693"/>
                      </a:cubicBezTo>
                      <a:cubicBezTo>
                        <a:pt x="9875212" y="3132101"/>
                        <a:pt x="9897140" y="3165676"/>
                        <a:pt x="9927974" y="3210215"/>
                      </a:cubicBezTo>
                      <a:cubicBezTo>
                        <a:pt x="9958947" y="3248707"/>
                        <a:pt x="9984322" y="3291383"/>
                        <a:pt x="10003347" y="3336980"/>
                      </a:cubicBezTo>
                      <a:cubicBezTo>
                        <a:pt x="10019107" y="3349999"/>
                        <a:pt x="10008829" y="3288329"/>
                        <a:pt x="10003347" y="3275310"/>
                      </a:cubicBezTo>
                      <a:cubicBezTo>
                        <a:pt x="9986217" y="3255439"/>
                        <a:pt x="9981420" y="3262292"/>
                        <a:pt x="9970456" y="3255439"/>
                      </a:cubicBezTo>
                      <a:cubicBezTo>
                        <a:pt x="9969771" y="3204734"/>
                        <a:pt x="10028699" y="3296551"/>
                        <a:pt x="10028699" y="3245846"/>
                      </a:cubicBezTo>
                      <a:cubicBezTo>
                        <a:pt x="10009514" y="3234883"/>
                        <a:pt x="9975253" y="3195825"/>
                        <a:pt x="9963605" y="3226660"/>
                      </a:cubicBezTo>
                      <a:cubicBezTo>
                        <a:pt x="9951956" y="3200622"/>
                        <a:pt x="9975253" y="3169103"/>
                        <a:pt x="9931400" y="3158138"/>
                      </a:cubicBezTo>
                      <a:cubicBezTo>
                        <a:pt x="9941678" y="3133471"/>
                        <a:pt x="9888232" y="3034800"/>
                        <a:pt x="9862879" y="3021097"/>
                      </a:cubicBezTo>
                      <a:close/>
                      <a:moveTo>
                        <a:pt x="1080593" y="3002595"/>
                      </a:moveTo>
                      <a:lnTo>
                        <a:pt x="1077167" y="3005336"/>
                      </a:lnTo>
                      <a:lnTo>
                        <a:pt x="1076507" y="3007214"/>
                      </a:lnTo>
                      <a:lnTo>
                        <a:pt x="1031651" y="3057929"/>
                      </a:lnTo>
                      <a:cubicBezTo>
                        <a:pt x="1017833" y="3078312"/>
                        <a:pt x="1006624" y="3100463"/>
                        <a:pt x="998367" y="3123878"/>
                      </a:cubicBezTo>
                      <a:cubicBezTo>
                        <a:pt x="1010652" y="3093762"/>
                        <a:pt x="1029909" y="3066991"/>
                        <a:pt x="1054554" y="3045764"/>
                      </a:cubicBezTo>
                      <a:cubicBezTo>
                        <a:pt x="1060555" y="3040543"/>
                        <a:pt x="1065554" y="3034358"/>
                        <a:pt x="1069380" y="3027518"/>
                      </a:cubicBezTo>
                      <a:lnTo>
                        <a:pt x="1076507" y="3007214"/>
                      </a:lnTo>
                      <a:close/>
                      <a:moveTo>
                        <a:pt x="979867" y="2954630"/>
                      </a:moveTo>
                      <a:cubicBezTo>
                        <a:pt x="955198" y="2981354"/>
                        <a:pt x="964106" y="3003966"/>
                        <a:pt x="935328" y="3003966"/>
                      </a:cubicBezTo>
                      <a:cubicBezTo>
                        <a:pt x="925735" y="3027949"/>
                        <a:pt x="935328" y="3027949"/>
                        <a:pt x="935328" y="3040283"/>
                      </a:cubicBezTo>
                      <a:lnTo>
                        <a:pt x="960680" y="3023837"/>
                      </a:lnTo>
                      <a:lnTo>
                        <a:pt x="963421" y="3021097"/>
                      </a:lnTo>
                      <a:cubicBezTo>
                        <a:pt x="969589" y="2975186"/>
                        <a:pt x="976441" y="2994373"/>
                        <a:pt x="1002478" y="2959427"/>
                      </a:cubicBezTo>
                      <a:cubicBezTo>
                        <a:pt x="1002478" y="2945722"/>
                        <a:pt x="979867" y="2972446"/>
                        <a:pt x="979867" y="2954630"/>
                      </a:cubicBezTo>
                      <a:close/>
                      <a:moveTo>
                        <a:pt x="1072369" y="2950520"/>
                      </a:moveTo>
                      <a:lnTo>
                        <a:pt x="1069628" y="2953260"/>
                      </a:lnTo>
                      <a:lnTo>
                        <a:pt x="1068134" y="2956924"/>
                      </a:lnTo>
                      <a:lnTo>
                        <a:pt x="1020102" y="3029549"/>
                      </a:lnTo>
                      <a:cubicBezTo>
                        <a:pt x="1003869" y="3056642"/>
                        <a:pt x="988842" y="3084457"/>
                        <a:pt x="975070" y="3112915"/>
                      </a:cubicBezTo>
                      <a:cubicBezTo>
                        <a:pt x="998384" y="3091573"/>
                        <a:pt x="1018269" y="3067010"/>
                        <a:pt x="1034202" y="3040107"/>
                      </a:cubicBezTo>
                      <a:lnTo>
                        <a:pt x="1068134" y="2956924"/>
                      </a:lnTo>
                      <a:close/>
                      <a:moveTo>
                        <a:pt x="691469" y="2944834"/>
                      </a:moveTo>
                      <a:cubicBezTo>
                        <a:pt x="673836" y="2950520"/>
                        <a:pt x="632980" y="3022981"/>
                        <a:pt x="653022" y="3030689"/>
                      </a:cubicBezTo>
                      <a:cubicBezTo>
                        <a:pt x="680430" y="3002595"/>
                        <a:pt x="664671" y="2966279"/>
                        <a:pt x="698246" y="2966279"/>
                      </a:cubicBezTo>
                      <a:cubicBezTo>
                        <a:pt x="700645" y="2948464"/>
                        <a:pt x="697347" y="2942939"/>
                        <a:pt x="691469" y="2944834"/>
                      </a:cubicBezTo>
                      <a:close/>
                      <a:moveTo>
                        <a:pt x="879811" y="2938857"/>
                      </a:moveTo>
                      <a:cubicBezTo>
                        <a:pt x="883237" y="2964210"/>
                        <a:pt x="864737" y="2974488"/>
                        <a:pt x="864737" y="2997785"/>
                      </a:cubicBezTo>
                      <a:cubicBezTo>
                        <a:pt x="870903" y="2997785"/>
                        <a:pt x="880496" y="2987507"/>
                        <a:pt x="880496" y="2997785"/>
                      </a:cubicBezTo>
                      <a:cubicBezTo>
                        <a:pt x="851718" y="2999155"/>
                        <a:pt x="855144" y="3016971"/>
                        <a:pt x="829791" y="3043694"/>
                      </a:cubicBezTo>
                      <a:cubicBezTo>
                        <a:pt x="831076" y="3003292"/>
                        <a:pt x="849216" y="2965274"/>
                        <a:pt x="879811" y="2938857"/>
                      </a:cubicBezTo>
                      <a:close/>
                      <a:moveTo>
                        <a:pt x="9785452" y="2926537"/>
                      </a:moveTo>
                      <a:cubicBezTo>
                        <a:pt x="9791097" y="2959200"/>
                        <a:pt x="9806646" y="2989340"/>
                        <a:pt x="9829990" y="3012875"/>
                      </a:cubicBezTo>
                      <a:lnTo>
                        <a:pt x="9829990" y="3010133"/>
                      </a:lnTo>
                      <a:cubicBezTo>
                        <a:pt x="9828974" y="2976852"/>
                        <a:pt x="9812507" y="2945944"/>
                        <a:pt x="9785452" y="2926537"/>
                      </a:cubicBezTo>
                      <a:close/>
                      <a:moveTo>
                        <a:pt x="1118963" y="2881998"/>
                      </a:moveTo>
                      <a:lnTo>
                        <a:pt x="1115538" y="2884738"/>
                      </a:lnTo>
                      <a:lnTo>
                        <a:pt x="1116449" y="2885450"/>
                      </a:lnTo>
                      <a:lnTo>
                        <a:pt x="1078536" y="2937500"/>
                      </a:lnTo>
                      <a:cubicBezTo>
                        <a:pt x="1080001" y="2943532"/>
                        <a:pt x="1082812" y="2949154"/>
                        <a:pt x="1086758" y="2953946"/>
                      </a:cubicBezTo>
                      <a:cubicBezTo>
                        <a:pt x="1090537" y="2938616"/>
                        <a:pt x="1099492" y="2925061"/>
                        <a:pt x="1112112" y="2915573"/>
                      </a:cubicBezTo>
                      <a:cubicBezTo>
                        <a:pt x="1118964" y="2909877"/>
                        <a:pt x="1125168" y="2903443"/>
                        <a:pt x="1130612" y="2896387"/>
                      </a:cubicBezTo>
                      <a:cubicBezTo>
                        <a:pt x="1126501" y="2896730"/>
                        <a:pt x="1124959" y="2893818"/>
                        <a:pt x="1123332" y="2890819"/>
                      </a:cubicBezTo>
                      <a:lnTo>
                        <a:pt x="1116449" y="2885450"/>
                      </a:lnTo>
                      <a:close/>
                      <a:moveTo>
                        <a:pt x="1073054" y="2881998"/>
                      </a:moveTo>
                      <a:lnTo>
                        <a:pt x="1069628" y="2884738"/>
                      </a:lnTo>
                      <a:lnTo>
                        <a:pt x="1069535" y="2884970"/>
                      </a:lnTo>
                      <a:lnTo>
                        <a:pt x="1034077" y="2914916"/>
                      </a:lnTo>
                      <a:cubicBezTo>
                        <a:pt x="1024967" y="2929298"/>
                        <a:pt x="1020172" y="2946414"/>
                        <a:pt x="1020978" y="2964224"/>
                      </a:cubicBezTo>
                      <a:cubicBezTo>
                        <a:pt x="1036738" y="2956344"/>
                        <a:pt x="1045304" y="2943496"/>
                        <a:pt x="1051727" y="2929106"/>
                      </a:cubicBezTo>
                      <a:lnTo>
                        <a:pt x="1069535" y="2884970"/>
                      </a:lnTo>
                      <a:close/>
                      <a:moveTo>
                        <a:pt x="1155279" y="2835402"/>
                      </a:moveTo>
                      <a:lnTo>
                        <a:pt x="1151854" y="2838144"/>
                      </a:lnTo>
                      <a:lnTo>
                        <a:pt x="1150947" y="2843281"/>
                      </a:lnTo>
                      <a:lnTo>
                        <a:pt x="1147742" y="2849108"/>
                      </a:lnTo>
                      <a:cubicBezTo>
                        <a:pt x="1147278" y="2853206"/>
                        <a:pt x="1147278" y="2857343"/>
                        <a:pt x="1147742" y="2861441"/>
                      </a:cubicBezTo>
                      <a:lnTo>
                        <a:pt x="1150947" y="2843281"/>
                      </a:lnTo>
                      <a:close/>
                      <a:moveTo>
                        <a:pt x="907919" y="2694936"/>
                      </a:moveTo>
                      <a:cubicBezTo>
                        <a:pt x="872289" y="2740845"/>
                        <a:pt x="824324" y="2718918"/>
                        <a:pt x="814046" y="2795662"/>
                      </a:cubicBezTo>
                      <a:cubicBezTo>
                        <a:pt x="840770" y="2750438"/>
                        <a:pt x="838028" y="2791550"/>
                        <a:pt x="864066" y="2771679"/>
                      </a:cubicBezTo>
                      <a:cubicBezTo>
                        <a:pt x="859270" y="2731937"/>
                        <a:pt x="907235" y="2731937"/>
                        <a:pt x="907919" y="2694936"/>
                      </a:cubicBezTo>
                      <a:close/>
                      <a:moveTo>
                        <a:pt x="1224485" y="2633952"/>
                      </a:moveTo>
                      <a:lnTo>
                        <a:pt x="1220375" y="2636693"/>
                      </a:lnTo>
                      <a:lnTo>
                        <a:pt x="1220119" y="2638224"/>
                      </a:lnTo>
                      <a:lnTo>
                        <a:pt x="1200675" y="2657250"/>
                      </a:lnTo>
                      <a:cubicBezTo>
                        <a:pt x="1193308" y="2665986"/>
                        <a:pt x="1187484" y="2676778"/>
                        <a:pt x="1186114" y="2692880"/>
                      </a:cubicBezTo>
                      <a:lnTo>
                        <a:pt x="1211466" y="2677806"/>
                      </a:lnTo>
                      <a:cubicBezTo>
                        <a:pt x="1212837" y="2670954"/>
                        <a:pt x="1215064" y="2664102"/>
                        <a:pt x="1216948" y="2657250"/>
                      </a:cubicBezTo>
                      <a:lnTo>
                        <a:pt x="1220119" y="2638224"/>
                      </a:lnTo>
                      <a:close/>
                      <a:moveTo>
                        <a:pt x="9782024" y="2590776"/>
                      </a:moveTo>
                      <a:cubicBezTo>
                        <a:pt x="9806692" y="2607906"/>
                        <a:pt x="9802580" y="2621610"/>
                        <a:pt x="9819026" y="2617499"/>
                      </a:cubicBezTo>
                      <a:cubicBezTo>
                        <a:pt x="9823137" y="2644907"/>
                        <a:pt x="9798469" y="2627777"/>
                        <a:pt x="9796414" y="2639426"/>
                      </a:cubicBezTo>
                      <a:cubicBezTo>
                        <a:pt x="9791617" y="2622981"/>
                        <a:pt x="9782024" y="2609962"/>
                        <a:pt x="9782024" y="2590776"/>
                      </a:cubicBezTo>
                      <a:close/>
                      <a:moveTo>
                        <a:pt x="1171720" y="2551038"/>
                      </a:moveTo>
                      <a:cubicBezTo>
                        <a:pt x="1212147" y="2535278"/>
                        <a:pt x="1185424" y="2592150"/>
                        <a:pt x="1155275" y="2624355"/>
                      </a:cubicBezTo>
                      <a:cubicBezTo>
                        <a:pt x="1149108" y="2598317"/>
                        <a:pt x="1160756" y="2589410"/>
                        <a:pt x="1171720" y="2551038"/>
                      </a:cubicBezTo>
                      <a:close/>
                      <a:moveTo>
                        <a:pt x="9096132" y="2503079"/>
                      </a:moveTo>
                      <a:cubicBezTo>
                        <a:pt x="9096132" y="2505820"/>
                        <a:pt x="9096132" y="2508561"/>
                        <a:pt x="9096132" y="2511987"/>
                      </a:cubicBezTo>
                      <a:lnTo>
                        <a:pt x="9091335" y="2511987"/>
                      </a:lnTo>
                      <a:lnTo>
                        <a:pt x="9098187" y="2520209"/>
                      </a:lnTo>
                      <a:cubicBezTo>
                        <a:pt x="9123450" y="2530644"/>
                        <a:pt x="9146652" y="2545493"/>
                        <a:pt x="9166708" y="2564062"/>
                      </a:cubicBezTo>
                      <a:cubicBezTo>
                        <a:pt x="9170819" y="2562691"/>
                        <a:pt x="9174930" y="2556524"/>
                        <a:pt x="9170819" y="2540765"/>
                      </a:cubicBezTo>
                      <a:lnTo>
                        <a:pt x="9171505" y="2540765"/>
                      </a:lnTo>
                      <a:cubicBezTo>
                        <a:pt x="9133818" y="2539395"/>
                        <a:pt x="9134503" y="2517468"/>
                        <a:pt x="9096132" y="2503079"/>
                      </a:cubicBezTo>
                      <a:close/>
                      <a:moveTo>
                        <a:pt x="1108001" y="2483208"/>
                      </a:moveTo>
                      <a:cubicBezTo>
                        <a:pt x="1067573" y="2507875"/>
                        <a:pt x="1036054" y="2607229"/>
                        <a:pt x="1075110" y="2594896"/>
                      </a:cubicBezTo>
                      <a:cubicBezTo>
                        <a:pt x="1072369" y="2567489"/>
                        <a:pt x="1084019" y="2529117"/>
                        <a:pt x="1102518" y="2542135"/>
                      </a:cubicBezTo>
                      <a:cubicBezTo>
                        <a:pt x="1113483" y="2523635"/>
                        <a:pt x="1121019" y="2494171"/>
                        <a:pt x="1108001" y="2483208"/>
                      </a:cubicBezTo>
                      <a:close/>
                      <a:moveTo>
                        <a:pt x="9034463" y="2410576"/>
                      </a:moveTo>
                      <a:cubicBezTo>
                        <a:pt x="9022814" y="2407835"/>
                        <a:pt x="9022814" y="2419484"/>
                        <a:pt x="9010481" y="2415372"/>
                      </a:cubicBezTo>
                      <a:cubicBezTo>
                        <a:pt x="9018027" y="2442907"/>
                        <a:pt x="9034697" y="2467065"/>
                        <a:pt x="9057760" y="2483893"/>
                      </a:cubicBezTo>
                      <a:lnTo>
                        <a:pt x="9085181" y="2489912"/>
                      </a:lnTo>
                      <a:lnTo>
                        <a:pt x="9085168" y="2490060"/>
                      </a:lnTo>
                      <a:lnTo>
                        <a:pt x="9085854" y="2490060"/>
                      </a:lnTo>
                      <a:lnTo>
                        <a:pt x="9085181" y="2489912"/>
                      </a:lnTo>
                      <a:lnTo>
                        <a:pt x="9086539" y="2473615"/>
                      </a:lnTo>
                      <a:cubicBezTo>
                        <a:pt x="9034463" y="2461281"/>
                        <a:pt x="9072149" y="2455800"/>
                        <a:pt x="9034463" y="2410576"/>
                      </a:cubicBezTo>
                      <a:close/>
                      <a:moveTo>
                        <a:pt x="1427993" y="2405094"/>
                      </a:moveTo>
                      <a:cubicBezTo>
                        <a:pt x="1398528" y="2415372"/>
                        <a:pt x="1401269" y="2455800"/>
                        <a:pt x="1382769" y="2481152"/>
                      </a:cubicBezTo>
                      <a:cubicBezTo>
                        <a:pt x="1413602" y="2472245"/>
                        <a:pt x="1418399" y="2438669"/>
                        <a:pt x="1425936" y="2407835"/>
                      </a:cubicBezTo>
                      <a:close/>
                      <a:moveTo>
                        <a:pt x="9600476" y="2380613"/>
                      </a:moveTo>
                      <a:cubicBezTo>
                        <a:pt x="9602199" y="2381523"/>
                        <a:pt x="9604898" y="2384350"/>
                        <a:pt x="9608666" y="2390003"/>
                      </a:cubicBezTo>
                      <a:cubicBezTo>
                        <a:pt x="9623740" y="2412615"/>
                        <a:pt x="9655261" y="2444820"/>
                        <a:pt x="9666909" y="2437282"/>
                      </a:cubicBezTo>
                      <a:cubicBezTo>
                        <a:pt x="9675131" y="2457838"/>
                        <a:pt x="9662798" y="2453042"/>
                        <a:pt x="9666909" y="2472228"/>
                      </a:cubicBezTo>
                      <a:cubicBezTo>
                        <a:pt x="9714188" y="2509914"/>
                        <a:pt x="9727208" y="2566786"/>
                        <a:pt x="9767635" y="2609270"/>
                      </a:cubicBezTo>
                      <a:cubicBezTo>
                        <a:pt x="9733374" y="2575009"/>
                        <a:pt x="9764208" y="2638048"/>
                        <a:pt x="9733374" y="2603788"/>
                      </a:cubicBezTo>
                      <a:cubicBezTo>
                        <a:pt x="9699114" y="2559249"/>
                        <a:pt x="9695688" y="2500321"/>
                        <a:pt x="9631964" y="2488673"/>
                      </a:cubicBezTo>
                      <a:cubicBezTo>
                        <a:pt x="9629907" y="2452357"/>
                        <a:pt x="9593591" y="2434541"/>
                        <a:pt x="9576461" y="2406448"/>
                      </a:cubicBezTo>
                      <a:cubicBezTo>
                        <a:pt x="9587425" y="2404392"/>
                        <a:pt x="9608666" y="2419467"/>
                        <a:pt x="9608666" y="2399596"/>
                      </a:cubicBezTo>
                      <a:cubicBezTo>
                        <a:pt x="9598902" y="2392401"/>
                        <a:pt x="9595304" y="2377883"/>
                        <a:pt x="9600476" y="2380613"/>
                      </a:cubicBezTo>
                      <a:close/>
                      <a:moveTo>
                        <a:pt x="9636760" y="2342045"/>
                      </a:moveTo>
                      <a:cubicBezTo>
                        <a:pt x="9654109" y="2353646"/>
                        <a:pt x="9668250" y="2369436"/>
                        <a:pt x="9677873" y="2387954"/>
                      </a:cubicBezTo>
                      <a:cubicBezTo>
                        <a:pt x="9646353" y="2364658"/>
                        <a:pt x="9664854" y="2415363"/>
                        <a:pt x="9637445" y="2398232"/>
                      </a:cubicBezTo>
                      <a:cubicBezTo>
                        <a:pt x="9636760" y="2377677"/>
                        <a:pt x="9623057" y="2366028"/>
                        <a:pt x="9621001" y="2350953"/>
                      </a:cubicBezTo>
                      <a:cubicBezTo>
                        <a:pt x="9657317" y="2379046"/>
                        <a:pt x="9648409" y="2383843"/>
                        <a:pt x="9636760" y="2342045"/>
                      </a:cubicBezTo>
                      <a:close/>
                      <a:moveTo>
                        <a:pt x="1275877" y="2309850"/>
                      </a:moveTo>
                      <a:cubicBezTo>
                        <a:pt x="1238876" y="2323555"/>
                        <a:pt x="1256005" y="2343426"/>
                        <a:pt x="1238876" y="2354389"/>
                      </a:cubicBezTo>
                      <a:cubicBezTo>
                        <a:pt x="1237505" y="2368778"/>
                        <a:pt x="1253264" y="2358500"/>
                        <a:pt x="1264227" y="2354389"/>
                      </a:cubicBezTo>
                      <a:close/>
                      <a:moveTo>
                        <a:pt x="1481438" y="2292720"/>
                      </a:moveTo>
                      <a:cubicBezTo>
                        <a:pt x="1455400" y="2293406"/>
                        <a:pt x="1464993" y="2329722"/>
                        <a:pt x="1438956" y="2329722"/>
                      </a:cubicBezTo>
                      <a:cubicBezTo>
                        <a:pt x="1432103" y="2351648"/>
                        <a:pt x="1464308" y="2329722"/>
                        <a:pt x="1458141" y="2348223"/>
                      </a:cubicBezTo>
                      <a:lnTo>
                        <a:pt x="1449234" y="2379056"/>
                      </a:lnTo>
                      <a:lnTo>
                        <a:pt x="1476642" y="2366723"/>
                      </a:lnTo>
                      <a:cubicBezTo>
                        <a:pt x="1488975" y="2329037"/>
                        <a:pt x="1473217" y="2324926"/>
                        <a:pt x="1481438" y="2292720"/>
                      </a:cubicBezTo>
                      <a:close/>
                      <a:moveTo>
                        <a:pt x="1750025" y="2210481"/>
                      </a:moveTo>
                      <a:cubicBezTo>
                        <a:pt x="1748267" y="2228023"/>
                        <a:pt x="1748267" y="2245698"/>
                        <a:pt x="1750025" y="2263242"/>
                      </a:cubicBezTo>
                      <a:cubicBezTo>
                        <a:pt x="1715079" y="2300243"/>
                        <a:pt x="1704116" y="2280372"/>
                        <a:pt x="1681504" y="2323540"/>
                      </a:cubicBezTo>
                      <a:cubicBezTo>
                        <a:pt x="1678078" y="2302984"/>
                        <a:pt x="1729469" y="2248853"/>
                        <a:pt x="1750025" y="2210481"/>
                      </a:cubicBezTo>
                      <a:close/>
                      <a:moveTo>
                        <a:pt x="8905644" y="2207070"/>
                      </a:moveTo>
                      <a:cubicBezTo>
                        <a:pt x="8947442" y="2265998"/>
                        <a:pt x="8908384" y="2238589"/>
                        <a:pt x="8916608" y="2287925"/>
                      </a:cubicBezTo>
                      <a:lnTo>
                        <a:pt x="8963201" y="2310536"/>
                      </a:lnTo>
                      <a:cubicBezTo>
                        <a:pt x="8962516" y="2323555"/>
                        <a:pt x="8935793" y="2304369"/>
                        <a:pt x="8953608" y="2339314"/>
                      </a:cubicBezTo>
                      <a:cubicBezTo>
                        <a:pt x="8981702" y="2332463"/>
                        <a:pt x="9000203" y="2352333"/>
                        <a:pt x="9022129" y="2400983"/>
                      </a:cubicBezTo>
                      <a:cubicBezTo>
                        <a:pt x="9035833" y="2392075"/>
                        <a:pt x="9039259" y="2415372"/>
                        <a:pt x="9067353" y="2424965"/>
                      </a:cubicBezTo>
                      <a:lnTo>
                        <a:pt x="9060501" y="2386594"/>
                      </a:lnTo>
                      <a:cubicBezTo>
                        <a:pt x="9031722" y="2397557"/>
                        <a:pt x="9013907" y="2334519"/>
                        <a:pt x="8980331" y="2318073"/>
                      </a:cubicBezTo>
                      <a:lnTo>
                        <a:pt x="8981017" y="2318073"/>
                      </a:lnTo>
                      <a:cubicBezTo>
                        <a:pt x="8991980" y="2294091"/>
                        <a:pt x="8935107" y="2235163"/>
                        <a:pt x="8905644" y="2207070"/>
                      </a:cubicBezTo>
                      <a:close/>
                      <a:moveTo>
                        <a:pt x="1357602" y="2203044"/>
                      </a:moveTo>
                      <a:cubicBezTo>
                        <a:pt x="1339943" y="2202969"/>
                        <a:pt x="1279987" y="2289980"/>
                        <a:pt x="1303970" y="2218032"/>
                      </a:cubicBezTo>
                      <a:cubicBezTo>
                        <a:pt x="1280672" y="2222829"/>
                        <a:pt x="1279303" y="2248182"/>
                        <a:pt x="1260801" y="2257089"/>
                      </a:cubicBezTo>
                      <a:cubicBezTo>
                        <a:pt x="1271080" y="2265313"/>
                        <a:pt x="1282729" y="2268053"/>
                        <a:pt x="1282729" y="2292035"/>
                      </a:cubicBezTo>
                      <a:lnTo>
                        <a:pt x="1264227" y="2300943"/>
                      </a:lnTo>
                      <a:lnTo>
                        <a:pt x="1264912" y="2300943"/>
                      </a:lnTo>
                      <a:cubicBezTo>
                        <a:pt x="1293692" y="2318758"/>
                        <a:pt x="1329322" y="2229681"/>
                        <a:pt x="1362212" y="2209126"/>
                      </a:cubicBezTo>
                      <a:cubicBezTo>
                        <a:pt x="1361784" y="2204843"/>
                        <a:pt x="1360125" y="2203055"/>
                        <a:pt x="1357602" y="2203044"/>
                      </a:cubicBezTo>
                      <a:close/>
                      <a:moveTo>
                        <a:pt x="9480533" y="2187189"/>
                      </a:moveTo>
                      <a:cubicBezTo>
                        <a:pt x="9524386" y="2203634"/>
                        <a:pt x="9562758" y="2285174"/>
                        <a:pt x="9553165" y="2294767"/>
                      </a:cubicBezTo>
                      <a:cubicBezTo>
                        <a:pt x="9531503" y="2257251"/>
                        <a:pt x="9507233" y="2221303"/>
                        <a:pt x="9480533" y="2187189"/>
                      </a:cubicBezTo>
                      <a:close/>
                      <a:moveTo>
                        <a:pt x="9422976" y="2128261"/>
                      </a:moveTo>
                      <a:cubicBezTo>
                        <a:pt x="9455865" y="2169372"/>
                        <a:pt x="9440791" y="2172114"/>
                        <a:pt x="9450384" y="2215968"/>
                      </a:cubicBezTo>
                      <a:cubicBezTo>
                        <a:pt x="9499719" y="2264617"/>
                        <a:pt x="9492181" y="2251598"/>
                        <a:pt x="9518904" y="2245432"/>
                      </a:cubicBezTo>
                      <a:cubicBezTo>
                        <a:pt x="9515478" y="2277636"/>
                        <a:pt x="9575092" y="2372195"/>
                        <a:pt x="9529868" y="2353694"/>
                      </a:cubicBezTo>
                      <a:cubicBezTo>
                        <a:pt x="9498348" y="2303674"/>
                        <a:pt x="9483959" y="2243376"/>
                        <a:pt x="9422976" y="2209116"/>
                      </a:cubicBezTo>
                      <a:cubicBezTo>
                        <a:pt x="9407215" y="2157040"/>
                        <a:pt x="9396938" y="2135113"/>
                        <a:pt x="9422976" y="2128261"/>
                      </a:cubicBezTo>
                      <a:close/>
                      <a:moveTo>
                        <a:pt x="1580793" y="2109085"/>
                      </a:moveTo>
                      <a:lnTo>
                        <a:pt x="1580800" y="2110212"/>
                      </a:lnTo>
                      <a:lnTo>
                        <a:pt x="1549017" y="2162959"/>
                      </a:lnTo>
                      <a:cubicBezTo>
                        <a:pt x="1538653" y="2181204"/>
                        <a:pt x="1528375" y="2199190"/>
                        <a:pt x="1517069" y="2215293"/>
                      </a:cubicBezTo>
                      <a:cubicBezTo>
                        <a:pt x="1540881" y="2201242"/>
                        <a:pt x="1563769" y="2185678"/>
                        <a:pt x="1585590" y="2168698"/>
                      </a:cubicBezTo>
                      <a:lnTo>
                        <a:pt x="1602035" y="2117993"/>
                      </a:lnTo>
                      <a:cubicBezTo>
                        <a:pt x="1591414" y="2123474"/>
                        <a:pt x="1584391" y="2125872"/>
                        <a:pt x="1580879" y="2124588"/>
                      </a:cubicBezTo>
                      <a:lnTo>
                        <a:pt x="1580800" y="2110212"/>
                      </a:lnTo>
                      <a:lnTo>
                        <a:pt x="1581478" y="2109085"/>
                      </a:lnTo>
                      <a:close/>
                      <a:moveTo>
                        <a:pt x="1891187" y="2085783"/>
                      </a:moveTo>
                      <a:cubicBezTo>
                        <a:pt x="1895299" y="2096061"/>
                        <a:pt x="1908317" y="2096746"/>
                        <a:pt x="1904206" y="2115247"/>
                      </a:cubicBezTo>
                      <a:cubicBezTo>
                        <a:pt x="1878854" y="2127581"/>
                        <a:pt x="1891873" y="2105654"/>
                        <a:pt x="1867205" y="2127581"/>
                      </a:cubicBezTo>
                      <a:cubicBezTo>
                        <a:pt x="1874057" y="2112505"/>
                        <a:pt x="1877483" y="2092635"/>
                        <a:pt x="1891187" y="2085783"/>
                      </a:cubicBezTo>
                      <a:close/>
                      <a:moveTo>
                        <a:pt x="1471160" y="2071398"/>
                      </a:moveTo>
                      <a:cubicBezTo>
                        <a:pt x="1447863" y="2115936"/>
                        <a:pt x="1396473" y="2131696"/>
                        <a:pt x="1371806" y="2175551"/>
                      </a:cubicBezTo>
                      <a:cubicBezTo>
                        <a:pt x="1385510" y="2170754"/>
                        <a:pt x="1396473" y="2164586"/>
                        <a:pt x="1396473" y="2175551"/>
                      </a:cubicBezTo>
                      <a:lnTo>
                        <a:pt x="1397157" y="2175551"/>
                      </a:lnTo>
                      <a:cubicBezTo>
                        <a:pt x="1430544" y="2147935"/>
                        <a:pt x="1456067" y="2112013"/>
                        <a:pt x="1471160" y="2071398"/>
                      </a:cubicBezTo>
                      <a:close/>
                      <a:moveTo>
                        <a:pt x="1525206" y="2042181"/>
                      </a:moveTo>
                      <a:cubicBezTo>
                        <a:pt x="1505806" y="2047673"/>
                        <a:pt x="1474072" y="2079278"/>
                        <a:pt x="1470475" y="2100862"/>
                      </a:cubicBezTo>
                      <a:lnTo>
                        <a:pt x="1471160" y="2100862"/>
                      </a:lnTo>
                      <a:cubicBezTo>
                        <a:pt x="1499253" y="2089214"/>
                        <a:pt x="1512272" y="2060435"/>
                        <a:pt x="1538995" y="2046732"/>
                      </a:cubicBezTo>
                      <a:cubicBezTo>
                        <a:pt x="1536769" y="2041421"/>
                        <a:pt x="1531673" y="2040350"/>
                        <a:pt x="1525206" y="2042181"/>
                      </a:cubicBezTo>
                      <a:close/>
                      <a:moveTo>
                        <a:pt x="1723691" y="2017331"/>
                      </a:moveTo>
                      <a:cubicBezTo>
                        <a:pt x="1698350" y="2017524"/>
                        <a:pt x="1651713" y="2061463"/>
                        <a:pt x="1660962" y="2095381"/>
                      </a:cubicBezTo>
                      <a:cubicBezTo>
                        <a:pt x="1688199" y="2080477"/>
                        <a:pt x="1702332" y="2045531"/>
                        <a:pt x="1720993" y="2034483"/>
                      </a:cubicBezTo>
                      <a:lnTo>
                        <a:pt x="1738891" y="2033231"/>
                      </a:lnTo>
                      <a:lnTo>
                        <a:pt x="1739076" y="2033712"/>
                      </a:lnTo>
                      <a:lnTo>
                        <a:pt x="1741818" y="2033027"/>
                      </a:lnTo>
                      <a:lnTo>
                        <a:pt x="1738891" y="2033231"/>
                      </a:lnTo>
                      <a:lnTo>
                        <a:pt x="1734231" y="2021130"/>
                      </a:lnTo>
                      <a:cubicBezTo>
                        <a:pt x="1731547" y="2018482"/>
                        <a:pt x="1727915" y="2017299"/>
                        <a:pt x="1723691" y="2017331"/>
                      </a:cubicBezTo>
                      <a:close/>
                      <a:moveTo>
                        <a:pt x="1492401" y="2011101"/>
                      </a:moveTo>
                      <a:lnTo>
                        <a:pt x="1492057" y="2011786"/>
                      </a:lnTo>
                      <a:lnTo>
                        <a:pt x="1464651" y="2030029"/>
                      </a:lnTo>
                      <a:cubicBezTo>
                        <a:pt x="1456257" y="2037652"/>
                        <a:pt x="1448206" y="2045703"/>
                        <a:pt x="1438271" y="2051527"/>
                      </a:cubicBezTo>
                      <a:cubicBezTo>
                        <a:pt x="1433645" y="2078251"/>
                        <a:pt x="1462167" y="2060264"/>
                        <a:pt x="1479897" y="2036014"/>
                      </a:cubicBezTo>
                      <a:lnTo>
                        <a:pt x="1492057" y="2011786"/>
                      </a:lnTo>
                      <a:lnTo>
                        <a:pt x="1493087" y="2011101"/>
                      </a:lnTo>
                      <a:close/>
                      <a:moveTo>
                        <a:pt x="2067975" y="1999449"/>
                      </a:moveTo>
                      <a:cubicBezTo>
                        <a:pt x="2084404" y="1998422"/>
                        <a:pt x="2100881" y="1998422"/>
                        <a:pt x="2117310" y="1999449"/>
                      </a:cubicBezTo>
                      <a:cubicBezTo>
                        <a:pt x="2115255" y="2026859"/>
                        <a:pt x="2098124" y="2036451"/>
                        <a:pt x="2072086" y="2031655"/>
                      </a:cubicBezTo>
                      <a:cubicBezTo>
                        <a:pt x="2065234" y="2030285"/>
                        <a:pt x="2059753" y="2018635"/>
                        <a:pt x="2055642" y="2010413"/>
                      </a:cubicBezTo>
                      <a:cubicBezTo>
                        <a:pt x="2055642" y="2009043"/>
                        <a:pt x="2065919" y="2000134"/>
                        <a:pt x="2067975" y="1999449"/>
                      </a:cubicBezTo>
                      <a:close/>
                      <a:moveTo>
                        <a:pt x="8691174" y="1998081"/>
                      </a:moveTo>
                      <a:cubicBezTo>
                        <a:pt x="8684741" y="1997646"/>
                        <a:pt x="8678318" y="1999073"/>
                        <a:pt x="8672673" y="2002192"/>
                      </a:cubicBezTo>
                      <a:cubicBezTo>
                        <a:pt x="8687574" y="2024198"/>
                        <a:pt x="8709590" y="2040406"/>
                        <a:pt x="8735027" y="2048101"/>
                      </a:cubicBezTo>
                      <a:cubicBezTo>
                        <a:pt x="8731112" y="2024444"/>
                        <a:pt x="8714115" y="2005057"/>
                        <a:pt x="8691174" y="1998081"/>
                      </a:cubicBezTo>
                      <a:close/>
                      <a:moveTo>
                        <a:pt x="2120051" y="1994653"/>
                      </a:moveTo>
                      <a:lnTo>
                        <a:pt x="2124162" y="1994653"/>
                      </a:lnTo>
                      <a:cubicBezTo>
                        <a:pt x="2124162" y="1996023"/>
                        <a:pt x="2124162" y="1998079"/>
                        <a:pt x="2124162" y="1998079"/>
                      </a:cubicBezTo>
                      <a:lnTo>
                        <a:pt x="2120051" y="1998079"/>
                      </a:lnTo>
                      <a:cubicBezTo>
                        <a:pt x="2120051" y="1994653"/>
                        <a:pt x="2120051" y="1994653"/>
                        <a:pt x="2120051" y="1994653"/>
                      </a:cubicBezTo>
                      <a:close/>
                      <a:moveTo>
                        <a:pt x="9360621" y="1976146"/>
                      </a:moveTo>
                      <a:cubicBezTo>
                        <a:pt x="9382547" y="2009721"/>
                        <a:pt x="9397622" y="2031648"/>
                        <a:pt x="9387344" y="2044667"/>
                      </a:cubicBezTo>
                      <a:cubicBezTo>
                        <a:pt x="9381178" y="2022055"/>
                        <a:pt x="9349658" y="2015203"/>
                        <a:pt x="9338694" y="1991220"/>
                      </a:cubicBezTo>
                      <a:cubicBezTo>
                        <a:pt x="9360621" y="2006295"/>
                        <a:pt x="9342120" y="1967238"/>
                        <a:pt x="9360621" y="1976146"/>
                      </a:cubicBezTo>
                      <a:close/>
                      <a:moveTo>
                        <a:pt x="2249759" y="1972127"/>
                      </a:moveTo>
                      <a:cubicBezTo>
                        <a:pt x="2252682" y="1971271"/>
                        <a:pt x="2256407" y="1971357"/>
                        <a:pt x="2261204" y="1972727"/>
                      </a:cubicBezTo>
                      <a:cubicBezTo>
                        <a:pt x="2261204" y="1974097"/>
                        <a:pt x="2266001" y="1987116"/>
                        <a:pt x="2271482" y="1996024"/>
                      </a:cubicBezTo>
                      <a:lnTo>
                        <a:pt x="2237907" y="1996024"/>
                      </a:lnTo>
                      <a:cubicBezTo>
                        <a:pt x="2239449" y="1985746"/>
                        <a:pt x="2240990" y="1974697"/>
                        <a:pt x="2249759" y="1972127"/>
                      </a:cubicBezTo>
                      <a:close/>
                      <a:moveTo>
                        <a:pt x="2135810" y="1970671"/>
                      </a:moveTo>
                      <a:cubicBezTo>
                        <a:pt x="2139405" y="1967075"/>
                        <a:pt x="2145234" y="1967075"/>
                        <a:pt x="2148829" y="1970671"/>
                      </a:cubicBezTo>
                      <a:cubicBezTo>
                        <a:pt x="2152424" y="1974265"/>
                        <a:pt x="2152424" y="1980094"/>
                        <a:pt x="2148829" y="1983689"/>
                      </a:cubicBezTo>
                      <a:cubicBezTo>
                        <a:pt x="2144718" y="1989856"/>
                        <a:pt x="2134440" y="1994653"/>
                        <a:pt x="2124847" y="1994653"/>
                      </a:cubicBezTo>
                      <a:cubicBezTo>
                        <a:pt x="2128273" y="1985745"/>
                        <a:pt x="2129643" y="1975467"/>
                        <a:pt x="2135810" y="1970671"/>
                      </a:cubicBezTo>
                      <a:close/>
                      <a:moveTo>
                        <a:pt x="1863099" y="1930930"/>
                      </a:moveTo>
                      <a:lnTo>
                        <a:pt x="1824728" y="1942580"/>
                      </a:lnTo>
                      <a:cubicBezTo>
                        <a:pt x="1819246" y="1962450"/>
                        <a:pt x="1850080" y="1947376"/>
                        <a:pt x="1837746" y="1973413"/>
                      </a:cubicBezTo>
                      <a:cubicBezTo>
                        <a:pt x="1825413" y="1999451"/>
                        <a:pt x="1826783" y="1964507"/>
                        <a:pt x="1800060" y="1985747"/>
                      </a:cubicBezTo>
                      <a:cubicBezTo>
                        <a:pt x="1804171" y="2004248"/>
                        <a:pt x="1771281" y="2060435"/>
                        <a:pt x="1811709" y="2042619"/>
                      </a:cubicBezTo>
                      <a:cubicBezTo>
                        <a:pt x="1820616" y="2017268"/>
                        <a:pt x="1802115" y="2026861"/>
                        <a:pt x="1820616" y="1996025"/>
                      </a:cubicBezTo>
                      <a:cubicBezTo>
                        <a:pt x="1837746" y="1987117"/>
                        <a:pt x="1831579" y="1998081"/>
                        <a:pt x="1831579" y="2009729"/>
                      </a:cubicBezTo>
                      <a:cubicBezTo>
                        <a:pt x="1852821" y="2001507"/>
                        <a:pt x="1860358" y="1977525"/>
                        <a:pt x="1869952" y="1954229"/>
                      </a:cubicBezTo>
                      <a:lnTo>
                        <a:pt x="1867211" y="1956284"/>
                      </a:lnTo>
                      <a:cubicBezTo>
                        <a:pt x="1844598" y="1967246"/>
                        <a:pt x="1854876" y="1948062"/>
                        <a:pt x="1863099" y="1930930"/>
                      </a:cubicBezTo>
                      <a:close/>
                      <a:moveTo>
                        <a:pt x="9218783" y="1920644"/>
                      </a:moveTo>
                      <a:cubicBezTo>
                        <a:pt x="9246877" y="1924755"/>
                        <a:pt x="9253043" y="1957645"/>
                        <a:pt x="9264007" y="1961756"/>
                      </a:cubicBezTo>
                      <a:cubicBezTo>
                        <a:pt x="9274971" y="1965868"/>
                        <a:pt x="9281823" y="1954904"/>
                        <a:pt x="9294156" y="1976831"/>
                      </a:cubicBezTo>
                      <a:cubicBezTo>
                        <a:pt x="9264693" y="1957645"/>
                        <a:pt x="9318824" y="2036444"/>
                        <a:pt x="9287304" y="2017258"/>
                      </a:cubicBezTo>
                      <a:cubicBezTo>
                        <a:pt x="9264693" y="1985053"/>
                        <a:pt x="9240025" y="1954219"/>
                        <a:pt x="9218783" y="1920644"/>
                      </a:cubicBezTo>
                      <a:close/>
                      <a:moveTo>
                        <a:pt x="1606147" y="1906948"/>
                      </a:moveTo>
                      <a:cubicBezTo>
                        <a:pt x="1589016" y="1914486"/>
                        <a:pt x="1591071" y="1902152"/>
                        <a:pt x="1572571" y="1911059"/>
                      </a:cubicBezTo>
                      <a:lnTo>
                        <a:pt x="1556811" y="1951488"/>
                      </a:lnTo>
                      <a:cubicBezTo>
                        <a:pt x="1580796" y="1947778"/>
                        <a:pt x="1600375" y="1930345"/>
                        <a:pt x="1606831" y="1906948"/>
                      </a:cubicBezTo>
                      <a:close/>
                      <a:moveTo>
                        <a:pt x="2055642" y="1902837"/>
                      </a:moveTo>
                      <a:cubicBezTo>
                        <a:pt x="2037549" y="1910362"/>
                        <a:pt x="2020885" y="1920663"/>
                        <a:pt x="2006199" y="1933268"/>
                      </a:cubicBezTo>
                      <a:lnTo>
                        <a:pt x="1969547" y="1976435"/>
                      </a:lnTo>
                      <a:lnTo>
                        <a:pt x="1965880" y="1978210"/>
                      </a:lnTo>
                      <a:lnTo>
                        <a:pt x="1968621" y="1977525"/>
                      </a:lnTo>
                      <a:lnTo>
                        <a:pt x="1969547" y="1976435"/>
                      </a:lnTo>
                      <a:lnTo>
                        <a:pt x="2020287" y="1951868"/>
                      </a:lnTo>
                      <a:cubicBezTo>
                        <a:pt x="2035725" y="1938905"/>
                        <a:pt x="2047988" y="1922160"/>
                        <a:pt x="2055642" y="1902837"/>
                      </a:cubicBezTo>
                      <a:close/>
                      <a:moveTo>
                        <a:pt x="1801430" y="1898726"/>
                      </a:moveTo>
                      <a:cubicBezTo>
                        <a:pt x="1754836" y="1939839"/>
                        <a:pt x="1800060" y="1931616"/>
                        <a:pt x="1754836" y="1975469"/>
                      </a:cubicBezTo>
                      <a:lnTo>
                        <a:pt x="1752095" y="1977525"/>
                      </a:lnTo>
                      <a:cubicBezTo>
                        <a:pt x="1798004" y="1949432"/>
                        <a:pt x="1801430" y="1928190"/>
                        <a:pt x="1801430" y="1898726"/>
                      </a:cubicBezTo>
                      <a:close/>
                      <a:moveTo>
                        <a:pt x="1651499" y="1890321"/>
                      </a:moveTo>
                      <a:cubicBezTo>
                        <a:pt x="1650171" y="1888662"/>
                        <a:pt x="1646574" y="1889304"/>
                        <a:pt x="1638351" y="1894614"/>
                      </a:cubicBezTo>
                      <a:cubicBezTo>
                        <a:pt x="1619851" y="1912430"/>
                        <a:pt x="1606147" y="1947376"/>
                        <a:pt x="1614368" y="1955598"/>
                      </a:cubicBezTo>
                      <a:cubicBezTo>
                        <a:pt x="1639142" y="1945849"/>
                        <a:pt x="1658749" y="1926240"/>
                        <a:pt x="1668500" y="1901468"/>
                      </a:cubicBezTo>
                      <a:lnTo>
                        <a:pt x="1665759" y="1903522"/>
                      </a:lnTo>
                      <a:cubicBezTo>
                        <a:pt x="1639036" y="1920995"/>
                        <a:pt x="1655481" y="1895300"/>
                        <a:pt x="1651499" y="1890321"/>
                      </a:cubicBezTo>
                      <a:close/>
                      <a:moveTo>
                        <a:pt x="1587645" y="1852817"/>
                      </a:moveTo>
                      <a:cubicBezTo>
                        <a:pt x="1532144" y="1889819"/>
                        <a:pt x="1508162" y="1920652"/>
                        <a:pt x="1458826" y="1927504"/>
                      </a:cubicBezTo>
                      <a:cubicBezTo>
                        <a:pt x="1423414" y="1960154"/>
                        <a:pt x="1397589" y="2001851"/>
                        <a:pt x="1384139" y="2048101"/>
                      </a:cubicBezTo>
                      <a:cubicBezTo>
                        <a:pt x="1378657" y="2035082"/>
                        <a:pt x="1380028" y="2012470"/>
                        <a:pt x="1364269" y="2012470"/>
                      </a:cubicBezTo>
                      <a:cubicBezTo>
                        <a:pt x="1343732" y="2029200"/>
                        <a:pt x="1325729" y="2048818"/>
                        <a:pt x="1310822" y="2070713"/>
                      </a:cubicBezTo>
                      <a:cubicBezTo>
                        <a:pt x="1310822" y="2087158"/>
                        <a:pt x="1299173" y="2114567"/>
                        <a:pt x="1310822" y="2114567"/>
                      </a:cubicBezTo>
                      <a:cubicBezTo>
                        <a:pt x="1279988" y="2144716"/>
                        <a:pt x="1299858" y="2146772"/>
                        <a:pt x="1260801" y="2174864"/>
                      </a:cubicBezTo>
                      <a:lnTo>
                        <a:pt x="1261486" y="2174864"/>
                      </a:lnTo>
                      <a:cubicBezTo>
                        <a:pt x="1315618" y="2172810"/>
                        <a:pt x="1397843" y="2059065"/>
                        <a:pt x="1424567" y="2022063"/>
                      </a:cubicBezTo>
                      <a:cubicBezTo>
                        <a:pt x="1416343" y="2052212"/>
                        <a:pt x="1432788" y="2045360"/>
                        <a:pt x="1471845" y="2002192"/>
                      </a:cubicBezTo>
                      <a:cubicBezTo>
                        <a:pt x="1472530" y="1993284"/>
                        <a:pt x="1467049" y="1985747"/>
                        <a:pt x="1450604" y="1993284"/>
                      </a:cubicBezTo>
                      <a:cubicBezTo>
                        <a:pt x="1495142" y="1950802"/>
                        <a:pt x="1582164" y="1891874"/>
                        <a:pt x="1587645" y="1852817"/>
                      </a:cubicBezTo>
                      <a:close/>
                      <a:moveTo>
                        <a:pt x="1155265" y="1834988"/>
                      </a:moveTo>
                      <a:cubicBezTo>
                        <a:pt x="1147043" y="1852118"/>
                        <a:pt x="1143617" y="1873360"/>
                        <a:pt x="1129227" y="1882952"/>
                      </a:cubicBezTo>
                      <a:cubicBezTo>
                        <a:pt x="1131968" y="1867878"/>
                        <a:pt x="1118264" y="1875414"/>
                        <a:pt x="1103189" y="1882952"/>
                      </a:cubicBezTo>
                      <a:cubicBezTo>
                        <a:pt x="1101134" y="1888434"/>
                        <a:pt x="1090856" y="1898712"/>
                        <a:pt x="1093596" y="1889805"/>
                      </a:cubicBezTo>
                      <a:cubicBezTo>
                        <a:pt x="1112999" y="1870274"/>
                        <a:pt x="1133595" y="1851967"/>
                        <a:pt x="1155265" y="1834988"/>
                      </a:cubicBezTo>
                      <a:close/>
                      <a:moveTo>
                        <a:pt x="8523298" y="1822668"/>
                      </a:moveTo>
                      <a:cubicBezTo>
                        <a:pt x="8496575" y="1821297"/>
                        <a:pt x="8516446" y="1842539"/>
                        <a:pt x="8537002" y="1861725"/>
                      </a:cubicBezTo>
                      <a:lnTo>
                        <a:pt x="8543169" y="1848020"/>
                      </a:lnTo>
                      <a:cubicBezTo>
                        <a:pt x="8534033" y="1841882"/>
                        <a:pt x="8527076" y="1833006"/>
                        <a:pt x="8523298" y="1822668"/>
                      </a:cubicBezTo>
                      <a:close/>
                      <a:moveTo>
                        <a:pt x="8479959" y="1815623"/>
                      </a:moveTo>
                      <a:cubicBezTo>
                        <a:pt x="8468653" y="1814146"/>
                        <a:pt x="8469681" y="1824038"/>
                        <a:pt x="8450666" y="1815816"/>
                      </a:cubicBezTo>
                      <a:cubicBezTo>
                        <a:pt x="8463375" y="1827320"/>
                        <a:pt x="8475280" y="1839683"/>
                        <a:pt x="8486297" y="1852817"/>
                      </a:cubicBezTo>
                      <a:cubicBezTo>
                        <a:pt x="8499833" y="1856562"/>
                        <a:pt x="8512437" y="1863098"/>
                        <a:pt x="8523298" y="1872003"/>
                      </a:cubicBezTo>
                      <a:cubicBezTo>
                        <a:pt x="8509815" y="1858210"/>
                        <a:pt x="8500544" y="1840858"/>
                        <a:pt x="8496575" y="1821982"/>
                      </a:cubicBezTo>
                      <a:cubicBezTo>
                        <a:pt x="8488867" y="1817871"/>
                        <a:pt x="8483728" y="1816115"/>
                        <a:pt x="8479959" y="1815623"/>
                      </a:cubicBezTo>
                      <a:close/>
                      <a:moveTo>
                        <a:pt x="1629936" y="1795688"/>
                      </a:moveTo>
                      <a:cubicBezTo>
                        <a:pt x="1626574" y="1796330"/>
                        <a:pt x="1621563" y="1799713"/>
                        <a:pt x="1612998" y="1808278"/>
                      </a:cubicBezTo>
                      <a:lnTo>
                        <a:pt x="1612314" y="1808278"/>
                      </a:lnTo>
                      <a:cubicBezTo>
                        <a:pt x="1588331" y="1850076"/>
                        <a:pt x="1649999" y="1804167"/>
                        <a:pt x="1647259" y="1822668"/>
                      </a:cubicBezTo>
                      <a:cubicBezTo>
                        <a:pt x="1632184" y="1839798"/>
                        <a:pt x="1600664" y="1840483"/>
                        <a:pt x="1596553" y="1867206"/>
                      </a:cubicBezTo>
                      <a:cubicBezTo>
                        <a:pt x="1592442" y="1893930"/>
                        <a:pt x="1629443" y="1850076"/>
                        <a:pt x="1644518" y="1850076"/>
                      </a:cubicBezTo>
                      <a:lnTo>
                        <a:pt x="1667129" y="1798000"/>
                      </a:lnTo>
                      <a:cubicBezTo>
                        <a:pt x="1635267" y="1816501"/>
                        <a:pt x="1640021" y="1793761"/>
                        <a:pt x="1629936" y="1795688"/>
                      </a:cubicBezTo>
                      <a:close/>
                      <a:moveTo>
                        <a:pt x="9096816" y="1776750"/>
                      </a:moveTo>
                      <a:lnTo>
                        <a:pt x="9137244" y="1795936"/>
                      </a:lnTo>
                      <a:lnTo>
                        <a:pt x="9150262" y="1835678"/>
                      </a:lnTo>
                      <a:cubicBezTo>
                        <a:pt x="9125396" y="1823820"/>
                        <a:pt x="9106197" y="1802652"/>
                        <a:pt x="9096816" y="1776750"/>
                      </a:cubicBezTo>
                      <a:close/>
                      <a:moveTo>
                        <a:pt x="1834320" y="1728110"/>
                      </a:moveTo>
                      <a:cubicBezTo>
                        <a:pt x="1784300" y="1750036"/>
                        <a:pt x="1763744" y="1803482"/>
                        <a:pt x="1715779" y="1824723"/>
                      </a:cubicBezTo>
                      <a:cubicBezTo>
                        <a:pt x="1713724" y="1832432"/>
                        <a:pt x="1724002" y="1828963"/>
                        <a:pt x="1726957" y="1832239"/>
                      </a:cubicBezTo>
                      <a:lnTo>
                        <a:pt x="1726782" y="1837296"/>
                      </a:lnTo>
                      <a:lnTo>
                        <a:pt x="1724002" y="1839113"/>
                      </a:lnTo>
                      <a:lnTo>
                        <a:pt x="1726742" y="1838427"/>
                      </a:lnTo>
                      <a:lnTo>
                        <a:pt x="1726782" y="1837296"/>
                      </a:lnTo>
                      <a:lnTo>
                        <a:pt x="1755982" y="1818204"/>
                      </a:lnTo>
                      <a:cubicBezTo>
                        <a:pt x="1783829" y="1791834"/>
                        <a:pt x="1801944" y="1752263"/>
                        <a:pt x="1834320" y="1728110"/>
                      </a:cubicBezTo>
                      <a:close/>
                      <a:moveTo>
                        <a:pt x="2348911" y="1717832"/>
                      </a:moveTo>
                      <a:cubicBezTo>
                        <a:pt x="2321503" y="1732907"/>
                        <a:pt x="2303002" y="1740443"/>
                        <a:pt x="2252982" y="1771277"/>
                      </a:cubicBezTo>
                      <a:cubicBezTo>
                        <a:pt x="2266001" y="1749350"/>
                        <a:pt x="2268056" y="1737702"/>
                        <a:pt x="2252982" y="1737702"/>
                      </a:cubicBezTo>
                      <a:cubicBezTo>
                        <a:pt x="2231740" y="1783611"/>
                        <a:pt x="2220092" y="1747295"/>
                        <a:pt x="2196795" y="1783611"/>
                      </a:cubicBezTo>
                      <a:cubicBezTo>
                        <a:pt x="2184461" y="1806223"/>
                        <a:pt x="2181035" y="1819242"/>
                        <a:pt x="2184461" y="1828149"/>
                      </a:cubicBezTo>
                      <a:cubicBezTo>
                        <a:pt x="2166449" y="1832686"/>
                        <a:pt x="2150071" y="1842182"/>
                        <a:pt x="2137183" y="1855558"/>
                      </a:cubicBezTo>
                      <a:cubicBezTo>
                        <a:pt x="2130330" y="1867891"/>
                        <a:pt x="2161164" y="1854872"/>
                        <a:pt x="2157053" y="1867891"/>
                      </a:cubicBezTo>
                      <a:lnTo>
                        <a:pt x="2154312" y="1869947"/>
                      </a:lnTo>
                      <a:cubicBezTo>
                        <a:pt x="2096069" y="1904207"/>
                        <a:pt x="2117312" y="1878855"/>
                        <a:pt x="2072773" y="1926134"/>
                      </a:cubicBezTo>
                      <a:cubicBezTo>
                        <a:pt x="2088532" y="1923393"/>
                        <a:pt x="2123479" y="1903522"/>
                        <a:pt x="2101551" y="1935042"/>
                      </a:cubicBezTo>
                      <a:cubicBezTo>
                        <a:pt x="2026863" y="1955598"/>
                        <a:pt x="1920656" y="2080991"/>
                        <a:pt x="1930934" y="2008359"/>
                      </a:cubicBezTo>
                      <a:cubicBezTo>
                        <a:pt x="1890507" y="2030287"/>
                        <a:pt x="1872006" y="2078935"/>
                        <a:pt x="1836376" y="2107029"/>
                      </a:cubicBezTo>
                      <a:cubicBezTo>
                        <a:pt x="1836376" y="2096066"/>
                        <a:pt x="1846654" y="2080991"/>
                        <a:pt x="1836376" y="2080991"/>
                      </a:cubicBezTo>
                      <a:cubicBezTo>
                        <a:pt x="1808283" y="2127586"/>
                        <a:pt x="1788411" y="2098122"/>
                        <a:pt x="1756891" y="2141974"/>
                      </a:cubicBezTo>
                      <a:cubicBezTo>
                        <a:pt x="1755522" y="2170068"/>
                        <a:pt x="1788411" y="2163901"/>
                        <a:pt x="1788411" y="2191309"/>
                      </a:cubicBezTo>
                      <a:cubicBezTo>
                        <a:pt x="1757577" y="2183088"/>
                        <a:pt x="1684259" y="2237904"/>
                        <a:pt x="1696594" y="2277646"/>
                      </a:cubicBezTo>
                      <a:cubicBezTo>
                        <a:pt x="1636980" y="2330406"/>
                        <a:pt x="1580793" y="2386594"/>
                        <a:pt x="1526662" y="2444836"/>
                      </a:cubicBezTo>
                      <a:cubicBezTo>
                        <a:pt x="1550645" y="2429762"/>
                        <a:pt x="1576682" y="2406465"/>
                        <a:pt x="1610942" y="2423595"/>
                      </a:cubicBezTo>
                      <a:cubicBezTo>
                        <a:pt x="1659592" y="2448948"/>
                        <a:pt x="1665759" y="2391390"/>
                        <a:pt x="1695908" y="2380428"/>
                      </a:cubicBezTo>
                      <a:cubicBezTo>
                        <a:pt x="1730076" y="2368155"/>
                        <a:pt x="1761504" y="2349298"/>
                        <a:pt x="1788411" y="2324926"/>
                      </a:cubicBezTo>
                      <a:cubicBezTo>
                        <a:pt x="1814450" y="2300943"/>
                        <a:pt x="1852136" y="2289980"/>
                        <a:pt x="1879544" y="2267368"/>
                      </a:cubicBezTo>
                      <a:cubicBezTo>
                        <a:pt x="1941751" y="2219120"/>
                        <a:pt x="2007487" y="2175603"/>
                        <a:pt x="2076198" y="2137178"/>
                      </a:cubicBezTo>
                      <a:cubicBezTo>
                        <a:pt x="2137867" y="2100178"/>
                        <a:pt x="2173498" y="2028231"/>
                        <a:pt x="2242019" y="2000136"/>
                      </a:cubicBezTo>
                      <a:cubicBezTo>
                        <a:pt x="2246131" y="2012470"/>
                        <a:pt x="2248186" y="2028916"/>
                        <a:pt x="2267372" y="2023434"/>
                      </a:cubicBezTo>
                      <a:cubicBezTo>
                        <a:pt x="2273538" y="2021378"/>
                        <a:pt x="2276964" y="2006989"/>
                        <a:pt x="2281075" y="1997396"/>
                      </a:cubicBezTo>
                      <a:cubicBezTo>
                        <a:pt x="2346614" y="1953553"/>
                        <a:pt x="2405270" y="1900207"/>
                        <a:pt x="2455118" y="1839113"/>
                      </a:cubicBezTo>
                      <a:cubicBezTo>
                        <a:pt x="2479100" y="1815130"/>
                        <a:pt x="2523639" y="1796630"/>
                        <a:pt x="2523639" y="1746611"/>
                      </a:cubicBezTo>
                      <a:cubicBezTo>
                        <a:pt x="2523639" y="1745925"/>
                        <a:pt x="2386598" y="1717832"/>
                        <a:pt x="2386597" y="1717832"/>
                      </a:cubicBezTo>
                      <a:cubicBezTo>
                        <a:pt x="2385707" y="1718886"/>
                        <a:pt x="2384728" y="1719865"/>
                        <a:pt x="2383673" y="1720756"/>
                      </a:cubicBezTo>
                      <a:cubicBezTo>
                        <a:pt x="2373266" y="1729547"/>
                        <a:pt x="2357703" y="1728238"/>
                        <a:pt x="2348911" y="1717832"/>
                      </a:cubicBezTo>
                      <a:close/>
                      <a:moveTo>
                        <a:pt x="1958343" y="1706183"/>
                      </a:moveTo>
                      <a:cubicBezTo>
                        <a:pt x="1952176" y="1719201"/>
                        <a:pt x="1946009" y="1731535"/>
                        <a:pt x="1940527" y="1745240"/>
                      </a:cubicBezTo>
                      <a:cubicBezTo>
                        <a:pt x="1966565" y="1743869"/>
                        <a:pt x="1971362" y="1713034"/>
                        <a:pt x="1998086" y="1713034"/>
                      </a:cubicBezTo>
                      <a:cubicBezTo>
                        <a:pt x="1996714" y="1703443"/>
                        <a:pt x="1973417" y="1713034"/>
                        <a:pt x="1958343" y="1706183"/>
                      </a:cubicBezTo>
                      <a:close/>
                      <a:moveTo>
                        <a:pt x="2514731" y="1671923"/>
                      </a:moveTo>
                      <a:lnTo>
                        <a:pt x="2504453" y="1688368"/>
                      </a:lnTo>
                      <a:lnTo>
                        <a:pt x="2514046" y="1693163"/>
                      </a:lnTo>
                      <a:lnTo>
                        <a:pt x="2525009" y="1682886"/>
                      </a:lnTo>
                      <a:close/>
                      <a:moveTo>
                        <a:pt x="9004314" y="1659571"/>
                      </a:moveTo>
                      <a:cubicBezTo>
                        <a:pt x="9033777" y="1691776"/>
                        <a:pt x="9076261" y="1713017"/>
                        <a:pt x="9089964" y="1756870"/>
                      </a:cubicBezTo>
                      <a:cubicBezTo>
                        <a:pt x="9081757" y="1751858"/>
                        <a:pt x="9071873" y="1750375"/>
                        <a:pt x="9062556" y="1752759"/>
                      </a:cubicBezTo>
                      <a:cubicBezTo>
                        <a:pt x="9063242" y="1688350"/>
                        <a:pt x="8985128" y="1697943"/>
                        <a:pt x="9004314" y="1659571"/>
                      </a:cubicBezTo>
                      <a:close/>
                      <a:moveTo>
                        <a:pt x="1331373" y="1657528"/>
                      </a:moveTo>
                      <a:cubicBezTo>
                        <a:pt x="1317645" y="1698658"/>
                        <a:pt x="1291263" y="1734393"/>
                        <a:pt x="1256000" y="1759623"/>
                      </a:cubicBezTo>
                      <a:cubicBezTo>
                        <a:pt x="1247778" y="1739753"/>
                        <a:pt x="1306020" y="1689733"/>
                        <a:pt x="1331373" y="1657528"/>
                      </a:cubicBezTo>
                      <a:close/>
                      <a:moveTo>
                        <a:pt x="8238252" y="1610254"/>
                      </a:moveTo>
                      <a:cubicBezTo>
                        <a:pt x="8237567" y="1611625"/>
                        <a:pt x="8236196" y="1613680"/>
                        <a:pt x="8236197" y="1613680"/>
                      </a:cubicBezTo>
                      <a:cubicBezTo>
                        <a:pt x="8252329" y="1630878"/>
                        <a:pt x="8272626" y="1643623"/>
                        <a:pt x="8295125" y="1650682"/>
                      </a:cubicBezTo>
                      <a:cubicBezTo>
                        <a:pt x="8284962" y="1627840"/>
                        <a:pt x="8263165" y="1612346"/>
                        <a:pt x="8238252" y="1610254"/>
                      </a:cubicBezTo>
                      <a:close/>
                      <a:moveTo>
                        <a:pt x="2145404" y="1593809"/>
                      </a:moveTo>
                      <a:lnTo>
                        <a:pt x="2141667" y="1597146"/>
                      </a:lnTo>
                      <a:lnTo>
                        <a:pt x="2099239" y="1622502"/>
                      </a:lnTo>
                      <a:cubicBezTo>
                        <a:pt x="2085792" y="1632180"/>
                        <a:pt x="2074486" y="1644172"/>
                        <a:pt x="2068661" y="1662330"/>
                      </a:cubicBezTo>
                      <a:lnTo>
                        <a:pt x="2141667" y="1597146"/>
                      </a:lnTo>
                      <a:lnTo>
                        <a:pt x="2142664" y="1596550"/>
                      </a:lnTo>
                      <a:close/>
                      <a:moveTo>
                        <a:pt x="1665759" y="1590383"/>
                      </a:moveTo>
                      <a:cubicBezTo>
                        <a:pt x="1626018" y="1617106"/>
                        <a:pt x="1649999" y="1647941"/>
                        <a:pt x="1682204" y="1611625"/>
                      </a:cubicBezTo>
                      <a:cubicBezTo>
                        <a:pt x="1695908" y="1586957"/>
                        <a:pt x="1658222" y="1609569"/>
                        <a:pt x="1666444" y="1590383"/>
                      </a:cubicBezTo>
                      <a:close/>
                      <a:moveTo>
                        <a:pt x="8869070" y="1537099"/>
                      </a:moveTo>
                      <a:cubicBezTo>
                        <a:pt x="8875323" y="1535044"/>
                        <a:pt x="8886800" y="1538299"/>
                        <a:pt x="8898106" y="1541725"/>
                      </a:cubicBezTo>
                      <a:cubicBezTo>
                        <a:pt x="8902217" y="1568447"/>
                        <a:pt x="8933737" y="1571874"/>
                        <a:pt x="8937848" y="1599282"/>
                      </a:cubicBezTo>
                      <a:cubicBezTo>
                        <a:pt x="8913181" y="1589689"/>
                        <a:pt x="8900847" y="1569817"/>
                        <a:pt x="8871383" y="1564337"/>
                      </a:cubicBezTo>
                      <a:cubicBezTo>
                        <a:pt x="8861790" y="1546521"/>
                        <a:pt x="8862818" y="1539155"/>
                        <a:pt x="8869070" y="1537099"/>
                      </a:cubicBezTo>
                      <a:close/>
                      <a:moveTo>
                        <a:pt x="1841842" y="1536353"/>
                      </a:moveTo>
                      <a:cubicBezTo>
                        <a:pt x="1845279" y="1536289"/>
                        <a:pt x="1845793" y="1538644"/>
                        <a:pt x="1840482" y="1545839"/>
                      </a:cubicBezTo>
                      <a:cubicBezTo>
                        <a:pt x="1819241" y="1555432"/>
                        <a:pt x="1804851" y="1573933"/>
                        <a:pt x="1780869" y="1580099"/>
                      </a:cubicBezTo>
                      <a:cubicBezTo>
                        <a:pt x="1789777" y="1564340"/>
                        <a:pt x="1794573" y="1543784"/>
                        <a:pt x="1810333" y="1536931"/>
                      </a:cubicBezTo>
                      <a:cubicBezTo>
                        <a:pt x="1794916" y="1558515"/>
                        <a:pt x="1831532" y="1536546"/>
                        <a:pt x="1841842" y="1536353"/>
                      </a:cubicBezTo>
                      <a:close/>
                      <a:moveTo>
                        <a:pt x="8661710" y="1532826"/>
                      </a:moveTo>
                      <a:cubicBezTo>
                        <a:pt x="8670504" y="1555752"/>
                        <a:pt x="8690893" y="1572220"/>
                        <a:pt x="8715156" y="1575994"/>
                      </a:cubicBezTo>
                      <a:cubicBezTo>
                        <a:pt x="8706363" y="1553068"/>
                        <a:pt x="8685974" y="1536599"/>
                        <a:pt x="8661710" y="1532826"/>
                      </a:cubicBezTo>
                      <a:close/>
                      <a:moveTo>
                        <a:pt x="8236881" y="1521177"/>
                      </a:moveTo>
                      <a:lnTo>
                        <a:pt x="8226603" y="1524603"/>
                      </a:lnTo>
                      <a:cubicBezTo>
                        <a:pt x="8226896" y="1528252"/>
                        <a:pt x="8226896" y="1531918"/>
                        <a:pt x="8226603" y="1535567"/>
                      </a:cubicBezTo>
                      <a:cubicBezTo>
                        <a:pt x="8260864" y="1564345"/>
                        <a:pt x="8314310" y="1597235"/>
                        <a:pt x="8336237" y="1621903"/>
                      </a:cubicBezTo>
                      <a:cubicBezTo>
                        <a:pt x="8333496" y="1595180"/>
                        <a:pt x="8275253" y="1559549"/>
                        <a:pt x="8236881" y="1521177"/>
                      </a:cubicBezTo>
                      <a:close/>
                      <a:moveTo>
                        <a:pt x="2398343" y="1502548"/>
                      </a:moveTo>
                      <a:cubicBezTo>
                        <a:pt x="2375763" y="1505375"/>
                        <a:pt x="2334008" y="1529400"/>
                        <a:pt x="2324243" y="1556123"/>
                      </a:cubicBezTo>
                      <a:cubicBezTo>
                        <a:pt x="2359874" y="1549271"/>
                        <a:pt x="2381116" y="1521177"/>
                        <a:pt x="2412635" y="1507473"/>
                      </a:cubicBezTo>
                      <a:cubicBezTo>
                        <a:pt x="2411265" y="1503019"/>
                        <a:pt x="2405869" y="1501606"/>
                        <a:pt x="2398343" y="1502548"/>
                      </a:cubicBezTo>
                      <a:close/>
                      <a:moveTo>
                        <a:pt x="8576712" y="1483181"/>
                      </a:moveTo>
                      <a:cubicBezTo>
                        <a:pt x="8562355" y="1478138"/>
                        <a:pt x="8559271" y="1499593"/>
                        <a:pt x="8537687" y="1488287"/>
                      </a:cubicBezTo>
                      <a:lnTo>
                        <a:pt x="8537003" y="1488287"/>
                      </a:lnTo>
                      <a:cubicBezTo>
                        <a:pt x="8538858" y="1492407"/>
                        <a:pt x="8541155" y="1496313"/>
                        <a:pt x="8543855" y="1499936"/>
                      </a:cubicBezTo>
                      <a:cubicBezTo>
                        <a:pt x="8552358" y="1497270"/>
                        <a:pt x="8559951" y="1492287"/>
                        <a:pt x="8565781" y="1485547"/>
                      </a:cubicBezTo>
                      <a:lnTo>
                        <a:pt x="8589078" y="1506103"/>
                      </a:lnTo>
                      <a:cubicBezTo>
                        <a:pt x="8588393" y="1499251"/>
                        <a:pt x="8589078" y="1499251"/>
                        <a:pt x="8595930" y="1499251"/>
                      </a:cubicBezTo>
                      <a:cubicBezTo>
                        <a:pt x="8587537" y="1489487"/>
                        <a:pt x="8581498" y="1484861"/>
                        <a:pt x="8576712" y="1483181"/>
                      </a:cubicBezTo>
                      <a:close/>
                      <a:moveTo>
                        <a:pt x="1866525" y="1477324"/>
                      </a:moveTo>
                      <a:cubicBezTo>
                        <a:pt x="1838051" y="1493762"/>
                        <a:pt x="1811005" y="1512557"/>
                        <a:pt x="1785671" y="1533511"/>
                      </a:cubicBezTo>
                      <a:cubicBezTo>
                        <a:pt x="1772652" y="1533511"/>
                        <a:pt x="1795948" y="1519807"/>
                        <a:pt x="1800746" y="1504047"/>
                      </a:cubicBezTo>
                      <a:cubicBezTo>
                        <a:pt x="1772652" y="1504047"/>
                        <a:pt x="1757577" y="1523233"/>
                        <a:pt x="1740447" y="1538993"/>
                      </a:cubicBezTo>
                      <a:cubicBezTo>
                        <a:pt x="1763744" y="1548586"/>
                        <a:pt x="1734965" y="1554067"/>
                        <a:pt x="1717149" y="1589698"/>
                      </a:cubicBezTo>
                      <a:cubicBezTo>
                        <a:pt x="1721946" y="1597235"/>
                        <a:pt x="1734281" y="1595865"/>
                        <a:pt x="1752095" y="1589698"/>
                      </a:cubicBezTo>
                      <a:cubicBezTo>
                        <a:pt x="1743187" y="1604773"/>
                        <a:pt x="1720577" y="1602032"/>
                        <a:pt x="1713038" y="1619162"/>
                      </a:cubicBezTo>
                      <a:cubicBezTo>
                        <a:pt x="1704816" y="1615736"/>
                        <a:pt x="1713038" y="1599291"/>
                        <a:pt x="1692483" y="1604087"/>
                      </a:cubicBezTo>
                      <a:cubicBezTo>
                        <a:pt x="1686316" y="1658904"/>
                        <a:pt x="1660962" y="1706869"/>
                        <a:pt x="1739761" y="1667127"/>
                      </a:cubicBezTo>
                      <a:cubicBezTo>
                        <a:pt x="1744559" y="1656163"/>
                        <a:pt x="1712353" y="1672608"/>
                        <a:pt x="1719205" y="1656163"/>
                      </a:cubicBezTo>
                      <a:cubicBezTo>
                        <a:pt x="1741366" y="1629889"/>
                        <a:pt x="1773294" y="1613801"/>
                        <a:pt x="1807597" y="1611625"/>
                      </a:cubicBezTo>
                      <a:cubicBezTo>
                        <a:pt x="1828153" y="1573938"/>
                        <a:pt x="1877488" y="1575309"/>
                        <a:pt x="1891878" y="1528029"/>
                      </a:cubicBezTo>
                      <a:cubicBezTo>
                        <a:pt x="1910378" y="1534196"/>
                        <a:pt x="1948064" y="1488287"/>
                        <a:pt x="1941898" y="1515010"/>
                      </a:cubicBezTo>
                      <a:cubicBezTo>
                        <a:pt x="1987808" y="1483491"/>
                        <a:pt x="1943268" y="1483491"/>
                        <a:pt x="1932305" y="1483491"/>
                      </a:cubicBezTo>
                      <a:cubicBezTo>
                        <a:pt x="1900100" y="1494454"/>
                        <a:pt x="1880915" y="1524603"/>
                        <a:pt x="1841172" y="1524603"/>
                      </a:cubicBezTo>
                      <a:cubicBezTo>
                        <a:pt x="1851450" y="1499936"/>
                        <a:pt x="1884341" y="1506788"/>
                        <a:pt x="1891878" y="1477324"/>
                      </a:cubicBezTo>
                      <a:cubicBezTo>
                        <a:pt x="1873378" y="1477324"/>
                        <a:pt x="1845283" y="1515696"/>
                        <a:pt x="1866525" y="1477324"/>
                      </a:cubicBezTo>
                      <a:close/>
                      <a:moveTo>
                        <a:pt x="1978385" y="1442892"/>
                      </a:moveTo>
                      <a:cubicBezTo>
                        <a:pt x="1968279" y="1443235"/>
                        <a:pt x="1954232" y="1448888"/>
                        <a:pt x="1946694" y="1455397"/>
                      </a:cubicBezTo>
                      <a:lnTo>
                        <a:pt x="1946694" y="1458138"/>
                      </a:lnTo>
                      <a:cubicBezTo>
                        <a:pt x="1937101" y="1479380"/>
                        <a:pt x="1961084" y="1472528"/>
                        <a:pt x="1986436" y="1462249"/>
                      </a:cubicBezTo>
                      <a:cubicBezTo>
                        <a:pt x="1994659" y="1447517"/>
                        <a:pt x="1988492" y="1442549"/>
                        <a:pt x="1978385" y="1442892"/>
                      </a:cubicBezTo>
                      <a:close/>
                      <a:moveTo>
                        <a:pt x="1572250" y="1429498"/>
                      </a:moveTo>
                      <a:cubicBezTo>
                        <a:pt x="1568759" y="1429273"/>
                        <a:pt x="1564006" y="1430216"/>
                        <a:pt x="1557496" y="1432785"/>
                      </a:cubicBezTo>
                      <a:cubicBezTo>
                        <a:pt x="1573256" y="1435526"/>
                        <a:pt x="1536940" y="1485547"/>
                        <a:pt x="1536940" y="1457453"/>
                      </a:cubicBezTo>
                      <a:cubicBezTo>
                        <a:pt x="1520039" y="1474088"/>
                        <a:pt x="1509596" y="1496187"/>
                        <a:pt x="1507476" y="1519807"/>
                      </a:cubicBezTo>
                      <a:cubicBezTo>
                        <a:pt x="1563664" y="1481435"/>
                        <a:pt x="1548588" y="1478694"/>
                        <a:pt x="1582849" y="1450601"/>
                      </a:cubicBezTo>
                      <a:cubicBezTo>
                        <a:pt x="1581821" y="1441351"/>
                        <a:pt x="1582721" y="1430173"/>
                        <a:pt x="1572250" y="1429498"/>
                      </a:cubicBezTo>
                      <a:close/>
                      <a:moveTo>
                        <a:pt x="8606163" y="1398285"/>
                      </a:moveTo>
                      <a:cubicBezTo>
                        <a:pt x="8583907" y="1403686"/>
                        <a:pt x="8563726" y="1432272"/>
                        <a:pt x="8519187" y="1414285"/>
                      </a:cubicBezTo>
                      <a:cubicBezTo>
                        <a:pt x="8545225" y="1456083"/>
                        <a:pt x="8600726" y="1469787"/>
                        <a:pt x="8645265" y="1495139"/>
                      </a:cubicBezTo>
                      <a:cubicBezTo>
                        <a:pt x="8640545" y="1471595"/>
                        <a:pt x="8625434" y="1451447"/>
                        <a:pt x="8604153" y="1440323"/>
                      </a:cubicBezTo>
                      <a:cubicBezTo>
                        <a:pt x="8606893" y="1419081"/>
                        <a:pt x="8645950" y="1432100"/>
                        <a:pt x="8654173" y="1432100"/>
                      </a:cubicBezTo>
                      <a:lnTo>
                        <a:pt x="8654173" y="1428674"/>
                      </a:lnTo>
                      <a:cubicBezTo>
                        <a:pt x="8633617" y="1400152"/>
                        <a:pt x="8619517" y="1395046"/>
                        <a:pt x="8606163" y="1398285"/>
                      </a:cubicBezTo>
                      <a:close/>
                      <a:moveTo>
                        <a:pt x="2353022" y="1365635"/>
                      </a:moveTo>
                      <a:cubicBezTo>
                        <a:pt x="2309169" y="1380024"/>
                        <a:pt x="2256409" y="1443064"/>
                        <a:pt x="2274223" y="1454027"/>
                      </a:cubicBezTo>
                      <a:cubicBezTo>
                        <a:pt x="2288613" y="1454027"/>
                        <a:pt x="2296150" y="1442378"/>
                        <a:pt x="2309169" y="1438952"/>
                      </a:cubicBezTo>
                      <a:cubicBezTo>
                        <a:pt x="2322874" y="1412915"/>
                        <a:pt x="2338633" y="1389617"/>
                        <a:pt x="2353022" y="1365635"/>
                      </a:cubicBezTo>
                      <a:close/>
                      <a:moveTo>
                        <a:pt x="8439703" y="1343023"/>
                      </a:moveTo>
                      <a:cubicBezTo>
                        <a:pt x="8463685" y="1364950"/>
                        <a:pt x="8479445" y="1395099"/>
                        <a:pt x="8521243" y="1398525"/>
                      </a:cubicBezTo>
                      <a:lnTo>
                        <a:pt x="8521243" y="1395099"/>
                      </a:lnTo>
                      <a:cubicBezTo>
                        <a:pt x="8503427" y="1370432"/>
                        <a:pt x="8467796" y="1356727"/>
                        <a:pt x="8439703" y="1343023"/>
                      </a:cubicBezTo>
                      <a:close/>
                      <a:moveTo>
                        <a:pt x="8463685" y="1314930"/>
                      </a:moveTo>
                      <a:cubicBezTo>
                        <a:pt x="8442444" y="1320411"/>
                        <a:pt x="8496575" y="1370432"/>
                        <a:pt x="8518502" y="1373858"/>
                      </a:cubicBezTo>
                      <a:cubicBezTo>
                        <a:pt x="8514391" y="1340968"/>
                        <a:pt x="8476704" y="1342338"/>
                        <a:pt x="8463685" y="1318356"/>
                      </a:cubicBezTo>
                      <a:close/>
                      <a:moveTo>
                        <a:pt x="2366010" y="1307639"/>
                      </a:moveTo>
                      <a:cubicBezTo>
                        <a:pt x="2337991" y="1310862"/>
                        <a:pt x="2296921" y="1359725"/>
                        <a:pt x="2316706" y="1318356"/>
                      </a:cubicBezTo>
                      <a:cubicBezTo>
                        <a:pt x="2274909" y="1334116"/>
                        <a:pt x="2241333" y="1382080"/>
                        <a:pt x="2213925" y="1370432"/>
                      </a:cubicBezTo>
                      <a:cubicBezTo>
                        <a:pt x="2196795" y="1393729"/>
                        <a:pt x="2168016" y="1409488"/>
                        <a:pt x="2176924" y="1422507"/>
                      </a:cubicBezTo>
                      <a:cubicBezTo>
                        <a:pt x="2257778" y="1380710"/>
                        <a:pt x="2233111" y="1464305"/>
                        <a:pt x="2198851" y="1510214"/>
                      </a:cubicBezTo>
                      <a:cubicBezTo>
                        <a:pt x="2272854" y="1474583"/>
                        <a:pt x="2226944" y="1446490"/>
                        <a:pt x="2272854" y="1377969"/>
                      </a:cubicBezTo>
                      <a:cubicBezTo>
                        <a:pt x="2303687" y="1346449"/>
                        <a:pt x="2348226" y="1340968"/>
                        <a:pt x="2377004" y="1309448"/>
                      </a:cubicBezTo>
                      <a:cubicBezTo>
                        <a:pt x="2373750" y="1307650"/>
                        <a:pt x="2370013" y="1307179"/>
                        <a:pt x="2366010" y="1307639"/>
                      </a:cubicBezTo>
                      <a:close/>
                      <a:moveTo>
                        <a:pt x="3014066" y="1306140"/>
                      </a:moveTo>
                      <a:cubicBezTo>
                        <a:pt x="3011422" y="1305594"/>
                        <a:pt x="3007568" y="1305680"/>
                        <a:pt x="3001915" y="1306707"/>
                      </a:cubicBezTo>
                      <a:cubicBezTo>
                        <a:pt x="2966393" y="1348727"/>
                        <a:pt x="2920597" y="1380831"/>
                        <a:pt x="2868985" y="1399896"/>
                      </a:cubicBezTo>
                      <a:cubicBezTo>
                        <a:pt x="2819673" y="1420264"/>
                        <a:pt x="2772410" y="1445272"/>
                        <a:pt x="2727831" y="1474583"/>
                      </a:cubicBezTo>
                      <a:cubicBezTo>
                        <a:pt x="2747702" y="1451286"/>
                        <a:pt x="2744276" y="1444434"/>
                        <a:pt x="2715497" y="1451286"/>
                      </a:cubicBezTo>
                      <a:cubicBezTo>
                        <a:pt x="2698622" y="1482389"/>
                        <a:pt x="2675253" y="1509497"/>
                        <a:pt x="2646976" y="1530770"/>
                      </a:cubicBezTo>
                      <a:lnTo>
                        <a:pt x="2646291" y="1530770"/>
                      </a:lnTo>
                      <a:cubicBezTo>
                        <a:pt x="2650402" y="1521177"/>
                        <a:pt x="2643550" y="1518436"/>
                        <a:pt x="2638068" y="1517066"/>
                      </a:cubicBezTo>
                      <a:cubicBezTo>
                        <a:pt x="2634525" y="1521065"/>
                        <a:pt x="2630626" y="1524734"/>
                        <a:pt x="2626420" y="1528029"/>
                      </a:cubicBezTo>
                      <a:cubicBezTo>
                        <a:pt x="2637970" y="1536189"/>
                        <a:pt x="2642489" y="1551158"/>
                        <a:pt x="2637383" y="1564345"/>
                      </a:cubicBezTo>
                      <a:cubicBezTo>
                        <a:pt x="2614403" y="1593230"/>
                        <a:pt x="2602931" y="1629599"/>
                        <a:pt x="2605178" y="1666441"/>
                      </a:cubicBezTo>
                      <a:cubicBezTo>
                        <a:pt x="2606693" y="1672247"/>
                        <a:pt x="2608523" y="1677965"/>
                        <a:pt x="2610660" y="1683571"/>
                      </a:cubicBezTo>
                      <a:cubicBezTo>
                        <a:pt x="2617512" y="1697275"/>
                        <a:pt x="2626420" y="1697961"/>
                        <a:pt x="2638069" y="1683571"/>
                      </a:cubicBezTo>
                      <a:cubicBezTo>
                        <a:pt x="2642554" y="1679320"/>
                        <a:pt x="2647365" y="1675425"/>
                        <a:pt x="2652458" y="1671923"/>
                      </a:cubicBezTo>
                      <a:cubicBezTo>
                        <a:pt x="2675456" y="1642329"/>
                        <a:pt x="2710907" y="1625110"/>
                        <a:pt x="2748387" y="1625329"/>
                      </a:cubicBezTo>
                      <a:cubicBezTo>
                        <a:pt x="2780592" y="1627384"/>
                        <a:pt x="2783333" y="1599976"/>
                        <a:pt x="2794296" y="1578050"/>
                      </a:cubicBezTo>
                      <a:cubicBezTo>
                        <a:pt x="2795780" y="1574770"/>
                        <a:pt x="2797726" y="1571721"/>
                        <a:pt x="2800075" y="1568993"/>
                      </a:cubicBezTo>
                      <a:cubicBezTo>
                        <a:pt x="2813657" y="1553222"/>
                        <a:pt x="2837453" y="1551448"/>
                        <a:pt x="2853224" y="1565031"/>
                      </a:cubicBezTo>
                      <a:cubicBezTo>
                        <a:pt x="2866065" y="1578172"/>
                        <a:pt x="2867789" y="1598571"/>
                        <a:pt x="2857335" y="1613680"/>
                      </a:cubicBezTo>
                      <a:cubicBezTo>
                        <a:pt x="2855067" y="1617716"/>
                        <a:pt x="2852549" y="1621606"/>
                        <a:pt x="2849798" y="1625329"/>
                      </a:cubicBezTo>
                      <a:cubicBezTo>
                        <a:pt x="2851853" y="1628755"/>
                        <a:pt x="2853224" y="1634237"/>
                        <a:pt x="2860076" y="1634236"/>
                      </a:cubicBezTo>
                      <a:cubicBezTo>
                        <a:pt x="2880294" y="1617770"/>
                        <a:pt x="2901583" y="1602662"/>
                        <a:pt x="2923800" y="1589013"/>
                      </a:cubicBezTo>
                      <a:cubicBezTo>
                        <a:pt x="2913936" y="1565853"/>
                        <a:pt x="2923090" y="1538980"/>
                        <a:pt x="2945042" y="1526659"/>
                      </a:cubicBezTo>
                      <a:cubicBezTo>
                        <a:pt x="2952490" y="1522726"/>
                        <a:pt x="2958945" y="1517148"/>
                        <a:pt x="2963919" y="1510350"/>
                      </a:cubicBezTo>
                      <a:cubicBezTo>
                        <a:pt x="2982017" y="1485611"/>
                        <a:pt x="2976633" y="1450884"/>
                        <a:pt x="2951894" y="1432785"/>
                      </a:cubicBezTo>
                      <a:cubicBezTo>
                        <a:pt x="2949353" y="1430313"/>
                        <a:pt x="2947148" y="1427517"/>
                        <a:pt x="2945337" y="1424469"/>
                      </a:cubicBezTo>
                      <a:cubicBezTo>
                        <a:pt x="2933928" y="1405277"/>
                        <a:pt x="2940238" y="1380470"/>
                        <a:pt x="2959431" y="1369061"/>
                      </a:cubicBezTo>
                      <a:cubicBezTo>
                        <a:pt x="2979302" y="1351931"/>
                        <a:pt x="3000544" y="1335486"/>
                        <a:pt x="3021100" y="1319726"/>
                      </a:cubicBezTo>
                      <a:cubicBezTo>
                        <a:pt x="3019045" y="1315101"/>
                        <a:pt x="3022000" y="1307778"/>
                        <a:pt x="3014066" y="1306140"/>
                      </a:cubicBezTo>
                      <a:close/>
                      <a:moveTo>
                        <a:pt x="2956690" y="1291633"/>
                      </a:moveTo>
                      <a:cubicBezTo>
                        <a:pt x="2947954" y="1310647"/>
                        <a:pt x="2932666" y="1315401"/>
                        <a:pt x="2920653" y="1326996"/>
                      </a:cubicBezTo>
                      <a:lnTo>
                        <a:pt x="2910323" y="1341339"/>
                      </a:lnTo>
                      <a:lnTo>
                        <a:pt x="2909411" y="1341653"/>
                      </a:lnTo>
                      <a:lnTo>
                        <a:pt x="2910096" y="1341653"/>
                      </a:lnTo>
                      <a:lnTo>
                        <a:pt x="2910323" y="1341339"/>
                      </a:lnTo>
                      <a:lnTo>
                        <a:pt x="2936263" y="1332392"/>
                      </a:lnTo>
                      <a:cubicBezTo>
                        <a:pt x="2965427" y="1317071"/>
                        <a:pt x="2994205" y="1288550"/>
                        <a:pt x="2956690" y="1291633"/>
                      </a:cubicBezTo>
                      <a:close/>
                      <a:moveTo>
                        <a:pt x="7899074" y="1266280"/>
                      </a:moveTo>
                      <a:cubicBezTo>
                        <a:pt x="7914834" y="1282725"/>
                        <a:pt x="7917575" y="1293688"/>
                        <a:pt x="7899074" y="1299170"/>
                      </a:cubicBezTo>
                      <a:lnTo>
                        <a:pt x="7908667" y="1315615"/>
                      </a:lnTo>
                      <a:lnTo>
                        <a:pt x="7942242" y="1315615"/>
                      </a:lnTo>
                      <a:cubicBezTo>
                        <a:pt x="7934249" y="1294517"/>
                        <a:pt x="7918924" y="1277004"/>
                        <a:pt x="7899074" y="1266280"/>
                      </a:cubicBezTo>
                      <a:close/>
                      <a:moveTo>
                        <a:pt x="8526038" y="1236113"/>
                      </a:moveTo>
                      <a:lnTo>
                        <a:pt x="8591133" y="1255299"/>
                      </a:lnTo>
                      <a:cubicBezTo>
                        <a:pt x="8595929" y="1267632"/>
                        <a:pt x="8644579" y="1301208"/>
                        <a:pt x="8620596" y="1296411"/>
                      </a:cubicBezTo>
                      <a:cubicBezTo>
                        <a:pt x="8585651" y="1247761"/>
                        <a:pt x="8560984" y="1273114"/>
                        <a:pt x="8526038" y="1236113"/>
                      </a:cubicBezTo>
                      <a:close/>
                      <a:moveTo>
                        <a:pt x="2048100" y="1213513"/>
                      </a:moveTo>
                      <a:cubicBezTo>
                        <a:pt x="2059749" y="1233384"/>
                        <a:pt x="2016581" y="1243662"/>
                        <a:pt x="1998765" y="1266959"/>
                      </a:cubicBezTo>
                      <a:cubicBezTo>
                        <a:pt x="2006988" y="1273811"/>
                        <a:pt x="2031655" y="1267644"/>
                        <a:pt x="2023433" y="1286830"/>
                      </a:cubicBezTo>
                      <a:cubicBezTo>
                        <a:pt x="1976839" y="1292997"/>
                        <a:pt x="1949430" y="1332054"/>
                        <a:pt x="1908318" y="1347814"/>
                      </a:cubicBezTo>
                      <a:cubicBezTo>
                        <a:pt x="1932300" y="1301905"/>
                        <a:pt x="1989858" y="1289571"/>
                        <a:pt x="1989858" y="1252570"/>
                      </a:cubicBezTo>
                      <a:cubicBezTo>
                        <a:pt x="2017951" y="1253255"/>
                        <a:pt x="2026174" y="1222421"/>
                        <a:pt x="2048100" y="1213513"/>
                      </a:cubicBezTo>
                      <a:close/>
                      <a:moveTo>
                        <a:pt x="2034386" y="1191578"/>
                      </a:moveTo>
                      <a:cubicBezTo>
                        <a:pt x="2008348" y="1242283"/>
                        <a:pt x="1877474" y="1312175"/>
                        <a:pt x="1885011" y="1293674"/>
                      </a:cubicBezTo>
                      <a:cubicBezTo>
                        <a:pt x="1928864" y="1288877"/>
                        <a:pt x="1943939" y="1236117"/>
                        <a:pt x="1981625" y="1220357"/>
                      </a:cubicBezTo>
                      <a:cubicBezTo>
                        <a:pt x="1978199" y="1249135"/>
                        <a:pt x="2020682" y="1197060"/>
                        <a:pt x="2034386" y="1191578"/>
                      </a:cubicBezTo>
                      <a:close/>
                      <a:moveTo>
                        <a:pt x="3220495" y="1188167"/>
                      </a:moveTo>
                      <a:cubicBezTo>
                        <a:pt x="3210902" y="1195705"/>
                        <a:pt x="3210902" y="1203241"/>
                        <a:pt x="3210902" y="1203241"/>
                      </a:cubicBezTo>
                      <a:lnTo>
                        <a:pt x="3215013" y="1207353"/>
                      </a:lnTo>
                      <a:lnTo>
                        <a:pt x="3222551" y="1207353"/>
                      </a:lnTo>
                      <a:lnTo>
                        <a:pt x="3232144" y="1199816"/>
                      </a:lnTo>
                      <a:lnTo>
                        <a:pt x="3232144" y="1195705"/>
                      </a:lnTo>
                      <a:lnTo>
                        <a:pt x="3225292" y="1188167"/>
                      </a:lnTo>
                      <a:cubicBezTo>
                        <a:pt x="3223728" y="1187691"/>
                        <a:pt x="3222058" y="1187691"/>
                        <a:pt x="3220495" y="1188167"/>
                      </a:cubicBezTo>
                      <a:close/>
                      <a:moveTo>
                        <a:pt x="8463685" y="1153897"/>
                      </a:moveTo>
                      <a:cubicBezTo>
                        <a:pt x="8491301" y="1174224"/>
                        <a:pt x="8514594" y="1199847"/>
                        <a:pt x="8532205" y="1229270"/>
                      </a:cubicBezTo>
                      <a:cubicBezTo>
                        <a:pt x="8496575" y="1225844"/>
                        <a:pt x="8456148" y="1156638"/>
                        <a:pt x="8463685" y="1153897"/>
                      </a:cubicBezTo>
                      <a:close/>
                      <a:moveTo>
                        <a:pt x="8394479" y="1143619"/>
                      </a:moveTo>
                      <a:lnTo>
                        <a:pt x="8427369" y="1151841"/>
                      </a:lnTo>
                      <a:cubicBezTo>
                        <a:pt x="8432850" y="1165546"/>
                        <a:pt x="8449981" y="1186102"/>
                        <a:pt x="8436277" y="1186102"/>
                      </a:cubicBezTo>
                      <a:cubicBezTo>
                        <a:pt x="8423258" y="1169657"/>
                        <a:pt x="8423258" y="1184731"/>
                        <a:pt x="8403387" y="1177879"/>
                      </a:cubicBezTo>
                      <a:cubicBezTo>
                        <a:pt x="8391738" y="1160064"/>
                        <a:pt x="8404757" y="1160749"/>
                        <a:pt x="8394479" y="1143619"/>
                      </a:cubicBezTo>
                      <a:close/>
                      <a:moveTo>
                        <a:pt x="8359876" y="1111275"/>
                      </a:moveTo>
                      <a:cubicBezTo>
                        <a:pt x="8365272" y="1112099"/>
                        <a:pt x="8371867" y="1113812"/>
                        <a:pt x="8379404" y="1116211"/>
                      </a:cubicBezTo>
                      <a:cubicBezTo>
                        <a:pt x="8388312" y="1132656"/>
                        <a:pt x="8392424" y="1144305"/>
                        <a:pt x="8388312" y="1150471"/>
                      </a:cubicBezTo>
                      <a:cubicBezTo>
                        <a:pt x="8374897" y="1146865"/>
                        <a:pt x="8362164" y="1141077"/>
                        <a:pt x="8350626" y="1133341"/>
                      </a:cubicBezTo>
                      <a:cubicBezTo>
                        <a:pt x="8338292" y="1114327"/>
                        <a:pt x="8343688" y="1108802"/>
                        <a:pt x="8359876" y="1111275"/>
                      </a:cubicBezTo>
                      <a:close/>
                      <a:moveTo>
                        <a:pt x="7602379" y="1045644"/>
                      </a:moveTo>
                      <a:cubicBezTo>
                        <a:pt x="7597583" y="1078534"/>
                        <a:pt x="7573600" y="1063460"/>
                        <a:pt x="7533858" y="1063460"/>
                      </a:cubicBezTo>
                      <a:cubicBezTo>
                        <a:pt x="7537435" y="1067674"/>
                        <a:pt x="7541587" y="1071365"/>
                        <a:pt x="7546192" y="1074423"/>
                      </a:cubicBezTo>
                      <a:lnTo>
                        <a:pt x="7610602" y="1101831"/>
                      </a:lnTo>
                      <a:cubicBezTo>
                        <a:pt x="7674326" y="1133351"/>
                        <a:pt x="7754495" y="1182686"/>
                        <a:pt x="7811368" y="1201871"/>
                      </a:cubicBezTo>
                      <a:cubicBezTo>
                        <a:pt x="7742847" y="1140888"/>
                        <a:pt x="7631158" y="1115535"/>
                        <a:pt x="7602379" y="1045644"/>
                      </a:cubicBezTo>
                      <a:close/>
                      <a:moveTo>
                        <a:pt x="2163220" y="1031940"/>
                      </a:moveTo>
                      <a:cubicBezTo>
                        <a:pt x="2149516" y="1015495"/>
                        <a:pt x="2078255" y="1075108"/>
                        <a:pt x="2047420" y="1096350"/>
                      </a:cubicBezTo>
                      <a:cubicBezTo>
                        <a:pt x="2089325" y="1081453"/>
                        <a:pt x="2128460" y="1059685"/>
                        <a:pt x="2163220" y="1031940"/>
                      </a:cubicBezTo>
                      <a:close/>
                      <a:moveTo>
                        <a:pt x="7468764" y="1014810"/>
                      </a:moveTo>
                      <a:cubicBezTo>
                        <a:pt x="7429707" y="1027829"/>
                        <a:pt x="7492746" y="1048385"/>
                        <a:pt x="7519469" y="1056607"/>
                      </a:cubicBezTo>
                      <a:cubicBezTo>
                        <a:pt x="7544822" y="1042218"/>
                        <a:pt x="7472875" y="1040162"/>
                        <a:pt x="7468764" y="1014810"/>
                      </a:cubicBezTo>
                      <a:close/>
                      <a:moveTo>
                        <a:pt x="8217009" y="1014801"/>
                      </a:moveTo>
                      <a:cubicBezTo>
                        <a:pt x="8237566" y="1055913"/>
                        <a:pt x="8285530" y="1066877"/>
                        <a:pt x="8313624" y="1100452"/>
                      </a:cubicBezTo>
                      <a:cubicBezTo>
                        <a:pt x="8277308" y="1091544"/>
                        <a:pt x="8260178" y="1060710"/>
                        <a:pt x="8221806" y="1054543"/>
                      </a:cubicBezTo>
                      <a:cubicBezTo>
                        <a:pt x="8222491" y="1031931"/>
                        <a:pt x="8188916" y="1018912"/>
                        <a:pt x="8217009" y="1014801"/>
                      </a:cubicBezTo>
                      <a:close/>
                      <a:moveTo>
                        <a:pt x="2432036" y="998253"/>
                      </a:moveTo>
                      <a:cubicBezTo>
                        <a:pt x="2436410" y="998573"/>
                        <a:pt x="2440286" y="1000061"/>
                        <a:pt x="2443455" y="1003145"/>
                      </a:cubicBezTo>
                      <a:cubicBezTo>
                        <a:pt x="2403027" y="1054535"/>
                        <a:pt x="2372878" y="1034665"/>
                        <a:pt x="2334507" y="1051109"/>
                      </a:cubicBezTo>
                      <a:cubicBezTo>
                        <a:pt x="2367397" y="1016848"/>
                        <a:pt x="2305728" y="1049054"/>
                        <a:pt x="2338618" y="1016848"/>
                      </a:cubicBezTo>
                      <a:cubicBezTo>
                        <a:pt x="2346411" y="1051024"/>
                        <a:pt x="2401421" y="996015"/>
                        <a:pt x="2432036" y="998253"/>
                      </a:cubicBezTo>
                      <a:close/>
                      <a:moveTo>
                        <a:pt x="8089561" y="966141"/>
                      </a:moveTo>
                      <a:cubicBezTo>
                        <a:pt x="8121766" y="968197"/>
                        <a:pt x="8131359" y="998346"/>
                        <a:pt x="8166990" y="996975"/>
                      </a:cubicBezTo>
                      <a:lnTo>
                        <a:pt x="8183435" y="1023698"/>
                      </a:lnTo>
                      <a:cubicBezTo>
                        <a:pt x="8150782" y="1006827"/>
                        <a:pt x="8119407" y="987590"/>
                        <a:pt x="8089561" y="966141"/>
                      </a:cubicBezTo>
                      <a:close/>
                      <a:moveTo>
                        <a:pt x="2290626" y="958023"/>
                      </a:moveTo>
                      <a:cubicBezTo>
                        <a:pt x="2278292" y="957253"/>
                        <a:pt x="2255851" y="964704"/>
                        <a:pt x="2239064" y="973869"/>
                      </a:cubicBezTo>
                      <a:lnTo>
                        <a:pt x="2221421" y="987092"/>
                      </a:lnTo>
                      <a:lnTo>
                        <a:pt x="2220092" y="986031"/>
                      </a:lnTo>
                      <a:lnTo>
                        <a:pt x="2220092" y="988087"/>
                      </a:lnTo>
                      <a:lnTo>
                        <a:pt x="2221421" y="987092"/>
                      </a:lnTo>
                      <a:lnTo>
                        <a:pt x="2228754" y="992947"/>
                      </a:lnTo>
                      <a:cubicBezTo>
                        <a:pt x="2246002" y="991341"/>
                        <a:pt x="2284159" y="968730"/>
                        <a:pt x="2299576" y="966160"/>
                      </a:cubicBezTo>
                      <a:cubicBezTo>
                        <a:pt x="2300433" y="960850"/>
                        <a:pt x="2296793" y="958409"/>
                        <a:pt x="2290626" y="958023"/>
                      </a:cubicBezTo>
                      <a:close/>
                      <a:moveTo>
                        <a:pt x="6029828" y="940122"/>
                      </a:moveTo>
                      <a:cubicBezTo>
                        <a:pt x="6016994" y="948345"/>
                        <a:pt x="6001142" y="950358"/>
                        <a:pt x="5986660" y="945604"/>
                      </a:cubicBezTo>
                      <a:cubicBezTo>
                        <a:pt x="5982548" y="957252"/>
                        <a:pt x="5990771" y="988772"/>
                        <a:pt x="5999679" y="988772"/>
                      </a:cubicBezTo>
                      <a:cubicBezTo>
                        <a:pt x="6025900" y="990065"/>
                        <a:pt x="6051669" y="996101"/>
                        <a:pt x="6075737" y="1006587"/>
                      </a:cubicBezTo>
                      <a:cubicBezTo>
                        <a:pt x="6085529" y="1010783"/>
                        <a:pt x="6095948" y="1013329"/>
                        <a:pt x="6106571" y="1014125"/>
                      </a:cubicBezTo>
                      <a:cubicBezTo>
                        <a:pt x="6103838" y="1013825"/>
                        <a:pt x="6101081" y="1013825"/>
                        <a:pt x="6098348" y="1014125"/>
                      </a:cubicBezTo>
                      <a:lnTo>
                        <a:pt x="6124386" y="1025773"/>
                      </a:lnTo>
                      <a:cubicBezTo>
                        <a:pt x="6124386" y="1021662"/>
                        <a:pt x="6118905" y="1013439"/>
                        <a:pt x="6124386" y="1013439"/>
                      </a:cubicBezTo>
                      <a:cubicBezTo>
                        <a:pt x="6151109" y="1022347"/>
                        <a:pt x="6183999" y="1012069"/>
                        <a:pt x="6205241" y="1038792"/>
                      </a:cubicBezTo>
                      <a:cubicBezTo>
                        <a:pt x="6172351" y="1059348"/>
                        <a:pt x="6157962" y="1018921"/>
                        <a:pt x="6129183" y="1027829"/>
                      </a:cubicBezTo>
                      <a:lnTo>
                        <a:pt x="6168239" y="1041533"/>
                      </a:lnTo>
                      <a:lnTo>
                        <a:pt x="6264169" y="1061404"/>
                      </a:lnTo>
                      <a:cubicBezTo>
                        <a:pt x="6260514" y="1057266"/>
                        <a:pt x="6256372" y="1053585"/>
                        <a:pt x="6251835" y="1050441"/>
                      </a:cubicBezTo>
                      <a:lnTo>
                        <a:pt x="6299800" y="1040162"/>
                      </a:lnTo>
                      <a:cubicBezTo>
                        <a:pt x="6318985" y="1055237"/>
                        <a:pt x="6299800" y="1060719"/>
                        <a:pt x="6299800" y="1070312"/>
                      </a:cubicBezTo>
                      <a:cubicBezTo>
                        <a:pt x="6338171" y="1079219"/>
                        <a:pt x="6376543" y="1086757"/>
                        <a:pt x="6413544" y="1096350"/>
                      </a:cubicBezTo>
                      <a:cubicBezTo>
                        <a:pt x="6393565" y="1081365"/>
                        <a:pt x="6369871" y="1072124"/>
                        <a:pt x="6345023" y="1069626"/>
                      </a:cubicBezTo>
                      <a:cubicBezTo>
                        <a:pt x="6374487" y="1055237"/>
                        <a:pt x="6406692" y="1081275"/>
                        <a:pt x="6423822" y="1081275"/>
                      </a:cubicBezTo>
                      <a:cubicBezTo>
                        <a:pt x="6426281" y="1068649"/>
                        <a:pt x="6423565" y="1055564"/>
                        <a:pt x="6416285" y="1044959"/>
                      </a:cubicBezTo>
                      <a:cubicBezTo>
                        <a:pt x="6398485" y="1043918"/>
                        <a:pt x="6380639" y="1043918"/>
                        <a:pt x="6362839" y="1044959"/>
                      </a:cubicBezTo>
                      <a:cubicBezTo>
                        <a:pt x="6379969" y="1040848"/>
                        <a:pt x="6345708" y="1023032"/>
                        <a:pt x="6355301" y="1016180"/>
                      </a:cubicBezTo>
                      <a:cubicBezTo>
                        <a:pt x="6277873" y="1029884"/>
                        <a:pt x="6192222" y="949030"/>
                        <a:pt x="6140832" y="987401"/>
                      </a:cubicBezTo>
                      <a:cubicBezTo>
                        <a:pt x="6121645" y="959308"/>
                        <a:pt x="6090811" y="975753"/>
                        <a:pt x="6063403" y="978494"/>
                      </a:cubicBezTo>
                      <a:cubicBezTo>
                        <a:pt x="6034624" y="962049"/>
                        <a:pt x="6046958" y="954512"/>
                        <a:pt x="6029828" y="940122"/>
                      </a:cubicBezTo>
                      <a:close/>
                      <a:moveTo>
                        <a:pt x="4962960" y="929244"/>
                      </a:moveTo>
                      <a:cubicBezTo>
                        <a:pt x="4960905" y="928816"/>
                        <a:pt x="4958507" y="928816"/>
                        <a:pt x="4956108" y="930529"/>
                      </a:cubicBezTo>
                      <a:cubicBezTo>
                        <a:pt x="4951312" y="933955"/>
                        <a:pt x="4951312" y="941493"/>
                        <a:pt x="4951312" y="941493"/>
                      </a:cubicBezTo>
                      <a:cubicBezTo>
                        <a:pt x="4952682" y="946289"/>
                        <a:pt x="4959533" y="954512"/>
                        <a:pt x="4960905" y="953141"/>
                      </a:cubicBezTo>
                      <a:cubicBezTo>
                        <a:pt x="4975294" y="946289"/>
                        <a:pt x="4969812" y="930529"/>
                        <a:pt x="4967757" y="930529"/>
                      </a:cubicBezTo>
                      <a:cubicBezTo>
                        <a:pt x="4966729" y="930529"/>
                        <a:pt x="4965016" y="929673"/>
                        <a:pt x="4962960" y="929244"/>
                      </a:cubicBezTo>
                      <a:close/>
                      <a:moveTo>
                        <a:pt x="2492800" y="922300"/>
                      </a:moveTo>
                      <a:cubicBezTo>
                        <a:pt x="2500338" y="949708"/>
                        <a:pt x="2385908" y="1012747"/>
                        <a:pt x="2372889" y="995617"/>
                      </a:cubicBezTo>
                      <a:cubicBezTo>
                        <a:pt x="2417496" y="979728"/>
                        <a:pt x="2458326" y="954763"/>
                        <a:pt x="2492800" y="922300"/>
                      </a:cubicBezTo>
                      <a:close/>
                      <a:moveTo>
                        <a:pt x="8089561" y="918872"/>
                      </a:moveTo>
                      <a:cubicBezTo>
                        <a:pt x="8127933" y="933261"/>
                        <a:pt x="8116969" y="931206"/>
                        <a:pt x="8127932" y="918872"/>
                      </a:cubicBezTo>
                      <a:cubicBezTo>
                        <a:pt x="8135104" y="926897"/>
                        <a:pt x="8145268" y="931607"/>
                        <a:pt x="8156026" y="931891"/>
                      </a:cubicBezTo>
                      <a:lnTo>
                        <a:pt x="8172471" y="959299"/>
                      </a:lnTo>
                      <a:cubicBezTo>
                        <a:pt x="8143007" y="952447"/>
                        <a:pt x="8107377" y="942854"/>
                        <a:pt x="8101210" y="953132"/>
                      </a:cubicBezTo>
                      <a:cubicBezTo>
                        <a:pt x="8089561" y="935317"/>
                        <a:pt x="8100525" y="935317"/>
                        <a:pt x="8089561" y="918872"/>
                      </a:cubicBezTo>
                      <a:close/>
                      <a:moveTo>
                        <a:pt x="2892502" y="914809"/>
                      </a:moveTo>
                      <a:lnTo>
                        <a:pt x="2887442" y="917532"/>
                      </a:lnTo>
                      <a:lnTo>
                        <a:pt x="2878021" y="919353"/>
                      </a:lnTo>
                      <a:lnTo>
                        <a:pt x="2877891" y="918195"/>
                      </a:lnTo>
                      <a:close/>
                      <a:moveTo>
                        <a:pt x="7289925" y="878453"/>
                      </a:moveTo>
                      <a:cubicBezTo>
                        <a:pt x="7241960" y="881879"/>
                        <a:pt x="7329667" y="917510"/>
                        <a:pt x="7310481" y="917510"/>
                      </a:cubicBezTo>
                      <a:cubicBezTo>
                        <a:pt x="7336586" y="930204"/>
                        <a:pt x="7364593" y="938537"/>
                        <a:pt x="7393391" y="942178"/>
                      </a:cubicBezTo>
                      <a:cubicBezTo>
                        <a:pt x="7359131" y="920251"/>
                        <a:pt x="7322815" y="902436"/>
                        <a:pt x="7289925" y="878453"/>
                      </a:cubicBezTo>
                      <a:close/>
                      <a:moveTo>
                        <a:pt x="7079566" y="860638"/>
                      </a:moveTo>
                      <a:cubicBezTo>
                        <a:pt x="7044620" y="862008"/>
                        <a:pt x="7037768" y="875027"/>
                        <a:pt x="6991859" y="870916"/>
                      </a:cubicBezTo>
                      <a:cubicBezTo>
                        <a:pt x="7003508" y="894898"/>
                        <a:pt x="7028175" y="893528"/>
                        <a:pt x="7044620" y="907917"/>
                      </a:cubicBezTo>
                      <a:cubicBezTo>
                        <a:pt x="7070658" y="910658"/>
                        <a:pt x="7052843" y="861323"/>
                        <a:pt x="7090529" y="898324"/>
                      </a:cubicBezTo>
                      <a:cubicBezTo>
                        <a:pt x="7100807" y="899695"/>
                        <a:pt x="7094640" y="895584"/>
                        <a:pt x="7094640" y="890787"/>
                      </a:cubicBezTo>
                      <a:lnTo>
                        <a:pt x="7115882" y="890102"/>
                      </a:lnTo>
                      <a:cubicBezTo>
                        <a:pt x="7101590" y="883333"/>
                        <a:pt x="7089135" y="873228"/>
                        <a:pt x="7079566" y="860638"/>
                      </a:cubicBezTo>
                      <a:close/>
                      <a:moveTo>
                        <a:pt x="5240469" y="855842"/>
                      </a:moveTo>
                      <a:cubicBezTo>
                        <a:pt x="5241518" y="863045"/>
                        <a:pt x="5244344" y="869874"/>
                        <a:pt x="5248691" y="875713"/>
                      </a:cubicBezTo>
                      <a:cubicBezTo>
                        <a:pt x="5260382" y="888969"/>
                        <a:pt x="5273478" y="900917"/>
                        <a:pt x="5287749" y="911343"/>
                      </a:cubicBezTo>
                      <a:cubicBezTo>
                        <a:pt x="5289557" y="911713"/>
                        <a:pt x="5291422" y="911713"/>
                        <a:pt x="5293229" y="911343"/>
                      </a:cubicBezTo>
                      <a:lnTo>
                        <a:pt x="5297341" y="911343"/>
                      </a:lnTo>
                      <a:cubicBezTo>
                        <a:pt x="5304193" y="911343"/>
                        <a:pt x="5310360" y="906547"/>
                        <a:pt x="5310360" y="896269"/>
                      </a:cubicBezTo>
                      <a:cubicBezTo>
                        <a:pt x="5310722" y="882778"/>
                        <a:pt x="5310265" y="869277"/>
                        <a:pt x="5308989" y="855842"/>
                      </a:cubicBezTo>
                      <a:cubicBezTo>
                        <a:pt x="5289119" y="855842"/>
                        <a:pt x="5265137" y="855842"/>
                        <a:pt x="5240469" y="855842"/>
                      </a:cubicBezTo>
                      <a:close/>
                      <a:moveTo>
                        <a:pt x="8011779" y="849063"/>
                      </a:moveTo>
                      <a:cubicBezTo>
                        <a:pt x="8019785" y="850294"/>
                        <a:pt x="8027338" y="854468"/>
                        <a:pt x="8032690" y="861314"/>
                      </a:cubicBezTo>
                      <a:cubicBezTo>
                        <a:pt x="7986095" y="870222"/>
                        <a:pt x="8057357" y="867481"/>
                        <a:pt x="8077913" y="900371"/>
                      </a:cubicBezTo>
                      <a:cubicBezTo>
                        <a:pt x="8049820" y="903797"/>
                        <a:pt x="8053931" y="895575"/>
                        <a:pt x="8011448" y="888723"/>
                      </a:cubicBezTo>
                      <a:lnTo>
                        <a:pt x="7988151" y="854462"/>
                      </a:lnTo>
                      <a:cubicBezTo>
                        <a:pt x="7995314" y="849541"/>
                        <a:pt x="8003773" y="847831"/>
                        <a:pt x="8011779" y="849063"/>
                      </a:cubicBezTo>
                      <a:close/>
                      <a:moveTo>
                        <a:pt x="4908144" y="846934"/>
                      </a:moveTo>
                      <a:cubicBezTo>
                        <a:pt x="4912255" y="872972"/>
                        <a:pt x="4937607" y="890787"/>
                        <a:pt x="4954053" y="882565"/>
                      </a:cubicBezTo>
                      <a:lnTo>
                        <a:pt x="4954052" y="882565"/>
                      </a:lnTo>
                      <a:cubicBezTo>
                        <a:pt x="4969790" y="873837"/>
                        <a:pt x="4986036" y="866057"/>
                        <a:pt x="5002702" y="859268"/>
                      </a:cubicBezTo>
                      <a:cubicBezTo>
                        <a:pt x="4970829" y="858600"/>
                        <a:pt x="4939123" y="854465"/>
                        <a:pt x="4908144" y="846934"/>
                      </a:cubicBezTo>
                      <a:close/>
                      <a:moveTo>
                        <a:pt x="2308478" y="845557"/>
                      </a:moveTo>
                      <a:cubicBezTo>
                        <a:pt x="2290861" y="877515"/>
                        <a:pt x="2260453" y="900446"/>
                        <a:pt x="2224883" y="908596"/>
                      </a:cubicBezTo>
                      <a:cubicBezTo>
                        <a:pt x="2247495" y="877762"/>
                        <a:pt x="2281070" y="867484"/>
                        <a:pt x="2308478" y="845557"/>
                      </a:cubicBezTo>
                      <a:close/>
                      <a:moveTo>
                        <a:pt x="7061065" y="814044"/>
                      </a:moveTo>
                      <a:cubicBezTo>
                        <a:pt x="7077510" y="857897"/>
                        <a:pt x="7178921" y="907232"/>
                        <a:pt x="7247441" y="918195"/>
                      </a:cubicBezTo>
                      <a:cubicBezTo>
                        <a:pt x="7235108" y="925048"/>
                        <a:pt x="7235793" y="942178"/>
                        <a:pt x="7267998" y="956567"/>
                      </a:cubicBezTo>
                      <a:cubicBezTo>
                        <a:pt x="7302258" y="944233"/>
                        <a:pt x="7300203" y="957252"/>
                        <a:pt x="7355019" y="989457"/>
                      </a:cubicBezTo>
                      <a:cubicBezTo>
                        <a:pt x="7388595" y="981235"/>
                        <a:pt x="7422855" y="1002476"/>
                        <a:pt x="7429707" y="989457"/>
                      </a:cubicBezTo>
                      <a:cubicBezTo>
                        <a:pt x="7413947" y="966845"/>
                        <a:pt x="7359816" y="944919"/>
                        <a:pt x="7378316" y="968216"/>
                      </a:cubicBezTo>
                      <a:cubicBezTo>
                        <a:pt x="7346112" y="951771"/>
                        <a:pt x="7352964" y="939437"/>
                        <a:pt x="7323500" y="951771"/>
                      </a:cubicBezTo>
                      <a:cubicBezTo>
                        <a:pt x="7323500" y="944233"/>
                        <a:pt x="7339260" y="944233"/>
                        <a:pt x="7323500" y="929159"/>
                      </a:cubicBezTo>
                      <a:cubicBezTo>
                        <a:pt x="7286498" y="914084"/>
                        <a:pt x="7283073" y="914084"/>
                        <a:pt x="7270739" y="929159"/>
                      </a:cubicBezTo>
                      <a:cubicBezTo>
                        <a:pt x="7259090" y="910658"/>
                        <a:pt x="7254294" y="895584"/>
                        <a:pt x="7270739" y="890787"/>
                      </a:cubicBezTo>
                      <a:cubicBezTo>
                        <a:pt x="7196100" y="880752"/>
                        <a:pt x="7124547" y="854562"/>
                        <a:pt x="7061065" y="814044"/>
                      </a:cubicBezTo>
                      <a:close/>
                      <a:moveTo>
                        <a:pt x="4933496" y="814044"/>
                      </a:moveTo>
                      <a:lnTo>
                        <a:pt x="4933496" y="814729"/>
                      </a:lnTo>
                      <a:cubicBezTo>
                        <a:pt x="4926679" y="822548"/>
                        <a:pt x="4917941" y="828452"/>
                        <a:pt x="4908144" y="831859"/>
                      </a:cubicBezTo>
                      <a:cubicBezTo>
                        <a:pt x="4908476" y="836650"/>
                        <a:pt x="4908476" y="841458"/>
                        <a:pt x="4908144" y="846249"/>
                      </a:cubicBezTo>
                      <a:cubicBezTo>
                        <a:pt x="4928295" y="850548"/>
                        <a:pt x="4949310" y="847891"/>
                        <a:pt x="4967757" y="838711"/>
                      </a:cubicBezTo>
                      <a:cubicBezTo>
                        <a:pt x="4933496" y="831859"/>
                        <a:pt x="4958164" y="821581"/>
                        <a:pt x="4933496" y="814044"/>
                      </a:cubicBezTo>
                      <a:close/>
                      <a:moveTo>
                        <a:pt x="5070945" y="811453"/>
                      </a:moveTo>
                      <a:cubicBezTo>
                        <a:pt x="5042872" y="809205"/>
                        <a:pt x="5013837" y="824493"/>
                        <a:pt x="4985572" y="820896"/>
                      </a:cubicBezTo>
                      <a:cubicBezTo>
                        <a:pt x="4972553" y="830489"/>
                        <a:pt x="4980090" y="838711"/>
                        <a:pt x="5002017" y="846249"/>
                      </a:cubicBezTo>
                      <a:cubicBezTo>
                        <a:pt x="5034222" y="833230"/>
                        <a:pt x="5065742" y="838026"/>
                        <a:pt x="5098632" y="820896"/>
                      </a:cubicBezTo>
                      <a:cubicBezTo>
                        <a:pt x="5089553" y="814901"/>
                        <a:pt x="5080302" y="812203"/>
                        <a:pt x="5070945" y="811453"/>
                      </a:cubicBezTo>
                      <a:close/>
                      <a:moveTo>
                        <a:pt x="3225977" y="784580"/>
                      </a:moveTo>
                      <a:cubicBezTo>
                        <a:pt x="3192402" y="783895"/>
                        <a:pt x="3165679" y="805821"/>
                        <a:pt x="3128677" y="797599"/>
                      </a:cubicBezTo>
                      <a:lnTo>
                        <a:pt x="3128677" y="793488"/>
                      </a:lnTo>
                      <a:cubicBezTo>
                        <a:pt x="3114813" y="816156"/>
                        <a:pt x="3097471" y="836504"/>
                        <a:pt x="3077288" y="853786"/>
                      </a:cubicBezTo>
                      <a:cubicBezTo>
                        <a:pt x="3099899" y="860638"/>
                        <a:pt x="3114288" y="842823"/>
                        <a:pt x="3136215" y="846934"/>
                      </a:cubicBezTo>
                      <a:cubicBezTo>
                        <a:pt x="3157457" y="803766"/>
                        <a:pt x="3198569" y="814044"/>
                        <a:pt x="3225977" y="784580"/>
                      </a:cubicBezTo>
                      <a:close/>
                      <a:moveTo>
                        <a:pt x="2923109" y="769500"/>
                      </a:moveTo>
                      <a:cubicBezTo>
                        <a:pt x="2898259" y="791869"/>
                        <a:pt x="2867637" y="806824"/>
                        <a:pt x="2834717" y="812668"/>
                      </a:cubicBezTo>
                      <a:cubicBezTo>
                        <a:pt x="2859745" y="790566"/>
                        <a:pt x="2890289" y="775649"/>
                        <a:pt x="2923109" y="769500"/>
                      </a:cubicBezTo>
                      <a:close/>
                      <a:moveTo>
                        <a:pt x="6915116" y="751005"/>
                      </a:moveTo>
                      <a:lnTo>
                        <a:pt x="6915116" y="753746"/>
                      </a:lnTo>
                      <a:cubicBezTo>
                        <a:pt x="6888393" y="749634"/>
                        <a:pt x="6920598" y="771561"/>
                        <a:pt x="6902097" y="776359"/>
                      </a:cubicBezTo>
                      <a:cubicBezTo>
                        <a:pt x="6941154" y="794858"/>
                        <a:pt x="6948691" y="776359"/>
                        <a:pt x="6983637" y="776359"/>
                      </a:cubicBezTo>
                      <a:cubicBezTo>
                        <a:pt x="6962395" y="766079"/>
                        <a:pt x="6937728" y="761283"/>
                        <a:pt x="6915116" y="751005"/>
                      </a:cubicBezTo>
                      <a:close/>
                      <a:moveTo>
                        <a:pt x="7274437" y="744435"/>
                      </a:moveTo>
                      <a:cubicBezTo>
                        <a:pt x="7270771" y="744453"/>
                        <a:pt x="7268255" y="745009"/>
                        <a:pt x="7267313" y="746208"/>
                      </a:cubicBezTo>
                      <a:cubicBezTo>
                        <a:pt x="7287527" y="752033"/>
                        <a:pt x="7305171" y="759742"/>
                        <a:pt x="7322558" y="767365"/>
                      </a:cubicBezTo>
                      <a:lnTo>
                        <a:pt x="7374746" y="787424"/>
                      </a:lnTo>
                      <a:lnTo>
                        <a:pt x="7374890" y="788006"/>
                      </a:lnTo>
                      <a:lnTo>
                        <a:pt x="7376261" y="788006"/>
                      </a:lnTo>
                      <a:lnTo>
                        <a:pt x="7374746" y="787424"/>
                      </a:lnTo>
                      <a:lnTo>
                        <a:pt x="7372938" y="780112"/>
                      </a:lnTo>
                      <a:cubicBezTo>
                        <a:pt x="7359809" y="763643"/>
                        <a:pt x="7296430" y="744331"/>
                        <a:pt x="7274437" y="744435"/>
                      </a:cubicBezTo>
                      <a:close/>
                      <a:moveTo>
                        <a:pt x="3830330" y="737986"/>
                      </a:moveTo>
                      <a:cubicBezTo>
                        <a:pt x="3812866" y="734425"/>
                        <a:pt x="3794730" y="738959"/>
                        <a:pt x="3780996" y="750320"/>
                      </a:cubicBezTo>
                      <a:cubicBezTo>
                        <a:pt x="3786465" y="751050"/>
                        <a:pt x="3791656" y="753173"/>
                        <a:pt x="3796070" y="756487"/>
                      </a:cubicBezTo>
                      <a:cubicBezTo>
                        <a:pt x="3806504" y="756844"/>
                        <a:pt x="3816793" y="753973"/>
                        <a:pt x="3825535" y="748264"/>
                      </a:cubicBezTo>
                      <a:close/>
                      <a:moveTo>
                        <a:pt x="6911005" y="720171"/>
                      </a:moveTo>
                      <a:cubicBezTo>
                        <a:pt x="6941154" y="759227"/>
                        <a:pt x="6993915" y="749634"/>
                        <a:pt x="7030231" y="774302"/>
                      </a:cubicBezTo>
                      <a:cubicBezTo>
                        <a:pt x="7042565" y="771561"/>
                        <a:pt x="7022009" y="755116"/>
                        <a:pt x="7013786" y="743468"/>
                      </a:cubicBezTo>
                      <a:lnTo>
                        <a:pt x="7011045" y="743468"/>
                      </a:lnTo>
                      <a:cubicBezTo>
                        <a:pt x="6976785" y="753746"/>
                        <a:pt x="6959654" y="723597"/>
                        <a:pt x="6911005" y="720171"/>
                      </a:cubicBezTo>
                      <a:close/>
                      <a:moveTo>
                        <a:pt x="7552359" y="718800"/>
                      </a:moveTo>
                      <a:cubicBezTo>
                        <a:pt x="7567434" y="744153"/>
                        <a:pt x="7601009" y="740042"/>
                        <a:pt x="7612657" y="770192"/>
                      </a:cubicBezTo>
                      <a:cubicBezTo>
                        <a:pt x="7640066" y="775672"/>
                        <a:pt x="7653770" y="772931"/>
                        <a:pt x="7661307" y="766765"/>
                      </a:cubicBezTo>
                      <a:cubicBezTo>
                        <a:pt x="7620195" y="740042"/>
                        <a:pt x="7591416" y="748949"/>
                        <a:pt x="7574286" y="718800"/>
                      </a:cubicBezTo>
                      <a:close/>
                      <a:moveTo>
                        <a:pt x="6373035" y="706107"/>
                      </a:moveTo>
                      <a:cubicBezTo>
                        <a:pt x="6361997" y="704090"/>
                        <a:pt x="6350416" y="705047"/>
                        <a:pt x="6339541" y="709207"/>
                      </a:cubicBezTo>
                      <a:lnTo>
                        <a:pt x="6362153" y="728393"/>
                      </a:lnTo>
                      <a:lnTo>
                        <a:pt x="6403266" y="720856"/>
                      </a:lnTo>
                      <a:cubicBezTo>
                        <a:pt x="6394566" y="713117"/>
                        <a:pt x="6384072" y="708125"/>
                        <a:pt x="6373035" y="706107"/>
                      </a:cubicBezTo>
                      <a:close/>
                      <a:moveTo>
                        <a:pt x="7445466" y="667410"/>
                      </a:moveTo>
                      <a:cubicBezTo>
                        <a:pt x="7458450" y="678776"/>
                        <a:pt x="7473291" y="687567"/>
                        <a:pt x="7489200" y="693490"/>
                      </a:cubicBezTo>
                      <a:lnTo>
                        <a:pt x="7536175" y="701796"/>
                      </a:lnTo>
                      <a:lnTo>
                        <a:pt x="7537284" y="702355"/>
                      </a:lnTo>
                      <a:lnTo>
                        <a:pt x="7539340" y="702355"/>
                      </a:lnTo>
                      <a:lnTo>
                        <a:pt x="7536175" y="701796"/>
                      </a:lnTo>
                      <a:lnTo>
                        <a:pt x="7493195" y="680103"/>
                      </a:lnTo>
                      <a:cubicBezTo>
                        <a:pt x="7477809" y="674247"/>
                        <a:pt x="7461816" y="669985"/>
                        <a:pt x="7445466" y="667410"/>
                      </a:cubicBezTo>
                      <a:close/>
                      <a:moveTo>
                        <a:pt x="6783557" y="665097"/>
                      </a:moveTo>
                      <a:cubicBezTo>
                        <a:pt x="6769167" y="664841"/>
                        <a:pt x="6757518" y="666725"/>
                        <a:pt x="6757518" y="671522"/>
                      </a:cubicBezTo>
                      <a:cubicBezTo>
                        <a:pt x="6779445" y="681115"/>
                        <a:pt x="6802056" y="692763"/>
                        <a:pt x="6826039" y="700300"/>
                      </a:cubicBezTo>
                      <a:lnTo>
                        <a:pt x="6867152" y="700300"/>
                      </a:lnTo>
                      <a:lnTo>
                        <a:pt x="6867152" y="699615"/>
                      </a:lnTo>
                      <a:cubicBezTo>
                        <a:pt x="6852077" y="685225"/>
                        <a:pt x="6808224" y="677689"/>
                        <a:pt x="6826039" y="671522"/>
                      </a:cubicBezTo>
                      <a:cubicBezTo>
                        <a:pt x="6815076" y="667753"/>
                        <a:pt x="6797946" y="665354"/>
                        <a:pt x="6783557" y="665097"/>
                      </a:cubicBezTo>
                      <a:close/>
                      <a:moveTo>
                        <a:pt x="3198561" y="663978"/>
                      </a:moveTo>
                      <a:cubicBezTo>
                        <a:pt x="3212951" y="666034"/>
                        <a:pt x="3239674" y="662608"/>
                        <a:pt x="3232136" y="673571"/>
                      </a:cubicBezTo>
                      <a:cubicBezTo>
                        <a:pt x="3208840" y="674941"/>
                        <a:pt x="3191024" y="696183"/>
                        <a:pt x="3167727" y="696183"/>
                      </a:cubicBezTo>
                      <a:close/>
                      <a:moveTo>
                        <a:pt x="3530894" y="662614"/>
                      </a:moveTo>
                      <a:cubicBezTo>
                        <a:pt x="3495497" y="670868"/>
                        <a:pt x="3462156" y="686256"/>
                        <a:pt x="3432909" y="707838"/>
                      </a:cubicBezTo>
                      <a:cubicBezTo>
                        <a:pt x="3469915" y="708606"/>
                        <a:pt x="3505516" y="693669"/>
                        <a:pt x="3530894" y="666725"/>
                      </a:cubicBezTo>
                      <a:close/>
                      <a:moveTo>
                        <a:pt x="2951209" y="645484"/>
                      </a:moveTo>
                      <a:cubicBezTo>
                        <a:pt x="2931681" y="645484"/>
                        <a:pt x="2915578" y="655076"/>
                        <a:pt x="2900932" y="668438"/>
                      </a:cubicBezTo>
                      <a:lnTo>
                        <a:pt x="2860648" y="712626"/>
                      </a:lnTo>
                      <a:lnTo>
                        <a:pt x="2859391" y="713319"/>
                      </a:lnTo>
                      <a:lnTo>
                        <a:pt x="2859391" y="714004"/>
                      </a:lnTo>
                      <a:lnTo>
                        <a:pt x="2860648" y="712626"/>
                      </a:lnTo>
                      <a:lnTo>
                        <a:pt x="2909821" y="685521"/>
                      </a:lnTo>
                      <a:cubicBezTo>
                        <a:pt x="2925260" y="674115"/>
                        <a:pt x="2939192" y="660669"/>
                        <a:pt x="2951209" y="645484"/>
                      </a:cubicBezTo>
                      <a:close/>
                      <a:moveTo>
                        <a:pt x="7686659" y="635883"/>
                      </a:moveTo>
                      <a:cubicBezTo>
                        <a:pt x="7718345" y="673334"/>
                        <a:pt x="7762764" y="697740"/>
                        <a:pt x="7811367" y="704404"/>
                      </a:cubicBezTo>
                      <a:cubicBezTo>
                        <a:pt x="7822330" y="729756"/>
                        <a:pt x="7845627" y="737293"/>
                        <a:pt x="7865498" y="749626"/>
                      </a:cubicBezTo>
                      <a:cubicBezTo>
                        <a:pt x="7812052" y="746886"/>
                        <a:pt x="7794236" y="697552"/>
                        <a:pt x="7743531" y="697552"/>
                      </a:cubicBezTo>
                      <a:cubicBezTo>
                        <a:pt x="7740105" y="708515"/>
                        <a:pt x="7746957" y="716738"/>
                        <a:pt x="7768884" y="731126"/>
                      </a:cubicBezTo>
                      <a:cubicBezTo>
                        <a:pt x="7736282" y="739598"/>
                        <a:pt x="7701629" y="730219"/>
                        <a:pt x="7677751" y="706459"/>
                      </a:cubicBezTo>
                      <a:cubicBezTo>
                        <a:pt x="7693511" y="703033"/>
                        <a:pt x="7742846" y="735238"/>
                        <a:pt x="7733938" y="710571"/>
                      </a:cubicBezTo>
                      <a:cubicBezTo>
                        <a:pt x="7697622" y="671513"/>
                        <a:pt x="7681177" y="705774"/>
                        <a:pt x="7651713" y="671513"/>
                      </a:cubicBezTo>
                      <a:cubicBezTo>
                        <a:pt x="7709956" y="683848"/>
                        <a:pt x="7677751" y="648902"/>
                        <a:pt x="7686659" y="635883"/>
                      </a:cubicBezTo>
                      <a:close/>
                      <a:moveTo>
                        <a:pt x="3930370" y="626983"/>
                      </a:moveTo>
                      <a:cubicBezTo>
                        <a:pt x="3880350" y="633835"/>
                        <a:pt x="3835812" y="666725"/>
                        <a:pt x="3784422" y="666725"/>
                      </a:cubicBezTo>
                      <a:lnTo>
                        <a:pt x="3784422" y="663983"/>
                      </a:lnTo>
                      <a:cubicBezTo>
                        <a:pt x="3762494" y="679743"/>
                        <a:pt x="3754957" y="691392"/>
                        <a:pt x="3753588" y="703727"/>
                      </a:cubicBezTo>
                      <a:cubicBezTo>
                        <a:pt x="3779625" y="707838"/>
                        <a:pt x="3772088" y="700300"/>
                        <a:pt x="3779625" y="690707"/>
                      </a:cubicBezTo>
                      <a:cubicBezTo>
                        <a:pt x="3846090" y="666040"/>
                        <a:pt x="3906389" y="666725"/>
                        <a:pt x="3930370" y="626983"/>
                      </a:cubicBezTo>
                      <a:close/>
                      <a:moveTo>
                        <a:pt x="7481098" y="607112"/>
                      </a:moveTo>
                      <a:cubicBezTo>
                        <a:pt x="7468764" y="616705"/>
                        <a:pt x="7451634" y="621502"/>
                        <a:pt x="7468078" y="645484"/>
                      </a:cubicBezTo>
                      <a:cubicBezTo>
                        <a:pt x="7511247" y="653706"/>
                        <a:pt x="7492061" y="631780"/>
                        <a:pt x="7511247" y="631780"/>
                      </a:cubicBezTo>
                      <a:cubicBezTo>
                        <a:pt x="7550304" y="644799"/>
                        <a:pt x="7484524" y="648225"/>
                        <a:pt x="7528377" y="679058"/>
                      </a:cubicBezTo>
                      <a:cubicBezTo>
                        <a:pt x="7569489" y="696874"/>
                        <a:pt x="7570175" y="663983"/>
                        <a:pt x="7618139" y="685225"/>
                      </a:cubicBezTo>
                      <a:cubicBezTo>
                        <a:pt x="7585934" y="640002"/>
                        <a:pt x="7526321" y="635206"/>
                        <a:pt x="7481098" y="607112"/>
                      </a:cubicBezTo>
                      <a:close/>
                      <a:moveTo>
                        <a:pt x="3353221" y="601336"/>
                      </a:moveTo>
                      <a:cubicBezTo>
                        <a:pt x="3359761" y="600681"/>
                        <a:pt x="3365600" y="600728"/>
                        <a:pt x="3369832" y="601442"/>
                      </a:cubicBezTo>
                      <a:cubicBezTo>
                        <a:pt x="3375474" y="602395"/>
                        <a:pt x="3378258" y="604536"/>
                        <a:pt x="3376031" y="607791"/>
                      </a:cubicBezTo>
                      <a:cubicBezTo>
                        <a:pt x="3349308" y="608476"/>
                        <a:pt x="3328752" y="633144"/>
                        <a:pt x="3299973" y="626977"/>
                      </a:cubicBezTo>
                      <a:cubicBezTo>
                        <a:pt x="3307681" y="611560"/>
                        <a:pt x="3333602" y="603297"/>
                        <a:pt x="3353221" y="601336"/>
                      </a:cubicBezTo>
                      <a:close/>
                      <a:moveTo>
                        <a:pt x="4068097" y="593408"/>
                      </a:moveTo>
                      <a:cubicBezTo>
                        <a:pt x="4043641" y="600947"/>
                        <a:pt x="4020519" y="612276"/>
                        <a:pt x="3999576" y="626983"/>
                      </a:cubicBezTo>
                      <a:cubicBezTo>
                        <a:pt x="4001632" y="633835"/>
                        <a:pt x="4012595" y="638632"/>
                        <a:pt x="4030411" y="642058"/>
                      </a:cubicBezTo>
                      <a:cubicBezTo>
                        <a:pt x="4062615" y="613279"/>
                        <a:pt x="4075635" y="617390"/>
                        <a:pt x="4094821" y="631095"/>
                      </a:cubicBezTo>
                      <a:lnTo>
                        <a:pt x="4111265" y="616705"/>
                      </a:lnTo>
                      <a:lnTo>
                        <a:pt x="4099617" y="612594"/>
                      </a:lnTo>
                      <a:cubicBezTo>
                        <a:pt x="4096623" y="609027"/>
                        <a:pt x="4096623" y="603827"/>
                        <a:pt x="4099617" y="600260"/>
                      </a:cubicBezTo>
                      <a:cubicBezTo>
                        <a:pt x="4088715" y="600517"/>
                        <a:pt x="4077909" y="598168"/>
                        <a:pt x="4068097" y="593408"/>
                      </a:cubicBezTo>
                      <a:close/>
                      <a:moveTo>
                        <a:pt x="7307740" y="592723"/>
                      </a:moveTo>
                      <a:cubicBezTo>
                        <a:pt x="7325556" y="616705"/>
                        <a:pt x="7357075" y="613964"/>
                        <a:pt x="7376261" y="633150"/>
                      </a:cubicBezTo>
                      <a:cubicBezTo>
                        <a:pt x="7389279" y="632465"/>
                        <a:pt x="7357760" y="610538"/>
                        <a:pt x="7376261" y="610538"/>
                      </a:cubicBezTo>
                      <a:cubicBezTo>
                        <a:pt x="7357143" y="594829"/>
                        <a:pt x="7332088" y="588315"/>
                        <a:pt x="7307740" y="592723"/>
                      </a:cubicBezTo>
                      <a:close/>
                      <a:moveTo>
                        <a:pt x="6193592" y="583815"/>
                      </a:moveTo>
                      <a:cubicBezTo>
                        <a:pt x="6189481" y="586556"/>
                        <a:pt x="6173036" y="607797"/>
                        <a:pt x="6151795" y="592723"/>
                      </a:cubicBezTo>
                      <a:cubicBezTo>
                        <a:pt x="6135350" y="611223"/>
                        <a:pt x="6201130" y="616705"/>
                        <a:pt x="6224426" y="607797"/>
                      </a:cubicBezTo>
                      <a:close/>
                      <a:moveTo>
                        <a:pt x="3775513" y="570796"/>
                      </a:moveTo>
                      <a:cubicBezTo>
                        <a:pt x="3739884" y="592723"/>
                        <a:pt x="3796755" y="585186"/>
                        <a:pt x="3772088" y="606427"/>
                      </a:cubicBezTo>
                      <a:cubicBezTo>
                        <a:pt x="3808403" y="602316"/>
                        <a:pt x="3817312" y="569426"/>
                        <a:pt x="3775513" y="573537"/>
                      </a:cubicBezTo>
                      <a:close/>
                      <a:moveTo>
                        <a:pt x="3861167" y="565254"/>
                      </a:moveTo>
                      <a:cubicBezTo>
                        <a:pt x="3842011" y="566602"/>
                        <a:pt x="3816284" y="573708"/>
                        <a:pt x="3807033" y="584500"/>
                      </a:cubicBezTo>
                      <a:cubicBezTo>
                        <a:pt x="3834441" y="593408"/>
                        <a:pt x="3856368" y="573537"/>
                        <a:pt x="3883091" y="573537"/>
                      </a:cubicBezTo>
                      <a:cubicBezTo>
                        <a:pt x="3885318" y="569597"/>
                        <a:pt x="3882706" y="567113"/>
                        <a:pt x="3877278" y="565903"/>
                      </a:cubicBezTo>
                      <a:cubicBezTo>
                        <a:pt x="3873207" y="564996"/>
                        <a:pt x="3867552" y="564805"/>
                        <a:pt x="3861167" y="565254"/>
                      </a:cubicBezTo>
                      <a:close/>
                      <a:moveTo>
                        <a:pt x="6486861" y="558462"/>
                      </a:moveTo>
                      <a:cubicBezTo>
                        <a:pt x="6470416" y="579704"/>
                        <a:pt x="6544419" y="580389"/>
                        <a:pt x="6567716" y="585186"/>
                      </a:cubicBezTo>
                      <a:cubicBezTo>
                        <a:pt x="6545104" y="564629"/>
                        <a:pt x="6512214" y="571481"/>
                        <a:pt x="6486861" y="559148"/>
                      </a:cubicBezTo>
                      <a:close/>
                      <a:moveTo>
                        <a:pt x="6389562" y="551610"/>
                      </a:moveTo>
                      <a:cubicBezTo>
                        <a:pt x="6337855" y="567527"/>
                        <a:pt x="6284537" y="577639"/>
                        <a:pt x="6230594" y="581760"/>
                      </a:cubicBezTo>
                      <a:cubicBezTo>
                        <a:pt x="6262113" y="609168"/>
                        <a:pt x="6304596" y="571481"/>
                        <a:pt x="6299114" y="605742"/>
                      </a:cubicBezTo>
                      <a:cubicBezTo>
                        <a:pt x="6324839" y="606163"/>
                        <a:pt x="6349610" y="596007"/>
                        <a:pt x="6367635" y="577648"/>
                      </a:cubicBezTo>
                      <a:cubicBezTo>
                        <a:pt x="6440939" y="582274"/>
                        <a:pt x="6511778" y="605888"/>
                        <a:pt x="6573197" y="646168"/>
                      </a:cubicBezTo>
                      <a:lnTo>
                        <a:pt x="6625273" y="639317"/>
                      </a:lnTo>
                      <a:cubicBezTo>
                        <a:pt x="6658163" y="657131"/>
                        <a:pt x="6671867" y="717430"/>
                        <a:pt x="6744499" y="717430"/>
                      </a:cubicBezTo>
                      <a:cubicBezTo>
                        <a:pt x="6733019" y="706457"/>
                        <a:pt x="6717889" y="700113"/>
                        <a:pt x="6702016" y="699615"/>
                      </a:cubicBezTo>
                      <a:cubicBezTo>
                        <a:pt x="6693794" y="672207"/>
                        <a:pt x="6745185" y="689337"/>
                        <a:pt x="6783556" y="705782"/>
                      </a:cubicBezTo>
                      <a:lnTo>
                        <a:pt x="6800001" y="701671"/>
                      </a:lnTo>
                      <a:cubicBezTo>
                        <a:pt x="6769167" y="677689"/>
                        <a:pt x="6704757" y="656447"/>
                        <a:pt x="6691739" y="677689"/>
                      </a:cubicBezTo>
                      <a:cubicBezTo>
                        <a:pt x="6660904" y="645484"/>
                        <a:pt x="6741073" y="635206"/>
                        <a:pt x="6780815" y="659873"/>
                      </a:cubicBezTo>
                      <a:cubicBezTo>
                        <a:pt x="6787667" y="633150"/>
                        <a:pt x="6696535" y="635206"/>
                        <a:pt x="6668441" y="611223"/>
                      </a:cubicBezTo>
                      <a:cubicBezTo>
                        <a:pt x="6654737" y="618761"/>
                        <a:pt x="6680775" y="624242"/>
                        <a:pt x="6691053" y="631780"/>
                      </a:cubicBezTo>
                      <a:cubicBezTo>
                        <a:pt x="6651996" y="634521"/>
                        <a:pt x="6621162" y="621502"/>
                        <a:pt x="6583476" y="621502"/>
                      </a:cubicBezTo>
                      <a:cubicBezTo>
                        <a:pt x="6565660" y="608483"/>
                        <a:pt x="6617736" y="613964"/>
                        <a:pt x="6629384" y="608483"/>
                      </a:cubicBezTo>
                      <a:cubicBezTo>
                        <a:pt x="6554697" y="587926"/>
                        <a:pt x="6436156" y="603686"/>
                        <a:pt x="6389562" y="551610"/>
                      </a:cubicBezTo>
                      <a:close/>
                      <a:moveTo>
                        <a:pt x="6109344" y="537017"/>
                      </a:moveTo>
                      <a:cubicBezTo>
                        <a:pt x="6102631" y="535336"/>
                        <a:pt x="6093723" y="535508"/>
                        <a:pt x="6080533" y="538591"/>
                      </a:cubicBezTo>
                      <a:cubicBezTo>
                        <a:pt x="6078477" y="555036"/>
                        <a:pt x="6134664" y="574222"/>
                        <a:pt x="6166869" y="573537"/>
                      </a:cubicBezTo>
                      <a:cubicBezTo>
                        <a:pt x="6129868" y="563773"/>
                        <a:pt x="6129483" y="542060"/>
                        <a:pt x="6109344" y="537017"/>
                      </a:cubicBezTo>
                      <a:close/>
                      <a:moveTo>
                        <a:pt x="3196513" y="531054"/>
                      </a:moveTo>
                      <a:cubicBezTo>
                        <a:pt x="3159015" y="531807"/>
                        <a:pt x="3122378" y="542443"/>
                        <a:pt x="3090306" y="561888"/>
                      </a:cubicBezTo>
                      <a:cubicBezTo>
                        <a:pt x="3086194" y="589982"/>
                        <a:pt x="3148549" y="538591"/>
                        <a:pt x="3169790" y="547499"/>
                      </a:cubicBezTo>
                      <a:cubicBezTo>
                        <a:pt x="3191031" y="556407"/>
                        <a:pt x="3132789" y="581760"/>
                        <a:pt x="3122510" y="596149"/>
                      </a:cubicBezTo>
                      <a:lnTo>
                        <a:pt x="3125251" y="596149"/>
                      </a:lnTo>
                      <a:cubicBezTo>
                        <a:pt x="3157370" y="587095"/>
                        <a:pt x="3186932" y="570671"/>
                        <a:pt x="3211587" y="548184"/>
                      </a:cubicBezTo>
                      <a:cubicBezTo>
                        <a:pt x="3188290" y="550240"/>
                        <a:pt x="3180753" y="546129"/>
                        <a:pt x="3196513" y="531054"/>
                      </a:cubicBezTo>
                      <a:close/>
                      <a:moveTo>
                        <a:pt x="4681339" y="528313"/>
                      </a:moveTo>
                      <a:lnTo>
                        <a:pt x="4681339" y="548184"/>
                      </a:lnTo>
                      <a:cubicBezTo>
                        <a:pt x="4694102" y="547792"/>
                        <a:pt x="4706379" y="543218"/>
                        <a:pt x="4716286" y="535165"/>
                      </a:cubicBezTo>
                      <a:cubicBezTo>
                        <a:pt x="4705206" y="530588"/>
                        <a:pt x="4693328" y="528259"/>
                        <a:pt x="4681339" y="528313"/>
                      </a:cubicBezTo>
                      <a:close/>
                      <a:moveTo>
                        <a:pt x="7028690" y="525572"/>
                      </a:moveTo>
                      <a:cubicBezTo>
                        <a:pt x="7015328" y="526600"/>
                        <a:pt x="7001110" y="529684"/>
                        <a:pt x="6989118" y="529684"/>
                      </a:cubicBezTo>
                      <a:cubicBezTo>
                        <a:pt x="7006934" y="548184"/>
                        <a:pt x="7057639" y="548184"/>
                        <a:pt x="7063121" y="533795"/>
                      </a:cubicBezTo>
                      <a:cubicBezTo>
                        <a:pt x="7054556" y="525572"/>
                        <a:pt x="7042051" y="524544"/>
                        <a:pt x="7028690" y="525572"/>
                      </a:cubicBezTo>
                      <a:close/>
                      <a:moveTo>
                        <a:pt x="3504841" y="518705"/>
                      </a:moveTo>
                      <a:cubicBezTo>
                        <a:pt x="3528137" y="537205"/>
                        <a:pt x="3560341" y="552965"/>
                        <a:pt x="3569250" y="576262"/>
                      </a:cubicBezTo>
                      <a:cubicBezTo>
                        <a:pt x="3539786" y="575577"/>
                        <a:pt x="3463728" y="586541"/>
                        <a:pt x="3463728" y="557077"/>
                      </a:cubicBezTo>
                      <a:cubicBezTo>
                        <a:pt x="3430837" y="562558"/>
                        <a:pt x="3353409" y="596133"/>
                        <a:pt x="3347928" y="581059"/>
                      </a:cubicBezTo>
                      <a:cubicBezTo>
                        <a:pt x="3374650" y="578318"/>
                        <a:pt x="3382872" y="570780"/>
                        <a:pt x="3382872" y="559132"/>
                      </a:cubicBezTo>
                      <a:cubicBezTo>
                        <a:pt x="3444541" y="533779"/>
                        <a:pt x="3508952" y="563929"/>
                        <a:pt x="3504841" y="518705"/>
                      </a:cubicBezTo>
                      <a:close/>
                      <a:moveTo>
                        <a:pt x="3051351" y="517500"/>
                      </a:moveTo>
                      <a:cubicBezTo>
                        <a:pt x="3012492" y="519298"/>
                        <a:pt x="2978617" y="572508"/>
                        <a:pt x="2925856" y="603686"/>
                      </a:cubicBezTo>
                      <a:cubicBezTo>
                        <a:pt x="2966283" y="598890"/>
                        <a:pt x="2985469" y="579704"/>
                        <a:pt x="3008081" y="594093"/>
                      </a:cubicBezTo>
                      <a:cubicBezTo>
                        <a:pt x="3027267" y="566000"/>
                        <a:pt x="3014933" y="548184"/>
                        <a:pt x="3068380" y="520091"/>
                      </a:cubicBezTo>
                      <a:cubicBezTo>
                        <a:pt x="3062555" y="518035"/>
                        <a:pt x="3056902" y="517243"/>
                        <a:pt x="3051351" y="517500"/>
                      </a:cubicBezTo>
                      <a:close/>
                      <a:moveTo>
                        <a:pt x="7137123" y="513924"/>
                      </a:moveTo>
                      <a:cubicBezTo>
                        <a:pt x="7190094" y="540963"/>
                        <a:pt x="7245074" y="563872"/>
                        <a:pt x="7301573" y="582445"/>
                      </a:cubicBezTo>
                      <a:cubicBezTo>
                        <a:pt x="7261831" y="553666"/>
                        <a:pt x="7211126" y="543388"/>
                        <a:pt x="7170699" y="513924"/>
                      </a:cubicBezTo>
                      <a:close/>
                      <a:moveTo>
                        <a:pt x="3783719" y="513907"/>
                      </a:moveTo>
                      <a:cubicBezTo>
                        <a:pt x="3757681" y="539260"/>
                        <a:pt x="3850869" y="506371"/>
                        <a:pt x="3826202" y="529667"/>
                      </a:cubicBezTo>
                      <a:cubicBezTo>
                        <a:pt x="3780293" y="532408"/>
                        <a:pt x="3690531" y="570779"/>
                        <a:pt x="3674086" y="557075"/>
                      </a:cubicBezTo>
                      <a:cubicBezTo>
                        <a:pt x="3713688" y="552170"/>
                        <a:pt x="3751404" y="537320"/>
                        <a:pt x="3783719" y="513907"/>
                      </a:cubicBezTo>
                      <a:close/>
                      <a:moveTo>
                        <a:pt x="4292682" y="511655"/>
                      </a:moveTo>
                      <a:cubicBezTo>
                        <a:pt x="4282997" y="510386"/>
                        <a:pt x="4273139" y="510445"/>
                        <a:pt x="4263381" y="511868"/>
                      </a:cubicBezTo>
                      <a:lnTo>
                        <a:pt x="4257900" y="513924"/>
                      </a:lnTo>
                      <a:cubicBezTo>
                        <a:pt x="4232547" y="533795"/>
                        <a:pt x="4291475" y="548184"/>
                        <a:pt x="4320940" y="519406"/>
                      </a:cubicBezTo>
                      <a:cubicBezTo>
                        <a:pt x="4311878" y="515519"/>
                        <a:pt x="4302367" y="512923"/>
                        <a:pt x="4292682" y="511655"/>
                      </a:cubicBezTo>
                      <a:close/>
                      <a:moveTo>
                        <a:pt x="3105413" y="503603"/>
                      </a:moveTo>
                      <a:cubicBezTo>
                        <a:pt x="3100070" y="502789"/>
                        <a:pt x="3092875" y="502789"/>
                        <a:pt x="3082084" y="504331"/>
                      </a:cubicBezTo>
                      <a:cubicBezTo>
                        <a:pt x="3062897" y="528313"/>
                        <a:pt x="3089620" y="532425"/>
                        <a:pt x="3076602" y="553666"/>
                      </a:cubicBezTo>
                      <a:lnTo>
                        <a:pt x="3079343" y="553666"/>
                      </a:lnTo>
                      <a:cubicBezTo>
                        <a:pt x="3105222" y="544341"/>
                        <a:pt x="3129322" y="530669"/>
                        <a:pt x="3150604" y="513239"/>
                      </a:cubicBezTo>
                      <a:cubicBezTo>
                        <a:pt x="3120798" y="515808"/>
                        <a:pt x="3121440" y="506044"/>
                        <a:pt x="3105413" y="503603"/>
                      </a:cubicBezTo>
                      <a:close/>
                      <a:moveTo>
                        <a:pt x="6239501" y="494738"/>
                      </a:moveTo>
                      <a:cubicBezTo>
                        <a:pt x="6224426" y="515294"/>
                        <a:pt x="6295688" y="522146"/>
                        <a:pt x="6321041" y="516665"/>
                      </a:cubicBezTo>
                      <a:cubicBezTo>
                        <a:pt x="6295688" y="502961"/>
                        <a:pt x="6264854" y="507757"/>
                        <a:pt x="6239501" y="494738"/>
                      </a:cubicBezTo>
                      <a:close/>
                      <a:moveTo>
                        <a:pt x="3640510" y="494036"/>
                      </a:moveTo>
                      <a:cubicBezTo>
                        <a:pt x="3654215" y="497462"/>
                        <a:pt x="3681623" y="496092"/>
                        <a:pt x="3672715" y="507055"/>
                      </a:cubicBezTo>
                      <a:cubicBezTo>
                        <a:pt x="3609676" y="502258"/>
                        <a:pt x="3631603" y="526241"/>
                        <a:pt x="3648048" y="526241"/>
                      </a:cubicBezTo>
                      <a:cubicBezTo>
                        <a:pt x="3630918" y="526241"/>
                        <a:pt x="3616528" y="536519"/>
                        <a:pt x="3600083" y="536519"/>
                      </a:cubicBezTo>
                      <a:cubicBezTo>
                        <a:pt x="3606250" y="526926"/>
                        <a:pt x="3604194" y="518018"/>
                        <a:pt x="3585694" y="518018"/>
                      </a:cubicBezTo>
                      <a:cubicBezTo>
                        <a:pt x="3572675" y="531722"/>
                        <a:pt x="3530192" y="540630"/>
                        <a:pt x="3565138" y="518018"/>
                      </a:cubicBezTo>
                      <a:cubicBezTo>
                        <a:pt x="3592438" y="520246"/>
                        <a:pt x="3619517" y="511630"/>
                        <a:pt x="3640510" y="494036"/>
                      </a:cubicBezTo>
                      <a:close/>
                      <a:moveTo>
                        <a:pt x="5809876" y="491997"/>
                      </a:moveTo>
                      <a:lnTo>
                        <a:pt x="5812911" y="493294"/>
                      </a:lnTo>
                      <a:lnTo>
                        <a:pt x="5806940" y="502629"/>
                      </a:lnTo>
                      <a:cubicBezTo>
                        <a:pt x="5804523" y="522264"/>
                        <a:pt x="5882765" y="518292"/>
                        <a:pt x="5908546" y="520091"/>
                      </a:cubicBezTo>
                      <a:cubicBezTo>
                        <a:pt x="5913685" y="506215"/>
                        <a:pt x="5869104" y="510069"/>
                        <a:pt x="5836374" y="503324"/>
                      </a:cubicBezTo>
                      <a:lnTo>
                        <a:pt x="5812911" y="493294"/>
                      </a:lnTo>
                      <a:lnTo>
                        <a:pt x="5813302" y="492683"/>
                      </a:lnTo>
                      <a:close/>
                      <a:moveTo>
                        <a:pt x="4451129" y="489942"/>
                      </a:moveTo>
                      <a:lnTo>
                        <a:pt x="4445648" y="491997"/>
                      </a:lnTo>
                      <a:cubicBezTo>
                        <a:pt x="4417844" y="492314"/>
                        <a:pt x="4390723" y="500641"/>
                        <a:pt x="4367533" y="515980"/>
                      </a:cubicBezTo>
                      <a:cubicBezTo>
                        <a:pt x="4396998" y="528313"/>
                        <a:pt x="4423035" y="495423"/>
                        <a:pt x="4451129" y="489942"/>
                      </a:cubicBezTo>
                      <a:close/>
                      <a:moveTo>
                        <a:pt x="4553666" y="486376"/>
                      </a:moveTo>
                      <a:cubicBezTo>
                        <a:pt x="4528839" y="485060"/>
                        <a:pt x="4503547" y="494052"/>
                        <a:pt x="4508686" y="508442"/>
                      </a:cubicBezTo>
                      <a:cubicBezTo>
                        <a:pt x="4533335" y="500905"/>
                        <a:pt x="4558688" y="509813"/>
                        <a:pt x="4582670" y="489942"/>
                      </a:cubicBezTo>
                      <a:lnTo>
                        <a:pt x="4577189" y="491312"/>
                      </a:lnTo>
                      <a:cubicBezTo>
                        <a:pt x="4570165" y="488400"/>
                        <a:pt x="4561943" y="486815"/>
                        <a:pt x="4553666" y="486376"/>
                      </a:cubicBezTo>
                      <a:close/>
                      <a:moveTo>
                        <a:pt x="3218975" y="485739"/>
                      </a:moveTo>
                      <a:cubicBezTo>
                        <a:pt x="3196634" y="487329"/>
                        <a:pt x="3167992" y="495423"/>
                        <a:pt x="3159512" y="513924"/>
                      </a:cubicBezTo>
                      <a:lnTo>
                        <a:pt x="3162253" y="513924"/>
                      </a:lnTo>
                      <a:cubicBezTo>
                        <a:pt x="3191617" y="511514"/>
                        <a:pt x="3220354" y="504098"/>
                        <a:pt x="3247218" y="491997"/>
                      </a:cubicBezTo>
                      <a:cubicBezTo>
                        <a:pt x="3248760" y="489256"/>
                        <a:pt x="3244992" y="487201"/>
                        <a:pt x="3238236" y="486173"/>
                      </a:cubicBezTo>
                      <a:cubicBezTo>
                        <a:pt x="3233169" y="485402"/>
                        <a:pt x="3226422" y="485209"/>
                        <a:pt x="3218975" y="485739"/>
                      </a:cubicBezTo>
                      <a:close/>
                      <a:moveTo>
                        <a:pt x="6098348" y="479664"/>
                      </a:moveTo>
                      <a:cubicBezTo>
                        <a:pt x="6064773" y="485145"/>
                        <a:pt x="6038735" y="491997"/>
                        <a:pt x="6070940" y="509128"/>
                      </a:cubicBezTo>
                      <a:cubicBezTo>
                        <a:pt x="6099780" y="507043"/>
                        <a:pt x="6128765" y="508423"/>
                        <a:pt x="6157276" y="513239"/>
                      </a:cubicBezTo>
                      <a:cubicBezTo>
                        <a:pt x="6162073" y="526258"/>
                        <a:pt x="6125757" y="531054"/>
                        <a:pt x="6166184" y="550925"/>
                      </a:cubicBezTo>
                      <a:cubicBezTo>
                        <a:pt x="6223056" y="555036"/>
                        <a:pt x="6194278" y="534480"/>
                        <a:pt x="6223056" y="522146"/>
                      </a:cubicBezTo>
                      <a:cubicBezTo>
                        <a:pt x="6183999" y="500220"/>
                        <a:pt x="6135350" y="511183"/>
                        <a:pt x="6098348" y="479664"/>
                      </a:cubicBezTo>
                      <a:close/>
                      <a:moveTo>
                        <a:pt x="4683396" y="479664"/>
                      </a:moveTo>
                      <a:lnTo>
                        <a:pt x="4683396" y="503646"/>
                      </a:lnTo>
                      <a:lnTo>
                        <a:pt x="4704637" y="503646"/>
                      </a:lnTo>
                      <a:cubicBezTo>
                        <a:pt x="4698143" y="495151"/>
                        <a:pt x="4691044" y="487136"/>
                        <a:pt x="4683396" y="479664"/>
                      </a:cubicBezTo>
                      <a:close/>
                      <a:moveTo>
                        <a:pt x="4099609" y="475546"/>
                      </a:moveTo>
                      <a:cubicBezTo>
                        <a:pt x="4160592" y="509121"/>
                        <a:pt x="4138666" y="498843"/>
                        <a:pt x="4057811" y="524195"/>
                      </a:cubicBezTo>
                      <a:cubicBezTo>
                        <a:pt x="4068774" y="509121"/>
                        <a:pt x="4061922" y="496787"/>
                        <a:pt x="4099609" y="475546"/>
                      </a:cubicBezTo>
                      <a:close/>
                      <a:moveTo>
                        <a:pt x="4804678" y="474182"/>
                      </a:moveTo>
                      <a:cubicBezTo>
                        <a:pt x="4804678" y="478293"/>
                        <a:pt x="4804678" y="481719"/>
                        <a:pt x="4804678" y="485830"/>
                      </a:cubicBezTo>
                      <a:lnTo>
                        <a:pt x="4833456" y="478293"/>
                      </a:lnTo>
                      <a:close/>
                      <a:moveTo>
                        <a:pt x="3835120" y="473490"/>
                      </a:moveTo>
                      <a:cubicBezTo>
                        <a:pt x="3854991" y="477601"/>
                        <a:pt x="3864584" y="507065"/>
                        <a:pt x="3822786" y="512547"/>
                      </a:cubicBezTo>
                      <a:cubicBezTo>
                        <a:pt x="3827583" y="498157"/>
                        <a:pt x="3787841" y="485824"/>
                        <a:pt x="3835120" y="473490"/>
                      </a:cubicBezTo>
                      <a:close/>
                      <a:moveTo>
                        <a:pt x="4902736" y="463840"/>
                      </a:moveTo>
                      <a:cubicBezTo>
                        <a:pt x="4885232" y="465574"/>
                        <a:pt x="4868401" y="487543"/>
                        <a:pt x="4851957" y="478293"/>
                      </a:cubicBezTo>
                      <a:lnTo>
                        <a:pt x="4848531" y="479664"/>
                      </a:lnTo>
                      <a:cubicBezTo>
                        <a:pt x="4838938" y="485145"/>
                        <a:pt x="4858125" y="489942"/>
                        <a:pt x="4864976" y="495423"/>
                      </a:cubicBezTo>
                      <a:lnTo>
                        <a:pt x="4920477" y="470756"/>
                      </a:lnTo>
                      <a:cubicBezTo>
                        <a:pt x="4914482" y="464932"/>
                        <a:pt x="4908571" y="463262"/>
                        <a:pt x="4902736" y="463840"/>
                      </a:cubicBezTo>
                      <a:close/>
                      <a:moveTo>
                        <a:pt x="5927732" y="460478"/>
                      </a:moveTo>
                      <a:cubicBezTo>
                        <a:pt x="5887304" y="465274"/>
                        <a:pt x="5892786" y="476923"/>
                        <a:pt x="5892786" y="486516"/>
                      </a:cubicBezTo>
                      <a:cubicBezTo>
                        <a:pt x="5922250" y="504331"/>
                        <a:pt x="5970900" y="479664"/>
                        <a:pt x="5927732" y="460478"/>
                      </a:cubicBezTo>
                      <a:close/>
                      <a:moveTo>
                        <a:pt x="5254086" y="460292"/>
                      </a:moveTo>
                      <a:cubicBezTo>
                        <a:pt x="5268391" y="460292"/>
                        <a:pt x="5278497" y="464232"/>
                        <a:pt x="5269246" y="472112"/>
                      </a:cubicBezTo>
                      <a:cubicBezTo>
                        <a:pt x="5250745" y="472112"/>
                        <a:pt x="5232245" y="472112"/>
                        <a:pt x="5213744" y="472112"/>
                      </a:cubicBezTo>
                      <a:cubicBezTo>
                        <a:pt x="5221282" y="464232"/>
                        <a:pt x="5239784" y="460292"/>
                        <a:pt x="5254086" y="460292"/>
                      </a:cubicBezTo>
                      <a:close/>
                      <a:moveTo>
                        <a:pt x="4933496" y="459107"/>
                      </a:moveTo>
                      <a:cubicBezTo>
                        <a:pt x="4951312" y="469385"/>
                        <a:pt x="4907459" y="483775"/>
                        <a:pt x="4913625" y="494738"/>
                      </a:cubicBezTo>
                      <a:cubicBezTo>
                        <a:pt x="4934853" y="493656"/>
                        <a:pt x="4956122" y="493656"/>
                        <a:pt x="4977350" y="494738"/>
                      </a:cubicBezTo>
                      <a:cubicBezTo>
                        <a:pt x="4991520" y="486316"/>
                        <a:pt x="5004054" y="475406"/>
                        <a:pt x="5014351" y="462533"/>
                      </a:cubicBezTo>
                      <a:cubicBezTo>
                        <a:pt x="4987627" y="461163"/>
                        <a:pt x="4960220" y="460478"/>
                        <a:pt x="4933496" y="459107"/>
                      </a:cubicBezTo>
                      <a:close/>
                      <a:moveTo>
                        <a:pt x="3980383" y="457730"/>
                      </a:moveTo>
                      <a:cubicBezTo>
                        <a:pt x="3951020" y="472622"/>
                        <a:pt x="3919959" y="483896"/>
                        <a:pt x="3887881" y="491305"/>
                      </a:cubicBezTo>
                      <a:cubicBezTo>
                        <a:pt x="3898844" y="479657"/>
                        <a:pt x="3877602" y="479657"/>
                        <a:pt x="3884453" y="473490"/>
                      </a:cubicBezTo>
                      <a:cubicBezTo>
                        <a:pt x="3916736" y="470306"/>
                        <a:pt x="3948780" y="465042"/>
                        <a:pt x="3980383" y="457730"/>
                      </a:cubicBezTo>
                      <a:close/>
                      <a:moveTo>
                        <a:pt x="5863687" y="457416"/>
                      </a:moveTo>
                      <a:cubicBezTo>
                        <a:pt x="5851546" y="461977"/>
                        <a:pt x="5844993" y="479835"/>
                        <a:pt x="5824951" y="480349"/>
                      </a:cubicBezTo>
                      <a:cubicBezTo>
                        <a:pt x="5845507" y="489942"/>
                        <a:pt x="5864692" y="503646"/>
                        <a:pt x="5889360" y="494053"/>
                      </a:cubicBezTo>
                      <a:cubicBezTo>
                        <a:pt x="5888846" y="485316"/>
                        <a:pt x="5876769" y="474653"/>
                        <a:pt x="5875388" y="465820"/>
                      </a:cubicBezTo>
                      <a:lnTo>
                        <a:pt x="5878148" y="458405"/>
                      </a:lnTo>
                      <a:lnTo>
                        <a:pt x="5878397" y="458422"/>
                      </a:lnTo>
                      <a:lnTo>
                        <a:pt x="5878397" y="457737"/>
                      </a:lnTo>
                      <a:lnTo>
                        <a:pt x="5878148" y="458405"/>
                      </a:lnTo>
                      <a:close/>
                      <a:moveTo>
                        <a:pt x="7022693" y="456367"/>
                      </a:moveTo>
                      <a:cubicBezTo>
                        <a:pt x="7006249" y="470071"/>
                        <a:pt x="7078196" y="491312"/>
                        <a:pt x="7096696" y="507072"/>
                      </a:cubicBezTo>
                      <a:lnTo>
                        <a:pt x="7119327" y="499925"/>
                      </a:lnTo>
                      <a:lnTo>
                        <a:pt x="7120678" y="500905"/>
                      </a:lnTo>
                      <a:lnTo>
                        <a:pt x="7122734" y="498849"/>
                      </a:lnTo>
                      <a:lnTo>
                        <a:pt x="7119327" y="499925"/>
                      </a:lnTo>
                      <a:lnTo>
                        <a:pt x="7098334" y="484696"/>
                      </a:lnTo>
                      <a:cubicBezTo>
                        <a:pt x="7073314" y="474096"/>
                        <a:pt x="7042223" y="476409"/>
                        <a:pt x="7022693" y="456367"/>
                      </a:cubicBezTo>
                      <a:close/>
                      <a:moveTo>
                        <a:pt x="6115703" y="441988"/>
                      </a:moveTo>
                      <a:cubicBezTo>
                        <a:pt x="6108798" y="441677"/>
                        <a:pt x="6102459" y="443348"/>
                        <a:pt x="6098348" y="448144"/>
                      </a:cubicBezTo>
                      <a:cubicBezTo>
                        <a:pt x="6105200" y="457737"/>
                        <a:pt x="6114279" y="460478"/>
                        <a:pt x="6123786" y="461848"/>
                      </a:cubicBezTo>
                      <a:lnTo>
                        <a:pt x="6148535" y="466692"/>
                      </a:lnTo>
                      <a:lnTo>
                        <a:pt x="6148369" y="467330"/>
                      </a:lnTo>
                      <a:lnTo>
                        <a:pt x="6151795" y="467330"/>
                      </a:lnTo>
                      <a:lnTo>
                        <a:pt x="6148535" y="466692"/>
                      </a:lnTo>
                      <a:lnTo>
                        <a:pt x="6150671" y="458454"/>
                      </a:lnTo>
                      <a:cubicBezTo>
                        <a:pt x="6145596" y="451153"/>
                        <a:pt x="6129514" y="442609"/>
                        <a:pt x="6115703" y="441988"/>
                      </a:cubicBezTo>
                      <a:close/>
                      <a:moveTo>
                        <a:pt x="7152197" y="438533"/>
                      </a:moveTo>
                      <a:cubicBezTo>
                        <a:pt x="7216607" y="455663"/>
                        <a:pt x="7336518" y="471423"/>
                        <a:pt x="7340629" y="531721"/>
                      </a:cubicBezTo>
                      <a:cubicBezTo>
                        <a:pt x="7274310" y="508325"/>
                        <a:pt x="7211044" y="477038"/>
                        <a:pt x="7152197" y="438533"/>
                      </a:cubicBezTo>
                      <a:close/>
                      <a:moveTo>
                        <a:pt x="3877603" y="430322"/>
                      </a:moveTo>
                      <a:cubicBezTo>
                        <a:pt x="3861157" y="469379"/>
                        <a:pt x="3787840" y="473490"/>
                        <a:pt x="3740561" y="481713"/>
                      </a:cubicBezTo>
                      <a:cubicBezTo>
                        <a:pt x="3778247" y="436489"/>
                        <a:pt x="3831693" y="452249"/>
                        <a:pt x="3877603" y="430322"/>
                      </a:cubicBezTo>
                      <a:close/>
                      <a:moveTo>
                        <a:pt x="4675858" y="428586"/>
                      </a:moveTo>
                      <a:cubicBezTo>
                        <a:pt x="4659653" y="428586"/>
                        <a:pt x="4643447" y="431223"/>
                        <a:pt x="4627894" y="436496"/>
                      </a:cubicBezTo>
                      <a:lnTo>
                        <a:pt x="4622413" y="437866"/>
                      </a:lnTo>
                      <a:cubicBezTo>
                        <a:pt x="4612819" y="450200"/>
                        <a:pt x="4638857" y="444718"/>
                        <a:pt x="4656672" y="445403"/>
                      </a:cubicBezTo>
                      <a:cubicBezTo>
                        <a:pt x="4630500" y="449482"/>
                        <a:pt x="4605232" y="458059"/>
                        <a:pt x="4581985" y="470756"/>
                      </a:cubicBezTo>
                      <a:cubicBezTo>
                        <a:pt x="4592263" y="477608"/>
                        <a:pt x="4590893" y="487886"/>
                        <a:pt x="4600485" y="491997"/>
                      </a:cubicBezTo>
                      <a:cubicBezTo>
                        <a:pt x="4608635" y="487870"/>
                        <a:pt x="4617115" y="484432"/>
                        <a:pt x="4625837" y="481719"/>
                      </a:cubicBezTo>
                      <a:cubicBezTo>
                        <a:pt x="4634746" y="466645"/>
                        <a:pt x="4655302" y="460478"/>
                        <a:pt x="4694359" y="441292"/>
                      </a:cubicBezTo>
                      <a:cubicBezTo>
                        <a:pt x="4697316" y="443084"/>
                        <a:pt x="4699324" y="446096"/>
                        <a:pt x="4699841" y="449514"/>
                      </a:cubicBezTo>
                      <a:cubicBezTo>
                        <a:pt x="4706691" y="443337"/>
                        <a:pt x="4714911" y="438875"/>
                        <a:pt x="4723823" y="436496"/>
                      </a:cubicBezTo>
                      <a:cubicBezTo>
                        <a:pt x="4708270" y="431223"/>
                        <a:pt x="4692064" y="428586"/>
                        <a:pt x="4675858" y="428586"/>
                      </a:cubicBezTo>
                      <a:close/>
                      <a:moveTo>
                        <a:pt x="4933496" y="427588"/>
                      </a:moveTo>
                      <a:lnTo>
                        <a:pt x="4942405" y="438551"/>
                      </a:lnTo>
                      <a:lnTo>
                        <a:pt x="4943775" y="438551"/>
                      </a:lnTo>
                      <a:cubicBezTo>
                        <a:pt x="4942544" y="433328"/>
                        <a:pt x="4938630" y="429152"/>
                        <a:pt x="4933496" y="427588"/>
                      </a:cubicBezTo>
                      <a:close/>
                      <a:moveTo>
                        <a:pt x="5331600" y="420728"/>
                      </a:moveTo>
                      <a:cubicBezTo>
                        <a:pt x="5291860" y="429636"/>
                        <a:pt x="5315156" y="440599"/>
                        <a:pt x="5300081" y="450192"/>
                      </a:cubicBezTo>
                      <a:cubicBezTo>
                        <a:pt x="5231560" y="448136"/>
                        <a:pt x="5287062" y="413191"/>
                        <a:pt x="5331600" y="420728"/>
                      </a:cubicBezTo>
                      <a:close/>
                      <a:moveTo>
                        <a:pt x="4893821" y="416692"/>
                      </a:moveTo>
                      <a:cubicBezTo>
                        <a:pt x="4885623" y="417629"/>
                        <a:pt x="4877632" y="420370"/>
                        <a:pt x="4870457" y="424847"/>
                      </a:cubicBezTo>
                      <a:cubicBezTo>
                        <a:pt x="4899921" y="433069"/>
                        <a:pt x="4901977" y="447459"/>
                        <a:pt x="4917738" y="447459"/>
                      </a:cubicBezTo>
                      <a:cubicBezTo>
                        <a:pt x="4914400" y="440388"/>
                        <a:pt x="4911649" y="433054"/>
                        <a:pt x="4909514" y="425532"/>
                      </a:cubicBezTo>
                      <a:cubicBezTo>
                        <a:pt x="4909514" y="424162"/>
                        <a:pt x="4914311" y="419365"/>
                        <a:pt x="4920477" y="419365"/>
                      </a:cubicBezTo>
                      <a:lnTo>
                        <a:pt x="4918422" y="419365"/>
                      </a:lnTo>
                      <a:cubicBezTo>
                        <a:pt x="4910422" y="416623"/>
                        <a:pt x="4902019" y="415755"/>
                        <a:pt x="4893821" y="416692"/>
                      </a:cubicBezTo>
                      <a:close/>
                      <a:moveTo>
                        <a:pt x="5886630" y="412310"/>
                      </a:moveTo>
                      <a:cubicBezTo>
                        <a:pt x="5880752" y="412856"/>
                        <a:pt x="5874628" y="414569"/>
                        <a:pt x="5868119" y="417995"/>
                      </a:cubicBezTo>
                      <a:lnTo>
                        <a:pt x="5892786" y="437866"/>
                      </a:lnTo>
                      <a:lnTo>
                        <a:pt x="5936639" y="424162"/>
                      </a:lnTo>
                      <a:cubicBezTo>
                        <a:pt x="5919680" y="419537"/>
                        <a:pt x="5904263" y="410672"/>
                        <a:pt x="5886630" y="412310"/>
                      </a:cubicBezTo>
                      <a:close/>
                      <a:moveTo>
                        <a:pt x="4047524" y="405644"/>
                      </a:moveTo>
                      <a:cubicBezTo>
                        <a:pt x="4007782" y="428256"/>
                        <a:pt x="4009152" y="439904"/>
                        <a:pt x="3979003" y="449497"/>
                      </a:cubicBezTo>
                      <a:cubicBezTo>
                        <a:pt x="4013263" y="429626"/>
                        <a:pt x="3968040" y="430997"/>
                        <a:pt x="3999559" y="411811"/>
                      </a:cubicBezTo>
                      <a:cubicBezTo>
                        <a:pt x="4016004" y="412496"/>
                        <a:pt x="4031079" y="405644"/>
                        <a:pt x="4047524" y="405644"/>
                      </a:cubicBezTo>
                      <a:close/>
                      <a:moveTo>
                        <a:pt x="6893189" y="403606"/>
                      </a:moveTo>
                      <a:cubicBezTo>
                        <a:pt x="6880171" y="425532"/>
                        <a:pt x="6960340" y="444718"/>
                        <a:pt x="6987063" y="460478"/>
                      </a:cubicBezTo>
                      <a:cubicBezTo>
                        <a:pt x="7013101" y="452255"/>
                        <a:pt x="6988433" y="448829"/>
                        <a:pt x="6967877" y="430329"/>
                      </a:cubicBezTo>
                      <a:cubicBezTo>
                        <a:pt x="6996656" y="423477"/>
                        <a:pt x="7013786" y="441292"/>
                        <a:pt x="7042565" y="434440"/>
                      </a:cubicBezTo>
                      <a:cubicBezTo>
                        <a:pt x="6996996" y="409402"/>
                        <a:pt x="6944947" y="398658"/>
                        <a:pt x="6893189" y="403606"/>
                      </a:cubicBezTo>
                      <a:close/>
                      <a:moveTo>
                        <a:pt x="6408376" y="395625"/>
                      </a:moveTo>
                      <a:cubicBezTo>
                        <a:pt x="6396530" y="393493"/>
                        <a:pt x="6384124" y="394478"/>
                        <a:pt x="6372432" y="398809"/>
                      </a:cubicBezTo>
                      <a:cubicBezTo>
                        <a:pt x="6391326" y="415082"/>
                        <a:pt x="6417569" y="419806"/>
                        <a:pt x="6440952" y="411143"/>
                      </a:cubicBezTo>
                      <a:cubicBezTo>
                        <a:pt x="6431505" y="403007"/>
                        <a:pt x="6420221" y="397757"/>
                        <a:pt x="6408376" y="395625"/>
                      </a:cubicBezTo>
                      <a:close/>
                      <a:moveTo>
                        <a:pt x="5211004" y="389199"/>
                      </a:moveTo>
                      <a:cubicBezTo>
                        <a:pt x="5243208" y="398107"/>
                        <a:pt x="5200726" y="428941"/>
                        <a:pt x="5170577" y="424145"/>
                      </a:cubicBezTo>
                      <a:cubicBezTo>
                        <a:pt x="5187706" y="415237"/>
                        <a:pt x="5197300" y="406329"/>
                        <a:pt x="5191817" y="398107"/>
                      </a:cubicBezTo>
                      <a:cubicBezTo>
                        <a:pt x="5176743" y="404959"/>
                        <a:pt x="5158242" y="388514"/>
                        <a:pt x="5182225" y="393310"/>
                      </a:cubicBezTo>
                      <a:cubicBezTo>
                        <a:pt x="5191971" y="396007"/>
                        <a:pt x="5202402" y="394517"/>
                        <a:pt x="5211004" y="389199"/>
                      </a:cubicBezTo>
                      <a:close/>
                      <a:moveTo>
                        <a:pt x="3594758" y="389023"/>
                      </a:moveTo>
                      <a:cubicBezTo>
                        <a:pt x="3553935" y="394355"/>
                        <a:pt x="3488926" y="425704"/>
                        <a:pt x="3455521" y="457052"/>
                      </a:cubicBezTo>
                      <a:cubicBezTo>
                        <a:pt x="3481541" y="469394"/>
                        <a:pt x="3511728" y="469394"/>
                        <a:pt x="3537746" y="457052"/>
                      </a:cubicBezTo>
                      <a:cubicBezTo>
                        <a:pt x="3561730" y="428958"/>
                        <a:pt x="3502116" y="452255"/>
                        <a:pt x="3502116" y="436496"/>
                      </a:cubicBezTo>
                      <a:cubicBezTo>
                        <a:pt x="3550080" y="398809"/>
                        <a:pt x="3558303" y="423477"/>
                        <a:pt x="3599415" y="414569"/>
                      </a:cubicBezTo>
                      <a:lnTo>
                        <a:pt x="3602156" y="414569"/>
                      </a:lnTo>
                      <a:cubicBezTo>
                        <a:pt x="3619287" y="402235"/>
                        <a:pt x="3606952" y="393327"/>
                        <a:pt x="3625454" y="393327"/>
                      </a:cubicBezTo>
                      <a:cubicBezTo>
                        <a:pt x="3619287" y="388359"/>
                        <a:pt x="3608366" y="387246"/>
                        <a:pt x="3594758" y="389023"/>
                      </a:cubicBezTo>
                      <a:close/>
                      <a:moveTo>
                        <a:pt x="3874270" y="369259"/>
                      </a:moveTo>
                      <a:cubicBezTo>
                        <a:pt x="3860823" y="369002"/>
                        <a:pt x="3847803" y="371058"/>
                        <a:pt x="3836498" y="381679"/>
                      </a:cubicBezTo>
                      <a:lnTo>
                        <a:pt x="3837182" y="381679"/>
                      </a:lnTo>
                      <a:cubicBezTo>
                        <a:pt x="3866646" y="386475"/>
                        <a:pt x="3895426" y="399494"/>
                        <a:pt x="3914611" y="370716"/>
                      </a:cubicBezTo>
                      <a:cubicBezTo>
                        <a:pt x="3901592" y="372086"/>
                        <a:pt x="3887717" y="369516"/>
                        <a:pt x="3874270" y="369259"/>
                      </a:cubicBezTo>
                      <a:close/>
                      <a:moveTo>
                        <a:pt x="3770717" y="354271"/>
                      </a:moveTo>
                      <a:cubicBezTo>
                        <a:pt x="3742936" y="349782"/>
                        <a:pt x="3714591" y="357808"/>
                        <a:pt x="3693290" y="376197"/>
                      </a:cubicBezTo>
                      <a:cubicBezTo>
                        <a:pt x="3713408" y="380314"/>
                        <a:pt x="3734154" y="380314"/>
                        <a:pt x="3754272" y="376197"/>
                      </a:cubicBezTo>
                      <a:lnTo>
                        <a:pt x="3757013" y="376197"/>
                      </a:lnTo>
                      <a:cubicBezTo>
                        <a:pt x="3758609" y="367405"/>
                        <a:pt x="3763514" y="359558"/>
                        <a:pt x="3770717" y="354271"/>
                      </a:cubicBezTo>
                      <a:close/>
                      <a:moveTo>
                        <a:pt x="6752037" y="353585"/>
                      </a:moveTo>
                      <a:cubicBezTo>
                        <a:pt x="6734221" y="357697"/>
                        <a:pt x="6740388" y="368660"/>
                        <a:pt x="6760944" y="383735"/>
                      </a:cubicBezTo>
                      <a:cubicBezTo>
                        <a:pt x="6782871" y="383735"/>
                        <a:pt x="6809594" y="371401"/>
                        <a:pt x="6821243" y="393327"/>
                      </a:cubicBezTo>
                      <a:cubicBezTo>
                        <a:pt x="6850707" y="376882"/>
                        <a:pt x="6908264" y="400180"/>
                        <a:pt x="6876744" y="365234"/>
                      </a:cubicBezTo>
                      <a:cubicBezTo>
                        <a:pt x="6847280" y="358382"/>
                        <a:pt x="6795205" y="386475"/>
                        <a:pt x="6752037" y="353585"/>
                      </a:cubicBezTo>
                      <a:close/>
                      <a:moveTo>
                        <a:pt x="4658620" y="349360"/>
                      </a:moveTo>
                      <a:cubicBezTo>
                        <a:pt x="4664337" y="348782"/>
                        <a:pt x="4668319" y="351180"/>
                        <a:pt x="4668319" y="358375"/>
                      </a:cubicBezTo>
                      <a:cubicBezTo>
                        <a:pt x="4637486" y="349468"/>
                        <a:pt x="4671745" y="391951"/>
                        <a:pt x="4621040" y="385784"/>
                      </a:cubicBezTo>
                      <a:cubicBezTo>
                        <a:pt x="4608706" y="379616"/>
                        <a:pt x="4641468" y="351095"/>
                        <a:pt x="4658620" y="349360"/>
                      </a:cubicBezTo>
                      <a:close/>
                      <a:moveTo>
                        <a:pt x="4754655" y="342615"/>
                      </a:moveTo>
                      <a:cubicBezTo>
                        <a:pt x="4729970" y="360630"/>
                        <a:pt x="4699310" y="368479"/>
                        <a:pt x="4669004" y="364542"/>
                      </a:cubicBezTo>
                      <a:cubicBezTo>
                        <a:pt x="4694636" y="348635"/>
                        <a:pt x="4724534" y="340981"/>
                        <a:pt x="4754655" y="342615"/>
                      </a:cubicBezTo>
                      <a:close/>
                      <a:moveTo>
                        <a:pt x="6913060" y="308344"/>
                      </a:moveTo>
                      <a:cubicBezTo>
                        <a:pt x="6969247" y="328215"/>
                        <a:pt x="6897985" y="322733"/>
                        <a:pt x="6928820" y="346716"/>
                      </a:cubicBezTo>
                      <a:cubicBezTo>
                        <a:pt x="6974729" y="339178"/>
                        <a:pt x="7029545" y="398106"/>
                        <a:pt x="7050101" y="372068"/>
                      </a:cubicBezTo>
                      <a:cubicBezTo>
                        <a:pt x="7052157" y="404958"/>
                        <a:pt x="7104233" y="393310"/>
                        <a:pt x="7133011" y="430996"/>
                      </a:cubicBezTo>
                      <a:cubicBezTo>
                        <a:pt x="7033390" y="401077"/>
                        <a:pt x="6936807" y="361847"/>
                        <a:pt x="6844539" y="313826"/>
                      </a:cubicBezTo>
                      <a:cubicBezTo>
                        <a:pt x="6892503" y="330271"/>
                        <a:pt x="6921282" y="336438"/>
                        <a:pt x="6913060" y="308344"/>
                      </a:cubicBezTo>
                      <a:close/>
                      <a:moveTo>
                        <a:pt x="4179786" y="307676"/>
                      </a:moveTo>
                      <a:cubicBezTo>
                        <a:pt x="4157721" y="307096"/>
                        <a:pt x="4138031" y="321442"/>
                        <a:pt x="4131821" y="342622"/>
                      </a:cubicBezTo>
                      <a:cubicBezTo>
                        <a:pt x="4174990" y="342622"/>
                        <a:pt x="4175675" y="320010"/>
                        <a:pt x="4179786" y="307676"/>
                      </a:cubicBezTo>
                      <a:close/>
                      <a:moveTo>
                        <a:pt x="4530596" y="296713"/>
                      </a:moveTo>
                      <a:cubicBezTo>
                        <a:pt x="4514852" y="305621"/>
                        <a:pt x="4499094" y="315899"/>
                        <a:pt x="4483333" y="325492"/>
                      </a:cubicBezTo>
                      <a:cubicBezTo>
                        <a:pt x="4497037" y="325492"/>
                        <a:pt x="4509371" y="325492"/>
                        <a:pt x="4522372" y="325492"/>
                      </a:cubicBezTo>
                      <a:cubicBezTo>
                        <a:pt x="4536761" y="313843"/>
                        <a:pt x="4560058" y="301510"/>
                        <a:pt x="4530596" y="296713"/>
                      </a:cubicBezTo>
                      <a:close/>
                      <a:moveTo>
                        <a:pt x="5990086" y="283557"/>
                      </a:moveTo>
                      <a:cubicBezTo>
                        <a:pt x="5976633" y="283557"/>
                        <a:pt x="5963181" y="285887"/>
                        <a:pt x="5950343" y="290546"/>
                      </a:cubicBezTo>
                      <a:cubicBezTo>
                        <a:pt x="5975696" y="305621"/>
                        <a:pt x="6029828" y="302880"/>
                        <a:pt x="6029828" y="290546"/>
                      </a:cubicBezTo>
                      <a:cubicBezTo>
                        <a:pt x="6016990" y="285887"/>
                        <a:pt x="6003538" y="283557"/>
                        <a:pt x="5990086" y="283557"/>
                      </a:cubicBezTo>
                      <a:close/>
                      <a:moveTo>
                        <a:pt x="6764272" y="278778"/>
                      </a:moveTo>
                      <a:cubicBezTo>
                        <a:pt x="6780654" y="279809"/>
                        <a:pt x="6796955" y="282133"/>
                        <a:pt x="6813020" y="285742"/>
                      </a:cubicBezTo>
                      <a:cubicBezTo>
                        <a:pt x="6812571" y="286149"/>
                        <a:pt x="6812117" y="286549"/>
                        <a:pt x="6811657" y="286943"/>
                      </a:cubicBezTo>
                      <a:cubicBezTo>
                        <a:pt x="6782942" y="311590"/>
                        <a:pt x="6739682" y="308292"/>
                        <a:pt x="6715035" y="279575"/>
                      </a:cubicBezTo>
                      <a:cubicBezTo>
                        <a:pt x="6731427" y="278009"/>
                        <a:pt x="6747890" y="277747"/>
                        <a:pt x="6764272" y="278778"/>
                      </a:cubicBezTo>
                      <a:close/>
                      <a:moveTo>
                        <a:pt x="6842483" y="267231"/>
                      </a:moveTo>
                      <a:cubicBezTo>
                        <a:pt x="6882910" y="290528"/>
                        <a:pt x="6875373" y="282306"/>
                        <a:pt x="6915800" y="277509"/>
                      </a:cubicBezTo>
                      <a:cubicBezTo>
                        <a:pt x="6920597" y="296695"/>
                        <a:pt x="6981580" y="306288"/>
                        <a:pt x="6954857" y="314510"/>
                      </a:cubicBezTo>
                      <a:cubicBezTo>
                        <a:pt x="6924708" y="297380"/>
                        <a:pt x="6834260" y="289158"/>
                        <a:pt x="6842483" y="267231"/>
                      </a:cubicBezTo>
                      <a:close/>
                      <a:moveTo>
                        <a:pt x="5793431" y="256971"/>
                      </a:moveTo>
                      <a:lnTo>
                        <a:pt x="5793431" y="257656"/>
                      </a:lnTo>
                      <a:cubicBezTo>
                        <a:pt x="5803709" y="282324"/>
                        <a:pt x="5892786" y="283009"/>
                        <a:pt x="5938695" y="280953"/>
                      </a:cubicBezTo>
                      <a:cubicBezTo>
                        <a:pt x="5891897" y="265126"/>
                        <a:pt x="5842834" y="257026"/>
                        <a:pt x="5793431" y="256971"/>
                      </a:cubicBezTo>
                      <a:close/>
                      <a:moveTo>
                        <a:pt x="3863905" y="243952"/>
                      </a:moveTo>
                      <a:lnTo>
                        <a:pt x="3862438" y="244292"/>
                      </a:lnTo>
                      <a:lnTo>
                        <a:pt x="3788808" y="250234"/>
                      </a:lnTo>
                      <a:cubicBezTo>
                        <a:pt x="3763424" y="256004"/>
                        <a:pt x="3738861" y="265389"/>
                        <a:pt x="3715900" y="278213"/>
                      </a:cubicBezTo>
                      <a:lnTo>
                        <a:pt x="3862438" y="244292"/>
                      </a:lnTo>
                      <a:lnTo>
                        <a:pt x="3866646" y="243952"/>
                      </a:lnTo>
                      <a:close/>
                      <a:moveTo>
                        <a:pt x="5770884" y="242518"/>
                      </a:moveTo>
                      <a:cubicBezTo>
                        <a:pt x="5745895" y="241554"/>
                        <a:pt x="5719942" y="253888"/>
                        <a:pt x="5694761" y="256971"/>
                      </a:cubicBezTo>
                      <a:cubicBezTo>
                        <a:pt x="5724225" y="274101"/>
                        <a:pt x="5759856" y="259712"/>
                        <a:pt x="5795487" y="248749"/>
                      </a:cubicBezTo>
                      <a:cubicBezTo>
                        <a:pt x="5787436" y="244638"/>
                        <a:pt x="5779213" y="242839"/>
                        <a:pt x="5770884" y="242518"/>
                      </a:cubicBezTo>
                      <a:close/>
                      <a:moveTo>
                        <a:pt x="4359311" y="224766"/>
                      </a:moveTo>
                      <a:cubicBezTo>
                        <a:pt x="4322309" y="232304"/>
                        <a:pt x="4305179" y="265879"/>
                        <a:pt x="4352459" y="274101"/>
                      </a:cubicBezTo>
                      <a:lnTo>
                        <a:pt x="4352459" y="267934"/>
                      </a:lnTo>
                      <a:cubicBezTo>
                        <a:pt x="4385348" y="246693"/>
                        <a:pt x="4385348" y="230933"/>
                        <a:pt x="4359311" y="224766"/>
                      </a:cubicBezTo>
                      <a:close/>
                      <a:moveTo>
                        <a:pt x="4095505" y="222027"/>
                      </a:moveTo>
                      <a:lnTo>
                        <a:pt x="4098033" y="222239"/>
                      </a:lnTo>
                      <a:lnTo>
                        <a:pt x="4078386" y="241811"/>
                      </a:lnTo>
                      <a:cubicBezTo>
                        <a:pt x="4054265" y="257485"/>
                        <a:pt x="4020990" y="263138"/>
                        <a:pt x="4011225" y="279583"/>
                      </a:cubicBezTo>
                      <a:cubicBezTo>
                        <a:pt x="4065699" y="277034"/>
                        <a:pt x="4118983" y="262778"/>
                        <a:pt x="4167453" y="237785"/>
                      </a:cubicBezTo>
                      <a:cubicBezTo>
                        <a:pt x="4139360" y="225452"/>
                        <a:pt x="4120173" y="258342"/>
                        <a:pt x="4089339" y="254230"/>
                      </a:cubicBezTo>
                      <a:cubicBezTo>
                        <a:pt x="4062359" y="250633"/>
                        <a:pt x="4129809" y="228675"/>
                        <a:pt x="4109911" y="223241"/>
                      </a:cubicBezTo>
                      <a:lnTo>
                        <a:pt x="4098033" y="222239"/>
                      </a:lnTo>
                      <a:lnTo>
                        <a:pt x="4098247" y="222027"/>
                      </a:lnTo>
                      <a:close/>
                      <a:moveTo>
                        <a:pt x="5572794" y="217915"/>
                      </a:moveTo>
                      <a:lnTo>
                        <a:pt x="5517764" y="237654"/>
                      </a:lnTo>
                      <a:lnTo>
                        <a:pt x="5509755" y="237100"/>
                      </a:lnTo>
                      <a:lnTo>
                        <a:pt x="5509755" y="240526"/>
                      </a:lnTo>
                      <a:lnTo>
                        <a:pt x="5517764" y="237654"/>
                      </a:lnTo>
                      <a:lnTo>
                        <a:pt x="5584044" y="242232"/>
                      </a:lnTo>
                      <a:cubicBezTo>
                        <a:pt x="5608863" y="242575"/>
                        <a:pt x="5633701" y="241550"/>
                        <a:pt x="5658445" y="239156"/>
                      </a:cubicBezTo>
                      <a:cubicBezTo>
                        <a:pt x="5633092" y="217915"/>
                        <a:pt x="5598147" y="245323"/>
                        <a:pt x="5572794" y="217915"/>
                      </a:cubicBezTo>
                      <a:close/>
                      <a:moveTo>
                        <a:pt x="4724273" y="210206"/>
                      </a:moveTo>
                      <a:cubicBezTo>
                        <a:pt x="4709048" y="212647"/>
                        <a:pt x="4710975" y="222026"/>
                        <a:pt x="4678599" y="230248"/>
                      </a:cubicBezTo>
                      <a:cubicBezTo>
                        <a:pt x="4694320" y="236292"/>
                        <a:pt x="4711103" y="239089"/>
                        <a:pt x="4727934" y="238470"/>
                      </a:cubicBezTo>
                      <a:cubicBezTo>
                        <a:pt x="4759454" y="226137"/>
                        <a:pt x="4727934" y="220655"/>
                        <a:pt x="4747121" y="210377"/>
                      </a:cubicBezTo>
                      <a:cubicBezTo>
                        <a:pt x="4736328" y="209350"/>
                        <a:pt x="4729347" y="209393"/>
                        <a:pt x="4724273" y="210206"/>
                      </a:cubicBezTo>
                      <a:close/>
                      <a:moveTo>
                        <a:pt x="4527168" y="189136"/>
                      </a:moveTo>
                      <a:cubicBezTo>
                        <a:pt x="4484704" y="211062"/>
                        <a:pt x="4441535" y="198043"/>
                        <a:pt x="4399052" y="220655"/>
                      </a:cubicBezTo>
                      <a:cubicBezTo>
                        <a:pt x="4440165" y="228878"/>
                        <a:pt x="4471685" y="204210"/>
                        <a:pt x="4488815" y="228878"/>
                      </a:cubicBezTo>
                      <a:cubicBezTo>
                        <a:pt x="4518261" y="195302"/>
                        <a:pt x="4529224" y="213118"/>
                        <a:pt x="4577189" y="196673"/>
                      </a:cubicBezTo>
                      <a:cubicBezTo>
                        <a:pt x="4560165" y="197832"/>
                        <a:pt x="4543094" y="195260"/>
                        <a:pt x="4527168" y="189136"/>
                      </a:cubicBezTo>
                      <a:close/>
                      <a:moveTo>
                        <a:pt x="5092465" y="183654"/>
                      </a:moveTo>
                      <a:cubicBezTo>
                        <a:pt x="5080816" y="190506"/>
                        <a:pt x="5093150" y="198043"/>
                        <a:pt x="5080816" y="205582"/>
                      </a:cubicBezTo>
                      <a:cubicBezTo>
                        <a:pt x="5107916" y="209629"/>
                        <a:pt x="5135606" y="206316"/>
                        <a:pt x="5160985" y="195988"/>
                      </a:cubicBezTo>
                      <a:cubicBezTo>
                        <a:pt x="5138373" y="179543"/>
                        <a:pt x="5114391" y="200100"/>
                        <a:pt x="5092465" y="183654"/>
                      </a:cubicBezTo>
                      <a:close/>
                      <a:moveTo>
                        <a:pt x="4757454" y="183539"/>
                      </a:moveTo>
                      <a:cubicBezTo>
                        <a:pt x="4708673" y="184864"/>
                        <a:pt x="4633461" y="202583"/>
                        <a:pt x="4597059" y="205582"/>
                      </a:cubicBezTo>
                      <a:cubicBezTo>
                        <a:pt x="4627894" y="232989"/>
                        <a:pt x="4742323" y="178173"/>
                        <a:pt x="4802623" y="205582"/>
                      </a:cubicBezTo>
                      <a:cubicBezTo>
                        <a:pt x="4806476" y="187851"/>
                        <a:pt x="4786722" y="182744"/>
                        <a:pt x="4757454" y="183539"/>
                      </a:cubicBezTo>
                      <a:close/>
                      <a:moveTo>
                        <a:pt x="6323096" y="155543"/>
                      </a:moveTo>
                      <a:cubicBezTo>
                        <a:pt x="6358042" y="156228"/>
                        <a:pt x="6444378" y="173358"/>
                        <a:pt x="6438896" y="190489"/>
                      </a:cubicBezTo>
                      <a:cubicBezTo>
                        <a:pt x="6399839" y="179525"/>
                        <a:pt x="6361467" y="167877"/>
                        <a:pt x="6323096" y="155543"/>
                      </a:cubicBezTo>
                      <a:close/>
                      <a:moveTo>
                        <a:pt x="6072309" y="151434"/>
                      </a:moveTo>
                      <a:cubicBezTo>
                        <a:pt x="6165866" y="160999"/>
                        <a:pt x="6257906" y="181938"/>
                        <a:pt x="6346393" y="213788"/>
                      </a:cubicBezTo>
                      <a:cubicBezTo>
                        <a:pt x="6232648" y="213103"/>
                        <a:pt x="6133293" y="155545"/>
                        <a:pt x="6013382" y="182268"/>
                      </a:cubicBezTo>
                      <a:cubicBezTo>
                        <a:pt x="6027257" y="177643"/>
                        <a:pt x="6008756" y="175716"/>
                        <a:pt x="6004420" y="172150"/>
                      </a:cubicBezTo>
                      <a:lnTo>
                        <a:pt x="6006530" y="167879"/>
                      </a:lnTo>
                      <a:lnTo>
                        <a:pt x="6087384" y="171990"/>
                      </a:lnTo>
                      <a:cubicBezTo>
                        <a:pt x="6078476" y="164453"/>
                        <a:pt x="6060661" y="156230"/>
                        <a:pt x="6072309" y="151434"/>
                      </a:cubicBezTo>
                      <a:close/>
                      <a:moveTo>
                        <a:pt x="4464816" y="135673"/>
                      </a:moveTo>
                      <a:cubicBezTo>
                        <a:pt x="4474409" y="147322"/>
                        <a:pt x="4528537" y="132932"/>
                        <a:pt x="4505929" y="147322"/>
                      </a:cubicBezTo>
                      <a:cubicBezTo>
                        <a:pt x="4449056" y="148007"/>
                        <a:pt x="4466872" y="158970"/>
                        <a:pt x="4486743" y="167878"/>
                      </a:cubicBezTo>
                      <a:lnTo>
                        <a:pt x="4457279" y="185008"/>
                      </a:lnTo>
                      <a:cubicBezTo>
                        <a:pt x="4404518" y="182952"/>
                        <a:pt x="4464131" y="163767"/>
                        <a:pt x="4425759" y="158970"/>
                      </a:cubicBezTo>
                      <a:cubicBezTo>
                        <a:pt x="4451112" y="143210"/>
                        <a:pt x="4464816" y="152118"/>
                        <a:pt x="4464816" y="135673"/>
                      </a:cubicBezTo>
                      <a:close/>
                      <a:moveTo>
                        <a:pt x="5036963" y="88411"/>
                      </a:moveTo>
                      <a:cubicBezTo>
                        <a:pt x="5126131" y="98316"/>
                        <a:pt x="5215917" y="101522"/>
                        <a:pt x="5305563" y="98004"/>
                      </a:cubicBezTo>
                      <a:cubicBezTo>
                        <a:pt x="5376637" y="94722"/>
                        <a:pt x="5447377" y="109577"/>
                        <a:pt x="5511125" y="141172"/>
                      </a:cubicBezTo>
                      <a:cubicBezTo>
                        <a:pt x="5546756" y="121986"/>
                        <a:pt x="5578276" y="138430"/>
                        <a:pt x="5615277" y="121986"/>
                      </a:cubicBezTo>
                      <a:cubicBezTo>
                        <a:pt x="5651535" y="147951"/>
                        <a:pt x="5700301" y="147951"/>
                        <a:pt x="5736559" y="121986"/>
                      </a:cubicBezTo>
                      <a:cubicBezTo>
                        <a:pt x="5808505" y="137060"/>
                        <a:pt x="5825636" y="154191"/>
                        <a:pt x="5867433" y="132263"/>
                      </a:cubicBezTo>
                      <a:cubicBezTo>
                        <a:pt x="5919509" y="150080"/>
                        <a:pt x="5815358" y="141172"/>
                        <a:pt x="5850988" y="160357"/>
                      </a:cubicBezTo>
                      <a:cubicBezTo>
                        <a:pt x="5886620" y="179543"/>
                        <a:pt x="5916083" y="159673"/>
                        <a:pt x="5926361" y="189136"/>
                      </a:cubicBezTo>
                      <a:cubicBezTo>
                        <a:pt x="5951886" y="176733"/>
                        <a:pt x="5981691" y="176733"/>
                        <a:pt x="6007216" y="189136"/>
                      </a:cubicBezTo>
                      <a:cubicBezTo>
                        <a:pt x="5995567" y="193247"/>
                        <a:pt x="5974326" y="195988"/>
                        <a:pt x="5983234" y="202840"/>
                      </a:cubicBezTo>
                      <a:cubicBezTo>
                        <a:pt x="6179203" y="211748"/>
                        <a:pt x="6410803" y="288491"/>
                        <a:pt x="6575938" y="300824"/>
                      </a:cubicBezTo>
                      <a:cubicBezTo>
                        <a:pt x="6530029" y="280953"/>
                        <a:pt x="6425192" y="269990"/>
                        <a:pt x="6415599" y="246693"/>
                      </a:cubicBezTo>
                      <a:cubicBezTo>
                        <a:pt x="6427248" y="250119"/>
                        <a:pt x="6453286" y="259712"/>
                        <a:pt x="6445749" y="250119"/>
                      </a:cubicBezTo>
                      <a:cubicBezTo>
                        <a:pt x="6413544" y="235730"/>
                        <a:pt x="6375172" y="217915"/>
                        <a:pt x="6384765" y="243952"/>
                      </a:cubicBezTo>
                      <a:cubicBezTo>
                        <a:pt x="6321726" y="226137"/>
                        <a:pt x="6353246" y="202840"/>
                        <a:pt x="6390247" y="195302"/>
                      </a:cubicBezTo>
                      <a:cubicBezTo>
                        <a:pt x="6453971" y="233674"/>
                        <a:pt x="6551271" y="289176"/>
                        <a:pt x="6582790" y="253545"/>
                      </a:cubicBezTo>
                      <a:cubicBezTo>
                        <a:pt x="6601291" y="278898"/>
                        <a:pt x="6638292" y="257656"/>
                        <a:pt x="6657478" y="283009"/>
                      </a:cubicBezTo>
                      <a:cubicBezTo>
                        <a:pt x="6643088" y="294658"/>
                        <a:pt x="6594439" y="269990"/>
                        <a:pt x="6612254" y="287805"/>
                      </a:cubicBezTo>
                      <a:cubicBezTo>
                        <a:pt x="6637985" y="305811"/>
                        <a:pt x="6669483" y="313625"/>
                        <a:pt x="6700646" y="309732"/>
                      </a:cubicBezTo>
                      <a:cubicBezTo>
                        <a:pt x="6695850" y="304250"/>
                        <a:pt x="6684886" y="294658"/>
                        <a:pt x="6695850" y="294658"/>
                      </a:cubicBezTo>
                      <a:cubicBezTo>
                        <a:pt x="6724628" y="318640"/>
                        <a:pt x="6710239" y="329603"/>
                        <a:pt x="6660219" y="329603"/>
                      </a:cubicBezTo>
                      <a:cubicBezTo>
                        <a:pt x="6631440" y="315214"/>
                        <a:pt x="6635551" y="302880"/>
                        <a:pt x="6584160" y="307676"/>
                      </a:cubicBezTo>
                      <a:cubicBezTo>
                        <a:pt x="6628014" y="335085"/>
                        <a:pt x="6551271" y="330288"/>
                        <a:pt x="6584160" y="353585"/>
                      </a:cubicBezTo>
                      <a:cubicBezTo>
                        <a:pt x="6607691" y="355177"/>
                        <a:pt x="6630819" y="360497"/>
                        <a:pt x="6652681" y="369345"/>
                      </a:cubicBezTo>
                      <a:cubicBezTo>
                        <a:pt x="6698591" y="330288"/>
                        <a:pt x="6819187" y="335770"/>
                        <a:pt x="6904153" y="361123"/>
                      </a:cubicBezTo>
                      <a:cubicBezTo>
                        <a:pt x="6855503" y="358382"/>
                        <a:pt x="6919227" y="390587"/>
                        <a:pt x="6934302" y="390587"/>
                      </a:cubicBezTo>
                      <a:cubicBezTo>
                        <a:pt x="6962395" y="372771"/>
                        <a:pt x="7039139" y="426217"/>
                        <a:pt x="7085048" y="445403"/>
                      </a:cubicBezTo>
                      <a:cubicBezTo>
                        <a:pt x="7069288" y="447459"/>
                        <a:pt x="7040509" y="444718"/>
                        <a:pt x="7047361" y="454996"/>
                      </a:cubicBezTo>
                      <a:cubicBezTo>
                        <a:pt x="7088473" y="483090"/>
                        <a:pt x="7125475" y="447459"/>
                        <a:pt x="7152198" y="467330"/>
                      </a:cubicBezTo>
                      <a:cubicBezTo>
                        <a:pt x="7124790" y="487201"/>
                        <a:pt x="7199477" y="489256"/>
                        <a:pt x="7214552" y="498164"/>
                      </a:cubicBezTo>
                      <a:cubicBezTo>
                        <a:pt x="7190570" y="499535"/>
                        <a:pt x="7240589" y="531054"/>
                        <a:pt x="7246071" y="544758"/>
                      </a:cubicBezTo>
                      <a:cubicBezTo>
                        <a:pt x="7265942" y="542703"/>
                        <a:pt x="7278961" y="552296"/>
                        <a:pt x="7298832" y="552296"/>
                      </a:cubicBezTo>
                      <a:cubicBezTo>
                        <a:pt x="7270053" y="544758"/>
                        <a:pt x="7239905" y="526943"/>
                        <a:pt x="7270053" y="521461"/>
                      </a:cubicBezTo>
                      <a:cubicBezTo>
                        <a:pt x="7304314" y="549555"/>
                        <a:pt x="7354334" y="571481"/>
                        <a:pt x="7359131" y="545444"/>
                      </a:cubicBezTo>
                      <a:cubicBezTo>
                        <a:pt x="7395447" y="572167"/>
                        <a:pt x="7328296" y="550240"/>
                        <a:pt x="7364612" y="576963"/>
                      </a:cubicBezTo>
                      <a:cubicBezTo>
                        <a:pt x="7422855" y="570796"/>
                        <a:pt x="7400928" y="589982"/>
                        <a:pt x="7433133" y="603001"/>
                      </a:cubicBezTo>
                      <a:cubicBezTo>
                        <a:pt x="7462597" y="605742"/>
                        <a:pt x="7457800" y="592038"/>
                        <a:pt x="7457800" y="581074"/>
                      </a:cubicBezTo>
                      <a:cubicBezTo>
                        <a:pt x="7439985" y="598204"/>
                        <a:pt x="7385168" y="543388"/>
                        <a:pt x="7348852" y="529684"/>
                      </a:cubicBezTo>
                      <a:cubicBezTo>
                        <a:pt x="7384483" y="535851"/>
                        <a:pt x="7357760" y="514609"/>
                        <a:pt x="7379687" y="514609"/>
                      </a:cubicBezTo>
                      <a:cubicBezTo>
                        <a:pt x="7404676" y="532794"/>
                        <a:pt x="7433513" y="544985"/>
                        <a:pt x="7463967" y="550240"/>
                      </a:cubicBezTo>
                      <a:cubicBezTo>
                        <a:pt x="7473560" y="535851"/>
                        <a:pt x="7442726" y="520776"/>
                        <a:pt x="7422170" y="500905"/>
                      </a:cubicBezTo>
                      <a:cubicBezTo>
                        <a:pt x="7503710" y="542703"/>
                        <a:pt x="7505080" y="559833"/>
                        <a:pt x="7527692" y="599575"/>
                      </a:cubicBezTo>
                      <a:cubicBezTo>
                        <a:pt x="7583879" y="609853"/>
                        <a:pt x="7603750" y="658503"/>
                        <a:pt x="7639380" y="685225"/>
                      </a:cubicBezTo>
                      <a:cubicBezTo>
                        <a:pt x="7631158" y="695504"/>
                        <a:pt x="7595527" y="691392"/>
                        <a:pt x="7591416" y="704412"/>
                      </a:cubicBezTo>
                      <a:cubicBezTo>
                        <a:pt x="7634584" y="726337"/>
                        <a:pt x="7669530" y="757172"/>
                        <a:pt x="7714068" y="772931"/>
                      </a:cubicBezTo>
                      <a:cubicBezTo>
                        <a:pt x="7731883" y="769505"/>
                        <a:pt x="7740106" y="748949"/>
                        <a:pt x="7769570" y="778413"/>
                      </a:cubicBezTo>
                      <a:cubicBezTo>
                        <a:pt x="7761347" y="790747"/>
                        <a:pt x="7716809" y="761968"/>
                        <a:pt x="7743532" y="798969"/>
                      </a:cubicBezTo>
                      <a:cubicBezTo>
                        <a:pt x="7775052" y="789377"/>
                        <a:pt x="7767514" y="802395"/>
                        <a:pt x="7801089" y="820896"/>
                      </a:cubicBezTo>
                      <a:cubicBezTo>
                        <a:pt x="7809312" y="814044"/>
                        <a:pt x="7827128" y="810618"/>
                        <a:pt x="7827128" y="800340"/>
                      </a:cubicBezTo>
                      <a:cubicBezTo>
                        <a:pt x="7815479" y="796229"/>
                        <a:pt x="7766144" y="765394"/>
                        <a:pt x="7790811" y="765394"/>
                      </a:cubicBezTo>
                      <a:cubicBezTo>
                        <a:pt x="7813423" y="778413"/>
                        <a:pt x="7827128" y="805136"/>
                        <a:pt x="7859332" y="805136"/>
                      </a:cubicBezTo>
                      <a:cubicBezTo>
                        <a:pt x="7860703" y="787321"/>
                        <a:pt x="7807941" y="770192"/>
                        <a:pt x="7835350" y="770192"/>
                      </a:cubicBezTo>
                      <a:cubicBezTo>
                        <a:pt x="7843296" y="780787"/>
                        <a:pt x="7858329" y="782934"/>
                        <a:pt x="7868925" y="774987"/>
                      </a:cubicBezTo>
                      <a:cubicBezTo>
                        <a:pt x="7894278" y="804451"/>
                        <a:pt x="7895648" y="818840"/>
                        <a:pt x="7882629" y="824322"/>
                      </a:cubicBezTo>
                      <a:cubicBezTo>
                        <a:pt x="7907982" y="835285"/>
                        <a:pt x="7923742" y="859268"/>
                        <a:pt x="7951150" y="865435"/>
                      </a:cubicBezTo>
                      <a:cubicBezTo>
                        <a:pt x="7970336" y="891472"/>
                        <a:pt x="7949094" y="918881"/>
                        <a:pt x="7998430" y="933955"/>
                      </a:cubicBezTo>
                      <a:cubicBezTo>
                        <a:pt x="8047764" y="949030"/>
                        <a:pt x="7991577" y="898324"/>
                        <a:pt x="8047764" y="918881"/>
                      </a:cubicBezTo>
                      <a:cubicBezTo>
                        <a:pt x="8077913" y="955882"/>
                        <a:pt x="8001170" y="919566"/>
                        <a:pt x="8032005" y="955882"/>
                      </a:cubicBezTo>
                      <a:cubicBezTo>
                        <a:pt x="8090205" y="1006316"/>
                        <a:pt x="8157066" y="1045782"/>
                        <a:pt x="8229344" y="1072367"/>
                      </a:cubicBezTo>
                      <a:cubicBezTo>
                        <a:pt x="8203992" y="1088812"/>
                        <a:pt x="8275938" y="1103202"/>
                        <a:pt x="8297865" y="1129239"/>
                      </a:cubicBezTo>
                      <a:cubicBezTo>
                        <a:pt x="8319792" y="1155277"/>
                        <a:pt x="8292383" y="1171722"/>
                        <a:pt x="8332811" y="1192964"/>
                      </a:cubicBezTo>
                      <a:cubicBezTo>
                        <a:pt x="8370497" y="1200500"/>
                        <a:pt x="8423258" y="1205983"/>
                        <a:pt x="8447240" y="1214204"/>
                      </a:cubicBezTo>
                      <a:cubicBezTo>
                        <a:pt x="8443814" y="1223798"/>
                        <a:pt x="8458204" y="1243668"/>
                        <a:pt x="8475334" y="1270391"/>
                      </a:cubicBezTo>
                      <a:cubicBezTo>
                        <a:pt x="8470537" y="1294374"/>
                        <a:pt x="8422572" y="1228594"/>
                        <a:pt x="8422572" y="1255317"/>
                      </a:cubicBezTo>
                      <a:cubicBezTo>
                        <a:pt x="8460944" y="1284781"/>
                        <a:pt x="8532891" y="1350561"/>
                        <a:pt x="8559614" y="1343023"/>
                      </a:cubicBezTo>
                      <a:cubicBezTo>
                        <a:pt x="8544539" y="1319726"/>
                        <a:pt x="8500686" y="1303967"/>
                        <a:pt x="8515761" y="1289577"/>
                      </a:cubicBezTo>
                      <a:cubicBezTo>
                        <a:pt x="8559012" y="1315536"/>
                        <a:pt x="8598642" y="1347101"/>
                        <a:pt x="8633617" y="1383451"/>
                      </a:cubicBezTo>
                      <a:cubicBezTo>
                        <a:pt x="8659088" y="1417926"/>
                        <a:pt x="8691541" y="1446644"/>
                        <a:pt x="8728860" y="1467731"/>
                      </a:cubicBezTo>
                      <a:cubicBezTo>
                        <a:pt x="8798066" y="1549956"/>
                        <a:pt x="8815196" y="1613680"/>
                        <a:pt x="8883717" y="1632866"/>
                      </a:cubicBezTo>
                      <a:cubicBezTo>
                        <a:pt x="8889199" y="1654793"/>
                        <a:pt x="8877550" y="1666441"/>
                        <a:pt x="8912497" y="1686311"/>
                      </a:cubicBezTo>
                      <a:cubicBezTo>
                        <a:pt x="8908384" y="1673979"/>
                        <a:pt x="8920033" y="1673292"/>
                        <a:pt x="8908384" y="1651367"/>
                      </a:cubicBezTo>
                      <a:lnTo>
                        <a:pt x="8970054" y="1676034"/>
                      </a:lnTo>
                      <a:cubicBezTo>
                        <a:pt x="8946757" y="1710295"/>
                        <a:pt x="9070093" y="1762369"/>
                        <a:pt x="9052278" y="1787723"/>
                      </a:cubicBezTo>
                      <a:cubicBezTo>
                        <a:pt x="9039944" y="1758943"/>
                        <a:pt x="9015278" y="1756203"/>
                        <a:pt x="9011851" y="1769907"/>
                      </a:cubicBezTo>
                      <a:cubicBezTo>
                        <a:pt x="9042686" y="1788407"/>
                        <a:pt x="9042686" y="1829520"/>
                        <a:pt x="9080372" y="1842539"/>
                      </a:cubicBezTo>
                      <a:cubicBezTo>
                        <a:pt x="9085168" y="1811704"/>
                        <a:pt x="9109836" y="1862410"/>
                        <a:pt x="9144096" y="1880225"/>
                      </a:cubicBezTo>
                      <a:cubicBezTo>
                        <a:pt x="9166708" y="1917912"/>
                        <a:pt x="9113947" y="1872688"/>
                        <a:pt x="9135874" y="1910375"/>
                      </a:cubicBezTo>
                      <a:cubicBezTo>
                        <a:pt x="9144782" y="1915856"/>
                        <a:pt x="9159171" y="1919967"/>
                        <a:pt x="9159171" y="1930246"/>
                      </a:cubicBezTo>
                      <a:cubicBezTo>
                        <a:pt x="9139985" y="1938469"/>
                        <a:pt x="9077631" y="1856928"/>
                        <a:pt x="9071464" y="1897356"/>
                      </a:cubicBezTo>
                      <a:cubicBezTo>
                        <a:pt x="9125595" y="1921339"/>
                        <a:pt x="9146152" y="2022063"/>
                        <a:pt x="9198228" y="2010415"/>
                      </a:cubicBezTo>
                      <a:cubicBezTo>
                        <a:pt x="9204395" y="2030972"/>
                        <a:pt x="9192060" y="2026861"/>
                        <a:pt x="9198228" y="2046046"/>
                      </a:cubicBezTo>
                      <a:cubicBezTo>
                        <a:pt x="9232488" y="2059065"/>
                        <a:pt x="9253730" y="2112510"/>
                        <a:pt x="9272231" y="2100862"/>
                      </a:cubicBezTo>
                      <a:cubicBezTo>
                        <a:pt x="9268118" y="2076194"/>
                        <a:pt x="9231803" y="2073455"/>
                        <a:pt x="9231803" y="2046046"/>
                      </a:cubicBezTo>
                      <a:cubicBezTo>
                        <a:pt x="9300323" y="2097437"/>
                        <a:pt x="9319509" y="2139920"/>
                        <a:pt x="9368844" y="2154994"/>
                      </a:cubicBezTo>
                      <a:cubicBezTo>
                        <a:pt x="9372270" y="2183772"/>
                        <a:pt x="9342121" y="2158420"/>
                        <a:pt x="9342121" y="2183772"/>
                      </a:cubicBezTo>
                      <a:cubicBezTo>
                        <a:pt x="9335270" y="2135809"/>
                        <a:pt x="9273600" y="2108400"/>
                        <a:pt x="9273600" y="2135809"/>
                      </a:cubicBezTo>
                      <a:cubicBezTo>
                        <a:pt x="9314027" y="2163901"/>
                        <a:pt x="9333899" y="2205015"/>
                        <a:pt x="9370215" y="2235849"/>
                      </a:cubicBezTo>
                      <a:cubicBezTo>
                        <a:pt x="9377752" y="2228311"/>
                        <a:pt x="9379123" y="2215978"/>
                        <a:pt x="9370215" y="2189939"/>
                      </a:cubicBezTo>
                      <a:cubicBezTo>
                        <a:pt x="9412012" y="2206384"/>
                        <a:pt x="9423661" y="2242016"/>
                        <a:pt x="9454495" y="2265313"/>
                      </a:cubicBezTo>
                      <a:cubicBezTo>
                        <a:pt x="9469570" y="2305054"/>
                        <a:pt x="9445588" y="2287925"/>
                        <a:pt x="9445588" y="2305054"/>
                      </a:cubicBezTo>
                      <a:cubicBezTo>
                        <a:pt x="9516849" y="2346852"/>
                        <a:pt x="9562758" y="2474300"/>
                        <a:pt x="9631279" y="2515413"/>
                      </a:cubicBezTo>
                      <a:cubicBezTo>
                        <a:pt x="9624427" y="2529802"/>
                        <a:pt x="9600445" y="2515413"/>
                        <a:pt x="9590852" y="2525691"/>
                      </a:cubicBezTo>
                      <a:cubicBezTo>
                        <a:pt x="9618260" y="2583932"/>
                        <a:pt x="9627852" y="2530486"/>
                        <a:pt x="9647724" y="2583932"/>
                      </a:cubicBezTo>
                      <a:cubicBezTo>
                        <a:pt x="9636761" y="2577765"/>
                        <a:pt x="9626483" y="2572284"/>
                        <a:pt x="9631965" y="2592155"/>
                      </a:cubicBezTo>
                      <a:cubicBezTo>
                        <a:pt x="9647724" y="2605859"/>
                        <a:pt x="9674447" y="2634638"/>
                        <a:pt x="9686096" y="2630527"/>
                      </a:cubicBezTo>
                      <a:cubicBezTo>
                        <a:pt x="9670202" y="2605706"/>
                        <a:pt x="9656009" y="2579837"/>
                        <a:pt x="9643613" y="2553099"/>
                      </a:cubicBezTo>
                      <a:cubicBezTo>
                        <a:pt x="9656631" y="2562007"/>
                        <a:pt x="9662113" y="2549673"/>
                        <a:pt x="9656632" y="2524319"/>
                      </a:cubicBezTo>
                      <a:cubicBezTo>
                        <a:pt x="9694742" y="2578441"/>
                        <a:pt x="9729303" y="2634973"/>
                        <a:pt x="9760098" y="2693566"/>
                      </a:cubicBezTo>
                      <a:cubicBezTo>
                        <a:pt x="9803267" y="2740160"/>
                        <a:pt x="9797099" y="2701788"/>
                        <a:pt x="9810118" y="2693566"/>
                      </a:cubicBezTo>
                      <a:cubicBezTo>
                        <a:pt x="9830674" y="2755920"/>
                        <a:pt x="9810118" y="2716177"/>
                        <a:pt x="9810118" y="2762087"/>
                      </a:cubicBezTo>
                      <a:cubicBezTo>
                        <a:pt x="9762146" y="2714621"/>
                        <a:pt x="9720465" y="2661196"/>
                        <a:pt x="9686096" y="2603118"/>
                      </a:cubicBezTo>
                      <a:cubicBezTo>
                        <a:pt x="9703226" y="2649027"/>
                        <a:pt x="9690207" y="2640805"/>
                        <a:pt x="9703226" y="2681917"/>
                      </a:cubicBezTo>
                      <a:cubicBezTo>
                        <a:pt x="9678558" y="2683973"/>
                        <a:pt x="9660743" y="2654509"/>
                        <a:pt x="9644983" y="2677806"/>
                      </a:cubicBezTo>
                      <a:cubicBezTo>
                        <a:pt x="9643613" y="2655879"/>
                        <a:pt x="9596334" y="2603118"/>
                        <a:pt x="9596334" y="2615452"/>
                      </a:cubicBezTo>
                      <a:cubicBezTo>
                        <a:pt x="9595648" y="2653824"/>
                        <a:pt x="9662799" y="2710696"/>
                        <a:pt x="9671021" y="2683973"/>
                      </a:cubicBezTo>
                      <a:cubicBezTo>
                        <a:pt x="9666910" y="2715492"/>
                        <a:pt x="9721041" y="2773735"/>
                        <a:pt x="9728578" y="2764141"/>
                      </a:cubicBezTo>
                      <a:cubicBezTo>
                        <a:pt x="9734060" y="2736733"/>
                        <a:pt x="9697744" y="2728511"/>
                        <a:pt x="9697744" y="2703159"/>
                      </a:cubicBezTo>
                      <a:cubicBezTo>
                        <a:pt x="9708022" y="2709325"/>
                        <a:pt x="9703226" y="2694251"/>
                        <a:pt x="9703226" y="2679176"/>
                      </a:cubicBezTo>
                      <a:cubicBezTo>
                        <a:pt x="9758919" y="2754195"/>
                        <a:pt x="9804960" y="2835920"/>
                        <a:pt x="9840267" y="2922426"/>
                      </a:cubicBezTo>
                      <a:cubicBezTo>
                        <a:pt x="9877954" y="2999854"/>
                        <a:pt x="9908788" y="3058782"/>
                        <a:pt x="9943048" y="3045079"/>
                      </a:cubicBezTo>
                      <a:cubicBezTo>
                        <a:pt x="9931400" y="3040967"/>
                        <a:pt x="9923178" y="2994373"/>
                        <a:pt x="9931400" y="3007392"/>
                      </a:cubicBezTo>
                      <a:cubicBezTo>
                        <a:pt x="9939622" y="3020411"/>
                        <a:pt x="9965660" y="3077969"/>
                        <a:pt x="9965660" y="3058098"/>
                      </a:cubicBezTo>
                      <a:cubicBezTo>
                        <a:pt x="9943335" y="3011268"/>
                        <a:pt x="9911341" y="2969699"/>
                        <a:pt x="9871787" y="2936130"/>
                      </a:cubicBezTo>
                      <a:cubicBezTo>
                        <a:pt x="9881380" y="2886794"/>
                        <a:pt x="9827248" y="2862812"/>
                        <a:pt x="9823137" y="2818274"/>
                      </a:cubicBezTo>
                      <a:cubicBezTo>
                        <a:pt x="9850545" y="2831292"/>
                        <a:pt x="9843008" y="2859386"/>
                        <a:pt x="9860138" y="2877201"/>
                      </a:cubicBezTo>
                      <a:cubicBezTo>
                        <a:pt x="9867675" y="2870349"/>
                        <a:pt x="9883436" y="2875831"/>
                        <a:pt x="9883436" y="2856645"/>
                      </a:cubicBezTo>
                      <a:cubicBezTo>
                        <a:pt x="9917696" y="2897072"/>
                        <a:pt x="9930714" y="2879257"/>
                        <a:pt x="9937567" y="2930649"/>
                      </a:cubicBezTo>
                      <a:cubicBezTo>
                        <a:pt x="9921807" y="2938186"/>
                        <a:pt x="9878639" y="2862127"/>
                        <a:pt x="9878639" y="2912147"/>
                      </a:cubicBezTo>
                      <a:cubicBezTo>
                        <a:pt x="9927289" y="2945722"/>
                        <a:pt x="9966345" y="2988206"/>
                        <a:pt x="9971827" y="2970389"/>
                      </a:cubicBezTo>
                      <a:cubicBezTo>
                        <a:pt x="9977309" y="2952575"/>
                        <a:pt x="9932085" y="2903239"/>
                        <a:pt x="9961548" y="2910091"/>
                      </a:cubicBezTo>
                      <a:cubicBezTo>
                        <a:pt x="9965315" y="2927118"/>
                        <a:pt x="9974441" y="2942487"/>
                        <a:pt x="9987587" y="2953946"/>
                      </a:cubicBezTo>
                      <a:cubicBezTo>
                        <a:pt x="9970456" y="2988891"/>
                        <a:pt x="10034181" y="3067691"/>
                        <a:pt x="9982106" y="3062210"/>
                      </a:cubicBezTo>
                      <a:cubicBezTo>
                        <a:pt x="10013778" y="3086443"/>
                        <a:pt x="10040329" y="3116720"/>
                        <a:pt x="10060219" y="3151286"/>
                      </a:cubicBezTo>
                      <a:cubicBezTo>
                        <a:pt x="10085294" y="3186677"/>
                        <a:pt x="10100651" y="3228022"/>
                        <a:pt x="10104757" y="3271199"/>
                      </a:cubicBezTo>
                      <a:cubicBezTo>
                        <a:pt x="10107498" y="3260921"/>
                        <a:pt x="10114350" y="3265718"/>
                        <a:pt x="10121888" y="3265718"/>
                      </a:cubicBezTo>
                      <a:cubicBezTo>
                        <a:pt x="10120601" y="3279915"/>
                        <a:pt x="10126518" y="3293810"/>
                        <a:pt x="10137647" y="3302719"/>
                      </a:cubicBezTo>
                      <a:cubicBezTo>
                        <a:pt x="10133536" y="3322590"/>
                        <a:pt x="10121888" y="3326016"/>
                        <a:pt x="10104073" y="3312998"/>
                      </a:cubicBezTo>
                      <a:cubicBezTo>
                        <a:pt x="10087294" y="3262731"/>
                        <a:pt x="10066440" y="3213918"/>
                        <a:pt x="10041719" y="3167046"/>
                      </a:cubicBezTo>
                      <a:cubicBezTo>
                        <a:pt x="10037607" y="3186233"/>
                        <a:pt x="10010198" y="3145805"/>
                        <a:pt x="10016365" y="3186233"/>
                      </a:cubicBezTo>
                      <a:cubicBezTo>
                        <a:pt x="10058849" y="3206789"/>
                        <a:pt x="10073237" y="3317109"/>
                        <a:pt x="10127369" y="3367814"/>
                      </a:cubicBezTo>
                      <a:cubicBezTo>
                        <a:pt x="10127369" y="3341091"/>
                        <a:pt x="10112980" y="3320535"/>
                        <a:pt x="10136962" y="3334239"/>
                      </a:cubicBezTo>
                      <a:cubicBezTo>
                        <a:pt x="10169852" y="3387685"/>
                        <a:pt x="10189724" y="3515135"/>
                        <a:pt x="10225354" y="3504857"/>
                      </a:cubicBezTo>
                      <a:cubicBezTo>
                        <a:pt x="10211650" y="3524728"/>
                        <a:pt x="10195890" y="3546654"/>
                        <a:pt x="10243855" y="3593249"/>
                      </a:cubicBezTo>
                      <a:cubicBezTo>
                        <a:pt x="10243855" y="3614491"/>
                        <a:pt x="10232206" y="3606268"/>
                        <a:pt x="10232206" y="3626139"/>
                      </a:cubicBezTo>
                      <a:cubicBezTo>
                        <a:pt x="10204112" y="3612435"/>
                        <a:pt x="10229465" y="3586397"/>
                        <a:pt x="10204112" y="3572692"/>
                      </a:cubicBezTo>
                      <a:cubicBezTo>
                        <a:pt x="10205483" y="3643268"/>
                        <a:pt x="10182186" y="3540487"/>
                        <a:pt x="10178760" y="3568581"/>
                      </a:cubicBezTo>
                      <a:cubicBezTo>
                        <a:pt x="10175334" y="3596675"/>
                        <a:pt x="10199316" y="3617231"/>
                        <a:pt x="10205483" y="3643268"/>
                      </a:cubicBezTo>
                      <a:cubicBezTo>
                        <a:pt x="10219187" y="3604898"/>
                        <a:pt x="10239743" y="3677531"/>
                        <a:pt x="10255503" y="3643268"/>
                      </a:cubicBezTo>
                      <a:cubicBezTo>
                        <a:pt x="10244539" y="3663827"/>
                        <a:pt x="10249336" y="3748792"/>
                        <a:pt x="10282912" y="3759071"/>
                      </a:cubicBezTo>
                      <a:cubicBezTo>
                        <a:pt x="10276744" y="3776886"/>
                        <a:pt x="10282912" y="3791961"/>
                        <a:pt x="10282912" y="3809092"/>
                      </a:cubicBezTo>
                      <a:cubicBezTo>
                        <a:pt x="10254818" y="3836500"/>
                        <a:pt x="10228095" y="3699458"/>
                        <a:pt x="10214391" y="3753589"/>
                      </a:cubicBezTo>
                      <a:cubicBezTo>
                        <a:pt x="10195204" y="3619973"/>
                        <a:pt x="10133536" y="3541858"/>
                        <a:pt x="10087627" y="3432224"/>
                      </a:cubicBezTo>
                      <a:cubicBezTo>
                        <a:pt x="10075293" y="3478819"/>
                        <a:pt x="10137647" y="3521987"/>
                        <a:pt x="10111610" y="3547339"/>
                      </a:cubicBezTo>
                      <a:cubicBezTo>
                        <a:pt x="10134221" y="3585712"/>
                        <a:pt x="10141073" y="3585712"/>
                        <a:pt x="10158204" y="3585712"/>
                      </a:cubicBezTo>
                      <a:cubicBezTo>
                        <a:pt x="10169167" y="3656974"/>
                        <a:pt x="10169167" y="3615861"/>
                        <a:pt x="10146555" y="3628880"/>
                      </a:cubicBezTo>
                      <a:cubicBezTo>
                        <a:pt x="10168481" y="3659715"/>
                        <a:pt x="10163685" y="3687808"/>
                        <a:pt x="10183556" y="3669994"/>
                      </a:cubicBezTo>
                      <a:cubicBezTo>
                        <a:pt x="10200686" y="3734403"/>
                        <a:pt x="10145184" y="3667937"/>
                        <a:pt x="10132165" y="3682326"/>
                      </a:cubicBezTo>
                      <a:cubicBezTo>
                        <a:pt x="10156833" y="3717958"/>
                        <a:pt x="10150666" y="3761126"/>
                        <a:pt x="10167111" y="3798813"/>
                      </a:cubicBezTo>
                      <a:cubicBezTo>
                        <a:pt x="10169800" y="3802928"/>
                        <a:pt x="10172094" y="3807286"/>
                        <a:pt x="10173963" y="3811832"/>
                      </a:cubicBezTo>
                      <a:cubicBezTo>
                        <a:pt x="10179445" y="3801553"/>
                        <a:pt x="10187667" y="3798813"/>
                        <a:pt x="10193149" y="3787849"/>
                      </a:cubicBezTo>
                      <a:cubicBezTo>
                        <a:pt x="10169167" y="3770034"/>
                        <a:pt x="10173278" y="3746052"/>
                        <a:pt x="10159574" y="3725495"/>
                      </a:cubicBezTo>
                      <a:cubicBezTo>
                        <a:pt x="10159574" y="3696716"/>
                        <a:pt x="10188353" y="3691234"/>
                        <a:pt x="10192464" y="3725495"/>
                      </a:cubicBezTo>
                      <a:cubicBezTo>
                        <a:pt x="10181500" y="3704253"/>
                        <a:pt x="10158888" y="3706995"/>
                        <a:pt x="10175334" y="3729607"/>
                      </a:cubicBezTo>
                      <a:cubicBezTo>
                        <a:pt x="10191779" y="3752218"/>
                        <a:pt x="10203428" y="3761126"/>
                        <a:pt x="10213020" y="3761126"/>
                      </a:cubicBezTo>
                      <a:cubicBezTo>
                        <a:pt x="10221927" y="3793332"/>
                        <a:pt x="10232206" y="3873501"/>
                        <a:pt x="10247966" y="3873501"/>
                      </a:cubicBezTo>
                      <a:cubicBezTo>
                        <a:pt x="10254132" y="3839240"/>
                        <a:pt x="10221927" y="3812518"/>
                        <a:pt x="10227409" y="3778256"/>
                      </a:cubicBezTo>
                      <a:cubicBezTo>
                        <a:pt x="10256874" y="3799499"/>
                        <a:pt x="10248652" y="3844722"/>
                        <a:pt x="10269207" y="3839240"/>
                      </a:cubicBezTo>
                      <a:cubicBezTo>
                        <a:pt x="10241114" y="3868019"/>
                        <a:pt x="10288393" y="4034526"/>
                        <a:pt x="10322653" y="4020137"/>
                      </a:cubicBezTo>
                      <a:cubicBezTo>
                        <a:pt x="10322653" y="4062620"/>
                        <a:pt x="10295930" y="4048230"/>
                        <a:pt x="10318542" y="4088658"/>
                      </a:cubicBezTo>
                      <a:cubicBezTo>
                        <a:pt x="10328821" y="4098937"/>
                        <a:pt x="10332932" y="4086603"/>
                        <a:pt x="10342525" y="4094825"/>
                      </a:cubicBezTo>
                      <a:cubicBezTo>
                        <a:pt x="10337728" y="4127029"/>
                        <a:pt x="10354858" y="4128401"/>
                        <a:pt x="10367192" y="4141419"/>
                      </a:cubicBezTo>
                      <a:cubicBezTo>
                        <a:pt x="10367192" y="4171569"/>
                        <a:pt x="10363081" y="4207885"/>
                        <a:pt x="10367192" y="4240089"/>
                      </a:cubicBezTo>
                      <a:cubicBezTo>
                        <a:pt x="10334302" y="4170198"/>
                        <a:pt x="10295245" y="4102362"/>
                        <a:pt x="10256874" y="4087972"/>
                      </a:cubicBezTo>
                      <a:cubicBezTo>
                        <a:pt x="10267151" y="4127715"/>
                        <a:pt x="10278800" y="4114695"/>
                        <a:pt x="10292505" y="4121548"/>
                      </a:cubicBezTo>
                      <a:cubicBezTo>
                        <a:pt x="10280170" y="4159920"/>
                        <a:pt x="10310320" y="4191439"/>
                        <a:pt x="10302098" y="4228441"/>
                      </a:cubicBezTo>
                      <a:cubicBezTo>
                        <a:pt x="10287708" y="4209940"/>
                        <a:pt x="10282912" y="4234608"/>
                        <a:pt x="10278115" y="4260647"/>
                      </a:cubicBezTo>
                      <a:cubicBezTo>
                        <a:pt x="10313060" y="4296963"/>
                        <a:pt x="10287023" y="4342873"/>
                        <a:pt x="10297301" y="4355205"/>
                      </a:cubicBezTo>
                      <a:cubicBezTo>
                        <a:pt x="10307578" y="4367540"/>
                        <a:pt x="10324709" y="4396319"/>
                        <a:pt x="10325394" y="4381929"/>
                      </a:cubicBezTo>
                      <a:cubicBezTo>
                        <a:pt x="10326079" y="4367540"/>
                        <a:pt x="10297301" y="4308611"/>
                        <a:pt x="10321968" y="4323686"/>
                      </a:cubicBezTo>
                      <a:cubicBezTo>
                        <a:pt x="10321968" y="4338076"/>
                        <a:pt x="10351433" y="4397004"/>
                        <a:pt x="10351433" y="4379189"/>
                      </a:cubicBezTo>
                      <a:cubicBezTo>
                        <a:pt x="10338414" y="4363429"/>
                        <a:pt x="10330190" y="4298333"/>
                        <a:pt x="10351433" y="4310667"/>
                      </a:cubicBezTo>
                      <a:cubicBezTo>
                        <a:pt x="10391174" y="4355892"/>
                        <a:pt x="10371988" y="4406597"/>
                        <a:pt x="10404879" y="4433320"/>
                      </a:cubicBezTo>
                      <a:cubicBezTo>
                        <a:pt x="10400767" y="4455932"/>
                        <a:pt x="10391174" y="4440857"/>
                        <a:pt x="10384322" y="4444969"/>
                      </a:cubicBezTo>
                      <a:cubicBezTo>
                        <a:pt x="10395286" y="4489507"/>
                        <a:pt x="10395286" y="4571048"/>
                        <a:pt x="10423379" y="4582011"/>
                      </a:cubicBezTo>
                      <a:cubicBezTo>
                        <a:pt x="10409675" y="4658755"/>
                        <a:pt x="10443935" y="4678625"/>
                        <a:pt x="10456269" y="4747147"/>
                      </a:cubicBezTo>
                      <a:cubicBezTo>
                        <a:pt x="10456269" y="4745092"/>
                        <a:pt x="10439139" y="4796482"/>
                        <a:pt x="10465862" y="4796482"/>
                      </a:cubicBezTo>
                      <a:cubicBezTo>
                        <a:pt x="10461065" y="4835539"/>
                        <a:pt x="10449417" y="4808131"/>
                        <a:pt x="10443935" y="4835539"/>
                      </a:cubicBezTo>
                      <a:cubicBezTo>
                        <a:pt x="10472714" y="4855410"/>
                        <a:pt x="10457639" y="4943115"/>
                        <a:pt x="10472714" y="4992451"/>
                      </a:cubicBezTo>
                      <a:cubicBezTo>
                        <a:pt x="10463121" y="4977376"/>
                        <a:pt x="10454899" y="4986283"/>
                        <a:pt x="10447361" y="5010951"/>
                      </a:cubicBezTo>
                      <a:cubicBezTo>
                        <a:pt x="10439139" y="5060257"/>
                        <a:pt x="10463121" y="5028766"/>
                        <a:pt x="10463121" y="5060257"/>
                      </a:cubicBezTo>
                      <a:cubicBezTo>
                        <a:pt x="10455583" y="5052035"/>
                        <a:pt x="10448046" y="5052035"/>
                        <a:pt x="10441880" y="5069165"/>
                      </a:cubicBezTo>
                      <a:cubicBezTo>
                        <a:pt x="10465176" y="5089721"/>
                        <a:pt x="10435713" y="5102740"/>
                        <a:pt x="10445306" y="5127408"/>
                      </a:cubicBezTo>
                      <a:cubicBezTo>
                        <a:pt x="10454899" y="5152075"/>
                        <a:pt x="10461750" y="5109592"/>
                        <a:pt x="10471344" y="5127408"/>
                      </a:cubicBezTo>
                      <a:cubicBezTo>
                        <a:pt x="10465176" y="5191817"/>
                        <a:pt x="10493270" y="5259653"/>
                        <a:pt x="10482307" y="5324062"/>
                      </a:cubicBezTo>
                      <a:cubicBezTo>
                        <a:pt x="10474769" y="5306247"/>
                        <a:pt x="10467918" y="5304876"/>
                        <a:pt x="10460380" y="5312413"/>
                      </a:cubicBezTo>
                      <a:cubicBezTo>
                        <a:pt x="10480251" y="5364489"/>
                        <a:pt x="10482307" y="5399435"/>
                        <a:pt x="10456269" y="5399435"/>
                      </a:cubicBezTo>
                      <a:cubicBezTo>
                        <a:pt x="10468603" y="5469326"/>
                        <a:pt x="10480937" y="5558403"/>
                        <a:pt x="10448046" y="5594034"/>
                      </a:cubicBezTo>
                      <a:cubicBezTo>
                        <a:pt x="10464492" y="5628980"/>
                        <a:pt x="10447361" y="5659128"/>
                        <a:pt x="10451472" y="5692704"/>
                      </a:cubicBezTo>
                      <a:cubicBezTo>
                        <a:pt x="10465862" y="5702982"/>
                        <a:pt x="10459010" y="5728334"/>
                        <a:pt x="10476825" y="5746835"/>
                      </a:cubicBezTo>
                      <a:cubicBezTo>
                        <a:pt x="10459010" y="5763280"/>
                        <a:pt x="10454214" y="5763966"/>
                        <a:pt x="10454214" y="5802337"/>
                      </a:cubicBezTo>
                      <a:cubicBezTo>
                        <a:pt x="10436398" y="5798911"/>
                        <a:pt x="10444620" y="5750261"/>
                        <a:pt x="10444620" y="5721482"/>
                      </a:cubicBezTo>
                      <a:cubicBezTo>
                        <a:pt x="10424749" y="5746150"/>
                        <a:pt x="10410360" y="5709149"/>
                        <a:pt x="10394600" y="5693389"/>
                      </a:cubicBezTo>
                      <a:cubicBezTo>
                        <a:pt x="10385693" y="5733131"/>
                        <a:pt x="10380211" y="5772873"/>
                        <a:pt x="10402822" y="5792059"/>
                      </a:cubicBezTo>
                      <a:cubicBezTo>
                        <a:pt x="10379452" y="5847637"/>
                        <a:pt x="10375824" y="5909544"/>
                        <a:pt x="10392544" y="5967472"/>
                      </a:cubicBezTo>
                      <a:cubicBezTo>
                        <a:pt x="10382267" y="6003103"/>
                        <a:pt x="10367192" y="5953082"/>
                        <a:pt x="10367192" y="5991454"/>
                      </a:cubicBezTo>
                      <a:cubicBezTo>
                        <a:pt x="10369933" y="6003788"/>
                        <a:pt x="10375414" y="5996936"/>
                        <a:pt x="10378841" y="6003788"/>
                      </a:cubicBezTo>
                      <a:cubicBezTo>
                        <a:pt x="10358391" y="6054337"/>
                        <a:pt x="10347472" y="6108234"/>
                        <a:pt x="10346636" y="6162756"/>
                      </a:cubicBezTo>
                      <a:cubicBezTo>
                        <a:pt x="10343895" y="6187424"/>
                        <a:pt x="10341154" y="6212091"/>
                        <a:pt x="10337043" y="6236758"/>
                      </a:cubicBezTo>
                      <a:cubicBezTo>
                        <a:pt x="10345980" y="6240573"/>
                        <a:pt x="10353099" y="6247692"/>
                        <a:pt x="10356913" y="6256629"/>
                      </a:cubicBezTo>
                      <a:cubicBezTo>
                        <a:pt x="10362395" y="6244296"/>
                        <a:pt x="10372674" y="6234018"/>
                        <a:pt x="10362395" y="6217573"/>
                      </a:cubicBezTo>
                      <a:cubicBezTo>
                        <a:pt x="10355544" y="6225795"/>
                        <a:pt x="10356229" y="6246352"/>
                        <a:pt x="10350062" y="6234018"/>
                      </a:cubicBezTo>
                      <a:cubicBezTo>
                        <a:pt x="10356913" y="6137403"/>
                        <a:pt x="10384322" y="6104513"/>
                        <a:pt x="10389118" y="6014751"/>
                      </a:cubicBezTo>
                      <a:cubicBezTo>
                        <a:pt x="10394600" y="6040104"/>
                        <a:pt x="10388433" y="6086698"/>
                        <a:pt x="10411730" y="6040104"/>
                      </a:cubicBezTo>
                      <a:cubicBezTo>
                        <a:pt x="10419268" y="6081216"/>
                        <a:pt x="10411730" y="6103828"/>
                        <a:pt x="10391860" y="6115477"/>
                      </a:cubicBezTo>
                      <a:cubicBezTo>
                        <a:pt x="10395897" y="6143383"/>
                        <a:pt x="10397729" y="6171564"/>
                        <a:pt x="10397341" y="6199758"/>
                      </a:cubicBezTo>
                      <a:cubicBezTo>
                        <a:pt x="10397294" y="6233667"/>
                        <a:pt x="10392215" y="6267381"/>
                        <a:pt x="10382267" y="6299798"/>
                      </a:cubicBezTo>
                      <a:cubicBezTo>
                        <a:pt x="10386425" y="6302664"/>
                        <a:pt x="10391067" y="6304754"/>
                        <a:pt x="10395971" y="6305964"/>
                      </a:cubicBezTo>
                      <a:cubicBezTo>
                        <a:pt x="10405564" y="6346392"/>
                        <a:pt x="10378841" y="6381337"/>
                        <a:pt x="10359655" y="6414913"/>
                      </a:cubicBezTo>
                      <a:cubicBezTo>
                        <a:pt x="10346636" y="6483434"/>
                        <a:pt x="10334302" y="6551954"/>
                        <a:pt x="10321968" y="6620475"/>
                      </a:cubicBezTo>
                      <a:cubicBezTo>
                        <a:pt x="10304838" y="6649254"/>
                        <a:pt x="10302098" y="6625956"/>
                        <a:pt x="10287023" y="6649254"/>
                      </a:cubicBezTo>
                      <a:lnTo>
                        <a:pt x="10293874" y="6693107"/>
                      </a:lnTo>
                      <a:cubicBezTo>
                        <a:pt x="10281541" y="6710237"/>
                        <a:pt x="10278800" y="6693107"/>
                        <a:pt x="10271262" y="6693107"/>
                      </a:cubicBezTo>
                      <a:cubicBezTo>
                        <a:pt x="10274004" y="6715034"/>
                        <a:pt x="10254132" y="6728053"/>
                        <a:pt x="10262355" y="6752035"/>
                      </a:cubicBezTo>
                      <a:cubicBezTo>
                        <a:pt x="10270578" y="6744498"/>
                        <a:pt x="10284282" y="6728053"/>
                        <a:pt x="10284282" y="6739701"/>
                      </a:cubicBezTo>
                      <a:cubicBezTo>
                        <a:pt x="10269893" y="6765054"/>
                        <a:pt x="10274004" y="6798629"/>
                        <a:pt x="10254818" y="6821926"/>
                      </a:cubicBezTo>
                      <a:cubicBezTo>
                        <a:pt x="10252077" y="6804796"/>
                        <a:pt x="10251392" y="6782869"/>
                        <a:pt x="10237002" y="6804796"/>
                      </a:cubicBezTo>
                      <a:cubicBezTo>
                        <a:pt x="10243170" y="6828093"/>
                        <a:pt x="10228095" y="6842482"/>
                        <a:pt x="10237002" y="6867150"/>
                      </a:cubicBezTo>
                      <a:cubicBezTo>
                        <a:pt x="10248652" y="6854816"/>
                        <a:pt x="10255503" y="6857557"/>
                        <a:pt x="10260300" y="6867150"/>
                      </a:cubicBezTo>
                      <a:cubicBezTo>
                        <a:pt x="10241670" y="6882782"/>
                        <a:pt x="10229470" y="6904743"/>
                        <a:pt x="10226040" y="6928819"/>
                      </a:cubicBezTo>
                      <a:cubicBezTo>
                        <a:pt x="10258929" y="6964449"/>
                        <a:pt x="10251392" y="6995283"/>
                        <a:pt x="10204112" y="7032970"/>
                      </a:cubicBezTo>
                      <a:cubicBezTo>
                        <a:pt x="10191786" y="7041779"/>
                        <a:pt x="10176725" y="7045909"/>
                        <a:pt x="10161630" y="7044618"/>
                      </a:cubicBezTo>
                      <a:cubicBezTo>
                        <a:pt x="10157519" y="7054211"/>
                        <a:pt x="10154093" y="7064489"/>
                        <a:pt x="10149981" y="7074768"/>
                      </a:cubicBezTo>
                      <a:cubicBezTo>
                        <a:pt x="10170537" y="7112454"/>
                        <a:pt x="10171223" y="7113139"/>
                        <a:pt x="10136276" y="7119306"/>
                      </a:cubicBezTo>
                      <a:cubicBezTo>
                        <a:pt x="10132165" y="7133010"/>
                        <a:pt x="10127369" y="7146029"/>
                        <a:pt x="10123258" y="7159734"/>
                      </a:cubicBezTo>
                      <a:cubicBezTo>
                        <a:pt x="10163063" y="7201014"/>
                        <a:pt x="10209356" y="7235502"/>
                        <a:pt x="10260300" y="7261829"/>
                      </a:cubicBezTo>
                      <a:cubicBezTo>
                        <a:pt x="10278800" y="7274163"/>
                        <a:pt x="10278115" y="7281700"/>
                        <a:pt x="10260300" y="7318017"/>
                      </a:cubicBezTo>
                      <a:cubicBezTo>
                        <a:pt x="10242484" y="7354332"/>
                        <a:pt x="10269207" y="7381741"/>
                        <a:pt x="10284282" y="7394075"/>
                      </a:cubicBezTo>
                      <a:cubicBezTo>
                        <a:pt x="10299356" y="7406408"/>
                        <a:pt x="10315802" y="7411890"/>
                        <a:pt x="10323339" y="7387222"/>
                      </a:cubicBezTo>
                      <a:cubicBezTo>
                        <a:pt x="10330876" y="7362555"/>
                        <a:pt x="10340469" y="7343369"/>
                        <a:pt x="10371303" y="7343369"/>
                      </a:cubicBezTo>
                      <a:cubicBezTo>
                        <a:pt x="10394963" y="7342607"/>
                        <a:pt x="10418015" y="7350945"/>
                        <a:pt x="10435713" y="7366666"/>
                      </a:cubicBezTo>
                      <a:cubicBezTo>
                        <a:pt x="10466547" y="7393389"/>
                        <a:pt x="10475455" y="7418057"/>
                        <a:pt x="10457639" y="7444095"/>
                      </a:cubicBezTo>
                      <a:cubicBezTo>
                        <a:pt x="10431357" y="7476666"/>
                        <a:pt x="10408402" y="7511787"/>
                        <a:pt x="10389118" y="7548932"/>
                      </a:cubicBezTo>
                      <a:cubicBezTo>
                        <a:pt x="10371674" y="7590040"/>
                        <a:pt x="10328329" y="7613837"/>
                        <a:pt x="10284282" y="7606489"/>
                      </a:cubicBezTo>
                      <a:cubicBezTo>
                        <a:pt x="10266467" y="7605118"/>
                        <a:pt x="10254818" y="7620878"/>
                        <a:pt x="10250707" y="7639379"/>
                      </a:cubicBezTo>
                      <a:cubicBezTo>
                        <a:pt x="10222613" y="7639379"/>
                        <a:pt x="10189724" y="7653083"/>
                        <a:pt x="10176704" y="7611285"/>
                      </a:cubicBezTo>
                      <a:cubicBezTo>
                        <a:pt x="10171655" y="7593987"/>
                        <a:pt x="10163531" y="7577739"/>
                        <a:pt x="10152722" y="7563320"/>
                      </a:cubicBezTo>
                      <a:cubicBezTo>
                        <a:pt x="10130161" y="7532504"/>
                        <a:pt x="10090145" y="7519999"/>
                        <a:pt x="10054052" y="7532486"/>
                      </a:cubicBezTo>
                      <a:cubicBezTo>
                        <a:pt x="10042403" y="7537283"/>
                        <a:pt x="10034181" y="7552357"/>
                        <a:pt x="10022533" y="7552357"/>
                      </a:cubicBezTo>
                      <a:cubicBezTo>
                        <a:pt x="9978680" y="7563320"/>
                        <a:pt x="9963605" y="7609915"/>
                        <a:pt x="9932085" y="7631841"/>
                      </a:cubicBezTo>
                      <a:lnTo>
                        <a:pt x="9925918" y="7631841"/>
                      </a:lnTo>
                      <a:cubicBezTo>
                        <a:pt x="9922352" y="7641522"/>
                        <a:pt x="9920272" y="7651687"/>
                        <a:pt x="9919752" y="7661991"/>
                      </a:cubicBezTo>
                      <a:cubicBezTo>
                        <a:pt x="9864250" y="7710640"/>
                        <a:pt x="9873843" y="7767513"/>
                        <a:pt x="9838212" y="7805199"/>
                      </a:cubicBezTo>
                      <a:cubicBezTo>
                        <a:pt x="9816970" y="7788069"/>
                        <a:pt x="9860824" y="7743530"/>
                        <a:pt x="9869731" y="7709955"/>
                      </a:cubicBezTo>
                      <a:cubicBezTo>
                        <a:pt x="9860824" y="7714066"/>
                        <a:pt x="9860138" y="7709955"/>
                        <a:pt x="9853971" y="7709955"/>
                      </a:cubicBezTo>
                      <a:cubicBezTo>
                        <a:pt x="9819026" y="7772994"/>
                        <a:pt x="9788192" y="7835348"/>
                        <a:pt x="9750505" y="7894961"/>
                      </a:cubicBezTo>
                      <a:cubicBezTo>
                        <a:pt x="9783119" y="7868045"/>
                        <a:pt x="9808152" y="7833092"/>
                        <a:pt x="9823137" y="7793550"/>
                      </a:cubicBezTo>
                      <a:cubicBezTo>
                        <a:pt x="9819026" y="7814107"/>
                        <a:pt x="9832730" y="7807255"/>
                        <a:pt x="9836841" y="7814107"/>
                      </a:cubicBezTo>
                      <a:cubicBezTo>
                        <a:pt x="9781339" y="7862756"/>
                        <a:pt x="9818340" y="7856590"/>
                        <a:pt x="9788877" y="7898387"/>
                      </a:cubicBezTo>
                      <a:cubicBezTo>
                        <a:pt x="9759516" y="7913613"/>
                        <a:pt x="9735582" y="7937547"/>
                        <a:pt x="9720356" y="7966908"/>
                      </a:cubicBezTo>
                      <a:cubicBezTo>
                        <a:pt x="9744339" y="7966908"/>
                        <a:pt x="9751876" y="7954574"/>
                        <a:pt x="9768320" y="7954574"/>
                      </a:cubicBezTo>
                      <a:cubicBezTo>
                        <a:pt x="9742282" y="7971019"/>
                        <a:pt x="9739542" y="8005280"/>
                        <a:pt x="9705966" y="8016243"/>
                      </a:cubicBezTo>
                      <a:cubicBezTo>
                        <a:pt x="9716930" y="8032688"/>
                        <a:pt x="9690207" y="8092301"/>
                        <a:pt x="9664854" y="8084764"/>
                      </a:cubicBezTo>
                      <a:cubicBezTo>
                        <a:pt x="9658022" y="8108667"/>
                        <a:pt x="9648361" y="8131670"/>
                        <a:pt x="9636076" y="8153284"/>
                      </a:cubicBezTo>
                      <a:cubicBezTo>
                        <a:pt x="9640681" y="8151547"/>
                        <a:pt x="9645055" y="8149245"/>
                        <a:pt x="9649095" y="8146432"/>
                      </a:cubicBezTo>
                      <a:cubicBezTo>
                        <a:pt x="9669340" y="8125519"/>
                        <a:pt x="9692402" y="8107530"/>
                        <a:pt x="9717616" y="8092986"/>
                      </a:cubicBezTo>
                      <a:cubicBezTo>
                        <a:pt x="9729949" y="8088875"/>
                        <a:pt x="9752561" y="8122450"/>
                        <a:pt x="9776542" y="8098468"/>
                      </a:cubicBezTo>
                      <a:cubicBezTo>
                        <a:pt x="9788192" y="8085449"/>
                        <a:pt x="9801896" y="8088875"/>
                        <a:pt x="9801896" y="8103949"/>
                      </a:cubicBezTo>
                      <a:cubicBezTo>
                        <a:pt x="9793673" y="8153284"/>
                        <a:pt x="9788192" y="8206046"/>
                        <a:pt x="9733375" y="8230028"/>
                      </a:cubicBezTo>
                      <a:cubicBezTo>
                        <a:pt x="9722411" y="8197138"/>
                        <a:pt x="9700485" y="8184119"/>
                        <a:pt x="9668965" y="8204675"/>
                      </a:cubicBezTo>
                      <a:cubicBezTo>
                        <a:pt x="9658999" y="8211685"/>
                        <a:pt x="9649605" y="8219476"/>
                        <a:pt x="9640872" y="8227972"/>
                      </a:cubicBezTo>
                      <a:cubicBezTo>
                        <a:pt x="9629200" y="8251691"/>
                        <a:pt x="9615922" y="8274585"/>
                        <a:pt x="9601129" y="8296493"/>
                      </a:cubicBezTo>
                      <a:cubicBezTo>
                        <a:pt x="9601226" y="8282818"/>
                        <a:pt x="9604761" y="8269387"/>
                        <a:pt x="9611407" y="8257436"/>
                      </a:cubicBezTo>
                      <a:cubicBezTo>
                        <a:pt x="9595442" y="8267920"/>
                        <a:pt x="9576141" y="8272073"/>
                        <a:pt x="9557276" y="8269085"/>
                      </a:cubicBezTo>
                      <a:cubicBezTo>
                        <a:pt x="9554599" y="8272149"/>
                        <a:pt x="9552083" y="8275351"/>
                        <a:pt x="9549739" y="8278677"/>
                      </a:cubicBezTo>
                      <a:cubicBezTo>
                        <a:pt x="9532609" y="8319105"/>
                        <a:pt x="9557962" y="8330068"/>
                        <a:pt x="9532609" y="8352680"/>
                      </a:cubicBezTo>
                      <a:cubicBezTo>
                        <a:pt x="9525071" y="8320475"/>
                        <a:pt x="9504516" y="8380773"/>
                        <a:pt x="9471626" y="8376662"/>
                      </a:cubicBezTo>
                      <a:cubicBezTo>
                        <a:pt x="9463617" y="8417529"/>
                        <a:pt x="9446263" y="8455990"/>
                        <a:pt x="9420921" y="8489036"/>
                      </a:cubicBezTo>
                      <a:cubicBezTo>
                        <a:pt x="9396991" y="8514298"/>
                        <a:pt x="9382267" y="8546884"/>
                        <a:pt x="9379123" y="8581539"/>
                      </a:cubicBezTo>
                      <a:cubicBezTo>
                        <a:pt x="9349658" y="8591132"/>
                        <a:pt x="9346232" y="8628133"/>
                        <a:pt x="9326362" y="8650060"/>
                      </a:cubicBezTo>
                      <a:cubicBezTo>
                        <a:pt x="9322250" y="8615799"/>
                        <a:pt x="9289361" y="8652115"/>
                        <a:pt x="9253730" y="8700080"/>
                      </a:cubicBezTo>
                      <a:cubicBezTo>
                        <a:pt x="9221760" y="8743532"/>
                        <a:pt x="9193128" y="8789344"/>
                        <a:pt x="9168079" y="8837122"/>
                      </a:cubicBezTo>
                      <a:cubicBezTo>
                        <a:pt x="9134503" y="8832325"/>
                        <a:pt x="9203710" y="8772027"/>
                        <a:pt x="9192746" y="8763804"/>
                      </a:cubicBezTo>
                      <a:cubicBezTo>
                        <a:pt x="9165846" y="8775967"/>
                        <a:pt x="9141088" y="8792395"/>
                        <a:pt x="9119429" y="8812454"/>
                      </a:cubicBezTo>
                      <a:cubicBezTo>
                        <a:pt x="9150949" y="8812454"/>
                        <a:pt x="9116002" y="8827529"/>
                        <a:pt x="9099558" y="8847399"/>
                      </a:cubicBezTo>
                      <a:cubicBezTo>
                        <a:pt x="9116688" y="8858363"/>
                        <a:pt x="9109151" y="8865900"/>
                        <a:pt x="9109151" y="8887827"/>
                      </a:cubicBezTo>
                      <a:cubicBezTo>
                        <a:pt x="9072835" y="8907698"/>
                        <a:pt x="9107780" y="8856307"/>
                        <a:pt x="9085854" y="8861789"/>
                      </a:cubicBezTo>
                      <a:cubicBezTo>
                        <a:pt x="9048852" y="8878234"/>
                        <a:pt x="9016647" y="8913864"/>
                        <a:pt x="9002943" y="8883715"/>
                      </a:cubicBezTo>
                      <a:cubicBezTo>
                        <a:pt x="8996777" y="8913180"/>
                        <a:pt x="9008425" y="8928254"/>
                        <a:pt x="9002943" y="8959773"/>
                      </a:cubicBezTo>
                      <a:lnTo>
                        <a:pt x="9023500" y="8972108"/>
                      </a:lnTo>
                      <a:lnTo>
                        <a:pt x="9035148" y="8979645"/>
                      </a:lnTo>
                      <a:cubicBezTo>
                        <a:pt x="9050736" y="8959808"/>
                        <a:pt x="9069488" y="8942675"/>
                        <a:pt x="9090650" y="8928939"/>
                      </a:cubicBezTo>
                      <a:cubicBezTo>
                        <a:pt x="9081830" y="8952298"/>
                        <a:pt x="9066342" y="8972550"/>
                        <a:pt x="9046112" y="8987182"/>
                      </a:cubicBezTo>
                      <a:cubicBezTo>
                        <a:pt x="9057545" y="8994785"/>
                        <a:pt x="9062573" y="9009032"/>
                        <a:pt x="9058445" y="9022127"/>
                      </a:cubicBezTo>
                      <a:cubicBezTo>
                        <a:pt x="9054334" y="9040628"/>
                        <a:pt x="9037204" y="9047480"/>
                        <a:pt x="9016647" y="9047481"/>
                      </a:cubicBezTo>
                      <a:cubicBezTo>
                        <a:pt x="9006706" y="9047778"/>
                        <a:pt x="8996827" y="9049157"/>
                        <a:pt x="8987184" y="9051592"/>
                      </a:cubicBezTo>
                      <a:cubicBezTo>
                        <a:pt x="8957035" y="9083111"/>
                        <a:pt x="8917292" y="9123538"/>
                        <a:pt x="8904959" y="9116686"/>
                      </a:cubicBezTo>
                      <a:cubicBezTo>
                        <a:pt x="8913863" y="9111555"/>
                        <a:pt x="8920478" y="9103224"/>
                        <a:pt x="8923460" y="9093390"/>
                      </a:cubicBezTo>
                      <a:cubicBezTo>
                        <a:pt x="8911974" y="9095449"/>
                        <a:pt x="8900725" y="9098663"/>
                        <a:pt x="8889885" y="9102982"/>
                      </a:cubicBezTo>
                      <a:lnTo>
                        <a:pt x="8870699" y="9113945"/>
                      </a:lnTo>
                      <a:cubicBezTo>
                        <a:pt x="8861106" y="9119427"/>
                        <a:pt x="8855624" y="9133131"/>
                        <a:pt x="8848087" y="9142724"/>
                      </a:cubicBezTo>
                      <a:cubicBezTo>
                        <a:pt x="8857886" y="9148486"/>
                        <a:pt x="8868210" y="9153304"/>
                        <a:pt x="8878921" y="9157113"/>
                      </a:cubicBezTo>
                      <a:cubicBezTo>
                        <a:pt x="8890569" y="9157113"/>
                        <a:pt x="8904273" y="9157113"/>
                        <a:pt x="8915237" y="9157113"/>
                      </a:cubicBezTo>
                      <a:cubicBezTo>
                        <a:pt x="8926179" y="9162100"/>
                        <a:pt x="8936522" y="9168306"/>
                        <a:pt x="8946071" y="9175614"/>
                      </a:cubicBezTo>
                      <a:cubicBezTo>
                        <a:pt x="8942253" y="9180242"/>
                        <a:pt x="8937880" y="9184384"/>
                        <a:pt x="8933052" y="9187948"/>
                      </a:cubicBezTo>
                      <a:cubicBezTo>
                        <a:pt x="8900847" y="9203708"/>
                        <a:pt x="8867957" y="9218097"/>
                        <a:pt x="8836437" y="9233857"/>
                      </a:cubicBezTo>
                      <a:cubicBezTo>
                        <a:pt x="8827643" y="9239481"/>
                        <a:pt x="8819386" y="9245904"/>
                        <a:pt x="8811770" y="9253043"/>
                      </a:cubicBezTo>
                      <a:cubicBezTo>
                        <a:pt x="8821624" y="9259510"/>
                        <a:pt x="8832203" y="9264799"/>
                        <a:pt x="8843290" y="9268803"/>
                      </a:cubicBezTo>
                      <a:cubicBezTo>
                        <a:pt x="8861953" y="9271196"/>
                        <a:pt x="8875990" y="9286989"/>
                        <a:pt x="8876180" y="9305803"/>
                      </a:cubicBezTo>
                      <a:cubicBezTo>
                        <a:pt x="8876180" y="9323619"/>
                        <a:pt x="8880292" y="9357880"/>
                        <a:pt x="8872069" y="9357880"/>
                      </a:cubicBezTo>
                      <a:cubicBezTo>
                        <a:pt x="8787103" y="9398992"/>
                        <a:pt x="8728175" y="9489440"/>
                        <a:pt x="8620597" y="9489440"/>
                      </a:cubicBezTo>
                      <a:cubicBezTo>
                        <a:pt x="8609312" y="9486928"/>
                        <a:pt x="8598612" y="9482276"/>
                        <a:pt x="8589078" y="9475736"/>
                      </a:cubicBezTo>
                      <a:cubicBezTo>
                        <a:pt x="8595706" y="9468192"/>
                        <a:pt x="8603049" y="9461307"/>
                        <a:pt x="8611005" y="9455179"/>
                      </a:cubicBezTo>
                      <a:cubicBezTo>
                        <a:pt x="8615116" y="9455179"/>
                        <a:pt x="8623338" y="9455179"/>
                        <a:pt x="8628820" y="9455179"/>
                      </a:cubicBezTo>
                      <a:cubicBezTo>
                        <a:pt x="8634112" y="9452535"/>
                        <a:pt x="8638783" y="9448798"/>
                        <a:pt x="8642524" y="9444216"/>
                      </a:cubicBezTo>
                      <a:cubicBezTo>
                        <a:pt x="8638413" y="9435308"/>
                        <a:pt x="8632931" y="9421604"/>
                        <a:pt x="8626079" y="9421604"/>
                      </a:cubicBezTo>
                      <a:cubicBezTo>
                        <a:pt x="8608264" y="9421604"/>
                        <a:pt x="8589078" y="9421604"/>
                        <a:pt x="8571263" y="9421604"/>
                      </a:cubicBezTo>
                      <a:cubicBezTo>
                        <a:pt x="8515108" y="9411697"/>
                        <a:pt x="8458401" y="9435885"/>
                        <a:pt x="8426684" y="9483272"/>
                      </a:cubicBezTo>
                      <a:cubicBezTo>
                        <a:pt x="8388997" y="9536718"/>
                        <a:pt x="8337607" y="9531922"/>
                        <a:pt x="8284161" y="9531922"/>
                      </a:cubicBezTo>
                      <a:cubicBezTo>
                        <a:pt x="8268806" y="9547214"/>
                        <a:pt x="8257908" y="9566402"/>
                        <a:pt x="8252642" y="9587424"/>
                      </a:cubicBezTo>
                      <a:cubicBezTo>
                        <a:pt x="8222832" y="9599101"/>
                        <a:pt x="8195768" y="9616834"/>
                        <a:pt x="8173157" y="9639499"/>
                      </a:cubicBezTo>
                      <a:cubicBezTo>
                        <a:pt x="8176416" y="9647540"/>
                        <a:pt x="8179162" y="9655779"/>
                        <a:pt x="8181380" y="9664167"/>
                      </a:cubicBezTo>
                      <a:cubicBezTo>
                        <a:pt x="8193028" y="9703909"/>
                        <a:pt x="8197139" y="9721039"/>
                        <a:pt x="8171102" y="9736114"/>
                      </a:cubicBezTo>
                      <a:cubicBezTo>
                        <a:pt x="8145064" y="9751188"/>
                        <a:pt x="8114229" y="9765578"/>
                        <a:pt x="8091617" y="9778597"/>
                      </a:cubicBezTo>
                      <a:cubicBezTo>
                        <a:pt x="8069006" y="9791615"/>
                        <a:pt x="8060098" y="9771745"/>
                        <a:pt x="8047764" y="9762151"/>
                      </a:cubicBezTo>
                      <a:cubicBezTo>
                        <a:pt x="8039966" y="9755834"/>
                        <a:pt x="8033650" y="9747881"/>
                        <a:pt x="8029264" y="9738854"/>
                      </a:cubicBezTo>
                      <a:cubicBezTo>
                        <a:pt x="8022366" y="9741177"/>
                        <a:pt x="8015249" y="9742784"/>
                        <a:pt x="8008022" y="9743651"/>
                      </a:cubicBezTo>
                      <a:cubicBezTo>
                        <a:pt x="8010078" y="9755299"/>
                        <a:pt x="8006652" y="9771060"/>
                        <a:pt x="7982670" y="9779282"/>
                      </a:cubicBezTo>
                      <a:cubicBezTo>
                        <a:pt x="7958687" y="9787504"/>
                        <a:pt x="7955261" y="9777227"/>
                        <a:pt x="7949779" y="9770374"/>
                      </a:cubicBezTo>
                      <a:lnTo>
                        <a:pt x="7944298" y="9775171"/>
                      </a:lnTo>
                      <a:cubicBezTo>
                        <a:pt x="7939502" y="9778597"/>
                        <a:pt x="7934020" y="9784078"/>
                        <a:pt x="7929223" y="9784079"/>
                      </a:cubicBezTo>
                      <a:cubicBezTo>
                        <a:pt x="7925189" y="9782409"/>
                        <a:pt x="7921985" y="9779205"/>
                        <a:pt x="7920315" y="9775171"/>
                      </a:cubicBezTo>
                      <a:cubicBezTo>
                        <a:pt x="7899759" y="9798468"/>
                        <a:pt x="7954576" y="9779282"/>
                        <a:pt x="7924427" y="9808061"/>
                      </a:cubicBezTo>
                      <a:cubicBezTo>
                        <a:pt x="7869610" y="9841636"/>
                        <a:pt x="7821646" y="9853285"/>
                        <a:pt x="7795608" y="9898509"/>
                      </a:cubicBezTo>
                      <a:cubicBezTo>
                        <a:pt x="7748329" y="9913582"/>
                        <a:pt x="7812053" y="9869044"/>
                        <a:pt x="7785330" y="9873841"/>
                      </a:cubicBezTo>
                      <a:cubicBezTo>
                        <a:pt x="7740791" y="9898509"/>
                        <a:pt x="7672956" y="9921805"/>
                        <a:pt x="7664048" y="9960177"/>
                      </a:cubicBezTo>
                      <a:cubicBezTo>
                        <a:pt x="7622440" y="9970612"/>
                        <a:pt x="7583918" y="9990813"/>
                        <a:pt x="7551674" y="10019105"/>
                      </a:cubicBezTo>
                      <a:cubicBezTo>
                        <a:pt x="7527692" y="10019790"/>
                        <a:pt x="7534544" y="10006086"/>
                        <a:pt x="7497542" y="10010883"/>
                      </a:cubicBezTo>
                      <a:cubicBezTo>
                        <a:pt x="7480412" y="10049939"/>
                        <a:pt x="7435189" y="10025957"/>
                        <a:pt x="7411891" y="10056791"/>
                      </a:cubicBezTo>
                      <a:cubicBezTo>
                        <a:pt x="7422170" y="10065014"/>
                        <a:pt x="7410521" y="10082829"/>
                        <a:pt x="7405039" y="10097903"/>
                      </a:cubicBezTo>
                      <a:cubicBezTo>
                        <a:pt x="7364612" y="10094478"/>
                        <a:pt x="7431762" y="10047883"/>
                        <a:pt x="7378316" y="10047883"/>
                      </a:cubicBezTo>
                      <a:cubicBezTo>
                        <a:pt x="7366668" y="10062958"/>
                        <a:pt x="7349538" y="10062958"/>
                        <a:pt x="7335148" y="10070495"/>
                      </a:cubicBezTo>
                      <a:cubicBezTo>
                        <a:pt x="7343371" y="10078033"/>
                        <a:pt x="7355704" y="10083514"/>
                        <a:pt x="7335148" y="10103385"/>
                      </a:cubicBezTo>
                      <a:cubicBezTo>
                        <a:pt x="7299517" y="10106126"/>
                        <a:pt x="7334463" y="10075291"/>
                        <a:pt x="7291980" y="10093792"/>
                      </a:cubicBezTo>
                      <a:cubicBezTo>
                        <a:pt x="7267998" y="10119144"/>
                        <a:pt x="7290610" y="10125997"/>
                        <a:pt x="7304314" y="10135590"/>
                      </a:cubicBezTo>
                      <a:cubicBezTo>
                        <a:pt x="7260461" y="10125997"/>
                        <a:pt x="7298832" y="10156831"/>
                        <a:pt x="7260461" y="10156831"/>
                      </a:cubicBezTo>
                      <a:cubicBezTo>
                        <a:pt x="7264915" y="10151350"/>
                        <a:pt x="7261146" y="10151350"/>
                        <a:pt x="7254294" y="10152720"/>
                      </a:cubicBezTo>
                      <a:lnTo>
                        <a:pt x="7230326" y="10156715"/>
                      </a:lnTo>
                      <a:lnTo>
                        <a:pt x="7229883" y="10156638"/>
                      </a:lnTo>
                      <a:lnTo>
                        <a:pt x="7249497" y="10141842"/>
                      </a:lnTo>
                      <a:cubicBezTo>
                        <a:pt x="7255664" y="10138331"/>
                        <a:pt x="7259090" y="10135932"/>
                        <a:pt x="7252923" y="10133534"/>
                      </a:cubicBezTo>
                      <a:cubicBezTo>
                        <a:pt x="7217978" y="10127368"/>
                        <a:pt x="7191940" y="10154091"/>
                        <a:pt x="7162476" y="10167110"/>
                      </a:cubicBezTo>
                      <a:cubicBezTo>
                        <a:pt x="7182519" y="10173790"/>
                        <a:pt x="7195623" y="10156574"/>
                        <a:pt x="7212486" y="10153619"/>
                      </a:cubicBezTo>
                      <a:lnTo>
                        <a:pt x="7229883" y="10156638"/>
                      </a:lnTo>
                      <a:lnTo>
                        <a:pt x="7229626" y="10156831"/>
                      </a:lnTo>
                      <a:lnTo>
                        <a:pt x="7230326" y="10156715"/>
                      </a:lnTo>
                      <a:lnTo>
                        <a:pt x="7230997" y="10156831"/>
                      </a:lnTo>
                      <a:cubicBezTo>
                        <a:pt x="7191254" y="10201370"/>
                        <a:pt x="7131642" y="10193147"/>
                        <a:pt x="7141235" y="10231520"/>
                      </a:cubicBezTo>
                      <a:cubicBezTo>
                        <a:pt x="7132327" y="10210963"/>
                        <a:pt x="7106289" y="10222611"/>
                        <a:pt x="7095326" y="10210963"/>
                      </a:cubicBezTo>
                      <a:cubicBezTo>
                        <a:pt x="7107660" y="10203426"/>
                        <a:pt x="7127530" y="10180814"/>
                        <a:pt x="7115196" y="10171221"/>
                      </a:cubicBezTo>
                      <a:cubicBezTo>
                        <a:pt x="7081621" y="10184240"/>
                        <a:pt x="6999397" y="10194518"/>
                        <a:pt x="6999397" y="10224667"/>
                      </a:cubicBezTo>
                      <a:cubicBezTo>
                        <a:pt x="7023379" y="10204111"/>
                        <a:pt x="7073399" y="10200684"/>
                        <a:pt x="7077510" y="10217815"/>
                      </a:cubicBezTo>
                      <a:cubicBezTo>
                        <a:pt x="7022406" y="10243041"/>
                        <a:pt x="6969268" y="10272360"/>
                        <a:pt x="6918542" y="10305521"/>
                      </a:cubicBezTo>
                      <a:cubicBezTo>
                        <a:pt x="6865781" y="10299354"/>
                        <a:pt x="6818502" y="10350745"/>
                        <a:pt x="6811650" y="10315114"/>
                      </a:cubicBezTo>
                      <a:cubicBezTo>
                        <a:pt x="6765741" y="10344578"/>
                        <a:pt x="6730795" y="10346634"/>
                        <a:pt x="6703387" y="10370617"/>
                      </a:cubicBezTo>
                      <a:cubicBezTo>
                        <a:pt x="6701331" y="10340467"/>
                        <a:pt x="6630070" y="10397340"/>
                        <a:pt x="6597865" y="10384321"/>
                      </a:cubicBezTo>
                      <a:cubicBezTo>
                        <a:pt x="6623218" y="10359653"/>
                        <a:pt x="6655422" y="10374042"/>
                        <a:pt x="6680090" y="10349374"/>
                      </a:cubicBezTo>
                      <a:cubicBezTo>
                        <a:pt x="6601291" y="10340467"/>
                        <a:pt x="6737647" y="10324707"/>
                        <a:pt x="6711609" y="10304836"/>
                      </a:cubicBezTo>
                      <a:cubicBezTo>
                        <a:pt x="6673923" y="10306207"/>
                        <a:pt x="6652681" y="10319911"/>
                        <a:pt x="6635551" y="10315800"/>
                      </a:cubicBezTo>
                      <a:cubicBezTo>
                        <a:pt x="6584242" y="10352606"/>
                        <a:pt x="6530438" y="10385805"/>
                        <a:pt x="6474527" y="10415155"/>
                      </a:cubicBezTo>
                      <a:cubicBezTo>
                        <a:pt x="6457397" y="10405562"/>
                        <a:pt x="6500566" y="10382950"/>
                        <a:pt x="6479324" y="10374042"/>
                      </a:cubicBezTo>
                      <a:cubicBezTo>
                        <a:pt x="6494398" y="10356227"/>
                        <a:pt x="6559493" y="10354171"/>
                        <a:pt x="6542363" y="10338412"/>
                      </a:cubicBezTo>
                      <a:cubicBezTo>
                        <a:pt x="6492867" y="10363436"/>
                        <a:pt x="6437133" y="10373440"/>
                        <a:pt x="6382024" y="10367190"/>
                      </a:cubicBezTo>
                      <a:cubicBezTo>
                        <a:pt x="6339541" y="10388432"/>
                        <a:pt x="6297059" y="10420636"/>
                        <a:pt x="6250465" y="10400080"/>
                      </a:cubicBezTo>
                      <a:cubicBezTo>
                        <a:pt x="6186740" y="10415155"/>
                        <a:pt x="6181944" y="10474767"/>
                        <a:pt x="6113423" y="10461748"/>
                      </a:cubicBezTo>
                      <a:cubicBezTo>
                        <a:pt x="6158647" y="10447360"/>
                        <a:pt x="6146998" y="10434340"/>
                        <a:pt x="6158647" y="10414470"/>
                      </a:cubicBezTo>
                      <a:cubicBezTo>
                        <a:pt x="6077792" y="10456952"/>
                        <a:pt x="5935269" y="10446675"/>
                        <a:pt x="5911287" y="10482991"/>
                      </a:cubicBezTo>
                      <a:cubicBezTo>
                        <a:pt x="5948288" y="10502861"/>
                        <a:pt x="5922935" y="10463119"/>
                        <a:pt x="5959251" y="10482991"/>
                      </a:cubicBezTo>
                      <a:lnTo>
                        <a:pt x="5911972" y="10509714"/>
                      </a:lnTo>
                      <a:cubicBezTo>
                        <a:pt x="5895527" y="10484360"/>
                        <a:pt x="5847562" y="10497379"/>
                        <a:pt x="5805765" y="10497379"/>
                      </a:cubicBezTo>
                      <a:cubicBezTo>
                        <a:pt x="5787949" y="10532326"/>
                        <a:pt x="5733818" y="10519307"/>
                        <a:pt x="5688594" y="10539177"/>
                      </a:cubicBezTo>
                      <a:cubicBezTo>
                        <a:pt x="5643371" y="10531640"/>
                        <a:pt x="5652963" y="10520676"/>
                        <a:pt x="5620073" y="10520676"/>
                      </a:cubicBezTo>
                      <a:cubicBezTo>
                        <a:pt x="5563201" y="10550826"/>
                        <a:pt x="5728336" y="10550141"/>
                        <a:pt x="5637203" y="10572067"/>
                      </a:cubicBezTo>
                      <a:cubicBezTo>
                        <a:pt x="5637889" y="10557678"/>
                        <a:pt x="5604999" y="10544659"/>
                        <a:pt x="5564572" y="10537807"/>
                      </a:cubicBezTo>
                      <a:cubicBezTo>
                        <a:pt x="5525467" y="10528859"/>
                        <a:pt x="5485043" y="10527233"/>
                        <a:pt x="5445346" y="10533010"/>
                      </a:cubicBezTo>
                      <a:cubicBezTo>
                        <a:pt x="5462476" y="10539863"/>
                        <a:pt x="5461790" y="10547399"/>
                        <a:pt x="5453568" y="10554937"/>
                      </a:cubicBezTo>
                      <a:cubicBezTo>
                        <a:pt x="5417252" y="10546030"/>
                        <a:pt x="5443290" y="10537122"/>
                        <a:pt x="5417252" y="10528899"/>
                      </a:cubicBezTo>
                      <a:cubicBezTo>
                        <a:pt x="5344620" y="10537122"/>
                        <a:pt x="5352843" y="10561789"/>
                        <a:pt x="5300081" y="10537122"/>
                      </a:cubicBezTo>
                      <a:cubicBezTo>
                        <a:pt x="5282267" y="10546714"/>
                        <a:pt x="5304878" y="10557678"/>
                        <a:pt x="5287064" y="10567271"/>
                      </a:cubicBezTo>
                      <a:cubicBezTo>
                        <a:pt x="5251432" y="10556993"/>
                        <a:pt x="5277469" y="10549456"/>
                        <a:pt x="5251432" y="10539863"/>
                      </a:cubicBezTo>
                      <a:cubicBezTo>
                        <a:pt x="5207521" y="10557836"/>
                        <a:pt x="5158304" y="10557836"/>
                        <a:pt x="5114391" y="10539863"/>
                      </a:cubicBezTo>
                      <a:cubicBezTo>
                        <a:pt x="5071908" y="10549456"/>
                        <a:pt x="5138373" y="10564529"/>
                        <a:pt x="5089724" y="10573437"/>
                      </a:cubicBezTo>
                      <a:cubicBezTo>
                        <a:pt x="5060946" y="10569326"/>
                        <a:pt x="5030111" y="10578234"/>
                        <a:pt x="5001331" y="10573437"/>
                      </a:cubicBezTo>
                      <a:cubicBezTo>
                        <a:pt x="5025314" y="10567271"/>
                        <a:pt x="5038333" y="10559049"/>
                        <a:pt x="5025314" y="10549456"/>
                      </a:cubicBezTo>
                      <a:cubicBezTo>
                        <a:pt x="4936237" y="10547399"/>
                        <a:pt x="4860865" y="10548770"/>
                        <a:pt x="4786177" y="10542603"/>
                      </a:cubicBezTo>
                      <a:cubicBezTo>
                        <a:pt x="4711489" y="10536437"/>
                        <a:pt x="4636801" y="10526844"/>
                        <a:pt x="4547725" y="10512454"/>
                      </a:cubicBezTo>
                      <a:cubicBezTo>
                        <a:pt x="4556632" y="10519991"/>
                        <a:pt x="4564855" y="10529584"/>
                        <a:pt x="4542928" y="10529584"/>
                      </a:cubicBezTo>
                      <a:cubicBezTo>
                        <a:pt x="4522372" y="10509028"/>
                        <a:pt x="4494982" y="10524102"/>
                        <a:pt x="4474426" y="10513139"/>
                      </a:cubicBezTo>
                      <a:cubicBezTo>
                        <a:pt x="4484704" y="10507658"/>
                        <a:pt x="4485390" y="10500806"/>
                        <a:pt x="4470315" y="10490527"/>
                      </a:cubicBezTo>
                      <a:cubicBezTo>
                        <a:pt x="4425159" y="10482006"/>
                        <a:pt x="4379193" y="10478559"/>
                        <a:pt x="4333273" y="10480249"/>
                      </a:cubicBezTo>
                      <a:cubicBezTo>
                        <a:pt x="4315458" y="10469286"/>
                        <a:pt x="4327107" y="10464490"/>
                        <a:pt x="4311346" y="10453526"/>
                      </a:cubicBezTo>
                      <a:cubicBezTo>
                        <a:pt x="4244195" y="10474083"/>
                        <a:pt x="4196916" y="10429545"/>
                        <a:pt x="4135247" y="10429545"/>
                      </a:cubicBezTo>
                      <a:cubicBezTo>
                        <a:pt x="4143470" y="10435711"/>
                        <a:pt x="4135933" y="10438451"/>
                        <a:pt x="4140045" y="10443933"/>
                      </a:cubicBezTo>
                      <a:cubicBezTo>
                        <a:pt x="4169585" y="10446942"/>
                        <a:pt x="4198235" y="10455793"/>
                        <a:pt x="4224326" y="10469972"/>
                      </a:cubicBezTo>
                      <a:cubicBezTo>
                        <a:pt x="4184895" y="10460672"/>
                        <a:pt x="4143506" y="10464522"/>
                        <a:pt x="4106469" y="10480935"/>
                      </a:cubicBezTo>
                      <a:cubicBezTo>
                        <a:pt x="4056449" y="10452155"/>
                        <a:pt x="4162656" y="10470656"/>
                        <a:pt x="4137304" y="10452155"/>
                      </a:cubicBezTo>
                      <a:cubicBezTo>
                        <a:pt x="4071523" y="10442563"/>
                        <a:pt x="3976964" y="10439137"/>
                        <a:pt x="3885147" y="10426803"/>
                      </a:cubicBezTo>
                      <a:cubicBezTo>
                        <a:pt x="3835126" y="10420636"/>
                        <a:pt x="3789217" y="10414470"/>
                        <a:pt x="3748105" y="10405562"/>
                      </a:cubicBezTo>
                      <a:cubicBezTo>
                        <a:pt x="3710983" y="10396734"/>
                        <a:pt x="3675085" y="10383388"/>
                        <a:pt x="3641214" y="10365820"/>
                      </a:cubicBezTo>
                      <a:cubicBezTo>
                        <a:pt x="3617917" y="10378154"/>
                        <a:pt x="3609008" y="10365820"/>
                        <a:pt x="3572693" y="10354171"/>
                      </a:cubicBezTo>
                      <a:cubicBezTo>
                        <a:pt x="3582286" y="10324022"/>
                        <a:pt x="3706992" y="10378154"/>
                        <a:pt x="3687123" y="10339781"/>
                      </a:cubicBezTo>
                      <a:cubicBezTo>
                        <a:pt x="3591705" y="10309636"/>
                        <a:pt x="3494719" y="10284703"/>
                        <a:pt x="3396593" y="10265094"/>
                      </a:cubicBezTo>
                      <a:cubicBezTo>
                        <a:pt x="3363018" y="10237686"/>
                        <a:pt x="3390427" y="10237686"/>
                        <a:pt x="3407557" y="10265094"/>
                      </a:cubicBezTo>
                      <a:cubicBezTo>
                        <a:pt x="3406872" y="10250705"/>
                        <a:pt x="3511024" y="10280169"/>
                        <a:pt x="3511024" y="10256186"/>
                      </a:cubicBezTo>
                      <a:cubicBezTo>
                        <a:pt x="3452520" y="10234678"/>
                        <a:pt x="3390354" y="10224900"/>
                        <a:pt x="3328073" y="10227407"/>
                      </a:cubicBezTo>
                      <a:cubicBezTo>
                        <a:pt x="3339721" y="10226038"/>
                        <a:pt x="3329443" y="10215074"/>
                        <a:pt x="3318480" y="10204111"/>
                      </a:cubicBezTo>
                      <a:cubicBezTo>
                        <a:pt x="3249274" y="10193833"/>
                        <a:pt x="3188976" y="10171221"/>
                        <a:pt x="3120455" y="10154776"/>
                      </a:cubicBezTo>
                      <a:cubicBezTo>
                        <a:pt x="3051329" y="10135600"/>
                        <a:pt x="2980348" y="10123885"/>
                        <a:pt x="2908726" y="10119830"/>
                      </a:cubicBezTo>
                      <a:cubicBezTo>
                        <a:pt x="2890911" y="10095163"/>
                        <a:pt x="2910096" y="10091052"/>
                        <a:pt x="2921745" y="10082144"/>
                      </a:cubicBezTo>
                      <a:cubicBezTo>
                        <a:pt x="2940245" y="10097218"/>
                        <a:pt x="2916948" y="10096534"/>
                        <a:pt x="2940245" y="10107496"/>
                      </a:cubicBezTo>
                      <a:cubicBezTo>
                        <a:pt x="2963542" y="10118460"/>
                        <a:pt x="2974506" y="10119144"/>
                        <a:pt x="2967654" y="10102014"/>
                      </a:cubicBezTo>
                      <a:cubicBezTo>
                        <a:pt x="2939845" y="10083935"/>
                        <a:pt x="2910496" y="10068343"/>
                        <a:pt x="2879948" y="10055421"/>
                      </a:cubicBezTo>
                      <a:cubicBezTo>
                        <a:pt x="2886114" y="10068440"/>
                        <a:pt x="2862817" y="10062273"/>
                        <a:pt x="2859391" y="10068440"/>
                      </a:cubicBezTo>
                      <a:cubicBezTo>
                        <a:pt x="2832668" y="10060218"/>
                        <a:pt x="2827186" y="10022531"/>
                        <a:pt x="2799778" y="10016363"/>
                      </a:cubicBezTo>
                      <a:cubicBezTo>
                        <a:pt x="2787444" y="10015678"/>
                        <a:pt x="2767573" y="10010197"/>
                        <a:pt x="2772369" y="10019790"/>
                      </a:cubicBezTo>
                      <a:cubicBezTo>
                        <a:pt x="2819649" y="10045143"/>
                        <a:pt x="2814852" y="10037606"/>
                        <a:pt x="2814852" y="10064328"/>
                      </a:cubicBezTo>
                      <a:cubicBezTo>
                        <a:pt x="2843767" y="10072813"/>
                        <a:pt x="2871085" y="10086010"/>
                        <a:pt x="2895707" y="10103385"/>
                      </a:cubicBezTo>
                      <a:cubicBezTo>
                        <a:pt x="2858020" y="10101329"/>
                        <a:pt x="2947783" y="10135590"/>
                        <a:pt x="2910096" y="10135590"/>
                      </a:cubicBezTo>
                      <a:cubicBezTo>
                        <a:pt x="2871039" y="10117775"/>
                        <a:pt x="2889540" y="10123941"/>
                        <a:pt x="2866928" y="10092421"/>
                      </a:cubicBezTo>
                      <a:cubicBezTo>
                        <a:pt x="2783333" y="10044457"/>
                        <a:pt x="2738109" y="10058161"/>
                        <a:pt x="2673699" y="10023901"/>
                      </a:cubicBezTo>
                      <a:cubicBezTo>
                        <a:pt x="2712756" y="10018420"/>
                        <a:pt x="2777851" y="10028698"/>
                        <a:pt x="2760036" y="9988955"/>
                      </a:cubicBezTo>
                      <a:cubicBezTo>
                        <a:pt x="2719608" y="9949213"/>
                        <a:pt x="2644236" y="9957436"/>
                        <a:pt x="2596956" y="9926601"/>
                      </a:cubicBezTo>
                      <a:cubicBezTo>
                        <a:pt x="2578456" y="9886174"/>
                        <a:pt x="2535287" y="9877266"/>
                        <a:pt x="2503083" y="9853969"/>
                      </a:cubicBezTo>
                      <a:cubicBezTo>
                        <a:pt x="2494175" y="9871786"/>
                        <a:pt x="2383171" y="9829302"/>
                        <a:pt x="2387283" y="9808061"/>
                      </a:cubicBezTo>
                      <a:cubicBezTo>
                        <a:pt x="2411950" y="9823820"/>
                        <a:pt x="2464712" y="9845747"/>
                        <a:pt x="2437304" y="9808061"/>
                      </a:cubicBezTo>
                      <a:cubicBezTo>
                        <a:pt x="2410049" y="9801863"/>
                        <a:pt x="2383927" y="9791461"/>
                        <a:pt x="2359874" y="9777227"/>
                      </a:cubicBezTo>
                      <a:cubicBezTo>
                        <a:pt x="2367412" y="9790930"/>
                        <a:pt x="2335892" y="9777911"/>
                        <a:pt x="2353707" y="9799153"/>
                      </a:cubicBezTo>
                      <a:cubicBezTo>
                        <a:pt x="2308177" y="9773753"/>
                        <a:pt x="2261284" y="9750878"/>
                        <a:pt x="2213240" y="9730632"/>
                      </a:cubicBezTo>
                      <a:cubicBezTo>
                        <a:pt x="2169387" y="9651149"/>
                        <a:pt x="2094699" y="9686094"/>
                        <a:pt x="2056327" y="9593590"/>
                      </a:cubicBezTo>
                      <a:cubicBezTo>
                        <a:pt x="2024123" y="9588109"/>
                        <a:pt x="2009733" y="9565498"/>
                        <a:pt x="1975473" y="9561385"/>
                      </a:cubicBezTo>
                      <a:cubicBezTo>
                        <a:pt x="2006350" y="9543624"/>
                        <a:pt x="2042501" y="9537316"/>
                        <a:pt x="2077569" y="9543570"/>
                      </a:cubicBezTo>
                      <a:cubicBezTo>
                        <a:pt x="1972732" y="9469568"/>
                        <a:pt x="1872692" y="9372953"/>
                        <a:pt x="1782244" y="9372953"/>
                      </a:cubicBezTo>
                      <a:cubicBezTo>
                        <a:pt x="1710983" y="9303063"/>
                        <a:pt x="1600664" y="9197540"/>
                        <a:pt x="1512958" y="9181781"/>
                      </a:cubicBezTo>
                      <a:cubicBezTo>
                        <a:pt x="1554328" y="9281308"/>
                        <a:pt x="1706914" y="9327848"/>
                        <a:pt x="1771039" y="9390258"/>
                      </a:cubicBezTo>
                      <a:lnTo>
                        <a:pt x="1791202" y="9416461"/>
                      </a:lnTo>
                      <a:lnTo>
                        <a:pt x="1731337" y="9387930"/>
                      </a:lnTo>
                      <a:cubicBezTo>
                        <a:pt x="1700966" y="9376470"/>
                        <a:pt x="1669635" y="9367554"/>
                        <a:pt x="1637665" y="9361305"/>
                      </a:cubicBezTo>
                      <a:cubicBezTo>
                        <a:pt x="1602720" y="9314711"/>
                        <a:pt x="1559553" y="9271543"/>
                        <a:pt x="1521866" y="9224263"/>
                      </a:cubicBezTo>
                      <a:cubicBezTo>
                        <a:pt x="1447863" y="9201651"/>
                        <a:pt x="1422510" y="9150947"/>
                        <a:pt x="1379342" y="9167391"/>
                      </a:cubicBezTo>
                      <a:cubicBezTo>
                        <a:pt x="1360157" y="9131761"/>
                        <a:pt x="1417030" y="9174928"/>
                        <a:pt x="1393732" y="9131761"/>
                      </a:cubicBezTo>
                      <a:cubicBezTo>
                        <a:pt x="1347824" y="9080370"/>
                        <a:pt x="1367694" y="9108463"/>
                        <a:pt x="1376602" y="9080370"/>
                      </a:cubicBezTo>
                      <a:cubicBezTo>
                        <a:pt x="1345768" y="9065981"/>
                        <a:pt x="1313562" y="9051592"/>
                        <a:pt x="1284098" y="9035146"/>
                      </a:cubicBezTo>
                      <a:cubicBezTo>
                        <a:pt x="1270259" y="9002414"/>
                        <a:pt x="1246229" y="8975019"/>
                        <a:pt x="1215578" y="8957033"/>
                      </a:cubicBezTo>
                      <a:cubicBezTo>
                        <a:pt x="1213523" y="8983071"/>
                        <a:pt x="1238876" y="8990608"/>
                        <a:pt x="1247782" y="9009108"/>
                      </a:cubicBezTo>
                      <a:cubicBezTo>
                        <a:pt x="1213523" y="8985811"/>
                        <a:pt x="1197762" y="8985127"/>
                        <a:pt x="1192966" y="8997460"/>
                      </a:cubicBezTo>
                      <a:cubicBezTo>
                        <a:pt x="1173095" y="8969366"/>
                        <a:pt x="1137464" y="8952236"/>
                        <a:pt x="1134038" y="8913180"/>
                      </a:cubicBezTo>
                      <a:cubicBezTo>
                        <a:pt x="1156650" y="8922772"/>
                        <a:pt x="1179948" y="8932365"/>
                        <a:pt x="1163503" y="8893994"/>
                      </a:cubicBezTo>
                      <a:cubicBezTo>
                        <a:pt x="1116223" y="8873437"/>
                        <a:pt x="1066887" y="8848770"/>
                        <a:pt x="1018239" y="8825473"/>
                      </a:cubicBezTo>
                      <a:cubicBezTo>
                        <a:pt x="1020293" y="8768601"/>
                        <a:pt x="923680" y="8770656"/>
                        <a:pt x="923680" y="8714469"/>
                      </a:cubicBezTo>
                      <a:cubicBezTo>
                        <a:pt x="944235" y="8708987"/>
                        <a:pt x="962052" y="8745989"/>
                        <a:pt x="968904" y="8723377"/>
                      </a:cubicBezTo>
                      <a:cubicBezTo>
                        <a:pt x="976441" y="8750785"/>
                        <a:pt x="1010016" y="8762434"/>
                        <a:pt x="1025775" y="8785046"/>
                      </a:cubicBezTo>
                      <a:cubicBezTo>
                        <a:pt x="1025775" y="8772712"/>
                        <a:pt x="1035369" y="8772712"/>
                        <a:pt x="1025775" y="8748730"/>
                      </a:cubicBezTo>
                      <a:lnTo>
                        <a:pt x="966163" y="8713099"/>
                      </a:lnTo>
                      <a:cubicBezTo>
                        <a:pt x="980552" y="8682950"/>
                        <a:pt x="925050" y="8658282"/>
                        <a:pt x="912031" y="8614429"/>
                      </a:cubicBezTo>
                      <a:cubicBezTo>
                        <a:pt x="980552" y="8670616"/>
                        <a:pt x="1033998" y="8765860"/>
                        <a:pt x="1102518" y="8751471"/>
                      </a:cubicBezTo>
                      <a:cubicBezTo>
                        <a:pt x="1069181" y="8708078"/>
                        <a:pt x="1029710" y="8669762"/>
                        <a:pt x="985349" y="8637726"/>
                      </a:cubicBezTo>
                      <a:cubicBezTo>
                        <a:pt x="943551" y="8598669"/>
                        <a:pt x="910661" y="8559612"/>
                        <a:pt x="929161" y="8525352"/>
                      </a:cubicBezTo>
                      <a:cubicBezTo>
                        <a:pt x="912685" y="8505550"/>
                        <a:pt x="892417" y="8489242"/>
                        <a:pt x="869548" y="8477387"/>
                      </a:cubicBezTo>
                      <a:cubicBezTo>
                        <a:pt x="870233" y="8488351"/>
                        <a:pt x="877086" y="8508222"/>
                        <a:pt x="866122" y="8502740"/>
                      </a:cubicBezTo>
                      <a:cubicBezTo>
                        <a:pt x="826248" y="8438667"/>
                        <a:pt x="782783" y="8376899"/>
                        <a:pt x="735933" y="8317734"/>
                      </a:cubicBezTo>
                      <a:cubicBezTo>
                        <a:pt x="711266" y="8286900"/>
                        <a:pt x="688653" y="8256751"/>
                        <a:pt x="667412" y="8225231"/>
                      </a:cubicBezTo>
                      <a:cubicBezTo>
                        <a:pt x="647549" y="8193372"/>
                        <a:pt x="629919" y="8160174"/>
                        <a:pt x="614650" y="8125876"/>
                      </a:cubicBezTo>
                      <a:cubicBezTo>
                        <a:pt x="613965" y="8139580"/>
                        <a:pt x="596150" y="8125876"/>
                        <a:pt x="589984" y="8125876"/>
                      </a:cubicBezTo>
                      <a:cubicBezTo>
                        <a:pt x="593409" y="8091615"/>
                        <a:pt x="553667" y="8074485"/>
                        <a:pt x="549556" y="8042966"/>
                      </a:cubicBezTo>
                      <a:cubicBezTo>
                        <a:pt x="580390" y="8060096"/>
                        <a:pt x="598205" y="8108061"/>
                        <a:pt x="602317" y="8075856"/>
                      </a:cubicBezTo>
                      <a:cubicBezTo>
                        <a:pt x="572167" y="8023095"/>
                        <a:pt x="545444" y="7968278"/>
                        <a:pt x="509815" y="7916203"/>
                      </a:cubicBezTo>
                      <a:cubicBezTo>
                        <a:pt x="501591" y="7879887"/>
                        <a:pt x="520778" y="7899072"/>
                        <a:pt x="515980" y="7870294"/>
                      </a:cubicBezTo>
                      <a:cubicBezTo>
                        <a:pt x="505017" y="7863442"/>
                        <a:pt x="500221" y="7870979"/>
                        <a:pt x="482405" y="7850423"/>
                      </a:cubicBezTo>
                      <a:cubicBezTo>
                        <a:pt x="481720" y="7825070"/>
                        <a:pt x="496109" y="7831922"/>
                        <a:pt x="489257" y="7794236"/>
                      </a:cubicBezTo>
                      <a:cubicBezTo>
                        <a:pt x="457053" y="7764086"/>
                        <a:pt x="463905" y="7759975"/>
                        <a:pt x="437867" y="7747641"/>
                      </a:cubicBezTo>
                      <a:cubicBezTo>
                        <a:pt x="446089" y="7722289"/>
                        <a:pt x="470757" y="7736678"/>
                        <a:pt x="479664" y="7712011"/>
                      </a:cubicBezTo>
                      <a:cubicBezTo>
                        <a:pt x="452196" y="7682352"/>
                        <a:pt x="433668" y="7645535"/>
                        <a:pt x="426218" y="7605804"/>
                      </a:cubicBezTo>
                      <a:lnTo>
                        <a:pt x="439237" y="7616082"/>
                      </a:lnTo>
                      <a:cubicBezTo>
                        <a:pt x="439922" y="7612655"/>
                        <a:pt x="441293" y="7607859"/>
                        <a:pt x="448146" y="7616082"/>
                      </a:cubicBezTo>
                      <a:cubicBezTo>
                        <a:pt x="437182" y="7638694"/>
                        <a:pt x="474183" y="7697621"/>
                        <a:pt x="479664" y="7679806"/>
                      </a:cubicBezTo>
                      <a:cubicBezTo>
                        <a:pt x="459437" y="7621728"/>
                        <a:pt x="428009" y="7568183"/>
                        <a:pt x="387161" y="7522208"/>
                      </a:cubicBezTo>
                      <a:cubicBezTo>
                        <a:pt x="402921" y="7503708"/>
                        <a:pt x="368661" y="7470818"/>
                        <a:pt x="387161" y="7458484"/>
                      </a:cubicBezTo>
                      <a:cubicBezTo>
                        <a:pt x="376198" y="7461910"/>
                        <a:pt x="357012" y="7442039"/>
                        <a:pt x="357012" y="7415316"/>
                      </a:cubicBezTo>
                      <a:cubicBezTo>
                        <a:pt x="387161" y="7447521"/>
                        <a:pt x="407032" y="7442039"/>
                        <a:pt x="407032" y="7400927"/>
                      </a:cubicBezTo>
                      <a:cubicBezTo>
                        <a:pt x="427589" y="7439298"/>
                        <a:pt x="444719" y="7473558"/>
                        <a:pt x="468016" y="7507819"/>
                      </a:cubicBezTo>
                      <a:cubicBezTo>
                        <a:pt x="469386" y="7479040"/>
                        <a:pt x="502961" y="7529745"/>
                        <a:pt x="493369" y="7479040"/>
                      </a:cubicBezTo>
                      <a:cubicBezTo>
                        <a:pt x="443754" y="7438615"/>
                        <a:pt x="407069" y="7384541"/>
                        <a:pt x="387848" y="7323498"/>
                      </a:cubicBezTo>
                      <a:cubicBezTo>
                        <a:pt x="372772" y="7331035"/>
                        <a:pt x="333030" y="7315276"/>
                        <a:pt x="326179" y="7254977"/>
                      </a:cubicBezTo>
                      <a:cubicBezTo>
                        <a:pt x="344678" y="7274848"/>
                        <a:pt x="348105" y="7298145"/>
                        <a:pt x="372087" y="7315276"/>
                      </a:cubicBezTo>
                      <a:cubicBezTo>
                        <a:pt x="383050" y="7306368"/>
                        <a:pt x="386476" y="7259773"/>
                        <a:pt x="376883" y="7252921"/>
                      </a:cubicBezTo>
                      <a:cubicBezTo>
                        <a:pt x="367290" y="7246069"/>
                        <a:pt x="343993" y="7263885"/>
                        <a:pt x="337826" y="7221402"/>
                      </a:cubicBezTo>
                      <a:cubicBezTo>
                        <a:pt x="348790" y="7235106"/>
                        <a:pt x="371402" y="7225513"/>
                        <a:pt x="348790" y="7198105"/>
                      </a:cubicBezTo>
                      <a:cubicBezTo>
                        <a:pt x="326179" y="7170697"/>
                        <a:pt x="324122" y="7207013"/>
                        <a:pt x="295325" y="7159733"/>
                      </a:cubicBezTo>
                      <a:cubicBezTo>
                        <a:pt x="294640" y="7132325"/>
                        <a:pt x="324807" y="7128899"/>
                        <a:pt x="310399" y="7105602"/>
                      </a:cubicBezTo>
                      <a:cubicBezTo>
                        <a:pt x="302862" y="7121362"/>
                        <a:pt x="259009" y="7096694"/>
                        <a:pt x="249417" y="7056952"/>
                      </a:cubicBezTo>
                      <a:cubicBezTo>
                        <a:pt x="259695" y="7035025"/>
                        <a:pt x="274084" y="7078879"/>
                        <a:pt x="280936" y="7070656"/>
                      </a:cubicBezTo>
                      <a:cubicBezTo>
                        <a:pt x="257638" y="7037766"/>
                        <a:pt x="302177" y="7040507"/>
                        <a:pt x="280936" y="7020636"/>
                      </a:cubicBezTo>
                      <a:cubicBezTo>
                        <a:pt x="253528" y="7054896"/>
                        <a:pt x="200081" y="6932930"/>
                        <a:pt x="195284" y="6874002"/>
                      </a:cubicBezTo>
                      <a:cubicBezTo>
                        <a:pt x="184292" y="6866132"/>
                        <a:pt x="169013" y="6868576"/>
                        <a:pt x="161025" y="6879483"/>
                      </a:cubicBezTo>
                      <a:cubicBezTo>
                        <a:pt x="161025" y="6842482"/>
                        <a:pt x="150060" y="6817129"/>
                        <a:pt x="134987" y="6832204"/>
                      </a:cubicBezTo>
                      <a:cubicBezTo>
                        <a:pt x="139782" y="6804796"/>
                        <a:pt x="117172" y="6780813"/>
                        <a:pt x="123338" y="6752720"/>
                      </a:cubicBezTo>
                      <a:cubicBezTo>
                        <a:pt x="164864" y="6802281"/>
                        <a:pt x="197128" y="6858915"/>
                        <a:pt x="218581" y="6919910"/>
                      </a:cubicBezTo>
                      <a:cubicBezTo>
                        <a:pt x="219953" y="6908262"/>
                        <a:pt x="228860" y="6915114"/>
                        <a:pt x="228860" y="6908262"/>
                      </a:cubicBezTo>
                      <a:cubicBezTo>
                        <a:pt x="150747" y="6754090"/>
                        <a:pt x="145265" y="6647198"/>
                        <a:pt x="60984" y="6485489"/>
                      </a:cubicBezTo>
                      <a:cubicBezTo>
                        <a:pt x="73317" y="6464247"/>
                        <a:pt x="59613" y="6445062"/>
                        <a:pt x="68522" y="6424506"/>
                      </a:cubicBezTo>
                      <a:cubicBezTo>
                        <a:pt x="110319" y="6476581"/>
                        <a:pt x="137043" y="6585529"/>
                        <a:pt x="193915" y="6622531"/>
                      </a:cubicBezTo>
                      <a:lnTo>
                        <a:pt x="198710" y="6601974"/>
                      </a:lnTo>
                      <a:cubicBezTo>
                        <a:pt x="141153" y="6496452"/>
                        <a:pt x="65780" y="6387504"/>
                        <a:pt x="87022" y="6273075"/>
                      </a:cubicBezTo>
                      <a:cubicBezTo>
                        <a:pt x="54132" y="6180571"/>
                        <a:pt x="12335" y="6038733"/>
                        <a:pt x="35632" y="5975009"/>
                      </a:cubicBezTo>
                      <a:cubicBezTo>
                        <a:pt x="23983" y="5975009"/>
                        <a:pt x="18502" y="5951027"/>
                        <a:pt x="18502" y="5924989"/>
                      </a:cubicBezTo>
                      <a:cubicBezTo>
                        <a:pt x="30835" y="5953768"/>
                        <a:pt x="41798" y="5964731"/>
                        <a:pt x="50021" y="5935267"/>
                      </a:cubicBezTo>
                      <a:cubicBezTo>
                        <a:pt x="44456" y="5908073"/>
                        <a:pt x="49090" y="5879781"/>
                        <a:pt x="63039" y="5855783"/>
                      </a:cubicBezTo>
                      <a:cubicBezTo>
                        <a:pt x="50706" y="5829745"/>
                        <a:pt x="54818" y="5805763"/>
                        <a:pt x="39058" y="5825634"/>
                      </a:cubicBezTo>
                      <a:cubicBezTo>
                        <a:pt x="44539" y="5839338"/>
                        <a:pt x="54132" y="5852357"/>
                        <a:pt x="50021" y="5866061"/>
                      </a:cubicBezTo>
                      <a:cubicBezTo>
                        <a:pt x="21928" y="5857839"/>
                        <a:pt x="26723" y="5783837"/>
                        <a:pt x="0" y="5744094"/>
                      </a:cubicBezTo>
                      <a:cubicBezTo>
                        <a:pt x="51391" y="5718742"/>
                        <a:pt x="42484" y="5584441"/>
                        <a:pt x="58928" y="5500160"/>
                      </a:cubicBezTo>
                      <a:cubicBezTo>
                        <a:pt x="81541" y="5517976"/>
                        <a:pt x="93874" y="5452196"/>
                        <a:pt x="106892" y="5415880"/>
                      </a:cubicBezTo>
                      <a:cubicBezTo>
                        <a:pt x="140469" y="5423417"/>
                        <a:pt x="167877" y="5473437"/>
                        <a:pt x="193230" y="5541958"/>
                      </a:cubicBezTo>
                      <a:cubicBezTo>
                        <a:pt x="182106" y="5457896"/>
                        <a:pt x="188877" y="5372432"/>
                        <a:pt x="213101" y="5291172"/>
                      </a:cubicBezTo>
                      <a:cubicBezTo>
                        <a:pt x="225607" y="5232414"/>
                        <a:pt x="231126" y="5172385"/>
                        <a:pt x="229545" y="5112332"/>
                      </a:cubicBezTo>
                      <a:cubicBezTo>
                        <a:pt x="230288" y="5094436"/>
                        <a:pt x="245212" y="5080424"/>
                        <a:pt x="263121" y="5080813"/>
                      </a:cubicBezTo>
                      <a:cubicBezTo>
                        <a:pt x="266712" y="5090623"/>
                        <a:pt x="271304" y="5100038"/>
                        <a:pt x="276825" y="5108907"/>
                      </a:cubicBezTo>
                      <a:cubicBezTo>
                        <a:pt x="296696" y="5137686"/>
                        <a:pt x="341252" y="5156186"/>
                        <a:pt x="330974" y="5197298"/>
                      </a:cubicBezTo>
                      <a:cubicBezTo>
                        <a:pt x="323437" y="5224022"/>
                        <a:pt x="298751" y="5240467"/>
                        <a:pt x="277509" y="5269245"/>
                      </a:cubicBezTo>
                      <a:cubicBezTo>
                        <a:pt x="256269" y="5298024"/>
                        <a:pt x="267232" y="5322006"/>
                        <a:pt x="298751" y="5337766"/>
                      </a:cubicBezTo>
                      <a:cubicBezTo>
                        <a:pt x="330289" y="5353526"/>
                        <a:pt x="363179" y="5368600"/>
                        <a:pt x="394699" y="5385045"/>
                      </a:cubicBezTo>
                      <a:cubicBezTo>
                        <a:pt x="406348" y="5391212"/>
                        <a:pt x="402921" y="5401491"/>
                        <a:pt x="387848" y="5409713"/>
                      </a:cubicBezTo>
                      <a:cubicBezTo>
                        <a:pt x="372772" y="5417935"/>
                        <a:pt x="350161" y="5422047"/>
                        <a:pt x="342624" y="5434381"/>
                      </a:cubicBezTo>
                      <a:cubicBezTo>
                        <a:pt x="329874" y="5474465"/>
                        <a:pt x="313813" y="5513427"/>
                        <a:pt x="294640" y="5550866"/>
                      </a:cubicBezTo>
                      <a:cubicBezTo>
                        <a:pt x="274084" y="5572107"/>
                        <a:pt x="226119" y="5574163"/>
                        <a:pt x="226119" y="5619387"/>
                      </a:cubicBezTo>
                      <a:cubicBezTo>
                        <a:pt x="237768" y="5657073"/>
                        <a:pt x="248045" y="5698186"/>
                        <a:pt x="259009" y="5738613"/>
                      </a:cubicBezTo>
                      <a:cubicBezTo>
                        <a:pt x="239138" y="5746150"/>
                        <a:pt x="241194" y="5708463"/>
                        <a:pt x="226805" y="5708463"/>
                      </a:cubicBezTo>
                      <a:cubicBezTo>
                        <a:pt x="217212" y="5766021"/>
                        <a:pt x="257638" y="5794114"/>
                        <a:pt x="252157" y="5862635"/>
                      </a:cubicBezTo>
                      <a:cubicBezTo>
                        <a:pt x="327548" y="5881136"/>
                        <a:pt x="322753" y="6155904"/>
                        <a:pt x="372772" y="6230592"/>
                      </a:cubicBezTo>
                      <a:cubicBezTo>
                        <a:pt x="370525" y="6294608"/>
                        <a:pt x="379097" y="6358545"/>
                        <a:pt x="398125" y="6419709"/>
                      </a:cubicBezTo>
                      <a:cubicBezTo>
                        <a:pt x="414775" y="6468825"/>
                        <a:pt x="434926" y="6516684"/>
                        <a:pt x="458423" y="6562917"/>
                      </a:cubicBezTo>
                      <a:cubicBezTo>
                        <a:pt x="456367" y="6538250"/>
                        <a:pt x="417310" y="6469729"/>
                        <a:pt x="448146" y="6469729"/>
                      </a:cubicBezTo>
                      <a:cubicBezTo>
                        <a:pt x="475554" y="6543732"/>
                        <a:pt x="476924" y="6609512"/>
                        <a:pt x="516666" y="6658847"/>
                      </a:cubicBezTo>
                      <a:cubicBezTo>
                        <a:pt x="525573" y="6725312"/>
                        <a:pt x="562576" y="6853445"/>
                        <a:pt x="594094" y="6853445"/>
                      </a:cubicBezTo>
                      <a:cubicBezTo>
                        <a:pt x="606428" y="6900725"/>
                        <a:pt x="580390" y="6847964"/>
                        <a:pt x="580390" y="6884965"/>
                      </a:cubicBezTo>
                      <a:cubicBezTo>
                        <a:pt x="599576" y="6931559"/>
                        <a:pt x="652337" y="6970616"/>
                        <a:pt x="648911" y="7022007"/>
                      </a:cubicBezTo>
                      <a:cubicBezTo>
                        <a:pt x="630410" y="7008988"/>
                        <a:pt x="630410" y="6945263"/>
                        <a:pt x="616706" y="6962394"/>
                      </a:cubicBezTo>
                      <a:cubicBezTo>
                        <a:pt x="628354" y="7007617"/>
                        <a:pt x="644114" y="7093268"/>
                        <a:pt x="668782" y="7055582"/>
                      </a:cubicBezTo>
                      <a:cubicBezTo>
                        <a:pt x="679967" y="7111983"/>
                        <a:pt x="698153" y="7166767"/>
                        <a:pt x="722914" y="7218661"/>
                      </a:cubicBezTo>
                      <a:cubicBezTo>
                        <a:pt x="746896" y="7271422"/>
                        <a:pt x="770879" y="7324183"/>
                        <a:pt x="799657" y="7374888"/>
                      </a:cubicBezTo>
                      <a:cubicBezTo>
                        <a:pt x="838028" y="7374888"/>
                        <a:pt x="902439" y="7450262"/>
                        <a:pt x="941494" y="7511930"/>
                      </a:cubicBezTo>
                      <a:cubicBezTo>
                        <a:pt x="950184" y="7497664"/>
                        <a:pt x="966984" y="7490504"/>
                        <a:pt x="983293" y="7494114"/>
                      </a:cubicBezTo>
                      <a:cubicBezTo>
                        <a:pt x="985654" y="7490262"/>
                        <a:pt x="987498" y="7486115"/>
                        <a:pt x="988774" y="7481781"/>
                      </a:cubicBezTo>
                      <a:cubicBezTo>
                        <a:pt x="981957" y="7469073"/>
                        <a:pt x="972906" y="7457700"/>
                        <a:pt x="962052" y="7448206"/>
                      </a:cubicBezTo>
                      <a:cubicBezTo>
                        <a:pt x="957684" y="7446706"/>
                        <a:pt x="953537" y="7444632"/>
                        <a:pt x="949717" y="7442039"/>
                      </a:cubicBezTo>
                      <a:cubicBezTo>
                        <a:pt x="946291" y="7461910"/>
                        <a:pt x="936013" y="7464651"/>
                        <a:pt x="918197" y="7449576"/>
                      </a:cubicBezTo>
                      <a:cubicBezTo>
                        <a:pt x="899885" y="7390527"/>
                        <a:pt x="873112" y="7334442"/>
                        <a:pt x="838713" y="7283071"/>
                      </a:cubicBezTo>
                      <a:cubicBezTo>
                        <a:pt x="838713" y="7262514"/>
                        <a:pt x="850363" y="7269366"/>
                        <a:pt x="850363" y="7250866"/>
                      </a:cubicBezTo>
                      <a:cubicBezTo>
                        <a:pt x="835287" y="7247440"/>
                        <a:pt x="831176" y="7238532"/>
                        <a:pt x="827066" y="7226884"/>
                      </a:cubicBezTo>
                      <a:cubicBezTo>
                        <a:pt x="825864" y="7232776"/>
                        <a:pt x="824027" y="7238520"/>
                        <a:pt x="821583" y="7244014"/>
                      </a:cubicBezTo>
                      <a:cubicBezTo>
                        <a:pt x="818512" y="7249414"/>
                        <a:pt x="814578" y="7254275"/>
                        <a:pt x="809935" y="7258403"/>
                      </a:cubicBezTo>
                      <a:cubicBezTo>
                        <a:pt x="803768" y="7250866"/>
                        <a:pt x="792120" y="7242643"/>
                        <a:pt x="792120" y="7235106"/>
                      </a:cubicBezTo>
                      <a:cubicBezTo>
                        <a:pt x="790129" y="7213620"/>
                        <a:pt x="792458" y="7191953"/>
                        <a:pt x="798972" y="7171382"/>
                      </a:cubicBezTo>
                      <a:cubicBezTo>
                        <a:pt x="798497" y="7165110"/>
                        <a:pt x="797347" y="7158907"/>
                        <a:pt x="795546" y="7152881"/>
                      </a:cubicBezTo>
                      <a:lnTo>
                        <a:pt x="803768" y="7162474"/>
                      </a:lnTo>
                      <a:cubicBezTo>
                        <a:pt x="819527" y="7137807"/>
                        <a:pt x="818842" y="7124103"/>
                        <a:pt x="793489" y="7108343"/>
                      </a:cubicBezTo>
                      <a:cubicBezTo>
                        <a:pt x="768138" y="7092583"/>
                        <a:pt x="733192" y="7077508"/>
                        <a:pt x="715377" y="7064489"/>
                      </a:cubicBezTo>
                      <a:cubicBezTo>
                        <a:pt x="697560" y="7051471"/>
                        <a:pt x="677689" y="7037081"/>
                        <a:pt x="677689" y="7007617"/>
                      </a:cubicBezTo>
                      <a:cubicBezTo>
                        <a:pt x="687969" y="7002136"/>
                        <a:pt x="700986" y="6998709"/>
                        <a:pt x="705098" y="6989802"/>
                      </a:cubicBezTo>
                      <a:cubicBezTo>
                        <a:pt x="717431" y="6962394"/>
                        <a:pt x="724285" y="6934985"/>
                        <a:pt x="764027" y="6934985"/>
                      </a:cubicBezTo>
                      <a:lnTo>
                        <a:pt x="777046" y="6934985"/>
                      </a:lnTo>
                      <a:cubicBezTo>
                        <a:pt x="774558" y="6926068"/>
                        <a:pt x="773403" y="6916832"/>
                        <a:pt x="773618" y="6907577"/>
                      </a:cubicBezTo>
                      <a:cubicBezTo>
                        <a:pt x="780229" y="6915761"/>
                        <a:pt x="787569" y="6923329"/>
                        <a:pt x="795546" y="6930189"/>
                      </a:cubicBezTo>
                      <a:cubicBezTo>
                        <a:pt x="801279" y="6927322"/>
                        <a:pt x="806400" y="6923365"/>
                        <a:pt x="810620" y="6918540"/>
                      </a:cubicBezTo>
                      <a:cubicBezTo>
                        <a:pt x="807194" y="6880854"/>
                        <a:pt x="773618" y="6852760"/>
                        <a:pt x="790063" y="6812333"/>
                      </a:cubicBezTo>
                      <a:cubicBezTo>
                        <a:pt x="781842" y="6802740"/>
                        <a:pt x="778416" y="6813704"/>
                        <a:pt x="768822" y="6798629"/>
                      </a:cubicBezTo>
                      <a:cubicBezTo>
                        <a:pt x="774944" y="6756684"/>
                        <a:pt x="769739" y="6713865"/>
                        <a:pt x="753748" y="6674607"/>
                      </a:cubicBezTo>
                      <a:lnTo>
                        <a:pt x="744155" y="6674607"/>
                      </a:lnTo>
                      <a:cubicBezTo>
                        <a:pt x="733877" y="6673921"/>
                        <a:pt x="716061" y="6663643"/>
                        <a:pt x="716061" y="6657476"/>
                      </a:cubicBezTo>
                      <a:cubicBezTo>
                        <a:pt x="713693" y="6640248"/>
                        <a:pt x="717582" y="6622743"/>
                        <a:pt x="727024" y="6608141"/>
                      </a:cubicBezTo>
                      <a:cubicBezTo>
                        <a:pt x="733315" y="6601624"/>
                        <a:pt x="739947" y="6595449"/>
                        <a:pt x="746896" y="6589640"/>
                      </a:cubicBezTo>
                      <a:cubicBezTo>
                        <a:pt x="741987" y="6562981"/>
                        <a:pt x="740835" y="6535765"/>
                        <a:pt x="743470" y="6508786"/>
                      </a:cubicBezTo>
                      <a:lnTo>
                        <a:pt x="735248" y="6514953"/>
                      </a:lnTo>
                      <a:cubicBezTo>
                        <a:pt x="731822" y="6517009"/>
                        <a:pt x="712636" y="6506045"/>
                        <a:pt x="712636" y="6500564"/>
                      </a:cubicBezTo>
                      <a:cubicBezTo>
                        <a:pt x="712636" y="6460136"/>
                        <a:pt x="712636" y="6419024"/>
                        <a:pt x="712636" y="6377912"/>
                      </a:cubicBezTo>
                      <a:cubicBezTo>
                        <a:pt x="722914" y="6373115"/>
                        <a:pt x="732507" y="6369689"/>
                        <a:pt x="742099" y="6364207"/>
                      </a:cubicBezTo>
                      <a:cubicBezTo>
                        <a:pt x="789378" y="6336799"/>
                        <a:pt x="787323" y="6264167"/>
                        <a:pt x="848307" y="6249778"/>
                      </a:cubicBezTo>
                      <a:cubicBezTo>
                        <a:pt x="855591" y="6208322"/>
                        <a:pt x="869471" y="6168301"/>
                        <a:pt x="889420" y="6131237"/>
                      </a:cubicBezTo>
                      <a:cubicBezTo>
                        <a:pt x="895232" y="6122256"/>
                        <a:pt x="898326" y="6111786"/>
                        <a:pt x="898326" y="6101088"/>
                      </a:cubicBezTo>
                      <a:lnTo>
                        <a:pt x="894215" y="6075049"/>
                      </a:lnTo>
                      <a:cubicBezTo>
                        <a:pt x="891171" y="6064255"/>
                        <a:pt x="885524" y="6054373"/>
                        <a:pt x="877770" y="6046271"/>
                      </a:cubicBezTo>
                      <a:cubicBezTo>
                        <a:pt x="864066" y="6031881"/>
                        <a:pt x="855843" y="5999677"/>
                        <a:pt x="822268" y="6022974"/>
                      </a:cubicBezTo>
                      <a:cubicBezTo>
                        <a:pt x="796615" y="6039267"/>
                        <a:pt x="769823" y="6053693"/>
                        <a:pt x="742099" y="6066142"/>
                      </a:cubicBezTo>
                      <a:cubicBezTo>
                        <a:pt x="698246" y="6088068"/>
                        <a:pt x="673578" y="6075050"/>
                        <a:pt x="673578" y="6023659"/>
                      </a:cubicBezTo>
                      <a:cubicBezTo>
                        <a:pt x="660564" y="5968770"/>
                        <a:pt x="674004" y="5910953"/>
                        <a:pt x="709894" y="5867432"/>
                      </a:cubicBezTo>
                      <a:cubicBezTo>
                        <a:pt x="725129" y="5848426"/>
                        <a:pt x="736322" y="5826508"/>
                        <a:pt x="742785" y="5803022"/>
                      </a:cubicBezTo>
                      <a:cubicBezTo>
                        <a:pt x="752377" y="5776984"/>
                        <a:pt x="753748" y="5755743"/>
                        <a:pt x="714692" y="5749576"/>
                      </a:cubicBezTo>
                      <a:cubicBezTo>
                        <a:pt x="675634" y="5743409"/>
                        <a:pt x="681801" y="5725594"/>
                        <a:pt x="698932" y="5701611"/>
                      </a:cubicBezTo>
                      <a:cubicBezTo>
                        <a:pt x="705143" y="5691314"/>
                        <a:pt x="708016" y="5679346"/>
                        <a:pt x="707153" y="5667351"/>
                      </a:cubicBezTo>
                      <a:cubicBezTo>
                        <a:pt x="707153" y="5648851"/>
                        <a:pt x="681801" y="5630350"/>
                        <a:pt x="668782" y="5638572"/>
                      </a:cubicBezTo>
                      <a:cubicBezTo>
                        <a:pt x="649107" y="5651502"/>
                        <a:pt x="630123" y="5665453"/>
                        <a:pt x="611909" y="5680370"/>
                      </a:cubicBezTo>
                      <a:cubicBezTo>
                        <a:pt x="601631" y="5687907"/>
                        <a:pt x="588612" y="5702982"/>
                        <a:pt x="584501" y="5702982"/>
                      </a:cubicBezTo>
                      <a:cubicBezTo>
                        <a:pt x="567747" y="5696154"/>
                        <a:pt x="553427" y="5684458"/>
                        <a:pt x="543389" y="5669407"/>
                      </a:cubicBezTo>
                      <a:cubicBezTo>
                        <a:pt x="526259" y="5642683"/>
                        <a:pt x="513925" y="5605682"/>
                        <a:pt x="499535" y="5574163"/>
                      </a:cubicBezTo>
                      <a:cubicBezTo>
                        <a:pt x="549556" y="5527569"/>
                        <a:pt x="511184" y="5453566"/>
                        <a:pt x="554352" y="5402861"/>
                      </a:cubicBezTo>
                      <a:cubicBezTo>
                        <a:pt x="572963" y="5372192"/>
                        <a:pt x="588130" y="5339561"/>
                        <a:pt x="599576" y="5305561"/>
                      </a:cubicBezTo>
                      <a:cubicBezTo>
                        <a:pt x="626299" y="5251430"/>
                        <a:pt x="665356" y="5198669"/>
                        <a:pt x="609854" y="5139056"/>
                      </a:cubicBezTo>
                      <a:cubicBezTo>
                        <a:pt x="601370" y="5128694"/>
                        <a:pt x="599022" y="5114608"/>
                        <a:pt x="603687" y="5102055"/>
                      </a:cubicBezTo>
                      <a:cubicBezTo>
                        <a:pt x="655078" y="5023285"/>
                        <a:pt x="635892" y="4935578"/>
                        <a:pt x="635892" y="4850614"/>
                      </a:cubicBezTo>
                      <a:cubicBezTo>
                        <a:pt x="637262" y="4828687"/>
                        <a:pt x="635892" y="4794427"/>
                        <a:pt x="616021" y="4791000"/>
                      </a:cubicBezTo>
                      <a:cubicBezTo>
                        <a:pt x="596150" y="4787575"/>
                        <a:pt x="572167" y="4808131"/>
                        <a:pt x="550926" y="4819779"/>
                      </a:cubicBezTo>
                      <a:cubicBezTo>
                        <a:pt x="533514" y="4826273"/>
                        <a:pt x="522773" y="4843800"/>
                        <a:pt x="524888" y="4862262"/>
                      </a:cubicBezTo>
                      <a:cubicBezTo>
                        <a:pt x="527629" y="4904060"/>
                        <a:pt x="515980" y="4947912"/>
                        <a:pt x="553667" y="4982858"/>
                      </a:cubicBezTo>
                      <a:cubicBezTo>
                        <a:pt x="555463" y="4984665"/>
                        <a:pt x="557023" y="4986693"/>
                        <a:pt x="558309" y="4988893"/>
                      </a:cubicBezTo>
                      <a:cubicBezTo>
                        <a:pt x="566714" y="5003267"/>
                        <a:pt x="561874" y="5021733"/>
                        <a:pt x="547500" y="5030108"/>
                      </a:cubicBezTo>
                      <a:cubicBezTo>
                        <a:pt x="542704" y="5033534"/>
                        <a:pt x="528999" y="5015747"/>
                        <a:pt x="518721" y="5015748"/>
                      </a:cubicBezTo>
                      <a:cubicBezTo>
                        <a:pt x="514963" y="5015189"/>
                        <a:pt x="511248" y="5014376"/>
                        <a:pt x="507599" y="5013315"/>
                      </a:cubicBezTo>
                      <a:cubicBezTo>
                        <a:pt x="462903" y="5000320"/>
                        <a:pt x="437206" y="4953552"/>
                        <a:pt x="450200" y="4908856"/>
                      </a:cubicBezTo>
                      <a:cubicBezTo>
                        <a:pt x="467968" y="4827235"/>
                        <a:pt x="497270" y="4748560"/>
                        <a:pt x="537222" y="4675201"/>
                      </a:cubicBezTo>
                      <a:cubicBezTo>
                        <a:pt x="550926" y="4656014"/>
                        <a:pt x="555037" y="4627920"/>
                        <a:pt x="571482" y="4612845"/>
                      </a:cubicBezTo>
                      <a:cubicBezTo>
                        <a:pt x="624992" y="4568945"/>
                        <a:pt x="650008" y="4499162"/>
                        <a:pt x="636577" y="4431265"/>
                      </a:cubicBezTo>
                      <a:cubicBezTo>
                        <a:pt x="632502" y="4381961"/>
                        <a:pt x="650289" y="4333357"/>
                        <a:pt x="685227" y="4298333"/>
                      </a:cubicBezTo>
                      <a:cubicBezTo>
                        <a:pt x="726340" y="4241461"/>
                        <a:pt x="726340" y="4162661"/>
                        <a:pt x="772248" y="4104417"/>
                      </a:cubicBezTo>
                      <a:cubicBezTo>
                        <a:pt x="788009" y="4084546"/>
                        <a:pt x="763340" y="4074269"/>
                        <a:pt x="752377" y="4062620"/>
                      </a:cubicBezTo>
                      <a:cubicBezTo>
                        <a:pt x="745183" y="4052614"/>
                        <a:pt x="734788" y="4045362"/>
                        <a:pt x="722914" y="4042063"/>
                      </a:cubicBezTo>
                      <a:cubicBezTo>
                        <a:pt x="674949" y="4036582"/>
                        <a:pt x="680430" y="4016025"/>
                        <a:pt x="701673" y="3984506"/>
                      </a:cubicBezTo>
                      <a:cubicBezTo>
                        <a:pt x="713001" y="3968770"/>
                        <a:pt x="711565" y="3947206"/>
                        <a:pt x="698246" y="3933115"/>
                      </a:cubicBezTo>
                      <a:cubicBezTo>
                        <a:pt x="679334" y="3908582"/>
                        <a:pt x="671175" y="3877431"/>
                        <a:pt x="675634" y="3846778"/>
                      </a:cubicBezTo>
                      <a:cubicBezTo>
                        <a:pt x="676319" y="3807721"/>
                        <a:pt x="678375" y="3770034"/>
                        <a:pt x="731822" y="3807721"/>
                      </a:cubicBezTo>
                      <a:cubicBezTo>
                        <a:pt x="751692" y="3780997"/>
                        <a:pt x="757859" y="3747422"/>
                        <a:pt x="800342" y="3730977"/>
                      </a:cubicBezTo>
                      <a:cubicBezTo>
                        <a:pt x="831861" y="3721383"/>
                        <a:pt x="846251" y="3665197"/>
                        <a:pt x="890104" y="3652862"/>
                      </a:cubicBezTo>
                      <a:cubicBezTo>
                        <a:pt x="895586" y="3651492"/>
                        <a:pt x="899011" y="3644640"/>
                        <a:pt x="903808" y="3640529"/>
                      </a:cubicBezTo>
                      <a:cubicBezTo>
                        <a:pt x="954513" y="3603527"/>
                        <a:pt x="918882" y="3528840"/>
                        <a:pt x="972330" y="3493208"/>
                      </a:cubicBezTo>
                      <a:cubicBezTo>
                        <a:pt x="968904" y="3454150"/>
                        <a:pt x="978496" y="3413723"/>
                        <a:pt x="961365" y="3385629"/>
                      </a:cubicBezTo>
                      <a:cubicBezTo>
                        <a:pt x="923811" y="3320851"/>
                        <a:pt x="928670" y="3239887"/>
                        <a:pt x="973700" y="3180065"/>
                      </a:cubicBezTo>
                      <a:cubicBezTo>
                        <a:pt x="979181" y="3176640"/>
                        <a:pt x="979181" y="3172528"/>
                        <a:pt x="979181" y="3168418"/>
                      </a:cubicBezTo>
                      <a:cubicBezTo>
                        <a:pt x="955198" y="3180751"/>
                        <a:pt x="946976" y="3203362"/>
                        <a:pt x="932588" y="3222549"/>
                      </a:cubicBezTo>
                      <a:cubicBezTo>
                        <a:pt x="940124" y="3183491"/>
                        <a:pt x="964791" y="3154712"/>
                        <a:pt x="970959" y="3114970"/>
                      </a:cubicBezTo>
                      <a:cubicBezTo>
                        <a:pt x="913402" y="3150601"/>
                        <a:pt x="909976" y="3222549"/>
                        <a:pt x="875029" y="3273940"/>
                      </a:cubicBezTo>
                      <a:cubicBezTo>
                        <a:pt x="856529" y="3252013"/>
                        <a:pt x="838713" y="3323276"/>
                        <a:pt x="819527" y="3337665"/>
                      </a:cubicBezTo>
                      <a:cubicBezTo>
                        <a:pt x="808564" y="3321905"/>
                        <a:pt x="822954" y="3255439"/>
                        <a:pt x="798287" y="3269143"/>
                      </a:cubicBezTo>
                      <a:cubicBezTo>
                        <a:pt x="800342" y="3317794"/>
                        <a:pt x="769507" y="3346573"/>
                        <a:pt x="756489" y="3386313"/>
                      </a:cubicBezTo>
                      <a:cubicBezTo>
                        <a:pt x="758544" y="3426743"/>
                        <a:pt x="761285" y="3408927"/>
                        <a:pt x="770879" y="3437706"/>
                      </a:cubicBezTo>
                      <a:cubicBezTo>
                        <a:pt x="739359" y="3454836"/>
                        <a:pt x="743470" y="3457577"/>
                        <a:pt x="708525" y="3488412"/>
                      </a:cubicBezTo>
                      <a:cubicBezTo>
                        <a:pt x="708525" y="3454150"/>
                        <a:pt x="699616" y="3464428"/>
                        <a:pt x="685912" y="3443873"/>
                      </a:cubicBezTo>
                      <a:cubicBezTo>
                        <a:pt x="696875" y="3413723"/>
                        <a:pt x="724285" y="3393167"/>
                        <a:pt x="718803" y="3353425"/>
                      </a:cubicBezTo>
                      <a:cubicBezTo>
                        <a:pt x="747284" y="3323023"/>
                        <a:pt x="770447" y="3288045"/>
                        <a:pt x="787323" y="3249957"/>
                      </a:cubicBezTo>
                      <a:cubicBezTo>
                        <a:pt x="808256" y="3208453"/>
                        <a:pt x="832307" y="3168596"/>
                        <a:pt x="859270" y="3130730"/>
                      </a:cubicBezTo>
                      <a:cubicBezTo>
                        <a:pt x="853788" y="3059469"/>
                        <a:pt x="914772" y="3031374"/>
                        <a:pt x="936013" y="2977928"/>
                      </a:cubicBezTo>
                      <a:cubicBezTo>
                        <a:pt x="925735" y="2983410"/>
                        <a:pt x="916143" y="2987521"/>
                        <a:pt x="921624" y="2967651"/>
                      </a:cubicBezTo>
                      <a:cubicBezTo>
                        <a:pt x="947661" y="2955316"/>
                        <a:pt x="944920" y="2922426"/>
                        <a:pt x="975070" y="2912832"/>
                      </a:cubicBezTo>
                      <a:cubicBezTo>
                        <a:pt x="982608" y="2922426"/>
                        <a:pt x="976441" y="2956001"/>
                        <a:pt x="1003163" y="2933388"/>
                      </a:cubicBezTo>
                      <a:cubicBezTo>
                        <a:pt x="1004534" y="2923111"/>
                        <a:pt x="1014126" y="2916258"/>
                        <a:pt x="1014126" y="2906665"/>
                      </a:cubicBezTo>
                      <a:cubicBezTo>
                        <a:pt x="1029202" y="2851849"/>
                        <a:pt x="985349" y="2894332"/>
                        <a:pt x="1000422" y="2838144"/>
                      </a:cubicBezTo>
                      <a:cubicBezTo>
                        <a:pt x="1031258" y="2817587"/>
                        <a:pt x="1036054" y="2810051"/>
                        <a:pt x="1042906" y="2764141"/>
                      </a:cubicBezTo>
                      <a:cubicBezTo>
                        <a:pt x="1049914" y="2758750"/>
                        <a:pt x="1059055" y="2756973"/>
                        <a:pt x="1067573" y="2759346"/>
                      </a:cubicBezTo>
                      <a:cubicBezTo>
                        <a:pt x="1078536" y="2736049"/>
                        <a:pt x="1079906" y="2704529"/>
                        <a:pt x="1096351" y="2685343"/>
                      </a:cubicBezTo>
                      <a:cubicBezTo>
                        <a:pt x="1128556" y="2700418"/>
                        <a:pt x="1064832" y="2757975"/>
                        <a:pt x="1044961" y="2801143"/>
                      </a:cubicBezTo>
                      <a:cubicBezTo>
                        <a:pt x="1060721" y="2795662"/>
                        <a:pt x="1044961" y="2838144"/>
                        <a:pt x="1074426" y="2812106"/>
                      </a:cubicBezTo>
                      <a:cubicBezTo>
                        <a:pt x="1086758" y="2766198"/>
                        <a:pt x="1119649" y="2736733"/>
                        <a:pt x="1134038" y="2692195"/>
                      </a:cubicBezTo>
                      <a:cubicBezTo>
                        <a:pt x="1161447" y="2660676"/>
                        <a:pt x="1167614" y="2688084"/>
                        <a:pt x="1174466" y="2640119"/>
                      </a:cubicBezTo>
                      <a:cubicBezTo>
                        <a:pt x="1196392" y="2626415"/>
                        <a:pt x="1189540" y="2649027"/>
                        <a:pt x="1216264" y="2626415"/>
                      </a:cubicBezTo>
                      <a:cubicBezTo>
                        <a:pt x="1216949" y="2596266"/>
                        <a:pt x="1234079" y="2581877"/>
                        <a:pt x="1238876" y="2557896"/>
                      </a:cubicBezTo>
                      <a:cubicBezTo>
                        <a:pt x="1246790" y="2554140"/>
                        <a:pt x="1255467" y="2552263"/>
                        <a:pt x="1264227" y="2552414"/>
                      </a:cubicBezTo>
                      <a:lnTo>
                        <a:pt x="1272451" y="2552414"/>
                      </a:lnTo>
                      <a:cubicBezTo>
                        <a:pt x="1281649" y="2548278"/>
                        <a:pt x="1288806" y="2540627"/>
                        <a:pt x="1292321" y="2531172"/>
                      </a:cubicBezTo>
                      <a:cubicBezTo>
                        <a:pt x="1271080" y="2533228"/>
                        <a:pt x="1245727" y="2540080"/>
                        <a:pt x="1262172" y="2492116"/>
                      </a:cubicBezTo>
                      <a:cubicBezTo>
                        <a:pt x="1303284" y="2502394"/>
                        <a:pt x="1297118" y="2454429"/>
                        <a:pt x="1339600" y="2461281"/>
                      </a:cubicBezTo>
                      <a:cubicBezTo>
                        <a:pt x="1340970" y="2420854"/>
                        <a:pt x="1348509" y="2427706"/>
                        <a:pt x="1367694" y="2385223"/>
                      </a:cubicBezTo>
                      <a:cubicBezTo>
                        <a:pt x="1343712" y="2397557"/>
                        <a:pt x="1310137" y="2467448"/>
                        <a:pt x="1295747" y="2446207"/>
                      </a:cubicBezTo>
                      <a:cubicBezTo>
                        <a:pt x="1331294" y="2402321"/>
                        <a:pt x="1369268" y="2360458"/>
                        <a:pt x="1409491" y="2320814"/>
                      </a:cubicBezTo>
                      <a:cubicBezTo>
                        <a:pt x="1383453" y="2302998"/>
                        <a:pt x="1489662" y="2213922"/>
                        <a:pt x="1520495" y="2165958"/>
                      </a:cubicBezTo>
                      <a:cubicBezTo>
                        <a:pt x="1495827" y="2181031"/>
                        <a:pt x="1458141" y="2211181"/>
                        <a:pt x="1427307" y="2234479"/>
                      </a:cubicBezTo>
                      <a:cubicBezTo>
                        <a:pt x="1396473" y="2257776"/>
                        <a:pt x="1368379" y="2270794"/>
                        <a:pt x="1368379" y="2242700"/>
                      </a:cubicBezTo>
                      <a:cubicBezTo>
                        <a:pt x="1353853" y="2256229"/>
                        <a:pt x="1343408" y="2273558"/>
                        <a:pt x="1338231" y="2292720"/>
                      </a:cubicBezTo>
                      <a:cubicBezTo>
                        <a:pt x="1353990" y="2285183"/>
                        <a:pt x="1359472" y="2289980"/>
                        <a:pt x="1359472" y="2300943"/>
                      </a:cubicBezTo>
                      <a:cubicBezTo>
                        <a:pt x="1299173" y="2348907"/>
                        <a:pt x="1356730" y="2357815"/>
                        <a:pt x="1306710" y="2407150"/>
                      </a:cubicBezTo>
                      <a:cubicBezTo>
                        <a:pt x="1314933" y="2380428"/>
                        <a:pt x="1321785" y="2355760"/>
                        <a:pt x="1301914" y="2363982"/>
                      </a:cubicBezTo>
                      <a:cubicBezTo>
                        <a:pt x="1290727" y="2372552"/>
                        <a:pt x="1280400" y="2382190"/>
                        <a:pt x="1271080" y="2392760"/>
                      </a:cubicBezTo>
                      <a:cubicBezTo>
                        <a:pt x="1266968" y="2407150"/>
                        <a:pt x="1264227" y="2420854"/>
                        <a:pt x="1260801" y="2435243"/>
                      </a:cubicBezTo>
                      <a:cubicBezTo>
                        <a:pt x="1234079" y="2450318"/>
                        <a:pt x="1218319" y="2474300"/>
                        <a:pt x="1192280" y="2489375"/>
                      </a:cubicBezTo>
                      <a:cubicBezTo>
                        <a:pt x="1192280" y="2451003"/>
                        <a:pt x="1221060" y="2437984"/>
                        <a:pt x="1227911" y="2405779"/>
                      </a:cubicBezTo>
                      <a:cubicBezTo>
                        <a:pt x="1210769" y="2414932"/>
                        <a:pt x="1196527" y="2428698"/>
                        <a:pt x="1186799" y="2445521"/>
                      </a:cubicBezTo>
                      <a:lnTo>
                        <a:pt x="1172409" y="2509246"/>
                      </a:lnTo>
                      <a:cubicBezTo>
                        <a:pt x="1187484" y="2494171"/>
                        <a:pt x="1196392" y="2489375"/>
                        <a:pt x="1196392" y="2509246"/>
                      </a:cubicBezTo>
                      <a:cubicBezTo>
                        <a:pt x="1152493" y="2549981"/>
                        <a:pt x="1113825" y="2596014"/>
                        <a:pt x="1081277" y="2646286"/>
                      </a:cubicBezTo>
                      <a:cubicBezTo>
                        <a:pt x="1078272" y="2709857"/>
                        <a:pt x="1048377" y="2769149"/>
                        <a:pt x="999053" y="2809365"/>
                      </a:cubicBezTo>
                      <a:cubicBezTo>
                        <a:pt x="951219" y="2852530"/>
                        <a:pt x="916143" y="2907989"/>
                        <a:pt x="897641" y="2969705"/>
                      </a:cubicBezTo>
                      <a:cubicBezTo>
                        <a:pt x="907919" y="2927223"/>
                        <a:pt x="899011" y="2916944"/>
                        <a:pt x="890104" y="2905980"/>
                      </a:cubicBezTo>
                      <a:cubicBezTo>
                        <a:pt x="938068" y="2866238"/>
                        <a:pt x="1007274" y="2806624"/>
                        <a:pt x="996996" y="2759346"/>
                      </a:cubicBezTo>
                      <a:cubicBezTo>
                        <a:pt x="1028699" y="2742010"/>
                        <a:pt x="1053041" y="2713771"/>
                        <a:pt x="1065518" y="2679862"/>
                      </a:cubicBezTo>
                      <a:cubicBezTo>
                        <a:pt x="1046332" y="2673695"/>
                        <a:pt x="1031258" y="2725770"/>
                        <a:pt x="1014812" y="2701103"/>
                      </a:cubicBezTo>
                      <a:cubicBezTo>
                        <a:pt x="1020978" y="2760716"/>
                        <a:pt x="937384" y="2764141"/>
                        <a:pt x="965478" y="2807310"/>
                      </a:cubicBezTo>
                      <a:cubicBezTo>
                        <a:pt x="913402" y="2831978"/>
                        <a:pt x="903808" y="2888165"/>
                        <a:pt x="864752" y="2923111"/>
                      </a:cubicBezTo>
                      <a:cubicBezTo>
                        <a:pt x="868863" y="2895017"/>
                        <a:pt x="885307" y="2878572"/>
                        <a:pt x="861326" y="2885424"/>
                      </a:cubicBezTo>
                      <a:cubicBezTo>
                        <a:pt x="856529" y="2913517"/>
                        <a:pt x="832546" y="2908721"/>
                        <a:pt x="827066" y="2908721"/>
                      </a:cubicBezTo>
                      <a:cubicBezTo>
                        <a:pt x="845566" y="2918314"/>
                        <a:pt x="806509" y="2941612"/>
                        <a:pt x="810620" y="2977243"/>
                      </a:cubicBezTo>
                      <a:cubicBezTo>
                        <a:pt x="824324" y="2956687"/>
                        <a:pt x="834603" y="2951204"/>
                        <a:pt x="834603" y="2970389"/>
                      </a:cubicBezTo>
                      <a:cubicBezTo>
                        <a:pt x="803768" y="2999169"/>
                        <a:pt x="798972" y="3047134"/>
                        <a:pt x="755803" y="3067691"/>
                      </a:cubicBezTo>
                      <a:cubicBezTo>
                        <a:pt x="755803" y="3052615"/>
                        <a:pt x="761970" y="3025207"/>
                        <a:pt x="751007" y="3030689"/>
                      </a:cubicBezTo>
                      <a:cubicBezTo>
                        <a:pt x="727024" y="3077283"/>
                        <a:pt x="744155" y="3082079"/>
                        <a:pt x="727024" y="3130045"/>
                      </a:cubicBezTo>
                      <a:cubicBezTo>
                        <a:pt x="683856" y="3136897"/>
                        <a:pt x="675634" y="3202678"/>
                        <a:pt x="628354" y="3216382"/>
                      </a:cubicBezTo>
                      <a:cubicBezTo>
                        <a:pt x="617391" y="3262976"/>
                        <a:pt x="565315" y="3306144"/>
                        <a:pt x="553667" y="3331498"/>
                      </a:cubicBezTo>
                      <a:cubicBezTo>
                        <a:pt x="572853" y="3312997"/>
                        <a:pt x="554352" y="3293812"/>
                        <a:pt x="547500" y="3293812"/>
                      </a:cubicBezTo>
                      <a:cubicBezTo>
                        <a:pt x="533111" y="3323276"/>
                        <a:pt x="478979" y="3366444"/>
                        <a:pt x="513925" y="3362331"/>
                      </a:cubicBezTo>
                      <a:cubicBezTo>
                        <a:pt x="482405" y="3409612"/>
                        <a:pt x="496795" y="3366444"/>
                        <a:pt x="474183" y="3373981"/>
                      </a:cubicBezTo>
                      <a:cubicBezTo>
                        <a:pt x="476924" y="3402074"/>
                        <a:pt x="443348" y="3410982"/>
                        <a:pt x="443348" y="3435651"/>
                      </a:cubicBezTo>
                      <a:cubicBezTo>
                        <a:pt x="459793" y="3456892"/>
                        <a:pt x="460479" y="3426057"/>
                        <a:pt x="481720" y="3400704"/>
                      </a:cubicBezTo>
                      <a:cubicBezTo>
                        <a:pt x="496109" y="3408927"/>
                        <a:pt x="476924" y="3425372"/>
                        <a:pt x="481720" y="3456892"/>
                      </a:cubicBezTo>
                      <a:cubicBezTo>
                        <a:pt x="462344" y="3467331"/>
                        <a:pt x="452915" y="3489904"/>
                        <a:pt x="459108" y="3511025"/>
                      </a:cubicBezTo>
                      <a:cubicBezTo>
                        <a:pt x="441978" y="3502116"/>
                        <a:pt x="416626" y="3577489"/>
                        <a:pt x="412514" y="3531580"/>
                      </a:cubicBezTo>
                      <a:cubicBezTo>
                        <a:pt x="420052" y="3519931"/>
                        <a:pt x="454997" y="3519931"/>
                        <a:pt x="450886" y="3451410"/>
                      </a:cubicBezTo>
                      <a:cubicBezTo>
                        <a:pt x="411829" y="3511025"/>
                        <a:pt x="420052" y="3468540"/>
                        <a:pt x="389217" y="3485671"/>
                      </a:cubicBezTo>
                      <a:cubicBezTo>
                        <a:pt x="395385" y="3535007"/>
                        <a:pt x="335771" y="3556932"/>
                        <a:pt x="335771" y="3603527"/>
                      </a:cubicBezTo>
                      <a:cubicBezTo>
                        <a:pt x="329604" y="3574748"/>
                        <a:pt x="348790" y="3558304"/>
                        <a:pt x="342624" y="3528840"/>
                      </a:cubicBezTo>
                      <a:cubicBezTo>
                        <a:pt x="371377" y="3505509"/>
                        <a:pt x="391415" y="3473157"/>
                        <a:pt x="399495" y="3437020"/>
                      </a:cubicBezTo>
                      <a:cubicBezTo>
                        <a:pt x="391958" y="3441816"/>
                        <a:pt x="380994" y="3435651"/>
                        <a:pt x="391958" y="3421261"/>
                      </a:cubicBezTo>
                      <a:cubicBezTo>
                        <a:pt x="404292" y="3417834"/>
                        <a:pt x="415940" y="3390426"/>
                        <a:pt x="426218" y="3357536"/>
                      </a:cubicBezTo>
                      <a:cubicBezTo>
                        <a:pt x="438417" y="3324400"/>
                        <a:pt x="447589" y="3290228"/>
                        <a:pt x="453626" y="3255439"/>
                      </a:cubicBezTo>
                      <a:cubicBezTo>
                        <a:pt x="473497" y="3232142"/>
                        <a:pt x="470071" y="3260921"/>
                        <a:pt x="493369" y="3232142"/>
                      </a:cubicBezTo>
                      <a:cubicBezTo>
                        <a:pt x="500221" y="3186233"/>
                        <a:pt x="531740" y="3117711"/>
                        <a:pt x="554352" y="3117711"/>
                      </a:cubicBezTo>
                      <a:cubicBezTo>
                        <a:pt x="563945" y="3151286"/>
                        <a:pt x="519406" y="3150601"/>
                        <a:pt x="519406" y="3178011"/>
                      </a:cubicBezTo>
                      <a:cubicBezTo>
                        <a:pt x="535166" y="3180065"/>
                        <a:pt x="513240" y="3258865"/>
                        <a:pt x="539963" y="3236938"/>
                      </a:cubicBezTo>
                      <a:cubicBezTo>
                        <a:pt x="553667" y="3202678"/>
                        <a:pt x="533111" y="3220493"/>
                        <a:pt x="539963" y="3180751"/>
                      </a:cubicBezTo>
                      <a:cubicBezTo>
                        <a:pt x="566002" y="3161564"/>
                        <a:pt x="565315" y="3126619"/>
                        <a:pt x="583816" y="3103321"/>
                      </a:cubicBezTo>
                      <a:cubicBezTo>
                        <a:pt x="615335" y="3071802"/>
                        <a:pt x="587243" y="3137582"/>
                        <a:pt x="615335" y="3103321"/>
                      </a:cubicBezTo>
                      <a:cubicBezTo>
                        <a:pt x="598205" y="3088246"/>
                        <a:pt x="621502" y="3027949"/>
                        <a:pt x="640688" y="3001225"/>
                      </a:cubicBezTo>
                      <a:cubicBezTo>
                        <a:pt x="626509" y="2989607"/>
                        <a:pt x="619483" y="2971390"/>
                        <a:pt x="622188" y="2953260"/>
                      </a:cubicBezTo>
                      <a:cubicBezTo>
                        <a:pt x="659875" y="2913517"/>
                        <a:pt x="673578" y="2853904"/>
                        <a:pt x="718118" y="2816218"/>
                      </a:cubicBezTo>
                      <a:cubicBezTo>
                        <a:pt x="723598" y="2831292"/>
                        <a:pt x="686597" y="2871720"/>
                        <a:pt x="711951" y="2860756"/>
                      </a:cubicBezTo>
                      <a:cubicBezTo>
                        <a:pt x="732507" y="2803884"/>
                        <a:pt x="754434" y="2820329"/>
                        <a:pt x="773618" y="2758660"/>
                      </a:cubicBezTo>
                      <a:cubicBezTo>
                        <a:pt x="788694" y="2760716"/>
                        <a:pt x="848991" y="2692880"/>
                        <a:pt x="862011" y="2651768"/>
                      </a:cubicBezTo>
                      <a:cubicBezTo>
                        <a:pt x="895586" y="2627101"/>
                        <a:pt x="877086" y="2681917"/>
                        <a:pt x="918197" y="2646286"/>
                      </a:cubicBezTo>
                      <a:cubicBezTo>
                        <a:pt x="901068" y="2627101"/>
                        <a:pt x="949033" y="2582562"/>
                        <a:pt x="934643" y="2558580"/>
                      </a:cubicBezTo>
                      <a:cubicBezTo>
                        <a:pt x="957254" y="2552414"/>
                        <a:pt x="957254" y="2526376"/>
                        <a:pt x="974384" y="2515413"/>
                      </a:cubicBezTo>
                      <a:cubicBezTo>
                        <a:pt x="972330" y="2532543"/>
                        <a:pt x="966163" y="2554468"/>
                        <a:pt x="986033" y="2538025"/>
                      </a:cubicBezTo>
                      <a:cubicBezTo>
                        <a:pt x="988088" y="2518152"/>
                        <a:pt x="1001108" y="2507875"/>
                        <a:pt x="1004534" y="2489375"/>
                      </a:cubicBezTo>
                      <a:cubicBezTo>
                        <a:pt x="1034683" y="2468133"/>
                        <a:pt x="1021665" y="2505135"/>
                        <a:pt x="1042906" y="2496227"/>
                      </a:cubicBezTo>
                      <a:cubicBezTo>
                        <a:pt x="1042906" y="2444836"/>
                        <a:pt x="1084019" y="2428391"/>
                        <a:pt x="1099777" y="2390705"/>
                      </a:cubicBezTo>
                      <a:cubicBezTo>
                        <a:pt x="1070783" y="2411019"/>
                        <a:pt x="1043718" y="2433956"/>
                        <a:pt x="1018924" y="2459226"/>
                      </a:cubicBezTo>
                      <a:cubicBezTo>
                        <a:pt x="1048387" y="2394131"/>
                        <a:pt x="1115538" y="2361926"/>
                        <a:pt x="1145687" y="2296831"/>
                      </a:cubicBezTo>
                      <a:cubicBezTo>
                        <a:pt x="1082044" y="2348826"/>
                        <a:pt x="1024773" y="2408166"/>
                        <a:pt x="975070" y="2473615"/>
                      </a:cubicBezTo>
                      <a:cubicBezTo>
                        <a:pt x="989459" y="2466763"/>
                        <a:pt x="1007274" y="2455115"/>
                        <a:pt x="997682" y="2480467"/>
                      </a:cubicBezTo>
                      <a:cubicBezTo>
                        <a:pt x="964106" y="2498282"/>
                        <a:pt x="973700" y="2481838"/>
                        <a:pt x="943551" y="2511302"/>
                      </a:cubicBezTo>
                      <a:cubicBezTo>
                        <a:pt x="936698" y="2502394"/>
                        <a:pt x="942865" y="2475671"/>
                        <a:pt x="936698" y="2466763"/>
                      </a:cubicBezTo>
                      <a:cubicBezTo>
                        <a:pt x="1012154" y="2425227"/>
                        <a:pt x="1068444" y="2355909"/>
                        <a:pt x="1093610" y="2273535"/>
                      </a:cubicBezTo>
                      <a:cubicBezTo>
                        <a:pt x="1090185" y="2298202"/>
                        <a:pt x="1134723" y="2260516"/>
                        <a:pt x="1128556" y="2237904"/>
                      </a:cubicBezTo>
                      <a:cubicBezTo>
                        <a:pt x="1162816" y="2214607"/>
                        <a:pt x="1132667" y="2270108"/>
                        <a:pt x="1153910" y="2261886"/>
                      </a:cubicBezTo>
                      <a:cubicBezTo>
                        <a:pt x="1164188" y="2235849"/>
                        <a:pt x="1189540" y="2224199"/>
                        <a:pt x="1203929" y="2201589"/>
                      </a:cubicBezTo>
                      <a:cubicBezTo>
                        <a:pt x="1188170" y="2206384"/>
                        <a:pt x="1142946" y="2259830"/>
                        <a:pt x="1160076" y="2213237"/>
                      </a:cubicBezTo>
                      <a:cubicBezTo>
                        <a:pt x="1161447" y="2187884"/>
                        <a:pt x="1207356" y="2207756"/>
                        <a:pt x="1203929" y="2173494"/>
                      </a:cubicBezTo>
                      <a:cubicBezTo>
                        <a:pt x="1200503" y="2139235"/>
                        <a:pt x="1197762" y="2148828"/>
                        <a:pt x="1225856" y="2098122"/>
                      </a:cubicBezTo>
                      <a:cubicBezTo>
                        <a:pt x="1192966" y="2122104"/>
                        <a:pt x="1198448" y="2096066"/>
                        <a:pt x="1198448" y="2084417"/>
                      </a:cubicBezTo>
                      <a:cubicBezTo>
                        <a:pt x="1236819" y="2069342"/>
                        <a:pt x="1221060" y="2034398"/>
                        <a:pt x="1228596" y="2015896"/>
                      </a:cubicBezTo>
                      <a:cubicBezTo>
                        <a:pt x="1262857" y="1999451"/>
                        <a:pt x="1225856" y="2063177"/>
                        <a:pt x="1258747" y="2047416"/>
                      </a:cubicBezTo>
                      <a:cubicBezTo>
                        <a:pt x="1280698" y="2009742"/>
                        <a:pt x="1308977" y="1976132"/>
                        <a:pt x="1342342" y="1948062"/>
                      </a:cubicBezTo>
                      <a:cubicBezTo>
                        <a:pt x="1332063" y="1975469"/>
                        <a:pt x="1312192" y="1989859"/>
                        <a:pt x="1337545" y="1986432"/>
                      </a:cubicBezTo>
                      <a:cubicBezTo>
                        <a:pt x="1365638" y="1954914"/>
                        <a:pt x="1362898" y="1980265"/>
                        <a:pt x="1395102" y="1962450"/>
                      </a:cubicBezTo>
                      <a:cubicBezTo>
                        <a:pt x="1377972" y="1942580"/>
                        <a:pt x="1430048" y="1915856"/>
                        <a:pt x="1463623" y="1906948"/>
                      </a:cubicBezTo>
                      <a:cubicBezTo>
                        <a:pt x="1486236" y="1866521"/>
                        <a:pt x="1502679" y="1841168"/>
                        <a:pt x="1486236" y="1828149"/>
                      </a:cubicBezTo>
                      <a:cubicBezTo>
                        <a:pt x="1531458" y="1803482"/>
                        <a:pt x="1536940" y="1817871"/>
                        <a:pt x="1542423" y="1833631"/>
                      </a:cubicBezTo>
                      <a:cubicBezTo>
                        <a:pt x="1555441" y="1787723"/>
                        <a:pt x="1623276" y="1756203"/>
                        <a:pt x="1610942" y="1729480"/>
                      </a:cubicBezTo>
                      <a:cubicBezTo>
                        <a:pt x="1628072" y="1719201"/>
                        <a:pt x="1657536" y="1724683"/>
                        <a:pt x="1665075" y="1703443"/>
                      </a:cubicBezTo>
                      <a:cubicBezTo>
                        <a:pt x="1636295" y="1662330"/>
                        <a:pt x="1527348" y="1805537"/>
                        <a:pt x="1499253" y="1779500"/>
                      </a:cubicBezTo>
                      <a:cubicBezTo>
                        <a:pt x="1538310" y="1749350"/>
                        <a:pt x="1579423" y="1721943"/>
                        <a:pt x="1619165" y="1692478"/>
                      </a:cubicBezTo>
                      <a:cubicBezTo>
                        <a:pt x="1572571" y="1678775"/>
                        <a:pt x="1614368" y="1617106"/>
                        <a:pt x="1589016" y="1589698"/>
                      </a:cubicBezTo>
                      <a:cubicBezTo>
                        <a:pt x="1644518" y="1575994"/>
                        <a:pt x="1697279" y="1482806"/>
                        <a:pt x="1773336" y="1419081"/>
                      </a:cubicBezTo>
                      <a:cubicBezTo>
                        <a:pt x="1747299" y="1456083"/>
                        <a:pt x="1749355" y="1464305"/>
                        <a:pt x="1717149" y="1512270"/>
                      </a:cubicBezTo>
                      <a:cubicBezTo>
                        <a:pt x="1802791" y="1481226"/>
                        <a:pt x="1878520" y="1427743"/>
                        <a:pt x="1936417" y="1357413"/>
                      </a:cubicBezTo>
                      <a:cubicBezTo>
                        <a:pt x="2028234" y="1340968"/>
                        <a:pt x="2072773" y="1250521"/>
                        <a:pt x="2165275" y="1238873"/>
                      </a:cubicBezTo>
                      <a:cubicBezTo>
                        <a:pt x="2173498" y="1214204"/>
                        <a:pt x="2198165" y="1216260"/>
                        <a:pt x="2209814" y="1197759"/>
                      </a:cubicBezTo>
                      <a:lnTo>
                        <a:pt x="2261204" y="1188853"/>
                      </a:lnTo>
                      <a:cubicBezTo>
                        <a:pt x="2301233" y="1151609"/>
                        <a:pt x="2348288" y="1122723"/>
                        <a:pt x="2399616" y="1103887"/>
                      </a:cubicBezTo>
                      <a:cubicBezTo>
                        <a:pt x="2446851" y="1088916"/>
                        <a:pt x="2492703" y="1069888"/>
                        <a:pt x="2536658" y="1047015"/>
                      </a:cubicBezTo>
                      <a:cubicBezTo>
                        <a:pt x="2525695" y="1046329"/>
                        <a:pt x="2496232" y="1051126"/>
                        <a:pt x="2512675" y="1040848"/>
                      </a:cubicBezTo>
                      <a:cubicBezTo>
                        <a:pt x="2529121" y="1030570"/>
                        <a:pt x="2552418" y="992198"/>
                        <a:pt x="2562697" y="1010699"/>
                      </a:cubicBezTo>
                      <a:cubicBezTo>
                        <a:pt x="2538713" y="1013439"/>
                        <a:pt x="2548992" y="1034681"/>
                        <a:pt x="2570233" y="1026458"/>
                      </a:cubicBezTo>
                      <a:cubicBezTo>
                        <a:pt x="2619739" y="998293"/>
                        <a:pt x="2671007" y="973346"/>
                        <a:pt x="2723720" y="951771"/>
                      </a:cubicBezTo>
                      <a:cubicBezTo>
                        <a:pt x="2707960" y="970957"/>
                        <a:pt x="2659995" y="1000420"/>
                        <a:pt x="2676440" y="1000420"/>
                      </a:cubicBezTo>
                      <a:cubicBezTo>
                        <a:pt x="2716013" y="986625"/>
                        <a:pt x="2754689" y="970377"/>
                        <a:pt x="2792240" y="951771"/>
                      </a:cubicBezTo>
                      <a:cubicBezTo>
                        <a:pt x="2803204" y="928474"/>
                        <a:pt x="2777851" y="921622"/>
                        <a:pt x="2792240" y="894213"/>
                      </a:cubicBezTo>
                      <a:cubicBezTo>
                        <a:pt x="2802861" y="909288"/>
                        <a:pt x="2819478" y="924020"/>
                        <a:pt x="2844146" y="925904"/>
                      </a:cubicBezTo>
                      <a:lnTo>
                        <a:pt x="2878021" y="919353"/>
                      </a:lnTo>
                      <a:lnTo>
                        <a:pt x="2879058" y="928606"/>
                      </a:lnTo>
                      <a:cubicBezTo>
                        <a:pt x="2897420" y="941974"/>
                        <a:pt x="3014933" y="884192"/>
                        <a:pt x="3014933" y="866805"/>
                      </a:cubicBezTo>
                      <a:cubicBezTo>
                        <a:pt x="2974334" y="865778"/>
                        <a:pt x="2946455" y="895198"/>
                        <a:pt x="2913372" y="909973"/>
                      </a:cubicBezTo>
                      <a:lnTo>
                        <a:pt x="2892502" y="914809"/>
                      </a:lnTo>
                      <a:lnTo>
                        <a:pt x="2914101" y="903188"/>
                      </a:lnTo>
                      <a:cubicBezTo>
                        <a:pt x="2923576" y="897083"/>
                        <a:pt x="2933651" y="889588"/>
                        <a:pt x="2944358" y="880509"/>
                      </a:cubicBezTo>
                      <a:cubicBezTo>
                        <a:pt x="2915578" y="880509"/>
                        <a:pt x="2935450" y="866805"/>
                        <a:pt x="2903244" y="880509"/>
                      </a:cubicBezTo>
                      <a:cubicBezTo>
                        <a:pt x="2956690" y="822266"/>
                        <a:pt x="3012878" y="819526"/>
                        <a:pt x="3086880" y="764024"/>
                      </a:cubicBezTo>
                      <a:cubicBezTo>
                        <a:pt x="3136900" y="777043"/>
                        <a:pt x="3212273" y="700300"/>
                        <a:pt x="3292442" y="713319"/>
                      </a:cubicBezTo>
                      <a:cubicBezTo>
                        <a:pt x="3312998" y="687967"/>
                        <a:pt x="3342462" y="698245"/>
                        <a:pt x="3360963" y="668781"/>
                      </a:cubicBezTo>
                      <a:cubicBezTo>
                        <a:pt x="3349999" y="666725"/>
                        <a:pt x="3330128" y="667410"/>
                        <a:pt x="3337666" y="658503"/>
                      </a:cubicBezTo>
                      <a:cubicBezTo>
                        <a:pt x="3398649" y="664670"/>
                        <a:pt x="3450725" y="596834"/>
                        <a:pt x="3530894" y="589982"/>
                      </a:cubicBezTo>
                      <a:cubicBezTo>
                        <a:pt x="3503486" y="626983"/>
                        <a:pt x="3417835" y="631095"/>
                        <a:pt x="3417835" y="655077"/>
                      </a:cubicBezTo>
                      <a:cubicBezTo>
                        <a:pt x="3451410" y="649595"/>
                        <a:pt x="3515134" y="626298"/>
                        <a:pt x="3567895" y="609853"/>
                      </a:cubicBezTo>
                      <a:cubicBezTo>
                        <a:pt x="3620656" y="593408"/>
                        <a:pt x="3659029" y="585871"/>
                        <a:pt x="3636416" y="609853"/>
                      </a:cubicBezTo>
                      <a:cubicBezTo>
                        <a:pt x="3712269" y="571742"/>
                        <a:pt x="3793300" y="544963"/>
                        <a:pt x="3876924" y="530369"/>
                      </a:cubicBezTo>
                      <a:cubicBezTo>
                        <a:pt x="3927630" y="538591"/>
                        <a:pt x="3919407" y="552981"/>
                        <a:pt x="3966001" y="538591"/>
                      </a:cubicBezTo>
                      <a:cubicBezTo>
                        <a:pt x="3981761" y="555722"/>
                        <a:pt x="3930370" y="569426"/>
                        <a:pt x="3934481" y="583130"/>
                      </a:cubicBezTo>
                      <a:cubicBezTo>
                        <a:pt x="3947361" y="582626"/>
                        <a:pt x="3959981" y="579354"/>
                        <a:pt x="3971483" y="573537"/>
                      </a:cubicBezTo>
                      <a:cubicBezTo>
                        <a:pt x="3992039" y="557777"/>
                        <a:pt x="3979706" y="550240"/>
                        <a:pt x="4013280" y="531054"/>
                      </a:cubicBezTo>
                      <a:cubicBezTo>
                        <a:pt x="4059189" y="533795"/>
                        <a:pt x="3996836" y="563259"/>
                        <a:pt x="4013280" y="572852"/>
                      </a:cubicBezTo>
                      <a:cubicBezTo>
                        <a:pt x="4062615" y="577648"/>
                        <a:pt x="4048911" y="526943"/>
                        <a:pt x="4103043" y="533795"/>
                      </a:cubicBezTo>
                      <a:cubicBezTo>
                        <a:pt x="4082487" y="547499"/>
                        <a:pt x="4083858" y="555722"/>
                        <a:pt x="4106469" y="559833"/>
                      </a:cubicBezTo>
                      <a:cubicBezTo>
                        <a:pt x="4155804" y="542017"/>
                        <a:pt x="4130451" y="541332"/>
                        <a:pt x="4149638" y="520091"/>
                      </a:cubicBezTo>
                      <a:cubicBezTo>
                        <a:pt x="4170193" y="538591"/>
                        <a:pt x="4194175" y="505701"/>
                        <a:pt x="4206510" y="520091"/>
                      </a:cubicBezTo>
                      <a:cubicBezTo>
                        <a:pt x="4218843" y="534480"/>
                        <a:pt x="4161971" y="535165"/>
                        <a:pt x="4181156" y="548184"/>
                      </a:cubicBezTo>
                      <a:cubicBezTo>
                        <a:pt x="4217473" y="560518"/>
                        <a:pt x="4246251" y="511868"/>
                        <a:pt x="4279826" y="496109"/>
                      </a:cubicBezTo>
                      <a:cubicBezTo>
                        <a:pt x="4247622" y="506387"/>
                        <a:pt x="4184582" y="499535"/>
                        <a:pt x="4220214" y="472812"/>
                      </a:cubicBezTo>
                      <a:cubicBezTo>
                        <a:pt x="4293654" y="470362"/>
                        <a:pt x="4366552" y="459324"/>
                        <a:pt x="4437425" y="439922"/>
                      </a:cubicBezTo>
                      <a:cubicBezTo>
                        <a:pt x="4431942" y="436496"/>
                        <a:pt x="4418924" y="434440"/>
                        <a:pt x="4427831" y="428273"/>
                      </a:cubicBezTo>
                      <a:cubicBezTo>
                        <a:pt x="4484704" y="437181"/>
                        <a:pt x="4403850" y="467330"/>
                        <a:pt x="4449758" y="478293"/>
                      </a:cubicBezTo>
                      <a:cubicBezTo>
                        <a:pt x="4484704" y="446774"/>
                        <a:pt x="4519631" y="487201"/>
                        <a:pt x="4553206" y="466645"/>
                      </a:cubicBezTo>
                      <a:cubicBezTo>
                        <a:pt x="4539502" y="452941"/>
                        <a:pt x="4477167" y="463904"/>
                        <a:pt x="4513482" y="428273"/>
                      </a:cubicBezTo>
                      <a:cubicBezTo>
                        <a:pt x="4550466" y="434440"/>
                        <a:pt x="4551836" y="446774"/>
                        <a:pt x="4571707" y="456367"/>
                      </a:cubicBezTo>
                      <a:lnTo>
                        <a:pt x="4640228" y="418680"/>
                      </a:lnTo>
                      <a:cubicBezTo>
                        <a:pt x="4685845" y="422076"/>
                        <a:pt x="4731652" y="422076"/>
                        <a:pt x="4777269" y="418680"/>
                      </a:cubicBezTo>
                      <a:cubicBezTo>
                        <a:pt x="4784121" y="411828"/>
                        <a:pt x="4790288" y="411828"/>
                        <a:pt x="4794399" y="418680"/>
                      </a:cubicBezTo>
                      <a:cubicBezTo>
                        <a:pt x="4799876" y="418351"/>
                        <a:pt x="4805368" y="418351"/>
                        <a:pt x="4810844" y="418680"/>
                      </a:cubicBezTo>
                      <a:cubicBezTo>
                        <a:pt x="4806882" y="421620"/>
                        <a:pt x="4802491" y="423931"/>
                        <a:pt x="4797825" y="425532"/>
                      </a:cubicBezTo>
                      <a:cubicBezTo>
                        <a:pt x="4797825" y="428958"/>
                        <a:pt x="4797825" y="435125"/>
                        <a:pt x="4797826" y="435125"/>
                      </a:cubicBezTo>
                      <a:cubicBezTo>
                        <a:pt x="4852880" y="413961"/>
                        <a:pt x="4911529" y="403721"/>
                        <a:pt x="4970498" y="404976"/>
                      </a:cubicBezTo>
                      <a:cubicBezTo>
                        <a:pt x="5006128" y="413884"/>
                        <a:pt x="4952682" y="433069"/>
                        <a:pt x="4997907" y="434440"/>
                      </a:cubicBezTo>
                      <a:cubicBezTo>
                        <a:pt x="5043130" y="435810"/>
                        <a:pt x="5052722" y="443348"/>
                        <a:pt x="5083557" y="418680"/>
                      </a:cubicBezTo>
                      <a:cubicBezTo>
                        <a:pt x="5128095" y="429643"/>
                        <a:pt x="5092465" y="441977"/>
                        <a:pt x="5100002" y="452941"/>
                      </a:cubicBezTo>
                      <a:cubicBezTo>
                        <a:pt x="5131658" y="451672"/>
                        <a:pt x="5163224" y="448698"/>
                        <a:pt x="5194560" y="444033"/>
                      </a:cubicBezTo>
                      <a:cubicBezTo>
                        <a:pt x="5152078" y="463904"/>
                        <a:pt x="5192505" y="459793"/>
                        <a:pt x="5220599" y="474867"/>
                      </a:cubicBezTo>
                      <a:cubicBezTo>
                        <a:pt x="5178802" y="474182"/>
                        <a:pt x="5137689" y="469385"/>
                        <a:pt x="5095891" y="469385"/>
                      </a:cubicBezTo>
                      <a:cubicBezTo>
                        <a:pt x="5099932" y="479847"/>
                        <a:pt x="5101345" y="491141"/>
                        <a:pt x="5100002" y="502275"/>
                      </a:cubicBezTo>
                      <a:cubicBezTo>
                        <a:pt x="5186338" y="507072"/>
                        <a:pt x="5267878" y="507757"/>
                        <a:pt x="5305563" y="470071"/>
                      </a:cubicBezTo>
                      <a:cubicBezTo>
                        <a:pt x="5350787" y="471441"/>
                        <a:pt x="5307619" y="485145"/>
                        <a:pt x="5339824" y="498164"/>
                      </a:cubicBezTo>
                      <a:cubicBezTo>
                        <a:pt x="5377214" y="492251"/>
                        <a:pt x="5415203" y="491100"/>
                        <a:pt x="5452883" y="494738"/>
                      </a:cubicBezTo>
                      <a:cubicBezTo>
                        <a:pt x="5463161" y="476238"/>
                        <a:pt x="5497422" y="486516"/>
                        <a:pt x="5493310" y="470071"/>
                      </a:cubicBezTo>
                      <a:cubicBezTo>
                        <a:pt x="5463349" y="459454"/>
                        <a:pt x="5430901" y="458023"/>
                        <a:pt x="5400122" y="465959"/>
                      </a:cubicBezTo>
                      <a:cubicBezTo>
                        <a:pt x="5409030" y="472126"/>
                        <a:pt x="5426845" y="478978"/>
                        <a:pt x="5416567" y="483775"/>
                      </a:cubicBezTo>
                      <a:cubicBezTo>
                        <a:pt x="5393270" y="472126"/>
                        <a:pt x="5366547" y="485830"/>
                        <a:pt x="5343250" y="472126"/>
                      </a:cubicBezTo>
                      <a:cubicBezTo>
                        <a:pt x="5372714" y="455681"/>
                        <a:pt x="5339138" y="437181"/>
                        <a:pt x="5367917" y="420736"/>
                      </a:cubicBezTo>
                      <a:cubicBezTo>
                        <a:pt x="5413141" y="422106"/>
                        <a:pt x="5369288" y="435125"/>
                        <a:pt x="5402177" y="448144"/>
                      </a:cubicBezTo>
                      <a:cubicBezTo>
                        <a:pt x="5456309" y="416624"/>
                        <a:pt x="5535793" y="487201"/>
                        <a:pt x="5546071" y="433755"/>
                      </a:cubicBezTo>
                      <a:cubicBezTo>
                        <a:pt x="5561649" y="438879"/>
                        <a:pt x="5578458" y="438879"/>
                        <a:pt x="5594036" y="433755"/>
                      </a:cubicBezTo>
                      <a:cubicBezTo>
                        <a:pt x="5628981" y="441977"/>
                        <a:pt x="5600203" y="465274"/>
                        <a:pt x="5637203" y="459793"/>
                      </a:cubicBezTo>
                      <a:cubicBezTo>
                        <a:pt x="5647482" y="454996"/>
                        <a:pt x="5628296" y="447459"/>
                        <a:pt x="5637203" y="442662"/>
                      </a:cubicBezTo>
                      <a:cubicBezTo>
                        <a:pt x="5680372" y="451570"/>
                        <a:pt x="5724910" y="451570"/>
                        <a:pt x="5767393" y="463904"/>
                      </a:cubicBezTo>
                      <a:cubicBezTo>
                        <a:pt x="5737929" y="448829"/>
                        <a:pt x="5818784" y="463904"/>
                        <a:pt x="5789320" y="448829"/>
                      </a:cubicBezTo>
                      <a:cubicBezTo>
                        <a:pt x="5748077" y="448288"/>
                        <a:pt x="5707340" y="439675"/>
                        <a:pt x="5669408" y="423477"/>
                      </a:cubicBezTo>
                      <a:cubicBezTo>
                        <a:pt x="5717177" y="429614"/>
                        <a:pt x="5765534" y="429614"/>
                        <a:pt x="5813302" y="423477"/>
                      </a:cubicBezTo>
                      <a:cubicBezTo>
                        <a:pt x="5813302" y="432384"/>
                        <a:pt x="5778357" y="437181"/>
                        <a:pt x="5808505" y="449514"/>
                      </a:cubicBezTo>
                      <a:cubicBezTo>
                        <a:pt x="5821524" y="449514"/>
                        <a:pt x="5833173" y="455681"/>
                        <a:pt x="5847562" y="449514"/>
                      </a:cubicBezTo>
                      <a:cubicBezTo>
                        <a:pt x="5842766" y="437181"/>
                        <a:pt x="5864692" y="428273"/>
                        <a:pt x="5855100" y="415254"/>
                      </a:cubicBezTo>
                      <a:cubicBezTo>
                        <a:pt x="5811932" y="421421"/>
                        <a:pt x="5774245" y="400180"/>
                        <a:pt x="5729707" y="415254"/>
                      </a:cubicBezTo>
                      <a:cubicBezTo>
                        <a:pt x="5695447" y="402235"/>
                        <a:pt x="5708465" y="393327"/>
                        <a:pt x="5687909" y="380994"/>
                      </a:cubicBezTo>
                      <a:cubicBezTo>
                        <a:pt x="5603628" y="380994"/>
                        <a:pt x="5573479" y="414569"/>
                        <a:pt x="5494681" y="380994"/>
                      </a:cubicBezTo>
                      <a:cubicBezTo>
                        <a:pt x="5484402" y="364549"/>
                        <a:pt x="5558405" y="376197"/>
                        <a:pt x="5517293" y="355641"/>
                      </a:cubicBezTo>
                      <a:cubicBezTo>
                        <a:pt x="5491173" y="373244"/>
                        <a:pt x="5459096" y="379659"/>
                        <a:pt x="5428215" y="373456"/>
                      </a:cubicBezTo>
                      <a:cubicBezTo>
                        <a:pt x="5414511" y="358382"/>
                        <a:pt x="5515922" y="363178"/>
                        <a:pt x="5471383" y="340566"/>
                      </a:cubicBezTo>
                      <a:cubicBezTo>
                        <a:pt x="5443975" y="359067"/>
                        <a:pt x="5409030" y="348789"/>
                        <a:pt x="5389159" y="380308"/>
                      </a:cubicBezTo>
                      <a:cubicBezTo>
                        <a:pt x="5326120" y="354956"/>
                        <a:pt x="5446031" y="363178"/>
                        <a:pt x="5394640" y="336455"/>
                      </a:cubicBezTo>
                      <a:cubicBezTo>
                        <a:pt x="5348046" y="359752"/>
                        <a:pt x="5306933" y="338511"/>
                        <a:pt x="5332972" y="368660"/>
                      </a:cubicBezTo>
                      <a:cubicBezTo>
                        <a:pt x="5286378" y="340566"/>
                        <a:pt x="5237730" y="341937"/>
                        <a:pt x="5237728" y="368660"/>
                      </a:cubicBezTo>
                      <a:cubicBezTo>
                        <a:pt x="5225937" y="361510"/>
                        <a:pt x="5211148" y="361510"/>
                        <a:pt x="5199356" y="368660"/>
                      </a:cubicBezTo>
                      <a:cubicBezTo>
                        <a:pt x="5178802" y="360437"/>
                        <a:pt x="5206209" y="330974"/>
                        <a:pt x="5154133" y="337826"/>
                      </a:cubicBezTo>
                      <a:cubicBezTo>
                        <a:pt x="5139059" y="349474"/>
                        <a:pt x="5141115" y="361123"/>
                        <a:pt x="5132207" y="372771"/>
                      </a:cubicBezTo>
                      <a:cubicBezTo>
                        <a:pt x="5102743" y="373456"/>
                        <a:pt x="5023944" y="382364"/>
                        <a:pt x="5028055" y="361123"/>
                      </a:cubicBezTo>
                      <a:cubicBezTo>
                        <a:pt x="5056149" y="367290"/>
                        <a:pt x="5085613" y="355641"/>
                        <a:pt x="5113706" y="361123"/>
                      </a:cubicBezTo>
                      <a:cubicBezTo>
                        <a:pt x="5037648" y="333714"/>
                        <a:pt x="4933496" y="373456"/>
                        <a:pt x="4933496" y="319325"/>
                      </a:cubicBezTo>
                      <a:cubicBezTo>
                        <a:pt x="4886217" y="335085"/>
                        <a:pt x="4841679" y="313843"/>
                        <a:pt x="4796455" y="335085"/>
                      </a:cubicBezTo>
                      <a:cubicBezTo>
                        <a:pt x="4833456" y="335085"/>
                        <a:pt x="4866346" y="361808"/>
                        <a:pt x="4901977" y="335085"/>
                      </a:cubicBezTo>
                      <a:lnTo>
                        <a:pt x="4940348" y="350845"/>
                      </a:lnTo>
                      <a:lnTo>
                        <a:pt x="4901292" y="370030"/>
                      </a:lnTo>
                      <a:cubicBezTo>
                        <a:pt x="4856316" y="359552"/>
                        <a:pt x="4810409" y="353584"/>
                        <a:pt x="4764250" y="352215"/>
                      </a:cubicBezTo>
                      <a:cubicBezTo>
                        <a:pt x="4764250" y="339881"/>
                        <a:pt x="4798510" y="325492"/>
                        <a:pt x="4764250" y="316584"/>
                      </a:cubicBezTo>
                      <a:cubicBezTo>
                        <a:pt x="4711535" y="335317"/>
                        <a:pt x="4654808" y="339808"/>
                        <a:pt x="4599800" y="329603"/>
                      </a:cubicBezTo>
                      <a:cubicBezTo>
                        <a:pt x="4588837" y="353585"/>
                        <a:pt x="4523742" y="357011"/>
                        <a:pt x="4543613" y="379623"/>
                      </a:cubicBezTo>
                      <a:cubicBezTo>
                        <a:pt x="4533377" y="377723"/>
                        <a:pt x="4522827" y="380486"/>
                        <a:pt x="4514852" y="387161"/>
                      </a:cubicBezTo>
                      <a:cubicBezTo>
                        <a:pt x="4510057" y="361808"/>
                        <a:pt x="4458665" y="370030"/>
                        <a:pt x="4483333" y="343992"/>
                      </a:cubicBezTo>
                      <a:cubicBezTo>
                        <a:pt x="4443592" y="350159"/>
                        <a:pt x="4433313" y="377568"/>
                        <a:pt x="4438109" y="390587"/>
                      </a:cubicBezTo>
                      <a:cubicBezTo>
                        <a:pt x="4386718" y="385790"/>
                        <a:pt x="4253103" y="437181"/>
                        <a:pt x="4312032" y="390587"/>
                      </a:cubicBezTo>
                      <a:cubicBezTo>
                        <a:pt x="4290790" y="387161"/>
                        <a:pt x="4224326" y="412513"/>
                        <a:pt x="4233918" y="387161"/>
                      </a:cubicBezTo>
                      <a:cubicBezTo>
                        <a:pt x="4257900" y="378253"/>
                        <a:pt x="4281197" y="385790"/>
                        <a:pt x="4302438" y="370716"/>
                      </a:cubicBezTo>
                      <a:cubicBezTo>
                        <a:pt x="4264068" y="348104"/>
                        <a:pt x="4231862" y="377568"/>
                        <a:pt x="4195546" y="377568"/>
                      </a:cubicBezTo>
                      <a:lnTo>
                        <a:pt x="4214046" y="364549"/>
                      </a:lnTo>
                      <a:cubicBezTo>
                        <a:pt x="4207879" y="361808"/>
                        <a:pt x="4205824" y="345363"/>
                        <a:pt x="4222269" y="349474"/>
                      </a:cubicBezTo>
                      <a:cubicBezTo>
                        <a:pt x="4238714" y="353585"/>
                        <a:pt x="4262011" y="361123"/>
                        <a:pt x="4271605" y="353585"/>
                      </a:cubicBezTo>
                      <a:cubicBezTo>
                        <a:pt x="4281197" y="346048"/>
                        <a:pt x="4299697" y="337140"/>
                        <a:pt x="4289420" y="333029"/>
                      </a:cubicBezTo>
                      <a:cubicBezTo>
                        <a:pt x="4240770" y="336455"/>
                        <a:pt x="4172934" y="339196"/>
                        <a:pt x="4156489" y="376882"/>
                      </a:cubicBezTo>
                      <a:cubicBezTo>
                        <a:pt x="4087479" y="377752"/>
                        <a:pt x="4019209" y="391220"/>
                        <a:pt x="3955038" y="416624"/>
                      </a:cubicBezTo>
                      <a:cubicBezTo>
                        <a:pt x="3974224" y="426903"/>
                        <a:pt x="3976280" y="441292"/>
                        <a:pt x="3961891" y="460478"/>
                      </a:cubicBezTo>
                      <a:cubicBezTo>
                        <a:pt x="3942704" y="422106"/>
                        <a:pt x="3935167" y="469385"/>
                        <a:pt x="3874183" y="469385"/>
                      </a:cubicBezTo>
                      <a:cubicBezTo>
                        <a:pt x="3875554" y="444033"/>
                        <a:pt x="3953667" y="426903"/>
                        <a:pt x="3924204" y="411143"/>
                      </a:cubicBezTo>
                      <a:cubicBezTo>
                        <a:pt x="3848145" y="428958"/>
                        <a:pt x="3766607" y="426903"/>
                        <a:pt x="3698086" y="479664"/>
                      </a:cubicBezTo>
                      <a:cubicBezTo>
                        <a:pt x="3626138" y="468015"/>
                        <a:pt x="3505542" y="524202"/>
                        <a:pt x="3443873" y="517350"/>
                      </a:cubicBezTo>
                      <a:cubicBezTo>
                        <a:pt x="3454151" y="503646"/>
                        <a:pt x="3480189" y="498849"/>
                        <a:pt x="3468541" y="494053"/>
                      </a:cubicBezTo>
                      <a:cubicBezTo>
                        <a:pt x="3421261" y="503646"/>
                        <a:pt x="3468541" y="454996"/>
                        <a:pt x="3414409" y="481719"/>
                      </a:cubicBezTo>
                      <a:cubicBezTo>
                        <a:pt x="3404816" y="497479"/>
                        <a:pt x="3427428" y="501590"/>
                        <a:pt x="3422631" y="515294"/>
                      </a:cubicBezTo>
                      <a:cubicBezTo>
                        <a:pt x="3374200" y="544282"/>
                        <a:pt x="3322431" y="567290"/>
                        <a:pt x="3268460" y="583815"/>
                      </a:cubicBezTo>
                      <a:cubicBezTo>
                        <a:pt x="3295868" y="585871"/>
                        <a:pt x="3334240" y="583815"/>
                        <a:pt x="3315054" y="603686"/>
                      </a:cubicBezTo>
                      <a:cubicBezTo>
                        <a:pt x="3279907" y="612390"/>
                        <a:pt x="3245708" y="624555"/>
                        <a:pt x="3212958" y="640002"/>
                      </a:cubicBezTo>
                      <a:cubicBezTo>
                        <a:pt x="3234199" y="621502"/>
                        <a:pt x="3191717" y="629724"/>
                        <a:pt x="3204736" y="614650"/>
                      </a:cubicBezTo>
                      <a:cubicBezTo>
                        <a:pt x="3238500" y="617782"/>
                        <a:pt x="3272422" y="610615"/>
                        <a:pt x="3302035" y="594093"/>
                      </a:cubicBezTo>
                      <a:cubicBezTo>
                        <a:pt x="3252701" y="599575"/>
                        <a:pt x="3247904" y="613279"/>
                        <a:pt x="3257496" y="583130"/>
                      </a:cubicBezTo>
                      <a:cubicBezTo>
                        <a:pt x="3199254" y="606427"/>
                        <a:pt x="3137585" y="619446"/>
                        <a:pt x="3079343" y="644799"/>
                      </a:cubicBezTo>
                      <a:cubicBezTo>
                        <a:pt x="3107436" y="619446"/>
                        <a:pt x="3080713" y="601631"/>
                        <a:pt x="3038915" y="619446"/>
                      </a:cubicBezTo>
                      <a:cubicBezTo>
                        <a:pt x="3057416" y="587241"/>
                        <a:pt x="3093732" y="613279"/>
                        <a:pt x="3112917" y="587241"/>
                      </a:cubicBezTo>
                      <a:cubicBezTo>
                        <a:pt x="3063390" y="574973"/>
                        <a:pt x="3011368" y="593940"/>
                        <a:pt x="2981358" y="635206"/>
                      </a:cubicBezTo>
                      <a:cubicBezTo>
                        <a:pt x="3012878" y="643428"/>
                        <a:pt x="3017674" y="636576"/>
                        <a:pt x="3000544" y="659873"/>
                      </a:cubicBezTo>
                      <a:cubicBezTo>
                        <a:pt x="3050565" y="650280"/>
                        <a:pt x="3028637" y="620131"/>
                        <a:pt x="3081398" y="620131"/>
                      </a:cubicBezTo>
                      <a:cubicBezTo>
                        <a:pt x="3063584" y="638632"/>
                        <a:pt x="3040285" y="643428"/>
                        <a:pt x="3024526" y="668095"/>
                      </a:cubicBezTo>
                      <a:cubicBezTo>
                        <a:pt x="2936134" y="701671"/>
                        <a:pt x="2809371" y="735245"/>
                        <a:pt x="2762776" y="791432"/>
                      </a:cubicBezTo>
                      <a:cubicBezTo>
                        <a:pt x="2725775" y="799655"/>
                        <a:pt x="2744276" y="778413"/>
                        <a:pt x="2707274" y="786636"/>
                      </a:cubicBezTo>
                      <a:cubicBezTo>
                        <a:pt x="2699737" y="795543"/>
                        <a:pt x="2690144" y="798284"/>
                        <a:pt x="2682607" y="805136"/>
                      </a:cubicBezTo>
                      <a:cubicBezTo>
                        <a:pt x="2659310" y="822952"/>
                        <a:pt x="2690144" y="832545"/>
                        <a:pt x="2654514" y="840767"/>
                      </a:cubicBezTo>
                      <a:cubicBezTo>
                        <a:pt x="2612557" y="845665"/>
                        <a:pt x="2572011" y="858947"/>
                        <a:pt x="2535287" y="879824"/>
                      </a:cubicBezTo>
                      <a:cubicBezTo>
                        <a:pt x="2493144" y="896566"/>
                        <a:pt x="2456901" y="925416"/>
                        <a:pt x="2431136" y="962734"/>
                      </a:cubicBezTo>
                      <a:cubicBezTo>
                        <a:pt x="2383857" y="981920"/>
                        <a:pt x="2447581" y="932585"/>
                        <a:pt x="2419487" y="939437"/>
                      </a:cubicBezTo>
                      <a:cubicBezTo>
                        <a:pt x="2407839" y="953826"/>
                        <a:pt x="2387968" y="953826"/>
                        <a:pt x="2370839" y="953826"/>
                      </a:cubicBezTo>
                      <a:cubicBezTo>
                        <a:pt x="2359189" y="983290"/>
                        <a:pt x="2334522" y="987401"/>
                        <a:pt x="2308484" y="987401"/>
                      </a:cubicBezTo>
                      <a:cubicBezTo>
                        <a:pt x="2300261" y="999050"/>
                        <a:pt x="2313280" y="998365"/>
                        <a:pt x="2300261" y="1014125"/>
                      </a:cubicBezTo>
                      <a:cubicBezTo>
                        <a:pt x="2271483" y="1016865"/>
                        <a:pt x="2253667" y="1043588"/>
                        <a:pt x="2224889" y="1043588"/>
                      </a:cubicBezTo>
                      <a:cubicBezTo>
                        <a:pt x="2238592" y="1027144"/>
                        <a:pt x="2235166" y="1018921"/>
                        <a:pt x="2224889" y="1018921"/>
                      </a:cubicBezTo>
                      <a:cubicBezTo>
                        <a:pt x="2209814" y="1033996"/>
                        <a:pt x="2193369" y="1045644"/>
                        <a:pt x="2178979" y="1060719"/>
                      </a:cubicBezTo>
                      <a:cubicBezTo>
                        <a:pt x="2196795" y="1059348"/>
                        <a:pt x="2209129" y="1043588"/>
                        <a:pt x="2226944" y="1043588"/>
                      </a:cubicBezTo>
                      <a:cubicBezTo>
                        <a:pt x="2201545" y="1061638"/>
                        <a:pt x="2178523" y="1082818"/>
                        <a:pt x="2158423" y="1106628"/>
                      </a:cubicBezTo>
                      <a:cubicBezTo>
                        <a:pt x="2169387" y="1064830"/>
                        <a:pt x="2092643" y="1144999"/>
                        <a:pt x="2074828" y="1122387"/>
                      </a:cubicBezTo>
                      <a:cubicBezTo>
                        <a:pt x="1998282" y="1195080"/>
                        <a:pt x="1909723" y="1253965"/>
                        <a:pt x="1813078" y="1296429"/>
                      </a:cubicBezTo>
                      <a:cubicBezTo>
                        <a:pt x="1793893" y="1336856"/>
                        <a:pt x="1797319" y="1319726"/>
                        <a:pt x="1771281" y="1325208"/>
                      </a:cubicBezTo>
                      <a:cubicBezTo>
                        <a:pt x="1725830" y="1381653"/>
                        <a:pt x="1667253" y="1426114"/>
                        <a:pt x="1600664" y="1454712"/>
                      </a:cubicBezTo>
                      <a:cubicBezTo>
                        <a:pt x="1581478" y="1508844"/>
                        <a:pt x="1482808" y="1544474"/>
                        <a:pt x="1463623" y="1544474"/>
                      </a:cubicBezTo>
                      <a:cubicBezTo>
                        <a:pt x="1471845" y="1540363"/>
                        <a:pt x="1510902" y="1499251"/>
                        <a:pt x="1488290" y="1509529"/>
                      </a:cubicBezTo>
                      <a:cubicBezTo>
                        <a:pt x="1463821" y="1523242"/>
                        <a:pt x="1443112" y="1542775"/>
                        <a:pt x="1427993" y="1566401"/>
                      </a:cubicBezTo>
                      <a:cubicBezTo>
                        <a:pt x="1438956" y="1562975"/>
                        <a:pt x="1450604" y="1560234"/>
                        <a:pt x="1438956" y="1580105"/>
                      </a:cubicBezTo>
                      <a:cubicBezTo>
                        <a:pt x="1404071" y="1610547"/>
                        <a:pt x="1373217" y="1645316"/>
                        <a:pt x="1347137" y="1683571"/>
                      </a:cubicBezTo>
                      <a:cubicBezTo>
                        <a:pt x="1407436" y="1582846"/>
                        <a:pt x="1384139" y="1556808"/>
                        <a:pt x="1457456" y="1525974"/>
                      </a:cubicBezTo>
                      <a:cubicBezTo>
                        <a:pt x="1488290" y="1475268"/>
                        <a:pt x="1536256" y="1447860"/>
                        <a:pt x="1569145" y="1399896"/>
                      </a:cubicBezTo>
                      <a:cubicBezTo>
                        <a:pt x="1604090" y="1384136"/>
                        <a:pt x="1597923" y="1409488"/>
                        <a:pt x="1630814" y="1380024"/>
                      </a:cubicBezTo>
                      <a:cubicBezTo>
                        <a:pt x="1630814" y="1395784"/>
                        <a:pt x="1582849" y="1424563"/>
                        <a:pt x="1610257" y="1421137"/>
                      </a:cubicBezTo>
                      <a:cubicBezTo>
                        <a:pt x="1680834" y="1355357"/>
                        <a:pt x="1777448" y="1281355"/>
                        <a:pt x="1789783" y="1229965"/>
                      </a:cubicBezTo>
                      <a:cubicBezTo>
                        <a:pt x="1829524" y="1214204"/>
                        <a:pt x="1795948" y="1258744"/>
                        <a:pt x="1835005" y="1243668"/>
                      </a:cubicBezTo>
                      <a:cubicBezTo>
                        <a:pt x="1858302" y="1186112"/>
                        <a:pt x="1940527" y="1165556"/>
                        <a:pt x="1965880" y="1143629"/>
                      </a:cubicBezTo>
                      <a:cubicBezTo>
                        <a:pt x="1943372" y="1161484"/>
                        <a:pt x="1924328" y="1183315"/>
                        <a:pt x="1909693" y="1208038"/>
                      </a:cubicBezTo>
                      <a:cubicBezTo>
                        <a:pt x="1873378" y="1208723"/>
                        <a:pt x="1808967" y="1263539"/>
                        <a:pt x="1824042" y="1281355"/>
                      </a:cubicBezTo>
                      <a:cubicBezTo>
                        <a:pt x="1880229" y="1256688"/>
                        <a:pt x="1921341" y="1206667"/>
                        <a:pt x="1978214" y="1183371"/>
                      </a:cubicBezTo>
                      <a:lnTo>
                        <a:pt x="1996029" y="1153907"/>
                      </a:lnTo>
                      <a:cubicBezTo>
                        <a:pt x="1980269" y="1145684"/>
                        <a:pt x="1941898" y="1188853"/>
                        <a:pt x="1954231" y="1163500"/>
                      </a:cubicBezTo>
                      <a:cubicBezTo>
                        <a:pt x="1976158" y="1160074"/>
                        <a:pt x="1980269" y="1127184"/>
                        <a:pt x="1994659" y="1111424"/>
                      </a:cubicBezTo>
                      <a:cubicBezTo>
                        <a:pt x="2076198" y="1092923"/>
                        <a:pt x="2059068" y="1032625"/>
                        <a:pt x="2131701" y="999050"/>
                      </a:cubicBezTo>
                      <a:cubicBezTo>
                        <a:pt x="2129645" y="1020291"/>
                        <a:pt x="2077569" y="1047700"/>
                        <a:pt x="2100181" y="1047700"/>
                      </a:cubicBezTo>
                      <a:cubicBezTo>
                        <a:pt x="2150886" y="1012069"/>
                        <a:pt x="2204332" y="983290"/>
                        <a:pt x="2252982" y="943548"/>
                      </a:cubicBezTo>
                      <a:cubicBezTo>
                        <a:pt x="2287927" y="929159"/>
                        <a:pt x="2270797" y="950400"/>
                        <a:pt x="2298891" y="943548"/>
                      </a:cubicBezTo>
                      <a:cubicBezTo>
                        <a:pt x="2320817" y="918195"/>
                        <a:pt x="2348226" y="892843"/>
                        <a:pt x="2367412" y="875027"/>
                      </a:cubicBezTo>
                      <a:cubicBezTo>
                        <a:pt x="2389338" y="879139"/>
                        <a:pt x="2336578" y="931214"/>
                        <a:pt x="2345485" y="943548"/>
                      </a:cubicBezTo>
                      <a:cubicBezTo>
                        <a:pt x="2370839" y="942178"/>
                        <a:pt x="2386598" y="919566"/>
                        <a:pt x="2408524" y="910658"/>
                      </a:cubicBezTo>
                      <a:cubicBezTo>
                        <a:pt x="2385227" y="898324"/>
                        <a:pt x="2446211" y="867490"/>
                        <a:pt x="2462655" y="862008"/>
                      </a:cubicBezTo>
                      <a:cubicBezTo>
                        <a:pt x="2440729" y="846934"/>
                        <a:pt x="2490064" y="816785"/>
                        <a:pt x="2486638" y="816785"/>
                      </a:cubicBezTo>
                      <a:cubicBezTo>
                        <a:pt x="2483212" y="816785"/>
                        <a:pt x="2474989" y="816785"/>
                        <a:pt x="2483212" y="808562"/>
                      </a:cubicBezTo>
                      <a:cubicBezTo>
                        <a:pt x="2529806" y="794173"/>
                        <a:pt x="2473619" y="841452"/>
                        <a:pt x="2515416" y="829804"/>
                      </a:cubicBezTo>
                      <a:cubicBezTo>
                        <a:pt x="2575030" y="809933"/>
                        <a:pt x="2585993" y="743468"/>
                        <a:pt x="2629162" y="737301"/>
                      </a:cubicBezTo>
                      <a:cubicBezTo>
                        <a:pt x="2609975" y="757857"/>
                        <a:pt x="2605179" y="771561"/>
                        <a:pt x="2621625" y="771561"/>
                      </a:cubicBezTo>
                      <a:cubicBezTo>
                        <a:pt x="2702478" y="751690"/>
                        <a:pt x="2725090" y="677003"/>
                        <a:pt x="2741535" y="661928"/>
                      </a:cubicBezTo>
                      <a:cubicBezTo>
                        <a:pt x="2729201" y="679743"/>
                        <a:pt x="2755239" y="678374"/>
                        <a:pt x="2762092" y="685911"/>
                      </a:cubicBezTo>
                      <a:cubicBezTo>
                        <a:pt x="2744276" y="704412"/>
                        <a:pt x="2679866" y="744838"/>
                        <a:pt x="2693571" y="754431"/>
                      </a:cubicBezTo>
                      <a:cubicBezTo>
                        <a:pt x="2789500" y="720856"/>
                        <a:pt x="2774425" y="687967"/>
                        <a:pt x="2842946" y="639317"/>
                      </a:cubicBezTo>
                      <a:cubicBezTo>
                        <a:pt x="2864872" y="636576"/>
                        <a:pt x="2858020" y="646168"/>
                        <a:pt x="2877891" y="646168"/>
                      </a:cubicBezTo>
                      <a:lnTo>
                        <a:pt x="2922430" y="598204"/>
                      </a:lnTo>
                      <a:cubicBezTo>
                        <a:pt x="2903244" y="598204"/>
                        <a:pt x="2847057" y="642743"/>
                        <a:pt x="2853909" y="616705"/>
                      </a:cubicBezTo>
                      <a:cubicBezTo>
                        <a:pt x="2894482" y="604557"/>
                        <a:pt x="2932873" y="586055"/>
                        <a:pt x="2967654" y="561888"/>
                      </a:cubicBezTo>
                      <a:cubicBezTo>
                        <a:pt x="2857335" y="601631"/>
                        <a:pt x="2746332" y="646168"/>
                        <a:pt x="2639439" y="698930"/>
                      </a:cubicBezTo>
                      <a:cubicBezTo>
                        <a:pt x="2714812" y="618761"/>
                        <a:pt x="2925856" y="594779"/>
                        <a:pt x="2937504" y="535165"/>
                      </a:cubicBezTo>
                      <a:cubicBezTo>
                        <a:pt x="2961514" y="514579"/>
                        <a:pt x="2990225" y="500223"/>
                        <a:pt x="3021100" y="493368"/>
                      </a:cubicBezTo>
                      <a:cubicBezTo>
                        <a:pt x="3012878" y="502961"/>
                        <a:pt x="2995747" y="518035"/>
                        <a:pt x="3007396" y="518035"/>
                      </a:cubicBezTo>
                      <a:cubicBezTo>
                        <a:pt x="3067694" y="494738"/>
                        <a:pt x="3132789" y="486516"/>
                        <a:pt x="3192402" y="463219"/>
                      </a:cubicBezTo>
                      <a:cubicBezTo>
                        <a:pt x="3184864" y="472812"/>
                        <a:pt x="3167734" y="487886"/>
                        <a:pt x="3179383" y="487886"/>
                      </a:cubicBezTo>
                      <a:cubicBezTo>
                        <a:pt x="3203365" y="463904"/>
                        <a:pt x="3238310" y="475552"/>
                        <a:pt x="3262978" y="449514"/>
                      </a:cubicBezTo>
                      <a:cubicBezTo>
                        <a:pt x="3240579" y="456065"/>
                        <a:pt x="3217652" y="460650"/>
                        <a:pt x="3194457" y="463219"/>
                      </a:cubicBezTo>
                      <a:cubicBezTo>
                        <a:pt x="3253385" y="418680"/>
                        <a:pt x="3285590" y="413884"/>
                        <a:pt x="3325332" y="362493"/>
                      </a:cubicBezTo>
                      <a:cubicBezTo>
                        <a:pt x="3380834" y="359752"/>
                        <a:pt x="3349315" y="337140"/>
                        <a:pt x="3443188" y="328233"/>
                      </a:cubicBezTo>
                      <a:cubicBezTo>
                        <a:pt x="3494578" y="277527"/>
                        <a:pt x="3645324" y="261082"/>
                        <a:pt x="3737143" y="237100"/>
                      </a:cubicBezTo>
                      <a:cubicBezTo>
                        <a:pt x="3728234" y="246008"/>
                        <a:pt x="3709733" y="259712"/>
                        <a:pt x="3720697" y="259712"/>
                      </a:cubicBezTo>
                      <a:cubicBezTo>
                        <a:pt x="3729850" y="254476"/>
                        <a:pt x="3740753" y="253237"/>
                        <a:pt x="3750847" y="256286"/>
                      </a:cubicBezTo>
                      <a:cubicBezTo>
                        <a:pt x="3740568" y="238470"/>
                        <a:pt x="3780996" y="211748"/>
                        <a:pt x="3826904" y="217915"/>
                      </a:cubicBezTo>
                      <a:cubicBezTo>
                        <a:pt x="3837867" y="220655"/>
                        <a:pt x="3817312" y="231618"/>
                        <a:pt x="3826904" y="235730"/>
                      </a:cubicBezTo>
                      <a:cubicBezTo>
                        <a:pt x="3852257" y="216544"/>
                        <a:pt x="3827589" y="218599"/>
                        <a:pt x="3863220" y="207636"/>
                      </a:cubicBezTo>
                      <a:cubicBezTo>
                        <a:pt x="3887202" y="209007"/>
                        <a:pt x="3872128" y="220655"/>
                        <a:pt x="3876924" y="226822"/>
                      </a:cubicBezTo>
                      <a:cubicBezTo>
                        <a:pt x="3896795" y="214488"/>
                        <a:pt x="3885147" y="209693"/>
                        <a:pt x="3902963" y="197358"/>
                      </a:cubicBezTo>
                      <a:cubicBezTo>
                        <a:pt x="3966001" y="176117"/>
                        <a:pt x="4070839" y="185709"/>
                        <a:pt x="4103043" y="152821"/>
                      </a:cubicBezTo>
                      <a:cubicBezTo>
                        <a:pt x="4146212" y="154876"/>
                        <a:pt x="4065356" y="183654"/>
                        <a:pt x="4103043" y="187765"/>
                      </a:cubicBezTo>
                      <a:cubicBezTo>
                        <a:pt x="4182120" y="133942"/>
                        <a:pt x="4280967" y="117887"/>
                        <a:pt x="4373015" y="143913"/>
                      </a:cubicBezTo>
                      <a:cubicBezTo>
                        <a:pt x="4361366" y="141172"/>
                        <a:pt x="4351774" y="152821"/>
                        <a:pt x="4373015" y="152821"/>
                      </a:cubicBezTo>
                      <a:cubicBezTo>
                        <a:pt x="4326420" y="158987"/>
                        <a:pt x="4265438" y="199414"/>
                        <a:pt x="4296957" y="217229"/>
                      </a:cubicBezTo>
                      <a:cubicBezTo>
                        <a:pt x="4340125" y="202840"/>
                        <a:pt x="4326420" y="187765"/>
                        <a:pt x="4375070" y="187765"/>
                      </a:cubicBezTo>
                      <a:cubicBezTo>
                        <a:pt x="4366164" y="177487"/>
                        <a:pt x="4357255" y="166524"/>
                        <a:pt x="4392887" y="149394"/>
                      </a:cubicBezTo>
                      <a:cubicBezTo>
                        <a:pt x="4429202" y="156931"/>
                        <a:pt x="4372329" y="187080"/>
                        <a:pt x="4405219" y="187080"/>
                      </a:cubicBezTo>
                      <a:cubicBezTo>
                        <a:pt x="4438109" y="187080"/>
                        <a:pt x="4438794" y="204210"/>
                        <a:pt x="4485390" y="187080"/>
                      </a:cubicBezTo>
                      <a:cubicBezTo>
                        <a:pt x="4551150" y="126783"/>
                        <a:pt x="4699156" y="128838"/>
                        <a:pt x="4794399" y="99373"/>
                      </a:cubicBezTo>
                      <a:cubicBezTo>
                        <a:pt x="4764250" y="111023"/>
                        <a:pt x="4743695" y="122671"/>
                        <a:pt x="4764250" y="131579"/>
                      </a:cubicBezTo>
                      <a:cubicBezTo>
                        <a:pt x="4821123" y="126097"/>
                        <a:pt x="4838938" y="136376"/>
                        <a:pt x="4854697" y="104171"/>
                      </a:cubicBezTo>
                      <a:cubicBezTo>
                        <a:pt x="4920477" y="128153"/>
                        <a:pt x="4877995" y="77448"/>
                        <a:pt x="4936237" y="91152"/>
                      </a:cubicBezTo>
                      <a:cubicBezTo>
                        <a:pt x="4897180" y="106226"/>
                        <a:pt x="4909514" y="118560"/>
                        <a:pt x="4904032" y="132263"/>
                      </a:cubicBezTo>
                      <a:cubicBezTo>
                        <a:pt x="4917103" y="135329"/>
                        <a:pt x="4930705" y="135329"/>
                        <a:pt x="4943775" y="132263"/>
                      </a:cubicBezTo>
                      <a:cubicBezTo>
                        <a:pt x="4945145" y="121986"/>
                        <a:pt x="4934866" y="112393"/>
                        <a:pt x="4975979" y="100060"/>
                      </a:cubicBezTo>
                      <a:cubicBezTo>
                        <a:pt x="4993794" y="125412"/>
                        <a:pt x="5036963" y="106912"/>
                        <a:pt x="5036963" y="88411"/>
                      </a:cubicBezTo>
                      <a:close/>
                      <a:moveTo>
                        <a:pt x="5737928" y="80855"/>
                      </a:moveTo>
                      <a:cubicBezTo>
                        <a:pt x="5801077" y="93589"/>
                        <a:pt x="5865369" y="99789"/>
                        <a:pt x="5929787" y="99357"/>
                      </a:cubicBezTo>
                      <a:cubicBezTo>
                        <a:pt x="5966103" y="135672"/>
                        <a:pt x="6014752" y="123338"/>
                        <a:pt x="6059291" y="123338"/>
                      </a:cubicBezTo>
                      <a:cubicBezTo>
                        <a:pt x="6046272" y="128821"/>
                        <a:pt x="6064087" y="139098"/>
                        <a:pt x="6064087" y="145950"/>
                      </a:cubicBezTo>
                      <a:cubicBezTo>
                        <a:pt x="5986659" y="158283"/>
                        <a:pt x="5851673" y="77430"/>
                        <a:pt x="5831801" y="125393"/>
                      </a:cubicBezTo>
                      <a:cubicBezTo>
                        <a:pt x="5779373" y="112567"/>
                        <a:pt x="5725386" y="107262"/>
                        <a:pt x="5671463" y="109634"/>
                      </a:cubicBezTo>
                      <a:cubicBezTo>
                        <a:pt x="5705723" y="91819"/>
                        <a:pt x="5732447" y="110319"/>
                        <a:pt x="5763966" y="105522"/>
                      </a:cubicBezTo>
                      <a:cubicBezTo>
                        <a:pt x="5755744" y="97301"/>
                        <a:pt x="5726280" y="87023"/>
                        <a:pt x="5737928" y="80855"/>
                      </a:cubicBezTo>
                      <a:close/>
                      <a:moveTo>
                        <a:pt x="5487317" y="51307"/>
                      </a:moveTo>
                      <a:cubicBezTo>
                        <a:pt x="5507582" y="53738"/>
                        <a:pt x="5527445" y="59511"/>
                        <a:pt x="5546070" y="68523"/>
                      </a:cubicBezTo>
                      <a:cubicBezTo>
                        <a:pt x="5560460" y="42485"/>
                        <a:pt x="5697501" y="82227"/>
                        <a:pt x="5707094" y="82227"/>
                      </a:cubicBezTo>
                      <a:cubicBezTo>
                        <a:pt x="5655018" y="89764"/>
                        <a:pt x="5587868" y="68523"/>
                        <a:pt x="5563201" y="95246"/>
                      </a:cubicBezTo>
                      <a:cubicBezTo>
                        <a:pt x="5516702" y="84434"/>
                        <a:pt x="5470930" y="70703"/>
                        <a:pt x="5426159" y="54133"/>
                      </a:cubicBezTo>
                      <a:cubicBezTo>
                        <a:pt x="5446388" y="49783"/>
                        <a:pt x="5467053" y="48875"/>
                        <a:pt x="5487317" y="51307"/>
                      </a:cubicBezTo>
                      <a:close/>
                      <a:moveTo>
                        <a:pt x="5577590" y="0"/>
                      </a:moveTo>
                      <a:cubicBezTo>
                        <a:pt x="5633092" y="45224"/>
                        <a:pt x="5774244" y="37001"/>
                        <a:pt x="5868118" y="50705"/>
                      </a:cubicBezTo>
                      <a:cubicBezTo>
                        <a:pt x="5816042" y="64410"/>
                        <a:pt x="5585127" y="47279"/>
                        <a:pt x="5577590" y="0"/>
                      </a:cubicBezTo>
                      <a:close/>
                    </a:path>
                  </a:pathLst>
                </a:custGeom>
                <a:solidFill>
                  <a:srgbClr val="FD7A04"/>
                </a:solidFill>
                <a:ln w="684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文本框 31"/>
                <p:cNvSpPr txBox="1"/>
                <p:nvPr/>
              </p:nvSpPr>
              <p:spPr>
                <a:xfrm>
                  <a:off x="1429384" y="4807611"/>
                  <a:ext cx="2938045" cy="9944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zh-CN" sz="1400" dirty="0">
                      <a:latin typeface="汉仪旗黑X1-55W" panose="00020600040101010101" pitchFamily="18" charset="-122"/>
                      <a:ea typeface="汉仪旗黑X1-55W" panose="00020600040101010101" pitchFamily="18" charset="-122"/>
                      <a:sym typeface="汉仪旗黑X1-55W" panose="00020600040101010101" pitchFamily="18" charset="-122"/>
                    </a:rPr>
                    <a:t>The ordered dishes are added to the table. Traverse the table during checkout and add the price to the variable sum to calculate the total amount.</a:t>
                  </a:r>
                </a:p>
              </p:txBody>
            </p:sp>
            <p:sp>
              <p:nvSpPr>
                <p:cNvPr id="33" name="文本框 32"/>
                <p:cNvSpPr txBox="1"/>
                <p:nvPr/>
              </p:nvSpPr>
              <p:spPr>
                <a:xfrm>
                  <a:off x="1429017" y="4481418"/>
                  <a:ext cx="2571750" cy="33956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CN" sz="2800" dirty="0">
                      <a:solidFill>
                        <a:srgbClr val="4E1F03"/>
                      </a:solidFill>
                      <a:latin typeface="汉仪中宋简" panose="02010600000101010101" pitchFamily="2" charset="-122"/>
                      <a:ea typeface="汉仪中宋简" panose="02010600000101010101" pitchFamily="2" charset="-122"/>
                      <a:sym typeface="汉仪中宋简" panose="02010600000101010101" pitchFamily="2" charset="-122"/>
                    </a:rPr>
                    <a:t>Checkout</a:t>
                  </a:r>
                </a:p>
              </p:txBody>
            </p:sp>
          </p:grpSp>
          <p:sp>
            <p:nvSpPr>
              <p:cNvPr id="30" name="文本框 29"/>
              <p:cNvSpPr txBox="1"/>
              <p:nvPr/>
            </p:nvSpPr>
            <p:spPr>
              <a:xfrm>
                <a:off x="5543395" y="3789460"/>
                <a:ext cx="1481127" cy="4597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chemeClr val="bg1"/>
                    </a:solidFill>
                    <a:latin typeface="汉仪中宋简" panose="02010600000101010101" pitchFamily="2" charset="-122"/>
                    <a:ea typeface="汉仪中宋简" panose="02010600000101010101" pitchFamily="2" charset="-122"/>
                    <a:cs typeface="阿里巴巴普惠体 B" panose="00020600040101010101" pitchFamily="18" charset="-122"/>
                    <a:sym typeface="汉仪旗黑X1-75W" panose="00020600040101010101" pitchFamily="18" charset="-122"/>
                  </a:rPr>
                  <a:t>04</a:t>
                </a:r>
                <a:endParaRPr lang="zh-CN" altLang="en-US" sz="4000" b="1" dirty="0">
                  <a:solidFill>
                    <a:schemeClr val="bg1"/>
                  </a:solidFill>
                  <a:latin typeface="汉仪中宋简" panose="02010600000101010101" pitchFamily="2" charset="-122"/>
                  <a:ea typeface="汉仪中宋简" panose="02010600000101010101" pitchFamily="2" charset="-122"/>
                  <a:cs typeface="阿里巴巴普惠体 B" panose="00020600040101010101" pitchFamily="18" charset="-122"/>
                  <a:sym typeface="汉仪旗黑X1-75W" panose="00020600040101010101" pitchFamily="18" charset="-122"/>
                </a:endParaRPr>
              </a:p>
            </p:txBody>
          </p:sp>
        </p:grpSp>
      </p:grp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hqprint"/>
          <a:srcRect/>
          <a:stretch>
            <a:fillRect/>
          </a:stretch>
        </p:blipFill>
        <p:spPr>
          <a:xfrm>
            <a:off x="0" y="4162324"/>
            <a:ext cx="12192000" cy="26956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文本框 145"/>
          <p:cNvSpPr txBox="1"/>
          <p:nvPr/>
        </p:nvSpPr>
        <p:spPr>
          <a:xfrm>
            <a:off x="738505" y="147955"/>
            <a:ext cx="602678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FFB501"/>
                </a:solidFill>
                <a:latin typeface="汉仪中宋简" panose="02010600000101010101" pitchFamily="2" charset="-122"/>
                <a:ea typeface="汉仪中宋简" panose="02010600000101010101" pitchFamily="2" charset="-122"/>
                <a:cs typeface="阿里巴巴普惠体 B" panose="00020600040101010101" pitchFamily="18" charset="-122"/>
                <a:sym typeface="汉仪旗黑X1-75W" panose="00020600040101010101" pitchFamily="18" charset="-122"/>
              </a:rPr>
              <a:t>class Land</a:t>
            </a:r>
          </a:p>
        </p:txBody>
      </p:sp>
      <p:sp>
        <p:nvSpPr>
          <p:cNvPr id="12" name="任意多边形: 形状 11"/>
          <p:cNvSpPr/>
          <p:nvPr/>
        </p:nvSpPr>
        <p:spPr>
          <a:xfrm rot="900000" flipH="1">
            <a:off x="-603185" y="-468364"/>
            <a:ext cx="1206368" cy="1205281"/>
          </a:xfrm>
          <a:custGeom>
            <a:avLst/>
            <a:gdLst>
              <a:gd name="connsiteX0" fmla="*/ 3934138 w 10584443"/>
              <a:gd name="connsiteY0" fmla="*/ 10530275 h 10574897"/>
              <a:gd name="connsiteX1" fmla="*/ 3969416 w 10584443"/>
              <a:gd name="connsiteY1" fmla="*/ 10535751 h 10574897"/>
              <a:gd name="connsiteX2" fmla="*/ 3900895 w 10584443"/>
              <a:gd name="connsiteY2" fmla="*/ 10543288 h 10574897"/>
              <a:gd name="connsiteX3" fmla="*/ 3934138 w 10584443"/>
              <a:gd name="connsiteY3" fmla="*/ 10530275 h 10574897"/>
              <a:gd name="connsiteX4" fmla="*/ 4094431 w 10584443"/>
              <a:gd name="connsiteY4" fmla="*/ 10513400 h 10574897"/>
              <a:gd name="connsiteX5" fmla="*/ 4132495 w 10584443"/>
              <a:gd name="connsiteY5" fmla="*/ 10519990 h 10574897"/>
              <a:gd name="connsiteX6" fmla="*/ 4118105 w 10584443"/>
              <a:gd name="connsiteY6" fmla="*/ 10530269 h 10574897"/>
              <a:gd name="connsiteX7" fmla="*/ 4057122 w 10584443"/>
              <a:gd name="connsiteY7" fmla="*/ 10523417 h 10574897"/>
              <a:gd name="connsiteX8" fmla="*/ 4094431 w 10584443"/>
              <a:gd name="connsiteY8" fmla="*/ 10513400 h 10574897"/>
              <a:gd name="connsiteX9" fmla="*/ 5779041 w 10584443"/>
              <a:gd name="connsiteY9" fmla="*/ 10502861 h 10574897"/>
              <a:gd name="connsiteX10" fmla="*/ 5672149 w 10584443"/>
              <a:gd name="connsiteY10" fmla="*/ 10513139 h 10574897"/>
              <a:gd name="connsiteX11" fmla="*/ 5674205 w 10584443"/>
              <a:gd name="connsiteY11" fmla="*/ 10513825 h 10574897"/>
              <a:gd name="connsiteX12" fmla="*/ 5779041 w 10584443"/>
              <a:gd name="connsiteY12" fmla="*/ 10502861 h 10574897"/>
              <a:gd name="connsiteX13" fmla="*/ 6438211 w 10584443"/>
              <a:gd name="connsiteY13" fmla="*/ 10439821 h 10574897"/>
              <a:gd name="connsiteX14" fmla="*/ 6469046 w 10584443"/>
              <a:gd name="connsiteY14" fmla="*/ 10455580 h 10574897"/>
              <a:gd name="connsiteX15" fmla="*/ 6400525 w 10584443"/>
              <a:gd name="connsiteY15" fmla="*/ 10474081 h 10574897"/>
              <a:gd name="connsiteX16" fmla="*/ 6438211 w 10584443"/>
              <a:gd name="connsiteY16" fmla="*/ 10439821 h 10574897"/>
              <a:gd name="connsiteX17" fmla="*/ 3032735 w 10584443"/>
              <a:gd name="connsiteY17" fmla="*/ 10415154 h 10574897"/>
              <a:gd name="connsiteX18" fmla="*/ 3108108 w 10584443"/>
              <a:gd name="connsiteY18" fmla="*/ 10448730 h 10574897"/>
              <a:gd name="connsiteX19" fmla="*/ 3073162 w 10584443"/>
              <a:gd name="connsiteY19" fmla="*/ 10448730 h 10574897"/>
              <a:gd name="connsiteX20" fmla="*/ 3032735 w 10584443"/>
              <a:gd name="connsiteY20" fmla="*/ 10415154 h 10574897"/>
              <a:gd name="connsiteX21" fmla="*/ 3465894 w 10584443"/>
              <a:gd name="connsiteY21" fmla="*/ 10399766 h 10574897"/>
              <a:gd name="connsiteX22" fmla="*/ 3481539 w 10584443"/>
              <a:gd name="connsiteY22" fmla="*/ 10401450 h 10574897"/>
              <a:gd name="connsiteX23" fmla="*/ 3477428 w 10584443"/>
              <a:gd name="connsiteY23" fmla="*/ 10432969 h 10574897"/>
              <a:gd name="connsiteX24" fmla="*/ 3454131 w 10584443"/>
              <a:gd name="connsiteY24" fmla="*/ 10432969 h 10574897"/>
              <a:gd name="connsiteX25" fmla="*/ 3428093 w 10584443"/>
              <a:gd name="connsiteY25" fmla="*/ 10417210 h 10574897"/>
              <a:gd name="connsiteX26" fmla="*/ 3465894 w 10584443"/>
              <a:gd name="connsiteY26" fmla="*/ 10399766 h 10574897"/>
              <a:gd name="connsiteX27" fmla="*/ 6372430 w 10584443"/>
              <a:gd name="connsiteY27" fmla="*/ 10390486 h 10574897"/>
              <a:gd name="connsiteX28" fmla="*/ 6366949 w 10584443"/>
              <a:gd name="connsiteY28" fmla="*/ 10431599 h 10574897"/>
              <a:gd name="connsiteX29" fmla="*/ 6372430 w 10584443"/>
              <a:gd name="connsiteY29" fmla="*/ 10390486 h 10574897"/>
              <a:gd name="connsiteX30" fmla="*/ 3937908 w 10584443"/>
              <a:gd name="connsiteY30" fmla="*/ 10389802 h 10574897"/>
              <a:gd name="connsiteX31" fmla="*/ 3939956 w 10584443"/>
              <a:gd name="connsiteY31" fmla="*/ 10390779 h 10574897"/>
              <a:gd name="connsiteX32" fmla="*/ 3939769 w 10584443"/>
              <a:gd name="connsiteY32" fmla="*/ 10397956 h 10574897"/>
              <a:gd name="connsiteX33" fmla="*/ 4042060 w 10584443"/>
              <a:gd name="connsiteY33" fmla="*/ 10415840 h 10574897"/>
              <a:gd name="connsiteX34" fmla="*/ 3961987 w 10584443"/>
              <a:gd name="connsiteY34" fmla="*/ 10401290 h 10574897"/>
              <a:gd name="connsiteX35" fmla="*/ 3939956 w 10584443"/>
              <a:gd name="connsiteY35" fmla="*/ 10390779 h 10574897"/>
              <a:gd name="connsiteX36" fmla="*/ 3939963 w 10584443"/>
              <a:gd name="connsiteY36" fmla="*/ 10390487 h 10574897"/>
              <a:gd name="connsiteX37" fmla="*/ 6683515 w 10584443"/>
              <a:gd name="connsiteY37" fmla="*/ 10383634 h 10574897"/>
              <a:gd name="connsiteX38" fmla="*/ 6735591 w 10584443"/>
              <a:gd name="connsiteY38" fmla="*/ 10401451 h 10574897"/>
              <a:gd name="connsiteX39" fmla="*/ 6545103 w 10584443"/>
              <a:gd name="connsiteY39" fmla="*/ 10448045 h 10574897"/>
              <a:gd name="connsiteX40" fmla="*/ 6696534 w 10584443"/>
              <a:gd name="connsiteY40" fmla="*/ 10402821 h 10574897"/>
              <a:gd name="connsiteX41" fmla="*/ 6683515 w 10584443"/>
              <a:gd name="connsiteY41" fmla="*/ 10383634 h 10574897"/>
              <a:gd name="connsiteX42" fmla="*/ 3556920 w 10584443"/>
              <a:gd name="connsiteY42" fmla="*/ 10382265 h 10574897"/>
              <a:gd name="connsiteX43" fmla="*/ 3805650 w 10584443"/>
              <a:gd name="connsiteY43" fmla="*/ 10459008 h 10574897"/>
              <a:gd name="connsiteX44" fmla="*/ 3478121 w 10584443"/>
              <a:gd name="connsiteY44" fmla="*/ 10385690 h 10574897"/>
              <a:gd name="connsiteX45" fmla="*/ 3556920 w 10584443"/>
              <a:gd name="connsiteY45" fmla="*/ 10382265 h 10574897"/>
              <a:gd name="connsiteX46" fmla="*/ 3785106 w 10584443"/>
              <a:gd name="connsiteY46" fmla="*/ 10352116 h 10574897"/>
              <a:gd name="connsiteX47" fmla="*/ 3787162 w 10584443"/>
              <a:gd name="connsiteY47" fmla="*/ 10352802 h 10574897"/>
              <a:gd name="connsiteX48" fmla="*/ 3922148 w 10584443"/>
              <a:gd name="connsiteY48" fmla="*/ 10399395 h 10574897"/>
              <a:gd name="connsiteX49" fmla="*/ 3785106 w 10584443"/>
              <a:gd name="connsiteY49" fmla="*/ 10352116 h 10574897"/>
              <a:gd name="connsiteX50" fmla="*/ 3713160 w 10584443"/>
              <a:gd name="connsiteY50" fmla="*/ 10350745 h 10574897"/>
              <a:gd name="connsiteX51" fmla="*/ 3711105 w 10584443"/>
              <a:gd name="connsiteY51" fmla="*/ 10352116 h 10574897"/>
              <a:gd name="connsiteX52" fmla="*/ 3715588 w 10584443"/>
              <a:gd name="connsiteY52" fmla="*/ 10352116 h 10574897"/>
              <a:gd name="connsiteX53" fmla="*/ 3743052 w 10584443"/>
              <a:gd name="connsiteY53" fmla="*/ 10367618 h 10574897"/>
              <a:gd name="connsiteX54" fmla="*/ 3777570 w 10584443"/>
              <a:gd name="connsiteY54" fmla="*/ 10372672 h 10574897"/>
              <a:gd name="connsiteX55" fmla="*/ 3754957 w 10584443"/>
              <a:gd name="connsiteY55" fmla="*/ 10352116 h 10574897"/>
              <a:gd name="connsiteX56" fmla="*/ 3715588 w 10584443"/>
              <a:gd name="connsiteY56" fmla="*/ 10352116 h 10574897"/>
              <a:gd name="connsiteX57" fmla="*/ 3407545 w 10584443"/>
              <a:gd name="connsiteY57" fmla="*/ 10347318 h 10574897"/>
              <a:gd name="connsiteX58" fmla="*/ 3515808 w 10584443"/>
              <a:gd name="connsiteY58" fmla="*/ 10376097 h 10574897"/>
              <a:gd name="connsiteX59" fmla="*/ 3407545 w 10584443"/>
              <a:gd name="connsiteY59" fmla="*/ 10347318 h 10574897"/>
              <a:gd name="connsiteX60" fmla="*/ 2747689 w 10584443"/>
              <a:gd name="connsiteY60" fmla="*/ 10302780 h 10574897"/>
              <a:gd name="connsiteX61" fmla="*/ 2934066 w 10584443"/>
              <a:gd name="connsiteY61" fmla="*/ 10376783 h 10574897"/>
              <a:gd name="connsiteX62" fmla="*/ 2747689 w 10584443"/>
              <a:gd name="connsiteY62" fmla="*/ 10302780 h 10574897"/>
              <a:gd name="connsiteX63" fmla="*/ 3260224 w 10584443"/>
              <a:gd name="connsiteY63" fmla="*/ 10284965 h 10574897"/>
              <a:gd name="connsiteX64" fmla="*/ 3371228 w 10584443"/>
              <a:gd name="connsiteY64" fmla="*/ 10331559 h 10574897"/>
              <a:gd name="connsiteX65" fmla="*/ 3260224 w 10584443"/>
              <a:gd name="connsiteY65" fmla="*/ 10284965 h 10574897"/>
              <a:gd name="connsiteX66" fmla="*/ 6821928 w 10584443"/>
              <a:gd name="connsiteY66" fmla="*/ 10258243 h 10574897"/>
              <a:gd name="connsiteX67" fmla="*/ 6753407 w 10584443"/>
              <a:gd name="connsiteY67" fmla="*/ 10287021 h 10574897"/>
              <a:gd name="connsiteX68" fmla="*/ 6755462 w 10584443"/>
              <a:gd name="connsiteY68" fmla="*/ 10287706 h 10574897"/>
              <a:gd name="connsiteX69" fmla="*/ 6821928 w 10584443"/>
              <a:gd name="connsiteY69" fmla="*/ 10258243 h 10574897"/>
              <a:gd name="connsiteX70" fmla="*/ 6925394 w 10584443"/>
              <a:gd name="connsiteY70" fmla="*/ 10222611 h 10574897"/>
              <a:gd name="connsiteX71" fmla="*/ 6867837 w 10584443"/>
              <a:gd name="connsiteY71" fmla="*/ 10272631 h 10574897"/>
              <a:gd name="connsiteX72" fmla="*/ 6869892 w 10584443"/>
              <a:gd name="connsiteY72" fmla="*/ 10273316 h 10574897"/>
              <a:gd name="connsiteX73" fmla="*/ 6950062 w 10584443"/>
              <a:gd name="connsiteY73" fmla="*/ 10242482 h 10574897"/>
              <a:gd name="connsiteX74" fmla="*/ 6925394 w 10584443"/>
              <a:gd name="connsiteY74" fmla="*/ 10222611 h 10574897"/>
              <a:gd name="connsiteX75" fmla="*/ 3202667 w 10584443"/>
              <a:gd name="connsiteY75" fmla="*/ 10205481 h 10574897"/>
              <a:gd name="connsiteX76" fmla="*/ 3284207 w 10584443"/>
              <a:gd name="connsiteY76" fmla="*/ 10262353 h 10574897"/>
              <a:gd name="connsiteX77" fmla="*/ 3162925 w 10584443"/>
              <a:gd name="connsiteY77" fmla="*/ 10234944 h 10574897"/>
              <a:gd name="connsiteX78" fmla="*/ 3202667 w 10584443"/>
              <a:gd name="connsiteY78" fmla="*/ 10205481 h 10574897"/>
              <a:gd name="connsiteX79" fmla="*/ 3058949 w 10584443"/>
              <a:gd name="connsiteY79" fmla="*/ 10185010 h 10574897"/>
              <a:gd name="connsiteX80" fmla="*/ 3077267 w 10584443"/>
              <a:gd name="connsiteY80" fmla="*/ 10199999 h 10574897"/>
              <a:gd name="connsiteX81" fmla="*/ 3077267 w 10584443"/>
              <a:gd name="connsiteY81" fmla="*/ 10222611 h 10574897"/>
              <a:gd name="connsiteX82" fmla="*/ 3021080 w 10584443"/>
              <a:gd name="connsiteY82" fmla="*/ 10196573 h 10574897"/>
              <a:gd name="connsiteX83" fmla="*/ 3058949 w 10584443"/>
              <a:gd name="connsiteY83" fmla="*/ 10185010 h 10574897"/>
              <a:gd name="connsiteX84" fmla="*/ 2577758 w 10584443"/>
              <a:gd name="connsiteY84" fmla="*/ 9995807 h 10574897"/>
              <a:gd name="connsiteX85" fmla="*/ 2760023 w 10584443"/>
              <a:gd name="connsiteY85" fmla="*/ 10069810 h 10574897"/>
              <a:gd name="connsiteX86" fmla="*/ 2771672 w 10584443"/>
              <a:gd name="connsiteY86" fmla="*/ 10086940 h 10574897"/>
              <a:gd name="connsiteX87" fmla="*/ 2766875 w 10584443"/>
              <a:gd name="connsiteY87" fmla="*/ 10094477 h 10574897"/>
              <a:gd name="connsiteX88" fmla="*/ 2745634 w 10584443"/>
              <a:gd name="connsiteY88" fmla="*/ 10107495 h 10574897"/>
              <a:gd name="connsiteX89" fmla="*/ 2677113 w 10584443"/>
              <a:gd name="connsiteY89" fmla="*/ 10081458 h 10574897"/>
              <a:gd name="connsiteX90" fmla="*/ 2714800 w 10584443"/>
              <a:gd name="connsiteY90" fmla="*/ 10063642 h 10574897"/>
              <a:gd name="connsiteX91" fmla="*/ 2577758 w 10584443"/>
              <a:gd name="connsiteY91" fmla="*/ 10011566 h 10574897"/>
              <a:gd name="connsiteX92" fmla="*/ 2577758 w 10584443"/>
              <a:gd name="connsiteY92" fmla="*/ 9995807 h 10574897"/>
              <a:gd name="connsiteX93" fmla="*/ 2481144 w 10584443"/>
              <a:gd name="connsiteY93" fmla="*/ 9908101 h 10574897"/>
              <a:gd name="connsiteX94" fmla="*/ 2531849 w 10584443"/>
              <a:gd name="connsiteY94" fmla="*/ 9973196 h 10574897"/>
              <a:gd name="connsiteX95" fmla="*/ 2425642 w 10584443"/>
              <a:gd name="connsiteY95" fmla="*/ 9912897 h 10574897"/>
              <a:gd name="connsiteX96" fmla="*/ 2481144 w 10584443"/>
              <a:gd name="connsiteY96" fmla="*/ 9908101 h 10574897"/>
              <a:gd name="connsiteX97" fmla="*/ 2324916 w 10584443"/>
              <a:gd name="connsiteY97" fmla="*/ 9889600 h 10574897"/>
              <a:gd name="connsiteX98" fmla="*/ 2454420 w 10584443"/>
              <a:gd name="connsiteY98" fmla="*/ 9958121 h 10574897"/>
              <a:gd name="connsiteX99" fmla="*/ 2324916 w 10584443"/>
              <a:gd name="connsiteY99" fmla="*/ 9889600 h 10574897"/>
              <a:gd name="connsiteX100" fmla="*/ 7879964 w 10584443"/>
              <a:gd name="connsiteY100" fmla="*/ 9797354 h 10574897"/>
              <a:gd name="connsiteX101" fmla="*/ 7804516 w 10584443"/>
              <a:gd name="connsiteY101" fmla="*/ 9832043 h 10574897"/>
              <a:gd name="connsiteX102" fmla="*/ 7806571 w 10584443"/>
              <a:gd name="connsiteY102" fmla="*/ 9832728 h 10574897"/>
              <a:gd name="connsiteX103" fmla="*/ 7889481 w 10584443"/>
              <a:gd name="connsiteY103" fmla="*/ 9810801 h 10574897"/>
              <a:gd name="connsiteX104" fmla="*/ 7879964 w 10584443"/>
              <a:gd name="connsiteY104" fmla="*/ 9797354 h 10574897"/>
              <a:gd name="connsiteX105" fmla="*/ 1987109 w 10584443"/>
              <a:gd name="connsiteY105" fmla="*/ 9749132 h 10574897"/>
              <a:gd name="connsiteX106" fmla="*/ 2074130 w 10584443"/>
              <a:gd name="connsiteY106" fmla="*/ 9806004 h 10574897"/>
              <a:gd name="connsiteX107" fmla="*/ 1987109 w 10584443"/>
              <a:gd name="connsiteY107" fmla="*/ 9749132 h 10574897"/>
              <a:gd name="connsiteX108" fmla="*/ 2060426 w 10584443"/>
              <a:gd name="connsiteY108" fmla="*/ 9746392 h 10574897"/>
              <a:gd name="connsiteX109" fmla="*/ 2252969 w 10584443"/>
              <a:gd name="connsiteY109" fmla="*/ 9851914 h 10574897"/>
              <a:gd name="connsiteX110" fmla="*/ 2060426 w 10584443"/>
              <a:gd name="connsiteY110" fmla="*/ 9746392 h 10574897"/>
              <a:gd name="connsiteX111" fmla="*/ 8020356 w 10584443"/>
              <a:gd name="connsiteY111" fmla="*/ 9710076 h 10574897"/>
              <a:gd name="connsiteX112" fmla="*/ 8015560 w 10584443"/>
              <a:gd name="connsiteY112" fmla="*/ 9716928 h 10574897"/>
              <a:gd name="connsiteX113" fmla="*/ 8020356 w 10584443"/>
              <a:gd name="connsiteY113" fmla="*/ 9716243 h 10574897"/>
              <a:gd name="connsiteX114" fmla="*/ 8020356 w 10584443"/>
              <a:gd name="connsiteY114" fmla="*/ 9710076 h 10574897"/>
              <a:gd name="connsiteX115" fmla="*/ 2080982 w 10584443"/>
              <a:gd name="connsiteY115" fmla="*/ 9695001 h 10574897"/>
              <a:gd name="connsiteX116" fmla="*/ 2248173 w 10584443"/>
              <a:gd name="connsiteY116" fmla="*/ 9826560 h 10574897"/>
              <a:gd name="connsiteX117" fmla="*/ 2073445 w 10584443"/>
              <a:gd name="connsiteY117" fmla="*/ 9717613 h 10574897"/>
              <a:gd name="connsiteX118" fmla="*/ 2080982 w 10584443"/>
              <a:gd name="connsiteY118" fmla="*/ 9695001 h 10574897"/>
              <a:gd name="connsiteX119" fmla="*/ 1918588 w 10584443"/>
              <a:gd name="connsiteY119" fmla="*/ 9661426 h 10574897"/>
              <a:gd name="connsiteX120" fmla="*/ 2063167 w 10584443"/>
              <a:gd name="connsiteY120" fmla="*/ 9762152 h 10574897"/>
              <a:gd name="connsiteX121" fmla="*/ 1918588 w 10584443"/>
              <a:gd name="connsiteY121" fmla="*/ 9661426 h 10574897"/>
              <a:gd name="connsiteX122" fmla="*/ 8106692 w 10584443"/>
              <a:gd name="connsiteY122" fmla="*/ 9634018 h 10574897"/>
              <a:gd name="connsiteX123" fmla="*/ 8092303 w 10584443"/>
              <a:gd name="connsiteY123" fmla="*/ 9644981 h 10574897"/>
              <a:gd name="connsiteX124" fmla="*/ 8114915 w 10584443"/>
              <a:gd name="connsiteY124" fmla="*/ 9637444 h 10574897"/>
              <a:gd name="connsiteX125" fmla="*/ 8123822 w 10584443"/>
              <a:gd name="connsiteY125" fmla="*/ 9634018 h 10574897"/>
              <a:gd name="connsiteX126" fmla="*/ 2097440 w 10584443"/>
              <a:gd name="connsiteY126" fmla="*/ 9562756 h 10574897"/>
              <a:gd name="connsiteX127" fmla="*/ 2095384 w 10584443"/>
              <a:gd name="connsiteY127" fmla="*/ 9564127 h 10574897"/>
              <a:gd name="connsiteX128" fmla="*/ 2099818 w 10584443"/>
              <a:gd name="connsiteY128" fmla="*/ 9564344 h 10574897"/>
              <a:gd name="connsiteX129" fmla="*/ 2148733 w 10584443"/>
              <a:gd name="connsiteY129" fmla="*/ 9597020 h 10574897"/>
              <a:gd name="connsiteX130" fmla="*/ 2206389 w 10584443"/>
              <a:gd name="connsiteY130" fmla="*/ 9618944 h 10574897"/>
              <a:gd name="connsiteX131" fmla="*/ 2116776 w 10584443"/>
              <a:gd name="connsiteY131" fmla="*/ 9565176 h 10574897"/>
              <a:gd name="connsiteX132" fmla="*/ 2099818 w 10584443"/>
              <a:gd name="connsiteY132" fmla="*/ 9564344 h 10574897"/>
              <a:gd name="connsiteX133" fmla="*/ 8303218 w 10584443"/>
              <a:gd name="connsiteY133" fmla="*/ 9538827 h 10574897"/>
              <a:gd name="connsiteX134" fmla="*/ 8325958 w 10584443"/>
              <a:gd name="connsiteY134" fmla="*/ 9542200 h 10574897"/>
              <a:gd name="connsiteX135" fmla="*/ 8282105 w 10584443"/>
              <a:gd name="connsiteY135" fmla="*/ 9582627 h 10574897"/>
              <a:gd name="connsiteX136" fmla="*/ 8291012 w 10584443"/>
              <a:gd name="connsiteY136" fmla="*/ 9540144 h 10574897"/>
              <a:gd name="connsiteX137" fmla="*/ 8303218 w 10584443"/>
              <a:gd name="connsiteY137" fmla="*/ 9538827 h 10574897"/>
              <a:gd name="connsiteX138" fmla="*/ 1791202 w 10584443"/>
              <a:gd name="connsiteY138" fmla="*/ 9416461 h 10574897"/>
              <a:gd name="connsiteX139" fmla="*/ 1792521 w 10584443"/>
              <a:gd name="connsiteY139" fmla="*/ 9417090 h 10574897"/>
              <a:gd name="connsiteX140" fmla="*/ 1792522 w 10584443"/>
              <a:gd name="connsiteY140" fmla="*/ 9418177 h 10574897"/>
              <a:gd name="connsiteX141" fmla="*/ 1562965 w 10584443"/>
              <a:gd name="connsiteY141" fmla="*/ 9411325 h 10574897"/>
              <a:gd name="connsiteX142" fmla="*/ 1795936 w 10584443"/>
              <a:gd name="connsiteY142" fmla="*/ 9491494 h 10574897"/>
              <a:gd name="connsiteX143" fmla="*/ 1850068 w 10584443"/>
              <a:gd name="connsiteY143" fmla="*/ 9551792 h 10574897"/>
              <a:gd name="connsiteX144" fmla="*/ 1789769 w 10584443"/>
              <a:gd name="connsiteY144" fmla="*/ 9538774 h 10574897"/>
              <a:gd name="connsiteX145" fmla="*/ 1850068 w 10584443"/>
              <a:gd name="connsiteY145" fmla="*/ 9551792 h 10574897"/>
              <a:gd name="connsiteX146" fmla="*/ 1980257 w 10584443"/>
              <a:gd name="connsiteY146" fmla="*/ 9625109 h 10574897"/>
              <a:gd name="connsiteX147" fmla="*/ 1719193 w 10584443"/>
              <a:gd name="connsiteY147" fmla="*/ 9537403 h 10574897"/>
              <a:gd name="connsiteX148" fmla="*/ 1700692 w 10584443"/>
              <a:gd name="connsiteY148" fmla="*/ 9481901 h 10574897"/>
              <a:gd name="connsiteX149" fmla="*/ 1616412 w 10584443"/>
              <a:gd name="connsiteY149" fmla="*/ 9459974 h 10574897"/>
              <a:gd name="connsiteX150" fmla="*/ 1562965 w 10584443"/>
              <a:gd name="connsiteY150" fmla="*/ 9411325 h 10574897"/>
              <a:gd name="connsiteX151" fmla="*/ 1806826 w 10584443"/>
              <a:gd name="connsiteY151" fmla="*/ 9405930 h 10574897"/>
              <a:gd name="connsiteX152" fmla="*/ 1841172 w 10584443"/>
              <a:gd name="connsiteY152" fmla="*/ 9427085 h 10574897"/>
              <a:gd name="connsiteX153" fmla="*/ 1832950 w 10584443"/>
              <a:gd name="connsiteY153" fmla="*/ 9448327 h 10574897"/>
              <a:gd name="connsiteX154" fmla="*/ 2013159 w 10584443"/>
              <a:gd name="connsiteY154" fmla="*/ 9524385 h 10574897"/>
              <a:gd name="connsiteX155" fmla="*/ 1778818 w 10584443"/>
              <a:gd name="connsiteY155" fmla="*/ 9440104 h 10574897"/>
              <a:gd name="connsiteX156" fmla="*/ 1819246 w 10584443"/>
              <a:gd name="connsiteY156" fmla="*/ 9429826 h 10574897"/>
              <a:gd name="connsiteX157" fmla="*/ 1792521 w 10584443"/>
              <a:gd name="connsiteY157" fmla="*/ 9417090 h 10574897"/>
              <a:gd name="connsiteX158" fmla="*/ 1792512 w 10584443"/>
              <a:gd name="connsiteY158" fmla="*/ 9407332 h 10574897"/>
              <a:gd name="connsiteX159" fmla="*/ 1806826 w 10584443"/>
              <a:gd name="connsiteY159" fmla="*/ 9405930 h 10574897"/>
              <a:gd name="connsiteX160" fmla="*/ 1536927 w 10584443"/>
              <a:gd name="connsiteY160" fmla="*/ 9315395 h 10574897"/>
              <a:gd name="connsiteX161" fmla="*/ 1608873 w 10584443"/>
              <a:gd name="connsiteY161" fmla="*/ 9361990 h 10574897"/>
              <a:gd name="connsiteX162" fmla="*/ 1613670 w 10584443"/>
              <a:gd name="connsiteY162" fmla="*/ 9397620 h 10574897"/>
              <a:gd name="connsiteX163" fmla="*/ 1549945 w 10584443"/>
              <a:gd name="connsiteY163" fmla="*/ 9370897 h 10574897"/>
              <a:gd name="connsiteX164" fmla="*/ 1512945 w 10584443"/>
              <a:gd name="connsiteY164" fmla="*/ 9322247 h 10574897"/>
              <a:gd name="connsiteX165" fmla="*/ 1536927 w 10584443"/>
              <a:gd name="connsiteY165" fmla="*/ 9315395 h 10574897"/>
              <a:gd name="connsiteX166" fmla="*/ 1489968 w 10584443"/>
              <a:gd name="connsiteY166" fmla="*/ 9251672 h 10574897"/>
              <a:gd name="connsiteX167" fmla="*/ 1553371 w 10584443"/>
              <a:gd name="connsiteY167" fmla="*/ 9288673 h 10574897"/>
              <a:gd name="connsiteX168" fmla="*/ 1493758 w 10584443"/>
              <a:gd name="connsiteY168" fmla="*/ 9271542 h 10574897"/>
              <a:gd name="connsiteX169" fmla="*/ 1489968 w 10584443"/>
              <a:gd name="connsiteY169" fmla="*/ 9251672 h 10574897"/>
              <a:gd name="connsiteX170" fmla="*/ 1391662 w 10584443"/>
              <a:gd name="connsiteY170" fmla="*/ 9208503 h 10574897"/>
              <a:gd name="connsiteX171" fmla="*/ 1440312 w 10584443"/>
              <a:gd name="connsiteY171" fmla="*/ 9221522 h 10574897"/>
              <a:gd name="connsiteX172" fmla="*/ 1469091 w 10584443"/>
              <a:gd name="connsiteY172" fmla="*/ 9277024 h 10574897"/>
              <a:gd name="connsiteX173" fmla="*/ 1391662 w 10584443"/>
              <a:gd name="connsiteY173" fmla="*/ 9208503 h 10574897"/>
              <a:gd name="connsiteX174" fmla="*/ 8785733 w 10584443"/>
              <a:gd name="connsiteY174" fmla="*/ 9168077 h 10574897"/>
              <a:gd name="connsiteX175" fmla="*/ 8773398 w 10584443"/>
              <a:gd name="connsiteY175" fmla="*/ 9181781 h 10574897"/>
              <a:gd name="connsiteX176" fmla="*/ 8797381 w 10584443"/>
              <a:gd name="connsiteY176" fmla="*/ 9181781 h 10574897"/>
              <a:gd name="connsiteX177" fmla="*/ 8785733 w 10584443"/>
              <a:gd name="connsiteY177" fmla="*/ 9170132 h 10574897"/>
              <a:gd name="connsiteX178" fmla="*/ 1455400 w 10584443"/>
              <a:gd name="connsiteY178" fmla="*/ 9083797 h 10574897"/>
              <a:gd name="connsiteX179" fmla="*/ 1433473 w 10584443"/>
              <a:gd name="connsiteY179" fmla="*/ 9152317 h 10574897"/>
              <a:gd name="connsiteX180" fmla="*/ 1478697 w 10584443"/>
              <a:gd name="connsiteY180" fmla="*/ 9181781 h 10574897"/>
              <a:gd name="connsiteX181" fmla="*/ 1533514 w 10584443"/>
              <a:gd name="connsiteY181" fmla="*/ 9162595 h 10574897"/>
              <a:gd name="connsiteX182" fmla="*/ 1455400 w 10584443"/>
              <a:gd name="connsiteY182" fmla="*/ 9083797 h 10574897"/>
              <a:gd name="connsiteX183" fmla="*/ 8963887 w 10584443"/>
              <a:gd name="connsiteY183" fmla="*/ 9059129 h 10574897"/>
              <a:gd name="connsiteX184" fmla="*/ 8945386 w 10584443"/>
              <a:gd name="connsiteY184" fmla="*/ 9068036 h 10574897"/>
              <a:gd name="connsiteX185" fmla="*/ 8947442 w 10584443"/>
              <a:gd name="connsiteY185" fmla="*/ 9068722 h 10574897"/>
              <a:gd name="connsiteX186" fmla="*/ 8963887 w 10584443"/>
              <a:gd name="connsiteY186" fmla="*/ 9059129 h 10574897"/>
              <a:gd name="connsiteX187" fmla="*/ 9729264 w 10584443"/>
              <a:gd name="connsiteY187" fmla="*/ 8236193 h 10574897"/>
              <a:gd name="connsiteX188" fmla="*/ 9718985 w 10584443"/>
              <a:gd name="connsiteY188" fmla="*/ 8258805 h 10574897"/>
              <a:gd name="connsiteX189" fmla="*/ 9706652 w 10584443"/>
              <a:gd name="connsiteY189" fmla="*/ 8246471 h 10574897"/>
              <a:gd name="connsiteX190" fmla="*/ 9729264 w 10584443"/>
              <a:gd name="connsiteY190" fmla="*/ 8236193 h 10574897"/>
              <a:gd name="connsiteX191" fmla="*/ 836659 w 10584443"/>
              <a:gd name="connsiteY191" fmla="*/ 8159451 h 10574897"/>
              <a:gd name="connsiteX192" fmla="*/ 871603 w 10584443"/>
              <a:gd name="connsiteY192" fmla="*/ 8220435 h 10574897"/>
              <a:gd name="connsiteX193" fmla="*/ 839398 w 10584443"/>
              <a:gd name="connsiteY193" fmla="*/ 8159451 h 10574897"/>
              <a:gd name="connsiteX194" fmla="*/ 702357 w 10584443"/>
              <a:gd name="connsiteY194" fmla="*/ 7916203 h 10574897"/>
              <a:gd name="connsiteX195" fmla="*/ 785268 w 10584443"/>
              <a:gd name="connsiteY195" fmla="*/ 8041596 h 10574897"/>
              <a:gd name="connsiteX196" fmla="*/ 702357 w 10584443"/>
              <a:gd name="connsiteY196" fmla="*/ 7916203 h 10574897"/>
              <a:gd name="connsiteX197" fmla="*/ 9905363 w 10584443"/>
              <a:gd name="connsiteY197" fmla="*/ 7746955 h 10574897"/>
              <a:gd name="connsiteX198" fmla="*/ 9849175 w 10584443"/>
              <a:gd name="connsiteY198" fmla="*/ 7850422 h 10574897"/>
              <a:gd name="connsiteX199" fmla="*/ 9905363 w 10584443"/>
              <a:gd name="connsiteY199" fmla="*/ 7746955 h 10574897"/>
              <a:gd name="connsiteX200" fmla="*/ 623558 w 10584443"/>
              <a:gd name="connsiteY200" fmla="*/ 7735308 h 10574897"/>
              <a:gd name="connsiteX201" fmla="*/ 657818 w 10584443"/>
              <a:gd name="connsiteY201" fmla="*/ 7803828 h 10574897"/>
              <a:gd name="connsiteX202" fmla="*/ 623558 w 10584443"/>
              <a:gd name="connsiteY202" fmla="*/ 7735308 h 10574897"/>
              <a:gd name="connsiteX203" fmla="*/ 536055 w 10584443"/>
              <a:gd name="connsiteY203" fmla="*/ 7732878 h 10574897"/>
              <a:gd name="connsiteX204" fmla="*/ 531055 w 10584443"/>
              <a:gd name="connsiteY204" fmla="*/ 7747641 h 10574897"/>
              <a:gd name="connsiteX205" fmla="*/ 548185 w 10584443"/>
              <a:gd name="connsiteY205" fmla="*/ 7783272 h 10574897"/>
              <a:gd name="connsiteX206" fmla="*/ 573539 w 10584443"/>
              <a:gd name="connsiteY206" fmla="*/ 7795606 h 10574897"/>
              <a:gd name="connsiteX207" fmla="*/ 536055 w 10584443"/>
              <a:gd name="connsiteY207" fmla="*/ 7732878 h 10574897"/>
              <a:gd name="connsiteX208" fmla="*/ 10119146 w 10584443"/>
              <a:gd name="connsiteY208" fmla="*/ 7644174 h 10574897"/>
              <a:gd name="connsiteX209" fmla="*/ 10171907 w 10584443"/>
              <a:gd name="connsiteY209" fmla="*/ 7691453 h 10574897"/>
              <a:gd name="connsiteX210" fmla="*/ 10156148 w 10584443"/>
              <a:gd name="connsiteY210" fmla="*/ 7705843 h 10574897"/>
              <a:gd name="connsiteX211" fmla="*/ 10122572 w 10584443"/>
              <a:gd name="connsiteY211" fmla="*/ 7705843 h 10574897"/>
              <a:gd name="connsiteX212" fmla="*/ 10109553 w 10584443"/>
              <a:gd name="connsiteY212" fmla="*/ 7659249 h 10574897"/>
              <a:gd name="connsiteX213" fmla="*/ 10119146 w 10584443"/>
              <a:gd name="connsiteY213" fmla="*/ 7644174 h 10574897"/>
              <a:gd name="connsiteX214" fmla="*/ 9904677 w 10584443"/>
              <a:gd name="connsiteY214" fmla="*/ 7643490 h 10574897"/>
              <a:gd name="connsiteX215" fmla="*/ 9903836 w 10584443"/>
              <a:gd name="connsiteY215" fmla="*/ 7645281 h 10574897"/>
              <a:gd name="connsiteX216" fmla="*/ 9903306 w 10584443"/>
              <a:gd name="connsiteY216" fmla="*/ 7645546 h 10574897"/>
              <a:gd name="connsiteX217" fmla="*/ 9888917 w 10584443"/>
              <a:gd name="connsiteY217" fmla="*/ 7645546 h 10574897"/>
              <a:gd name="connsiteX218" fmla="*/ 9860824 w 10584443"/>
              <a:gd name="connsiteY218" fmla="*/ 7707214 h 10574897"/>
              <a:gd name="connsiteX219" fmla="*/ 9888146 w 10584443"/>
              <a:gd name="connsiteY219" fmla="*/ 7678693 h 10574897"/>
              <a:gd name="connsiteX220" fmla="*/ 9903836 w 10584443"/>
              <a:gd name="connsiteY220" fmla="*/ 7645281 h 10574897"/>
              <a:gd name="connsiteX221" fmla="*/ 9906048 w 10584443"/>
              <a:gd name="connsiteY221" fmla="*/ 7644175 h 10574897"/>
              <a:gd name="connsiteX222" fmla="*/ 10254818 w 10584443"/>
              <a:gd name="connsiteY222" fmla="*/ 7641433 h 10574897"/>
              <a:gd name="connsiteX223" fmla="*/ 10278115 w 10584443"/>
              <a:gd name="connsiteY223" fmla="*/ 7663360 h 10574897"/>
              <a:gd name="connsiteX224" fmla="*/ 10266466 w 10584443"/>
              <a:gd name="connsiteY224" fmla="*/ 7665415 h 10574897"/>
              <a:gd name="connsiteX225" fmla="*/ 10254818 w 10584443"/>
              <a:gd name="connsiteY225" fmla="*/ 7641433 h 10574897"/>
              <a:gd name="connsiteX226" fmla="*/ 1278618 w 10584443"/>
              <a:gd name="connsiteY226" fmla="*/ 7531116 h 10574897"/>
              <a:gd name="connsiteX227" fmla="*/ 1298488 w 10584443"/>
              <a:gd name="connsiteY227" fmla="*/ 7546190 h 10574897"/>
              <a:gd name="connsiteX228" fmla="*/ 1281357 w 10584443"/>
              <a:gd name="connsiteY228" fmla="*/ 7531116 h 10574897"/>
              <a:gd name="connsiteX229" fmla="*/ 470218 w 10584443"/>
              <a:gd name="connsiteY229" fmla="*/ 7512077 h 10574897"/>
              <a:gd name="connsiteX230" fmla="*/ 459793 w 10584443"/>
              <a:gd name="connsiteY230" fmla="*/ 7582507 h 10574897"/>
              <a:gd name="connsiteX231" fmla="*/ 509815 w 10584443"/>
              <a:gd name="connsiteY231" fmla="*/ 7566061 h 10574897"/>
              <a:gd name="connsiteX232" fmla="*/ 491998 w 10584443"/>
              <a:gd name="connsiteY232" fmla="*/ 7634582 h 10574897"/>
              <a:gd name="connsiteX233" fmla="*/ 523518 w 10584443"/>
              <a:gd name="connsiteY233" fmla="*/ 7697621 h 10574897"/>
              <a:gd name="connsiteX234" fmla="*/ 616706 w 10584443"/>
              <a:gd name="connsiteY234" fmla="*/ 7790809 h 10574897"/>
              <a:gd name="connsiteX235" fmla="*/ 581760 w 10584443"/>
              <a:gd name="connsiteY235" fmla="*/ 7709270 h 10574897"/>
              <a:gd name="connsiteX236" fmla="*/ 614650 w 10584443"/>
              <a:gd name="connsiteY236" fmla="*/ 7718178 h 10574897"/>
              <a:gd name="connsiteX237" fmla="*/ 518721 w 10584443"/>
              <a:gd name="connsiteY237" fmla="*/ 7532486 h 10574897"/>
              <a:gd name="connsiteX238" fmla="*/ 489086 w 10584443"/>
              <a:gd name="connsiteY238" fmla="*/ 7513804 h 10574897"/>
              <a:gd name="connsiteX239" fmla="*/ 470218 w 10584443"/>
              <a:gd name="connsiteY239" fmla="*/ 7512077 h 10574897"/>
              <a:gd name="connsiteX240" fmla="*/ 10189038 w 10584443"/>
              <a:gd name="connsiteY240" fmla="*/ 7313220 h 10574897"/>
              <a:gd name="connsiteX241" fmla="*/ 10178760 w 10584443"/>
              <a:gd name="connsiteY241" fmla="*/ 7335832 h 10574897"/>
              <a:gd name="connsiteX242" fmla="*/ 10173963 w 10584443"/>
              <a:gd name="connsiteY242" fmla="*/ 7335832 h 10574897"/>
              <a:gd name="connsiteX243" fmla="*/ 10173963 w 10584443"/>
              <a:gd name="connsiteY243" fmla="*/ 7340628 h 10574897"/>
              <a:gd name="connsiteX244" fmla="*/ 10149296 w 10584443"/>
              <a:gd name="connsiteY244" fmla="*/ 7351592 h 10574897"/>
              <a:gd name="connsiteX245" fmla="*/ 10162315 w 10584443"/>
              <a:gd name="connsiteY245" fmla="*/ 7364611 h 10574897"/>
              <a:gd name="connsiteX246" fmla="*/ 10173963 w 10584443"/>
              <a:gd name="connsiteY246" fmla="*/ 7340628 h 10574897"/>
              <a:gd name="connsiteX247" fmla="*/ 10178760 w 10584443"/>
              <a:gd name="connsiteY247" fmla="*/ 7340628 h 10574897"/>
              <a:gd name="connsiteX248" fmla="*/ 10178760 w 10584443"/>
              <a:gd name="connsiteY248" fmla="*/ 7335832 h 10574897"/>
              <a:gd name="connsiteX249" fmla="*/ 10201372 w 10584443"/>
              <a:gd name="connsiteY249" fmla="*/ 7325554 h 10574897"/>
              <a:gd name="connsiteX250" fmla="*/ 10202742 w 10584443"/>
              <a:gd name="connsiteY250" fmla="*/ 7331720 h 10574897"/>
              <a:gd name="connsiteX251" fmla="*/ 10189038 w 10584443"/>
              <a:gd name="connsiteY251" fmla="*/ 7313220 h 10574897"/>
              <a:gd name="connsiteX252" fmla="*/ 10099961 w 10584443"/>
              <a:gd name="connsiteY252" fmla="*/ 7229625 h 10574897"/>
              <a:gd name="connsiteX253" fmla="*/ 10099961 w 10584443"/>
              <a:gd name="connsiteY253" fmla="*/ 7233736 h 10574897"/>
              <a:gd name="connsiteX254" fmla="*/ 10104073 w 10584443"/>
              <a:gd name="connsiteY254" fmla="*/ 7233736 h 10574897"/>
              <a:gd name="connsiteX255" fmla="*/ 10104073 w 10584443"/>
              <a:gd name="connsiteY255" fmla="*/ 7234421 h 10574897"/>
              <a:gd name="connsiteX256" fmla="*/ 10104354 w 10584443"/>
              <a:gd name="connsiteY256" fmla="*/ 7234485 h 10574897"/>
              <a:gd name="connsiteX257" fmla="*/ 10108184 w 10584443"/>
              <a:gd name="connsiteY257" fmla="*/ 7244699 h 10574897"/>
              <a:gd name="connsiteX258" fmla="*/ 10115721 w 10584443"/>
              <a:gd name="connsiteY258" fmla="*/ 7257033 h 10574897"/>
              <a:gd name="connsiteX259" fmla="*/ 10117091 w 10584443"/>
              <a:gd name="connsiteY259" fmla="*/ 7257718 h 10574897"/>
              <a:gd name="connsiteX260" fmla="*/ 10128054 w 10584443"/>
              <a:gd name="connsiteY260" fmla="*/ 7245384 h 10574897"/>
              <a:gd name="connsiteX261" fmla="*/ 10118120 w 10584443"/>
              <a:gd name="connsiteY261" fmla="*/ 7237590 h 10574897"/>
              <a:gd name="connsiteX262" fmla="*/ 10104354 w 10584443"/>
              <a:gd name="connsiteY262" fmla="*/ 7234485 h 10574897"/>
              <a:gd name="connsiteX263" fmla="*/ 10104073 w 10584443"/>
              <a:gd name="connsiteY263" fmla="*/ 7233736 h 10574897"/>
              <a:gd name="connsiteX264" fmla="*/ 10104073 w 10584443"/>
              <a:gd name="connsiteY264" fmla="*/ 7229625 h 10574897"/>
              <a:gd name="connsiteX265" fmla="*/ 846403 w 10584443"/>
              <a:gd name="connsiteY265" fmla="*/ 7197831 h 10574897"/>
              <a:gd name="connsiteX266" fmla="*/ 835031 w 10584443"/>
              <a:gd name="connsiteY266" fmla="*/ 7205569 h 10574897"/>
              <a:gd name="connsiteX267" fmla="*/ 833918 w 10584443"/>
              <a:gd name="connsiteY267" fmla="*/ 7204272 h 10574897"/>
              <a:gd name="connsiteX268" fmla="*/ 833918 w 10584443"/>
              <a:gd name="connsiteY268" fmla="*/ 7206327 h 10574897"/>
              <a:gd name="connsiteX269" fmla="*/ 835031 w 10584443"/>
              <a:gd name="connsiteY269" fmla="*/ 7205569 h 10574897"/>
              <a:gd name="connsiteX270" fmla="*/ 848692 w 10584443"/>
              <a:gd name="connsiteY270" fmla="*/ 7221477 h 10574897"/>
              <a:gd name="connsiteX271" fmla="*/ 879141 w 10584443"/>
              <a:gd name="connsiteY271" fmla="*/ 7232366 h 10574897"/>
              <a:gd name="connsiteX272" fmla="*/ 861326 w 10584443"/>
              <a:gd name="connsiteY272" fmla="*/ 7200161 h 10574897"/>
              <a:gd name="connsiteX273" fmla="*/ 846403 w 10584443"/>
              <a:gd name="connsiteY273" fmla="*/ 7197831 h 10574897"/>
              <a:gd name="connsiteX274" fmla="*/ 661927 w 10584443"/>
              <a:gd name="connsiteY274" fmla="*/ 6982949 h 10574897"/>
              <a:gd name="connsiteX275" fmla="*/ 672891 w 10584443"/>
              <a:gd name="connsiteY275" fmla="*/ 7006931 h 10574897"/>
              <a:gd name="connsiteX276" fmla="*/ 649594 w 10584443"/>
              <a:gd name="connsiteY276" fmla="*/ 6995282 h 10574897"/>
              <a:gd name="connsiteX277" fmla="*/ 661927 w 10584443"/>
              <a:gd name="connsiteY277" fmla="*/ 6982949 h 10574897"/>
              <a:gd name="connsiteX278" fmla="*/ 10344579 w 10584443"/>
              <a:gd name="connsiteY278" fmla="*/ 6865093 h 10574897"/>
              <a:gd name="connsiteX279" fmla="*/ 10356228 w 10584443"/>
              <a:gd name="connsiteY279" fmla="*/ 6876056 h 10574897"/>
              <a:gd name="connsiteX280" fmla="*/ 10350061 w 10584443"/>
              <a:gd name="connsiteY280" fmla="*/ 6887704 h 10574897"/>
              <a:gd name="connsiteX281" fmla="*/ 10332245 w 10584443"/>
              <a:gd name="connsiteY281" fmla="*/ 6875371 h 10574897"/>
              <a:gd name="connsiteX282" fmla="*/ 10344579 w 10584443"/>
              <a:gd name="connsiteY282" fmla="*/ 6865093 h 10574897"/>
              <a:gd name="connsiteX283" fmla="*/ 10304153 w 10584443"/>
              <a:gd name="connsiteY283" fmla="*/ 6832203 h 10574897"/>
              <a:gd name="connsiteX284" fmla="*/ 10280170 w 10584443"/>
              <a:gd name="connsiteY284" fmla="*/ 6896613 h 10574897"/>
              <a:gd name="connsiteX285" fmla="*/ 10304153 w 10584443"/>
              <a:gd name="connsiteY285" fmla="*/ 6832203 h 10574897"/>
              <a:gd name="connsiteX286" fmla="*/ 10550485 w 10584443"/>
              <a:gd name="connsiteY286" fmla="*/ 6824141 h 10574897"/>
              <a:gd name="connsiteX287" fmla="*/ 10584403 w 10584443"/>
              <a:gd name="connsiteY287" fmla="*/ 6865093 h 10574897"/>
              <a:gd name="connsiteX288" fmla="*/ 10577550 w 10584443"/>
              <a:gd name="connsiteY288" fmla="*/ 6918539 h 10574897"/>
              <a:gd name="connsiteX289" fmla="*/ 10547401 w 10584443"/>
              <a:gd name="connsiteY289" fmla="*/ 6987060 h 10574897"/>
              <a:gd name="connsiteX290" fmla="*/ 10522734 w 10584443"/>
              <a:gd name="connsiteY290" fmla="*/ 6999394 h 10574897"/>
              <a:gd name="connsiteX291" fmla="*/ 10414471 w 10584443"/>
              <a:gd name="connsiteY291" fmla="*/ 6930873 h 10574897"/>
              <a:gd name="connsiteX292" fmla="*/ 10414471 w 10584443"/>
              <a:gd name="connsiteY292" fmla="*/ 6901409 h 10574897"/>
              <a:gd name="connsiteX293" fmla="*/ 10535752 w 10584443"/>
              <a:gd name="connsiteY293" fmla="*/ 6826036 h 10574897"/>
              <a:gd name="connsiteX294" fmla="*/ 10550485 w 10584443"/>
              <a:gd name="connsiteY294" fmla="*/ 6824141 h 10574897"/>
              <a:gd name="connsiteX295" fmla="*/ 10396655 w 10584443"/>
              <a:gd name="connsiteY295" fmla="*/ 6788350 h 10574897"/>
              <a:gd name="connsiteX296" fmla="*/ 10386377 w 10584443"/>
              <a:gd name="connsiteY296" fmla="*/ 6813018 h 10574897"/>
              <a:gd name="connsiteX297" fmla="*/ 10373358 w 10584443"/>
              <a:gd name="connsiteY297" fmla="*/ 6799998 h 10574897"/>
              <a:gd name="connsiteX298" fmla="*/ 10396655 w 10584443"/>
              <a:gd name="connsiteY298" fmla="*/ 6788350 h 10574897"/>
              <a:gd name="connsiteX299" fmla="*/ 10396655 w 10584443"/>
              <a:gd name="connsiteY299" fmla="*/ 6784239 h 10574897"/>
              <a:gd name="connsiteX300" fmla="*/ 10401452 w 10584443"/>
              <a:gd name="connsiteY300" fmla="*/ 6784239 h 10574897"/>
              <a:gd name="connsiteX301" fmla="*/ 10401452 w 10584443"/>
              <a:gd name="connsiteY301" fmla="*/ 6788350 h 10574897"/>
              <a:gd name="connsiteX302" fmla="*/ 10396655 w 10584443"/>
              <a:gd name="connsiteY302" fmla="*/ 6788350 h 10574897"/>
              <a:gd name="connsiteX303" fmla="*/ 10396655 w 10584443"/>
              <a:gd name="connsiteY303" fmla="*/ 6784239 h 10574897"/>
              <a:gd name="connsiteX304" fmla="*/ 10415156 w 10584443"/>
              <a:gd name="connsiteY304" fmla="*/ 6758886 h 10574897"/>
              <a:gd name="connsiteX305" fmla="*/ 10427489 w 10584443"/>
              <a:gd name="connsiteY305" fmla="*/ 6772590 h 10574897"/>
              <a:gd name="connsiteX306" fmla="*/ 10404192 w 10584443"/>
              <a:gd name="connsiteY306" fmla="*/ 6782868 h 10574897"/>
              <a:gd name="connsiteX307" fmla="*/ 10415156 w 10584443"/>
              <a:gd name="connsiteY307" fmla="*/ 6758886 h 10574897"/>
              <a:gd name="connsiteX308" fmla="*/ 889162 w 10584443"/>
              <a:gd name="connsiteY308" fmla="*/ 6618591 h 10574897"/>
              <a:gd name="connsiteX309" fmla="*/ 859955 w 10584443"/>
              <a:gd name="connsiteY309" fmla="*/ 6646513 h 10574897"/>
              <a:gd name="connsiteX310" fmla="*/ 818842 w 10584443"/>
              <a:gd name="connsiteY310" fmla="*/ 6674607 h 10574897"/>
              <a:gd name="connsiteX311" fmla="*/ 867492 w 10584443"/>
              <a:gd name="connsiteY311" fmla="*/ 6801370 h 10574897"/>
              <a:gd name="connsiteX312" fmla="*/ 868178 w 10584443"/>
              <a:gd name="connsiteY312" fmla="*/ 6806167 h 10574897"/>
              <a:gd name="connsiteX313" fmla="*/ 890789 w 10584443"/>
              <a:gd name="connsiteY313" fmla="*/ 6783555 h 10574897"/>
              <a:gd name="connsiteX314" fmla="*/ 903422 w 10584443"/>
              <a:gd name="connsiteY314" fmla="*/ 6774208 h 10574897"/>
              <a:gd name="connsiteX315" fmla="*/ 912716 w 10584443"/>
              <a:gd name="connsiteY315" fmla="*/ 6636920 h 10574897"/>
              <a:gd name="connsiteX316" fmla="*/ 889162 w 10584443"/>
              <a:gd name="connsiteY316" fmla="*/ 6618591 h 10574897"/>
              <a:gd name="connsiteX317" fmla="*/ 898326 w 10584443"/>
              <a:gd name="connsiteY317" fmla="*/ 6528657 h 10574897"/>
              <a:gd name="connsiteX318" fmla="*/ 909290 w 10584443"/>
              <a:gd name="connsiteY318" fmla="*/ 6551954 h 10574897"/>
              <a:gd name="connsiteX319" fmla="*/ 920939 w 10584443"/>
              <a:gd name="connsiteY319" fmla="*/ 6538935 h 10574897"/>
              <a:gd name="connsiteX320" fmla="*/ 898326 w 10584443"/>
              <a:gd name="connsiteY320" fmla="*/ 6528657 h 10574897"/>
              <a:gd name="connsiteX321" fmla="*/ 10312750 w 10584443"/>
              <a:gd name="connsiteY321" fmla="*/ 6464173 h 10574897"/>
              <a:gd name="connsiteX322" fmla="*/ 10293190 w 10584443"/>
              <a:gd name="connsiteY322" fmla="*/ 6527287 h 10574897"/>
              <a:gd name="connsiteX323" fmla="*/ 10319228 w 10584443"/>
              <a:gd name="connsiteY323" fmla="*/ 6495082 h 10574897"/>
              <a:gd name="connsiteX324" fmla="*/ 10321968 w 10584443"/>
              <a:gd name="connsiteY324" fmla="*/ 6464933 h 10574897"/>
              <a:gd name="connsiteX325" fmla="*/ 10312750 w 10584443"/>
              <a:gd name="connsiteY325" fmla="*/ 6464173 h 10574897"/>
              <a:gd name="connsiteX326" fmla="*/ 912716 w 10584443"/>
              <a:gd name="connsiteY326" fmla="*/ 6462192 h 10574897"/>
              <a:gd name="connsiteX327" fmla="*/ 901752 w 10584443"/>
              <a:gd name="connsiteY327" fmla="*/ 6485489 h 10574897"/>
              <a:gd name="connsiteX328" fmla="*/ 925050 w 10584443"/>
              <a:gd name="connsiteY328" fmla="*/ 6474526 h 10574897"/>
              <a:gd name="connsiteX329" fmla="*/ 912716 w 10584443"/>
              <a:gd name="connsiteY329" fmla="*/ 6462192 h 10574897"/>
              <a:gd name="connsiteX330" fmla="*/ 829035 w 10584443"/>
              <a:gd name="connsiteY330" fmla="*/ 6457995 h 10574897"/>
              <a:gd name="connsiteX331" fmla="*/ 775674 w 10584443"/>
              <a:gd name="connsiteY331" fmla="*/ 6482748 h 10574897"/>
              <a:gd name="connsiteX332" fmla="*/ 745526 w 10584443"/>
              <a:gd name="connsiteY332" fmla="*/ 6509471 h 10574897"/>
              <a:gd name="connsiteX333" fmla="*/ 772248 w 10584443"/>
              <a:gd name="connsiteY333" fmla="*/ 6571140 h 10574897"/>
              <a:gd name="connsiteX334" fmla="*/ 895586 w 10584443"/>
              <a:gd name="connsiteY334" fmla="*/ 6526601 h 10574897"/>
              <a:gd name="connsiteX335" fmla="*/ 895586 w 10584443"/>
              <a:gd name="connsiteY335" fmla="*/ 6492341 h 10574897"/>
              <a:gd name="connsiteX336" fmla="*/ 881882 w 10584443"/>
              <a:gd name="connsiteY336" fmla="*/ 6488230 h 10574897"/>
              <a:gd name="connsiteX337" fmla="*/ 829035 w 10584443"/>
              <a:gd name="connsiteY337" fmla="*/ 6457995 h 10574897"/>
              <a:gd name="connsiteX338" fmla="*/ 707840 w 10584443"/>
              <a:gd name="connsiteY338" fmla="*/ 6377225 h 10574897"/>
              <a:gd name="connsiteX339" fmla="*/ 712636 w 10584443"/>
              <a:gd name="connsiteY339" fmla="*/ 6377225 h 10574897"/>
              <a:gd name="connsiteX340" fmla="*/ 707840 w 10584443"/>
              <a:gd name="connsiteY340" fmla="*/ 6382021 h 10574897"/>
              <a:gd name="connsiteX341" fmla="*/ 947661 w 10584443"/>
              <a:gd name="connsiteY341" fmla="*/ 6354615 h 10574897"/>
              <a:gd name="connsiteX342" fmla="*/ 912716 w 10584443"/>
              <a:gd name="connsiteY342" fmla="*/ 6385449 h 10574897"/>
              <a:gd name="connsiteX343" fmla="*/ 903808 w 10584443"/>
              <a:gd name="connsiteY343" fmla="*/ 6399153 h 10574897"/>
              <a:gd name="connsiteX344" fmla="*/ 932588 w 10584443"/>
              <a:gd name="connsiteY344" fmla="*/ 6412172 h 10574897"/>
              <a:gd name="connsiteX345" fmla="*/ 959310 w 10584443"/>
              <a:gd name="connsiteY345" fmla="*/ 6403949 h 10574897"/>
              <a:gd name="connsiteX346" fmla="*/ 947661 w 10584443"/>
              <a:gd name="connsiteY346" fmla="*/ 6354615 h 10574897"/>
              <a:gd name="connsiteX347" fmla="*/ 697558 w 10584443"/>
              <a:gd name="connsiteY347" fmla="*/ 6351872 h 10574897"/>
              <a:gd name="connsiteX348" fmla="*/ 707837 w 10584443"/>
              <a:gd name="connsiteY348" fmla="*/ 6374484 h 10574897"/>
              <a:gd name="connsiteX349" fmla="*/ 685225 w 10584443"/>
              <a:gd name="connsiteY349" fmla="*/ 6364206 h 10574897"/>
              <a:gd name="connsiteX350" fmla="*/ 697558 w 10584443"/>
              <a:gd name="connsiteY350" fmla="*/ 6351872 h 10574897"/>
              <a:gd name="connsiteX351" fmla="*/ 10415156 w 10584443"/>
              <a:gd name="connsiteY351" fmla="*/ 6277185 h 10574897"/>
              <a:gd name="connsiteX352" fmla="*/ 10428175 w 10584443"/>
              <a:gd name="connsiteY352" fmla="*/ 6289518 h 10574897"/>
              <a:gd name="connsiteX353" fmla="*/ 10405563 w 10584443"/>
              <a:gd name="connsiteY353" fmla="*/ 6300481 h 10574897"/>
              <a:gd name="connsiteX354" fmla="*/ 10415156 w 10584443"/>
              <a:gd name="connsiteY354" fmla="*/ 6277185 h 10574897"/>
              <a:gd name="connsiteX355" fmla="*/ 10372535 w 10584443"/>
              <a:gd name="connsiteY355" fmla="*/ 6276051 h 10574897"/>
              <a:gd name="connsiteX356" fmla="*/ 10367192 w 10584443"/>
              <a:gd name="connsiteY356" fmla="*/ 6279927 h 10574897"/>
              <a:gd name="connsiteX357" fmla="*/ 10382267 w 10584443"/>
              <a:gd name="connsiteY357" fmla="*/ 6297057 h 10574897"/>
              <a:gd name="connsiteX358" fmla="*/ 10372535 w 10584443"/>
              <a:gd name="connsiteY358" fmla="*/ 6276051 h 10574897"/>
              <a:gd name="connsiteX359" fmla="*/ 768821 w 10584443"/>
              <a:gd name="connsiteY359" fmla="*/ 6197701 h 10574897"/>
              <a:gd name="connsiteX360" fmla="*/ 781154 w 10584443"/>
              <a:gd name="connsiteY360" fmla="*/ 6211405 h 10574897"/>
              <a:gd name="connsiteX361" fmla="*/ 767450 w 10584443"/>
              <a:gd name="connsiteY361" fmla="*/ 6223739 h 10574897"/>
              <a:gd name="connsiteX362" fmla="*/ 757172 w 10584443"/>
              <a:gd name="connsiteY362" fmla="*/ 6210720 h 10574897"/>
              <a:gd name="connsiteX363" fmla="*/ 768821 w 10584443"/>
              <a:gd name="connsiteY363" fmla="*/ 6197701 h 10574897"/>
              <a:gd name="connsiteX364" fmla="*/ 224748 w 10584443"/>
              <a:gd name="connsiteY364" fmla="*/ 6062031 h 10574897"/>
              <a:gd name="connsiteX365" fmla="*/ 259009 w 10584443"/>
              <a:gd name="connsiteY365" fmla="*/ 6138089 h 10574897"/>
              <a:gd name="connsiteX366" fmla="*/ 224748 w 10584443"/>
              <a:gd name="connsiteY366" fmla="*/ 6062031 h 10574897"/>
              <a:gd name="connsiteX367" fmla="*/ 10417212 w 10584443"/>
              <a:gd name="connsiteY367" fmla="*/ 5879764 h 10574897"/>
              <a:gd name="connsiteX368" fmla="*/ 10449417 w 10584443"/>
              <a:gd name="connsiteY368" fmla="*/ 5906487 h 10574897"/>
              <a:gd name="connsiteX369" fmla="*/ 10449417 w 10584443"/>
              <a:gd name="connsiteY369" fmla="*/ 5906488 h 10574897"/>
              <a:gd name="connsiteX370" fmla="*/ 10411045 w 10584443"/>
              <a:gd name="connsiteY370" fmla="*/ 6027769 h 10574897"/>
              <a:gd name="connsiteX371" fmla="*/ 10417212 w 10584443"/>
              <a:gd name="connsiteY371" fmla="*/ 5879764 h 10574897"/>
              <a:gd name="connsiteX372" fmla="*/ 10339783 w 10584443"/>
              <a:gd name="connsiteY372" fmla="*/ 5816041 h 10574897"/>
              <a:gd name="connsiteX373" fmla="*/ 10331561 w 10584443"/>
              <a:gd name="connsiteY373" fmla="*/ 5940749 h 10574897"/>
              <a:gd name="connsiteX374" fmla="*/ 10356229 w 10584443"/>
              <a:gd name="connsiteY374" fmla="*/ 5916767 h 10574897"/>
              <a:gd name="connsiteX375" fmla="*/ 10339783 w 10584443"/>
              <a:gd name="connsiteY375" fmla="*/ 5816041 h 10574897"/>
              <a:gd name="connsiteX376" fmla="*/ 10435713 w 10584443"/>
              <a:gd name="connsiteY376" fmla="*/ 5784520 h 10574897"/>
              <a:gd name="connsiteX377" fmla="*/ 10435713 w 10584443"/>
              <a:gd name="connsiteY377" fmla="*/ 5864004 h 10574897"/>
              <a:gd name="connsiteX378" fmla="*/ 10403508 w 10584443"/>
              <a:gd name="connsiteY378" fmla="*/ 5837966 h 10574897"/>
              <a:gd name="connsiteX379" fmla="*/ 10430231 w 10584443"/>
              <a:gd name="connsiteY379" fmla="*/ 5842763 h 10574897"/>
              <a:gd name="connsiteX380" fmla="*/ 10435713 w 10584443"/>
              <a:gd name="connsiteY380" fmla="*/ 5784520 h 10574897"/>
              <a:gd name="connsiteX381" fmla="*/ 581759 w 10584443"/>
              <a:gd name="connsiteY381" fmla="*/ 5751631 h 10574897"/>
              <a:gd name="connsiteX382" fmla="*/ 592723 w 10584443"/>
              <a:gd name="connsiteY382" fmla="*/ 5765334 h 10574897"/>
              <a:gd name="connsiteX383" fmla="*/ 580388 w 10584443"/>
              <a:gd name="connsiteY383" fmla="*/ 5776983 h 10574897"/>
              <a:gd name="connsiteX384" fmla="*/ 570110 w 10584443"/>
              <a:gd name="connsiteY384" fmla="*/ 5763279 h 10574897"/>
              <a:gd name="connsiteX385" fmla="*/ 581759 w 10584443"/>
              <a:gd name="connsiteY385" fmla="*/ 5751631 h 10574897"/>
              <a:gd name="connsiteX386" fmla="*/ 10420638 w 10584443"/>
              <a:gd name="connsiteY386" fmla="*/ 5557718 h 10574897"/>
              <a:gd name="connsiteX387" fmla="*/ 10435713 w 10584443"/>
              <a:gd name="connsiteY387" fmla="*/ 5687222 h 10574897"/>
              <a:gd name="connsiteX388" fmla="*/ 10420638 w 10584443"/>
              <a:gd name="connsiteY388" fmla="*/ 5557718 h 10574897"/>
              <a:gd name="connsiteX389" fmla="*/ 10387063 w 10584443"/>
              <a:gd name="connsiteY389" fmla="*/ 5492623 h 10574897"/>
              <a:gd name="connsiteX390" fmla="*/ 10379525 w 10584443"/>
              <a:gd name="connsiteY390" fmla="*/ 5530995 h 10574897"/>
              <a:gd name="connsiteX391" fmla="*/ 10388433 w 10584443"/>
              <a:gd name="connsiteY391" fmla="*/ 5535106 h 10574897"/>
              <a:gd name="connsiteX392" fmla="*/ 10388433 w 10584443"/>
              <a:gd name="connsiteY392" fmla="*/ 5546754 h 10574897"/>
              <a:gd name="connsiteX393" fmla="*/ 10379526 w 10584443"/>
              <a:gd name="connsiteY393" fmla="*/ 5546754 h 10574897"/>
              <a:gd name="connsiteX394" fmla="*/ 10389804 w 10584443"/>
              <a:gd name="connsiteY394" fmla="*/ 5650221 h 10574897"/>
              <a:gd name="connsiteX395" fmla="*/ 10387063 w 10584443"/>
              <a:gd name="connsiteY395" fmla="*/ 5492623 h 10574897"/>
              <a:gd name="connsiteX396" fmla="*/ 10400264 w 10584443"/>
              <a:gd name="connsiteY396" fmla="*/ 5426468 h 10574897"/>
              <a:gd name="connsiteX397" fmla="*/ 10387063 w 10584443"/>
              <a:gd name="connsiteY397" fmla="*/ 5427528 h 10574897"/>
              <a:gd name="connsiteX398" fmla="*/ 10380896 w 10584443"/>
              <a:gd name="connsiteY398" fmla="*/ 5474808 h 10574897"/>
              <a:gd name="connsiteX399" fmla="*/ 10404193 w 10584443"/>
              <a:gd name="connsiteY399" fmla="*/ 5456307 h 10574897"/>
              <a:gd name="connsiteX400" fmla="*/ 10404193 w 10584443"/>
              <a:gd name="connsiteY400" fmla="*/ 5427528 h 10574897"/>
              <a:gd name="connsiteX401" fmla="*/ 10400264 w 10584443"/>
              <a:gd name="connsiteY401" fmla="*/ 5426468 h 10574897"/>
              <a:gd name="connsiteX402" fmla="*/ 10422694 w 10584443"/>
              <a:gd name="connsiteY402" fmla="*/ 5353526 h 10574897"/>
              <a:gd name="connsiteX403" fmla="*/ 10412416 w 10584443"/>
              <a:gd name="connsiteY403" fmla="*/ 5449455 h 10574897"/>
              <a:gd name="connsiteX404" fmla="*/ 10422694 w 10584443"/>
              <a:gd name="connsiteY404" fmla="*/ 5353526 h 10574897"/>
              <a:gd name="connsiteX405" fmla="*/ 10443935 w 10584443"/>
              <a:gd name="connsiteY405" fmla="*/ 5229503 h 10574897"/>
              <a:gd name="connsiteX406" fmla="*/ 10426805 w 10584443"/>
              <a:gd name="connsiteY406" fmla="*/ 5248004 h 10574897"/>
              <a:gd name="connsiteX407" fmla="*/ 10439824 w 10584443"/>
              <a:gd name="connsiteY407" fmla="*/ 5239782 h 10574897"/>
              <a:gd name="connsiteX408" fmla="*/ 10448732 w 10584443"/>
              <a:gd name="connsiteY408" fmla="*/ 5317895 h 10574897"/>
              <a:gd name="connsiteX409" fmla="*/ 10443935 w 10584443"/>
              <a:gd name="connsiteY409" fmla="*/ 5230189 h 10574897"/>
              <a:gd name="connsiteX410" fmla="*/ 264491 w 10584443"/>
              <a:gd name="connsiteY410" fmla="*/ 5076016 h 10574897"/>
              <a:gd name="connsiteX411" fmla="*/ 268602 w 10584443"/>
              <a:gd name="connsiteY411" fmla="*/ 5076016 h 10574897"/>
              <a:gd name="connsiteX412" fmla="*/ 264491 w 10584443"/>
              <a:gd name="connsiteY412" fmla="*/ 5080127 h 10574897"/>
              <a:gd name="connsiteX413" fmla="*/ 264491 w 10584443"/>
              <a:gd name="connsiteY413" fmla="*/ 5076016 h 10574897"/>
              <a:gd name="connsiteX414" fmla="*/ 279822 w 10584443"/>
              <a:gd name="connsiteY414" fmla="*/ 5014803 h 10574897"/>
              <a:gd name="connsiteX415" fmla="*/ 291899 w 10584443"/>
              <a:gd name="connsiteY415" fmla="*/ 5017800 h 10574897"/>
              <a:gd name="connsiteX416" fmla="*/ 300121 w 10584443"/>
              <a:gd name="connsiteY416" fmla="*/ 5032162 h 10574897"/>
              <a:gd name="connsiteX417" fmla="*/ 271343 w 10584443"/>
              <a:gd name="connsiteY417" fmla="*/ 5076016 h 10574897"/>
              <a:gd name="connsiteX418" fmla="*/ 271343 w 10584443"/>
              <a:gd name="connsiteY418" fmla="*/ 5028763 h 10574897"/>
              <a:gd name="connsiteX419" fmla="*/ 279822 w 10584443"/>
              <a:gd name="connsiteY419" fmla="*/ 5014803 h 10574897"/>
              <a:gd name="connsiteX420" fmla="*/ 10401453 w 10584443"/>
              <a:gd name="connsiteY420" fmla="*/ 5014377 h 10574897"/>
              <a:gd name="connsiteX421" fmla="*/ 10406248 w 10584443"/>
              <a:gd name="connsiteY421" fmla="*/ 5110962 h 10574897"/>
              <a:gd name="connsiteX422" fmla="*/ 10406249 w 10584443"/>
              <a:gd name="connsiteY422" fmla="*/ 5110963 h 10574897"/>
              <a:gd name="connsiteX423" fmla="*/ 10401453 w 10584443"/>
              <a:gd name="connsiteY423" fmla="*/ 5014377 h 10574897"/>
              <a:gd name="connsiteX424" fmla="*/ 10501492 w 10584443"/>
              <a:gd name="connsiteY424" fmla="*/ 4869769 h 10574897"/>
              <a:gd name="connsiteX425" fmla="*/ 10504918 w 10584443"/>
              <a:gd name="connsiteY425" fmla="*/ 4997903 h 10574897"/>
              <a:gd name="connsiteX426" fmla="*/ 10501492 w 10584443"/>
              <a:gd name="connsiteY426" fmla="*/ 4869769 h 10574897"/>
              <a:gd name="connsiteX427" fmla="*/ 10415841 w 10584443"/>
              <a:gd name="connsiteY427" fmla="*/ 4823205 h 10574897"/>
              <a:gd name="connsiteX428" fmla="*/ 10406248 w 10584443"/>
              <a:gd name="connsiteY428" fmla="*/ 4852669 h 10574897"/>
              <a:gd name="connsiteX429" fmla="*/ 10425434 w 10584443"/>
              <a:gd name="connsiteY429" fmla="*/ 4871855 h 10574897"/>
              <a:gd name="connsiteX430" fmla="*/ 10419952 w 10584443"/>
              <a:gd name="connsiteY430" fmla="*/ 4910226 h 10574897"/>
              <a:gd name="connsiteX431" fmla="*/ 10432971 w 10584443"/>
              <a:gd name="connsiteY431" fmla="*/ 4937635 h 10574897"/>
              <a:gd name="connsiteX432" fmla="*/ 10442564 w 10584443"/>
              <a:gd name="connsiteY432" fmla="*/ 4937635 h 10574897"/>
              <a:gd name="connsiteX433" fmla="*/ 10448046 w 10584443"/>
              <a:gd name="connsiteY433" fmla="*/ 4919134 h 10574897"/>
              <a:gd name="connsiteX434" fmla="*/ 10434342 w 10584443"/>
              <a:gd name="connsiteY434" fmla="*/ 4909541 h 10574897"/>
              <a:gd name="connsiteX435" fmla="*/ 10454214 w 10584443"/>
              <a:gd name="connsiteY435" fmla="*/ 4880077 h 10574897"/>
              <a:gd name="connsiteX436" fmla="*/ 10454214 w 10584443"/>
              <a:gd name="connsiteY436" fmla="*/ 4879392 h 10574897"/>
              <a:gd name="connsiteX437" fmla="*/ 10415841 w 10584443"/>
              <a:gd name="connsiteY437" fmla="*/ 4823205 h 10574897"/>
              <a:gd name="connsiteX438" fmla="*/ 341253 w 10584443"/>
              <a:gd name="connsiteY438" fmla="*/ 4822518 h 10574897"/>
              <a:gd name="connsiteX439" fmla="*/ 351704 w 10584443"/>
              <a:gd name="connsiteY439" fmla="*/ 4823979 h 10574897"/>
              <a:gd name="connsiteX440" fmla="*/ 368661 w 10584443"/>
              <a:gd name="connsiteY440" fmla="*/ 4858835 h 10574897"/>
              <a:gd name="connsiteX441" fmla="*/ 342623 w 10584443"/>
              <a:gd name="connsiteY441" fmla="*/ 4891039 h 10574897"/>
              <a:gd name="connsiteX442" fmla="*/ 306288 w 10584443"/>
              <a:gd name="connsiteY442" fmla="*/ 4854038 h 10574897"/>
              <a:gd name="connsiteX443" fmla="*/ 341253 w 10584443"/>
              <a:gd name="connsiteY443" fmla="*/ 4822518 h 10574897"/>
              <a:gd name="connsiteX444" fmla="*/ 10357599 w 10584443"/>
              <a:gd name="connsiteY444" fmla="*/ 4658070 h 10574897"/>
              <a:gd name="connsiteX445" fmla="*/ 10378841 w 10584443"/>
              <a:gd name="connsiteY445" fmla="*/ 4821150 h 10574897"/>
              <a:gd name="connsiteX446" fmla="*/ 10394065 w 10584443"/>
              <a:gd name="connsiteY446" fmla="*/ 4808527 h 10574897"/>
              <a:gd name="connsiteX447" fmla="*/ 10399391 w 10584443"/>
              <a:gd name="connsiteY447" fmla="*/ 4811209 h 10574897"/>
              <a:gd name="connsiteX448" fmla="*/ 10399397 w 10584443"/>
              <a:gd name="connsiteY448" fmla="*/ 4811557 h 10574897"/>
              <a:gd name="connsiteX449" fmla="*/ 10400082 w 10584443"/>
              <a:gd name="connsiteY449" fmla="*/ 4811557 h 10574897"/>
              <a:gd name="connsiteX450" fmla="*/ 10399391 w 10584443"/>
              <a:gd name="connsiteY450" fmla="*/ 4811209 h 10574897"/>
              <a:gd name="connsiteX451" fmla="*/ 10398283 w 10584443"/>
              <a:gd name="connsiteY451" fmla="*/ 4753314 h 10574897"/>
              <a:gd name="connsiteX452" fmla="*/ 10396656 w 10584443"/>
              <a:gd name="connsiteY452" fmla="*/ 4695071 h 10574897"/>
              <a:gd name="connsiteX453" fmla="*/ 10357599 w 10584443"/>
              <a:gd name="connsiteY453" fmla="*/ 4658070 h 10574897"/>
              <a:gd name="connsiteX454" fmla="*/ 10366732 w 10584443"/>
              <a:gd name="connsiteY454" fmla="*/ 4590501 h 10574897"/>
              <a:gd name="connsiteX455" fmla="*/ 10331561 w 10584443"/>
              <a:gd name="connsiteY455" fmla="*/ 4601197 h 10574897"/>
              <a:gd name="connsiteX456" fmla="*/ 10331561 w 10584443"/>
              <a:gd name="connsiteY456" fmla="*/ 4639568 h 10574897"/>
              <a:gd name="connsiteX457" fmla="*/ 10328135 w 10584443"/>
              <a:gd name="connsiteY457" fmla="*/ 4639568 h 10574897"/>
              <a:gd name="connsiteX458" fmla="*/ 10381581 w 10584443"/>
              <a:gd name="connsiteY458" fmla="*/ 4608734 h 10574897"/>
              <a:gd name="connsiteX459" fmla="*/ 10366732 w 10584443"/>
              <a:gd name="connsiteY459" fmla="*/ 4590501 h 10574897"/>
              <a:gd name="connsiteX460" fmla="*/ 10388433 w 10584443"/>
              <a:gd name="connsiteY460" fmla="*/ 4578585 h 10574897"/>
              <a:gd name="connsiteX461" fmla="*/ 10406934 w 10584443"/>
              <a:gd name="connsiteY461" fmla="*/ 4734128 h 10574897"/>
              <a:gd name="connsiteX462" fmla="*/ 10402823 w 10584443"/>
              <a:gd name="connsiteY462" fmla="*/ 4695071 h 10574897"/>
              <a:gd name="connsiteX463" fmla="*/ 10415156 w 10584443"/>
              <a:gd name="connsiteY463" fmla="*/ 4684793 h 10574897"/>
              <a:gd name="connsiteX464" fmla="*/ 10388433 w 10584443"/>
              <a:gd name="connsiteY464" fmla="*/ 4578585 h 10574897"/>
              <a:gd name="connsiteX465" fmla="*/ 805042 w 10584443"/>
              <a:gd name="connsiteY465" fmla="*/ 4423374 h 10574897"/>
              <a:gd name="connsiteX466" fmla="*/ 798972 w 10584443"/>
              <a:gd name="connsiteY466" fmla="*/ 4438116 h 10574897"/>
              <a:gd name="connsiteX467" fmla="*/ 822268 w 10584443"/>
              <a:gd name="connsiteY467" fmla="*/ 4449080 h 10574897"/>
              <a:gd name="connsiteX468" fmla="*/ 822268 w 10584443"/>
              <a:gd name="connsiteY468" fmla="*/ 4453876 h 10574897"/>
              <a:gd name="connsiteX469" fmla="*/ 851733 w 10584443"/>
              <a:gd name="connsiteY469" fmla="*/ 4475119 h 10574897"/>
              <a:gd name="connsiteX470" fmla="*/ 851733 w 10584443"/>
              <a:gd name="connsiteY470" fmla="*/ 4463469 h 10574897"/>
              <a:gd name="connsiteX471" fmla="*/ 827750 w 10584443"/>
              <a:gd name="connsiteY471" fmla="*/ 4453876 h 10574897"/>
              <a:gd name="connsiteX472" fmla="*/ 827750 w 10584443"/>
              <a:gd name="connsiteY472" fmla="*/ 4449080 h 10574897"/>
              <a:gd name="connsiteX473" fmla="*/ 822268 w 10584443"/>
              <a:gd name="connsiteY473" fmla="*/ 4449080 h 10574897"/>
              <a:gd name="connsiteX474" fmla="*/ 811305 w 10584443"/>
              <a:gd name="connsiteY474" fmla="*/ 4425098 h 10574897"/>
              <a:gd name="connsiteX475" fmla="*/ 805042 w 10584443"/>
              <a:gd name="connsiteY475" fmla="*/ 4423374 h 10574897"/>
              <a:gd name="connsiteX476" fmla="*/ 10369933 w 10584443"/>
              <a:gd name="connsiteY476" fmla="*/ 4404541 h 10574897"/>
              <a:gd name="connsiteX477" fmla="*/ 10370010 w 10584443"/>
              <a:gd name="connsiteY477" fmla="*/ 4405248 h 10574897"/>
              <a:gd name="connsiteX478" fmla="*/ 10339403 w 10584443"/>
              <a:gd name="connsiteY478" fmla="*/ 4421975 h 10574897"/>
              <a:gd name="connsiteX479" fmla="*/ 10314431 w 10584443"/>
              <a:gd name="connsiteY479" fmla="*/ 4448394 h 10574897"/>
              <a:gd name="connsiteX480" fmla="*/ 10355544 w 10584443"/>
              <a:gd name="connsiteY480" fmla="*/ 4512805 h 10574897"/>
              <a:gd name="connsiteX481" fmla="*/ 10361710 w 10584443"/>
              <a:gd name="connsiteY481" fmla="*/ 4463470 h 10574897"/>
              <a:gd name="connsiteX482" fmla="*/ 10379525 w 10584443"/>
              <a:gd name="connsiteY482" fmla="*/ 4550492 h 10574897"/>
              <a:gd name="connsiteX483" fmla="*/ 10374226 w 10584443"/>
              <a:gd name="connsiteY483" fmla="*/ 4444016 h 10574897"/>
              <a:gd name="connsiteX484" fmla="*/ 10370010 w 10584443"/>
              <a:gd name="connsiteY484" fmla="*/ 4405248 h 10574897"/>
              <a:gd name="connsiteX485" fmla="*/ 10371303 w 10584443"/>
              <a:gd name="connsiteY485" fmla="*/ 4404541 h 10574897"/>
              <a:gd name="connsiteX486" fmla="*/ 863382 w 10584443"/>
              <a:gd name="connsiteY486" fmla="*/ 4264758 h 10574897"/>
              <a:gd name="connsiteX487" fmla="*/ 833918 w 10584443"/>
              <a:gd name="connsiteY487" fmla="*/ 4273665 h 10574897"/>
              <a:gd name="connsiteX488" fmla="*/ 847622 w 10584443"/>
              <a:gd name="connsiteY488" fmla="*/ 4294907 h 10574897"/>
              <a:gd name="connsiteX489" fmla="*/ 890789 w 10584443"/>
              <a:gd name="connsiteY489" fmla="*/ 4280518 h 10574897"/>
              <a:gd name="connsiteX490" fmla="*/ 772933 w 10584443"/>
              <a:gd name="connsiteY490" fmla="*/ 4238035 h 10574897"/>
              <a:gd name="connsiteX491" fmla="*/ 750322 w 10584443"/>
              <a:gd name="connsiteY491" fmla="*/ 4251738 h 10574897"/>
              <a:gd name="connsiteX492" fmla="*/ 750322 w 10584443"/>
              <a:gd name="connsiteY492" fmla="*/ 4303816 h 10574897"/>
              <a:gd name="connsiteX493" fmla="*/ 757859 w 10584443"/>
              <a:gd name="connsiteY493" fmla="*/ 4316834 h 10574897"/>
              <a:gd name="connsiteX494" fmla="*/ 768138 w 10584443"/>
              <a:gd name="connsiteY494" fmla="*/ 4330538 h 10574897"/>
              <a:gd name="connsiteX495" fmla="*/ 785952 w 10584443"/>
              <a:gd name="connsiteY495" fmla="*/ 4301759 h 10574897"/>
              <a:gd name="connsiteX496" fmla="*/ 784583 w 10584443"/>
              <a:gd name="connsiteY496" fmla="*/ 4276406 h 10574897"/>
              <a:gd name="connsiteX497" fmla="*/ 784583 w 10584443"/>
              <a:gd name="connsiteY497" fmla="*/ 4249683 h 10574897"/>
              <a:gd name="connsiteX498" fmla="*/ 772933 w 10584443"/>
              <a:gd name="connsiteY498" fmla="*/ 4238035 h 10574897"/>
              <a:gd name="connsiteX499" fmla="*/ 657132 w 10584443"/>
              <a:gd name="connsiteY499" fmla="*/ 4230495 h 10574897"/>
              <a:gd name="connsiteX500" fmla="*/ 667410 w 10584443"/>
              <a:gd name="connsiteY500" fmla="*/ 4242143 h 10574897"/>
              <a:gd name="connsiteX501" fmla="*/ 662614 w 10584443"/>
              <a:gd name="connsiteY501" fmla="*/ 4252421 h 10574897"/>
              <a:gd name="connsiteX502" fmla="*/ 646169 w 10584443"/>
              <a:gd name="connsiteY502" fmla="*/ 4240772 h 10574897"/>
              <a:gd name="connsiteX503" fmla="*/ 10258929 w 10584443"/>
              <a:gd name="connsiteY503" fmla="*/ 4122919 h 10574897"/>
              <a:gd name="connsiteX504" fmla="*/ 10258928 w 10584443"/>
              <a:gd name="connsiteY504" fmla="*/ 4129771 h 10574897"/>
              <a:gd name="connsiteX505" fmla="*/ 10282911 w 10584443"/>
              <a:gd name="connsiteY505" fmla="*/ 4198291 h 10574897"/>
              <a:gd name="connsiteX506" fmla="*/ 10281604 w 10584443"/>
              <a:gd name="connsiteY506" fmla="*/ 4159231 h 10574897"/>
              <a:gd name="connsiteX507" fmla="*/ 10267769 w 10584443"/>
              <a:gd name="connsiteY507" fmla="*/ 4124471 h 10574897"/>
              <a:gd name="connsiteX508" fmla="*/ 10268522 w 10584443"/>
              <a:gd name="connsiteY508" fmla="*/ 4122919 h 10574897"/>
              <a:gd name="connsiteX509" fmla="*/ 10267151 w 10584443"/>
              <a:gd name="connsiteY509" fmla="*/ 4122919 h 10574897"/>
              <a:gd name="connsiteX510" fmla="*/ 10267769 w 10584443"/>
              <a:gd name="connsiteY510" fmla="*/ 4124471 h 10574897"/>
              <a:gd name="connsiteX511" fmla="*/ 10265781 w 10584443"/>
              <a:gd name="connsiteY511" fmla="*/ 4128572 h 10574897"/>
              <a:gd name="connsiteX512" fmla="*/ 10258929 w 10584443"/>
              <a:gd name="connsiteY512" fmla="*/ 4122919 h 10574897"/>
              <a:gd name="connsiteX513" fmla="*/ 10283597 w 10584443"/>
              <a:gd name="connsiteY513" fmla="*/ 3852236 h 10574897"/>
              <a:gd name="connsiteX514" fmla="*/ 10338413 w 10584443"/>
              <a:gd name="connsiteY514" fmla="*/ 3972832 h 10574897"/>
              <a:gd name="connsiteX515" fmla="*/ 10324024 w 10584443"/>
              <a:gd name="connsiteY515" fmla="*/ 4005037 h 10574897"/>
              <a:gd name="connsiteX516" fmla="*/ 10283597 w 10584443"/>
              <a:gd name="connsiteY516" fmla="*/ 3852236 h 10574897"/>
              <a:gd name="connsiteX517" fmla="*/ 10179445 w 10584443"/>
              <a:gd name="connsiteY517" fmla="*/ 3813888 h 10574897"/>
              <a:gd name="connsiteX518" fmla="*/ 10213705 w 10584443"/>
              <a:gd name="connsiteY518" fmla="*/ 3964634 h 10574897"/>
              <a:gd name="connsiteX519" fmla="*/ 10244539 w 10584443"/>
              <a:gd name="connsiteY519" fmla="*/ 3929688 h 10574897"/>
              <a:gd name="connsiteX520" fmla="*/ 10220558 w 10584443"/>
              <a:gd name="connsiteY520" fmla="*/ 3924207 h 10574897"/>
              <a:gd name="connsiteX521" fmla="*/ 10220558 w 10584443"/>
              <a:gd name="connsiteY521" fmla="*/ 3874872 h 10574897"/>
              <a:gd name="connsiteX522" fmla="*/ 10221927 w 10584443"/>
              <a:gd name="connsiteY522" fmla="*/ 3874872 h 10574897"/>
              <a:gd name="connsiteX523" fmla="*/ 10179445 w 10584443"/>
              <a:gd name="connsiteY523" fmla="*/ 3813888 h 10574897"/>
              <a:gd name="connsiteX524" fmla="*/ 281032 w 10584443"/>
              <a:gd name="connsiteY524" fmla="*/ 3773462 h 10574897"/>
              <a:gd name="connsiteX525" fmla="*/ 284362 w 10584443"/>
              <a:gd name="connsiteY525" fmla="*/ 3776868 h 10574897"/>
              <a:gd name="connsiteX526" fmla="*/ 267231 w 10584443"/>
              <a:gd name="connsiteY526" fmla="*/ 3867314 h 10574897"/>
              <a:gd name="connsiteX527" fmla="*/ 262435 w 10584443"/>
              <a:gd name="connsiteY527" fmla="*/ 3799479 h 10574897"/>
              <a:gd name="connsiteX528" fmla="*/ 281032 w 10584443"/>
              <a:gd name="connsiteY528" fmla="*/ 3773462 h 10574897"/>
              <a:gd name="connsiteX529" fmla="*/ 322749 w 10584443"/>
              <a:gd name="connsiteY529" fmla="*/ 3607632 h 10574897"/>
              <a:gd name="connsiteX530" fmla="*/ 306290 w 10584443"/>
              <a:gd name="connsiteY530" fmla="*/ 3744675 h 10574897"/>
              <a:gd name="connsiteX531" fmla="*/ 322749 w 10584443"/>
              <a:gd name="connsiteY531" fmla="*/ 3607632 h 10574897"/>
              <a:gd name="connsiteX532" fmla="*/ 640000 w 10584443"/>
              <a:gd name="connsiteY532" fmla="*/ 3582965 h 10574897"/>
              <a:gd name="connsiteX533" fmla="*/ 610536 w 10584443"/>
              <a:gd name="connsiteY533" fmla="*/ 3641893 h 10574897"/>
              <a:gd name="connsiteX534" fmla="*/ 640000 w 10584443"/>
              <a:gd name="connsiteY534" fmla="*/ 3582965 h 10574897"/>
              <a:gd name="connsiteX535" fmla="*/ 685909 w 10584443"/>
              <a:gd name="connsiteY535" fmla="*/ 3564465 h 10574897"/>
              <a:gd name="connsiteX536" fmla="*/ 641370 w 10584443"/>
              <a:gd name="connsiteY536" fmla="*/ 3647376 h 10574897"/>
              <a:gd name="connsiteX537" fmla="*/ 685909 w 10584443"/>
              <a:gd name="connsiteY537" fmla="*/ 3564465 h 10574897"/>
              <a:gd name="connsiteX538" fmla="*/ 10093756 w 10584443"/>
              <a:gd name="connsiteY538" fmla="*/ 3538012 h 10574897"/>
              <a:gd name="connsiteX539" fmla="*/ 10112295 w 10584443"/>
              <a:gd name="connsiteY539" fmla="*/ 3611065 h 10574897"/>
              <a:gd name="connsiteX540" fmla="*/ 10101331 w 10584443"/>
              <a:gd name="connsiteY540" fmla="*/ 3542543 h 10574897"/>
              <a:gd name="connsiteX541" fmla="*/ 10102702 w 10584443"/>
              <a:gd name="connsiteY541" fmla="*/ 3542543 h 10574897"/>
              <a:gd name="connsiteX542" fmla="*/ 10093756 w 10584443"/>
              <a:gd name="connsiteY542" fmla="*/ 3538012 h 10574897"/>
              <a:gd name="connsiteX543" fmla="*/ 677001 w 10584443"/>
              <a:gd name="connsiteY543" fmla="*/ 3494573 h 10574897"/>
              <a:gd name="connsiteX544" fmla="*/ 692761 w 10584443"/>
              <a:gd name="connsiteY544" fmla="*/ 3536371 h 10574897"/>
              <a:gd name="connsiteX545" fmla="*/ 654389 w 10584443"/>
              <a:gd name="connsiteY545" fmla="*/ 3536371 h 10574897"/>
              <a:gd name="connsiteX546" fmla="*/ 677001 w 10584443"/>
              <a:gd name="connsiteY546" fmla="*/ 3494573 h 10574897"/>
              <a:gd name="connsiteX547" fmla="*/ 10127369 w 10584443"/>
              <a:gd name="connsiteY547" fmla="*/ 3402760 h 10574897"/>
              <a:gd name="connsiteX548" fmla="*/ 10141758 w 10584443"/>
              <a:gd name="connsiteY548" fmla="*/ 3429483 h 10574897"/>
              <a:gd name="connsiteX549" fmla="*/ 10147240 w 10584443"/>
              <a:gd name="connsiteY549" fmla="*/ 3468540 h 10574897"/>
              <a:gd name="connsiteX550" fmla="*/ 10165741 w 10584443"/>
              <a:gd name="connsiteY550" fmla="*/ 3443188 h 10574897"/>
              <a:gd name="connsiteX551" fmla="*/ 10036676 w 10584443"/>
              <a:gd name="connsiteY551" fmla="*/ 3300010 h 10574897"/>
              <a:gd name="connsiteX552" fmla="*/ 10025959 w 10584443"/>
              <a:gd name="connsiteY552" fmla="*/ 3314368 h 10574897"/>
              <a:gd name="connsiteX553" fmla="*/ 10073237 w 10584443"/>
              <a:gd name="connsiteY553" fmla="*/ 3391796 h 10574897"/>
              <a:gd name="connsiteX554" fmla="*/ 10082830 w 10584443"/>
              <a:gd name="connsiteY554" fmla="*/ 3357536 h 10574897"/>
              <a:gd name="connsiteX555" fmla="*/ 10036676 w 10584443"/>
              <a:gd name="connsiteY555" fmla="*/ 3300010 h 10574897"/>
              <a:gd name="connsiteX556" fmla="*/ 692074 w 10584443"/>
              <a:gd name="connsiteY556" fmla="*/ 3220488 h 10574897"/>
              <a:gd name="connsiteX557" fmla="*/ 634518 w 10584443"/>
              <a:gd name="connsiteY557" fmla="*/ 3317788 h 10574897"/>
              <a:gd name="connsiteX558" fmla="*/ 692074 w 10584443"/>
              <a:gd name="connsiteY558" fmla="*/ 3220488 h 10574897"/>
              <a:gd name="connsiteX559" fmla="*/ 994256 w 10584443"/>
              <a:gd name="connsiteY559" fmla="*/ 3136897 h 10574897"/>
              <a:gd name="connsiteX560" fmla="*/ 977126 w 10584443"/>
              <a:gd name="connsiteY560" fmla="*/ 3167731 h 10574897"/>
              <a:gd name="connsiteX561" fmla="*/ 991515 w 10584443"/>
              <a:gd name="connsiteY561" fmla="*/ 3139638 h 10574897"/>
              <a:gd name="connsiteX562" fmla="*/ 598891 w 10584443"/>
              <a:gd name="connsiteY562" fmla="*/ 3112915 h 10574897"/>
              <a:gd name="connsiteX563" fmla="*/ 564630 w 10584443"/>
              <a:gd name="connsiteY563" fmla="*/ 3149916 h 10574897"/>
              <a:gd name="connsiteX564" fmla="*/ 570112 w 10584443"/>
              <a:gd name="connsiteY564" fmla="*/ 3188289 h 10574897"/>
              <a:gd name="connsiteX565" fmla="*/ 598891 w 10584443"/>
              <a:gd name="connsiteY565" fmla="*/ 3112915 h 10574897"/>
              <a:gd name="connsiteX566" fmla="*/ 9455866 w 10584443"/>
              <a:gd name="connsiteY566" fmla="*/ 3105377 h 10574897"/>
              <a:gd name="connsiteX567" fmla="*/ 9513423 w 10584443"/>
              <a:gd name="connsiteY567" fmla="*/ 3168418 h 10574897"/>
              <a:gd name="connsiteX568" fmla="*/ 9455866 w 10584443"/>
              <a:gd name="connsiteY568" fmla="*/ 3105377 h 10574897"/>
              <a:gd name="connsiteX569" fmla="*/ 9921121 w 10584443"/>
              <a:gd name="connsiteY569" fmla="*/ 3071116 h 10574897"/>
              <a:gd name="connsiteX570" fmla="*/ 9996495 w 10584443"/>
              <a:gd name="connsiteY570" fmla="*/ 3199937 h 10574897"/>
              <a:gd name="connsiteX571" fmla="*/ 9996495 w 10584443"/>
              <a:gd name="connsiteY571" fmla="*/ 3197196 h 10574897"/>
              <a:gd name="connsiteX572" fmla="*/ 9921121 w 10584443"/>
              <a:gd name="connsiteY572" fmla="*/ 3071116 h 10574897"/>
              <a:gd name="connsiteX573" fmla="*/ 901614 w 10584443"/>
              <a:gd name="connsiteY573" fmla="*/ 3055603 h 10574897"/>
              <a:gd name="connsiteX574" fmla="*/ 868178 w 10584443"/>
              <a:gd name="connsiteY574" fmla="*/ 3108118 h 10574897"/>
              <a:gd name="connsiteX575" fmla="*/ 870919 w 10584443"/>
              <a:gd name="connsiteY575" fmla="*/ 3105377 h 10574897"/>
              <a:gd name="connsiteX576" fmla="*/ 909290 w 10584443"/>
              <a:gd name="connsiteY576" fmla="*/ 3068376 h 10574897"/>
              <a:gd name="connsiteX577" fmla="*/ 901614 w 10584443"/>
              <a:gd name="connsiteY577" fmla="*/ 3055603 h 10574897"/>
              <a:gd name="connsiteX578" fmla="*/ 9862879 w 10584443"/>
              <a:gd name="connsiteY578" fmla="*/ 3018355 h 10574897"/>
              <a:gd name="connsiteX579" fmla="*/ 9917010 w 10584443"/>
              <a:gd name="connsiteY579" fmla="*/ 3141693 h 10574897"/>
              <a:gd name="connsiteX580" fmla="*/ 9927974 w 10584443"/>
              <a:gd name="connsiteY580" fmla="*/ 3210215 h 10574897"/>
              <a:gd name="connsiteX581" fmla="*/ 10003347 w 10584443"/>
              <a:gd name="connsiteY581" fmla="*/ 3336980 h 10574897"/>
              <a:gd name="connsiteX582" fmla="*/ 10003347 w 10584443"/>
              <a:gd name="connsiteY582" fmla="*/ 3275310 h 10574897"/>
              <a:gd name="connsiteX583" fmla="*/ 9970456 w 10584443"/>
              <a:gd name="connsiteY583" fmla="*/ 3255439 h 10574897"/>
              <a:gd name="connsiteX584" fmla="*/ 10028699 w 10584443"/>
              <a:gd name="connsiteY584" fmla="*/ 3245846 h 10574897"/>
              <a:gd name="connsiteX585" fmla="*/ 9963605 w 10584443"/>
              <a:gd name="connsiteY585" fmla="*/ 3226660 h 10574897"/>
              <a:gd name="connsiteX586" fmla="*/ 9931400 w 10584443"/>
              <a:gd name="connsiteY586" fmla="*/ 3158138 h 10574897"/>
              <a:gd name="connsiteX587" fmla="*/ 9862879 w 10584443"/>
              <a:gd name="connsiteY587" fmla="*/ 3021097 h 10574897"/>
              <a:gd name="connsiteX588" fmla="*/ 1080593 w 10584443"/>
              <a:gd name="connsiteY588" fmla="*/ 3002595 h 10574897"/>
              <a:gd name="connsiteX589" fmla="*/ 1077167 w 10584443"/>
              <a:gd name="connsiteY589" fmla="*/ 3005336 h 10574897"/>
              <a:gd name="connsiteX590" fmla="*/ 1076507 w 10584443"/>
              <a:gd name="connsiteY590" fmla="*/ 3007214 h 10574897"/>
              <a:gd name="connsiteX591" fmla="*/ 1031651 w 10584443"/>
              <a:gd name="connsiteY591" fmla="*/ 3057929 h 10574897"/>
              <a:gd name="connsiteX592" fmla="*/ 998367 w 10584443"/>
              <a:gd name="connsiteY592" fmla="*/ 3123878 h 10574897"/>
              <a:gd name="connsiteX593" fmla="*/ 1054554 w 10584443"/>
              <a:gd name="connsiteY593" fmla="*/ 3045764 h 10574897"/>
              <a:gd name="connsiteX594" fmla="*/ 1069380 w 10584443"/>
              <a:gd name="connsiteY594" fmla="*/ 3027518 h 10574897"/>
              <a:gd name="connsiteX595" fmla="*/ 1076507 w 10584443"/>
              <a:gd name="connsiteY595" fmla="*/ 3007214 h 10574897"/>
              <a:gd name="connsiteX596" fmla="*/ 979867 w 10584443"/>
              <a:gd name="connsiteY596" fmla="*/ 2954630 h 10574897"/>
              <a:gd name="connsiteX597" fmla="*/ 935328 w 10584443"/>
              <a:gd name="connsiteY597" fmla="*/ 3003966 h 10574897"/>
              <a:gd name="connsiteX598" fmla="*/ 935328 w 10584443"/>
              <a:gd name="connsiteY598" fmla="*/ 3040283 h 10574897"/>
              <a:gd name="connsiteX599" fmla="*/ 960680 w 10584443"/>
              <a:gd name="connsiteY599" fmla="*/ 3023837 h 10574897"/>
              <a:gd name="connsiteX600" fmla="*/ 963421 w 10584443"/>
              <a:gd name="connsiteY600" fmla="*/ 3021097 h 10574897"/>
              <a:gd name="connsiteX601" fmla="*/ 1002478 w 10584443"/>
              <a:gd name="connsiteY601" fmla="*/ 2959427 h 10574897"/>
              <a:gd name="connsiteX602" fmla="*/ 979867 w 10584443"/>
              <a:gd name="connsiteY602" fmla="*/ 2954630 h 10574897"/>
              <a:gd name="connsiteX603" fmla="*/ 1072369 w 10584443"/>
              <a:gd name="connsiteY603" fmla="*/ 2950520 h 10574897"/>
              <a:gd name="connsiteX604" fmla="*/ 1069628 w 10584443"/>
              <a:gd name="connsiteY604" fmla="*/ 2953260 h 10574897"/>
              <a:gd name="connsiteX605" fmla="*/ 1068134 w 10584443"/>
              <a:gd name="connsiteY605" fmla="*/ 2956924 h 10574897"/>
              <a:gd name="connsiteX606" fmla="*/ 1020102 w 10584443"/>
              <a:gd name="connsiteY606" fmla="*/ 3029549 h 10574897"/>
              <a:gd name="connsiteX607" fmla="*/ 975070 w 10584443"/>
              <a:gd name="connsiteY607" fmla="*/ 3112915 h 10574897"/>
              <a:gd name="connsiteX608" fmla="*/ 1034202 w 10584443"/>
              <a:gd name="connsiteY608" fmla="*/ 3040107 h 10574897"/>
              <a:gd name="connsiteX609" fmla="*/ 1068134 w 10584443"/>
              <a:gd name="connsiteY609" fmla="*/ 2956924 h 10574897"/>
              <a:gd name="connsiteX610" fmla="*/ 691469 w 10584443"/>
              <a:gd name="connsiteY610" fmla="*/ 2944834 h 10574897"/>
              <a:gd name="connsiteX611" fmla="*/ 653022 w 10584443"/>
              <a:gd name="connsiteY611" fmla="*/ 3030689 h 10574897"/>
              <a:gd name="connsiteX612" fmla="*/ 698246 w 10584443"/>
              <a:gd name="connsiteY612" fmla="*/ 2966279 h 10574897"/>
              <a:gd name="connsiteX613" fmla="*/ 691469 w 10584443"/>
              <a:gd name="connsiteY613" fmla="*/ 2944834 h 10574897"/>
              <a:gd name="connsiteX614" fmla="*/ 879811 w 10584443"/>
              <a:gd name="connsiteY614" fmla="*/ 2938857 h 10574897"/>
              <a:gd name="connsiteX615" fmla="*/ 864737 w 10584443"/>
              <a:gd name="connsiteY615" fmla="*/ 2997785 h 10574897"/>
              <a:gd name="connsiteX616" fmla="*/ 880496 w 10584443"/>
              <a:gd name="connsiteY616" fmla="*/ 2997785 h 10574897"/>
              <a:gd name="connsiteX617" fmla="*/ 829791 w 10584443"/>
              <a:gd name="connsiteY617" fmla="*/ 3043694 h 10574897"/>
              <a:gd name="connsiteX618" fmla="*/ 879811 w 10584443"/>
              <a:gd name="connsiteY618" fmla="*/ 2938857 h 10574897"/>
              <a:gd name="connsiteX619" fmla="*/ 9785452 w 10584443"/>
              <a:gd name="connsiteY619" fmla="*/ 2926537 h 10574897"/>
              <a:gd name="connsiteX620" fmla="*/ 9829990 w 10584443"/>
              <a:gd name="connsiteY620" fmla="*/ 3012875 h 10574897"/>
              <a:gd name="connsiteX621" fmla="*/ 9829990 w 10584443"/>
              <a:gd name="connsiteY621" fmla="*/ 3010133 h 10574897"/>
              <a:gd name="connsiteX622" fmla="*/ 9785452 w 10584443"/>
              <a:gd name="connsiteY622" fmla="*/ 2926537 h 10574897"/>
              <a:gd name="connsiteX623" fmla="*/ 1118963 w 10584443"/>
              <a:gd name="connsiteY623" fmla="*/ 2881998 h 10574897"/>
              <a:gd name="connsiteX624" fmla="*/ 1115538 w 10584443"/>
              <a:gd name="connsiteY624" fmla="*/ 2884738 h 10574897"/>
              <a:gd name="connsiteX625" fmla="*/ 1116449 w 10584443"/>
              <a:gd name="connsiteY625" fmla="*/ 2885450 h 10574897"/>
              <a:gd name="connsiteX626" fmla="*/ 1078536 w 10584443"/>
              <a:gd name="connsiteY626" fmla="*/ 2937500 h 10574897"/>
              <a:gd name="connsiteX627" fmla="*/ 1086758 w 10584443"/>
              <a:gd name="connsiteY627" fmla="*/ 2953946 h 10574897"/>
              <a:gd name="connsiteX628" fmla="*/ 1112112 w 10584443"/>
              <a:gd name="connsiteY628" fmla="*/ 2915573 h 10574897"/>
              <a:gd name="connsiteX629" fmla="*/ 1130612 w 10584443"/>
              <a:gd name="connsiteY629" fmla="*/ 2896387 h 10574897"/>
              <a:gd name="connsiteX630" fmla="*/ 1123332 w 10584443"/>
              <a:gd name="connsiteY630" fmla="*/ 2890819 h 10574897"/>
              <a:gd name="connsiteX631" fmla="*/ 1116449 w 10584443"/>
              <a:gd name="connsiteY631" fmla="*/ 2885450 h 10574897"/>
              <a:gd name="connsiteX632" fmla="*/ 1073054 w 10584443"/>
              <a:gd name="connsiteY632" fmla="*/ 2881998 h 10574897"/>
              <a:gd name="connsiteX633" fmla="*/ 1069628 w 10584443"/>
              <a:gd name="connsiteY633" fmla="*/ 2884738 h 10574897"/>
              <a:gd name="connsiteX634" fmla="*/ 1069535 w 10584443"/>
              <a:gd name="connsiteY634" fmla="*/ 2884970 h 10574897"/>
              <a:gd name="connsiteX635" fmla="*/ 1034077 w 10584443"/>
              <a:gd name="connsiteY635" fmla="*/ 2914916 h 10574897"/>
              <a:gd name="connsiteX636" fmla="*/ 1020978 w 10584443"/>
              <a:gd name="connsiteY636" fmla="*/ 2964224 h 10574897"/>
              <a:gd name="connsiteX637" fmla="*/ 1051727 w 10584443"/>
              <a:gd name="connsiteY637" fmla="*/ 2929106 h 10574897"/>
              <a:gd name="connsiteX638" fmla="*/ 1069535 w 10584443"/>
              <a:gd name="connsiteY638" fmla="*/ 2884970 h 10574897"/>
              <a:gd name="connsiteX639" fmla="*/ 1155279 w 10584443"/>
              <a:gd name="connsiteY639" fmla="*/ 2835402 h 10574897"/>
              <a:gd name="connsiteX640" fmla="*/ 1151854 w 10584443"/>
              <a:gd name="connsiteY640" fmla="*/ 2838144 h 10574897"/>
              <a:gd name="connsiteX641" fmla="*/ 1150947 w 10584443"/>
              <a:gd name="connsiteY641" fmla="*/ 2843281 h 10574897"/>
              <a:gd name="connsiteX642" fmla="*/ 1147742 w 10584443"/>
              <a:gd name="connsiteY642" fmla="*/ 2849108 h 10574897"/>
              <a:gd name="connsiteX643" fmla="*/ 1147742 w 10584443"/>
              <a:gd name="connsiteY643" fmla="*/ 2861441 h 10574897"/>
              <a:gd name="connsiteX644" fmla="*/ 1150947 w 10584443"/>
              <a:gd name="connsiteY644" fmla="*/ 2843281 h 10574897"/>
              <a:gd name="connsiteX645" fmla="*/ 907919 w 10584443"/>
              <a:gd name="connsiteY645" fmla="*/ 2694936 h 10574897"/>
              <a:gd name="connsiteX646" fmla="*/ 814046 w 10584443"/>
              <a:gd name="connsiteY646" fmla="*/ 2795662 h 10574897"/>
              <a:gd name="connsiteX647" fmla="*/ 864066 w 10584443"/>
              <a:gd name="connsiteY647" fmla="*/ 2771679 h 10574897"/>
              <a:gd name="connsiteX648" fmla="*/ 907919 w 10584443"/>
              <a:gd name="connsiteY648" fmla="*/ 2694936 h 10574897"/>
              <a:gd name="connsiteX649" fmla="*/ 1224485 w 10584443"/>
              <a:gd name="connsiteY649" fmla="*/ 2633952 h 10574897"/>
              <a:gd name="connsiteX650" fmla="*/ 1220375 w 10584443"/>
              <a:gd name="connsiteY650" fmla="*/ 2636693 h 10574897"/>
              <a:gd name="connsiteX651" fmla="*/ 1220119 w 10584443"/>
              <a:gd name="connsiteY651" fmla="*/ 2638224 h 10574897"/>
              <a:gd name="connsiteX652" fmla="*/ 1200675 w 10584443"/>
              <a:gd name="connsiteY652" fmla="*/ 2657250 h 10574897"/>
              <a:gd name="connsiteX653" fmla="*/ 1186114 w 10584443"/>
              <a:gd name="connsiteY653" fmla="*/ 2692880 h 10574897"/>
              <a:gd name="connsiteX654" fmla="*/ 1211466 w 10584443"/>
              <a:gd name="connsiteY654" fmla="*/ 2677806 h 10574897"/>
              <a:gd name="connsiteX655" fmla="*/ 1216948 w 10584443"/>
              <a:gd name="connsiteY655" fmla="*/ 2657250 h 10574897"/>
              <a:gd name="connsiteX656" fmla="*/ 1220119 w 10584443"/>
              <a:gd name="connsiteY656" fmla="*/ 2638224 h 10574897"/>
              <a:gd name="connsiteX657" fmla="*/ 9782024 w 10584443"/>
              <a:gd name="connsiteY657" fmla="*/ 2590776 h 10574897"/>
              <a:gd name="connsiteX658" fmla="*/ 9819026 w 10584443"/>
              <a:gd name="connsiteY658" fmla="*/ 2617499 h 10574897"/>
              <a:gd name="connsiteX659" fmla="*/ 9796414 w 10584443"/>
              <a:gd name="connsiteY659" fmla="*/ 2639426 h 10574897"/>
              <a:gd name="connsiteX660" fmla="*/ 9782024 w 10584443"/>
              <a:gd name="connsiteY660" fmla="*/ 2590776 h 10574897"/>
              <a:gd name="connsiteX661" fmla="*/ 1171720 w 10584443"/>
              <a:gd name="connsiteY661" fmla="*/ 2551038 h 10574897"/>
              <a:gd name="connsiteX662" fmla="*/ 1155275 w 10584443"/>
              <a:gd name="connsiteY662" fmla="*/ 2624355 h 10574897"/>
              <a:gd name="connsiteX663" fmla="*/ 1171720 w 10584443"/>
              <a:gd name="connsiteY663" fmla="*/ 2551038 h 10574897"/>
              <a:gd name="connsiteX664" fmla="*/ 9096132 w 10584443"/>
              <a:gd name="connsiteY664" fmla="*/ 2503079 h 10574897"/>
              <a:gd name="connsiteX665" fmla="*/ 9096132 w 10584443"/>
              <a:gd name="connsiteY665" fmla="*/ 2511987 h 10574897"/>
              <a:gd name="connsiteX666" fmla="*/ 9091335 w 10584443"/>
              <a:gd name="connsiteY666" fmla="*/ 2511987 h 10574897"/>
              <a:gd name="connsiteX667" fmla="*/ 9098187 w 10584443"/>
              <a:gd name="connsiteY667" fmla="*/ 2520209 h 10574897"/>
              <a:gd name="connsiteX668" fmla="*/ 9166708 w 10584443"/>
              <a:gd name="connsiteY668" fmla="*/ 2564062 h 10574897"/>
              <a:gd name="connsiteX669" fmla="*/ 9170819 w 10584443"/>
              <a:gd name="connsiteY669" fmla="*/ 2540765 h 10574897"/>
              <a:gd name="connsiteX670" fmla="*/ 9171505 w 10584443"/>
              <a:gd name="connsiteY670" fmla="*/ 2540765 h 10574897"/>
              <a:gd name="connsiteX671" fmla="*/ 9096132 w 10584443"/>
              <a:gd name="connsiteY671" fmla="*/ 2503079 h 10574897"/>
              <a:gd name="connsiteX672" fmla="*/ 1108001 w 10584443"/>
              <a:gd name="connsiteY672" fmla="*/ 2483208 h 10574897"/>
              <a:gd name="connsiteX673" fmla="*/ 1075110 w 10584443"/>
              <a:gd name="connsiteY673" fmla="*/ 2594896 h 10574897"/>
              <a:gd name="connsiteX674" fmla="*/ 1102518 w 10584443"/>
              <a:gd name="connsiteY674" fmla="*/ 2542135 h 10574897"/>
              <a:gd name="connsiteX675" fmla="*/ 1108001 w 10584443"/>
              <a:gd name="connsiteY675" fmla="*/ 2483208 h 10574897"/>
              <a:gd name="connsiteX676" fmla="*/ 9034463 w 10584443"/>
              <a:gd name="connsiteY676" fmla="*/ 2410576 h 10574897"/>
              <a:gd name="connsiteX677" fmla="*/ 9010481 w 10584443"/>
              <a:gd name="connsiteY677" fmla="*/ 2415372 h 10574897"/>
              <a:gd name="connsiteX678" fmla="*/ 9057760 w 10584443"/>
              <a:gd name="connsiteY678" fmla="*/ 2483893 h 10574897"/>
              <a:gd name="connsiteX679" fmla="*/ 9085181 w 10584443"/>
              <a:gd name="connsiteY679" fmla="*/ 2489912 h 10574897"/>
              <a:gd name="connsiteX680" fmla="*/ 9085168 w 10584443"/>
              <a:gd name="connsiteY680" fmla="*/ 2490060 h 10574897"/>
              <a:gd name="connsiteX681" fmla="*/ 9085854 w 10584443"/>
              <a:gd name="connsiteY681" fmla="*/ 2490060 h 10574897"/>
              <a:gd name="connsiteX682" fmla="*/ 9085181 w 10584443"/>
              <a:gd name="connsiteY682" fmla="*/ 2489912 h 10574897"/>
              <a:gd name="connsiteX683" fmla="*/ 9086539 w 10584443"/>
              <a:gd name="connsiteY683" fmla="*/ 2473615 h 10574897"/>
              <a:gd name="connsiteX684" fmla="*/ 9034463 w 10584443"/>
              <a:gd name="connsiteY684" fmla="*/ 2410576 h 10574897"/>
              <a:gd name="connsiteX685" fmla="*/ 1427993 w 10584443"/>
              <a:gd name="connsiteY685" fmla="*/ 2405094 h 10574897"/>
              <a:gd name="connsiteX686" fmla="*/ 1382769 w 10584443"/>
              <a:gd name="connsiteY686" fmla="*/ 2481152 h 10574897"/>
              <a:gd name="connsiteX687" fmla="*/ 1425936 w 10584443"/>
              <a:gd name="connsiteY687" fmla="*/ 2407835 h 10574897"/>
              <a:gd name="connsiteX688" fmla="*/ 9600476 w 10584443"/>
              <a:gd name="connsiteY688" fmla="*/ 2380613 h 10574897"/>
              <a:gd name="connsiteX689" fmla="*/ 9608666 w 10584443"/>
              <a:gd name="connsiteY689" fmla="*/ 2390003 h 10574897"/>
              <a:gd name="connsiteX690" fmla="*/ 9666909 w 10584443"/>
              <a:gd name="connsiteY690" fmla="*/ 2437282 h 10574897"/>
              <a:gd name="connsiteX691" fmla="*/ 9666909 w 10584443"/>
              <a:gd name="connsiteY691" fmla="*/ 2472228 h 10574897"/>
              <a:gd name="connsiteX692" fmla="*/ 9767635 w 10584443"/>
              <a:gd name="connsiteY692" fmla="*/ 2609270 h 10574897"/>
              <a:gd name="connsiteX693" fmla="*/ 9733374 w 10584443"/>
              <a:gd name="connsiteY693" fmla="*/ 2603788 h 10574897"/>
              <a:gd name="connsiteX694" fmla="*/ 9631964 w 10584443"/>
              <a:gd name="connsiteY694" fmla="*/ 2488673 h 10574897"/>
              <a:gd name="connsiteX695" fmla="*/ 9576461 w 10584443"/>
              <a:gd name="connsiteY695" fmla="*/ 2406448 h 10574897"/>
              <a:gd name="connsiteX696" fmla="*/ 9608666 w 10584443"/>
              <a:gd name="connsiteY696" fmla="*/ 2399596 h 10574897"/>
              <a:gd name="connsiteX697" fmla="*/ 9600476 w 10584443"/>
              <a:gd name="connsiteY697" fmla="*/ 2380613 h 10574897"/>
              <a:gd name="connsiteX698" fmla="*/ 9636760 w 10584443"/>
              <a:gd name="connsiteY698" fmla="*/ 2342045 h 10574897"/>
              <a:gd name="connsiteX699" fmla="*/ 9677873 w 10584443"/>
              <a:gd name="connsiteY699" fmla="*/ 2387954 h 10574897"/>
              <a:gd name="connsiteX700" fmla="*/ 9637445 w 10584443"/>
              <a:gd name="connsiteY700" fmla="*/ 2398232 h 10574897"/>
              <a:gd name="connsiteX701" fmla="*/ 9621001 w 10584443"/>
              <a:gd name="connsiteY701" fmla="*/ 2350953 h 10574897"/>
              <a:gd name="connsiteX702" fmla="*/ 9636760 w 10584443"/>
              <a:gd name="connsiteY702" fmla="*/ 2342045 h 10574897"/>
              <a:gd name="connsiteX703" fmla="*/ 1275877 w 10584443"/>
              <a:gd name="connsiteY703" fmla="*/ 2309850 h 10574897"/>
              <a:gd name="connsiteX704" fmla="*/ 1238876 w 10584443"/>
              <a:gd name="connsiteY704" fmla="*/ 2354389 h 10574897"/>
              <a:gd name="connsiteX705" fmla="*/ 1264227 w 10584443"/>
              <a:gd name="connsiteY705" fmla="*/ 2354389 h 10574897"/>
              <a:gd name="connsiteX706" fmla="*/ 1481438 w 10584443"/>
              <a:gd name="connsiteY706" fmla="*/ 2292720 h 10574897"/>
              <a:gd name="connsiteX707" fmla="*/ 1438956 w 10584443"/>
              <a:gd name="connsiteY707" fmla="*/ 2329722 h 10574897"/>
              <a:gd name="connsiteX708" fmla="*/ 1458141 w 10584443"/>
              <a:gd name="connsiteY708" fmla="*/ 2348223 h 10574897"/>
              <a:gd name="connsiteX709" fmla="*/ 1449234 w 10584443"/>
              <a:gd name="connsiteY709" fmla="*/ 2379056 h 10574897"/>
              <a:gd name="connsiteX710" fmla="*/ 1476642 w 10584443"/>
              <a:gd name="connsiteY710" fmla="*/ 2366723 h 10574897"/>
              <a:gd name="connsiteX711" fmla="*/ 1481438 w 10584443"/>
              <a:gd name="connsiteY711" fmla="*/ 2292720 h 10574897"/>
              <a:gd name="connsiteX712" fmla="*/ 1750025 w 10584443"/>
              <a:gd name="connsiteY712" fmla="*/ 2210481 h 10574897"/>
              <a:gd name="connsiteX713" fmla="*/ 1750025 w 10584443"/>
              <a:gd name="connsiteY713" fmla="*/ 2263242 h 10574897"/>
              <a:gd name="connsiteX714" fmla="*/ 1681504 w 10584443"/>
              <a:gd name="connsiteY714" fmla="*/ 2323540 h 10574897"/>
              <a:gd name="connsiteX715" fmla="*/ 1750025 w 10584443"/>
              <a:gd name="connsiteY715" fmla="*/ 2210481 h 10574897"/>
              <a:gd name="connsiteX716" fmla="*/ 8905644 w 10584443"/>
              <a:gd name="connsiteY716" fmla="*/ 2207070 h 10574897"/>
              <a:gd name="connsiteX717" fmla="*/ 8916608 w 10584443"/>
              <a:gd name="connsiteY717" fmla="*/ 2287925 h 10574897"/>
              <a:gd name="connsiteX718" fmla="*/ 8963201 w 10584443"/>
              <a:gd name="connsiteY718" fmla="*/ 2310536 h 10574897"/>
              <a:gd name="connsiteX719" fmla="*/ 8953608 w 10584443"/>
              <a:gd name="connsiteY719" fmla="*/ 2339314 h 10574897"/>
              <a:gd name="connsiteX720" fmla="*/ 9022129 w 10584443"/>
              <a:gd name="connsiteY720" fmla="*/ 2400983 h 10574897"/>
              <a:gd name="connsiteX721" fmla="*/ 9067353 w 10584443"/>
              <a:gd name="connsiteY721" fmla="*/ 2424965 h 10574897"/>
              <a:gd name="connsiteX722" fmla="*/ 9060501 w 10584443"/>
              <a:gd name="connsiteY722" fmla="*/ 2386594 h 10574897"/>
              <a:gd name="connsiteX723" fmla="*/ 8980331 w 10584443"/>
              <a:gd name="connsiteY723" fmla="*/ 2318073 h 10574897"/>
              <a:gd name="connsiteX724" fmla="*/ 8981017 w 10584443"/>
              <a:gd name="connsiteY724" fmla="*/ 2318073 h 10574897"/>
              <a:gd name="connsiteX725" fmla="*/ 8905644 w 10584443"/>
              <a:gd name="connsiteY725" fmla="*/ 2207070 h 10574897"/>
              <a:gd name="connsiteX726" fmla="*/ 1357602 w 10584443"/>
              <a:gd name="connsiteY726" fmla="*/ 2203044 h 10574897"/>
              <a:gd name="connsiteX727" fmla="*/ 1303970 w 10584443"/>
              <a:gd name="connsiteY727" fmla="*/ 2218032 h 10574897"/>
              <a:gd name="connsiteX728" fmla="*/ 1260801 w 10584443"/>
              <a:gd name="connsiteY728" fmla="*/ 2257089 h 10574897"/>
              <a:gd name="connsiteX729" fmla="*/ 1282729 w 10584443"/>
              <a:gd name="connsiteY729" fmla="*/ 2292035 h 10574897"/>
              <a:gd name="connsiteX730" fmla="*/ 1264227 w 10584443"/>
              <a:gd name="connsiteY730" fmla="*/ 2300943 h 10574897"/>
              <a:gd name="connsiteX731" fmla="*/ 1264912 w 10584443"/>
              <a:gd name="connsiteY731" fmla="*/ 2300943 h 10574897"/>
              <a:gd name="connsiteX732" fmla="*/ 1362212 w 10584443"/>
              <a:gd name="connsiteY732" fmla="*/ 2209126 h 10574897"/>
              <a:gd name="connsiteX733" fmla="*/ 1357602 w 10584443"/>
              <a:gd name="connsiteY733" fmla="*/ 2203044 h 10574897"/>
              <a:gd name="connsiteX734" fmla="*/ 9480533 w 10584443"/>
              <a:gd name="connsiteY734" fmla="*/ 2187189 h 10574897"/>
              <a:gd name="connsiteX735" fmla="*/ 9553165 w 10584443"/>
              <a:gd name="connsiteY735" fmla="*/ 2294767 h 10574897"/>
              <a:gd name="connsiteX736" fmla="*/ 9480533 w 10584443"/>
              <a:gd name="connsiteY736" fmla="*/ 2187189 h 10574897"/>
              <a:gd name="connsiteX737" fmla="*/ 9422976 w 10584443"/>
              <a:gd name="connsiteY737" fmla="*/ 2128261 h 10574897"/>
              <a:gd name="connsiteX738" fmla="*/ 9450384 w 10584443"/>
              <a:gd name="connsiteY738" fmla="*/ 2215968 h 10574897"/>
              <a:gd name="connsiteX739" fmla="*/ 9518904 w 10584443"/>
              <a:gd name="connsiteY739" fmla="*/ 2245432 h 10574897"/>
              <a:gd name="connsiteX740" fmla="*/ 9529868 w 10584443"/>
              <a:gd name="connsiteY740" fmla="*/ 2353694 h 10574897"/>
              <a:gd name="connsiteX741" fmla="*/ 9422976 w 10584443"/>
              <a:gd name="connsiteY741" fmla="*/ 2209116 h 10574897"/>
              <a:gd name="connsiteX742" fmla="*/ 9422976 w 10584443"/>
              <a:gd name="connsiteY742" fmla="*/ 2128261 h 10574897"/>
              <a:gd name="connsiteX743" fmla="*/ 1580793 w 10584443"/>
              <a:gd name="connsiteY743" fmla="*/ 2109085 h 10574897"/>
              <a:gd name="connsiteX744" fmla="*/ 1580800 w 10584443"/>
              <a:gd name="connsiteY744" fmla="*/ 2110212 h 10574897"/>
              <a:gd name="connsiteX745" fmla="*/ 1549017 w 10584443"/>
              <a:gd name="connsiteY745" fmla="*/ 2162959 h 10574897"/>
              <a:gd name="connsiteX746" fmla="*/ 1517069 w 10584443"/>
              <a:gd name="connsiteY746" fmla="*/ 2215293 h 10574897"/>
              <a:gd name="connsiteX747" fmla="*/ 1585590 w 10584443"/>
              <a:gd name="connsiteY747" fmla="*/ 2168698 h 10574897"/>
              <a:gd name="connsiteX748" fmla="*/ 1602035 w 10584443"/>
              <a:gd name="connsiteY748" fmla="*/ 2117993 h 10574897"/>
              <a:gd name="connsiteX749" fmla="*/ 1580879 w 10584443"/>
              <a:gd name="connsiteY749" fmla="*/ 2124588 h 10574897"/>
              <a:gd name="connsiteX750" fmla="*/ 1580800 w 10584443"/>
              <a:gd name="connsiteY750" fmla="*/ 2110212 h 10574897"/>
              <a:gd name="connsiteX751" fmla="*/ 1581478 w 10584443"/>
              <a:gd name="connsiteY751" fmla="*/ 2109085 h 10574897"/>
              <a:gd name="connsiteX752" fmla="*/ 1891187 w 10584443"/>
              <a:gd name="connsiteY752" fmla="*/ 2085783 h 10574897"/>
              <a:gd name="connsiteX753" fmla="*/ 1904206 w 10584443"/>
              <a:gd name="connsiteY753" fmla="*/ 2115247 h 10574897"/>
              <a:gd name="connsiteX754" fmla="*/ 1867205 w 10584443"/>
              <a:gd name="connsiteY754" fmla="*/ 2127581 h 10574897"/>
              <a:gd name="connsiteX755" fmla="*/ 1891187 w 10584443"/>
              <a:gd name="connsiteY755" fmla="*/ 2085783 h 10574897"/>
              <a:gd name="connsiteX756" fmla="*/ 1471160 w 10584443"/>
              <a:gd name="connsiteY756" fmla="*/ 2071398 h 10574897"/>
              <a:gd name="connsiteX757" fmla="*/ 1371806 w 10584443"/>
              <a:gd name="connsiteY757" fmla="*/ 2175551 h 10574897"/>
              <a:gd name="connsiteX758" fmla="*/ 1396473 w 10584443"/>
              <a:gd name="connsiteY758" fmla="*/ 2175551 h 10574897"/>
              <a:gd name="connsiteX759" fmla="*/ 1397157 w 10584443"/>
              <a:gd name="connsiteY759" fmla="*/ 2175551 h 10574897"/>
              <a:gd name="connsiteX760" fmla="*/ 1471160 w 10584443"/>
              <a:gd name="connsiteY760" fmla="*/ 2071398 h 10574897"/>
              <a:gd name="connsiteX761" fmla="*/ 1525206 w 10584443"/>
              <a:gd name="connsiteY761" fmla="*/ 2042181 h 10574897"/>
              <a:gd name="connsiteX762" fmla="*/ 1470475 w 10584443"/>
              <a:gd name="connsiteY762" fmla="*/ 2100862 h 10574897"/>
              <a:gd name="connsiteX763" fmla="*/ 1471160 w 10584443"/>
              <a:gd name="connsiteY763" fmla="*/ 2100862 h 10574897"/>
              <a:gd name="connsiteX764" fmla="*/ 1538995 w 10584443"/>
              <a:gd name="connsiteY764" fmla="*/ 2046732 h 10574897"/>
              <a:gd name="connsiteX765" fmla="*/ 1525206 w 10584443"/>
              <a:gd name="connsiteY765" fmla="*/ 2042181 h 10574897"/>
              <a:gd name="connsiteX766" fmla="*/ 1723691 w 10584443"/>
              <a:gd name="connsiteY766" fmla="*/ 2017331 h 10574897"/>
              <a:gd name="connsiteX767" fmla="*/ 1660962 w 10584443"/>
              <a:gd name="connsiteY767" fmla="*/ 2095381 h 10574897"/>
              <a:gd name="connsiteX768" fmla="*/ 1720993 w 10584443"/>
              <a:gd name="connsiteY768" fmla="*/ 2034483 h 10574897"/>
              <a:gd name="connsiteX769" fmla="*/ 1738891 w 10584443"/>
              <a:gd name="connsiteY769" fmla="*/ 2033231 h 10574897"/>
              <a:gd name="connsiteX770" fmla="*/ 1739076 w 10584443"/>
              <a:gd name="connsiteY770" fmla="*/ 2033712 h 10574897"/>
              <a:gd name="connsiteX771" fmla="*/ 1741818 w 10584443"/>
              <a:gd name="connsiteY771" fmla="*/ 2033027 h 10574897"/>
              <a:gd name="connsiteX772" fmla="*/ 1738891 w 10584443"/>
              <a:gd name="connsiteY772" fmla="*/ 2033231 h 10574897"/>
              <a:gd name="connsiteX773" fmla="*/ 1734231 w 10584443"/>
              <a:gd name="connsiteY773" fmla="*/ 2021130 h 10574897"/>
              <a:gd name="connsiteX774" fmla="*/ 1723691 w 10584443"/>
              <a:gd name="connsiteY774" fmla="*/ 2017331 h 10574897"/>
              <a:gd name="connsiteX775" fmla="*/ 1492401 w 10584443"/>
              <a:gd name="connsiteY775" fmla="*/ 2011101 h 10574897"/>
              <a:gd name="connsiteX776" fmla="*/ 1492057 w 10584443"/>
              <a:gd name="connsiteY776" fmla="*/ 2011786 h 10574897"/>
              <a:gd name="connsiteX777" fmla="*/ 1464651 w 10584443"/>
              <a:gd name="connsiteY777" fmla="*/ 2030029 h 10574897"/>
              <a:gd name="connsiteX778" fmla="*/ 1438271 w 10584443"/>
              <a:gd name="connsiteY778" fmla="*/ 2051527 h 10574897"/>
              <a:gd name="connsiteX779" fmla="*/ 1479897 w 10584443"/>
              <a:gd name="connsiteY779" fmla="*/ 2036014 h 10574897"/>
              <a:gd name="connsiteX780" fmla="*/ 1492057 w 10584443"/>
              <a:gd name="connsiteY780" fmla="*/ 2011786 h 10574897"/>
              <a:gd name="connsiteX781" fmla="*/ 1493087 w 10584443"/>
              <a:gd name="connsiteY781" fmla="*/ 2011101 h 10574897"/>
              <a:gd name="connsiteX782" fmla="*/ 2067975 w 10584443"/>
              <a:gd name="connsiteY782" fmla="*/ 1999449 h 10574897"/>
              <a:gd name="connsiteX783" fmla="*/ 2117310 w 10584443"/>
              <a:gd name="connsiteY783" fmla="*/ 1999449 h 10574897"/>
              <a:gd name="connsiteX784" fmla="*/ 2072086 w 10584443"/>
              <a:gd name="connsiteY784" fmla="*/ 2031655 h 10574897"/>
              <a:gd name="connsiteX785" fmla="*/ 2055642 w 10584443"/>
              <a:gd name="connsiteY785" fmla="*/ 2010413 h 10574897"/>
              <a:gd name="connsiteX786" fmla="*/ 2067975 w 10584443"/>
              <a:gd name="connsiteY786" fmla="*/ 1999449 h 10574897"/>
              <a:gd name="connsiteX787" fmla="*/ 8691174 w 10584443"/>
              <a:gd name="connsiteY787" fmla="*/ 1998081 h 10574897"/>
              <a:gd name="connsiteX788" fmla="*/ 8672673 w 10584443"/>
              <a:gd name="connsiteY788" fmla="*/ 2002192 h 10574897"/>
              <a:gd name="connsiteX789" fmla="*/ 8735027 w 10584443"/>
              <a:gd name="connsiteY789" fmla="*/ 2048101 h 10574897"/>
              <a:gd name="connsiteX790" fmla="*/ 8691174 w 10584443"/>
              <a:gd name="connsiteY790" fmla="*/ 1998081 h 10574897"/>
              <a:gd name="connsiteX791" fmla="*/ 2120051 w 10584443"/>
              <a:gd name="connsiteY791" fmla="*/ 1994653 h 10574897"/>
              <a:gd name="connsiteX792" fmla="*/ 2124162 w 10584443"/>
              <a:gd name="connsiteY792" fmla="*/ 1994653 h 10574897"/>
              <a:gd name="connsiteX793" fmla="*/ 2124162 w 10584443"/>
              <a:gd name="connsiteY793" fmla="*/ 1998079 h 10574897"/>
              <a:gd name="connsiteX794" fmla="*/ 2120051 w 10584443"/>
              <a:gd name="connsiteY794" fmla="*/ 1998079 h 10574897"/>
              <a:gd name="connsiteX795" fmla="*/ 2120051 w 10584443"/>
              <a:gd name="connsiteY795" fmla="*/ 1994653 h 10574897"/>
              <a:gd name="connsiteX796" fmla="*/ 9360621 w 10584443"/>
              <a:gd name="connsiteY796" fmla="*/ 1976146 h 10574897"/>
              <a:gd name="connsiteX797" fmla="*/ 9387344 w 10584443"/>
              <a:gd name="connsiteY797" fmla="*/ 2044667 h 10574897"/>
              <a:gd name="connsiteX798" fmla="*/ 9338694 w 10584443"/>
              <a:gd name="connsiteY798" fmla="*/ 1991220 h 10574897"/>
              <a:gd name="connsiteX799" fmla="*/ 9360621 w 10584443"/>
              <a:gd name="connsiteY799" fmla="*/ 1976146 h 10574897"/>
              <a:gd name="connsiteX800" fmla="*/ 2249759 w 10584443"/>
              <a:gd name="connsiteY800" fmla="*/ 1972127 h 10574897"/>
              <a:gd name="connsiteX801" fmla="*/ 2261204 w 10584443"/>
              <a:gd name="connsiteY801" fmla="*/ 1972727 h 10574897"/>
              <a:gd name="connsiteX802" fmla="*/ 2271482 w 10584443"/>
              <a:gd name="connsiteY802" fmla="*/ 1996024 h 10574897"/>
              <a:gd name="connsiteX803" fmla="*/ 2237907 w 10584443"/>
              <a:gd name="connsiteY803" fmla="*/ 1996024 h 10574897"/>
              <a:gd name="connsiteX804" fmla="*/ 2249759 w 10584443"/>
              <a:gd name="connsiteY804" fmla="*/ 1972127 h 10574897"/>
              <a:gd name="connsiteX805" fmla="*/ 2135810 w 10584443"/>
              <a:gd name="connsiteY805" fmla="*/ 1970671 h 10574897"/>
              <a:gd name="connsiteX806" fmla="*/ 2148829 w 10584443"/>
              <a:gd name="connsiteY806" fmla="*/ 1970671 h 10574897"/>
              <a:gd name="connsiteX807" fmla="*/ 2148829 w 10584443"/>
              <a:gd name="connsiteY807" fmla="*/ 1983689 h 10574897"/>
              <a:gd name="connsiteX808" fmla="*/ 2124847 w 10584443"/>
              <a:gd name="connsiteY808" fmla="*/ 1994653 h 10574897"/>
              <a:gd name="connsiteX809" fmla="*/ 2135810 w 10584443"/>
              <a:gd name="connsiteY809" fmla="*/ 1970671 h 10574897"/>
              <a:gd name="connsiteX810" fmla="*/ 1863099 w 10584443"/>
              <a:gd name="connsiteY810" fmla="*/ 1930930 h 10574897"/>
              <a:gd name="connsiteX811" fmla="*/ 1824728 w 10584443"/>
              <a:gd name="connsiteY811" fmla="*/ 1942580 h 10574897"/>
              <a:gd name="connsiteX812" fmla="*/ 1837746 w 10584443"/>
              <a:gd name="connsiteY812" fmla="*/ 1973413 h 10574897"/>
              <a:gd name="connsiteX813" fmla="*/ 1800060 w 10584443"/>
              <a:gd name="connsiteY813" fmla="*/ 1985747 h 10574897"/>
              <a:gd name="connsiteX814" fmla="*/ 1811709 w 10584443"/>
              <a:gd name="connsiteY814" fmla="*/ 2042619 h 10574897"/>
              <a:gd name="connsiteX815" fmla="*/ 1820616 w 10584443"/>
              <a:gd name="connsiteY815" fmla="*/ 1996025 h 10574897"/>
              <a:gd name="connsiteX816" fmla="*/ 1831579 w 10584443"/>
              <a:gd name="connsiteY816" fmla="*/ 2009729 h 10574897"/>
              <a:gd name="connsiteX817" fmla="*/ 1869952 w 10584443"/>
              <a:gd name="connsiteY817" fmla="*/ 1954229 h 10574897"/>
              <a:gd name="connsiteX818" fmla="*/ 1867211 w 10584443"/>
              <a:gd name="connsiteY818" fmla="*/ 1956284 h 10574897"/>
              <a:gd name="connsiteX819" fmla="*/ 1863099 w 10584443"/>
              <a:gd name="connsiteY819" fmla="*/ 1930930 h 10574897"/>
              <a:gd name="connsiteX820" fmla="*/ 9218783 w 10584443"/>
              <a:gd name="connsiteY820" fmla="*/ 1920644 h 10574897"/>
              <a:gd name="connsiteX821" fmla="*/ 9264007 w 10584443"/>
              <a:gd name="connsiteY821" fmla="*/ 1961756 h 10574897"/>
              <a:gd name="connsiteX822" fmla="*/ 9294156 w 10584443"/>
              <a:gd name="connsiteY822" fmla="*/ 1976831 h 10574897"/>
              <a:gd name="connsiteX823" fmla="*/ 9287304 w 10584443"/>
              <a:gd name="connsiteY823" fmla="*/ 2017258 h 10574897"/>
              <a:gd name="connsiteX824" fmla="*/ 9218783 w 10584443"/>
              <a:gd name="connsiteY824" fmla="*/ 1920644 h 10574897"/>
              <a:gd name="connsiteX825" fmla="*/ 1606147 w 10584443"/>
              <a:gd name="connsiteY825" fmla="*/ 1906948 h 10574897"/>
              <a:gd name="connsiteX826" fmla="*/ 1572571 w 10584443"/>
              <a:gd name="connsiteY826" fmla="*/ 1911059 h 10574897"/>
              <a:gd name="connsiteX827" fmla="*/ 1556811 w 10584443"/>
              <a:gd name="connsiteY827" fmla="*/ 1951488 h 10574897"/>
              <a:gd name="connsiteX828" fmla="*/ 1606831 w 10584443"/>
              <a:gd name="connsiteY828" fmla="*/ 1906948 h 10574897"/>
              <a:gd name="connsiteX829" fmla="*/ 2055642 w 10584443"/>
              <a:gd name="connsiteY829" fmla="*/ 1902837 h 10574897"/>
              <a:gd name="connsiteX830" fmla="*/ 2006199 w 10584443"/>
              <a:gd name="connsiteY830" fmla="*/ 1933268 h 10574897"/>
              <a:gd name="connsiteX831" fmla="*/ 1969547 w 10584443"/>
              <a:gd name="connsiteY831" fmla="*/ 1976435 h 10574897"/>
              <a:gd name="connsiteX832" fmla="*/ 1965880 w 10584443"/>
              <a:gd name="connsiteY832" fmla="*/ 1978210 h 10574897"/>
              <a:gd name="connsiteX833" fmla="*/ 1968621 w 10584443"/>
              <a:gd name="connsiteY833" fmla="*/ 1977525 h 10574897"/>
              <a:gd name="connsiteX834" fmla="*/ 1969547 w 10584443"/>
              <a:gd name="connsiteY834" fmla="*/ 1976435 h 10574897"/>
              <a:gd name="connsiteX835" fmla="*/ 2020287 w 10584443"/>
              <a:gd name="connsiteY835" fmla="*/ 1951868 h 10574897"/>
              <a:gd name="connsiteX836" fmla="*/ 2055642 w 10584443"/>
              <a:gd name="connsiteY836" fmla="*/ 1902837 h 10574897"/>
              <a:gd name="connsiteX837" fmla="*/ 1801430 w 10584443"/>
              <a:gd name="connsiteY837" fmla="*/ 1898726 h 10574897"/>
              <a:gd name="connsiteX838" fmla="*/ 1754836 w 10584443"/>
              <a:gd name="connsiteY838" fmla="*/ 1975469 h 10574897"/>
              <a:gd name="connsiteX839" fmla="*/ 1752095 w 10584443"/>
              <a:gd name="connsiteY839" fmla="*/ 1977525 h 10574897"/>
              <a:gd name="connsiteX840" fmla="*/ 1801430 w 10584443"/>
              <a:gd name="connsiteY840" fmla="*/ 1898726 h 10574897"/>
              <a:gd name="connsiteX841" fmla="*/ 1651499 w 10584443"/>
              <a:gd name="connsiteY841" fmla="*/ 1890321 h 10574897"/>
              <a:gd name="connsiteX842" fmla="*/ 1638351 w 10584443"/>
              <a:gd name="connsiteY842" fmla="*/ 1894614 h 10574897"/>
              <a:gd name="connsiteX843" fmla="*/ 1614368 w 10584443"/>
              <a:gd name="connsiteY843" fmla="*/ 1955598 h 10574897"/>
              <a:gd name="connsiteX844" fmla="*/ 1668500 w 10584443"/>
              <a:gd name="connsiteY844" fmla="*/ 1901468 h 10574897"/>
              <a:gd name="connsiteX845" fmla="*/ 1665759 w 10584443"/>
              <a:gd name="connsiteY845" fmla="*/ 1903522 h 10574897"/>
              <a:gd name="connsiteX846" fmla="*/ 1651499 w 10584443"/>
              <a:gd name="connsiteY846" fmla="*/ 1890321 h 10574897"/>
              <a:gd name="connsiteX847" fmla="*/ 1587645 w 10584443"/>
              <a:gd name="connsiteY847" fmla="*/ 1852817 h 10574897"/>
              <a:gd name="connsiteX848" fmla="*/ 1458826 w 10584443"/>
              <a:gd name="connsiteY848" fmla="*/ 1927504 h 10574897"/>
              <a:gd name="connsiteX849" fmla="*/ 1384139 w 10584443"/>
              <a:gd name="connsiteY849" fmla="*/ 2048101 h 10574897"/>
              <a:gd name="connsiteX850" fmla="*/ 1364269 w 10584443"/>
              <a:gd name="connsiteY850" fmla="*/ 2012470 h 10574897"/>
              <a:gd name="connsiteX851" fmla="*/ 1310822 w 10584443"/>
              <a:gd name="connsiteY851" fmla="*/ 2070713 h 10574897"/>
              <a:gd name="connsiteX852" fmla="*/ 1310822 w 10584443"/>
              <a:gd name="connsiteY852" fmla="*/ 2114567 h 10574897"/>
              <a:gd name="connsiteX853" fmla="*/ 1260801 w 10584443"/>
              <a:gd name="connsiteY853" fmla="*/ 2174864 h 10574897"/>
              <a:gd name="connsiteX854" fmla="*/ 1261486 w 10584443"/>
              <a:gd name="connsiteY854" fmla="*/ 2174864 h 10574897"/>
              <a:gd name="connsiteX855" fmla="*/ 1424567 w 10584443"/>
              <a:gd name="connsiteY855" fmla="*/ 2022063 h 10574897"/>
              <a:gd name="connsiteX856" fmla="*/ 1471845 w 10584443"/>
              <a:gd name="connsiteY856" fmla="*/ 2002192 h 10574897"/>
              <a:gd name="connsiteX857" fmla="*/ 1450604 w 10584443"/>
              <a:gd name="connsiteY857" fmla="*/ 1993284 h 10574897"/>
              <a:gd name="connsiteX858" fmla="*/ 1587645 w 10584443"/>
              <a:gd name="connsiteY858" fmla="*/ 1852817 h 10574897"/>
              <a:gd name="connsiteX859" fmla="*/ 1155265 w 10584443"/>
              <a:gd name="connsiteY859" fmla="*/ 1834988 h 10574897"/>
              <a:gd name="connsiteX860" fmla="*/ 1129227 w 10584443"/>
              <a:gd name="connsiteY860" fmla="*/ 1882952 h 10574897"/>
              <a:gd name="connsiteX861" fmla="*/ 1103189 w 10584443"/>
              <a:gd name="connsiteY861" fmla="*/ 1882952 h 10574897"/>
              <a:gd name="connsiteX862" fmla="*/ 1093596 w 10584443"/>
              <a:gd name="connsiteY862" fmla="*/ 1889805 h 10574897"/>
              <a:gd name="connsiteX863" fmla="*/ 1155265 w 10584443"/>
              <a:gd name="connsiteY863" fmla="*/ 1834988 h 10574897"/>
              <a:gd name="connsiteX864" fmla="*/ 8523298 w 10584443"/>
              <a:gd name="connsiteY864" fmla="*/ 1822668 h 10574897"/>
              <a:gd name="connsiteX865" fmla="*/ 8537002 w 10584443"/>
              <a:gd name="connsiteY865" fmla="*/ 1861725 h 10574897"/>
              <a:gd name="connsiteX866" fmla="*/ 8543169 w 10584443"/>
              <a:gd name="connsiteY866" fmla="*/ 1848020 h 10574897"/>
              <a:gd name="connsiteX867" fmla="*/ 8523298 w 10584443"/>
              <a:gd name="connsiteY867" fmla="*/ 1822668 h 10574897"/>
              <a:gd name="connsiteX868" fmla="*/ 8479959 w 10584443"/>
              <a:gd name="connsiteY868" fmla="*/ 1815623 h 10574897"/>
              <a:gd name="connsiteX869" fmla="*/ 8450666 w 10584443"/>
              <a:gd name="connsiteY869" fmla="*/ 1815816 h 10574897"/>
              <a:gd name="connsiteX870" fmla="*/ 8486297 w 10584443"/>
              <a:gd name="connsiteY870" fmla="*/ 1852817 h 10574897"/>
              <a:gd name="connsiteX871" fmla="*/ 8523298 w 10584443"/>
              <a:gd name="connsiteY871" fmla="*/ 1872003 h 10574897"/>
              <a:gd name="connsiteX872" fmla="*/ 8496575 w 10584443"/>
              <a:gd name="connsiteY872" fmla="*/ 1821982 h 10574897"/>
              <a:gd name="connsiteX873" fmla="*/ 8479959 w 10584443"/>
              <a:gd name="connsiteY873" fmla="*/ 1815623 h 10574897"/>
              <a:gd name="connsiteX874" fmla="*/ 1629936 w 10584443"/>
              <a:gd name="connsiteY874" fmla="*/ 1795688 h 10574897"/>
              <a:gd name="connsiteX875" fmla="*/ 1612998 w 10584443"/>
              <a:gd name="connsiteY875" fmla="*/ 1808278 h 10574897"/>
              <a:gd name="connsiteX876" fmla="*/ 1612314 w 10584443"/>
              <a:gd name="connsiteY876" fmla="*/ 1808278 h 10574897"/>
              <a:gd name="connsiteX877" fmla="*/ 1647259 w 10584443"/>
              <a:gd name="connsiteY877" fmla="*/ 1822668 h 10574897"/>
              <a:gd name="connsiteX878" fmla="*/ 1596553 w 10584443"/>
              <a:gd name="connsiteY878" fmla="*/ 1867206 h 10574897"/>
              <a:gd name="connsiteX879" fmla="*/ 1644518 w 10584443"/>
              <a:gd name="connsiteY879" fmla="*/ 1850076 h 10574897"/>
              <a:gd name="connsiteX880" fmla="*/ 1667129 w 10584443"/>
              <a:gd name="connsiteY880" fmla="*/ 1798000 h 10574897"/>
              <a:gd name="connsiteX881" fmla="*/ 1629936 w 10584443"/>
              <a:gd name="connsiteY881" fmla="*/ 1795688 h 10574897"/>
              <a:gd name="connsiteX882" fmla="*/ 9096816 w 10584443"/>
              <a:gd name="connsiteY882" fmla="*/ 1776750 h 10574897"/>
              <a:gd name="connsiteX883" fmla="*/ 9137244 w 10584443"/>
              <a:gd name="connsiteY883" fmla="*/ 1795936 h 10574897"/>
              <a:gd name="connsiteX884" fmla="*/ 9150262 w 10584443"/>
              <a:gd name="connsiteY884" fmla="*/ 1835678 h 10574897"/>
              <a:gd name="connsiteX885" fmla="*/ 9096816 w 10584443"/>
              <a:gd name="connsiteY885" fmla="*/ 1776750 h 10574897"/>
              <a:gd name="connsiteX886" fmla="*/ 1834320 w 10584443"/>
              <a:gd name="connsiteY886" fmla="*/ 1728110 h 10574897"/>
              <a:gd name="connsiteX887" fmla="*/ 1715779 w 10584443"/>
              <a:gd name="connsiteY887" fmla="*/ 1824723 h 10574897"/>
              <a:gd name="connsiteX888" fmla="*/ 1726957 w 10584443"/>
              <a:gd name="connsiteY888" fmla="*/ 1832239 h 10574897"/>
              <a:gd name="connsiteX889" fmla="*/ 1726782 w 10584443"/>
              <a:gd name="connsiteY889" fmla="*/ 1837296 h 10574897"/>
              <a:gd name="connsiteX890" fmla="*/ 1724002 w 10584443"/>
              <a:gd name="connsiteY890" fmla="*/ 1839113 h 10574897"/>
              <a:gd name="connsiteX891" fmla="*/ 1726742 w 10584443"/>
              <a:gd name="connsiteY891" fmla="*/ 1838427 h 10574897"/>
              <a:gd name="connsiteX892" fmla="*/ 1726782 w 10584443"/>
              <a:gd name="connsiteY892" fmla="*/ 1837296 h 10574897"/>
              <a:gd name="connsiteX893" fmla="*/ 1755982 w 10584443"/>
              <a:gd name="connsiteY893" fmla="*/ 1818204 h 10574897"/>
              <a:gd name="connsiteX894" fmla="*/ 1834320 w 10584443"/>
              <a:gd name="connsiteY894" fmla="*/ 1728110 h 10574897"/>
              <a:gd name="connsiteX895" fmla="*/ 2348911 w 10584443"/>
              <a:gd name="connsiteY895" fmla="*/ 1717832 h 10574897"/>
              <a:gd name="connsiteX896" fmla="*/ 2252982 w 10584443"/>
              <a:gd name="connsiteY896" fmla="*/ 1771277 h 10574897"/>
              <a:gd name="connsiteX897" fmla="*/ 2252982 w 10584443"/>
              <a:gd name="connsiteY897" fmla="*/ 1737702 h 10574897"/>
              <a:gd name="connsiteX898" fmla="*/ 2196795 w 10584443"/>
              <a:gd name="connsiteY898" fmla="*/ 1783611 h 10574897"/>
              <a:gd name="connsiteX899" fmla="*/ 2184461 w 10584443"/>
              <a:gd name="connsiteY899" fmla="*/ 1828149 h 10574897"/>
              <a:gd name="connsiteX900" fmla="*/ 2137183 w 10584443"/>
              <a:gd name="connsiteY900" fmla="*/ 1855558 h 10574897"/>
              <a:gd name="connsiteX901" fmla="*/ 2157053 w 10584443"/>
              <a:gd name="connsiteY901" fmla="*/ 1867891 h 10574897"/>
              <a:gd name="connsiteX902" fmla="*/ 2154312 w 10584443"/>
              <a:gd name="connsiteY902" fmla="*/ 1869947 h 10574897"/>
              <a:gd name="connsiteX903" fmla="*/ 2072773 w 10584443"/>
              <a:gd name="connsiteY903" fmla="*/ 1926134 h 10574897"/>
              <a:gd name="connsiteX904" fmla="*/ 2101551 w 10584443"/>
              <a:gd name="connsiteY904" fmla="*/ 1935042 h 10574897"/>
              <a:gd name="connsiteX905" fmla="*/ 1930934 w 10584443"/>
              <a:gd name="connsiteY905" fmla="*/ 2008359 h 10574897"/>
              <a:gd name="connsiteX906" fmla="*/ 1836376 w 10584443"/>
              <a:gd name="connsiteY906" fmla="*/ 2107029 h 10574897"/>
              <a:gd name="connsiteX907" fmla="*/ 1836376 w 10584443"/>
              <a:gd name="connsiteY907" fmla="*/ 2080991 h 10574897"/>
              <a:gd name="connsiteX908" fmla="*/ 1756891 w 10584443"/>
              <a:gd name="connsiteY908" fmla="*/ 2141974 h 10574897"/>
              <a:gd name="connsiteX909" fmla="*/ 1788411 w 10584443"/>
              <a:gd name="connsiteY909" fmla="*/ 2191309 h 10574897"/>
              <a:gd name="connsiteX910" fmla="*/ 1696594 w 10584443"/>
              <a:gd name="connsiteY910" fmla="*/ 2277646 h 10574897"/>
              <a:gd name="connsiteX911" fmla="*/ 1526662 w 10584443"/>
              <a:gd name="connsiteY911" fmla="*/ 2444836 h 10574897"/>
              <a:gd name="connsiteX912" fmla="*/ 1610942 w 10584443"/>
              <a:gd name="connsiteY912" fmla="*/ 2423595 h 10574897"/>
              <a:gd name="connsiteX913" fmla="*/ 1695908 w 10584443"/>
              <a:gd name="connsiteY913" fmla="*/ 2380428 h 10574897"/>
              <a:gd name="connsiteX914" fmla="*/ 1788411 w 10584443"/>
              <a:gd name="connsiteY914" fmla="*/ 2324926 h 10574897"/>
              <a:gd name="connsiteX915" fmla="*/ 1879544 w 10584443"/>
              <a:gd name="connsiteY915" fmla="*/ 2267368 h 10574897"/>
              <a:gd name="connsiteX916" fmla="*/ 2076198 w 10584443"/>
              <a:gd name="connsiteY916" fmla="*/ 2137178 h 10574897"/>
              <a:gd name="connsiteX917" fmla="*/ 2242019 w 10584443"/>
              <a:gd name="connsiteY917" fmla="*/ 2000136 h 10574897"/>
              <a:gd name="connsiteX918" fmla="*/ 2267372 w 10584443"/>
              <a:gd name="connsiteY918" fmla="*/ 2023434 h 10574897"/>
              <a:gd name="connsiteX919" fmla="*/ 2281075 w 10584443"/>
              <a:gd name="connsiteY919" fmla="*/ 1997396 h 10574897"/>
              <a:gd name="connsiteX920" fmla="*/ 2455118 w 10584443"/>
              <a:gd name="connsiteY920" fmla="*/ 1839113 h 10574897"/>
              <a:gd name="connsiteX921" fmla="*/ 2523639 w 10584443"/>
              <a:gd name="connsiteY921" fmla="*/ 1746611 h 10574897"/>
              <a:gd name="connsiteX922" fmla="*/ 2386597 w 10584443"/>
              <a:gd name="connsiteY922" fmla="*/ 1717832 h 10574897"/>
              <a:gd name="connsiteX923" fmla="*/ 2383673 w 10584443"/>
              <a:gd name="connsiteY923" fmla="*/ 1720756 h 10574897"/>
              <a:gd name="connsiteX924" fmla="*/ 2348911 w 10584443"/>
              <a:gd name="connsiteY924" fmla="*/ 1717832 h 10574897"/>
              <a:gd name="connsiteX925" fmla="*/ 1958343 w 10584443"/>
              <a:gd name="connsiteY925" fmla="*/ 1706183 h 10574897"/>
              <a:gd name="connsiteX926" fmla="*/ 1940527 w 10584443"/>
              <a:gd name="connsiteY926" fmla="*/ 1745240 h 10574897"/>
              <a:gd name="connsiteX927" fmla="*/ 1998086 w 10584443"/>
              <a:gd name="connsiteY927" fmla="*/ 1713034 h 10574897"/>
              <a:gd name="connsiteX928" fmla="*/ 1958343 w 10584443"/>
              <a:gd name="connsiteY928" fmla="*/ 1706183 h 10574897"/>
              <a:gd name="connsiteX929" fmla="*/ 2514731 w 10584443"/>
              <a:gd name="connsiteY929" fmla="*/ 1671923 h 10574897"/>
              <a:gd name="connsiteX930" fmla="*/ 2504453 w 10584443"/>
              <a:gd name="connsiteY930" fmla="*/ 1688368 h 10574897"/>
              <a:gd name="connsiteX931" fmla="*/ 2514046 w 10584443"/>
              <a:gd name="connsiteY931" fmla="*/ 1693163 h 10574897"/>
              <a:gd name="connsiteX932" fmla="*/ 2525009 w 10584443"/>
              <a:gd name="connsiteY932" fmla="*/ 1682886 h 10574897"/>
              <a:gd name="connsiteX933" fmla="*/ 9004314 w 10584443"/>
              <a:gd name="connsiteY933" fmla="*/ 1659571 h 10574897"/>
              <a:gd name="connsiteX934" fmla="*/ 9089964 w 10584443"/>
              <a:gd name="connsiteY934" fmla="*/ 1756870 h 10574897"/>
              <a:gd name="connsiteX935" fmla="*/ 9062556 w 10584443"/>
              <a:gd name="connsiteY935" fmla="*/ 1752759 h 10574897"/>
              <a:gd name="connsiteX936" fmla="*/ 9004314 w 10584443"/>
              <a:gd name="connsiteY936" fmla="*/ 1659571 h 10574897"/>
              <a:gd name="connsiteX937" fmla="*/ 1331373 w 10584443"/>
              <a:gd name="connsiteY937" fmla="*/ 1657528 h 10574897"/>
              <a:gd name="connsiteX938" fmla="*/ 1256000 w 10584443"/>
              <a:gd name="connsiteY938" fmla="*/ 1759623 h 10574897"/>
              <a:gd name="connsiteX939" fmla="*/ 1331373 w 10584443"/>
              <a:gd name="connsiteY939" fmla="*/ 1657528 h 10574897"/>
              <a:gd name="connsiteX940" fmla="*/ 8238252 w 10584443"/>
              <a:gd name="connsiteY940" fmla="*/ 1610254 h 10574897"/>
              <a:gd name="connsiteX941" fmla="*/ 8236197 w 10584443"/>
              <a:gd name="connsiteY941" fmla="*/ 1613680 h 10574897"/>
              <a:gd name="connsiteX942" fmla="*/ 8295125 w 10584443"/>
              <a:gd name="connsiteY942" fmla="*/ 1650682 h 10574897"/>
              <a:gd name="connsiteX943" fmla="*/ 8238252 w 10584443"/>
              <a:gd name="connsiteY943" fmla="*/ 1610254 h 10574897"/>
              <a:gd name="connsiteX944" fmla="*/ 2145404 w 10584443"/>
              <a:gd name="connsiteY944" fmla="*/ 1593809 h 10574897"/>
              <a:gd name="connsiteX945" fmla="*/ 2141667 w 10584443"/>
              <a:gd name="connsiteY945" fmla="*/ 1597146 h 10574897"/>
              <a:gd name="connsiteX946" fmla="*/ 2099239 w 10584443"/>
              <a:gd name="connsiteY946" fmla="*/ 1622502 h 10574897"/>
              <a:gd name="connsiteX947" fmla="*/ 2068661 w 10584443"/>
              <a:gd name="connsiteY947" fmla="*/ 1662330 h 10574897"/>
              <a:gd name="connsiteX948" fmla="*/ 2141667 w 10584443"/>
              <a:gd name="connsiteY948" fmla="*/ 1597146 h 10574897"/>
              <a:gd name="connsiteX949" fmla="*/ 2142664 w 10584443"/>
              <a:gd name="connsiteY949" fmla="*/ 1596550 h 10574897"/>
              <a:gd name="connsiteX950" fmla="*/ 1665759 w 10584443"/>
              <a:gd name="connsiteY950" fmla="*/ 1590383 h 10574897"/>
              <a:gd name="connsiteX951" fmla="*/ 1682204 w 10584443"/>
              <a:gd name="connsiteY951" fmla="*/ 1611625 h 10574897"/>
              <a:gd name="connsiteX952" fmla="*/ 1666444 w 10584443"/>
              <a:gd name="connsiteY952" fmla="*/ 1590383 h 10574897"/>
              <a:gd name="connsiteX953" fmla="*/ 8869070 w 10584443"/>
              <a:gd name="connsiteY953" fmla="*/ 1537099 h 10574897"/>
              <a:gd name="connsiteX954" fmla="*/ 8898106 w 10584443"/>
              <a:gd name="connsiteY954" fmla="*/ 1541725 h 10574897"/>
              <a:gd name="connsiteX955" fmla="*/ 8937848 w 10584443"/>
              <a:gd name="connsiteY955" fmla="*/ 1599282 h 10574897"/>
              <a:gd name="connsiteX956" fmla="*/ 8871383 w 10584443"/>
              <a:gd name="connsiteY956" fmla="*/ 1564337 h 10574897"/>
              <a:gd name="connsiteX957" fmla="*/ 8869070 w 10584443"/>
              <a:gd name="connsiteY957" fmla="*/ 1537099 h 10574897"/>
              <a:gd name="connsiteX958" fmla="*/ 1841842 w 10584443"/>
              <a:gd name="connsiteY958" fmla="*/ 1536353 h 10574897"/>
              <a:gd name="connsiteX959" fmla="*/ 1840482 w 10584443"/>
              <a:gd name="connsiteY959" fmla="*/ 1545839 h 10574897"/>
              <a:gd name="connsiteX960" fmla="*/ 1780869 w 10584443"/>
              <a:gd name="connsiteY960" fmla="*/ 1580099 h 10574897"/>
              <a:gd name="connsiteX961" fmla="*/ 1810333 w 10584443"/>
              <a:gd name="connsiteY961" fmla="*/ 1536931 h 10574897"/>
              <a:gd name="connsiteX962" fmla="*/ 1841842 w 10584443"/>
              <a:gd name="connsiteY962" fmla="*/ 1536353 h 10574897"/>
              <a:gd name="connsiteX963" fmla="*/ 8661710 w 10584443"/>
              <a:gd name="connsiteY963" fmla="*/ 1532826 h 10574897"/>
              <a:gd name="connsiteX964" fmla="*/ 8715156 w 10584443"/>
              <a:gd name="connsiteY964" fmla="*/ 1575994 h 10574897"/>
              <a:gd name="connsiteX965" fmla="*/ 8661710 w 10584443"/>
              <a:gd name="connsiteY965" fmla="*/ 1532826 h 10574897"/>
              <a:gd name="connsiteX966" fmla="*/ 8236881 w 10584443"/>
              <a:gd name="connsiteY966" fmla="*/ 1521177 h 10574897"/>
              <a:gd name="connsiteX967" fmla="*/ 8226603 w 10584443"/>
              <a:gd name="connsiteY967" fmla="*/ 1524603 h 10574897"/>
              <a:gd name="connsiteX968" fmla="*/ 8226603 w 10584443"/>
              <a:gd name="connsiteY968" fmla="*/ 1535567 h 10574897"/>
              <a:gd name="connsiteX969" fmla="*/ 8336237 w 10584443"/>
              <a:gd name="connsiteY969" fmla="*/ 1621903 h 10574897"/>
              <a:gd name="connsiteX970" fmla="*/ 8236881 w 10584443"/>
              <a:gd name="connsiteY970" fmla="*/ 1521177 h 10574897"/>
              <a:gd name="connsiteX971" fmla="*/ 2398343 w 10584443"/>
              <a:gd name="connsiteY971" fmla="*/ 1502548 h 10574897"/>
              <a:gd name="connsiteX972" fmla="*/ 2324243 w 10584443"/>
              <a:gd name="connsiteY972" fmla="*/ 1556123 h 10574897"/>
              <a:gd name="connsiteX973" fmla="*/ 2412635 w 10584443"/>
              <a:gd name="connsiteY973" fmla="*/ 1507473 h 10574897"/>
              <a:gd name="connsiteX974" fmla="*/ 2398343 w 10584443"/>
              <a:gd name="connsiteY974" fmla="*/ 1502548 h 10574897"/>
              <a:gd name="connsiteX975" fmla="*/ 8576712 w 10584443"/>
              <a:gd name="connsiteY975" fmla="*/ 1483181 h 10574897"/>
              <a:gd name="connsiteX976" fmla="*/ 8537687 w 10584443"/>
              <a:gd name="connsiteY976" fmla="*/ 1488287 h 10574897"/>
              <a:gd name="connsiteX977" fmla="*/ 8537003 w 10584443"/>
              <a:gd name="connsiteY977" fmla="*/ 1488287 h 10574897"/>
              <a:gd name="connsiteX978" fmla="*/ 8543855 w 10584443"/>
              <a:gd name="connsiteY978" fmla="*/ 1499936 h 10574897"/>
              <a:gd name="connsiteX979" fmla="*/ 8565781 w 10584443"/>
              <a:gd name="connsiteY979" fmla="*/ 1485547 h 10574897"/>
              <a:gd name="connsiteX980" fmla="*/ 8589078 w 10584443"/>
              <a:gd name="connsiteY980" fmla="*/ 1506103 h 10574897"/>
              <a:gd name="connsiteX981" fmla="*/ 8595930 w 10584443"/>
              <a:gd name="connsiteY981" fmla="*/ 1499251 h 10574897"/>
              <a:gd name="connsiteX982" fmla="*/ 8576712 w 10584443"/>
              <a:gd name="connsiteY982" fmla="*/ 1483181 h 10574897"/>
              <a:gd name="connsiteX983" fmla="*/ 1866525 w 10584443"/>
              <a:gd name="connsiteY983" fmla="*/ 1477324 h 10574897"/>
              <a:gd name="connsiteX984" fmla="*/ 1785671 w 10584443"/>
              <a:gd name="connsiteY984" fmla="*/ 1533511 h 10574897"/>
              <a:gd name="connsiteX985" fmla="*/ 1800746 w 10584443"/>
              <a:gd name="connsiteY985" fmla="*/ 1504047 h 10574897"/>
              <a:gd name="connsiteX986" fmla="*/ 1740447 w 10584443"/>
              <a:gd name="connsiteY986" fmla="*/ 1538993 h 10574897"/>
              <a:gd name="connsiteX987" fmla="*/ 1717149 w 10584443"/>
              <a:gd name="connsiteY987" fmla="*/ 1589698 h 10574897"/>
              <a:gd name="connsiteX988" fmla="*/ 1752095 w 10584443"/>
              <a:gd name="connsiteY988" fmla="*/ 1589698 h 10574897"/>
              <a:gd name="connsiteX989" fmla="*/ 1713038 w 10584443"/>
              <a:gd name="connsiteY989" fmla="*/ 1619162 h 10574897"/>
              <a:gd name="connsiteX990" fmla="*/ 1692483 w 10584443"/>
              <a:gd name="connsiteY990" fmla="*/ 1604087 h 10574897"/>
              <a:gd name="connsiteX991" fmla="*/ 1739761 w 10584443"/>
              <a:gd name="connsiteY991" fmla="*/ 1667127 h 10574897"/>
              <a:gd name="connsiteX992" fmla="*/ 1719205 w 10584443"/>
              <a:gd name="connsiteY992" fmla="*/ 1656163 h 10574897"/>
              <a:gd name="connsiteX993" fmla="*/ 1807597 w 10584443"/>
              <a:gd name="connsiteY993" fmla="*/ 1611625 h 10574897"/>
              <a:gd name="connsiteX994" fmla="*/ 1891878 w 10584443"/>
              <a:gd name="connsiteY994" fmla="*/ 1528029 h 10574897"/>
              <a:gd name="connsiteX995" fmla="*/ 1941898 w 10584443"/>
              <a:gd name="connsiteY995" fmla="*/ 1515010 h 10574897"/>
              <a:gd name="connsiteX996" fmla="*/ 1932305 w 10584443"/>
              <a:gd name="connsiteY996" fmla="*/ 1483491 h 10574897"/>
              <a:gd name="connsiteX997" fmla="*/ 1841172 w 10584443"/>
              <a:gd name="connsiteY997" fmla="*/ 1524603 h 10574897"/>
              <a:gd name="connsiteX998" fmla="*/ 1891878 w 10584443"/>
              <a:gd name="connsiteY998" fmla="*/ 1477324 h 10574897"/>
              <a:gd name="connsiteX999" fmla="*/ 1866525 w 10584443"/>
              <a:gd name="connsiteY999" fmla="*/ 1477324 h 10574897"/>
              <a:gd name="connsiteX1000" fmla="*/ 1978385 w 10584443"/>
              <a:gd name="connsiteY1000" fmla="*/ 1442892 h 10574897"/>
              <a:gd name="connsiteX1001" fmla="*/ 1946694 w 10584443"/>
              <a:gd name="connsiteY1001" fmla="*/ 1455397 h 10574897"/>
              <a:gd name="connsiteX1002" fmla="*/ 1946694 w 10584443"/>
              <a:gd name="connsiteY1002" fmla="*/ 1458138 h 10574897"/>
              <a:gd name="connsiteX1003" fmla="*/ 1986436 w 10584443"/>
              <a:gd name="connsiteY1003" fmla="*/ 1462249 h 10574897"/>
              <a:gd name="connsiteX1004" fmla="*/ 1978385 w 10584443"/>
              <a:gd name="connsiteY1004" fmla="*/ 1442892 h 10574897"/>
              <a:gd name="connsiteX1005" fmla="*/ 1572250 w 10584443"/>
              <a:gd name="connsiteY1005" fmla="*/ 1429498 h 10574897"/>
              <a:gd name="connsiteX1006" fmla="*/ 1557496 w 10584443"/>
              <a:gd name="connsiteY1006" fmla="*/ 1432785 h 10574897"/>
              <a:gd name="connsiteX1007" fmla="*/ 1536940 w 10584443"/>
              <a:gd name="connsiteY1007" fmla="*/ 1457453 h 10574897"/>
              <a:gd name="connsiteX1008" fmla="*/ 1507476 w 10584443"/>
              <a:gd name="connsiteY1008" fmla="*/ 1519807 h 10574897"/>
              <a:gd name="connsiteX1009" fmla="*/ 1582849 w 10584443"/>
              <a:gd name="connsiteY1009" fmla="*/ 1450601 h 10574897"/>
              <a:gd name="connsiteX1010" fmla="*/ 1572250 w 10584443"/>
              <a:gd name="connsiteY1010" fmla="*/ 1429498 h 10574897"/>
              <a:gd name="connsiteX1011" fmla="*/ 8606163 w 10584443"/>
              <a:gd name="connsiteY1011" fmla="*/ 1398285 h 10574897"/>
              <a:gd name="connsiteX1012" fmla="*/ 8519187 w 10584443"/>
              <a:gd name="connsiteY1012" fmla="*/ 1414285 h 10574897"/>
              <a:gd name="connsiteX1013" fmla="*/ 8645265 w 10584443"/>
              <a:gd name="connsiteY1013" fmla="*/ 1495139 h 10574897"/>
              <a:gd name="connsiteX1014" fmla="*/ 8604153 w 10584443"/>
              <a:gd name="connsiteY1014" fmla="*/ 1440323 h 10574897"/>
              <a:gd name="connsiteX1015" fmla="*/ 8654173 w 10584443"/>
              <a:gd name="connsiteY1015" fmla="*/ 1432100 h 10574897"/>
              <a:gd name="connsiteX1016" fmla="*/ 8654173 w 10584443"/>
              <a:gd name="connsiteY1016" fmla="*/ 1428674 h 10574897"/>
              <a:gd name="connsiteX1017" fmla="*/ 8606163 w 10584443"/>
              <a:gd name="connsiteY1017" fmla="*/ 1398285 h 10574897"/>
              <a:gd name="connsiteX1018" fmla="*/ 2353022 w 10584443"/>
              <a:gd name="connsiteY1018" fmla="*/ 1365635 h 10574897"/>
              <a:gd name="connsiteX1019" fmla="*/ 2274223 w 10584443"/>
              <a:gd name="connsiteY1019" fmla="*/ 1454027 h 10574897"/>
              <a:gd name="connsiteX1020" fmla="*/ 2309169 w 10584443"/>
              <a:gd name="connsiteY1020" fmla="*/ 1438952 h 10574897"/>
              <a:gd name="connsiteX1021" fmla="*/ 2353022 w 10584443"/>
              <a:gd name="connsiteY1021" fmla="*/ 1365635 h 10574897"/>
              <a:gd name="connsiteX1022" fmla="*/ 8439703 w 10584443"/>
              <a:gd name="connsiteY1022" fmla="*/ 1343023 h 10574897"/>
              <a:gd name="connsiteX1023" fmla="*/ 8521243 w 10584443"/>
              <a:gd name="connsiteY1023" fmla="*/ 1398525 h 10574897"/>
              <a:gd name="connsiteX1024" fmla="*/ 8521243 w 10584443"/>
              <a:gd name="connsiteY1024" fmla="*/ 1395099 h 10574897"/>
              <a:gd name="connsiteX1025" fmla="*/ 8439703 w 10584443"/>
              <a:gd name="connsiteY1025" fmla="*/ 1343023 h 10574897"/>
              <a:gd name="connsiteX1026" fmla="*/ 8463685 w 10584443"/>
              <a:gd name="connsiteY1026" fmla="*/ 1314930 h 10574897"/>
              <a:gd name="connsiteX1027" fmla="*/ 8518502 w 10584443"/>
              <a:gd name="connsiteY1027" fmla="*/ 1373858 h 10574897"/>
              <a:gd name="connsiteX1028" fmla="*/ 8463685 w 10584443"/>
              <a:gd name="connsiteY1028" fmla="*/ 1318356 h 10574897"/>
              <a:gd name="connsiteX1029" fmla="*/ 2366010 w 10584443"/>
              <a:gd name="connsiteY1029" fmla="*/ 1307639 h 10574897"/>
              <a:gd name="connsiteX1030" fmla="*/ 2316706 w 10584443"/>
              <a:gd name="connsiteY1030" fmla="*/ 1318356 h 10574897"/>
              <a:gd name="connsiteX1031" fmla="*/ 2213925 w 10584443"/>
              <a:gd name="connsiteY1031" fmla="*/ 1370432 h 10574897"/>
              <a:gd name="connsiteX1032" fmla="*/ 2176924 w 10584443"/>
              <a:gd name="connsiteY1032" fmla="*/ 1422507 h 10574897"/>
              <a:gd name="connsiteX1033" fmla="*/ 2198851 w 10584443"/>
              <a:gd name="connsiteY1033" fmla="*/ 1510214 h 10574897"/>
              <a:gd name="connsiteX1034" fmla="*/ 2272854 w 10584443"/>
              <a:gd name="connsiteY1034" fmla="*/ 1377969 h 10574897"/>
              <a:gd name="connsiteX1035" fmla="*/ 2377004 w 10584443"/>
              <a:gd name="connsiteY1035" fmla="*/ 1309448 h 10574897"/>
              <a:gd name="connsiteX1036" fmla="*/ 2366010 w 10584443"/>
              <a:gd name="connsiteY1036" fmla="*/ 1307639 h 10574897"/>
              <a:gd name="connsiteX1037" fmla="*/ 3014066 w 10584443"/>
              <a:gd name="connsiteY1037" fmla="*/ 1306140 h 10574897"/>
              <a:gd name="connsiteX1038" fmla="*/ 3001915 w 10584443"/>
              <a:gd name="connsiteY1038" fmla="*/ 1306707 h 10574897"/>
              <a:gd name="connsiteX1039" fmla="*/ 2868985 w 10584443"/>
              <a:gd name="connsiteY1039" fmla="*/ 1399896 h 10574897"/>
              <a:gd name="connsiteX1040" fmla="*/ 2727831 w 10584443"/>
              <a:gd name="connsiteY1040" fmla="*/ 1474583 h 10574897"/>
              <a:gd name="connsiteX1041" fmla="*/ 2715497 w 10584443"/>
              <a:gd name="connsiteY1041" fmla="*/ 1451286 h 10574897"/>
              <a:gd name="connsiteX1042" fmla="*/ 2646976 w 10584443"/>
              <a:gd name="connsiteY1042" fmla="*/ 1530770 h 10574897"/>
              <a:gd name="connsiteX1043" fmla="*/ 2646291 w 10584443"/>
              <a:gd name="connsiteY1043" fmla="*/ 1530770 h 10574897"/>
              <a:gd name="connsiteX1044" fmla="*/ 2638068 w 10584443"/>
              <a:gd name="connsiteY1044" fmla="*/ 1517066 h 10574897"/>
              <a:gd name="connsiteX1045" fmla="*/ 2626420 w 10584443"/>
              <a:gd name="connsiteY1045" fmla="*/ 1528029 h 10574897"/>
              <a:gd name="connsiteX1046" fmla="*/ 2637383 w 10584443"/>
              <a:gd name="connsiteY1046" fmla="*/ 1564345 h 10574897"/>
              <a:gd name="connsiteX1047" fmla="*/ 2605178 w 10584443"/>
              <a:gd name="connsiteY1047" fmla="*/ 1666441 h 10574897"/>
              <a:gd name="connsiteX1048" fmla="*/ 2610660 w 10584443"/>
              <a:gd name="connsiteY1048" fmla="*/ 1683571 h 10574897"/>
              <a:gd name="connsiteX1049" fmla="*/ 2638069 w 10584443"/>
              <a:gd name="connsiteY1049" fmla="*/ 1683571 h 10574897"/>
              <a:gd name="connsiteX1050" fmla="*/ 2652458 w 10584443"/>
              <a:gd name="connsiteY1050" fmla="*/ 1671923 h 10574897"/>
              <a:gd name="connsiteX1051" fmla="*/ 2748387 w 10584443"/>
              <a:gd name="connsiteY1051" fmla="*/ 1625329 h 10574897"/>
              <a:gd name="connsiteX1052" fmla="*/ 2794296 w 10584443"/>
              <a:gd name="connsiteY1052" fmla="*/ 1578050 h 10574897"/>
              <a:gd name="connsiteX1053" fmla="*/ 2800075 w 10584443"/>
              <a:gd name="connsiteY1053" fmla="*/ 1568993 h 10574897"/>
              <a:gd name="connsiteX1054" fmla="*/ 2853224 w 10584443"/>
              <a:gd name="connsiteY1054" fmla="*/ 1565031 h 10574897"/>
              <a:gd name="connsiteX1055" fmla="*/ 2857335 w 10584443"/>
              <a:gd name="connsiteY1055" fmla="*/ 1613680 h 10574897"/>
              <a:gd name="connsiteX1056" fmla="*/ 2849798 w 10584443"/>
              <a:gd name="connsiteY1056" fmla="*/ 1625329 h 10574897"/>
              <a:gd name="connsiteX1057" fmla="*/ 2860076 w 10584443"/>
              <a:gd name="connsiteY1057" fmla="*/ 1634236 h 10574897"/>
              <a:gd name="connsiteX1058" fmla="*/ 2923800 w 10584443"/>
              <a:gd name="connsiteY1058" fmla="*/ 1589013 h 10574897"/>
              <a:gd name="connsiteX1059" fmla="*/ 2945042 w 10584443"/>
              <a:gd name="connsiteY1059" fmla="*/ 1526659 h 10574897"/>
              <a:gd name="connsiteX1060" fmla="*/ 2963919 w 10584443"/>
              <a:gd name="connsiteY1060" fmla="*/ 1510350 h 10574897"/>
              <a:gd name="connsiteX1061" fmla="*/ 2951894 w 10584443"/>
              <a:gd name="connsiteY1061" fmla="*/ 1432785 h 10574897"/>
              <a:gd name="connsiteX1062" fmla="*/ 2945337 w 10584443"/>
              <a:gd name="connsiteY1062" fmla="*/ 1424469 h 10574897"/>
              <a:gd name="connsiteX1063" fmla="*/ 2959431 w 10584443"/>
              <a:gd name="connsiteY1063" fmla="*/ 1369061 h 10574897"/>
              <a:gd name="connsiteX1064" fmla="*/ 3021100 w 10584443"/>
              <a:gd name="connsiteY1064" fmla="*/ 1319726 h 10574897"/>
              <a:gd name="connsiteX1065" fmla="*/ 3014066 w 10584443"/>
              <a:gd name="connsiteY1065" fmla="*/ 1306140 h 10574897"/>
              <a:gd name="connsiteX1066" fmla="*/ 2956690 w 10584443"/>
              <a:gd name="connsiteY1066" fmla="*/ 1291633 h 10574897"/>
              <a:gd name="connsiteX1067" fmla="*/ 2920653 w 10584443"/>
              <a:gd name="connsiteY1067" fmla="*/ 1326996 h 10574897"/>
              <a:gd name="connsiteX1068" fmla="*/ 2910323 w 10584443"/>
              <a:gd name="connsiteY1068" fmla="*/ 1341339 h 10574897"/>
              <a:gd name="connsiteX1069" fmla="*/ 2909411 w 10584443"/>
              <a:gd name="connsiteY1069" fmla="*/ 1341653 h 10574897"/>
              <a:gd name="connsiteX1070" fmla="*/ 2910096 w 10584443"/>
              <a:gd name="connsiteY1070" fmla="*/ 1341653 h 10574897"/>
              <a:gd name="connsiteX1071" fmla="*/ 2910323 w 10584443"/>
              <a:gd name="connsiteY1071" fmla="*/ 1341339 h 10574897"/>
              <a:gd name="connsiteX1072" fmla="*/ 2936263 w 10584443"/>
              <a:gd name="connsiteY1072" fmla="*/ 1332392 h 10574897"/>
              <a:gd name="connsiteX1073" fmla="*/ 2956690 w 10584443"/>
              <a:gd name="connsiteY1073" fmla="*/ 1291633 h 10574897"/>
              <a:gd name="connsiteX1074" fmla="*/ 7899074 w 10584443"/>
              <a:gd name="connsiteY1074" fmla="*/ 1266280 h 10574897"/>
              <a:gd name="connsiteX1075" fmla="*/ 7899074 w 10584443"/>
              <a:gd name="connsiteY1075" fmla="*/ 1299170 h 10574897"/>
              <a:gd name="connsiteX1076" fmla="*/ 7908667 w 10584443"/>
              <a:gd name="connsiteY1076" fmla="*/ 1315615 h 10574897"/>
              <a:gd name="connsiteX1077" fmla="*/ 7942242 w 10584443"/>
              <a:gd name="connsiteY1077" fmla="*/ 1315615 h 10574897"/>
              <a:gd name="connsiteX1078" fmla="*/ 7899074 w 10584443"/>
              <a:gd name="connsiteY1078" fmla="*/ 1266280 h 10574897"/>
              <a:gd name="connsiteX1079" fmla="*/ 8526038 w 10584443"/>
              <a:gd name="connsiteY1079" fmla="*/ 1236113 h 10574897"/>
              <a:gd name="connsiteX1080" fmla="*/ 8591133 w 10584443"/>
              <a:gd name="connsiteY1080" fmla="*/ 1255299 h 10574897"/>
              <a:gd name="connsiteX1081" fmla="*/ 8620596 w 10584443"/>
              <a:gd name="connsiteY1081" fmla="*/ 1296411 h 10574897"/>
              <a:gd name="connsiteX1082" fmla="*/ 8526038 w 10584443"/>
              <a:gd name="connsiteY1082" fmla="*/ 1236113 h 10574897"/>
              <a:gd name="connsiteX1083" fmla="*/ 2048100 w 10584443"/>
              <a:gd name="connsiteY1083" fmla="*/ 1213513 h 10574897"/>
              <a:gd name="connsiteX1084" fmla="*/ 1998765 w 10584443"/>
              <a:gd name="connsiteY1084" fmla="*/ 1266959 h 10574897"/>
              <a:gd name="connsiteX1085" fmla="*/ 2023433 w 10584443"/>
              <a:gd name="connsiteY1085" fmla="*/ 1286830 h 10574897"/>
              <a:gd name="connsiteX1086" fmla="*/ 1908318 w 10584443"/>
              <a:gd name="connsiteY1086" fmla="*/ 1347814 h 10574897"/>
              <a:gd name="connsiteX1087" fmla="*/ 1989858 w 10584443"/>
              <a:gd name="connsiteY1087" fmla="*/ 1252570 h 10574897"/>
              <a:gd name="connsiteX1088" fmla="*/ 2048100 w 10584443"/>
              <a:gd name="connsiteY1088" fmla="*/ 1213513 h 10574897"/>
              <a:gd name="connsiteX1089" fmla="*/ 2034386 w 10584443"/>
              <a:gd name="connsiteY1089" fmla="*/ 1191578 h 10574897"/>
              <a:gd name="connsiteX1090" fmla="*/ 1885011 w 10584443"/>
              <a:gd name="connsiteY1090" fmla="*/ 1293674 h 10574897"/>
              <a:gd name="connsiteX1091" fmla="*/ 1981625 w 10584443"/>
              <a:gd name="connsiteY1091" fmla="*/ 1220357 h 10574897"/>
              <a:gd name="connsiteX1092" fmla="*/ 2034386 w 10584443"/>
              <a:gd name="connsiteY1092" fmla="*/ 1191578 h 10574897"/>
              <a:gd name="connsiteX1093" fmla="*/ 3220495 w 10584443"/>
              <a:gd name="connsiteY1093" fmla="*/ 1188167 h 10574897"/>
              <a:gd name="connsiteX1094" fmla="*/ 3210902 w 10584443"/>
              <a:gd name="connsiteY1094" fmla="*/ 1203241 h 10574897"/>
              <a:gd name="connsiteX1095" fmla="*/ 3215013 w 10584443"/>
              <a:gd name="connsiteY1095" fmla="*/ 1207353 h 10574897"/>
              <a:gd name="connsiteX1096" fmla="*/ 3222551 w 10584443"/>
              <a:gd name="connsiteY1096" fmla="*/ 1207353 h 10574897"/>
              <a:gd name="connsiteX1097" fmla="*/ 3232144 w 10584443"/>
              <a:gd name="connsiteY1097" fmla="*/ 1199816 h 10574897"/>
              <a:gd name="connsiteX1098" fmla="*/ 3232144 w 10584443"/>
              <a:gd name="connsiteY1098" fmla="*/ 1195705 h 10574897"/>
              <a:gd name="connsiteX1099" fmla="*/ 3225292 w 10584443"/>
              <a:gd name="connsiteY1099" fmla="*/ 1188167 h 10574897"/>
              <a:gd name="connsiteX1100" fmla="*/ 3220495 w 10584443"/>
              <a:gd name="connsiteY1100" fmla="*/ 1188167 h 10574897"/>
              <a:gd name="connsiteX1101" fmla="*/ 8463685 w 10584443"/>
              <a:gd name="connsiteY1101" fmla="*/ 1153897 h 10574897"/>
              <a:gd name="connsiteX1102" fmla="*/ 8532205 w 10584443"/>
              <a:gd name="connsiteY1102" fmla="*/ 1229270 h 10574897"/>
              <a:gd name="connsiteX1103" fmla="*/ 8463685 w 10584443"/>
              <a:gd name="connsiteY1103" fmla="*/ 1153897 h 10574897"/>
              <a:gd name="connsiteX1104" fmla="*/ 8394479 w 10584443"/>
              <a:gd name="connsiteY1104" fmla="*/ 1143619 h 10574897"/>
              <a:gd name="connsiteX1105" fmla="*/ 8427369 w 10584443"/>
              <a:gd name="connsiteY1105" fmla="*/ 1151841 h 10574897"/>
              <a:gd name="connsiteX1106" fmla="*/ 8436277 w 10584443"/>
              <a:gd name="connsiteY1106" fmla="*/ 1186102 h 10574897"/>
              <a:gd name="connsiteX1107" fmla="*/ 8403387 w 10584443"/>
              <a:gd name="connsiteY1107" fmla="*/ 1177879 h 10574897"/>
              <a:gd name="connsiteX1108" fmla="*/ 8394479 w 10584443"/>
              <a:gd name="connsiteY1108" fmla="*/ 1143619 h 10574897"/>
              <a:gd name="connsiteX1109" fmla="*/ 8359876 w 10584443"/>
              <a:gd name="connsiteY1109" fmla="*/ 1111275 h 10574897"/>
              <a:gd name="connsiteX1110" fmla="*/ 8379404 w 10584443"/>
              <a:gd name="connsiteY1110" fmla="*/ 1116211 h 10574897"/>
              <a:gd name="connsiteX1111" fmla="*/ 8388312 w 10584443"/>
              <a:gd name="connsiteY1111" fmla="*/ 1150471 h 10574897"/>
              <a:gd name="connsiteX1112" fmla="*/ 8350626 w 10584443"/>
              <a:gd name="connsiteY1112" fmla="*/ 1133341 h 10574897"/>
              <a:gd name="connsiteX1113" fmla="*/ 8359876 w 10584443"/>
              <a:gd name="connsiteY1113" fmla="*/ 1111275 h 10574897"/>
              <a:gd name="connsiteX1114" fmla="*/ 7602379 w 10584443"/>
              <a:gd name="connsiteY1114" fmla="*/ 1045644 h 10574897"/>
              <a:gd name="connsiteX1115" fmla="*/ 7533858 w 10584443"/>
              <a:gd name="connsiteY1115" fmla="*/ 1063460 h 10574897"/>
              <a:gd name="connsiteX1116" fmla="*/ 7546192 w 10584443"/>
              <a:gd name="connsiteY1116" fmla="*/ 1074423 h 10574897"/>
              <a:gd name="connsiteX1117" fmla="*/ 7610602 w 10584443"/>
              <a:gd name="connsiteY1117" fmla="*/ 1101831 h 10574897"/>
              <a:gd name="connsiteX1118" fmla="*/ 7811368 w 10584443"/>
              <a:gd name="connsiteY1118" fmla="*/ 1201871 h 10574897"/>
              <a:gd name="connsiteX1119" fmla="*/ 7602379 w 10584443"/>
              <a:gd name="connsiteY1119" fmla="*/ 1045644 h 10574897"/>
              <a:gd name="connsiteX1120" fmla="*/ 2163220 w 10584443"/>
              <a:gd name="connsiteY1120" fmla="*/ 1031940 h 10574897"/>
              <a:gd name="connsiteX1121" fmla="*/ 2047420 w 10584443"/>
              <a:gd name="connsiteY1121" fmla="*/ 1096350 h 10574897"/>
              <a:gd name="connsiteX1122" fmla="*/ 2163220 w 10584443"/>
              <a:gd name="connsiteY1122" fmla="*/ 1031940 h 10574897"/>
              <a:gd name="connsiteX1123" fmla="*/ 7468764 w 10584443"/>
              <a:gd name="connsiteY1123" fmla="*/ 1014810 h 10574897"/>
              <a:gd name="connsiteX1124" fmla="*/ 7519469 w 10584443"/>
              <a:gd name="connsiteY1124" fmla="*/ 1056607 h 10574897"/>
              <a:gd name="connsiteX1125" fmla="*/ 7468764 w 10584443"/>
              <a:gd name="connsiteY1125" fmla="*/ 1014810 h 10574897"/>
              <a:gd name="connsiteX1126" fmla="*/ 8217009 w 10584443"/>
              <a:gd name="connsiteY1126" fmla="*/ 1014801 h 10574897"/>
              <a:gd name="connsiteX1127" fmla="*/ 8313624 w 10584443"/>
              <a:gd name="connsiteY1127" fmla="*/ 1100452 h 10574897"/>
              <a:gd name="connsiteX1128" fmla="*/ 8221806 w 10584443"/>
              <a:gd name="connsiteY1128" fmla="*/ 1054543 h 10574897"/>
              <a:gd name="connsiteX1129" fmla="*/ 8217009 w 10584443"/>
              <a:gd name="connsiteY1129" fmla="*/ 1014801 h 10574897"/>
              <a:gd name="connsiteX1130" fmla="*/ 2432036 w 10584443"/>
              <a:gd name="connsiteY1130" fmla="*/ 998253 h 10574897"/>
              <a:gd name="connsiteX1131" fmla="*/ 2443455 w 10584443"/>
              <a:gd name="connsiteY1131" fmla="*/ 1003145 h 10574897"/>
              <a:gd name="connsiteX1132" fmla="*/ 2334507 w 10584443"/>
              <a:gd name="connsiteY1132" fmla="*/ 1051109 h 10574897"/>
              <a:gd name="connsiteX1133" fmla="*/ 2338618 w 10584443"/>
              <a:gd name="connsiteY1133" fmla="*/ 1016848 h 10574897"/>
              <a:gd name="connsiteX1134" fmla="*/ 2432036 w 10584443"/>
              <a:gd name="connsiteY1134" fmla="*/ 998253 h 10574897"/>
              <a:gd name="connsiteX1135" fmla="*/ 8089561 w 10584443"/>
              <a:gd name="connsiteY1135" fmla="*/ 966141 h 10574897"/>
              <a:gd name="connsiteX1136" fmla="*/ 8166990 w 10584443"/>
              <a:gd name="connsiteY1136" fmla="*/ 996975 h 10574897"/>
              <a:gd name="connsiteX1137" fmla="*/ 8183435 w 10584443"/>
              <a:gd name="connsiteY1137" fmla="*/ 1023698 h 10574897"/>
              <a:gd name="connsiteX1138" fmla="*/ 8089561 w 10584443"/>
              <a:gd name="connsiteY1138" fmla="*/ 966141 h 10574897"/>
              <a:gd name="connsiteX1139" fmla="*/ 2290626 w 10584443"/>
              <a:gd name="connsiteY1139" fmla="*/ 958023 h 10574897"/>
              <a:gd name="connsiteX1140" fmla="*/ 2239064 w 10584443"/>
              <a:gd name="connsiteY1140" fmla="*/ 973869 h 10574897"/>
              <a:gd name="connsiteX1141" fmla="*/ 2221421 w 10584443"/>
              <a:gd name="connsiteY1141" fmla="*/ 987092 h 10574897"/>
              <a:gd name="connsiteX1142" fmla="*/ 2220092 w 10584443"/>
              <a:gd name="connsiteY1142" fmla="*/ 986031 h 10574897"/>
              <a:gd name="connsiteX1143" fmla="*/ 2220092 w 10584443"/>
              <a:gd name="connsiteY1143" fmla="*/ 988087 h 10574897"/>
              <a:gd name="connsiteX1144" fmla="*/ 2221421 w 10584443"/>
              <a:gd name="connsiteY1144" fmla="*/ 987092 h 10574897"/>
              <a:gd name="connsiteX1145" fmla="*/ 2228754 w 10584443"/>
              <a:gd name="connsiteY1145" fmla="*/ 992947 h 10574897"/>
              <a:gd name="connsiteX1146" fmla="*/ 2299576 w 10584443"/>
              <a:gd name="connsiteY1146" fmla="*/ 966160 h 10574897"/>
              <a:gd name="connsiteX1147" fmla="*/ 2290626 w 10584443"/>
              <a:gd name="connsiteY1147" fmla="*/ 958023 h 10574897"/>
              <a:gd name="connsiteX1148" fmla="*/ 6029828 w 10584443"/>
              <a:gd name="connsiteY1148" fmla="*/ 940122 h 10574897"/>
              <a:gd name="connsiteX1149" fmla="*/ 5986660 w 10584443"/>
              <a:gd name="connsiteY1149" fmla="*/ 945604 h 10574897"/>
              <a:gd name="connsiteX1150" fmla="*/ 5999679 w 10584443"/>
              <a:gd name="connsiteY1150" fmla="*/ 988772 h 10574897"/>
              <a:gd name="connsiteX1151" fmla="*/ 6075737 w 10584443"/>
              <a:gd name="connsiteY1151" fmla="*/ 1006587 h 10574897"/>
              <a:gd name="connsiteX1152" fmla="*/ 6106571 w 10584443"/>
              <a:gd name="connsiteY1152" fmla="*/ 1014125 h 10574897"/>
              <a:gd name="connsiteX1153" fmla="*/ 6098348 w 10584443"/>
              <a:gd name="connsiteY1153" fmla="*/ 1014125 h 10574897"/>
              <a:gd name="connsiteX1154" fmla="*/ 6124386 w 10584443"/>
              <a:gd name="connsiteY1154" fmla="*/ 1025773 h 10574897"/>
              <a:gd name="connsiteX1155" fmla="*/ 6124386 w 10584443"/>
              <a:gd name="connsiteY1155" fmla="*/ 1013439 h 10574897"/>
              <a:gd name="connsiteX1156" fmla="*/ 6205241 w 10584443"/>
              <a:gd name="connsiteY1156" fmla="*/ 1038792 h 10574897"/>
              <a:gd name="connsiteX1157" fmla="*/ 6129183 w 10584443"/>
              <a:gd name="connsiteY1157" fmla="*/ 1027829 h 10574897"/>
              <a:gd name="connsiteX1158" fmla="*/ 6168239 w 10584443"/>
              <a:gd name="connsiteY1158" fmla="*/ 1041533 h 10574897"/>
              <a:gd name="connsiteX1159" fmla="*/ 6264169 w 10584443"/>
              <a:gd name="connsiteY1159" fmla="*/ 1061404 h 10574897"/>
              <a:gd name="connsiteX1160" fmla="*/ 6251835 w 10584443"/>
              <a:gd name="connsiteY1160" fmla="*/ 1050441 h 10574897"/>
              <a:gd name="connsiteX1161" fmla="*/ 6299800 w 10584443"/>
              <a:gd name="connsiteY1161" fmla="*/ 1040162 h 10574897"/>
              <a:gd name="connsiteX1162" fmla="*/ 6299800 w 10584443"/>
              <a:gd name="connsiteY1162" fmla="*/ 1070312 h 10574897"/>
              <a:gd name="connsiteX1163" fmla="*/ 6413544 w 10584443"/>
              <a:gd name="connsiteY1163" fmla="*/ 1096350 h 10574897"/>
              <a:gd name="connsiteX1164" fmla="*/ 6345023 w 10584443"/>
              <a:gd name="connsiteY1164" fmla="*/ 1069626 h 10574897"/>
              <a:gd name="connsiteX1165" fmla="*/ 6423822 w 10584443"/>
              <a:gd name="connsiteY1165" fmla="*/ 1081275 h 10574897"/>
              <a:gd name="connsiteX1166" fmla="*/ 6416285 w 10584443"/>
              <a:gd name="connsiteY1166" fmla="*/ 1044959 h 10574897"/>
              <a:gd name="connsiteX1167" fmla="*/ 6362839 w 10584443"/>
              <a:gd name="connsiteY1167" fmla="*/ 1044959 h 10574897"/>
              <a:gd name="connsiteX1168" fmla="*/ 6355301 w 10584443"/>
              <a:gd name="connsiteY1168" fmla="*/ 1016180 h 10574897"/>
              <a:gd name="connsiteX1169" fmla="*/ 6140832 w 10584443"/>
              <a:gd name="connsiteY1169" fmla="*/ 987401 h 10574897"/>
              <a:gd name="connsiteX1170" fmla="*/ 6063403 w 10584443"/>
              <a:gd name="connsiteY1170" fmla="*/ 978494 h 10574897"/>
              <a:gd name="connsiteX1171" fmla="*/ 6029828 w 10584443"/>
              <a:gd name="connsiteY1171" fmla="*/ 940122 h 10574897"/>
              <a:gd name="connsiteX1172" fmla="*/ 4962960 w 10584443"/>
              <a:gd name="connsiteY1172" fmla="*/ 929244 h 10574897"/>
              <a:gd name="connsiteX1173" fmla="*/ 4956108 w 10584443"/>
              <a:gd name="connsiteY1173" fmla="*/ 930529 h 10574897"/>
              <a:gd name="connsiteX1174" fmla="*/ 4951312 w 10584443"/>
              <a:gd name="connsiteY1174" fmla="*/ 941493 h 10574897"/>
              <a:gd name="connsiteX1175" fmla="*/ 4960905 w 10584443"/>
              <a:gd name="connsiteY1175" fmla="*/ 953141 h 10574897"/>
              <a:gd name="connsiteX1176" fmla="*/ 4967757 w 10584443"/>
              <a:gd name="connsiteY1176" fmla="*/ 930529 h 10574897"/>
              <a:gd name="connsiteX1177" fmla="*/ 4962960 w 10584443"/>
              <a:gd name="connsiteY1177" fmla="*/ 929244 h 10574897"/>
              <a:gd name="connsiteX1178" fmla="*/ 2492800 w 10584443"/>
              <a:gd name="connsiteY1178" fmla="*/ 922300 h 10574897"/>
              <a:gd name="connsiteX1179" fmla="*/ 2372889 w 10584443"/>
              <a:gd name="connsiteY1179" fmla="*/ 995617 h 10574897"/>
              <a:gd name="connsiteX1180" fmla="*/ 2492800 w 10584443"/>
              <a:gd name="connsiteY1180" fmla="*/ 922300 h 10574897"/>
              <a:gd name="connsiteX1181" fmla="*/ 8089561 w 10584443"/>
              <a:gd name="connsiteY1181" fmla="*/ 918872 h 10574897"/>
              <a:gd name="connsiteX1182" fmla="*/ 8127932 w 10584443"/>
              <a:gd name="connsiteY1182" fmla="*/ 918872 h 10574897"/>
              <a:gd name="connsiteX1183" fmla="*/ 8156026 w 10584443"/>
              <a:gd name="connsiteY1183" fmla="*/ 931891 h 10574897"/>
              <a:gd name="connsiteX1184" fmla="*/ 8172471 w 10584443"/>
              <a:gd name="connsiteY1184" fmla="*/ 959299 h 10574897"/>
              <a:gd name="connsiteX1185" fmla="*/ 8101210 w 10584443"/>
              <a:gd name="connsiteY1185" fmla="*/ 953132 h 10574897"/>
              <a:gd name="connsiteX1186" fmla="*/ 8089561 w 10584443"/>
              <a:gd name="connsiteY1186" fmla="*/ 918872 h 10574897"/>
              <a:gd name="connsiteX1187" fmla="*/ 2892502 w 10584443"/>
              <a:gd name="connsiteY1187" fmla="*/ 914809 h 10574897"/>
              <a:gd name="connsiteX1188" fmla="*/ 2887442 w 10584443"/>
              <a:gd name="connsiteY1188" fmla="*/ 917532 h 10574897"/>
              <a:gd name="connsiteX1189" fmla="*/ 2878021 w 10584443"/>
              <a:gd name="connsiteY1189" fmla="*/ 919353 h 10574897"/>
              <a:gd name="connsiteX1190" fmla="*/ 2877891 w 10584443"/>
              <a:gd name="connsiteY1190" fmla="*/ 918195 h 10574897"/>
              <a:gd name="connsiteX1191" fmla="*/ 7289925 w 10584443"/>
              <a:gd name="connsiteY1191" fmla="*/ 878453 h 10574897"/>
              <a:gd name="connsiteX1192" fmla="*/ 7310481 w 10584443"/>
              <a:gd name="connsiteY1192" fmla="*/ 917510 h 10574897"/>
              <a:gd name="connsiteX1193" fmla="*/ 7393391 w 10584443"/>
              <a:gd name="connsiteY1193" fmla="*/ 942178 h 10574897"/>
              <a:gd name="connsiteX1194" fmla="*/ 7289925 w 10584443"/>
              <a:gd name="connsiteY1194" fmla="*/ 878453 h 10574897"/>
              <a:gd name="connsiteX1195" fmla="*/ 7079566 w 10584443"/>
              <a:gd name="connsiteY1195" fmla="*/ 860638 h 10574897"/>
              <a:gd name="connsiteX1196" fmla="*/ 6991859 w 10584443"/>
              <a:gd name="connsiteY1196" fmla="*/ 870916 h 10574897"/>
              <a:gd name="connsiteX1197" fmla="*/ 7044620 w 10584443"/>
              <a:gd name="connsiteY1197" fmla="*/ 907917 h 10574897"/>
              <a:gd name="connsiteX1198" fmla="*/ 7090529 w 10584443"/>
              <a:gd name="connsiteY1198" fmla="*/ 898324 h 10574897"/>
              <a:gd name="connsiteX1199" fmla="*/ 7094640 w 10584443"/>
              <a:gd name="connsiteY1199" fmla="*/ 890787 h 10574897"/>
              <a:gd name="connsiteX1200" fmla="*/ 7115882 w 10584443"/>
              <a:gd name="connsiteY1200" fmla="*/ 890102 h 10574897"/>
              <a:gd name="connsiteX1201" fmla="*/ 7079566 w 10584443"/>
              <a:gd name="connsiteY1201" fmla="*/ 860638 h 10574897"/>
              <a:gd name="connsiteX1202" fmla="*/ 5240469 w 10584443"/>
              <a:gd name="connsiteY1202" fmla="*/ 855842 h 10574897"/>
              <a:gd name="connsiteX1203" fmla="*/ 5248691 w 10584443"/>
              <a:gd name="connsiteY1203" fmla="*/ 875713 h 10574897"/>
              <a:gd name="connsiteX1204" fmla="*/ 5287749 w 10584443"/>
              <a:gd name="connsiteY1204" fmla="*/ 911343 h 10574897"/>
              <a:gd name="connsiteX1205" fmla="*/ 5293229 w 10584443"/>
              <a:gd name="connsiteY1205" fmla="*/ 911343 h 10574897"/>
              <a:gd name="connsiteX1206" fmla="*/ 5297341 w 10584443"/>
              <a:gd name="connsiteY1206" fmla="*/ 911343 h 10574897"/>
              <a:gd name="connsiteX1207" fmla="*/ 5310360 w 10584443"/>
              <a:gd name="connsiteY1207" fmla="*/ 896269 h 10574897"/>
              <a:gd name="connsiteX1208" fmla="*/ 5308989 w 10584443"/>
              <a:gd name="connsiteY1208" fmla="*/ 855842 h 10574897"/>
              <a:gd name="connsiteX1209" fmla="*/ 5240469 w 10584443"/>
              <a:gd name="connsiteY1209" fmla="*/ 855842 h 10574897"/>
              <a:gd name="connsiteX1210" fmla="*/ 8011779 w 10584443"/>
              <a:gd name="connsiteY1210" fmla="*/ 849063 h 10574897"/>
              <a:gd name="connsiteX1211" fmla="*/ 8032690 w 10584443"/>
              <a:gd name="connsiteY1211" fmla="*/ 861314 h 10574897"/>
              <a:gd name="connsiteX1212" fmla="*/ 8077913 w 10584443"/>
              <a:gd name="connsiteY1212" fmla="*/ 900371 h 10574897"/>
              <a:gd name="connsiteX1213" fmla="*/ 8011448 w 10584443"/>
              <a:gd name="connsiteY1213" fmla="*/ 888723 h 10574897"/>
              <a:gd name="connsiteX1214" fmla="*/ 7988151 w 10584443"/>
              <a:gd name="connsiteY1214" fmla="*/ 854462 h 10574897"/>
              <a:gd name="connsiteX1215" fmla="*/ 8011779 w 10584443"/>
              <a:gd name="connsiteY1215" fmla="*/ 849063 h 10574897"/>
              <a:gd name="connsiteX1216" fmla="*/ 4908144 w 10584443"/>
              <a:gd name="connsiteY1216" fmla="*/ 846934 h 10574897"/>
              <a:gd name="connsiteX1217" fmla="*/ 4954053 w 10584443"/>
              <a:gd name="connsiteY1217" fmla="*/ 882565 h 10574897"/>
              <a:gd name="connsiteX1218" fmla="*/ 4954052 w 10584443"/>
              <a:gd name="connsiteY1218" fmla="*/ 882565 h 10574897"/>
              <a:gd name="connsiteX1219" fmla="*/ 5002702 w 10584443"/>
              <a:gd name="connsiteY1219" fmla="*/ 859268 h 10574897"/>
              <a:gd name="connsiteX1220" fmla="*/ 4908144 w 10584443"/>
              <a:gd name="connsiteY1220" fmla="*/ 846934 h 10574897"/>
              <a:gd name="connsiteX1221" fmla="*/ 2308478 w 10584443"/>
              <a:gd name="connsiteY1221" fmla="*/ 845557 h 10574897"/>
              <a:gd name="connsiteX1222" fmla="*/ 2224883 w 10584443"/>
              <a:gd name="connsiteY1222" fmla="*/ 908596 h 10574897"/>
              <a:gd name="connsiteX1223" fmla="*/ 2308478 w 10584443"/>
              <a:gd name="connsiteY1223" fmla="*/ 845557 h 10574897"/>
              <a:gd name="connsiteX1224" fmla="*/ 7061065 w 10584443"/>
              <a:gd name="connsiteY1224" fmla="*/ 814044 h 10574897"/>
              <a:gd name="connsiteX1225" fmla="*/ 7247441 w 10584443"/>
              <a:gd name="connsiteY1225" fmla="*/ 918195 h 10574897"/>
              <a:gd name="connsiteX1226" fmla="*/ 7267998 w 10584443"/>
              <a:gd name="connsiteY1226" fmla="*/ 956567 h 10574897"/>
              <a:gd name="connsiteX1227" fmla="*/ 7355019 w 10584443"/>
              <a:gd name="connsiteY1227" fmla="*/ 989457 h 10574897"/>
              <a:gd name="connsiteX1228" fmla="*/ 7429707 w 10584443"/>
              <a:gd name="connsiteY1228" fmla="*/ 989457 h 10574897"/>
              <a:gd name="connsiteX1229" fmla="*/ 7378316 w 10584443"/>
              <a:gd name="connsiteY1229" fmla="*/ 968216 h 10574897"/>
              <a:gd name="connsiteX1230" fmla="*/ 7323500 w 10584443"/>
              <a:gd name="connsiteY1230" fmla="*/ 951771 h 10574897"/>
              <a:gd name="connsiteX1231" fmla="*/ 7323500 w 10584443"/>
              <a:gd name="connsiteY1231" fmla="*/ 929159 h 10574897"/>
              <a:gd name="connsiteX1232" fmla="*/ 7270739 w 10584443"/>
              <a:gd name="connsiteY1232" fmla="*/ 929159 h 10574897"/>
              <a:gd name="connsiteX1233" fmla="*/ 7270739 w 10584443"/>
              <a:gd name="connsiteY1233" fmla="*/ 890787 h 10574897"/>
              <a:gd name="connsiteX1234" fmla="*/ 7061065 w 10584443"/>
              <a:gd name="connsiteY1234" fmla="*/ 814044 h 10574897"/>
              <a:gd name="connsiteX1235" fmla="*/ 4933496 w 10584443"/>
              <a:gd name="connsiteY1235" fmla="*/ 814044 h 10574897"/>
              <a:gd name="connsiteX1236" fmla="*/ 4933496 w 10584443"/>
              <a:gd name="connsiteY1236" fmla="*/ 814729 h 10574897"/>
              <a:gd name="connsiteX1237" fmla="*/ 4908144 w 10584443"/>
              <a:gd name="connsiteY1237" fmla="*/ 831859 h 10574897"/>
              <a:gd name="connsiteX1238" fmla="*/ 4908144 w 10584443"/>
              <a:gd name="connsiteY1238" fmla="*/ 846249 h 10574897"/>
              <a:gd name="connsiteX1239" fmla="*/ 4967757 w 10584443"/>
              <a:gd name="connsiteY1239" fmla="*/ 838711 h 10574897"/>
              <a:gd name="connsiteX1240" fmla="*/ 4933496 w 10584443"/>
              <a:gd name="connsiteY1240" fmla="*/ 814044 h 10574897"/>
              <a:gd name="connsiteX1241" fmla="*/ 5070945 w 10584443"/>
              <a:gd name="connsiteY1241" fmla="*/ 811453 h 10574897"/>
              <a:gd name="connsiteX1242" fmla="*/ 4985572 w 10584443"/>
              <a:gd name="connsiteY1242" fmla="*/ 820896 h 10574897"/>
              <a:gd name="connsiteX1243" fmla="*/ 5002017 w 10584443"/>
              <a:gd name="connsiteY1243" fmla="*/ 846249 h 10574897"/>
              <a:gd name="connsiteX1244" fmla="*/ 5098632 w 10584443"/>
              <a:gd name="connsiteY1244" fmla="*/ 820896 h 10574897"/>
              <a:gd name="connsiteX1245" fmla="*/ 5070945 w 10584443"/>
              <a:gd name="connsiteY1245" fmla="*/ 811453 h 10574897"/>
              <a:gd name="connsiteX1246" fmla="*/ 3225977 w 10584443"/>
              <a:gd name="connsiteY1246" fmla="*/ 784580 h 10574897"/>
              <a:gd name="connsiteX1247" fmla="*/ 3128677 w 10584443"/>
              <a:gd name="connsiteY1247" fmla="*/ 797599 h 10574897"/>
              <a:gd name="connsiteX1248" fmla="*/ 3128677 w 10584443"/>
              <a:gd name="connsiteY1248" fmla="*/ 793488 h 10574897"/>
              <a:gd name="connsiteX1249" fmla="*/ 3077288 w 10584443"/>
              <a:gd name="connsiteY1249" fmla="*/ 853786 h 10574897"/>
              <a:gd name="connsiteX1250" fmla="*/ 3136215 w 10584443"/>
              <a:gd name="connsiteY1250" fmla="*/ 846934 h 10574897"/>
              <a:gd name="connsiteX1251" fmla="*/ 3225977 w 10584443"/>
              <a:gd name="connsiteY1251" fmla="*/ 784580 h 10574897"/>
              <a:gd name="connsiteX1252" fmla="*/ 2923109 w 10584443"/>
              <a:gd name="connsiteY1252" fmla="*/ 769500 h 10574897"/>
              <a:gd name="connsiteX1253" fmla="*/ 2834717 w 10584443"/>
              <a:gd name="connsiteY1253" fmla="*/ 812668 h 10574897"/>
              <a:gd name="connsiteX1254" fmla="*/ 2923109 w 10584443"/>
              <a:gd name="connsiteY1254" fmla="*/ 769500 h 10574897"/>
              <a:gd name="connsiteX1255" fmla="*/ 6915116 w 10584443"/>
              <a:gd name="connsiteY1255" fmla="*/ 751005 h 10574897"/>
              <a:gd name="connsiteX1256" fmla="*/ 6915116 w 10584443"/>
              <a:gd name="connsiteY1256" fmla="*/ 753746 h 10574897"/>
              <a:gd name="connsiteX1257" fmla="*/ 6902097 w 10584443"/>
              <a:gd name="connsiteY1257" fmla="*/ 776359 h 10574897"/>
              <a:gd name="connsiteX1258" fmla="*/ 6983637 w 10584443"/>
              <a:gd name="connsiteY1258" fmla="*/ 776359 h 10574897"/>
              <a:gd name="connsiteX1259" fmla="*/ 6915116 w 10584443"/>
              <a:gd name="connsiteY1259" fmla="*/ 751005 h 10574897"/>
              <a:gd name="connsiteX1260" fmla="*/ 7274437 w 10584443"/>
              <a:gd name="connsiteY1260" fmla="*/ 744435 h 10574897"/>
              <a:gd name="connsiteX1261" fmla="*/ 7267313 w 10584443"/>
              <a:gd name="connsiteY1261" fmla="*/ 746208 h 10574897"/>
              <a:gd name="connsiteX1262" fmla="*/ 7322558 w 10584443"/>
              <a:gd name="connsiteY1262" fmla="*/ 767365 h 10574897"/>
              <a:gd name="connsiteX1263" fmla="*/ 7374746 w 10584443"/>
              <a:gd name="connsiteY1263" fmla="*/ 787424 h 10574897"/>
              <a:gd name="connsiteX1264" fmla="*/ 7374890 w 10584443"/>
              <a:gd name="connsiteY1264" fmla="*/ 788006 h 10574897"/>
              <a:gd name="connsiteX1265" fmla="*/ 7376261 w 10584443"/>
              <a:gd name="connsiteY1265" fmla="*/ 788006 h 10574897"/>
              <a:gd name="connsiteX1266" fmla="*/ 7374746 w 10584443"/>
              <a:gd name="connsiteY1266" fmla="*/ 787424 h 10574897"/>
              <a:gd name="connsiteX1267" fmla="*/ 7372938 w 10584443"/>
              <a:gd name="connsiteY1267" fmla="*/ 780112 h 10574897"/>
              <a:gd name="connsiteX1268" fmla="*/ 7274437 w 10584443"/>
              <a:gd name="connsiteY1268" fmla="*/ 744435 h 10574897"/>
              <a:gd name="connsiteX1269" fmla="*/ 3830330 w 10584443"/>
              <a:gd name="connsiteY1269" fmla="*/ 737986 h 10574897"/>
              <a:gd name="connsiteX1270" fmla="*/ 3780996 w 10584443"/>
              <a:gd name="connsiteY1270" fmla="*/ 750320 h 10574897"/>
              <a:gd name="connsiteX1271" fmla="*/ 3796070 w 10584443"/>
              <a:gd name="connsiteY1271" fmla="*/ 756487 h 10574897"/>
              <a:gd name="connsiteX1272" fmla="*/ 3825535 w 10584443"/>
              <a:gd name="connsiteY1272" fmla="*/ 748264 h 10574897"/>
              <a:gd name="connsiteX1273" fmla="*/ 6911005 w 10584443"/>
              <a:gd name="connsiteY1273" fmla="*/ 720171 h 10574897"/>
              <a:gd name="connsiteX1274" fmla="*/ 7030231 w 10584443"/>
              <a:gd name="connsiteY1274" fmla="*/ 774302 h 10574897"/>
              <a:gd name="connsiteX1275" fmla="*/ 7013786 w 10584443"/>
              <a:gd name="connsiteY1275" fmla="*/ 743468 h 10574897"/>
              <a:gd name="connsiteX1276" fmla="*/ 7011045 w 10584443"/>
              <a:gd name="connsiteY1276" fmla="*/ 743468 h 10574897"/>
              <a:gd name="connsiteX1277" fmla="*/ 6911005 w 10584443"/>
              <a:gd name="connsiteY1277" fmla="*/ 720171 h 10574897"/>
              <a:gd name="connsiteX1278" fmla="*/ 7552359 w 10584443"/>
              <a:gd name="connsiteY1278" fmla="*/ 718800 h 10574897"/>
              <a:gd name="connsiteX1279" fmla="*/ 7612657 w 10584443"/>
              <a:gd name="connsiteY1279" fmla="*/ 770192 h 10574897"/>
              <a:gd name="connsiteX1280" fmla="*/ 7661307 w 10584443"/>
              <a:gd name="connsiteY1280" fmla="*/ 766765 h 10574897"/>
              <a:gd name="connsiteX1281" fmla="*/ 7574286 w 10584443"/>
              <a:gd name="connsiteY1281" fmla="*/ 718800 h 10574897"/>
              <a:gd name="connsiteX1282" fmla="*/ 6373035 w 10584443"/>
              <a:gd name="connsiteY1282" fmla="*/ 706107 h 10574897"/>
              <a:gd name="connsiteX1283" fmla="*/ 6339541 w 10584443"/>
              <a:gd name="connsiteY1283" fmla="*/ 709207 h 10574897"/>
              <a:gd name="connsiteX1284" fmla="*/ 6362153 w 10584443"/>
              <a:gd name="connsiteY1284" fmla="*/ 728393 h 10574897"/>
              <a:gd name="connsiteX1285" fmla="*/ 6403266 w 10584443"/>
              <a:gd name="connsiteY1285" fmla="*/ 720856 h 10574897"/>
              <a:gd name="connsiteX1286" fmla="*/ 6373035 w 10584443"/>
              <a:gd name="connsiteY1286" fmla="*/ 706107 h 10574897"/>
              <a:gd name="connsiteX1287" fmla="*/ 7445466 w 10584443"/>
              <a:gd name="connsiteY1287" fmla="*/ 667410 h 10574897"/>
              <a:gd name="connsiteX1288" fmla="*/ 7489200 w 10584443"/>
              <a:gd name="connsiteY1288" fmla="*/ 693490 h 10574897"/>
              <a:gd name="connsiteX1289" fmla="*/ 7536175 w 10584443"/>
              <a:gd name="connsiteY1289" fmla="*/ 701796 h 10574897"/>
              <a:gd name="connsiteX1290" fmla="*/ 7537284 w 10584443"/>
              <a:gd name="connsiteY1290" fmla="*/ 702355 h 10574897"/>
              <a:gd name="connsiteX1291" fmla="*/ 7539340 w 10584443"/>
              <a:gd name="connsiteY1291" fmla="*/ 702355 h 10574897"/>
              <a:gd name="connsiteX1292" fmla="*/ 7536175 w 10584443"/>
              <a:gd name="connsiteY1292" fmla="*/ 701796 h 10574897"/>
              <a:gd name="connsiteX1293" fmla="*/ 7493195 w 10584443"/>
              <a:gd name="connsiteY1293" fmla="*/ 680103 h 10574897"/>
              <a:gd name="connsiteX1294" fmla="*/ 7445466 w 10584443"/>
              <a:gd name="connsiteY1294" fmla="*/ 667410 h 10574897"/>
              <a:gd name="connsiteX1295" fmla="*/ 6783557 w 10584443"/>
              <a:gd name="connsiteY1295" fmla="*/ 665097 h 10574897"/>
              <a:gd name="connsiteX1296" fmla="*/ 6757518 w 10584443"/>
              <a:gd name="connsiteY1296" fmla="*/ 671522 h 10574897"/>
              <a:gd name="connsiteX1297" fmla="*/ 6826039 w 10584443"/>
              <a:gd name="connsiteY1297" fmla="*/ 700300 h 10574897"/>
              <a:gd name="connsiteX1298" fmla="*/ 6867152 w 10584443"/>
              <a:gd name="connsiteY1298" fmla="*/ 700300 h 10574897"/>
              <a:gd name="connsiteX1299" fmla="*/ 6867152 w 10584443"/>
              <a:gd name="connsiteY1299" fmla="*/ 699615 h 10574897"/>
              <a:gd name="connsiteX1300" fmla="*/ 6826039 w 10584443"/>
              <a:gd name="connsiteY1300" fmla="*/ 671522 h 10574897"/>
              <a:gd name="connsiteX1301" fmla="*/ 6783557 w 10584443"/>
              <a:gd name="connsiteY1301" fmla="*/ 665097 h 10574897"/>
              <a:gd name="connsiteX1302" fmla="*/ 3198561 w 10584443"/>
              <a:gd name="connsiteY1302" fmla="*/ 663978 h 10574897"/>
              <a:gd name="connsiteX1303" fmla="*/ 3232136 w 10584443"/>
              <a:gd name="connsiteY1303" fmla="*/ 673571 h 10574897"/>
              <a:gd name="connsiteX1304" fmla="*/ 3167727 w 10584443"/>
              <a:gd name="connsiteY1304" fmla="*/ 696183 h 10574897"/>
              <a:gd name="connsiteX1305" fmla="*/ 3530894 w 10584443"/>
              <a:gd name="connsiteY1305" fmla="*/ 662614 h 10574897"/>
              <a:gd name="connsiteX1306" fmla="*/ 3432909 w 10584443"/>
              <a:gd name="connsiteY1306" fmla="*/ 707838 h 10574897"/>
              <a:gd name="connsiteX1307" fmla="*/ 3530894 w 10584443"/>
              <a:gd name="connsiteY1307" fmla="*/ 666725 h 10574897"/>
              <a:gd name="connsiteX1308" fmla="*/ 2951209 w 10584443"/>
              <a:gd name="connsiteY1308" fmla="*/ 645484 h 10574897"/>
              <a:gd name="connsiteX1309" fmla="*/ 2900932 w 10584443"/>
              <a:gd name="connsiteY1309" fmla="*/ 668438 h 10574897"/>
              <a:gd name="connsiteX1310" fmla="*/ 2860648 w 10584443"/>
              <a:gd name="connsiteY1310" fmla="*/ 712626 h 10574897"/>
              <a:gd name="connsiteX1311" fmla="*/ 2859391 w 10584443"/>
              <a:gd name="connsiteY1311" fmla="*/ 713319 h 10574897"/>
              <a:gd name="connsiteX1312" fmla="*/ 2859391 w 10584443"/>
              <a:gd name="connsiteY1312" fmla="*/ 714004 h 10574897"/>
              <a:gd name="connsiteX1313" fmla="*/ 2860648 w 10584443"/>
              <a:gd name="connsiteY1313" fmla="*/ 712626 h 10574897"/>
              <a:gd name="connsiteX1314" fmla="*/ 2909821 w 10584443"/>
              <a:gd name="connsiteY1314" fmla="*/ 685521 h 10574897"/>
              <a:gd name="connsiteX1315" fmla="*/ 2951209 w 10584443"/>
              <a:gd name="connsiteY1315" fmla="*/ 645484 h 10574897"/>
              <a:gd name="connsiteX1316" fmla="*/ 7686659 w 10584443"/>
              <a:gd name="connsiteY1316" fmla="*/ 635883 h 10574897"/>
              <a:gd name="connsiteX1317" fmla="*/ 7811367 w 10584443"/>
              <a:gd name="connsiteY1317" fmla="*/ 704404 h 10574897"/>
              <a:gd name="connsiteX1318" fmla="*/ 7865498 w 10584443"/>
              <a:gd name="connsiteY1318" fmla="*/ 749626 h 10574897"/>
              <a:gd name="connsiteX1319" fmla="*/ 7743531 w 10584443"/>
              <a:gd name="connsiteY1319" fmla="*/ 697552 h 10574897"/>
              <a:gd name="connsiteX1320" fmla="*/ 7768884 w 10584443"/>
              <a:gd name="connsiteY1320" fmla="*/ 731126 h 10574897"/>
              <a:gd name="connsiteX1321" fmla="*/ 7677751 w 10584443"/>
              <a:gd name="connsiteY1321" fmla="*/ 706459 h 10574897"/>
              <a:gd name="connsiteX1322" fmla="*/ 7733938 w 10584443"/>
              <a:gd name="connsiteY1322" fmla="*/ 710571 h 10574897"/>
              <a:gd name="connsiteX1323" fmla="*/ 7651713 w 10584443"/>
              <a:gd name="connsiteY1323" fmla="*/ 671513 h 10574897"/>
              <a:gd name="connsiteX1324" fmla="*/ 7686659 w 10584443"/>
              <a:gd name="connsiteY1324" fmla="*/ 635883 h 10574897"/>
              <a:gd name="connsiteX1325" fmla="*/ 3930370 w 10584443"/>
              <a:gd name="connsiteY1325" fmla="*/ 626983 h 10574897"/>
              <a:gd name="connsiteX1326" fmla="*/ 3784422 w 10584443"/>
              <a:gd name="connsiteY1326" fmla="*/ 666725 h 10574897"/>
              <a:gd name="connsiteX1327" fmla="*/ 3784422 w 10584443"/>
              <a:gd name="connsiteY1327" fmla="*/ 663983 h 10574897"/>
              <a:gd name="connsiteX1328" fmla="*/ 3753588 w 10584443"/>
              <a:gd name="connsiteY1328" fmla="*/ 703727 h 10574897"/>
              <a:gd name="connsiteX1329" fmla="*/ 3779625 w 10584443"/>
              <a:gd name="connsiteY1329" fmla="*/ 690707 h 10574897"/>
              <a:gd name="connsiteX1330" fmla="*/ 3930370 w 10584443"/>
              <a:gd name="connsiteY1330" fmla="*/ 626983 h 10574897"/>
              <a:gd name="connsiteX1331" fmla="*/ 7481098 w 10584443"/>
              <a:gd name="connsiteY1331" fmla="*/ 607112 h 10574897"/>
              <a:gd name="connsiteX1332" fmla="*/ 7468078 w 10584443"/>
              <a:gd name="connsiteY1332" fmla="*/ 645484 h 10574897"/>
              <a:gd name="connsiteX1333" fmla="*/ 7511247 w 10584443"/>
              <a:gd name="connsiteY1333" fmla="*/ 631780 h 10574897"/>
              <a:gd name="connsiteX1334" fmla="*/ 7528377 w 10584443"/>
              <a:gd name="connsiteY1334" fmla="*/ 679058 h 10574897"/>
              <a:gd name="connsiteX1335" fmla="*/ 7618139 w 10584443"/>
              <a:gd name="connsiteY1335" fmla="*/ 685225 h 10574897"/>
              <a:gd name="connsiteX1336" fmla="*/ 7481098 w 10584443"/>
              <a:gd name="connsiteY1336" fmla="*/ 607112 h 10574897"/>
              <a:gd name="connsiteX1337" fmla="*/ 3353221 w 10584443"/>
              <a:gd name="connsiteY1337" fmla="*/ 601336 h 10574897"/>
              <a:gd name="connsiteX1338" fmla="*/ 3369832 w 10584443"/>
              <a:gd name="connsiteY1338" fmla="*/ 601442 h 10574897"/>
              <a:gd name="connsiteX1339" fmla="*/ 3376031 w 10584443"/>
              <a:gd name="connsiteY1339" fmla="*/ 607791 h 10574897"/>
              <a:gd name="connsiteX1340" fmla="*/ 3299973 w 10584443"/>
              <a:gd name="connsiteY1340" fmla="*/ 626977 h 10574897"/>
              <a:gd name="connsiteX1341" fmla="*/ 3353221 w 10584443"/>
              <a:gd name="connsiteY1341" fmla="*/ 601336 h 10574897"/>
              <a:gd name="connsiteX1342" fmla="*/ 4068097 w 10584443"/>
              <a:gd name="connsiteY1342" fmla="*/ 593408 h 10574897"/>
              <a:gd name="connsiteX1343" fmla="*/ 3999576 w 10584443"/>
              <a:gd name="connsiteY1343" fmla="*/ 626983 h 10574897"/>
              <a:gd name="connsiteX1344" fmla="*/ 4030411 w 10584443"/>
              <a:gd name="connsiteY1344" fmla="*/ 642058 h 10574897"/>
              <a:gd name="connsiteX1345" fmla="*/ 4094821 w 10584443"/>
              <a:gd name="connsiteY1345" fmla="*/ 631095 h 10574897"/>
              <a:gd name="connsiteX1346" fmla="*/ 4111265 w 10584443"/>
              <a:gd name="connsiteY1346" fmla="*/ 616705 h 10574897"/>
              <a:gd name="connsiteX1347" fmla="*/ 4099617 w 10584443"/>
              <a:gd name="connsiteY1347" fmla="*/ 612594 h 10574897"/>
              <a:gd name="connsiteX1348" fmla="*/ 4099617 w 10584443"/>
              <a:gd name="connsiteY1348" fmla="*/ 600260 h 10574897"/>
              <a:gd name="connsiteX1349" fmla="*/ 4068097 w 10584443"/>
              <a:gd name="connsiteY1349" fmla="*/ 593408 h 10574897"/>
              <a:gd name="connsiteX1350" fmla="*/ 7307740 w 10584443"/>
              <a:gd name="connsiteY1350" fmla="*/ 592723 h 10574897"/>
              <a:gd name="connsiteX1351" fmla="*/ 7376261 w 10584443"/>
              <a:gd name="connsiteY1351" fmla="*/ 633150 h 10574897"/>
              <a:gd name="connsiteX1352" fmla="*/ 7376261 w 10584443"/>
              <a:gd name="connsiteY1352" fmla="*/ 610538 h 10574897"/>
              <a:gd name="connsiteX1353" fmla="*/ 7307740 w 10584443"/>
              <a:gd name="connsiteY1353" fmla="*/ 592723 h 10574897"/>
              <a:gd name="connsiteX1354" fmla="*/ 6193592 w 10584443"/>
              <a:gd name="connsiteY1354" fmla="*/ 583815 h 10574897"/>
              <a:gd name="connsiteX1355" fmla="*/ 6151795 w 10584443"/>
              <a:gd name="connsiteY1355" fmla="*/ 592723 h 10574897"/>
              <a:gd name="connsiteX1356" fmla="*/ 6224426 w 10584443"/>
              <a:gd name="connsiteY1356" fmla="*/ 607797 h 10574897"/>
              <a:gd name="connsiteX1357" fmla="*/ 3775513 w 10584443"/>
              <a:gd name="connsiteY1357" fmla="*/ 570796 h 10574897"/>
              <a:gd name="connsiteX1358" fmla="*/ 3772088 w 10584443"/>
              <a:gd name="connsiteY1358" fmla="*/ 606427 h 10574897"/>
              <a:gd name="connsiteX1359" fmla="*/ 3775513 w 10584443"/>
              <a:gd name="connsiteY1359" fmla="*/ 573537 h 10574897"/>
              <a:gd name="connsiteX1360" fmla="*/ 3861167 w 10584443"/>
              <a:gd name="connsiteY1360" fmla="*/ 565254 h 10574897"/>
              <a:gd name="connsiteX1361" fmla="*/ 3807033 w 10584443"/>
              <a:gd name="connsiteY1361" fmla="*/ 584500 h 10574897"/>
              <a:gd name="connsiteX1362" fmla="*/ 3883091 w 10584443"/>
              <a:gd name="connsiteY1362" fmla="*/ 573537 h 10574897"/>
              <a:gd name="connsiteX1363" fmla="*/ 3877278 w 10584443"/>
              <a:gd name="connsiteY1363" fmla="*/ 565903 h 10574897"/>
              <a:gd name="connsiteX1364" fmla="*/ 3861167 w 10584443"/>
              <a:gd name="connsiteY1364" fmla="*/ 565254 h 10574897"/>
              <a:gd name="connsiteX1365" fmla="*/ 6486861 w 10584443"/>
              <a:gd name="connsiteY1365" fmla="*/ 558462 h 10574897"/>
              <a:gd name="connsiteX1366" fmla="*/ 6567716 w 10584443"/>
              <a:gd name="connsiteY1366" fmla="*/ 585186 h 10574897"/>
              <a:gd name="connsiteX1367" fmla="*/ 6486861 w 10584443"/>
              <a:gd name="connsiteY1367" fmla="*/ 559148 h 10574897"/>
              <a:gd name="connsiteX1368" fmla="*/ 6389562 w 10584443"/>
              <a:gd name="connsiteY1368" fmla="*/ 551610 h 10574897"/>
              <a:gd name="connsiteX1369" fmla="*/ 6230594 w 10584443"/>
              <a:gd name="connsiteY1369" fmla="*/ 581760 h 10574897"/>
              <a:gd name="connsiteX1370" fmla="*/ 6299114 w 10584443"/>
              <a:gd name="connsiteY1370" fmla="*/ 605742 h 10574897"/>
              <a:gd name="connsiteX1371" fmla="*/ 6367635 w 10584443"/>
              <a:gd name="connsiteY1371" fmla="*/ 577648 h 10574897"/>
              <a:gd name="connsiteX1372" fmla="*/ 6573197 w 10584443"/>
              <a:gd name="connsiteY1372" fmla="*/ 646168 h 10574897"/>
              <a:gd name="connsiteX1373" fmla="*/ 6625273 w 10584443"/>
              <a:gd name="connsiteY1373" fmla="*/ 639317 h 10574897"/>
              <a:gd name="connsiteX1374" fmla="*/ 6744499 w 10584443"/>
              <a:gd name="connsiteY1374" fmla="*/ 717430 h 10574897"/>
              <a:gd name="connsiteX1375" fmla="*/ 6702016 w 10584443"/>
              <a:gd name="connsiteY1375" fmla="*/ 699615 h 10574897"/>
              <a:gd name="connsiteX1376" fmla="*/ 6783556 w 10584443"/>
              <a:gd name="connsiteY1376" fmla="*/ 705782 h 10574897"/>
              <a:gd name="connsiteX1377" fmla="*/ 6800001 w 10584443"/>
              <a:gd name="connsiteY1377" fmla="*/ 701671 h 10574897"/>
              <a:gd name="connsiteX1378" fmla="*/ 6691739 w 10584443"/>
              <a:gd name="connsiteY1378" fmla="*/ 677689 h 10574897"/>
              <a:gd name="connsiteX1379" fmla="*/ 6780815 w 10584443"/>
              <a:gd name="connsiteY1379" fmla="*/ 659873 h 10574897"/>
              <a:gd name="connsiteX1380" fmla="*/ 6668441 w 10584443"/>
              <a:gd name="connsiteY1380" fmla="*/ 611223 h 10574897"/>
              <a:gd name="connsiteX1381" fmla="*/ 6691053 w 10584443"/>
              <a:gd name="connsiteY1381" fmla="*/ 631780 h 10574897"/>
              <a:gd name="connsiteX1382" fmla="*/ 6583476 w 10584443"/>
              <a:gd name="connsiteY1382" fmla="*/ 621502 h 10574897"/>
              <a:gd name="connsiteX1383" fmla="*/ 6629384 w 10584443"/>
              <a:gd name="connsiteY1383" fmla="*/ 608483 h 10574897"/>
              <a:gd name="connsiteX1384" fmla="*/ 6389562 w 10584443"/>
              <a:gd name="connsiteY1384" fmla="*/ 551610 h 10574897"/>
              <a:gd name="connsiteX1385" fmla="*/ 6109344 w 10584443"/>
              <a:gd name="connsiteY1385" fmla="*/ 537017 h 10574897"/>
              <a:gd name="connsiteX1386" fmla="*/ 6080533 w 10584443"/>
              <a:gd name="connsiteY1386" fmla="*/ 538591 h 10574897"/>
              <a:gd name="connsiteX1387" fmla="*/ 6166869 w 10584443"/>
              <a:gd name="connsiteY1387" fmla="*/ 573537 h 10574897"/>
              <a:gd name="connsiteX1388" fmla="*/ 6109344 w 10584443"/>
              <a:gd name="connsiteY1388" fmla="*/ 537017 h 10574897"/>
              <a:gd name="connsiteX1389" fmla="*/ 3196513 w 10584443"/>
              <a:gd name="connsiteY1389" fmla="*/ 531054 h 10574897"/>
              <a:gd name="connsiteX1390" fmla="*/ 3090306 w 10584443"/>
              <a:gd name="connsiteY1390" fmla="*/ 561888 h 10574897"/>
              <a:gd name="connsiteX1391" fmla="*/ 3169790 w 10584443"/>
              <a:gd name="connsiteY1391" fmla="*/ 547499 h 10574897"/>
              <a:gd name="connsiteX1392" fmla="*/ 3122510 w 10584443"/>
              <a:gd name="connsiteY1392" fmla="*/ 596149 h 10574897"/>
              <a:gd name="connsiteX1393" fmla="*/ 3125251 w 10584443"/>
              <a:gd name="connsiteY1393" fmla="*/ 596149 h 10574897"/>
              <a:gd name="connsiteX1394" fmla="*/ 3211587 w 10584443"/>
              <a:gd name="connsiteY1394" fmla="*/ 548184 h 10574897"/>
              <a:gd name="connsiteX1395" fmla="*/ 3196513 w 10584443"/>
              <a:gd name="connsiteY1395" fmla="*/ 531054 h 10574897"/>
              <a:gd name="connsiteX1396" fmla="*/ 4681339 w 10584443"/>
              <a:gd name="connsiteY1396" fmla="*/ 528313 h 10574897"/>
              <a:gd name="connsiteX1397" fmla="*/ 4681339 w 10584443"/>
              <a:gd name="connsiteY1397" fmla="*/ 548184 h 10574897"/>
              <a:gd name="connsiteX1398" fmla="*/ 4716286 w 10584443"/>
              <a:gd name="connsiteY1398" fmla="*/ 535165 h 10574897"/>
              <a:gd name="connsiteX1399" fmla="*/ 4681339 w 10584443"/>
              <a:gd name="connsiteY1399" fmla="*/ 528313 h 10574897"/>
              <a:gd name="connsiteX1400" fmla="*/ 7028690 w 10584443"/>
              <a:gd name="connsiteY1400" fmla="*/ 525572 h 10574897"/>
              <a:gd name="connsiteX1401" fmla="*/ 6989118 w 10584443"/>
              <a:gd name="connsiteY1401" fmla="*/ 529684 h 10574897"/>
              <a:gd name="connsiteX1402" fmla="*/ 7063121 w 10584443"/>
              <a:gd name="connsiteY1402" fmla="*/ 533795 h 10574897"/>
              <a:gd name="connsiteX1403" fmla="*/ 7028690 w 10584443"/>
              <a:gd name="connsiteY1403" fmla="*/ 525572 h 10574897"/>
              <a:gd name="connsiteX1404" fmla="*/ 3504841 w 10584443"/>
              <a:gd name="connsiteY1404" fmla="*/ 518705 h 10574897"/>
              <a:gd name="connsiteX1405" fmla="*/ 3569250 w 10584443"/>
              <a:gd name="connsiteY1405" fmla="*/ 576262 h 10574897"/>
              <a:gd name="connsiteX1406" fmla="*/ 3463728 w 10584443"/>
              <a:gd name="connsiteY1406" fmla="*/ 557077 h 10574897"/>
              <a:gd name="connsiteX1407" fmla="*/ 3347928 w 10584443"/>
              <a:gd name="connsiteY1407" fmla="*/ 581059 h 10574897"/>
              <a:gd name="connsiteX1408" fmla="*/ 3382872 w 10584443"/>
              <a:gd name="connsiteY1408" fmla="*/ 559132 h 10574897"/>
              <a:gd name="connsiteX1409" fmla="*/ 3504841 w 10584443"/>
              <a:gd name="connsiteY1409" fmla="*/ 518705 h 10574897"/>
              <a:gd name="connsiteX1410" fmla="*/ 3051351 w 10584443"/>
              <a:gd name="connsiteY1410" fmla="*/ 517500 h 10574897"/>
              <a:gd name="connsiteX1411" fmla="*/ 2925856 w 10584443"/>
              <a:gd name="connsiteY1411" fmla="*/ 603686 h 10574897"/>
              <a:gd name="connsiteX1412" fmla="*/ 3008081 w 10584443"/>
              <a:gd name="connsiteY1412" fmla="*/ 594093 h 10574897"/>
              <a:gd name="connsiteX1413" fmla="*/ 3068380 w 10584443"/>
              <a:gd name="connsiteY1413" fmla="*/ 520091 h 10574897"/>
              <a:gd name="connsiteX1414" fmla="*/ 3051351 w 10584443"/>
              <a:gd name="connsiteY1414" fmla="*/ 517500 h 10574897"/>
              <a:gd name="connsiteX1415" fmla="*/ 7137123 w 10584443"/>
              <a:gd name="connsiteY1415" fmla="*/ 513924 h 10574897"/>
              <a:gd name="connsiteX1416" fmla="*/ 7301573 w 10584443"/>
              <a:gd name="connsiteY1416" fmla="*/ 582445 h 10574897"/>
              <a:gd name="connsiteX1417" fmla="*/ 7170699 w 10584443"/>
              <a:gd name="connsiteY1417" fmla="*/ 513924 h 10574897"/>
              <a:gd name="connsiteX1418" fmla="*/ 3783719 w 10584443"/>
              <a:gd name="connsiteY1418" fmla="*/ 513907 h 10574897"/>
              <a:gd name="connsiteX1419" fmla="*/ 3826202 w 10584443"/>
              <a:gd name="connsiteY1419" fmla="*/ 529667 h 10574897"/>
              <a:gd name="connsiteX1420" fmla="*/ 3674086 w 10584443"/>
              <a:gd name="connsiteY1420" fmla="*/ 557075 h 10574897"/>
              <a:gd name="connsiteX1421" fmla="*/ 3783719 w 10584443"/>
              <a:gd name="connsiteY1421" fmla="*/ 513907 h 10574897"/>
              <a:gd name="connsiteX1422" fmla="*/ 4292682 w 10584443"/>
              <a:gd name="connsiteY1422" fmla="*/ 511655 h 10574897"/>
              <a:gd name="connsiteX1423" fmla="*/ 4263381 w 10584443"/>
              <a:gd name="connsiteY1423" fmla="*/ 511868 h 10574897"/>
              <a:gd name="connsiteX1424" fmla="*/ 4257900 w 10584443"/>
              <a:gd name="connsiteY1424" fmla="*/ 513924 h 10574897"/>
              <a:gd name="connsiteX1425" fmla="*/ 4320940 w 10584443"/>
              <a:gd name="connsiteY1425" fmla="*/ 519406 h 10574897"/>
              <a:gd name="connsiteX1426" fmla="*/ 4292682 w 10584443"/>
              <a:gd name="connsiteY1426" fmla="*/ 511655 h 10574897"/>
              <a:gd name="connsiteX1427" fmla="*/ 3105413 w 10584443"/>
              <a:gd name="connsiteY1427" fmla="*/ 503603 h 10574897"/>
              <a:gd name="connsiteX1428" fmla="*/ 3082084 w 10584443"/>
              <a:gd name="connsiteY1428" fmla="*/ 504331 h 10574897"/>
              <a:gd name="connsiteX1429" fmla="*/ 3076602 w 10584443"/>
              <a:gd name="connsiteY1429" fmla="*/ 553666 h 10574897"/>
              <a:gd name="connsiteX1430" fmla="*/ 3079343 w 10584443"/>
              <a:gd name="connsiteY1430" fmla="*/ 553666 h 10574897"/>
              <a:gd name="connsiteX1431" fmla="*/ 3150604 w 10584443"/>
              <a:gd name="connsiteY1431" fmla="*/ 513239 h 10574897"/>
              <a:gd name="connsiteX1432" fmla="*/ 3105413 w 10584443"/>
              <a:gd name="connsiteY1432" fmla="*/ 503603 h 10574897"/>
              <a:gd name="connsiteX1433" fmla="*/ 6239501 w 10584443"/>
              <a:gd name="connsiteY1433" fmla="*/ 494738 h 10574897"/>
              <a:gd name="connsiteX1434" fmla="*/ 6321041 w 10584443"/>
              <a:gd name="connsiteY1434" fmla="*/ 516665 h 10574897"/>
              <a:gd name="connsiteX1435" fmla="*/ 6239501 w 10584443"/>
              <a:gd name="connsiteY1435" fmla="*/ 494738 h 10574897"/>
              <a:gd name="connsiteX1436" fmla="*/ 3640510 w 10584443"/>
              <a:gd name="connsiteY1436" fmla="*/ 494036 h 10574897"/>
              <a:gd name="connsiteX1437" fmla="*/ 3672715 w 10584443"/>
              <a:gd name="connsiteY1437" fmla="*/ 507055 h 10574897"/>
              <a:gd name="connsiteX1438" fmla="*/ 3648048 w 10584443"/>
              <a:gd name="connsiteY1438" fmla="*/ 526241 h 10574897"/>
              <a:gd name="connsiteX1439" fmla="*/ 3600083 w 10584443"/>
              <a:gd name="connsiteY1439" fmla="*/ 536519 h 10574897"/>
              <a:gd name="connsiteX1440" fmla="*/ 3585694 w 10584443"/>
              <a:gd name="connsiteY1440" fmla="*/ 518018 h 10574897"/>
              <a:gd name="connsiteX1441" fmla="*/ 3565138 w 10584443"/>
              <a:gd name="connsiteY1441" fmla="*/ 518018 h 10574897"/>
              <a:gd name="connsiteX1442" fmla="*/ 3640510 w 10584443"/>
              <a:gd name="connsiteY1442" fmla="*/ 494036 h 10574897"/>
              <a:gd name="connsiteX1443" fmla="*/ 5809876 w 10584443"/>
              <a:gd name="connsiteY1443" fmla="*/ 491997 h 10574897"/>
              <a:gd name="connsiteX1444" fmla="*/ 5812911 w 10584443"/>
              <a:gd name="connsiteY1444" fmla="*/ 493294 h 10574897"/>
              <a:gd name="connsiteX1445" fmla="*/ 5806940 w 10584443"/>
              <a:gd name="connsiteY1445" fmla="*/ 502629 h 10574897"/>
              <a:gd name="connsiteX1446" fmla="*/ 5908546 w 10584443"/>
              <a:gd name="connsiteY1446" fmla="*/ 520091 h 10574897"/>
              <a:gd name="connsiteX1447" fmla="*/ 5836374 w 10584443"/>
              <a:gd name="connsiteY1447" fmla="*/ 503324 h 10574897"/>
              <a:gd name="connsiteX1448" fmla="*/ 5812911 w 10584443"/>
              <a:gd name="connsiteY1448" fmla="*/ 493294 h 10574897"/>
              <a:gd name="connsiteX1449" fmla="*/ 5813302 w 10584443"/>
              <a:gd name="connsiteY1449" fmla="*/ 492683 h 10574897"/>
              <a:gd name="connsiteX1450" fmla="*/ 4451129 w 10584443"/>
              <a:gd name="connsiteY1450" fmla="*/ 489942 h 10574897"/>
              <a:gd name="connsiteX1451" fmla="*/ 4445648 w 10584443"/>
              <a:gd name="connsiteY1451" fmla="*/ 491997 h 10574897"/>
              <a:gd name="connsiteX1452" fmla="*/ 4367533 w 10584443"/>
              <a:gd name="connsiteY1452" fmla="*/ 515980 h 10574897"/>
              <a:gd name="connsiteX1453" fmla="*/ 4451129 w 10584443"/>
              <a:gd name="connsiteY1453" fmla="*/ 489942 h 10574897"/>
              <a:gd name="connsiteX1454" fmla="*/ 4553666 w 10584443"/>
              <a:gd name="connsiteY1454" fmla="*/ 486376 h 10574897"/>
              <a:gd name="connsiteX1455" fmla="*/ 4508686 w 10584443"/>
              <a:gd name="connsiteY1455" fmla="*/ 508442 h 10574897"/>
              <a:gd name="connsiteX1456" fmla="*/ 4582670 w 10584443"/>
              <a:gd name="connsiteY1456" fmla="*/ 489942 h 10574897"/>
              <a:gd name="connsiteX1457" fmla="*/ 4577189 w 10584443"/>
              <a:gd name="connsiteY1457" fmla="*/ 491312 h 10574897"/>
              <a:gd name="connsiteX1458" fmla="*/ 4553666 w 10584443"/>
              <a:gd name="connsiteY1458" fmla="*/ 486376 h 10574897"/>
              <a:gd name="connsiteX1459" fmla="*/ 3218975 w 10584443"/>
              <a:gd name="connsiteY1459" fmla="*/ 485739 h 10574897"/>
              <a:gd name="connsiteX1460" fmla="*/ 3159512 w 10584443"/>
              <a:gd name="connsiteY1460" fmla="*/ 513924 h 10574897"/>
              <a:gd name="connsiteX1461" fmla="*/ 3162253 w 10584443"/>
              <a:gd name="connsiteY1461" fmla="*/ 513924 h 10574897"/>
              <a:gd name="connsiteX1462" fmla="*/ 3247218 w 10584443"/>
              <a:gd name="connsiteY1462" fmla="*/ 491997 h 10574897"/>
              <a:gd name="connsiteX1463" fmla="*/ 3238236 w 10584443"/>
              <a:gd name="connsiteY1463" fmla="*/ 486173 h 10574897"/>
              <a:gd name="connsiteX1464" fmla="*/ 3218975 w 10584443"/>
              <a:gd name="connsiteY1464" fmla="*/ 485739 h 10574897"/>
              <a:gd name="connsiteX1465" fmla="*/ 6098348 w 10584443"/>
              <a:gd name="connsiteY1465" fmla="*/ 479664 h 10574897"/>
              <a:gd name="connsiteX1466" fmla="*/ 6070940 w 10584443"/>
              <a:gd name="connsiteY1466" fmla="*/ 509128 h 10574897"/>
              <a:gd name="connsiteX1467" fmla="*/ 6157276 w 10584443"/>
              <a:gd name="connsiteY1467" fmla="*/ 513239 h 10574897"/>
              <a:gd name="connsiteX1468" fmla="*/ 6166184 w 10584443"/>
              <a:gd name="connsiteY1468" fmla="*/ 550925 h 10574897"/>
              <a:gd name="connsiteX1469" fmla="*/ 6223056 w 10584443"/>
              <a:gd name="connsiteY1469" fmla="*/ 522146 h 10574897"/>
              <a:gd name="connsiteX1470" fmla="*/ 6098348 w 10584443"/>
              <a:gd name="connsiteY1470" fmla="*/ 479664 h 10574897"/>
              <a:gd name="connsiteX1471" fmla="*/ 4683396 w 10584443"/>
              <a:gd name="connsiteY1471" fmla="*/ 479664 h 10574897"/>
              <a:gd name="connsiteX1472" fmla="*/ 4683396 w 10584443"/>
              <a:gd name="connsiteY1472" fmla="*/ 503646 h 10574897"/>
              <a:gd name="connsiteX1473" fmla="*/ 4704637 w 10584443"/>
              <a:gd name="connsiteY1473" fmla="*/ 503646 h 10574897"/>
              <a:gd name="connsiteX1474" fmla="*/ 4683396 w 10584443"/>
              <a:gd name="connsiteY1474" fmla="*/ 479664 h 10574897"/>
              <a:gd name="connsiteX1475" fmla="*/ 4099609 w 10584443"/>
              <a:gd name="connsiteY1475" fmla="*/ 475546 h 10574897"/>
              <a:gd name="connsiteX1476" fmla="*/ 4057811 w 10584443"/>
              <a:gd name="connsiteY1476" fmla="*/ 524195 h 10574897"/>
              <a:gd name="connsiteX1477" fmla="*/ 4099609 w 10584443"/>
              <a:gd name="connsiteY1477" fmla="*/ 475546 h 10574897"/>
              <a:gd name="connsiteX1478" fmla="*/ 4804678 w 10584443"/>
              <a:gd name="connsiteY1478" fmla="*/ 474182 h 10574897"/>
              <a:gd name="connsiteX1479" fmla="*/ 4804678 w 10584443"/>
              <a:gd name="connsiteY1479" fmla="*/ 485830 h 10574897"/>
              <a:gd name="connsiteX1480" fmla="*/ 4833456 w 10584443"/>
              <a:gd name="connsiteY1480" fmla="*/ 478293 h 10574897"/>
              <a:gd name="connsiteX1481" fmla="*/ 3835120 w 10584443"/>
              <a:gd name="connsiteY1481" fmla="*/ 473490 h 10574897"/>
              <a:gd name="connsiteX1482" fmla="*/ 3822786 w 10584443"/>
              <a:gd name="connsiteY1482" fmla="*/ 512547 h 10574897"/>
              <a:gd name="connsiteX1483" fmla="*/ 3835120 w 10584443"/>
              <a:gd name="connsiteY1483" fmla="*/ 473490 h 10574897"/>
              <a:gd name="connsiteX1484" fmla="*/ 4902736 w 10584443"/>
              <a:gd name="connsiteY1484" fmla="*/ 463840 h 10574897"/>
              <a:gd name="connsiteX1485" fmla="*/ 4851957 w 10584443"/>
              <a:gd name="connsiteY1485" fmla="*/ 478293 h 10574897"/>
              <a:gd name="connsiteX1486" fmla="*/ 4848531 w 10584443"/>
              <a:gd name="connsiteY1486" fmla="*/ 479664 h 10574897"/>
              <a:gd name="connsiteX1487" fmla="*/ 4864976 w 10584443"/>
              <a:gd name="connsiteY1487" fmla="*/ 495423 h 10574897"/>
              <a:gd name="connsiteX1488" fmla="*/ 4920477 w 10584443"/>
              <a:gd name="connsiteY1488" fmla="*/ 470756 h 10574897"/>
              <a:gd name="connsiteX1489" fmla="*/ 4902736 w 10584443"/>
              <a:gd name="connsiteY1489" fmla="*/ 463840 h 10574897"/>
              <a:gd name="connsiteX1490" fmla="*/ 5927732 w 10584443"/>
              <a:gd name="connsiteY1490" fmla="*/ 460478 h 10574897"/>
              <a:gd name="connsiteX1491" fmla="*/ 5892786 w 10584443"/>
              <a:gd name="connsiteY1491" fmla="*/ 486516 h 10574897"/>
              <a:gd name="connsiteX1492" fmla="*/ 5927732 w 10584443"/>
              <a:gd name="connsiteY1492" fmla="*/ 460478 h 10574897"/>
              <a:gd name="connsiteX1493" fmla="*/ 5254086 w 10584443"/>
              <a:gd name="connsiteY1493" fmla="*/ 460292 h 10574897"/>
              <a:gd name="connsiteX1494" fmla="*/ 5269246 w 10584443"/>
              <a:gd name="connsiteY1494" fmla="*/ 472112 h 10574897"/>
              <a:gd name="connsiteX1495" fmla="*/ 5213744 w 10584443"/>
              <a:gd name="connsiteY1495" fmla="*/ 472112 h 10574897"/>
              <a:gd name="connsiteX1496" fmla="*/ 5254086 w 10584443"/>
              <a:gd name="connsiteY1496" fmla="*/ 460292 h 10574897"/>
              <a:gd name="connsiteX1497" fmla="*/ 4933496 w 10584443"/>
              <a:gd name="connsiteY1497" fmla="*/ 459107 h 10574897"/>
              <a:gd name="connsiteX1498" fmla="*/ 4913625 w 10584443"/>
              <a:gd name="connsiteY1498" fmla="*/ 494738 h 10574897"/>
              <a:gd name="connsiteX1499" fmla="*/ 4977350 w 10584443"/>
              <a:gd name="connsiteY1499" fmla="*/ 494738 h 10574897"/>
              <a:gd name="connsiteX1500" fmla="*/ 5014351 w 10584443"/>
              <a:gd name="connsiteY1500" fmla="*/ 462533 h 10574897"/>
              <a:gd name="connsiteX1501" fmla="*/ 4933496 w 10584443"/>
              <a:gd name="connsiteY1501" fmla="*/ 459107 h 10574897"/>
              <a:gd name="connsiteX1502" fmla="*/ 3980383 w 10584443"/>
              <a:gd name="connsiteY1502" fmla="*/ 457730 h 10574897"/>
              <a:gd name="connsiteX1503" fmla="*/ 3887881 w 10584443"/>
              <a:gd name="connsiteY1503" fmla="*/ 491305 h 10574897"/>
              <a:gd name="connsiteX1504" fmla="*/ 3884453 w 10584443"/>
              <a:gd name="connsiteY1504" fmla="*/ 473490 h 10574897"/>
              <a:gd name="connsiteX1505" fmla="*/ 3980383 w 10584443"/>
              <a:gd name="connsiteY1505" fmla="*/ 457730 h 10574897"/>
              <a:gd name="connsiteX1506" fmla="*/ 5863687 w 10584443"/>
              <a:gd name="connsiteY1506" fmla="*/ 457416 h 10574897"/>
              <a:gd name="connsiteX1507" fmla="*/ 5824951 w 10584443"/>
              <a:gd name="connsiteY1507" fmla="*/ 480349 h 10574897"/>
              <a:gd name="connsiteX1508" fmla="*/ 5889360 w 10584443"/>
              <a:gd name="connsiteY1508" fmla="*/ 494053 h 10574897"/>
              <a:gd name="connsiteX1509" fmla="*/ 5875388 w 10584443"/>
              <a:gd name="connsiteY1509" fmla="*/ 465820 h 10574897"/>
              <a:gd name="connsiteX1510" fmla="*/ 5878148 w 10584443"/>
              <a:gd name="connsiteY1510" fmla="*/ 458405 h 10574897"/>
              <a:gd name="connsiteX1511" fmla="*/ 5878397 w 10584443"/>
              <a:gd name="connsiteY1511" fmla="*/ 458422 h 10574897"/>
              <a:gd name="connsiteX1512" fmla="*/ 5878397 w 10584443"/>
              <a:gd name="connsiteY1512" fmla="*/ 457737 h 10574897"/>
              <a:gd name="connsiteX1513" fmla="*/ 5878148 w 10584443"/>
              <a:gd name="connsiteY1513" fmla="*/ 458405 h 10574897"/>
              <a:gd name="connsiteX1514" fmla="*/ 7022693 w 10584443"/>
              <a:gd name="connsiteY1514" fmla="*/ 456367 h 10574897"/>
              <a:gd name="connsiteX1515" fmla="*/ 7096696 w 10584443"/>
              <a:gd name="connsiteY1515" fmla="*/ 507072 h 10574897"/>
              <a:gd name="connsiteX1516" fmla="*/ 7119327 w 10584443"/>
              <a:gd name="connsiteY1516" fmla="*/ 499925 h 10574897"/>
              <a:gd name="connsiteX1517" fmla="*/ 7120678 w 10584443"/>
              <a:gd name="connsiteY1517" fmla="*/ 500905 h 10574897"/>
              <a:gd name="connsiteX1518" fmla="*/ 7122734 w 10584443"/>
              <a:gd name="connsiteY1518" fmla="*/ 498849 h 10574897"/>
              <a:gd name="connsiteX1519" fmla="*/ 7119327 w 10584443"/>
              <a:gd name="connsiteY1519" fmla="*/ 499925 h 10574897"/>
              <a:gd name="connsiteX1520" fmla="*/ 7098334 w 10584443"/>
              <a:gd name="connsiteY1520" fmla="*/ 484696 h 10574897"/>
              <a:gd name="connsiteX1521" fmla="*/ 7022693 w 10584443"/>
              <a:gd name="connsiteY1521" fmla="*/ 456367 h 10574897"/>
              <a:gd name="connsiteX1522" fmla="*/ 6115703 w 10584443"/>
              <a:gd name="connsiteY1522" fmla="*/ 441988 h 10574897"/>
              <a:gd name="connsiteX1523" fmla="*/ 6098348 w 10584443"/>
              <a:gd name="connsiteY1523" fmla="*/ 448144 h 10574897"/>
              <a:gd name="connsiteX1524" fmla="*/ 6123786 w 10584443"/>
              <a:gd name="connsiteY1524" fmla="*/ 461848 h 10574897"/>
              <a:gd name="connsiteX1525" fmla="*/ 6148535 w 10584443"/>
              <a:gd name="connsiteY1525" fmla="*/ 466692 h 10574897"/>
              <a:gd name="connsiteX1526" fmla="*/ 6148369 w 10584443"/>
              <a:gd name="connsiteY1526" fmla="*/ 467330 h 10574897"/>
              <a:gd name="connsiteX1527" fmla="*/ 6151795 w 10584443"/>
              <a:gd name="connsiteY1527" fmla="*/ 467330 h 10574897"/>
              <a:gd name="connsiteX1528" fmla="*/ 6148535 w 10584443"/>
              <a:gd name="connsiteY1528" fmla="*/ 466692 h 10574897"/>
              <a:gd name="connsiteX1529" fmla="*/ 6150671 w 10584443"/>
              <a:gd name="connsiteY1529" fmla="*/ 458454 h 10574897"/>
              <a:gd name="connsiteX1530" fmla="*/ 6115703 w 10584443"/>
              <a:gd name="connsiteY1530" fmla="*/ 441988 h 10574897"/>
              <a:gd name="connsiteX1531" fmla="*/ 7152197 w 10584443"/>
              <a:gd name="connsiteY1531" fmla="*/ 438533 h 10574897"/>
              <a:gd name="connsiteX1532" fmla="*/ 7340629 w 10584443"/>
              <a:gd name="connsiteY1532" fmla="*/ 531721 h 10574897"/>
              <a:gd name="connsiteX1533" fmla="*/ 7152197 w 10584443"/>
              <a:gd name="connsiteY1533" fmla="*/ 438533 h 10574897"/>
              <a:gd name="connsiteX1534" fmla="*/ 3877603 w 10584443"/>
              <a:gd name="connsiteY1534" fmla="*/ 430322 h 10574897"/>
              <a:gd name="connsiteX1535" fmla="*/ 3740561 w 10584443"/>
              <a:gd name="connsiteY1535" fmla="*/ 481713 h 10574897"/>
              <a:gd name="connsiteX1536" fmla="*/ 3877603 w 10584443"/>
              <a:gd name="connsiteY1536" fmla="*/ 430322 h 10574897"/>
              <a:gd name="connsiteX1537" fmla="*/ 4675858 w 10584443"/>
              <a:gd name="connsiteY1537" fmla="*/ 428586 h 10574897"/>
              <a:gd name="connsiteX1538" fmla="*/ 4627894 w 10584443"/>
              <a:gd name="connsiteY1538" fmla="*/ 436496 h 10574897"/>
              <a:gd name="connsiteX1539" fmla="*/ 4622413 w 10584443"/>
              <a:gd name="connsiteY1539" fmla="*/ 437866 h 10574897"/>
              <a:gd name="connsiteX1540" fmla="*/ 4656672 w 10584443"/>
              <a:gd name="connsiteY1540" fmla="*/ 445403 h 10574897"/>
              <a:gd name="connsiteX1541" fmla="*/ 4581985 w 10584443"/>
              <a:gd name="connsiteY1541" fmla="*/ 470756 h 10574897"/>
              <a:gd name="connsiteX1542" fmla="*/ 4600485 w 10584443"/>
              <a:gd name="connsiteY1542" fmla="*/ 491997 h 10574897"/>
              <a:gd name="connsiteX1543" fmla="*/ 4625837 w 10584443"/>
              <a:gd name="connsiteY1543" fmla="*/ 481719 h 10574897"/>
              <a:gd name="connsiteX1544" fmla="*/ 4694359 w 10584443"/>
              <a:gd name="connsiteY1544" fmla="*/ 441292 h 10574897"/>
              <a:gd name="connsiteX1545" fmla="*/ 4699841 w 10584443"/>
              <a:gd name="connsiteY1545" fmla="*/ 449514 h 10574897"/>
              <a:gd name="connsiteX1546" fmla="*/ 4723823 w 10584443"/>
              <a:gd name="connsiteY1546" fmla="*/ 436496 h 10574897"/>
              <a:gd name="connsiteX1547" fmla="*/ 4675858 w 10584443"/>
              <a:gd name="connsiteY1547" fmla="*/ 428586 h 10574897"/>
              <a:gd name="connsiteX1548" fmla="*/ 4933496 w 10584443"/>
              <a:gd name="connsiteY1548" fmla="*/ 427588 h 10574897"/>
              <a:gd name="connsiteX1549" fmla="*/ 4942405 w 10584443"/>
              <a:gd name="connsiteY1549" fmla="*/ 438551 h 10574897"/>
              <a:gd name="connsiteX1550" fmla="*/ 4943775 w 10584443"/>
              <a:gd name="connsiteY1550" fmla="*/ 438551 h 10574897"/>
              <a:gd name="connsiteX1551" fmla="*/ 4933496 w 10584443"/>
              <a:gd name="connsiteY1551" fmla="*/ 427588 h 10574897"/>
              <a:gd name="connsiteX1552" fmla="*/ 5331600 w 10584443"/>
              <a:gd name="connsiteY1552" fmla="*/ 420728 h 10574897"/>
              <a:gd name="connsiteX1553" fmla="*/ 5300081 w 10584443"/>
              <a:gd name="connsiteY1553" fmla="*/ 450192 h 10574897"/>
              <a:gd name="connsiteX1554" fmla="*/ 5331600 w 10584443"/>
              <a:gd name="connsiteY1554" fmla="*/ 420728 h 10574897"/>
              <a:gd name="connsiteX1555" fmla="*/ 4893821 w 10584443"/>
              <a:gd name="connsiteY1555" fmla="*/ 416692 h 10574897"/>
              <a:gd name="connsiteX1556" fmla="*/ 4870457 w 10584443"/>
              <a:gd name="connsiteY1556" fmla="*/ 424847 h 10574897"/>
              <a:gd name="connsiteX1557" fmla="*/ 4917738 w 10584443"/>
              <a:gd name="connsiteY1557" fmla="*/ 447459 h 10574897"/>
              <a:gd name="connsiteX1558" fmla="*/ 4909514 w 10584443"/>
              <a:gd name="connsiteY1558" fmla="*/ 425532 h 10574897"/>
              <a:gd name="connsiteX1559" fmla="*/ 4920477 w 10584443"/>
              <a:gd name="connsiteY1559" fmla="*/ 419365 h 10574897"/>
              <a:gd name="connsiteX1560" fmla="*/ 4918422 w 10584443"/>
              <a:gd name="connsiteY1560" fmla="*/ 419365 h 10574897"/>
              <a:gd name="connsiteX1561" fmla="*/ 4893821 w 10584443"/>
              <a:gd name="connsiteY1561" fmla="*/ 416692 h 10574897"/>
              <a:gd name="connsiteX1562" fmla="*/ 5886630 w 10584443"/>
              <a:gd name="connsiteY1562" fmla="*/ 412310 h 10574897"/>
              <a:gd name="connsiteX1563" fmla="*/ 5868119 w 10584443"/>
              <a:gd name="connsiteY1563" fmla="*/ 417995 h 10574897"/>
              <a:gd name="connsiteX1564" fmla="*/ 5892786 w 10584443"/>
              <a:gd name="connsiteY1564" fmla="*/ 437866 h 10574897"/>
              <a:gd name="connsiteX1565" fmla="*/ 5936639 w 10584443"/>
              <a:gd name="connsiteY1565" fmla="*/ 424162 h 10574897"/>
              <a:gd name="connsiteX1566" fmla="*/ 5886630 w 10584443"/>
              <a:gd name="connsiteY1566" fmla="*/ 412310 h 10574897"/>
              <a:gd name="connsiteX1567" fmla="*/ 4047524 w 10584443"/>
              <a:gd name="connsiteY1567" fmla="*/ 405644 h 10574897"/>
              <a:gd name="connsiteX1568" fmla="*/ 3979003 w 10584443"/>
              <a:gd name="connsiteY1568" fmla="*/ 449497 h 10574897"/>
              <a:gd name="connsiteX1569" fmla="*/ 3999559 w 10584443"/>
              <a:gd name="connsiteY1569" fmla="*/ 411811 h 10574897"/>
              <a:gd name="connsiteX1570" fmla="*/ 4047524 w 10584443"/>
              <a:gd name="connsiteY1570" fmla="*/ 405644 h 10574897"/>
              <a:gd name="connsiteX1571" fmla="*/ 6893189 w 10584443"/>
              <a:gd name="connsiteY1571" fmla="*/ 403606 h 10574897"/>
              <a:gd name="connsiteX1572" fmla="*/ 6987063 w 10584443"/>
              <a:gd name="connsiteY1572" fmla="*/ 460478 h 10574897"/>
              <a:gd name="connsiteX1573" fmla="*/ 6967877 w 10584443"/>
              <a:gd name="connsiteY1573" fmla="*/ 430329 h 10574897"/>
              <a:gd name="connsiteX1574" fmla="*/ 7042565 w 10584443"/>
              <a:gd name="connsiteY1574" fmla="*/ 434440 h 10574897"/>
              <a:gd name="connsiteX1575" fmla="*/ 6893189 w 10584443"/>
              <a:gd name="connsiteY1575" fmla="*/ 403606 h 10574897"/>
              <a:gd name="connsiteX1576" fmla="*/ 6408376 w 10584443"/>
              <a:gd name="connsiteY1576" fmla="*/ 395625 h 10574897"/>
              <a:gd name="connsiteX1577" fmla="*/ 6372432 w 10584443"/>
              <a:gd name="connsiteY1577" fmla="*/ 398809 h 10574897"/>
              <a:gd name="connsiteX1578" fmla="*/ 6440952 w 10584443"/>
              <a:gd name="connsiteY1578" fmla="*/ 411143 h 10574897"/>
              <a:gd name="connsiteX1579" fmla="*/ 6408376 w 10584443"/>
              <a:gd name="connsiteY1579" fmla="*/ 395625 h 10574897"/>
              <a:gd name="connsiteX1580" fmla="*/ 5211004 w 10584443"/>
              <a:gd name="connsiteY1580" fmla="*/ 389199 h 10574897"/>
              <a:gd name="connsiteX1581" fmla="*/ 5170577 w 10584443"/>
              <a:gd name="connsiteY1581" fmla="*/ 424145 h 10574897"/>
              <a:gd name="connsiteX1582" fmla="*/ 5191817 w 10584443"/>
              <a:gd name="connsiteY1582" fmla="*/ 398107 h 10574897"/>
              <a:gd name="connsiteX1583" fmla="*/ 5182225 w 10584443"/>
              <a:gd name="connsiteY1583" fmla="*/ 393310 h 10574897"/>
              <a:gd name="connsiteX1584" fmla="*/ 5211004 w 10584443"/>
              <a:gd name="connsiteY1584" fmla="*/ 389199 h 10574897"/>
              <a:gd name="connsiteX1585" fmla="*/ 3594758 w 10584443"/>
              <a:gd name="connsiteY1585" fmla="*/ 389023 h 10574897"/>
              <a:gd name="connsiteX1586" fmla="*/ 3455521 w 10584443"/>
              <a:gd name="connsiteY1586" fmla="*/ 457052 h 10574897"/>
              <a:gd name="connsiteX1587" fmla="*/ 3537746 w 10584443"/>
              <a:gd name="connsiteY1587" fmla="*/ 457052 h 10574897"/>
              <a:gd name="connsiteX1588" fmla="*/ 3502116 w 10584443"/>
              <a:gd name="connsiteY1588" fmla="*/ 436496 h 10574897"/>
              <a:gd name="connsiteX1589" fmla="*/ 3599415 w 10584443"/>
              <a:gd name="connsiteY1589" fmla="*/ 414569 h 10574897"/>
              <a:gd name="connsiteX1590" fmla="*/ 3602156 w 10584443"/>
              <a:gd name="connsiteY1590" fmla="*/ 414569 h 10574897"/>
              <a:gd name="connsiteX1591" fmla="*/ 3625454 w 10584443"/>
              <a:gd name="connsiteY1591" fmla="*/ 393327 h 10574897"/>
              <a:gd name="connsiteX1592" fmla="*/ 3594758 w 10584443"/>
              <a:gd name="connsiteY1592" fmla="*/ 389023 h 10574897"/>
              <a:gd name="connsiteX1593" fmla="*/ 3874270 w 10584443"/>
              <a:gd name="connsiteY1593" fmla="*/ 369259 h 10574897"/>
              <a:gd name="connsiteX1594" fmla="*/ 3836498 w 10584443"/>
              <a:gd name="connsiteY1594" fmla="*/ 381679 h 10574897"/>
              <a:gd name="connsiteX1595" fmla="*/ 3837182 w 10584443"/>
              <a:gd name="connsiteY1595" fmla="*/ 381679 h 10574897"/>
              <a:gd name="connsiteX1596" fmla="*/ 3914611 w 10584443"/>
              <a:gd name="connsiteY1596" fmla="*/ 370716 h 10574897"/>
              <a:gd name="connsiteX1597" fmla="*/ 3874270 w 10584443"/>
              <a:gd name="connsiteY1597" fmla="*/ 369259 h 10574897"/>
              <a:gd name="connsiteX1598" fmla="*/ 3770717 w 10584443"/>
              <a:gd name="connsiteY1598" fmla="*/ 354271 h 10574897"/>
              <a:gd name="connsiteX1599" fmla="*/ 3693290 w 10584443"/>
              <a:gd name="connsiteY1599" fmla="*/ 376197 h 10574897"/>
              <a:gd name="connsiteX1600" fmla="*/ 3754272 w 10584443"/>
              <a:gd name="connsiteY1600" fmla="*/ 376197 h 10574897"/>
              <a:gd name="connsiteX1601" fmla="*/ 3757013 w 10584443"/>
              <a:gd name="connsiteY1601" fmla="*/ 376197 h 10574897"/>
              <a:gd name="connsiteX1602" fmla="*/ 3770717 w 10584443"/>
              <a:gd name="connsiteY1602" fmla="*/ 354271 h 10574897"/>
              <a:gd name="connsiteX1603" fmla="*/ 6752037 w 10584443"/>
              <a:gd name="connsiteY1603" fmla="*/ 353585 h 10574897"/>
              <a:gd name="connsiteX1604" fmla="*/ 6760944 w 10584443"/>
              <a:gd name="connsiteY1604" fmla="*/ 383735 h 10574897"/>
              <a:gd name="connsiteX1605" fmla="*/ 6821243 w 10584443"/>
              <a:gd name="connsiteY1605" fmla="*/ 393327 h 10574897"/>
              <a:gd name="connsiteX1606" fmla="*/ 6876744 w 10584443"/>
              <a:gd name="connsiteY1606" fmla="*/ 365234 h 10574897"/>
              <a:gd name="connsiteX1607" fmla="*/ 6752037 w 10584443"/>
              <a:gd name="connsiteY1607" fmla="*/ 353585 h 10574897"/>
              <a:gd name="connsiteX1608" fmla="*/ 4658620 w 10584443"/>
              <a:gd name="connsiteY1608" fmla="*/ 349360 h 10574897"/>
              <a:gd name="connsiteX1609" fmla="*/ 4668319 w 10584443"/>
              <a:gd name="connsiteY1609" fmla="*/ 358375 h 10574897"/>
              <a:gd name="connsiteX1610" fmla="*/ 4621040 w 10584443"/>
              <a:gd name="connsiteY1610" fmla="*/ 385784 h 10574897"/>
              <a:gd name="connsiteX1611" fmla="*/ 4658620 w 10584443"/>
              <a:gd name="connsiteY1611" fmla="*/ 349360 h 10574897"/>
              <a:gd name="connsiteX1612" fmla="*/ 4754655 w 10584443"/>
              <a:gd name="connsiteY1612" fmla="*/ 342615 h 10574897"/>
              <a:gd name="connsiteX1613" fmla="*/ 4669004 w 10584443"/>
              <a:gd name="connsiteY1613" fmla="*/ 364542 h 10574897"/>
              <a:gd name="connsiteX1614" fmla="*/ 4754655 w 10584443"/>
              <a:gd name="connsiteY1614" fmla="*/ 342615 h 10574897"/>
              <a:gd name="connsiteX1615" fmla="*/ 6913060 w 10584443"/>
              <a:gd name="connsiteY1615" fmla="*/ 308344 h 10574897"/>
              <a:gd name="connsiteX1616" fmla="*/ 6928820 w 10584443"/>
              <a:gd name="connsiteY1616" fmla="*/ 346716 h 10574897"/>
              <a:gd name="connsiteX1617" fmla="*/ 7050101 w 10584443"/>
              <a:gd name="connsiteY1617" fmla="*/ 372068 h 10574897"/>
              <a:gd name="connsiteX1618" fmla="*/ 7133011 w 10584443"/>
              <a:gd name="connsiteY1618" fmla="*/ 430996 h 10574897"/>
              <a:gd name="connsiteX1619" fmla="*/ 6844539 w 10584443"/>
              <a:gd name="connsiteY1619" fmla="*/ 313826 h 10574897"/>
              <a:gd name="connsiteX1620" fmla="*/ 6913060 w 10584443"/>
              <a:gd name="connsiteY1620" fmla="*/ 308344 h 10574897"/>
              <a:gd name="connsiteX1621" fmla="*/ 4179786 w 10584443"/>
              <a:gd name="connsiteY1621" fmla="*/ 307676 h 10574897"/>
              <a:gd name="connsiteX1622" fmla="*/ 4131821 w 10584443"/>
              <a:gd name="connsiteY1622" fmla="*/ 342622 h 10574897"/>
              <a:gd name="connsiteX1623" fmla="*/ 4179786 w 10584443"/>
              <a:gd name="connsiteY1623" fmla="*/ 307676 h 10574897"/>
              <a:gd name="connsiteX1624" fmla="*/ 4530596 w 10584443"/>
              <a:gd name="connsiteY1624" fmla="*/ 296713 h 10574897"/>
              <a:gd name="connsiteX1625" fmla="*/ 4483333 w 10584443"/>
              <a:gd name="connsiteY1625" fmla="*/ 325492 h 10574897"/>
              <a:gd name="connsiteX1626" fmla="*/ 4522372 w 10584443"/>
              <a:gd name="connsiteY1626" fmla="*/ 325492 h 10574897"/>
              <a:gd name="connsiteX1627" fmla="*/ 4530596 w 10584443"/>
              <a:gd name="connsiteY1627" fmla="*/ 296713 h 10574897"/>
              <a:gd name="connsiteX1628" fmla="*/ 5990086 w 10584443"/>
              <a:gd name="connsiteY1628" fmla="*/ 283557 h 10574897"/>
              <a:gd name="connsiteX1629" fmla="*/ 5950343 w 10584443"/>
              <a:gd name="connsiteY1629" fmla="*/ 290546 h 10574897"/>
              <a:gd name="connsiteX1630" fmla="*/ 6029828 w 10584443"/>
              <a:gd name="connsiteY1630" fmla="*/ 290546 h 10574897"/>
              <a:gd name="connsiteX1631" fmla="*/ 5990086 w 10584443"/>
              <a:gd name="connsiteY1631" fmla="*/ 283557 h 10574897"/>
              <a:gd name="connsiteX1632" fmla="*/ 6764272 w 10584443"/>
              <a:gd name="connsiteY1632" fmla="*/ 278778 h 10574897"/>
              <a:gd name="connsiteX1633" fmla="*/ 6813020 w 10584443"/>
              <a:gd name="connsiteY1633" fmla="*/ 285742 h 10574897"/>
              <a:gd name="connsiteX1634" fmla="*/ 6811657 w 10584443"/>
              <a:gd name="connsiteY1634" fmla="*/ 286943 h 10574897"/>
              <a:gd name="connsiteX1635" fmla="*/ 6715035 w 10584443"/>
              <a:gd name="connsiteY1635" fmla="*/ 279575 h 10574897"/>
              <a:gd name="connsiteX1636" fmla="*/ 6764272 w 10584443"/>
              <a:gd name="connsiteY1636" fmla="*/ 278778 h 10574897"/>
              <a:gd name="connsiteX1637" fmla="*/ 6842483 w 10584443"/>
              <a:gd name="connsiteY1637" fmla="*/ 267231 h 10574897"/>
              <a:gd name="connsiteX1638" fmla="*/ 6915800 w 10584443"/>
              <a:gd name="connsiteY1638" fmla="*/ 277509 h 10574897"/>
              <a:gd name="connsiteX1639" fmla="*/ 6954857 w 10584443"/>
              <a:gd name="connsiteY1639" fmla="*/ 314510 h 10574897"/>
              <a:gd name="connsiteX1640" fmla="*/ 6842483 w 10584443"/>
              <a:gd name="connsiteY1640" fmla="*/ 267231 h 10574897"/>
              <a:gd name="connsiteX1641" fmla="*/ 5793431 w 10584443"/>
              <a:gd name="connsiteY1641" fmla="*/ 256971 h 10574897"/>
              <a:gd name="connsiteX1642" fmla="*/ 5793431 w 10584443"/>
              <a:gd name="connsiteY1642" fmla="*/ 257656 h 10574897"/>
              <a:gd name="connsiteX1643" fmla="*/ 5938695 w 10584443"/>
              <a:gd name="connsiteY1643" fmla="*/ 280953 h 10574897"/>
              <a:gd name="connsiteX1644" fmla="*/ 5793431 w 10584443"/>
              <a:gd name="connsiteY1644" fmla="*/ 256971 h 10574897"/>
              <a:gd name="connsiteX1645" fmla="*/ 3863905 w 10584443"/>
              <a:gd name="connsiteY1645" fmla="*/ 243952 h 10574897"/>
              <a:gd name="connsiteX1646" fmla="*/ 3862438 w 10584443"/>
              <a:gd name="connsiteY1646" fmla="*/ 244292 h 10574897"/>
              <a:gd name="connsiteX1647" fmla="*/ 3788808 w 10584443"/>
              <a:gd name="connsiteY1647" fmla="*/ 250234 h 10574897"/>
              <a:gd name="connsiteX1648" fmla="*/ 3715900 w 10584443"/>
              <a:gd name="connsiteY1648" fmla="*/ 278213 h 10574897"/>
              <a:gd name="connsiteX1649" fmla="*/ 3862438 w 10584443"/>
              <a:gd name="connsiteY1649" fmla="*/ 244292 h 10574897"/>
              <a:gd name="connsiteX1650" fmla="*/ 3866646 w 10584443"/>
              <a:gd name="connsiteY1650" fmla="*/ 243952 h 10574897"/>
              <a:gd name="connsiteX1651" fmla="*/ 5770884 w 10584443"/>
              <a:gd name="connsiteY1651" fmla="*/ 242518 h 10574897"/>
              <a:gd name="connsiteX1652" fmla="*/ 5694761 w 10584443"/>
              <a:gd name="connsiteY1652" fmla="*/ 256971 h 10574897"/>
              <a:gd name="connsiteX1653" fmla="*/ 5795487 w 10584443"/>
              <a:gd name="connsiteY1653" fmla="*/ 248749 h 10574897"/>
              <a:gd name="connsiteX1654" fmla="*/ 5770884 w 10584443"/>
              <a:gd name="connsiteY1654" fmla="*/ 242518 h 10574897"/>
              <a:gd name="connsiteX1655" fmla="*/ 4359311 w 10584443"/>
              <a:gd name="connsiteY1655" fmla="*/ 224766 h 10574897"/>
              <a:gd name="connsiteX1656" fmla="*/ 4352459 w 10584443"/>
              <a:gd name="connsiteY1656" fmla="*/ 274101 h 10574897"/>
              <a:gd name="connsiteX1657" fmla="*/ 4352459 w 10584443"/>
              <a:gd name="connsiteY1657" fmla="*/ 267934 h 10574897"/>
              <a:gd name="connsiteX1658" fmla="*/ 4359311 w 10584443"/>
              <a:gd name="connsiteY1658" fmla="*/ 224766 h 10574897"/>
              <a:gd name="connsiteX1659" fmla="*/ 4095505 w 10584443"/>
              <a:gd name="connsiteY1659" fmla="*/ 222027 h 10574897"/>
              <a:gd name="connsiteX1660" fmla="*/ 4098033 w 10584443"/>
              <a:gd name="connsiteY1660" fmla="*/ 222239 h 10574897"/>
              <a:gd name="connsiteX1661" fmla="*/ 4078386 w 10584443"/>
              <a:gd name="connsiteY1661" fmla="*/ 241811 h 10574897"/>
              <a:gd name="connsiteX1662" fmla="*/ 4011225 w 10584443"/>
              <a:gd name="connsiteY1662" fmla="*/ 279583 h 10574897"/>
              <a:gd name="connsiteX1663" fmla="*/ 4167453 w 10584443"/>
              <a:gd name="connsiteY1663" fmla="*/ 237785 h 10574897"/>
              <a:gd name="connsiteX1664" fmla="*/ 4089339 w 10584443"/>
              <a:gd name="connsiteY1664" fmla="*/ 254230 h 10574897"/>
              <a:gd name="connsiteX1665" fmla="*/ 4109911 w 10584443"/>
              <a:gd name="connsiteY1665" fmla="*/ 223241 h 10574897"/>
              <a:gd name="connsiteX1666" fmla="*/ 4098033 w 10584443"/>
              <a:gd name="connsiteY1666" fmla="*/ 222239 h 10574897"/>
              <a:gd name="connsiteX1667" fmla="*/ 4098247 w 10584443"/>
              <a:gd name="connsiteY1667" fmla="*/ 222027 h 10574897"/>
              <a:gd name="connsiteX1668" fmla="*/ 5572794 w 10584443"/>
              <a:gd name="connsiteY1668" fmla="*/ 217915 h 10574897"/>
              <a:gd name="connsiteX1669" fmla="*/ 5517764 w 10584443"/>
              <a:gd name="connsiteY1669" fmla="*/ 237654 h 10574897"/>
              <a:gd name="connsiteX1670" fmla="*/ 5509755 w 10584443"/>
              <a:gd name="connsiteY1670" fmla="*/ 237100 h 10574897"/>
              <a:gd name="connsiteX1671" fmla="*/ 5509755 w 10584443"/>
              <a:gd name="connsiteY1671" fmla="*/ 240526 h 10574897"/>
              <a:gd name="connsiteX1672" fmla="*/ 5517764 w 10584443"/>
              <a:gd name="connsiteY1672" fmla="*/ 237654 h 10574897"/>
              <a:gd name="connsiteX1673" fmla="*/ 5584044 w 10584443"/>
              <a:gd name="connsiteY1673" fmla="*/ 242232 h 10574897"/>
              <a:gd name="connsiteX1674" fmla="*/ 5658445 w 10584443"/>
              <a:gd name="connsiteY1674" fmla="*/ 239156 h 10574897"/>
              <a:gd name="connsiteX1675" fmla="*/ 5572794 w 10584443"/>
              <a:gd name="connsiteY1675" fmla="*/ 217915 h 10574897"/>
              <a:gd name="connsiteX1676" fmla="*/ 4724273 w 10584443"/>
              <a:gd name="connsiteY1676" fmla="*/ 210206 h 10574897"/>
              <a:gd name="connsiteX1677" fmla="*/ 4678599 w 10584443"/>
              <a:gd name="connsiteY1677" fmla="*/ 230248 h 10574897"/>
              <a:gd name="connsiteX1678" fmla="*/ 4727934 w 10584443"/>
              <a:gd name="connsiteY1678" fmla="*/ 238470 h 10574897"/>
              <a:gd name="connsiteX1679" fmla="*/ 4747121 w 10584443"/>
              <a:gd name="connsiteY1679" fmla="*/ 210377 h 10574897"/>
              <a:gd name="connsiteX1680" fmla="*/ 4724273 w 10584443"/>
              <a:gd name="connsiteY1680" fmla="*/ 210206 h 10574897"/>
              <a:gd name="connsiteX1681" fmla="*/ 4527168 w 10584443"/>
              <a:gd name="connsiteY1681" fmla="*/ 189136 h 10574897"/>
              <a:gd name="connsiteX1682" fmla="*/ 4399052 w 10584443"/>
              <a:gd name="connsiteY1682" fmla="*/ 220655 h 10574897"/>
              <a:gd name="connsiteX1683" fmla="*/ 4488815 w 10584443"/>
              <a:gd name="connsiteY1683" fmla="*/ 228878 h 10574897"/>
              <a:gd name="connsiteX1684" fmla="*/ 4577189 w 10584443"/>
              <a:gd name="connsiteY1684" fmla="*/ 196673 h 10574897"/>
              <a:gd name="connsiteX1685" fmla="*/ 4527168 w 10584443"/>
              <a:gd name="connsiteY1685" fmla="*/ 189136 h 10574897"/>
              <a:gd name="connsiteX1686" fmla="*/ 5092465 w 10584443"/>
              <a:gd name="connsiteY1686" fmla="*/ 183654 h 10574897"/>
              <a:gd name="connsiteX1687" fmla="*/ 5080816 w 10584443"/>
              <a:gd name="connsiteY1687" fmla="*/ 205582 h 10574897"/>
              <a:gd name="connsiteX1688" fmla="*/ 5160985 w 10584443"/>
              <a:gd name="connsiteY1688" fmla="*/ 195988 h 10574897"/>
              <a:gd name="connsiteX1689" fmla="*/ 5092465 w 10584443"/>
              <a:gd name="connsiteY1689" fmla="*/ 183654 h 10574897"/>
              <a:gd name="connsiteX1690" fmla="*/ 4757454 w 10584443"/>
              <a:gd name="connsiteY1690" fmla="*/ 183539 h 10574897"/>
              <a:gd name="connsiteX1691" fmla="*/ 4597059 w 10584443"/>
              <a:gd name="connsiteY1691" fmla="*/ 205582 h 10574897"/>
              <a:gd name="connsiteX1692" fmla="*/ 4802623 w 10584443"/>
              <a:gd name="connsiteY1692" fmla="*/ 205582 h 10574897"/>
              <a:gd name="connsiteX1693" fmla="*/ 4757454 w 10584443"/>
              <a:gd name="connsiteY1693" fmla="*/ 183539 h 10574897"/>
              <a:gd name="connsiteX1694" fmla="*/ 6323096 w 10584443"/>
              <a:gd name="connsiteY1694" fmla="*/ 155543 h 10574897"/>
              <a:gd name="connsiteX1695" fmla="*/ 6438896 w 10584443"/>
              <a:gd name="connsiteY1695" fmla="*/ 190489 h 10574897"/>
              <a:gd name="connsiteX1696" fmla="*/ 6323096 w 10584443"/>
              <a:gd name="connsiteY1696" fmla="*/ 155543 h 10574897"/>
              <a:gd name="connsiteX1697" fmla="*/ 6072309 w 10584443"/>
              <a:gd name="connsiteY1697" fmla="*/ 151434 h 10574897"/>
              <a:gd name="connsiteX1698" fmla="*/ 6346393 w 10584443"/>
              <a:gd name="connsiteY1698" fmla="*/ 213788 h 10574897"/>
              <a:gd name="connsiteX1699" fmla="*/ 6013382 w 10584443"/>
              <a:gd name="connsiteY1699" fmla="*/ 182268 h 10574897"/>
              <a:gd name="connsiteX1700" fmla="*/ 6004420 w 10584443"/>
              <a:gd name="connsiteY1700" fmla="*/ 172150 h 10574897"/>
              <a:gd name="connsiteX1701" fmla="*/ 6006530 w 10584443"/>
              <a:gd name="connsiteY1701" fmla="*/ 167879 h 10574897"/>
              <a:gd name="connsiteX1702" fmla="*/ 6087384 w 10584443"/>
              <a:gd name="connsiteY1702" fmla="*/ 171990 h 10574897"/>
              <a:gd name="connsiteX1703" fmla="*/ 6072309 w 10584443"/>
              <a:gd name="connsiteY1703" fmla="*/ 151434 h 10574897"/>
              <a:gd name="connsiteX1704" fmla="*/ 4464816 w 10584443"/>
              <a:gd name="connsiteY1704" fmla="*/ 135673 h 10574897"/>
              <a:gd name="connsiteX1705" fmla="*/ 4505929 w 10584443"/>
              <a:gd name="connsiteY1705" fmla="*/ 147322 h 10574897"/>
              <a:gd name="connsiteX1706" fmla="*/ 4486743 w 10584443"/>
              <a:gd name="connsiteY1706" fmla="*/ 167878 h 10574897"/>
              <a:gd name="connsiteX1707" fmla="*/ 4457279 w 10584443"/>
              <a:gd name="connsiteY1707" fmla="*/ 185008 h 10574897"/>
              <a:gd name="connsiteX1708" fmla="*/ 4425759 w 10584443"/>
              <a:gd name="connsiteY1708" fmla="*/ 158970 h 10574897"/>
              <a:gd name="connsiteX1709" fmla="*/ 4464816 w 10584443"/>
              <a:gd name="connsiteY1709" fmla="*/ 135673 h 10574897"/>
              <a:gd name="connsiteX1710" fmla="*/ 5036963 w 10584443"/>
              <a:gd name="connsiteY1710" fmla="*/ 88411 h 10574897"/>
              <a:gd name="connsiteX1711" fmla="*/ 5305563 w 10584443"/>
              <a:gd name="connsiteY1711" fmla="*/ 98004 h 10574897"/>
              <a:gd name="connsiteX1712" fmla="*/ 5511125 w 10584443"/>
              <a:gd name="connsiteY1712" fmla="*/ 141172 h 10574897"/>
              <a:gd name="connsiteX1713" fmla="*/ 5615277 w 10584443"/>
              <a:gd name="connsiteY1713" fmla="*/ 121986 h 10574897"/>
              <a:gd name="connsiteX1714" fmla="*/ 5736559 w 10584443"/>
              <a:gd name="connsiteY1714" fmla="*/ 121986 h 10574897"/>
              <a:gd name="connsiteX1715" fmla="*/ 5867433 w 10584443"/>
              <a:gd name="connsiteY1715" fmla="*/ 132263 h 10574897"/>
              <a:gd name="connsiteX1716" fmla="*/ 5850988 w 10584443"/>
              <a:gd name="connsiteY1716" fmla="*/ 160357 h 10574897"/>
              <a:gd name="connsiteX1717" fmla="*/ 5926361 w 10584443"/>
              <a:gd name="connsiteY1717" fmla="*/ 189136 h 10574897"/>
              <a:gd name="connsiteX1718" fmla="*/ 6007216 w 10584443"/>
              <a:gd name="connsiteY1718" fmla="*/ 189136 h 10574897"/>
              <a:gd name="connsiteX1719" fmla="*/ 5983234 w 10584443"/>
              <a:gd name="connsiteY1719" fmla="*/ 202840 h 10574897"/>
              <a:gd name="connsiteX1720" fmla="*/ 6575938 w 10584443"/>
              <a:gd name="connsiteY1720" fmla="*/ 300824 h 10574897"/>
              <a:gd name="connsiteX1721" fmla="*/ 6415599 w 10584443"/>
              <a:gd name="connsiteY1721" fmla="*/ 246693 h 10574897"/>
              <a:gd name="connsiteX1722" fmla="*/ 6445749 w 10584443"/>
              <a:gd name="connsiteY1722" fmla="*/ 250119 h 10574897"/>
              <a:gd name="connsiteX1723" fmla="*/ 6384765 w 10584443"/>
              <a:gd name="connsiteY1723" fmla="*/ 243952 h 10574897"/>
              <a:gd name="connsiteX1724" fmla="*/ 6390247 w 10584443"/>
              <a:gd name="connsiteY1724" fmla="*/ 195302 h 10574897"/>
              <a:gd name="connsiteX1725" fmla="*/ 6582790 w 10584443"/>
              <a:gd name="connsiteY1725" fmla="*/ 253545 h 10574897"/>
              <a:gd name="connsiteX1726" fmla="*/ 6657478 w 10584443"/>
              <a:gd name="connsiteY1726" fmla="*/ 283009 h 10574897"/>
              <a:gd name="connsiteX1727" fmla="*/ 6612254 w 10584443"/>
              <a:gd name="connsiteY1727" fmla="*/ 287805 h 10574897"/>
              <a:gd name="connsiteX1728" fmla="*/ 6700646 w 10584443"/>
              <a:gd name="connsiteY1728" fmla="*/ 309732 h 10574897"/>
              <a:gd name="connsiteX1729" fmla="*/ 6695850 w 10584443"/>
              <a:gd name="connsiteY1729" fmla="*/ 294658 h 10574897"/>
              <a:gd name="connsiteX1730" fmla="*/ 6660219 w 10584443"/>
              <a:gd name="connsiteY1730" fmla="*/ 329603 h 10574897"/>
              <a:gd name="connsiteX1731" fmla="*/ 6584160 w 10584443"/>
              <a:gd name="connsiteY1731" fmla="*/ 307676 h 10574897"/>
              <a:gd name="connsiteX1732" fmla="*/ 6584160 w 10584443"/>
              <a:gd name="connsiteY1732" fmla="*/ 353585 h 10574897"/>
              <a:gd name="connsiteX1733" fmla="*/ 6652681 w 10584443"/>
              <a:gd name="connsiteY1733" fmla="*/ 369345 h 10574897"/>
              <a:gd name="connsiteX1734" fmla="*/ 6904153 w 10584443"/>
              <a:gd name="connsiteY1734" fmla="*/ 361123 h 10574897"/>
              <a:gd name="connsiteX1735" fmla="*/ 6934302 w 10584443"/>
              <a:gd name="connsiteY1735" fmla="*/ 390587 h 10574897"/>
              <a:gd name="connsiteX1736" fmla="*/ 7085048 w 10584443"/>
              <a:gd name="connsiteY1736" fmla="*/ 445403 h 10574897"/>
              <a:gd name="connsiteX1737" fmla="*/ 7047361 w 10584443"/>
              <a:gd name="connsiteY1737" fmla="*/ 454996 h 10574897"/>
              <a:gd name="connsiteX1738" fmla="*/ 7152198 w 10584443"/>
              <a:gd name="connsiteY1738" fmla="*/ 467330 h 10574897"/>
              <a:gd name="connsiteX1739" fmla="*/ 7214552 w 10584443"/>
              <a:gd name="connsiteY1739" fmla="*/ 498164 h 10574897"/>
              <a:gd name="connsiteX1740" fmla="*/ 7246071 w 10584443"/>
              <a:gd name="connsiteY1740" fmla="*/ 544758 h 10574897"/>
              <a:gd name="connsiteX1741" fmla="*/ 7298832 w 10584443"/>
              <a:gd name="connsiteY1741" fmla="*/ 552296 h 10574897"/>
              <a:gd name="connsiteX1742" fmla="*/ 7270053 w 10584443"/>
              <a:gd name="connsiteY1742" fmla="*/ 521461 h 10574897"/>
              <a:gd name="connsiteX1743" fmla="*/ 7359131 w 10584443"/>
              <a:gd name="connsiteY1743" fmla="*/ 545444 h 10574897"/>
              <a:gd name="connsiteX1744" fmla="*/ 7364612 w 10584443"/>
              <a:gd name="connsiteY1744" fmla="*/ 576963 h 10574897"/>
              <a:gd name="connsiteX1745" fmla="*/ 7433133 w 10584443"/>
              <a:gd name="connsiteY1745" fmla="*/ 603001 h 10574897"/>
              <a:gd name="connsiteX1746" fmla="*/ 7457800 w 10584443"/>
              <a:gd name="connsiteY1746" fmla="*/ 581074 h 10574897"/>
              <a:gd name="connsiteX1747" fmla="*/ 7348852 w 10584443"/>
              <a:gd name="connsiteY1747" fmla="*/ 529684 h 10574897"/>
              <a:gd name="connsiteX1748" fmla="*/ 7379687 w 10584443"/>
              <a:gd name="connsiteY1748" fmla="*/ 514609 h 10574897"/>
              <a:gd name="connsiteX1749" fmla="*/ 7463967 w 10584443"/>
              <a:gd name="connsiteY1749" fmla="*/ 550240 h 10574897"/>
              <a:gd name="connsiteX1750" fmla="*/ 7422170 w 10584443"/>
              <a:gd name="connsiteY1750" fmla="*/ 500905 h 10574897"/>
              <a:gd name="connsiteX1751" fmla="*/ 7527692 w 10584443"/>
              <a:gd name="connsiteY1751" fmla="*/ 599575 h 10574897"/>
              <a:gd name="connsiteX1752" fmla="*/ 7639380 w 10584443"/>
              <a:gd name="connsiteY1752" fmla="*/ 685225 h 10574897"/>
              <a:gd name="connsiteX1753" fmla="*/ 7591416 w 10584443"/>
              <a:gd name="connsiteY1753" fmla="*/ 704412 h 10574897"/>
              <a:gd name="connsiteX1754" fmla="*/ 7714068 w 10584443"/>
              <a:gd name="connsiteY1754" fmla="*/ 772931 h 10574897"/>
              <a:gd name="connsiteX1755" fmla="*/ 7769570 w 10584443"/>
              <a:gd name="connsiteY1755" fmla="*/ 778413 h 10574897"/>
              <a:gd name="connsiteX1756" fmla="*/ 7743532 w 10584443"/>
              <a:gd name="connsiteY1756" fmla="*/ 798969 h 10574897"/>
              <a:gd name="connsiteX1757" fmla="*/ 7801089 w 10584443"/>
              <a:gd name="connsiteY1757" fmla="*/ 820896 h 10574897"/>
              <a:gd name="connsiteX1758" fmla="*/ 7827128 w 10584443"/>
              <a:gd name="connsiteY1758" fmla="*/ 800340 h 10574897"/>
              <a:gd name="connsiteX1759" fmla="*/ 7790811 w 10584443"/>
              <a:gd name="connsiteY1759" fmla="*/ 765394 h 10574897"/>
              <a:gd name="connsiteX1760" fmla="*/ 7859332 w 10584443"/>
              <a:gd name="connsiteY1760" fmla="*/ 805136 h 10574897"/>
              <a:gd name="connsiteX1761" fmla="*/ 7835350 w 10584443"/>
              <a:gd name="connsiteY1761" fmla="*/ 770192 h 10574897"/>
              <a:gd name="connsiteX1762" fmla="*/ 7868925 w 10584443"/>
              <a:gd name="connsiteY1762" fmla="*/ 774987 h 10574897"/>
              <a:gd name="connsiteX1763" fmla="*/ 7882629 w 10584443"/>
              <a:gd name="connsiteY1763" fmla="*/ 824322 h 10574897"/>
              <a:gd name="connsiteX1764" fmla="*/ 7951150 w 10584443"/>
              <a:gd name="connsiteY1764" fmla="*/ 865435 h 10574897"/>
              <a:gd name="connsiteX1765" fmla="*/ 7998430 w 10584443"/>
              <a:gd name="connsiteY1765" fmla="*/ 933955 h 10574897"/>
              <a:gd name="connsiteX1766" fmla="*/ 8047764 w 10584443"/>
              <a:gd name="connsiteY1766" fmla="*/ 918881 h 10574897"/>
              <a:gd name="connsiteX1767" fmla="*/ 8032005 w 10584443"/>
              <a:gd name="connsiteY1767" fmla="*/ 955882 h 10574897"/>
              <a:gd name="connsiteX1768" fmla="*/ 8229344 w 10584443"/>
              <a:gd name="connsiteY1768" fmla="*/ 1072367 h 10574897"/>
              <a:gd name="connsiteX1769" fmla="*/ 8297865 w 10584443"/>
              <a:gd name="connsiteY1769" fmla="*/ 1129239 h 10574897"/>
              <a:gd name="connsiteX1770" fmla="*/ 8332811 w 10584443"/>
              <a:gd name="connsiteY1770" fmla="*/ 1192964 h 10574897"/>
              <a:gd name="connsiteX1771" fmla="*/ 8447240 w 10584443"/>
              <a:gd name="connsiteY1771" fmla="*/ 1214204 h 10574897"/>
              <a:gd name="connsiteX1772" fmla="*/ 8475334 w 10584443"/>
              <a:gd name="connsiteY1772" fmla="*/ 1270391 h 10574897"/>
              <a:gd name="connsiteX1773" fmla="*/ 8422572 w 10584443"/>
              <a:gd name="connsiteY1773" fmla="*/ 1255317 h 10574897"/>
              <a:gd name="connsiteX1774" fmla="*/ 8559614 w 10584443"/>
              <a:gd name="connsiteY1774" fmla="*/ 1343023 h 10574897"/>
              <a:gd name="connsiteX1775" fmla="*/ 8515761 w 10584443"/>
              <a:gd name="connsiteY1775" fmla="*/ 1289577 h 10574897"/>
              <a:gd name="connsiteX1776" fmla="*/ 8633617 w 10584443"/>
              <a:gd name="connsiteY1776" fmla="*/ 1383451 h 10574897"/>
              <a:gd name="connsiteX1777" fmla="*/ 8728860 w 10584443"/>
              <a:gd name="connsiteY1777" fmla="*/ 1467731 h 10574897"/>
              <a:gd name="connsiteX1778" fmla="*/ 8883717 w 10584443"/>
              <a:gd name="connsiteY1778" fmla="*/ 1632866 h 10574897"/>
              <a:gd name="connsiteX1779" fmla="*/ 8912497 w 10584443"/>
              <a:gd name="connsiteY1779" fmla="*/ 1686311 h 10574897"/>
              <a:gd name="connsiteX1780" fmla="*/ 8908384 w 10584443"/>
              <a:gd name="connsiteY1780" fmla="*/ 1651367 h 10574897"/>
              <a:gd name="connsiteX1781" fmla="*/ 8970054 w 10584443"/>
              <a:gd name="connsiteY1781" fmla="*/ 1676034 h 10574897"/>
              <a:gd name="connsiteX1782" fmla="*/ 9052278 w 10584443"/>
              <a:gd name="connsiteY1782" fmla="*/ 1787723 h 10574897"/>
              <a:gd name="connsiteX1783" fmla="*/ 9011851 w 10584443"/>
              <a:gd name="connsiteY1783" fmla="*/ 1769907 h 10574897"/>
              <a:gd name="connsiteX1784" fmla="*/ 9080372 w 10584443"/>
              <a:gd name="connsiteY1784" fmla="*/ 1842539 h 10574897"/>
              <a:gd name="connsiteX1785" fmla="*/ 9144096 w 10584443"/>
              <a:gd name="connsiteY1785" fmla="*/ 1880225 h 10574897"/>
              <a:gd name="connsiteX1786" fmla="*/ 9135874 w 10584443"/>
              <a:gd name="connsiteY1786" fmla="*/ 1910375 h 10574897"/>
              <a:gd name="connsiteX1787" fmla="*/ 9159171 w 10584443"/>
              <a:gd name="connsiteY1787" fmla="*/ 1930246 h 10574897"/>
              <a:gd name="connsiteX1788" fmla="*/ 9071464 w 10584443"/>
              <a:gd name="connsiteY1788" fmla="*/ 1897356 h 10574897"/>
              <a:gd name="connsiteX1789" fmla="*/ 9198228 w 10584443"/>
              <a:gd name="connsiteY1789" fmla="*/ 2010415 h 10574897"/>
              <a:gd name="connsiteX1790" fmla="*/ 9198228 w 10584443"/>
              <a:gd name="connsiteY1790" fmla="*/ 2046046 h 10574897"/>
              <a:gd name="connsiteX1791" fmla="*/ 9272231 w 10584443"/>
              <a:gd name="connsiteY1791" fmla="*/ 2100862 h 10574897"/>
              <a:gd name="connsiteX1792" fmla="*/ 9231803 w 10584443"/>
              <a:gd name="connsiteY1792" fmla="*/ 2046046 h 10574897"/>
              <a:gd name="connsiteX1793" fmla="*/ 9368844 w 10584443"/>
              <a:gd name="connsiteY1793" fmla="*/ 2154994 h 10574897"/>
              <a:gd name="connsiteX1794" fmla="*/ 9342121 w 10584443"/>
              <a:gd name="connsiteY1794" fmla="*/ 2183772 h 10574897"/>
              <a:gd name="connsiteX1795" fmla="*/ 9273600 w 10584443"/>
              <a:gd name="connsiteY1795" fmla="*/ 2135809 h 10574897"/>
              <a:gd name="connsiteX1796" fmla="*/ 9370215 w 10584443"/>
              <a:gd name="connsiteY1796" fmla="*/ 2235849 h 10574897"/>
              <a:gd name="connsiteX1797" fmla="*/ 9370215 w 10584443"/>
              <a:gd name="connsiteY1797" fmla="*/ 2189939 h 10574897"/>
              <a:gd name="connsiteX1798" fmla="*/ 9454495 w 10584443"/>
              <a:gd name="connsiteY1798" fmla="*/ 2265313 h 10574897"/>
              <a:gd name="connsiteX1799" fmla="*/ 9445588 w 10584443"/>
              <a:gd name="connsiteY1799" fmla="*/ 2305054 h 10574897"/>
              <a:gd name="connsiteX1800" fmla="*/ 9631279 w 10584443"/>
              <a:gd name="connsiteY1800" fmla="*/ 2515413 h 10574897"/>
              <a:gd name="connsiteX1801" fmla="*/ 9590852 w 10584443"/>
              <a:gd name="connsiteY1801" fmla="*/ 2525691 h 10574897"/>
              <a:gd name="connsiteX1802" fmla="*/ 9647724 w 10584443"/>
              <a:gd name="connsiteY1802" fmla="*/ 2583932 h 10574897"/>
              <a:gd name="connsiteX1803" fmla="*/ 9631965 w 10584443"/>
              <a:gd name="connsiteY1803" fmla="*/ 2592155 h 10574897"/>
              <a:gd name="connsiteX1804" fmla="*/ 9686096 w 10584443"/>
              <a:gd name="connsiteY1804" fmla="*/ 2630527 h 10574897"/>
              <a:gd name="connsiteX1805" fmla="*/ 9643613 w 10584443"/>
              <a:gd name="connsiteY1805" fmla="*/ 2553099 h 10574897"/>
              <a:gd name="connsiteX1806" fmla="*/ 9656632 w 10584443"/>
              <a:gd name="connsiteY1806" fmla="*/ 2524319 h 10574897"/>
              <a:gd name="connsiteX1807" fmla="*/ 9760098 w 10584443"/>
              <a:gd name="connsiteY1807" fmla="*/ 2693566 h 10574897"/>
              <a:gd name="connsiteX1808" fmla="*/ 9810118 w 10584443"/>
              <a:gd name="connsiteY1808" fmla="*/ 2693566 h 10574897"/>
              <a:gd name="connsiteX1809" fmla="*/ 9810118 w 10584443"/>
              <a:gd name="connsiteY1809" fmla="*/ 2762087 h 10574897"/>
              <a:gd name="connsiteX1810" fmla="*/ 9686096 w 10584443"/>
              <a:gd name="connsiteY1810" fmla="*/ 2603118 h 10574897"/>
              <a:gd name="connsiteX1811" fmla="*/ 9703226 w 10584443"/>
              <a:gd name="connsiteY1811" fmla="*/ 2681917 h 10574897"/>
              <a:gd name="connsiteX1812" fmla="*/ 9644983 w 10584443"/>
              <a:gd name="connsiteY1812" fmla="*/ 2677806 h 10574897"/>
              <a:gd name="connsiteX1813" fmla="*/ 9596334 w 10584443"/>
              <a:gd name="connsiteY1813" fmla="*/ 2615452 h 10574897"/>
              <a:gd name="connsiteX1814" fmla="*/ 9671021 w 10584443"/>
              <a:gd name="connsiteY1814" fmla="*/ 2683973 h 10574897"/>
              <a:gd name="connsiteX1815" fmla="*/ 9728578 w 10584443"/>
              <a:gd name="connsiteY1815" fmla="*/ 2764141 h 10574897"/>
              <a:gd name="connsiteX1816" fmla="*/ 9697744 w 10584443"/>
              <a:gd name="connsiteY1816" fmla="*/ 2703159 h 10574897"/>
              <a:gd name="connsiteX1817" fmla="*/ 9703226 w 10584443"/>
              <a:gd name="connsiteY1817" fmla="*/ 2679176 h 10574897"/>
              <a:gd name="connsiteX1818" fmla="*/ 9840267 w 10584443"/>
              <a:gd name="connsiteY1818" fmla="*/ 2922426 h 10574897"/>
              <a:gd name="connsiteX1819" fmla="*/ 9943048 w 10584443"/>
              <a:gd name="connsiteY1819" fmla="*/ 3045079 h 10574897"/>
              <a:gd name="connsiteX1820" fmla="*/ 9931400 w 10584443"/>
              <a:gd name="connsiteY1820" fmla="*/ 3007392 h 10574897"/>
              <a:gd name="connsiteX1821" fmla="*/ 9965660 w 10584443"/>
              <a:gd name="connsiteY1821" fmla="*/ 3058098 h 10574897"/>
              <a:gd name="connsiteX1822" fmla="*/ 9871787 w 10584443"/>
              <a:gd name="connsiteY1822" fmla="*/ 2936130 h 10574897"/>
              <a:gd name="connsiteX1823" fmla="*/ 9823137 w 10584443"/>
              <a:gd name="connsiteY1823" fmla="*/ 2818274 h 10574897"/>
              <a:gd name="connsiteX1824" fmla="*/ 9860138 w 10584443"/>
              <a:gd name="connsiteY1824" fmla="*/ 2877201 h 10574897"/>
              <a:gd name="connsiteX1825" fmla="*/ 9883436 w 10584443"/>
              <a:gd name="connsiteY1825" fmla="*/ 2856645 h 10574897"/>
              <a:gd name="connsiteX1826" fmla="*/ 9937567 w 10584443"/>
              <a:gd name="connsiteY1826" fmla="*/ 2930649 h 10574897"/>
              <a:gd name="connsiteX1827" fmla="*/ 9878639 w 10584443"/>
              <a:gd name="connsiteY1827" fmla="*/ 2912147 h 10574897"/>
              <a:gd name="connsiteX1828" fmla="*/ 9971827 w 10584443"/>
              <a:gd name="connsiteY1828" fmla="*/ 2970389 h 10574897"/>
              <a:gd name="connsiteX1829" fmla="*/ 9961548 w 10584443"/>
              <a:gd name="connsiteY1829" fmla="*/ 2910091 h 10574897"/>
              <a:gd name="connsiteX1830" fmla="*/ 9987587 w 10584443"/>
              <a:gd name="connsiteY1830" fmla="*/ 2953946 h 10574897"/>
              <a:gd name="connsiteX1831" fmla="*/ 9982106 w 10584443"/>
              <a:gd name="connsiteY1831" fmla="*/ 3062210 h 10574897"/>
              <a:gd name="connsiteX1832" fmla="*/ 10060219 w 10584443"/>
              <a:gd name="connsiteY1832" fmla="*/ 3151286 h 10574897"/>
              <a:gd name="connsiteX1833" fmla="*/ 10104757 w 10584443"/>
              <a:gd name="connsiteY1833" fmla="*/ 3271199 h 10574897"/>
              <a:gd name="connsiteX1834" fmla="*/ 10121888 w 10584443"/>
              <a:gd name="connsiteY1834" fmla="*/ 3265718 h 10574897"/>
              <a:gd name="connsiteX1835" fmla="*/ 10137647 w 10584443"/>
              <a:gd name="connsiteY1835" fmla="*/ 3302719 h 10574897"/>
              <a:gd name="connsiteX1836" fmla="*/ 10104073 w 10584443"/>
              <a:gd name="connsiteY1836" fmla="*/ 3312998 h 10574897"/>
              <a:gd name="connsiteX1837" fmla="*/ 10041719 w 10584443"/>
              <a:gd name="connsiteY1837" fmla="*/ 3167046 h 10574897"/>
              <a:gd name="connsiteX1838" fmla="*/ 10016365 w 10584443"/>
              <a:gd name="connsiteY1838" fmla="*/ 3186233 h 10574897"/>
              <a:gd name="connsiteX1839" fmla="*/ 10127369 w 10584443"/>
              <a:gd name="connsiteY1839" fmla="*/ 3367814 h 10574897"/>
              <a:gd name="connsiteX1840" fmla="*/ 10136962 w 10584443"/>
              <a:gd name="connsiteY1840" fmla="*/ 3334239 h 10574897"/>
              <a:gd name="connsiteX1841" fmla="*/ 10225354 w 10584443"/>
              <a:gd name="connsiteY1841" fmla="*/ 3504857 h 10574897"/>
              <a:gd name="connsiteX1842" fmla="*/ 10243855 w 10584443"/>
              <a:gd name="connsiteY1842" fmla="*/ 3593249 h 10574897"/>
              <a:gd name="connsiteX1843" fmla="*/ 10232206 w 10584443"/>
              <a:gd name="connsiteY1843" fmla="*/ 3626139 h 10574897"/>
              <a:gd name="connsiteX1844" fmla="*/ 10204112 w 10584443"/>
              <a:gd name="connsiteY1844" fmla="*/ 3572692 h 10574897"/>
              <a:gd name="connsiteX1845" fmla="*/ 10178760 w 10584443"/>
              <a:gd name="connsiteY1845" fmla="*/ 3568581 h 10574897"/>
              <a:gd name="connsiteX1846" fmla="*/ 10205483 w 10584443"/>
              <a:gd name="connsiteY1846" fmla="*/ 3643268 h 10574897"/>
              <a:gd name="connsiteX1847" fmla="*/ 10255503 w 10584443"/>
              <a:gd name="connsiteY1847" fmla="*/ 3643268 h 10574897"/>
              <a:gd name="connsiteX1848" fmla="*/ 10282912 w 10584443"/>
              <a:gd name="connsiteY1848" fmla="*/ 3759071 h 10574897"/>
              <a:gd name="connsiteX1849" fmla="*/ 10282912 w 10584443"/>
              <a:gd name="connsiteY1849" fmla="*/ 3809092 h 10574897"/>
              <a:gd name="connsiteX1850" fmla="*/ 10214391 w 10584443"/>
              <a:gd name="connsiteY1850" fmla="*/ 3753589 h 10574897"/>
              <a:gd name="connsiteX1851" fmla="*/ 10087627 w 10584443"/>
              <a:gd name="connsiteY1851" fmla="*/ 3432224 h 10574897"/>
              <a:gd name="connsiteX1852" fmla="*/ 10111610 w 10584443"/>
              <a:gd name="connsiteY1852" fmla="*/ 3547339 h 10574897"/>
              <a:gd name="connsiteX1853" fmla="*/ 10158204 w 10584443"/>
              <a:gd name="connsiteY1853" fmla="*/ 3585712 h 10574897"/>
              <a:gd name="connsiteX1854" fmla="*/ 10146555 w 10584443"/>
              <a:gd name="connsiteY1854" fmla="*/ 3628880 h 10574897"/>
              <a:gd name="connsiteX1855" fmla="*/ 10183556 w 10584443"/>
              <a:gd name="connsiteY1855" fmla="*/ 3669994 h 10574897"/>
              <a:gd name="connsiteX1856" fmla="*/ 10132165 w 10584443"/>
              <a:gd name="connsiteY1856" fmla="*/ 3682326 h 10574897"/>
              <a:gd name="connsiteX1857" fmla="*/ 10167111 w 10584443"/>
              <a:gd name="connsiteY1857" fmla="*/ 3798813 h 10574897"/>
              <a:gd name="connsiteX1858" fmla="*/ 10173963 w 10584443"/>
              <a:gd name="connsiteY1858" fmla="*/ 3811832 h 10574897"/>
              <a:gd name="connsiteX1859" fmla="*/ 10193149 w 10584443"/>
              <a:gd name="connsiteY1859" fmla="*/ 3787849 h 10574897"/>
              <a:gd name="connsiteX1860" fmla="*/ 10159574 w 10584443"/>
              <a:gd name="connsiteY1860" fmla="*/ 3725495 h 10574897"/>
              <a:gd name="connsiteX1861" fmla="*/ 10192464 w 10584443"/>
              <a:gd name="connsiteY1861" fmla="*/ 3725495 h 10574897"/>
              <a:gd name="connsiteX1862" fmla="*/ 10175334 w 10584443"/>
              <a:gd name="connsiteY1862" fmla="*/ 3729607 h 10574897"/>
              <a:gd name="connsiteX1863" fmla="*/ 10213020 w 10584443"/>
              <a:gd name="connsiteY1863" fmla="*/ 3761126 h 10574897"/>
              <a:gd name="connsiteX1864" fmla="*/ 10247966 w 10584443"/>
              <a:gd name="connsiteY1864" fmla="*/ 3873501 h 10574897"/>
              <a:gd name="connsiteX1865" fmla="*/ 10227409 w 10584443"/>
              <a:gd name="connsiteY1865" fmla="*/ 3778256 h 10574897"/>
              <a:gd name="connsiteX1866" fmla="*/ 10269207 w 10584443"/>
              <a:gd name="connsiteY1866" fmla="*/ 3839240 h 10574897"/>
              <a:gd name="connsiteX1867" fmla="*/ 10322653 w 10584443"/>
              <a:gd name="connsiteY1867" fmla="*/ 4020137 h 10574897"/>
              <a:gd name="connsiteX1868" fmla="*/ 10318542 w 10584443"/>
              <a:gd name="connsiteY1868" fmla="*/ 4088658 h 10574897"/>
              <a:gd name="connsiteX1869" fmla="*/ 10342525 w 10584443"/>
              <a:gd name="connsiteY1869" fmla="*/ 4094825 h 10574897"/>
              <a:gd name="connsiteX1870" fmla="*/ 10367192 w 10584443"/>
              <a:gd name="connsiteY1870" fmla="*/ 4141419 h 10574897"/>
              <a:gd name="connsiteX1871" fmla="*/ 10367192 w 10584443"/>
              <a:gd name="connsiteY1871" fmla="*/ 4240089 h 10574897"/>
              <a:gd name="connsiteX1872" fmla="*/ 10256874 w 10584443"/>
              <a:gd name="connsiteY1872" fmla="*/ 4087972 h 10574897"/>
              <a:gd name="connsiteX1873" fmla="*/ 10292505 w 10584443"/>
              <a:gd name="connsiteY1873" fmla="*/ 4121548 h 10574897"/>
              <a:gd name="connsiteX1874" fmla="*/ 10302098 w 10584443"/>
              <a:gd name="connsiteY1874" fmla="*/ 4228441 h 10574897"/>
              <a:gd name="connsiteX1875" fmla="*/ 10278115 w 10584443"/>
              <a:gd name="connsiteY1875" fmla="*/ 4260647 h 10574897"/>
              <a:gd name="connsiteX1876" fmla="*/ 10297301 w 10584443"/>
              <a:gd name="connsiteY1876" fmla="*/ 4355205 h 10574897"/>
              <a:gd name="connsiteX1877" fmla="*/ 10325394 w 10584443"/>
              <a:gd name="connsiteY1877" fmla="*/ 4381929 h 10574897"/>
              <a:gd name="connsiteX1878" fmla="*/ 10321968 w 10584443"/>
              <a:gd name="connsiteY1878" fmla="*/ 4323686 h 10574897"/>
              <a:gd name="connsiteX1879" fmla="*/ 10351433 w 10584443"/>
              <a:gd name="connsiteY1879" fmla="*/ 4379189 h 10574897"/>
              <a:gd name="connsiteX1880" fmla="*/ 10351433 w 10584443"/>
              <a:gd name="connsiteY1880" fmla="*/ 4310667 h 10574897"/>
              <a:gd name="connsiteX1881" fmla="*/ 10404879 w 10584443"/>
              <a:gd name="connsiteY1881" fmla="*/ 4433320 h 10574897"/>
              <a:gd name="connsiteX1882" fmla="*/ 10384322 w 10584443"/>
              <a:gd name="connsiteY1882" fmla="*/ 4444969 h 10574897"/>
              <a:gd name="connsiteX1883" fmla="*/ 10423379 w 10584443"/>
              <a:gd name="connsiteY1883" fmla="*/ 4582011 h 10574897"/>
              <a:gd name="connsiteX1884" fmla="*/ 10456269 w 10584443"/>
              <a:gd name="connsiteY1884" fmla="*/ 4747147 h 10574897"/>
              <a:gd name="connsiteX1885" fmla="*/ 10465862 w 10584443"/>
              <a:gd name="connsiteY1885" fmla="*/ 4796482 h 10574897"/>
              <a:gd name="connsiteX1886" fmla="*/ 10443935 w 10584443"/>
              <a:gd name="connsiteY1886" fmla="*/ 4835539 h 10574897"/>
              <a:gd name="connsiteX1887" fmla="*/ 10472714 w 10584443"/>
              <a:gd name="connsiteY1887" fmla="*/ 4992451 h 10574897"/>
              <a:gd name="connsiteX1888" fmla="*/ 10447361 w 10584443"/>
              <a:gd name="connsiteY1888" fmla="*/ 5010951 h 10574897"/>
              <a:gd name="connsiteX1889" fmla="*/ 10463121 w 10584443"/>
              <a:gd name="connsiteY1889" fmla="*/ 5060257 h 10574897"/>
              <a:gd name="connsiteX1890" fmla="*/ 10441880 w 10584443"/>
              <a:gd name="connsiteY1890" fmla="*/ 5069165 h 10574897"/>
              <a:gd name="connsiteX1891" fmla="*/ 10445306 w 10584443"/>
              <a:gd name="connsiteY1891" fmla="*/ 5127408 h 10574897"/>
              <a:gd name="connsiteX1892" fmla="*/ 10471344 w 10584443"/>
              <a:gd name="connsiteY1892" fmla="*/ 5127408 h 10574897"/>
              <a:gd name="connsiteX1893" fmla="*/ 10482307 w 10584443"/>
              <a:gd name="connsiteY1893" fmla="*/ 5324062 h 10574897"/>
              <a:gd name="connsiteX1894" fmla="*/ 10460380 w 10584443"/>
              <a:gd name="connsiteY1894" fmla="*/ 5312413 h 10574897"/>
              <a:gd name="connsiteX1895" fmla="*/ 10456269 w 10584443"/>
              <a:gd name="connsiteY1895" fmla="*/ 5399435 h 10574897"/>
              <a:gd name="connsiteX1896" fmla="*/ 10448046 w 10584443"/>
              <a:gd name="connsiteY1896" fmla="*/ 5594034 h 10574897"/>
              <a:gd name="connsiteX1897" fmla="*/ 10451472 w 10584443"/>
              <a:gd name="connsiteY1897" fmla="*/ 5692704 h 10574897"/>
              <a:gd name="connsiteX1898" fmla="*/ 10476825 w 10584443"/>
              <a:gd name="connsiteY1898" fmla="*/ 5746835 h 10574897"/>
              <a:gd name="connsiteX1899" fmla="*/ 10454214 w 10584443"/>
              <a:gd name="connsiteY1899" fmla="*/ 5802337 h 10574897"/>
              <a:gd name="connsiteX1900" fmla="*/ 10444620 w 10584443"/>
              <a:gd name="connsiteY1900" fmla="*/ 5721482 h 10574897"/>
              <a:gd name="connsiteX1901" fmla="*/ 10394600 w 10584443"/>
              <a:gd name="connsiteY1901" fmla="*/ 5693389 h 10574897"/>
              <a:gd name="connsiteX1902" fmla="*/ 10402822 w 10584443"/>
              <a:gd name="connsiteY1902" fmla="*/ 5792059 h 10574897"/>
              <a:gd name="connsiteX1903" fmla="*/ 10392544 w 10584443"/>
              <a:gd name="connsiteY1903" fmla="*/ 5967472 h 10574897"/>
              <a:gd name="connsiteX1904" fmla="*/ 10367192 w 10584443"/>
              <a:gd name="connsiteY1904" fmla="*/ 5991454 h 10574897"/>
              <a:gd name="connsiteX1905" fmla="*/ 10378841 w 10584443"/>
              <a:gd name="connsiteY1905" fmla="*/ 6003788 h 10574897"/>
              <a:gd name="connsiteX1906" fmla="*/ 10346636 w 10584443"/>
              <a:gd name="connsiteY1906" fmla="*/ 6162756 h 10574897"/>
              <a:gd name="connsiteX1907" fmla="*/ 10337043 w 10584443"/>
              <a:gd name="connsiteY1907" fmla="*/ 6236758 h 10574897"/>
              <a:gd name="connsiteX1908" fmla="*/ 10356913 w 10584443"/>
              <a:gd name="connsiteY1908" fmla="*/ 6256629 h 10574897"/>
              <a:gd name="connsiteX1909" fmla="*/ 10362395 w 10584443"/>
              <a:gd name="connsiteY1909" fmla="*/ 6217573 h 10574897"/>
              <a:gd name="connsiteX1910" fmla="*/ 10350062 w 10584443"/>
              <a:gd name="connsiteY1910" fmla="*/ 6234018 h 10574897"/>
              <a:gd name="connsiteX1911" fmla="*/ 10389118 w 10584443"/>
              <a:gd name="connsiteY1911" fmla="*/ 6014751 h 10574897"/>
              <a:gd name="connsiteX1912" fmla="*/ 10411730 w 10584443"/>
              <a:gd name="connsiteY1912" fmla="*/ 6040104 h 10574897"/>
              <a:gd name="connsiteX1913" fmla="*/ 10391860 w 10584443"/>
              <a:gd name="connsiteY1913" fmla="*/ 6115477 h 10574897"/>
              <a:gd name="connsiteX1914" fmla="*/ 10397341 w 10584443"/>
              <a:gd name="connsiteY1914" fmla="*/ 6199758 h 10574897"/>
              <a:gd name="connsiteX1915" fmla="*/ 10382267 w 10584443"/>
              <a:gd name="connsiteY1915" fmla="*/ 6299798 h 10574897"/>
              <a:gd name="connsiteX1916" fmla="*/ 10395971 w 10584443"/>
              <a:gd name="connsiteY1916" fmla="*/ 6305964 h 10574897"/>
              <a:gd name="connsiteX1917" fmla="*/ 10359655 w 10584443"/>
              <a:gd name="connsiteY1917" fmla="*/ 6414913 h 10574897"/>
              <a:gd name="connsiteX1918" fmla="*/ 10321968 w 10584443"/>
              <a:gd name="connsiteY1918" fmla="*/ 6620475 h 10574897"/>
              <a:gd name="connsiteX1919" fmla="*/ 10287023 w 10584443"/>
              <a:gd name="connsiteY1919" fmla="*/ 6649254 h 10574897"/>
              <a:gd name="connsiteX1920" fmla="*/ 10293874 w 10584443"/>
              <a:gd name="connsiteY1920" fmla="*/ 6693107 h 10574897"/>
              <a:gd name="connsiteX1921" fmla="*/ 10271262 w 10584443"/>
              <a:gd name="connsiteY1921" fmla="*/ 6693107 h 10574897"/>
              <a:gd name="connsiteX1922" fmla="*/ 10262355 w 10584443"/>
              <a:gd name="connsiteY1922" fmla="*/ 6752035 h 10574897"/>
              <a:gd name="connsiteX1923" fmla="*/ 10284282 w 10584443"/>
              <a:gd name="connsiteY1923" fmla="*/ 6739701 h 10574897"/>
              <a:gd name="connsiteX1924" fmla="*/ 10254818 w 10584443"/>
              <a:gd name="connsiteY1924" fmla="*/ 6821926 h 10574897"/>
              <a:gd name="connsiteX1925" fmla="*/ 10237002 w 10584443"/>
              <a:gd name="connsiteY1925" fmla="*/ 6804796 h 10574897"/>
              <a:gd name="connsiteX1926" fmla="*/ 10237002 w 10584443"/>
              <a:gd name="connsiteY1926" fmla="*/ 6867150 h 10574897"/>
              <a:gd name="connsiteX1927" fmla="*/ 10260300 w 10584443"/>
              <a:gd name="connsiteY1927" fmla="*/ 6867150 h 10574897"/>
              <a:gd name="connsiteX1928" fmla="*/ 10226040 w 10584443"/>
              <a:gd name="connsiteY1928" fmla="*/ 6928819 h 10574897"/>
              <a:gd name="connsiteX1929" fmla="*/ 10204112 w 10584443"/>
              <a:gd name="connsiteY1929" fmla="*/ 7032970 h 10574897"/>
              <a:gd name="connsiteX1930" fmla="*/ 10161630 w 10584443"/>
              <a:gd name="connsiteY1930" fmla="*/ 7044618 h 10574897"/>
              <a:gd name="connsiteX1931" fmla="*/ 10149981 w 10584443"/>
              <a:gd name="connsiteY1931" fmla="*/ 7074768 h 10574897"/>
              <a:gd name="connsiteX1932" fmla="*/ 10136276 w 10584443"/>
              <a:gd name="connsiteY1932" fmla="*/ 7119306 h 10574897"/>
              <a:gd name="connsiteX1933" fmla="*/ 10123258 w 10584443"/>
              <a:gd name="connsiteY1933" fmla="*/ 7159734 h 10574897"/>
              <a:gd name="connsiteX1934" fmla="*/ 10260300 w 10584443"/>
              <a:gd name="connsiteY1934" fmla="*/ 7261829 h 10574897"/>
              <a:gd name="connsiteX1935" fmla="*/ 10260300 w 10584443"/>
              <a:gd name="connsiteY1935" fmla="*/ 7318017 h 10574897"/>
              <a:gd name="connsiteX1936" fmla="*/ 10284282 w 10584443"/>
              <a:gd name="connsiteY1936" fmla="*/ 7394075 h 10574897"/>
              <a:gd name="connsiteX1937" fmla="*/ 10323339 w 10584443"/>
              <a:gd name="connsiteY1937" fmla="*/ 7387222 h 10574897"/>
              <a:gd name="connsiteX1938" fmla="*/ 10371303 w 10584443"/>
              <a:gd name="connsiteY1938" fmla="*/ 7343369 h 10574897"/>
              <a:gd name="connsiteX1939" fmla="*/ 10435713 w 10584443"/>
              <a:gd name="connsiteY1939" fmla="*/ 7366666 h 10574897"/>
              <a:gd name="connsiteX1940" fmla="*/ 10457639 w 10584443"/>
              <a:gd name="connsiteY1940" fmla="*/ 7444095 h 10574897"/>
              <a:gd name="connsiteX1941" fmla="*/ 10389118 w 10584443"/>
              <a:gd name="connsiteY1941" fmla="*/ 7548932 h 10574897"/>
              <a:gd name="connsiteX1942" fmla="*/ 10284282 w 10584443"/>
              <a:gd name="connsiteY1942" fmla="*/ 7606489 h 10574897"/>
              <a:gd name="connsiteX1943" fmla="*/ 10250707 w 10584443"/>
              <a:gd name="connsiteY1943" fmla="*/ 7639379 h 10574897"/>
              <a:gd name="connsiteX1944" fmla="*/ 10176704 w 10584443"/>
              <a:gd name="connsiteY1944" fmla="*/ 7611285 h 10574897"/>
              <a:gd name="connsiteX1945" fmla="*/ 10152722 w 10584443"/>
              <a:gd name="connsiteY1945" fmla="*/ 7563320 h 10574897"/>
              <a:gd name="connsiteX1946" fmla="*/ 10054052 w 10584443"/>
              <a:gd name="connsiteY1946" fmla="*/ 7532486 h 10574897"/>
              <a:gd name="connsiteX1947" fmla="*/ 10022533 w 10584443"/>
              <a:gd name="connsiteY1947" fmla="*/ 7552357 h 10574897"/>
              <a:gd name="connsiteX1948" fmla="*/ 9932085 w 10584443"/>
              <a:gd name="connsiteY1948" fmla="*/ 7631841 h 10574897"/>
              <a:gd name="connsiteX1949" fmla="*/ 9925918 w 10584443"/>
              <a:gd name="connsiteY1949" fmla="*/ 7631841 h 10574897"/>
              <a:gd name="connsiteX1950" fmla="*/ 9919752 w 10584443"/>
              <a:gd name="connsiteY1950" fmla="*/ 7661991 h 10574897"/>
              <a:gd name="connsiteX1951" fmla="*/ 9838212 w 10584443"/>
              <a:gd name="connsiteY1951" fmla="*/ 7805199 h 10574897"/>
              <a:gd name="connsiteX1952" fmla="*/ 9869731 w 10584443"/>
              <a:gd name="connsiteY1952" fmla="*/ 7709955 h 10574897"/>
              <a:gd name="connsiteX1953" fmla="*/ 9853971 w 10584443"/>
              <a:gd name="connsiteY1953" fmla="*/ 7709955 h 10574897"/>
              <a:gd name="connsiteX1954" fmla="*/ 9750505 w 10584443"/>
              <a:gd name="connsiteY1954" fmla="*/ 7894961 h 10574897"/>
              <a:gd name="connsiteX1955" fmla="*/ 9823137 w 10584443"/>
              <a:gd name="connsiteY1955" fmla="*/ 7793550 h 10574897"/>
              <a:gd name="connsiteX1956" fmla="*/ 9836841 w 10584443"/>
              <a:gd name="connsiteY1956" fmla="*/ 7814107 h 10574897"/>
              <a:gd name="connsiteX1957" fmla="*/ 9788877 w 10584443"/>
              <a:gd name="connsiteY1957" fmla="*/ 7898387 h 10574897"/>
              <a:gd name="connsiteX1958" fmla="*/ 9720356 w 10584443"/>
              <a:gd name="connsiteY1958" fmla="*/ 7966908 h 10574897"/>
              <a:gd name="connsiteX1959" fmla="*/ 9768320 w 10584443"/>
              <a:gd name="connsiteY1959" fmla="*/ 7954574 h 10574897"/>
              <a:gd name="connsiteX1960" fmla="*/ 9705966 w 10584443"/>
              <a:gd name="connsiteY1960" fmla="*/ 8016243 h 10574897"/>
              <a:gd name="connsiteX1961" fmla="*/ 9664854 w 10584443"/>
              <a:gd name="connsiteY1961" fmla="*/ 8084764 h 10574897"/>
              <a:gd name="connsiteX1962" fmla="*/ 9636076 w 10584443"/>
              <a:gd name="connsiteY1962" fmla="*/ 8153284 h 10574897"/>
              <a:gd name="connsiteX1963" fmla="*/ 9649095 w 10584443"/>
              <a:gd name="connsiteY1963" fmla="*/ 8146432 h 10574897"/>
              <a:gd name="connsiteX1964" fmla="*/ 9717616 w 10584443"/>
              <a:gd name="connsiteY1964" fmla="*/ 8092986 h 10574897"/>
              <a:gd name="connsiteX1965" fmla="*/ 9776542 w 10584443"/>
              <a:gd name="connsiteY1965" fmla="*/ 8098468 h 10574897"/>
              <a:gd name="connsiteX1966" fmla="*/ 9801896 w 10584443"/>
              <a:gd name="connsiteY1966" fmla="*/ 8103949 h 10574897"/>
              <a:gd name="connsiteX1967" fmla="*/ 9733375 w 10584443"/>
              <a:gd name="connsiteY1967" fmla="*/ 8230028 h 10574897"/>
              <a:gd name="connsiteX1968" fmla="*/ 9668965 w 10584443"/>
              <a:gd name="connsiteY1968" fmla="*/ 8204675 h 10574897"/>
              <a:gd name="connsiteX1969" fmla="*/ 9640872 w 10584443"/>
              <a:gd name="connsiteY1969" fmla="*/ 8227972 h 10574897"/>
              <a:gd name="connsiteX1970" fmla="*/ 9601129 w 10584443"/>
              <a:gd name="connsiteY1970" fmla="*/ 8296493 h 10574897"/>
              <a:gd name="connsiteX1971" fmla="*/ 9611407 w 10584443"/>
              <a:gd name="connsiteY1971" fmla="*/ 8257436 h 10574897"/>
              <a:gd name="connsiteX1972" fmla="*/ 9557276 w 10584443"/>
              <a:gd name="connsiteY1972" fmla="*/ 8269085 h 10574897"/>
              <a:gd name="connsiteX1973" fmla="*/ 9549739 w 10584443"/>
              <a:gd name="connsiteY1973" fmla="*/ 8278677 h 10574897"/>
              <a:gd name="connsiteX1974" fmla="*/ 9532609 w 10584443"/>
              <a:gd name="connsiteY1974" fmla="*/ 8352680 h 10574897"/>
              <a:gd name="connsiteX1975" fmla="*/ 9471626 w 10584443"/>
              <a:gd name="connsiteY1975" fmla="*/ 8376662 h 10574897"/>
              <a:gd name="connsiteX1976" fmla="*/ 9420921 w 10584443"/>
              <a:gd name="connsiteY1976" fmla="*/ 8489036 h 10574897"/>
              <a:gd name="connsiteX1977" fmla="*/ 9379123 w 10584443"/>
              <a:gd name="connsiteY1977" fmla="*/ 8581539 h 10574897"/>
              <a:gd name="connsiteX1978" fmla="*/ 9326362 w 10584443"/>
              <a:gd name="connsiteY1978" fmla="*/ 8650060 h 10574897"/>
              <a:gd name="connsiteX1979" fmla="*/ 9253730 w 10584443"/>
              <a:gd name="connsiteY1979" fmla="*/ 8700080 h 10574897"/>
              <a:gd name="connsiteX1980" fmla="*/ 9168079 w 10584443"/>
              <a:gd name="connsiteY1980" fmla="*/ 8837122 h 10574897"/>
              <a:gd name="connsiteX1981" fmla="*/ 9192746 w 10584443"/>
              <a:gd name="connsiteY1981" fmla="*/ 8763804 h 10574897"/>
              <a:gd name="connsiteX1982" fmla="*/ 9119429 w 10584443"/>
              <a:gd name="connsiteY1982" fmla="*/ 8812454 h 10574897"/>
              <a:gd name="connsiteX1983" fmla="*/ 9099558 w 10584443"/>
              <a:gd name="connsiteY1983" fmla="*/ 8847399 h 10574897"/>
              <a:gd name="connsiteX1984" fmla="*/ 9109151 w 10584443"/>
              <a:gd name="connsiteY1984" fmla="*/ 8887827 h 10574897"/>
              <a:gd name="connsiteX1985" fmla="*/ 9085854 w 10584443"/>
              <a:gd name="connsiteY1985" fmla="*/ 8861789 h 10574897"/>
              <a:gd name="connsiteX1986" fmla="*/ 9002943 w 10584443"/>
              <a:gd name="connsiteY1986" fmla="*/ 8883715 h 10574897"/>
              <a:gd name="connsiteX1987" fmla="*/ 9002943 w 10584443"/>
              <a:gd name="connsiteY1987" fmla="*/ 8959773 h 10574897"/>
              <a:gd name="connsiteX1988" fmla="*/ 9023500 w 10584443"/>
              <a:gd name="connsiteY1988" fmla="*/ 8972108 h 10574897"/>
              <a:gd name="connsiteX1989" fmla="*/ 9035148 w 10584443"/>
              <a:gd name="connsiteY1989" fmla="*/ 8979645 h 10574897"/>
              <a:gd name="connsiteX1990" fmla="*/ 9090650 w 10584443"/>
              <a:gd name="connsiteY1990" fmla="*/ 8928939 h 10574897"/>
              <a:gd name="connsiteX1991" fmla="*/ 9046112 w 10584443"/>
              <a:gd name="connsiteY1991" fmla="*/ 8987182 h 10574897"/>
              <a:gd name="connsiteX1992" fmla="*/ 9058445 w 10584443"/>
              <a:gd name="connsiteY1992" fmla="*/ 9022127 h 10574897"/>
              <a:gd name="connsiteX1993" fmla="*/ 9016647 w 10584443"/>
              <a:gd name="connsiteY1993" fmla="*/ 9047481 h 10574897"/>
              <a:gd name="connsiteX1994" fmla="*/ 8987184 w 10584443"/>
              <a:gd name="connsiteY1994" fmla="*/ 9051592 h 10574897"/>
              <a:gd name="connsiteX1995" fmla="*/ 8904959 w 10584443"/>
              <a:gd name="connsiteY1995" fmla="*/ 9116686 h 10574897"/>
              <a:gd name="connsiteX1996" fmla="*/ 8923460 w 10584443"/>
              <a:gd name="connsiteY1996" fmla="*/ 9093390 h 10574897"/>
              <a:gd name="connsiteX1997" fmla="*/ 8889885 w 10584443"/>
              <a:gd name="connsiteY1997" fmla="*/ 9102982 h 10574897"/>
              <a:gd name="connsiteX1998" fmla="*/ 8870699 w 10584443"/>
              <a:gd name="connsiteY1998" fmla="*/ 9113945 h 10574897"/>
              <a:gd name="connsiteX1999" fmla="*/ 8848087 w 10584443"/>
              <a:gd name="connsiteY1999" fmla="*/ 9142724 h 10574897"/>
              <a:gd name="connsiteX2000" fmla="*/ 8878921 w 10584443"/>
              <a:gd name="connsiteY2000" fmla="*/ 9157113 h 10574897"/>
              <a:gd name="connsiteX2001" fmla="*/ 8915237 w 10584443"/>
              <a:gd name="connsiteY2001" fmla="*/ 9157113 h 10574897"/>
              <a:gd name="connsiteX2002" fmla="*/ 8946071 w 10584443"/>
              <a:gd name="connsiteY2002" fmla="*/ 9175614 h 10574897"/>
              <a:gd name="connsiteX2003" fmla="*/ 8933052 w 10584443"/>
              <a:gd name="connsiteY2003" fmla="*/ 9187948 h 10574897"/>
              <a:gd name="connsiteX2004" fmla="*/ 8836437 w 10584443"/>
              <a:gd name="connsiteY2004" fmla="*/ 9233857 h 10574897"/>
              <a:gd name="connsiteX2005" fmla="*/ 8811770 w 10584443"/>
              <a:gd name="connsiteY2005" fmla="*/ 9253043 h 10574897"/>
              <a:gd name="connsiteX2006" fmla="*/ 8843290 w 10584443"/>
              <a:gd name="connsiteY2006" fmla="*/ 9268803 h 10574897"/>
              <a:gd name="connsiteX2007" fmla="*/ 8876180 w 10584443"/>
              <a:gd name="connsiteY2007" fmla="*/ 9305803 h 10574897"/>
              <a:gd name="connsiteX2008" fmla="*/ 8872069 w 10584443"/>
              <a:gd name="connsiteY2008" fmla="*/ 9357880 h 10574897"/>
              <a:gd name="connsiteX2009" fmla="*/ 8620597 w 10584443"/>
              <a:gd name="connsiteY2009" fmla="*/ 9489440 h 10574897"/>
              <a:gd name="connsiteX2010" fmla="*/ 8589078 w 10584443"/>
              <a:gd name="connsiteY2010" fmla="*/ 9475736 h 10574897"/>
              <a:gd name="connsiteX2011" fmla="*/ 8611005 w 10584443"/>
              <a:gd name="connsiteY2011" fmla="*/ 9455179 h 10574897"/>
              <a:gd name="connsiteX2012" fmla="*/ 8628820 w 10584443"/>
              <a:gd name="connsiteY2012" fmla="*/ 9455179 h 10574897"/>
              <a:gd name="connsiteX2013" fmla="*/ 8642524 w 10584443"/>
              <a:gd name="connsiteY2013" fmla="*/ 9444216 h 10574897"/>
              <a:gd name="connsiteX2014" fmla="*/ 8626079 w 10584443"/>
              <a:gd name="connsiteY2014" fmla="*/ 9421604 h 10574897"/>
              <a:gd name="connsiteX2015" fmla="*/ 8571263 w 10584443"/>
              <a:gd name="connsiteY2015" fmla="*/ 9421604 h 10574897"/>
              <a:gd name="connsiteX2016" fmla="*/ 8426684 w 10584443"/>
              <a:gd name="connsiteY2016" fmla="*/ 9483272 h 10574897"/>
              <a:gd name="connsiteX2017" fmla="*/ 8284161 w 10584443"/>
              <a:gd name="connsiteY2017" fmla="*/ 9531922 h 10574897"/>
              <a:gd name="connsiteX2018" fmla="*/ 8252642 w 10584443"/>
              <a:gd name="connsiteY2018" fmla="*/ 9587424 h 10574897"/>
              <a:gd name="connsiteX2019" fmla="*/ 8173157 w 10584443"/>
              <a:gd name="connsiteY2019" fmla="*/ 9639499 h 10574897"/>
              <a:gd name="connsiteX2020" fmla="*/ 8181380 w 10584443"/>
              <a:gd name="connsiteY2020" fmla="*/ 9664167 h 10574897"/>
              <a:gd name="connsiteX2021" fmla="*/ 8171102 w 10584443"/>
              <a:gd name="connsiteY2021" fmla="*/ 9736114 h 10574897"/>
              <a:gd name="connsiteX2022" fmla="*/ 8091617 w 10584443"/>
              <a:gd name="connsiteY2022" fmla="*/ 9778597 h 10574897"/>
              <a:gd name="connsiteX2023" fmla="*/ 8047764 w 10584443"/>
              <a:gd name="connsiteY2023" fmla="*/ 9762151 h 10574897"/>
              <a:gd name="connsiteX2024" fmla="*/ 8029264 w 10584443"/>
              <a:gd name="connsiteY2024" fmla="*/ 9738854 h 10574897"/>
              <a:gd name="connsiteX2025" fmla="*/ 8008022 w 10584443"/>
              <a:gd name="connsiteY2025" fmla="*/ 9743651 h 10574897"/>
              <a:gd name="connsiteX2026" fmla="*/ 7982670 w 10584443"/>
              <a:gd name="connsiteY2026" fmla="*/ 9779282 h 10574897"/>
              <a:gd name="connsiteX2027" fmla="*/ 7949779 w 10584443"/>
              <a:gd name="connsiteY2027" fmla="*/ 9770374 h 10574897"/>
              <a:gd name="connsiteX2028" fmla="*/ 7944298 w 10584443"/>
              <a:gd name="connsiteY2028" fmla="*/ 9775171 h 10574897"/>
              <a:gd name="connsiteX2029" fmla="*/ 7929223 w 10584443"/>
              <a:gd name="connsiteY2029" fmla="*/ 9784079 h 10574897"/>
              <a:gd name="connsiteX2030" fmla="*/ 7920315 w 10584443"/>
              <a:gd name="connsiteY2030" fmla="*/ 9775171 h 10574897"/>
              <a:gd name="connsiteX2031" fmla="*/ 7924427 w 10584443"/>
              <a:gd name="connsiteY2031" fmla="*/ 9808061 h 10574897"/>
              <a:gd name="connsiteX2032" fmla="*/ 7795608 w 10584443"/>
              <a:gd name="connsiteY2032" fmla="*/ 9898509 h 10574897"/>
              <a:gd name="connsiteX2033" fmla="*/ 7785330 w 10584443"/>
              <a:gd name="connsiteY2033" fmla="*/ 9873841 h 10574897"/>
              <a:gd name="connsiteX2034" fmla="*/ 7664048 w 10584443"/>
              <a:gd name="connsiteY2034" fmla="*/ 9960177 h 10574897"/>
              <a:gd name="connsiteX2035" fmla="*/ 7551674 w 10584443"/>
              <a:gd name="connsiteY2035" fmla="*/ 10019105 h 10574897"/>
              <a:gd name="connsiteX2036" fmla="*/ 7497542 w 10584443"/>
              <a:gd name="connsiteY2036" fmla="*/ 10010883 h 10574897"/>
              <a:gd name="connsiteX2037" fmla="*/ 7411891 w 10584443"/>
              <a:gd name="connsiteY2037" fmla="*/ 10056791 h 10574897"/>
              <a:gd name="connsiteX2038" fmla="*/ 7405039 w 10584443"/>
              <a:gd name="connsiteY2038" fmla="*/ 10097903 h 10574897"/>
              <a:gd name="connsiteX2039" fmla="*/ 7378316 w 10584443"/>
              <a:gd name="connsiteY2039" fmla="*/ 10047883 h 10574897"/>
              <a:gd name="connsiteX2040" fmla="*/ 7335148 w 10584443"/>
              <a:gd name="connsiteY2040" fmla="*/ 10070495 h 10574897"/>
              <a:gd name="connsiteX2041" fmla="*/ 7335148 w 10584443"/>
              <a:gd name="connsiteY2041" fmla="*/ 10103385 h 10574897"/>
              <a:gd name="connsiteX2042" fmla="*/ 7291980 w 10584443"/>
              <a:gd name="connsiteY2042" fmla="*/ 10093792 h 10574897"/>
              <a:gd name="connsiteX2043" fmla="*/ 7304314 w 10584443"/>
              <a:gd name="connsiteY2043" fmla="*/ 10135590 h 10574897"/>
              <a:gd name="connsiteX2044" fmla="*/ 7260461 w 10584443"/>
              <a:gd name="connsiteY2044" fmla="*/ 10156831 h 10574897"/>
              <a:gd name="connsiteX2045" fmla="*/ 7254294 w 10584443"/>
              <a:gd name="connsiteY2045" fmla="*/ 10152720 h 10574897"/>
              <a:gd name="connsiteX2046" fmla="*/ 7230326 w 10584443"/>
              <a:gd name="connsiteY2046" fmla="*/ 10156715 h 10574897"/>
              <a:gd name="connsiteX2047" fmla="*/ 7229883 w 10584443"/>
              <a:gd name="connsiteY2047" fmla="*/ 10156638 h 10574897"/>
              <a:gd name="connsiteX2048" fmla="*/ 7249497 w 10584443"/>
              <a:gd name="connsiteY2048" fmla="*/ 10141842 h 10574897"/>
              <a:gd name="connsiteX2049" fmla="*/ 7252923 w 10584443"/>
              <a:gd name="connsiteY2049" fmla="*/ 10133534 h 10574897"/>
              <a:gd name="connsiteX2050" fmla="*/ 7162476 w 10584443"/>
              <a:gd name="connsiteY2050" fmla="*/ 10167110 h 10574897"/>
              <a:gd name="connsiteX2051" fmla="*/ 7212486 w 10584443"/>
              <a:gd name="connsiteY2051" fmla="*/ 10153619 h 10574897"/>
              <a:gd name="connsiteX2052" fmla="*/ 7229883 w 10584443"/>
              <a:gd name="connsiteY2052" fmla="*/ 10156638 h 10574897"/>
              <a:gd name="connsiteX2053" fmla="*/ 7229626 w 10584443"/>
              <a:gd name="connsiteY2053" fmla="*/ 10156831 h 10574897"/>
              <a:gd name="connsiteX2054" fmla="*/ 7230326 w 10584443"/>
              <a:gd name="connsiteY2054" fmla="*/ 10156715 h 10574897"/>
              <a:gd name="connsiteX2055" fmla="*/ 7230997 w 10584443"/>
              <a:gd name="connsiteY2055" fmla="*/ 10156831 h 10574897"/>
              <a:gd name="connsiteX2056" fmla="*/ 7141235 w 10584443"/>
              <a:gd name="connsiteY2056" fmla="*/ 10231520 h 10574897"/>
              <a:gd name="connsiteX2057" fmla="*/ 7095326 w 10584443"/>
              <a:gd name="connsiteY2057" fmla="*/ 10210963 h 10574897"/>
              <a:gd name="connsiteX2058" fmla="*/ 7115196 w 10584443"/>
              <a:gd name="connsiteY2058" fmla="*/ 10171221 h 10574897"/>
              <a:gd name="connsiteX2059" fmla="*/ 6999397 w 10584443"/>
              <a:gd name="connsiteY2059" fmla="*/ 10224667 h 10574897"/>
              <a:gd name="connsiteX2060" fmla="*/ 7077510 w 10584443"/>
              <a:gd name="connsiteY2060" fmla="*/ 10217815 h 10574897"/>
              <a:gd name="connsiteX2061" fmla="*/ 6918542 w 10584443"/>
              <a:gd name="connsiteY2061" fmla="*/ 10305521 h 10574897"/>
              <a:gd name="connsiteX2062" fmla="*/ 6811650 w 10584443"/>
              <a:gd name="connsiteY2062" fmla="*/ 10315114 h 10574897"/>
              <a:gd name="connsiteX2063" fmla="*/ 6703387 w 10584443"/>
              <a:gd name="connsiteY2063" fmla="*/ 10370617 h 10574897"/>
              <a:gd name="connsiteX2064" fmla="*/ 6597865 w 10584443"/>
              <a:gd name="connsiteY2064" fmla="*/ 10384321 h 10574897"/>
              <a:gd name="connsiteX2065" fmla="*/ 6680090 w 10584443"/>
              <a:gd name="connsiteY2065" fmla="*/ 10349374 h 10574897"/>
              <a:gd name="connsiteX2066" fmla="*/ 6711609 w 10584443"/>
              <a:gd name="connsiteY2066" fmla="*/ 10304836 h 10574897"/>
              <a:gd name="connsiteX2067" fmla="*/ 6635551 w 10584443"/>
              <a:gd name="connsiteY2067" fmla="*/ 10315800 h 10574897"/>
              <a:gd name="connsiteX2068" fmla="*/ 6474527 w 10584443"/>
              <a:gd name="connsiteY2068" fmla="*/ 10415155 h 10574897"/>
              <a:gd name="connsiteX2069" fmla="*/ 6479324 w 10584443"/>
              <a:gd name="connsiteY2069" fmla="*/ 10374042 h 10574897"/>
              <a:gd name="connsiteX2070" fmla="*/ 6542363 w 10584443"/>
              <a:gd name="connsiteY2070" fmla="*/ 10338412 h 10574897"/>
              <a:gd name="connsiteX2071" fmla="*/ 6382024 w 10584443"/>
              <a:gd name="connsiteY2071" fmla="*/ 10367190 h 10574897"/>
              <a:gd name="connsiteX2072" fmla="*/ 6250465 w 10584443"/>
              <a:gd name="connsiteY2072" fmla="*/ 10400080 h 10574897"/>
              <a:gd name="connsiteX2073" fmla="*/ 6113423 w 10584443"/>
              <a:gd name="connsiteY2073" fmla="*/ 10461748 h 10574897"/>
              <a:gd name="connsiteX2074" fmla="*/ 6158647 w 10584443"/>
              <a:gd name="connsiteY2074" fmla="*/ 10414470 h 10574897"/>
              <a:gd name="connsiteX2075" fmla="*/ 5911287 w 10584443"/>
              <a:gd name="connsiteY2075" fmla="*/ 10482991 h 10574897"/>
              <a:gd name="connsiteX2076" fmla="*/ 5959251 w 10584443"/>
              <a:gd name="connsiteY2076" fmla="*/ 10482991 h 10574897"/>
              <a:gd name="connsiteX2077" fmla="*/ 5911972 w 10584443"/>
              <a:gd name="connsiteY2077" fmla="*/ 10509714 h 10574897"/>
              <a:gd name="connsiteX2078" fmla="*/ 5805765 w 10584443"/>
              <a:gd name="connsiteY2078" fmla="*/ 10497379 h 10574897"/>
              <a:gd name="connsiteX2079" fmla="*/ 5688594 w 10584443"/>
              <a:gd name="connsiteY2079" fmla="*/ 10539177 h 10574897"/>
              <a:gd name="connsiteX2080" fmla="*/ 5620073 w 10584443"/>
              <a:gd name="connsiteY2080" fmla="*/ 10520676 h 10574897"/>
              <a:gd name="connsiteX2081" fmla="*/ 5637203 w 10584443"/>
              <a:gd name="connsiteY2081" fmla="*/ 10572067 h 10574897"/>
              <a:gd name="connsiteX2082" fmla="*/ 5564572 w 10584443"/>
              <a:gd name="connsiteY2082" fmla="*/ 10537807 h 10574897"/>
              <a:gd name="connsiteX2083" fmla="*/ 5445346 w 10584443"/>
              <a:gd name="connsiteY2083" fmla="*/ 10533010 h 10574897"/>
              <a:gd name="connsiteX2084" fmla="*/ 5453568 w 10584443"/>
              <a:gd name="connsiteY2084" fmla="*/ 10554937 h 10574897"/>
              <a:gd name="connsiteX2085" fmla="*/ 5417252 w 10584443"/>
              <a:gd name="connsiteY2085" fmla="*/ 10528899 h 10574897"/>
              <a:gd name="connsiteX2086" fmla="*/ 5300081 w 10584443"/>
              <a:gd name="connsiteY2086" fmla="*/ 10537122 h 10574897"/>
              <a:gd name="connsiteX2087" fmla="*/ 5287064 w 10584443"/>
              <a:gd name="connsiteY2087" fmla="*/ 10567271 h 10574897"/>
              <a:gd name="connsiteX2088" fmla="*/ 5251432 w 10584443"/>
              <a:gd name="connsiteY2088" fmla="*/ 10539863 h 10574897"/>
              <a:gd name="connsiteX2089" fmla="*/ 5114391 w 10584443"/>
              <a:gd name="connsiteY2089" fmla="*/ 10539863 h 10574897"/>
              <a:gd name="connsiteX2090" fmla="*/ 5089724 w 10584443"/>
              <a:gd name="connsiteY2090" fmla="*/ 10573437 h 10574897"/>
              <a:gd name="connsiteX2091" fmla="*/ 5001331 w 10584443"/>
              <a:gd name="connsiteY2091" fmla="*/ 10573437 h 10574897"/>
              <a:gd name="connsiteX2092" fmla="*/ 5025314 w 10584443"/>
              <a:gd name="connsiteY2092" fmla="*/ 10549456 h 10574897"/>
              <a:gd name="connsiteX2093" fmla="*/ 4786177 w 10584443"/>
              <a:gd name="connsiteY2093" fmla="*/ 10542603 h 10574897"/>
              <a:gd name="connsiteX2094" fmla="*/ 4547725 w 10584443"/>
              <a:gd name="connsiteY2094" fmla="*/ 10512454 h 10574897"/>
              <a:gd name="connsiteX2095" fmla="*/ 4542928 w 10584443"/>
              <a:gd name="connsiteY2095" fmla="*/ 10529584 h 10574897"/>
              <a:gd name="connsiteX2096" fmla="*/ 4474426 w 10584443"/>
              <a:gd name="connsiteY2096" fmla="*/ 10513139 h 10574897"/>
              <a:gd name="connsiteX2097" fmla="*/ 4470315 w 10584443"/>
              <a:gd name="connsiteY2097" fmla="*/ 10490527 h 10574897"/>
              <a:gd name="connsiteX2098" fmla="*/ 4333273 w 10584443"/>
              <a:gd name="connsiteY2098" fmla="*/ 10480249 h 10574897"/>
              <a:gd name="connsiteX2099" fmla="*/ 4311346 w 10584443"/>
              <a:gd name="connsiteY2099" fmla="*/ 10453526 h 10574897"/>
              <a:gd name="connsiteX2100" fmla="*/ 4135247 w 10584443"/>
              <a:gd name="connsiteY2100" fmla="*/ 10429545 h 10574897"/>
              <a:gd name="connsiteX2101" fmla="*/ 4140045 w 10584443"/>
              <a:gd name="connsiteY2101" fmla="*/ 10443933 h 10574897"/>
              <a:gd name="connsiteX2102" fmla="*/ 4224326 w 10584443"/>
              <a:gd name="connsiteY2102" fmla="*/ 10469972 h 10574897"/>
              <a:gd name="connsiteX2103" fmla="*/ 4106469 w 10584443"/>
              <a:gd name="connsiteY2103" fmla="*/ 10480935 h 10574897"/>
              <a:gd name="connsiteX2104" fmla="*/ 4137304 w 10584443"/>
              <a:gd name="connsiteY2104" fmla="*/ 10452155 h 10574897"/>
              <a:gd name="connsiteX2105" fmla="*/ 3885147 w 10584443"/>
              <a:gd name="connsiteY2105" fmla="*/ 10426803 h 10574897"/>
              <a:gd name="connsiteX2106" fmla="*/ 3748105 w 10584443"/>
              <a:gd name="connsiteY2106" fmla="*/ 10405562 h 10574897"/>
              <a:gd name="connsiteX2107" fmla="*/ 3641214 w 10584443"/>
              <a:gd name="connsiteY2107" fmla="*/ 10365820 h 10574897"/>
              <a:gd name="connsiteX2108" fmla="*/ 3572693 w 10584443"/>
              <a:gd name="connsiteY2108" fmla="*/ 10354171 h 10574897"/>
              <a:gd name="connsiteX2109" fmla="*/ 3687123 w 10584443"/>
              <a:gd name="connsiteY2109" fmla="*/ 10339781 h 10574897"/>
              <a:gd name="connsiteX2110" fmla="*/ 3396593 w 10584443"/>
              <a:gd name="connsiteY2110" fmla="*/ 10265094 h 10574897"/>
              <a:gd name="connsiteX2111" fmla="*/ 3407557 w 10584443"/>
              <a:gd name="connsiteY2111" fmla="*/ 10265094 h 10574897"/>
              <a:gd name="connsiteX2112" fmla="*/ 3511024 w 10584443"/>
              <a:gd name="connsiteY2112" fmla="*/ 10256186 h 10574897"/>
              <a:gd name="connsiteX2113" fmla="*/ 3328073 w 10584443"/>
              <a:gd name="connsiteY2113" fmla="*/ 10227407 h 10574897"/>
              <a:gd name="connsiteX2114" fmla="*/ 3318480 w 10584443"/>
              <a:gd name="connsiteY2114" fmla="*/ 10204111 h 10574897"/>
              <a:gd name="connsiteX2115" fmla="*/ 3120455 w 10584443"/>
              <a:gd name="connsiteY2115" fmla="*/ 10154776 h 10574897"/>
              <a:gd name="connsiteX2116" fmla="*/ 2908726 w 10584443"/>
              <a:gd name="connsiteY2116" fmla="*/ 10119830 h 10574897"/>
              <a:gd name="connsiteX2117" fmla="*/ 2921745 w 10584443"/>
              <a:gd name="connsiteY2117" fmla="*/ 10082144 h 10574897"/>
              <a:gd name="connsiteX2118" fmla="*/ 2940245 w 10584443"/>
              <a:gd name="connsiteY2118" fmla="*/ 10107496 h 10574897"/>
              <a:gd name="connsiteX2119" fmla="*/ 2967654 w 10584443"/>
              <a:gd name="connsiteY2119" fmla="*/ 10102014 h 10574897"/>
              <a:gd name="connsiteX2120" fmla="*/ 2879948 w 10584443"/>
              <a:gd name="connsiteY2120" fmla="*/ 10055421 h 10574897"/>
              <a:gd name="connsiteX2121" fmla="*/ 2859391 w 10584443"/>
              <a:gd name="connsiteY2121" fmla="*/ 10068440 h 10574897"/>
              <a:gd name="connsiteX2122" fmla="*/ 2799778 w 10584443"/>
              <a:gd name="connsiteY2122" fmla="*/ 10016363 h 10574897"/>
              <a:gd name="connsiteX2123" fmla="*/ 2772369 w 10584443"/>
              <a:gd name="connsiteY2123" fmla="*/ 10019790 h 10574897"/>
              <a:gd name="connsiteX2124" fmla="*/ 2814852 w 10584443"/>
              <a:gd name="connsiteY2124" fmla="*/ 10064328 h 10574897"/>
              <a:gd name="connsiteX2125" fmla="*/ 2895707 w 10584443"/>
              <a:gd name="connsiteY2125" fmla="*/ 10103385 h 10574897"/>
              <a:gd name="connsiteX2126" fmla="*/ 2910096 w 10584443"/>
              <a:gd name="connsiteY2126" fmla="*/ 10135590 h 10574897"/>
              <a:gd name="connsiteX2127" fmla="*/ 2866928 w 10584443"/>
              <a:gd name="connsiteY2127" fmla="*/ 10092421 h 10574897"/>
              <a:gd name="connsiteX2128" fmla="*/ 2673699 w 10584443"/>
              <a:gd name="connsiteY2128" fmla="*/ 10023901 h 10574897"/>
              <a:gd name="connsiteX2129" fmla="*/ 2760036 w 10584443"/>
              <a:gd name="connsiteY2129" fmla="*/ 9988955 h 10574897"/>
              <a:gd name="connsiteX2130" fmla="*/ 2596956 w 10584443"/>
              <a:gd name="connsiteY2130" fmla="*/ 9926601 h 10574897"/>
              <a:gd name="connsiteX2131" fmla="*/ 2503083 w 10584443"/>
              <a:gd name="connsiteY2131" fmla="*/ 9853969 h 10574897"/>
              <a:gd name="connsiteX2132" fmla="*/ 2387283 w 10584443"/>
              <a:gd name="connsiteY2132" fmla="*/ 9808061 h 10574897"/>
              <a:gd name="connsiteX2133" fmla="*/ 2437304 w 10584443"/>
              <a:gd name="connsiteY2133" fmla="*/ 9808061 h 10574897"/>
              <a:gd name="connsiteX2134" fmla="*/ 2359874 w 10584443"/>
              <a:gd name="connsiteY2134" fmla="*/ 9777227 h 10574897"/>
              <a:gd name="connsiteX2135" fmla="*/ 2353707 w 10584443"/>
              <a:gd name="connsiteY2135" fmla="*/ 9799153 h 10574897"/>
              <a:gd name="connsiteX2136" fmla="*/ 2213240 w 10584443"/>
              <a:gd name="connsiteY2136" fmla="*/ 9730632 h 10574897"/>
              <a:gd name="connsiteX2137" fmla="*/ 2056327 w 10584443"/>
              <a:gd name="connsiteY2137" fmla="*/ 9593590 h 10574897"/>
              <a:gd name="connsiteX2138" fmla="*/ 1975473 w 10584443"/>
              <a:gd name="connsiteY2138" fmla="*/ 9561385 h 10574897"/>
              <a:gd name="connsiteX2139" fmla="*/ 2077569 w 10584443"/>
              <a:gd name="connsiteY2139" fmla="*/ 9543570 h 10574897"/>
              <a:gd name="connsiteX2140" fmla="*/ 1782244 w 10584443"/>
              <a:gd name="connsiteY2140" fmla="*/ 9372953 h 10574897"/>
              <a:gd name="connsiteX2141" fmla="*/ 1512958 w 10584443"/>
              <a:gd name="connsiteY2141" fmla="*/ 9181781 h 10574897"/>
              <a:gd name="connsiteX2142" fmla="*/ 1771039 w 10584443"/>
              <a:gd name="connsiteY2142" fmla="*/ 9390258 h 10574897"/>
              <a:gd name="connsiteX2143" fmla="*/ 1791202 w 10584443"/>
              <a:gd name="connsiteY2143" fmla="*/ 9416461 h 10574897"/>
              <a:gd name="connsiteX2144" fmla="*/ 1731337 w 10584443"/>
              <a:gd name="connsiteY2144" fmla="*/ 9387930 h 10574897"/>
              <a:gd name="connsiteX2145" fmla="*/ 1637665 w 10584443"/>
              <a:gd name="connsiteY2145" fmla="*/ 9361305 h 10574897"/>
              <a:gd name="connsiteX2146" fmla="*/ 1521866 w 10584443"/>
              <a:gd name="connsiteY2146" fmla="*/ 9224263 h 10574897"/>
              <a:gd name="connsiteX2147" fmla="*/ 1379342 w 10584443"/>
              <a:gd name="connsiteY2147" fmla="*/ 9167391 h 10574897"/>
              <a:gd name="connsiteX2148" fmla="*/ 1393732 w 10584443"/>
              <a:gd name="connsiteY2148" fmla="*/ 9131761 h 10574897"/>
              <a:gd name="connsiteX2149" fmla="*/ 1376602 w 10584443"/>
              <a:gd name="connsiteY2149" fmla="*/ 9080370 h 10574897"/>
              <a:gd name="connsiteX2150" fmla="*/ 1284098 w 10584443"/>
              <a:gd name="connsiteY2150" fmla="*/ 9035146 h 10574897"/>
              <a:gd name="connsiteX2151" fmla="*/ 1215578 w 10584443"/>
              <a:gd name="connsiteY2151" fmla="*/ 8957033 h 10574897"/>
              <a:gd name="connsiteX2152" fmla="*/ 1247782 w 10584443"/>
              <a:gd name="connsiteY2152" fmla="*/ 9009108 h 10574897"/>
              <a:gd name="connsiteX2153" fmla="*/ 1192966 w 10584443"/>
              <a:gd name="connsiteY2153" fmla="*/ 8997460 h 10574897"/>
              <a:gd name="connsiteX2154" fmla="*/ 1134038 w 10584443"/>
              <a:gd name="connsiteY2154" fmla="*/ 8913180 h 10574897"/>
              <a:gd name="connsiteX2155" fmla="*/ 1163503 w 10584443"/>
              <a:gd name="connsiteY2155" fmla="*/ 8893994 h 10574897"/>
              <a:gd name="connsiteX2156" fmla="*/ 1018239 w 10584443"/>
              <a:gd name="connsiteY2156" fmla="*/ 8825473 h 10574897"/>
              <a:gd name="connsiteX2157" fmla="*/ 923680 w 10584443"/>
              <a:gd name="connsiteY2157" fmla="*/ 8714469 h 10574897"/>
              <a:gd name="connsiteX2158" fmla="*/ 968904 w 10584443"/>
              <a:gd name="connsiteY2158" fmla="*/ 8723377 h 10574897"/>
              <a:gd name="connsiteX2159" fmla="*/ 1025775 w 10584443"/>
              <a:gd name="connsiteY2159" fmla="*/ 8785046 h 10574897"/>
              <a:gd name="connsiteX2160" fmla="*/ 1025775 w 10584443"/>
              <a:gd name="connsiteY2160" fmla="*/ 8748730 h 10574897"/>
              <a:gd name="connsiteX2161" fmla="*/ 966163 w 10584443"/>
              <a:gd name="connsiteY2161" fmla="*/ 8713099 h 10574897"/>
              <a:gd name="connsiteX2162" fmla="*/ 912031 w 10584443"/>
              <a:gd name="connsiteY2162" fmla="*/ 8614429 h 10574897"/>
              <a:gd name="connsiteX2163" fmla="*/ 1102518 w 10584443"/>
              <a:gd name="connsiteY2163" fmla="*/ 8751471 h 10574897"/>
              <a:gd name="connsiteX2164" fmla="*/ 985349 w 10584443"/>
              <a:gd name="connsiteY2164" fmla="*/ 8637726 h 10574897"/>
              <a:gd name="connsiteX2165" fmla="*/ 929161 w 10584443"/>
              <a:gd name="connsiteY2165" fmla="*/ 8525352 h 10574897"/>
              <a:gd name="connsiteX2166" fmla="*/ 869548 w 10584443"/>
              <a:gd name="connsiteY2166" fmla="*/ 8477387 h 10574897"/>
              <a:gd name="connsiteX2167" fmla="*/ 866122 w 10584443"/>
              <a:gd name="connsiteY2167" fmla="*/ 8502740 h 10574897"/>
              <a:gd name="connsiteX2168" fmla="*/ 735933 w 10584443"/>
              <a:gd name="connsiteY2168" fmla="*/ 8317734 h 10574897"/>
              <a:gd name="connsiteX2169" fmla="*/ 667412 w 10584443"/>
              <a:gd name="connsiteY2169" fmla="*/ 8225231 h 10574897"/>
              <a:gd name="connsiteX2170" fmla="*/ 614650 w 10584443"/>
              <a:gd name="connsiteY2170" fmla="*/ 8125876 h 10574897"/>
              <a:gd name="connsiteX2171" fmla="*/ 589984 w 10584443"/>
              <a:gd name="connsiteY2171" fmla="*/ 8125876 h 10574897"/>
              <a:gd name="connsiteX2172" fmla="*/ 549556 w 10584443"/>
              <a:gd name="connsiteY2172" fmla="*/ 8042966 h 10574897"/>
              <a:gd name="connsiteX2173" fmla="*/ 602317 w 10584443"/>
              <a:gd name="connsiteY2173" fmla="*/ 8075856 h 10574897"/>
              <a:gd name="connsiteX2174" fmla="*/ 509815 w 10584443"/>
              <a:gd name="connsiteY2174" fmla="*/ 7916203 h 10574897"/>
              <a:gd name="connsiteX2175" fmla="*/ 515980 w 10584443"/>
              <a:gd name="connsiteY2175" fmla="*/ 7870294 h 10574897"/>
              <a:gd name="connsiteX2176" fmla="*/ 482405 w 10584443"/>
              <a:gd name="connsiteY2176" fmla="*/ 7850423 h 10574897"/>
              <a:gd name="connsiteX2177" fmla="*/ 489257 w 10584443"/>
              <a:gd name="connsiteY2177" fmla="*/ 7794236 h 10574897"/>
              <a:gd name="connsiteX2178" fmla="*/ 437867 w 10584443"/>
              <a:gd name="connsiteY2178" fmla="*/ 7747641 h 10574897"/>
              <a:gd name="connsiteX2179" fmla="*/ 479664 w 10584443"/>
              <a:gd name="connsiteY2179" fmla="*/ 7712011 h 10574897"/>
              <a:gd name="connsiteX2180" fmla="*/ 426218 w 10584443"/>
              <a:gd name="connsiteY2180" fmla="*/ 7605804 h 10574897"/>
              <a:gd name="connsiteX2181" fmla="*/ 439237 w 10584443"/>
              <a:gd name="connsiteY2181" fmla="*/ 7616082 h 10574897"/>
              <a:gd name="connsiteX2182" fmla="*/ 448146 w 10584443"/>
              <a:gd name="connsiteY2182" fmla="*/ 7616082 h 10574897"/>
              <a:gd name="connsiteX2183" fmla="*/ 479664 w 10584443"/>
              <a:gd name="connsiteY2183" fmla="*/ 7679806 h 10574897"/>
              <a:gd name="connsiteX2184" fmla="*/ 387161 w 10584443"/>
              <a:gd name="connsiteY2184" fmla="*/ 7522208 h 10574897"/>
              <a:gd name="connsiteX2185" fmla="*/ 387161 w 10584443"/>
              <a:gd name="connsiteY2185" fmla="*/ 7458484 h 10574897"/>
              <a:gd name="connsiteX2186" fmla="*/ 357012 w 10584443"/>
              <a:gd name="connsiteY2186" fmla="*/ 7415316 h 10574897"/>
              <a:gd name="connsiteX2187" fmla="*/ 407032 w 10584443"/>
              <a:gd name="connsiteY2187" fmla="*/ 7400927 h 10574897"/>
              <a:gd name="connsiteX2188" fmla="*/ 468016 w 10584443"/>
              <a:gd name="connsiteY2188" fmla="*/ 7507819 h 10574897"/>
              <a:gd name="connsiteX2189" fmla="*/ 493369 w 10584443"/>
              <a:gd name="connsiteY2189" fmla="*/ 7479040 h 10574897"/>
              <a:gd name="connsiteX2190" fmla="*/ 387848 w 10584443"/>
              <a:gd name="connsiteY2190" fmla="*/ 7323498 h 10574897"/>
              <a:gd name="connsiteX2191" fmla="*/ 326179 w 10584443"/>
              <a:gd name="connsiteY2191" fmla="*/ 7254977 h 10574897"/>
              <a:gd name="connsiteX2192" fmla="*/ 372087 w 10584443"/>
              <a:gd name="connsiteY2192" fmla="*/ 7315276 h 10574897"/>
              <a:gd name="connsiteX2193" fmla="*/ 376883 w 10584443"/>
              <a:gd name="connsiteY2193" fmla="*/ 7252921 h 10574897"/>
              <a:gd name="connsiteX2194" fmla="*/ 337826 w 10584443"/>
              <a:gd name="connsiteY2194" fmla="*/ 7221402 h 10574897"/>
              <a:gd name="connsiteX2195" fmla="*/ 348790 w 10584443"/>
              <a:gd name="connsiteY2195" fmla="*/ 7198105 h 10574897"/>
              <a:gd name="connsiteX2196" fmla="*/ 295325 w 10584443"/>
              <a:gd name="connsiteY2196" fmla="*/ 7159733 h 10574897"/>
              <a:gd name="connsiteX2197" fmla="*/ 310399 w 10584443"/>
              <a:gd name="connsiteY2197" fmla="*/ 7105602 h 10574897"/>
              <a:gd name="connsiteX2198" fmla="*/ 249417 w 10584443"/>
              <a:gd name="connsiteY2198" fmla="*/ 7056952 h 10574897"/>
              <a:gd name="connsiteX2199" fmla="*/ 280936 w 10584443"/>
              <a:gd name="connsiteY2199" fmla="*/ 7070656 h 10574897"/>
              <a:gd name="connsiteX2200" fmla="*/ 280936 w 10584443"/>
              <a:gd name="connsiteY2200" fmla="*/ 7020636 h 10574897"/>
              <a:gd name="connsiteX2201" fmla="*/ 195284 w 10584443"/>
              <a:gd name="connsiteY2201" fmla="*/ 6874002 h 10574897"/>
              <a:gd name="connsiteX2202" fmla="*/ 161025 w 10584443"/>
              <a:gd name="connsiteY2202" fmla="*/ 6879483 h 10574897"/>
              <a:gd name="connsiteX2203" fmla="*/ 134987 w 10584443"/>
              <a:gd name="connsiteY2203" fmla="*/ 6832204 h 10574897"/>
              <a:gd name="connsiteX2204" fmla="*/ 123338 w 10584443"/>
              <a:gd name="connsiteY2204" fmla="*/ 6752720 h 10574897"/>
              <a:gd name="connsiteX2205" fmla="*/ 218581 w 10584443"/>
              <a:gd name="connsiteY2205" fmla="*/ 6919910 h 10574897"/>
              <a:gd name="connsiteX2206" fmla="*/ 228860 w 10584443"/>
              <a:gd name="connsiteY2206" fmla="*/ 6908262 h 10574897"/>
              <a:gd name="connsiteX2207" fmla="*/ 60984 w 10584443"/>
              <a:gd name="connsiteY2207" fmla="*/ 6485489 h 10574897"/>
              <a:gd name="connsiteX2208" fmla="*/ 68522 w 10584443"/>
              <a:gd name="connsiteY2208" fmla="*/ 6424506 h 10574897"/>
              <a:gd name="connsiteX2209" fmla="*/ 193915 w 10584443"/>
              <a:gd name="connsiteY2209" fmla="*/ 6622531 h 10574897"/>
              <a:gd name="connsiteX2210" fmla="*/ 198710 w 10584443"/>
              <a:gd name="connsiteY2210" fmla="*/ 6601974 h 10574897"/>
              <a:gd name="connsiteX2211" fmla="*/ 87022 w 10584443"/>
              <a:gd name="connsiteY2211" fmla="*/ 6273075 h 10574897"/>
              <a:gd name="connsiteX2212" fmla="*/ 35632 w 10584443"/>
              <a:gd name="connsiteY2212" fmla="*/ 5975009 h 10574897"/>
              <a:gd name="connsiteX2213" fmla="*/ 18502 w 10584443"/>
              <a:gd name="connsiteY2213" fmla="*/ 5924989 h 10574897"/>
              <a:gd name="connsiteX2214" fmla="*/ 50021 w 10584443"/>
              <a:gd name="connsiteY2214" fmla="*/ 5935267 h 10574897"/>
              <a:gd name="connsiteX2215" fmla="*/ 63039 w 10584443"/>
              <a:gd name="connsiteY2215" fmla="*/ 5855783 h 10574897"/>
              <a:gd name="connsiteX2216" fmla="*/ 39058 w 10584443"/>
              <a:gd name="connsiteY2216" fmla="*/ 5825634 h 10574897"/>
              <a:gd name="connsiteX2217" fmla="*/ 50021 w 10584443"/>
              <a:gd name="connsiteY2217" fmla="*/ 5866061 h 10574897"/>
              <a:gd name="connsiteX2218" fmla="*/ 0 w 10584443"/>
              <a:gd name="connsiteY2218" fmla="*/ 5744094 h 10574897"/>
              <a:gd name="connsiteX2219" fmla="*/ 58928 w 10584443"/>
              <a:gd name="connsiteY2219" fmla="*/ 5500160 h 10574897"/>
              <a:gd name="connsiteX2220" fmla="*/ 106892 w 10584443"/>
              <a:gd name="connsiteY2220" fmla="*/ 5415880 h 10574897"/>
              <a:gd name="connsiteX2221" fmla="*/ 193230 w 10584443"/>
              <a:gd name="connsiteY2221" fmla="*/ 5541958 h 10574897"/>
              <a:gd name="connsiteX2222" fmla="*/ 213101 w 10584443"/>
              <a:gd name="connsiteY2222" fmla="*/ 5291172 h 10574897"/>
              <a:gd name="connsiteX2223" fmla="*/ 229545 w 10584443"/>
              <a:gd name="connsiteY2223" fmla="*/ 5112332 h 10574897"/>
              <a:gd name="connsiteX2224" fmla="*/ 263121 w 10584443"/>
              <a:gd name="connsiteY2224" fmla="*/ 5080813 h 10574897"/>
              <a:gd name="connsiteX2225" fmla="*/ 276825 w 10584443"/>
              <a:gd name="connsiteY2225" fmla="*/ 5108907 h 10574897"/>
              <a:gd name="connsiteX2226" fmla="*/ 330974 w 10584443"/>
              <a:gd name="connsiteY2226" fmla="*/ 5197298 h 10574897"/>
              <a:gd name="connsiteX2227" fmla="*/ 277509 w 10584443"/>
              <a:gd name="connsiteY2227" fmla="*/ 5269245 h 10574897"/>
              <a:gd name="connsiteX2228" fmla="*/ 298751 w 10584443"/>
              <a:gd name="connsiteY2228" fmla="*/ 5337766 h 10574897"/>
              <a:gd name="connsiteX2229" fmla="*/ 394699 w 10584443"/>
              <a:gd name="connsiteY2229" fmla="*/ 5385045 h 10574897"/>
              <a:gd name="connsiteX2230" fmla="*/ 387848 w 10584443"/>
              <a:gd name="connsiteY2230" fmla="*/ 5409713 h 10574897"/>
              <a:gd name="connsiteX2231" fmla="*/ 342624 w 10584443"/>
              <a:gd name="connsiteY2231" fmla="*/ 5434381 h 10574897"/>
              <a:gd name="connsiteX2232" fmla="*/ 294640 w 10584443"/>
              <a:gd name="connsiteY2232" fmla="*/ 5550866 h 10574897"/>
              <a:gd name="connsiteX2233" fmla="*/ 226119 w 10584443"/>
              <a:gd name="connsiteY2233" fmla="*/ 5619387 h 10574897"/>
              <a:gd name="connsiteX2234" fmla="*/ 259009 w 10584443"/>
              <a:gd name="connsiteY2234" fmla="*/ 5738613 h 10574897"/>
              <a:gd name="connsiteX2235" fmla="*/ 226805 w 10584443"/>
              <a:gd name="connsiteY2235" fmla="*/ 5708463 h 10574897"/>
              <a:gd name="connsiteX2236" fmla="*/ 252157 w 10584443"/>
              <a:gd name="connsiteY2236" fmla="*/ 5862635 h 10574897"/>
              <a:gd name="connsiteX2237" fmla="*/ 372772 w 10584443"/>
              <a:gd name="connsiteY2237" fmla="*/ 6230592 h 10574897"/>
              <a:gd name="connsiteX2238" fmla="*/ 398125 w 10584443"/>
              <a:gd name="connsiteY2238" fmla="*/ 6419709 h 10574897"/>
              <a:gd name="connsiteX2239" fmla="*/ 458423 w 10584443"/>
              <a:gd name="connsiteY2239" fmla="*/ 6562917 h 10574897"/>
              <a:gd name="connsiteX2240" fmla="*/ 448146 w 10584443"/>
              <a:gd name="connsiteY2240" fmla="*/ 6469729 h 10574897"/>
              <a:gd name="connsiteX2241" fmla="*/ 516666 w 10584443"/>
              <a:gd name="connsiteY2241" fmla="*/ 6658847 h 10574897"/>
              <a:gd name="connsiteX2242" fmla="*/ 594094 w 10584443"/>
              <a:gd name="connsiteY2242" fmla="*/ 6853445 h 10574897"/>
              <a:gd name="connsiteX2243" fmla="*/ 580390 w 10584443"/>
              <a:gd name="connsiteY2243" fmla="*/ 6884965 h 10574897"/>
              <a:gd name="connsiteX2244" fmla="*/ 648911 w 10584443"/>
              <a:gd name="connsiteY2244" fmla="*/ 7022007 h 10574897"/>
              <a:gd name="connsiteX2245" fmla="*/ 616706 w 10584443"/>
              <a:gd name="connsiteY2245" fmla="*/ 6962394 h 10574897"/>
              <a:gd name="connsiteX2246" fmla="*/ 668782 w 10584443"/>
              <a:gd name="connsiteY2246" fmla="*/ 7055582 h 10574897"/>
              <a:gd name="connsiteX2247" fmla="*/ 722914 w 10584443"/>
              <a:gd name="connsiteY2247" fmla="*/ 7218661 h 10574897"/>
              <a:gd name="connsiteX2248" fmla="*/ 799657 w 10584443"/>
              <a:gd name="connsiteY2248" fmla="*/ 7374888 h 10574897"/>
              <a:gd name="connsiteX2249" fmla="*/ 941494 w 10584443"/>
              <a:gd name="connsiteY2249" fmla="*/ 7511930 h 10574897"/>
              <a:gd name="connsiteX2250" fmla="*/ 983293 w 10584443"/>
              <a:gd name="connsiteY2250" fmla="*/ 7494114 h 10574897"/>
              <a:gd name="connsiteX2251" fmla="*/ 988774 w 10584443"/>
              <a:gd name="connsiteY2251" fmla="*/ 7481781 h 10574897"/>
              <a:gd name="connsiteX2252" fmla="*/ 962052 w 10584443"/>
              <a:gd name="connsiteY2252" fmla="*/ 7448206 h 10574897"/>
              <a:gd name="connsiteX2253" fmla="*/ 949717 w 10584443"/>
              <a:gd name="connsiteY2253" fmla="*/ 7442039 h 10574897"/>
              <a:gd name="connsiteX2254" fmla="*/ 918197 w 10584443"/>
              <a:gd name="connsiteY2254" fmla="*/ 7449576 h 10574897"/>
              <a:gd name="connsiteX2255" fmla="*/ 838713 w 10584443"/>
              <a:gd name="connsiteY2255" fmla="*/ 7283071 h 10574897"/>
              <a:gd name="connsiteX2256" fmla="*/ 850363 w 10584443"/>
              <a:gd name="connsiteY2256" fmla="*/ 7250866 h 10574897"/>
              <a:gd name="connsiteX2257" fmla="*/ 827066 w 10584443"/>
              <a:gd name="connsiteY2257" fmla="*/ 7226884 h 10574897"/>
              <a:gd name="connsiteX2258" fmla="*/ 821583 w 10584443"/>
              <a:gd name="connsiteY2258" fmla="*/ 7244014 h 10574897"/>
              <a:gd name="connsiteX2259" fmla="*/ 809935 w 10584443"/>
              <a:gd name="connsiteY2259" fmla="*/ 7258403 h 10574897"/>
              <a:gd name="connsiteX2260" fmla="*/ 792120 w 10584443"/>
              <a:gd name="connsiteY2260" fmla="*/ 7235106 h 10574897"/>
              <a:gd name="connsiteX2261" fmla="*/ 798972 w 10584443"/>
              <a:gd name="connsiteY2261" fmla="*/ 7171382 h 10574897"/>
              <a:gd name="connsiteX2262" fmla="*/ 795546 w 10584443"/>
              <a:gd name="connsiteY2262" fmla="*/ 7152881 h 10574897"/>
              <a:gd name="connsiteX2263" fmla="*/ 803768 w 10584443"/>
              <a:gd name="connsiteY2263" fmla="*/ 7162474 h 10574897"/>
              <a:gd name="connsiteX2264" fmla="*/ 793489 w 10584443"/>
              <a:gd name="connsiteY2264" fmla="*/ 7108343 h 10574897"/>
              <a:gd name="connsiteX2265" fmla="*/ 715377 w 10584443"/>
              <a:gd name="connsiteY2265" fmla="*/ 7064489 h 10574897"/>
              <a:gd name="connsiteX2266" fmla="*/ 677689 w 10584443"/>
              <a:gd name="connsiteY2266" fmla="*/ 7007617 h 10574897"/>
              <a:gd name="connsiteX2267" fmla="*/ 705098 w 10584443"/>
              <a:gd name="connsiteY2267" fmla="*/ 6989802 h 10574897"/>
              <a:gd name="connsiteX2268" fmla="*/ 764027 w 10584443"/>
              <a:gd name="connsiteY2268" fmla="*/ 6934985 h 10574897"/>
              <a:gd name="connsiteX2269" fmla="*/ 777046 w 10584443"/>
              <a:gd name="connsiteY2269" fmla="*/ 6934985 h 10574897"/>
              <a:gd name="connsiteX2270" fmla="*/ 773618 w 10584443"/>
              <a:gd name="connsiteY2270" fmla="*/ 6907577 h 10574897"/>
              <a:gd name="connsiteX2271" fmla="*/ 795546 w 10584443"/>
              <a:gd name="connsiteY2271" fmla="*/ 6930189 h 10574897"/>
              <a:gd name="connsiteX2272" fmla="*/ 810620 w 10584443"/>
              <a:gd name="connsiteY2272" fmla="*/ 6918540 h 10574897"/>
              <a:gd name="connsiteX2273" fmla="*/ 790063 w 10584443"/>
              <a:gd name="connsiteY2273" fmla="*/ 6812333 h 10574897"/>
              <a:gd name="connsiteX2274" fmla="*/ 768822 w 10584443"/>
              <a:gd name="connsiteY2274" fmla="*/ 6798629 h 10574897"/>
              <a:gd name="connsiteX2275" fmla="*/ 753748 w 10584443"/>
              <a:gd name="connsiteY2275" fmla="*/ 6674607 h 10574897"/>
              <a:gd name="connsiteX2276" fmla="*/ 744155 w 10584443"/>
              <a:gd name="connsiteY2276" fmla="*/ 6674607 h 10574897"/>
              <a:gd name="connsiteX2277" fmla="*/ 716061 w 10584443"/>
              <a:gd name="connsiteY2277" fmla="*/ 6657476 h 10574897"/>
              <a:gd name="connsiteX2278" fmla="*/ 727024 w 10584443"/>
              <a:gd name="connsiteY2278" fmla="*/ 6608141 h 10574897"/>
              <a:gd name="connsiteX2279" fmla="*/ 746896 w 10584443"/>
              <a:gd name="connsiteY2279" fmla="*/ 6589640 h 10574897"/>
              <a:gd name="connsiteX2280" fmla="*/ 743470 w 10584443"/>
              <a:gd name="connsiteY2280" fmla="*/ 6508786 h 10574897"/>
              <a:gd name="connsiteX2281" fmla="*/ 735248 w 10584443"/>
              <a:gd name="connsiteY2281" fmla="*/ 6514953 h 10574897"/>
              <a:gd name="connsiteX2282" fmla="*/ 712636 w 10584443"/>
              <a:gd name="connsiteY2282" fmla="*/ 6500564 h 10574897"/>
              <a:gd name="connsiteX2283" fmla="*/ 712636 w 10584443"/>
              <a:gd name="connsiteY2283" fmla="*/ 6377912 h 10574897"/>
              <a:gd name="connsiteX2284" fmla="*/ 742099 w 10584443"/>
              <a:gd name="connsiteY2284" fmla="*/ 6364207 h 10574897"/>
              <a:gd name="connsiteX2285" fmla="*/ 848307 w 10584443"/>
              <a:gd name="connsiteY2285" fmla="*/ 6249778 h 10574897"/>
              <a:gd name="connsiteX2286" fmla="*/ 889420 w 10584443"/>
              <a:gd name="connsiteY2286" fmla="*/ 6131237 h 10574897"/>
              <a:gd name="connsiteX2287" fmla="*/ 898326 w 10584443"/>
              <a:gd name="connsiteY2287" fmla="*/ 6101088 h 10574897"/>
              <a:gd name="connsiteX2288" fmla="*/ 894215 w 10584443"/>
              <a:gd name="connsiteY2288" fmla="*/ 6075049 h 10574897"/>
              <a:gd name="connsiteX2289" fmla="*/ 877770 w 10584443"/>
              <a:gd name="connsiteY2289" fmla="*/ 6046271 h 10574897"/>
              <a:gd name="connsiteX2290" fmla="*/ 822268 w 10584443"/>
              <a:gd name="connsiteY2290" fmla="*/ 6022974 h 10574897"/>
              <a:gd name="connsiteX2291" fmla="*/ 742099 w 10584443"/>
              <a:gd name="connsiteY2291" fmla="*/ 6066142 h 10574897"/>
              <a:gd name="connsiteX2292" fmla="*/ 673578 w 10584443"/>
              <a:gd name="connsiteY2292" fmla="*/ 6023659 h 10574897"/>
              <a:gd name="connsiteX2293" fmla="*/ 709894 w 10584443"/>
              <a:gd name="connsiteY2293" fmla="*/ 5867432 h 10574897"/>
              <a:gd name="connsiteX2294" fmla="*/ 742785 w 10584443"/>
              <a:gd name="connsiteY2294" fmla="*/ 5803022 h 10574897"/>
              <a:gd name="connsiteX2295" fmla="*/ 714692 w 10584443"/>
              <a:gd name="connsiteY2295" fmla="*/ 5749576 h 10574897"/>
              <a:gd name="connsiteX2296" fmla="*/ 698932 w 10584443"/>
              <a:gd name="connsiteY2296" fmla="*/ 5701611 h 10574897"/>
              <a:gd name="connsiteX2297" fmla="*/ 707153 w 10584443"/>
              <a:gd name="connsiteY2297" fmla="*/ 5667351 h 10574897"/>
              <a:gd name="connsiteX2298" fmla="*/ 668782 w 10584443"/>
              <a:gd name="connsiteY2298" fmla="*/ 5638572 h 10574897"/>
              <a:gd name="connsiteX2299" fmla="*/ 611909 w 10584443"/>
              <a:gd name="connsiteY2299" fmla="*/ 5680370 h 10574897"/>
              <a:gd name="connsiteX2300" fmla="*/ 584501 w 10584443"/>
              <a:gd name="connsiteY2300" fmla="*/ 5702982 h 10574897"/>
              <a:gd name="connsiteX2301" fmla="*/ 543389 w 10584443"/>
              <a:gd name="connsiteY2301" fmla="*/ 5669407 h 10574897"/>
              <a:gd name="connsiteX2302" fmla="*/ 499535 w 10584443"/>
              <a:gd name="connsiteY2302" fmla="*/ 5574163 h 10574897"/>
              <a:gd name="connsiteX2303" fmla="*/ 554352 w 10584443"/>
              <a:gd name="connsiteY2303" fmla="*/ 5402861 h 10574897"/>
              <a:gd name="connsiteX2304" fmla="*/ 599576 w 10584443"/>
              <a:gd name="connsiteY2304" fmla="*/ 5305561 h 10574897"/>
              <a:gd name="connsiteX2305" fmla="*/ 609854 w 10584443"/>
              <a:gd name="connsiteY2305" fmla="*/ 5139056 h 10574897"/>
              <a:gd name="connsiteX2306" fmla="*/ 603687 w 10584443"/>
              <a:gd name="connsiteY2306" fmla="*/ 5102055 h 10574897"/>
              <a:gd name="connsiteX2307" fmla="*/ 635892 w 10584443"/>
              <a:gd name="connsiteY2307" fmla="*/ 4850614 h 10574897"/>
              <a:gd name="connsiteX2308" fmla="*/ 616021 w 10584443"/>
              <a:gd name="connsiteY2308" fmla="*/ 4791000 h 10574897"/>
              <a:gd name="connsiteX2309" fmla="*/ 550926 w 10584443"/>
              <a:gd name="connsiteY2309" fmla="*/ 4819779 h 10574897"/>
              <a:gd name="connsiteX2310" fmla="*/ 524888 w 10584443"/>
              <a:gd name="connsiteY2310" fmla="*/ 4862262 h 10574897"/>
              <a:gd name="connsiteX2311" fmla="*/ 553667 w 10584443"/>
              <a:gd name="connsiteY2311" fmla="*/ 4982858 h 10574897"/>
              <a:gd name="connsiteX2312" fmla="*/ 558309 w 10584443"/>
              <a:gd name="connsiteY2312" fmla="*/ 4988893 h 10574897"/>
              <a:gd name="connsiteX2313" fmla="*/ 547500 w 10584443"/>
              <a:gd name="connsiteY2313" fmla="*/ 5030108 h 10574897"/>
              <a:gd name="connsiteX2314" fmla="*/ 518721 w 10584443"/>
              <a:gd name="connsiteY2314" fmla="*/ 5015748 h 10574897"/>
              <a:gd name="connsiteX2315" fmla="*/ 507599 w 10584443"/>
              <a:gd name="connsiteY2315" fmla="*/ 5013315 h 10574897"/>
              <a:gd name="connsiteX2316" fmla="*/ 450200 w 10584443"/>
              <a:gd name="connsiteY2316" fmla="*/ 4908856 h 10574897"/>
              <a:gd name="connsiteX2317" fmla="*/ 537222 w 10584443"/>
              <a:gd name="connsiteY2317" fmla="*/ 4675201 h 10574897"/>
              <a:gd name="connsiteX2318" fmla="*/ 571482 w 10584443"/>
              <a:gd name="connsiteY2318" fmla="*/ 4612845 h 10574897"/>
              <a:gd name="connsiteX2319" fmla="*/ 636577 w 10584443"/>
              <a:gd name="connsiteY2319" fmla="*/ 4431265 h 10574897"/>
              <a:gd name="connsiteX2320" fmla="*/ 685227 w 10584443"/>
              <a:gd name="connsiteY2320" fmla="*/ 4298333 h 10574897"/>
              <a:gd name="connsiteX2321" fmla="*/ 772248 w 10584443"/>
              <a:gd name="connsiteY2321" fmla="*/ 4104417 h 10574897"/>
              <a:gd name="connsiteX2322" fmla="*/ 752377 w 10584443"/>
              <a:gd name="connsiteY2322" fmla="*/ 4062620 h 10574897"/>
              <a:gd name="connsiteX2323" fmla="*/ 722914 w 10584443"/>
              <a:gd name="connsiteY2323" fmla="*/ 4042063 h 10574897"/>
              <a:gd name="connsiteX2324" fmla="*/ 701673 w 10584443"/>
              <a:gd name="connsiteY2324" fmla="*/ 3984506 h 10574897"/>
              <a:gd name="connsiteX2325" fmla="*/ 698246 w 10584443"/>
              <a:gd name="connsiteY2325" fmla="*/ 3933115 h 10574897"/>
              <a:gd name="connsiteX2326" fmla="*/ 675634 w 10584443"/>
              <a:gd name="connsiteY2326" fmla="*/ 3846778 h 10574897"/>
              <a:gd name="connsiteX2327" fmla="*/ 731822 w 10584443"/>
              <a:gd name="connsiteY2327" fmla="*/ 3807721 h 10574897"/>
              <a:gd name="connsiteX2328" fmla="*/ 800342 w 10584443"/>
              <a:gd name="connsiteY2328" fmla="*/ 3730977 h 10574897"/>
              <a:gd name="connsiteX2329" fmla="*/ 890104 w 10584443"/>
              <a:gd name="connsiteY2329" fmla="*/ 3652862 h 10574897"/>
              <a:gd name="connsiteX2330" fmla="*/ 903808 w 10584443"/>
              <a:gd name="connsiteY2330" fmla="*/ 3640529 h 10574897"/>
              <a:gd name="connsiteX2331" fmla="*/ 972330 w 10584443"/>
              <a:gd name="connsiteY2331" fmla="*/ 3493208 h 10574897"/>
              <a:gd name="connsiteX2332" fmla="*/ 961365 w 10584443"/>
              <a:gd name="connsiteY2332" fmla="*/ 3385629 h 10574897"/>
              <a:gd name="connsiteX2333" fmla="*/ 973700 w 10584443"/>
              <a:gd name="connsiteY2333" fmla="*/ 3180065 h 10574897"/>
              <a:gd name="connsiteX2334" fmla="*/ 979181 w 10584443"/>
              <a:gd name="connsiteY2334" fmla="*/ 3168418 h 10574897"/>
              <a:gd name="connsiteX2335" fmla="*/ 932588 w 10584443"/>
              <a:gd name="connsiteY2335" fmla="*/ 3222549 h 10574897"/>
              <a:gd name="connsiteX2336" fmla="*/ 970959 w 10584443"/>
              <a:gd name="connsiteY2336" fmla="*/ 3114970 h 10574897"/>
              <a:gd name="connsiteX2337" fmla="*/ 875029 w 10584443"/>
              <a:gd name="connsiteY2337" fmla="*/ 3273940 h 10574897"/>
              <a:gd name="connsiteX2338" fmla="*/ 819527 w 10584443"/>
              <a:gd name="connsiteY2338" fmla="*/ 3337665 h 10574897"/>
              <a:gd name="connsiteX2339" fmla="*/ 798287 w 10584443"/>
              <a:gd name="connsiteY2339" fmla="*/ 3269143 h 10574897"/>
              <a:gd name="connsiteX2340" fmla="*/ 756489 w 10584443"/>
              <a:gd name="connsiteY2340" fmla="*/ 3386313 h 10574897"/>
              <a:gd name="connsiteX2341" fmla="*/ 770879 w 10584443"/>
              <a:gd name="connsiteY2341" fmla="*/ 3437706 h 10574897"/>
              <a:gd name="connsiteX2342" fmla="*/ 708525 w 10584443"/>
              <a:gd name="connsiteY2342" fmla="*/ 3488412 h 10574897"/>
              <a:gd name="connsiteX2343" fmla="*/ 685912 w 10584443"/>
              <a:gd name="connsiteY2343" fmla="*/ 3443873 h 10574897"/>
              <a:gd name="connsiteX2344" fmla="*/ 718803 w 10584443"/>
              <a:gd name="connsiteY2344" fmla="*/ 3353425 h 10574897"/>
              <a:gd name="connsiteX2345" fmla="*/ 787323 w 10584443"/>
              <a:gd name="connsiteY2345" fmla="*/ 3249957 h 10574897"/>
              <a:gd name="connsiteX2346" fmla="*/ 859270 w 10584443"/>
              <a:gd name="connsiteY2346" fmla="*/ 3130730 h 10574897"/>
              <a:gd name="connsiteX2347" fmla="*/ 936013 w 10584443"/>
              <a:gd name="connsiteY2347" fmla="*/ 2977928 h 10574897"/>
              <a:gd name="connsiteX2348" fmla="*/ 921624 w 10584443"/>
              <a:gd name="connsiteY2348" fmla="*/ 2967651 h 10574897"/>
              <a:gd name="connsiteX2349" fmla="*/ 975070 w 10584443"/>
              <a:gd name="connsiteY2349" fmla="*/ 2912832 h 10574897"/>
              <a:gd name="connsiteX2350" fmla="*/ 1003163 w 10584443"/>
              <a:gd name="connsiteY2350" fmla="*/ 2933388 h 10574897"/>
              <a:gd name="connsiteX2351" fmla="*/ 1014126 w 10584443"/>
              <a:gd name="connsiteY2351" fmla="*/ 2906665 h 10574897"/>
              <a:gd name="connsiteX2352" fmla="*/ 1000422 w 10584443"/>
              <a:gd name="connsiteY2352" fmla="*/ 2838144 h 10574897"/>
              <a:gd name="connsiteX2353" fmla="*/ 1042906 w 10584443"/>
              <a:gd name="connsiteY2353" fmla="*/ 2764141 h 10574897"/>
              <a:gd name="connsiteX2354" fmla="*/ 1067573 w 10584443"/>
              <a:gd name="connsiteY2354" fmla="*/ 2759346 h 10574897"/>
              <a:gd name="connsiteX2355" fmla="*/ 1096351 w 10584443"/>
              <a:gd name="connsiteY2355" fmla="*/ 2685343 h 10574897"/>
              <a:gd name="connsiteX2356" fmla="*/ 1044961 w 10584443"/>
              <a:gd name="connsiteY2356" fmla="*/ 2801143 h 10574897"/>
              <a:gd name="connsiteX2357" fmla="*/ 1074426 w 10584443"/>
              <a:gd name="connsiteY2357" fmla="*/ 2812106 h 10574897"/>
              <a:gd name="connsiteX2358" fmla="*/ 1134038 w 10584443"/>
              <a:gd name="connsiteY2358" fmla="*/ 2692195 h 10574897"/>
              <a:gd name="connsiteX2359" fmla="*/ 1174466 w 10584443"/>
              <a:gd name="connsiteY2359" fmla="*/ 2640119 h 10574897"/>
              <a:gd name="connsiteX2360" fmla="*/ 1216264 w 10584443"/>
              <a:gd name="connsiteY2360" fmla="*/ 2626415 h 10574897"/>
              <a:gd name="connsiteX2361" fmla="*/ 1238876 w 10584443"/>
              <a:gd name="connsiteY2361" fmla="*/ 2557896 h 10574897"/>
              <a:gd name="connsiteX2362" fmla="*/ 1264227 w 10584443"/>
              <a:gd name="connsiteY2362" fmla="*/ 2552414 h 10574897"/>
              <a:gd name="connsiteX2363" fmla="*/ 1272451 w 10584443"/>
              <a:gd name="connsiteY2363" fmla="*/ 2552414 h 10574897"/>
              <a:gd name="connsiteX2364" fmla="*/ 1292321 w 10584443"/>
              <a:gd name="connsiteY2364" fmla="*/ 2531172 h 10574897"/>
              <a:gd name="connsiteX2365" fmla="*/ 1262172 w 10584443"/>
              <a:gd name="connsiteY2365" fmla="*/ 2492116 h 10574897"/>
              <a:gd name="connsiteX2366" fmla="*/ 1339600 w 10584443"/>
              <a:gd name="connsiteY2366" fmla="*/ 2461281 h 10574897"/>
              <a:gd name="connsiteX2367" fmla="*/ 1367694 w 10584443"/>
              <a:gd name="connsiteY2367" fmla="*/ 2385223 h 10574897"/>
              <a:gd name="connsiteX2368" fmla="*/ 1295747 w 10584443"/>
              <a:gd name="connsiteY2368" fmla="*/ 2446207 h 10574897"/>
              <a:gd name="connsiteX2369" fmla="*/ 1409491 w 10584443"/>
              <a:gd name="connsiteY2369" fmla="*/ 2320814 h 10574897"/>
              <a:gd name="connsiteX2370" fmla="*/ 1520495 w 10584443"/>
              <a:gd name="connsiteY2370" fmla="*/ 2165958 h 10574897"/>
              <a:gd name="connsiteX2371" fmla="*/ 1427307 w 10584443"/>
              <a:gd name="connsiteY2371" fmla="*/ 2234479 h 10574897"/>
              <a:gd name="connsiteX2372" fmla="*/ 1368379 w 10584443"/>
              <a:gd name="connsiteY2372" fmla="*/ 2242700 h 10574897"/>
              <a:gd name="connsiteX2373" fmla="*/ 1338231 w 10584443"/>
              <a:gd name="connsiteY2373" fmla="*/ 2292720 h 10574897"/>
              <a:gd name="connsiteX2374" fmla="*/ 1359472 w 10584443"/>
              <a:gd name="connsiteY2374" fmla="*/ 2300943 h 10574897"/>
              <a:gd name="connsiteX2375" fmla="*/ 1306710 w 10584443"/>
              <a:gd name="connsiteY2375" fmla="*/ 2407150 h 10574897"/>
              <a:gd name="connsiteX2376" fmla="*/ 1301914 w 10584443"/>
              <a:gd name="connsiteY2376" fmla="*/ 2363982 h 10574897"/>
              <a:gd name="connsiteX2377" fmla="*/ 1271080 w 10584443"/>
              <a:gd name="connsiteY2377" fmla="*/ 2392760 h 10574897"/>
              <a:gd name="connsiteX2378" fmla="*/ 1260801 w 10584443"/>
              <a:gd name="connsiteY2378" fmla="*/ 2435243 h 10574897"/>
              <a:gd name="connsiteX2379" fmla="*/ 1192280 w 10584443"/>
              <a:gd name="connsiteY2379" fmla="*/ 2489375 h 10574897"/>
              <a:gd name="connsiteX2380" fmla="*/ 1227911 w 10584443"/>
              <a:gd name="connsiteY2380" fmla="*/ 2405779 h 10574897"/>
              <a:gd name="connsiteX2381" fmla="*/ 1186799 w 10584443"/>
              <a:gd name="connsiteY2381" fmla="*/ 2445521 h 10574897"/>
              <a:gd name="connsiteX2382" fmla="*/ 1172409 w 10584443"/>
              <a:gd name="connsiteY2382" fmla="*/ 2509246 h 10574897"/>
              <a:gd name="connsiteX2383" fmla="*/ 1196392 w 10584443"/>
              <a:gd name="connsiteY2383" fmla="*/ 2509246 h 10574897"/>
              <a:gd name="connsiteX2384" fmla="*/ 1081277 w 10584443"/>
              <a:gd name="connsiteY2384" fmla="*/ 2646286 h 10574897"/>
              <a:gd name="connsiteX2385" fmla="*/ 999053 w 10584443"/>
              <a:gd name="connsiteY2385" fmla="*/ 2809365 h 10574897"/>
              <a:gd name="connsiteX2386" fmla="*/ 897641 w 10584443"/>
              <a:gd name="connsiteY2386" fmla="*/ 2969705 h 10574897"/>
              <a:gd name="connsiteX2387" fmla="*/ 890104 w 10584443"/>
              <a:gd name="connsiteY2387" fmla="*/ 2905980 h 10574897"/>
              <a:gd name="connsiteX2388" fmla="*/ 996996 w 10584443"/>
              <a:gd name="connsiteY2388" fmla="*/ 2759346 h 10574897"/>
              <a:gd name="connsiteX2389" fmla="*/ 1065518 w 10584443"/>
              <a:gd name="connsiteY2389" fmla="*/ 2679862 h 10574897"/>
              <a:gd name="connsiteX2390" fmla="*/ 1014812 w 10584443"/>
              <a:gd name="connsiteY2390" fmla="*/ 2701103 h 10574897"/>
              <a:gd name="connsiteX2391" fmla="*/ 965478 w 10584443"/>
              <a:gd name="connsiteY2391" fmla="*/ 2807310 h 10574897"/>
              <a:gd name="connsiteX2392" fmla="*/ 864752 w 10584443"/>
              <a:gd name="connsiteY2392" fmla="*/ 2923111 h 10574897"/>
              <a:gd name="connsiteX2393" fmla="*/ 861326 w 10584443"/>
              <a:gd name="connsiteY2393" fmla="*/ 2885424 h 10574897"/>
              <a:gd name="connsiteX2394" fmla="*/ 827066 w 10584443"/>
              <a:gd name="connsiteY2394" fmla="*/ 2908721 h 10574897"/>
              <a:gd name="connsiteX2395" fmla="*/ 810620 w 10584443"/>
              <a:gd name="connsiteY2395" fmla="*/ 2977243 h 10574897"/>
              <a:gd name="connsiteX2396" fmla="*/ 834603 w 10584443"/>
              <a:gd name="connsiteY2396" fmla="*/ 2970389 h 10574897"/>
              <a:gd name="connsiteX2397" fmla="*/ 755803 w 10584443"/>
              <a:gd name="connsiteY2397" fmla="*/ 3067691 h 10574897"/>
              <a:gd name="connsiteX2398" fmla="*/ 751007 w 10584443"/>
              <a:gd name="connsiteY2398" fmla="*/ 3030689 h 10574897"/>
              <a:gd name="connsiteX2399" fmla="*/ 727024 w 10584443"/>
              <a:gd name="connsiteY2399" fmla="*/ 3130045 h 10574897"/>
              <a:gd name="connsiteX2400" fmla="*/ 628354 w 10584443"/>
              <a:gd name="connsiteY2400" fmla="*/ 3216382 h 10574897"/>
              <a:gd name="connsiteX2401" fmla="*/ 553667 w 10584443"/>
              <a:gd name="connsiteY2401" fmla="*/ 3331498 h 10574897"/>
              <a:gd name="connsiteX2402" fmla="*/ 547500 w 10584443"/>
              <a:gd name="connsiteY2402" fmla="*/ 3293812 h 10574897"/>
              <a:gd name="connsiteX2403" fmla="*/ 513925 w 10584443"/>
              <a:gd name="connsiteY2403" fmla="*/ 3362331 h 10574897"/>
              <a:gd name="connsiteX2404" fmla="*/ 474183 w 10584443"/>
              <a:gd name="connsiteY2404" fmla="*/ 3373981 h 10574897"/>
              <a:gd name="connsiteX2405" fmla="*/ 443348 w 10584443"/>
              <a:gd name="connsiteY2405" fmla="*/ 3435651 h 10574897"/>
              <a:gd name="connsiteX2406" fmla="*/ 481720 w 10584443"/>
              <a:gd name="connsiteY2406" fmla="*/ 3400704 h 10574897"/>
              <a:gd name="connsiteX2407" fmla="*/ 481720 w 10584443"/>
              <a:gd name="connsiteY2407" fmla="*/ 3456892 h 10574897"/>
              <a:gd name="connsiteX2408" fmla="*/ 459108 w 10584443"/>
              <a:gd name="connsiteY2408" fmla="*/ 3511025 h 10574897"/>
              <a:gd name="connsiteX2409" fmla="*/ 412514 w 10584443"/>
              <a:gd name="connsiteY2409" fmla="*/ 3531580 h 10574897"/>
              <a:gd name="connsiteX2410" fmla="*/ 450886 w 10584443"/>
              <a:gd name="connsiteY2410" fmla="*/ 3451410 h 10574897"/>
              <a:gd name="connsiteX2411" fmla="*/ 389217 w 10584443"/>
              <a:gd name="connsiteY2411" fmla="*/ 3485671 h 10574897"/>
              <a:gd name="connsiteX2412" fmla="*/ 335771 w 10584443"/>
              <a:gd name="connsiteY2412" fmla="*/ 3603527 h 10574897"/>
              <a:gd name="connsiteX2413" fmla="*/ 342624 w 10584443"/>
              <a:gd name="connsiteY2413" fmla="*/ 3528840 h 10574897"/>
              <a:gd name="connsiteX2414" fmla="*/ 399495 w 10584443"/>
              <a:gd name="connsiteY2414" fmla="*/ 3437020 h 10574897"/>
              <a:gd name="connsiteX2415" fmla="*/ 391958 w 10584443"/>
              <a:gd name="connsiteY2415" fmla="*/ 3421261 h 10574897"/>
              <a:gd name="connsiteX2416" fmla="*/ 426218 w 10584443"/>
              <a:gd name="connsiteY2416" fmla="*/ 3357536 h 10574897"/>
              <a:gd name="connsiteX2417" fmla="*/ 453626 w 10584443"/>
              <a:gd name="connsiteY2417" fmla="*/ 3255439 h 10574897"/>
              <a:gd name="connsiteX2418" fmla="*/ 493369 w 10584443"/>
              <a:gd name="connsiteY2418" fmla="*/ 3232142 h 10574897"/>
              <a:gd name="connsiteX2419" fmla="*/ 554352 w 10584443"/>
              <a:gd name="connsiteY2419" fmla="*/ 3117711 h 10574897"/>
              <a:gd name="connsiteX2420" fmla="*/ 519406 w 10584443"/>
              <a:gd name="connsiteY2420" fmla="*/ 3178011 h 10574897"/>
              <a:gd name="connsiteX2421" fmla="*/ 539963 w 10584443"/>
              <a:gd name="connsiteY2421" fmla="*/ 3236938 h 10574897"/>
              <a:gd name="connsiteX2422" fmla="*/ 539963 w 10584443"/>
              <a:gd name="connsiteY2422" fmla="*/ 3180751 h 10574897"/>
              <a:gd name="connsiteX2423" fmla="*/ 583816 w 10584443"/>
              <a:gd name="connsiteY2423" fmla="*/ 3103321 h 10574897"/>
              <a:gd name="connsiteX2424" fmla="*/ 615335 w 10584443"/>
              <a:gd name="connsiteY2424" fmla="*/ 3103321 h 10574897"/>
              <a:gd name="connsiteX2425" fmla="*/ 640688 w 10584443"/>
              <a:gd name="connsiteY2425" fmla="*/ 3001225 h 10574897"/>
              <a:gd name="connsiteX2426" fmla="*/ 622188 w 10584443"/>
              <a:gd name="connsiteY2426" fmla="*/ 2953260 h 10574897"/>
              <a:gd name="connsiteX2427" fmla="*/ 718118 w 10584443"/>
              <a:gd name="connsiteY2427" fmla="*/ 2816218 h 10574897"/>
              <a:gd name="connsiteX2428" fmla="*/ 711951 w 10584443"/>
              <a:gd name="connsiteY2428" fmla="*/ 2860756 h 10574897"/>
              <a:gd name="connsiteX2429" fmla="*/ 773618 w 10584443"/>
              <a:gd name="connsiteY2429" fmla="*/ 2758660 h 10574897"/>
              <a:gd name="connsiteX2430" fmla="*/ 862011 w 10584443"/>
              <a:gd name="connsiteY2430" fmla="*/ 2651768 h 10574897"/>
              <a:gd name="connsiteX2431" fmla="*/ 918197 w 10584443"/>
              <a:gd name="connsiteY2431" fmla="*/ 2646286 h 10574897"/>
              <a:gd name="connsiteX2432" fmla="*/ 934643 w 10584443"/>
              <a:gd name="connsiteY2432" fmla="*/ 2558580 h 10574897"/>
              <a:gd name="connsiteX2433" fmla="*/ 974384 w 10584443"/>
              <a:gd name="connsiteY2433" fmla="*/ 2515413 h 10574897"/>
              <a:gd name="connsiteX2434" fmla="*/ 986033 w 10584443"/>
              <a:gd name="connsiteY2434" fmla="*/ 2538025 h 10574897"/>
              <a:gd name="connsiteX2435" fmla="*/ 1004534 w 10584443"/>
              <a:gd name="connsiteY2435" fmla="*/ 2489375 h 10574897"/>
              <a:gd name="connsiteX2436" fmla="*/ 1042906 w 10584443"/>
              <a:gd name="connsiteY2436" fmla="*/ 2496227 h 10574897"/>
              <a:gd name="connsiteX2437" fmla="*/ 1099777 w 10584443"/>
              <a:gd name="connsiteY2437" fmla="*/ 2390705 h 10574897"/>
              <a:gd name="connsiteX2438" fmla="*/ 1018924 w 10584443"/>
              <a:gd name="connsiteY2438" fmla="*/ 2459226 h 10574897"/>
              <a:gd name="connsiteX2439" fmla="*/ 1145687 w 10584443"/>
              <a:gd name="connsiteY2439" fmla="*/ 2296831 h 10574897"/>
              <a:gd name="connsiteX2440" fmla="*/ 975070 w 10584443"/>
              <a:gd name="connsiteY2440" fmla="*/ 2473615 h 10574897"/>
              <a:gd name="connsiteX2441" fmla="*/ 997682 w 10584443"/>
              <a:gd name="connsiteY2441" fmla="*/ 2480467 h 10574897"/>
              <a:gd name="connsiteX2442" fmla="*/ 943551 w 10584443"/>
              <a:gd name="connsiteY2442" fmla="*/ 2511302 h 10574897"/>
              <a:gd name="connsiteX2443" fmla="*/ 936698 w 10584443"/>
              <a:gd name="connsiteY2443" fmla="*/ 2466763 h 10574897"/>
              <a:gd name="connsiteX2444" fmla="*/ 1093610 w 10584443"/>
              <a:gd name="connsiteY2444" fmla="*/ 2273535 h 10574897"/>
              <a:gd name="connsiteX2445" fmla="*/ 1128556 w 10584443"/>
              <a:gd name="connsiteY2445" fmla="*/ 2237904 h 10574897"/>
              <a:gd name="connsiteX2446" fmla="*/ 1153910 w 10584443"/>
              <a:gd name="connsiteY2446" fmla="*/ 2261886 h 10574897"/>
              <a:gd name="connsiteX2447" fmla="*/ 1203929 w 10584443"/>
              <a:gd name="connsiteY2447" fmla="*/ 2201589 h 10574897"/>
              <a:gd name="connsiteX2448" fmla="*/ 1160076 w 10584443"/>
              <a:gd name="connsiteY2448" fmla="*/ 2213237 h 10574897"/>
              <a:gd name="connsiteX2449" fmla="*/ 1203929 w 10584443"/>
              <a:gd name="connsiteY2449" fmla="*/ 2173494 h 10574897"/>
              <a:gd name="connsiteX2450" fmla="*/ 1225856 w 10584443"/>
              <a:gd name="connsiteY2450" fmla="*/ 2098122 h 10574897"/>
              <a:gd name="connsiteX2451" fmla="*/ 1198448 w 10584443"/>
              <a:gd name="connsiteY2451" fmla="*/ 2084417 h 10574897"/>
              <a:gd name="connsiteX2452" fmla="*/ 1228596 w 10584443"/>
              <a:gd name="connsiteY2452" fmla="*/ 2015896 h 10574897"/>
              <a:gd name="connsiteX2453" fmla="*/ 1258747 w 10584443"/>
              <a:gd name="connsiteY2453" fmla="*/ 2047416 h 10574897"/>
              <a:gd name="connsiteX2454" fmla="*/ 1342342 w 10584443"/>
              <a:gd name="connsiteY2454" fmla="*/ 1948062 h 10574897"/>
              <a:gd name="connsiteX2455" fmla="*/ 1337545 w 10584443"/>
              <a:gd name="connsiteY2455" fmla="*/ 1986432 h 10574897"/>
              <a:gd name="connsiteX2456" fmla="*/ 1395102 w 10584443"/>
              <a:gd name="connsiteY2456" fmla="*/ 1962450 h 10574897"/>
              <a:gd name="connsiteX2457" fmla="*/ 1463623 w 10584443"/>
              <a:gd name="connsiteY2457" fmla="*/ 1906948 h 10574897"/>
              <a:gd name="connsiteX2458" fmla="*/ 1486236 w 10584443"/>
              <a:gd name="connsiteY2458" fmla="*/ 1828149 h 10574897"/>
              <a:gd name="connsiteX2459" fmla="*/ 1542423 w 10584443"/>
              <a:gd name="connsiteY2459" fmla="*/ 1833631 h 10574897"/>
              <a:gd name="connsiteX2460" fmla="*/ 1610942 w 10584443"/>
              <a:gd name="connsiteY2460" fmla="*/ 1729480 h 10574897"/>
              <a:gd name="connsiteX2461" fmla="*/ 1665075 w 10584443"/>
              <a:gd name="connsiteY2461" fmla="*/ 1703443 h 10574897"/>
              <a:gd name="connsiteX2462" fmla="*/ 1499253 w 10584443"/>
              <a:gd name="connsiteY2462" fmla="*/ 1779500 h 10574897"/>
              <a:gd name="connsiteX2463" fmla="*/ 1619165 w 10584443"/>
              <a:gd name="connsiteY2463" fmla="*/ 1692478 h 10574897"/>
              <a:gd name="connsiteX2464" fmla="*/ 1589016 w 10584443"/>
              <a:gd name="connsiteY2464" fmla="*/ 1589698 h 10574897"/>
              <a:gd name="connsiteX2465" fmla="*/ 1773336 w 10584443"/>
              <a:gd name="connsiteY2465" fmla="*/ 1419081 h 10574897"/>
              <a:gd name="connsiteX2466" fmla="*/ 1717149 w 10584443"/>
              <a:gd name="connsiteY2466" fmla="*/ 1512270 h 10574897"/>
              <a:gd name="connsiteX2467" fmla="*/ 1936417 w 10584443"/>
              <a:gd name="connsiteY2467" fmla="*/ 1357413 h 10574897"/>
              <a:gd name="connsiteX2468" fmla="*/ 2165275 w 10584443"/>
              <a:gd name="connsiteY2468" fmla="*/ 1238873 h 10574897"/>
              <a:gd name="connsiteX2469" fmla="*/ 2209814 w 10584443"/>
              <a:gd name="connsiteY2469" fmla="*/ 1197759 h 10574897"/>
              <a:gd name="connsiteX2470" fmla="*/ 2261204 w 10584443"/>
              <a:gd name="connsiteY2470" fmla="*/ 1188853 h 10574897"/>
              <a:gd name="connsiteX2471" fmla="*/ 2399616 w 10584443"/>
              <a:gd name="connsiteY2471" fmla="*/ 1103887 h 10574897"/>
              <a:gd name="connsiteX2472" fmla="*/ 2536658 w 10584443"/>
              <a:gd name="connsiteY2472" fmla="*/ 1047015 h 10574897"/>
              <a:gd name="connsiteX2473" fmla="*/ 2512675 w 10584443"/>
              <a:gd name="connsiteY2473" fmla="*/ 1040848 h 10574897"/>
              <a:gd name="connsiteX2474" fmla="*/ 2562697 w 10584443"/>
              <a:gd name="connsiteY2474" fmla="*/ 1010699 h 10574897"/>
              <a:gd name="connsiteX2475" fmla="*/ 2570233 w 10584443"/>
              <a:gd name="connsiteY2475" fmla="*/ 1026458 h 10574897"/>
              <a:gd name="connsiteX2476" fmla="*/ 2723720 w 10584443"/>
              <a:gd name="connsiteY2476" fmla="*/ 951771 h 10574897"/>
              <a:gd name="connsiteX2477" fmla="*/ 2676440 w 10584443"/>
              <a:gd name="connsiteY2477" fmla="*/ 1000420 h 10574897"/>
              <a:gd name="connsiteX2478" fmla="*/ 2792240 w 10584443"/>
              <a:gd name="connsiteY2478" fmla="*/ 951771 h 10574897"/>
              <a:gd name="connsiteX2479" fmla="*/ 2792240 w 10584443"/>
              <a:gd name="connsiteY2479" fmla="*/ 894213 h 10574897"/>
              <a:gd name="connsiteX2480" fmla="*/ 2844146 w 10584443"/>
              <a:gd name="connsiteY2480" fmla="*/ 925904 h 10574897"/>
              <a:gd name="connsiteX2481" fmla="*/ 2878021 w 10584443"/>
              <a:gd name="connsiteY2481" fmla="*/ 919353 h 10574897"/>
              <a:gd name="connsiteX2482" fmla="*/ 2879058 w 10584443"/>
              <a:gd name="connsiteY2482" fmla="*/ 928606 h 10574897"/>
              <a:gd name="connsiteX2483" fmla="*/ 3014933 w 10584443"/>
              <a:gd name="connsiteY2483" fmla="*/ 866805 h 10574897"/>
              <a:gd name="connsiteX2484" fmla="*/ 2913372 w 10584443"/>
              <a:gd name="connsiteY2484" fmla="*/ 909973 h 10574897"/>
              <a:gd name="connsiteX2485" fmla="*/ 2892502 w 10584443"/>
              <a:gd name="connsiteY2485" fmla="*/ 914809 h 10574897"/>
              <a:gd name="connsiteX2486" fmla="*/ 2914101 w 10584443"/>
              <a:gd name="connsiteY2486" fmla="*/ 903188 h 10574897"/>
              <a:gd name="connsiteX2487" fmla="*/ 2944358 w 10584443"/>
              <a:gd name="connsiteY2487" fmla="*/ 880509 h 10574897"/>
              <a:gd name="connsiteX2488" fmla="*/ 2903244 w 10584443"/>
              <a:gd name="connsiteY2488" fmla="*/ 880509 h 10574897"/>
              <a:gd name="connsiteX2489" fmla="*/ 3086880 w 10584443"/>
              <a:gd name="connsiteY2489" fmla="*/ 764024 h 10574897"/>
              <a:gd name="connsiteX2490" fmla="*/ 3292442 w 10584443"/>
              <a:gd name="connsiteY2490" fmla="*/ 713319 h 10574897"/>
              <a:gd name="connsiteX2491" fmla="*/ 3360963 w 10584443"/>
              <a:gd name="connsiteY2491" fmla="*/ 668781 h 10574897"/>
              <a:gd name="connsiteX2492" fmla="*/ 3337666 w 10584443"/>
              <a:gd name="connsiteY2492" fmla="*/ 658503 h 10574897"/>
              <a:gd name="connsiteX2493" fmla="*/ 3530894 w 10584443"/>
              <a:gd name="connsiteY2493" fmla="*/ 589982 h 10574897"/>
              <a:gd name="connsiteX2494" fmla="*/ 3417835 w 10584443"/>
              <a:gd name="connsiteY2494" fmla="*/ 655077 h 10574897"/>
              <a:gd name="connsiteX2495" fmla="*/ 3567895 w 10584443"/>
              <a:gd name="connsiteY2495" fmla="*/ 609853 h 10574897"/>
              <a:gd name="connsiteX2496" fmla="*/ 3636416 w 10584443"/>
              <a:gd name="connsiteY2496" fmla="*/ 609853 h 10574897"/>
              <a:gd name="connsiteX2497" fmla="*/ 3876924 w 10584443"/>
              <a:gd name="connsiteY2497" fmla="*/ 530369 h 10574897"/>
              <a:gd name="connsiteX2498" fmla="*/ 3966001 w 10584443"/>
              <a:gd name="connsiteY2498" fmla="*/ 538591 h 10574897"/>
              <a:gd name="connsiteX2499" fmla="*/ 3934481 w 10584443"/>
              <a:gd name="connsiteY2499" fmla="*/ 583130 h 10574897"/>
              <a:gd name="connsiteX2500" fmla="*/ 3971483 w 10584443"/>
              <a:gd name="connsiteY2500" fmla="*/ 573537 h 10574897"/>
              <a:gd name="connsiteX2501" fmla="*/ 4013280 w 10584443"/>
              <a:gd name="connsiteY2501" fmla="*/ 531054 h 10574897"/>
              <a:gd name="connsiteX2502" fmla="*/ 4013280 w 10584443"/>
              <a:gd name="connsiteY2502" fmla="*/ 572852 h 10574897"/>
              <a:gd name="connsiteX2503" fmla="*/ 4103043 w 10584443"/>
              <a:gd name="connsiteY2503" fmla="*/ 533795 h 10574897"/>
              <a:gd name="connsiteX2504" fmla="*/ 4106469 w 10584443"/>
              <a:gd name="connsiteY2504" fmla="*/ 559833 h 10574897"/>
              <a:gd name="connsiteX2505" fmla="*/ 4149638 w 10584443"/>
              <a:gd name="connsiteY2505" fmla="*/ 520091 h 10574897"/>
              <a:gd name="connsiteX2506" fmla="*/ 4206510 w 10584443"/>
              <a:gd name="connsiteY2506" fmla="*/ 520091 h 10574897"/>
              <a:gd name="connsiteX2507" fmla="*/ 4181156 w 10584443"/>
              <a:gd name="connsiteY2507" fmla="*/ 548184 h 10574897"/>
              <a:gd name="connsiteX2508" fmla="*/ 4279826 w 10584443"/>
              <a:gd name="connsiteY2508" fmla="*/ 496109 h 10574897"/>
              <a:gd name="connsiteX2509" fmla="*/ 4220214 w 10584443"/>
              <a:gd name="connsiteY2509" fmla="*/ 472812 h 10574897"/>
              <a:gd name="connsiteX2510" fmla="*/ 4437425 w 10584443"/>
              <a:gd name="connsiteY2510" fmla="*/ 439922 h 10574897"/>
              <a:gd name="connsiteX2511" fmla="*/ 4427831 w 10584443"/>
              <a:gd name="connsiteY2511" fmla="*/ 428273 h 10574897"/>
              <a:gd name="connsiteX2512" fmla="*/ 4449758 w 10584443"/>
              <a:gd name="connsiteY2512" fmla="*/ 478293 h 10574897"/>
              <a:gd name="connsiteX2513" fmla="*/ 4553206 w 10584443"/>
              <a:gd name="connsiteY2513" fmla="*/ 466645 h 10574897"/>
              <a:gd name="connsiteX2514" fmla="*/ 4513482 w 10584443"/>
              <a:gd name="connsiteY2514" fmla="*/ 428273 h 10574897"/>
              <a:gd name="connsiteX2515" fmla="*/ 4571707 w 10584443"/>
              <a:gd name="connsiteY2515" fmla="*/ 456367 h 10574897"/>
              <a:gd name="connsiteX2516" fmla="*/ 4640228 w 10584443"/>
              <a:gd name="connsiteY2516" fmla="*/ 418680 h 10574897"/>
              <a:gd name="connsiteX2517" fmla="*/ 4777269 w 10584443"/>
              <a:gd name="connsiteY2517" fmla="*/ 418680 h 10574897"/>
              <a:gd name="connsiteX2518" fmla="*/ 4794399 w 10584443"/>
              <a:gd name="connsiteY2518" fmla="*/ 418680 h 10574897"/>
              <a:gd name="connsiteX2519" fmla="*/ 4810844 w 10584443"/>
              <a:gd name="connsiteY2519" fmla="*/ 418680 h 10574897"/>
              <a:gd name="connsiteX2520" fmla="*/ 4797825 w 10584443"/>
              <a:gd name="connsiteY2520" fmla="*/ 425532 h 10574897"/>
              <a:gd name="connsiteX2521" fmla="*/ 4797826 w 10584443"/>
              <a:gd name="connsiteY2521" fmla="*/ 435125 h 10574897"/>
              <a:gd name="connsiteX2522" fmla="*/ 4970498 w 10584443"/>
              <a:gd name="connsiteY2522" fmla="*/ 404976 h 10574897"/>
              <a:gd name="connsiteX2523" fmla="*/ 4997907 w 10584443"/>
              <a:gd name="connsiteY2523" fmla="*/ 434440 h 10574897"/>
              <a:gd name="connsiteX2524" fmla="*/ 5083557 w 10584443"/>
              <a:gd name="connsiteY2524" fmla="*/ 418680 h 10574897"/>
              <a:gd name="connsiteX2525" fmla="*/ 5100002 w 10584443"/>
              <a:gd name="connsiteY2525" fmla="*/ 452941 h 10574897"/>
              <a:gd name="connsiteX2526" fmla="*/ 5194560 w 10584443"/>
              <a:gd name="connsiteY2526" fmla="*/ 444033 h 10574897"/>
              <a:gd name="connsiteX2527" fmla="*/ 5220599 w 10584443"/>
              <a:gd name="connsiteY2527" fmla="*/ 474867 h 10574897"/>
              <a:gd name="connsiteX2528" fmla="*/ 5095891 w 10584443"/>
              <a:gd name="connsiteY2528" fmla="*/ 469385 h 10574897"/>
              <a:gd name="connsiteX2529" fmla="*/ 5100002 w 10584443"/>
              <a:gd name="connsiteY2529" fmla="*/ 502275 h 10574897"/>
              <a:gd name="connsiteX2530" fmla="*/ 5305563 w 10584443"/>
              <a:gd name="connsiteY2530" fmla="*/ 470071 h 10574897"/>
              <a:gd name="connsiteX2531" fmla="*/ 5339824 w 10584443"/>
              <a:gd name="connsiteY2531" fmla="*/ 498164 h 10574897"/>
              <a:gd name="connsiteX2532" fmla="*/ 5452883 w 10584443"/>
              <a:gd name="connsiteY2532" fmla="*/ 494738 h 10574897"/>
              <a:gd name="connsiteX2533" fmla="*/ 5493310 w 10584443"/>
              <a:gd name="connsiteY2533" fmla="*/ 470071 h 10574897"/>
              <a:gd name="connsiteX2534" fmla="*/ 5400122 w 10584443"/>
              <a:gd name="connsiteY2534" fmla="*/ 465959 h 10574897"/>
              <a:gd name="connsiteX2535" fmla="*/ 5416567 w 10584443"/>
              <a:gd name="connsiteY2535" fmla="*/ 483775 h 10574897"/>
              <a:gd name="connsiteX2536" fmla="*/ 5343250 w 10584443"/>
              <a:gd name="connsiteY2536" fmla="*/ 472126 h 10574897"/>
              <a:gd name="connsiteX2537" fmla="*/ 5367917 w 10584443"/>
              <a:gd name="connsiteY2537" fmla="*/ 420736 h 10574897"/>
              <a:gd name="connsiteX2538" fmla="*/ 5402177 w 10584443"/>
              <a:gd name="connsiteY2538" fmla="*/ 448144 h 10574897"/>
              <a:gd name="connsiteX2539" fmla="*/ 5546071 w 10584443"/>
              <a:gd name="connsiteY2539" fmla="*/ 433755 h 10574897"/>
              <a:gd name="connsiteX2540" fmla="*/ 5594036 w 10584443"/>
              <a:gd name="connsiteY2540" fmla="*/ 433755 h 10574897"/>
              <a:gd name="connsiteX2541" fmla="*/ 5637203 w 10584443"/>
              <a:gd name="connsiteY2541" fmla="*/ 459793 h 10574897"/>
              <a:gd name="connsiteX2542" fmla="*/ 5637203 w 10584443"/>
              <a:gd name="connsiteY2542" fmla="*/ 442662 h 10574897"/>
              <a:gd name="connsiteX2543" fmla="*/ 5767393 w 10584443"/>
              <a:gd name="connsiteY2543" fmla="*/ 463904 h 10574897"/>
              <a:gd name="connsiteX2544" fmla="*/ 5789320 w 10584443"/>
              <a:gd name="connsiteY2544" fmla="*/ 448829 h 10574897"/>
              <a:gd name="connsiteX2545" fmla="*/ 5669408 w 10584443"/>
              <a:gd name="connsiteY2545" fmla="*/ 423477 h 10574897"/>
              <a:gd name="connsiteX2546" fmla="*/ 5813302 w 10584443"/>
              <a:gd name="connsiteY2546" fmla="*/ 423477 h 10574897"/>
              <a:gd name="connsiteX2547" fmla="*/ 5808505 w 10584443"/>
              <a:gd name="connsiteY2547" fmla="*/ 449514 h 10574897"/>
              <a:gd name="connsiteX2548" fmla="*/ 5847562 w 10584443"/>
              <a:gd name="connsiteY2548" fmla="*/ 449514 h 10574897"/>
              <a:gd name="connsiteX2549" fmla="*/ 5855100 w 10584443"/>
              <a:gd name="connsiteY2549" fmla="*/ 415254 h 10574897"/>
              <a:gd name="connsiteX2550" fmla="*/ 5729707 w 10584443"/>
              <a:gd name="connsiteY2550" fmla="*/ 415254 h 10574897"/>
              <a:gd name="connsiteX2551" fmla="*/ 5687909 w 10584443"/>
              <a:gd name="connsiteY2551" fmla="*/ 380994 h 10574897"/>
              <a:gd name="connsiteX2552" fmla="*/ 5494681 w 10584443"/>
              <a:gd name="connsiteY2552" fmla="*/ 380994 h 10574897"/>
              <a:gd name="connsiteX2553" fmla="*/ 5517293 w 10584443"/>
              <a:gd name="connsiteY2553" fmla="*/ 355641 h 10574897"/>
              <a:gd name="connsiteX2554" fmla="*/ 5428215 w 10584443"/>
              <a:gd name="connsiteY2554" fmla="*/ 373456 h 10574897"/>
              <a:gd name="connsiteX2555" fmla="*/ 5471383 w 10584443"/>
              <a:gd name="connsiteY2555" fmla="*/ 340566 h 10574897"/>
              <a:gd name="connsiteX2556" fmla="*/ 5389159 w 10584443"/>
              <a:gd name="connsiteY2556" fmla="*/ 380308 h 10574897"/>
              <a:gd name="connsiteX2557" fmla="*/ 5394640 w 10584443"/>
              <a:gd name="connsiteY2557" fmla="*/ 336455 h 10574897"/>
              <a:gd name="connsiteX2558" fmla="*/ 5332972 w 10584443"/>
              <a:gd name="connsiteY2558" fmla="*/ 368660 h 10574897"/>
              <a:gd name="connsiteX2559" fmla="*/ 5237728 w 10584443"/>
              <a:gd name="connsiteY2559" fmla="*/ 368660 h 10574897"/>
              <a:gd name="connsiteX2560" fmla="*/ 5199356 w 10584443"/>
              <a:gd name="connsiteY2560" fmla="*/ 368660 h 10574897"/>
              <a:gd name="connsiteX2561" fmla="*/ 5154133 w 10584443"/>
              <a:gd name="connsiteY2561" fmla="*/ 337826 h 10574897"/>
              <a:gd name="connsiteX2562" fmla="*/ 5132207 w 10584443"/>
              <a:gd name="connsiteY2562" fmla="*/ 372771 h 10574897"/>
              <a:gd name="connsiteX2563" fmla="*/ 5028055 w 10584443"/>
              <a:gd name="connsiteY2563" fmla="*/ 361123 h 10574897"/>
              <a:gd name="connsiteX2564" fmla="*/ 5113706 w 10584443"/>
              <a:gd name="connsiteY2564" fmla="*/ 361123 h 10574897"/>
              <a:gd name="connsiteX2565" fmla="*/ 4933496 w 10584443"/>
              <a:gd name="connsiteY2565" fmla="*/ 319325 h 10574897"/>
              <a:gd name="connsiteX2566" fmla="*/ 4796455 w 10584443"/>
              <a:gd name="connsiteY2566" fmla="*/ 335085 h 10574897"/>
              <a:gd name="connsiteX2567" fmla="*/ 4901977 w 10584443"/>
              <a:gd name="connsiteY2567" fmla="*/ 335085 h 10574897"/>
              <a:gd name="connsiteX2568" fmla="*/ 4940348 w 10584443"/>
              <a:gd name="connsiteY2568" fmla="*/ 350845 h 10574897"/>
              <a:gd name="connsiteX2569" fmla="*/ 4901292 w 10584443"/>
              <a:gd name="connsiteY2569" fmla="*/ 370030 h 10574897"/>
              <a:gd name="connsiteX2570" fmla="*/ 4764250 w 10584443"/>
              <a:gd name="connsiteY2570" fmla="*/ 352215 h 10574897"/>
              <a:gd name="connsiteX2571" fmla="*/ 4764250 w 10584443"/>
              <a:gd name="connsiteY2571" fmla="*/ 316584 h 10574897"/>
              <a:gd name="connsiteX2572" fmla="*/ 4599800 w 10584443"/>
              <a:gd name="connsiteY2572" fmla="*/ 329603 h 10574897"/>
              <a:gd name="connsiteX2573" fmla="*/ 4543613 w 10584443"/>
              <a:gd name="connsiteY2573" fmla="*/ 379623 h 10574897"/>
              <a:gd name="connsiteX2574" fmla="*/ 4514852 w 10584443"/>
              <a:gd name="connsiteY2574" fmla="*/ 387161 h 10574897"/>
              <a:gd name="connsiteX2575" fmla="*/ 4483333 w 10584443"/>
              <a:gd name="connsiteY2575" fmla="*/ 343992 h 10574897"/>
              <a:gd name="connsiteX2576" fmla="*/ 4438109 w 10584443"/>
              <a:gd name="connsiteY2576" fmla="*/ 390587 h 10574897"/>
              <a:gd name="connsiteX2577" fmla="*/ 4312032 w 10584443"/>
              <a:gd name="connsiteY2577" fmla="*/ 390587 h 10574897"/>
              <a:gd name="connsiteX2578" fmla="*/ 4233918 w 10584443"/>
              <a:gd name="connsiteY2578" fmla="*/ 387161 h 10574897"/>
              <a:gd name="connsiteX2579" fmla="*/ 4302438 w 10584443"/>
              <a:gd name="connsiteY2579" fmla="*/ 370716 h 10574897"/>
              <a:gd name="connsiteX2580" fmla="*/ 4195546 w 10584443"/>
              <a:gd name="connsiteY2580" fmla="*/ 377568 h 10574897"/>
              <a:gd name="connsiteX2581" fmla="*/ 4214046 w 10584443"/>
              <a:gd name="connsiteY2581" fmla="*/ 364549 h 10574897"/>
              <a:gd name="connsiteX2582" fmla="*/ 4222269 w 10584443"/>
              <a:gd name="connsiteY2582" fmla="*/ 349474 h 10574897"/>
              <a:gd name="connsiteX2583" fmla="*/ 4271605 w 10584443"/>
              <a:gd name="connsiteY2583" fmla="*/ 353585 h 10574897"/>
              <a:gd name="connsiteX2584" fmla="*/ 4289420 w 10584443"/>
              <a:gd name="connsiteY2584" fmla="*/ 333029 h 10574897"/>
              <a:gd name="connsiteX2585" fmla="*/ 4156489 w 10584443"/>
              <a:gd name="connsiteY2585" fmla="*/ 376882 h 10574897"/>
              <a:gd name="connsiteX2586" fmla="*/ 3955038 w 10584443"/>
              <a:gd name="connsiteY2586" fmla="*/ 416624 h 10574897"/>
              <a:gd name="connsiteX2587" fmla="*/ 3961891 w 10584443"/>
              <a:gd name="connsiteY2587" fmla="*/ 460478 h 10574897"/>
              <a:gd name="connsiteX2588" fmla="*/ 3874183 w 10584443"/>
              <a:gd name="connsiteY2588" fmla="*/ 469385 h 10574897"/>
              <a:gd name="connsiteX2589" fmla="*/ 3924204 w 10584443"/>
              <a:gd name="connsiteY2589" fmla="*/ 411143 h 10574897"/>
              <a:gd name="connsiteX2590" fmla="*/ 3698086 w 10584443"/>
              <a:gd name="connsiteY2590" fmla="*/ 479664 h 10574897"/>
              <a:gd name="connsiteX2591" fmla="*/ 3443873 w 10584443"/>
              <a:gd name="connsiteY2591" fmla="*/ 517350 h 10574897"/>
              <a:gd name="connsiteX2592" fmla="*/ 3468541 w 10584443"/>
              <a:gd name="connsiteY2592" fmla="*/ 494053 h 10574897"/>
              <a:gd name="connsiteX2593" fmla="*/ 3414409 w 10584443"/>
              <a:gd name="connsiteY2593" fmla="*/ 481719 h 10574897"/>
              <a:gd name="connsiteX2594" fmla="*/ 3422631 w 10584443"/>
              <a:gd name="connsiteY2594" fmla="*/ 515294 h 10574897"/>
              <a:gd name="connsiteX2595" fmla="*/ 3268460 w 10584443"/>
              <a:gd name="connsiteY2595" fmla="*/ 583815 h 10574897"/>
              <a:gd name="connsiteX2596" fmla="*/ 3315054 w 10584443"/>
              <a:gd name="connsiteY2596" fmla="*/ 603686 h 10574897"/>
              <a:gd name="connsiteX2597" fmla="*/ 3212958 w 10584443"/>
              <a:gd name="connsiteY2597" fmla="*/ 640002 h 10574897"/>
              <a:gd name="connsiteX2598" fmla="*/ 3204736 w 10584443"/>
              <a:gd name="connsiteY2598" fmla="*/ 614650 h 10574897"/>
              <a:gd name="connsiteX2599" fmla="*/ 3302035 w 10584443"/>
              <a:gd name="connsiteY2599" fmla="*/ 594093 h 10574897"/>
              <a:gd name="connsiteX2600" fmla="*/ 3257496 w 10584443"/>
              <a:gd name="connsiteY2600" fmla="*/ 583130 h 10574897"/>
              <a:gd name="connsiteX2601" fmla="*/ 3079343 w 10584443"/>
              <a:gd name="connsiteY2601" fmla="*/ 644799 h 10574897"/>
              <a:gd name="connsiteX2602" fmla="*/ 3038915 w 10584443"/>
              <a:gd name="connsiteY2602" fmla="*/ 619446 h 10574897"/>
              <a:gd name="connsiteX2603" fmla="*/ 3112917 w 10584443"/>
              <a:gd name="connsiteY2603" fmla="*/ 587241 h 10574897"/>
              <a:gd name="connsiteX2604" fmla="*/ 2981358 w 10584443"/>
              <a:gd name="connsiteY2604" fmla="*/ 635206 h 10574897"/>
              <a:gd name="connsiteX2605" fmla="*/ 3000544 w 10584443"/>
              <a:gd name="connsiteY2605" fmla="*/ 659873 h 10574897"/>
              <a:gd name="connsiteX2606" fmla="*/ 3081398 w 10584443"/>
              <a:gd name="connsiteY2606" fmla="*/ 620131 h 10574897"/>
              <a:gd name="connsiteX2607" fmla="*/ 3024526 w 10584443"/>
              <a:gd name="connsiteY2607" fmla="*/ 668095 h 10574897"/>
              <a:gd name="connsiteX2608" fmla="*/ 2762776 w 10584443"/>
              <a:gd name="connsiteY2608" fmla="*/ 791432 h 10574897"/>
              <a:gd name="connsiteX2609" fmla="*/ 2707274 w 10584443"/>
              <a:gd name="connsiteY2609" fmla="*/ 786636 h 10574897"/>
              <a:gd name="connsiteX2610" fmla="*/ 2682607 w 10584443"/>
              <a:gd name="connsiteY2610" fmla="*/ 805136 h 10574897"/>
              <a:gd name="connsiteX2611" fmla="*/ 2654514 w 10584443"/>
              <a:gd name="connsiteY2611" fmla="*/ 840767 h 10574897"/>
              <a:gd name="connsiteX2612" fmla="*/ 2535287 w 10584443"/>
              <a:gd name="connsiteY2612" fmla="*/ 879824 h 10574897"/>
              <a:gd name="connsiteX2613" fmla="*/ 2431136 w 10584443"/>
              <a:gd name="connsiteY2613" fmla="*/ 962734 h 10574897"/>
              <a:gd name="connsiteX2614" fmla="*/ 2419487 w 10584443"/>
              <a:gd name="connsiteY2614" fmla="*/ 939437 h 10574897"/>
              <a:gd name="connsiteX2615" fmla="*/ 2370839 w 10584443"/>
              <a:gd name="connsiteY2615" fmla="*/ 953826 h 10574897"/>
              <a:gd name="connsiteX2616" fmla="*/ 2308484 w 10584443"/>
              <a:gd name="connsiteY2616" fmla="*/ 987401 h 10574897"/>
              <a:gd name="connsiteX2617" fmla="*/ 2300261 w 10584443"/>
              <a:gd name="connsiteY2617" fmla="*/ 1014125 h 10574897"/>
              <a:gd name="connsiteX2618" fmla="*/ 2224889 w 10584443"/>
              <a:gd name="connsiteY2618" fmla="*/ 1043588 h 10574897"/>
              <a:gd name="connsiteX2619" fmla="*/ 2224889 w 10584443"/>
              <a:gd name="connsiteY2619" fmla="*/ 1018921 h 10574897"/>
              <a:gd name="connsiteX2620" fmla="*/ 2178979 w 10584443"/>
              <a:gd name="connsiteY2620" fmla="*/ 1060719 h 10574897"/>
              <a:gd name="connsiteX2621" fmla="*/ 2226944 w 10584443"/>
              <a:gd name="connsiteY2621" fmla="*/ 1043588 h 10574897"/>
              <a:gd name="connsiteX2622" fmla="*/ 2158423 w 10584443"/>
              <a:gd name="connsiteY2622" fmla="*/ 1106628 h 10574897"/>
              <a:gd name="connsiteX2623" fmla="*/ 2074828 w 10584443"/>
              <a:gd name="connsiteY2623" fmla="*/ 1122387 h 10574897"/>
              <a:gd name="connsiteX2624" fmla="*/ 1813078 w 10584443"/>
              <a:gd name="connsiteY2624" fmla="*/ 1296429 h 10574897"/>
              <a:gd name="connsiteX2625" fmla="*/ 1771281 w 10584443"/>
              <a:gd name="connsiteY2625" fmla="*/ 1325208 h 10574897"/>
              <a:gd name="connsiteX2626" fmla="*/ 1600664 w 10584443"/>
              <a:gd name="connsiteY2626" fmla="*/ 1454712 h 10574897"/>
              <a:gd name="connsiteX2627" fmla="*/ 1463623 w 10584443"/>
              <a:gd name="connsiteY2627" fmla="*/ 1544474 h 10574897"/>
              <a:gd name="connsiteX2628" fmla="*/ 1488290 w 10584443"/>
              <a:gd name="connsiteY2628" fmla="*/ 1509529 h 10574897"/>
              <a:gd name="connsiteX2629" fmla="*/ 1427993 w 10584443"/>
              <a:gd name="connsiteY2629" fmla="*/ 1566401 h 10574897"/>
              <a:gd name="connsiteX2630" fmla="*/ 1438956 w 10584443"/>
              <a:gd name="connsiteY2630" fmla="*/ 1580105 h 10574897"/>
              <a:gd name="connsiteX2631" fmla="*/ 1347137 w 10584443"/>
              <a:gd name="connsiteY2631" fmla="*/ 1683571 h 10574897"/>
              <a:gd name="connsiteX2632" fmla="*/ 1457456 w 10584443"/>
              <a:gd name="connsiteY2632" fmla="*/ 1525974 h 10574897"/>
              <a:gd name="connsiteX2633" fmla="*/ 1569145 w 10584443"/>
              <a:gd name="connsiteY2633" fmla="*/ 1399896 h 10574897"/>
              <a:gd name="connsiteX2634" fmla="*/ 1630814 w 10584443"/>
              <a:gd name="connsiteY2634" fmla="*/ 1380024 h 10574897"/>
              <a:gd name="connsiteX2635" fmla="*/ 1610257 w 10584443"/>
              <a:gd name="connsiteY2635" fmla="*/ 1421137 h 10574897"/>
              <a:gd name="connsiteX2636" fmla="*/ 1789783 w 10584443"/>
              <a:gd name="connsiteY2636" fmla="*/ 1229965 h 10574897"/>
              <a:gd name="connsiteX2637" fmla="*/ 1835005 w 10584443"/>
              <a:gd name="connsiteY2637" fmla="*/ 1243668 h 10574897"/>
              <a:gd name="connsiteX2638" fmla="*/ 1965880 w 10584443"/>
              <a:gd name="connsiteY2638" fmla="*/ 1143629 h 10574897"/>
              <a:gd name="connsiteX2639" fmla="*/ 1909693 w 10584443"/>
              <a:gd name="connsiteY2639" fmla="*/ 1208038 h 10574897"/>
              <a:gd name="connsiteX2640" fmla="*/ 1824042 w 10584443"/>
              <a:gd name="connsiteY2640" fmla="*/ 1281355 h 10574897"/>
              <a:gd name="connsiteX2641" fmla="*/ 1978214 w 10584443"/>
              <a:gd name="connsiteY2641" fmla="*/ 1183371 h 10574897"/>
              <a:gd name="connsiteX2642" fmla="*/ 1996029 w 10584443"/>
              <a:gd name="connsiteY2642" fmla="*/ 1153907 h 10574897"/>
              <a:gd name="connsiteX2643" fmla="*/ 1954231 w 10584443"/>
              <a:gd name="connsiteY2643" fmla="*/ 1163500 h 10574897"/>
              <a:gd name="connsiteX2644" fmla="*/ 1994659 w 10584443"/>
              <a:gd name="connsiteY2644" fmla="*/ 1111424 h 10574897"/>
              <a:gd name="connsiteX2645" fmla="*/ 2131701 w 10584443"/>
              <a:gd name="connsiteY2645" fmla="*/ 999050 h 10574897"/>
              <a:gd name="connsiteX2646" fmla="*/ 2100181 w 10584443"/>
              <a:gd name="connsiteY2646" fmla="*/ 1047700 h 10574897"/>
              <a:gd name="connsiteX2647" fmla="*/ 2252982 w 10584443"/>
              <a:gd name="connsiteY2647" fmla="*/ 943548 h 10574897"/>
              <a:gd name="connsiteX2648" fmla="*/ 2298891 w 10584443"/>
              <a:gd name="connsiteY2648" fmla="*/ 943548 h 10574897"/>
              <a:gd name="connsiteX2649" fmla="*/ 2367412 w 10584443"/>
              <a:gd name="connsiteY2649" fmla="*/ 875027 h 10574897"/>
              <a:gd name="connsiteX2650" fmla="*/ 2345485 w 10584443"/>
              <a:gd name="connsiteY2650" fmla="*/ 943548 h 10574897"/>
              <a:gd name="connsiteX2651" fmla="*/ 2408524 w 10584443"/>
              <a:gd name="connsiteY2651" fmla="*/ 910658 h 10574897"/>
              <a:gd name="connsiteX2652" fmla="*/ 2462655 w 10584443"/>
              <a:gd name="connsiteY2652" fmla="*/ 862008 h 10574897"/>
              <a:gd name="connsiteX2653" fmla="*/ 2486638 w 10584443"/>
              <a:gd name="connsiteY2653" fmla="*/ 816785 h 10574897"/>
              <a:gd name="connsiteX2654" fmla="*/ 2483212 w 10584443"/>
              <a:gd name="connsiteY2654" fmla="*/ 808562 h 10574897"/>
              <a:gd name="connsiteX2655" fmla="*/ 2515416 w 10584443"/>
              <a:gd name="connsiteY2655" fmla="*/ 829804 h 10574897"/>
              <a:gd name="connsiteX2656" fmla="*/ 2629162 w 10584443"/>
              <a:gd name="connsiteY2656" fmla="*/ 737301 h 10574897"/>
              <a:gd name="connsiteX2657" fmla="*/ 2621625 w 10584443"/>
              <a:gd name="connsiteY2657" fmla="*/ 771561 h 10574897"/>
              <a:gd name="connsiteX2658" fmla="*/ 2741535 w 10584443"/>
              <a:gd name="connsiteY2658" fmla="*/ 661928 h 10574897"/>
              <a:gd name="connsiteX2659" fmla="*/ 2762092 w 10584443"/>
              <a:gd name="connsiteY2659" fmla="*/ 685911 h 10574897"/>
              <a:gd name="connsiteX2660" fmla="*/ 2693571 w 10584443"/>
              <a:gd name="connsiteY2660" fmla="*/ 754431 h 10574897"/>
              <a:gd name="connsiteX2661" fmla="*/ 2842946 w 10584443"/>
              <a:gd name="connsiteY2661" fmla="*/ 639317 h 10574897"/>
              <a:gd name="connsiteX2662" fmla="*/ 2877891 w 10584443"/>
              <a:gd name="connsiteY2662" fmla="*/ 646168 h 10574897"/>
              <a:gd name="connsiteX2663" fmla="*/ 2922430 w 10584443"/>
              <a:gd name="connsiteY2663" fmla="*/ 598204 h 10574897"/>
              <a:gd name="connsiteX2664" fmla="*/ 2853909 w 10584443"/>
              <a:gd name="connsiteY2664" fmla="*/ 616705 h 10574897"/>
              <a:gd name="connsiteX2665" fmla="*/ 2967654 w 10584443"/>
              <a:gd name="connsiteY2665" fmla="*/ 561888 h 10574897"/>
              <a:gd name="connsiteX2666" fmla="*/ 2639439 w 10584443"/>
              <a:gd name="connsiteY2666" fmla="*/ 698930 h 10574897"/>
              <a:gd name="connsiteX2667" fmla="*/ 2937504 w 10584443"/>
              <a:gd name="connsiteY2667" fmla="*/ 535165 h 10574897"/>
              <a:gd name="connsiteX2668" fmla="*/ 3021100 w 10584443"/>
              <a:gd name="connsiteY2668" fmla="*/ 493368 h 10574897"/>
              <a:gd name="connsiteX2669" fmla="*/ 3007396 w 10584443"/>
              <a:gd name="connsiteY2669" fmla="*/ 518035 h 10574897"/>
              <a:gd name="connsiteX2670" fmla="*/ 3192402 w 10584443"/>
              <a:gd name="connsiteY2670" fmla="*/ 463219 h 10574897"/>
              <a:gd name="connsiteX2671" fmla="*/ 3179383 w 10584443"/>
              <a:gd name="connsiteY2671" fmla="*/ 487886 h 10574897"/>
              <a:gd name="connsiteX2672" fmla="*/ 3262978 w 10584443"/>
              <a:gd name="connsiteY2672" fmla="*/ 449514 h 10574897"/>
              <a:gd name="connsiteX2673" fmla="*/ 3194457 w 10584443"/>
              <a:gd name="connsiteY2673" fmla="*/ 463219 h 10574897"/>
              <a:gd name="connsiteX2674" fmla="*/ 3325332 w 10584443"/>
              <a:gd name="connsiteY2674" fmla="*/ 362493 h 10574897"/>
              <a:gd name="connsiteX2675" fmla="*/ 3443188 w 10584443"/>
              <a:gd name="connsiteY2675" fmla="*/ 328233 h 10574897"/>
              <a:gd name="connsiteX2676" fmla="*/ 3737143 w 10584443"/>
              <a:gd name="connsiteY2676" fmla="*/ 237100 h 10574897"/>
              <a:gd name="connsiteX2677" fmla="*/ 3720697 w 10584443"/>
              <a:gd name="connsiteY2677" fmla="*/ 259712 h 10574897"/>
              <a:gd name="connsiteX2678" fmla="*/ 3750847 w 10584443"/>
              <a:gd name="connsiteY2678" fmla="*/ 256286 h 10574897"/>
              <a:gd name="connsiteX2679" fmla="*/ 3826904 w 10584443"/>
              <a:gd name="connsiteY2679" fmla="*/ 217915 h 10574897"/>
              <a:gd name="connsiteX2680" fmla="*/ 3826904 w 10584443"/>
              <a:gd name="connsiteY2680" fmla="*/ 235730 h 10574897"/>
              <a:gd name="connsiteX2681" fmla="*/ 3863220 w 10584443"/>
              <a:gd name="connsiteY2681" fmla="*/ 207636 h 10574897"/>
              <a:gd name="connsiteX2682" fmla="*/ 3876924 w 10584443"/>
              <a:gd name="connsiteY2682" fmla="*/ 226822 h 10574897"/>
              <a:gd name="connsiteX2683" fmla="*/ 3902963 w 10584443"/>
              <a:gd name="connsiteY2683" fmla="*/ 197358 h 10574897"/>
              <a:gd name="connsiteX2684" fmla="*/ 4103043 w 10584443"/>
              <a:gd name="connsiteY2684" fmla="*/ 152821 h 10574897"/>
              <a:gd name="connsiteX2685" fmla="*/ 4103043 w 10584443"/>
              <a:gd name="connsiteY2685" fmla="*/ 187765 h 10574897"/>
              <a:gd name="connsiteX2686" fmla="*/ 4373015 w 10584443"/>
              <a:gd name="connsiteY2686" fmla="*/ 143913 h 10574897"/>
              <a:gd name="connsiteX2687" fmla="*/ 4373015 w 10584443"/>
              <a:gd name="connsiteY2687" fmla="*/ 152821 h 10574897"/>
              <a:gd name="connsiteX2688" fmla="*/ 4296957 w 10584443"/>
              <a:gd name="connsiteY2688" fmla="*/ 217229 h 10574897"/>
              <a:gd name="connsiteX2689" fmla="*/ 4375070 w 10584443"/>
              <a:gd name="connsiteY2689" fmla="*/ 187765 h 10574897"/>
              <a:gd name="connsiteX2690" fmla="*/ 4392887 w 10584443"/>
              <a:gd name="connsiteY2690" fmla="*/ 149394 h 10574897"/>
              <a:gd name="connsiteX2691" fmla="*/ 4405219 w 10584443"/>
              <a:gd name="connsiteY2691" fmla="*/ 187080 h 10574897"/>
              <a:gd name="connsiteX2692" fmla="*/ 4485390 w 10584443"/>
              <a:gd name="connsiteY2692" fmla="*/ 187080 h 10574897"/>
              <a:gd name="connsiteX2693" fmla="*/ 4794399 w 10584443"/>
              <a:gd name="connsiteY2693" fmla="*/ 99373 h 10574897"/>
              <a:gd name="connsiteX2694" fmla="*/ 4764250 w 10584443"/>
              <a:gd name="connsiteY2694" fmla="*/ 131579 h 10574897"/>
              <a:gd name="connsiteX2695" fmla="*/ 4854697 w 10584443"/>
              <a:gd name="connsiteY2695" fmla="*/ 104171 h 10574897"/>
              <a:gd name="connsiteX2696" fmla="*/ 4936237 w 10584443"/>
              <a:gd name="connsiteY2696" fmla="*/ 91152 h 10574897"/>
              <a:gd name="connsiteX2697" fmla="*/ 4904032 w 10584443"/>
              <a:gd name="connsiteY2697" fmla="*/ 132263 h 10574897"/>
              <a:gd name="connsiteX2698" fmla="*/ 4943775 w 10584443"/>
              <a:gd name="connsiteY2698" fmla="*/ 132263 h 10574897"/>
              <a:gd name="connsiteX2699" fmla="*/ 4975979 w 10584443"/>
              <a:gd name="connsiteY2699" fmla="*/ 100060 h 10574897"/>
              <a:gd name="connsiteX2700" fmla="*/ 5036963 w 10584443"/>
              <a:gd name="connsiteY2700" fmla="*/ 88411 h 10574897"/>
              <a:gd name="connsiteX2701" fmla="*/ 5737928 w 10584443"/>
              <a:gd name="connsiteY2701" fmla="*/ 80855 h 10574897"/>
              <a:gd name="connsiteX2702" fmla="*/ 5929787 w 10584443"/>
              <a:gd name="connsiteY2702" fmla="*/ 99357 h 10574897"/>
              <a:gd name="connsiteX2703" fmla="*/ 6059291 w 10584443"/>
              <a:gd name="connsiteY2703" fmla="*/ 123338 h 10574897"/>
              <a:gd name="connsiteX2704" fmla="*/ 6064087 w 10584443"/>
              <a:gd name="connsiteY2704" fmla="*/ 145950 h 10574897"/>
              <a:gd name="connsiteX2705" fmla="*/ 5831801 w 10584443"/>
              <a:gd name="connsiteY2705" fmla="*/ 125393 h 10574897"/>
              <a:gd name="connsiteX2706" fmla="*/ 5671463 w 10584443"/>
              <a:gd name="connsiteY2706" fmla="*/ 109634 h 10574897"/>
              <a:gd name="connsiteX2707" fmla="*/ 5763966 w 10584443"/>
              <a:gd name="connsiteY2707" fmla="*/ 105522 h 10574897"/>
              <a:gd name="connsiteX2708" fmla="*/ 5737928 w 10584443"/>
              <a:gd name="connsiteY2708" fmla="*/ 80855 h 10574897"/>
              <a:gd name="connsiteX2709" fmla="*/ 5487317 w 10584443"/>
              <a:gd name="connsiteY2709" fmla="*/ 51307 h 10574897"/>
              <a:gd name="connsiteX2710" fmla="*/ 5546070 w 10584443"/>
              <a:gd name="connsiteY2710" fmla="*/ 68523 h 10574897"/>
              <a:gd name="connsiteX2711" fmla="*/ 5707094 w 10584443"/>
              <a:gd name="connsiteY2711" fmla="*/ 82227 h 10574897"/>
              <a:gd name="connsiteX2712" fmla="*/ 5563201 w 10584443"/>
              <a:gd name="connsiteY2712" fmla="*/ 95246 h 10574897"/>
              <a:gd name="connsiteX2713" fmla="*/ 5426159 w 10584443"/>
              <a:gd name="connsiteY2713" fmla="*/ 54133 h 10574897"/>
              <a:gd name="connsiteX2714" fmla="*/ 5487317 w 10584443"/>
              <a:gd name="connsiteY2714" fmla="*/ 51307 h 10574897"/>
              <a:gd name="connsiteX2715" fmla="*/ 5577590 w 10584443"/>
              <a:gd name="connsiteY2715" fmla="*/ 0 h 10574897"/>
              <a:gd name="connsiteX2716" fmla="*/ 5868118 w 10584443"/>
              <a:gd name="connsiteY2716" fmla="*/ 50705 h 10574897"/>
              <a:gd name="connsiteX2717" fmla="*/ 5577590 w 10584443"/>
              <a:gd name="connsiteY2717" fmla="*/ 0 h 1057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</a:cxnLst>
            <a:rect l="l" t="t" r="r" b="b"/>
            <a:pathLst>
              <a:path w="10584443" h="10574897">
                <a:moveTo>
                  <a:pt x="3934138" y="10530275"/>
                </a:moveTo>
                <a:cubicBezTo>
                  <a:pt x="3945974" y="10528973"/>
                  <a:pt x="3958149" y="10530753"/>
                  <a:pt x="3969416" y="10535751"/>
                </a:cubicBezTo>
                <a:cubicBezTo>
                  <a:pt x="3963249" y="10551511"/>
                  <a:pt x="3942007" y="10556307"/>
                  <a:pt x="3900895" y="10543288"/>
                </a:cubicBezTo>
                <a:cubicBezTo>
                  <a:pt x="3910806" y="10535960"/>
                  <a:pt x="3922303" y="10531577"/>
                  <a:pt x="3934138" y="10530275"/>
                </a:cubicBezTo>
                <a:close/>
                <a:moveTo>
                  <a:pt x="4094431" y="10513400"/>
                </a:moveTo>
                <a:cubicBezTo>
                  <a:pt x="4107298" y="10512815"/>
                  <a:pt x="4120291" y="10514998"/>
                  <a:pt x="4132495" y="10519990"/>
                </a:cubicBezTo>
                <a:cubicBezTo>
                  <a:pt x="4125643" y="10522732"/>
                  <a:pt x="4110568" y="10523417"/>
                  <a:pt x="4118105" y="10530269"/>
                </a:cubicBezTo>
                <a:cubicBezTo>
                  <a:pt x="4097523" y="10532958"/>
                  <a:pt x="4076595" y="10530607"/>
                  <a:pt x="4057122" y="10523417"/>
                </a:cubicBezTo>
                <a:cubicBezTo>
                  <a:pt x="4068823" y="10517338"/>
                  <a:pt x="4081564" y="10513985"/>
                  <a:pt x="4094431" y="10513400"/>
                </a:cubicBezTo>
                <a:close/>
                <a:moveTo>
                  <a:pt x="5779041" y="10502861"/>
                </a:moveTo>
                <a:cubicBezTo>
                  <a:pt x="5740670" y="10513139"/>
                  <a:pt x="5708465" y="10495324"/>
                  <a:pt x="5672149" y="10513139"/>
                </a:cubicBezTo>
                <a:lnTo>
                  <a:pt x="5674205" y="10513825"/>
                </a:lnTo>
                <a:cubicBezTo>
                  <a:pt x="5709296" y="10523358"/>
                  <a:pt x="5746682" y="10519448"/>
                  <a:pt x="5779041" y="10502861"/>
                </a:cubicBezTo>
                <a:close/>
                <a:moveTo>
                  <a:pt x="6438211" y="10439821"/>
                </a:moveTo>
                <a:cubicBezTo>
                  <a:pt x="6451230" y="10444617"/>
                  <a:pt x="6478639" y="10445988"/>
                  <a:pt x="6469046" y="10455580"/>
                </a:cubicBezTo>
                <a:cubicBezTo>
                  <a:pt x="6443008" y="10446673"/>
                  <a:pt x="6423822" y="10474081"/>
                  <a:pt x="6400525" y="10474081"/>
                </a:cubicBezTo>
                <a:cubicBezTo>
                  <a:pt x="6402581" y="10464489"/>
                  <a:pt x="6411488" y="10453525"/>
                  <a:pt x="6438211" y="10439821"/>
                </a:cubicBezTo>
                <a:close/>
                <a:moveTo>
                  <a:pt x="3032735" y="10415154"/>
                </a:moveTo>
                <a:cubicBezTo>
                  <a:pt x="3057403" y="10415154"/>
                  <a:pt x="3129349" y="10438451"/>
                  <a:pt x="3108108" y="10448730"/>
                </a:cubicBezTo>
                <a:cubicBezTo>
                  <a:pt x="3090978" y="10436395"/>
                  <a:pt x="3086181" y="10459692"/>
                  <a:pt x="3073162" y="10448730"/>
                </a:cubicBezTo>
                <a:cubicBezTo>
                  <a:pt x="3060143" y="10437766"/>
                  <a:pt x="3043013" y="10432284"/>
                  <a:pt x="3032735" y="10415154"/>
                </a:cubicBezTo>
                <a:close/>
                <a:moveTo>
                  <a:pt x="3465894" y="10399766"/>
                </a:moveTo>
                <a:cubicBezTo>
                  <a:pt x="3469698" y="10399748"/>
                  <a:pt x="3474773" y="10400251"/>
                  <a:pt x="3481539" y="10401450"/>
                </a:cubicBezTo>
                <a:cubicBezTo>
                  <a:pt x="3526763" y="10428858"/>
                  <a:pt x="3432204" y="10404190"/>
                  <a:pt x="3477428" y="10432969"/>
                </a:cubicBezTo>
                <a:lnTo>
                  <a:pt x="3454131" y="10432969"/>
                </a:lnTo>
                <a:cubicBezTo>
                  <a:pt x="3447279" y="10424747"/>
                  <a:pt x="3436316" y="10423376"/>
                  <a:pt x="3428093" y="10417210"/>
                </a:cubicBezTo>
                <a:cubicBezTo>
                  <a:pt x="3474859" y="10425603"/>
                  <a:pt x="3439260" y="10399897"/>
                  <a:pt x="3465894" y="10399766"/>
                </a:cubicBezTo>
                <a:close/>
                <a:moveTo>
                  <a:pt x="6372430" y="10390486"/>
                </a:moveTo>
                <a:cubicBezTo>
                  <a:pt x="6403264" y="10398023"/>
                  <a:pt x="6405321" y="10423376"/>
                  <a:pt x="6366949" y="10431599"/>
                </a:cubicBezTo>
                <a:cubicBezTo>
                  <a:pt x="6333374" y="10425431"/>
                  <a:pt x="6372430" y="10403505"/>
                  <a:pt x="6372430" y="10390486"/>
                </a:cubicBezTo>
                <a:close/>
                <a:moveTo>
                  <a:pt x="3937908" y="10389802"/>
                </a:moveTo>
                <a:lnTo>
                  <a:pt x="3939956" y="10390779"/>
                </a:lnTo>
                <a:lnTo>
                  <a:pt x="3939769" y="10397956"/>
                </a:lnTo>
                <a:cubicBezTo>
                  <a:pt x="3947854" y="10415240"/>
                  <a:pt x="4011483" y="10430229"/>
                  <a:pt x="4042060" y="10415840"/>
                </a:cubicBezTo>
                <a:cubicBezTo>
                  <a:pt x="4018934" y="10402992"/>
                  <a:pt x="3988099" y="10407874"/>
                  <a:pt x="3961987" y="10401290"/>
                </a:cubicBezTo>
                <a:lnTo>
                  <a:pt x="3939956" y="10390779"/>
                </a:lnTo>
                <a:lnTo>
                  <a:pt x="3939963" y="10390487"/>
                </a:lnTo>
                <a:close/>
                <a:moveTo>
                  <a:pt x="6683515" y="10383634"/>
                </a:moveTo>
                <a:cubicBezTo>
                  <a:pt x="6707497" y="10387746"/>
                  <a:pt x="6697904" y="10401450"/>
                  <a:pt x="6735591" y="10401451"/>
                </a:cubicBezTo>
                <a:cubicBezTo>
                  <a:pt x="6675635" y="10428953"/>
                  <a:pt x="6610984" y="10444767"/>
                  <a:pt x="6545103" y="10448045"/>
                </a:cubicBezTo>
                <a:cubicBezTo>
                  <a:pt x="6594588" y="10429828"/>
                  <a:pt x="6645164" y="10414724"/>
                  <a:pt x="6696534" y="10402821"/>
                </a:cubicBezTo>
                <a:cubicBezTo>
                  <a:pt x="6678718" y="10399395"/>
                  <a:pt x="6676663" y="10392542"/>
                  <a:pt x="6683515" y="10383634"/>
                </a:cubicBezTo>
                <a:close/>
                <a:moveTo>
                  <a:pt x="3556920" y="10382265"/>
                </a:moveTo>
                <a:cubicBezTo>
                  <a:pt x="3641339" y="10402670"/>
                  <a:pt x="3724410" y="10428300"/>
                  <a:pt x="3805650" y="10459008"/>
                </a:cubicBezTo>
                <a:cubicBezTo>
                  <a:pt x="3695192" y="10440693"/>
                  <a:pt x="3585845" y="10416216"/>
                  <a:pt x="3478121" y="10385690"/>
                </a:cubicBezTo>
                <a:cubicBezTo>
                  <a:pt x="3517178" y="10385690"/>
                  <a:pt x="3566513" y="10407616"/>
                  <a:pt x="3556920" y="10382265"/>
                </a:cubicBezTo>
                <a:close/>
                <a:moveTo>
                  <a:pt x="3785106" y="10352116"/>
                </a:moveTo>
                <a:lnTo>
                  <a:pt x="3787162" y="10352802"/>
                </a:lnTo>
                <a:cubicBezTo>
                  <a:pt x="3823905" y="10386116"/>
                  <a:pt x="3872677" y="10402951"/>
                  <a:pt x="3922148" y="10399395"/>
                </a:cubicBezTo>
                <a:cubicBezTo>
                  <a:pt x="3878626" y="10377963"/>
                  <a:pt x="3832585" y="10362079"/>
                  <a:pt x="3785106" y="10352116"/>
                </a:cubicBezTo>
                <a:close/>
                <a:moveTo>
                  <a:pt x="3713160" y="10350745"/>
                </a:moveTo>
                <a:lnTo>
                  <a:pt x="3711105" y="10352116"/>
                </a:lnTo>
                <a:lnTo>
                  <a:pt x="3715588" y="10352116"/>
                </a:lnTo>
                <a:lnTo>
                  <a:pt x="3743052" y="10367618"/>
                </a:lnTo>
                <a:cubicBezTo>
                  <a:pt x="3753245" y="10372672"/>
                  <a:pt x="3764208" y="10375755"/>
                  <a:pt x="3777570" y="10372672"/>
                </a:cubicBezTo>
                <a:lnTo>
                  <a:pt x="3754957" y="10352116"/>
                </a:lnTo>
                <a:lnTo>
                  <a:pt x="3715588" y="10352116"/>
                </a:lnTo>
                <a:close/>
                <a:moveTo>
                  <a:pt x="3407545" y="10347318"/>
                </a:moveTo>
                <a:cubicBezTo>
                  <a:pt x="3445158" y="10349797"/>
                  <a:pt x="3481929" y="10359572"/>
                  <a:pt x="3515808" y="10376097"/>
                </a:cubicBezTo>
                <a:cubicBezTo>
                  <a:pt x="3477310" y="10381601"/>
                  <a:pt x="3438228" y="10371213"/>
                  <a:pt x="3407545" y="10347318"/>
                </a:cubicBezTo>
                <a:close/>
                <a:moveTo>
                  <a:pt x="2747689" y="10302780"/>
                </a:moveTo>
                <a:cubicBezTo>
                  <a:pt x="2813107" y="10318175"/>
                  <a:pt x="2875905" y="10343109"/>
                  <a:pt x="2934066" y="10376783"/>
                </a:cubicBezTo>
                <a:cubicBezTo>
                  <a:pt x="2869630" y="10358384"/>
                  <a:pt x="2807195" y="10333594"/>
                  <a:pt x="2747689" y="10302780"/>
                </a:cubicBezTo>
                <a:close/>
                <a:moveTo>
                  <a:pt x="3260224" y="10284965"/>
                </a:moveTo>
                <a:cubicBezTo>
                  <a:pt x="3298774" y="10296515"/>
                  <a:pt x="3335985" y="10312135"/>
                  <a:pt x="3371228" y="10331559"/>
                </a:cubicBezTo>
                <a:cubicBezTo>
                  <a:pt x="3324634" y="10336356"/>
                  <a:pt x="3259539" y="10300724"/>
                  <a:pt x="3260224" y="10284965"/>
                </a:cubicBezTo>
                <a:close/>
                <a:moveTo>
                  <a:pt x="6821928" y="10258243"/>
                </a:moveTo>
                <a:cubicBezTo>
                  <a:pt x="6782871" y="10258927"/>
                  <a:pt x="6800001" y="10282910"/>
                  <a:pt x="6753407" y="10287021"/>
                </a:cubicBezTo>
                <a:lnTo>
                  <a:pt x="6755462" y="10287706"/>
                </a:lnTo>
                <a:cubicBezTo>
                  <a:pt x="6748610" y="10319911"/>
                  <a:pt x="6839058" y="10267150"/>
                  <a:pt x="6821928" y="10258243"/>
                </a:cubicBezTo>
                <a:close/>
                <a:moveTo>
                  <a:pt x="6925394" y="10222611"/>
                </a:moveTo>
                <a:cubicBezTo>
                  <a:pt x="6904838" y="10250019"/>
                  <a:pt x="6863725" y="10258243"/>
                  <a:pt x="6867837" y="10272631"/>
                </a:cubicBezTo>
                <a:lnTo>
                  <a:pt x="6869892" y="10273316"/>
                </a:lnTo>
                <a:cubicBezTo>
                  <a:pt x="6898639" y="10269371"/>
                  <a:pt x="6926080" y="10258818"/>
                  <a:pt x="6950062" y="10242482"/>
                </a:cubicBezTo>
                <a:cubicBezTo>
                  <a:pt x="6929505" y="10239742"/>
                  <a:pt x="6958969" y="10222611"/>
                  <a:pt x="6925394" y="10222611"/>
                </a:cubicBezTo>
                <a:close/>
                <a:moveTo>
                  <a:pt x="3202667" y="10205481"/>
                </a:moveTo>
                <a:cubicBezTo>
                  <a:pt x="3226153" y="10229250"/>
                  <a:pt x="3253787" y="10248525"/>
                  <a:pt x="3284207" y="10262353"/>
                </a:cubicBezTo>
                <a:cubicBezTo>
                  <a:pt x="3241039" y="10261667"/>
                  <a:pt x="3184852" y="10211648"/>
                  <a:pt x="3162925" y="10234944"/>
                </a:cubicBezTo>
                <a:cubicBezTo>
                  <a:pt x="3150591" y="10205481"/>
                  <a:pt x="3169092" y="10210277"/>
                  <a:pt x="3202667" y="10205481"/>
                </a:cubicBezTo>
                <a:close/>
                <a:moveTo>
                  <a:pt x="3058949" y="10185010"/>
                </a:moveTo>
                <a:cubicBezTo>
                  <a:pt x="3062450" y="10184753"/>
                  <a:pt x="3067846" y="10188522"/>
                  <a:pt x="3077267" y="10199999"/>
                </a:cubicBezTo>
                <a:cubicBezTo>
                  <a:pt x="3058766" y="10197943"/>
                  <a:pt x="3059452" y="10206166"/>
                  <a:pt x="3077267" y="10222611"/>
                </a:cubicBezTo>
                <a:cubicBezTo>
                  <a:pt x="3056025" y="10230148"/>
                  <a:pt x="2998468" y="10202055"/>
                  <a:pt x="3021080" y="10196573"/>
                </a:cubicBezTo>
                <a:cubicBezTo>
                  <a:pt x="3054998" y="10222783"/>
                  <a:pt x="3048446" y="10185781"/>
                  <a:pt x="3058949" y="10185010"/>
                </a:cubicBezTo>
                <a:close/>
                <a:moveTo>
                  <a:pt x="2577758" y="9995807"/>
                </a:moveTo>
                <a:cubicBezTo>
                  <a:pt x="2644908" y="10005400"/>
                  <a:pt x="2724392" y="10069810"/>
                  <a:pt x="2760023" y="10069810"/>
                </a:cubicBezTo>
                <a:lnTo>
                  <a:pt x="2771672" y="10086940"/>
                </a:lnTo>
                <a:cubicBezTo>
                  <a:pt x="2775098" y="10094477"/>
                  <a:pt x="2777839" y="10094477"/>
                  <a:pt x="2766875" y="10094477"/>
                </a:cubicBezTo>
                <a:cubicBezTo>
                  <a:pt x="2724392" y="10058846"/>
                  <a:pt x="2762079" y="10110921"/>
                  <a:pt x="2745634" y="10107495"/>
                </a:cubicBezTo>
                <a:cubicBezTo>
                  <a:pt x="2733300" y="10081458"/>
                  <a:pt x="2689447" y="10105440"/>
                  <a:pt x="2677113" y="10081458"/>
                </a:cubicBezTo>
                <a:cubicBezTo>
                  <a:pt x="2686021" y="10063642"/>
                  <a:pt x="2746319" y="10107495"/>
                  <a:pt x="2714800" y="10063642"/>
                </a:cubicBezTo>
                <a:cubicBezTo>
                  <a:pt x="2664779" y="10052679"/>
                  <a:pt x="2625037" y="10026641"/>
                  <a:pt x="2577758" y="10011566"/>
                </a:cubicBezTo>
                <a:cubicBezTo>
                  <a:pt x="2585981" y="10010882"/>
                  <a:pt x="2586666" y="10006085"/>
                  <a:pt x="2577758" y="9995807"/>
                </a:cubicBezTo>
                <a:close/>
                <a:moveTo>
                  <a:pt x="2481144" y="9908101"/>
                </a:moveTo>
                <a:cubicBezTo>
                  <a:pt x="2521571" y="9935509"/>
                  <a:pt x="2503756" y="9956750"/>
                  <a:pt x="2531849" y="9973196"/>
                </a:cubicBezTo>
                <a:cubicBezTo>
                  <a:pt x="2492566" y="9960868"/>
                  <a:pt x="2456360" y="9940311"/>
                  <a:pt x="2425642" y="9912897"/>
                </a:cubicBezTo>
                <a:cubicBezTo>
                  <a:pt x="2471551" y="9934824"/>
                  <a:pt x="2485255" y="9931398"/>
                  <a:pt x="2481144" y="9908101"/>
                </a:cubicBezTo>
                <a:close/>
                <a:moveTo>
                  <a:pt x="2324916" y="9889600"/>
                </a:moveTo>
                <a:cubicBezTo>
                  <a:pt x="2372520" y="9902834"/>
                  <a:pt x="2416698" y="9926210"/>
                  <a:pt x="2454420" y="9958121"/>
                </a:cubicBezTo>
                <a:cubicBezTo>
                  <a:pt x="2407577" y="9943030"/>
                  <a:pt x="2363744" y="9919839"/>
                  <a:pt x="2324916" y="9889600"/>
                </a:cubicBezTo>
                <a:close/>
                <a:moveTo>
                  <a:pt x="7879964" y="9797354"/>
                </a:moveTo>
                <a:cubicBezTo>
                  <a:pt x="7865799" y="9797740"/>
                  <a:pt x="7838433" y="9832043"/>
                  <a:pt x="7804516" y="9832043"/>
                </a:cubicBezTo>
                <a:lnTo>
                  <a:pt x="7806571" y="9832728"/>
                </a:lnTo>
                <a:cubicBezTo>
                  <a:pt x="7811368" y="9858766"/>
                  <a:pt x="7866869" y="9813542"/>
                  <a:pt x="7889481" y="9810801"/>
                </a:cubicBezTo>
                <a:cubicBezTo>
                  <a:pt x="7887940" y="9800866"/>
                  <a:pt x="7884685" y="9797226"/>
                  <a:pt x="7879964" y="9797354"/>
                </a:cubicBezTo>
                <a:close/>
                <a:moveTo>
                  <a:pt x="1987109" y="9749132"/>
                </a:moveTo>
                <a:cubicBezTo>
                  <a:pt x="2013147" y="9762836"/>
                  <a:pt x="2094687" y="9792985"/>
                  <a:pt x="2074130" y="9806004"/>
                </a:cubicBezTo>
                <a:cubicBezTo>
                  <a:pt x="2052204" y="9779966"/>
                  <a:pt x="2005610" y="9779281"/>
                  <a:pt x="1987109" y="9749132"/>
                </a:cubicBezTo>
                <a:close/>
                <a:moveTo>
                  <a:pt x="2060426" y="9746392"/>
                </a:moveTo>
                <a:cubicBezTo>
                  <a:pt x="2130481" y="9769585"/>
                  <a:pt x="2195727" y="9805342"/>
                  <a:pt x="2252969" y="9851914"/>
                </a:cubicBezTo>
                <a:cubicBezTo>
                  <a:pt x="2182738" y="9829128"/>
                  <a:pt x="2117420" y="9793332"/>
                  <a:pt x="2060426" y="9746392"/>
                </a:cubicBezTo>
                <a:close/>
                <a:moveTo>
                  <a:pt x="8020356" y="9710076"/>
                </a:moveTo>
                <a:lnTo>
                  <a:pt x="8015560" y="9716928"/>
                </a:lnTo>
                <a:lnTo>
                  <a:pt x="8020356" y="9716243"/>
                </a:lnTo>
                <a:cubicBezTo>
                  <a:pt x="8020024" y="9714201"/>
                  <a:pt x="8020024" y="9712118"/>
                  <a:pt x="8020356" y="9710076"/>
                </a:cubicBezTo>
                <a:close/>
                <a:moveTo>
                  <a:pt x="2080982" y="9695001"/>
                </a:moveTo>
                <a:cubicBezTo>
                  <a:pt x="2122095" y="9748447"/>
                  <a:pt x="2278322" y="9788874"/>
                  <a:pt x="2248173" y="9826560"/>
                </a:cubicBezTo>
                <a:cubicBezTo>
                  <a:pt x="2210486" y="9766947"/>
                  <a:pt x="2126891" y="9760095"/>
                  <a:pt x="2073445" y="9717613"/>
                </a:cubicBezTo>
                <a:cubicBezTo>
                  <a:pt x="2091260" y="9723093"/>
                  <a:pt x="2065908" y="9692945"/>
                  <a:pt x="2080982" y="9695001"/>
                </a:cubicBezTo>
                <a:close/>
                <a:moveTo>
                  <a:pt x="1918588" y="9661426"/>
                </a:moveTo>
                <a:cubicBezTo>
                  <a:pt x="1976127" y="9679059"/>
                  <a:pt x="2026691" y="9714286"/>
                  <a:pt x="2063167" y="9762152"/>
                </a:cubicBezTo>
                <a:cubicBezTo>
                  <a:pt x="2002869" y="9741595"/>
                  <a:pt x="1978201" y="9683353"/>
                  <a:pt x="1918588" y="9661426"/>
                </a:cubicBezTo>
                <a:close/>
                <a:moveTo>
                  <a:pt x="8106692" y="9634018"/>
                </a:moveTo>
                <a:lnTo>
                  <a:pt x="8092303" y="9644981"/>
                </a:lnTo>
                <a:cubicBezTo>
                  <a:pt x="8100343" y="9644355"/>
                  <a:pt x="8108107" y="9641766"/>
                  <a:pt x="8114915" y="9637444"/>
                </a:cubicBezTo>
                <a:lnTo>
                  <a:pt x="8123822" y="9634018"/>
                </a:lnTo>
                <a:close/>
                <a:moveTo>
                  <a:pt x="2097440" y="9562756"/>
                </a:moveTo>
                <a:lnTo>
                  <a:pt x="2095384" y="9564127"/>
                </a:lnTo>
                <a:lnTo>
                  <a:pt x="2099818" y="9564344"/>
                </a:lnTo>
                <a:lnTo>
                  <a:pt x="2148733" y="9597020"/>
                </a:lnTo>
                <a:cubicBezTo>
                  <a:pt x="2167007" y="9606444"/>
                  <a:pt x="2186342" y="9613813"/>
                  <a:pt x="2206389" y="9618944"/>
                </a:cubicBezTo>
                <a:cubicBezTo>
                  <a:pt x="2187887" y="9597360"/>
                  <a:pt x="2144720" y="9572692"/>
                  <a:pt x="2116776" y="9565176"/>
                </a:cubicBezTo>
                <a:lnTo>
                  <a:pt x="2099818" y="9564344"/>
                </a:lnTo>
                <a:close/>
                <a:moveTo>
                  <a:pt x="8303218" y="9538827"/>
                </a:moveTo>
                <a:cubicBezTo>
                  <a:pt x="8311954" y="9539758"/>
                  <a:pt x="8312596" y="9545797"/>
                  <a:pt x="8325958" y="9542200"/>
                </a:cubicBezTo>
                <a:cubicBezTo>
                  <a:pt x="8315248" y="9559380"/>
                  <a:pt x="8300097" y="9573348"/>
                  <a:pt x="8282105" y="9582627"/>
                </a:cubicBezTo>
                <a:cubicBezTo>
                  <a:pt x="8279364" y="9572349"/>
                  <a:pt x="8291012" y="9550423"/>
                  <a:pt x="8291012" y="9540144"/>
                </a:cubicBezTo>
                <a:cubicBezTo>
                  <a:pt x="8296494" y="9538774"/>
                  <a:pt x="8300305" y="9538517"/>
                  <a:pt x="8303218" y="9538827"/>
                </a:cubicBezTo>
                <a:close/>
                <a:moveTo>
                  <a:pt x="1791202" y="9416461"/>
                </a:moveTo>
                <a:lnTo>
                  <a:pt x="1792521" y="9417090"/>
                </a:lnTo>
                <a:lnTo>
                  <a:pt x="1792522" y="9418177"/>
                </a:lnTo>
                <a:close/>
                <a:moveTo>
                  <a:pt x="1562965" y="9411325"/>
                </a:moveTo>
                <a:cubicBezTo>
                  <a:pt x="1619838" y="9445585"/>
                  <a:pt x="1754138" y="9505883"/>
                  <a:pt x="1795936" y="9491494"/>
                </a:cubicBezTo>
                <a:cubicBezTo>
                  <a:pt x="1802788" y="9522328"/>
                  <a:pt x="1845271" y="9519587"/>
                  <a:pt x="1850068" y="9551792"/>
                </a:cubicBezTo>
                <a:cubicBezTo>
                  <a:pt x="1824030" y="9538774"/>
                  <a:pt x="1781547" y="9508624"/>
                  <a:pt x="1789769" y="9538774"/>
                </a:cubicBezTo>
                <a:cubicBezTo>
                  <a:pt x="1813066" y="9572348"/>
                  <a:pt x="1880217" y="9606609"/>
                  <a:pt x="1850068" y="9551792"/>
                </a:cubicBezTo>
                <a:cubicBezTo>
                  <a:pt x="1900372" y="9561178"/>
                  <a:pt x="1946152" y="9586959"/>
                  <a:pt x="1980257" y="9625109"/>
                </a:cubicBezTo>
                <a:cubicBezTo>
                  <a:pt x="1867883" y="9590164"/>
                  <a:pt x="1796621" y="9569608"/>
                  <a:pt x="1719193" y="9537403"/>
                </a:cubicBezTo>
                <a:cubicBezTo>
                  <a:pt x="1757564" y="9537403"/>
                  <a:pt x="1689729" y="9504513"/>
                  <a:pt x="1700692" y="9481901"/>
                </a:cubicBezTo>
                <a:cubicBezTo>
                  <a:pt x="1671232" y="9481565"/>
                  <a:pt x="1642300" y="9474038"/>
                  <a:pt x="1616412" y="9459974"/>
                </a:cubicBezTo>
                <a:cubicBezTo>
                  <a:pt x="1582151" y="9443530"/>
                  <a:pt x="1552687" y="9422973"/>
                  <a:pt x="1562965" y="9411325"/>
                </a:cubicBezTo>
                <a:close/>
                <a:moveTo>
                  <a:pt x="1806826" y="9405930"/>
                </a:moveTo>
                <a:cubicBezTo>
                  <a:pt x="1819074" y="9407900"/>
                  <a:pt x="1834663" y="9415437"/>
                  <a:pt x="1841172" y="9427085"/>
                </a:cubicBezTo>
                <a:cubicBezTo>
                  <a:pt x="1829524" y="9426401"/>
                  <a:pt x="1824728" y="9431881"/>
                  <a:pt x="1832950" y="9448327"/>
                </a:cubicBezTo>
                <a:cubicBezTo>
                  <a:pt x="1887081" y="9480531"/>
                  <a:pt x="1944638" y="9455864"/>
                  <a:pt x="2013159" y="9524385"/>
                </a:cubicBezTo>
                <a:cubicBezTo>
                  <a:pt x="1928430" y="9520084"/>
                  <a:pt x="1846878" y="9490755"/>
                  <a:pt x="1778818" y="9440104"/>
                </a:cubicBezTo>
                <a:cubicBezTo>
                  <a:pt x="1777448" y="9422974"/>
                  <a:pt x="1845283" y="9468197"/>
                  <a:pt x="1819246" y="9429826"/>
                </a:cubicBezTo>
                <a:lnTo>
                  <a:pt x="1792521" y="9417090"/>
                </a:lnTo>
                <a:lnTo>
                  <a:pt x="1792512" y="9407332"/>
                </a:lnTo>
                <a:cubicBezTo>
                  <a:pt x="1795413" y="9405351"/>
                  <a:pt x="1800702" y="9404945"/>
                  <a:pt x="1806826" y="9405930"/>
                </a:cubicBezTo>
                <a:close/>
                <a:moveTo>
                  <a:pt x="1536927" y="9315395"/>
                </a:moveTo>
                <a:cubicBezTo>
                  <a:pt x="1554057" y="9336636"/>
                  <a:pt x="1586262" y="9344859"/>
                  <a:pt x="1608873" y="9361990"/>
                </a:cubicBezTo>
                <a:cubicBezTo>
                  <a:pt x="1613670" y="9375694"/>
                  <a:pt x="1626688" y="9397620"/>
                  <a:pt x="1613670" y="9397620"/>
                </a:cubicBezTo>
                <a:cubicBezTo>
                  <a:pt x="1582836" y="9349655"/>
                  <a:pt x="1575984" y="9383231"/>
                  <a:pt x="1549945" y="9370897"/>
                </a:cubicBezTo>
                <a:cubicBezTo>
                  <a:pt x="1538298" y="9353766"/>
                  <a:pt x="1523908" y="9339378"/>
                  <a:pt x="1512945" y="9322247"/>
                </a:cubicBezTo>
                <a:cubicBezTo>
                  <a:pt x="1536927" y="9333896"/>
                  <a:pt x="1528704" y="9315395"/>
                  <a:pt x="1536927" y="9315395"/>
                </a:cubicBezTo>
                <a:close/>
                <a:moveTo>
                  <a:pt x="1489968" y="9251672"/>
                </a:moveTo>
                <a:cubicBezTo>
                  <a:pt x="1497998" y="9245119"/>
                  <a:pt x="1535899" y="9273255"/>
                  <a:pt x="1553371" y="9288673"/>
                </a:cubicBezTo>
                <a:cubicBezTo>
                  <a:pt x="1528703" y="9277709"/>
                  <a:pt x="1528703" y="9292784"/>
                  <a:pt x="1493758" y="9271542"/>
                </a:cubicBezTo>
                <a:cubicBezTo>
                  <a:pt x="1487934" y="9259894"/>
                  <a:pt x="1487292" y="9253856"/>
                  <a:pt x="1489968" y="9251672"/>
                </a:cubicBezTo>
                <a:close/>
                <a:moveTo>
                  <a:pt x="1391662" y="9208503"/>
                </a:moveTo>
                <a:cubicBezTo>
                  <a:pt x="1428663" y="9235226"/>
                  <a:pt x="1421126" y="9226318"/>
                  <a:pt x="1440312" y="9221522"/>
                </a:cubicBezTo>
                <a:cubicBezTo>
                  <a:pt x="1437571" y="9242763"/>
                  <a:pt x="1498554" y="9277024"/>
                  <a:pt x="1469091" y="9277024"/>
                </a:cubicBezTo>
                <a:cubicBezTo>
                  <a:pt x="1445793" y="9253727"/>
                  <a:pt x="1404681" y="9242079"/>
                  <a:pt x="1391662" y="9208503"/>
                </a:cubicBezTo>
                <a:close/>
                <a:moveTo>
                  <a:pt x="8785733" y="9168077"/>
                </a:moveTo>
                <a:cubicBezTo>
                  <a:pt x="8781622" y="9171503"/>
                  <a:pt x="8770658" y="9176299"/>
                  <a:pt x="8773398" y="9181781"/>
                </a:cubicBezTo>
                <a:cubicBezTo>
                  <a:pt x="8779566" y="9196856"/>
                  <a:pt x="8788473" y="9197540"/>
                  <a:pt x="8797381" y="9181781"/>
                </a:cubicBezTo>
                <a:cubicBezTo>
                  <a:pt x="8798066" y="9180410"/>
                  <a:pt x="8789844" y="9174244"/>
                  <a:pt x="8785733" y="9170132"/>
                </a:cubicBezTo>
                <a:close/>
                <a:moveTo>
                  <a:pt x="1455400" y="9083797"/>
                </a:moveTo>
                <a:cubicBezTo>
                  <a:pt x="1488290" y="9152317"/>
                  <a:pt x="1414973" y="9100927"/>
                  <a:pt x="1433473" y="9152317"/>
                </a:cubicBezTo>
                <a:cubicBezTo>
                  <a:pt x="1446446" y="9165040"/>
                  <a:pt x="1461818" y="9175055"/>
                  <a:pt x="1478697" y="9181781"/>
                </a:cubicBezTo>
                <a:cubicBezTo>
                  <a:pt x="1453344" y="9118742"/>
                  <a:pt x="1489662" y="9113260"/>
                  <a:pt x="1533514" y="9162595"/>
                </a:cubicBezTo>
                <a:cubicBezTo>
                  <a:pt x="1523921" y="9122853"/>
                  <a:pt x="1482808" y="9108463"/>
                  <a:pt x="1455400" y="9083797"/>
                </a:cubicBezTo>
                <a:close/>
                <a:moveTo>
                  <a:pt x="8963887" y="9059129"/>
                </a:moveTo>
                <a:lnTo>
                  <a:pt x="8945386" y="9068036"/>
                </a:lnTo>
                <a:lnTo>
                  <a:pt x="8947442" y="9068722"/>
                </a:lnTo>
                <a:cubicBezTo>
                  <a:pt x="8953121" y="9065876"/>
                  <a:pt x="8958614" y="9062671"/>
                  <a:pt x="8963887" y="9059129"/>
                </a:cubicBezTo>
                <a:close/>
                <a:moveTo>
                  <a:pt x="9729264" y="8236193"/>
                </a:moveTo>
                <a:cubicBezTo>
                  <a:pt x="9726522" y="8244416"/>
                  <a:pt x="9724467" y="8254694"/>
                  <a:pt x="9718985" y="8258805"/>
                </a:cubicBezTo>
                <a:cubicBezTo>
                  <a:pt x="9709392" y="8264972"/>
                  <a:pt x="9700485" y="8256749"/>
                  <a:pt x="9706652" y="8246471"/>
                </a:cubicBezTo>
                <a:cubicBezTo>
                  <a:pt x="9713121" y="8241062"/>
                  <a:pt x="9720935" y="8237510"/>
                  <a:pt x="9729264" y="8236193"/>
                </a:cubicBezTo>
                <a:close/>
                <a:moveTo>
                  <a:pt x="836659" y="8159451"/>
                </a:moveTo>
                <a:cubicBezTo>
                  <a:pt x="813362" y="8153970"/>
                  <a:pt x="842139" y="8213583"/>
                  <a:pt x="871603" y="8220435"/>
                </a:cubicBezTo>
                <a:cubicBezTo>
                  <a:pt x="875715" y="8193026"/>
                  <a:pt x="839398" y="8184804"/>
                  <a:pt x="839398" y="8159451"/>
                </a:cubicBezTo>
                <a:close/>
                <a:moveTo>
                  <a:pt x="702357" y="7916203"/>
                </a:moveTo>
                <a:cubicBezTo>
                  <a:pt x="711951" y="7965538"/>
                  <a:pt x="759914" y="7999113"/>
                  <a:pt x="785268" y="8041596"/>
                </a:cubicBezTo>
                <a:cubicBezTo>
                  <a:pt x="769319" y="7993147"/>
                  <a:pt x="740690" y="7949851"/>
                  <a:pt x="702357" y="7916203"/>
                </a:cubicBezTo>
                <a:close/>
                <a:moveTo>
                  <a:pt x="9905363" y="7746955"/>
                </a:moveTo>
                <a:cubicBezTo>
                  <a:pt x="9889500" y="7782926"/>
                  <a:pt x="9870707" y="7817531"/>
                  <a:pt x="9849175" y="7850422"/>
                </a:cubicBezTo>
                <a:cubicBezTo>
                  <a:pt x="9850545" y="7811365"/>
                  <a:pt x="9890287" y="7738048"/>
                  <a:pt x="9905363" y="7746955"/>
                </a:cubicBezTo>
                <a:close/>
                <a:moveTo>
                  <a:pt x="623558" y="7735308"/>
                </a:moveTo>
                <a:cubicBezTo>
                  <a:pt x="625651" y="7761729"/>
                  <a:pt x="637937" y="7786301"/>
                  <a:pt x="657818" y="7803828"/>
                </a:cubicBezTo>
                <a:cubicBezTo>
                  <a:pt x="663300" y="7776420"/>
                  <a:pt x="643429" y="7755864"/>
                  <a:pt x="623558" y="7735308"/>
                </a:cubicBezTo>
                <a:close/>
                <a:moveTo>
                  <a:pt x="536055" y="7732878"/>
                </a:moveTo>
                <a:cubicBezTo>
                  <a:pt x="531826" y="7732139"/>
                  <a:pt x="529514" y="7736164"/>
                  <a:pt x="531055" y="7747641"/>
                </a:cubicBezTo>
                <a:cubicBezTo>
                  <a:pt x="548185" y="7745586"/>
                  <a:pt x="548185" y="7754493"/>
                  <a:pt x="548185" y="7783272"/>
                </a:cubicBezTo>
                <a:cubicBezTo>
                  <a:pt x="557952" y="7783801"/>
                  <a:pt x="567093" y="7788248"/>
                  <a:pt x="573539" y="7795606"/>
                </a:cubicBezTo>
                <a:cubicBezTo>
                  <a:pt x="578677" y="7780189"/>
                  <a:pt x="548742" y="7735094"/>
                  <a:pt x="536055" y="7732878"/>
                </a:cubicBezTo>
                <a:close/>
                <a:moveTo>
                  <a:pt x="10119146" y="7644174"/>
                </a:moveTo>
                <a:lnTo>
                  <a:pt x="10171907" y="7691453"/>
                </a:lnTo>
                <a:cubicBezTo>
                  <a:pt x="10164370" y="7698991"/>
                  <a:pt x="10160944" y="7705843"/>
                  <a:pt x="10156148" y="7705843"/>
                </a:cubicBezTo>
                <a:cubicBezTo>
                  <a:pt x="10145129" y="7708627"/>
                  <a:pt x="10133591" y="7708627"/>
                  <a:pt x="10122572" y="7705843"/>
                </a:cubicBezTo>
                <a:cubicBezTo>
                  <a:pt x="10102016" y="7696935"/>
                  <a:pt x="10109553" y="7677064"/>
                  <a:pt x="10109553" y="7659249"/>
                </a:cubicBezTo>
                <a:cubicBezTo>
                  <a:pt x="10110239" y="7654452"/>
                  <a:pt x="10115721" y="7649656"/>
                  <a:pt x="10119146" y="7644174"/>
                </a:cubicBezTo>
                <a:close/>
                <a:moveTo>
                  <a:pt x="9904677" y="7643490"/>
                </a:moveTo>
                <a:lnTo>
                  <a:pt x="9903836" y="7645281"/>
                </a:lnTo>
                <a:lnTo>
                  <a:pt x="9903306" y="7645546"/>
                </a:lnTo>
                <a:lnTo>
                  <a:pt x="9888917" y="7645546"/>
                </a:lnTo>
                <a:cubicBezTo>
                  <a:pt x="9872941" y="7662396"/>
                  <a:pt x="9863052" y="7684101"/>
                  <a:pt x="9860824" y="7707214"/>
                </a:cubicBezTo>
                <a:cubicBezTo>
                  <a:pt x="9875556" y="7701390"/>
                  <a:pt x="9882750" y="7690598"/>
                  <a:pt x="9888146" y="7678693"/>
                </a:cubicBezTo>
                <a:lnTo>
                  <a:pt x="9903836" y="7645281"/>
                </a:lnTo>
                <a:lnTo>
                  <a:pt x="9906048" y="7644175"/>
                </a:lnTo>
                <a:close/>
                <a:moveTo>
                  <a:pt x="10254818" y="7641433"/>
                </a:moveTo>
                <a:cubicBezTo>
                  <a:pt x="10267837" y="7642118"/>
                  <a:pt x="10278115" y="7643489"/>
                  <a:pt x="10278115" y="7663360"/>
                </a:cubicBezTo>
                <a:cubicBezTo>
                  <a:pt x="10278115" y="7664730"/>
                  <a:pt x="10266466" y="7665416"/>
                  <a:pt x="10266466" y="7665415"/>
                </a:cubicBezTo>
                <a:cubicBezTo>
                  <a:pt x="10261902" y="7657771"/>
                  <a:pt x="10258004" y="7649747"/>
                  <a:pt x="10254818" y="7641433"/>
                </a:cubicBezTo>
                <a:close/>
                <a:moveTo>
                  <a:pt x="1278618" y="7531116"/>
                </a:moveTo>
                <a:cubicBezTo>
                  <a:pt x="1284686" y="7536833"/>
                  <a:pt x="1291347" y="7541887"/>
                  <a:pt x="1298488" y="7546190"/>
                </a:cubicBezTo>
                <a:cubicBezTo>
                  <a:pt x="1300544" y="7531116"/>
                  <a:pt x="1290951" y="7531116"/>
                  <a:pt x="1281357" y="7531116"/>
                </a:cubicBezTo>
                <a:close/>
                <a:moveTo>
                  <a:pt x="470218" y="7512077"/>
                </a:moveTo>
                <a:cubicBezTo>
                  <a:pt x="453843" y="7516068"/>
                  <a:pt x="446303" y="7537797"/>
                  <a:pt x="459793" y="7582507"/>
                </a:cubicBezTo>
                <a:cubicBezTo>
                  <a:pt x="470071" y="7566061"/>
                  <a:pt x="472813" y="7524264"/>
                  <a:pt x="509815" y="7566061"/>
                </a:cubicBezTo>
                <a:cubicBezTo>
                  <a:pt x="497790" y="7586871"/>
                  <a:pt x="491633" y="7610551"/>
                  <a:pt x="491998" y="7634582"/>
                </a:cubicBezTo>
                <a:cubicBezTo>
                  <a:pt x="512554" y="7651712"/>
                  <a:pt x="532425" y="7669528"/>
                  <a:pt x="523518" y="7697621"/>
                </a:cubicBezTo>
                <a:cubicBezTo>
                  <a:pt x="560598" y="7722019"/>
                  <a:pt x="592308" y="7753729"/>
                  <a:pt x="616706" y="7790809"/>
                </a:cubicBezTo>
                <a:cubicBezTo>
                  <a:pt x="631781" y="7783957"/>
                  <a:pt x="605057" y="7733252"/>
                  <a:pt x="581760" y="7709270"/>
                </a:cubicBezTo>
                <a:cubicBezTo>
                  <a:pt x="588612" y="7687343"/>
                  <a:pt x="614650" y="7757234"/>
                  <a:pt x="614650" y="7718178"/>
                </a:cubicBezTo>
                <a:cubicBezTo>
                  <a:pt x="598205" y="7651712"/>
                  <a:pt x="518721" y="7605804"/>
                  <a:pt x="518721" y="7532486"/>
                </a:cubicBezTo>
                <a:cubicBezTo>
                  <a:pt x="508615" y="7523407"/>
                  <a:pt x="498379" y="7517026"/>
                  <a:pt x="489086" y="7513804"/>
                </a:cubicBezTo>
                <a:cubicBezTo>
                  <a:pt x="482116" y="7511387"/>
                  <a:pt x="475677" y="7510746"/>
                  <a:pt x="470218" y="7512077"/>
                </a:cubicBezTo>
                <a:close/>
                <a:moveTo>
                  <a:pt x="10189038" y="7313220"/>
                </a:moveTo>
                <a:cubicBezTo>
                  <a:pt x="10183629" y="7319688"/>
                  <a:pt x="10180077" y="7327503"/>
                  <a:pt x="10178760" y="7335832"/>
                </a:cubicBezTo>
                <a:lnTo>
                  <a:pt x="10173963" y="7335832"/>
                </a:lnTo>
                <a:cubicBezTo>
                  <a:pt x="10173963" y="7340628"/>
                  <a:pt x="10173963" y="7340628"/>
                  <a:pt x="10173963" y="7340628"/>
                </a:cubicBezTo>
                <a:cubicBezTo>
                  <a:pt x="10164871" y="7341883"/>
                  <a:pt x="10156320" y="7345683"/>
                  <a:pt x="10149296" y="7351592"/>
                </a:cubicBezTo>
                <a:cubicBezTo>
                  <a:pt x="10142444" y="7364611"/>
                  <a:pt x="10155463" y="7368036"/>
                  <a:pt x="10162315" y="7364611"/>
                </a:cubicBezTo>
                <a:cubicBezTo>
                  <a:pt x="10169167" y="7361184"/>
                  <a:pt x="10173963" y="7350221"/>
                  <a:pt x="10173963" y="7340628"/>
                </a:cubicBezTo>
                <a:lnTo>
                  <a:pt x="10178760" y="7340628"/>
                </a:lnTo>
                <a:cubicBezTo>
                  <a:pt x="10178760" y="7335832"/>
                  <a:pt x="10178760" y="7335832"/>
                  <a:pt x="10178760" y="7335832"/>
                </a:cubicBezTo>
                <a:cubicBezTo>
                  <a:pt x="10187089" y="7334515"/>
                  <a:pt x="10194903" y="7330963"/>
                  <a:pt x="10201372" y="7325554"/>
                </a:cubicBezTo>
                <a:lnTo>
                  <a:pt x="10202742" y="7331720"/>
                </a:lnTo>
                <a:cubicBezTo>
                  <a:pt x="10209594" y="7319387"/>
                  <a:pt x="10200001" y="7309794"/>
                  <a:pt x="10189038" y="7313220"/>
                </a:cubicBezTo>
                <a:close/>
                <a:moveTo>
                  <a:pt x="10099961" y="7229625"/>
                </a:moveTo>
                <a:cubicBezTo>
                  <a:pt x="10099961" y="7233736"/>
                  <a:pt x="10099961" y="7233736"/>
                  <a:pt x="10099961" y="7233736"/>
                </a:cubicBezTo>
                <a:lnTo>
                  <a:pt x="10104073" y="7233736"/>
                </a:lnTo>
                <a:lnTo>
                  <a:pt x="10104073" y="7234421"/>
                </a:lnTo>
                <a:lnTo>
                  <a:pt x="10104354" y="7234485"/>
                </a:lnTo>
                <a:lnTo>
                  <a:pt x="10108184" y="7244699"/>
                </a:lnTo>
                <a:cubicBezTo>
                  <a:pt x="10108992" y="7249636"/>
                  <a:pt x="10111697" y="7254062"/>
                  <a:pt x="10115721" y="7257033"/>
                </a:cubicBezTo>
                <a:lnTo>
                  <a:pt x="10117091" y="7257718"/>
                </a:lnTo>
                <a:cubicBezTo>
                  <a:pt x="10126684" y="7263200"/>
                  <a:pt x="10132165" y="7251551"/>
                  <a:pt x="10128054" y="7245384"/>
                </a:cubicBezTo>
                <a:cubicBezTo>
                  <a:pt x="10125999" y="7242301"/>
                  <a:pt x="10122402" y="7239561"/>
                  <a:pt x="10118120" y="7237590"/>
                </a:cubicBezTo>
                <a:lnTo>
                  <a:pt x="10104354" y="7234485"/>
                </a:lnTo>
                <a:lnTo>
                  <a:pt x="10104073" y="7233736"/>
                </a:lnTo>
                <a:lnTo>
                  <a:pt x="10104073" y="7229625"/>
                </a:lnTo>
                <a:close/>
                <a:moveTo>
                  <a:pt x="846403" y="7197831"/>
                </a:moveTo>
                <a:lnTo>
                  <a:pt x="835031" y="7205569"/>
                </a:lnTo>
                <a:lnTo>
                  <a:pt x="833918" y="7204272"/>
                </a:lnTo>
                <a:lnTo>
                  <a:pt x="833918" y="7206327"/>
                </a:lnTo>
                <a:lnTo>
                  <a:pt x="835031" y="7205569"/>
                </a:lnTo>
                <a:lnTo>
                  <a:pt x="848692" y="7221477"/>
                </a:lnTo>
                <a:cubicBezTo>
                  <a:pt x="863081" y="7236862"/>
                  <a:pt x="875543" y="7245214"/>
                  <a:pt x="879141" y="7232366"/>
                </a:cubicBezTo>
                <a:cubicBezTo>
                  <a:pt x="874055" y="7221180"/>
                  <a:pt x="868100" y="7210412"/>
                  <a:pt x="861326" y="7200161"/>
                </a:cubicBezTo>
                <a:cubicBezTo>
                  <a:pt x="856658" y="7197420"/>
                  <a:pt x="851328" y="7196723"/>
                  <a:pt x="846403" y="7197831"/>
                </a:cubicBezTo>
                <a:close/>
                <a:moveTo>
                  <a:pt x="661927" y="6982949"/>
                </a:moveTo>
                <a:cubicBezTo>
                  <a:pt x="668094" y="6987060"/>
                  <a:pt x="669465" y="6998023"/>
                  <a:pt x="672891" y="7006931"/>
                </a:cubicBezTo>
                <a:cubicBezTo>
                  <a:pt x="663983" y="7003505"/>
                  <a:pt x="653705" y="7001450"/>
                  <a:pt x="649594" y="6995282"/>
                </a:cubicBezTo>
                <a:cubicBezTo>
                  <a:pt x="643427" y="6989116"/>
                  <a:pt x="655761" y="6978838"/>
                  <a:pt x="661927" y="6982949"/>
                </a:cubicBezTo>
                <a:close/>
                <a:moveTo>
                  <a:pt x="10344579" y="6865093"/>
                </a:moveTo>
                <a:cubicBezTo>
                  <a:pt x="10348690" y="6865093"/>
                  <a:pt x="10352117" y="6876056"/>
                  <a:pt x="10356228" y="6876056"/>
                </a:cubicBezTo>
                <a:lnTo>
                  <a:pt x="10350061" y="6887704"/>
                </a:lnTo>
                <a:lnTo>
                  <a:pt x="10332245" y="6875371"/>
                </a:lnTo>
                <a:cubicBezTo>
                  <a:pt x="10336357" y="6871945"/>
                  <a:pt x="10340468" y="6865093"/>
                  <a:pt x="10344579" y="6865093"/>
                </a:cubicBezTo>
                <a:close/>
                <a:moveTo>
                  <a:pt x="10304153" y="6832203"/>
                </a:moveTo>
                <a:cubicBezTo>
                  <a:pt x="10316486" y="6856185"/>
                  <a:pt x="10287022" y="6915798"/>
                  <a:pt x="10280170" y="6896613"/>
                </a:cubicBezTo>
                <a:cubicBezTo>
                  <a:pt x="10292504" y="6876742"/>
                  <a:pt x="10280855" y="6847278"/>
                  <a:pt x="10304153" y="6832203"/>
                </a:cubicBezTo>
                <a:close/>
                <a:moveTo>
                  <a:pt x="10550485" y="6824141"/>
                </a:moveTo>
                <a:cubicBezTo>
                  <a:pt x="10566802" y="6827963"/>
                  <a:pt x="10585431" y="6847106"/>
                  <a:pt x="10584403" y="6865093"/>
                </a:cubicBezTo>
                <a:cubicBezTo>
                  <a:pt x="10584276" y="6883119"/>
                  <a:pt x="10581976" y="6901064"/>
                  <a:pt x="10577550" y="6918539"/>
                </a:cubicBezTo>
                <a:cubicBezTo>
                  <a:pt x="10570013" y="6943891"/>
                  <a:pt x="10553569" y="6974726"/>
                  <a:pt x="10547401" y="6987060"/>
                </a:cubicBezTo>
                <a:cubicBezTo>
                  <a:pt x="10541234" y="6999394"/>
                  <a:pt x="10533697" y="7006931"/>
                  <a:pt x="10522734" y="6999394"/>
                </a:cubicBezTo>
                <a:cubicBezTo>
                  <a:pt x="10491214" y="6967874"/>
                  <a:pt x="10441195" y="6969930"/>
                  <a:pt x="10414471" y="6930873"/>
                </a:cubicBezTo>
                <a:cubicBezTo>
                  <a:pt x="10403508" y="6917854"/>
                  <a:pt x="10399397" y="6910316"/>
                  <a:pt x="10414471" y="6901409"/>
                </a:cubicBezTo>
                <a:cubicBezTo>
                  <a:pt x="10454898" y="6876056"/>
                  <a:pt x="10494641" y="6850018"/>
                  <a:pt x="10535752" y="6826036"/>
                </a:cubicBezTo>
                <a:cubicBezTo>
                  <a:pt x="10539864" y="6823295"/>
                  <a:pt x="10545046" y="6822867"/>
                  <a:pt x="10550485" y="6824141"/>
                </a:cubicBezTo>
                <a:close/>
                <a:moveTo>
                  <a:pt x="10396655" y="6788350"/>
                </a:moveTo>
                <a:cubicBezTo>
                  <a:pt x="10395925" y="6797453"/>
                  <a:pt x="10392326" y="6806089"/>
                  <a:pt x="10386377" y="6813018"/>
                </a:cubicBezTo>
                <a:cubicBezTo>
                  <a:pt x="10377469" y="6819869"/>
                  <a:pt x="10369932" y="6806166"/>
                  <a:pt x="10373358" y="6799998"/>
                </a:cubicBezTo>
                <a:cubicBezTo>
                  <a:pt x="10376784" y="6793832"/>
                  <a:pt x="10387748" y="6791776"/>
                  <a:pt x="10396655" y="6788350"/>
                </a:cubicBezTo>
                <a:close/>
                <a:moveTo>
                  <a:pt x="10396655" y="6784239"/>
                </a:moveTo>
                <a:lnTo>
                  <a:pt x="10401452" y="6784239"/>
                </a:lnTo>
                <a:cubicBezTo>
                  <a:pt x="10401155" y="6785593"/>
                  <a:pt x="10401155" y="6786996"/>
                  <a:pt x="10401452" y="6788350"/>
                </a:cubicBezTo>
                <a:lnTo>
                  <a:pt x="10396655" y="6788350"/>
                </a:lnTo>
                <a:cubicBezTo>
                  <a:pt x="10396952" y="6786996"/>
                  <a:pt x="10396952" y="6785594"/>
                  <a:pt x="10396655" y="6784239"/>
                </a:cubicBezTo>
                <a:close/>
                <a:moveTo>
                  <a:pt x="10415156" y="6758886"/>
                </a:moveTo>
                <a:cubicBezTo>
                  <a:pt x="10423378" y="6752719"/>
                  <a:pt x="10431601" y="6766423"/>
                  <a:pt x="10427489" y="6772590"/>
                </a:cubicBezTo>
                <a:cubicBezTo>
                  <a:pt x="10423378" y="6778757"/>
                  <a:pt x="10413100" y="6782868"/>
                  <a:pt x="10404192" y="6782868"/>
                </a:cubicBezTo>
                <a:cubicBezTo>
                  <a:pt x="10406933" y="6773961"/>
                  <a:pt x="10408989" y="6762997"/>
                  <a:pt x="10415156" y="6758886"/>
                </a:cubicBezTo>
                <a:close/>
                <a:moveTo>
                  <a:pt x="889162" y="6618591"/>
                </a:moveTo>
                <a:cubicBezTo>
                  <a:pt x="881025" y="6619961"/>
                  <a:pt x="871946" y="6629040"/>
                  <a:pt x="859955" y="6646513"/>
                </a:cubicBezTo>
                <a:cubicBezTo>
                  <a:pt x="848991" y="6661587"/>
                  <a:pt x="840085" y="6674607"/>
                  <a:pt x="818842" y="6674607"/>
                </a:cubicBezTo>
                <a:cubicBezTo>
                  <a:pt x="835972" y="6717089"/>
                  <a:pt x="852417" y="6758887"/>
                  <a:pt x="867492" y="6801370"/>
                </a:cubicBezTo>
                <a:lnTo>
                  <a:pt x="868178" y="6806167"/>
                </a:lnTo>
                <a:cubicBezTo>
                  <a:pt x="874652" y="6797637"/>
                  <a:pt x="882259" y="6790030"/>
                  <a:pt x="890789" y="6783555"/>
                </a:cubicBezTo>
                <a:cubicBezTo>
                  <a:pt x="895246" y="6780785"/>
                  <a:pt x="899470" y="6777659"/>
                  <a:pt x="903422" y="6774208"/>
                </a:cubicBezTo>
                <a:cubicBezTo>
                  <a:pt x="943900" y="6738863"/>
                  <a:pt x="948060" y="6677397"/>
                  <a:pt x="912716" y="6636920"/>
                </a:cubicBezTo>
                <a:cubicBezTo>
                  <a:pt x="904494" y="6623559"/>
                  <a:pt x="897299" y="6617221"/>
                  <a:pt x="889162" y="6618591"/>
                </a:cubicBezTo>
                <a:close/>
                <a:moveTo>
                  <a:pt x="898326" y="6528657"/>
                </a:moveTo>
                <a:cubicBezTo>
                  <a:pt x="901068" y="6537565"/>
                  <a:pt x="897641" y="6545102"/>
                  <a:pt x="909290" y="6551954"/>
                </a:cubicBezTo>
                <a:cubicBezTo>
                  <a:pt x="920939" y="6558806"/>
                  <a:pt x="928476" y="6549213"/>
                  <a:pt x="920939" y="6538935"/>
                </a:cubicBezTo>
                <a:cubicBezTo>
                  <a:pt x="914470" y="6533526"/>
                  <a:pt x="906656" y="6529974"/>
                  <a:pt x="898326" y="6528657"/>
                </a:cubicBezTo>
                <a:close/>
                <a:moveTo>
                  <a:pt x="10312750" y="6464173"/>
                </a:moveTo>
                <a:cubicBezTo>
                  <a:pt x="10301412" y="6474226"/>
                  <a:pt x="10286509" y="6511356"/>
                  <a:pt x="10293190" y="6527287"/>
                </a:cubicBezTo>
                <a:cubicBezTo>
                  <a:pt x="10310320" y="6523861"/>
                  <a:pt x="10313060" y="6469044"/>
                  <a:pt x="10319228" y="6495082"/>
                </a:cubicBezTo>
                <a:cubicBezTo>
                  <a:pt x="10328821" y="6478637"/>
                  <a:pt x="10310320" y="6482748"/>
                  <a:pt x="10321968" y="6464933"/>
                </a:cubicBezTo>
                <a:cubicBezTo>
                  <a:pt x="10319913" y="6460479"/>
                  <a:pt x="10316530" y="6460822"/>
                  <a:pt x="10312750" y="6464173"/>
                </a:cubicBezTo>
                <a:close/>
                <a:moveTo>
                  <a:pt x="912716" y="6462192"/>
                </a:moveTo>
                <a:cubicBezTo>
                  <a:pt x="906550" y="6466303"/>
                  <a:pt x="901752" y="6476581"/>
                  <a:pt x="901752" y="6485489"/>
                </a:cubicBezTo>
                <a:cubicBezTo>
                  <a:pt x="911345" y="6482748"/>
                  <a:pt x="918197" y="6486859"/>
                  <a:pt x="925050" y="6474526"/>
                </a:cubicBezTo>
                <a:cubicBezTo>
                  <a:pt x="931902" y="6462192"/>
                  <a:pt x="918882" y="6458081"/>
                  <a:pt x="912716" y="6462192"/>
                </a:cubicBezTo>
                <a:close/>
                <a:moveTo>
                  <a:pt x="829035" y="6457995"/>
                </a:moveTo>
                <a:cubicBezTo>
                  <a:pt x="811991" y="6454655"/>
                  <a:pt x="794861" y="6460479"/>
                  <a:pt x="775674" y="6482748"/>
                </a:cubicBezTo>
                <a:cubicBezTo>
                  <a:pt x="766438" y="6492532"/>
                  <a:pt x="756349" y="6501475"/>
                  <a:pt x="745526" y="6509471"/>
                </a:cubicBezTo>
                <a:cubicBezTo>
                  <a:pt x="753748" y="6527972"/>
                  <a:pt x="763340" y="6548528"/>
                  <a:pt x="772248" y="6571140"/>
                </a:cubicBezTo>
                <a:cubicBezTo>
                  <a:pt x="808425" y="6545124"/>
                  <a:pt x="851134" y="6529701"/>
                  <a:pt x="895586" y="6526601"/>
                </a:cubicBezTo>
                <a:lnTo>
                  <a:pt x="895586" y="6492341"/>
                </a:lnTo>
                <a:cubicBezTo>
                  <a:pt x="890750" y="6492118"/>
                  <a:pt x="886042" y="6490705"/>
                  <a:pt x="881882" y="6488230"/>
                </a:cubicBezTo>
                <a:cubicBezTo>
                  <a:pt x="863039" y="6473841"/>
                  <a:pt x="846080" y="6461336"/>
                  <a:pt x="829035" y="6457995"/>
                </a:cubicBezTo>
                <a:close/>
                <a:moveTo>
                  <a:pt x="707840" y="6377225"/>
                </a:moveTo>
                <a:lnTo>
                  <a:pt x="712636" y="6377225"/>
                </a:lnTo>
                <a:lnTo>
                  <a:pt x="707840" y="6382021"/>
                </a:lnTo>
                <a:close/>
                <a:moveTo>
                  <a:pt x="947661" y="6354615"/>
                </a:moveTo>
                <a:cubicBezTo>
                  <a:pt x="935384" y="6364158"/>
                  <a:pt x="923713" y="6374456"/>
                  <a:pt x="912716" y="6385449"/>
                </a:cubicBezTo>
                <a:cubicBezTo>
                  <a:pt x="909272" y="6389690"/>
                  <a:pt x="906286" y="6394283"/>
                  <a:pt x="903808" y="6399153"/>
                </a:cubicBezTo>
                <a:cubicBezTo>
                  <a:pt x="912550" y="6405173"/>
                  <a:pt x="922295" y="6409581"/>
                  <a:pt x="932588" y="6412172"/>
                </a:cubicBezTo>
                <a:cubicBezTo>
                  <a:pt x="942310" y="6414101"/>
                  <a:pt x="952353" y="6411011"/>
                  <a:pt x="959310" y="6403949"/>
                </a:cubicBezTo>
                <a:cubicBezTo>
                  <a:pt x="953828" y="6387504"/>
                  <a:pt x="949717" y="6372430"/>
                  <a:pt x="947661" y="6354615"/>
                </a:cubicBezTo>
                <a:close/>
                <a:moveTo>
                  <a:pt x="697558" y="6351872"/>
                </a:moveTo>
                <a:cubicBezTo>
                  <a:pt x="703725" y="6355984"/>
                  <a:pt x="707837" y="6365577"/>
                  <a:pt x="707837" y="6374484"/>
                </a:cubicBezTo>
                <a:cubicBezTo>
                  <a:pt x="699614" y="6371743"/>
                  <a:pt x="689336" y="6369688"/>
                  <a:pt x="685225" y="6364206"/>
                </a:cubicBezTo>
                <a:cubicBezTo>
                  <a:pt x="679058" y="6354613"/>
                  <a:pt x="691392" y="6347761"/>
                  <a:pt x="697558" y="6351872"/>
                </a:cubicBezTo>
                <a:close/>
                <a:moveTo>
                  <a:pt x="10415156" y="6277185"/>
                </a:moveTo>
                <a:cubicBezTo>
                  <a:pt x="10422008" y="6270333"/>
                  <a:pt x="10432286" y="6283351"/>
                  <a:pt x="10428175" y="6289518"/>
                </a:cubicBezTo>
                <a:cubicBezTo>
                  <a:pt x="10424064" y="6295685"/>
                  <a:pt x="10413785" y="6300481"/>
                  <a:pt x="10405563" y="6300481"/>
                </a:cubicBezTo>
                <a:cubicBezTo>
                  <a:pt x="10406489" y="6291964"/>
                  <a:pt x="10409816" y="6283885"/>
                  <a:pt x="10415156" y="6277185"/>
                </a:cubicBezTo>
                <a:close/>
                <a:moveTo>
                  <a:pt x="10372535" y="6276051"/>
                </a:moveTo>
                <a:cubicBezTo>
                  <a:pt x="10371004" y="6276029"/>
                  <a:pt x="10369248" y="6277186"/>
                  <a:pt x="10367192" y="6279927"/>
                </a:cubicBezTo>
                <a:cubicBezTo>
                  <a:pt x="10370696" y="6286814"/>
                  <a:pt x="10375881" y="6292706"/>
                  <a:pt x="10382267" y="6297057"/>
                </a:cubicBezTo>
                <a:cubicBezTo>
                  <a:pt x="10379698" y="6286779"/>
                  <a:pt x="10377128" y="6276115"/>
                  <a:pt x="10372535" y="6276051"/>
                </a:cubicBezTo>
                <a:close/>
                <a:moveTo>
                  <a:pt x="768821" y="6197701"/>
                </a:moveTo>
                <a:lnTo>
                  <a:pt x="781154" y="6211405"/>
                </a:lnTo>
                <a:lnTo>
                  <a:pt x="767450" y="6223739"/>
                </a:lnTo>
                <a:cubicBezTo>
                  <a:pt x="763339" y="6218943"/>
                  <a:pt x="757172" y="6215517"/>
                  <a:pt x="757172" y="6210720"/>
                </a:cubicBezTo>
                <a:cubicBezTo>
                  <a:pt x="757172" y="6205924"/>
                  <a:pt x="764709" y="6202497"/>
                  <a:pt x="768821" y="6197701"/>
                </a:cubicBezTo>
                <a:close/>
                <a:moveTo>
                  <a:pt x="224748" y="6062031"/>
                </a:moveTo>
                <a:cubicBezTo>
                  <a:pt x="220542" y="6091870"/>
                  <a:pt x="233875" y="6121467"/>
                  <a:pt x="259009" y="6138089"/>
                </a:cubicBezTo>
                <a:cubicBezTo>
                  <a:pt x="256269" y="6109995"/>
                  <a:pt x="240508" y="6062031"/>
                  <a:pt x="224748" y="6062031"/>
                </a:cubicBezTo>
                <a:close/>
                <a:moveTo>
                  <a:pt x="10417212" y="5879764"/>
                </a:moveTo>
                <a:cubicBezTo>
                  <a:pt x="10427490" y="5890728"/>
                  <a:pt x="10439139" y="5889357"/>
                  <a:pt x="10449417" y="5906487"/>
                </a:cubicBezTo>
                <a:lnTo>
                  <a:pt x="10449417" y="5906488"/>
                </a:lnTo>
                <a:cubicBezTo>
                  <a:pt x="10440275" y="5947979"/>
                  <a:pt x="10427433" y="5988569"/>
                  <a:pt x="10411045" y="6027769"/>
                </a:cubicBezTo>
                <a:cubicBezTo>
                  <a:pt x="10400277" y="5978730"/>
                  <a:pt x="10402402" y="5927737"/>
                  <a:pt x="10417212" y="5879764"/>
                </a:cubicBezTo>
                <a:close/>
                <a:moveTo>
                  <a:pt x="10339783" y="5816041"/>
                </a:moveTo>
                <a:cubicBezTo>
                  <a:pt x="10319216" y="5854488"/>
                  <a:pt x="10316220" y="5899934"/>
                  <a:pt x="10331561" y="5940749"/>
                </a:cubicBezTo>
                <a:cubicBezTo>
                  <a:pt x="10341839" y="5918137"/>
                  <a:pt x="10346636" y="5924989"/>
                  <a:pt x="10356229" y="5916767"/>
                </a:cubicBezTo>
                <a:cubicBezTo>
                  <a:pt x="10344580" y="5913341"/>
                  <a:pt x="10339783" y="5866061"/>
                  <a:pt x="10339783" y="5816041"/>
                </a:cubicBezTo>
                <a:close/>
                <a:moveTo>
                  <a:pt x="10435713" y="5784520"/>
                </a:moveTo>
                <a:cubicBezTo>
                  <a:pt x="10442892" y="5810529"/>
                  <a:pt x="10442892" y="5837996"/>
                  <a:pt x="10435713" y="5864004"/>
                </a:cubicBezTo>
                <a:cubicBezTo>
                  <a:pt x="10425434" y="5853041"/>
                  <a:pt x="10413786" y="5854411"/>
                  <a:pt x="10403508" y="5837966"/>
                </a:cubicBezTo>
                <a:cubicBezTo>
                  <a:pt x="10426120" y="5779724"/>
                  <a:pt x="10424749" y="5861949"/>
                  <a:pt x="10430231" y="5842763"/>
                </a:cubicBezTo>
                <a:cubicBezTo>
                  <a:pt x="10435713" y="5823577"/>
                  <a:pt x="10419267" y="5801650"/>
                  <a:pt x="10435713" y="5784520"/>
                </a:cubicBezTo>
                <a:close/>
                <a:moveTo>
                  <a:pt x="581759" y="5751631"/>
                </a:moveTo>
                <a:cubicBezTo>
                  <a:pt x="585871" y="5755742"/>
                  <a:pt x="592723" y="5760538"/>
                  <a:pt x="592723" y="5765334"/>
                </a:cubicBezTo>
                <a:cubicBezTo>
                  <a:pt x="592723" y="5769446"/>
                  <a:pt x="584499" y="5781094"/>
                  <a:pt x="580388" y="5776983"/>
                </a:cubicBezTo>
                <a:cubicBezTo>
                  <a:pt x="576277" y="5772872"/>
                  <a:pt x="570110" y="5767390"/>
                  <a:pt x="570110" y="5763279"/>
                </a:cubicBezTo>
                <a:cubicBezTo>
                  <a:pt x="570110" y="5759168"/>
                  <a:pt x="577647" y="5747519"/>
                  <a:pt x="581759" y="5751631"/>
                </a:cubicBezTo>
                <a:close/>
                <a:moveTo>
                  <a:pt x="10420638" y="5557718"/>
                </a:moveTo>
                <a:cubicBezTo>
                  <a:pt x="10413786" y="5603627"/>
                  <a:pt x="10406934" y="5663925"/>
                  <a:pt x="10435713" y="5687222"/>
                </a:cubicBezTo>
                <a:cubicBezTo>
                  <a:pt x="10446137" y="5643628"/>
                  <a:pt x="10440797" y="5597752"/>
                  <a:pt x="10420638" y="5557718"/>
                </a:cubicBezTo>
                <a:close/>
                <a:moveTo>
                  <a:pt x="10387063" y="5492623"/>
                </a:moveTo>
                <a:cubicBezTo>
                  <a:pt x="10383501" y="5505185"/>
                  <a:pt x="10380980" y="5518019"/>
                  <a:pt x="10379525" y="5530995"/>
                </a:cubicBezTo>
                <a:lnTo>
                  <a:pt x="10388433" y="5535106"/>
                </a:lnTo>
                <a:lnTo>
                  <a:pt x="10388433" y="5546754"/>
                </a:lnTo>
                <a:lnTo>
                  <a:pt x="10379526" y="5546754"/>
                </a:lnTo>
                <a:cubicBezTo>
                  <a:pt x="10375276" y="5581579"/>
                  <a:pt x="10378787" y="5616913"/>
                  <a:pt x="10389804" y="5650221"/>
                </a:cubicBezTo>
                <a:cubicBezTo>
                  <a:pt x="10383636" y="5597460"/>
                  <a:pt x="10405564" y="5550181"/>
                  <a:pt x="10387063" y="5492623"/>
                </a:cubicBezTo>
                <a:close/>
                <a:moveTo>
                  <a:pt x="10400264" y="5426468"/>
                </a:moveTo>
                <a:cubicBezTo>
                  <a:pt x="10396057" y="5428556"/>
                  <a:pt x="10391174" y="5437292"/>
                  <a:pt x="10387063" y="5427528"/>
                </a:cubicBezTo>
                <a:cubicBezTo>
                  <a:pt x="10380896" y="5442603"/>
                  <a:pt x="10386378" y="5459733"/>
                  <a:pt x="10380896" y="5474808"/>
                </a:cubicBezTo>
                <a:cubicBezTo>
                  <a:pt x="10388433" y="5490567"/>
                  <a:pt x="10398026" y="5481660"/>
                  <a:pt x="10404193" y="5456307"/>
                </a:cubicBezTo>
                <a:cubicBezTo>
                  <a:pt x="10400229" y="5447123"/>
                  <a:pt x="10400229" y="5436712"/>
                  <a:pt x="10404193" y="5427528"/>
                </a:cubicBezTo>
                <a:cubicBezTo>
                  <a:pt x="10402994" y="5425815"/>
                  <a:pt x="10401667" y="5425772"/>
                  <a:pt x="10400264" y="5426468"/>
                </a:cubicBezTo>
                <a:close/>
                <a:moveTo>
                  <a:pt x="10422694" y="5353526"/>
                </a:moveTo>
                <a:cubicBezTo>
                  <a:pt x="10406248" y="5384360"/>
                  <a:pt x="10423379" y="5418621"/>
                  <a:pt x="10412416" y="5449455"/>
                </a:cubicBezTo>
                <a:cubicBezTo>
                  <a:pt x="10433657" y="5457678"/>
                  <a:pt x="10435027" y="5381620"/>
                  <a:pt x="10422694" y="5353526"/>
                </a:cubicBezTo>
                <a:close/>
                <a:moveTo>
                  <a:pt x="10443935" y="5229503"/>
                </a:moveTo>
                <a:cubicBezTo>
                  <a:pt x="10437768" y="5231559"/>
                  <a:pt x="10422694" y="5238411"/>
                  <a:pt x="10426805" y="5248004"/>
                </a:cubicBezTo>
                <a:cubicBezTo>
                  <a:pt x="10430916" y="5257597"/>
                  <a:pt x="10435027" y="5244578"/>
                  <a:pt x="10439824" y="5239782"/>
                </a:cubicBezTo>
                <a:cubicBezTo>
                  <a:pt x="10443250" y="5265819"/>
                  <a:pt x="10427490" y="5290487"/>
                  <a:pt x="10448732" y="5317895"/>
                </a:cubicBezTo>
                <a:cubicBezTo>
                  <a:pt x="10453603" y="5288663"/>
                  <a:pt x="10451966" y="5258715"/>
                  <a:pt x="10443935" y="5230189"/>
                </a:cubicBezTo>
                <a:close/>
                <a:moveTo>
                  <a:pt x="264491" y="5076016"/>
                </a:moveTo>
                <a:lnTo>
                  <a:pt x="268602" y="5076016"/>
                </a:lnTo>
                <a:lnTo>
                  <a:pt x="264491" y="5080127"/>
                </a:lnTo>
                <a:cubicBezTo>
                  <a:pt x="264788" y="5078773"/>
                  <a:pt x="264788" y="5077371"/>
                  <a:pt x="264491" y="5076016"/>
                </a:cubicBezTo>
                <a:close/>
                <a:moveTo>
                  <a:pt x="279822" y="5014803"/>
                </a:moveTo>
                <a:cubicBezTo>
                  <a:pt x="283676" y="5013004"/>
                  <a:pt x="288131" y="5014033"/>
                  <a:pt x="291899" y="5017800"/>
                </a:cubicBezTo>
                <a:cubicBezTo>
                  <a:pt x="295776" y="5021852"/>
                  <a:pt x="298599" y="5026793"/>
                  <a:pt x="300121" y="5032162"/>
                </a:cubicBezTo>
                <a:cubicBezTo>
                  <a:pt x="302177" y="5056145"/>
                  <a:pt x="294639" y="5070534"/>
                  <a:pt x="271343" y="5076016"/>
                </a:cubicBezTo>
                <a:cubicBezTo>
                  <a:pt x="269618" y="5060303"/>
                  <a:pt x="269618" y="5044449"/>
                  <a:pt x="271343" y="5028763"/>
                </a:cubicBezTo>
                <a:cubicBezTo>
                  <a:pt x="272714" y="5021227"/>
                  <a:pt x="275968" y="5016602"/>
                  <a:pt x="279822" y="5014803"/>
                </a:cubicBezTo>
                <a:close/>
                <a:moveTo>
                  <a:pt x="10401453" y="5014377"/>
                </a:moveTo>
                <a:cubicBezTo>
                  <a:pt x="10375414" y="5016433"/>
                  <a:pt x="10382952" y="5078072"/>
                  <a:pt x="10406248" y="5110962"/>
                </a:cubicBezTo>
                <a:lnTo>
                  <a:pt x="10406249" y="5110963"/>
                </a:lnTo>
                <a:cubicBezTo>
                  <a:pt x="10409767" y="5078707"/>
                  <a:pt x="10408147" y="5046097"/>
                  <a:pt x="10401453" y="5014377"/>
                </a:cubicBezTo>
                <a:close/>
                <a:moveTo>
                  <a:pt x="10501492" y="4869769"/>
                </a:moveTo>
                <a:cubicBezTo>
                  <a:pt x="10499209" y="4912504"/>
                  <a:pt x="10500355" y="4955352"/>
                  <a:pt x="10504918" y="4997903"/>
                </a:cubicBezTo>
                <a:cubicBezTo>
                  <a:pt x="10491899" y="4995847"/>
                  <a:pt x="10486417" y="4869769"/>
                  <a:pt x="10501492" y="4869769"/>
                </a:cubicBezTo>
                <a:close/>
                <a:moveTo>
                  <a:pt x="10415841" y="4823205"/>
                </a:moveTo>
                <a:cubicBezTo>
                  <a:pt x="10412416" y="4832798"/>
                  <a:pt x="10399397" y="4838280"/>
                  <a:pt x="10406248" y="4852669"/>
                </a:cubicBezTo>
                <a:cubicBezTo>
                  <a:pt x="10413101" y="4867057"/>
                  <a:pt x="10420638" y="4881447"/>
                  <a:pt x="10425434" y="4871855"/>
                </a:cubicBezTo>
                <a:cubicBezTo>
                  <a:pt x="10431602" y="4884874"/>
                  <a:pt x="10424065" y="4897208"/>
                  <a:pt x="10419952" y="4910226"/>
                </a:cubicBezTo>
                <a:cubicBezTo>
                  <a:pt x="10423629" y="4919663"/>
                  <a:pt x="10427980" y="4928823"/>
                  <a:pt x="10432971" y="4937635"/>
                </a:cubicBezTo>
                <a:lnTo>
                  <a:pt x="10442564" y="4937635"/>
                </a:lnTo>
                <a:cubicBezTo>
                  <a:pt x="10445591" y="4931889"/>
                  <a:pt x="10447454" y="4925602"/>
                  <a:pt x="10448046" y="4919134"/>
                </a:cubicBezTo>
                <a:cubicBezTo>
                  <a:pt x="10443935" y="4909541"/>
                  <a:pt x="10439824" y="4919134"/>
                  <a:pt x="10434342" y="4909541"/>
                </a:cubicBezTo>
                <a:cubicBezTo>
                  <a:pt x="10440509" y="4890356"/>
                  <a:pt x="10449417" y="4900633"/>
                  <a:pt x="10454214" y="4880077"/>
                </a:cubicBezTo>
                <a:lnTo>
                  <a:pt x="10454214" y="4879392"/>
                </a:lnTo>
                <a:cubicBezTo>
                  <a:pt x="10431602" y="4865003"/>
                  <a:pt x="10437768" y="4873226"/>
                  <a:pt x="10415841" y="4823205"/>
                </a:cubicBezTo>
                <a:close/>
                <a:moveTo>
                  <a:pt x="341253" y="4822518"/>
                </a:moveTo>
                <a:cubicBezTo>
                  <a:pt x="344798" y="4822325"/>
                  <a:pt x="348348" y="4822820"/>
                  <a:pt x="351704" y="4823979"/>
                </a:cubicBezTo>
                <a:cubicBezTo>
                  <a:pt x="366012" y="4828923"/>
                  <a:pt x="373604" y="4844528"/>
                  <a:pt x="368661" y="4858835"/>
                </a:cubicBezTo>
                <a:cubicBezTo>
                  <a:pt x="365920" y="4878705"/>
                  <a:pt x="357698" y="4891039"/>
                  <a:pt x="342623" y="4891039"/>
                </a:cubicBezTo>
                <a:cubicBezTo>
                  <a:pt x="315196" y="4887613"/>
                  <a:pt x="303548" y="4874594"/>
                  <a:pt x="306288" y="4854038"/>
                </a:cubicBezTo>
                <a:cubicBezTo>
                  <a:pt x="309030" y="4833483"/>
                  <a:pt x="317253" y="4822518"/>
                  <a:pt x="341253" y="4822518"/>
                </a:cubicBezTo>
                <a:close/>
                <a:moveTo>
                  <a:pt x="10357599" y="4658070"/>
                </a:moveTo>
                <a:cubicBezTo>
                  <a:pt x="10350352" y="4713352"/>
                  <a:pt x="10357674" y="4769569"/>
                  <a:pt x="10378841" y="4821150"/>
                </a:cubicBezTo>
                <a:cubicBezTo>
                  <a:pt x="10384494" y="4821664"/>
                  <a:pt x="10388605" y="4809843"/>
                  <a:pt x="10394065" y="4808527"/>
                </a:cubicBezTo>
                <a:lnTo>
                  <a:pt x="10399391" y="4811209"/>
                </a:lnTo>
                <a:lnTo>
                  <a:pt x="10399397" y="4811557"/>
                </a:lnTo>
                <a:lnTo>
                  <a:pt x="10400082" y="4811557"/>
                </a:lnTo>
                <a:lnTo>
                  <a:pt x="10399391" y="4811209"/>
                </a:lnTo>
                <a:lnTo>
                  <a:pt x="10398283" y="4753314"/>
                </a:lnTo>
                <a:cubicBezTo>
                  <a:pt x="10396485" y="4733957"/>
                  <a:pt x="10394600" y="4714600"/>
                  <a:pt x="10396656" y="4695071"/>
                </a:cubicBezTo>
                <a:cubicBezTo>
                  <a:pt x="10381581" y="4664922"/>
                  <a:pt x="10371988" y="4688219"/>
                  <a:pt x="10357599" y="4658070"/>
                </a:cubicBezTo>
                <a:close/>
                <a:moveTo>
                  <a:pt x="10366732" y="4590501"/>
                </a:moveTo>
                <a:cubicBezTo>
                  <a:pt x="10354045" y="4586551"/>
                  <a:pt x="10346465" y="4616614"/>
                  <a:pt x="10331561" y="4601197"/>
                </a:cubicBezTo>
                <a:cubicBezTo>
                  <a:pt x="10334285" y="4613843"/>
                  <a:pt x="10334285" y="4626924"/>
                  <a:pt x="10331561" y="4639568"/>
                </a:cubicBezTo>
                <a:lnTo>
                  <a:pt x="10328135" y="4639568"/>
                </a:lnTo>
                <a:cubicBezTo>
                  <a:pt x="10346636" y="4653274"/>
                  <a:pt x="10369248" y="4659441"/>
                  <a:pt x="10381581" y="4608734"/>
                </a:cubicBezTo>
                <a:cubicBezTo>
                  <a:pt x="10375757" y="4596915"/>
                  <a:pt x="10370961" y="4591818"/>
                  <a:pt x="10366732" y="4590501"/>
                </a:cubicBezTo>
                <a:close/>
                <a:moveTo>
                  <a:pt x="10388433" y="4578585"/>
                </a:moveTo>
                <a:cubicBezTo>
                  <a:pt x="10387820" y="4631015"/>
                  <a:pt x="10394039" y="4683304"/>
                  <a:pt x="10406934" y="4734128"/>
                </a:cubicBezTo>
                <a:cubicBezTo>
                  <a:pt x="10413156" y="4721396"/>
                  <a:pt x="10411560" y="4706229"/>
                  <a:pt x="10402823" y="4695071"/>
                </a:cubicBezTo>
                <a:cubicBezTo>
                  <a:pt x="10406248" y="4684793"/>
                  <a:pt x="10410360" y="4679311"/>
                  <a:pt x="10415156" y="4684793"/>
                </a:cubicBezTo>
                <a:cubicBezTo>
                  <a:pt x="10409096" y="4648734"/>
                  <a:pt x="10400160" y="4613218"/>
                  <a:pt x="10388433" y="4578585"/>
                </a:cubicBezTo>
                <a:close/>
                <a:moveTo>
                  <a:pt x="805042" y="4423374"/>
                </a:moveTo>
                <a:cubicBezTo>
                  <a:pt x="799357" y="4424627"/>
                  <a:pt x="795888" y="4433492"/>
                  <a:pt x="798972" y="4438116"/>
                </a:cubicBezTo>
                <a:cubicBezTo>
                  <a:pt x="803083" y="4444283"/>
                  <a:pt x="813362" y="4449080"/>
                  <a:pt x="822268" y="4449080"/>
                </a:cubicBezTo>
                <a:lnTo>
                  <a:pt x="822268" y="4453876"/>
                </a:lnTo>
                <a:cubicBezTo>
                  <a:pt x="826381" y="4463469"/>
                  <a:pt x="828435" y="4475803"/>
                  <a:pt x="851733" y="4475119"/>
                </a:cubicBezTo>
                <a:cubicBezTo>
                  <a:pt x="851733" y="4475119"/>
                  <a:pt x="851733" y="4463469"/>
                  <a:pt x="851733" y="4463469"/>
                </a:cubicBezTo>
                <a:cubicBezTo>
                  <a:pt x="844038" y="4459569"/>
                  <a:pt x="836013" y="4456359"/>
                  <a:pt x="827750" y="4453876"/>
                </a:cubicBezTo>
                <a:lnTo>
                  <a:pt x="827750" y="4449080"/>
                </a:lnTo>
                <a:lnTo>
                  <a:pt x="822268" y="4449080"/>
                </a:lnTo>
                <a:cubicBezTo>
                  <a:pt x="819527" y="4439487"/>
                  <a:pt x="820213" y="4431950"/>
                  <a:pt x="811305" y="4425098"/>
                </a:cubicBezTo>
                <a:cubicBezTo>
                  <a:pt x="809078" y="4423385"/>
                  <a:pt x="806937" y="4422957"/>
                  <a:pt x="805042" y="4423374"/>
                </a:cubicBezTo>
                <a:close/>
                <a:moveTo>
                  <a:pt x="10369933" y="4404541"/>
                </a:moveTo>
                <a:lnTo>
                  <a:pt x="10370010" y="4405248"/>
                </a:lnTo>
                <a:lnTo>
                  <a:pt x="10339403" y="4421975"/>
                </a:lnTo>
                <a:cubicBezTo>
                  <a:pt x="10329806" y="4429375"/>
                  <a:pt x="10321364" y="4438273"/>
                  <a:pt x="10314431" y="4448394"/>
                </a:cubicBezTo>
                <a:cubicBezTo>
                  <a:pt x="10331561" y="4444283"/>
                  <a:pt x="10343895" y="4486767"/>
                  <a:pt x="10355544" y="4512805"/>
                </a:cubicBezTo>
                <a:cubicBezTo>
                  <a:pt x="10361710" y="4495674"/>
                  <a:pt x="10354858" y="4480599"/>
                  <a:pt x="10361710" y="4463470"/>
                </a:cubicBezTo>
                <a:cubicBezTo>
                  <a:pt x="10370328" y="4491864"/>
                  <a:pt x="10376292" y="4520996"/>
                  <a:pt x="10379525" y="4550492"/>
                </a:cubicBezTo>
                <a:cubicBezTo>
                  <a:pt x="10394429" y="4543811"/>
                  <a:pt x="10381582" y="4488951"/>
                  <a:pt x="10374226" y="4444016"/>
                </a:cubicBezTo>
                <a:lnTo>
                  <a:pt x="10370010" y="4405248"/>
                </a:lnTo>
                <a:lnTo>
                  <a:pt x="10371303" y="4404541"/>
                </a:lnTo>
                <a:close/>
                <a:moveTo>
                  <a:pt x="863382" y="4264758"/>
                </a:moveTo>
                <a:lnTo>
                  <a:pt x="833918" y="4273665"/>
                </a:lnTo>
                <a:cubicBezTo>
                  <a:pt x="838713" y="4281203"/>
                  <a:pt x="847622" y="4294907"/>
                  <a:pt x="847622" y="4294907"/>
                </a:cubicBezTo>
                <a:cubicBezTo>
                  <a:pt x="862484" y="4291665"/>
                  <a:pt x="876955" y="4286841"/>
                  <a:pt x="890789" y="4280518"/>
                </a:cubicBezTo>
                <a:close/>
                <a:moveTo>
                  <a:pt x="772933" y="4238035"/>
                </a:moveTo>
                <a:cubicBezTo>
                  <a:pt x="764027" y="4240776"/>
                  <a:pt x="750322" y="4245571"/>
                  <a:pt x="750322" y="4251738"/>
                </a:cubicBezTo>
                <a:cubicBezTo>
                  <a:pt x="747244" y="4268961"/>
                  <a:pt x="747244" y="4286593"/>
                  <a:pt x="750322" y="4303816"/>
                </a:cubicBezTo>
                <a:cubicBezTo>
                  <a:pt x="751880" y="4308641"/>
                  <a:pt x="754448" y="4313080"/>
                  <a:pt x="757859" y="4316834"/>
                </a:cubicBezTo>
                <a:lnTo>
                  <a:pt x="768138" y="4330538"/>
                </a:lnTo>
                <a:cubicBezTo>
                  <a:pt x="774717" y="4321357"/>
                  <a:pt x="780669" y="4311742"/>
                  <a:pt x="785952" y="4301759"/>
                </a:cubicBezTo>
                <a:cubicBezTo>
                  <a:pt x="788009" y="4296963"/>
                  <a:pt x="785952" y="4290796"/>
                  <a:pt x="784583" y="4276406"/>
                </a:cubicBezTo>
                <a:cubicBezTo>
                  <a:pt x="785370" y="4267516"/>
                  <a:pt x="785370" y="4258574"/>
                  <a:pt x="784583" y="4249683"/>
                </a:cubicBezTo>
                <a:cubicBezTo>
                  <a:pt x="783211" y="4244886"/>
                  <a:pt x="781842" y="4235294"/>
                  <a:pt x="772933" y="4238035"/>
                </a:cubicBezTo>
                <a:close/>
                <a:moveTo>
                  <a:pt x="657132" y="4230495"/>
                </a:moveTo>
                <a:lnTo>
                  <a:pt x="667410" y="4242143"/>
                </a:lnTo>
                <a:lnTo>
                  <a:pt x="662614" y="4252421"/>
                </a:lnTo>
                <a:lnTo>
                  <a:pt x="646169" y="4240772"/>
                </a:lnTo>
                <a:close/>
                <a:moveTo>
                  <a:pt x="10258929" y="4122919"/>
                </a:moveTo>
                <a:lnTo>
                  <a:pt x="10258928" y="4129771"/>
                </a:lnTo>
                <a:cubicBezTo>
                  <a:pt x="10268928" y="4151859"/>
                  <a:pt x="10276953" y="4174790"/>
                  <a:pt x="10282911" y="4198291"/>
                </a:cubicBezTo>
                <a:cubicBezTo>
                  <a:pt x="10284746" y="4185195"/>
                  <a:pt x="10284270" y="4171984"/>
                  <a:pt x="10281604" y="4159231"/>
                </a:cubicBezTo>
                <a:lnTo>
                  <a:pt x="10267769" y="4124471"/>
                </a:lnTo>
                <a:lnTo>
                  <a:pt x="10268522" y="4122919"/>
                </a:lnTo>
                <a:lnTo>
                  <a:pt x="10267151" y="4122919"/>
                </a:lnTo>
                <a:lnTo>
                  <a:pt x="10267769" y="4124471"/>
                </a:lnTo>
                <a:lnTo>
                  <a:pt x="10265781" y="4128572"/>
                </a:lnTo>
                <a:cubicBezTo>
                  <a:pt x="10264068" y="4128057"/>
                  <a:pt x="10261670" y="4125660"/>
                  <a:pt x="10258929" y="4122919"/>
                </a:cubicBezTo>
                <a:close/>
                <a:moveTo>
                  <a:pt x="10283597" y="3852236"/>
                </a:moveTo>
                <a:cubicBezTo>
                  <a:pt x="10321968" y="3888552"/>
                  <a:pt x="10300727" y="3935831"/>
                  <a:pt x="10338413" y="3972832"/>
                </a:cubicBezTo>
                <a:cubicBezTo>
                  <a:pt x="10334302" y="3986537"/>
                  <a:pt x="10333616" y="4013945"/>
                  <a:pt x="10324024" y="4005037"/>
                </a:cubicBezTo>
                <a:cubicBezTo>
                  <a:pt x="10334302" y="3950221"/>
                  <a:pt x="10278115" y="3905682"/>
                  <a:pt x="10283597" y="3852236"/>
                </a:cubicBezTo>
                <a:close/>
                <a:moveTo>
                  <a:pt x="10179445" y="3813888"/>
                </a:moveTo>
                <a:cubicBezTo>
                  <a:pt x="10185611" y="3865279"/>
                  <a:pt x="10204797" y="3913928"/>
                  <a:pt x="10213705" y="3964634"/>
                </a:cubicBezTo>
                <a:cubicBezTo>
                  <a:pt x="10244539" y="3998210"/>
                  <a:pt x="10261670" y="3978338"/>
                  <a:pt x="10244539" y="3929688"/>
                </a:cubicBezTo>
                <a:cubicBezTo>
                  <a:pt x="10235632" y="3924207"/>
                  <a:pt x="10230835" y="3933800"/>
                  <a:pt x="10220558" y="3924207"/>
                </a:cubicBezTo>
                <a:cubicBezTo>
                  <a:pt x="10220558" y="3918040"/>
                  <a:pt x="10210279" y="3870075"/>
                  <a:pt x="10220558" y="3874872"/>
                </a:cubicBezTo>
                <a:lnTo>
                  <a:pt x="10221927" y="3874872"/>
                </a:lnTo>
                <a:cubicBezTo>
                  <a:pt x="10216447" y="3857740"/>
                  <a:pt x="10200686" y="3847462"/>
                  <a:pt x="10179445" y="3813888"/>
                </a:cubicBezTo>
                <a:close/>
                <a:moveTo>
                  <a:pt x="281032" y="3773462"/>
                </a:moveTo>
                <a:cubicBezTo>
                  <a:pt x="282264" y="3772627"/>
                  <a:pt x="283334" y="3773441"/>
                  <a:pt x="284362" y="3776868"/>
                </a:cubicBezTo>
                <a:cubicBezTo>
                  <a:pt x="288813" y="3808081"/>
                  <a:pt x="282789" y="3839890"/>
                  <a:pt x="267231" y="3867314"/>
                </a:cubicBezTo>
                <a:cubicBezTo>
                  <a:pt x="257639" y="3837166"/>
                  <a:pt x="277510" y="3805646"/>
                  <a:pt x="262435" y="3799479"/>
                </a:cubicBezTo>
                <a:cubicBezTo>
                  <a:pt x="272199" y="3793312"/>
                  <a:pt x="277339" y="3775968"/>
                  <a:pt x="281032" y="3773462"/>
                </a:cubicBezTo>
                <a:close/>
                <a:moveTo>
                  <a:pt x="322749" y="3607632"/>
                </a:moveTo>
                <a:cubicBezTo>
                  <a:pt x="328633" y="3653971"/>
                  <a:pt x="322984" y="3701045"/>
                  <a:pt x="306290" y="3744675"/>
                </a:cubicBezTo>
                <a:cubicBezTo>
                  <a:pt x="304737" y="3698422"/>
                  <a:pt x="310283" y="3652205"/>
                  <a:pt x="322749" y="3607632"/>
                </a:cubicBezTo>
                <a:close/>
                <a:moveTo>
                  <a:pt x="640000" y="3582965"/>
                </a:moveTo>
                <a:cubicBezTo>
                  <a:pt x="643426" y="3603521"/>
                  <a:pt x="618758" y="3662449"/>
                  <a:pt x="610536" y="3641893"/>
                </a:cubicBezTo>
                <a:cubicBezTo>
                  <a:pt x="624925" y="3624762"/>
                  <a:pt x="609851" y="3592558"/>
                  <a:pt x="640000" y="3582965"/>
                </a:cubicBezTo>
                <a:close/>
                <a:moveTo>
                  <a:pt x="685909" y="3564465"/>
                </a:moveTo>
                <a:cubicBezTo>
                  <a:pt x="692075" y="3602837"/>
                  <a:pt x="661926" y="3622709"/>
                  <a:pt x="641370" y="3647376"/>
                </a:cubicBezTo>
                <a:cubicBezTo>
                  <a:pt x="644111" y="3613115"/>
                  <a:pt x="669464" y="3591188"/>
                  <a:pt x="685909" y="3564465"/>
                </a:cubicBezTo>
                <a:close/>
                <a:moveTo>
                  <a:pt x="10093756" y="3538012"/>
                </a:moveTo>
                <a:cubicBezTo>
                  <a:pt x="10078121" y="3536044"/>
                  <a:pt x="10097306" y="3590079"/>
                  <a:pt x="10112295" y="3611065"/>
                </a:cubicBezTo>
                <a:cubicBezTo>
                  <a:pt x="10126684" y="3582970"/>
                  <a:pt x="10093109" y="3567896"/>
                  <a:pt x="10101331" y="3542543"/>
                </a:cubicBezTo>
                <a:lnTo>
                  <a:pt x="10102702" y="3542543"/>
                </a:lnTo>
                <a:cubicBezTo>
                  <a:pt x="10098934" y="3539717"/>
                  <a:pt x="10095989" y="3538293"/>
                  <a:pt x="10093756" y="3538012"/>
                </a:cubicBezTo>
                <a:close/>
                <a:moveTo>
                  <a:pt x="677001" y="3494573"/>
                </a:moveTo>
                <a:cubicBezTo>
                  <a:pt x="680427" y="3513074"/>
                  <a:pt x="693446" y="3508277"/>
                  <a:pt x="692761" y="3536371"/>
                </a:cubicBezTo>
                <a:cubicBezTo>
                  <a:pt x="674945" y="3547334"/>
                  <a:pt x="659871" y="3553501"/>
                  <a:pt x="654389" y="3536371"/>
                </a:cubicBezTo>
                <a:cubicBezTo>
                  <a:pt x="665352" y="3524038"/>
                  <a:pt x="666723" y="3507592"/>
                  <a:pt x="677001" y="3494573"/>
                </a:cubicBezTo>
                <a:close/>
                <a:moveTo>
                  <a:pt x="10127369" y="3402760"/>
                </a:moveTo>
                <a:cubicBezTo>
                  <a:pt x="10126684" y="3413039"/>
                  <a:pt x="10132851" y="3418519"/>
                  <a:pt x="10141758" y="3429483"/>
                </a:cubicBezTo>
                <a:cubicBezTo>
                  <a:pt x="10150666" y="3440446"/>
                  <a:pt x="10147240" y="3455522"/>
                  <a:pt x="10147240" y="3468540"/>
                </a:cubicBezTo>
                <a:cubicBezTo>
                  <a:pt x="10160944" y="3480874"/>
                  <a:pt x="10165741" y="3469226"/>
                  <a:pt x="10165741" y="3443188"/>
                </a:cubicBezTo>
                <a:close/>
                <a:moveTo>
                  <a:pt x="10036676" y="3300010"/>
                </a:moveTo>
                <a:cubicBezTo>
                  <a:pt x="10032511" y="3300364"/>
                  <a:pt x="10028871" y="3304603"/>
                  <a:pt x="10025959" y="3314368"/>
                </a:cubicBezTo>
                <a:cubicBezTo>
                  <a:pt x="10054738" y="3323276"/>
                  <a:pt x="10067071" y="3342461"/>
                  <a:pt x="10073237" y="3391796"/>
                </a:cubicBezTo>
                <a:cubicBezTo>
                  <a:pt x="10082830" y="3398648"/>
                  <a:pt x="10082830" y="3371924"/>
                  <a:pt x="10082830" y="3357536"/>
                </a:cubicBezTo>
                <a:cubicBezTo>
                  <a:pt x="10066386" y="3332868"/>
                  <a:pt x="10049170" y="3298950"/>
                  <a:pt x="10036676" y="3300010"/>
                </a:cubicBezTo>
                <a:close/>
                <a:moveTo>
                  <a:pt x="692074" y="3220488"/>
                </a:moveTo>
                <a:cubicBezTo>
                  <a:pt x="687122" y="3259469"/>
                  <a:pt x="666296" y="3294676"/>
                  <a:pt x="634518" y="3317788"/>
                </a:cubicBezTo>
                <a:cubicBezTo>
                  <a:pt x="637258" y="3274619"/>
                  <a:pt x="679741" y="3254749"/>
                  <a:pt x="692074" y="3220488"/>
                </a:cubicBezTo>
                <a:close/>
                <a:moveTo>
                  <a:pt x="994256" y="3136897"/>
                </a:moveTo>
                <a:cubicBezTo>
                  <a:pt x="975756" y="3142379"/>
                  <a:pt x="972330" y="3151972"/>
                  <a:pt x="977126" y="3167731"/>
                </a:cubicBezTo>
                <a:lnTo>
                  <a:pt x="991515" y="3139638"/>
                </a:lnTo>
                <a:close/>
                <a:moveTo>
                  <a:pt x="598891" y="3112915"/>
                </a:moveTo>
                <a:cubicBezTo>
                  <a:pt x="583816" y="3123194"/>
                  <a:pt x="579706" y="3140324"/>
                  <a:pt x="564630" y="3149916"/>
                </a:cubicBezTo>
                <a:cubicBezTo>
                  <a:pt x="559834" y="3176640"/>
                  <a:pt x="570112" y="3175270"/>
                  <a:pt x="570112" y="3188289"/>
                </a:cubicBezTo>
                <a:cubicBezTo>
                  <a:pt x="594780" y="3172528"/>
                  <a:pt x="597520" y="3143749"/>
                  <a:pt x="598891" y="3112915"/>
                </a:cubicBezTo>
                <a:close/>
                <a:moveTo>
                  <a:pt x="9455866" y="3105377"/>
                </a:moveTo>
                <a:cubicBezTo>
                  <a:pt x="9421605" y="3115656"/>
                  <a:pt x="9514109" y="3225290"/>
                  <a:pt x="9513423" y="3168418"/>
                </a:cubicBezTo>
                <a:cubicBezTo>
                  <a:pt x="9490126" y="3127304"/>
                  <a:pt x="9463403" y="3143749"/>
                  <a:pt x="9455866" y="3105377"/>
                </a:cubicBezTo>
                <a:close/>
                <a:moveTo>
                  <a:pt x="9921121" y="3071116"/>
                </a:moveTo>
                <a:cubicBezTo>
                  <a:pt x="9940383" y="3117228"/>
                  <a:pt x="9965734" y="3160553"/>
                  <a:pt x="9996495" y="3199937"/>
                </a:cubicBezTo>
                <a:lnTo>
                  <a:pt x="9996495" y="3197196"/>
                </a:lnTo>
                <a:cubicBezTo>
                  <a:pt x="9984136" y="3148746"/>
                  <a:pt x="9957947" y="3104939"/>
                  <a:pt x="9921121" y="3071116"/>
                </a:cubicBezTo>
                <a:close/>
                <a:moveTo>
                  <a:pt x="901614" y="3055603"/>
                </a:moveTo>
                <a:cubicBezTo>
                  <a:pt x="892588" y="3056727"/>
                  <a:pt x="879997" y="3093215"/>
                  <a:pt x="868178" y="3108118"/>
                </a:cubicBezTo>
                <a:lnTo>
                  <a:pt x="870919" y="3105377"/>
                </a:lnTo>
                <a:cubicBezTo>
                  <a:pt x="882568" y="3133471"/>
                  <a:pt x="894900" y="3070431"/>
                  <a:pt x="909290" y="3068376"/>
                </a:cubicBezTo>
                <a:cubicBezTo>
                  <a:pt x="907235" y="3058783"/>
                  <a:pt x="904622" y="3055228"/>
                  <a:pt x="901614" y="3055603"/>
                </a:cubicBezTo>
                <a:close/>
                <a:moveTo>
                  <a:pt x="9862879" y="3018355"/>
                </a:moveTo>
                <a:cubicBezTo>
                  <a:pt x="9839582" y="3034800"/>
                  <a:pt x="9897140" y="3108118"/>
                  <a:pt x="9917010" y="3141693"/>
                </a:cubicBezTo>
                <a:cubicBezTo>
                  <a:pt x="9875212" y="3132101"/>
                  <a:pt x="9897140" y="3165676"/>
                  <a:pt x="9927974" y="3210215"/>
                </a:cubicBezTo>
                <a:cubicBezTo>
                  <a:pt x="9958947" y="3248707"/>
                  <a:pt x="9984322" y="3291383"/>
                  <a:pt x="10003347" y="3336980"/>
                </a:cubicBezTo>
                <a:cubicBezTo>
                  <a:pt x="10019107" y="3349999"/>
                  <a:pt x="10008829" y="3288329"/>
                  <a:pt x="10003347" y="3275310"/>
                </a:cubicBezTo>
                <a:cubicBezTo>
                  <a:pt x="9986217" y="3255439"/>
                  <a:pt x="9981420" y="3262292"/>
                  <a:pt x="9970456" y="3255439"/>
                </a:cubicBezTo>
                <a:cubicBezTo>
                  <a:pt x="9969771" y="3204734"/>
                  <a:pt x="10028699" y="3296551"/>
                  <a:pt x="10028699" y="3245846"/>
                </a:cubicBezTo>
                <a:cubicBezTo>
                  <a:pt x="10009514" y="3234883"/>
                  <a:pt x="9975253" y="3195825"/>
                  <a:pt x="9963605" y="3226660"/>
                </a:cubicBezTo>
                <a:cubicBezTo>
                  <a:pt x="9951956" y="3200622"/>
                  <a:pt x="9975253" y="3169103"/>
                  <a:pt x="9931400" y="3158138"/>
                </a:cubicBezTo>
                <a:cubicBezTo>
                  <a:pt x="9941678" y="3133471"/>
                  <a:pt x="9888232" y="3034800"/>
                  <a:pt x="9862879" y="3021097"/>
                </a:cubicBezTo>
                <a:close/>
                <a:moveTo>
                  <a:pt x="1080593" y="3002595"/>
                </a:moveTo>
                <a:lnTo>
                  <a:pt x="1077167" y="3005336"/>
                </a:lnTo>
                <a:lnTo>
                  <a:pt x="1076507" y="3007214"/>
                </a:lnTo>
                <a:lnTo>
                  <a:pt x="1031651" y="3057929"/>
                </a:lnTo>
                <a:cubicBezTo>
                  <a:pt x="1017833" y="3078312"/>
                  <a:pt x="1006624" y="3100463"/>
                  <a:pt x="998367" y="3123878"/>
                </a:cubicBezTo>
                <a:cubicBezTo>
                  <a:pt x="1010652" y="3093762"/>
                  <a:pt x="1029909" y="3066991"/>
                  <a:pt x="1054554" y="3045764"/>
                </a:cubicBezTo>
                <a:cubicBezTo>
                  <a:pt x="1060555" y="3040543"/>
                  <a:pt x="1065554" y="3034358"/>
                  <a:pt x="1069380" y="3027518"/>
                </a:cubicBezTo>
                <a:lnTo>
                  <a:pt x="1076507" y="3007214"/>
                </a:lnTo>
                <a:close/>
                <a:moveTo>
                  <a:pt x="979867" y="2954630"/>
                </a:moveTo>
                <a:cubicBezTo>
                  <a:pt x="955198" y="2981354"/>
                  <a:pt x="964106" y="3003966"/>
                  <a:pt x="935328" y="3003966"/>
                </a:cubicBezTo>
                <a:cubicBezTo>
                  <a:pt x="925735" y="3027949"/>
                  <a:pt x="935328" y="3027949"/>
                  <a:pt x="935328" y="3040283"/>
                </a:cubicBezTo>
                <a:lnTo>
                  <a:pt x="960680" y="3023837"/>
                </a:lnTo>
                <a:lnTo>
                  <a:pt x="963421" y="3021097"/>
                </a:lnTo>
                <a:cubicBezTo>
                  <a:pt x="969589" y="2975186"/>
                  <a:pt x="976441" y="2994373"/>
                  <a:pt x="1002478" y="2959427"/>
                </a:cubicBezTo>
                <a:cubicBezTo>
                  <a:pt x="1002478" y="2945722"/>
                  <a:pt x="979867" y="2972446"/>
                  <a:pt x="979867" y="2954630"/>
                </a:cubicBezTo>
                <a:close/>
                <a:moveTo>
                  <a:pt x="1072369" y="2950520"/>
                </a:moveTo>
                <a:lnTo>
                  <a:pt x="1069628" y="2953260"/>
                </a:lnTo>
                <a:lnTo>
                  <a:pt x="1068134" y="2956924"/>
                </a:lnTo>
                <a:lnTo>
                  <a:pt x="1020102" y="3029549"/>
                </a:lnTo>
                <a:cubicBezTo>
                  <a:pt x="1003869" y="3056642"/>
                  <a:pt x="988842" y="3084457"/>
                  <a:pt x="975070" y="3112915"/>
                </a:cubicBezTo>
                <a:cubicBezTo>
                  <a:pt x="998384" y="3091573"/>
                  <a:pt x="1018269" y="3067010"/>
                  <a:pt x="1034202" y="3040107"/>
                </a:cubicBezTo>
                <a:lnTo>
                  <a:pt x="1068134" y="2956924"/>
                </a:lnTo>
                <a:close/>
                <a:moveTo>
                  <a:pt x="691469" y="2944834"/>
                </a:moveTo>
                <a:cubicBezTo>
                  <a:pt x="673836" y="2950520"/>
                  <a:pt x="632980" y="3022981"/>
                  <a:pt x="653022" y="3030689"/>
                </a:cubicBezTo>
                <a:cubicBezTo>
                  <a:pt x="680430" y="3002595"/>
                  <a:pt x="664671" y="2966279"/>
                  <a:pt x="698246" y="2966279"/>
                </a:cubicBezTo>
                <a:cubicBezTo>
                  <a:pt x="700645" y="2948464"/>
                  <a:pt x="697347" y="2942939"/>
                  <a:pt x="691469" y="2944834"/>
                </a:cubicBezTo>
                <a:close/>
                <a:moveTo>
                  <a:pt x="879811" y="2938857"/>
                </a:moveTo>
                <a:cubicBezTo>
                  <a:pt x="883237" y="2964210"/>
                  <a:pt x="864737" y="2974488"/>
                  <a:pt x="864737" y="2997785"/>
                </a:cubicBezTo>
                <a:cubicBezTo>
                  <a:pt x="870903" y="2997785"/>
                  <a:pt x="880496" y="2987507"/>
                  <a:pt x="880496" y="2997785"/>
                </a:cubicBezTo>
                <a:cubicBezTo>
                  <a:pt x="851718" y="2999155"/>
                  <a:pt x="855144" y="3016971"/>
                  <a:pt x="829791" y="3043694"/>
                </a:cubicBezTo>
                <a:cubicBezTo>
                  <a:pt x="831076" y="3003292"/>
                  <a:pt x="849216" y="2965274"/>
                  <a:pt x="879811" y="2938857"/>
                </a:cubicBezTo>
                <a:close/>
                <a:moveTo>
                  <a:pt x="9785452" y="2926537"/>
                </a:moveTo>
                <a:cubicBezTo>
                  <a:pt x="9791097" y="2959200"/>
                  <a:pt x="9806646" y="2989340"/>
                  <a:pt x="9829990" y="3012875"/>
                </a:cubicBezTo>
                <a:lnTo>
                  <a:pt x="9829990" y="3010133"/>
                </a:lnTo>
                <a:cubicBezTo>
                  <a:pt x="9828974" y="2976852"/>
                  <a:pt x="9812507" y="2945944"/>
                  <a:pt x="9785452" y="2926537"/>
                </a:cubicBezTo>
                <a:close/>
                <a:moveTo>
                  <a:pt x="1118963" y="2881998"/>
                </a:moveTo>
                <a:lnTo>
                  <a:pt x="1115538" y="2884738"/>
                </a:lnTo>
                <a:lnTo>
                  <a:pt x="1116449" y="2885450"/>
                </a:lnTo>
                <a:lnTo>
                  <a:pt x="1078536" y="2937500"/>
                </a:lnTo>
                <a:cubicBezTo>
                  <a:pt x="1080001" y="2943532"/>
                  <a:pt x="1082812" y="2949154"/>
                  <a:pt x="1086758" y="2953946"/>
                </a:cubicBezTo>
                <a:cubicBezTo>
                  <a:pt x="1090537" y="2938616"/>
                  <a:pt x="1099492" y="2925061"/>
                  <a:pt x="1112112" y="2915573"/>
                </a:cubicBezTo>
                <a:cubicBezTo>
                  <a:pt x="1118964" y="2909877"/>
                  <a:pt x="1125168" y="2903443"/>
                  <a:pt x="1130612" y="2896387"/>
                </a:cubicBezTo>
                <a:cubicBezTo>
                  <a:pt x="1126501" y="2896730"/>
                  <a:pt x="1124959" y="2893818"/>
                  <a:pt x="1123332" y="2890819"/>
                </a:cubicBezTo>
                <a:lnTo>
                  <a:pt x="1116449" y="2885450"/>
                </a:lnTo>
                <a:close/>
                <a:moveTo>
                  <a:pt x="1073054" y="2881998"/>
                </a:moveTo>
                <a:lnTo>
                  <a:pt x="1069628" y="2884738"/>
                </a:lnTo>
                <a:lnTo>
                  <a:pt x="1069535" y="2884970"/>
                </a:lnTo>
                <a:lnTo>
                  <a:pt x="1034077" y="2914916"/>
                </a:lnTo>
                <a:cubicBezTo>
                  <a:pt x="1024967" y="2929298"/>
                  <a:pt x="1020172" y="2946414"/>
                  <a:pt x="1020978" y="2964224"/>
                </a:cubicBezTo>
                <a:cubicBezTo>
                  <a:pt x="1036738" y="2956344"/>
                  <a:pt x="1045304" y="2943496"/>
                  <a:pt x="1051727" y="2929106"/>
                </a:cubicBezTo>
                <a:lnTo>
                  <a:pt x="1069535" y="2884970"/>
                </a:lnTo>
                <a:close/>
                <a:moveTo>
                  <a:pt x="1155279" y="2835402"/>
                </a:moveTo>
                <a:lnTo>
                  <a:pt x="1151854" y="2838144"/>
                </a:lnTo>
                <a:lnTo>
                  <a:pt x="1150947" y="2843281"/>
                </a:lnTo>
                <a:lnTo>
                  <a:pt x="1147742" y="2849108"/>
                </a:lnTo>
                <a:cubicBezTo>
                  <a:pt x="1147278" y="2853206"/>
                  <a:pt x="1147278" y="2857343"/>
                  <a:pt x="1147742" y="2861441"/>
                </a:cubicBezTo>
                <a:lnTo>
                  <a:pt x="1150947" y="2843281"/>
                </a:lnTo>
                <a:close/>
                <a:moveTo>
                  <a:pt x="907919" y="2694936"/>
                </a:moveTo>
                <a:cubicBezTo>
                  <a:pt x="872289" y="2740845"/>
                  <a:pt x="824324" y="2718918"/>
                  <a:pt x="814046" y="2795662"/>
                </a:cubicBezTo>
                <a:cubicBezTo>
                  <a:pt x="840770" y="2750438"/>
                  <a:pt x="838028" y="2791550"/>
                  <a:pt x="864066" y="2771679"/>
                </a:cubicBezTo>
                <a:cubicBezTo>
                  <a:pt x="859270" y="2731937"/>
                  <a:pt x="907235" y="2731937"/>
                  <a:pt x="907919" y="2694936"/>
                </a:cubicBezTo>
                <a:close/>
                <a:moveTo>
                  <a:pt x="1224485" y="2633952"/>
                </a:moveTo>
                <a:lnTo>
                  <a:pt x="1220375" y="2636693"/>
                </a:lnTo>
                <a:lnTo>
                  <a:pt x="1220119" y="2638224"/>
                </a:lnTo>
                <a:lnTo>
                  <a:pt x="1200675" y="2657250"/>
                </a:lnTo>
                <a:cubicBezTo>
                  <a:pt x="1193308" y="2665986"/>
                  <a:pt x="1187484" y="2676778"/>
                  <a:pt x="1186114" y="2692880"/>
                </a:cubicBezTo>
                <a:lnTo>
                  <a:pt x="1211466" y="2677806"/>
                </a:lnTo>
                <a:cubicBezTo>
                  <a:pt x="1212837" y="2670954"/>
                  <a:pt x="1215064" y="2664102"/>
                  <a:pt x="1216948" y="2657250"/>
                </a:cubicBezTo>
                <a:lnTo>
                  <a:pt x="1220119" y="2638224"/>
                </a:lnTo>
                <a:close/>
                <a:moveTo>
                  <a:pt x="9782024" y="2590776"/>
                </a:moveTo>
                <a:cubicBezTo>
                  <a:pt x="9806692" y="2607906"/>
                  <a:pt x="9802580" y="2621610"/>
                  <a:pt x="9819026" y="2617499"/>
                </a:cubicBezTo>
                <a:cubicBezTo>
                  <a:pt x="9823137" y="2644907"/>
                  <a:pt x="9798469" y="2627777"/>
                  <a:pt x="9796414" y="2639426"/>
                </a:cubicBezTo>
                <a:cubicBezTo>
                  <a:pt x="9791617" y="2622981"/>
                  <a:pt x="9782024" y="2609962"/>
                  <a:pt x="9782024" y="2590776"/>
                </a:cubicBezTo>
                <a:close/>
                <a:moveTo>
                  <a:pt x="1171720" y="2551038"/>
                </a:moveTo>
                <a:cubicBezTo>
                  <a:pt x="1212147" y="2535278"/>
                  <a:pt x="1185424" y="2592150"/>
                  <a:pt x="1155275" y="2624355"/>
                </a:cubicBezTo>
                <a:cubicBezTo>
                  <a:pt x="1149108" y="2598317"/>
                  <a:pt x="1160756" y="2589410"/>
                  <a:pt x="1171720" y="2551038"/>
                </a:cubicBezTo>
                <a:close/>
                <a:moveTo>
                  <a:pt x="9096132" y="2503079"/>
                </a:moveTo>
                <a:cubicBezTo>
                  <a:pt x="9096132" y="2505820"/>
                  <a:pt x="9096132" y="2508561"/>
                  <a:pt x="9096132" y="2511987"/>
                </a:cubicBezTo>
                <a:lnTo>
                  <a:pt x="9091335" y="2511987"/>
                </a:lnTo>
                <a:lnTo>
                  <a:pt x="9098187" y="2520209"/>
                </a:lnTo>
                <a:cubicBezTo>
                  <a:pt x="9123450" y="2530644"/>
                  <a:pt x="9146652" y="2545493"/>
                  <a:pt x="9166708" y="2564062"/>
                </a:cubicBezTo>
                <a:cubicBezTo>
                  <a:pt x="9170819" y="2562691"/>
                  <a:pt x="9174930" y="2556524"/>
                  <a:pt x="9170819" y="2540765"/>
                </a:cubicBezTo>
                <a:lnTo>
                  <a:pt x="9171505" y="2540765"/>
                </a:lnTo>
                <a:cubicBezTo>
                  <a:pt x="9133818" y="2539395"/>
                  <a:pt x="9134503" y="2517468"/>
                  <a:pt x="9096132" y="2503079"/>
                </a:cubicBezTo>
                <a:close/>
                <a:moveTo>
                  <a:pt x="1108001" y="2483208"/>
                </a:moveTo>
                <a:cubicBezTo>
                  <a:pt x="1067573" y="2507875"/>
                  <a:pt x="1036054" y="2607229"/>
                  <a:pt x="1075110" y="2594896"/>
                </a:cubicBezTo>
                <a:cubicBezTo>
                  <a:pt x="1072369" y="2567489"/>
                  <a:pt x="1084019" y="2529117"/>
                  <a:pt x="1102518" y="2542135"/>
                </a:cubicBezTo>
                <a:cubicBezTo>
                  <a:pt x="1113483" y="2523635"/>
                  <a:pt x="1121019" y="2494171"/>
                  <a:pt x="1108001" y="2483208"/>
                </a:cubicBezTo>
                <a:close/>
                <a:moveTo>
                  <a:pt x="9034463" y="2410576"/>
                </a:moveTo>
                <a:cubicBezTo>
                  <a:pt x="9022814" y="2407835"/>
                  <a:pt x="9022814" y="2419484"/>
                  <a:pt x="9010481" y="2415372"/>
                </a:cubicBezTo>
                <a:cubicBezTo>
                  <a:pt x="9018027" y="2442907"/>
                  <a:pt x="9034697" y="2467065"/>
                  <a:pt x="9057760" y="2483893"/>
                </a:cubicBezTo>
                <a:lnTo>
                  <a:pt x="9085181" y="2489912"/>
                </a:lnTo>
                <a:lnTo>
                  <a:pt x="9085168" y="2490060"/>
                </a:lnTo>
                <a:lnTo>
                  <a:pt x="9085854" y="2490060"/>
                </a:lnTo>
                <a:lnTo>
                  <a:pt x="9085181" y="2489912"/>
                </a:lnTo>
                <a:lnTo>
                  <a:pt x="9086539" y="2473615"/>
                </a:lnTo>
                <a:cubicBezTo>
                  <a:pt x="9034463" y="2461281"/>
                  <a:pt x="9072149" y="2455800"/>
                  <a:pt x="9034463" y="2410576"/>
                </a:cubicBezTo>
                <a:close/>
                <a:moveTo>
                  <a:pt x="1427993" y="2405094"/>
                </a:moveTo>
                <a:cubicBezTo>
                  <a:pt x="1398528" y="2415372"/>
                  <a:pt x="1401269" y="2455800"/>
                  <a:pt x="1382769" y="2481152"/>
                </a:cubicBezTo>
                <a:cubicBezTo>
                  <a:pt x="1413602" y="2472245"/>
                  <a:pt x="1418399" y="2438669"/>
                  <a:pt x="1425936" y="2407835"/>
                </a:cubicBezTo>
                <a:close/>
                <a:moveTo>
                  <a:pt x="9600476" y="2380613"/>
                </a:moveTo>
                <a:cubicBezTo>
                  <a:pt x="9602199" y="2381523"/>
                  <a:pt x="9604898" y="2384350"/>
                  <a:pt x="9608666" y="2390003"/>
                </a:cubicBezTo>
                <a:cubicBezTo>
                  <a:pt x="9623740" y="2412615"/>
                  <a:pt x="9655261" y="2444820"/>
                  <a:pt x="9666909" y="2437282"/>
                </a:cubicBezTo>
                <a:cubicBezTo>
                  <a:pt x="9675131" y="2457838"/>
                  <a:pt x="9662798" y="2453042"/>
                  <a:pt x="9666909" y="2472228"/>
                </a:cubicBezTo>
                <a:cubicBezTo>
                  <a:pt x="9714188" y="2509914"/>
                  <a:pt x="9727208" y="2566786"/>
                  <a:pt x="9767635" y="2609270"/>
                </a:cubicBezTo>
                <a:cubicBezTo>
                  <a:pt x="9733374" y="2575009"/>
                  <a:pt x="9764208" y="2638048"/>
                  <a:pt x="9733374" y="2603788"/>
                </a:cubicBezTo>
                <a:cubicBezTo>
                  <a:pt x="9699114" y="2559249"/>
                  <a:pt x="9695688" y="2500321"/>
                  <a:pt x="9631964" y="2488673"/>
                </a:cubicBezTo>
                <a:cubicBezTo>
                  <a:pt x="9629907" y="2452357"/>
                  <a:pt x="9593591" y="2434541"/>
                  <a:pt x="9576461" y="2406448"/>
                </a:cubicBezTo>
                <a:cubicBezTo>
                  <a:pt x="9587425" y="2404392"/>
                  <a:pt x="9608666" y="2419467"/>
                  <a:pt x="9608666" y="2399596"/>
                </a:cubicBezTo>
                <a:cubicBezTo>
                  <a:pt x="9598902" y="2392401"/>
                  <a:pt x="9595304" y="2377883"/>
                  <a:pt x="9600476" y="2380613"/>
                </a:cubicBezTo>
                <a:close/>
                <a:moveTo>
                  <a:pt x="9636760" y="2342045"/>
                </a:moveTo>
                <a:cubicBezTo>
                  <a:pt x="9654109" y="2353646"/>
                  <a:pt x="9668250" y="2369436"/>
                  <a:pt x="9677873" y="2387954"/>
                </a:cubicBezTo>
                <a:cubicBezTo>
                  <a:pt x="9646353" y="2364658"/>
                  <a:pt x="9664854" y="2415363"/>
                  <a:pt x="9637445" y="2398232"/>
                </a:cubicBezTo>
                <a:cubicBezTo>
                  <a:pt x="9636760" y="2377677"/>
                  <a:pt x="9623057" y="2366028"/>
                  <a:pt x="9621001" y="2350953"/>
                </a:cubicBezTo>
                <a:cubicBezTo>
                  <a:pt x="9657317" y="2379046"/>
                  <a:pt x="9648409" y="2383843"/>
                  <a:pt x="9636760" y="2342045"/>
                </a:cubicBezTo>
                <a:close/>
                <a:moveTo>
                  <a:pt x="1275877" y="2309850"/>
                </a:moveTo>
                <a:cubicBezTo>
                  <a:pt x="1238876" y="2323555"/>
                  <a:pt x="1256005" y="2343426"/>
                  <a:pt x="1238876" y="2354389"/>
                </a:cubicBezTo>
                <a:cubicBezTo>
                  <a:pt x="1237505" y="2368778"/>
                  <a:pt x="1253264" y="2358500"/>
                  <a:pt x="1264227" y="2354389"/>
                </a:cubicBezTo>
                <a:close/>
                <a:moveTo>
                  <a:pt x="1481438" y="2292720"/>
                </a:moveTo>
                <a:cubicBezTo>
                  <a:pt x="1455400" y="2293406"/>
                  <a:pt x="1464993" y="2329722"/>
                  <a:pt x="1438956" y="2329722"/>
                </a:cubicBezTo>
                <a:cubicBezTo>
                  <a:pt x="1432103" y="2351648"/>
                  <a:pt x="1464308" y="2329722"/>
                  <a:pt x="1458141" y="2348223"/>
                </a:cubicBezTo>
                <a:lnTo>
                  <a:pt x="1449234" y="2379056"/>
                </a:lnTo>
                <a:lnTo>
                  <a:pt x="1476642" y="2366723"/>
                </a:lnTo>
                <a:cubicBezTo>
                  <a:pt x="1488975" y="2329037"/>
                  <a:pt x="1473217" y="2324926"/>
                  <a:pt x="1481438" y="2292720"/>
                </a:cubicBezTo>
                <a:close/>
                <a:moveTo>
                  <a:pt x="1750025" y="2210481"/>
                </a:moveTo>
                <a:cubicBezTo>
                  <a:pt x="1748267" y="2228023"/>
                  <a:pt x="1748267" y="2245698"/>
                  <a:pt x="1750025" y="2263242"/>
                </a:cubicBezTo>
                <a:cubicBezTo>
                  <a:pt x="1715079" y="2300243"/>
                  <a:pt x="1704116" y="2280372"/>
                  <a:pt x="1681504" y="2323540"/>
                </a:cubicBezTo>
                <a:cubicBezTo>
                  <a:pt x="1678078" y="2302984"/>
                  <a:pt x="1729469" y="2248853"/>
                  <a:pt x="1750025" y="2210481"/>
                </a:cubicBezTo>
                <a:close/>
                <a:moveTo>
                  <a:pt x="8905644" y="2207070"/>
                </a:moveTo>
                <a:cubicBezTo>
                  <a:pt x="8947442" y="2265998"/>
                  <a:pt x="8908384" y="2238589"/>
                  <a:pt x="8916608" y="2287925"/>
                </a:cubicBezTo>
                <a:lnTo>
                  <a:pt x="8963201" y="2310536"/>
                </a:lnTo>
                <a:cubicBezTo>
                  <a:pt x="8962516" y="2323555"/>
                  <a:pt x="8935793" y="2304369"/>
                  <a:pt x="8953608" y="2339314"/>
                </a:cubicBezTo>
                <a:cubicBezTo>
                  <a:pt x="8981702" y="2332463"/>
                  <a:pt x="9000203" y="2352333"/>
                  <a:pt x="9022129" y="2400983"/>
                </a:cubicBezTo>
                <a:cubicBezTo>
                  <a:pt x="9035833" y="2392075"/>
                  <a:pt x="9039259" y="2415372"/>
                  <a:pt x="9067353" y="2424965"/>
                </a:cubicBezTo>
                <a:lnTo>
                  <a:pt x="9060501" y="2386594"/>
                </a:lnTo>
                <a:cubicBezTo>
                  <a:pt x="9031722" y="2397557"/>
                  <a:pt x="9013907" y="2334519"/>
                  <a:pt x="8980331" y="2318073"/>
                </a:cubicBezTo>
                <a:lnTo>
                  <a:pt x="8981017" y="2318073"/>
                </a:lnTo>
                <a:cubicBezTo>
                  <a:pt x="8991980" y="2294091"/>
                  <a:pt x="8935107" y="2235163"/>
                  <a:pt x="8905644" y="2207070"/>
                </a:cubicBezTo>
                <a:close/>
                <a:moveTo>
                  <a:pt x="1357602" y="2203044"/>
                </a:moveTo>
                <a:cubicBezTo>
                  <a:pt x="1339943" y="2202969"/>
                  <a:pt x="1279987" y="2289980"/>
                  <a:pt x="1303970" y="2218032"/>
                </a:cubicBezTo>
                <a:cubicBezTo>
                  <a:pt x="1280672" y="2222829"/>
                  <a:pt x="1279303" y="2248182"/>
                  <a:pt x="1260801" y="2257089"/>
                </a:cubicBezTo>
                <a:cubicBezTo>
                  <a:pt x="1271080" y="2265313"/>
                  <a:pt x="1282729" y="2268053"/>
                  <a:pt x="1282729" y="2292035"/>
                </a:cubicBezTo>
                <a:lnTo>
                  <a:pt x="1264227" y="2300943"/>
                </a:lnTo>
                <a:lnTo>
                  <a:pt x="1264912" y="2300943"/>
                </a:lnTo>
                <a:cubicBezTo>
                  <a:pt x="1293692" y="2318758"/>
                  <a:pt x="1329322" y="2229681"/>
                  <a:pt x="1362212" y="2209126"/>
                </a:cubicBezTo>
                <a:cubicBezTo>
                  <a:pt x="1361784" y="2204843"/>
                  <a:pt x="1360125" y="2203055"/>
                  <a:pt x="1357602" y="2203044"/>
                </a:cubicBezTo>
                <a:close/>
                <a:moveTo>
                  <a:pt x="9480533" y="2187189"/>
                </a:moveTo>
                <a:cubicBezTo>
                  <a:pt x="9524386" y="2203634"/>
                  <a:pt x="9562758" y="2285174"/>
                  <a:pt x="9553165" y="2294767"/>
                </a:cubicBezTo>
                <a:cubicBezTo>
                  <a:pt x="9531503" y="2257251"/>
                  <a:pt x="9507233" y="2221303"/>
                  <a:pt x="9480533" y="2187189"/>
                </a:cubicBezTo>
                <a:close/>
                <a:moveTo>
                  <a:pt x="9422976" y="2128261"/>
                </a:moveTo>
                <a:cubicBezTo>
                  <a:pt x="9455865" y="2169372"/>
                  <a:pt x="9440791" y="2172114"/>
                  <a:pt x="9450384" y="2215968"/>
                </a:cubicBezTo>
                <a:cubicBezTo>
                  <a:pt x="9499719" y="2264617"/>
                  <a:pt x="9492181" y="2251598"/>
                  <a:pt x="9518904" y="2245432"/>
                </a:cubicBezTo>
                <a:cubicBezTo>
                  <a:pt x="9515478" y="2277636"/>
                  <a:pt x="9575092" y="2372195"/>
                  <a:pt x="9529868" y="2353694"/>
                </a:cubicBezTo>
                <a:cubicBezTo>
                  <a:pt x="9498348" y="2303674"/>
                  <a:pt x="9483959" y="2243376"/>
                  <a:pt x="9422976" y="2209116"/>
                </a:cubicBezTo>
                <a:cubicBezTo>
                  <a:pt x="9407215" y="2157040"/>
                  <a:pt x="9396938" y="2135113"/>
                  <a:pt x="9422976" y="2128261"/>
                </a:cubicBezTo>
                <a:close/>
                <a:moveTo>
                  <a:pt x="1580793" y="2109085"/>
                </a:moveTo>
                <a:lnTo>
                  <a:pt x="1580800" y="2110212"/>
                </a:lnTo>
                <a:lnTo>
                  <a:pt x="1549017" y="2162959"/>
                </a:lnTo>
                <a:cubicBezTo>
                  <a:pt x="1538653" y="2181204"/>
                  <a:pt x="1528375" y="2199190"/>
                  <a:pt x="1517069" y="2215293"/>
                </a:cubicBezTo>
                <a:cubicBezTo>
                  <a:pt x="1540881" y="2201242"/>
                  <a:pt x="1563769" y="2185678"/>
                  <a:pt x="1585590" y="2168698"/>
                </a:cubicBezTo>
                <a:lnTo>
                  <a:pt x="1602035" y="2117993"/>
                </a:lnTo>
                <a:cubicBezTo>
                  <a:pt x="1591414" y="2123474"/>
                  <a:pt x="1584391" y="2125872"/>
                  <a:pt x="1580879" y="2124588"/>
                </a:cubicBezTo>
                <a:lnTo>
                  <a:pt x="1580800" y="2110212"/>
                </a:lnTo>
                <a:lnTo>
                  <a:pt x="1581478" y="2109085"/>
                </a:lnTo>
                <a:close/>
                <a:moveTo>
                  <a:pt x="1891187" y="2085783"/>
                </a:moveTo>
                <a:cubicBezTo>
                  <a:pt x="1895299" y="2096061"/>
                  <a:pt x="1908317" y="2096746"/>
                  <a:pt x="1904206" y="2115247"/>
                </a:cubicBezTo>
                <a:cubicBezTo>
                  <a:pt x="1878854" y="2127581"/>
                  <a:pt x="1891873" y="2105654"/>
                  <a:pt x="1867205" y="2127581"/>
                </a:cubicBezTo>
                <a:cubicBezTo>
                  <a:pt x="1874057" y="2112505"/>
                  <a:pt x="1877483" y="2092635"/>
                  <a:pt x="1891187" y="2085783"/>
                </a:cubicBezTo>
                <a:close/>
                <a:moveTo>
                  <a:pt x="1471160" y="2071398"/>
                </a:moveTo>
                <a:cubicBezTo>
                  <a:pt x="1447863" y="2115936"/>
                  <a:pt x="1396473" y="2131696"/>
                  <a:pt x="1371806" y="2175551"/>
                </a:cubicBezTo>
                <a:cubicBezTo>
                  <a:pt x="1385510" y="2170754"/>
                  <a:pt x="1396473" y="2164586"/>
                  <a:pt x="1396473" y="2175551"/>
                </a:cubicBezTo>
                <a:lnTo>
                  <a:pt x="1397157" y="2175551"/>
                </a:lnTo>
                <a:cubicBezTo>
                  <a:pt x="1430544" y="2147935"/>
                  <a:pt x="1456067" y="2112013"/>
                  <a:pt x="1471160" y="2071398"/>
                </a:cubicBezTo>
                <a:close/>
                <a:moveTo>
                  <a:pt x="1525206" y="2042181"/>
                </a:moveTo>
                <a:cubicBezTo>
                  <a:pt x="1505806" y="2047673"/>
                  <a:pt x="1474072" y="2079278"/>
                  <a:pt x="1470475" y="2100862"/>
                </a:cubicBezTo>
                <a:lnTo>
                  <a:pt x="1471160" y="2100862"/>
                </a:lnTo>
                <a:cubicBezTo>
                  <a:pt x="1499253" y="2089214"/>
                  <a:pt x="1512272" y="2060435"/>
                  <a:pt x="1538995" y="2046732"/>
                </a:cubicBezTo>
                <a:cubicBezTo>
                  <a:pt x="1536769" y="2041421"/>
                  <a:pt x="1531673" y="2040350"/>
                  <a:pt x="1525206" y="2042181"/>
                </a:cubicBezTo>
                <a:close/>
                <a:moveTo>
                  <a:pt x="1723691" y="2017331"/>
                </a:moveTo>
                <a:cubicBezTo>
                  <a:pt x="1698350" y="2017524"/>
                  <a:pt x="1651713" y="2061463"/>
                  <a:pt x="1660962" y="2095381"/>
                </a:cubicBezTo>
                <a:cubicBezTo>
                  <a:pt x="1688199" y="2080477"/>
                  <a:pt x="1702332" y="2045531"/>
                  <a:pt x="1720993" y="2034483"/>
                </a:cubicBezTo>
                <a:lnTo>
                  <a:pt x="1738891" y="2033231"/>
                </a:lnTo>
                <a:lnTo>
                  <a:pt x="1739076" y="2033712"/>
                </a:lnTo>
                <a:lnTo>
                  <a:pt x="1741818" y="2033027"/>
                </a:lnTo>
                <a:lnTo>
                  <a:pt x="1738891" y="2033231"/>
                </a:lnTo>
                <a:lnTo>
                  <a:pt x="1734231" y="2021130"/>
                </a:lnTo>
                <a:cubicBezTo>
                  <a:pt x="1731547" y="2018482"/>
                  <a:pt x="1727915" y="2017299"/>
                  <a:pt x="1723691" y="2017331"/>
                </a:cubicBezTo>
                <a:close/>
                <a:moveTo>
                  <a:pt x="1492401" y="2011101"/>
                </a:moveTo>
                <a:lnTo>
                  <a:pt x="1492057" y="2011786"/>
                </a:lnTo>
                <a:lnTo>
                  <a:pt x="1464651" y="2030029"/>
                </a:lnTo>
                <a:cubicBezTo>
                  <a:pt x="1456257" y="2037652"/>
                  <a:pt x="1448206" y="2045703"/>
                  <a:pt x="1438271" y="2051527"/>
                </a:cubicBezTo>
                <a:cubicBezTo>
                  <a:pt x="1433645" y="2078251"/>
                  <a:pt x="1462167" y="2060264"/>
                  <a:pt x="1479897" y="2036014"/>
                </a:cubicBezTo>
                <a:lnTo>
                  <a:pt x="1492057" y="2011786"/>
                </a:lnTo>
                <a:lnTo>
                  <a:pt x="1493087" y="2011101"/>
                </a:lnTo>
                <a:close/>
                <a:moveTo>
                  <a:pt x="2067975" y="1999449"/>
                </a:moveTo>
                <a:cubicBezTo>
                  <a:pt x="2084404" y="1998422"/>
                  <a:pt x="2100881" y="1998422"/>
                  <a:pt x="2117310" y="1999449"/>
                </a:cubicBezTo>
                <a:cubicBezTo>
                  <a:pt x="2115255" y="2026859"/>
                  <a:pt x="2098124" y="2036451"/>
                  <a:pt x="2072086" y="2031655"/>
                </a:cubicBezTo>
                <a:cubicBezTo>
                  <a:pt x="2065234" y="2030285"/>
                  <a:pt x="2059753" y="2018635"/>
                  <a:pt x="2055642" y="2010413"/>
                </a:cubicBezTo>
                <a:cubicBezTo>
                  <a:pt x="2055642" y="2009043"/>
                  <a:pt x="2065919" y="2000134"/>
                  <a:pt x="2067975" y="1999449"/>
                </a:cubicBezTo>
                <a:close/>
                <a:moveTo>
                  <a:pt x="8691174" y="1998081"/>
                </a:moveTo>
                <a:cubicBezTo>
                  <a:pt x="8684741" y="1997646"/>
                  <a:pt x="8678318" y="1999073"/>
                  <a:pt x="8672673" y="2002192"/>
                </a:cubicBezTo>
                <a:cubicBezTo>
                  <a:pt x="8687574" y="2024198"/>
                  <a:pt x="8709590" y="2040406"/>
                  <a:pt x="8735027" y="2048101"/>
                </a:cubicBezTo>
                <a:cubicBezTo>
                  <a:pt x="8731112" y="2024444"/>
                  <a:pt x="8714115" y="2005057"/>
                  <a:pt x="8691174" y="1998081"/>
                </a:cubicBezTo>
                <a:close/>
                <a:moveTo>
                  <a:pt x="2120051" y="1994653"/>
                </a:moveTo>
                <a:lnTo>
                  <a:pt x="2124162" y="1994653"/>
                </a:lnTo>
                <a:cubicBezTo>
                  <a:pt x="2124162" y="1996023"/>
                  <a:pt x="2124162" y="1998079"/>
                  <a:pt x="2124162" y="1998079"/>
                </a:cubicBezTo>
                <a:lnTo>
                  <a:pt x="2120051" y="1998079"/>
                </a:lnTo>
                <a:cubicBezTo>
                  <a:pt x="2120051" y="1994653"/>
                  <a:pt x="2120051" y="1994653"/>
                  <a:pt x="2120051" y="1994653"/>
                </a:cubicBezTo>
                <a:close/>
                <a:moveTo>
                  <a:pt x="9360621" y="1976146"/>
                </a:moveTo>
                <a:cubicBezTo>
                  <a:pt x="9382547" y="2009721"/>
                  <a:pt x="9397622" y="2031648"/>
                  <a:pt x="9387344" y="2044667"/>
                </a:cubicBezTo>
                <a:cubicBezTo>
                  <a:pt x="9381178" y="2022055"/>
                  <a:pt x="9349658" y="2015203"/>
                  <a:pt x="9338694" y="1991220"/>
                </a:cubicBezTo>
                <a:cubicBezTo>
                  <a:pt x="9360621" y="2006295"/>
                  <a:pt x="9342120" y="1967238"/>
                  <a:pt x="9360621" y="1976146"/>
                </a:cubicBezTo>
                <a:close/>
                <a:moveTo>
                  <a:pt x="2249759" y="1972127"/>
                </a:moveTo>
                <a:cubicBezTo>
                  <a:pt x="2252682" y="1971271"/>
                  <a:pt x="2256407" y="1971357"/>
                  <a:pt x="2261204" y="1972727"/>
                </a:cubicBezTo>
                <a:cubicBezTo>
                  <a:pt x="2261204" y="1974097"/>
                  <a:pt x="2266001" y="1987116"/>
                  <a:pt x="2271482" y="1996024"/>
                </a:cubicBezTo>
                <a:lnTo>
                  <a:pt x="2237907" y="1996024"/>
                </a:lnTo>
                <a:cubicBezTo>
                  <a:pt x="2239449" y="1985746"/>
                  <a:pt x="2240990" y="1974697"/>
                  <a:pt x="2249759" y="1972127"/>
                </a:cubicBezTo>
                <a:close/>
                <a:moveTo>
                  <a:pt x="2135810" y="1970671"/>
                </a:moveTo>
                <a:cubicBezTo>
                  <a:pt x="2139405" y="1967075"/>
                  <a:pt x="2145234" y="1967075"/>
                  <a:pt x="2148829" y="1970671"/>
                </a:cubicBezTo>
                <a:cubicBezTo>
                  <a:pt x="2152424" y="1974265"/>
                  <a:pt x="2152424" y="1980094"/>
                  <a:pt x="2148829" y="1983689"/>
                </a:cubicBezTo>
                <a:cubicBezTo>
                  <a:pt x="2144718" y="1989856"/>
                  <a:pt x="2134440" y="1994653"/>
                  <a:pt x="2124847" y="1994653"/>
                </a:cubicBezTo>
                <a:cubicBezTo>
                  <a:pt x="2128273" y="1985745"/>
                  <a:pt x="2129643" y="1975467"/>
                  <a:pt x="2135810" y="1970671"/>
                </a:cubicBezTo>
                <a:close/>
                <a:moveTo>
                  <a:pt x="1863099" y="1930930"/>
                </a:moveTo>
                <a:lnTo>
                  <a:pt x="1824728" y="1942580"/>
                </a:lnTo>
                <a:cubicBezTo>
                  <a:pt x="1819246" y="1962450"/>
                  <a:pt x="1850080" y="1947376"/>
                  <a:pt x="1837746" y="1973413"/>
                </a:cubicBezTo>
                <a:cubicBezTo>
                  <a:pt x="1825413" y="1999451"/>
                  <a:pt x="1826783" y="1964507"/>
                  <a:pt x="1800060" y="1985747"/>
                </a:cubicBezTo>
                <a:cubicBezTo>
                  <a:pt x="1804171" y="2004248"/>
                  <a:pt x="1771281" y="2060435"/>
                  <a:pt x="1811709" y="2042619"/>
                </a:cubicBezTo>
                <a:cubicBezTo>
                  <a:pt x="1820616" y="2017268"/>
                  <a:pt x="1802115" y="2026861"/>
                  <a:pt x="1820616" y="1996025"/>
                </a:cubicBezTo>
                <a:cubicBezTo>
                  <a:pt x="1837746" y="1987117"/>
                  <a:pt x="1831579" y="1998081"/>
                  <a:pt x="1831579" y="2009729"/>
                </a:cubicBezTo>
                <a:cubicBezTo>
                  <a:pt x="1852821" y="2001507"/>
                  <a:pt x="1860358" y="1977525"/>
                  <a:pt x="1869952" y="1954229"/>
                </a:cubicBezTo>
                <a:lnTo>
                  <a:pt x="1867211" y="1956284"/>
                </a:lnTo>
                <a:cubicBezTo>
                  <a:pt x="1844598" y="1967246"/>
                  <a:pt x="1854876" y="1948062"/>
                  <a:pt x="1863099" y="1930930"/>
                </a:cubicBezTo>
                <a:close/>
                <a:moveTo>
                  <a:pt x="9218783" y="1920644"/>
                </a:moveTo>
                <a:cubicBezTo>
                  <a:pt x="9246877" y="1924755"/>
                  <a:pt x="9253043" y="1957645"/>
                  <a:pt x="9264007" y="1961756"/>
                </a:cubicBezTo>
                <a:cubicBezTo>
                  <a:pt x="9274971" y="1965868"/>
                  <a:pt x="9281823" y="1954904"/>
                  <a:pt x="9294156" y="1976831"/>
                </a:cubicBezTo>
                <a:cubicBezTo>
                  <a:pt x="9264693" y="1957645"/>
                  <a:pt x="9318824" y="2036444"/>
                  <a:pt x="9287304" y="2017258"/>
                </a:cubicBezTo>
                <a:cubicBezTo>
                  <a:pt x="9264693" y="1985053"/>
                  <a:pt x="9240025" y="1954219"/>
                  <a:pt x="9218783" y="1920644"/>
                </a:cubicBezTo>
                <a:close/>
                <a:moveTo>
                  <a:pt x="1606147" y="1906948"/>
                </a:moveTo>
                <a:cubicBezTo>
                  <a:pt x="1589016" y="1914486"/>
                  <a:pt x="1591071" y="1902152"/>
                  <a:pt x="1572571" y="1911059"/>
                </a:cubicBezTo>
                <a:lnTo>
                  <a:pt x="1556811" y="1951488"/>
                </a:lnTo>
                <a:cubicBezTo>
                  <a:pt x="1580796" y="1947778"/>
                  <a:pt x="1600375" y="1930345"/>
                  <a:pt x="1606831" y="1906948"/>
                </a:cubicBezTo>
                <a:close/>
                <a:moveTo>
                  <a:pt x="2055642" y="1902837"/>
                </a:moveTo>
                <a:cubicBezTo>
                  <a:pt x="2037549" y="1910362"/>
                  <a:pt x="2020885" y="1920663"/>
                  <a:pt x="2006199" y="1933268"/>
                </a:cubicBezTo>
                <a:lnTo>
                  <a:pt x="1969547" y="1976435"/>
                </a:lnTo>
                <a:lnTo>
                  <a:pt x="1965880" y="1978210"/>
                </a:lnTo>
                <a:lnTo>
                  <a:pt x="1968621" y="1977525"/>
                </a:lnTo>
                <a:lnTo>
                  <a:pt x="1969547" y="1976435"/>
                </a:lnTo>
                <a:lnTo>
                  <a:pt x="2020287" y="1951868"/>
                </a:lnTo>
                <a:cubicBezTo>
                  <a:pt x="2035725" y="1938905"/>
                  <a:pt x="2047988" y="1922160"/>
                  <a:pt x="2055642" y="1902837"/>
                </a:cubicBezTo>
                <a:close/>
                <a:moveTo>
                  <a:pt x="1801430" y="1898726"/>
                </a:moveTo>
                <a:cubicBezTo>
                  <a:pt x="1754836" y="1939839"/>
                  <a:pt x="1800060" y="1931616"/>
                  <a:pt x="1754836" y="1975469"/>
                </a:cubicBezTo>
                <a:lnTo>
                  <a:pt x="1752095" y="1977525"/>
                </a:lnTo>
                <a:cubicBezTo>
                  <a:pt x="1798004" y="1949432"/>
                  <a:pt x="1801430" y="1928190"/>
                  <a:pt x="1801430" y="1898726"/>
                </a:cubicBezTo>
                <a:close/>
                <a:moveTo>
                  <a:pt x="1651499" y="1890321"/>
                </a:moveTo>
                <a:cubicBezTo>
                  <a:pt x="1650171" y="1888662"/>
                  <a:pt x="1646574" y="1889304"/>
                  <a:pt x="1638351" y="1894614"/>
                </a:cubicBezTo>
                <a:cubicBezTo>
                  <a:pt x="1619851" y="1912430"/>
                  <a:pt x="1606147" y="1947376"/>
                  <a:pt x="1614368" y="1955598"/>
                </a:cubicBezTo>
                <a:cubicBezTo>
                  <a:pt x="1639142" y="1945849"/>
                  <a:pt x="1658749" y="1926240"/>
                  <a:pt x="1668500" y="1901468"/>
                </a:cubicBezTo>
                <a:lnTo>
                  <a:pt x="1665759" y="1903522"/>
                </a:lnTo>
                <a:cubicBezTo>
                  <a:pt x="1639036" y="1920995"/>
                  <a:pt x="1655481" y="1895300"/>
                  <a:pt x="1651499" y="1890321"/>
                </a:cubicBezTo>
                <a:close/>
                <a:moveTo>
                  <a:pt x="1587645" y="1852817"/>
                </a:moveTo>
                <a:cubicBezTo>
                  <a:pt x="1532144" y="1889819"/>
                  <a:pt x="1508162" y="1920652"/>
                  <a:pt x="1458826" y="1927504"/>
                </a:cubicBezTo>
                <a:cubicBezTo>
                  <a:pt x="1423414" y="1960154"/>
                  <a:pt x="1397589" y="2001851"/>
                  <a:pt x="1384139" y="2048101"/>
                </a:cubicBezTo>
                <a:cubicBezTo>
                  <a:pt x="1378657" y="2035082"/>
                  <a:pt x="1380028" y="2012470"/>
                  <a:pt x="1364269" y="2012470"/>
                </a:cubicBezTo>
                <a:cubicBezTo>
                  <a:pt x="1343732" y="2029200"/>
                  <a:pt x="1325729" y="2048818"/>
                  <a:pt x="1310822" y="2070713"/>
                </a:cubicBezTo>
                <a:cubicBezTo>
                  <a:pt x="1310822" y="2087158"/>
                  <a:pt x="1299173" y="2114567"/>
                  <a:pt x="1310822" y="2114567"/>
                </a:cubicBezTo>
                <a:cubicBezTo>
                  <a:pt x="1279988" y="2144716"/>
                  <a:pt x="1299858" y="2146772"/>
                  <a:pt x="1260801" y="2174864"/>
                </a:cubicBezTo>
                <a:lnTo>
                  <a:pt x="1261486" y="2174864"/>
                </a:lnTo>
                <a:cubicBezTo>
                  <a:pt x="1315618" y="2172810"/>
                  <a:pt x="1397843" y="2059065"/>
                  <a:pt x="1424567" y="2022063"/>
                </a:cubicBezTo>
                <a:cubicBezTo>
                  <a:pt x="1416343" y="2052212"/>
                  <a:pt x="1432788" y="2045360"/>
                  <a:pt x="1471845" y="2002192"/>
                </a:cubicBezTo>
                <a:cubicBezTo>
                  <a:pt x="1472530" y="1993284"/>
                  <a:pt x="1467049" y="1985747"/>
                  <a:pt x="1450604" y="1993284"/>
                </a:cubicBezTo>
                <a:cubicBezTo>
                  <a:pt x="1495142" y="1950802"/>
                  <a:pt x="1582164" y="1891874"/>
                  <a:pt x="1587645" y="1852817"/>
                </a:cubicBezTo>
                <a:close/>
                <a:moveTo>
                  <a:pt x="1155265" y="1834988"/>
                </a:moveTo>
                <a:cubicBezTo>
                  <a:pt x="1147043" y="1852118"/>
                  <a:pt x="1143617" y="1873360"/>
                  <a:pt x="1129227" y="1882952"/>
                </a:cubicBezTo>
                <a:cubicBezTo>
                  <a:pt x="1131968" y="1867878"/>
                  <a:pt x="1118264" y="1875414"/>
                  <a:pt x="1103189" y="1882952"/>
                </a:cubicBezTo>
                <a:cubicBezTo>
                  <a:pt x="1101134" y="1888434"/>
                  <a:pt x="1090856" y="1898712"/>
                  <a:pt x="1093596" y="1889805"/>
                </a:cubicBezTo>
                <a:cubicBezTo>
                  <a:pt x="1112999" y="1870274"/>
                  <a:pt x="1133595" y="1851967"/>
                  <a:pt x="1155265" y="1834988"/>
                </a:cubicBezTo>
                <a:close/>
                <a:moveTo>
                  <a:pt x="8523298" y="1822668"/>
                </a:moveTo>
                <a:cubicBezTo>
                  <a:pt x="8496575" y="1821297"/>
                  <a:pt x="8516446" y="1842539"/>
                  <a:pt x="8537002" y="1861725"/>
                </a:cubicBezTo>
                <a:lnTo>
                  <a:pt x="8543169" y="1848020"/>
                </a:lnTo>
                <a:cubicBezTo>
                  <a:pt x="8534033" y="1841882"/>
                  <a:pt x="8527076" y="1833006"/>
                  <a:pt x="8523298" y="1822668"/>
                </a:cubicBezTo>
                <a:close/>
                <a:moveTo>
                  <a:pt x="8479959" y="1815623"/>
                </a:moveTo>
                <a:cubicBezTo>
                  <a:pt x="8468653" y="1814146"/>
                  <a:pt x="8469681" y="1824038"/>
                  <a:pt x="8450666" y="1815816"/>
                </a:cubicBezTo>
                <a:cubicBezTo>
                  <a:pt x="8463375" y="1827320"/>
                  <a:pt x="8475280" y="1839683"/>
                  <a:pt x="8486297" y="1852817"/>
                </a:cubicBezTo>
                <a:cubicBezTo>
                  <a:pt x="8499833" y="1856562"/>
                  <a:pt x="8512437" y="1863098"/>
                  <a:pt x="8523298" y="1872003"/>
                </a:cubicBezTo>
                <a:cubicBezTo>
                  <a:pt x="8509815" y="1858210"/>
                  <a:pt x="8500544" y="1840858"/>
                  <a:pt x="8496575" y="1821982"/>
                </a:cubicBezTo>
                <a:cubicBezTo>
                  <a:pt x="8488867" y="1817871"/>
                  <a:pt x="8483728" y="1816115"/>
                  <a:pt x="8479959" y="1815623"/>
                </a:cubicBezTo>
                <a:close/>
                <a:moveTo>
                  <a:pt x="1629936" y="1795688"/>
                </a:moveTo>
                <a:cubicBezTo>
                  <a:pt x="1626574" y="1796330"/>
                  <a:pt x="1621563" y="1799713"/>
                  <a:pt x="1612998" y="1808278"/>
                </a:cubicBezTo>
                <a:lnTo>
                  <a:pt x="1612314" y="1808278"/>
                </a:lnTo>
                <a:cubicBezTo>
                  <a:pt x="1588331" y="1850076"/>
                  <a:pt x="1649999" y="1804167"/>
                  <a:pt x="1647259" y="1822668"/>
                </a:cubicBezTo>
                <a:cubicBezTo>
                  <a:pt x="1632184" y="1839798"/>
                  <a:pt x="1600664" y="1840483"/>
                  <a:pt x="1596553" y="1867206"/>
                </a:cubicBezTo>
                <a:cubicBezTo>
                  <a:pt x="1592442" y="1893930"/>
                  <a:pt x="1629443" y="1850076"/>
                  <a:pt x="1644518" y="1850076"/>
                </a:cubicBezTo>
                <a:lnTo>
                  <a:pt x="1667129" y="1798000"/>
                </a:lnTo>
                <a:cubicBezTo>
                  <a:pt x="1635267" y="1816501"/>
                  <a:pt x="1640021" y="1793761"/>
                  <a:pt x="1629936" y="1795688"/>
                </a:cubicBezTo>
                <a:close/>
                <a:moveTo>
                  <a:pt x="9096816" y="1776750"/>
                </a:moveTo>
                <a:lnTo>
                  <a:pt x="9137244" y="1795936"/>
                </a:lnTo>
                <a:lnTo>
                  <a:pt x="9150262" y="1835678"/>
                </a:lnTo>
                <a:cubicBezTo>
                  <a:pt x="9125396" y="1823820"/>
                  <a:pt x="9106197" y="1802652"/>
                  <a:pt x="9096816" y="1776750"/>
                </a:cubicBezTo>
                <a:close/>
                <a:moveTo>
                  <a:pt x="1834320" y="1728110"/>
                </a:moveTo>
                <a:cubicBezTo>
                  <a:pt x="1784300" y="1750036"/>
                  <a:pt x="1763744" y="1803482"/>
                  <a:pt x="1715779" y="1824723"/>
                </a:cubicBezTo>
                <a:cubicBezTo>
                  <a:pt x="1713724" y="1832432"/>
                  <a:pt x="1724002" y="1828963"/>
                  <a:pt x="1726957" y="1832239"/>
                </a:cubicBezTo>
                <a:lnTo>
                  <a:pt x="1726782" y="1837296"/>
                </a:lnTo>
                <a:lnTo>
                  <a:pt x="1724002" y="1839113"/>
                </a:lnTo>
                <a:lnTo>
                  <a:pt x="1726742" y="1838427"/>
                </a:lnTo>
                <a:lnTo>
                  <a:pt x="1726782" y="1837296"/>
                </a:lnTo>
                <a:lnTo>
                  <a:pt x="1755982" y="1818204"/>
                </a:lnTo>
                <a:cubicBezTo>
                  <a:pt x="1783829" y="1791834"/>
                  <a:pt x="1801944" y="1752263"/>
                  <a:pt x="1834320" y="1728110"/>
                </a:cubicBezTo>
                <a:close/>
                <a:moveTo>
                  <a:pt x="2348911" y="1717832"/>
                </a:moveTo>
                <a:cubicBezTo>
                  <a:pt x="2321503" y="1732907"/>
                  <a:pt x="2303002" y="1740443"/>
                  <a:pt x="2252982" y="1771277"/>
                </a:cubicBezTo>
                <a:cubicBezTo>
                  <a:pt x="2266001" y="1749350"/>
                  <a:pt x="2268056" y="1737702"/>
                  <a:pt x="2252982" y="1737702"/>
                </a:cubicBezTo>
                <a:cubicBezTo>
                  <a:pt x="2231740" y="1783611"/>
                  <a:pt x="2220092" y="1747295"/>
                  <a:pt x="2196795" y="1783611"/>
                </a:cubicBezTo>
                <a:cubicBezTo>
                  <a:pt x="2184461" y="1806223"/>
                  <a:pt x="2181035" y="1819242"/>
                  <a:pt x="2184461" y="1828149"/>
                </a:cubicBezTo>
                <a:cubicBezTo>
                  <a:pt x="2166449" y="1832686"/>
                  <a:pt x="2150071" y="1842182"/>
                  <a:pt x="2137183" y="1855558"/>
                </a:cubicBezTo>
                <a:cubicBezTo>
                  <a:pt x="2130330" y="1867891"/>
                  <a:pt x="2161164" y="1854872"/>
                  <a:pt x="2157053" y="1867891"/>
                </a:cubicBezTo>
                <a:lnTo>
                  <a:pt x="2154312" y="1869947"/>
                </a:lnTo>
                <a:cubicBezTo>
                  <a:pt x="2096069" y="1904207"/>
                  <a:pt x="2117312" y="1878855"/>
                  <a:pt x="2072773" y="1926134"/>
                </a:cubicBezTo>
                <a:cubicBezTo>
                  <a:pt x="2088532" y="1923393"/>
                  <a:pt x="2123479" y="1903522"/>
                  <a:pt x="2101551" y="1935042"/>
                </a:cubicBezTo>
                <a:cubicBezTo>
                  <a:pt x="2026863" y="1955598"/>
                  <a:pt x="1920656" y="2080991"/>
                  <a:pt x="1930934" y="2008359"/>
                </a:cubicBezTo>
                <a:cubicBezTo>
                  <a:pt x="1890507" y="2030287"/>
                  <a:pt x="1872006" y="2078935"/>
                  <a:pt x="1836376" y="2107029"/>
                </a:cubicBezTo>
                <a:cubicBezTo>
                  <a:pt x="1836376" y="2096066"/>
                  <a:pt x="1846654" y="2080991"/>
                  <a:pt x="1836376" y="2080991"/>
                </a:cubicBezTo>
                <a:cubicBezTo>
                  <a:pt x="1808283" y="2127586"/>
                  <a:pt x="1788411" y="2098122"/>
                  <a:pt x="1756891" y="2141974"/>
                </a:cubicBezTo>
                <a:cubicBezTo>
                  <a:pt x="1755522" y="2170068"/>
                  <a:pt x="1788411" y="2163901"/>
                  <a:pt x="1788411" y="2191309"/>
                </a:cubicBezTo>
                <a:cubicBezTo>
                  <a:pt x="1757577" y="2183088"/>
                  <a:pt x="1684259" y="2237904"/>
                  <a:pt x="1696594" y="2277646"/>
                </a:cubicBezTo>
                <a:cubicBezTo>
                  <a:pt x="1636980" y="2330406"/>
                  <a:pt x="1580793" y="2386594"/>
                  <a:pt x="1526662" y="2444836"/>
                </a:cubicBezTo>
                <a:cubicBezTo>
                  <a:pt x="1550645" y="2429762"/>
                  <a:pt x="1576682" y="2406465"/>
                  <a:pt x="1610942" y="2423595"/>
                </a:cubicBezTo>
                <a:cubicBezTo>
                  <a:pt x="1659592" y="2448948"/>
                  <a:pt x="1665759" y="2391390"/>
                  <a:pt x="1695908" y="2380428"/>
                </a:cubicBezTo>
                <a:cubicBezTo>
                  <a:pt x="1730076" y="2368155"/>
                  <a:pt x="1761504" y="2349298"/>
                  <a:pt x="1788411" y="2324926"/>
                </a:cubicBezTo>
                <a:cubicBezTo>
                  <a:pt x="1814450" y="2300943"/>
                  <a:pt x="1852136" y="2289980"/>
                  <a:pt x="1879544" y="2267368"/>
                </a:cubicBezTo>
                <a:cubicBezTo>
                  <a:pt x="1941751" y="2219120"/>
                  <a:pt x="2007487" y="2175603"/>
                  <a:pt x="2076198" y="2137178"/>
                </a:cubicBezTo>
                <a:cubicBezTo>
                  <a:pt x="2137867" y="2100178"/>
                  <a:pt x="2173498" y="2028231"/>
                  <a:pt x="2242019" y="2000136"/>
                </a:cubicBezTo>
                <a:cubicBezTo>
                  <a:pt x="2246131" y="2012470"/>
                  <a:pt x="2248186" y="2028916"/>
                  <a:pt x="2267372" y="2023434"/>
                </a:cubicBezTo>
                <a:cubicBezTo>
                  <a:pt x="2273538" y="2021378"/>
                  <a:pt x="2276964" y="2006989"/>
                  <a:pt x="2281075" y="1997396"/>
                </a:cubicBezTo>
                <a:cubicBezTo>
                  <a:pt x="2346614" y="1953553"/>
                  <a:pt x="2405270" y="1900207"/>
                  <a:pt x="2455118" y="1839113"/>
                </a:cubicBezTo>
                <a:cubicBezTo>
                  <a:pt x="2479100" y="1815130"/>
                  <a:pt x="2523639" y="1796630"/>
                  <a:pt x="2523639" y="1746611"/>
                </a:cubicBezTo>
                <a:cubicBezTo>
                  <a:pt x="2523639" y="1745925"/>
                  <a:pt x="2386598" y="1717832"/>
                  <a:pt x="2386597" y="1717832"/>
                </a:cubicBezTo>
                <a:cubicBezTo>
                  <a:pt x="2385707" y="1718886"/>
                  <a:pt x="2384728" y="1719865"/>
                  <a:pt x="2383673" y="1720756"/>
                </a:cubicBezTo>
                <a:cubicBezTo>
                  <a:pt x="2373266" y="1729547"/>
                  <a:pt x="2357703" y="1728238"/>
                  <a:pt x="2348911" y="1717832"/>
                </a:cubicBezTo>
                <a:close/>
                <a:moveTo>
                  <a:pt x="1958343" y="1706183"/>
                </a:moveTo>
                <a:cubicBezTo>
                  <a:pt x="1952176" y="1719201"/>
                  <a:pt x="1946009" y="1731535"/>
                  <a:pt x="1940527" y="1745240"/>
                </a:cubicBezTo>
                <a:cubicBezTo>
                  <a:pt x="1966565" y="1743869"/>
                  <a:pt x="1971362" y="1713034"/>
                  <a:pt x="1998086" y="1713034"/>
                </a:cubicBezTo>
                <a:cubicBezTo>
                  <a:pt x="1996714" y="1703443"/>
                  <a:pt x="1973417" y="1713034"/>
                  <a:pt x="1958343" y="1706183"/>
                </a:cubicBezTo>
                <a:close/>
                <a:moveTo>
                  <a:pt x="2514731" y="1671923"/>
                </a:moveTo>
                <a:lnTo>
                  <a:pt x="2504453" y="1688368"/>
                </a:lnTo>
                <a:lnTo>
                  <a:pt x="2514046" y="1693163"/>
                </a:lnTo>
                <a:lnTo>
                  <a:pt x="2525009" y="1682886"/>
                </a:lnTo>
                <a:close/>
                <a:moveTo>
                  <a:pt x="9004314" y="1659571"/>
                </a:moveTo>
                <a:cubicBezTo>
                  <a:pt x="9033777" y="1691776"/>
                  <a:pt x="9076261" y="1713017"/>
                  <a:pt x="9089964" y="1756870"/>
                </a:cubicBezTo>
                <a:cubicBezTo>
                  <a:pt x="9081757" y="1751858"/>
                  <a:pt x="9071873" y="1750375"/>
                  <a:pt x="9062556" y="1752759"/>
                </a:cubicBezTo>
                <a:cubicBezTo>
                  <a:pt x="9063242" y="1688350"/>
                  <a:pt x="8985128" y="1697943"/>
                  <a:pt x="9004314" y="1659571"/>
                </a:cubicBezTo>
                <a:close/>
                <a:moveTo>
                  <a:pt x="1331373" y="1657528"/>
                </a:moveTo>
                <a:cubicBezTo>
                  <a:pt x="1317645" y="1698658"/>
                  <a:pt x="1291263" y="1734393"/>
                  <a:pt x="1256000" y="1759623"/>
                </a:cubicBezTo>
                <a:cubicBezTo>
                  <a:pt x="1247778" y="1739753"/>
                  <a:pt x="1306020" y="1689733"/>
                  <a:pt x="1331373" y="1657528"/>
                </a:cubicBezTo>
                <a:close/>
                <a:moveTo>
                  <a:pt x="8238252" y="1610254"/>
                </a:moveTo>
                <a:cubicBezTo>
                  <a:pt x="8237567" y="1611625"/>
                  <a:pt x="8236196" y="1613680"/>
                  <a:pt x="8236197" y="1613680"/>
                </a:cubicBezTo>
                <a:cubicBezTo>
                  <a:pt x="8252329" y="1630878"/>
                  <a:pt x="8272626" y="1643623"/>
                  <a:pt x="8295125" y="1650682"/>
                </a:cubicBezTo>
                <a:cubicBezTo>
                  <a:pt x="8284962" y="1627840"/>
                  <a:pt x="8263165" y="1612346"/>
                  <a:pt x="8238252" y="1610254"/>
                </a:cubicBezTo>
                <a:close/>
                <a:moveTo>
                  <a:pt x="2145404" y="1593809"/>
                </a:moveTo>
                <a:lnTo>
                  <a:pt x="2141667" y="1597146"/>
                </a:lnTo>
                <a:lnTo>
                  <a:pt x="2099239" y="1622502"/>
                </a:lnTo>
                <a:cubicBezTo>
                  <a:pt x="2085792" y="1632180"/>
                  <a:pt x="2074486" y="1644172"/>
                  <a:pt x="2068661" y="1662330"/>
                </a:cubicBezTo>
                <a:lnTo>
                  <a:pt x="2141667" y="1597146"/>
                </a:lnTo>
                <a:lnTo>
                  <a:pt x="2142664" y="1596550"/>
                </a:lnTo>
                <a:close/>
                <a:moveTo>
                  <a:pt x="1665759" y="1590383"/>
                </a:moveTo>
                <a:cubicBezTo>
                  <a:pt x="1626018" y="1617106"/>
                  <a:pt x="1649999" y="1647941"/>
                  <a:pt x="1682204" y="1611625"/>
                </a:cubicBezTo>
                <a:cubicBezTo>
                  <a:pt x="1695908" y="1586957"/>
                  <a:pt x="1658222" y="1609569"/>
                  <a:pt x="1666444" y="1590383"/>
                </a:cubicBezTo>
                <a:close/>
                <a:moveTo>
                  <a:pt x="8869070" y="1537099"/>
                </a:moveTo>
                <a:cubicBezTo>
                  <a:pt x="8875323" y="1535044"/>
                  <a:pt x="8886800" y="1538299"/>
                  <a:pt x="8898106" y="1541725"/>
                </a:cubicBezTo>
                <a:cubicBezTo>
                  <a:pt x="8902217" y="1568447"/>
                  <a:pt x="8933737" y="1571874"/>
                  <a:pt x="8937848" y="1599282"/>
                </a:cubicBezTo>
                <a:cubicBezTo>
                  <a:pt x="8913181" y="1589689"/>
                  <a:pt x="8900847" y="1569817"/>
                  <a:pt x="8871383" y="1564337"/>
                </a:cubicBezTo>
                <a:cubicBezTo>
                  <a:pt x="8861790" y="1546521"/>
                  <a:pt x="8862818" y="1539155"/>
                  <a:pt x="8869070" y="1537099"/>
                </a:cubicBezTo>
                <a:close/>
                <a:moveTo>
                  <a:pt x="1841842" y="1536353"/>
                </a:moveTo>
                <a:cubicBezTo>
                  <a:pt x="1845279" y="1536289"/>
                  <a:pt x="1845793" y="1538644"/>
                  <a:pt x="1840482" y="1545839"/>
                </a:cubicBezTo>
                <a:cubicBezTo>
                  <a:pt x="1819241" y="1555432"/>
                  <a:pt x="1804851" y="1573933"/>
                  <a:pt x="1780869" y="1580099"/>
                </a:cubicBezTo>
                <a:cubicBezTo>
                  <a:pt x="1789777" y="1564340"/>
                  <a:pt x="1794573" y="1543784"/>
                  <a:pt x="1810333" y="1536931"/>
                </a:cubicBezTo>
                <a:cubicBezTo>
                  <a:pt x="1794916" y="1558515"/>
                  <a:pt x="1831532" y="1536546"/>
                  <a:pt x="1841842" y="1536353"/>
                </a:cubicBezTo>
                <a:close/>
                <a:moveTo>
                  <a:pt x="8661710" y="1532826"/>
                </a:moveTo>
                <a:cubicBezTo>
                  <a:pt x="8670504" y="1555752"/>
                  <a:pt x="8690893" y="1572220"/>
                  <a:pt x="8715156" y="1575994"/>
                </a:cubicBezTo>
                <a:cubicBezTo>
                  <a:pt x="8706363" y="1553068"/>
                  <a:pt x="8685974" y="1536599"/>
                  <a:pt x="8661710" y="1532826"/>
                </a:cubicBezTo>
                <a:close/>
                <a:moveTo>
                  <a:pt x="8236881" y="1521177"/>
                </a:moveTo>
                <a:lnTo>
                  <a:pt x="8226603" y="1524603"/>
                </a:lnTo>
                <a:cubicBezTo>
                  <a:pt x="8226896" y="1528252"/>
                  <a:pt x="8226896" y="1531918"/>
                  <a:pt x="8226603" y="1535567"/>
                </a:cubicBezTo>
                <a:cubicBezTo>
                  <a:pt x="8260864" y="1564345"/>
                  <a:pt x="8314310" y="1597235"/>
                  <a:pt x="8336237" y="1621903"/>
                </a:cubicBezTo>
                <a:cubicBezTo>
                  <a:pt x="8333496" y="1595180"/>
                  <a:pt x="8275253" y="1559549"/>
                  <a:pt x="8236881" y="1521177"/>
                </a:cubicBezTo>
                <a:close/>
                <a:moveTo>
                  <a:pt x="2398343" y="1502548"/>
                </a:moveTo>
                <a:cubicBezTo>
                  <a:pt x="2375763" y="1505375"/>
                  <a:pt x="2334008" y="1529400"/>
                  <a:pt x="2324243" y="1556123"/>
                </a:cubicBezTo>
                <a:cubicBezTo>
                  <a:pt x="2359874" y="1549271"/>
                  <a:pt x="2381116" y="1521177"/>
                  <a:pt x="2412635" y="1507473"/>
                </a:cubicBezTo>
                <a:cubicBezTo>
                  <a:pt x="2411265" y="1503019"/>
                  <a:pt x="2405869" y="1501606"/>
                  <a:pt x="2398343" y="1502548"/>
                </a:cubicBezTo>
                <a:close/>
                <a:moveTo>
                  <a:pt x="8576712" y="1483181"/>
                </a:moveTo>
                <a:cubicBezTo>
                  <a:pt x="8562355" y="1478138"/>
                  <a:pt x="8559271" y="1499593"/>
                  <a:pt x="8537687" y="1488287"/>
                </a:cubicBezTo>
                <a:lnTo>
                  <a:pt x="8537003" y="1488287"/>
                </a:lnTo>
                <a:cubicBezTo>
                  <a:pt x="8538858" y="1492407"/>
                  <a:pt x="8541155" y="1496313"/>
                  <a:pt x="8543855" y="1499936"/>
                </a:cubicBezTo>
                <a:cubicBezTo>
                  <a:pt x="8552358" y="1497270"/>
                  <a:pt x="8559951" y="1492287"/>
                  <a:pt x="8565781" y="1485547"/>
                </a:cubicBezTo>
                <a:lnTo>
                  <a:pt x="8589078" y="1506103"/>
                </a:lnTo>
                <a:cubicBezTo>
                  <a:pt x="8588393" y="1499251"/>
                  <a:pt x="8589078" y="1499251"/>
                  <a:pt x="8595930" y="1499251"/>
                </a:cubicBezTo>
                <a:cubicBezTo>
                  <a:pt x="8587537" y="1489487"/>
                  <a:pt x="8581498" y="1484861"/>
                  <a:pt x="8576712" y="1483181"/>
                </a:cubicBezTo>
                <a:close/>
                <a:moveTo>
                  <a:pt x="1866525" y="1477324"/>
                </a:moveTo>
                <a:cubicBezTo>
                  <a:pt x="1838051" y="1493762"/>
                  <a:pt x="1811005" y="1512557"/>
                  <a:pt x="1785671" y="1533511"/>
                </a:cubicBezTo>
                <a:cubicBezTo>
                  <a:pt x="1772652" y="1533511"/>
                  <a:pt x="1795948" y="1519807"/>
                  <a:pt x="1800746" y="1504047"/>
                </a:cubicBezTo>
                <a:cubicBezTo>
                  <a:pt x="1772652" y="1504047"/>
                  <a:pt x="1757577" y="1523233"/>
                  <a:pt x="1740447" y="1538993"/>
                </a:cubicBezTo>
                <a:cubicBezTo>
                  <a:pt x="1763744" y="1548586"/>
                  <a:pt x="1734965" y="1554067"/>
                  <a:pt x="1717149" y="1589698"/>
                </a:cubicBezTo>
                <a:cubicBezTo>
                  <a:pt x="1721946" y="1597235"/>
                  <a:pt x="1734281" y="1595865"/>
                  <a:pt x="1752095" y="1589698"/>
                </a:cubicBezTo>
                <a:cubicBezTo>
                  <a:pt x="1743187" y="1604773"/>
                  <a:pt x="1720577" y="1602032"/>
                  <a:pt x="1713038" y="1619162"/>
                </a:cubicBezTo>
                <a:cubicBezTo>
                  <a:pt x="1704816" y="1615736"/>
                  <a:pt x="1713038" y="1599291"/>
                  <a:pt x="1692483" y="1604087"/>
                </a:cubicBezTo>
                <a:cubicBezTo>
                  <a:pt x="1686316" y="1658904"/>
                  <a:pt x="1660962" y="1706869"/>
                  <a:pt x="1739761" y="1667127"/>
                </a:cubicBezTo>
                <a:cubicBezTo>
                  <a:pt x="1744559" y="1656163"/>
                  <a:pt x="1712353" y="1672608"/>
                  <a:pt x="1719205" y="1656163"/>
                </a:cubicBezTo>
                <a:cubicBezTo>
                  <a:pt x="1741366" y="1629889"/>
                  <a:pt x="1773294" y="1613801"/>
                  <a:pt x="1807597" y="1611625"/>
                </a:cubicBezTo>
                <a:cubicBezTo>
                  <a:pt x="1828153" y="1573938"/>
                  <a:pt x="1877488" y="1575309"/>
                  <a:pt x="1891878" y="1528029"/>
                </a:cubicBezTo>
                <a:cubicBezTo>
                  <a:pt x="1910378" y="1534196"/>
                  <a:pt x="1948064" y="1488287"/>
                  <a:pt x="1941898" y="1515010"/>
                </a:cubicBezTo>
                <a:cubicBezTo>
                  <a:pt x="1987808" y="1483491"/>
                  <a:pt x="1943268" y="1483491"/>
                  <a:pt x="1932305" y="1483491"/>
                </a:cubicBezTo>
                <a:cubicBezTo>
                  <a:pt x="1900100" y="1494454"/>
                  <a:pt x="1880915" y="1524603"/>
                  <a:pt x="1841172" y="1524603"/>
                </a:cubicBezTo>
                <a:cubicBezTo>
                  <a:pt x="1851450" y="1499936"/>
                  <a:pt x="1884341" y="1506788"/>
                  <a:pt x="1891878" y="1477324"/>
                </a:cubicBezTo>
                <a:cubicBezTo>
                  <a:pt x="1873378" y="1477324"/>
                  <a:pt x="1845283" y="1515696"/>
                  <a:pt x="1866525" y="1477324"/>
                </a:cubicBezTo>
                <a:close/>
                <a:moveTo>
                  <a:pt x="1978385" y="1442892"/>
                </a:moveTo>
                <a:cubicBezTo>
                  <a:pt x="1968279" y="1443235"/>
                  <a:pt x="1954232" y="1448888"/>
                  <a:pt x="1946694" y="1455397"/>
                </a:cubicBezTo>
                <a:lnTo>
                  <a:pt x="1946694" y="1458138"/>
                </a:lnTo>
                <a:cubicBezTo>
                  <a:pt x="1937101" y="1479380"/>
                  <a:pt x="1961084" y="1472528"/>
                  <a:pt x="1986436" y="1462249"/>
                </a:cubicBezTo>
                <a:cubicBezTo>
                  <a:pt x="1994659" y="1447517"/>
                  <a:pt x="1988492" y="1442549"/>
                  <a:pt x="1978385" y="1442892"/>
                </a:cubicBezTo>
                <a:close/>
                <a:moveTo>
                  <a:pt x="1572250" y="1429498"/>
                </a:moveTo>
                <a:cubicBezTo>
                  <a:pt x="1568759" y="1429273"/>
                  <a:pt x="1564006" y="1430216"/>
                  <a:pt x="1557496" y="1432785"/>
                </a:cubicBezTo>
                <a:cubicBezTo>
                  <a:pt x="1573256" y="1435526"/>
                  <a:pt x="1536940" y="1485547"/>
                  <a:pt x="1536940" y="1457453"/>
                </a:cubicBezTo>
                <a:cubicBezTo>
                  <a:pt x="1520039" y="1474088"/>
                  <a:pt x="1509596" y="1496187"/>
                  <a:pt x="1507476" y="1519807"/>
                </a:cubicBezTo>
                <a:cubicBezTo>
                  <a:pt x="1563664" y="1481435"/>
                  <a:pt x="1548588" y="1478694"/>
                  <a:pt x="1582849" y="1450601"/>
                </a:cubicBezTo>
                <a:cubicBezTo>
                  <a:pt x="1581821" y="1441351"/>
                  <a:pt x="1582721" y="1430173"/>
                  <a:pt x="1572250" y="1429498"/>
                </a:cubicBezTo>
                <a:close/>
                <a:moveTo>
                  <a:pt x="8606163" y="1398285"/>
                </a:moveTo>
                <a:cubicBezTo>
                  <a:pt x="8583907" y="1403686"/>
                  <a:pt x="8563726" y="1432272"/>
                  <a:pt x="8519187" y="1414285"/>
                </a:cubicBezTo>
                <a:cubicBezTo>
                  <a:pt x="8545225" y="1456083"/>
                  <a:pt x="8600726" y="1469787"/>
                  <a:pt x="8645265" y="1495139"/>
                </a:cubicBezTo>
                <a:cubicBezTo>
                  <a:pt x="8640545" y="1471595"/>
                  <a:pt x="8625434" y="1451447"/>
                  <a:pt x="8604153" y="1440323"/>
                </a:cubicBezTo>
                <a:cubicBezTo>
                  <a:pt x="8606893" y="1419081"/>
                  <a:pt x="8645950" y="1432100"/>
                  <a:pt x="8654173" y="1432100"/>
                </a:cubicBezTo>
                <a:lnTo>
                  <a:pt x="8654173" y="1428674"/>
                </a:lnTo>
                <a:cubicBezTo>
                  <a:pt x="8633617" y="1400152"/>
                  <a:pt x="8619517" y="1395046"/>
                  <a:pt x="8606163" y="1398285"/>
                </a:cubicBezTo>
                <a:close/>
                <a:moveTo>
                  <a:pt x="2353022" y="1365635"/>
                </a:moveTo>
                <a:cubicBezTo>
                  <a:pt x="2309169" y="1380024"/>
                  <a:pt x="2256409" y="1443064"/>
                  <a:pt x="2274223" y="1454027"/>
                </a:cubicBezTo>
                <a:cubicBezTo>
                  <a:pt x="2288613" y="1454027"/>
                  <a:pt x="2296150" y="1442378"/>
                  <a:pt x="2309169" y="1438952"/>
                </a:cubicBezTo>
                <a:cubicBezTo>
                  <a:pt x="2322874" y="1412915"/>
                  <a:pt x="2338633" y="1389617"/>
                  <a:pt x="2353022" y="1365635"/>
                </a:cubicBezTo>
                <a:close/>
                <a:moveTo>
                  <a:pt x="8439703" y="1343023"/>
                </a:moveTo>
                <a:cubicBezTo>
                  <a:pt x="8463685" y="1364950"/>
                  <a:pt x="8479445" y="1395099"/>
                  <a:pt x="8521243" y="1398525"/>
                </a:cubicBezTo>
                <a:lnTo>
                  <a:pt x="8521243" y="1395099"/>
                </a:lnTo>
                <a:cubicBezTo>
                  <a:pt x="8503427" y="1370432"/>
                  <a:pt x="8467796" y="1356727"/>
                  <a:pt x="8439703" y="1343023"/>
                </a:cubicBezTo>
                <a:close/>
                <a:moveTo>
                  <a:pt x="8463685" y="1314930"/>
                </a:moveTo>
                <a:cubicBezTo>
                  <a:pt x="8442444" y="1320411"/>
                  <a:pt x="8496575" y="1370432"/>
                  <a:pt x="8518502" y="1373858"/>
                </a:cubicBezTo>
                <a:cubicBezTo>
                  <a:pt x="8514391" y="1340968"/>
                  <a:pt x="8476704" y="1342338"/>
                  <a:pt x="8463685" y="1318356"/>
                </a:cubicBezTo>
                <a:close/>
                <a:moveTo>
                  <a:pt x="2366010" y="1307639"/>
                </a:moveTo>
                <a:cubicBezTo>
                  <a:pt x="2337991" y="1310862"/>
                  <a:pt x="2296921" y="1359725"/>
                  <a:pt x="2316706" y="1318356"/>
                </a:cubicBezTo>
                <a:cubicBezTo>
                  <a:pt x="2274909" y="1334116"/>
                  <a:pt x="2241333" y="1382080"/>
                  <a:pt x="2213925" y="1370432"/>
                </a:cubicBezTo>
                <a:cubicBezTo>
                  <a:pt x="2196795" y="1393729"/>
                  <a:pt x="2168016" y="1409488"/>
                  <a:pt x="2176924" y="1422507"/>
                </a:cubicBezTo>
                <a:cubicBezTo>
                  <a:pt x="2257778" y="1380710"/>
                  <a:pt x="2233111" y="1464305"/>
                  <a:pt x="2198851" y="1510214"/>
                </a:cubicBezTo>
                <a:cubicBezTo>
                  <a:pt x="2272854" y="1474583"/>
                  <a:pt x="2226944" y="1446490"/>
                  <a:pt x="2272854" y="1377969"/>
                </a:cubicBezTo>
                <a:cubicBezTo>
                  <a:pt x="2303687" y="1346449"/>
                  <a:pt x="2348226" y="1340968"/>
                  <a:pt x="2377004" y="1309448"/>
                </a:cubicBezTo>
                <a:cubicBezTo>
                  <a:pt x="2373750" y="1307650"/>
                  <a:pt x="2370013" y="1307179"/>
                  <a:pt x="2366010" y="1307639"/>
                </a:cubicBezTo>
                <a:close/>
                <a:moveTo>
                  <a:pt x="3014066" y="1306140"/>
                </a:moveTo>
                <a:cubicBezTo>
                  <a:pt x="3011422" y="1305594"/>
                  <a:pt x="3007568" y="1305680"/>
                  <a:pt x="3001915" y="1306707"/>
                </a:cubicBezTo>
                <a:cubicBezTo>
                  <a:pt x="2966393" y="1348727"/>
                  <a:pt x="2920597" y="1380831"/>
                  <a:pt x="2868985" y="1399896"/>
                </a:cubicBezTo>
                <a:cubicBezTo>
                  <a:pt x="2819673" y="1420264"/>
                  <a:pt x="2772410" y="1445272"/>
                  <a:pt x="2727831" y="1474583"/>
                </a:cubicBezTo>
                <a:cubicBezTo>
                  <a:pt x="2747702" y="1451286"/>
                  <a:pt x="2744276" y="1444434"/>
                  <a:pt x="2715497" y="1451286"/>
                </a:cubicBezTo>
                <a:cubicBezTo>
                  <a:pt x="2698622" y="1482389"/>
                  <a:pt x="2675253" y="1509497"/>
                  <a:pt x="2646976" y="1530770"/>
                </a:cubicBezTo>
                <a:lnTo>
                  <a:pt x="2646291" y="1530770"/>
                </a:lnTo>
                <a:cubicBezTo>
                  <a:pt x="2650402" y="1521177"/>
                  <a:pt x="2643550" y="1518436"/>
                  <a:pt x="2638068" y="1517066"/>
                </a:cubicBezTo>
                <a:cubicBezTo>
                  <a:pt x="2634525" y="1521065"/>
                  <a:pt x="2630626" y="1524734"/>
                  <a:pt x="2626420" y="1528029"/>
                </a:cubicBezTo>
                <a:cubicBezTo>
                  <a:pt x="2637970" y="1536189"/>
                  <a:pt x="2642489" y="1551158"/>
                  <a:pt x="2637383" y="1564345"/>
                </a:cubicBezTo>
                <a:cubicBezTo>
                  <a:pt x="2614403" y="1593230"/>
                  <a:pt x="2602931" y="1629599"/>
                  <a:pt x="2605178" y="1666441"/>
                </a:cubicBezTo>
                <a:cubicBezTo>
                  <a:pt x="2606693" y="1672247"/>
                  <a:pt x="2608523" y="1677965"/>
                  <a:pt x="2610660" y="1683571"/>
                </a:cubicBezTo>
                <a:cubicBezTo>
                  <a:pt x="2617512" y="1697275"/>
                  <a:pt x="2626420" y="1697961"/>
                  <a:pt x="2638069" y="1683571"/>
                </a:cubicBezTo>
                <a:cubicBezTo>
                  <a:pt x="2642554" y="1679320"/>
                  <a:pt x="2647365" y="1675425"/>
                  <a:pt x="2652458" y="1671923"/>
                </a:cubicBezTo>
                <a:cubicBezTo>
                  <a:pt x="2675456" y="1642329"/>
                  <a:pt x="2710907" y="1625110"/>
                  <a:pt x="2748387" y="1625329"/>
                </a:cubicBezTo>
                <a:cubicBezTo>
                  <a:pt x="2780592" y="1627384"/>
                  <a:pt x="2783333" y="1599976"/>
                  <a:pt x="2794296" y="1578050"/>
                </a:cubicBezTo>
                <a:cubicBezTo>
                  <a:pt x="2795780" y="1574770"/>
                  <a:pt x="2797726" y="1571721"/>
                  <a:pt x="2800075" y="1568993"/>
                </a:cubicBezTo>
                <a:cubicBezTo>
                  <a:pt x="2813657" y="1553222"/>
                  <a:pt x="2837453" y="1551448"/>
                  <a:pt x="2853224" y="1565031"/>
                </a:cubicBezTo>
                <a:cubicBezTo>
                  <a:pt x="2866065" y="1578172"/>
                  <a:pt x="2867789" y="1598571"/>
                  <a:pt x="2857335" y="1613680"/>
                </a:cubicBezTo>
                <a:cubicBezTo>
                  <a:pt x="2855067" y="1617716"/>
                  <a:pt x="2852549" y="1621606"/>
                  <a:pt x="2849798" y="1625329"/>
                </a:cubicBezTo>
                <a:cubicBezTo>
                  <a:pt x="2851853" y="1628755"/>
                  <a:pt x="2853224" y="1634237"/>
                  <a:pt x="2860076" y="1634236"/>
                </a:cubicBezTo>
                <a:cubicBezTo>
                  <a:pt x="2880294" y="1617770"/>
                  <a:pt x="2901583" y="1602662"/>
                  <a:pt x="2923800" y="1589013"/>
                </a:cubicBezTo>
                <a:cubicBezTo>
                  <a:pt x="2913936" y="1565853"/>
                  <a:pt x="2923090" y="1538980"/>
                  <a:pt x="2945042" y="1526659"/>
                </a:cubicBezTo>
                <a:cubicBezTo>
                  <a:pt x="2952490" y="1522726"/>
                  <a:pt x="2958945" y="1517148"/>
                  <a:pt x="2963919" y="1510350"/>
                </a:cubicBezTo>
                <a:cubicBezTo>
                  <a:pt x="2982017" y="1485611"/>
                  <a:pt x="2976633" y="1450884"/>
                  <a:pt x="2951894" y="1432785"/>
                </a:cubicBezTo>
                <a:cubicBezTo>
                  <a:pt x="2949353" y="1430313"/>
                  <a:pt x="2947148" y="1427517"/>
                  <a:pt x="2945337" y="1424469"/>
                </a:cubicBezTo>
                <a:cubicBezTo>
                  <a:pt x="2933928" y="1405277"/>
                  <a:pt x="2940238" y="1380470"/>
                  <a:pt x="2959431" y="1369061"/>
                </a:cubicBezTo>
                <a:cubicBezTo>
                  <a:pt x="2979302" y="1351931"/>
                  <a:pt x="3000544" y="1335486"/>
                  <a:pt x="3021100" y="1319726"/>
                </a:cubicBezTo>
                <a:cubicBezTo>
                  <a:pt x="3019045" y="1315101"/>
                  <a:pt x="3022000" y="1307778"/>
                  <a:pt x="3014066" y="1306140"/>
                </a:cubicBezTo>
                <a:close/>
                <a:moveTo>
                  <a:pt x="2956690" y="1291633"/>
                </a:moveTo>
                <a:cubicBezTo>
                  <a:pt x="2947954" y="1310647"/>
                  <a:pt x="2932666" y="1315401"/>
                  <a:pt x="2920653" y="1326996"/>
                </a:cubicBezTo>
                <a:lnTo>
                  <a:pt x="2910323" y="1341339"/>
                </a:lnTo>
                <a:lnTo>
                  <a:pt x="2909411" y="1341653"/>
                </a:lnTo>
                <a:lnTo>
                  <a:pt x="2910096" y="1341653"/>
                </a:lnTo>
                <a:lnTo>
                  <a:pt x="2910323" y="1341339"/>
                </a:lnTo>
                <a:lnTo>
                  <a:pt x="2936263" y="1332392"/>
                </a:lnTo>
                <a:cubicBezTo>
                  <a:pt x="2965427" y="1317071"/>
                  <a:pt x="2994205" y="1288550"/>
                  <a:pt x="2956690" y="1291633"/>
                </a:cubicBezTo>
                <a:close/>
                <a:moveTo>
                  <a:pt x="7899074" y="1266280"/>
                </a:moveTo>
                <a:cubicBezTo>
                  <a:pt x="7914834" y="1282725"/>
                  <a:pt x="7917575" y="1293688"/>
                  <a:pt x="7899074" y="1299170"/>
                </a:cubicBezTo>
                <a:lnTo>
                  <a:pt x="7908667" y="1315615"/>
                </a:lnTo>
                <a:lnTo>
                  <a:pt x="7942242" y="1315615"/>
                </a:lnTo>
                <a:cubicBezTo>
                  <a:pt x="7934249" y="1294517"/>
                  <a:pt x="7918924" y="1277004"/>
                  <a:pt x="7899074" y="1266280"/>
                </a:cubicBezTo>
                <a:close/>
                <a:moveTo>
                  <a:pt x="8526038" y="1236113"/>
                </a:moveTo>
                <a:lnTo>
                  <a:pt x="8591133" y="1255299"/>
                </a:lnTo>
                <a:cubicBezTo>
                  <a:pt x="8595929" y="1267632"/>
                  <a:pt x="8644579" y="1301208"/>
                  <a:pt x="8620596" y="1296411"/>
                </a:cubicBezTo>
                <a:cubicBezTo>
                  <a:pt x="8585651" y="1247761"/>
                  <a:pt x="8560984" y="1273114"/>
                  <a:pt x="8526038" y="1236113"/>
                </a:cubicBezTo>
                <a:close/>
                <a:moveTo>
                  <a:pt x="2048100" y="1213513"/>
                </a:moveTo>
                <a:cubicBezTo>
                  <a:pt x="2059749" y="1233384"/>
                  <a:pt x="2016581" y="1243662"/>
                  <a:pt x="1998765" y="1266959"/>
                </a:cubicBezTo>
                <a:cubicBezTo>
                  <a:pt x="2006988" y="1273811"/>
                  <a:pt x="2031655" y="1267644"/>
                  <a:pt x="2023433" y="1286830"/>
                </a:cubicBezTo>
                <a:cubicBezTo>
                  <a:pt x="1976839" y="1292997"/>
                  <a:pt x="1949430" y="1332054"/>
                  <a:pt x="1908318" y="1347814"/>
                </a:cubicBezTo>
                <a:cubicBezTo>
                  <a:pt x="1932300" y="1301905"/>
                  <a:pt x="1989858" y="1289571"/>
                  <a:pt x="1989858" y="1252570"/>
                </a:cubicBezTo>
                <a:cubicBezTo>
                  <a:pt x="2017951" y="1253255"/>
                  <a:pt x="2026174" y="1222421"/>
                  <a:pt x="2048100" y="1213513"/>
                </a:cubicBezTo>
                <a:close/>
                <a:moveTo>
                  <a:pt x="2034386" y="1191578"/>
                </a:moveTo>
                <a:cubicBezTo>
                  <a:pt x="2008348" y="1242283"/>
                  <a:pt x="1877474" y="1312175"/>
                  <a:pt x="1885011" y="1293674"/>
                </a:cubicBezTo>
                <a:cubicBezTo>
                  <a:pt x="1928864" y="1288877"/>
                  <a:pt x="1943939" y="1236117"/>
                  <a:pt x="1981625" y="1220357"/>
                </a:cubicBezTo>
                <a:cubicBezTo>
                  <a:pt x="1978199" y="1249135"/>
                  <a:pt x="2020682" y="1197060"/>
                  <a:pt x="2034386" y="1191578"/>
                </a:cubicBezTo>
                <a:close/>
                <a:moveTo>
                  <a:pt x="3220495" y="1188167"/>
                </a:moveTo>
                <a:cubicBezTo>
                  <a:pt x="3210902" y="1195705"/>
                  <a:pt x="3210902" y="1203241"/>
                  <a:pt x="3210902" y="1203241"/>
                </a:cubicBezTo>
                <a:lnTo>
                  <a:pt x="3215013" y="1207353"/>
                </a:lnTo>
                <a:lnTo>
                  <a:pt x="3222551" y="1207353"/>
                </a:lnTo>
                <a:lnTo>
                  <a:pt x="3232144" y="1199816"/>
                </a:lnTo>
                <a:lnTo>
                  <a:pt x="3232144" y="1195705"/>
                </a:lnTo>
                <a:lnTo>
                  <a:pt x="3225292" y="1188167"/>
                </a:lnTo>
                <a:cubicBezTo>
                  <a:pt x="3223728" y="1187691"/>
                  <a:pt x="3222058" y="1187691"/>
                  <a:pt x="3220495" y="1188167"/>
                </a:cubicBezTo>
                <a:close/>
                <a:moveTo>
                  <a:pt x="8463685" y="1153897"/>
                </a:moveTo>
                <a:cubicBezTo>
                  <a:pt x="8491301" y="1174224"/>
                  <a:pt x="8514594" y="1199847"/>
                  <a:pt x="8532205" y="1229270"/>
                </a:cubicBezTo>
                <a:cubicBezTo>
                  <a:pt x="8496575" y="1225844"/>
                  <a:pt x="8456148" y="1156638"/>
                  <a:pt x="8463685" y="1153897"/>
                </a:cubicBezTo>
                <a:close/>
                <a:moveTo>
                  <a:pt x="8394479" y="1143619"/>
                </a:moveTo>
                <a:lnTo>
                  <a:pt x="8427369" y="1151841"/>
                </a:lnTo>
                <a:cubicBezTo>
                  <a:pt x="8432850" y="1165546"/>
                  <a:pt x="8449981" y="1186102"/>
                  <a:pt x="8436277" y="1186102"/>
                </a:cubicBezTo>
                <a:cubicBezTo>
                  <a:pt x="8423258" y="1169657"/>
                  <a:pt x="8423258" y="1184731"/>
                  <a:pt x="8403387" y="1177879"/>
                </a:cubicBezTo>
                <a:cubicBezTo>
                  <a:pt x="8391738" y="1160064"/>
                  <a:pt x="8404757" y="1160749"/>
                  <a:pt x="8394479" y="1143619"/>
                </a:cubicBezTo>
                <a:close/>
                <a:moveTo>
                  <a:pt x="8359876" y="1111275"/>
                </a:moveTo>
                <a:cubicBezTo>
                  <a:pt x="8365272" y="1112099"/>
                  <a:pt x="8371867" y="1113812"/>
                  <a:pt x="8379404" y="1116211"/>
                </a:cubicBezTo>
                <a:cubicBezTo>
                  <a:pt x="8388312" y="1132656"/>
                  <a:pt x="8392424" y="1144305"/>
                  <a:pt x="8388312" y="1150471"/>
                </a:cubicBezTo>
                <a:cubicBezTo>
                  <a:pt x="8374897" y="1146865"/>
                  <a:pt x="8362164" y="1141077"/>
                  <a:pt x="8350626" y="1133341"/>
                </a:cubicBezTo>
                <a:cubicBezTo>
                  <a:pt x="8338292" y="1114327"/>
                  <a:pt x="8343688" y="1108802"/>
                  <a:pt x="8359876" y="1111275"/>
                </a:cubicBezTo>
                <a:close/>
                <a:moveTo>
                  <a:pt x="7602379" y="1045644"/>
                </a:moveTo>
                <a:cubicBezTo>
                  <a:pt x="7597583" y="1078534"/>
                  <a:pt x="7573600" y="1063460"/>
                  <a:pt x="7533858" y="1063460"/>
                </a:cubicBezTo>
                <a:cubicBezTo>
                  <a:pt x="7537435" y="1067674"/>
                  <a:pt x="7541587" y="1071365"/>
                  <a:pt x="7546192" y="1074423"/>
                </a:cubicBezTo>
                <a:lnTo>
                  <a:pt x="7610602" y="1101831"/>
                </a:lnTo>
                <a:cubicBezTo>
                  <a:pt x="7674326" y="1133351"/>
                  <a:pt x="7754495" y="1182686"/>
                  <a:pt x="7811368" y="1201871"/>
                </a:cubicBezTo>
                <a:cubicBezTo>
                  <a:pt x="7742847" y="1140888"/>
                  <a:pt x="7631158" y="1115535"/>
                  <a:pt x="7602379" y="1045644"/>
                </a:cubicBezTo>
                <a:close/>
                <a:moveTo>
                  <a:pt x="2163220" y="1031940"/>
                </a:moveTo>
                <a:cubicBezTo>
                  <a:pt x="2149516" y="1015495"/>
                  <a:pt x="2078255" y="1075108"/>
                  <a:pt x="2047420" y="1096350"/>
                </a:cubicBezTo>
                <a:cubicBezTo>
                  <a:pt x="2089325" y="1081453"/>
                  <a:pt x="2128460" y="1059685"/>
                  <a:pt x="2163220" y="1031940"/>
                </a:cubicBezTo>
                <a:close/>
                <a:moveTo>
                  <a:pt x="7468764" y="1014810"/>
                </a:moveTo>
                <a:cubicBezTo>
                  <a:pt x="7429707" y="1027829"/>
                  <a:pt x="7492746" y="1048385"/>
                  <a:pt x="7519469" y="1056607"/>
                </a:cubicBezTo>
                <a:cubicBezTo>
                  <a:pt x="7544822" y="1042218"/>
                  <a:pt x="7472875" y="1040162"/>
                  <a:pt x="7468764" y="1014810"/>
                </a:cubicBezTo>
                <a:close/>
                <a:moveTo>
                  <a:pt x="8217009" y="1014801"/>
                </a:moveTo>
                <a:cubicBezTo>
                  <a:pt x="8237566" y="1055913"/>
                  <a:pt x="8285530" y="1066877"/>
                  <a:pt x="8313624" y="1100452"/>
                </a:cubicBezTo>
                <a:cubicBezTo>
                  <a:pt x="8277308" y="1091544"/>
                  <a:pt x="8260178" y="1060710"/>
                  <a:pt x="8221806" y="1054543"/>
                </a:cubicBezTo>
                <a:cubicBezTo>
                  <a:pt x="8222491" y="1031931"/>
                  <a:pt x="8188916" y="1018912"/>
                  <a:pt x="8217009" y="1014801"/>
                </a:cubicBezTo>
                <a:close/>
                <a:moveTo>
                  <a:pt x="2432036" y="998253"/>
                </a:moveTo>
                <a:cubicBezTo>
                  <a:pt x="2436410" y="998573"/>
                  <a:pt x="2440286" y="1000061"/>
                  <a:pt x="2443455" y="1003145"/>
                </a:cubicBezTo>
                <a:cubicBezTo>
                  <a:pt x="2403027" y="1054535"/>
                  <a:pt x="2372878" y="1034665"/>
                  <a:pt x="2334507" y="1051109"/>
                </a:cubicBezTo>
                <a:cubicBezTo>
                  <a:pt x="2367397" y="1016848"/>
                  <a:pt x="2305728" y="1049054"/>
                  <a:pt x="2338618" y="1016848"/>
                </a:cubicBezTo>
                <a:cubicBezTo>
                  <a:pt x="2346411" y="1051024"/>
                  <a:pt x="2401421" y="996015"/>
                  <a:pt x="2432036" y="998253"/>
                </a:cubicBezTo>
                <a:close/>
                <a:moveTo>
                  <a:pt x="8089561" y="966141"/>
                </a:moveTo>
                <a:cubicBezTo>
                  <a:pt x="8121766" y="968197"/>
                  <a:pt x="8131359" y="998346"/>
                  <a:pt x="8166990" y="996975"/>
                </a:cubicBezTo>
                <a:lnTo>
                  <a:pt x="8183435" y="1023698"/>
                </a:lnTo>
                <a:cubicBezTo>
                  <a:pt x="8150782" y="1006827"/>
                  <a:pt x="8119407" y="987590"/>
                  <a:pt x="8089561" y="966141"/>
                </a:cubicBezTo>
                <a:close/>
                <a:moveTo>
                  <a:pt x="2290626" y="958023"/>
                </a:moveTo>
                <a:cubicBezTo>
                  <a:pt x="2278292" y="957253"/>
                  <a:pt x="2255851" y="964704"/>
                  <a:pt x="2239064" y="973869"/>
                </a:cubicBezTo>
                <a:lnTo>
                  <a:pt x="2221421" y="987092"/>
                </a:lnTo>
                <a:lnTo>
                  <a:pt x="2220092" y="986031"/>
                </a:lnTo>
                <a:lnTo>
                  <a:pt x="2220092" y="988087"/>
                </a:lnTo>
                <a:lnTo>
                  <a:pt x="2221421" y="987092"/>
                </a:lnTo>
                <a:lnTo>
                  <a:pt x="2228754" y="992947"/>
                </a:lnTo>
                <a:cubicBezTo>
                  <a:pt x="2246002" y="991341"/>
                  <a:pt x="2284159" y="968730"/>
                  <a:pt x="2299576" y="966160"/>
                </a:cubicBezTo>
                <a:cubicBezTo>
                  <a:pt x="2300433" y="960850"/>
                  <a:pt x="2296793" y="958409"/>
                  <a:pt x="2290626" y="958023"/>
                </a:cubicBezTo>
                <a:close/>
                <a:moveTo>
                  <a:pt x="6029828" y="940122"/>
                </a:moveTo>
                <a:cubicBezTo>
                  <a:pt x="6016994" y="948345"/>
                  <a:pt x="6001142" y="950358"/>
                  <a:pt x="5986660" y="945604"/>
                </a:cubicBezTo>
                <a:cubicBezTo>
                  <a:pt x="5982548" y="957252"/>
                  <a:pt x="5990771" y="988772"/>
                  <a:pt x="5999679" y="988772"/>
                </a:cubicBezTo>
                <a:cubicBezTo>
                  <a:pt x="6025900" y="990065"/>
                  <a:pt x="6051669" y="996101"/>
                  <a:pt x="6075737" y="1006587"/>
                </a:cubicBezTo>
                <a:cubicBezTo>
                  <a:pt x="6085529" y="1010783"/>
                  <a:pt x="6095948" y="1013329"/>
                  <a:pt x="6106571" y="1014125"/>
                </a:cubicBezTo>
                <a:cubicBezTo>
                  <a:pt x="6103838" y="1013825"/>
                  <a:pt x="6101081" y="1013825"/>
                  <a:pt x="6098348" y="1014125"/>
                </a:cubicBezTo>
                <a:lnTo>
                  <a:pt x="6124386" y="1025773"/>
                </a:lnTo>
                <a:cubicBezTo>
                  <a:pt x="6124386" y="1021662"/>
                  <a:pt x="6118905" y="1013439"/>
                  <a:pt x="6124386" y="1013439"/>
                </a:cubicBezTo>
                <a:cubicBezTo>
                  <a:pt x="6151109" y="1022347"/>
                  <a:pt x="6183999" y="1012069"/>
                  <a:pt x="6205241" y="1038792"/>
                </a:cubicBezTo>
                <a:cubicBezTo>
                  <a:pt x="6172351" y="1059348"/>
                  <a:pt x="6157962" y="1018921"/>
                  <a:pt x="6129183" y="1027829"/>
                </a:cubicBezTo>
                <a:lnTo>
                  <a:pt x="6168239" y="1041533"/>
                </a:lnTo>
                <a:lnTo>
                  <a:pt x="6264169" y="1061404"/>
                </a:lnTo>
                <a:cubicBezTo>
                  <a:pt x="6260514" y="1057266"/>
                  <a:pt x="6256372" y="1053585"/>
                  <a:pt x="6251835" y="1050441"/>
                </a:cubicBezTo>
                <a:lnTo>
                  <a:pt x="6299800" y="1040162"/>
                </a:lnTo>
                <a:cubicBezTo>
                  <a:pt x="6318985" y="1055237"/>
                  <a:pt x="6299800" y="1060719"/>
                  <a:pt x="6299800" y="1070312"/>
                </a:cubicBezTo>
                <a:cubicBezTo>
                  <a:pt x="6338171" y="1079219"/>
                  <a:pt x="6376543" y="1086757"/>
                  <a:pt x="6413544" y="1096350"/>
                </a:cubicBezTo>
                <a:cubicBezTo>
                  <a:pt x="6393565" y="1081365"/>
                  <a:pt x="6369871" y="1072124"/>
                  <a:pt x="6345023" y="1069626"/>
                </a:cubicBezTo>
                <a:cubicBezTo>
                  <a:pt x="6374487" y="1055237"/>
                  <a:pt x="6406692" y="1081275"/>
                  <a:pt x="6423822" y="1081275"/>
                </a:cubicBezTo>
                <a:cubicBezTo>
                  <a:pt x="6426281" y="1068649"/>
                  <a:pt x="6423565" y="1055564"/>
                  <a:pt x="6416285" y="1044959"/>
                </a:cubicBezTo>
                <a:cubicBezTo>
                  <a:pt x="6398485" y="1043918"/>
                  <a:pt x="6380639" y="1043918"/>
                  <a:pt x="6362839" y="1044959"/>
                </a:cubicBezTo>
                <a:cubicBezTo>
                  <a:pt x="6379969" y="1040848"/>
                  <a:pt x="6345708" y="1023032"/>
                  <a:pt x="6355301" y="1016180"/>
                </a:cubicBezTo>
                <a:cubicBezTo>
                  <a:pt x="6277873" y="1029884"/>
                  <a:pt x="6192222" y="949030"/>
                  <a:pt x="6140832" y="987401"/>
                </a:cubicBezTo>
                <a:cubicBezTo>
                  <a:pt x="6121645" y="959308"/>
                  <a:pt x="6090811" y="975753"/>
                  <a:pt x="6063403" y="978494"/>
                </a:cubicBezTo>
                <a:cubicBezTo>
                  <a:pt x="6034624" y="962049"/>
                  <a:pt x="6046958" y="954512"/>
                  <a:pt x="6029828" y="940122"/>
                </a:cubicBezTo>
                <a:close/>
                <a:moveTo>
                  <a:pt x="4962960" y="929244"/>
                </a:moveTo>
                <a:cubicBezTo>
                  <a:pt x="4960905" y="928816"/>
                  <a:pt x="4958507" y="928816"/>
                  <a:pt x="4956108" y="930529"/>
                </a:cubicBezTo>
                <a:cubicBezTo>
                  <a:pt x="4951312" y="933955"/>
                  <a:pt x="4951312" y="941493"/>
                  <a:pt x="4951312" y="941493"/>
                </a:cubicBezTo>
                <a:cubicBezTo>
                  <a:pt x="4952682" y="946289"/>
                  <a:pt x="4959533" y="954512"/>
                  <a:pt x="4960905" y="953141"/>
                </a:cubicBezTo>
                <a:cubicBezTo>
                  <a:pt x="4975294" y="946289"/>
                  <a:pt x="4969812" y="930529"/>
                  <a:pt x="4967757" y="930529"/>
                </a:cubicBezTo>
                <a:cubicBezTo>
                  <a:pt x="4966729" y="930529"/>
                  <a:pt x="4965016" y="929673"/>
                  <a:pt x="4962960" y="929244"/>
                </a:cubicBezTo>
                <a:close/>
                <a:moveTo>
                  <a:pt x="2492800" y="922300"/>
                </a:moveTo>
                <a:cubicBezTo>
                  <a:pt x="2500338" y="949708"/>
                  <a:pt x="2385908" y="1012747"/>
                  <a:pt x="2372889" y="995617"/>
                </a:cubicBezTo>
                <a:cubicBezTo>
                  <a:pt x="2417496" y="979728"/>
                  <a:pt x="2458326" y="954763"/>
                  <a:pt x="2492800" y="922300"/>
                </a:cubicBezTo>
                <a:close/>
                <a:moveTo>
                  <a:pt x="8089561" y="918872"/>
                </a:moveTo>
                <a:cubicBezTo>
                  <a:pt x="8127933" y="933261"/>
                  <a:pt x="8116969" y="931206"/>
                  <a:pt x="8127932" y="918872"/>
                </a:cubicBezTo>
                <a:cubicBezTo>
                  <a:pt x="8135104" y="926897"/>
                  <a:pt x="8145268" y="931607"/>
                  <a:pt x="8156026" y="931891"/>
                </a:cubicBezTo>
                <a:lnTo>
                  <a:pt x="8172471" y="959299"/>
                </a:lnTo>
                <a:cubicBezTo>
                  <a:pt x="8143007" y="952447"/>
                  <a:pt x="8107377" y="942854"/>
                  <a:pt x="8101210" y="953132"/>
                </a:cubicBezTo>
                <a:cubicBezTo>
                  <a:pt x="8089561" y="935317"/>
                  <a:pt x="8100525" y="935317"/>
                  <a:pt x="8089561" y="918872"/>
                </a:cubicBezTo>
                <a:close/>
                <a:moveTo>
                  <a:pt x="2892502" y="914809"/>
                </a:moveTo>
                <a:lnTo>
                  <a:pt x="2887442" y="917532"/>
                </a:lnTo>
                <a:lnTo>
                  <a:pt x="2878021" y="919353"/>
                </a:lnTo>
                <a:lnTo>
                  <a:pt x="2877891" y="918195"/>
                </a:lnTo>
                <a:close/>
                <a:moveTo>
                  <a:pt x="7289925" y="878453"/>
                </a:moveTo>
                <a:cubicBezTo>
                  <a:pt x="7241960" y="881879"/>
                  <a:pt x="7329667" y="917510"/>
                  <a:pt x="7310481" y="917510"/>
                </a:cubicBezTo>
                <a:cubicBezTo>
                  <a:pt x="7336586" y="930204"/>
                  <a:pt x="7364593" y="938537"/>
                  <a:pt x="7393391" y="942178"/>
                </a:cubicBezTo>
                <a:cubicBezTo>
                  <a:pt x="7359131" y="920251"/>
                  <a:pt x="7322815" y="902436"/>
                  <a:pt x="7289925" y="878453"/>
                </a:cubicBezTo>
                <a:close/>
                <a:moveTo>
                  <a:pt x="7079566" y="860638"/>
                </a:moveTo>
                <a:cubicBezTo>
                  <a:pt x="7044620" y="862008"/>
                  <a:pt x="7037768" y="875027"/>
                  <a:pt x="6991859" y="870916"/>
                </a:cubicBezTo>
                <a:cubicBezTo>
                  <a:pt x="7003508" y="894898"/>
                  <a:pt x="7028175" y="893528"/>
                  <a:pt x="7044620" y="907917"/>
                </a:cubicBezTo>
                <a:cubicBezTo>
                  <a:pt x="7070658" y="910658"/>
                  <a:pt x="7052843" y="861323"/>
                  <a:pt x="7090529" y="898324"/>
                </a:cubicBezTo>
                <a:cubicBezTo>
                  <a:pt x="7100807" y="899695"/>
                  <a:pt x="7094640" y="895584"/>
                  <a:pt x="7094640" y="890787"/>
                </a:cubicBezTo>
                <a:lnTo>
                  <a:pt x="7115882" y="890102"/>
                </a:lnTo>
                <a:cubicBezTo>
                  <a:pt x="7101590" y="883333"/>
                  <a:pt x="7089135" y="873228"/>
                  <a:pt x="7079566" y="860638"/>
                </a:cubicBezTo>
                <a:close/>
                <a:moveTo>
                  <a:pt x="5240469" y="855842"/>
                </a:moveTo>
                <a:cubicBezTo>
                  <a:pt x="5241518" y="863045"/>
                  <a:pt x="5244344" y="869874"/>
                  <a:pt x="5248691" y="875713"/>
                </a:cubicBezTo>
                <a:cubicBezTo>
                  <a:pt x="5260382" y="888969"/>
                  <a:pt x="5273478" y="900917"/>
                  <a:pt x="5287749" y="911343"/>
                </a:cubicBezTo>
                <a:cubicBezTo>
                  <a:pt x="5289557" y="911713"/>
                  <a:pt x="5291422" y="911713"/>
                  <a:pt x="5293229" y="911343"/>
                </a:cubicBezTo>
                <a:lnTo>
                  <a:pt x="5297341" y="911343"/>
                </a:lnTo>
                <a:cubicBezTo>
                  <a:pt x="5304193" y="911343"/>
                  <a:pt x="5310360" y="906547"/>
                  <a:pt x="5310360" y="896269"/>
                </a:cubicBezTo>
                <a:cubicBezTo>
                  <a:pt x="5310722" y="882778"/>
                  <a:pt x="5310265" y="869277"/>
                  <a:pt x="5308989" y="855842"/>
                </a:cubicBezTo>
                <a:cubicBezTo>
                  <a:pt x="5289119" y="855842"/>
                  <a:pt x="5265137" y="855842"/>
                  <a:pt x="5240469" y="855842"/>
                </a:cubicBezTo>
                <a:close/>
                <a:moveTo>
                  <a:pt x="8011779" y="849063"/>
                </a:moveTo>
                <a:cubicBezTo>
                  <a:pt x="8019785" y="850294"/>
                  <a:pt x="8027338" y="854468"/>
                  <a:pt x="8032690" y="861314"/>
                </a:cubicBezTo>
                <a:cubicBezTo>
                  <a:pt x="7986095" y="870222"/>
                  <a:pt x="8057357" y="867481"/>
                  <a:pt x="8077913" y="900371"/>
                </a:cubicBezTo>
                <a:cubicBezTo>
                  <a:pt x="8049820" y="903797"/>
                  <a:pt x="8053931" y="895575"/>
                  <a:pt x="8011448" y="888723"/>
                </a:cubicBezTo>
                <a:lnTo>
                  <a:pt x="7988151" y="854462"/>
                </a:lnTo>
                <a:cubicBezTo>
                  <a:pt x="7995314" y="849541"/>
                  <a:pt x="8003773" y="847831"/>
                  <a:pt x="8011779" y="849063"/>
                </a:cubicBezTo>
                <a:close/>
                <a:moveTo>
                  <a:pt x="4908144" y="846934"/>
                </a:moveTo>
                <a:cubicBezTo>
                  <a:pt x="4912255" y="872972"/>
                  <a:pt x="4937607" y="890787"/>
                  <a:pt x="4954053" y="882565"/>
                </a:cubicBezTo>
                <a:lnTo>
                  <a:pt x="4954052" y="882565"/>
                </a:lnTo>
                <a:cubicBezTo>
                  <a:pt x="4969790" y="873837"/>
                  <a:pt x="4986036" y="866057"/>
                  <a:pt x="5002702" y="859268"/>
                </a:cubicBezTo>
                <a:cubicBezTo>
                  <a:pt x="4970829" y="858600"/>
                  <a:pt x="4939123" y="854465"/>
                  <a:pt x="4908144" y="846934"/>
                </a:cubicBezTo>
                <a:close/>
                <a:moveTo>
                  <a:pt x="2308478" y="845557"/>
                </a:moveTo>
                <a:cubicBezTo>
                  <a:pt x="2290861" y="877515"/>
                  <a:pt x="2260453" y="900446"/>
                  <a:pt x="2224883" y="908596"/>
                </a:cubicBezTo>
                <a:cubicBezTo>
                  <a:pt x="2247495" y="877762"/>
                  <a:pt x="2281070" y="867484"/>
                  <a:pt x="2308478" y="845557"/>
                </a:cubicBezTo>
                <a:close/>
                <a:moveTo>
                  <a:pt x="7061065" y="814044"/>
                </a:moveTo>
                <a:cubicBezTo>
                  <a:pt x="7077510" y="857897"/>
                  <a:pt x="7178921" y="907232"/>
                  <a:pt x="7247441" y="918195"/>
                </a:cubicBezTo>
                <a:cubicBezTo>
                  <a:pt x="7235108" y="925048"/>
                  <a:pt x="7235793" y="942178"/>
                  <a:pt x="7267998" y="956567"/>
                </a:cubicBezTo>
                <a:cubicBezTo>
                  <a:pt x="7302258" y="944233"/>
                  <a:pt x="7300203" y="957252"/>
                  <a:pt x="7355019" y="989457"/>
                </a:cubicBezTo>
                <a:cubicBezTo>
                  <a:pt x="7388595" y="981235"/>
                  <a:pt x="7422855" y="1002476"/>
                  <a:pt x="7429707" y="989457"/>
                </a:cubicBezTo>
                <a:cubicBezTo>
                  <a:pt x="7413947" y="966845"/>
                  <a:pt x="7359816" y="944919"/>
                  <a:pt x="7378316" y="968216"/>
                </a:cubicBezTo>
                <a:cubicBezTo>
                  <a:pt x="7346112" y="951771"/>
                  <a:pt x="7352964" y="939437"/>
                  <a:pt x="7323500" y="951771"/>
                </a:cubicBezTo>
                <a:cubicBezTo>
                  <a:pt x="7323500" y="944233"/>
                  <a:pt x="7339260" y="944233"/>
                  <a:pt x="7323500" y="929159"/>
                </a:cubicBezTo>
                <a:cubicBezTo>
                  <a:pt x="7286498" y="914084"/>
                  <a:pt x="7283073" y="914084"/>
                  <a:pt x="7270739" y="929159"/>
                </a:cubicBezTo>
                <a:cubicBezTo>
                  <a:pt x="7259090" y="910658"/>
                  <a:pt x="7254294" y="895584"/>
                  <a:pt x="7270739" y="890787"/>
                </a:cubicBezTo>
                <a:cubicBezTo>
                  <a:pt x="7196100" y="880752"/>
                  <a:pt x="7124547" y="854562"/>
                  <a:pt x="7061065" y="814044"/>
                </a:cubicBezTo>
                <a:close/>
                <a:moveTo>
                  <a:pt x="4933496" y="814044"/>
                </a:moveTo>
                <a:lnTo>
                  <a:pt x="4933496" y="814729"/>
                </a:lnTo>
                <a:cubicBezTo>
                  <a:pt x="4926679" y="822548"/>
                  <a:pt x="4917941" y="828452"/>
                  <a:pt x="4908144" y="831859"/>
                </a:cubicBezTo>
                <a:cubicBezTo>
                  <a:pt x="4908476" y="836650"/>
                  <a:pt x="4908476" y="841458"/>
                  <a:pt x="4908144" y="846249"/>
                </a:cubicBezTo>
                <a:cubicBezTo>
                  <a:pt x="4928295" y="850548"/>
                  <a:pt x="4949310" y="847891"/>
                  <a:pt x="4967757" y="838711"/>
                </a:cubicBezTo>
                <a:cubicBezTo>
                  <a:pt x="4933496" y="831859"/>
                  <a:pt x="4958164" y="821581"/>
                  <a:pt x="4933496" y="814044"/>
                </a:cubicBezTo>
                <a:close/>
                <a:moveTo>
                  <a:pt x="5070945" y="811453"/>
                </a:moveTo>
                <a:cubicBezTo>
                  <a:pt x="5042872" y="809205"/>
                  <a:pt x="5013837" y="824493"/>
                  <a:pt x="4985572" y="820896"/>
                </a:cubicBezTo>
                <a:cubicBezTo>
                  <a:pt x="4972553" y="830489"/>
                  <a:pt x="4980090" y="838711"/>
                  <a:pt x="5002017" y="846249"/>
                </a:cubicBezTo>
                <a:cubicBezTo>
                  <a:pt x="5034222" y="833230"/>
                  <a:pt x="5065742" y="838026"/>
                  <a:pt x="5098632" y="820896"/>
                </a:cubicBezTo>
                <a:cubicBezTo>
                  <a:pt x="5089553" y="814901"/>
                  <a:pt x="5080302" y="812203"/>
                  <a:pt x="5070945" y="811453"/>
                </a:cubicBezTo>
                <a:close/>
                <a:moveTo>
                  <a:pt x="3225977" y="784580"/>
                </a:moveTo>
                <a:cubicBezTo>
                  <a:pt x="3192402" y="783895"/>
                  <a:pt x="3165679" y="805821"/>
                  <a:pt x="3128677" y="797599"/>
                </a:cubicBezTo>
                <a:lnTo>
                  <a:pt x="3128677" y="793488"/>
                </a:lnTo>
                <a:cubicBezTo>
                  <a:pt x="3114813" y="816156"/>
                  <a:pt x="3097471" y="836504"/>
                  <a:pt x="3077288" y="853786"/>
                </a:cubicBezTo>
                <a:cubicBezTo>
                  <a:pt x="3099899" y="860638"/>
                  <a:pt x="3114288" y="842823"/>
                  <a:pt x="3136215" y="846934"/>
                </a:cubicBezTo>
                <a:cubicBezTo>
                  <a:pt x="3157457" y="803766"/>
                  <a:pt x="3198569" y="814044"/>
                  <a:pt x="3225977" y="784580"/>
                </a:cubicBezTo>
                <a:close/>
                <a:moveTo>
                  <a:pt x="2923109" y="769500"/>
                </a:moveTo>
                <a:cubicBezTo>
                  <a:pt x="2898259" y="791869"/>
                  <a:pt x="2867637" y="806824"/>
                  <a:pt x="2834717" y="812668"/>
                </a:cubicBezTo>
                <a:cubicBezTo>
                  <a:pt x="2859745" y="790566"/>
                  <a:pt x="2890289" y="775649"/>
                  <a:pt x="2923109" y="769500"/>
                </a:cubicBezTo>
                <a:close/>
                <a:moveTo>
                  <a:pt x="6915116" y="751005"/>
                </a:moveTo>
                <a:lnTo>
                  <a:pt x="6915116" y="753746"/>
                </a:lnTo>
                <a:cubicBezTo>
                  <a:pt x="6888393" y="749634"/>
                  <a:pt x="6920598" y="771561"/>
                  <a:pt x="6902097" y="776359"/>
                </a:cubicBezTo>
                <a:cubicBezTo>
                  <a:pt x="6941154" y="794858"/>
                  <a:pt x="6948691" y="776359"/>
                  <a:pt x="6983637" y="776359"/>
                </a:cubicBezTo>
                <a:cubicBezTo>
                  <a:pt x="6962395" y="766079"/>
                  <a:pt x="6937728" y="761283"/>
                  <a:pt x="6915116" y="751005"/>
                </a:cubicBezTo>
                <a:close/>
                <a:moveTo>
                  <a:pt x="7274437" y="744435"/>
                </a:moveTo>
                <a:cubicBezTo>
                  <a:pt x="7270771" y="744453"/>
                  <a:pt x="7268255" y="745009"/>
                  <a:pt x="7267313" y="746208"/>
                </a:cubicBezTo>
                <a:cubicBezTo>
                  <a:pt x="7287527" y="752033"/>
                  <a:pt x="7305171" y="759742"/>
                  <a:pt x="7322558" y="767365"/>
                </a:cubicBezTo>
                <a:lnTo>
                  <a:pt x="7374746" y="787424"/>
                </a:lnTo>
                <a:lnTo>
                  <a:pt x="7374890" y="788006"/>
                </a:lnTo>
                <a:lnTo>
                  <a:pt x="7376261" y="788006"/>
                </a:lnTo>
                <a:lnTo>
                  <a:pt x="7374746" y="787424"/>
                </a:lnTo>
                <a:lnTo>
                  <a:pt x="7372938" y="780112"/>
                </a:lnTo>
                <a:cubicBezTo>
                  <a:pt x="7359809" y="763643"/>
                  <a:pt x="7296430" y="744331"/>
                  <a:pt x="7274437" y="744435"/>
                </a:cubicBezTo>
                <a:close/>
                <a:moveTo>
                  <a:pt x="3830330" y="737986"/>
                </a:moveTo>
                <a:cubicBezTo>
                  <a:pt x="3812866" y="734425"/>
                  <a:pt x="3794730" y="738959"/>
                  <a:pt x="3780996" y="750320"/>
                </a:cubicBezTo>
                <a:cubicBezTo>
                  <a:pt x="3786465" y="751050"/>
                  <a:pt x="3791656" y="753173"/>
                  <a:pt x="3796070" y="756487"/>
                </a:cubicBezTo>
                <a:cubicBezTo>
                  <a:pt x="3806504" y="756844"/>
                  <a:pt x="3816793" y="753973"/>
                  <a:pt x="3825535" y="748264"/>
                </a:cubicBezTo>
                <a:close/>
                <a:moveTo>
                  <a:pt x="6911005" y="720171"/>
                </a:moveTo>
                <a:cubicBezTo>
                  <a:pt x="6941154" y="759227"/>
                  <a:pt x="6993915" y="749634"/>
                  <a:pt x="7030231" y="774302"/>
                </a:cubicBezTo>
                <a:cubicBezTo>
                  <a:pt x="7042565" y="771561"/>
                  <a:pt x="7022009" y="755116"/>
                  <a:pt x="7013786" y="743468"/>
                </a:cubicBezTo>
                <a:lnTo>
                  <a:pt x="7011045" y="743468"/>
                </a:lnTo>
                <a:cubicBezTo>
                  <a:pt x="6976785" y="753746"/>
                  <a:pt x="6959654" y="723597"/>
                  <a:pt x="6911005" y="720171"/>
                </a:cubicBezTo>
                <a:close/>
                <a:moveTo>
                  <a:pt x="7552359" y="718800"/>
                </a:moveTo>
                <a:cubicBezTo>
                  <a:pt x="7567434" y="744153"/>
                  <a:pt x="7601009" y="740042"/>
                  <a:pt x="7612657" y="770192"/>
                </a:cubicBezTo>
                <a:cubicBezTo>
                  <a:pt x="7640066" y="775672"/>
                  <a:pt x="7653770" y="772931"/>
                  <a:pt x="7661307" y="766765"/>
                </a:cubicBezTo>
                <a:cubicBezTo>
                  <a:pt x="7620195" y="740042"/>
                  <a:pt x="7591416" y="748949"/>
                  <a:pt x="7574286" y="718800"/>
                </a:cubicBezTo>
                <a:close/>
                <a:moveTo>
                  <a:pt x="6373035" y="706107"/>
                </a:moveTo>
                <a:cubicBezTo>
                  <a:pt x="6361997" y="704090"/>
                  <a:pt x="6350416" y="705047"/>
                  <a:pt x="6339541" y="709207"/>
                </a:cubicBezTo>
                <a:lnTo>
                  <a:pt x="6362153" y="728393"/>
                </a:lnTo>
                <a:lnTo>
                  <a:pt x="6403266" y="720856"/>
                </a:lnTo>
                <a:cubicBezTo>
                  <a:pt x="6394566" y="713117"/>
                  <a:pt x="6384072" y="708125"/>
                  <a:pt x="6373035" y="706107"/>
                </a:cubicBezTo>
                <a:close/>
                <a:moveTo>
                  <a:pt x="7445466" y="667410"/>
                </a:moveTo>
                <a:cubicBezTo>
                  <a:pt x="7458450" y="678776"/>
                  <a:pt x="7473291" y="687567"/>
                  <a:pt x="7489200" y="693490"/>
                </a:cubicBezTo>
                <a:lnTo>
                  <a:pt x="7536175" y="701796"/>
                </a:lnTo>
                <a:lnTo>
                  <a:pt x="7537284" y="702355"/>
                </a:lnTo>
                <a:lnTo>
                  <a:pt x="7539340" y="702355"/>
                </a:lnTo>
                <a:lnTo>
                  <a:pt x="7536175" y="701796"/>
                </a:lnTo>
                <a:lnTo>
                  <a:pt x="7493195" y="680103"/>
                </a:lnTo>
                <a:cubicBezTo>
                  <a:pt x="7477809" y="674247"/>
                  <a:pt x="7461816" y="669985"/>
                  <a:pt x="7445466" y="667410"/>
                </a:cubicBezTo>
                <a:close/>
                <a:moveTo>
                  <a:pt x="6783557" y="665097"/>
                </a:moveTo>
                <a:cubicBezTo>
                  <a:pt x="6769167" y="664841"/>
                  <a:pt x="6757518" y="666725"/>
                  <a:pt x="6757518" y="671522"/>
                </a:cubicBezTo>
                <a:cubicBezTo>
                  <a:pt x="6779445" y="681115"/>
                  <a:pt x="6802056" y="692763"/>
                  <a:pt x="6826039" y="700300"/>
                </a:cubicBezTo>
                <a:lnTo>
                  <a:pt x="6867152" y="700300"/>
                </a:lnTo>
                <a:lnTo>
                  <a:pt x="6867152" y="699615"/>
                </a:lnTo>
                <a:cubicBezTo>
                  <a:pt x="6852077" y="685225"/>
                  <a:pt x="6808224" y="677689"/>
                  <a:pt x="6826039" y="671522"/>
                </a:cubicBezTo>
                <a:cubicBezTo>
                  <a:pt x="6815076" y="667753"/>
                  <a:pt x="6797946" y="665354"/>
                  <a:pt x="6783557" y="665097"/>
                </a:cubicBezTo>
                <a:close/>
                <a:moveTo>
                  <a:pt x="3198561" y="663978"/>
                </a:moveTo>
                <a:cubicBezTo>
                  <a:pt x="3212951" y="666034"/>
                  <a:pt x="3239674" y="662608"/>
                  <a:pt x="3232136" y="673571"/>
                </a:cubicBezTo>
                <a:cubicBezTo>
                  <a:pt x="3208840" y="674941"/>
                  <a:pt x="3191024" y="696183"/>
                  <a:pt x="3167727" y="696183"/>
                </a:cubicBezTo>
                <a:close/>
                <a:moveTo>
                  <a:pt x="3530894" y="662614"/>
                </a:moveTo>
                <a:cubicBezTo>
                  <a:pt x="3495497" y="670868"/>
                  <a:pt x="3462156" y="686256"/>
                  <a:pt x="3432909" y="707838"/>
                </a:cubicBezTo>
                <a:cubicBezTo>
                  <a:pt x="3469915" y="708606"/>
                  <a:pt x="3505516" y="693669"/>
                  <a:pt x="3530894" y="666725"/>
                </a:cubicBezTo>
                <a:close/>
                <a:moveTo>
                  <a:pt x="2951209" y="645484"/>
                </a:moveTo>
                <a:cubicBezTo>
                  <a:pt x="2931681" y="645484"/>
                  <a:pt x="2915578" y="655076"/>
                  <a:pt x="2900932" y="668438"/>
                </a:cubicBezTo>
                <a:lnTo>
                  <a:pt x="2860648" y="712626"/>
                </a:lnTo>
                <a:lnTo>
                  <a:pt x="2859391" y="713319"/>
                </a:lnTo>
                <a:lnTo>
                  <a:pt x="2859391" y="714004"/>
                </a:lnTo>
                <a:lnTo>
                  <a:pt x="2860648" y="712626"/>
                </a:lnTo>
                <a:lnTo>
                  <a:pt x="2909821" y="685521"/>
                </a:lnTo>
                <a:cubicBezTo>
                  <a:pt x="2925260" y="674115"/>
                  <a:pt x="2939192" y="660669"/>
                  <a:pt x="2951209" y="645484"/>
                </a:cubicBezTo>
                <a:close/>
                <a:moveTo>
                  <a:pt x="7686659" y="635883"/>
                </a:moveTo>
                <a:cubicBezTo>
                  <a:pt x="7718345" y="673334"/>
                  <a:pt x="7762764" y="697740"/>
                  <a:pt x="7811367" y="704404"/>
                </a:cubicBezTo>
                <a:cubicBezTo>
                  <a:pt x="7822330" y="729756"/>
                  <a:pt x="7845627" y="737293"/>
                  <a:pt x="7865498" y="749626"/>
                </a:cubicBezTo>
                <a:cubicBezTo>
                  <a:pt x="7812052" y="746886"/>
                  <a:pt x="7794236" y="697552"/>
                  <a:pt x="7743531" y="697552"/>
                </a:cubicBezTo>
                <a:cubicBezTo>
                  <a:pt x="7740105" y="708515"/>
                  <a:pt x="7746957" y="716738"/>
                  <a:pt x="7768884" y="731126"/>
                </a:cubicBezTo>
                <a:cubicBezTo>
                  <a:pt x="7736282" y="739598"/>
                  <a:pt x="7701629" y="730219"/>
                  <a:pt x="7677751" y="706459"/>
                </a:cubicBezTo>
                <a:cubicBezTo>
                  <a:pt x="7693511" y="703033"/>
                  <a:pt x="7742846" y="735238"/>
                  <a:pt x="7733938" y="710571"/>
                </a:cubicBezTo>
                <a:cubicBezTo>
                  <a:pt x="7697622" y="671513"/>
                  <a:pt x="7681177" y="705774"/>
                  <a:pt x="7651713" y="671513"/>
                </a:cubicBezTo>
                <a:cubicBezTo>
                  <a:pt x="7709956" y="683848"/>
                  <a:pt x="7677751" y="648902"/>
                  <a:pt x="7686659" y="635883"/>
                </a:cubicBezTo>
                <a:close/>
                <a:moveTo>
                  <a:pt x="3930370" y="626983"/>
                </a:moveTo>
                <a:cubicBezTo>
                  <a:pt x="3880350" y="633835"/>
                  <a:pt x="3835812" y="666725"/>
                  <a:pt x="3784422" y="666725"/>
                </a:cubicBezTo>
                <a:lnTo>
                  <a:pt x="3784422" y="663983"/>
                </a:lnTo>
                <a:cubicBezTo>
                  <a:pt x="3762494" y="679743"/>
                  <a:pt x="3754957" y="691392"/>
                  <a:pt x="3753588" y="703727"/>
                </a:cubicBezTo>
                <a:cubicBezTo>
                  <a:pt x="3779625" y="707838"/>
                  <a:pt x="3772088" y="700300"/>
                  <a:pt x="3779625" y="690707"/>
                </a:cubicBezTo>
                <a:cubicBezTo>
                  <a:pt x="3846090" y="666040"/>
                  <a:pt x="3906389" y="666725"/>
                  <a:pt x="3930370" y="626983"/>
                </a:cubicBezTo>
                <a:close/>
                <a:moveTo>
                  <a:pt x="7481098" y="607112"/>
                </a:moveTo>
                <a:cubicBezTo>
                  <a:pt x="7468764" y="616705"/>
                  <a:pt x="7451634" y="621502"/>
                  <a:pt x="7468078" y="645484"/>
                </a:cubicBezTo>
                <a:cubicBezTo>
                  <a:pt x="7511247" y="653706"/>
                  <a:pt x="7492061" y="631780"/>
                  <a:pt x="7511247" y="631780"/>
                </a:cubicBezTo>
                <a:cubicBezTo>
                  <a:pt x="7550304" y="644799"/>
                  <a:pt x="7484524" y="648225"/>
                  <a:pt x="7528377" y="679058"/>
                </a:cubicBezTo>
                <a:cubicBezTo>
                  <a:pt x="7569489" y="696874"/>
                  <a:pt x="7570175" y="663983"/>
                  <a:pt x="7618139" y="685225"/>
                </a:cubicBezTo>
                <a:cubicBezTo>
                  <a:pt x="7585934" y="640002"/>
                  <a:pt x="7526321" y="635206"/>
                  <a:pt x="7481098" y="607112"/>
                </a:cubicBezTo>
                <a:close/>
                <a:moveTo>
                  <a:pt x="3353221" y="601336"/>
                </a:moveTo>
                <a:cubicBezTo>
                  <a:pt x="3359761" y="600681"/>
                  <a:pt x="3365600" y="600728"/>
                  <a:pt x="3369832" y="601442"/>
                </a:cubicBezTo>
                <a:cubicBezTo>
                  <a:pt x="3375474" y="602395"/>
                  <a:pt x="3378258" y="604536"/>
                  <a:pt x="3376031" y="607791"/>
                </a:cubicBezTo>
                <a:cubicBezTo>
                  <a:pt x="3349308" y="608476"/>
                  <a:pt x="3328752" y="633144"/>
                  <a:pt x="3299973" y="626977"/>
                </a:cubicBezTo>
                <a:cubicBezTo>
                  <a:pt x="3307681" y="611560"/>
                  <a:pt x="3333602" y="603297"/>
                  <a:pt x="3353221" y="601336"/>
                </a:cubicBezTo>
                <a:close/>
                <a:moveTo>
                  <a:pt x="4068097" y="593408"/>
                </a:moveTo>
                <a:cubicBezTo>
                  <a:pt x="4043641" y="600947"/>
                  <a:pt x="4020519" y="612276"/>
                  <a:pt x="3999576" y="626983"/>
                </a:cubicBezTo>
                <a:cubicBezTo>
                  <a:pt x="4001632" y="633835"/>
                  <a:pt x="4012595" y="638632"/>
                  <a:pt x="4030411" y="642058"/>
                </a:cubicBezTo>
                <a:cubicBezTo>
                  <a:pt x="4062615" y="613279"/>
                  <a:pt x="4075635" y="617390"/>
                  <a:pt x="4094821" y="631095"/>
                </a:cubicBezTo>
                <a:lnTo>
                  <a:pt x="4111265" y="616705"/>
                </a:lnTo>
                <a:lnTo>
                  <a:pt x="4099617" y="612594"/>
                </a:lnTo>
                <a:cubicBezTo>
                  <a:pt x="4096623" y="609027"/>
                  <a:pt x="4096623" y="603827"/>
                  <a:pt x="4099617" y="600260"/>
                </a:cubicBezTo>
                <a:cubicBezTo>
                  <a:pt x="4088715" y="600517"/>
                  <a:pt x="4077909" y="598168"/>
                  <a:pt x="4068097" y="593408"/>
                </a:cubicBezTo>
                <a:close/>
                <a:moveTo>
                  <a:pt x="7307740" y="592723"/>
                </a:moveTo>
                <a:cubicBezTo>
                  <a:pt x="7325556" y="616705"/>
                  <a:pt x="7357075" y="613964"/>
                  <a:pt x="7376261" y="633150"/>
                </a:cubicBezTo>
                <a:cubicBezTo>
                  <a:pt x="7389279" y="632465"/>
                  <a:pt x="7357760" y="610538"/>
                  <a:pt x="7376261" y="610538"/>
                </a:cubicBezTo>
                <a:cubicBezTo>
                  <a:pt x="7357143" y="594829"/>
                  <a:pt x="7332088" y="588315"/>
                  <a:pt x="7307740" y="592723"/>
                </a:cubicBezTo>
                <a:close/>
                <a:moveTo>
                  <a:pt x="6193592" y="583815"/>
                </a:moveTo>
                <a:cubicBezTo>
                  <a:pt x="6189481" y="586556"/>
                  <a:pt x="6173036" y="607797"/>
                  <a:pt x="6151795" y="592723"/>
                </a:cubicBezTo>
                <a:cubicBezTo>
                  <a:pt x="6135350" y="611223"/>
                  <a:pt x="6201130" y="616705"/>
                  <a:pt x="6224426" y="607797"/>
                </a:cubicBezTo>
                <a:close/>
                <a:moveTo>
                  <a:pt x="3775513" y="570796"/>
                </a:moveTo>
                <a:cubicBezTo>
                  <a:pt x="3739884" y="592723"/>
                  <a:pt x="3796755" y="585186"/>
                  <a:pt x="3772088" y="606427"/>
                </a:cubicBezTo>
                <a:cubicBezTo>
                  <a:pt x="3808403" y="602316"/>
                  <a:pt x="3817312" y="569426"/>
                  <a:pt x="3775513" y="573537"/>
                </a:cubicBezTo>
                <a:close/>
                <a:moveTo>
                  <a:pt x="3861167" y="565254"/>
                </a:moveTo>
                <a:cubicBezTo>
                  <a:pt x="3842011" y="566602"/>
                  <a:pt x="3816284" y="573708"/>
                  <a:pt x="3807033" y="584500"/>
                </a:cubicBezTo>
                <a:cubicBezTo>
                  <a:pt x="3834441" y="593408"/>
                  <a:pt x="3856368" y="573537"/>
                  <a:pt x="3883091" y="573537"/>
                </a:cubicBezTo>
                <a:cubicBezTo>
                  <a:pt x="3885318" y="569597"/>
                  <a:pt x="3882706" y="567113"/>
                  <a:pt x="3877278" y="565903"/>
                </a:cubicBezTo>
                <a:cubicBezTo>
                  <a:pt x="3873207" y="564996"/>
                  <a:pt x="3867552" y="564805"/>
                  <a:pt x="3861167" y="565254"/>
                </a:cubicBezTo>
                <a:close/>
                <a:moveTo>
                  <a:pt x="6486861" y="558462"/>
                </a:moveTo>
                <a:cubicBezTo>
                  <a:pt x="6470416" y="579704"/>
                  <a:pt x="6544419" y="580389"/>
                  <a:pt x="6567716" y="585186"/>
                </a:cubicBezTo>
                <a:cubicBezTo>
                  <a:pt x="6545104" y="564629"/>
                  <a:pt x="6512214" y="571481"/>
                  <a:pt x="6486861" y="559148"/>
                </a:cubicBezTo>
                <a:close/>
                <a:moveTo>
                  <a:pt x="6389562" y="551610"/>
                </a:moveTo>
                <a:cubicBezTo>
                  <a:pt x="6337855" y="567527"/>
                  <a:pt x="6284537" y="577639"/>
                  <a:pt x="6230594" y="581760"/>
                </a:cubicBezTo>
                <a:cubicBezTo>
                  <a:pt x="6262113" y="609168"/>
                  <a:pt x="6304596" y="571481"/>
                  <a:pt x="6299114" y="605742"/>
                </a:cubicBezTo>
                <a:cubicBezTo>
                  <a:pt x="6324839" y="606163"/>
                  <a:pt x="6349610" y="596007"/>
                  <a:pt x="6367635" y="577648"/>
                </a:cubicBezTo>
                <a:cubicBezTo>
                  <a:pt x="6440939" y="582274"/>
                  <a:pt x="6511778" y="605888"/>
                  <a:pt x="6573197" y="646168"/>
                </a:cubicBezTo>
                <a:lnTo>
                  <a:pt x="6625273" y="639317"/>
                </a:lnTo>
                <a:cubicBezTo>
                  <a:pt x="6658163" y="657131"/>
                  <a:pt x="6671867" y="717430"/>
                  <a:pt x="6744499" y="717430"/>
                </a:cubicBezTo>
                <a:cubicBezTo>
                  <a:pt x="6733019" y="706457"/>
                  <a:pt x="6717889" y="700113"/>
                  <a:pt x="6702016" y="699615"/>
                </a:cubicBezTo>
                <a:cubicBezTo>
                  <a:pt x="6693794" y="672207"/>
                  <a:pt x="6745185" y="689337"/>
                  <a:pt x="6783556" y="705782"/>
                </a:cubicBezTo>
                <a:lnTo>
                  <a:pt x="6800001" y="701671"/>
                </a:lnTo>
                <a:cubicBezTo>
                  <a:pt x="6769167" y="677689"/>
                  <a:pt x="6704757" y="656447"/>
                  <a:pt x="6691739" y="677689"/>
                </a:cubicBezTo>
                <a:cubicBezTo>
                  <a:pt x="6660904" y="645484"/>
                  <a:pt x="6741073" y="635206"/>
                  <a:pt x="6780815" y="659873"/>
                </a:cubicBezTo>
                <a:cubicBezTo>
                  <a:pt x="6787667" y="633150"/>
                  <a:pt x="6696535" y="635206"/>
                  <a:pt x="6668441" y="611223"/>
                </a:cubicBezTo>
                <a:cubicBezTo>
                  <a:pt x="6654737" y="618761"/>
                  <a:pt x="6680775" y="624242"/>
                  <a:pt x="6691053" y="631780"/>
                </a:cubicBezTo>
                <a:cubicBezTo>
                  <a:pt x="6651996" y="634521"/>
                  <a:pt x="6621162" y="621502"/>
                  <a:pt x="6583476" y="621502"/>
                </a:cubicBezTo>
                <a:cubicBezTo>
                  <a:pt x="6565660" y="608483"/>
                  <a:pt x="6617736" y="613964"/>
                  <a:pt x="6629384" y="608483"/>
                </a:cubicBezTo>
                <a:cubicBezTo>
                  <a:pt x="6554697" y="587926"/>
                  <a:pt x="6436156" y="603686"/>
                  <a:pt x="6389562" y="551610"/>
                </a:cubicBezTo>
                <a:close/>
                <a:moveTo>
                  <a:pt x="6109344" y="537017"/>
                </a:moveTo>
                <a:cubicBezTo>
                  <a:pt x="6102631" y="535336"/>
                  <a:pt x="6093723" y="535508"/>
                  <a:pt x="6080533" y="538591"/>
                </a:cubicBezTo>
                <a:cubicBezTo>
                  <a:pt x="6078477" y="555036"/>
                  <a:pt x="6134664" y="574222"/>
                  <a:pt x="6166869" y="573537"/>
                </a:cubicBezTo>
                <a:cubicBezTo>
                  <a:pt x="6129868" y="563773"/>
                  <a:pt x="6129483" y="542060"/>
                  <a:pt x="6109344" y="537017"/>
                </a:cubicBezTo>
                <a:close/>
                <a:moveTo>
                  <a:pt x="3196513" y="531054"/>
                </a:moveTo>
                <a:cubicBezTo>
                  <a:pt x="3159015" y="531807"/>
                  <a:pt x="3122378" y="542443"/>
                  <a:pt x="3090306" y="561888"/>
                </a:cubicBezTo>
                <a:cubicBezTo>
                  <a:pt x="3086194" y="589982"/>
                  <a:pt x="3148549" y="538591"/>
                  <a:pt x="3169790" y="547499"/>
                </a:cubicBezTo>
                <a:cubicBezTo>
                  <a:pt x="3191031" y="556407"/>
                  <a:pt x="3132789" y="581760"/>
                  <a:pt x="3122510" y="596149"/>
                </a:cubicBezTo>
                <a:lnTo>
                  <a:pt x="3125251" y="596149"/>
                </a:lnTo>
                <a:cubicBezTo>
                  <a:pt x="3157370" y="587095"/>
                  <a:pt x="3186932" y="570671"/>
                  <a:pt x="3211587" y="548184"/>
                </a:cubicBezTo>
                <a:cubicBezTo>
                  <a:pt x="3188290" y="550240"/>
                  <a:pt x="3180753" y="546129"/>
                  <a:pt x="3196513" y="531054"/>
                </a:cubicBezTo>
                <a:close/>
                <a:moveTo>
                  <a:pt x="4681339" y="528313"/>
                </a:moveTo>
                <a:lnTo>
                  <a:pt x="4681339" y="548184"/>
                </a:lnTo>
                <a:cubicBezTo>
                  <a:pt x="4694102" y="547792"/>
                  <a:pt x="4706379" y="543218"/>
                  <a:pt x="4716286" y="535165"/>
                </a:cubicBezTo>
                <a:cubicBezTo>
                  <a:pt x="4705206" y="530588"/>
                  <a:pt x="4693328" y="528259"/>
                  <a:pt x="4681339" y="528313"/>
                </a:cubicBezTo>
                <a:close/>
                <a:moveTo>
                  <a:pt x="7028690" y="525572"/>
                </a:moveTo>
                <a:cubicBezTo>
                  <a:pt x="7015328" y="526600"/>
                  <a:pt x="7001110" y="529684"/>
                  <a:pt x="6989118" y="529684"/>
                </a:cubicBezTo>
                <a:cubicBezTo>
                  <a:pt x="7006934" y="548184"/>
                  <a:pt x="7057639" y="548184"/>
                  <a:pt x="7063121" y="533795"/>
                </a:cubicBezTo>
                <a:cubicBezTo>
                  <a:pt x="7054556" y="525572"/>
                  <a:pt x="7042051" y="524544"/>
                  <a:pt x="7028690" y="525572"/>
                </a:cubicBezTo>
                <a:close/>
                <a:moveTo>
                  <a:pt x="3504841" y="518705"/>
                </a:moveTo>
                <a:cubicBezTo>
                  <a:pt x="3528137" y="537205"/>
                  <a:pt x="3560341" y="552965"/>
                  <a:pt x="3569250" y="576262"/>
                </a:cubicBezTo>
                <a:cubicBezTo>
                  <a:pt x="3539786" y="575577"/>
                  <a:pt x="3463728" y="586541"/>
                  <a:pt x="3463728" y="557077"/>
                </a:cubicBezTo>
                <a:cubicBezTo>
                  <a:pt x="3430837" y="562558"/>
                  <a:pt x="3353409" y="596133"/>
                  <a:pt x="3347928" y="581059"/>
                </a:cubicBezTo>
                <a:cubicBezTo>
                  <a:pt x="3374650" y="578318"/>
                  <a:pt x="3382872" y="570780"/>
                  <a:pt x="3382872" y="559132"/>
                </a:cubicBezTo>
                <a:cubicBezTo>
                  <a:pt x="3444541" y="533779"/>
                  <a:pt x="3508952" y="563929"/>
                  <a:pt x="3504841" y="518705"/>
                </a:cubicBezTo>
                <a:close/>
                <a:moveTo>
                  <a:pt x="3051351" y="517500"/>
                </a:moveTo>
                <a:cubicBezTo>
                  <a:pt x="3012492" y="519298"/>
                  <a:pt x="2978617" y="572508"/>
                  <a:pt x="2925856" y="603686"/>
                </a:cubicBezTo>
                <a:cubicBezTo>
                  <a:pt x="2966283" y="598890"/>
                  <a:pt x="2985469" y="579704"/>
                  <a:pt x="3008081" y="594093"/>
                </a:cubicBezTo>
                <a:cubicBezTo>
                  <a:pt x="3027267" y="566000"/>
                  <a:pt x="3014933" y="548184"/>
                  <a:pt x="3068380" y="520091"/>
                </a:cubicBezTo>
                <a:cubicBezTo>
                  <a:pt x="3062555" y="518035"/>
                  <a:pt x="3056902" y="517243"/>
                  <a:pt x="3051351" y="517500"/>
                </a:cubicBezTo>
                <a:close/>
                <a:moveTo>
                  <a:pt x="7137123" y="513924"/>
                </a:moveTo>
                <a:cubicBezTo>
                  <a:pt x="7190094" y="540963"/>
                  <a:pt x="7245074" y="563872"/>
                  <a:pt x="7301573" y="582445"/>
                </a:cubicBezTo>
                <a:cubicBezTo>
                  <a:pt x="7261831" y="553666"/>
                  <a:pt x="7211126" y="543388"/>
                  <a:pt x="7170699" y="513924"/>
                </a:cubicBezTo>
                <a:close/>
                <a:moveTo>
                  <a:pt x="3783719" y="513907"/>
                </a:moveTo>
                <a:cubicBezTo>
                  <a:pt x="3757681" y="539260"/>
                  <a:pt x="3850869" y="506371"/>
                  <a:pt x="3826202" y="529667"/>
                </a:cubicBezTo>
                <a:cubicBezTo>
                  <a:pt x="3780293" y="532408"/>
                  <a:pt x="3690531" y="570779"/>
                  <a:pt x="3674086" y="557075"/>
                </a:cubicBezTo>
                <a:cubicBezTo>
                  <a:pt x="3713688" y="552170"/>
                  <a:pt x="3751404" y="537320"/>
                  <a:pt x="3783719" y="513907"/>
                </a:cubicBezTo>
                <a:close/>
                <a:moveTo>
                  <a:pt x="4292682" y="511655"/>
                </a:moveTo>
                <a:cubicBezTo>
                  <a:pt x="4282997" y="510386"/>
                  <a:pt x="4273139" y="510445"/>
                  <a:pt x="4263381" y="511868"/>
                </a:cubicBezTo>
                <a:lnTo>
                  <a:pt x="4257900" y="513924"/>
                </a:lnTo>
                <a:cubicBezTo>
                  <a:pt x="4232547" y="533795"/>
                  <a:pt x="4291475" y="548184"/>
                  <a:pt x="4320940" y="519406"/>
                </a:cubicBezTo>
                <a:cubicBezTo>
                  <a:pt x="4311878" y="515519"/>
                  <a:pt x="4302367" y="512923"/>
                  <a:pt x="4292682" y="511655"/>
                </a:cubicBezTo>
                <a:close/>
                <a:moveTo>
                  <a:pt x="3105413" y="503603"/>
                </a:moveTo>
                <a:cubicBezTo>
                  <a:pt x="3100070" y="502789"/>
                  <a:pt x="3092875" y="502789"/>
                  <a:pt x="3082084" y="504331"/>
                </a:cubicBezTo>
                <a:cubicBezTo>
                  <a:pt x="3062897" y="528313"/>
                  <a:pt x="3089620" y="532425"/>
                  <a:pt x="3076602" y="553666"/>
                </a:cubicBezTo>
                <a:lnTo>
                  <a:pt x="3079343" y="553666"/>
                </a:lnTo>
                <a:cubicBezTo>
                  <a:pt x="3105222" y="544341"/>
                  <a:pt x="3129322" y="530669"/>
                  <a:pt x="3150604" y="513239"/>
                </a:cubicBezTo>
                <a:cubicBezTo>
                  <a:pt x="3120798" y="515808"/>
                  <a:pt x="3121440" y="506044"/>
                  <a:pt x="3105413" y="503603"/>
                </a:cubicBezTo>
                <a:close/>
                <a:moveTo>
                  <a:pt x="6239501" y="494738"/>
                </a:moveTo>
                <a:cubicBezTo>
                  <a:pt x="6224426" y="515294"/>
                  <a:pt x="6295688" y="522146"/>
                  <a:pt x="6321041" y="516665"/>
                </a:cubicBezTo>
                <a:cubicBezTo>
                  <a:pt x="6295688" y="502961"/>
                  <a:pt x="6264854" y="507757"/>
                  <a:pt x="6239501" y="494738"/>
                </a:cubicBezTo>
                <a:close/>
                <a:moveTo>
                  <a:pt x="3640510" y="494036"/>
                </a:moveTo>
                <a:cubicBezTo>
                  <a:pt x="3654215" y="497462"/>
                  <a:pt x="3681623" y="496092"/>
                  <a:pt x="3672715" y="507055"/>
                </a:cubicBezTo>
                <a:cubicBezTo>
                  <a:pt x="3609676" y="502258"/>
                  <a:pt x="3631603" y="526241"/>
                  <a:pt x="3648048" y="526241"/>
                </a:cubicBezTo>
                <a:cubicBezTo>
                  <a:pt x="3630918" y="526241"/>
                  <a:pt x="3616528" y="536519"/>
                  <a:pt x="3600083" y="536519"/>
                </a:cubicBezTo>
                <a:cubicBezTo>
                  <a:pt x="3606250" y="526926"/>
                  <a:pt x="3604194" y="518018"/>
                  <a:pt x="3585694" y="518018"/>
                </a:cubicBezTo>
                <a:cubicBezTo>
                  <a:pt x="3572675" y="531722"/>
                  <a:pt x="3530192" y="540630"/>
                  <a:pt x="3565138" y="518018"/>
                </a:cubicBezTo>
                <a:cubicBezTo>
                  <a:pt x="3592438" y="520246"/>
                  <a:pt x="3619517" y="511630"/>
                  <a:pt x="3640510" y="494036"/>
                </a:cubicBezTo>
                <a:close/>
                <a:moveTo>
                  <a:pt x="5809876" y="491997"/>
                </a:moveTo>
                <a:lnTo>
                  <a:pt x="5812911" y="493294"/>
                </a:lnTo>
                <a:lnTo>
                  <a:pt x="5806940" y="502629"/>
                </a:lnTo>
                <a:cubicBezTo>
                  <a:pt x="5804523" y="522264"/>
                  <a:pt x="5882765" y="518292"/>
                  <a:pt x="5908546" y="520091"/>
                </a:cubicBezTo>
                <a:cubicBezTo>
                  <a:pt x="5913685" y="506215"/>
                  <a:pt x="5869104" y="510069"/>
                  <a:pt x="5836374" y="503324"/>
                </a:cubicBezTo>
                <a:lnTo>
                  <a:pt x="5812911" y="493294"/>
                </a:lnTo>
                <a:lnTo>
                  <a:pt x="5813302" y="492683"/>
                </a:lnTo>
                <a:close/>
                <a:moveTo>
                  <a:pt x="4451129" y="489942"/>
                </a:moveTo>
                <a:lnTo>
                  <a:pt x="4445648" y="491997"/>
                </a:lnTo>
                <a:cubicBezTo>
                  <a:pt x="4417844" y="492314"/>
                  <a:pt x="4390723" y="500641"/>
                  <a:pt x="4367533" y="515980"/>
                </a:cubicBezTo>
                <a:cubicBezTo>
                  <a:pt x="4396998" y="528313"/>
                  <a:pt x="4423035" y="495423"/>
                  <a:pt x="4451129" y="489942"/>
                </a:cubicBezTo>
                <a:close/>
                <a:moveTo>
                  <a:pt x="4553666" y="486376"/>
                </a:moveTo>
                <a:cubicBezTo>
                  <a:pt x="4528839" y="485060"/>
                  <a:pt x="4503547" y="494052"/>
                  <a:pt x="4508686" y="508442"/>
                </a:cubicBezTo>
                <a:cubicBezTo>
                  <a:pt x="4533335" y="500905"/>
                  <a:pt x="4558688" y="509813"/>
                  <a:pt x="4582670" y="489942"/>
                </a:cubicBezTo>
                <a:lnTo>
                  <a:pt x="4577189" y="491312"/>
                </a:lnTo>
                <a:cubicBezTo>
                  <a:pt x="4570165" y="488400"/>
                  <a:pt x="4561943" y="486815"/>
                  <a:pt x="4553666" y="486376"/>
                </a:cubicBezTo>
                <a:close/>
                <a:moveTo>
                  <a:pt x="3218975" y="485739"/>
                </a:moveTo>
                <a:cubicBezTo>
                  <a:pt x="3196634" y="487329"/>
                  <a:pt x="3167992" y="495423"/>
                  <a:pt x="3159512" y="513924"/>
                </a:cubicBezTo>
                <a:lnTo>
                  <a:pt x="3162253" y="513924"/>
                </a:lnTo>
                <a:cubicBezTo>
                  <a:pt x="3191617" y="511514"/>
                  <a:pt x="3220354" y="504098"/>
                  <a:pt x="3247218" y="491997"/>
                </a:cubicBezTo>
                <a:cubicBezTo>
                  <a:pt x="3248760" y="489256"/>
                  <a:pt x="3244992" y="487201"/>
                  <a:pt x="3238236" y="486173"/>
                </a:cubicBezTo>
                <a:cubicBezTo>
                  <a:pt x="3233169" y="485402"/>
                  <a:pt x="3226422" y="485209"/>
                  <a:pt x="3218975" y="485739"/>
                </a:cubicBezTo>
                <a:close/>
                <a:moveTo>
                  <a:pt x="6098348" y="479664"/>
                </a:moveTo>
                <a:cubicBezTo>
                  <a:pt x="6064773" y="485145"/>
                  <a:pt x="6038735" y="491997"/>
                  <a:pt x="6070940" y="509128"/>
                </a:cubicBezTo>
                <a:cubicBezTo>
                  <a:pt x="6099780" y="507043"/>
                  <a:pt x="6128765" y="508423"/>
                  <a:pt x="6157276" y="513239"/>
                </a:cubicBezTo>
                <a:cubicBezTo>
                  <a:pt x="6162073" y="526258"/>
                  <a:pt x="6125757" y="531054"/>
                  <a:pt x="6166184" y="550925"/>
                </a:cubicBezTo>
                <a:cubicBezTo>
                  <a:pt x="6223056" y="555036"/>
                  <a:pt x="6194278" y="534480"/>
                  <a:pt x="6223056" y="522146"/>
                </a:cubicBezTo>
                <a:cubicBezTo>
                  <a:pt x="6183999" y="500220"/>
                  <a:pt x="6135350" y="511183"/>
                  <a:pt x="6098348" y="479664"/>
                </a:cubicBezTo>
                <a:close/>
                <a:moveTo>
                  <a:pt x="4683396" y="479664"/>
                </a:moveTo>
                <a:lnTo>
                  <a:pt x="4683396" y="503646"/>
                </a:lnTo>
                <a:lnTo>
                  <a:pt x="4704637" y="503646"/>
                </a:lnTo>
                <a:cubicBezTo>
                  <a:pt x="4698143" y="495151"/>
                  <a:pt x="4691044" y="487136"/>
                  <a:pt x="4683396" y="479664"/>
                </a:cubicBezTo>
                <a:close/>
                <a:moveTo>
                  <a:pt x="4099609" y="475546"/>
                </a:moveTo>
                <a:cubicBezTo>
                  <a:pt x="4160592" y="509121"/>
                  <a:pt x="4138666" y="498843"/>
                  <a:pt x="4057811" y="524195"/>
                </a:cubicBezTo>
                <a:cubicBezTo>
                  <a:pt x="4068774" y="509121"/>
                  <a:pt x="4061922" y="496787"/>
                  <a:pt x="4099609" y="475546"/>
                </a:cubicBezTo>
                <a:close/>
                <a:moveTo>
                  <a:pt x="4804678" y="474182"/>
                </a:moveTo>
                <a:cubicBezTo>
                  <a:pt x="4804678" y="478293"/>
                  <a:pt x="4804678" y="481719"/>
                  <a:pt x="4804678" y="485830"/>
                </a:cubicBezTo>
                <a:lnTo>
                  <a:pt x="4833456" y="478293"/>
                </a:lnTo>
                <a:close/>
                <a:moveTo>
                  <a:pt x="3835120" y="473490"/>
                </a:moveTo>
                <a:cubicBezTo>
                  <a:pt x="3854991" y="477601"/>
                  <a:pt x="3864584" y="507065"/>
                  <a:pt x="3822786" y="512547"/>
                </a:cubicBezTo>
                <a:cubicBezTo>
                  <a:pt x="3827583" y="498157"/>
                  <a:pt x="3787841" y="485824"/>
                  <a:pt x="3835120" y="473490"/>
                </a:cubicBezTo>
                <a:close/>
                <a:moveTo>
                  <a:pt x="4902736" y="463840"/>
                </a:moveTo>
                <a:cubicBezTo>
                  <a:pt x="4885232" y="465574"/>
                  <a:pt x="4868401" y="487543"/>
                  <a:pt x="4851957" y="478293"/>
                </a:cubicBezTo>
                <a:lnTo>
                  <a:pt x="4848531" y="479664"/>
                </a:lnTo>
                <a:cubicBezTo>
                  <a:pt x="4838938" y="485145"/>
                  <a:pt x="4858125" y="489942"/>
                  <a:pt x="4864976" y="495423"/>
                </a:cubicBezTo>
                <a:lnTo>
                  <a:pt x="4920477" y="470756"/>
                </a:lnTo>
                <a:cubicBezTo>
                  <a:pt x="4914482" y="464932"/>
                  <a:pt x="4908571" y="463262"/>
                  <a:pt x="4902736" y="463840"/>
                </a:cubicBezTo>
                <a:close/>
                <a:moveTo>
                  <a:pt x="5927732" y="460478"/>
                </a:moveTo>
                <a:cubicBezTo>
                  <a:pt x="5887304" y="465274"/>
                  <a:pt x="5892786" y="476923"/>
                  <a:pt x="5892786" y="486516"/>
                </a:cubicBezTo>
                <a:cubicBezTo>
                  <a:pt x="5922250" y="504331"/>
                  <a:pt x="5970900" y="479664"/>
                  <a:pt x="5927732" y="460478"/>
                </a:cubicBezTo>
                <a:close/>
                <a:moveTo>
                  <a:pt x="5254086" y="460292"/>
                </a:moveTo>
                <a:cubicBezTo>
                  <a:pt x="5268391" y="460292"/>
                  <a:pt x="5278497" y="464232"/>
                  <a:pt x="5269246" y="472112"/>
                </a:cubicBezTo>
                <a:cubicBezTo>
                  <a:pt x="5250745" y="472112"/>
                  <a:pt x="5232245" y="472112"/>
                  <a:pt x="5213744" y="472112"/>
                </a:cubicBezTo>
                <a:cubicBezTo>
                  <a:pt x="5221282" y="464232"/>
                  <a:pt x="5239784" y="460292"/>
                  <a:pt x="5254086" y="460292"/>
                </a:cubicBezTo>
                <a:close/>
                <a:moveTo>
                  <a:pt x="4933496" y="459107"/>
                </a:moveTo>
                <a:cubicBezTo>
                  <a:pt x="4951312" y="469385"/>
                  <a:pt x="4907459" y="483775"/>
                  <a:pt x="4913625" y="494738"/>
                </a:cubicBezTo>
                <a:cubicBezTo>
                  <a:pt x="4934853" y="493656"/>
                  <a:pt x="4956122" y="493656"/>
                  <a:pt x="4977350" y="494738"/>
                </a:cubicBezTo>
                <a:cubicBezTo>
                  <a:pt x="4991520" y="486316"/>
                  <a:pt x="5004054" y="475406"/>
                  <a:pt x="5014351" y="462533"/>
                </a:cubicBezTo>
                <a:cubicBezTo>
                  <a:pt x="4987627" y="461163"/>
                  <a:pt x="4960220" y="460478"/>
                  <a:pt x="4933496" y="459107"/>
                </a:cubicBezTo>
                <a:close/>
                <a:moveTo>
                  <a:pt x="3980383" y="457730"/>
                </a:moveTo>
                <a:cubicBezTo>
                  <a:pt x="3951020" y="472622"/>
                  <a:pt x="3919959" y="483896"/>
                  <a:pt x="3887881" y="491305"/>
                </a:cubicBezTo>
                <a:cubicBezTo>
                  <a:pt x="3898844" y="479657"/>
                  <a:pt x="3877602" y="479657"/>
                  <a:pt x="3884453" y="473490"/>
                </a:cubicBezTo>
                <a:cubicBezTo>
                  <a:pt x="3916736" y="470306"/>
                  <a:pt x="3948780" y="465042"/>
                  <a:pt x="3980383" y="457730"/>
                </a:cubicBezTo>
                <a:close/>
                <a:moveTo>
                  <a:pt x="5863687" y="457416"/>
                </a:moveTo>
                <a:cubicBezTo>
                  <a:pt x="5851546" y="461977"/>
                  <a:pt x="5844993" y="479835"/>
                  <a:pt x="5824951" y="480349"/>
                </a:cubicBezTo>
                <a:cubicBezTo>
                  <a:pt x="5845507" y="489942"/>
                  <a:pt x="5864692" y="503646"/>
                  <a:pt x="5889360" y="494053"/>
                </a:cubicBezTo>
                <a:cubicBezTo>
                  <a:pt x="5888846" y="485316"/>
                  <a:pt x="5876769" y="474653"/>
                  <a:pt x="5875388" y="465820"/>
                </a:cubicBezTo>
                <a:lnTo>
                  <a:pt x="5878148" y="458405"/>
                </a:lnTo>
                <a:lnTo>
                  <a:pt x="5878397" y="458422"/>
                </a:lnTo>
                <a:lnTo>
                  <a:pt x="5878397" y="457737"/>
                </a:lnTo>
                <a:lnTo>
                  <a:pt x="5878148" y="458405"/>
                </a:lnTo>
                <a:close/>
                <a:moveTo>
                  <a:pt x="7022693" y="456367"/>
                </a:moveTo>
                <a:cubicBezTo>
                  <a:pt x="7006249" y="470071"/>
                  <a:pt x="7078196" y="491312"/>
                  <a:pt x="7096696" y="507072"/>
                </a:cubicBezTo>
                <a:lnTo>
                  <a:pt x="7119327" y="499925"/>
                </a:lnTo>
                <a:lnTo>
                  <a:pt x="7120678" y="500905"/>
                </a:lnTo>
                <a:lnTo>
                  <a:pt x="7122734" y="498849"/>
                </a:lnTo>
                <a:lnTo>
                  <a:pt x="7119327" y="499925"/>
                </a:lnTo>
                <a:lnTo>
                  <a:pt x="7098334" y="484696"/>
                </a:lnTo>
                <a:cubicBezTo>
                  <a:pt x="7073314" y="474096"/>
                  <a:pt x="7042223" y="476409"/>
                  <a:pt x="7022693" y="456367"/>
                </a:cubicBezTo>
                <a:close/>
                <a:moveTo>
                  <a:pt x="6115703" y="441988"/>
                </a:moveTo>
                <a:cubicBezTo>
                  <a:pt x="6108798" y="441677"/>
                  <a:pt x="6102459" y="443348"/>
                  <a:pt x="6098348" y="448144"/>
                </a:cubicBezTo>
                <a:cubicBezTo>
                  <a:pt x="6105200" y="457737"/>
                  <a:pt x="6114279" y="460478"/>
                  <a:pt x="6123786" y="461848"/>
                </a:cubicBezTo>
                <a:lnTo>
                  <a:pt x="6148535" y="466692"/>
                </a:lnTo>
                <a:lnTo>
                  <a:pt x="6148369" y="467330"/>
                </a:lnTo>
                <a:lnTo>
                  <a:pt x="6151795" y="467330"/>
                </a:lnTo>
                <a:lnTo>
                  <a:pt x="6148535" y="466692"/>
                </a:lnTo>
                <a:lnTo>
                  <a:pt x="6150671" y="458454"/>
                </a:lnTo>
                <a:cubicBezTo>
                  <a:pt x="6145596" y="451153"/>
                  <a:pt x="6129514" y="442609"/>
                  <a:pt x="6115703" y="441988"/>
                </a:cubicBezTo>
                <a:close/>
                <a:moveTo>
                  <a:pt x="7152197" y="438533"/>
                </a:moveTo>
                <a:cubicBezTo>
                  <a:pt x="7216607" y="455663"/>
                  <a:pt x="7336518" y="471423"/>
                  <a:pt x="7340629" y="531721"/>
                </a:cubicBezTo>
                <a:cubicBezTo>
                  <a:pt x="7274310" y="508325"/>
                  <a:pt x="7211044" y="477038"/>
                  <a:pt x="7152197" y="438533"/>
                </a:cubicBezTo>
                <a:close/>
                <a:moveTo>
                  <a:pt x="3877603" y="430322"/>
                </a:moveTo>
                <a:cubicBezTo>
                  <a:pt x="3861157" y="469379"/>
                  <a:pt x="3787840" y="473490"/>
                  <a:pt x="3740561" y="481713"/>
                </a:cubicBezTo>
                <a:cubicBezTo>
                  <a:pt x="3778247" y="436489"/>
                  <a:pt x="3831693" y="452249"/>
                  <a:pt x="3877603" y="430322"/>
                </a:cubicBezTo>
                <a:close/>
                <a:moveTo>
                  <a:pt x="4675858" y="428586"/>
                </a:moveTo>
                <a:cubicBezTo>
                  <a:pt x="4659653" y="428586"/>
                  <a:pt x="4643447" y="431223"/>
                  <a:pt x="4627894" y="436496"/>
                </a:cubicBezTo>
                <a:lnTo>
                  <a:pt x="4622413" y="437866"/>
                </a:lnTo>
                <a:cubicBezTo>
                  <a:pt x="4612819" y="450200"/>
                  <a:pt x="4638857" y="444718"/>
                  <a:pt x="4656672" y="445403"/>
                </a:cubicBezTo>
                <a:cubicBezTo>
                  <a:pt x="4630500" y="449482"/>
                  <a:pt x="4605232" y="458059"/>
                  <a:pt x="4581985" y="470756"/>
                </a:cubicBezTo>
                <a:cubicBezTo>
                  <a:pt x="4592263" y="477608"/>
                  <a:pt x="4590893" y="487886"/>
                  <a:pt x="4600485" y="491997"/>
                </a:cubicBezTo>
                <a:cubicBezTo>
                  <a:pt x="4608635" y="487870"/>
                  <a:pt x="4617115" y="484432"/>
                  <a:pt x="4625837" y="481719"/>
                </a:cubicBezTo>
                <a:cubicBezTo>
                  <a:pt x="4634746" y="466645"/>
                  <a:pt x="4655302" y="460478"/>
                  <a:pt x="4694359" y="441292"/>
                </a:cubicBezTo>
                <a:cubicBezTo>
                  <a:pt x="4697316" y="443084"/>
                  <a:pt x="4699324" y="446096"/>
                  <a:pt x="4699841" y="449514"/>
                </a:cubicBezTo>
                <a:cubicBezTo>
                  <a:pt x="4706691" y="443337"/>
                  <a:pt x="4714911" y="438875"/>
                  <a:pt x="4723823" y="436496"/>
                </a:cubicBezTo>
                <a:cubicBezTo>
                  <a:pt x="4708270" y="431223"/>
                  <a:pt x="4692064" y="428586"/>
                  <a:pt x="4675858" y="428586"/>
                </a:cubicBezTo>
                <a:close/>
                <a:moveTo>
                  <a:pt x="4933496" y="427588"/>
                </a:moveTo>
                <a:lnTo>
                  <a:pt x="4942405" y="438551"/>
                </a:lnTo>
                <a:lnTo>
                  <a:pt x="4943775" y="438551"/>
                </a:lnTo>
                <a:cubicBezTo>
                  <a:pt x="4942544" y="433328"/>
                  <a:pt x="4938630" y="429152"/>
                  <a:pt x="4933496" y="427588"/>
                </a:cubicBezTo>
                <a:close/>
                <a:moveTo>
                  <a:pt x="5331600" y="420728"/>
                </a:moveTo>
                <a:cubicBezTo>
                  <a:pt x="5291860" y="429636"/>
                  <a:pt x="5315156" y="440599"/>
                  <a:pt x="5300081" y="450192"/>
                </a:cubicBezTo>
                <a:cubicBezTo>
                  <a:pt x="5231560" y="448136"/>
                  <a:pt x="5287062" y="413191"/>
                  <a:pt x="5331600" y="420728"/>
                </a:cubicBezTo>
                <a:close/>
                <a:moveTo>
                  <a:pt x="4893821" y="416692"/>
                </a:moveTo>
                <a:cubicBezTo>
                  <a:pt x="4885623" y="417629"/>
                  <a:pt x="4877632" y="420370"/>
                  <a:pt x="4870457" y="424847"/>
                </a:cubicBezTo>
                <a:cubicBezTo>
                  <a:pt x="4899921" y="433069"/>
                  <a:pt x="4901977" y="447459"/>
                  <a:pt x="4917738" y="447459"/>
                </a:cubicBezTo>
                <a:cubicBezTo>
                  <a:pt x="4914400" y="440388"/>
                  <a:pt x="4911649" y="433054"/>
                  <a:pt x="4909514" y="425532"/>
                </a:cubicBezTo>
                <a:cubicBezTo>
                  <a:pt x="4909514" y="424162"/>
                  <a:pt x="4914311" y="419365"/>
                  <a:pt x="4920477" y="419365"/>
                </a:cubicBezTo>
                <a:lnTo>
                  <a:pt x="4918422" y="419365"/>
                </a:lnTo>
                <a:cubicBezTo>
                  <a:pt x="4910422" y="416623"/>
                  <a:pt x="4902019" y="415755"/>
                  <a:pt x="4893821" y="416692"/>
                </a:cubicBezTo>
                <a:close/>
                <a:moveTo>
                  <a:pt x="5886630" y="412310"/>
                </a:moveTo>
                <a:cubicBezTo>
                  <a:pt x="5880752" y="412856"/>
                  <a:pt x="5874628" y="414569"/>
                  <a:pt x="5868119" y="417995"/>
                </a:cubicBezTo>
                <a:lnTo>
                  <a:pt x="5892786" y="437866"/>
                </a:lnTo>
                <a:lnTo>
                  <a:pt x="5936639" y="424162"/>
                </a:lnTo>
                <a:cubicBezTo>
                  <a:pt x="5919680" y="419537"/>
                  <a:pt x="5904263" y="410672"/>
                  <a:pt x="5886630" y="412310"/>
                </a:cubicBezTo>
                <a:close/>
                <a:moveTo>
                  <a:pt x="4047524" y="405644"/>
                </a:moveTo>
                <a:cubicBezTo>
                  <a:pt x="4007782" y="428256"/>
                  <a:pt x="4009152" y="439904"/>
                  <a:pt x="3979003" y="449497"/>
                </a:cubicBezTo>
                <a:cubicBezTo>
                  <a:pt x="4013263" y="429626"/>
                  <a:pt x="3968040" y="430997"/>
                  <a:pt x="3999559" y="411811"/>
                </a:cubicBezTo>
                <a:cubicBezTo>
                  <a:pt x="4016004" y="412496"/>
                  <a:pt x="4031079" y="405644"/>
                  <a:pt x="4047524" y="405644"/>
                </a:cubicBezTo>
                <a:close/>
                <a:moveTo>
                  <a:pt x="6893189" y="403606"/>
                </a:moveTo>
                <a:cubicBezTo>
                  <a:pt x="6880171" y="425532"/>
                  <a:pt x="6960340" y="444718"/>
                  <a:pt x="6987063" y="460478"/>
                </a:cubicBezTo>
                <a:cubicBezTo>
                  <a:pt x="7013101" y="452255"/>
                  <a:pt x="6988433" y="448829"/>
                  <a:pt x="6967877" y="430329"/>
                </a:cubicBezTo>
                <a:cubicBezTo>
                  <a:pt x="6996656" y="423477"/>
                  <a:pt x="7013786" y="441292"/>
                  <a:pt x="7042565" y="434440"/>
                </a:cubicBezTo>
                <a:cubicBezTo>
                  <a:pt x="6996996" y="409402"/>
                  <a:pt x="6944947" y="398658"/>
                  <a:pt x="6893189" y="403606"/>
                </a:cubicBezTo>
                <a:close/>
                <a:moveTo>
                  <a:pt x="6408376" y="395625"/>
                </a:moveTo>
                <a:cubicBezTo>
                  <a:pt x="6396530" y="393493"/>
                  <a:pt x="6384124" y="394478"/>
                  <a:pt x="6372432" y="398809"/>
                </a:cubicBezTo>
                <a:cubicBezTo>
                  <a:pt x="6391326" y="415082"/>
                  <a:pt x="6417569" y="419806"/>
                  <a:pt x="6440952" y="411143"/>
                </a:cubicBezTo>
                <a:cubicBezTo>
                  <a:pt x="6431505" y="403007"/>
                  <a:pt x="6420221" y="397757"/>
                  <a:pt x="6408376" y="395625"/>
                </a:cubicBezTo>
                <a:close/>
                <a:moveTo>
                  <a:pt x="5211004" y="389199"/>
                </a:moveTo>
                <a:cubicBezTo>
                  <a:pt x="5243208" y="398107"/>
                  <a:pt x="5200726" y="428941"/>
                  <a:pt x="5170577" y="424145"/>
                </a:cubicBezTo>
                <a:cubicBezTo>
                  <a:pt x="5187706" y="415237"/>
                  <a:pt x="5197300" y="406329"/>
                  <a:pt x="5191817" y="398107"/>
                </a:cubicBezTo>
                <a:cubicBezTo>
                  <a:pt x="5176743" y="404959"/>
                  <a:pt x="5158242" y="388514"/>
                  <a:pt x="5182225" y="393310"/>
                </a:cubicBezTo>
                <a:cubicBezTo>
                  <a:pt x="5191971" y="396007"/>
                  <a:pt x="5202402" y="394517"/>
                  <a:pt x="5211004" y="389199"/>
                </a:cubicBezTo>
                <a:close/>
                <a:moveTo>
                  <a:pt x="3594758" y="389023"/>
                </a:moveTo>
                <a:cubicBezTo>
                  <a:pt x="3553935" y="394355"/>
                  <a:pt x="3488926" y="425704"/>
                  <a:pt x="3455521" y="457052"/>
                </a:cubicBezTo>
                <a:cubicBezTo>
                  <a:pt x="3481541" y="469394"/>
                  <a:pt x="3511728" y="469394"/>
                  <a:pt x="3537746" y="457052"/>
                </a:cubicBezTo>
                <a:cubicBezTo>
                  <a:pt x="3561730" y="428958"/>
                  <a:pt x="3502116" y="452255"/>
                  <a:pt x="3502116" y="436496"/>
                </a:cubicBezTo>
                <a:cubicBezTo>
                  <a:pt x="3550080" y="398809"/>
                  <a:pt x="3558303" y="423477"/>
                  <a:pt x="3599415" y="414569"/>
                </a:cubicBezTo>
                <a:lnTo>
                  <a:pt x="3602156" y="414569"/>
                </a:lnTo>
                <a:cubicBezTo>
                  <a:pt x="3619287" y="402235"/>
                  <a:pt x="3606952" y="393327"/>
                  <a:pt x="3625454" y="393327"/>
                </a:cubicBezTo>
                <a:cubicBezTo>
                  <a:pt x="3619287" y="388359"/>
                  <a:pt x="3608366" y="387246"/>
                  <a:pt x="3594758" y="389023"/>
                </a:cubicBezTo>
                <a:close/>
                <a:moveTo>
                  <a:pt x="3874270" y="369259"/>
                </a:moveTo>
                <a:cubicBezTo>
                  <a:pt x="3860823" y="369002"/>
                  <a:pt x="3847803" y="371058"/>
                  <a:pt x="3836498" y="381679"/>
                </a:cubicBezTo>
                <a:lnTo>
                  <a:pt x="3837182" y="381679"/>
                </a:lnTo>
                <a:cubicBezTo>
                  <a:pt x="3866646" y="386475"/>
                  <a:pt x="3895426" y="399494"/>
                  <a:pt x="3914611" y="370716"/>
                </a:cubicBezTo>
                <a:cubicBezTo>
                  <a:pt x="3901592" y="372086"/>
                  <a:pt x="3887717" y="369516"/>
                  <a:pt x="3874270" y="369259"/>
                </a:cubicBezTo>
                <a:close/>
                <a:moveTo>
                  <a:pt x="3770717" y="354271"/>
                </a:moveTo>
                <a:cubicBezTo>
                  <a:pt x="3742936" y="349782"/>
                  <a:pt x="3714591" y="357808"/>
                  <a:pt x="3693290" y="376197"/>
                </a:cubicBezTo>
                <a:cubicBezTo>
                  <a:pt x="3713408" y="380314"/>
                  <a:pt x="3734154" y="380314"/>
                  <a:pt x="3754272" y="376197"/>
                </a:cubicBezTo>
                <a:lnTo>
                  <a:pt x="3757013" y="376197"/>
                </a:lnTo>
                <a:cubicBezTo>
                  <a:pt x="3758609" y="367405"/>
                  <a:pt x="3763514" y="359558"/>
                  <a:pt x="3770717" y="354271"/>
                </a:cubicBezTo>
                <a:close/>
                <a:moveTo>
                  <a:pt x="6752037" y="353585"/>
                </a:moveTo>
                <a:cubicBezTo>
                  <a:pt x="6734221" y="357697"/>
                  <a:pt x="6740388" y="368660"/>
                  <a:pt x="6760944" y="383735"/>
                </a:cubicBezTo>
                <a:cubicBezTo>
                  <a:pt x="6782871" y="383735"/>
                  <a:pt x="6809594" y="371401"/>
                  <a:pt x="6821243" y="393327"/>
                </a:cubicBezTo>
                <a:cubicBezTo>
                  <a:pt x="6850707" y="376882"/>
                  <a:pt x="6908264" y="400180"/>
                  <a:pt x="6876744" y="365234"/>
                </a:cubicBezTo>
                <a:cubicBezTo>
                  <a:pt x="6847280" y="358382"/>
                  <a:pt x="6795205" y="386475"/>
                  <a:pt x="6752037" y="353585"/>
                </a:cubicBezTo>
                <a:close/>
                <a:moveTo>
                  <a:pt x="4658620" y="349360"/>
                </a:moveTo>
                <a:cubicBezTo>
                  <a:pt x="4664337" y="348782"/>
                  <a:pt x="4668319" y="351180"/>
                  <a:pt x="4668319" y="358375"/>
                </a:cubicBezTo>
                <a:cubicBezTo>
                  <a:pt x="4637486" y="349468"/>
                  <a:pt x="4671745" y="391951"/>
                  <a:pt x="4621040" y="385784"/>
                </a:cubicBezTo>
                <a:cubicBezTo>
                  <a:pt x="4608706" y="379616"/>
                  <a:pt x="4641468" y="351095"/>
                  <a:pt x="4658620" y="349360"/>
                </a:cubicBezTo>
                <a:close/>
                <a:moveTo>
                  <a:pt x="4754655" y="342615"/>
                </a:moveTo>
                <a:cubicBezTo>
                  <a:pt x="4729970" y="360630"/>
                  <a:pt x="4699310" y="368479"/>
                  <a:pt x="4669004" y="364542"/>
                </a:cubicBezTo>
                <a:cubicBezTo>
                  <a:pt x="4694636" y="348635"/>
                  <a:pt x="4724534" y="340981"/>
                  <a:pt x="4754655" y="342615"/>
                </a:cubicBezTo>
                <a:close/>
                <a:moveTo>
                  <a:pt x="6913060" y="308344"/>
                </a:moveTo>
                <a:cubicBezTo>
                  <a:pt x="6969247" y="328215"/>
                  <a:pt x="6897985" y="322733"/>
                  <a:pt x="6928820" y="346716"/>
                </a:cubicBezTo>
                <a:cubicBezTo>
                  <a:pt x="6974729" y="339178"/>
                  <a:pt x="7029545" y="398106"/>
                  <a:pt x="7050101" y="372068"/>
                </a:cubicBezTo>
                <a:cubicBezTo>
                  <a:pt x="7052157" y="404958"/>
                  <a:pt x="7104233" y="393310"/>
                  <a:pt x="7133011" y="430996"/>
                </a:cubicBezTo>
                <a:cubicBezTo>
                  <a:pt x="7033390" y="401077"/>
                  <a:pt x="6936807" y="361847"/>
                  <a:pt x="6844539" y="313826"/>
                </a:cubicBezTo>
                <a:cubicBezTo>
                  <a:pt x="6892503" y="330271"/>
                  <a:pt x="6921282" y="336438"/>
                  <a:pt x="6913060" y="308344"/>
                </a:cubicBezTo>
                <a:close/>
                <a:moveTo>
                  <a:pt x="4179786" y="307676"/>
                </a:moveTo>
                <a:cubicBezTo>
                  <a:pt x="4157721" y="307096"/>
                  <a:pt x="4138031" y="321442"/>
                  <a:pt x="4131821" y="342622"/>
                </a:cubicBezTo>
                <a:cubicBezTo>
                  <a:pt x="4174990" y="342622"/>
                  <a:pt x="4175675" y="320010"/>
                  <a:pt x="4179786" y="307676"/>
                </a:cubicBezTo>
                <a:close/>
                <a:moveTo>
                  <a:pt x="4530596" y="296713"/>
                </a:moveTo>
                <a:cubicBezTo>
                  <a:pt x="4514852" y="305621"/>
                  <a:pt x="4499094" y="315899"/>
                  <a:pt x="4483333" y="325492"/>
                </a:cubicBezTo>
                <a:cubicBezTo>
                  <a:pt x="4497037" y="325492"/>
                  <a:pt x="4509371" y="325492"/>
                  <a:pt x="4522372" y="325492"/>
                </a:cubicBezTo>
                <a:cubicBezTo>
                  <a:pt x="4536761" y="313843"/>
                  <a:pt x="4560058" y="301510"/>
                  <a:pt x="4530596" y="296713"/>
                </a:cubicBezTo>
                <a:close/>
                <a:moveTo>
                  <a:pt x="5990086" y="283557"/>
                </a:moveTo>
                <a:cubicBezTo>
                  <a:pt x="5976633" y="283557"/>
                  <a:pt x="5963181" y="285887"/>
                  <a:pt x="5950343" y="290546"/>
                </a:cubicBezTo>
                <a:cubicBezTo>
                  <a:pt x="5975696" y="305621"/>
                  <a:pt x="6029828" y="302880"/>
                  <a:pt x="6029828" y="290546"/>
                </a:cubicBezTo>
                <a:cubicBezTo>
                  <a:pt x="6016990" y="285887"/>
                  <a:pt x="6003538" y="283557"/>
                  <a:pt x="5990086" y="283557"/>
                </a:cubicBezTo>
                <a:close/>
                <a:moveTo>
                  <a:pt x="6764272" y="278778"/>
                </a:moveTo>
                <a:cubicBezTo>
                  <a:pt x="6780654" y="279809"/>
                  <a:pt x="6796955" y="282133"/>
                  <a:pt x="6813020" y="285742"/>
                </a:cubicBezTo>
                <a:cubicBezTo>
                  <a:pt x="6812571" y="286149"/>
                  <a:pt x="6812117" y="286549"/>
                  <a:pt x="6811657" y="286943"/>
                </a:cubicBezTo>
                <a:cubicBezTo>
                  <a:pt x="6782942" y="311590"/>
                  <a:pt x="6739682" y="308292"/>
                  <a:pt x="6715035" y="279575"/>
                </a:cubicBezTo>
                <a:cubicBezTo>
                  <a:pt x="6731427" y="278009"/>
                  <a:pt x="6747890" y="277747"/>
                  <a:pt x="6764272" y="278778"/>
                </a:cubicBezTo>
                <a:close/>
                <a:moveTo>
                  <a:pt x="6842483" y="267231"/>
                </a:moveTo>
                <a:cubicBezTo>
                  <a:pt x="6882910" y="290528"/>
                  <a:pt x="6875373" y="282306"/>
                  <a:pt x="6915800" y="277509"/>
                </a:cubicBezTo>
                <a:cubicBezTo>
                  <a:pt x="6920597" y="296695"/>
                  <a:pt x="6981580" y="306288"/>
                  <a:pt x="6954857" y="314510"/>
                </a:cubicBezTo>
                <a:cubicBezTo>
                  <a:pt x="6924708" y="297380"/>
                  <a:pt x="6834260" y="289158"/>
                  <a:pt x="6842483" y="267231"/>
                </a:cubicBezTo>
                <a:close/>
                <a:moveTo>
                  <a:pt x="5793431" y="256971"/>
                </a:moveTo>
                <a:lnTo>
                  <a:pt x="5793431" y="257656"/>
                </a:lnTo>
                <a:cubicBezTo>
                  <a:pt x="5803709" y="282324"/>
                  <a:pt x="5892786" y="283009"/>
                  <a:pt x="5938695" y="280953"/>
                </a:cubicBezTo>
                <a:cubicBezTo>
                  <a:pt x="5891897" y="265126"/>
                  <a:pt x="5842834" y="257026"/>
                  <a:pt x="5793431" y="256971"/>
                </a:cubicBezTo>
                <a:close/>
                <a:moveTo>
                  <a:pt x="3863905" y="243952"/>
                </a:moveTo>
                <a:lnTo>
                  <a:pt x="3862438" y="244292"/>
                </a:lnTo>
                <a:lnTo>
                  <a:pt x="3788808" y="250234"/>
                </a:lnTo>
                <a:cubicBezTo>
                  <a:pt x="3763424" y="256004"/>
                  <a:pt x="3738861" y="265389"/>
                  <a:pt x="3715900" y="278213"/>
                </a:cubicBezTo>
                <a:lnTo>
                  <a:pt x="3862438" y="244292"/>
                </a:lnTo>
                <a:lnTo>
                  <a:pt x="3866646" y="243952"/>
                </a:lnTo>
                <a:close/>
                <a:moveTo>
                  <a:pt x="5770884" y="242518"/>
                </a:moveTo>
                <a:cubicBezTo>
                  <a:pt x="5745895" y="241554"/>
                  <a:pt x="5719942" y="253888"/>
                  <a:pt x="5694761" y="256971"/>
                </a:cubicBezTo>
                <a:cubicBezTo>
                  <a:pt x="5724225" y="274101"/>
                  <a:pt x="5759856" y="259712"/>
                  <a:pt x="5795487" y="248749"/>
                </a:cubicBezTo>
                <a:cubicBezTo>
                  <a:pt x="5787436" y="244638"/>
                  <a:pt x="5779213" y="242839"/>
                  <a:pt x="5770884" y="242518"/>
                </a:cubicBezTo>
                <a:close/>
                <a:moveTo>
                  <a:pt x="4359311" y="224766"/>
                </a:moveTo>
                <a:cubicBezTo>
                  <a:pt x="4322309" y="232304"/>
                  <a:pt x="4305179" y="265879"/>
                  <a:pt x="4352459" y="274101"/>
                </a:cubicBezTo>
                <a:lnTo>
                  <a:pt x="4352459" y="267934"/>
                </a:lnTo>
                <a:cubicBezTo>
                  <a:pt x="4385348" y="246693"/>
                  <a:pt x="4385348" y="230933"/>
                  <a:pt x="4359311" y="224766"/>
                </a:cubicBezTo>
                <a:close/>
                <a:moveTo>
                  <a:pt x="4095505" y="222027"/>
                </a:moveTo>
                <a:lnTo>
                  <a:pt x="4098033" y="222239"/>
                </a:lnTo>
                <a:lnTo>
                  <a:pt x="4078386" y="241811"/>
                </a:lnTo>
                <a:cubicBezTo>
                  <a:pt x="4054265" y="257485"/>
                  <a:pt x="4020990" y="263138"/>
                  <a:pt x="4011225" y="279583"/>
                </a:cubicBezTo>
                <a:cubicBezTo>
                  <a:pt x="4065699" y="277034"/>
                  <a:pt x="4118983" y="262778"/>
                  <a:pt x="4167453" y="237785"/>
                </a:cubicBezTo>
                <a:cubicBezTo>
                  <a:pt x="4139360" y="225452"/>
                  <a:pt x="4120173" y="258342"/>
                  <a:pt x="4089339" y="254230"/>
                </a:cubicBezTo>
                <a:cubicBezTo>
                  <a:pt x="4062359" y="250633"/>
                  <a:pt x="4129809" y="228675"/>
                  <a:pt x="4109911" y="223241"/>
                </a:cubicBezTo>
                <a:lnTo>
                  <a:pt x="4098033" y="222239"/>
                </a:lnTo>
                <a:lnTo>
                  <a:pt x="4098247" y="222027"/>
                </a:lnTo>
                <a:close/>
                <a:moveTo>
                  <a:pt x="5572794" y="217915"/>
                </a:moveTo>
                <a:lnTo>
                  <a:pt x="5517764" y="237654"/>
                </a:lnTo>
                <a:lnTo>
                  <a:pt x="5509755" y="237100"/>
                </a:lnTo>
                <a:lnTo>
                  <a:pt x="5509755" y="240526"/>
                </a:lnTo>
                <a:lnTo>
                  <a:pt x="5517764" y="237654"/>
                </a:lnTo>
                <a:lnTo>
                  <a:pt x="5584044" y="242232"/>
                </a:lnTo>
                <a:cubicBezTo>
                  <a:pt x="5608863" y="242575"/>
                  <a:pt x="5633701" y="241550"/>
                  <a:pt x="5658445" y="239156"/>
                </a:cubicBezTo>
                <a:cubicBezTo>
                  <a:pt x="5633092" y="217915"/>
                  <a:pt x="5598147" y="245323"/>
                  <a:pt x="5572794" y="217915"/>
                </a:cubicBezTo>
                <a:close/>
                <a:moveTo>
                  <a:pt x="4724273" y="210206"/>
                </a:moveTo>
                <a:cubicBezTo>
                  <a:pt x="4709048" y="212647"/>
                  <a:pt x="4710975" y="222026"/>
                  <a:pt x="4678599" y="230248"/>
                </a:cubicBezTo>
                <a:cubicBezTo>
                  <a:pt x="4694320" y="236292"/>
                  <a:pt x="4711103" y="239089"/>
                  <a:pt x="4727934" y="238470"/>
                </a:cubicBezTo>
                <a:cubicBezTo>
                  <a:pt x="4759454" y="226137"/>
                  <a:pt x="4727934" y="220655"/>
                  <a:pt x="4747121" y="210377"/>
                </a:cubicBezTo>
                <a:cubicBezTo>
                  <a:pt x="4736328" y="209350"/>
                  <a:pt x="4729347" y="209393"/>
                  <a:pt x="4724273" y="210206"/>
                </a:cubicBezTo>
                <a:close/>
                <a:moveTo>
                  <a:pt x="4527168" y="189136"/>
                </a:moveTo>
                <a:cubicBezTo>
                  <a:pt x="4484704" y="211062"/>
                  <a:pt x="4441535" y="198043"/>
                  <a:pt x="4399052" y="220655"/>
                </a:cubicBezTo>
                <a:cubicBezTo>
                  <a:pt x="4440165" y="228878"/>
                  <a:pt x="4471685" y="204210"/>
                  <a:pt x="4488815" y="228878"/>
                </a:cubicBezTo>
                <a:cubicBezTo>
                  <a:pt x="4518261" y="195302"/>
                  <a:pt x="4529224" y="213118"/>
                  <a:pt x="4577189" y="196673"/>
                </a:cubicBezTo>
                <a:cubicBezTo>
                  <a:pt x="4560165" y="197832"/>
                  <a:pt x="4543094" y="195260"/>
                  <a:pt x="4527168" y="189136"/>
                </a:cubicBezTo>
                <a:close/>
                <a:moveTo>
                  <a:pt x="5092465" y="183654"/>
                </a:moveTo>
                <a:cubicBezTo>
                  <a:pt x="5080816" y="190506"/>
                  <a:pt x="5093150" y="198043"/>
                  <a:pt x="5080816" y="205582"/>
                </a:cubicBezTo>
                <a:cubicBezTo>
                  <a:pt x="5107916" y="209629"/>
                  <a:pt x="5135606" y="206316"/>
                  <a:pt x="5160985" y="195988"/>
                </a:cubicBezTo>
                <a:cubicBezTo>
                  <a:pt x="5138373" y="179543"/>
                  <a:pt x="5114391" y="200100"/>
                  <a:pt x="5092465" y="183654"/>
                </a:cubicBezTo>
                <a:close/>
                <a:moveTo>
                  <a:pt x="4757454" y="183539"/>
                </a:moveTo>
                <a:cubicBezTo>
                  <a:pt x="4708673" y="184864"/>
                  <a:pt x="4633461" y="202583"/>
                  <a:pt x="4597059" y="205582"/>
                </a:cubicBezTo>
                <a:cubicBezTo>
                  <a:pt x="4627894" y="232989"/>
                  <a:pt x="4742323" y="178173"/>
                  <a:pt x="4802623" y="205582"/>
                </a:cubicBezTo>
                <a:cubicBezTo>
                  <a:pt x="4806476" y="187851"/>
                  <a:pt x="4786722" y="182744"/>
                  <a:pt x="4757454" y="183539"/>
                </a:cubicBezTo>
                <a:close/>
                <a:moveTo>
                  <a:pt x="6323096" y="155543"/>
                </a:moveTo>
                <a:cubicBezTo>
                  <a:pt x="6358042" y="156228"/>
                  <a:pt x="6444378" y="173358"/>
                  <a:pt x="6438896" y="190489"/>
                </a:cubicBezTo>
                <a:cubicBezTo>
                  <a:pt x="6399839" y="179525"/>
                  <a:pt x="6361467" y="167877"/>
                  <a:pt x="6323096" y="155543"/>
                </a:cubicBezTo>
                <a:close/>
                <a:moveTo>
                  <a:pt x="6072309" y="151434"/>
                </a:moveTo>
                <a:cubicBezTo>
                  <a:pt x="6165866" y="160999"/>
                  <a:pt x="6257906" y="181938"/>
                  <a:pt x="6346393" y="213788"/>
                </a:cubicBezTo>
                <a:cubicBezTo>
                  <a:pt x="6232648" y="213103"/>
                  <a:pt x="6133293" y="155545"/>
                  <a:pt x="6013382" y="182268"/>
                </a:cubicBezTo>
                <a:cubicBezTo>
                  <a:pt x="6027257" y="177643"/>
                  <a:pt x="6008756" y="175716"/>
                  <a:pt x="6004420" y="172150"/>
                </a:cubicBezTo>
                <a:lnTo>
                  <a:pt x="6006530" y="167879"/>
                </a:lnTo>
                <a:lnTo>
                  <a:pt x="6087384" y="171990"/>
                </a:lnTo>
                <a:cubicBezTo>
                  <a:pt x="6078476" y="164453"/>
                  <a:pt x="6060661" y="156230"/>
                  <a:pt x="6072309" y="151434"/>
                </a:cubicBezTo>
                <a:close/>
                <a:moveTo>
                  <a:pt x="4464816" y="135673"/>
                </a:moveTo>
                <a:cubicBezTo>
                  <a:pt x="4474409" y="147322"/>
                  <a:pt x="4528537" y="132932"/>
                  <a:pt x="4505929" y="147322"/>
                </a:cubicBezTo>
                <a:cubicBezTo>
                  <a:pt x="4449056" y="148007"/>
                  <a:pt x="4466872" y="158970"/>
                  <a:pt x="4486743" y="167878"/>
                </a:cubicBezTo>
                <a:lnTo>
                  <a:pt x="4457279" y="185008"/>
                </a:lnTo>
                <a:cubicBezTo>
                  <a:pt x="4404518" y="182952"/>
                  <a:pt x="4464131" y="163767"/>
                  <a:pt x="4425759" y="158970"/>
                </a:cubicBezTo>
                <a:cubicBezTo>
                  <a:pt x="4451112" y="143210"/>
                  <a:pt x="4464816" y="152118"/>
                  <a:pt x="4464816" y="135673"/>
                </a:cubicBezTo>
                <a:close/>
                <a:moveTo>
                  <a:pt x="5036963" y="88411"/>
                </a:moveTo>
                <a:cubicBezTo>
                  <a:pt x="5126131" y="98316"/>
                  <a:pt x="5215917" y="101522"/>
                  <a:pt x="5305563" y="98004"/>
                </a:cubicBezTo>
                <a:cubicBezTo>
                  <a:pt x="5376637" y="94722"/>
                  <a:pt x="5447377" y="109577"/>
                  <a:pt x="5511125" y="141172"/>
                </a:cubicBezTo>
                <a:cubicBezTo>
                  <a:pt x="5546756" y="121986"/>
                  <a:pt x="5578276" y="138430"/>
                  <a:pt x="5615277" y="121986"/>
                </a:cubicBezTo>
                <a:cubicBezTo>
                  <a:pt x="5651535" y="147951"/>
                  <a:pt x="5700301" y="147951"/>
                  <a:pt x="5736559" y="121986"/>
                </a:cubicBezTo>
                <a:cubicBezTo>
                  <a:pt x="5808505" y="137060"/>
                  <a:pt x="5825636" y="154191"/>
                  <a:pt x="5867433" y="132263"/>
                </a:cubicBezTo>
                <a:cubicBezTo>
                  <a:pt x="5919509" y="150080"/>
                  <a:pt x="5815358" y="141172"/>
                  <a:pt x="5850988" y="160357"/>
                </a:cubicBezTo>
                <a:cubicBezTo>
                  <a:pt x="5886620" y="179543"/>
                  <a:pt x="5916083" y="159673"/>
                  <a:pt x="5926361" y="189136"/>
                </a:cubicBezTo>
                <a:cubicBezTo>
                  <a:pt x="5951886" y="176733"/>
                  <a:pt x="5981691" y="176733"/>
                  <a:pt x="6007216" y="189136"/>
                </a:cubicBezTo>
                <a:cubicBezTo>
                  <a:pt x="5995567" y="193247"/>
                  <a:pt x="5974326" y="195988"/>
                  <a:pt x="5983234" y="202840"/>
                </a:cubicBezTo>
                <a:cubicBezTo>
                  <a:pt x="6179203" y="211748"/>
                  <a:pt x="6410803" y="288491"/>
                  <a:pt x="6575938" y="300824"/>
                </a:cubicBezTo>
                <a:cubicBezTo>
                  <a:pt x="6530029" y="280953"/>
                  <a:pt x="6425192" y="269990"/>
                  <a:pt x="6415599" y="246693"/>
                </a:cubicBezTo>
                <a:cubicBezTo>
                  <a:pt x="6427248" y="250119"/>
                  <a:pt x="6453286" y="259712"/>
                  <a:pt x="6445749" y="250119"/>
                </a:cubicBezTo>
                <a:cubicBezTo>
                  <a:pt x="6413544" y="235730"/>
                  <a:pt x="6375172" y="217915"/>
                  <a:pt x="6384765" y="243952"/>
                </a:cubicBezTo>
                <a:cubicBezTo>
                  <a:pt x="6321726" y="226137"/>
                  <a:pt x="6353246" y="202840"/>
                  <a:pt x="6390247" y="195302"/>
                </a:cubicBezTo>
                <a:cubicBezTo>
                  <a:pt x="6453971" y="233674"/>
                  <a:pt x="6551271" y="289176"/>
                  <a:pt x="6582790" y="253545"/>
                </a:cubicBezTo>
                <a:cubicBezTo>
                  <a:pt x="6601291" y="278898"/>
                  <a:pt x="6638292" y="257656"/>
                  <a:pt x="6657478" y="283009"/>
                </a:cubicBezTo>
                <a:cubicBezTo>
                  <a:pt x="6643088" y="294658"/>
                  <a:pt x="6594439" y="269990"/>
                  <a:pt x="6612254" y="287805"/>
                </a:cubicBezTo>
                <a:cubicBezTo>
                  <a:pt x="6637985" y="305811"/>
                  <a:pt x="6669483" y="313625"/>
                  <a:pt x="6700646" y="309732"/>
                </a:cubicBezTo>
                <a:cubicBezTo>
                  <a:pt x="6695850" y="304250"/>
                  <a:pt x="6684886" y="294658"/>
                  <a:pt x="6695850" y="294658"/>
                </a:cubicBezTo>
                <a:cubicBezTo>
                  <a:pt x="6724628" y="318640"/>
                  <a:pt x="6710239" y="329603"/>
                  <a:pt x="6660219" y="329603"/>
                </a:cubicBezTo>
                <a:cubicBezTo>
                  <a:pt x="6631440" y="315214"/>
                  <a:pt x="6635551" y="302880"/>
                  <a:pt x="6584160" y="307676"/>
                </a:cubicBezTo>
                <a:cubicBezTo>
                  <a:pt x="6628014" y="335085"/>
                  <a:pt x="6551271" y="330288"/>
                  <a:pt x="6584160" y="353585"/>
                </a:cubicBezTo>
                <a:cubicBezTo>
                  <a:pt x="6607691" y="355177"/>
                  <a:pt x="6630819" y="360497"/>
                  <a:pt x="6652681" y="369345"/>
                </a:cubicBezTo>
                <a:cubicBezTo>
                  <a:pt x="6698591" y="330288"/>
                  <a:pt x="6819187" y="335770"/>
                  <a:pt x="6904153" y="361123"/>
                </a:cubicBezTo>
                <a:cubicBezTo>
                  <a:pt x="6855503" y="358382"/>
                  <a:pt x="6919227" y="390587"/>
                  <a:pt x="6934302" y="390587"/>
                </a:cubicBezTo>
                <a:cubicBezTo>
                  <a:pt x="6962395" y="372771"/>
                  <a:pt x="7039139" y="426217"/>
                  <a:pt x="7085048" y="445403"/>
                </a:cubicBezTo>
                <a:cubicBezTo>
                  <a:pt x="7069288" y="447459"/>
                  <a:pt x="7040509" y="444718"/>
                  <a:pt x="7047361" y="454996"/>
                </a:cubicBezTo>
                <a:cubicBezTo>
                  <a:pt x="7088473" y="483090"/>
                  <a:pt x="7125475" y="447459"/>
                  <a:pt x="7152198" y="467330"/>
                </a:cubicBezTo>
                <a:cubicBezTo>
                  <a:pt x="7124790" y="487201"/>
                  <a:pt x="7199477" y="489256"/>
                  <a:pt x="7214552" y="498164"/>
                </a:cubicBezTo>
                <a:cubicBezTo>
                  <a:pt x="7190570" y="499535"/>
                  <a:pt x="7240589" y="531054"/>
                  <a:pt x="7246071" y="544758"/>
                </a:cubicBezTo>
                <a:cubicBezTo>
                  <a:pt x="7265942" y="542703"/>
                  <a:pt x="7278961" y="552296"/>
                  <a:pt x="7298832" y="552296"/>
                </a:cubicBezTo>
                <a:cubicBezTo>
                  <a:pt x="7270053" y="544758"/>
                  <a:pt x="7239905" y="526943"/>
                  <a:pt x="7270053" y="521461"/>
                </a:cubicBezTo>
                <a:cubicBezTo>
                  <a:pt x="7304314" y="549555"/>
                  <a:pt x="7354334" y="571481"/>
                  <a:pt x="7359131" y="545444"/>
                </a:cubicBezTo>
                <a:cubicBezTo>
                  <a:pt x="7395447" y="572167"/>
                  <a:pt x="7328296" y="550240"/>
                  <a:pt x="7364612" y="576963"/>
                </a:cubicBezTo>
                <a:cubicBezTo>
                  <a:pt x="7422855" y="570796"/>
                  <a:pt x="7400928" y="589982"/>
                  <a:pt x="7433133" y="603001"/>
                </a:cubicBezTo>
                <a:cubicBezTo>
                  <a:pt x="7462597" y="605742"/>
                  <a:pt x="7457800" y="592038"/>
                  <a:pt x="7457800" y="581074"/>
                </a:cubicBezTo>
                <a:cubicBezTo>
                  <a:pt x="7439985" y="598204"/>
                  <a:pt x="7385168" y="543388"/>
                  <a:pt x="7348852" y="529684"/>
                </a:cubicBezTo>
                <a:cubicBezTo>
                  <a:pt x="7384483" y="535851"/>
                  <a:pt x="7357760" y="514609"/>
                  <a:pt x="7379687" y="514609"/>
                </a:cubicBezTo>
                <a:cubicBezTo>
                  <a:pt x="7404676" y="532794"/>
                  <a:pt x="7433513" y="544985"/>
                  <a:pt x="7463967" y="550240"/>
                </a:cubicBezTo>
                <a:cubicBezTo>
                  <a:pt x="7473560" y="535851"/>
                  <a:pt x="7442726" y="520776"/>
                  <a:pt x="7422170" y="500905"/>
                </a:cubicBezTo>
                <a:cubicBezTo>
                  <a:pt x="7503710" y="542703"/>
                  <a:pt x="7505080" y="559833"/>
                  <a:pt x="7527692" y="599575"/>
                </a:cubicBezTo>
                <a:cubicBezTo>
                  <a:pt x="7583879" y="609853"/>
                  <a:pt x="7603750" y="658503"/>
                  <a:pt x="7639380" y="685225"/>
                </a:cubicBezTo>
                <a:cubicBezTo>
                  <a:pt x="7631158" y="695504"/>
                  <a:pt x="7595527" y="691392"/>
                  <a:pt x="7591416" y="704412"/>
                </a:cubicBezTo>
                <a:cubicBezTo>
                  <a:pt x="7634584" y="726337"/>
                  <a:pt x="7669530" y="757172"/>
                  <a:pt x="7714068" y="772931"/>
                </a:cubicBezTo>
                <a:cubicBezTo>
                  <a:pt x="7731883" y="769505"/>
                  <a:pt x="7740106" y="748949"/>
                  <a:pt x="7769570" y="778413"/>
                </a:cubicBezTo>
                <a:cubicBezTo>
                  <a:pt x="7761347" y="790747"/>
                  <a:pt x="7716809" y="761968"/>
                  <a:pt x="7743532" y="798969"/>
                </a:cubicBezTo>
                <a:cubicBezTo>
                  <a:pt x="7775052" y="789377"/>
                  <a:pt x="7767514" y="802395"/>
                  <a:pt x="7801089" y="820896"/>
                </a:cubicBezTo>
                <a:cubicBezTo>
                  <a:pt x="7809312" y="814044"/>
                  <a:pt x="7827128" y="810618"/>
                  <a:pt x="7827128" y="800340"/>
                </a:cubicBezTo>
                <a:cubicBezTo>
                  <a:pt x="7815479" y="796229"/>
                  <a:pt x="7766144" y="765394"/>
                  <a:pt x="7790811" y="765394"/>
                </a:cubicBezTo>
                <a:cubicBezTo>
                  <a:pt x="7813423" y="778413"/>
                  <a:pt x="7827128" y="805136"/>
                  <a:pt x="7859332" y="805136"/>
                </a:cubicBezTo>
                <a:cubicBezTo>
                  <a:pt x="7860703" y="787321"/>
                  <a:pt x="7807941" y="770192"/>
                  <a:pt x="7835350" y="770192"/>
                </a:cubicBezTo>
                <a:cubicBezTo>
                  <a:pt x="7843296" y="780787"/>
                  <a:pt x="7858329" y="782934"/>
                  <a:pt x="7868925" y="774987"/>
                </a:cubicBezTo>
                <a:cubicBezTo>
                  <a:pt x="7894278" y="804451"/>
                  <a:pt x="7895648" y="818840"/>
                  <a:pt x="7882629" y="824322"/>
                </a:cubicBezTo>
                <a:cubicBezTo>
                  <a:pt x="7907982" y="835285"/>
                  <a:pt x="7923742" y="859268"/>
                  <a:pt x="7951150" y="865435"/>
                </a:cubicBezTo>
                <a:cubicBezTo>
                  <a:pt x="7970336" y="891472"/>
                  <a:pt x="7949094" y="918881"/>
                  <a:pt x="7998430" y="933955"/>
                </a:cubicBezTo>
                <a:cubicBezTo>
                  <a:pt x="8047764" y="949030"/>
                  <a:pt x="7991577" y="898324"/>
                  <a:pt x="8047764" y="918881"/>
                </a:cubicBezTo>
                <a:cubicBezTo>
                  <a:pt x="8077913" y="955882"/>
                  <a:pt x="8001170" y="919566"/>
                  <a:pt x="8032005" y="955882"/>
                </a:cubicBezTo>
                <a:cubicBezTo>
                  <a:pt x="8090205" y="1006316"/>
                  <a:pt x="8157066" y="1045782"/>
                  <a:pt x="8229344" y="1072367"/>
                </a:cubicBezTo>
                <a:cubicBezTo>
                  <a:pt x="8203992" y="1088812"/>
                  <a:pt x="8275938" y="1103202"/>
                  <a:pt x="8297865" y="1129239"/>
                </a:cubicBezTo>
                <a:cubicBezTo>
                  <a:pt x="8319792" y="1155277"/>
                  <a:pt x="8292383" y="1171722"/>
                  <a:pt x="8332811" y="1192964"/>
                </a:cubicBezTo>
                <a:cubicBezTo>
                  <a:pt x="8370497" y="1200500"/>
                  <a:pt x="8423258" y="1205983"/>
                  <a:pt x="8447240" y="1214204"/>
                </a:cubicBezTo>
                <a:cubicBezTo>
                  <a:pt x="8443814" y="1223798"/>
                  <a:pt x="8458204" y="1243668"/>
                  <a:pt x="8475334" y="1270391"/>
                </a:cubicBezTo>
                <a:cubicBezTo>
                  <a:pt x="8470537" y="1294374"/>
                  <a:pt x="8422572" y="1228594"/>
                  <a:pt x="8422572" y="1255317"/>
                </a:cubicBezTo>
                <a:cubicBezTo>
                  <a:pt x="8460944" y="1284781"/>
                  <a:pt x="8532891" y="1350561"/>
                  <a:pt x="8559614" y="1343023"/>
                </a:cubicBezTo>
                <a:cubicBezTo>
                  <a:pt x="8544539" y="1319726"/>
                  <a:pt x="8500686" y="1303967"/>
                  <a:pt x="8515761" y="1289577"/>
                </a:cubicBezTo>
                <a:cubicBezTo>
                  <a:pt x="8559012" y="1315536"/>
                  <a:pt x="8598642" y="1347101"/>
                  <a:pt x="8633617" y="1383451"/>
                </a:cubicBezTo>
                <a:cubicBezTo>
                  <a:pt x="8659088" y="1417926"/>
                  <a:pt x="8691541" y="1446644"/>
                  <a:pt x="8728860" y="1467731"/>
                </a:cubicBezTo>
                <a:cubicBezTo>
                  <a:pt x="8798066" y="1549956"/>
                  <a:pt x="8815196" y="1613680"/>
                  <a:pt x="8883717" y="1632866"/>
                </a:cubicBezTo>
                <a:cubicBezTo>
                  <a:pt x="8889199" y="1654793"/>
                  <a:pt x="8877550" y="1666441"/>
                  <a:pt x="8912497" y="1686311"/>
                </a:cubicBezTo>
                <a:cubicBezTo>
                  <a:pt x="8908384" y="1673979"/>
                  <a:pt x="8920033" y="1673292"/>
                  <a:pt x="8908384" y="1651367"/>
                </a:cubicBezTo>
                <a:lnTo>
                  <a:pt x="8970054" y="1676034"/>
                </a:lnTo>
                <a:cubicBezTo>
                  <a:pt x="8946757" y="1710295"/>
                  <a:pt x="9070093" y="1762369"/>
                  <a:pt x="9052278" y="1787723"/>
                </a:cubicBezTo>
                <a:cubicBezTo>
                  <a:pt x="9039944" y="1758943"/>
                  <a:pt x="9015278" y="1756203"/>
                  <a:pt x="9011851" y="1769907"/>
                </a:cubicBezTo>
                <a:cubicBezTo>
                  <a:pt x="9042686" y="1788407"/>
                  <a:pt x="9042686" y="1829520"/>
                  <a:pt x="9080372" y="1842539"/>
                </a:cubicBezTo>
                <a:cubicBezTo>
                  <a:pt x="9085168" y="1811704"/>
                  <a:pt x="9109836" y="1862410"/>
                  <a:pt x="9144096" y="1880225"/>
                </a:cubicBezTo>
                <a:cubicBezTo>
                  <a:pt x="9166708" y="1917912"/>
                  <a:pt x="9113947" y="1872688"/>
                  <a:pt x="9135874" y="1910375"/>
                </a:cubicBezTo>
                <a:cubicBezTo>
                  <a:pt x="9144782" y="1915856"/>
                  <a:pt x="9159171" y="1919967"/>
                  <a:pt x="9159171" y="1930246"/>
                </a:cubicBezTo>
                <a:cubicBezTo>
                  <a:pt x="9139985" y="1938469"/>
                  <a:pt x="9077631" y="1856928"/>
                  <a:pt x="9071464" y="1897356"/>
                </a:cubicBezTo>
                <a:cubicBezTo>
                  <a:pt x="9125595" y="1921339"/>
                  <a:pt x="9146152" y="2022063"/>
                  <a:pt x="9198228" y="2010415"/>
                </a:cubicBezTo>
                <a:cubicBezTo>
                  <a:pt x="9204395" y="2030972"/>
                  <a:pt x="9192060" y="2026861"/>
                  <a:pt x="9198228" y="2046046"/>
                </a:cubicBezTo>
                <a:cubicBezTo>
                  <a:pt x="9232488" y="2059065"/>
                  <a:pt x="9253730" y="2112510"/>
                  <a:pt x="9272231" y="2100862"/>
                </a:cubicBezTo>
                <a:cubicBezTo>
                  <a:pt x="9268118" y="2076194"/>
                  <a:pt x="9231803" y="2073455"/>
                  <a:pt x="9231803" y="2046046"/>
                </a:cubicBezTo>
                <a:cubicBezTo>
                  <a:pt x="9300323" y="2097437"/>
                  <a:pt x="9319509" y="2139920"/>
                  <a:pt x="9368844" y="2154994"/>
                </a:cubicBezTo>
                <a:cubicBezTo>
                  <a:pt x="9372270" y="2183772"/>
                  <a:pt x="9342121" y="2158420"/>
                  <a:pt x="9342121" y="2183772"/>
                </a:cubicBezTo>
                <a:cubicBezTo>
                  <a:pt x="9335270" y="2135809"/>
                  <a:pt x="9273600" y="2108400"/>
                  <a:pt x="9273600" y="2135809"/>
                </a:cubicBezTo>
                <a:cubicBezTo>
                  <a:pt x="9314027" y="2163901"/>
                  <a:pt x="9333899" y="2205015"/>
                  <a:pt x="9370215" y="2235849"/>
                </a:cubicBezTo>
                <a:cubicBezTo>
                  <a:pt x="9377752" y="2228311"/>
                  <a:pt x="9379123" y="2215978"/>
                  <a:pt x="9370215" y="2189939"/>
                </a:cubicBezTo>
                <a:cubicBezTo>
                  <a:pt x="9412012" y="2206384"/>
                  <a:pt x="9423661" y="2242016"/>
                  <a:pt x="9454495" y="2265313"/>
                </a:cubicBezTo>
                <a:cubicBezTo>
                  <a:pt x="9469570" y="2305054"/>
                  <a:pt x="9445588" y="2287925"/>
                  <a:pt x="9445588" y="2305054"/>
                </a:cubicBezTo>
                <a:cubicBezTo>
                  <a:pt x="9516849" y="2346852"/>
                  <a:pt x="9562758" y="2474300"/>
                  <a:pt x="9631279" y="2515413"/>
                </a:cubicBezTo>
                <a:cubicBezTo>
                  <a:pt x="9624427" y="2529802"/>
                  <a:pt x="9600445" y="2515413"/>
                  <a:pt x="9590852" y="2525691"/>
                </a:cubicBezTo>
                <a:cubicBezTo>
                  <a:pt x="9618260" y="2583932"/>
                  <a:pt x="9627852" y="2530486"/>
                  <a:pt x="9647724" y="2583932"/>
                </a:cubicBezTo>
                <a:cubicBezTo>
                  <a:pt x="9636761" y="2577765"/>
                  <a:pt x="9626483" y="2572284"/>
                  <a:pt x="9631965" y="2592155"/>
                </a:cubicBezTo>
                <a:cubicBezTo>
                  <a:pt x="9647724" y="2605859"/>
                  <a:pt x="9674447" y="2634638"/>
                  <a:pt x="9686096" y="2630527"/>
                </a:cubicBezTo>
                <a:cubicBezTo>
                  <a:pt x="9670202" y="2605706"/>
                  <a:pt x="9656009" y="2579837"/>
                  <a:pt x="9643613" y="2553099"/>
                </a:cubicBezTo>
                <a:cubicBezTo>
                  <a:pt x="9656631" y="2562007"/>
                  <a:pt x="9662113" y="2549673"/>
                  <a:pt x="9656632" y="2524319"/>
                </a:cubicBezTo>
                <a:cubicBezTo>
                  <a:pt x="9694742" y="2578441"/>
                  <a:pt x="9729303" y="2634973"/>
                  <a:pt x="9760098" y="2693566"/>
                </a:cubicBezTo>
                <a:cubicBezTo>
                  <a:pt x="9803267" y="2740160"/>
                  <a:pt x="9797099" y="2701788"/>
                  <a:pt x="9810118" y="2693566"/>
                </a:cubicBezTo>
                <a:cubicBezTo>
                  <a:pt x="9830674" y="2755920"/>
                  <a:pt x="9810118" y="2716177"/>
                  <a:pt x="9810118" y="2762087"/>
                </a:cubicBezTo>
                <a:cubicBezTo>
                  <a:pt x="9762146" y="2714621"/>
                  <a:pt x="9720465" y="2661196"/>
                  <a:pt x="9686096" y="2603118"/>
                </a:cubicBezTo>
                <a:cubicBezTo>
                  <a:pt x="9703226" y="2649027"/>
                  <a:pt x="9690207" y="2640805"/>
                  <a:pt x="9703226" y="2681917"/>
                </a:cubicBezTo>
                <a:cubicBezTo>
                  <a:pt x="9678558" y="2683973"/>
                  <a:pt x="9660743" y="2654509"/>
                  <a:pt x="9644983" y="2677806"/>
                </a:cubicBezTo>
                <a:cubicBezTo>
                  <a:pt x="9643613" y="2655879"/>
                  <a:pt x="9596334" y="2603118"/>
                  <a:pt x="9596334" y="2615452"/>
                </a:cubicBezTo>
                <a:cubicBezTo>
                  <a:pt x="9595648" y="2653824"/>
                  <a:pt x="9662799" y="2710696"/>
                  <a:pt x="9671021" y="2683973"/>
                </a:cubicBezTo>
                <a:cubicBezTo>
                  <a:pt x="9666910" y="2715492"/>
                  <a:pt x="9721041" y="2773735"/>
                  <a:pt x="9728578" y="2764141"/>
                </a:cubicBezTo>
                <a:cubicBezTo>
                  <a:pt x="9734060" y="2736733"/>
                  <a:pt x="9697744" y="2728511"/>
                  <a:pt x="9697744" y="2703159"/>
                </a:cubicBezTo>
                <a:cubicBezTo>
                  <a:pt x="9708022" y="2709325"/>
                  <a:pt x="9703226" y="2694251"/>
                  <a:pt x="9703226" y="2679176"/>
                </a:cubicBezTo>
                <a:cubicBezTo>
                  <a:pt x="9758919" y="2754195"/>
                  <a:pt x="9804960" y="2835920"/>
                  <a:pt x="9840267" y="2922426"/>
                </a:cubicBezTo>
                <a:cubicBezTo>
                  <a:pt x="9877954" y="2999854"/>
                  <a:pt x="9908788" y="3058782"/>
                  <a:pt x="9943048" y="3045079"/>
                </a:cubicBezTo>
                <a:cubicBezTo>
                  <a:pt x="9931400" y="3040967"/>
                  <a:pt x="9923178" y="2994373"/>
                  <a:pt x="9931400" y="3007392"/>
                </a:cubicBezTo>
                <a:cubicBezTo>
                  <a:pt x="9939622" y="3020411"/>
                  <a:pt x="9965660" y="3077969"/>
                  <a:pt x="9965660" y="3058098"/>
                </a:cubicBezTo>
                <a:cubicBezTo>
                  <a:pt x="9943335" y="3011268"/>
                  <a:pt x="9911341" y="2969699"/>
                  <a:pt x="9871787" y="2936130"/>
                </a:cubicBezTo>
                <a:cubicBezTo>
                  <a:pt x="9881380" y="2886794"/>
                  <a:pt x="9827248" y="2862812"/>
                  <a:pt x="9823137" y="2818274"/>
                </a:cubicBezTo>
                <a:cubicBezTo>
                  <a:pt x="9850545" y="2831292"/>
                  <a:pt x="9843008" y="2859386"/>
                  <a:pt x="9860138" y="2877201"/>
                </a:cubicBezTo>
                <a:cubicBezTo>
                  <a:pt x="9867675" y="2870349"/>
                  <a:pt x="9883436" y="2875831"/>
                  <a:pt x="9883436" y="2856645"/>
                </a:cubicBezTo>
                <a:cubicBezTo>
                  <a:pt x="9917696" y="2897072"/>
                  <a:pt x="9930714" y="2879257"/>
                  <a:pt x="9937567" y="2930649"/>
                </a:cubicBezTo>
                <a:cubicBezTo>
                  <a:pt x="9921807" y="2938186"/>
                  <a:pt x="9878639" y="2862127"/>
                  <a:pt x="9878639" y="2912147"/>
                </a:cubicBezTo>
                <a:cubicBezTo>
                  <a:pt x="9927289" y="2945722"/>
                  <a:pt x="9966345" y="2988206"/>
                  <a:pt x="9971827" y="2970389"/>
                </a:cubicBezTo>
                <a:cubicBezTo>
                  <a:pt x="9977309" y="2952575"/>
                  <a:pt x="9932085" y="2903239"/>
                  <a:pt x="9961548" y="2910091"/>
                </a:cubicBezTo>
                <a:cubicBezTo>
                  <a:pt x="9965315" y="2927118"/>
                  <a:pt x="9974441" y="2942487"/>
                  <a:pt x="9987587" y="2953946"/>
                </a:cubicBezTo>
                <a:cubicBezTo>
                  <a:pt x="9970456" y="2988891"/>
                  <a:pt x="10034181" y="3067691"/>
                  <a:pt x="9982106" y="3062210"/>
                </a:cubicBezTo>
                <a:cubicBezTo>
                  <a:pt x="10013778" y="3086443"/>
                  <a:pt x="10040329" y="3116720"/>
                  <a:pt x="10060219" y="3151286"/>
                </a:cubicBezTo>
                <a:cubicBezTo>
                  <a:pt x="10085294" y="3186677"/>
                  <a:pt x="10100651" y="3228022"/>
                  <a:pt x="10104757" y="3271199"/>
                </a:cubicBezTo>
                <a:cubicBezTo>
                  <a:pt x="10107498" y="3260921"/>
                  <a:pt x="10114350" y="3265718"/>
                  <a:pt x="10121888" y="3265718"/>
                </a:cubicBezTo>
                <a:cubicBezTo>
                  <a:pt x="10120601" y="3279915"/>
                  <a:pt x="10126518" y="3293810"/>
                  <a:pt x="10137647" y="3302719"/>
                </a:cubicBezTo>
                <a:cubicBezTo>
                  <a:pt x="10133536" y="3322590"/>
                  <a:pt x="10121888" y="3326016"/>
                  <a:pt x="10104073" y="3312998"/>
                </a:cubicBezTo>
                <a:cubicBezTo>
                  <a:pt x="10087294" y="3262731"/>
                  <a:pt x="10066440" y="3213918"/>
                  <a:pt x="10041719" y="3167046"/>
                </a:cubicBezTo>
                <a:cubicBezTo>
                  <a:pt x="10037607" y="3186233"/>
                  <a:pt x="10010198" y="3145805"/>
                  <a:pt x="10016365" y="3186233"/>
                </a:cubicBezTo>
                <a:cubicBezTo>
                  <a:pt x="10058849" y="3206789"/>
                  <a:pt x="10073237" y="3317109"/>
                  <a:pt x="10127369" y="3367814"/>
                </a:cubicBezTo>
                <a:cubicBezTo>
                  <a:pt x="10127369" y="3341091"/>
                  <a:pt x="10112980" y="3320535"/>
                  <a:pt x="10136962" y="3334239"/>
                </a:cubicBezTo>
                <a:cubicBezTo>
                  <a:pt x="10169852" y="3387685"/>
                  <a:pt x="10189724" y="3515135"/>
                  <a:pt x="10225354" y="3504857"/>
                </a:cubicBezTo>
                <a:cubicBezTo>
                  <a:pt x="10211650" y="3524728"/>
                  <a:pt x="10195890" y="3546654"/>
                  <a:pt x="10243855" y="3593249"/>
                </a:cubicBezTo>
                <a:cubicBezTo>
                  <a:pt x="10243855" y="3614491"/>
                  <a:pt x="10232206" y="3606268"/>
                  <a:pt x="10232206" y="3626139"/>
                </a:cubicBezTo>
                <a:cubicBezTo>
                  <a:pt x="10204112" y="3612435"/>
                  <a:pt x="10229465" y="3586397"/>
                  <a:pt x="10204112" y="3572692"/>
                </a:cubicBezTo>
                <a:cubicBezTo>
                  <a:pt x="10205483" y="3643268"/>
                  <a:pt x="10182186" y="3540487"/>
                  <a:pt x="10178760" y="3568581"/>
                </a:cubicBezTo>
                <a:cubicBezTo>
                  <a:pt x="10175334" y="3596675"/>
                  <a:pt x="10199316" y="3617231"/>
                  <a:pt x="10205483" y="3643268"/>
                </a:cubicBezTo>
                <a:cubicBezTo>
                  <a:pt x="10219187" y="3604898"/>
                  <a:pt x="10239743" y="3677531"/>
                  <a:pt x="10255503" y="3643268"/>
                </a:cubicBezTo>
                <a:cubicBezTo>
                  <a:pt x="10244539" y="3663827"/>
                  <a:pt x="10249336" y="3748792"/>
                  <a:pt x="10282912" y="3759071"/>
                </a:cubicBezTo>
                <a:cubicBezTo>
                  <a:pt x="10276744" y="3776886"/>
                  <a:pt x="10282912" y="3791961"/>
                  <a:pt x="10282912" y="3809092"/>
                </a:cubicBezTo>
                <a:cubicBezTo>
                  <a:pt x="10254818" y="3836500"/>
                  <a:pt x="10228095" y="3699458"/>
                  <a:pt x="10214391" y="3753589"/>
                </a:cubicBezTo>
                <a:cubicBezTo>
                  <a:pt x="10195204" y="3619973"/>
                  <a:pt x="10133536" y="3541858"/>
                  <a:pt x="10087627" y="3432224"/>
                </a:cubicBezTo>
                <a:cubicBezTo>
                  <a:pt x="10075293" y="3478819"/>
                  <a:pt x="10137647" y="3521987"/>
                  <a:pt x="10111610" y="3547339"/>
                </a:cubicBezTo>
                <a:cubicBezTo>
                  <a:pt x="10134221" y="3585712"/>
                  <a:pt x="10141073" y="3585712"/>
                  <a:pt x="10158204" y="3585712"/>
                </a:cubicBezTo>
                <a:cubicBezTo>
                  <a:pt x="10169167" y="3656974"/>
                  <a:pt x="10169167" y="3615861"/>
                  <a:pt x="10146555" y="3628880"/>
                </a:cubicBezTo>
                <a:cubicBezTo>
                  <a:pt x="10168481" y="3659715"/>
                  <a:pt x="10163685" y="3687808"/>
                  <a:pt x="10183556" y="3669994"/>
                </a:cubicBezTo>
                <a:cubicBezTo>
                  <a:pt x="10200686" y="3734403"/>
                  <a:pt x="10145184" y="3667937"/>
                  <a:pt x="10132165" y="3682326"/>
                </a:cubicBezTo>
                <a:cubicBezTo>
                  <a:pt x="10156833" y="3717958"/>
                  <a:pt x="10150666" y="3761126"/>
                  <a:pt x="10167111" y="3798813"/>
                </a:cubicBezTo>
                <a:cubicBezTo>
                  <a:pt x="10169800" y="3802928"/>
                  <a:pt x="10172094" y="3807286"/>
                  <a:pt x="10173963" y="3811832"/>
                </a:cubicBezTo>
                <a:cubicBezTo>
                  <a:pt x="10179445" y="3801553"/>
                  <a:pt x="10187667" y="3798813"/>
                  <a:pt x="10193149" y="3787849"/>
                </a:cubicBezTo>
                <a:cubicBezTo>
                  <a:pt x="10169167" y="3770034"/>
                  <a:pt x="10173278" y="3746052"/>
                  <a:pt x="10159574" y="3725495"/>
                </a:cubicBezTo>
                <a:cubicBezTo>
                  <a:pt x="10159574" y="3696716"/>
                  <a:pt x="10188353" y="3691234"/>
                  <a:pt x="10192464" y="3725495"/>
                </a:cubicBezTo>
                <a:cubicBezTo>
                  <a:pt x="10181500" y="3704253"/>
                  <a:pt x="10158888" y="3706995"/>
                  <a:pt x="10175334" y="3729607"/>
                </a:cubicBezTo>
                <a:cubicBezTo>
                  <a:pt x="10191779" y="3752218"/>
                  <a:pt x="10203428" y="3761126"/>
                  <a:pt x="10213020" y="3761126"/>
                </a:cubicBezTo>
                <a:cubicBezTo>
                  <a:pt x="10221927" y="3793332"/>
                  <a:pt x="10232206" y="3873501"/>
                  <a:pt x="10247966" y="3873501"/>
                </a:cubicBezTo>
                <a:cubicBezTo>
                  <a:pt x="10254132" y="3839240"/>
                  <a:pt x="10221927" y="3812518"/>
                  <a:pt x="10227409" y="3778256"/>
                </a:cubicBezTo>
                <a:cubicBezTo>
                  <a:pt x="10256874" y="3799499"/>
                  <a:pt x="10248652" y="3844722"/>
                  <a:pt x="10269207" y="3839240"/>
                </a:cubicBezTo>
                <a:cubicBezTo>
                  <a:pt x="10241114" y="3868019"/>
                  <a:pt x="10288393" y="4034526"/>
                  <a:pt x="10322653" y="4020137"/>
                </a:cubicBezTo>
                <a:cubicBezTo>
                  <a:pt x="10322653" y="4062620"/>
                  <a:pt x="10295930" y="4048230"/>
                  <a:pt x="10318542" y="4088658"/>
                </a:cubicBezTo>
                <a:cubicBezTo>
                  <a:pt x="10328821" y="4098937"/>
                  <a:pt x="10332932" y="4086603"/>
                  <a:pt x="10342525" y="4094825"/>
                </a:cubicBezTo>
                <a:cubicBezTo>
                  <a:pt x="10337728" y="4127029"/>
                  <a:pt x="10354858" y="4128401"/>
                  <a:pt x="10367192" y="4141419"/>
                </a:cubicBezTo>
                <a:cubicBezTo>
                  <a:pt x="10367192" y="4171569"/>
                  <a:pt x="10363081" y="4207885"/>
                  <a:pt x="10367192" y="4240089"/>
                </a:cubicBezTo>
                <a:cubicBezTo>
                  <a:pt x="10334302" y="4170198"/>
                  <a:pt x="10295245" y="4102362"/>
                  <a:pt x="10256874" y="4087972"/>
                </a:cubicBezTo>
                <a:cubicBezTo>
                  <a:pt x="10267151" y="4127715"/>
                  <a:pt x="10278800" y="4114695"/>
                  <a:pt x="10292505" y="4121548"/>
                </a:cubicBezTo>
                <a:cubicBezTo>
                  <a:pt x="10280170" y="4159920"/>
                  <a:pt x="10310320" y="4191439"/>
                  <a:pt x="10302098" y="4228441"/>
                </a:cubicBezTo>
                <a:cubicBezTo>
                  <a:pt x="10287708" y="4209940"/>
                  <a:pt x="10282912" y="4234608"/>
                  <a:pt x="10278115" y="4260647"/>
                </a:cubicBezTo>
                <a:cubicBezTo>
                  <a:pt x="10313060" y="4296963"/>
                  <a:pt x="10287023" y="4342873"/>
                  <a:pt x="10297301" y="4355205"/>
                </a:cubicBezTo>
                <a:cubicBezTo>
                  <a:pt x="10307578" y="4367540"/>
                  <a:pt x="10324709" y="4396319"/>
                  <a:pt x="10325394" y="4381929"/>
                </a:cubicBezTo>
                <a:cubicBezTo>
                  <a:pt x="10326079" y="4367540"/>
                  <a:pt x="10297301" y="4308611"/>
                  <a:pt x="10321968" y="4323686"/>
                </a:cubicBezTo>
                <a:cubicBezTo>
                  <a:pt x="10321968" y="4338076"/>
                  <a:pt x="10351433" y="4397004"/>
                  <a:pt x="10351433" y="4379189"/>
                </a:cubicBezTo>
                <a:cubicBezTo>
                  <a:pt x="10338414" y="4363429"/>
                  <a:pt x="10330190" y="4298333"/>
                  <a:pt x="10351433" y="4310667"/>
                </a:cubicBezTo>
                <a:cubicBezTo>
                  <a:pt x="10391174" y="4355892"/>
                  <a:pt x="10371988" y="4406597"/>
                  <a:pt x="10404879" y="4433320"/>
                </a:cubicBezTo>
                <a:cubicBezTo>
                  <a:pt x="10400767" y="4455932"/>
                  <a:pt x="10391174" y="4440857"/>
                  <a:pt x="10384322" y="4444969"/>
                </a:cubicBezTo>
                <a:cubicBezTo>
                  <a:pt x="10395286" y="4489507"/>
                  <a:pt x="10395286" y="4571048"/>
                  <a:pt x="10423379" y="4582011"/>
                </a:cubicBezTo>
                <a:cubicBezTo>
                  <a:pt x="10409675" y="4658755"/>
                  <a:pt x="10443935" y="4678625"/>
                  <a:pt x="10456269" y="4747147"/>
                </a:cubicBezTo>
                <a:cubicBezTo>
                  <a:pt x="10456269" y="4745092"/>
                  <a:pt x="10439139" y="4796482"/>
                  <a:pt x="10465862" y="4796482"/>
                </a:cubicBezTo>
                <a:cubicBezTo>
                  <a:pt x="10461065" y="4835539"/>
                  <a:pt x="10449417" y="4808131"/>
                  <a:pt x="10443935" y="4835539"/>
                </a:cubicBezTo>
                <a:cubicBezTo>
                  <a:pt x="10472714" y="4855410"/>
                  <a:pt x="10457639" y="4943115"/>
                  <a:pt x="10472714" y="4992451"/>
                </a:cubicBezTo>
                <a:cubicBezTo>
                  <a:pt x="10463121" y="4977376"/>
                  <a:pt x="10454899" y="4986283"/>
                  <a:pt x="10447361" y="5010951"/>
                </a:cubicBezTo>
                <a:cubicBezTo>
                  <a:pt x="10439139" y="5060257"/>
                  <a:pt x="10463121" y="5028766"/>
                  <a:pt x="10463121" y="5060257"/>
                </a:cubicBezTo>
                <a:cubicBezTo>
                  <a:pt x="10455583" y="5052035"/>
                  <a:pt x="10448046" y="5052035"/>
                  <a:pt x="10441880" y="5069165"/>
                </a:cubicBezTo>
                <a:cubicBezTo>
                  <a:pt x="10465176" y="5089721"/>
                  <a:pt x="10435713" y="5102740"/>
                  <a:pt x="10445306" y="5127408"/>
                </a:cubicBezTo>
                <a:cubicBezTo>
                  <a:pt x="10454899" y="5152075"/>
                  <a:pt x="10461750" y="5109592"/>
                  <a:pt x="10471344" y="5127408"/>
                </a:cubicBezTo>
                <a:cubicBezTo>
                  <a:pt x="10465176" y="5191817"/>
                  <a:pt x="10493270" y="5259653"/>
                  <a:pt x="10482307" y="5324062"/>
                </a:cubicBezTo>
                <a:cubicBezTo>
                  <a:pt x="10474769" y="5306247"/>
                  <a:pt x="10467918" y="5304876"/>
                  <a:pt x="10460380" y="5312413"/>
                </a:cubicBezTo>
                <a:cubicBezTo>
                  <a:pt x="10480251" y="5364489"/>
                  <a:pt x="10482307" y="5399435"/>
                  <a:pt x="10456269" y="5399435"/>
                </a:cubicBezTo>
                <a:cubicBezTo>
                  <a:pt x="10468603" y="5469326"/>
                  <a:pt x="10480937" y="5558403"/>
                  <a:pt x="10448046" y="5594034"/>
                </a:cubicBezTo>
                <a:cubicBezTo>
                  <a:pt x="10464492" y="5628980"/>
                  <a:pt x="10447361" y="5659128"/>
                  <a:pt x="10451472" y="5692704"/>
                </a:cubicBezTo>
                <a:cubicBezTo>
                  <a:pt x="10465862" y="5702982"/>
                  <a:pt x="10459010" y="5728334"/>
                  <a:pt x="10476825" y="5746835"/>
                </a:cubicBezTo>
                <a:cubicBezTo>
                  <a:pt x="10459010" y="5763280"/>
                  <a:pt x="10454214" y="5763966"/>
                  <a:pt x="10454214" y="5802337"/>
                </a:cubicBezTo>
                <a:cubicBezTo>
                  <a:pt x="10436398" y="5798911"/>
                  <a:pt x="10444620" y="5750261"/>
                  <a:pt x="10444620" y="5721482"/>
                </a:cubicBezTo>
                <a:cubicBezTo>
                  <a:pt x="10424749" y="5746150"/>
                  <a:pt x="10410360" y="5709149"/>
                  <a:pt x="10394600" y="5693389"/>
                </a:cubicBezTo>
                <a:cubicBezTo>
                  <a:pt x="10385693" y="5733131"/>
                  <a:pt x="10380211" y="5772873"/>
                  <a:pt x="10402822" y="5792059"/>
                </a:cubicBezTo>
                <a:cubicBezTo>
                  <a:pt x="10379452" y="5847637"/>
                  <a:pt x="10375824" y="5909544"/>
                  <a:pt x="10392544" y="5967472"/>
                </a:cubicBezTo>
                <a:cubicBezTo>
                  <a:pt x="10382267" y="6003103"/>
                  <a:pt x="10367192" y="5953082"/>
                  <a:pt x="10367192" y="5991454"/>
                </a:cubicBezTo>
                <a:cubicBezTo>
                  <a:pt x="10369933" y="6003788"/>
                  <a:pt x="10375414" y="5996936"/>
                  <a:pt x="10378841" y="6003788"/>
                </a:cubicBezTo>
                <a:cubicBezTo>
                  <a:pt x="10358391" y="6054337"/>
                  <a:pt x="10347472" y="6108234"/>
                  <a:pt x="10346636" y="6162756"/>
                </a:cubicBezTo>
                <a:cubicBezTo>
                  <a:pt x="10343895" y="6187424"/>
                  <a:pt x="10341154" y="6212091"/>
                  <a:pt x="10337043" y="6236758"/>
                </a:cubicBezTo>
                <a:cubicBezTo>
                  <a:pt x="10345980" y="6240573"/>
                  <a:pt x="10353099" y="6247692"/>
                  <a:pt x="10356913" y="6256629"/>
                </a:cubicBezTo>
                <a:cubicBezTo>
                  <a:pt x="10362395" y="6244296"/>
                  <a:pt x="10372674" y="6234018"/>
                  <a:pt x="10362395" y="6217573"/>
                </a:cubicBezTo>
                <a:cubicBezTo>
                  <a:pt x="10355544" y="6225795"/>
                  <a:pt x="10356229" y="6246352"/>
                  <a:pt x="10350062" y="6234018"/>
                </a:cubicBezTo>
                <a:cubicBezTo>
                  <a:pt x="10356913" y="6137403"/>
                  <a:pt x="10384322" y="6104513"/>
                  <a:pt x="10389118" y="6014751"/>
                </a:cubicBezTo>
                <a:cubicBezTo>
                  <a:pt x="10394600" y="6040104"/>
                  <a:pt x="10388433" y="6086698"/>
                  <a:pt x="10411730" y="6040104"/>
                </a:cubicBezTo>
                <a:cubicBezTo>
                  <a:pt x="10419268" y="6081216"/>
                  <a:pt x="10411730" y="6103828"/>
                  <a:pt x="10391860" y="6115477"/>
                </a:cubicBezTo>
                <a:cubicBezTo>
                  <a:pt x="10395897" y="6143383"/>
                  <a:pt x="10397729" y="6171564"/>
                  <a:pt x="10397341" y="6199758"/>
                </a:cubicBezTo>
                <a:cubicBezTo>
                  <a:pt x="10397294" y="6233667"/>
                  <a:pt x="10392215" y="6267381"/>
                  <a:pt x="10382267" y="6299798"/>
                </a:cubicBezTo>
                <a:cubicBezTo>
                  <a:pt x="10386425" y="6302664"/>
                  <a:pt x="10391067" y="6304754"/>
                  <a:pt x="10395971" y="6305964"/>
                </a:cubicBezTo>
                <a:cubicBezTo>
                  <a:pt x="10405564" y="6346392"/>
                  <a:pt x="10378841" y="6381337"/>
                  <a:pt x="10359655" y="6414913"/>
                </a:cubicBezTo>
                <a:cubicBezTo>
                  <a:pt x="10346636" y="6483434"/>
                  <a:pt x="10334302" y="6551954"/>
                  <a:pt x="10321968" y="6620475"/>
                </a:cubicBezTo>
                <a:cubicBezTo>
                  <a:pt x="10304838" y="6649254"/>
                  <a:pt x="10302098" y="6625956"/>
                  <a:pt x="10287023" y="6649254"/>
                </a:cubicBezTo>
                <a:lnTo>
                  <a:pt x="10293874" y="6693107"/>
                </a:lnTo>
                <a:cubicBezTo>
                  <a:pt x="10281541" y="6710237"/>
                  <a:pt x="10278800" y="6693107"/>
                  <a:pt x="10271262" y="6693107"/>
                </a:cubicBezTo>
                <a:cubicBezTo>
                  <a:pt x="10274004" y="6715034"/>
                  <a:pt x="10254132" y="6728053"/>
                  <a:pt x="10262355" y="6752035"/>
                </a:cubicBezTo>
                <a:cubicBezTo>
                  <a:pt x="10270578" y="6744498"/>
                  <a:pt x="10284282" y="6728053"/>
                  <a:pt x="10284282" y="6739701"/>
                </a:cubicBezTo>
                <a:cubicBezTo>
                  <a:pt x="10269893" y="6765054"/>
                  <a:pt x="10274004" y="6798629"/>
                  <a:pt x="10254818" y="6821926"/>
                </a:cubicBezTo>
                <a:cubicBezTo>
                  <a:pt x="10252077" y="6804796"/>
                  <a:pt x="10251392" y="6782869"/>
                  <a:pt x="10237002" y="6804796"/>
                </a:cubicBezTo>
                <a:cubicBezTo>
                  <a:pt x="10243170" y="6828093"/>
                  <a:pt x="10228095" y="6842482"/>
                  <a:pt x="10237002" y="6867150"/>
                </a:cubicBezTo>
                <a:cubicBezTo>
                  <a:pt x="10248652" y="6854816"/>
                  <a:pt x="10255503" y="6857557"/>
                  <a:pt x="10260300" y="6867150"/>
                </a:cubicBezTo>
                <a:cubicBezTo>
                  <a:pt x="10241670" y="6882782"/>
                  <a:pt x="10229470" y="6904743"/>
                  <a:pt x="10226040" y="6928819"/>
                </a:cubicBezTo>
                <a:cubicBezTo>
                  <a:pt x="10258929" y="6964449"/>
                  <a:pt x="10251392" y="6995283"/>
                  <a:pt x="10204112" y="7032970"/>
                </a:cubicBezTo>
                <a:cubicBezTo>
                  <a:pt x="10191786" y="7041779"/>
                  <a:pt x="10176725" y="7045909"/>
                  <a:pt x="10161630" y="7044618"/>
                </a:cubicBezTo>
                <a:cubicBezTo>
                  <a:pt x="10157519" y="7054211"/>
                  <a:pt x="10154093" y="7064489"/>
                  <a:pt x="10149981" y="7074768"/>
                </a:cubicBezTo>
                <a:cubicBezTo>
                  <a:pt x="10170537" y="7112454"/>
                  <a:pt x="10171223" y="7113139"/>
                  <a:pt x="10136276" y="7119306"/>
                </a:cubicBezTo>
                <a:cubicBezTo>
                  <a:pt x="10132165" y="7133010"/>
                  <a:pt x="10127369" y="7146029"/>
                  <a:pt x="10123258" y="7159734"/>
                </a:cubicBezTo>
                <a:cubicBezTo>
                  <a:pt x="10163063" y="7201014"/>
                  <a:pt x="10209356" y="7235502"/>
                  <a:pt x="10260300" y="7261829"/>
                </a:cubicBezTo>
                <a:cubicBezTo>
                  <a:pt x="10278800" y="7274163"/>
                  <a:pt x="10278115" y="7281700"/>
                  <a:pt x="10260300" y="7318017"/>
                </a:cubicBezTo>
                <a:cubicBezTo>
                  <a:pt x="10242484" y="7354332"/>
                  <a:pt x="10269207" y="7381741"/>
                  <a:pt x="10284282" y="7394075"/>
                </a:cubicBezTo>
                <a:cubicBezTo>
                  <a:pt x="10299356" y="7406408"/>
                  <a:pt x="10315802" y="7411890"/>
                  <a:pt x="10323339" y="7387222"/>
                </a:cubicBezTo>
                <a:cubicBezTo>
                  <a:pt x="10330876" y="7362555"/>
                  <a:pt x="10340469" y="7343369"/>
                  <a:pt x="10371303" y="7343369"/>
                </a:cubicBezTo>
                <a:cubicBezTo>
                  <a:pt x="10394963" y="7342607"/>
                  <a:pt x="10418015" y="7350945"/>
                  <a:pt x="10435713" y="7366666"/>
                </a:cubicBezTo>
                <a:cubicBezTo>
                  <a:pt x="10466547" y="7393389"/>
                  <a:pt x="10475455" y="7418057"/>
                  <a:pt x="10457639" y="7444095"/>
                </a:cubicBezTo>
                <a:cubicBezTo>
                  <a:pt x="10431357" y="7476666"/>
                  <a:pt x="10408402" y="7511787"/>
                  <a:pt x="10389118" y="7548932"/>
                </a:cubicBezTo>
                <a:cubicBezTo>
                  <a:pt x="10371674" y="7590040"/>
                  <a:pt x="10328329" y="7613837"/>
                  <a:pt x="10284282" y="7606489"/>
                </a:cubicBezTo>
                <a:cubicBezTo>
                  <a:pt x="10266467" y="7605118"/>
                  <a:pt x="10254818" y="7620878"/>
                  <a:pt x="10250707" y="7639379"/>
                </a:cubicBezTo>
                <a:cubicBezTo>
                  <a:pt x="10222613" y="7639379"/>
                  <a:pt x="10189724" y="7653083"/>
                  <a:pt x="10176704" y="7611285"/>
                </a:cubicBezTo>
                <a:cubicBezTo>
                  <a:pt x="10171655" y="7593987"/>
                  <a:pt x="10163531" y="7577739"/>
                  <a:pt x="10152722" y="7563320"/>
                </a:cubicBezTo>
                <a:cubicBezTo>
                  <a:pt x="10130161" y="7532504"/>
                  <a:pt x="10090145" y="7519999"/>
                  <a:pt x="10054052" y="7532486"/>
                </a:cubicBezTo>
                <a:cubicBezTo>
                  <a:pt x="10042403" y="7537283"/>
                  <a:pt x="10034181" y="7552357"/>
                  <a:pt x="10022533" y="7552357"/>
                </a:cubicBezTo>
                <a:cubicBezTo>
                  <a:pt x="9978680" y="7563320"/>
                  <a:pt x="9963605" y="7609915"/>
                  <a:pt x="9932085" y="7631841"/>
                </a:cubicBezTo>
                <a:lnTo>
                  <a:pt x="9925918" y="7631841"/>
                </a:lnTo>
                <a:cubicBezTo>
                  <a:pt x="9922352" y="7641522"/>
                  <a:pt x="9920272" y="7651687"/>
                  <a:pt x="9919752" y="7661991"/>
                </a:cubicBezTo>
                <a:cubicBezTo>
                  <a:pt x="9864250" y="7710640"/>
                  <a:pt x="9873843" y="7767513"/>
                  <a:pt x="9838212" y="7805199"/>
                </a:cubicBezTo>
                <a:cubicBezTo>
                  <a:pt x="9816970" y="7788069"/>
                  <a:pt x="9860824" y="7743530"/>
                  <a:pt x="9869731" y="7709955"/>
                </a:cubicBezTo>
                <a:cubicBezTo>
                  <a:pt x="9860824" y="7714066"/>
                  <a:pt x="9860138" y="7709955"/>
                  <a:pt x="9853971" y="7709955"/>
                </a:cubicBezTo>
                <a:cubicBezTo>
                  <a:pt x="9819026" y="7772994"/>
                  <a:pt x="9788192" y="7835348"/>
                  <a:pt x="9750505" y="7894961"/>
                </a:cubicBezTo>
                <a:cubicBezTo>
                  <a:pt x="9783119" y="7868045"/>
                  <a:pt x="9808152" y="7833092"/>
                  <a:pt x="9823137" y="7793550"/>
                </a:cubicBezTo>
                <a:cubicBezTo>
                  <a:pt x="9819026" y="7814107"/>
                  <a:pt x="9832730" y="7807255"/>
                  <a:pt x="9836841" y="7814107"/>
                </a:cubicBezTo>
                <a:cubicBezTo>
                  <a:pt x="9781339" y="7862756"/>
                  <a:pt x="9818340" y="7856590"/>
                  <a:pt x="9788877" y="7898387"/>
                </a:cubicBezTo>
                <a:cubicBezTo>
                  <a:pt x="9759516" y="7913613"/>
                  <a:pt x="9735582" y="7937547"/>
                  <a:pt x="9720356" y="7966908"/>
                </a:cubicBezTo>
                <a:cubicBezTo>
                  <a:pt x="9744339" y="7966908"/>
                  <a:pt x="9751876" y="7954574"/>
                  <a:pt x="9768320" y="7954574"/>
                </a:cubicBezTo>
                <a:cubicBezTo>
                  <a:pt x="9742282" y="7971019"/>
                  <a:pt x="9739542" y="8005280"/>
                  <a:pt x="9705966" y="8016243"/>
                </a:cubicBezTo>
                <a:cubicBezTo>
                  <a:pt x="9716930" y="8032688"/>
                  <a:pt x="9690207" y="8092301"/>
                  <a:pt x="9664854" y="8084764"/>
                </a:cubicBezTo>
                <a:cubicBezTo>
                  <a:pt x="9658022" y="8108667"/>
                  <a:pt x="9648361" y="8131670"/>
                  <a:pt x="9636076" y="8153284"/>
                </a:cubicBezTo>
                <a:cubicBezTo>
                  <a:pt x="9640681" y="8151547"/>
                  <a:pt x="9645055" y="8149245"/>
                  <a:pt x="9649095" y="8146432"/>
                </a:cubicBezTo>
                <a:cubicBezTo>
                  <a:pt x="9669340" y="8125519"/>
                  <a:pt x="9692402" y="8107530"/>
                  <a:pt x="9717616" y="8092986"/>
                </a:cubicBezTo>
                <a:cubicBezTo>
                  <a:pt x="9729949" y="8088875"/>
                  <a:pt x="9752561" y="8122450"/>
                  <a:pt x="9776542" y="8098468"/>
                </a:cubicBezTo>
                <a:cubicBezTo>
                  <a:pt x="9788192" y="8085449"/>
                  <a:pt x="9801896" y="8088875"/>
                  <a:pt x="9801896" y="8103949"/>
                </a:cubicBezTo>
                <a:cubicBezTo>
                  <a:pt x="9793673" y="8153284"/>
                  <a:pt x="9788192" y="8206046"/>
                  <a:pt x="9733375" y="8230028"/>
                </a:cubicBezTo>
                <a:cubicBezTo>
                  <a:pt x="9722411" y="8197138"/>
                  <a:pt x="9700485" y="8184119"/>
                  <a:pt x="9668965" y="8204675"/>
                </a:cubicBezTo>
                <a:cubicBezTo>
                  <a:pt x="9658999" y="8211685"/>
                  <a:pt x="9649605" y="8219476"/>
                  <a:pt x="9640872" y="8227972"/>
                </a:cubicBezTo>
                <a:cubicBezTo>
                  <a:pt x="9629200" y="8251691"/>
                  <a:pt x="9615922" y="8274585"/>
                  <a:pt x="9601129" y="8296493"/>
                </a:cubicBezTo>
                <a:cubicBezTo>
                  <a:pt x="9601226" y="8282818"/>
                  <a:pt x="9604761" y="8269387"/>
                  <a:pt x="9611407" y="8257436"/>
                </a:cubicBezTo>
                <a:cubicBezTo>
                  <a:pt x="9595442" y="8267920"/>
                  <a:pt x="9576141" y="8272073"/>
                  <a:pt x="9557276" y="8269085"/>
                </a:cubicBezTo>
                <a:cubicBezTo>
                  <a:pt x="9554599" y="8272149"/>
                  <a:pt x="9552083" y="8275351"/>
                  <a:pt x="9549739" y="8278677"/>
                </a:cubicBezTo>
                <a:cubicBezTo>
                  <a:pt x="9532609" y="8319105"/>
                  <a:pt x="9557962" y="8330068"/>
                  <a:pt x="9532609" y="8352680"/>
                </a:cubicBezTo>
                <a:cubicBezTo>
                  <a:pt x="9525071" y="8320475"/>
                  <a:pt x="9504516" y="8380773"/>
                  <a:pt x="9471626" y="8376662"/>
                </a:cubicBezTo>
                <a:cubicBezTo>
                  <a:pt x="9463617" y="8417529"/>
                  <a:pt x="9446263" y="8455990"/>
                  <a:pt x="9420921" y="8489036"/>
                </a:cubicBezTo>
                <a:cubicBezTo>
                  <a:pt x="9396991" y="8514298"/>
                  <a:pt x="9382267" y="8546884"/>
                  <a:pt x="9379123" y="8581539"/>
                </a:cubicBezTo>
                <a:cubicBezTo>
                  <a:pt x="9349658" y="8591132"/>
                  <a:pt x="9346232" y="8628133"/>
                  <a:pt x="9326362" y="8650060"/>
                </a:cubicBezTo>
                <a:cubicBezTo>
                  <a:pt x="9322250" y="8615799"/>
                  <a:pt x="9289361" y="8652115"/>
                  <a:pt x="9253730" y="8700080"/>
                </a:cubicBezTo>
                <a:cubicBezTo>
                  <a:pt x="9221760" y="8743532"/>
                  <a:pt x="9193128" y="8789344"/>
                  <a:pt x="9168079" y="8837122"/>
                </a:cubicBezTo>
                <a:cubicBezTo>
                  <a:pt x="9134503" y="8832325"/>
                  <a:pt x="9203710" y="8772027"/>
                  <a:pt x="9192746" y="8763804"/>
                </a:cubicBezTo>
                <a:cubicBezTo>
                  <a:pt x="9165846" y="8775967"/>
                  <a:pt x="9141088" y="8792395"/>
                  <a:pt x="9119429" y="8812454"/>
                </a:cubicBezTo>
                <a:cubicBezTo>
                  <a:pt x="9150949" y="8812454"/>
                  <a:pt x="9116002" y="8827529"/>
                  <a:pt x="9099558" y="8847399"/>
                </a:cubicBezTo>
                <a:cubicBezTo>
                  <a:pt x="9116688" y="8858363"/>
                  <a:pt x="9109151" y="8865900"/>
                  <a:pt x="9109151" y="8887827"/>
                </a:cubicBezTo>
                <a:cubicBezTo>
                  <a:pt x="9072835" y="8907698"/>
                  <a:pt x="9107780" y="8856307"/>
                  <a:pt x="9085854" y="8861789"/>
                </a:cubicBezTo>
                <a:cubicBezTo>
                  <a:pt x="9048852" y="8878234"/>
                  <a:pt x="9016647" y="8913864"/>
                  <a:pt x="9002943" y="8883715"/>
                </a:cubicBezTo>
                <a:cubicBezTo>
                  <a:pt x="8996777" y="8913180"/>
                  <a:pt x="9008425" y="8928254"/>
                  <a:pt x="9002943" y="8959773"/>
                </a:cubicBezTo>
                <a:lnTo>
                  <a:pt x="9023500" y="8972108"/>
                </a:lnTo>
                <a:lnTo>
                  <a:pt x="9035148" y="8979645"/>
                </a:lnTo>
                <a:cubicBezTo>
                  <a:pt x="9050736" y="8959808"/>
                  <a:pt x="9069488" y="8942675"/>
                  <a:pt x="9090650" y="8928939"/>
                </a:cubicBezTo>
                <a:cubicBezTo>
                  <a:pt x="9081830" y="8952298"/>
                  <a:pt x="9066342" y="8972550"/>
                  <a:pt x="9046112" y="8987182"/>
                </a:cubicBezTo>
                <a:cubicBezTo>
                  <a:pt x="9057545" y="8994785"/>
                  <a:pt x="9062573" y="9009032"/>
                  <a:pt x="9058445" y="9022127"/>
                </a:cubicBezTo>
                <a:cubicBezTo>
                  <a:pt x="9054334" y="9040628"/>
                  <a:pt x="9037204" y="9047480"/>
                  <a:pt x="9016647" y="9047481"/>
                </a:cubicBezTo>
                <a:cubicBezTo>
                  <a:pt x="9006706" y="9047778"/>
                  <a:pt x="8996827" y="9049157"/>
                  <a:pt x="8987184" y="9051592"/>
                </a:cubicBezTo>
                <a:cubicBezTo>
                  <a:pt x="8957035" y="9083111"/>
                  <a:pt x="8917292" y="9123538"/>
                  <a:pt x="8904959" y="9116686"/>
                </a:cubicBezTo>
                <a:cubicBezTo>
                  <a:pt x="8913863" y="9111555"/>
                  <a:pt x="8920478" y="9103224"/>
                  <a:pt x="8923460" y="9093390"/>
                </a:cubicBezTo>
                <a:cubicBezTo>
                  <a:pt x="8911974" y="9095449"/>
                  <a:pt x="8900725" y="9098663"/>
                  <a:pt x="8889885" y="9102982"/>
                </a:cubicBezTo>
                <a:lnTo>
                  <a:pt x="8870699" y="9113945"/>
                </a:lnTo>
                <a:cubicBezTo>
                  <a:pt x="8861106" y="9119427"/>
                  <a:pt x="8855624" y="9133131"/>
                  <a:pt x="8848087" y="9142724"/>
                </a:cubicBezTo>
                <a:cubicBezTo>
                  <a:pt x="8857886" y="9148486"/>
                  <a:pt x="8868210" y="9153304"/>
                  <a:pt x="8878921" y="9157113"/>
                </a:cubicBezTo>
                <a:cubicBezTo>
                  <a:pt x="8890569" y="9157113"/>
                  <a:pt x="8904273" y="9157113"/>
                  <a:pt x="8915237" y="9157113"/>
                </a:cubicBezTo>
                <a:cubicBezTo>
                  <a:pt x="8926179" y="9162100"/>
                  <a:pt x="8936522" y="9168306"/>
                  <a:pt x="8946071" y="9175614"/>
                </a:cubicBezTo>
                <a:cubicBezTo>
                  <a:pt x="8942253" y="9180242"/>
                  <a:pt x="8937880" y="9184384"/>
                  <a:pt x="8933052" y="9187948"/>
                </a:cubicBezTo>
                <a:cubicBezTo>
                  <a:pt x="8900847" y="9203708"/>
                  <a:pt x="8867957" y="9218097"/>
                  <a:pt x="8836437" y="9233857"/>
                </a:cubicBezTo>
                <a:cubicBezTo>
                  <a:pt x="8827643" y="9239481"/>
                  <a:pt x="8819386" y="9245904"/>
                  <a:pt x="8811770" y="9253043"/>
                </a:cubicBezTo>
                <a:cubicBezTo>
                  <a:pt x="8821624" y="9259510"/>
                  <a:pt x="8832203" y="9264799"/>
                  <a:pt x="8843290" y="9268803"/>
                </a:cubicBezTo>
                <a:cubicBezTo>
                  <a:pt x="8861953" y="9271196"/>
                  <a:pt x="8875990" y="9286989"/>
                  <a:pt x="8876180" y="9305803"/>
                </a:cubicBezTo>
                <a:cubicBezTo>
                  <a:pt x="8876180" y="9323619"/>
                  <a:pt x="8880292" y="9357880"/>
                  <a:pt x="8872069" y="9357880"/>
                </a:cubicBezTo>
                <a:cubicBezTo>
                  <a:pt x="8787103" y="9398992"/>
                  <a:pt x="8728175" y="9489440"/>
                  <a:pt x="8620597" y="9489440"/>
                </a:cubicBezTo>
                <a:cubicBezTo>
                  <a:pt x="8609312" y="9486928"/>
                  <a:pt x="8598612" y="9482276"/>
                  <a:pt x="8589078" y="9475736"/>
                </a:cubicBezTo>
                <a:cubicBezTo>
                  <a:pt x="8595706" y="9468192"/>
                  <a:pt x="8603049" y="9461307"/>
                  <a:pt x="8611005" y="9455179"/>
                </a:cubicBezTo>
                <a:cubicBezTo>
                  <a:pt x="8615116" y="9455179"/>
                  <a:pt x="8623338" y="9455179"/>
                  <a:pt x="8628820" y="9455179"/>
                </a:cubicBezTo>
                <a:cubicBezTo>
                  <a:pt x="8634112" y="9452535"/>
                  <a:pt x="8638783" y="9448798"/>
                  <a:pt x="8642524" y="9444216"/>
                </a:cubicBezTo>
                <a:cubicBezTo>
                  <a:pt x="8638413" y="9435308"/>
                  <a:pt x="8632931" y="9421604"/>
                  <a:pt x="8626079" y="9421604"/>
                </a:cubicBezTo>
                <a:cubicBezTo>
                  <a:pt x="8608264" y="9421604"/>
                  <a:pt x="8589078" y="9421604"/>
                  <a:pt x="8571263" y="9421604"/>
                </a:cubicBezTo>
                <a:cubicBezTo>
                  <a:pt x="8515108" y="9411697"/>
                  <a:pt x="8458401" y="9435885"/>
                  <a:pt x="8426684" y="9483272"/>
                </a:cubicBezTo>
                <a:cubicBezTo>
                  <a:pt x="8388997" y="9536718"/>
                  <a:pt x="8337607" y="9531922"/>
                  <a:pt x="8284161" y="9531922"/>
                </a:cubicBezTo>
                <a:cubicBezTo>
                  <a:pt x="8268806" y="9547214"/>
                  <a:pt x="8257908" y="9566402"/>
                  <a:pt x="8252642" y="9587424"/>
                </a:cubicBezTo>
                <a:cubicBezTo>
                  <a:pt x="8222832" y="9599101"/>
                  <a:pt x="8195768" y="9616834"/>
                  <a:pt x="8173157" y="9639499"/>
                </a:cubicBezTo>
                <a:cubicBezTo>
                  <a:pt x="8176416" y="9647540"/>
                  <a:pt x="8179162" y="9655779"/>
                  <a:pt x="8181380" y="9664167"/>
                </a:cubicBezTo>
                <a:cubicBezTo>
                  <a:pt x="8193028" y="9703909"/>
                  <a:pt x="8197139" y="9721039"/>
                  <a:pt x="8171102" y="9736114"/>
                </a:cubicBezTo>
                <a:cubicBezTo>
                  <a:pt x="8145064" y="9751188"/>
                  <a:pt x="8114229" y="9765578"/>
                  <a:pt x="8091617" y="9778597"/>
                </a:cubicBezTo>
                <a:cubicBezTo>
                  <a:pt x="8069006" y="9791615"/>
                  <a:pt x="8060098" y="9771745"/>
                  <a:pt x="8047764" y="9762151"/>
                </a:cubicBezTo>
                <a:cubicBezTo>
                  <a:pt x="8039966" y="9755834"/>
                  <a:pt x="8033650" y="9747881"/>
                  <a:pt x="8029264" y="9738854"/>
                </a:cubicBezTo>
                <a:cubicBezTo>
                  <a:pt x="8022366" y="9741177"/>
                  <a:pt x="8015249" y="9742784"/>
                  <a:pt x="8008022" y="9743651"/>
                </a:cubicBezTo>
                <a:cubicBezTo>
                  <a:pt x="8010078" y="9755299"/>
                  <a:pt x="8006652" y="9771060"/>
                  <a:pt x="7982670" y="9779282"/>
                </a:cubicBezTo>
                <a:cubicBezTo>
                  <a:pt x="7958687" y="9787504"/>
                  <a:pt x="7955261" y="9777227"/>
                  <a:pt x="7949779" y="9770374"/>
                </a:cubicBezTo>
                <a:lnTo>
                  <a:pt x="7944298" y="9775171"/>
                </a:lnTo>
                <a:cubicBezTo>
                  <a:pt x="7939502" y="9778597"/>
                  <a:pt x="7934020" y="9784078"/>
                  <a:pt x="7929223" y="9784079"/>
                </a:cubicBezTo>
                <a:cubicBezTo>
                  <a:pt x="7925189" y="9782409"/>
                  <a:pt x="7921985" y="9779205"/>
                  <a:pt x="7920315" y="9775171"/>
                </a:cubicBezTo>
                <a:cubicBezTo>
                  <a:pt x="7899759" y="9798468"/>
                  <a:pt x="7954576" y="9779282"/>
                  <a:pt x="7924427" y="9808061"/>
                </a:cubicBezTo>
                <a:cubicBezTo>
                  <a:pt x="7869610" y="9841636"/>
                  <a:pt x="7821646" y="9853285"/>
                  <a:pt x="7795608" y="9898509"/>
                </a:cubicBezTo>
                <a:cubicBezTo>
                  <a:pt x="7748329" y="9913582"/>
                  <a:pt x="7812053" y="9869044"/>
                  <a:pt x="7785330" y="9873841"/>
                </a:cubicBezTo>
                <a:cubicBezTo>
                  <a:pt x="7740791" y="9898509"/>
                  <a:pt x="7672956" y="9921805"/>
                  <a:pt x="7664048" y="9960177"/>
                </a:cubicBezTo>
                <a:cubicBezTo>
                  <a:pt x="7622440" y="9970612"/>
                  <a:pt x="7583918" y="9990813"/>
                  <a:pt x="7551674" y="10019105"/>
                </a:cubicBezTo>
                <a:cubicBezTo>
                  <a:pt x="7527692" y="10019790"/>
                  <a:pt x="7534544" y="10006086"/>
                  <a:pt x="7497542" y="10010883"/>
                </a:cubicBezTo>
                <a:cubicBezTo>
                  <a:pt x="7480412" y="10049939"/>
                  <a:pt x="7435189" y="10025957"/>
                  <a:pt x="7411891" y="10056791"/>
                </a:cubicBezTo>
                <a:cubicBezTo>
                  <a:pt x="7422170" y="10065014"/>
                  <a:pt x="7410521" y="10082829"/>
                  <a:pt x="7405039" y="10097903"/>
                </a:cubicBezTo>
                <a:cubicBezTo>
                  <a:pt x="7364612" y="10094478"/>
                  <a:pt x="7431762" y="10047883"/>
                  <a:pt x="7378316" y="10047883"/>
                </a:cubicBezTo>
                <a:cubicBezTo>
                  <a:pt x="7366668" y="10062958"/>
                  <a:pt x="7349538" y="10062958"/>
                  <a:pt x="7335148" y="10070495"/>
                </a:cubicBezTo>
                <a:cubicBezTo>
                  <a:pt x="7343371" y="10078033"/>
                  <a:pt x="7355704" y="10083514"/>
                  <a:pt x="7335148" y="10103385"/>
                </a:cubicBezTo>
                <a:cubicBezTo>
                  <a:pt x="7299517" y="10106126"/>
                  <a:pt x="7334463" y="10075291"/>
                  <a:pt x="7291980" y="10093792"/>
                </a:cubicBezTo>
                <a:cubicBezTo>
                  <a:pt x="7267998" y="10119144"/>
                  <a:pt x="7290610" y="10125997"/>
                  <a:pt x="7304314" y="10135590"/>
                </a:cubicBezTo>
                <a:cubicBezTo>
                  <a:pt x="7260461" y="10125997"/>
                  <a:pt x="7298832" y="10156831"/>
                  <a:pt x="7260461" y="10156831"/>
                </a:cubicBezTo>
                <a:cubicBezTo>
                  <a:pt x="7264915" y="10151350"/>
                  <a:pt x="7261146" y="10151350"/>
                  <a:pt x="7254294" y="10152720"/>
                </a:cubicBezTo>
                <a:lnTo>
                  <a:pt x="7230326" y="10156715"/>
                </a:lnTo>
                <a:lnTo>
                  <a:pt x="7229883" y="10156638"/>
                </a:lnTo>
                <a:lnTo>
                  <a:pt x="7249497" y="10141842"/>
                </a:lnTo>
                <a:cubicBezTo>
                  <a:pt x="7255664" y="10138331"/>
                  <a:pt x="7259090" y="10135932"/>
                  <a:pt x="7252923" y="10133534"/>
                </a:cubicBezTo>
                <a:cubicBezTo>
                  <a:pt x="7217978" y="10127368"/>
                  <a:pt x="7191940" y="10154091"/>
                  <a:pt x="7162476" y="10167110"/>
                </a:cubicBezTo>
                <a:cubicBezTo>
                  <a:pt x="7182519" y="10173790"/>
                  <a:pt x="7195623" y="10156574"/>
                  <a:pt x="7212486" y="10153619"/>
                </a:cubicBezTo>
                <a:lnTo>
                  <a:pt x="7229883" y="10156638"/>
                </a:lnTo>
                <a:lnTo>
                  <a:pt x="7229626" y="10156831"/>
                </a:lnTo>
                <a:lnTo>
                  <a:pt x="7230326" y="10156715"/>
                </a:lnTo>
                <a:lnTo>
                  <a:pt x="7230997" y="10156831"/>
                </a:lnTo>
                <a:cubicBezTo>
                  <a:pt x="7191254" y="10201370"/>
                  <a:pt x="7131642" y="10193147"/>
                  <a:pt x="7141235" y="10231520"/>
                </a:cubicBezTo>
                <a:cubicBezTo>
                  <a:pt x="7132327" y="10210963"/>
                  <a:pt x="7106289" y="10222611"/>
                  <a:pt x="7095326" y="10210963"/>
                </a:cubicBezTo>
                <a:cubicBezTo>
                  <a:pt x="7107660" y="10203426"/>
                  <a:pt x="7127530" y="10180814"/>
                  <a:pt x="7115196" y="10171221"/>
                </a:cubicBezTo>
                <a:cubicBezTo>
                  <a:pt x="7081621" y="10184240"/>
                  <a:pt x="6999397" y="10194518"/>
                  <a:pt x="6999397" y="10224667"/>
                </a:cubicBezTo>
                <a:cubicBezTo>
                  <a:pt x="7023379" y="10204111"/>
                  <a:pt x="7073399" y="10200684"/>
                  <a:pt x="7077510" y="10217815"/>
                </a:cubicBezTo>
                <a:cubicBezTo>
                  <a:pt x="7022406" y="10243041"/>
                  <a:pt x="6969268" y="10272360"/>
                  <a:pt x="6918542" y="10305521"/>
                </a:cubicBezTo>
                <a:cubicBezTo>
                  <a:pt x="6865781" y="10299354"/>
                  <a:pt x="6818502" y="10350745"/>
                  <a:pt x="6811650" y="10315114"/>
                </a:cubicBezTo>
                <a:cubicBezTo>
                  <a:pt x="6765741" y="10344578"/>
                  <a:pt x="6730795" y="10346634"/>
                  <a:pt x="6703387" y="10370617"/>
                </a:cubicBezTo>
                <a:cubicBezTo>
                  <a:pt x="6701331" y="10340467"/>
                  <a:pt x="6630070" y="10397340"/>
                  <a:pt x="6597865" y="10384321"/>
                </a:cubicBezTo>
                <a:cubicBezTo>
                  <a:pt x="6623218" y="10359653"/>
                  <a:pt x="6655422" y="10374042"/>
                  <a:pt x="6680090" y="10349374"/>
                </a:cubicBezTo>
                <a:cubicBezTo>
                  <a:pt x="6601291" y="10340467"/>
                  <a:pt x="6737647" y="10324707"/>
                  <a:pt x="6711609" y="10304836"/>
                </a:cubicBezTo>
                <a:cubicBezTo>
                  <a:pt x="6673923" y="10306207"/>
                  <a:pt x="6652681" y="10319911"/>
                  <a:pt x="6635551" y="10315800"/>
                </a:cubicBezTo>
                <a:cubicBezTo>
                  <a:pt x="6584242" y="10352606"/>
                  <a:pt x="6530438" y="10385805"/>
                  <a:pt x="6474527" y="10415155"/>
                </a:cubicBezTo>
                <a:cubicBezTo>
                  <a:pt x="6457397" y="10405562"/>
                  <a:pt x="6500566" y="10382950"/>
                  <a:pt x="6479324" y="10374042"/>
                </a:cubicBezTo>
                <a:cubicBezTo>
                  <a:pt x="6494398" y="10356227"/>
                  <a:pt x="6559493" y="10354171"/>
                  <a:pt x="6542363" y="10338412"/>
                </a:cubicBezTo>
                <a:cubicBezTo>
                  <a:pt x="6492867" y="10363436"/>
                  <a:pt x="6437133" y="10373440"/>
                  <a:pt x="6382024" y="10367190"/>
                </a:cubicBezTo>
                <a:cubicBezTo>
                  <a:pt x="6339541" y="10388432"/>
                  <a:pt x="6297059" y="10420636"/>
                  <a:pt x="6250465" y="10400080"/>
                </a:cubicBezTo>
                <a:cubicBezTo>
                  <a:pt x="6186740" y="10415155"/>
                  <a:pt x="6181944" y="10474767"/>
                  <a:pt x="6113423" y="10461748"/>
                </a:cubicBezTo>
                <a:cubicBezTo>
                  <a:pt x="6158647" y="10447360"/>
                  <a:pt x="6146998" y="10434340"/>
                  <a:pt x="6158647" y="10414470"/>
                </a:cubicBezTo>
                <a:cubicBezTo>
                  <a:pt x="6077792" y="10456952"/>
                  <a:pt x="5935269" y="10446675"/>
                  <a:pt x="5911287" y="10482991"/>
                </a:cubicBezTo>
                <a:cubicBezTo>
                  <a:pt x="5948288" y="10502861"/>
                  <a:pt x="5922935" y="10463119"/>
                  <a:pt x="5959251" y="10482991"/>
                </a:cubicBezTo>
                <a:lnTo>
                  <a:pt x="5911972" y="10509714"/>
                </a:lnTo>
                <a:cubicBezTo>
                  <a:pt x="5895527" y="10484360"/>
                  <a:pt x="5847562" y="10497379"/>
                  <a:pt x="5805765" y="10497379"/>
                </a:cubicBezTo>
                <a:cubicBezTo>
                  <a:pt x="5787949" y="10532326"/>
                  <a:pt x="5733818" y="10519307"/>
                  <a:pt x="5688594" y="10539177"/>
                </a:cubicBezTo>
                <a:cubicBezTo>
                  <a:pt x="5643371" y="10531640"/>
                  <a:pt x="5652963" y="10520676"/>
                  <a:pt x="5620073" y="10520676"/>
                </a:cubicBezTo>
                <a:cubicBezTo>
                  <a:pt x="5563201" y="10550826"/>
                  <a:pt x="5728336" y="10550141"/>
                  <a:pt x="5637203" y="10572067"/>
                </a:cubicBezTo>
                <a:cubicBezTo>
                  <a:pt x="5637889" y="10557678"/>
                  <a:pt x="5604999" y="10544659"/>
                  <a:pt x="5564572" y="10537807"/>
                </a:cubicBezTo>
                <a:cubicBezTo>
                  <a:pt x="5525467" y="10528859"/>
                  <a:pt x="5485043" y="10527233"/>
                  <a:pt x="5445346" y="10533010"/>
                </a:cubicBezTo>
                <a:cubicBezTo>
                  <a:pt x="5462476" y="10539863"/>
                  <a:pt x="5461790" y="10547399"/>
                  <a:pt x="5453568" y="10554937"/>
                </a:cubicBezTo>
                <a:cubicBezTo>
                  <a:pt x="5417252" y="10546030"/>
                  <a:pt x="5443290" y="10537122"/>
                  <a:pt x="5417252" y="10528899"/>
                </a:cubicBezTo>
                <a:cubicBezTo>
                  <a:pt x="5344620" y="10537122"/>
                  <a:pt x="5352843" y="10561789"/>
                  <a:pt x="5300081" y="10537122"/>
                </a:cubicBezTo>
                <a:cubicBezTo>
                  <a:pt x="5282267" y="10546714"/>
                  <a:pt x="5304878" y="10557678"/>
                  <a:pt x="5287064" y="10567271"/>
                </a:cubicBezTo>
                <a:cubicBezTo>
                  <a:pt x="5251432" y="10556993"/>
                  <a:pt x="5277469" y="10549456"/>
                  <a:pt x="5251432" y="10539863"/>
                </a:cubicBezTo>
                <a:cubicBezTo>
                  <a:pt x="5207521" y="10557836"/>
                  <a:pt x="5158304" y="10557836"/>
                  <a:pt x="5114391" y="10539863"/>
                </a:cubicBezTo>
                <a:cubicBezTo>
                  <a:pt x="5071908" y="10549456"/>
                  <a:pt x="5138373" y="10564529"/>
                  <a:pt x="5089724" y="10573437"/>
                </a:cubicBezTo>
                <a:cubicBezTo>
                  <a:pt x="5060946" y="10569326"/>
                  <a:pt x="5030111" y="10578234"/>
                  <a:pt x="5001331" y="10573437"/>
                </a:cubicBezTo>
                <a:cubicBezTo>
                  <a:pt x="5025314" y="10567271"/>
                  <a:pt x="5038333" y="10559049"/>
                  <a:pt x="5025314" y="10549456"/>
                </a:cubicBezTo>
                <a:cubicBezTo>
                  <a:pt x="4936237" y="10547399"/>
                  <a:pt x="4860865" y="10548770"/>
                  <a:pt x="4786177" y="10542603"/>
                </a:cubicBezTo>
                <a:cubicBezTo>
                  <a:pt x="4711489" y="10536437"/>
                  <a:pt x="4636801" y="10526844"/>
                  <a:pt x="4547725" y="10512454"/>
                </a:cubicBezTo>
                <a:cubicBezTo>
                  <a:pt x="4556632" y="10519991"/>
                  <a:pt x="4564855" y="10529584"/>
                  <a:pt x="4542928" y="10529584"/>
                </a:cubicBezTo>
                <a:cubicBezTo>
                  <a:pt x="4522372" y="10509028"/>
                  <a:pt x="4494982" y="10524102"/>
                  <a:pt x="4474426" y="10513139"/>
                </a:cubicBezTo>
                <a:cubicBezTo>
                  <a:pt x="4484704" y="10507658"/>
                  <a:pt x="4485390" y="10500806"/>
                  <a:pt x="4470315" y="10490527"/>
                </a:cubicBezTo>
                <a:cubicBezTo>
                  <a:pt x="4425159" y="10482006"/>
                  <a:pt x="4379193" y="10478559"/>
                  <a:pt x="4333273" y="10480249"/>
                </a:cubicBezTo>
                <a:cubicBezTo>
                  <a:pt x="4315458" y="10469286"/>
                  <a:pt x="4327107" y="10464490"/>
                  <a:pt x="4311346" y="10453526"/>
                </a:cubicBezTo>
                <a:cubicBezTo>
                  <a:pt x="4244195" y="10474083"/>
                  <a:pt x="4196916" y="10429545"/>
                  <a:pt x="4135247" y="10429545"/>
                </a:cubicBezTo>
                <a:cubicBezTo>
                  <a:pt x="4143470" y="10435711"/>
                  <a:pt x="4135933" y="10438451"/>
                  <a:pt x="4140045" y="10443933"/>
                </a:cubicBezTo>
                <a:cubicBezTo>
                  <a:pt x="4169585" y="10446942"/>
                  <a:pt x="4198235" y="10455793"/>
                  <a:pt x="4224326" y="10469972"/>
                </a:cubicBezTo>
                <a:cubicBezTo>
                  <a:pt x="4184895" y="10460672"/>
                  <a:pt x="4143506" y="10464522"/>
                  <a:pt x="4106469" y="10480935"/>
                </a:cubicBezTo>
                <a:cubicBezTo>
                  <a:pt x="4056449" y="10452155"/>
                  <a:pt x="4162656" y="10470656"/>
                  <a:pt x="4137304" y="10452155"/>
                </a:cubicBezTo>
                <a:cubicBezTo>
                  <a:pt x="4071523" y="10442563"/>
                  <a:pt x="3976964" y="10439137"/>
                  <a:pt x="3885147" y="10426803"/>
                </a:cubicBezTo>
                <a:cubicBezTo>
                  <a:pt x="3835126" y="10420636"/>
                  <a:pt x="3789217" y="10414470"/>
                  <a:pt x="3748105" y="10405562"/>
                </a:cubicBezTo>
                <a:cubicBezTo>
                  <a:pt x="3710983" y="10396734"/>
                  <a:pt x="3675085" y="10383388"/>
                  <a:pt x="3641214" y="10365820"/>
                </a:cubicBezTo>
                <a:cubicBezTo>
                  <a:pt x="3617917" y="10378154"/>
                  <a:pt x="3609008" y="10365820"/>
                  <a:pt x="3572693" y="10354171"/>
                </a:cubicBezTo>
                <a:cubicBezTo>
                  <a:pt x="3582286" y="10324022"/>
                  <a:pt x="3706992" y="10378154"/>
                  <a:pt x="3687123" y="10339781"/>
                </a:cubicBezTo>
                <a:cubicBezTo>
                  <a:pt x="3591705" y="10309636"/>
                  <a:pt x="3494719" y="10284703"/>
                  <a:pt x="3396593" y="10265094"/>
                </a:cubicBezTo>
                <a:cubicBezTo>
                  <a:pt x="3363018" y="10237686"/>
                  <a:pt x="3390427" y="10237686"/>
                  <a:pt x="3407557" y="10265094"/>
                </a:cubicBezTo>
                <a:cubicBezTo>
                  <a:pt x="3406872" y="10250705"/>
                  <a:pt x="3511024" y="10280169"/>
                  <a:pt x="3511024" y="10256186"/>
                </a:cubicBezTo>
                <a:cubicBezTo>
                  <a:pt x="3452520" y="10234678"/>
                  <a:pt x="3390354" y="10224900"/>
                  <a:pt x="3328073" y="10227407"/>
                </a:cubicBezTo>
                <a:cubicBezTo>
                  <a:pt x="3339721" y="10226038"/>
                  <a:pt x="3329443" y="10215074"/>
                  <a:pt x="3318480" y="10204111"/>
                </a:cubicBezTo>
                <a:cubicBezTo>
                  <a:pt x="3249274" y="10193833"/>
                  <a:pt x="3188976" y="10171221"/>
                  <a:pt x="3120455" y="10154776"/>
                </a:cubicBezTo>
                <a:cubicBezTo>
                  <a:pt x="3051329" y="10135600"/>
                  <a:pt x="2980348" y="10123885"/>
                  <a:pt x="2908726" y="10119830"/>
                </a:cubicBezTo>
                <a:cubicBezTo>
                  <a:pt x="2890911" y="10095163"/>
                  <a:pt x="2910096" y="10091052"/>
                  <a:pt x="2921745" y="10082144"/>
                </a:cubicBezTo>
                <a:cubicBezTo>
                  <a:pt x="2940245" y="10097218"/>
                  <a:pt x="2916948" y="10096534"/>
                  <a:pt x="2940245" y="10107496"/>
                </a:cubicBezTo>
                <a:cubicBezTo>
                  <a:pt x="2963542" y="10118460"/>
                  <a:pt x="2974506" y="10119144"/>
                  <a:pt x="2967654" y="10102014"/>
                </a:cubicBezTo>
                <a:cubicBezTo>
                  <a:pt x="2939845" y="10083935"/>
                  <a:pt x="2910496" y="10068343"/>
                  <a:pt x="2879948" y="10055421"/>
                </a:cubicBezTo>
                <a:cubicBezTo>
                  <a:pt x="2886114" y="10068440"/>
                  <a:pt x="2862817" y="10062273"/>
                  <a:pt x="2859391" y="10068440"/>
                </a:cubicBezTo>
                <a:cubicBezTo>
                  <a:pt x="2832668" y="10060218"/>
                  <a:pt x="2827186" y="10022531"/>
                  <a:pt x="2799778" y="10016363"/>
                </a:cubicBezTo>
                <a:cubicBezTo>
                  <a:pt x="2787444" y="10015678"/>
                  <a:pt x="2767573" y="10010197"/>
                  <a:pt x="2772369" y="10019790"/>
                </a:cubicBezTo>
                <a:cubicBezTo>
                  <a:pt x="2819649" y="10045143"/>
                  <a:pt x="2814852" y="10037606"/>
                  <a:pt x="2814852" y="10064328"/>
                </a:cubicBezTo>
                <a:cubicBezTo>
                  <a:pt x="2843767" y="10072813"/>
                  <a:pt x="2871085" y="10086010"/>
                  <a:pt x="2895707" y="10103385"/>
                </a:cubicBezTo>
                <a:cubicBezTo>
                  <a:pt x="2858020" y="10101329"/>
                  <a:pt x="2947783" y="10135590"/>
                  <a:pt x="2910096" y="10135590"/>
                </a:cubicBezTo>
                <a:cubicBezTo>
                  <a:pt x="2871039" y="10117775"/>
                  <a:pt x="2889540" y="10123941"/>
                  <a:pt x="2866928" y="10092421"/>
                </a:cubicBezTo>
                <a:cubicBezTo>
                  <a:pt x="2783333" y="10044457"/>
                  <a:pt x="2738109" y="10058161"/>
                  <a:pt x="2673699" y="10023901"/>
                </a:cubicBezTo>
                <a:cubicBezTo>
                  <a:pt x="2712756" y="10018420"/>
                  <a:pt x="2777851" y="10028698"/>
                  <a:pt x="2760036" y="9988955"/>
                </a:cubicBezTo>
                <a:cubicBezTo>
                  <a:pt x="2719608" y="9949213"/>
                  <a:pt x="2644236" y="9957436"/>
                  <a:pt x="2596956" y="9926601"/>
                </a:cubicBezTo>
                <a:cubicBezTo>
                  <a:pt x="2578456" y="9886174"/>
                  <a:pt x="2535287" y="9877266"/>
                  <a:pt x="2503083" y="9853969"/>
                </a:cubicBezTo>
                <a:cubicBezTo>
                  <a:pt x="2494175" y="9871786"/>
                  <a:pt x="2383171" y="9829302"/>
                  <a:pt x="2387283" y="9808061"/>
                </a:cubicBezTo>
                <a:cubicBezTo>
                  <a:pt x="2411950" y="9823820"/>
                  <a:pt x="2464712" y="9845747"/>
                  <a:pt x="2437304" y="9808061"/>
                </a:cubicBezTo>
                <a:cubicBezTo>
                  <a:pt x="2410049" y="9801863"/>
                  <a:pt x="2383927" y="9791461"/>
                  <a:pt x="2359874" y="9777227"/>
                </a:cubicBezTo>
                <a:cubicBezTo>
                  <a:pt x="2367412" y="9790930"/>
                  <a:pt x="2335892" y="9777911"/>
                  <a:pt x="2353707" y="9799153"/>
                </a:cubicBezTo>
                <a:cubicBezTo>
                  <a:pt x="2308177" y="9773753"/>
                  <a:pt x="2261284" y="9750878"/>
                  <a:pt x="2213240" y="9730632"/>
                </a:cubicBezTo>
                <a:cubicBezTo>
                  <a:pt x="2169387" y="9651149"/>
                  <a:pt x="2094699" y="9686094"/>
                  <a:pt x="2056327" y="9593590"/>
                </a:cubicBezTo>
                <a:cubicBezTo>
                  <a:pt x="2024123" y="9588109"/>
                  <a:pt x="2009733" y="9565498"/>
                  <a:pt x="1975473" y="9561385"/>
                </a:cubicBezTo>
                <a:cubicBezTo>
                  <a:pt x="2006350" y="9543624"/>
                  <a:pt x="2042501" y="9537316"/>
                  <a:pt x="2077569" y="9543570"/>
                </a:cubicBezTo>
                <a:cubicBezTo>
                  <a:pt x="1972732" y="9469568"/>
                  <a:pt x="1872692" y="9372953"/>
                  <a:pt x="1782244" y="9372953"/>
                </a:cubicBezTo>
                <a:cubicBezTo>
                  <a:pt x="1710983" y="9303063"/>
                  <a:pt x="1600664" y="9197540"/>
                  <a:pt x="1512958" y="9181781"/>
                </a:cubicBezTo>
                <a:cubicBezTo>
                  <a:pt x="1554328" y="9281308"/>
                  <a:pt x="1706914" y="9327848"/>
                  <a:pt x="1771039" y="9390258"/>
                </a:cubicBezTo>
                <a:lnTo>
                  <a:pt x="1791202" y="9416461"/>
                </a:lnTo>
                <a:lnTo>
                  <a:pt x="1731337" y="9387930"/>
                </a:lnTo>
                <a:cubicBezTo>
                  <a:pt x="1700966" y="9376470"/>
                  <a:pt x="1669635" y="9367554"/>
                  <a:pt x="1637665" y="9361305"/>
                </a:cubicBezTo>
                <a:cubicBezTo>
                  <a:pt x="1602720" y="9314711"/>
                  <a:pt x="1559553" y="9271543"/>
                  <a:pt x="1521866" y="9224263"/>
                </a:cubicBezTo>
                <a:cubicBezTo>
                  <a:pt x="1447863" y="9201651"/>
                  <a:pt x="1422510" y="9150947"/>
                  <a:pt x="1379342" y="9167391"/>
                </a:cubicBezTo>
                <a:cubicBezTo>
                  <a:pt x="1360157" y="9131761"/>
                  <a:pt x="1417030" y="9174928"/>
                  <a:pt x="1393732" y="9131761"/>
                </a:cubicBezTo>
                <a:cubicBezTo>
                  <a:pt x="1347824" y="9080370"/>
                  <a:pt x="1367694" y="9108463"/>
                  <a:pt x="1376602" y="9080370"/>
                </a:cubicBezTo>
                <a:cubicBezTo>
                  <a:pt x="1345768" y="9065981"/>
                  <a:pt x="1313562" y="9051592"/>
                  <a:pt x="1284098" y="9035146"/>
                </a:cubicBezTo>
                <a:cubicBezTo>
                  <a:pt x="1270259" y="9002414"/>
                  <a:pt x="1246229" y="8975019"/>
                  <a:pt x="1215578" y="8957033"/>
                </a:cubicBezTo>
                <a:cubicBezTo>
                  <a:pt x="1213523" y="8983071"/>
                  <a:pt x="1238876" y="8990608"/>
                  <a:pt x="1247782" y="9009108"/>
                </a:cubicBezTo>
                <a:cubicBezTo>
                  <a:pt x="1213523" y="8985811"/>
                  <a:pt x="1197762" y="8985127"/>
                  <a:pt x="1192966" y="8997460"/>
                </a:cubicBezTo>
                <a:cubicBezTo>
                  <a:pt x="1173095" y="8969366"/>
                  <a:pt x="1137464" y="8952236"/>
                  <a:pt x="1134038" y="8913180"/>
                </a:cubicBezTo>
                <a:cubicBezTo>
                  <a:pt x="1156650" y="8922772"/>
                  <a:pt x="1179948" y="8932365"/>
                  <a:pt x="1163503" y="8893994"/>
                </a:cubicBezTo>
                <a:cubicBezTo>
                  <a:pt x="1116223" y="8873437"/>
                  <a:pt x="1066887" y="8848770"/>
                  <a:pt x="1018239" y="8825473"/>
                </a:cubicBezTo>
                <a:cubicBezTo>
                  <a:pt x="1020293" y="8768601"/>
                  <a:pt x="923680" y="8770656"/>
                  <a:pt x="923680" y="8714469"/>
                </a:cubicBezTo>
                <a:cubicBezTo>
                  <a:pt x="944235" y="8708987"/>
                  <a:pt x="962052" y="8745989"/>
                  <a:pt x="968904" y="8723377"/>
                </a:cubicBezTo>
                <a:cubicBezTo>
                  <a:pt x="976441" y="8750785"/>
                  <a:pt x="1010016" y="8762434"/>
                  <a:pt x="1025775" y="8785046"/>
                </a:cubicBezTo>
                <a:cubicBezTo>
                  <a:pt x="1025775" y="8772712"/>
                  <a:pt x="1035369" y="8772712"/>
                  <a:pt x="1025775" y="8748730"/>
                </a:cubicBezTo>
                <a:lnTo>
                  <a:pt x="966163" y="8713099"/>
                </a:lnTo>
                <a:cubicBezTo>
                  <a:pt x="980552" y="8682950"/>
                  <a:pt x="925050" y="8658282"/>
                  <a:pt x="912031" y="8614429"/>
                </a:cubicBezTo>
                <a:cubicBezTo>
                  <a:pt x="980552" y="8670616"/>
                  <a:pt x="1033998" y="8765860"/>
                  <a:pt x="1102518" y="8751471"/>
                </a:cubicBezTo>
                <a:cubicBezTo>
                  <a:pt x="1069181" y="8708078"/>
                  <a:pt x="1029710" y="8669762"/>
                  <a:pt x="985349" y="8637726"/>
                </a:cubicBezTo>
                <a:cubicBezTo>
                  <a:pt x="943551" y="8598669"/>
                  <a:pt x="910661" y="8559612"/>
                  <a:pt x="929161" y="8525352"/>
                </a:cubicBezTo>
                <a:cubicBezTo>
                  <a:pt x="912685" y="8505550"/>
                  <a:pt x="892417" y="8489242"/>
                  <a:pt x="869548" y="8477387"/>
                </a:cubicBezTo>
                <a:cubicBezTo>
                  <a:pt x="870233" y="8488351"/>
                  <a:pt x="877086" y="8508222"/>
                  <a:pt x="866122" y="8502740"/>
                </a:cubicBezTo>
                <a:cubicBezTo>
                  <a:pt x="826248" y="8438667"/>
                  <a:pt x="782783" y="8376899"/>
                  <a:pt x="735933" y="8317734"/>
                </a:cubicBezTo>
                <a:cubicBezTo>
                  <a:pt x="711266" y="8286900"/>
                  <a:pt x="688653" y="8256751"/>
                  <a:pt x="667412" y="8225231"/>
                </a:cubicBezTo>
                <a:cubicBezTo>
                  <a:pt x="647549" y="8193372"/>
                  <a:pt x="629919" y="8160174"/>
                  <a:pt x="614650" y="8125876"/>
                </a:cubicBezTo>
                <a:cubicBezTo>
                  <a:pt x="613965" y="8139580"/>
                  <a:pt x="596150" y="8125876"/>
                  <a:pt x="589984" y="8125876"/>
                </a:cubicBezTo>
                <a:cubicBezTo>
                  <a:pt x="593409" y="8091615"/>
                  <a:pt x="553667" y="8074485"/>
                  <a:pt x="549556" y="8042966"/>
                </a:cubicBezTo>
                <a:cubicBezTo>
                  <a:pt x="580390" y="8060096"/>
                  <a:pt x="598205" y="8108061"/>
                  <a:pt x="602317" y="8075856"/>
                </a:cubicBezTo>
                <a:cubicBezTo>
                  <a:pt x="572167" y="8023095"/>
                  <a:pt x="545444" y="7968278"/>
                  <a:pt x="509815" y="7916203"/>
                </a:cubicBezTo>
                <a:cubicBezTo>
                  <a:pt x="501591" y="7879887"/>
                  <a:pt x="520778" y="7899072"/>
                  <a:pt x="515980" y="7870294"/>
                </a:cubicBezTo>
                <a:cubicBezTo>
                  <a:pt x="505017" y="7863442"/>
                  <a:pt x="500221" y="7870979"/>
                  <a:pt x="482405" y="7850423"/>
                </a:cubicBezTo>
                <a:cubicBezTo>
                  <a:pt x="481720" y="7825070"/>
                  <a:pt x="496109" y="7831922"/>
                  <a:pt x="489257" y="7794236"/>
                </a:cubicBezTo>
                <a:cubicBezTo>
                  <a:pt x="457053" y="7764086"/>
                  <a:pt x="463905" y="7759975"/>
                  <a:pt x="437867" y="7747641"/>
                </a:cubicBezTo>
                <a:cubicBezTo>
                  <a:pt x="446089" y="7722289"/>
                  <a:pt x="470757" y="7736678"/>
                  <a:pt x="479664" y="7712011"/>
                </a:cubicBezTo>
                <a:cubicBezTo>
                  <a:pt x="452196" y="7682352"/>
                  <a:pt x="433668" y="7645535"/>
                  <a:pt x="426218" y="7605804"/>
                </a:cubicBezTo>
                <a:lnTo>
                  <a:pt x="439237" y="7616082"/>
                </a:lnTo>
                <a:cubicBezTo>
                  <a:pt x="439922" y="7612655"/>
                  <a:pt x="441293" y="7607859"/>
                  <a:pt x="448146" y="7616082"/>
                </a:cubicBezTo>
                <a:cubicBezTo>
                  <a:pt x="437182" y="7638694"/>
                  <a:pt x="474183" y="7697621"/>
                  <a:pt x="479664" y="7679806"/>
                </a:cubicBezTo>
                <a:cubicBezTo>
                  <a:pt x="459437" y="7621728"/>
                  <a:pt x="428009" y="7568183"/>
                  <a:pt x="387161" y="7522208"/>
                </a:cubicBezTo>
                <a:cubicBezTo>
                  <a:pt x="402921" y="7503708"/>
                  <a:pt x="368661" y="7470818"/>
                  <a:pt x="387161" y="7458484"/>
                </a:cubicBezTo>
                <a:cubicBezTo>
                  <a:pt x="376198" y="7461910"/>
                  <a:pt x="357012" y="7442039"/>
                  <a:pt x="357012" y="7415316"/>
                </a:cubicBezTo>
                <a:cubicBezTo>
                  <a:pt x="387161" y="7447521"/>
                  <a:pt x="407032" y="7442039"/>
                  <a:pt x="407032" y="7400927"/>
                </a:cubicBezTo>
                <a:cubicBezTo>
                  <a:pt x="427589" y="7439298"/>
                  <a:pt x="444719" y="7473558"/>
                  <a:pt x="468016" y="7507819"/>
                </a:cubicBezTo>
                <a:cubicBezTo>
                  <a:pt x="469386" y="7479040"/>
                  <a:pt x="502961" y="7529745"/>
                  <a:pt x="493369" y="7479040"/>
                </a:cubicBezTo>
                <a:cubicBezTo>
                  <a:pt x="443754" y="7438615"/>
                  <a:pt x="407069" y="7384541"/>
                  <a:pt x="387848" y="7323498"/>
                </a:cubicBezTo>
                <a:cubicBezTo>
                  <a:pt x="372772" y="7331035"/>
                  <a:pt x="333030" y="7315276"/>
                  <a:pt x="326179" y="7254977"/>
                </a:cubicBezTo>
                <a:cubicBezTo>
                  <a:pt x="344678" y="7274848"/>
                  <a:pt x="348105" y="7298145"/>
                  <a:pt x="372087" y="7315276"/>
                </a:cubicBezTo>
                <a:cubicBezTo>
                  <a:pt x="383050" y="7306368"/>
                  <a:pt x="386476" y="7259773"/>
                  <a:pt x="376883" y="7252921"/>
                </a:cubicBezTo>
                <a:cubicBezTo>
                  <a:pt x="367290" y="7246069"/>
                  <a:pt x="343993" y="7263885"/>
                  <a:pt x="337826" y="7221402"/>
                </a:cubicBezTo>
                <a:cubicBezTo>
                  <a:pt x="348790" y="7235106"/>
                  <a:pt x="371402" y="7225513"/>
                  <a:pt x="348790" y="7198105"/>
                </a:cubicBezTo>
                <a:cubicBezTo>
                  <a:pt x="326179" y="7170697"/>
                  <a:pt x="324122" y="7207013"/>
                  <a:pt x="295325" y="7159733"/>
                </a:cubicBezTo>
                <a:cubicBezTo>
                  <a:pt x="294640" y="7132325"/>
                  <a:pt x="324807" y="7128899"/>
                  <a:pt x="310399" y="7105602"/>
                </a:cubicBezTo>
                <a:cubicBezTo>
                  <a:pt x="302862" y="7121362"/>
                  <a:pt x="259009" y="7096694"/>
                  <a:pt x="249417" y="7056952"/>
                </a:cubicBezTo>
                <a:cubicBezTo>
                  <a:pt x="259695" y="7035025"/>
                  <a:pt x="274084" y="7078879"/>
                  <a:pt x="280936" y="7070656"/>
                </a:cubicBezTo>
                <a:cubicBezTo>
                  <a:pt x="257638" y="7037766"/>
                  <a:pt x="302177" y="7040507"/>
                  <a:pt x="280936" y="7020636"/>
                </a:cubicBezTo>
                <a:cubicBezTo>
                  <a:pt x="253528" y="7054896"/>
                  <a:pt x="200081" y="6932930"/>
                  <a:pt x="195284" y="6874002"/>
                </a:cubicBezTo>
                <a:cubicBezTo>
                  <a:pt x="184292" y="6866132"/>
                  <a:pt x="169013" y="6868576"/>
                  <a:pt x="161025" y="6879483"/>
                </a:cubicBezTo>
                <a:cubicBezTo>
                  <a:pt x="161025" y="6842482"/>
                  <a:pt x="150060" y="6817129"/>
                  <a:pt x="134987" y="6832204"/>
                </a:cubicBezTo>
                <a:cubicBezTo>
                  <a:pt x="139782" y="6804796"/>
                  <a:pt x="117172" y="6780813"/>
                  <a:pt x="123338" y="6752720"/>
                </a:cubicBezTo>
                <a:cubicBezTo>
                  <a:pt x="164864" y="6802281"/>
                  <a:pt x="197128" y="6858915"/>
                  <a:pt x="218581" y="6919910"/>
                </a:cubicBezTo>
                <a:cubicBezTo>
                  <a:pt x="219953" y="6908262"/>
                  <a:pt x="228860" y="6915114"/>
                  <a:pt x="228860" y="6908262"/>
                </a:cubicBezTo>
                <a:cubicBezTo>
                  <a:pt x="150747" y="6754090"/>
                  <a:pt x="145265" y="6647198"/>
                  <a:pt x="60984" y="6485489"/>
                </a:cubicBezTo>
                <a:cubicBezTo>
                  <a:pt x="73317" y="6464247"/>
                  <a:pt x="59613" y="6445062"/>
                  <a:pt x="68522" y="6424506"/>
                </a:cubicBezTo>
                <a:cubicBezTo>
                  <a:pt x="110319" y="6476581"/>
                  <a:pt x="137043" y="6585529"/>
                  <a:pt x="193915" y="6622531"/>
                </a:cubicBezTo>
                <a:lnTo>
                  <a:pt x="198710" y="6601974"/>
                </a:lnTo>
                <a:cubicBezTo>
                  <a:pt x="141153" y="6496452"/>
                  <a:pt x="65780" y="6387504"/>
                  <a:pt x="87022" y="6273075"/>
                </a:cubicBezTo>
                <a:cubicBezTo>
                  <a:pt x="54132" y="6180571"/>
                  <a:pt x="12335" y="6038733"/>
                  <a:pt x="35632" y="5975009"/>
                </a:cubicBezTo>
                <a:cubicBezTo>
                  <a:pt x="23983" y="5975009"/>
                  <a:pt x="18502" y="5951027"/>
                  <a:pt x="18502" y="5924989"/>
                </a:cubicBezTo>
                <a:cubicBezTo>
                  <a:pt x="30835" y="5953768"/>
                  <a:pt x="41798" y="5964731"/>
                  <a:pt x="50021" y="5935267"/>
                </a:cubicBezTo>
                <a:cubicBezTo>
                  <a:pt x="44456" y="5908073"/>
                  <a:pt x="49090" y="5879781"/>
                  <a:pt x="63039" y="5855783"/>
                </a:cubicBezTo>
                <a:cubicBezTo>
                  <a:pt x="50706" y="5829745"/>
                  <a:pt x="54818" y="5805763"/>
                  <a:pt x="39058" y="5825634"/>
                </a:cubicBezTo>
                <a:cubicBezTo>
                  <a:pt x="44539" y="5839338"/>
                  <a:pt x="54132" y="5852357"/>
                  <a:pt x="50021" y="5866061"/>
                </a:cubicBezTo>
                <a:cubicBezTo>
                  <a:pt x="21928" y="5857839"/>
                  <a:pt x="26723" y="5783837"/>
                  <a:pt x="0" y="5744094"/>
                </a:cubicBezTo>
                <a:cubicBezTo>
                  <a:pt x="51391" y="5718742"/>
                  <a:pt x="42484" y="5584441"/>
                  <a:pt x="58928" y="5500160"/>
                </a:cubicBezTo>
                <a:cubicBezTo>
                  <a:pt x="81541" y="5517976"/>
                  <a:pt x="93874" y="5452196"/>
                  <a:pt x="106892" y="5415880"/>
                </a:cubicBezTo>
                <a:cubicBezTo>
                  <a:pt x="140469" y="5423417"/>
                  <a:pt x="167877" y="5473437"/>
                  <a:pt x="193230" y="5541958"/>
                </a:cubicBezTo>
                <a:cubicBezTo>
                  <a:pt x="182106" y="5457896"/>
                  <a:pt x="188877" y="5372432"/>
                  <a:pt x="213101" y="5291172"/>
                </a:cubicBezTo>
                <a:cubicBezTo>
                  <a:pt x="225607" y="5232414"/>
                  <a:pt x="231126" y="5172385"/>
                  <a:pt x="229545" y="5112332"/>
                </a:cubicBezTo>
                <a:cubicBezTo>
                  <a:pt x="230288" y="5094436"/>
                  <a:pt x="245212" y="5080424"/>
                  <a:pt x="263121" y="5080813"/>
                </a:cubicBezTo>
                <a:cubicBezTo>
                  <a:pt x="266712" y="5090623"/>
                  <a:pt x="271304" y="5100038"/>
                  <a:pt x="276825" y="5108907"/>
                </a:cubicBezTo>
                <a:cubicBezTo>
                  <a:pt x="296696" y="5137686"/>
                  <a:pt x="341252" y="5156186"/>
                  <a:pt x="330974" y="5197298"/>
                </a:cubicBezTo>
                <a:cubicBezTo>
                  <a:pt x="323437" y="5224022"/>
                  <a:pt x="298751" y="5240467"/>
                  <a:pt x="277509" y="5269245"/>
                </a:cubicBezTo>
                <a:cubicBezTo>
                  <a:pt x="256269" y="5298024"/>
                  <a:pt x="267232" y="5322006"/>
                  <a:pt x="298751" y="5337766"/>
                </a:cubicBezTo>
                <a:cubicBezTo>
                  <a:pt x="330289" y="5353526"/>
                  <a:pt x="363179" y="5368600"/>
                  <a:pt x="394699" y="5385045"/>
                </a:cubicBezTo>
                <a:cubicBezTo>
                  <a:pt x="406348" y="5391212"/>
                  <a:pt x="402921" y="5401491"/>
                  <a:pt x="387848" y="5409713"/>
                </a:cubicBezTo>
                <a:cubicBezTo>
                  <a:pt x="372772" y="5417935"/>
                  <a:pt x="350161" y="5422047"/>
                  <a:pt x="342624" y="5434381"/>
                </a:cubicBezTo>
                <a:cubicBezTo>
                  <a:pt x="329874" y="5474465"/>
                  <a:pt x="313813" y="5513427"/>
                  <a:pt x="294640" y="5550866"/>
                </a:cubicBezTo>
                <a:cubicBezTo>
                  <a:pt x="274084" y="5572107"/>
                  <a:pt x="226119" y="5574163"/>
                  <a:pt x="226119" y="5619387"/>
                </a:cubicBezTo>
                <a:cubicBezTo>
                  <a:pt x="237768" y="5657073"/>
                  <a:pt x="248045" y="5698186"/>
                  <a:pt x="259009" y="5738613"/>
                </a:cubicBezTo>
                <a:cubicBezTo>
                  <a:pt x="239138" y="5746150"/>
                  <a:pt x="241194" y="5708463"/>
                  <a:pt x="226805" y="5708463"/>
                </a:cubicBezTo>
                <a:cubicBezTo>
                  <a:pt x="217212" y="5766021"/>
                  <a:pt x="257638" y="5794114"/>
                  <a:pt x="252157" y="5862635"/>
                </a:cubicBezTo>
                <a:cubicBezTo>
                  <a:pt x="327548" y="5881136"/>
                  <a:pt x="322753" y="6155904"/>
                  <a:pt x="372772" y="6230592"/>
                </a:cubicBezTo>
                <a:cubicBezTo>
                  <a:pt x="370525" y="6294608"/>
                  <a:pt x="379097" y="6358545"/>
                  <a:pt x="398125" y="6419709"/>
                </a:cubicBezTo>
                <a:cubicBezTo>
                  <a:pt x="414775" y="6468825"/>
                  <a:pt x="434926" y="6516684"/>
                  <a:pt x="458423" y="6562917"/>
                </a:cubicBezTo>
                <a:cubicBezTo>
                  <a:pt x="456367" y="6538250"/>
                  <a:pt x="417310" y="6469729"/>
                  <a:pt x="448146" y="6469729"/>
                </a:cubicBezTo>
                <a:cubicBezTo>
                  <a:pt x="475554" y="6543732"/>
                  <a:pt x="476924" y="6609512"/>
                  <a:pt x="516666" y="6658847"/>
                </a:cubicBezTo>
                <a:cubicBezTo>
                  <a:pt x="525573" y="6725312"/>
                  <a:pt x="562576" y="6853445"/>
                  <a:pt x="594094" y="6853445"/>
                </a:cubicBezTo>
                <a:cubicBezTo>
                  <a:pt x="606428" y="6900725"/>
                  <a:pt x="580390" y="6847964"/>
                  <a:pt x="580390" y="6884965"/>
                </a:cubicBezTo>
                <a:cubicBezTo>
                  <a:pt x="599576" y="6931559"/>
                  <a:pt x="652337" y="6970616"/>
                  <a:pt x="648911" y="7022007"/>
                </a:cubicBezTo>
                <a:cubicBezTo>
                  <a:pt x="630410" y="7008988"/>
                  <a:pt x="630410" y="6945263"/>
                  <a:pt x="616706" y="6962394"/>
                </a:cubicBezTo>
                <a:cubicBezTo>
                  <a:pt x="628354" y="7007617"/>
                  <a:pt x="644114" y="7093268"/>
                  <a:pt x="668782" y="7055582"/>
                </a:cubicBezTo>
                <a:cubicBezTo>
                  <a:pt x="679967" y="7111983"/>
                  <a:pt x="698153" y="7166767"/>
                  <a:pt x="722914" y="7218661"/>
                </a:cubicBezTo>
                <a:cubicBezTo>
                  <a:pt x="746896" y="7271422"/>
                  <a:pt x="770879" y="7324183"/>
                  <a:pt x="799657" y="7374888"/>
                </a:cubicBezTo>
                <a:cubicBezTo>
                  <a:pt x="838028" y="7374888"/>
                  <a:pt x="902439" y="7450262"/>
                  <a:pt x="941494" y="7511930"/>
                </a:cubicBezTo>
                <a:cubicBezTo>
                  <a:pt x="950184" y="7497664"/>
                  <a:pt x="966984" y="7490504"/>
                  <a:pt x="983293" y="7494114"/>
                </a:cubicBezTo>
                <a:cubicBezTo>
                  <a:pt x="985654" y="7490262"/>
                  <a:pt x="987498" y="7486115"/>
                  <a:pt x="988774" y="7481781"/>
                </a:cubicBezTo>
                <a:cubicBezTo>
                  <a:pt x="981957" y="7469073"/>
                  <a:pt x="972906" y="7457700"/>
                  <a:pt x="962052" y="7448206"/>
                </a:cubicBezTo>
                <a:cubicBezTo>
                  <a:pt x="957684" y="7446706"/>
                  <a:pt x="953537" y="7444632"/>
                  <a:pt x="949717" y="7442039"/>
                </a:cubicBezTo>
                <a:cubicBezTo>
                  <a:pt x="946291" y="7461910"/>
                  <a:pt x="936013" y="7464651"/>
                  <a:pt x="918197" y="7449576"/>
                </a:cubicBezTo>
                <a:cubicBezTo>
                  <a:pt x="899885" y="7390527"/>
                  <a:pt x="873112" y="7334442"/>
                  <a:pt x="838713" y="7283071"/>
                </a:cubicBezTo>
                <a:cubicBezTo>
                  <a:pt x="838713" y="7262514"/>
                  <a:pt x="850363" y="7269366"/>
                  <a:pt x="850363" y="7250866"/>
                </a:cubicBezTo>
                <a:cubicBezTo>
                  <a:pt x="835287" y="7247440"/>
                  <a:pt x="831176" y="7238532"/>
                  <a:pt x="827066" y="7226884"/>
                </a:cubicBezTo>
                <a:cubicBezTo>
                  <a:pt x="825864" y="7232776"/>
                  <a:pt x="824027" y="7238520"/>
                  <a:pt x="821583" y="7244014"/>
                </a:cubicBezTo>
                <a:cubicBezTo>
                  <a:pt x="818512" y="7249414"/>
                  <a:pt x="814578" y="7254275"/>
                  <a:pt x="809935" y="7258403"/>
                </a:cubicBezTo>
                <a:cubicBezTo>
                  <a:pt x="803768" y="7250866"/>
                  <a:pt x="792120" y="7242643"/>
                  <a:pt x="792120" y="7235106"/>
                </a:cubicBezTo>
                <a:cubicBezTo>
                  <a:pt x="790129" y="7213620"/>
                  <a:pt x="792458" y="7191953"/>
                  <a:pt x="798972" y="7171382"/>
                </a:cubicBezTo>
                <a:cubicBezTo>
                  <a:pt x="798497" y="7165110"/>
                  <a:pt x="797347" y="7158907"/>
                  <a:pt x="795546" y="7152881"/>
                </a:cubicBezTo>
                <a:lnTo>
                  <a:pt x="803768" y="7162474"/>
                </a:lnTo>
                <a:cubicBezTo>
                  <a:pt x="819527" y="7137807"/>
                  <a:pt x="818842" y="7124103"/>
                  <a:pt x="793489" y="7108343"/>
                </a:cubicBezTo>
                <a:cubicBezTo>
                  <a:pt x="768138" y="7092583"/>
                  <a:pt x="733192" y="7077508"/>
                  <a:pt x="715377" y="7064489"/>
                </a:cubicBezTo>
                <a:cubicBezTo>
                  <a:pt x="697560" y="7051471"/>
                  <a:pt x="677689" y="7037081"/>
                  <a:pt x="677689" y="7007617"/>
                </a:cubicBezTo>
                <a:cubicBezTo>
                  <a:pt x="687969" y="7002136"/>
                  <a:pt x="700986" y="6998709"/>
                  <a:pt x="705098" y="6989802"/>
                </a:cubicBezTo>
                <a:cubicBezTo>
                  <a:pt x="717431" y="6962394"/>
                  <a:pt x="724285" y="6934985"/>
                  <a:pt x="764027" y="6934985"/>
                </a:cubicBezTo>
                <a:lnTo>
                  <a:pt x="777046" y="6934985"/>
                </a:lnTo>
                <a:cubicBezTo>
                  <a:pt x="774558" y="6926068"/>
                  <a:pt x="773403" y="6916832"/>
                  <a:pt x="773618" y="6907577"/>
                </a:cubicBezTo>
                <a:cubicBezTo>
                  <a:pt x="780229" y="6915761"/>
                  <a:pt x="787569" y="6923329"/>
                  <a:pt x="795546" y="6930189"/>
                </a:cubicBezTo>
                <a:cubicBezTo>
                  <a:pt x="801279" y="6927322"/>
                  <a:pt x="806400" y="6923365"/>
                  <a:pt x="810620" y="6918540"/>
                </a:cubicBezTo>
                <a:cubicBezTo>
                  <a:pt x="807194" y="6880854"/>
                  <a:pt x="773618" y="6852760"/>
                  <a:pt x="790063" y="6812333"/>
                </a:cubicBezTo>
                <a:cubicBezTo>
                  <a:pt x="781842" y="6802740"/>
                  <a:pt x="778416" y="6813704"/>
                  <a:pt x="768822" y="6798629"/>
                </a:cubicBezTo>
                <a:cubicBezTo>
                  <a:pt x="774944" y="6756684"/>
                  <a:pt x="769739" y="6713865"/>
                  <a:pt x="753748" y="6674607"/>
                </a:cubicBezTo>
                <a:lnTo>
                  <a:pt x="744155" y="6674607"/>
                </a:lnTo>
                <a:cubicBezTo>
                  <a:pt x="733877" y="6673921"/>
                  <a:pt x="716061" y="6663643"/>
                  <a:pt x="716061" y="6657476"/>
                </a:cubicBezTo>
                <a:cubicBezTo>
                  <a:pt x="713693" y="6640248"/>
                  <a:pt x="717582" y="6622743"/>
                  <a:pt x="727024" y="6608141"/>
                </a:cubicBezTo>
                <a:cubicBezTo>
                  <a:pt x="733315" y="6601624"/>
                  <a:pt x="739947" y="6595449"/>
                  <a:pt x="746896" y="6589640"/>
                </a:cubicBezTo>
                <a:cubicBezTo>
                  <a:pt x="741987" y="6562981"/>
                  <a:pt x="740835" y="6535765"/>
                  <a:pt x="743470" y="6508786"/>
                </a:cubicBezTo>
                <a:lnTo>
                  <a:pt x="735248" y="6514953"/>
                </a:lnTo>
                <a:cubicBezTo>
                  <a:pt x="731822" y="6517009"/>
                  <a:pt x="712636" y="6506045"/>
                  <a:pt x="712636" y="6500564"/>
                </a:cubicBezTo>
                <a:cubicBezTo>
                  <a:pt x="712636" y="6460136"/>
                  <a:pt x="712636" y="6419024"/>
                  <a:pt x="712636" y="6377912"/>
                </a:cubicBezTo>
                <a:cubicBezTo>
                  <a:pt x="722914" y="6373115"/>
                  <a:pt x="732507" y="6369689"/>
                  <a:pt x="742099" y="6364207"/>
                </a:cubicBezTo>
                <a:cubicBezTo>
                  <a:pt x="789378" y="6336799"/>
                  <a:pt x="787323" y="6264167"/>
                  <a:pt x="848307" y="6249778"/>
                </a:cubicBezTo>
                <a:cubicBezTo>
                  <a:pt x="855591" y="6208322"/>
                  <a:pt x="869471" y="6168301"/>
                  <a:pt x="889420" y="6131237"/>
                </a:cubicBezTo>
                <a:cubicBezTo>
                  <a:pt x="895232" y="6122256"/>
                  <a:pt x="898326" y="6111786"/>
                  <a:pt x="898326" y="6101088"/>
                </a:cubicBezTo>
                <a:lnTo>
                  <a:pt x="894215" y="6075049"/>
                </a:lnTo>
                <a:cubicBezTo>
                  <a:pt x="891171" y="6064255"/>
                  <a:pt x="885524" y="6054373"/>
                  <a:pt x="877770" y="6046271"/>
                </a:cubicBezTo>
                <a:cubicBezTo>
                  <a:pt x="864066" y="6031881"/>
                  <a:pt x="855843" y="5999677"/>
                  <a:pt x="822268" y="6022974"/>
                </a:cubicBezTo>
                <a:cubicBezTo>
                  <a:pt x="796615" y="6039267"/>
                  <a:pt x="769823" y="6053693"/>
                  <a:pt x="742099" y="6066142"/>
                </a:cubicBezTo>
                <a:cubicBezTo>
                  <a:pt x="698246" y="6088068"/>
                  <a:pt x="673578" y="6075050"/>
                  <a:pt x="673578" y="6023659"/>
                </a:cubicBezTo>
                <a:cubicBezTo>
                  <a:pt x="660564" y="5968770"/>
                  <a:pt x="674004" y="5910953"/>
                  <a:pt x="709894" y="5867432"/>
                </a:cubicBezTo>
                <a:cubicBezTo>
                  <a:pt x="725129" y="5848426"/>
                  <a:pt x="736322" y="5826508"/>
                  <a:pt x="742785" y="5803022"/>
                </a:cubicBezTo>
                <a:cubicBezTo>
                  <a:pt x="752377" y="5776984"/>
                  <a:pt x="753748" y="5755743"/>
                  <a:pt x="714692" y="5749576"/>
                </a:cubicBezTo>
                <a:cubicBezTo>
                  <a:pt x="675634" y="5743409"/>
                  <a:pt x="681801" y="5725594"/>
                  <a:pt x="698932" y="5701611"/>
                </a:cubicBezTo>
                <a:cubicBezTo>
                  <a:pt x="705143" y="5691314"/>
                  <a:pt x="708016" y="5679346"/>
                  <a:pt x="707153" y="5667351"/>
                </a:cubicBezTo>
                <a:cubicBezTo>
                  <a:pt x="707153" y="5648851"/>
                  <a:pt x="681801" y="5630350"/>
                  <a:pt x="668782" y="5638572"/>
                </a:cubicBezTo>
                <a:cubicBezTo>
                  <a:pt x="649107" y="5651502"/>
                  <a:pt x="630123" y="5665453"/>
                  <a:pt x="611909" y="5680370"/>
                </a:cubicBezTo>
                <a:cubicBezTo>
                  <a:pt x="601631" y="5687907"/>
                  <a:pt x="588612" y="5702982"/>
                  <a:pt x="584501" y="5702982"/>
                </a:cubicBezTo>
                <a:cubicBezTo>
                  <a:pt x="567747" y="5696154"/>
                  <a:pt x="553427" y="5684458"/>
                  <a:pt x="543389" y="5669407"/>
                </a:cubicBezTo>
                <a:cubicBezTo>
                  <a:pt x="526259" y="5642683"/>
                  <a:pt x="513925" y="5605682"/>
                  <a:pt x="499535" y="5574163"/>
                </a:cubicBezTo>
                <a:cubicBezTo>
                  <a:pt x="549556" y="5527569"/>
                  <a:pt x="511184" y="5453566"/>
                  <a:pt x="554352" y="5402861"/>
                </a:cubicBezTo>
                <a:cubicBezTo>
                  <a:pt x="572963" y="5372192"/>
                  <a:pt x="588130" y="5339561"/>
                  <a:pt x="599576" y="5305561"/>
                </a:cubicBezTo>
                <a:cubicBezTo>
                  <a:pt x="626299" y="5251430"/>
                  <a:pt x="665356" y="5198669"/>
                  <a:pt x="609854" y="5139056"/>
                </a:cubicBezTo>
                <a:cubicBezTo>
                  <a:pt x="601370" y="5128694"/>
                  <a:pt x="599022" y="5114608"/>
                  <a:pt x="603687" y="5102055"/>
                </a:cubicBezTo>
                <a:cubicBezTo>
                  <a:pt x="655078" y="5023285"/>
                  <a:pt x="635892" y="4935578"/>
                  <a:pt x="635892" y="4850614"/>
                </a:cubicBezTo>
                <a:cubicBezTo>
                  <a:pt x="637262" y="4828687"/>
                  <a:pt x="635892" y="4794427"/>
                  <a:pt x="616021" y="4791000"/>
                </a:cubicBezTo>
                <a:cubicBezTo>
                  <a:pt x="596150" y="4787575"/>
                  <a:pt x="572167" y="4808131"/>
                  <a:pt x="550926" y="4819779"/>
                </a:cubicBezTo>
                <a:cubicBezTo>
                  <a:pt x="533514" y="4826273"/>
                  <a:pt x="522773" y="4843800"/>
                  <a:pt x="524888" y="4862262"/>
                </a:cubicBezTo>
                <a:cubicBezTo>
                  <a:pt x="527629" y="4904060"/>
                  <a:pt x="515980" y="4947912"/>
                  <a:pt x="553667" y="4982858"/>
                </a:cubicBezTo>
                <a:cubicBezTo>
                  <a:pt x="555463" y="4984665"/>
                  <a:pt x="557023" y="4986693"/>
                  <a:pt x="558309" y="4988893"/>
                </a:cubicBezTo>
                <a:cubicBezTo>
                  <a:pt x="566714" y="5003267"/>
                  <a:pt x="561874" y="5021733"/>
                  <a:pt x="547500" y="5030108"/>
                </a:cubicBezTo>
                <a:cubicBezTo>
                  <a:pt x="542704" y="5033534"/>
                  <a:pt x="528999" y="5015747"/>
                  <a:pt x="518721" y="5015748"/>
                </a:cubicBezTo>
                <a:cubicBezTo>
                  <a:pt x="514963" y="5015189"/>
                  <a:pt x="511248" y="5014376"/>
                  <a:pt x="507599" y="5013315"/>
                </a:cubicBezTo>
                <a:cubicBezTo>
                  <a:pt x="462903" y="5000320"/>
                  <a:pt x="437206" y="4953552"/>
                  <a:pt x="450200" y="4908856"/>
                </a:cubicBezTo>
                <a:cubicBezTo>
                  <a:pt x="467968" y="4827235"/>
                  <a:pt x="497270" y="4748560"/>
                  <a:pt x="537222" y="4675201"/>
                </a:cubicBezTo>
                <a:cubicBezTo>
                  <a:pt x="550926" y="4656014"/>
                  <a:pt x="555037" y="4627920"/>
                  <a:pt x="571482" y="4612845"/>
                </a:cubicBezTo>
                <a:cubicBezTo>
                  <a:pt x="624992" y="4568945"/>
                  <a:pt x="650008" y="4499162"/>
                  <a:pt x="636577" y="4431265"/>
                </a:cubicBezTo>
                <a:cubicBezTo>
                  <a:pt x="632502" y="4381961"/>
                  <a:pt x="650289" y="4333357"/>
                  <a:pt x="685227" y="4298333"/>
                </a:cubicBezTo>
                <a:cubicBezTo>
                  <a:pt x="726340" y="4241461"/>
                  <a:pt x="726340" y="4162661"/>
                  <a:pt x="772248" y="4104417"/>
                </a:cubicBezTo>
                <a:cubicBezTo>
                  <a:pt x="788009" y="4084546"/>
                  <a:pt x="763340" y="4074269"/>
                  <a:pt x="752377" y="4062620"/>
                </a:cubicBezTo>
                <a:cubicBezTo>
                  <a:pt x="745183" y="4052614"/>
                  <a:pt x="734788" y="4045362"/>
                  <a:pt x="722914" y="4042063"/>
                </a:cubicBezTo>
                <a:cubicBezTo>
                  <a:pt x="674949" y="4036582"/>
                  <a:pt x="680430" y="4016025"/>
                  <a:pt x="701673" y="3984506"/>
                </a:cubicBezTo>
                <a:cubicBezTo>
                  <a:pt x="713001" y="3968770"/>
                  <a:pt x="711565" y="3947206"/>
                  <a:pt x="698246" y="3933115"/>
                </a:cubicBezTo>
                <a:cubicBezTo>
                  <a:pt x="679334" y="3908582"/>
                  <a:pt x="671175" y="3877431"/>
                  <a:pt x="675634" y="3846778"/>
                </a:cubicBezTo>
                <a:cubicBezTo>
                  <a:pt x="676319" y="3807721"/>
                  <a:pt x="678375" y="3770034"/>
                  <a:pt x="731822" y="3807721"/>
                </a:cubicBezTo>
                <a:cubicBezTo>
                  <a:pt x="751692" y="3780997"/>
                  <a:pt x="757859" y="3747422"/>
                  <a:pt x="800342" y="3730977"/>
                </a:cubicBezTo>
                <a:cubicBezTo>
                  <a:pt x="831861" y="3721383"/>
                  <a:pt x="846251" y="3665197"/>
                  <a:pt x="890104" y="3652862"/>
                </a:cubicBezTo>
                <a:cubicBezTo>
                  <a:pt x="895586" y="3651492"/>
                  <a:pt x="899011" y="3644640"/>
                  <a:pt x="903808" y="3640529"/>
                </a:cubicBezTo>
                <a:cubicBezTo>
                  <a:pt x="954513" y="3603527"/>
                  <a:pt x="918882" y="3528840"/>
                  <a:pt x="972330" y="3493208"/>
                </a:cubicBezTo>
                <a:cubicBezTo>
                  <a:pt x="968904" y="3454150"/>
                  <a:pt x="978496" y="3413723"/>
                  <a:pt x="961365" y="3385629"/>
                </a:cubicBezTo>
                <a:cubicBezTo>
                  <a:pt x="923811" y="3320851"/>
                  <a:pt x="928670" y="3239887"/>
                  <a:pt x="973700" y="3180065"/>
                </a:cubicBezTo>
                <a:cubicBezTo>
                  <a:pt x="979181" y="3176640"/>
                  <a:pt x="979181" y="3172528"/>
                  <a:pt x="979181" y="3168418"/>
                </a:cubicBezTo>
                <a:cubicBezTo>
                  <a:pt x="955198" y="3180751"/>
                  <a:pt x="946976" y="3203362"/>
                  <a:pt x="932588" y="3222549"/>
                </a:cubicBezTo>
                <a:cubicBezTo>
                  <a:pt x="940124" y="3183491"/>
                  <a:pt x="964791" y="3154712"/>
                  <a:pt x="970959" y="3114970"/>
                </a:cubicBezTo>
                <a:cubicBezTo>
                  <a:pt x="913402" y="3150601"/>
                  <a:pt x="909976" y="3222549"/>
                  <a:pt x="875029" y="3273940"/>
                </a:cubicBezTo>
                <a:cubicBezTo>
                  <a:pt x="856529" y="3252013"/>
                  <a:pt x="838713" y="3323276"/>
                  <a:pt x="819527" y="3337665"/>
                </a:cubicBezTo>
                <a:cubicBezTo>
                  <a:pt x="808564" y="3321905"/>
                  <a:pt x="822954" y="3255439"/>
                  <a:pt x="798287" y="3269143"/>
                </a:cubicBezTo>
                <a:cubicBezTo>
                  <a:pt x="800342" y="3317794"/>
                  <a:pt x="769507" y="3346573"/>
                  <a:pt x="756489" y="3386313"/>
                </a:cubicBezTo>
                <a:cubicBezTo>
                  <a:pt x="758544" y="3426743"/>
                  <a:pt x="761285" y="3408927"/>
                  <a:pt x="770879" y="3437706"/>
                </a:cubicBezTo>
                <a:cubicBezTo>
                  <a:pt x="739359" y="3454836"/>
                  <a:pt x="743470" y="3457577"/>
                  <a:pt x="708525" y="3488412"/>
                </a:cubicBezTo>
                <a:cubicBezTo>
                  <a:pt x="708525" y="3454150"/>
                  <a:pt x="699616" y="3464428"/>
                  <a:pt x="685912" y="3443873"/>
                </a:cubicBezTo>
                <a:cubicBezTo>
                  <a:pt x="696875" y="3413723"/>
                  <a:pt x="724285" y="3393167"/>
                  <a:pt x="718803" y="3353425"/>
                </a:cubicBezTo>
                <a:cubicBezTo>
                  <a:pt x="747284" y="3323023"/>
                  <a:pt x="770447" y="3288045"/>
                  <a:pt x="787323" y="3249957"/>
                </a:cubicBezTo>
                <a:cubicBezTo>
                  <a:pt x="808256" y="3208453"/>
                  <a:pt x="832307" y="3168596"/>
                  <a:pt x="859270" y="3130730"/>
                </a:cubicBezTo>
                <a:cubicBezTo>
                  <a:pt x="853788" y="3059469"/>
                  <a:pt x="914772" y="3031374"/>
                  <a:pt x="936013" y="2977928"/>
                </a:cubicBezTo>
                <a:cubicBezTo>
                  <a:pt x="925735" y="2983410"/>
                  <a:pt x="916143" y="2987521"/>
                  <a:pt x="921624" y="2967651"/>
                </a:cubicBezTo>
                <a:cubicBezTo>
                  <a:pt x="947661" y="2955316"/>
                  <a:pt x="944920" y="2922426"/>
                  <a:pt x="975070" y="2912832"/>
                </a:cubicBezTo>
                <a:cubicBezTo>
                  <a:pt x="982608" y="2922426"/>
                  <a:pt x="976441" y="2956001"/>
                  <a:pt x="1003163" y="2933388"/>
                </a:cubicBezTo>
                <a:cubicBezTo>
                  <a:pt x="1004534" y="2923111"/>
                  <a:pt x="1014126" y="2916258"/>
                  <a:pt x="1014126" y="2906665"/>
                </a:cubicBezTo>
                <a:cubicBezTo>
                  <a:pt x="1029202" y="2851849"/>
                  <a:pt x="985349" y="2894332"/>
                  <a:pt x="1000422" y="2838144"/>
                </a:cubicBezTo>
                <a:cubicBezTo>
                  <a:pt x="1031258" y="2817587"/>
                  <a:pt x="1036054" y="2810051"/>
                  <a:pt x="1042906" y="2764141"/>
                </a:cubicBezTo>
                <a:cubicBezTo>
                  <a:pt x="1049914" y="2758750"/>
                  <a:pt x="1059055" y="2756973"/>
                  <a:pt x="1067573" y="2759346"/>
                </a:cubicBezTo>
                <a:cubicBezTo>
                  <a:pt x="1078536" y="2736049"/>
                  <a:pt x="1079906" y="2704529"/>
                  <a:pt x="1096351" y="2685343"/>
                </a:cubicBezTo>
                <a:cubicBezTo>
                  <a:pt x="1128556" y="2700418"/>
                  <a:pt x="1064832" y="2757975"/>
                  <a:pt x="1044961" y="2801143"/>
                </a:cubicBezTo>
                <a:cubicBezTo>
                  <a:pt x="1060721" y="2795662"/>
                  <a:pt x="1044961" y="2838144"/>
                  <a:pt x="1074426" y="2812106"/>
                </a:cubicBezTo>
                <a:cubicBezTo>
                  <a:pt x="1086758" y="2766198"/>
                  <a:pt x="1119649" y="2736733"/>
                  <a:pt x="1134038" y="2692195"/>
                </a:cubicBezTo>
                <a:cubicBezTo>
                  <a:pt x="1161447" y="2660676"/>
                  <a:pt x="1167614" y="2688084"/>
                  <a:pt x="1174466" y="2640119"/>
                </a:cubicBezTo>
                <a:cubicBezTo>
                  <a:pt x="1196392" y="2626415"/>
                  <a:pt x="1189540" y="2649027"/>
                  <a:pt x="1216264" y="2626415"/>
                </a:cubicBezTo>
                <a:cubicBezTo>
                  <a:pt x="1216949" y="2596266"/>
                  <a:pt x="1234079" y="2581877"/>
                  <a:pt x="1238876" y="2557896"/>
                </a:cubicBezTo>
                <a:cubicBezTo>
                  <a:pt x="1246790" y="2554140"/>
                  <a:pt x="1255467" y="2552263"/>
                  <a:pt x="1264227" y="2552414"/>
                </a:cubicBezTo>
                <a:lnTo>
                  <a:pt x="1272451" y="2552414"/>
                </a:lnTo>
                <a:cubicBezTo>
                  <a:pt x="1281649" y="2548278"/>
                  <a:pt x="1288806" y="2540627"/>
                  <a:pt x="1292321" y="2531172"/>
                </a:cubicBezTo>
                <a:cubicBezTo>
                  <a:pt x="1271080" y="2533228"/>
                  <a:pt x="1245727" y="2540080"/>
                  <a:pt x="1262172" y="2492116"/>
                </a:cubicBezTo>
                <a:cubicBezTo>
                  <a:pt x="1303284" y="2502394"/>
                  <a:pt x="1297118" y="2454429"/>
                  <a:pt x="1339600" y="2461281"/>
                </a:cubicBezTo>
                <a:cubicBezTo>
                  <a:pt x="1340970" y="2420854"/>
                  <a:pt x="1348509" y="2427706"/>
                  <a:pt x="1367694" y="2385223"/>
                </a:cubicBezTo>
                <a:cubicBezTo>
                  <a:pt x="1343712" y="2397557"/>
                  <a:pt x="1310137" y="2467448"/>
                  <a:pt x="1295747" y="2446207"/>
                </a:cubicBezTo>
                <a:cubicBezTo>
                  <a:pt x="1331294" y="2402321"/>
                  <a:pt x="1369268" y="2360458"/>
                  <a:pt x="1409491" y="2320814"/>
                </a:cubicBezTo>
                <a:cubicBezTo>
                  <a:pt x="1383453" y="2302998"/>
                  <a:pt x="1489662" y="2213922"/>
                  <a:pt x="1520495" y="2165958"/>
                </a:cubicBezTo>
                <a:cubicBezTo>
                  <a:pt x="1495827" y="2181031"/>
                  <a:pt x="1458141" y="2211181"/>
                  <a:pt x="1427307" y="2234479"/>
                </a:cubicBezTo>
                <a:cubicBezTo>
                  <a:pt x="1396473" y="2257776"/>
                  <a:pt x="1368379" y="2270794"/>
                  <a:pt x="1368379" y="2242700"/>
                </a:cubicBezTo>
                <a:cubicBezTo>
                  <a:pt x="1353853" y="2256229"/>
                  <a:pt x="1343408" y="2273558"/>
                  <a:pt x="1338231" y="2292720"/>
                </a:cubicBezTo>
                <a:cubicBezTo>
                  <a:pt x="1353990" y="2285183"/>
                  <a:pt x="1359472" y="2289980"/>
                  <a:pt x="1359472" y="2300943"/>
                </a:cubicBezTo>
                <a:cubicBezTo>
                  <a:pt x="1299173" y="2348907"/>
                  <a:pt x="1356730" y="2357815"/>
                  <a:pt x="1306710" y="2407150"/>
                </a:cubicBezTo>
                <a:cubicBezTo>
                  <a:pt x="1314933" y="2380428"/>
                  <a:pt x="1321785" y="2355760"/>
                  <a:pt x="1301914" y="2363982"/>
                </a:cubicBezTo>
                <a:cubicBezTo>
                  <a:pt x="1290727" y="2372552"/>
                  <a:pt x="1280400" y="2382190"/>
                  <a:pt x="1271080" y="2392760"/>
                </a:cubicBezTo>
                <a:cubicBezTo>
                  <a:pt x="1266968" y="2407150"/>
                  <a:pt x="1264227" y="2420854"/>
                  <a:pt x="1260801" y="2435243"/>
                </a:cubicBezTo>
                <a:cubicBezTo>
                  <a:pt x="1234079" y="2450318"/>
                  <a:pt x="1218319" y="2474300"/>
                  <a:pt x="1192280" y="2489375"/>
                </a:cubicBezTo>
                <a:cubicBezTo>
                  <a:pt x="1192280" y="2451003"/>
                  <a:pt x="1221060" y="2437984"/>
                  <a:pt x="1227911" y="2405779"/>
                </a:cubicBezTo>
                <a:cubicBezTo>
                  <a:pt x="1210769" y="2414932"/>
                  <a:pt x="1196527" y="2428698"/>
                  <a:pt x="1186799" y="2445521"/>
                </a:cubicBezTo>
                <a:lnTo>
                  <a:pt x="1172409" y="2509246"/>
                </a:lnTo>
                <a:cubicBezTo>
                  <a:pt x="1187484" y="2494171"/>
                  <a:pt x="1196392" y="2489375"/>
                  <a:pt x="1196392" y="2509246"/>
                </a:cubicBezTo>
                <a:cubicBezTo>
                  <a:pt x="1152493" y="2549981"/>
                  <a:pt x="1113825" y="2596014"/>
                  <a:pt x="1081277" y="2646286"/>
                </a:cubicBezTo>
                <a:cubicBezTo>
                  <a:pt x="1078272" y="2709857"/>
                  <a:pt x="1048377" y="2769149"/>
                  <a:pt x="999053" y="2809365"/>
                </a:cubicBezTo>
                <a:cubicBezTo>
                  <a:pt x="951219" y="2852530"/>
                  <a:pt x="916143" y="2907989"/>
                  <a:pt x="897641" y="2969705"/>
                </a:cubicBezTo>
                <a:cubicBezTo>
                  <a:pt x="907919" y="2927223"/>
                  <a:pt x="899011" y="2916944"/>
                  <a:pt x="890104" y="2905980"/>
                </a:cubicBezTo>
                <a:cubicBezTo>
                  <a:pt x="938068" y="2866238"/>
                  <a:pt x="1007274" y="2806624"/>
                  <a:pt x="996996" y="2759346"/>
                </a:cubicBezTo>
                <a:cubicBezTo>
                  <a:pt x="1028699" y="2742010"/>
                  <a:pt x="1053041" y="2713771"/>
                  <a:pt x="1065518" y="2679862"/>
                </a:cubicBezTo>
                <a:cubicBezTo>
                  <a:pt x="1046332" y="2673695"/>
                  <a:pt x="1031258" y="2725770"/>
                  <a:pt x="1014812" y="2701103"/>
                </a:cubicBezTo>
                <a:cubicBezTo>
                  <a:pt x="1020978" y="2760716"/>
                  <a:pt x="937384" y="2764141"/>
                  <a:pt x="965478" y="2807310"/>
                </a:cubicBezTo>
                <a:cubicBezTo>
                  <a:pt x="913402" y="2831978"/>
                  <a:pt x="903808" y="2888165"/>
                  <a:pt x="864752" y="2923111"/>
                </a:cubicBezTo>
                <a:cubicBezTo>
                  <a:pt x="868863" y="2895017"/>
                  <a:pt x="885307" y="2878572"/>
                  <a:pt x="861326" y="2885424"/>
                </a:cubicBezTo>
                <a:cubicBezTo>
                  <a:pt x="856529" y="2913517"/>
                  <a:pt x="832546" y="2908721"/>
                  <a:pt x="827066" y="2908721"/>
                </a:cubicBezTo>
                <a:cubicBezTo>
                  <a:pt x="845566" y="2918314"/>
                  <a:pt x="806509" y="2941612"/>
                  <a:pt x="810620" y="2977243"/>
                </a:cubicBezTo>
                <a:cubicBezTo>
                  <a:pt x="824324" y="2956687"/>
                  <a:pt x="834603" y="2951204"/>
                  <a:pt x="834603" y="2970389"/>
                </a:cubicBezTo>
                <a:cubicBezTo>
                  <a:pt x="803768" y="2999169"/>
                  <a:pt x="798972" y="3047134"/>
                  <a:pt x="755803" y="3067691"/>
                </a:cubicBezTo>
                <a:cubicBezTo>
                  <a:pt x="755803" y="3052615"/>
                  <a:pt x="761970" y="3025207"/>
                  <a:pt x="751007" y="3030689"/>
                </a:cubicBezTo>
                <a:cubicBezTo>
                  <a:pt x="727024" y="3077283"/>
                  <a:pt x="744155" y="3082079"/>
                  <a:pt x="727024" y="3130045"/>
                </a:cubicBezTo>
                <a:cubicBezTo>
                  <a:pt x="683856" y="3136897"/>
                  <a:pt x="675634" y="3202678"/>
                  <a:pt x="628354" y="3216382"/>
                </a:cubicBezTo>
                <a:cubicBezTo>
                  <a:pt x="617391" y="3262976"/>
                  <a:pt x="565315" y="3306144"/>
                  <a:pt x="553667" y="3331498"/>
                </a:cubicBezTo>
                <a:cubicBezTo>
                  <a:pt x="572853" y="3312997"/>
                  <a:pt x="554352" y="3293812"/>
                  <a:pt x="547500" y="3293812"/>
                </a:cubicBezTo>
                <a:cubicBezTo>
                  <a:pt x="533111" y="3323276"/>
                  <a:pt x="478979" y="3366444"/>
                  <a:pt x="513925" y="3362331"/>
                </a:cubicBezTo>
                <a:cubicBezTo>
                  <a:pt x="482405" y="3409612"/>
                  <a:pt x="496795" y="3366444"/>
                  <a:pt x="474183" y="3373981"/>
                </a:cubicBezTo>
                <a:cubicBezTo>
                  <a:pt x="476924" y="3402074"/>
                  <a:pt x="443348" y="3410982"/>
                  <a:pt x="443348" y="3435651"/>
                </a:cubicBezTo>
                <a:cubicBezTo>
                  <a:pt x="459793" y="3456892"/>
                  <a:pt x="460479" y="3426057"/>
                  <a:pt x="481720" y="3400704"/>
                </a:cubicBezTo>
                <a:cubicBezTo>
                  <a:pt x="496109" y="3408927"/>
                  <a:pt x="476924" y="3425372"/>
                  <a:pt x="481720" y="3456892"/>
                </a:cubicBezTo>
                <a:cubicBezTo>
                  <a:pt x="462344" y="3467331"/>
                  <a:pt x="452915" y="3489904"/>
                  <a:pt x="459108" y="3511025"/>
                </a:cubicBezTo>
                <a:cubicBezTo>
                  <a:pt x="441978" y="3502116"/>
                  <a:pt x="416626" y="3577489"/>
                  <a:pt x="412514" y="3531580"/>
                </a:cubicBezTo>
                <a:cubicBezTo>
                  <a:pt x="420052" y="3519931"/>
                  <a:pt x="454997" y="3519931"/>
                  <a:pt x="450886" y="3451410"/>
                </a:cubicBezTo>
                <a:cubicBezTo>
                  <a:pt x="411829" y="3511025"/>
                  <a:pt x="420052" y="3468540"/>
                  <a:pt x="389217" y="3485671"/>
                </a:cubicBezTo>
                <a:cubicBezTo>
                  <a:pt x="395385" y="3535007"/>
                  <a:pt x="335771" y="3556932"/>
                  <a:pt x="335771" y="3603527"/>
                </a:cubicBezTo>
                <a:cubicBezTo>
                  <a:pt x="329604" y="3574748"/>
                  <a:pt x="348790" y="3558304"/>
                  <a:pt x="342624" y="3528840"/>
                </a:cubicBezTo>
                <a:cubicBezTo>
                  <a:pt x="371377" y="3505509"/>
                  <a:pt x="391415" y="3473157"/>
                  <a:pt x="399495" y="3437020"/>
                </a:cubicBezTo>
                <a:cubicBezTo>
                  <a:pt x="391958" y="3441816"/>
                  <a:pt x="380994" y="3435651"/>
                  <a:pt x="391958" y="3421261"/>
                </a:cubicBezTo>
                <a:cubicBezTo>
                  <a:pt x="404292" y="3417834"/>
                  <a:pt x="415940" y="3390426"/>
                  <a:pt x="426218" y="3357536"/>
                </a:cubicBezTo>
                <a:cubicBezTo>
                  <a:pt x="438417" y="3324400"/>
                  <a:pt x="447589" y="3290228"/>
                  <a:pt x="453626" y="3255439"/>
                </a:cubicBezTo>
                <a:cubicBezTo>
                  <a:pt x="473497" y="3232142"/>
                  <a:pt x="470071" y="3260921"/>
                  <a:pt x="493369" y="3232142"/>
                </a:cubicBezTo>
                <a:cubicBezTo>
                  <a:pt x="500221" y="3186233"/>
                  <a:pt x="531740" y="3117711"/>
                  <a:pt x="554352" y="3117711"/>
                </a:cubicBezTo>
                <a:cubicBezTo>
                  <a:pt x="563945" y="3151286"/>
                  <a:pt x="519406" y="3150601"/>
                  <a:pt x="519406" y="3178011"/>
                </a:cubicBezTo>
                <a:cubicBezTo>
                  <a:pt x="535166" y="3180065"/>
                  <a:pt x="513240" y="3258865"/>
                  <a:pt x="539963" y="3236938"/>
                </a:cubicBezTo>
                <a:cubicBezTo>
                  <a:pt x="553667" y="3202678"/>
                  <a:pt x="533111" y="3220493"/>
                  <a:pt x="539963" y="3180751"/>
                </a:cubicBezTo>
                <a:cubicBezTo>
                  <a:pt x="566002" y="3161564"/>
                  <a:pt x="565315" y="3126619"/>
                  <a:pt x="583816" y="3103321"/>
                </a:cubicBezTo>
                <a:cubicBezTo>
                  <a:pt x="615335" y="3071802"/>
                  <a:pt x="587243" y="3137582"/>
                  <a:pt x="615335" y="3103321"/>
                </a:cubicBezTo>
                <a:cubicBezTo>
                  <a:pt x="598205" y="3088246"/>
                  <a:pt x="621502" y="3027949"/>
                  <a:pt x="640688" y="3001225"/>
                </a:cubicBezTo>
                <a:cubicBezTo>
                  <a:pt x="626509" y="2989607"/>
                  <a:pt x="619483" y="2971390"/>
                  <a:pt x="622188" y="2953260"/>
                </a:cubicBezTo>
                <a:cubicBezTo>
                  <a:pt x="659875" y="2913517"/>
                  <a:pt x="673578" y="2853904"/>
                  <a:pt x="718118" y="2816218"/>
                </a:cubicBezTo>
                <a:cubicBezTo>
                  <a:pt x="723598" y="2831292"/>
                  <a:pt x="686597" y="2871720"/>
                  <a:pt x="711951" y="2860756"/>
                </a:cubicBezTo>
                <a:cubicBezTo>
                  <a:pt x="732507" y="2803884"/>
                  <a:pt x="754434" y="2820329"/>
                  <a:pt x="773618" y="2758660"/>
                </a:cubicBezTo>
                <a:cubicBezTo>
                  <a:pt x="788694" y="2760716"/>
                  <a:pt x="848991" y="2692880"/>
                  <a:pt x="862011" y="2651768"/>
                </a:cubicBezTo>
                <a:cubicBezTo>
                  <a:pt x="895586" y="2627101"/>
                  <a:pt x="877086" y="2681917"/>
                  <a:pt x="918197" y="2646286"/>
                </a:cubicBezTo>
                <a:cubicBezTo>
                  <a:pt x="901068" y="2627101"/>
                  <a:pt x="949033" y="2582562"/>
                  <a:pt x="934643" y="2558580"/>
                </a:cubicBezTo>
                <a:cubicBezTo>
                  <a:pt x="957254" y="2552414"/>
                  <a:pt x="957254" y="2526376"/>
                  <a:pt x="974384" y="2515413"/>
                </a:cubicBezTo>
                <a:cubicBezTo>
                  <a:pt x="972330" y="2532543"/>
                  <a:pt x="966163" y="2554468"/>
                  <a:pt x="986033" y="2538025"/>
                </a:cubicBezTo>
                <a:cubicBezTo>
                  <a:pt x="988088" y="2518152"/>
                  <a:pt x="1001108" y="2507875"/>
                  <a:pt x="1004534" y="2489375"/>
                </a:cubicBezTo>
                <a:cubicBezTo>
                  <a:pt x="1034683" y="2468133"/>
                  <a:pt x="1021665" y="2505135"/>
                  <a:pt x="1042906" y="2496227"/>
                </a:cubicBezTo>
                <a:cubicBezTo>
                  <a:pt x="1042906" y="2444836"/>
                  <a:pt x="1084019" y="2428391"/>
                  <a:pt x="1099777" y="2390705"/>
                </a:cubicBezTo>
                <a:cubicBezTo>
                  <a:pt x="1070783" y="2411019"/>
                  <a:pt x="1043718" y="2433956"/>
                  <a:pt x="1018924" y="2459226"/>
                </a:cubicBezTo>
                <a:cubicBezTo>
                  <a:pt x="1048387" y="2394131"/>
                  <a:pt x="1115538" y="2361926"/>
                  <a:pt x="1145687" y="2296831"/>
                </a:cubicBezTo>
                <a:cubicBezTo>
                  <a:pt x="1082044" y="2348826"/>
                  <a:pt x="1024773" y="2408166"/>
                  <a:pt x="975070" y="2473615"/>
                </a:cubicBezTo>
                <a:cubicBezTo>
                  <a:pt x="989459" y="2466763"/>
                  <a:pt x="1007274" y="2455115"/>
                  <a:pt x="997682" y="2480467"/>
                </a:cubicBezTo>
                <a:cubicBezTo>
                  <a:pt x="964106" y="2498282"/>
                  <a:pt x="973700" y="2481838"/>
                  <a:pt x="943551" y="2511302"/>
                </a:cubicBezTo>
                <a:cubicBezTo>
                  <a:pt x="936698" y="2502394"/>
                  <a:pt x="942865" y="2475671"/>
                  <a:pt x="936698" y="2466763"/>
                </a:cubicBezTo>
                <a:cubicBezTo>
                  <a:pt x="1012154" y="2425227"/>
                  <a:pt x="1068444" y="2355909"/>
                  <a:pt x="1093610" y="2273535"/>
                </a:cubicBezTo>
                <a:cubicBezTo>
                  <a:pt x="1090185" y="2298202"/>
                  <a:pt x="1134723" y="2260516"/>
                  <a:pt x="1128556" y="2237904"/>
                </a:cubicBezTo>
                <a:cubicBezTo>
                  <a:pt x="1162816" y="2214607"/>
                  <a:pt x="1132667" y="2270108"/>
                  <a:pt x="1153910" y="2261886"/>
                </a:cubicBezTo>
                <a:cubicBezTo>
                  <a:pt x="1164188" y="2235849"/>
                  <a:pt x="1189540" y="2224199"/>
                  <a:pt x="1203929" y="2201589"/>
                </a:cubicBezTo>
                <a:cubicBezTo>
                  <a:pt x="1188170" y="2206384"/>
                  <a:pt x="1142946" y="2259830"/>
                  <a:pt x="1160076" y="2213237"/>
                </a:cubicBezTo>
                <a:cubicBezTo>
                  <a:pt x="1161447" y="2187884"/>
                  <a:pt x="1207356" y="2207756"/>
                  <a:pt x="1203929" y="2173494"/>
                </a:cubicBezTo>
                <a:cubicBezTo>
                  <a:pt x="1200503" y="2139235"/>
                  <a:pt x="1197762" y="2148828"/>
                  <a:pt x="1225856" y="2098122"/>
                </a:cubicBezTo>
                <a:cubicBezTo>
                  <a:pt x="1192966" y="2122104"/>
                  <a:pt x="1198448" y="2096066"/>
                  <a:pt x="1198448" y="2084417"/>
                </a:cubicBezTo>
                <a:cubicBezTo>
                  <a:pt x="1236819" y="2069342"/>
                  <a:pt x="1221060" y="2034398"/>
                  <a:pt x="1228596" y="2015896"/>
                </a:cubicBezTo>
                <a:cubicBezTo>
                  <a:pt x="1262857" y="1999451"/>
                  <a:pt x="1225856" y="2063177"/>
                  <a:pt x="1258747" y="2047416"/>
                </a:cubicBezTo>
                <a:cubicBezTo>
                  <a:pt x="1280698" y="2009742"/>
                  <a:pt x="1308977" y="1976132"/>
                  <a:pt x="1342342" y="1948062"/>
                </a:cubicBezTo>
                <a:cubicBezTo>
                  <a:pt x="1332063" y="1975469"/>
                  <a:pt x="1312192" y="1989859"/>
                  <a:pt x="1337545" y="1986432"/>
                </a:cubicBezTo>
                <a:cubicBezTo>
                  <a:pt x="1365638" y="1954914"/>
                  <a:pt x="1362898" y="1980265"/>
                  <a:pt x="1395102" y="1962450"/>
                </a:cubicBezTo>
                <a:cubicBezTo>
                  <a:pt x="1377972" y="1942580"/>
                  <a:pt x="1430048" y="1915856"/>
                  <a:pt x="1463623" y="1906948"/>
                </a:cubicBezTo>
                <a:cubicBezTo>
                  <a:pt x="1486236" y="1866521"/>
                  <a:pt x="1502679" y="1841168"/>
                  <a:pt x="1486236" y="1828149"/>
                </a:cubicBezTo>
                <a:cubicBezTo>
                  <a:pt x="1531458" y="1803482"/>
                  <a:pt x="1536940" y="1817871"/>
                  <a:pt x="1542423" y="1833631"/>
                </a:cubicBezTo>
                <a:cubicBezTo>
                  <a:pt x="1555441" y="1787723"/>
                  <a:pt x="1623276" y="1756203"/>
                  <a:pt x="1610942" y="1729480"/>
                </a:cubicBezTo>
                <a:cubicBezTo>
                  <a:pt x="1628072" y="1719201"/>
                  <a:pt x="1657536" y="1724683"/>
                  <a:pt x="1665075" y="1703443"/>
                </a:cubicBezTo>
                <a:cubicBezTo>
                  <a:pt x="1636295" y="1662330"/>
                  <a:pt x="1527348" y="1805537"/>
                  <a:pt x="1499253" y="1779500"/>
                </a:cubicBezTo>
                <a:cubicBezTo>
                  <a:pt x="1538310" y="1749350"/>
                  <a:pt x="1579423" y="1721943"/>
                  <a:pt x="1619165" y="1692478"/>
                </a:cubicBezTo>
                <a:cubicBezTo>
                  <a:pt x="1572571" y="1678775"/>
                  <a:pt x="1614368" y="1617106"/>
                  <a:pt x="1589016" y="1589698"/>
                </a:cubicBezTo>
                <a:cubicBezTo>
                  <a:pt x="1644518" y="1575994"/>
                  <a:pt x="1697279" y="1482806"/>
                  <a:pt x="1773336" y="1419081"/>
                </a:cubicBezTo>
                <a:cubicBezTo>
                  <a:pt x="1747299" y="1456083"/>
                  <a:pt x="1749355" y="1464305"/>
                  <a:pt x="1717149" y="1512270"/>
                </a:cubicBezTo>
                <a:cubicBezTo>
                  <a:pt x="1802791" y="1481226"/>
                  <a:pt x="1878520" y="1427743"/>
                  <a:pt x="1936417" y="1357413"/>
                </a:cubicBezTo>
                <a:cubicBezTo>
                  <a:pt x="2028234" y="1340968"/>
                  <a:pt x="2072773" y="1250521"/>
                  <a:pt x="2165275" y="1238873"/>
                </a:cubicBezTo>
                <a:cubicBezTo>
                  <a:pt x="2173498" y="1214204"/>
                  <a:pt x="2198165" y="1216260"/>
                  <a:pt x="2209814" y="1197759"/>
                </a:cubicBezTo>
                <a:lnTo>
                  <a:pt x="2261204" y="1188853"/>
                </a:lnTo>
                <a:cubicBezTo>
                  <a:pt x="2301233" y="1151609"/>
                  <a:pt x="2348288" y="1122723"/>
                  <a:pt x="2399616" y="1103887"/>
                </a:cubicBezTo>
                <a:cubicBezTo>
                  <a:pt x="2446851" y="1088916"/>
                  <a:pt x="2492703" y="1069888"/>
                  <a:pt x="2536658" y="1047015"/>
                </a:cubicBezTo>
                <a:cubicBezTo>
                  <a:pt x="2525695" y="1046329"/>
                  <a:pt x="2496232" y="1051126"/>
                  <a:pt x="2512675" y="1040848"/>
                </a:cubicBezTo>
                <a:cubicBezTo>
                  <a:pt x="2529121" y="1030570"/>
                  <a:pt x="2552418" y="992198"/>
                  <a:pt x="2562697" y="1010699"/>
                </a:cubicBezTo>
                <a:cubicBezTo>
                  <a:pt x="2538713" y="1013439"/>
                  <a:pt x="2548992" y="1034681"/>
                  <a:pt x="2570233" y="1026458"/>
                </a:cubicBezTo>
                <a:cubicBezTo>
                  <a:pt x="2619739" y="998293"/>
                  <a:pt x="2671007" y="973346"/>
                  <a:pt x="2723720" y="951771"/>
                </a:cubicBezTo>
                <a:cubicBezTo>
                  <a:pt x="2707960" y="970957"/>
                  <a:pt x="2659995" y="1000420"/>
                  <a:pt x="2676440" y="1000420"/>
                </a:cubicBezTo>
                <a:cubicBezTo>
                  <a:pt x="2716013" y="986625"/>
                  <a:pt x="2754689" y="970377"/>
                  <a:pt x="2792240" y="951771"/>
                </a:cubicBezTo>
                <a:cubicBezTo>
                  <a:pt x="2803204" y="928474"/>
                  <a:pt x="2777851" y="921622"/>
                  <a:pt x="2792240" y="894213"/>
                </a:cubicBezTo>
                <a:cubicBezTo>
                  <a:pt x="2802861" y="909288"/>
                  <a:pt x="2819478" y="924020"/>
                  <a:pt x="2844146" y="925904"/>
                </a:cubicBezTo>
                <a:lnTo>
                  <a:pt x="2878021" y="919353"/>
                </a:lnTo>
                <a:lnTo>
                  <a:pt x="2879058" y="928606"/>
                </a:lnTo>
                <a:cubicBezTo>
                  <a:pt x="2897420" y="941974"/>
                  <a:pt x="3014933" y="884192"/>
                  <a:pt x="3014933" y="866805"/>
                </a:cubicBezTo>
                <a:cubicBezTo>
                  <a:pt x="2974334" y="865778"/>
                  <a:pt x="2946455" y="895198"/>
                  <a:pt x="2913372" y="909973"/>
                </a:cubicBezTo>
                <a:lnTo>
                  <a:pt x="2892502" y="914809"/>
                </a:lnTo>
                <a:lnTo>
                  <a:pt x="2914101" y="903188"/>
                </a:lnTo>
                <a:cubicBezTo>
                  <a:pt x="2923576" y="897083"/>
                  <a:pt x="2933651" y="889588"/>
                  <a:pt x="2944358" y="880509"/>
                </a:cubicBezTo>
                <a:cubicBezTo>
                  <a:pt x="2915578" y="880509"/>
                  <a:pt x="2935450" y="866805"/>
                  <a:pt x="2903244" y="880509"/>
                </a:cubicBezTo>
                <a:cubicBezTo>
                  <a:pt x="2956690" y="822266"/>
                  <a:pt x="3012878" y="819526"/>
                  <a:pt x="3086880" y="764024"/>
                </a:cubicBezTo>
                <a:cubicBezTo>
                  <a:pt x="3136900" y="777043"/>
                  <a:pt x="3212273" y="700300"/>
                  <a:pt x="3292442" y="713319"/>
                </a:cubicBezTo>
                <a:cubicBezTo>
                  <a:pt x="3312998" y="687967"/>
                  <a:pt x="3342462" y="698245"/>
                  <a:pt x="3360963" y="668781"/>
                </a:cubicBezTo>
                <a:cubicBezTo>
                  <a:pt x="3349999" y="666725"/>
                  <a:pt x="3330128" y="667410"/>
                  <a:pt x="3337666" y="658503"/>
                </a:cubicBezTo>
                <a:cubicBezTo>
                  <a:pt x="3398649" y="664670"/>
                  <a:pt x="3450725" y="596834"/>
                  <a:pt x="3530894" y="589982"/>
                </a:cubicBezTo>
                <a:cubicBezTo>
                  <a:pt x="3503486" y="626983"/>
                  <a:pt x="3417835" y="631095"/>
                  <a:pt x="3417835" y="655077"/>
                </a:cubicBezTo>
                <a:cubicBezTo>
                  <a:pt x="3451410" y="649595"/>
                  <a:pt x="3515134" y="626298"/>
                  <a:pt x="3567895" y="609853"/>
                </a:cubicBezTo>
                <a:cubicBezTo>
                  <a:pt x="3620656" y="593408"/>
                  <a:pt x="3659029" y="585871"/>
                  <a:pt x="3636416" y="609853"/>
                </a:cubicBezTo>
                <a:cubicBezTo>
                  <a:pt x="3712269" y="571742"/>
                  <a:pt x="3793300" y="544963"/>
                  <a:pt x="3876924" y="530369"/>
                </a:cubicBezTo>
                <a:cubicBezTo>
                  <a:pt x="3927630" y="538591"/>
                  <a:pt x="3919407" y="552981"/>
                  <a:pt x="3966001" y="538591"/>
                </a:cubicBezTo>
                <a:cubicBezTo>
                  <a:pt x="3981761" y="555722"/>
                  <a:pt x="3930370" y="569426"/>
                  <a:pt x="3934481" y="583130"/>
                </a:cubicBezTo>
                <a:cubicBezTo>
                  <a:pt x="3947361" y="582626"/>
                  <a:pt x="3959981" y="579354"/>
                  <a:pt x="3971483" y="573537"/>
                </a:cubicBezTo>
                <a:cubicBezTo>
                  <a:pt x="3992039" y="557777"/>
                  <a:pt x="3979706" y="550240"/>
                  <a:pt x="4013280" y="531054"/>
                </a:cubicBezTo>
                <a:cubicBezTo>
                  <a:pt x="4059189" y="533795"/>
                  <a:pt x="3996836" y="563259"/>
                  <a:pt x="4013280" y="572852"/>
                </a:cubicBezTo>
                <a:cubicBezTo>
                  <a:pt x="4062615" y="577648"/>
                  <a:pt x="4048911" y="526943"/>
                  <a:pt x="4103043" y="533795"/>
                </a:cubicBezTo>
                <a:cubicBezTo>
                  <a:pt x="4082487" y="547499"/>
                  <a:pt x="4083858" y="555722"/>
                  <a:pt x="4106469" y="559833"/>
                </a:cubicBezTo>
                <a:cubicBezTo>
                  <a:pt x="4155804" y="542017"/>
                  <a:pt x="4130451" y="541332"/>
                  <a:pt x="4149638" y="520091"/>
                </a:cubicBezTo>
                <a:cubicBezTo>
                  <a:pt x="4170193" y="538591"/>
                  <a:pt x="4194175" y="505701"/>
                  <a:pt x="4206510" y="520091"/>
                </a:cubicBezTo>
                <a:cubicBezTo>
                  <a:pt x="4218843" y="534480"/>
                  <a:pt x="4161971" y="535165"/>
                  <a:pt x="4181156" y="548184"/>
                </a:cubicBezTo>
                <a:cubicBezTo>
                  <a:pt x="4217473" y="560518"/>
                  <a:pt x="4246251" y="511868"/>
                  <a:pt x="4279826" y="496109"/>
                </a:cubicBezTo>
                <a:cubicBezTo>
                  <a:pt x="4247622" y="506387"/>
                  <a:pt x="4184582" y="499535"/>
                  <a:pt x="4220214" y="472812"/>
                </a:cubicBezTo>
                <a:cubicBezTo>
                  <a:pt x="4293654" y="470362"/>
                  <a:pt x="4366552" y="459324"/>
                  <a:pt x="4437425" y="439922"/>
                </a:cubicBezTo>
                <a:cubicBezTo>
                  <a:pt x="4431942" y="436496"/>
                  <a:pt x="4418924" y="434440"/>
                  <a:pt x="4427831" y="428273"/>
                </a:cubicBezTo>
                <a:cubicBezTo>
                  <a:pt x="4484704" y="437181"/>
                  <a:pt x="4403850" y="467330"/>
                  <a:pt x="4449758" y="478293"/>
                </a:cubicBezTo>
                <a:cubicBezTo>
                  <a:pt x="4484704" y="446774"/>
                  <a:pt x="4519631" y="487201"/>
                  <a:pt x="4553206" y="466645"/>
                </a:cubicBezTo>
                <a:cubicBezTo>
                  <a:pt x="4539502" y="452941"/>
                  <a:pt x="4477167" y="463904"/>
                  <a:pt x="4513482" y="428273"/>
                </a:cubicBezTo>
                <a:cubicBezTo>
                  <a:pt x="4550466" y="434440"/>
                  <a:pt x="4551836" y="446774"/>
                  <a:pt x="4571707" y="456367"/>
                </a:cubicBezTo>
                <a:lnTo>
                  <a:pt x="4640228" y="418680"/>
                </a:lnTo>
                <a:cubicBezTo>
                  <a:pt x="4685845" y="422076"/>
                  <a:pt x="4731652" y="422076"/>
                  <a:pt x="4777269" y="418680"/>
                </a:cubicBezTo>
                <a:cubicBezTo>
                  <a:pt x="4784121" y="411828"/>
                  <a:pt x="4790288" y="411828"/>
                  <a:pt x="4794399" y="418680"/>
                </a:cubicBezTo>
                <a:cubicBezTo>
                  <a:pt x="4799876" y="418351"/>
                  <a:pt x="4805368" y="418351"/>
                  <a:pt x="4810844" y="418680"/>
                </a:cubicBezTo>
                <a:cubicBezTo>
                  <a:pt x="4806882" y="421620"/>
                  <a:pt x="4802491" y="423931"/>
                  <a:pt x="4797825" y="425532"/>
                </a:cubicBezTo>
                <a:cubicBezTo>
                  <a:pt x="4797825" y="428958"/>
                  <a:pt x="4797825" y="435125"/>
                  <a:pt x="4797826" y="435125"/>
                </a:cubicBezTo>
                <a:cubicBezTo>
                  <a:pt x="4852880" y="413961"/>
                  <a:pt x="4911529" y="403721"/>
                  <a:pt x="4970498" y="404976"/>
                </a:cubicBezTo>
                <a:cubicBezTo>
                  <a:pt x="5006128" y="413884"/>
                  <a:pt x="4952682" y="433069"/>
                  <a:pt x="4997907" y="434440"/>
                </a:cubicBezTo>
                <a:cubicBezTo>
                  <a:pt x="5043130" y="435810"/>
                  <a:pt x="5052722" y="443348"/>
                  <a:pt x="5083557" y="418680"/>
                </a:cubicBezTo>
                <a:cubicBezTo>
                  <a:pt x="5128095" y="429643"/>
                  <a:pt x="5092465" y="441977"/>
                  <a:pt x="5100002" y="452941"/>
                </a:cubicBezTo>
                <a:cubicBezTo>
                  <a:pt x="5131658" y="451672"/>
                  <a:pt x="5163224" y="448698"/>
                  <a:pt x="5194560" y="444033"/>
                </a:cubicBezTo>
                <a:cubicBezTo>
                  <a:pt x="5152078" y="463904"/>
                  <a:pt x="5192505" y="459793"/>
                  <a:pt x="5220599" y="474867"/>
                </a:cubicBezTo>
                <a:cubicBezTo>
                  <a:pt x="5178802" y="474182"/>
                  <a:pt x="5137689" y="469385"/>
                  <a:pt x="5095891" y="469385"/>
                </a:cubicBezTo>
                <a:cubicBezTo>
                  <a:pt x="5099932" y="479847"/>
                  <a:pt x="5101345" y="491141"/>
                  <a:pt x="5100002" y="502275"/>
                </a:cubicBezTo>
                <a:cubicBezTo>
                  <a:pt x="5186338" y="507072"/>
                  <a:pt x="5267878" y="507757"/>
                  <a:pt x="5305563" y="470071"/>
                </a:cubicBezTo>
                <a:cubicBezTo>
                  <a:pt x="5350787" y="471441"/>
                  <a:pt x="5307619" y="485145"/>
                  <a:pt x="5339824" y="498164"/>
                </a:cubicBezTo>
                <a:cubicBezTo>
                  <a:pt x="5377214" y="492251"/>
                  <a:pt x="5415203" y="491100"/>
                  <a:pt x="5452883" y="494738"/>
                </a:cubicBezTo>
                <a:cubicBezTo>
                  <a:pt x="5463161" y="476238"/>
                  <a:pt x="5497422" y="486516"/>
                  <a:pt x="5493310" y="470071"/>
                </a:cubicBezTo>
                <a:cubicBezTo>
                  <a:pt x="5463349" y="459454"/>
                  <a:pt x="5430901" y="458023"/>
                  <a:pt x="5400122" y="465959"/>
                </a:cubicBezTo>
                <a:cubicBezTo>
                  <a:pt x="5409030" y="472126"/>
                  <a:pt x="5426845" y="478978"/>
                  <a:pt x="5416567" y="483775"/>
                </a:cubicBezTo>
                <a:cubicBezTo>
                  <a:pt x="5393270" y="472126"/>
                  <a:pt x="5366547" y="485830"/>
                  <a:pt x="5343250" y="472126"/>
                </a:cubicBezTo>
                <a:cubicBezTo>
                  <a:pt x="5372714" y="455681"/>
                  <a:pt x="5339138" y="437181"/>
                  <a:pt x="5367917" y="420736"/>
                </a:cubicBezTo>
                <a:cubicBezTo>
                  <a:pt x="5413141" y="422106"/>
                  <a:pt x="5369288" y="435125"/>
                  <a:pt x="5402177" y="448144"/>
                </a:cubicBezTo>
                <a:cubicBezTo>
                  <a:pt x="5456309" y="416624"/>
                  <a:pt x="5535793" y="487201"/>
                  <a:pt x="5546071" y="433755"/>
                </a:cubicBezTo>
                <a:cubicBezTo>
                  <a:pt x="5561649" y="438879"/>
                  <a:pt x="5578458" y="438879"/>
                  <a:pt x="5594036" y="433755"/>
                </a:cubicBezTo>
                <a:cubicBezTo>
                  <a:pt x="5628981" y="441977"/>
                  <a:pt x="5600203" y="465274"/>
                  <a:pt x="5637203" y="459793"/>
                </a:cubicBezTo>
                <a:cubicBezTo>
                  <a:pt x="5647482" y="454996"/>
                  <a:pt x="5628296" y="447459"/>
                  <a:pt x="5637203" y="442662"/>
                </a:cubicBezTo>
                <a:cubicBezTo>
                  <a:pt x="5680372" y="451570"/>
                  <a:pt x="5724910" y="451570"/>
                  <a:pt x="5767393" y="463904"/>
                </a:cubicBezTo>
                <a:cubicBezTo>
                  <a:pt x="5737929" y="448829"/>
                  <a:pt x="5818784" y="463904"/>
                  <a:pt x="5789320" y="448829"/>
                </a:cubicBezTo>
                <a:cubicBezTo>
                  <a:pt x="5748077" y="448288"/>
                  <a:pt x="5707340" y="439675"/>
                  <a:pt x="5669408" y="423477"/>
                </a:cubicBezTo>
                <a:cubicBezTo>
                  <a:pt x="5717177" y="429614"/>
                  <a:pt x="5765534" y="429614"/>
                  <a:pt x="5813302" y="423477"/>
                </a:cubicBezTo>
                <a:cubicBezTo>
                  <a:pt x="5813302" y="432384"/>
                  <a:pt x="5778357" y="437181"/>
                  <a:pt x="5808505" y="449514"/>
                </a:cubicBezTo>
                <a:cubicBezTo>
                  <a:pt x="5821524" y="449514"/>
                  <a:pt x="5833173" y="455681"/>
                  <a:pt x="5847562" y="449514"/>
                </a:cubicBezTo>
                <a:cubicBezTo>
                  <a:pt x="5842766" y="437181"/>
                  <a:pt x="5864692" y="428273"/>
                  <a:pt x="5855100" y="415254"/>
                </a:cubicBezTo>
                <a:cubicBezTo>
                  <a:pt x="5811932" y="421421"/>
                  <a:pt x="5774245" y="400180"/>
                  <a:pt x="5729707" y="415254"/>
                </a:cubicBezTo>
                <a:cubicBezTo>
                  <a:pt x="5695447" y="402235"/>
                  <a:pt x="5708465" y="393327"/>
                  <a:pt x="5687909" y="380994"/>
                </a:cubicBezTo>
                <a:cubicBezTo>
                  <a:pt x="5603628" y="380994"/>
                  <a:pt x="5573479" y="414569"/>
                  <a:pt x="5494681" y="380994"/>
                </a:cubicBezTo>
                <a:cubicBezTo>
                  <a:pt x="5484402" y="364549"/>
                  <a:pt x="5558405" y="376197"/>
                  <a:pt x="5517293" y="355641"/>
                </a:cubicBezTo>
                <a:cubicBezTo>
                  <a:pt x="5491173" y="373244"/>
                  <a:pt x="5459096" y="379659"/>
                  <a:pt x="5428215" y="373456"/>
                </a:cubicBezTo>
                <a:cubicBezTo>
                  <a:pt x="5414511" y="358382"/>
                  <a:pt x="5515922" y="363178"/>
                  <a:pt x="5471383" y="340566"/>
                </a:cubicBezTo>
                <a:cubicBezTo>
                  <a:pt x="5443975" y="359067"/>
                  <a:pt x="5409030" y="348789"/>
                  <a:pt x="5389159" y="380308"/>
                </a:cubicBezTo>
                <a:cubicBezTo>
                  <a:pt x="5326120" y="354956"/>
                  <a:pt x="5446031" y="363178"/>
                  <a:pt x="5394640" y="336455"/>
                </a:cubicBezTo>
                <a:cubicBezTo>
                  <a:pt x="5348046" y="359752"/>
                  <a:pt x="5306933" y="338511"/>
                  <a:pt x="5332972" y="368660"/>
                </a:cubicBezTo>
                <a:cubicBezTo>
                  <a:pt x="5286378" y="340566"/>
                  <a:pt x="5237730" y="341937"/>
                  <a:pt x="5237728" y="368660"/>
                </a:cubicBezTo>
                <a:cubicBezTo>
                  <a:pt x="5225937" y="361510"/>
                  <a:pt x="5211148" y="361510"/>
                  <a:pt x="5199356" y="368660"/>
                </a:cubicBezTo>
                <a:cubicBezTo>
                  <a:pt x="5178802" y="360437"/>
                  <a:pt x="5206209" y="330974"/>
                  <a:pt x="5154133" y="337826"/>
                </a:cubicBezTo>
                <a:cubicBezTo>
                  <a:pt x="5139059" y="349474"/>
                  <a:pt x="5141115" y="361123"/>
                  <a:pt x="5132207" y="372771"/>
                </a:cubicBezTo>
                <a:cubicBezTo>
                  <a:pt x="5102743" y="373456"/>
                  <a:pt x="5023944" y="382364"/>
                  <a:pt x="5028055" y="361123"/>
                </a:cubicBezTo>
                <a:cubicBezTo>
                  <a:pt x="5056149" y="367290"/>
                  <a:pt x="5085613" y="355641"/>
                  <a:pt x="5113706" y="361123"/>
                </a:cubicBezTo>
                <a:cubicBezTo>
                  <a:pt x="5037648" y="333714"/>
                  <a:pt x="4933496" y="373456"/>
                  <a:pt x="4933496" y="319325"/>
                </a:cubicBezTo>
                <a:cubicBezTo>
                  <a:pt x="4886217" y="335085"/>
                  <a:pt x="4841679" y="313843"/>
                  <a:pt x="4796455" y="335085"/>
                </a:cubicBezTo>
                <a:cubicBezTo>
                  <a:pt x="4833456" y="335085"/>
                  <a:pt x="4866346" y="361808"/>
                  <a:pt x="4901977" y="335085"/>
                </a:cubicBezTo>
                <a:lnTo>
                  <a:pt x="4940348" y="350845"/>
                </a:lnTo>
                <a:lnTo>
                  <a:pt x="4901292" y="370030"/>
                </a:lnTo>
                <a:cubicBezTo>
                  <a:pt x="4856316" y="359552"/>
                  <a:pt x="4810409" y="353584"/>
                  <a:pt x="4764250" y="352215"/>
                </a:cubicBezTo>
                <a:cubicBezTo>
                  <a:pt x="4764250" y="339881"/>
                  <a:pt x="4798510" y="325492"/>
                  <a:pt x="4764250" y="316584"/>
                </a:cubicBezTo>
                <a:cubicBezTo>
                  <a:pt x="4711535" y="335317"/>
                  <a:pt x="4654808" y="339808"/>
                  <a:pt x="4599800" y="329603"/>
                </a:cubicBezTo>
                <a:cubicBezTo>
                  <a:pt x="4588837" y="353585"/>
                  <a:pt x="4523742" y="357011"/>
                  <a:pt x="4543613" y="379623"/>
                </a:cubicBezTo>
                <a:cubicBezTo>
                  <a:pt x="4533377" y="377723"/>
                  <a:pt x="4522827" y="380486"/>
                  <a:pt x="4514852" y="387161"/>
                </a:cubicBezTo>
                <a:cubicBezTo>
                  <a:pt x="4510057" y="361808"/>
                  <a:pt x="4458665" y="370030"/>
                  <a:pt x="4483333" y="343992"/>
                </a:cubicBezTo>
                <a:cubicBezTo>
                  <a:pt x="4443592" y="350159"/>
                  <a:pt x="4433313" y="377568"/>
                  <a:pt x="4438109" y="390587"/>
                </a:cubicBezTo>
                <a:cubicBezTo>
                  <a:pt x="4386718" y="385790"/>
                  <a:pt x="4253103" y="437181"/>
                  <a:pt x="4312032" y="390587"/>
                </a:cubicBezTo>
                <a:cubicBezTo>
                  <a:pt x="4290790" y="387161"/>
                  <a:pt x="4224326" y="412513"/>
                  <a:pt x="4233918" y="387161"/>
                </a:cubicBezTo>
                <a:cubicBezTo>
                  <a:pt x="4257900" y="378253"/>
                  <a:pt x="4281197" y="385790"/>
                  <a:pt x="4302438" y="370716"/>
                </a:cubicBezTo>
                <a:cubicBezTo>
                  <a:pt x="4264068" y="348104"/>
                  <a:pt x="4231862" y="377568"/>
                  <a:pt x="4195546" y="377568"/>
                </a:cubicBezTo>
                <a:lnTo>
                  <a:pt x="4214046" y="364549"/>
                </a:lnTo>
                <a:cubicBezTo>
                  <a:pt x="4207879" y="361808"/>
                  <a:pt x="4205824" y="345363"/>
                  <a:pt x="4222269" y="349474"/>
                </a:cubicBezTo>
                <a:cubicBezTo>
                  <a:pt x="4238714" y="353585"/>
                  <a:pt x="4262011" y="361123"/>
                  <a:pt x="4271605" y="353585"/>
                </a:cubicBezTo>
                <a:cubicBezTo>
                  <a:pt x="4281197" y="346048"/>
                  <a:pt x="4299697" y="337140"/>
                  <a:pt x="4289420" y="333029"/>
                </a:cubicBezTo>
                <a:cubicBezTo>
                  <a:pt x="4240770" y="336455"/>
                  <a:pt x="4172934" y="339196"/>
                  <a:pt x="4156489" y="376882"/>
                </a:cubicBezTo>
                <a:cubicBezTo>
                  <a:pt x="4087479" y="377752"/>
                  <a:pt x="4019209" y="391220"/>
                  <a:pt x="3955038" y="416624"/>
                </a:cubicBezTo>
                <a:cubicBezTo>
                  <a:pt x="3974224" y="426903"/>
                  <a:pt x="3976280" y="441292"/>
                  <a:pt x="3961891" y="460478"/>
                </a:cubicBezTo>
                <a:cubicBezTo>
                  <a:pt x="3942704" y="422106"/>
                  <a:pt x="3935167" y="469385"/>
                  <a:pt x="3874183" y="469385"/>
                </a:cubicBezTo>
                <a:cubicBezTo>
                  <a:pt x="3875554" y="444033"/>
                  <a:pt x="3953667" y="426903"/>
                  <a:pt x="3924204" y="411143"/>
                </a:cubicBezTo>
                <a:cubicBezTo>
                  <a:pt x="3848145" y="428958"/>
                  <a:pt x="3766607" y="426903"/>
                  <a:pt x="3698086" y="479664"/>
                </a:cubicBezTo>
                <a:cubicBezTo>
                  <a:pt x="3626138" y="468015"/>
                  <a:pt x="3505542" y="524202"/>
                  <a:pt x="3443873" y="517350"/>
                </a:cubicBezTo>
                <a:cubicBezTo>
                  <a:pt x="3454151" y="503646"/>
                  <a:pt x="3480189" y="498849"/>
                  <a:pt x="3468541" y="494053"/>
                </a:cubicBezTo>
                <a:cubicBezTo>
                  <a:pt x="3421261" y="503646"/>
                  <a:pt x="3468541" y="454996"/>
                  <a:pt x="3414409" y="481719"/>
                </a:cubicBezTo>
                <a:cubicBezTo>
                  <a:pt x="3404816" y="497479"/>
                  <a:pt x="3427428" y="501590"/>
                  <a:pt x="3422631" y="515294"/>
                </a:cubicBezTo>
                <a:cubicBezTo>
                  <a:pt x="3374200" y="544282"/>
                  <a:pt x="3322431" y="567290"/>
                  <a:pt x="3268460" y="583815"/>
                </a:cubicBezTo>
                <a:cubicBezTo>
                  <a:pt x="3295868" y="585871"/>
                  <a:pt x="3334240" y="583815"/>
                  <a:pt x="3315054" y="603686"/>
                </a:cubicBezTo>
                <a:cubicBezTo>
                  <a:pt x="3279907" y="612390"/>
                  <a:pt x="3245708" y="624555"/>
                  <a:pt x="3212958" y="640002"/>
                </a:cubicBezTo>
                <a:cubicBezTo>
                  <a:pt x="3234199" y="621502"/>
                  <a:pt x="3191717" y="629724"/>
                  <a:pt x="3204736" y="614650"/>
                </a:cubicBezTo>
                <a:cubicBezTo>
                  <a:pt x="3238500" y="617782"/>
                  <a:pt x="3272422" y="610615"/>
                  <a:pt x="3302035" y="594093"/>
                </a:cubicBezTo>
                <a:cubicBezTo>
                  <a:pt x="3252701" y="599575"/>
                  <a:pt x="3247904" y="613279"/>
                  <a:pt x="3257496" y="583130"/>
                </a:cubicBezTo>
                <a:cubicBezTo>
                  <a:pt x="3199254" y="606427"/>
                  <a:pt x="3137585" y="619446"/>
                  <a:pt x="3079343" y="644799"/>
                </a:cubicBezTo>
                <a:cubicBezTo>
                  <a:pt x="3107436" y="619446"/>
                  <a:pt x="3080713" y="601631"/>
                  <a:pt x="3038915" y="619446"/>
                </a:cubicBezTo>
                <a:cubicBezTo>
                  <a:pt x="3057416" y="587241"/>
                  <a:pt x="3093732" y="613279"/>
                  <a:pt x="3112917" y="587241"/>
                </a:cubicBezTo>
                <a:cubicBezTo>
                  <a:pt x="3063390" y="574973"/>
                  <a:pt x="3011368" y="593940"/>
                  <a:pt x="2981358" y="635206"/>
                </a:cubicBezTo>
                <a:cubicBezTo>
                  <a:pt x="3012878" y="643428"/>
                  <a:pt x="3017674" y="636576"/>
                  <a:pt x="3000544" y="659873"/>
                </a:cubicBezTo>
                <a:cubicBezTo>
                  <a:pt x="3050565" y="650280"/>
                  <a:pt x="3028637" y="620131"/>
                  <a:pt x="3081398" y="620131"/>
                </a:cubicBezTo>
                <a:cubicBezTo>
                  <a:pt x="3063584" y="638632"/>
                  <a:pt x="3040285" y="643428"/>
                  <a:pt x="3024526" y="668095"/>
                </a:cubicBezTo>
                <a:cubicBezTo>
                  <a:pt x="2936134" y="701671"/>
                  <a:pt x="2809371" y="735245"/>
                  <a:pt x="2762776" y="791432"/>
                </a:cubicBezTo>
                <a:cubicBezTo>
                  <a:pt x="2725775" y="799655"/>
                  <a:pt x="2744276" y="778413"/>
                  <a:pt x="2707274" y="786636"/>
                </a:cubicBezTo>
                <a:cubicBezTo>
                  <a:pt x="2699737" y="795543"/>
                  <a:pt x="2690144" y="798284"/>
                  <a:pt x="2682607" y="805136"/>
                </a:cubicBezTo>
                <a:cubicBezTo>
                  <a:pt x="2659310" y="822952"/>
                  <a:pt x="2690144" y="832545"/>
                  <a:pt x="2654514" y="840767"/>
                </a:cubicBezTo>
                <a:cubicBezTo>
                  <a:pt x="2612557" y="845665"/>
                  <a:pt x="2572011" y="858947"/>
                  <a:pt x="2535287" y="879824"/>
                </a:cubicBezTo>
                <a:cubicBezTo>
                  <a:pt x="2493144" y="896566"/>
                  <a:pt x="2456901" y="925416"/>
                  <a:pt x="2431136" y="962734"/>
                </a:cubicBezTo>
                <a:cubicBezTo>
                  <a:pt x="2383857" y="981920"/>
                  <a:pt x="2447581" y="932585"/>
                  <a:pt x="2419487" y="939437"/>
                </a:cubicBezTo>
                <a:cubicBezTo>
                  <a:pt x="2407839" y="953826"/>
                  <a:pt x="2387968" y="953826"/>
                  <a:pt x="2370839" y="953826"/>
                </a:cubicBezTo>
                <a:cubicBezTo>
                  <a:pt x="2359189" y="983290"/>
                  <a:pt x="2334522" y="987401"/>
                  <a:pt x="2308484" y="987401"/>
                </a:cubicBezTo>
                <a:cubicBezTo>
                  <a:pt x="2300261" y="999050"/>
                  <a:pt x="2313280" y="998365"/>
                  <a:pt x="2300261" y="1014125"/>
                </a:cubicBezTo>
                <a:cubicBezTo>
                  <a:pt x="2271483" y="1016865"/>
                  <a:pt x="2253667" y="1043588"/>
                  <a:pt x="2224889" y="1043588"/>
                </a:cubicBezTo>
                <a:cubicBezTo>
                  <a:pt x="2238592" y="1027144"/>
                  <a:pt x="2235166" y="1018921"/>
                  <a:pt x="2224889" y="1018921"/>
                </a:cubicBezTo>
                <a:cubicBezTo>
                  <a:pt x="2209814" y="1033996"/>
                  <a:pt x="2193369" y="1045644"/>
                  <a:pt x="2178979" y="1060719"/>
                </a:cubicBezTo>
                <a:cubicBezTo>
                  <a:pt x="2196795" y="1059348"/>
                  <a:pt x="2209129" y="1043588"/>
                  <a:pt x="2226944" y="1043588"/>
                </a:cubicBezTo>
                <a:cubicBezTo>
                  <a:pt x="2201545" y="1061638"/>
                  <a:pt x="2178523" y="1082818"/>
                  <a:pt x="2158423" y="1106628"/>
                </a:cubicBezTo>
                <a:cubicBezTo>
                  <a:pt x="2169387" y="1064830"/>
                  <a:pt x="2092643" y="1144999"/>
                  <a:pt x="2074828" y="1122387"/>
                </a:cubicBezTo>
                <a:cubicBezTo>
                  <a:pt x="1998282" y="1195080"/>
                  <a:pt x="1909723" y="1253965"/>
                  <a:pt x="1813078" y="1296429"/>
                </a:cubicBezTo>
                <a:cubicBezTo>
                  <a:pt x="1793893" y="1336856"/>
                  <a:pt x="1797319" y="1319726"/>
                  <a:pt x="1771281" y="1325208"/>
                </a:cubicBezTo>
                <a:cubicBezTo>
                  <a:pt x="1725830" y="1381653"/>
                  <a:pt x="1667253" y="1426114"/>
                  <a:pt x="1600664" y="1454712"/>
                </a:cubicBezTo>
                <a:cubicBezTo>
                  <a:pt x="1581478" y="1508844"/>
                  <a:pt x="1482808" y="1544474"/>
                  <a:pt x="1463623" y="1544474"/>
                </a:cubicBezTo>
                <a:cubicBezTo>
                  <a:pt x="1471845" y="1540363"/>
                  <a:pt x="1510902" y="1499251"/>
                  <a:pt x="1488290" y="1509529"/>
                </a:cubicBezTo>
                <a:cubicBezTo>
                  <a:pt x="1463821" y="1523242"/>
                  <a:pt x="1443112" y="1542775"/>
                  <a:pt x="1427993" y="1566401"/>
                </a:cubicBezTo>
                <a:cubicBezTo>
                  <a:pt x="1438956" y="1562975"/>
                  <a:pt x="1450604" y="1560234"/>
                  <a:pt x="1438956" y="1580105"/>
                </a:cubicBezTo>
                <a:cubicBezTo>
                  <a:pt x="1404071" y="1610547"/>
                  <a:pt x="1373217" y="1645316"/>
                  <a:pt x="1347137" y="1683571"/>
                </a:cubicBezTo>
                <a:cubicBezTo>
                  <a:pt x="1407436" y="1582846"/>
                  <a:pt x="1384139" y="1556808"/>
                  <a:pt x="1457456" y="1525974"/>
                </a:cubicBezTo>
                <a:cubicBezTo>
                  <a:pt x="1488290" y="1475268"/>
                  <a:pt x="1536256" y="1447860"/>
                  <a:pt x="1569145" y="1399896"/>
                </a:cubicBezTo>
                <a:cubicBezTo>
                  <a:pt x="1604090" y="1384136"/>
                  <a:pt x="1597923" y="1409488"/>
                  <a:pt x="1630814" y="1380024"/>
                </a:cubicBezTo>
                <a:cubicBezTo>
                  <a:pt x="1630814" y="1395784"/>
                  <a:pt x="1582849" y="1424563"/>
                  <a:pt x="1610257" y="1421137"/>
                </a:cubicBezTo>
                <a:cubicBezTo>
                  <a:pt x="1680834" y="1355357"/>
                  <a:pt x="1777448" y="1281355"/>
                  <a:pt x="1789783" y="1229965"/>
                </a:cubicBezTo>
                <a:cubicBezTo>
                  <a:pt x="1829524" y="1214204"/>
                  <a:pt x="1795948" y="1258744"/>
                  <a:pt x="1835005" y="1243668"/>
                </a:cubicBezTo>
                <a:cubicBezTo>
                  <a:pt x="1858302" y="1186112"/>
                  <a:pt x="1940527" y="1165556"/>
                  <a:pt x="1965880" y="1143629"/>
                </a:cubicBezTo>
                <a:cubicBezTo>
                  <a:pt x="1943372" y="1161484"/>
                  <a:pt x="1924328" y="1183315"/>
                  <a:pt x="1909693" y="1208038"/>
                </a:cubicBezTo>
                <a:cubicBezTo>
                  <a:pt x="1873378" y="1208723"/>
                  <a:pt x="1808967" y="1263539"/>
                  <a:pt x="1824042" y="1281355"/>
                </a:cubicBezTo>
                <a:cubicBezTo>
                  <a:pt x="1880229" y="1256688"/>
                  <a:pt x="1921341" y="1206667"/>
                  <a:pt x="1978214" y="1183371"/>
                </a:cubicBezTo>
                <a:lnTo>
                  <a:pt x="1996029" y="1153907"/>
                </a:lnTo>
                <a:cubicBezTo>
                  <a:pt x="1980269" y="1145684"/>
                  <a:pt x="1941898" y="1188853"/>
                  <a:pt x="1954231" y="1163500"/>
                </a:cubicBezTo>
                <a:cubicBezTo>
                  <a:pt x="1976158" y="1160074"/>
                  <a:pt x="1980269" y="1127184"/>
                  <a:pt x="1994659" y="1111424"/>
                </a:cubicBezTo>
                <a:cubicBezTo>
                  <a:pt x="2076198" y="1092923"/>
                  <a:pt x="2059068" y="1032625"/>
                  <a:pt x="2131701" y="999050"/>
                </a:cubicBezTo>
                <a:cubicBezTo>
                  <a:pt x="2129645" y="1020291"/>
                  <a:pt x="2077569" y="1047700"/>
                  <a:pt x="2100181" y="1047700"/>
                </a:cubicBezTo>
                <a:cubicBezTo>
                  <a:pt x="2150886" y="1012069"/>
                  <a:pt x="2204332" y="983290"/>
                  <a:pt x="2252982" y="943548"/>
                </a:cubicBezTo>
                <a:cubicBezTo>
                  <a:pt x="2287927" y="929159"/>
                  <a:pt x="2270797" y="950400"/>
                  <a:pt x="2298891" y="943548"/>
                </a:cubicBezTo>
                <a:cubicBezTo>
                  <a:pt x="2320817" y="918195"/>
                  <a:pt x="2348226" y="892843"/>
                  <a:pt x="2367412" y="875027"/>
                </a:cubicBezTo>
                <a:cubicBezTo>
                  <a:pt x="2389338" y="879139"/>
                  <a:pt x="2336578" y="931214"/>
                  <a:pt x="2345485" y="943548"/>
                </a:cubicBezTo>
                <a:cubicBezTo>
                  <a:pt x="2370839" y="942178"/>
                  <a:pt x="2386598" y="919566"/>
                  <a:pt x="2408524" y="910658"/>
                </a:cubicBezTo>
                <a:cubicBezTo>
                  <a:pt x="2385227" y="898324"/>
                  <a:pt x="2446211" y="867490"/>
                  <a:pt x="2462655" y="862008"/>
                </a:cubicBezTo>
                <a:cubicBezTo>
                  <a:pt x="2440729" y="846934"/>
                  <a:pt x="2490064" y="816785"/>
                  <a:pt x="2486638" y="816785"/>
                </a:cubicBezTo>
                <a:cubicBezTo>
                  <a:pt x="2483212" y="816785"/>
                  <a:pt x="2474989" y="816785"/>
                  <a:pt x="2483212" y="808562"/>
                </a:cubicBezTo>
                <a:cubicBezTo>
                  <a:pt x="2529806" y="794173"/>
                  <a:pt x="2473619" y="841452"/>
                  <a:pt x="2515416" y="829804"/>
                </a:cubicBezTo>
                <a:cubicBezTo>
                  <a:pt x="2575030" y="809933"/>
                  <a:pt x="2585993" y="743468"/>
                  <a:pt x="2629162" y="737301"/>
                </a:cubicBezTo>
                <a:cubicBezTo>
                  <a:pt x="2609975" y="757857"/>
                  <a:pt x="2605179" y="771561"/>
                  <a:pt x="2621625" y="771561"/>
                </a:cubicBezTo>
                <a:cubicBezTo>
                  <a:pt x="2702478" y="751690"/>
                  <a:pt x="2725090" y="677003"/>
                  <a:pt x="2741535" y="661928"/>
                </a:cubicBezTo>
                <a:cubicBezTo>
                  <a:pt x="2729201" y="679743"/>
                  <a:pt x="2755239" y="678374"/>
                  <a:pt x="2762092" y="685911"/>
                </a:cubicBezTo>
                <a:cubicBezTo>
                  <a:pt x="2744276" y="704412"/>
                  <a:pt x="2679866" y="744838"/>
                  <a:pt x="2693571" y="754431"/>
                </a:cubicBezTo>
                <a:cubicBezTo>
                  <a:pt x="2789500" y="720856"/>
                  <a:pt x="2774425" y="687967"/>
                  <a:pt x="2842946" y="639317"/>
                </a:cubicBezTo>
                <a:cubicBezTo>
                  <a:pt x="2864872" y="636576"/>
                  <a:pt x="2858020" y="646168"/>
                  <a:pt x="2877891" y="646168"/>
                </a:cubicBezTo>
                <a:lnTo>
                  <a:pt x="2922430" y="598204"/>
                </a:lnTo>
                <a:cubicBezTo>
                  <a:pt x="2903244" y="598204"/>
                  <a:pt x="2847057" y="642743"/>
                  <a:pt x="2853909" y="616705"/>
                </a:cubicBezTo>
                <a:cubicBezTo>
                  <a:pt x="2894482" y="604557"/>
                  <a:pt x="2932873" y="586055"/>
                  <a:pt x="2967654" y="561888"/>
                </a:cubicBezTo>
                <a:cubicBezTo>
                  <a:pt x="2857335" y="601631"/>
                  <a:pt x="2746332" y="646168"/>
                  <a:pt x="2639439" y="698930"/>
                </a:cubicBezTo>
                <a:cubicBezTo>
                  <a:pt x="2714812" y="618761"/>
                  <a:pt x="2925856" y="594779"/>
                  <a:pt x="2937504" y="535165"/>
                </a:cubicBezTo>
                <a:cubicBezTo>
                  <a:pt x="2961514" y="514579"/>
                  <a:pt x="2990225" y="500223"/>
                  <a:pt x="3021100" y="493368"/>
                </a:cubicBezTo>
                <a:cubicBezTo>
                  <a:pt x="3012878" y="502961"/>
                  <a:pt x="2995747" y="518035"/>
                  <a:pt x="3007396" y="518035"/>
                </a:cubicBezTo>
                <a:cubicBezTo>
                  <a:pt x="3067694" y="494738"/>
                  <a:pt x="3132789" y="486516"/>
                  <a:pt x="3192402" y="463219"/>
                </a:cubicBezTo>
                <a:cubicBezTo>
                  <a:pt x="3184864" y="472812"/>
                  <a:pt x="3167734" y="487886"/>
                  <a:pt x="3179383" y="487886"/>
                </a:cubicBezTo>
                <a:cubicBezTo>
                  <a:pt x="3203365" y="463904"/>
                  <a:pt x="3238310" y="475552"/>
                  <a:pt x="3262978" y="449514"/>
                </a:cubicBezTo>
                <a:cubicBezTo>
                  <a:pt x="3240579" y="456065"/>
                  <a:pt x="3217652" y="460650"/>
                  <a:pt x="3194457" y="463219"/>
                </a:cubicBezTo>
                <a:cubicBezTo>
                  <a:pt x="3253385" y="418680"/>
                  <a:pt x="3285590" y="413884"/>
                  <a:pt x="3325332" y="362493"/>
                </a:cubicBezTo>
                <a:cubicBezTo>
                  <a:pt x="3380834" y="359752"/>
                  <a:pt x="3349315" y="337140"/>
                  <a:pt x="3443188" y="328233"/>
                </a:cubicBezTo>
                <a:cubicBezTo>
                  <a:pt x="3494578" y="277527"/>
                  <a:pt x="3645324" y="261082"/>
                  <a:pt x="3737143" y="237100"/>
                </a:cubicBezTo>
                <a:cubicBezTo>
                  <a:pt x="3728234" y="246008"/>
                  <a:pt x="3709733" y="259712"/>
                  <a:pt x="3720697" y="259712"/>
                </a:cubicBezTo>
                <a:cubicBezTo>
                  <a:pt x="3729850" y="254476"/>
                  <a:pt x="3740753" y="253237"/>
                  <a:pt x="3750847" y="256286"/>
                </a:cubicBezTo>
                <a:cubicBezTo>
                  <a:pt x="3740568" y="238470"/>
                  <a:pt x="3780996" y="211748"/>
                  <a:pt x="3826904" y="217915"/>
                </a:cubicBezTo>
                <a:cubicBezTo>
                  <a:pt x="3837867" y="220655"/>
                  <a:pt x="3817312" y="231618"/>
                  <a:pt x="3826904" y="235730"/>
                </a:cubicBezTo>
                <a:cubicBezTo>
                  <a:pt x="3852257" y="216544"/>
                  <a:pt x="3827589" y="218599"/>
                  <a:pt x="3863220" y="207636"/>
                </a:cubicBezTo>
                <a:cubicBezTo>
                  <a:pt x="3887202" y="209007"/>
                  <a:pt x="3872128" y="220655"/>
                  <a:pt x="3876924" y="226822"/>
                </a:cubicBezTo>
                <a:cubicBezTo>
                  <a:pt x="3896795" y="214488"/>
                  <a:pt x="3885147" y="209693"/>
                  <a:pt x="3902963" y="197358"/>
                </a:cubicBezTo>
                <a:cubicBezTo>
                  <a:pt x="3966001" y="176117"/>
                  <a:pt x="4070839" y="185709"/>
                  <a:pt x="4103043" y="152821"/>
                </a:cubicBezTo>
                <a:cubicBezTo>
                  <a:pt x="4146212" y="154876"/>
                  <a:pt x="4065356" y="183654"/>
                  <a:pt x="4103043" y="187765"/>
                </a:cubicBezTo>
                <a:cubicBezTo>
                  <a:pt x="4182120" y="133942"/>
                  <a:pt x="4280967" y="117887"/>
                  <a:pt x="4373015" y="143913"/>
                </a:cubicBezTo>
                <a:cubicBezTo>
                  <a:pt x="4361366" y="141172"/>
                  <a:pt x="4351774" y="152821"/>
                  <a:pt x="4373015" y="152821"/>
                </a:cubicBezTo>
                <a:cubicBezTo>
                  <a:pt x="4326420" y="158987"/>
                  <a:pt x="4265438" y="199414"/>
                  <a:pt x="4296957" y="217229"/>
                </a:cubicBezTo>
                <a:cubicBezTo>
                  <a:pt x="4340125" y="202840"/>
                  <a:pt x="4326420" y="187765"/>
                  <a:pt x="4375070" y="187765"/>
                </a:cubicBezTo>
                <a:cubicBezTo>
                  <a:pt x="4366164" y="177487"/>
                  <a:pt x="4357255" y="166524"/>
                  <a:pt x="4392887" y="149394"/>
                </a:cubicBezTo>
                <a:cubicBezTo>
                  <a:pt x="4429202" y="156931"/>
                  <a:pt x="4372329" y="187080"/>
                  <a:pt x="4405219" y="187080"/>
                </a:cubicBezTo>
                <a:cubicBezTo>
                  <a:pt x="4438109" y="187080"/>
                  <a:pt x="4438794" y="204210"/>
                  <a:pt x="4485390" y="187080"/>
                </a:cubicBezTo>
                <a:cubicBezTo>
                  <a:pt x="4551150" y="126783"/>
                  <a:pt x="4699156" y="128838"/>
                  <a:pt x="4794399" y="99373"/>
                </a:cubicBezTo>
                <a:cubicBezTo>
                  <a:pt x="4764250" y="111023"/>
                  <a:pt x="4743695" y="122671"/>
                  <a:pt x="4764250" y="131579"/>
                </a:cubicBezTo>
                <a:cubicBezTo>
                  <a:pt x="4821123" y="126097"/>
                  <a:pt x="4838938" y="136376"/>
                  <a:pt x="4854697" y="104171"/>
                </a:cubicBezTo>
                <a:cubicBezTo>
                  <a:pt x="4920477" y="128153"/>
                  <a:pt x="4877995" y="77448"/>
                  <a:pt x="4936237" y="91152"/>
                </a:cubicBezTo>
                <a:cubicBezTo>
                  <a:pt x="4897180" y="106226"/>
                  <a:pt x="4909514" y="118560"/>
                  <a:pt x="4904032" y="132263"/>
                </a:cubicBezTo>
                <a:cubicBezTo>
                  <a:pt x="4917103" y="135329"/>
                  <a:pt x="4930705" y="135329"/>
                  <a:pt x="4943775" y="132263"/>
                </a:cubicBezTo>
                <a:cubicBezTo>
                  <a:pt x="4945145" y="121986"/>
                  <a:pt x="4934866" y="112393"/>
                  <a:pt x="4975979" y="100060"/>
                </a:cubicBezTo>
                <a:cubicBezTo>
                  <a:pt x="4993794" y="125412"/>
                  <a:pt x="5036963" y="106912"/>
                  <a:pt x="5036963" y="88411"/>
                </a:cubicBezTo>
                <a:close/>
                <a:moveTo>
                  <a:pt x="5737928" y="80855"/>
                </a:moveTo>
                <a:cubicBezTo>
                  <a:pt x="5801077" y="93589"/>
                  <a:pt x="5865369" y="99789"/>
                  <a:pt x="5929787" y="99357"/>
                </a:cubicBezTo>
                <a:cubicBezTo>
                  <a:pt x="5966103" y="135672"/>
                  <a:pt x="6014752" y="123338"/>
                  <a:pt x="6059291" y="123338"/>
                </a:cubicBezTo>
                <a:cubicBezTo>
                  <a:pt x="6046272" y="128821"/>
                  <a:pt x="6064087" y="139098"/>
                  <a:pt x="6064087" y="145950"/>
                </a:cubicBezTo>
                <a:cubicBezTo>
                  <a:pt x="5986659" y="158283"/>
                  <a:pt x="5851673" y="77430"/>
                  <a:pt x="5831801" y="125393"/>
                </a:cubicBezTo>
                <a:cubicBezTo>
                  <a:pt x="5779373" y="112567"/>
                  <a:pt x="5725386" y="107262"/>
                  <a:pt x="5671463" y="109634"/>
                </a:cubicBezTo>
                <a:cubicBezTo>
                  <a:pt x="5705723" y="91819"/>
                  <a:pt x="5732447" y="110319"/>
                  <a:pt x="5763966" y="105522"/>
                </a:cubicBezTo>
                <a:cubicBezTo>
                  <a:pt x="5755744" y="97301"/>
                  <a:pt x="5726280" y="87023"/>
                  <a:pt x="5737928" y="80855"/>
                </a:cubicBezTo>
                <a:close/>
                <a:moveTo>
                  <a:pt x="5487317" y="51307"/>
                </a:moveTo>
                <a:cubicBezTo>
                  <a:pt x="5507582" y="53738"/>
                  <a:pt x="5527445" y="59511"/>
                  <a:pt x="5546070" y="68523"/>
                </a:cubicBezTo>
                <a:cubicBezTo>
                  <a:pt x="5560460" y="42485"/>
                  <a:pt x="5697501" y="82227"/>
                  <a:pt x="5707094" y="82227"/>
                </a:cubicBezTo>
                <a:cubicBezTo>
                  <a:pt x="5655018" y="89764"/>
                  <a:pt x="5587868" y="68523"/>
                  <a:pt x="5563201" y="95246"/>
                </a:cubicBezTo>
                <a:cubicBezTo>
                  <a:pt x="5516702" y="84434"/>
                  <a:pt x="5470930" y="70703"/>
                  <a:pt x="5426159" y="54133"/>
                </a:cubicBezTo>
                <a:cubicBezTo>
                  <a:pt x="5446388" y="49783"/>
                  <a:pt x="5467053" y="48875"/>
                  <a:pt x="5487317" y="51307"/>
                </a:cubicBezTo>
                <a:close/>
                <a:moveTo>
                  <a:pt x="5577590" y="0"/>
                </a:moveTo>
                <a:cubicBezTo>
                  <a:pt x="5633092" y="45224"/>
                  <a:pt x="5774244" y="37001"/>
                  <a:pt x="5868118" y="50705"/>
                </a:cubicBezTo>
                <a:cubicBezTo>
                  <a:pt x="5816042" y="64410"/>
                  <a:pt x="5585127" y="47279"/>
                  <a:pt x="5577590" y="0"/>
                </a:cubicBezTo>
                <a:close/>
              </a:path>
            </a:pathLst>
          </a:custGeom>
          <a:solidFill>
            <a:srgbClr val="FFB501"/>
          </a:solidFill>
          <a:ln w="6846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8" name="任意多边形: 形状 17"/>
          <p:cNvSpPr/>
          <p:nvPr/>
        </p:nvSpPr>
        <p:spPr>
          <a:xfrm rot="11700000" flipH="1">
            <a:off x="5441464" y="-655044"/>
            <a:ext cx="7562362" cy="7970928"/>
          </a:xfrm>
          <a:custGeom>
            <a:avLst/>
            <a:gdLst>
              <a:gd name="connsiteX0" fmla="*/ 2791760 w 7562362"/>
              <a:gd name="connsiteY0" fmla="*/ 70113 h 7970928"/>
              <a:gd name="connsiteX1" fmla="*/ 2795575 w 7562362"/>
              <a:gd name="connsiteY1" fmla="*/ 69352 h 7970928"/>
              <a:gd name="connsiteX2" fmla="*/ 2788785 w 7562362"/>
              <a:gd name="connsiteY2" fmla="*/ 67533 h 7970928"/>
              <a:gd name="connsiteX3" fmla="*/ 2828014 w 7562362"/>
              <a:gd name="connsiteY3" fmla="*/ 91541 h 7970928"/>
              <a:gd name="connsiteX4" fmla="*/ 2845383 w 7562362"/>
              <a:gd name="connsiteY4" fmla="*/ 91284 h 7970928"/>
              <a:gd name="connsiteX5" fmla="*/ 2858995 w 7562362"/>
              <a:gd name="connsiteY5" fmla="*/ 86346 h 7970928"/>
              <a:gd name="connsiteX6" fmla="*/ 2840578 w 7562362"/>
              <a:gd name="connsiteY6" fmla="*/ 81411 h 7970928"/>
              <a:gd name="connsiteX7" fmla="*/ 2753444 w 7562362"/>
              <a:gd name="connsiteY7" fmla="*/ 102703 h 7970928"/>
              <a:gd name="connsiteX8" fmla="*/ 2825022 w 7562362"/>
              <a:gd name="connsiteY8" fmla="*/ 77243 h 7970928"/>
              <a:gd name="connsiteX9" fmla="*/ 2806197 w 7562362"/>
              <a:gd name="connsiteY9" fmla="*/ 72198 h 7970928"/>
              <a:gd name="connsiteX10" fmla="*/ 2789423 w 7562362"/>
              <a:gd name="connsiteY10" fmla="*/ 78484 h 7970928"/>
              <a:gd name="connsiteX11" fmla="*/ 2746398 w 7562362"/>
              <a:gd name="connsiteY11" fmla="*/ 80977 h 7970928"/>
              <a:gd name="connsiteX12" fmla="*/ 2753444 w 7562362"/>
              <a:gd name="connsiteY12" fmla="*/ 102703 h 7970928"/>
              <a:gd name="connsiteX13" fmla="*/ 2714682 w 7562362"/>
              <a:gd name="connsiteY13" fmla="*/ 150849 h 7970928"/>
              <a:gd name="connsiteX14" fmla="*/ 2769879 w 7562362"/>
              <a:gd name="connsiteY14" fmla="*/ 131471 h 7970928"/>
              <a:gd name="connsiteX15" fmla="*/ 2741106 w 7562362"/>
              <a:gd name="connsiteY15" fmla="*/ 123250 h 7970928"/>
              <a:gd name="connsiteX16" fmla="*/ 2450444 w 7562362"/>
              <a:gd name="connsiteY16" fmla="*/ 166122 h 7970928"/>
              <a:gd name="connsiteX17" fmla="*/ 2450444 w 7562362"/>
              <a:gd name="connsiteY17" fmla="*/ 165535 h 7970928"/>
              <a:gd name="connsiteX18" fmla="*/ 2451521 w 7562362"/>
              <a:gd name="connsiteY18" fmla="*/ 164941 h 7970928"/>
              <a:gd name="connsiteX19" fmla="*/ 2486043 w 7562362"/>
              <a:gd name="connsiteY19" fmla="*/ 127072 h 7970928"/>
              <a:gd name="connsiteX20" fmla="*/ 2529130 w 7562362"/>
              <a:gd name="connsiteY20" fmla="*/ 107401 h 7970928"/>
              <a:gd name="connsiteX21" fmla="*/ 2493662 w 7562362"/>
              <a:gd name="connsiteY21" fmla="*/ 141712 h 7970928"/>
              <a:gd name="connsiteX22" fmla="*/ 2451521 w 7562362"/>
              <a:gd name="connsiteY22" fmla="*/ 164941 h 7970928"/>
              <a:gd name="connsiteX23" fmla="*/ 2637177 w 7562362"/>
              <a:gd name="connsiteY23" fmla="*/ 285912 h 7970928"/>
              <a:gd name="connsiteX24" fmla="*/ 2681216 w 7562362"/>
              <a:gd name="connsiteY24" fmla="*/ 234238 h 7970928"/>
              <a:gd name="connsiteX25" fmla="*/ 2681216 w 7562362"/>
              <a:gd name="connsiteY25" fmla="*/ 237761 h 7970928"/>
              <a:gd name="connsiteX26" fmla="*/ 2764601 w 7562362"/>
              <a:gd name="connsiteY26" fmla="*/ 226604 h 7970928"/>
              <a:gd name="connsiteX27" fmla="*/ 2687676 w 7562362"/>
              <a:gd name="connsiteY27" fmla="*/ 280040 h 7970928"/>
              <a:gd name="connsiteX28" fmla="*/ 2637177 w 7562362"/>
              <a:gd name="connsiteY28" fmla="*/ 285912 h 7970928"/>
              <a:gd name="connsiteX29" fmla="*/ 2429298 w 7562362"/>
              <a:gd name="connsiteY29" fmla="*/ 250675 h 7970928"/>
              <a:gd name="connsiteX30" fmla="*/ 2505049 w 7562362"/>
              <a:gd name="connsiteY30" fmla="*/ 213681 h 7970928"/>
              <a:gd name="connsiteX31" fmla="*/ 2429298 w 7562362"/>
              <a:gd name="connsiteY31" fmla="*/ 250675 h 7970928"/>
              <a:gd name="connsiteX32" fmla="*/ 2466410 w 7562362"/>
              <a:gd name="connsiteY32" fmla="*/ 342102 h 7970928"/>
              <a:gd name="connsiteX33" fmla="*/ 2474483 w 7562362"/>
              <a:gd name="connsiteY33" fmla="*/ 340541 h 7970928"/>
              <a:gd name="connsiteX34" fmla="*/ 2478819 w 7562362"/>
              <a:gd name="connsiteY34" fmla="*/ 338208 h 7970928"/>
              <a:gd name="connsiteX35" fmla="*/ 2466298 w 7562362"/>
              <a:gd name="connsiteY35" fmla="*/ 341109 h 7970928"/>
              <a:gd name="connsiteX36" fmla="*/ 1906683 w 7562362"/>
              <a:gd name="connsiteY36" fmla="*/ 332883 h 7970928"/>
              <a:gd name="connsiteX37" fmla="*/ 1978322 w 7562362"/>
              <a:gd name="connsiteY37" fmla="*/ 278860 h 7970928"/>
              <a:gd name="connsiteX38" fmla="*/ 1906683 w 7562362"/>
              <a:gd name="connsiteY38" fmla="*/ 332883 h 7970928"/>
              <a:gd name="connsiteX39" fmla="*/ 2755205 w 7562362"/>
              <a:gd name="connsiteY39" fmla="*/ 588912 h 7970928"/>
              <a:gd name="connsiteX40" fmla="*/ 2751682 w 7562362"/>
              <a:gd name="connsiteY40" fmla="*/ 585389 h 7970928"/>
              <a:gd name="connsiteX41" fmla="*/ 2759903 w 7562362"/>
              <a:gd name="connsiteY41" fmla="*/ 572471 h 7970928"/>
              <a:gd name="connsiteX42" fmla="*/ 2764014 w 7562362"/>
              <a:gd name="connsiteY42" fmla="*/ 572470 h 7970928"/>
              <a:gd name="connsiteX43" fmla="*/ 2769886 w 7562362"/>
              <a:gd name="connsiteY43" fmla="*/ 578930 h 7970928"/>
              <a:gd name="connsiteX44" fmla="*/ 2769886 w 7562362"/>
              <a:gd name="connsiteY44" fmla="*/ 582454 h 7970928"/>
              <a:gd name="connsiteX45" fmla="*/ 2761665 w 7562362"/>
              <a:gd name="connsiteY45" fmla="*/ 588913 h 7970928"/>
              <a:gd name="connsiteX46" fmla="*/ 2041405 w 7562362"/>
              <a:gd name="connsiteY46" fmla="*/ 409937 h 7970928"/>
              <a:gd name="connsiteX47" fmla="*/ 2136283 w 7562362"/>
              <a:gd name="connsiteY47" fmla="*/ 344628 h 7970928"/>
              <a:gd name="connsiteX48" fmla="*/ 2033521 w 7562362"/>
              <a:gd name="connsiteY48" fmla="*/ 407459 h 7970928"/>
              <a:gd name="connsiteX49" fmla="*/ 2041405 w 7562362"/>
              <a:gd name="connsiteY49" fmla="*/ 409937 h 7970928"/>
              <a:gd name="connsiteX50" fmla="*/ 1910000 w 7562362"/>
              <a:gd name="connsiteY50" fmla="*/ 405171 h 7970928"/>
              <a:gd name="connsiteX51" fmla="*/ 1903716 w 7562362"/>
              <a:gd name="connsiteY51" fmla="*/ 400153 h 7970928"/>
              <a:gd name="connsiteX52" fmla="*/ 1902577 w 7562362"/>
              <a:gd name="connsiteY52" fmla="*/ 401006 h 7970928"/>
              <a:gd name="connsiteX53" fmla="*/ 1902577 w 7562362"/>
              <a:gd name="connsiteY53" fmla="*/ 399244 h 7970928"/>
              <a:gd name="connsiteX54" fmla="*/ 1903716 w 7562362"/>
              <a:gd name="connsiteY54" fmla="*/ 400153 h 7970928"/>
              <a:gd name="connsiteX55" fmla="*/ 1918835 w 7562362"/>
              <a:gd name="connsiteY55" fmla="*/ 388821 h 7970928"/>
              <a:gd name="connsiteX56" fmla="*/ 1963024 w 7562362"/>
              <a:gd name="connsiteY56" fmla="*/ 375242 h 7970928"/>
              <a:gd name="connsiteX57" fmla="*/ 1970693 w 7562362"/>
              <a:gd name="connsiteY57" fmla="*/ 382215 h 7970928"/>
              <a:gd name="connsiteX58" fmla="*/ 1910000 w 7562362"/>
              <a:gd name="connsiteY58" fmla="*/ 405171 h 7970928"/>
              <a:gd name="connsiteX59" fmla="*/ 2000629 w 7562362"/>
              <a:gd name="connsiteY59" fmla="*/ 455015 h 7970928"/>
              <a:gd name="connsiteX60" fmla="*/ 2093994 w 7562362"/>
              <a:gd name="connsiteY60" fmla="*/ 413910 h 7970928"/>
              <a:gd name="connsiteX61" fmla="*/ 2084208 w 7562362"/>
              <a:gd name="connsiteY61" fmla="*/ 409718 h 7970928"/>
              <a:gd name="connsiteX62" fmla="*/ 2004151 w 7562362"/>
              <a:gd name="connsiteY62" fmla="*/ 425653 h 7970928"/>
              <a:gd name="connsiteX63" fmla="*/ 2000629 w 7562362"/>
              <a:gd name="connsiteY63" fmla="*/ 455015 h 7970928"/>
              <a:gd name="connsiteX64" fmla="*/ 1754600 w 7562362"/>
              <a:gd name="connsiteY64" fmla="*/ 493785 h 7970928"/>
              <a:gd name="connsiteX65" fmla="*/ 1853838 w 7562362"/>
              <a:gd name="connsiteY65" fmla="*/ 438587 h 7970928"/>
              <a:gd name="connsiteX66" fmla="*/ 1754600 w 7562362"/>
              <a:gd name="connsiteY66" fmla="*/ 493785 h 7970928"/>
              <a:gd name="connsiteX67" fmla="*/ 2493310 w 7562362"/>
              <a:gd name="connsiteY67" fmla="*/ 704005 h 7970928"/>
              <a:gd name="connsiteX68" fmla="*/ 2494091 w 7562362"/>
              <a:gd name="connsiteY68" fmla="*/ 703736 h 7970928"/>
              <a:gd name="connsiteX69" fmla="*/ 2502945 w 7562362"/>
              <a:gd name="connsiteY69" fmla="*/ 691445 h 7970928"/>
              <a:gd name="connsiteX70" fmla="*/ 2533827 w 7562362"/>
              <a:gd name="connsiteY70" fmla="*/ 661139 h 7970928"/>
              <a:gd name="connsiteX71" fmla="*/ 2516322 w 7562362"/>
              <a:gd name="connsiteY71" fmla="*/ 696069 h 7970928"/>
              <a:gd name="connsiteX72" fmla="*/ 2494091 w 7562362"/>
              <a:gd name="connsiteY72" fmla="*/ 703736 h 7970928"/>
              <a:gd name="connsiteX73" fmla="*/ 2493897 w 7562362"/>
              <a:gd name="connsiteY73" fmla="*/ 704005 h 7970928"/>
              <a:gd name="connsiteX74" fmla="*/ 1618149 w 7562362"/>
              <a:gd name="connsiteY74" fmla="*/ 665463 h 7970928"/>
              <a:gd name="connsiteX75" fmla="*/ 1743430 w 7562362"/>
              <a:gd name="connsiteY75" fmla="*/ 575394 h 7970928"/>
              <a:gd name="connsiteX76" fmla="*/ 1698215 w 7562362"/>
              <a:gd name="connsiteY76" fmla="*/ 600057 h 7970928"/>
              <a:gd name="connsiteX77" fmla="*/ 1615418 w 7562362"/>
              <a:gd name="connsiteY77" fmla="*/ 662888 h 7970928"/>
              <a:gd name="connsiteX78" fmla="*/ 1618149 w 7562362"/>
              <a:gd name="connsiteY78" fmla="*/ 665463 h 7970928"/>
              <a:gd name="connsiteX79" fmla="*/ 1635392 w 7562362"/>
              <a:gd name="connsiteY79" fmla="*/ 709285 h 7970928"/>
              <a:gd name="connsiteX80" fmla="*/ 1734043 w 7562362"/>
              <a:gd name="connsiteY80" fmla="*/ 657023 h 7970928"/>
              <a:gd name="connsiteX81" fmla="*/ 1712904 w 7562362"/>
              <a:gd name="connsiteY81" fmla="*/ 639994 h 7970928"/>
              <a:gd name="connsiteX82" fmla="*/ 1755183 w 7562362"/>
              <a:gd name="connsiteY82" fmla="*/ 594191 h 7970928"/>
              <a:gd name="connsiteX83" fmla="*/ 1705270 w 7562362"/>
              <a:gd name="connsiteY83" fmla="*/ 627663 h 7970928"/>
              <a:gd name="connsiteX84" fmla="*/ 1635392 w 7562362"/>
              <a:gd name="connsiteY84" fmla="*/ 709285 h 7970928"/>
              <a:gd name="connsiteX85" fmla="*/ 1948966 w 7562362"/>
              <a:gd name="connsiteY85" fmla="*/ 800308 h 7970928"/>
              <a:gd name="connsiteX86" fmla="*/ 2016495 w 7562362"/>
              <a:gd name="connsiteY86" fmla="*/ 724557 h 7970928"/>
              <a:gd name="connsiteX87" fmla="*/ 1978914 w 7562362"/>
              <a:gd name="connsiteY87" fmla="*/ 787389 h 7970928"/>
              <a:gd name="connsiteX88" fmla="*/ 1948966 w 7562362"/>
              <a:gd name="connsiteY88" fmla="*/ 800308 h 7970928"/>
              <a:gd name="connsiteX89" fmla="*/ 1884373 w 7562362"/>
              <a:gd name="connsiteY89" fmla="*/ 848459 h 7970928"/>
              <a:gd name="connsiteX90" fmla="*/ 1865583 w 7562362"/>
              <a:gd name="connsiteY90" fmla="*/ 773296 h 7970928"/>
              <a:gd name="connsiteX91" fmla="*/ 1897292 w 7562362"/>
              <a:gd name="connsiteY91" fmla="*/ 728668 h 7970928"/>
              <a:gd name="connsiteX92" fmla="*/ 1985373 w 7562362"/>
              <a:gd name="connsiteY92" fmla="*/ 684040 h 7970928"/>
              <a:gd name="connsiteX93" fmla="*/ 2027625 w 7562362"/>
              <a:gd name="connsiteY93" fmla="*/ 674856 h 7970928"/>
              <a:gd name="connsiteX94" fmla="*/ 2037047 w 7562362"/>
              <a:gd name="connsiteY94" fmla="*/ 676406 h 7970928"/>
              <a:gd name="connsiteX95" fmla="*/ 1947793 w 7562362"/>
              <a:gd name="connsiteY95" fmla="*/ 735127 h 7970928"/>
              <a:gd name="connsiteX96" fmla="*/ 1884373 w 7562362"/>
              <a:gd name="connsiteY96" fmla="*/ 848459 h 7970928"/>
              <a:gd name="connsiteX97" fmla="*/ 1991832 w 7562362"/>
              <a:gd name="connsiteY97" fmla="*/ 887802 h 7970928"/>
              <a:gd name="connsiteX98" fmla="*/ 2055334 w 7562362"/>
              <a:gd name="connsiteY98" fmla="*/ 841889 h 7970928"/>
              <a:gd name="connsiteX99" fmla="*/ 2067583 w 7562362"/>
              <a:gd name="connsiteY99" fmla="*/ 846110 h 7970928"/>
              <a:gd name="connsiteX100" fmla="*/ 1991832 w 7562362"/>
              <a:gd name="connsiteY100" fmla="*/ 887802 h 7970928"/>
              <a:gd name="connsiteX101" fmla="*/ 1674079 w 7562362"/>
              <a:gd name="connsiteY101" fmla="*/ 815722 h 7970928"/>
              <a:gd name="connsiteX102" fmla="*/ 1668280 w 7562362"/>
              <a:gd name="connsiteY102" fmla="*/ 803831 h 7970928"/>
              <a:gd name="connsiteX103" fmla="*/ 1668280 w 7562362"/>
              <a:gd name="connsiteY103" fmla="*/ 801482 h 7970928"/>
              <a:gd name="connsiteX104" fmla="*/ 1695439 w 7562362"/>
              <a:gd name="connsiteY104" fmla="*/ 790765 h 7970928"/>
              <a:gd name="connsiteX105" fmla="*/ 1702338 w 7562362"/>
              <a:gd name="connsiteY105" fmla="*/ 807354 h 7970928"/>
              <a:gd name="connsiteX106" fmla="*/ 1674079 w 7562362"/>
              <a:gd name="connsiteY106" fmla="*/ 815722 h 7970928"/>
              <a:gd name="connsiteX107" fmla="*/ 2247489 w 7562362"/>
              <a:gd name="connsiteY107" fmla="*/ 1006051 h 7970928"/>
              <a:gd name="connsiteX108" fmla="*/ 2237286 w 7562362"/>
              <a:gd name="connsiteY108" fmla="*/ 997023 h 7970928"/>
              <a:gd name="connsiteX109" fmla="*/ 2232588 w 7562362"/>
              <a:gd name="connsiteY109" fmla="*/ 982342 h 7970928"/>
              <a:gd name="connsiteX110" fmla="*/ 2260188 w 7562362"/>
              <a:gd name="connsiteY110" fmla="*/ 894848 h 7970928"/>
              <a:gd name="connsiteX111" fmla="*/ 2250792 w 7562362"/>
              <a:gd name="connsiteY111" fmla="*/ 863726 h 7970928"/>
              <a:gd name="connsiteX112" fmla="*/ 2260774 w 7562362"/>
              <a:gd name="connsiteY112" fmla="*/ 854331 h 7970928"/>
              <a:gd name="connsiteX113" fmla="*/ 2267821 w 7562362"/>
              <a:gd name="connsiteY113" fmla="*/ 866075 h 7970928"/>
              <a:gd name="connsiteX114" fmla="*/ 2268409 w 7562362"/>
              <a:gd name="connsiteY114" fmla="*/ 866075 h 7970928"/>
              <a:gd name="connsiteX115" fmla="*/ 2327129 w 7562362"/>
              <a:gd name="connsiteY115" fmla="*/ 797959 h 7970928"/>
              <a:gd name="connsiteX116" fmla="*/ 2337699 w 7562362"/>
              <a:gd name="connsiteY116" fmla="*/ 817924 h 7970928"/>
              <a:gd name="connsiteX117" fmla="*/ 2458665 w 7562362"/>
              <a:gd name="connsiteY117" fmla="*/ 753918 h 7970928"/>
              <a:gd name="connsiteX118" fmla="*/ 2572584 w 7562362"/>
              <a:gd name="connsiteY118" fmla="*/ 674057 h 7970928"/>
              <a:gd name="connsiteX119" fmla="*/ 2582998 w 7562362"/>
              <a:gd name="connsiteY119" fmla="*/ 673571 h 7970928"/>
              <a:gd name="connsiteX120" fmla="*/ 2589025 w 7562362"/>
              <a:gd name="connsiteY120" fmla="*/ 685214 h 7970928"/>
              <a:gd name="connsiteX121" fmla="*/ 2536176 w 7562362"/>
              <a:gd name="connsiteY121" fmla="*/ 727494 h 7970928"/>
              <a:gd name="connsiteX122" fmla="*/ 2524098 w 7562362"/>
              <a:gd name="connsiteY122" fmla="*/ 774977 h 7970928"/>
              <a:gd name="connsiteX123" fmla="*/ 2529718 w 7562362"/>
              <a:gd name="connsiteY123" fmla="*/ 782104 h 7970928"/>
              <a:gd name="connsiteX124" fmla="*/ 2540022 w 7562362"/>
              <a:gd name="connsiteY124" fmla="*/ 848575 h 7970928"/>
              <a:gd name="connsiteX125" fmla="*/ 2523845 w 7562362"/>
              <a:gd name="connsiteY125" fmla="*/ 862552 h 7970928"/>
              <a:gd name="connsiteX126" fmla="*/ 2505641 w 7562362"/>
              <a:gd name="connsiteY126" fmla="*/ 915988 h 7970928"/>
              <a:gd name="connsiteX127" fmla="*/ 2451031 w 7562362"/>
              <a:gd name="connsiteY127" fmla="*/ 954744 h 7970928"/>
              <a:gd name="connsiteX128" fmla="*/ 2442222 w 7562362"/>
              <a:gd name="connsiteY128" fmla="*/ 947110 h 7970928"/>
              <a:gd name="connsiteX129" fmla="*/ 2448682 w 7562362"/>
              <a:gd name="connsiteY129" fmla="*/ 937127 h 7970928"/>
              <a:gd name="connsiteX130" fmla="*/ 2445159 w 7562362"/>
              <a:gd name="connsiteY130" fmla="*/ 895436 h 7970928"/>
              <a:gd name="connsiteX131" fmla="*/ 2399611 w 7562362"/>
              <a:gd name="connsiteY131" fmla="*/ 898832 h 7970928"/>
              <a:gd name="connsiteX132" fmla="*/ 2394658 w 7562362"/>
              <a:gd name="connsiteY132" fmla="*/ 906593 h 7970928"/>
              <a:gd name="connsiteX133" fmla="*/ 2355315 w 7562362"/>
              <a:gd name="connsiteY133" fmla="*/ 947110 h 7970928"/>
              <a:gd name="connsiteX134" fmla="*/ 2273107 w 7562362"/>
              <a:gd name="connsiteY134" fmla="*/ 987040 h 7970928"/>
              <a:gd name="connsiteX135" fmla="*/ 2260775 w 7562362"/>
              <a:gd name="connsiteY135" fmla="*/ 997023 h 7970928"/>
              <a:gd name="connsiteX136" fmla="*/ 2247489 w 7562362"/>
              <a:gd name="connsiteY136" fmla="*/ 1006051 h 7970928"/>
              <a:gd name="connsiteX137" fmla="*/ 2154489 w 7562362"/>
              <a:gd name="connsiteY137" fmla="*/ 1005243 h 7970928"/>
              <a:gd name="connsiteX138" fmla="*/ 2146269 w 7562362"/>
              <a:gd name="connsiteY138" fmla="*/ 1001134 h 7970928"/>
              <a:gd name="connsiteX139" fmla="*/ 2155077 w 7562362"/>
              <a:gd name="connsiteY139" fmla="*/ 987041 h 7970928"/>
              <a:gd name="connsiteX140" fmla="*/ 2163884 w 7562362"/>
              <a:gd name="connsiteY140" fmla="*/ 996436 h 7970928"/>
              <a:gd name="connsiteX141" fmla="*/ 1526171 w 7562362"/>
              <a:gd name="connsiteY141" fmla="*/ 908349 h 7970928"/>
              <a:gd name="connsiteX142" fmla="*/ 1577258 w 7562362"/>
              <a:gd name="connsiteY142" fmla="*/ 878989 h 7970928"/>
              <a:gd name="connsiteX143" fmla="*/ 1578423 w 7562362"/>
              <a:gd name="connsiteY143" fmla="*/ 870859 h 7970928"/>
              <a:gd name="connsiteX144" fmla="*/ 1551421 w 7562362"/>
              <a:gd name="connsiteY144" fmla="*/ 871355 h 7970928"/>
              <a:gd name="connsiteX145" fmla="*/ 1526171 w 7562362"/>
              <a:gd name="connsiteY145" fmla="*/ 908349 h 7970928"/>
              <a:gd name="connsiteX146" fmla="*/ 1772804 w 7562362"/>
              <a:gd name="connsiteY146" fmla="*/ 978819 h 7970928"/>
              <a:gd name="connsiteX147" fmla="*/ 1799008 w 7562362"/>
              <a:gd name="connsiteY147" fmla="*/ 944688 h 7970928"/>
              <a:gd name="connsiteX148" fmla="*/ 1835368 w 7562362"/>
              <a:gd name="connsiteY148" fmla="*/ 922958 h 7970928"/>
              <a:gd name="connsiteX149" fmla="*/ 1838571 w 7562362"/>
              <a:gd name="connsiteY149" fmla="*/ 920098 h 7970928"/>
              <a:gd name="connsiteX150" fmla="*/ 1836223 w 7562362"/>
              <a:gd name="connsiteY150" fmla="*/ 922447 h 7970928"/>
              <a:gd name="connsiteX151" fmla="*/ 1835368 w 7562362"/>
              <a:gd name="connsiteY151" fmla="*/ 922958 h 7970928"/>
              <a:gd name="connsiteX152" fmla="*/ 1291879 w 7562362"/>
              <a:gd name="connsiteY152" fmla="*/ 856680 h 7970928"/>
              <a:gd name="connsiteX153" fmla="*/ 1317129 w 7562362"/>
              <a:gd name="connsiteY153" fmla="*/ 803244 h 7970928"/>
              <a:gd name="connsiteX154" fmla="*/ 1334745 w 7562362"/>
              <a:gd name="connsiteY154" fmla="*/ 782104 h 7970928"/>
              <a:gd name="connsiteX155" fmla="*/ 1347389 w 7562362"/>
              <a:gd name="connsiteY155" fmla="*/ 779287 h 7970928"/>
              <a:gd name="connsiteX156" fmla="*/ 1356472 w 7562362"/>
              <a:gd name="connsiteY156" fmla="*/ 797372 h 7970928"/>
              <a:gd name="connsiteX157" fmla="*/ 1291879 w 7562362"/>
              <a:gd name="connsiteY157" fmla="*/ 856680 h 7970928"/>
              <a:gd name="connsiteX158" fmla="*/ 1411450 w 7562362"/>
              <a:gd name="connsiteY158" fmla="*/ 946523 h 7970928"/>
              <a:gd name="connsiteX159" fmla="*/ 1427524 w 7562362"/>
              <a:gd name="connsiteY159" fmla="*/ 917163 h 7970928"/>
              <a:gd name="connsiteX160" fmla="*/ 1428111 w 7562362"/>
              <a:gd name="connsiteY160" fmla="*/ 917162 h 7970928"/>
              <a:gd name="connsiteX161" fmla="*/ 1441617 w 7562362"/>
              <a:gd name="connsiteY161" fmla="*/ 935366 h 7970928"/>
              <a:gd name="connsiteX162" fmla="*/ 1411450 w 7562362"/>
              <a:gd name="connsiteY162" fmla="*/ 946523 h 7970928"/>
              <a:gd name="connsiteX163" fmla="*/ 1662995 w 7562362"/>
              <a:gd name="connsiteY163" fmla="*/ 1049872 h 7970928"/>
              <a:gd name="connsiteX164" fmla="*/ 1678263 w 7562362"/>
              <a:gd name="connsiteY164" fmla="*/ 1016401 h 7970928"/>
              <a:gd name="connsiteX165" fmla="*/ 1712322 w 7562362"/>
              <a:gd name="connsiteY165" fmla="*/ 1022272 h 7970928"/>
              <a:gd name="connsiteX166" fmla="*/ 1662995 w 7562362"/>
              <a:gd name="connsiteY166" fmla="*/ 1049872 h 7970928"/>
              <a:gd name="connsiteX167" fmla="*/ 1455379 w 7562362"/>
              <a:gd name="connsiteY167" fmla="*/ 995464 h 7970928"/>
              <a:gd name="connsiteX168" fmla="*/ 1450426 w 7562362"/>
              <a:gd name="connsiteY168" fmla="*/ 928907 h 7970928"/>
              <a:gd name="connsiteX169" fmla="*/ 1468041 w 7562362"/>
              <a:gd name="connsiteY169" fmla="*/ 941825 h 7970928"/>
              <a:gd name="connsiteX170" fmla="*/ 1501512 w 7562362"/>
              <a:gd name="connsiteY170" fmla="*/ 916575 h 7970928"/>
              <a:gd name="connsiteX171" fmla="*/ 1471564 w 7562362"/>
              <a:gd name="connsiteY171" fmla="*/ 916575 h 7970928"/>
              <a:gd name="connsiteX172" fmla="*/ 1491530 w 7562362"/>
              <a:gd name="connsiteY172" fmla="*/ 873122 h 7970928"/>
              <a:gd name="connsiteX173" fmla="*/ 1543205 w 7562362"/>
              <a:gd name="connsiteY173" fmla="*/ 843174 h 7970928"/>
              <a:gd name="connsiteX174" fmla="*/ 1530286 w 7562362"/>
              <a:gd name="connsiteY174" fmla="*/ 868424 h 7970928"/>
              <a:gd name="connsiteX175" fmla="*/ 1599577 w 7562362"/>
              <a:gd name="connsiteY175" fmla="*/ 820273 h 7970928"/>
              <a:gd name="connsiteX176" fmla="*/ 1621303 w 7562362"/>
              <a:gd name="connsiteY176" fmla="*/ 820273 h 7970928"/>
              <a:gd name="connsiteX177" fmla="*/ 1577849 w 7562362"/>
              <a:gd name="connsiteY177" fmla="*/ 860790 h 7970928"/>
              <a:gd name="connsiteX178" fmla="*/ 1655949 w 7562362"/>
              <a:gd name="connsiteY178" fmla="*/ 825558 h 7970928"/>
              <a:gd name="connsiteX179" fmla="*/ 1664170 w 7562362"/>
              <a:gd name="connsiteY179" fmla="*/ 852569 h 7970928"/>
              <a:gd name="connsiteX180" fmla="*/ 1621303 w 7562362"/>
              <a:gd name="connsiteY180" fmla="*/ 863726 h 7970928"/>
              <a:gd name="connsiteX181" fmla="*/ 1549076 w 7562362"/>
              <a:gd name="connsiteY181" fmla="*/ 935366 h 7970928"/>
              <a:gd name="connsiteX182" fmla="*/ 1473326 w 7562362"/>
              <a:gd name="connsiteY182" fmla="*/ 973534 h 7970928"/>
              <a:gd name="connsiteX183" fmla="*/ 1490942 w 7562362"/>
              <a:gd name="connsiteY183" fmla="*/ 982930 h 7970928"/>
              <a:gd name="connsiteX184" fmla="*/ 1455379 w 7562362"/>
              <a:gd name="connsiteY184" fmla="*/ 995464 h 7970928"/>
              <a:gd name="connsiteX185" fmla="*/ 1154471 w 7562362"/>
              <a:gd name="connsiteY185" fmla="*/ 997023 h 7970928"/>
              <a:gd name="connsiteX186" fmla="*/ 1233158 w 7562362"/>
              <a:gd name="connsiteY186" fmla="*/ 908354 h 7970928"/>
              <a:gd name="connsiteX187" fmla="*/ 1223763 w 7562362"/>
              <a:gd name="connsiteY187" fmla="*/ 896610 h 7970928"/>
              <a:gd name="connsiteX188" fmla="*/ 1275436 w 7562362"/>
              <a:gd name="connsiteY188" fmla="*/ 847872 h 7970928"/>
              <a:gd name="connsiteX189" fmla="*/ 1254297 w 7562362"/>
              <a:gd name="connsiteY189" fmla="*/ 877819 h 7970928"/>
              <a:gd name="connsiteX190" fmla="*/ 1371738 w 7562362"/>
              <a:gd name="connsiteY190" fmla="*/ 800894 h 7970928"/>
              <a:gd name="connsiteX191" fmla="*/ 1517954 w 7562362"/>
              <a:gd name="connsiteY191" fmla="*/ 689912 h 7970928"/>
              <a:gd name="connsiteX192" fmla="*/ 1553774 w 7562362"/>
              <a:gd name="connsiteY192" fmla="*/ 665249 h 7970928"/>
              <a:gd name="connsiteX193" fmla="*/ 1778088 w 7562362"/>
              <a:gd name="connsiteY193" fmla="*/ 516098 h 7970928"/>
              <a:gd name="connsiteX194" fmla="*/ 1849728 w 7562362"/>
              <a:gd name="connsiteY194" fmla="*/ 502593 h 7970928"/>
              <a:gd name="connsiteX195" fmla="*/ 1908449 w 7562362"/>
              <a:gd name="connsiteY195" fmla="*/ 448569 h 7970928"/>
              <a:gd name="connsiteX196" fmla="*/ 1867344 w 7562362"/>
              <a:gd name="connsiteY196" fmla="*/ 463250 h 7970928"/>
              <a:gd name="connsiteX197" fmla="*/ 1906688 w 7562362"/>
              <a:gd name="connsiteY197" fmla="*/ 427430 h 7970928"/>
              <a:gd name="connsiteX198" fmla="*/ 1906687 w 7562362"/>
              <a:gd name="connsiteY198" fmla="*/ 448569 h 7970928"/>
              <a:gd name="connsiteX199" fmla="*/ 1971280 w 7562362"/>
              <a:gd name="connsiteY199" fmla="*/ 423320 h 7970928"/>
              <a:gd name="connsiteX200" fmla="*/ 1978327 w 7562362"/>
              <a:gd name="connsiteY200" fmla="*/ 400418 h 7970928"/>
              <a:gd name="connsiteX201" fmla="*/ 2031764 w 7562362"/>
              <a:gd name="connsiteY201" fmla="*/ 371644 h 7970928"/>
              <a:gd name="connsiteX202" fmla="*/ 2073455 w 7562362"/>
              <a:gd name="connsiteY202" fmla="*/ 359314 h 7970928"/>
              <a:gd name="connsiteX203" fmla="*/ 2083438 w 7562362"/>
              <a:gd name="connsiteY203" fmla="*/ 379279 h 7970928"/>
              <a:gd name="connsiteX204" fmla="*/ 2172693 w 7562362"/>
              <a:gd name="connsiteY204" fmla="*/ 308226 h 7970928"/>
              <a:gd name="connsiteX205" fmla="*/ 2274868 w 7562362"/>
              <a:gd name="connsiteY205" fmla="*/ 274755 h 7970928"/>
              <a:gd name="connsiteX206" fmla="*/ 2298944 w 7562362"/>
              <a:gd name="connsiteY206" fmla="*/ 244220 h 7970928"/>
              <a:gd name="connsiteX207" fmla="*/ 2320082 w 7562362"/>
              <a:gd name="connsiteY207" fmla="*/ 228366 h 7970928"/>
              <a:gd name="connsiteX208" fmla="*/ 2367647 w 7562362"/>
              <a:gd name="connsiteY208" fmla="*/ 232476 h 7970928"/>
              <a:gd name="connsiteX209" fmla="*/ 2591961 w 7562362"/>
              <a:gd name="connsiteY209" fmla="*/ 126778 h 7970928"/>
              <a:gd name="connsiteX210" fmla="*/ 2640699 w 7562362"/>
              <a:gd name="connsiteY210" fmla="*/ 85674 h 7970928"/>
              <a:gd name="connsiteX211" fmla="*/ 2571410 w 7562362"/>
              <a:gd name="connsiteY211" fmla="*/ 119732 h 7970928"/>
              <a:gd name="connsiteX212" fmla="*/ 2554967 w 7562362"/>
              <a:gd name="connsiteY212" fmla="*/ 98593 h 7970928"/>
              <a:gd name="connsiteX213" fmla="*/ 2667710 w 7562362"/>
              <a:gd name="connsiteY213" fmla="*/ 57488 h 7970928"/>
              <a:gd name="connsiteX214" fmla="*/ 2604293 w 7562362"/>
              <a:gd name="connsiteY214" fmla="*/ 85087 h 7970928"/>
              <a:gd name="connsiteX215" fmla="*/ 2638939 w 7562362"/>
              <a:gd name="connsiteY215" fmla="*/ 106814 h 7970928"/>
              <a:gd name="connsiteX216" fmla="*/ 2715275 w 7562362"/>
              <a:gd name="connsiteY216" fmla="*/ 79729 h 7970928"/>
              <a:gd name="connsiteX217" fmla="*/ 2767951 w 7562362"/>
              <a:gd name="connsiteY217" fmla="*/ 61950 h 7970928"/>
              <a:gd name="connsiteX218" fmla="*/ 2718087 w 7562362"/>
              <a:gd name="connsiteY218" fmla="*/ 48589 h 7970928"/>
              <a:gd name="connsiteX219" fmla="*/ 2717674 w 7562362"/>
              <a:gd name="connsiteY219" fmla="*/ 48887 h 7970928"/>
              <a:gd name="connsiteX220" fmla="*/ 2678281 w 7562362"/>
              <a:gd name="connsiteY220" fmla="*/ 65122 h 7970928"/>
              <a:gd name="connsiteX221" fmla="*/ 2675932 w 7562362"/>
              <a:gd name="connsiteY221" fmla="*/ 65122 h 7970928"/>
              <a:gd name="connsiteX222" fmla="*/ 2688539 w 7562362"/>
              <a:gd name="connsiteY222" fmla="*/ 54479 h 7970928"/>
              <a:gd name="connsiteX223" fmla="*/ 2703215 w 7562362"/>
              <a:gd name="connsiteY223" fmla="*/ 44604 h 7970928"/>
              <a:gd name="connsiteX224" fmla="*/ 2672552 w 7562362"/>
              <a:gd name="connsiteY224" fmla="*/ 36388 h 7970928"/>
              <a:gd name="connsiteX225" fmla="*/ 2654930 w 7562362"/>
              <a:gd name="connsiteY225" fmla="*/ 42918 h 7970928"/>
              <a:gd name="connsiteX226" fmla="*/ 2648333 w 7562362"/>
              <a:gd name="connsiteY226" fmla="*/ 35761 h 7970928"/>
              <a:gd name="connsiteX227" fmla="*/ 2656623 w 7562362"/>
              <a:gd name="connsiteY227" fmla="*/ 32120 h 7970928"/>
              <a:gd name="connsiteX228" fmla="*/ 2640534 w 7562362"/>
              <a:gd name="connsiteY228" fmla="*/ 27809 h 7970928"/>
              <a:gd name="connsiteX229" fmla="*/ 2638939 w 7562362"/>
              <a:gd name="connsiteY229" fmla="*/ 28715 h 7970928"/>
              <a:gd name="connsiteX230" fmla="*/ 2636589 w 7562362"/>
              <a:gd name="connsiteY230" fmla="*/ 28714 h 7970928"/>
              <a:gd name="connsiteX231" fmla="*/ 2637091 w 7562362"/>
              <a:gd name="connsiteY231" fmla="*/ 26887 h 7970928"/>
              <a:gd name="connsiteX232" fmla="*/ 2603474 w 7562362"/>
              <a:gd name="connsiteY232" fmla="*/ 17879 h 7970928"/>
              <a:gd name="connsiteX233" fmla="*/ 2592696 w 7562362"/>
              <a:gd name="connsiteY233" fmla="*/ 31651 h 7970928"/>
              <a:gd name="connsiteX234" fmla="*/ 2577868 w 7562362"/>
              <a:gd name="connsiteY234" fmla="*/ 63360 h 7970928"/>
              <a:gd name="connsiteX235" fmla="*/ 2507403 w 7562362"/>
              <a:gd name="connsiteY235" fmla="*/ 71581 h 7970928"/>
              <a:gd name="connsiteX236" fmla="*/ 2565644 w 7562362"/>
              <a:gd name="connsiteY236" fmla="*/ 25209 h 7970928"/>
              <a:gd name="connsiteX237" fmla="*/ 2582505 w 7562362"/>
              <a:gd name="connsiteY237" fmla="*/ 12260 h 7970928"/>
              <a:gd name="connsiteX238" fmla="*/ 2536749 w 7562362"/>
              <a:gd name="connsiteY238" fmla="*/ 0 h 7970928"/>
              <a:gd name="connsiteX239" fmla="*/ 2517385 w 7562362"/>
              <a:gd name="connsiteY239" fmla="*/ 12860 h 7970928"/>
              <a:gd name="connsiteX240" fmla="*/ 2261949 w 7562362"/>
              <a:gd name="connsiteY240" fmla="*/ 153203 h 7970928"/>
              <a:gd name="connsiteX241" fmla="*/ 2543223 w 7562362"/>
              <a:gd name="connsiteY241" fmla="*/ 35761 h 7970928"/>
              <a:gd name="connsiteX242" fmla="*/ 2445746 w 7562362"/>
              <a:gd name="connsiteY242" fmla="*/ 82738 h 7970928"/>
              <a:gd name="connsiteX243" fmla="*/ 2504467 w 7562362"/>
              <a:gd name="connsiteY243" fmla="*/ 66883 h 7970928"/>
              <a:gd name="connsiteX244" fmla="*/ 2466298 w 7562362"/>
              <a:gd name="connsiteY244" fmla="*/ 107987 h 7970928"/>
              <a:gd name="connsiteX245" fmla="*/ 2436350 w 7562362"/>
              <a:gd name="connsiteY245" fmla="*/ 102116 h 7970928"/>
              <a:gd name="connsiteX246" fmla="*/ 2308339 w 7562362"/>
              <a:gd name="connsiteY246" fmla="*/ 200767 h 7970928"/>
              <a:gd name="connsiteX247" fmla="*/ 2367060 w 7562362"/>
              <a:gd name="connsiteY247" fmla="*/ 142046 h 7970928"/>
              <a:gd name="connsiteX248" fmla="*/ 2349443 w 7562362"/>
              <a:gd name="connsiteY248" fmla="*/ 121493 h 7970928"/>
              <a:gd name="connsiteX249" fmla="*/ 2246683 w 7562362"/>
              <a:gd name="connsiteY249" fmla="*/ 215447 h 7970928"/>
              <a:gd name="connsiteX250" fmla="*/ 2253142 w 7562362"/>
              <a:gd name="connsiteY250" fmla="*/ 186086 h 7970928"/>
              <a:gd name="connsiteX251" fmla="*/ 2155664 w 7562362"/>
              <a:gd name="connsiteY251" fmla="*/ 265360 h 7970928"/>
              <a:gd name="connsiteX252" fmla="*/ 2128065 w 7562362"/>
              <a:gd name="connsiteY252" fmla="*/ 247156 h 7970928"/>
              <a:gd name="connsiteX253" fmla="*/ 2131001 w 7562362"/>
              <a:gd name="connsiteY253" fmla="*/ 254203 h 7970928"/>
              <a:gd name="connsiteX254" fmla="*/ 2110449 w 7562362"/>
              <a:gd name="connsiteY254" fmla="*/ 292958 h 7970928"/>
              <a:gd name="connsiteX255" fmla="*/ 2064060 w 7562362"/>
              <a:gd name="connsiteY255" fmla="*/ 334650 h 7970928"/>
              <a:gd name="connsiteX256" fmla="*/ 2010037 w 7562362"/>
              <a:gd name="connsiteY256" fmla="*/ 362837 h 7970928"/>
              <a:gd name="connsiteX257" fmla="*/ 2028827 w 7562362"/>
              <a:gd name="connsiteY257" fmla="*/ 304115 h 7970928"/>
              <a:gd name="connsiteX258" fmla="*/ 1970106 w 7562362"/>
              <a:gd name="connsiteY258" fmla="*/ 362836 h 7970928"/>
              <a:gd name="connsiteX259" fmla="*/ 1930762 w 7562362"/>
              <a:gd name="connsiteY259" fmla="*/ 362837 h 7970928"/>
              <a:gd name="connsiteX260" fmla="*/ 1799816 w 7562362"/>
              <a:gd name="connsiteY260" fmla="*/ 452093 h 7970928"/>
              <a:gd name="connsiteX261" fmla="*/ 1826827 w 7562362"/>
              <a:gd name="connsiteY261" fmla="*/ 410401 h 7970928"/>
              <a:gd name="connsiteX262" fmla="*/ 1709385 w 7562362"/>
              <a:gd name="connsiteY262" fmla="*/ 506703 h 7970928"/>
              <a:gd name="connsiteX263" fmla="*/ 1674739 w 7562362"/>
              <a:gd name="connsiteY263" fmla="*/ 551331 h 7970928"/>
              <a:gd name="connsiteX264" fmla="*/ 1710559 w 7562362"/>
              <a:gd name="connsiteY264" fmla="*/ 543110 h 7970928"/>
              <a:gd name="connsiteX265" fmla="*/ 1695292 w 7562362"/>
              <a:gd name="connsiteY265" fmla="*/ 568360 h 7970928"/>
              <a:gd name="connsiteX266" fmla="*/ 1563169 w 7562362"/>
              <a:gd name="connsiteY266" fmla="*/ 652331 h 7970928"/>
              <a:gd name="connsiteX267" fmla="*/ 1636570 w 7562362"/>
              <a:gd name="connsiteY267" fmla="*/ 589499 h 7970928"/>
              <a:gd name="connsiteX268" fmla="*/ 1684722 w 7562362"/>
              <a:gd name="connsiteY268" fmla="*/ 534302 h 7970928"/>
              <a:gd name="connsiteX269" fmla="*/ 1572565 w 7562362"/>
              <a:gd name="connsiteY269" fmla="*/ 620034 h 7970928"/>
              <a:gd name="connsiteX270" fmla="*/ 1533810 w 7562362"/>
              <a:gd name="connsiteY270" fmla="*/ 608291 h 7970928"/>
              <a:gd name="connsiteX271" fmla="*/ 1379960 w 7562362"/>
              <a:gd name="connsiteY271" fmla="*/ 772121 h 7970928"/>
              <a:gd name="connsiteX272" fmla="*/ 1397577 w 7562362"/>
              <a:gd name="connsiteY272" fmla="*/ 736888 h 7970928"/>
              <a:gd name="connsiteX273" fmla="*/ 1344727 w 7562362"/>
              <a:gd name="connsiteY273" fmla="*/ 753918 h 7970928"/>
              <a:gd name="connsiteX274" fmla="*/ 1249012 w 7562362"/>
              <a:gd name="connsiteY274" fmla="*/ 861965 h 7970928"/>
              <a:gd name="connsiteX275" fmla="*/ 1154471 w 7562362"/>
              <a:gd name="connsiteY275" fmla="*/ 997023 h 7970928"/>
              <a:gd name="connsiteX276" fmla="*/ 1477437 w 7562362"/>
              <a:gd name="connsiteY276" fmla="*/ 1130320 h 7970928"/>
              <a:gd name="connsiteX277" fmla="*/ 1479820 w 7562362"/>
              <a:gd name="connsiteY277" fmla="*/ 1128762 h 7970928"/>
              <a:gd name="connsiteX278" fmla="*/ 1479970 w 7562362"/>
              <a:gd name="connsiteY278" fmla="*/ 1124428 h 7970928"/>
              <a:gd name="connsiteX279" fmla="*/ 1470390 w 7562362"/>
              <a:gd name="connsiteY279" fmla="*/ 1117987 h 7970928"/>
              <a:gd name="connsiteX280" fmla="*/ 1571978 w 7562362"/>
              <a:gd name="connsiteY280" fmla="*/ 1035192 h 7970928"/>
              <a:gd name="connsiteX281" fmla="*/ 1504843 w 7562362"/>
              <a:gd name="connsiteY281" fmla="*/ 1112401 h 7970928"/>
              <a:gd name="connsiteX282" fmla="*/ 1479820 w 7562362"/>
              <a:gd name="connsiteY282" fmla="*/ 1128762 h 7970928"/>
              <a:gd name="connsiteX283" fmla="*/ 1479785 w 7562362"/>
              <a:gd name="connsiteY283" fmla="*/ 1129731 h 7970928"/>
              <a:gd name="connsiteX284" fmla="*/ 1917844 w 7562362"/>
              <a:gd name="connsiteY284" fmla="*/ 1264789 h 7970928"/>
              <a:gd name="connsiteX285" fmla="*/ 1946617 w 7562362"/>
              <a:gd name="connsiteY285" fmla="*/ 1264789 h 7970928"/>
              <a:gd name="connsiteX286" fmla="*/ 1937809 w 7562362"/>
              <a:gd name="connsiteY286" fmla="*/ 1244824 h 7970928"/>
              <a:gd name="connsiteX287" fmla="*/ 1928001 w 7562362"/>
              <a:gd name="connsiteY287" fmla="*/ 1244310 h 7970928"/>
              <a:gd name="connsiteX288" fmla="*/ 1917844 w 7562362"/>
              <a:gd name="connsiteY288" fmla="*/ 1264789 h 7970928"/>
              <a:gd name="connsiteX289" fmla="*/ 1076368 w 7562362"/>
              <a:gd name="connsiteY289" fmla="*/ 1062198 h 7970928"/>
              <a:gd name="connsiteX290" fmla="*/ 1140961 w 7562362"/>
              <a:gd name="connsiteY290" fmla="*/ 974704 h 7970928"/>
              <a:gd name="connsiteX291" fmla="*/ 1076368 w 7562362"/>
              <a:gd name="connsiteY291" fmla="*/ 1062198 h 7970928"/>
              <a:gd name="connsiteX292" fmla="*/ 1820953 w 7562362"/>
              <a:gd name="connsiteY292" fmla="*/ 1263614 h 7970928"/>
              <a:gd name="connsiteX293" fmla="*/ 1841506 w 7562362"/>
              <a:gd name="connsiteY293" fmla="*/ 1254218 h 7970928"/>
              <a:gd name="connsiteX294" fmla="*/ 1841506 w 7562362"/>
              <a:gd name="connsiteY294" fmla="*/ 1243062 h 7970928"/>
              <a:gd name="connsiteX295" fmla="*/ 1830349 w 7562362"/>
              <a:gd name="connsiteY295" fmla="*/ 1243062 h 7970928"/>
              <a:gd name="connsiteX296" fmla="*/ 1820953 w 7562362"/>
              <a:gd name="connsiteY296" fmla="*/ 1263614 h 7970928"/>
              <a:gd name="connsiteX297" fmla="*/ 1816844 w 7562362"/>
              <a:gd name="connsiteY297" fmla="*/ 1266551 h 7970928"/>
              <a:gd name="connsiteX298" fmla="*/ 1820366 w 7562362"/>
              <a:gd name="connsiteY298" fmla="*/ 1266550 h 7970928"/>
              <a:gd name="connsiteX299" fmla="*/ 1820367 w 7562362"/>
              <a:gd name="connsiteY299" fmla="*/ 1263614 h 7970928"/>
              <a:gd name="connsiteX300" fmla="*/ 1816843 w 7562362"/>
              <a:gd name="connsiteY300" fmla="*/ 1263614 h 7970928"/>
              <a:gd name="connsiteX301" fmla="*/ 1816844 w 7562362"/>
              <a:gd name="connsiteY301" fmla="*/ 1266551 h 7970928"/>
              <a:gd name="connsiteX302" fmla="*/ 1371335 w 7562362"/>
              <a:gd name="connsiteY302" fmla="*/ 1161762 h 7970928"/>
              <a:gd name="connsiteX303" fmla="*/ 1368216 w 7562362"/>
              <a:gd name="connsiteY303" fmla="*/ 1154394 h 7970928"/>
              <a:gd name="connsiteX304" fmla="*/ 1411670 w 7562362"/>
              <a:gd name="connsiteY304" fmla="*/ 1116226 h 7970928"/>
              <a:gd name="connsiteX305" fmla="*/ 1381723 w 7562362"/>
              <a:gd name="connsiteY305" fmla="*/ 1103895 h 7970928"/>
              <a:gd name="connsiteX306" fmla="*/ 1382309 w 7562362"/>
              <a:gd name="connsiteY306" fmla="*/ 1103894 h 7970928"/>
              <a:gd name="connsiteX307" fmla="*/ 1396824 w 7562362"/>
              <a:gd name="connsiteY307" fmla="*/ 1093105 h 7970928"/>
              <a:gd name="connsiteX308" fmla="*/ 1428698 w 7562362"/>
              <a:gd name="connsiteY308" fmla="*/ 1095087 h 7970928"/>
              <a:gd name="connsiteX309" fmla="*/ 1409320 w 7562362"/>
              <a:gd name="connsiteY309" fmla="*/ 1139714 h 7970928"/>
              <a:gd name="connsiteX310" fmla="*/ 1371335 w 7562362"/>
              <a:gd name="connsiteY310" fmla="*/ 1161762 h 7970928"/>
              <a:gd name="connsiteX311" fmla="*/ 1684722 w 7562362"/>
              <a:gd name="connsiteY311" fmla="*/ 1249523 h 7970928"/>
              <a:gd name="connsiteX312" fmla="*/ 1687864 w 7562362"/>
              <a:gd name="connsiteY312" fmla="*/ 1248002 h 7970928"/>
              <a:gd name="connsiteX313" fmla="*/ 1719275 w 7562362"/>
              <a:gd name="connsiteY313" fmla="*/ 1211009 h 7970928"/>
              <a:gd name="connsiteX314" fmla="*/ 1761647 w 7562362"/>
              <a:gd name="connsiteY314" fmla="*/ 1184930 h 7970928"/>
              <a:gd name="connsiteX315" fmla="*/ 1731348 w 7562362"/>
              <a:gd name="connsiteY315" fmla="*/ 1226948 h 7970928"/>
              <a:gd name="connsiteX316" fmla="*/ 1687864 w 7562362"/>
              <a:gd name="connsiteY316" fmla="*/ 1248002 h 7970928"/>
              <a:gd name="connsiteX317" fmla="*/ 1687071 w 7562362"/>
              <a:gd name="connsiteY317" fmla="*/ 1248936 h 7970928"/>
              <a:gd name="connsiteX318" fmla="*/ 1775738 w 7562362"/>
              <a:gd name="connsiteY318" fmla="*/ 1295324 h 7970928"/>
              <a:gd name="connsiteX319" fmla="*/ 1814495 w 7562362"/>
              <a:gd name="connsiteY319" fmla="*/ 1267725 h 7970928"/>
              <a:gd name="connsiteX320" fmla="*/ 1772215 w 7562362"/>
              <a:gd name="connsiteY320" fmla="*/ 1267724 h 7970928"/>
              <a:gd name="connsiteX321" fmla="*/ 1761646 w 7562362"/>
              <a:gd name="connsiteY321" fmla="*/ 1277120 h 7970928"/>
              <a:gd name="connsiteX322" fmla="*/ 1775738 w 7562362"/>
              <a:gd name="connsiteY322" fmla="*/ 1295324 h 7970928"/>
              <a:gd name="connsiteX323" fmla="*/ 1501512 w 7562362"/>
              <a:gd name="connsiteY323" fmla="*/ 1248936 h 7970928"/>
              <a:gd name="connsiteX324" fmla="*/ 1503861 w 7562362"/>
              <a:gd name="connsiteY324" fmla="*/ 1247174 h 7970928"/>
              <a:gd name="connsiteX325" fmla="*/ 1543791 w 7562362"/>
              <a:gd name="connsiteY325" fmla="*/ 1181407 h 7970928"/>
              <a:gd name="connsiteX326" fmla="*/ 1501512 w 7562362"/>
              <a:gd name="connsiteY326" fmla="*/ 1248936 h 7970928"/>
              <a:gd name="connsiteX327" fmla="*/ 1383482 w 7562362"/>
              <a:gd name="connsiteY327" fmla="*/ 1230145 h 7970928"/>
              <a:gd name="connsiteX328" fmla="*/ 1404036 w 7562362"/>
              <a:gd name="connsiteY328" fmla="*/ 1177883 h 7970928"/>
              <a:gd name="connsiteX329" fmla="*/ 1415304 w 7562362"/>
              <a:gd name="connsiteY329" fmla="*/ 1174204 h 7970928"/>
              <a:gd name="connsiteX330" fmla="*/ 1427524 w 7562362"/>
              <a:gd name="connsiteY330" fmla="*/ 1185517 h 7970928"/>
              <a:gd name="connsiteX331" fmla="*/ 1429873 w 7562362"/>
              <a:gd name="connsiteY331" fmla="*/ 1183757 h 7970928"/>
              <a:gd name="connsiteX332" fmla="*/ 1383482 w 7562362"/>
              <a:gd name="connsiteY332" fmla="*/ 1230145 h 7970928"/>
              <a:gd name="connsiteX333" fmla="*/ 1334157 w 7562362"/>
              <a:gd name="connsiteY333" fmla="*/ 1226623 h 7970928"/>
              <a:gd name="connsiteX334" fmla="*/ 1347663 w 7562362"/>
              <a:gd name="connsiteY334" fmla="*/ 1191976 h 7970928"/>
              <a:gd name="connsiteX335" fmla="*/ 1376438 w 7562362"/>
              <a:gd name="connsiteY335" fmla="*/ 1188453 h 7970928"/>
              <a:gd name="connsiteX336" fmla="*/ 1377024 w 7562362"/>
              <a:gd name="connsiteY336" fmla="*/ 1188453 h 7970928"/>
              <a:gd name="connsiteX337" fmla="*/ 1334157 w 7562362"/>
              <a:gd name="connsiteY337" fmla="*/ 1226623 h 7970928"/>
              <a:gd name="connsiteX338" fmla="*/ 1536920 w 7562362"/>
              <a:gd name="connsiteY338" fmla="*/ 1305776 h 7970928"/>
              <a:gd name="connsiteX339" fmla="*/ 1542618 w 7562362"/>
              <a:gd name="connsiteY339" fmla="*/ 1255982 h 7970928"/>
              <a:gd name="connsiteX340" fmla="*/ 1574914 w 7562362"/>
              <a:gd name="connsiteY340" fmla="*/ 1245412 h 7970928"/>
              <a:gd name="connsiteX341" fmla="*/ 1563758 w 7562362"/>
              <a:gd name="connsiteY341" fmla="*/ 1218989 h 7970928"/>
              <a:gd name="connsiteX342" fmla="*/ 1596641 w 7562362"/>
              <a:gd name="connsiteY342" fmla="*/ 1209005 h 7970928"/>
              <a:gd name="connsiteX343" fmla="*/ 1600164 w 7562362"/>
              <a:gd name="connsiteY343" fmla="*/ 1230733 h 7970928"/>
              <a:gd name="connsiteX344" fmla="*/ 1602514 w 7562362"/>
              <a:gd name="connsiteY344" fmla="*/ 1228972 h 7970928"/>
              <a:gd name="connsiteX345" fmla="*/ 1569628 w 7562362"/>
              <a:gd name="connsiteY345" fmla="*/ 1276534 h 7970928"/>
              <a:gd name="connsiteX346" fmla="*/ 1560233 w 7562362"/>
              <a:gd name="connsiteY346" fmla="*/ 1264790 h 7970928"/>
              <a:gd name="connsiteX347" fmla="*/ 1552600 w 7562362"/>
              <a:gd name="connsiteY347" fmla="*/ 1304720 h 7970928"/>
              <a:gd name="connsiteX348" fmla="*/ 1536920 w 7562362"/>
              <a:gd name="connsiteY348" fmla="*/ 1305776 h 7970928"/>
              <a:gd name="connsiteX349" fmla="*/ 939761 w 7562362"/>
              <a:gd name="connsiteY349" fmla="*/ 1175449 h 7970928"/>
              <a:gd name="connsiteX350" fmla="*/ 945412 w 7562362"/>
              <a:gd name="connsiteY350" fmla="*/ 1167889 h 7970928"/>
              <a:gd name="connsiteX351" fmla="*/ 967726 w 7562362"/>
              <a:gd name="connsiteY351" fmla="*/ 1167888 h 7970928"/>
              <a:gd name="connsiteX352" fmla="*/ 990040 w 7562362"/>
              <a:gd name="connsiteY352" fmla="*/ 1126784 h 7970928"/>
              <a:gd name="connsiteX353" fmla="*/ 937191 w 7562362"/>
              <a:gd name="connsiteY353" fmla="*/ 1173761 h 7970928"/>
              <a:gd name="connsiteX354" fmla="*/ 939761 w 7562362"/>
              <a:gd name="connsiteY354" fmla="*/ 1175449 h 7970928"/>
              <a:gd name="connsiteX355" fmla="*/ 1600160 w 7562362"/>
              <a:gd name="connsiteY355" fmla="*/ 1377531 h 7970928"/>
              <a:gd name="connsiteX356" fmla="*/ 1631868 w 7562362"/>
              <a:gd name="connsiteY356" fmla="*/ 1366961 h 7970928"/>
              <a:gd name="connsiteX357" fmla="*/ 1620711 w 7562362"/>
              <a:gd name="connsiteY357" fmla="*/ 1341711 h 7970928"/>
              <a:gd name="connsiteX358" fmla="*/ 1600160 w 7562362"/>
              <a:gd name="connsiteY358" fmla="*/ 1377531 h 7970928"/>
              <a:gd name="connsiteX359" fmla="*/ 1423413 w 7562362"/>
              <a:gd name="connsiteY359" fmla="*/ 1349936 h 7970928"/>
              <a:gd name="connsiteX360" fmla="*/ 1477170 w 7562362"/>
              <a:gd name="connsiteY360" fmla="*/ 1283049 h 7970928"/>
              <a:gd name="connsiteX361" fmla="*/ 1486203 w 7562362"/>
              <a:gd name="connsiteY361" fmla="*/ 1286304 h 7970928"/>
              <a:gd name="connsiteX362" fmla="*/ 1490197 w 7562362"/>
              <a:gd name="connsiteY362" fmla="*/ 1296675 h 7970928"/>
              <a:gd name="connsiteX363" fmla="*/ 1492706 w 7562362"/>
              <a:gd name="connsiteY363" fmla="*/ 1296500 h 7970928"/>
              <a:gd name="connsiteX364" fmla="*/ 1490355 w 7562362"/>
              <a:gd name="connsiteY364" fmla="*/ 1297087 h 7970928"/>
              <a:gd name="connsiteX365" fmla="*/ 1490197 w 7562362"/>
              <a:gd name="connsiteY365" fmla="*/ 1296675 h 7970928"/>
              <a:gd name="connsiteX366" fmla="*/ 1474858 w 7562362"/>
              <a:gd name="connsiteY366" fmla="*/ 1297748 h 7970928"/>
              <a:gd name="connsiteX367" fmla="*/ 1423413 w 7562362"/>
              <a:gd name="connsiteY367" fmla="*/ 1349936 h 7970928"/>
              <a:gd name="connsiteX368" fmla="*/ 1234336 w 7562362"/>
              <a:gd name="connsiteY368" fmla="*/ 1322861 h 7970928"/>
              <a:gd name="connsiteX369" fmla="*/ 1232571 w 7562362"/>
              <a:gd name="connsiteY369" fmla="*/ 1312354 h 7970928"/>
              <a:gd name="connsiteX370" fmla="*/ 1255179 w 7562362"/>
              <a:gd name="connsiteY370" fmla="*/ 1293931 h 7970928"/>
              <a:gd name="connsiteX371" fmla="*/ 1278664 w 7562362"/>
              <a:gd name="connsiteY371" fmla="*/ 1278297 h 7970928"/>
              <a:gd name="connsiteX372" fmla="*/ 1278959 w 7562362"/>
              <a:gd name="connsiteY372" fmla="*/ 1277710 h 7970928"/>
              <a:gd name="connsiteX373" fmla="*/ 1279547 w 7562362"/>
              <a:gd name="connsiteY373" fmla="*/ 1277710 h 7970928"/>
              <a:gd name="connsiteX374" fmla="*/ 1278664 w 7562362"/>
              <a:gd name="connsiteY374" fmla="*/ 1278297 h 7970928"/>
              <a:gd name="connsiteX375" fmla="*/ 1268244 w 7562362"/>
              <a:gd name="connsiteY375" fmla="*/ 1299060 h 7970928"/>
              <a:gd name="connsiteX376" fmla="*/ 1234336 w 7562362"/>
              <a:gd name="connsiteY376" fmla="*/ 1322861 h 7970928"/>
              <a:gd name="connsiteX377" fmla="*/ 1260169 w 7562362"/>
              <a:gd name="connsiteY377" fmla="*/ 1354633 h 7970928"/>
              <a:gd name="connsiteX378" fmla="*/ 1307072 w 7562362"/>
              <a:gd name="connsiteY378" fmla="*/ 1304345 h 7970928"/>
              <a:gd name="connsiteX379" fmla="*/ 1318890 w 7562362"/>
              <a:gd name="connsiteY379" fmla="*/ 1308245 h 7970928"/>
              <a:gd name="connsiteX380" fmla="*/ 1260757 w 7562362"/>
              <a:gd name="connsiteY380" fmla="*/ 1354633 h 7970928"/>
              <a:gd name="connsiteX381" fmla="*/ 1175612 w 7562362"/>
              <a:gd name="connsiteY381" fmla="*/ 1418640 h 7970928"/>
              <a:gd name="connsiteX382" fmla="*/ 1260757 w 7562362"/>
              <a:gd name="connsiteY382" fmla="*/ 1329384 h 7970928"/>
              <a:gd name="connsiteX383" fmla="*/ 1197337 w 7562362"/>
              <a:gd name="connsiteY383" fmla="*/ 1418641 h 7970928"/>
              <a:gd name="connsiteX384" fmla="*/ 1196751 w 7562362"/>
              <a:gd name="connsiteY384" fmla="*/ 1418641 h 7970928"/>
              <a:gd name="connsiteX385" fmla="*/ 1175612 w 7562362"/>
              <a:gd name="connsiteY385" fmla="*/ 1418640 h 7970928"/>
              <a:gd name="connsiteX386" fmla="*/ 1300100 w 7562362"/>
              <a:gd name="connsiteY386" fmla="*/ 1452699 h 7970928"/>
              <a:gd name="connsiteX387" fmla="*/ 1327478 w 7562362"/>
              <a:gd name="connsiteY387" fmla="*/ 1407849 h 7970928"/>
              <a:gd name="connsiteX388" fmla="*/ 1354716 w 7562362"/>
              <a:gd name="connsiteY388" fmla="*/ 1362646 h 7970928"/>
              <a:gd name="connsiteX389" fmla="*/ 1354710 w 7562362"/>
              <a:gd name="connsiteY389" fmla="*/ 1361680 h 7970928"/>
              <a:gd name="connsiteX390" fmla="*/ 1355297 w 7562362"/>
              <a:gd name="connsiteY390" fmla="*/ 1361680 h 7970928"/>
              <a:gd name="connsiteX391" fmla="*/ 1354716 w 7562362"/>
              <a:gd name="connsiteY391" fmla="*/ 1362646 h 7970928"/>
              <a:gd name="connsiteX392" fmla="*/ 1354783 w 7562362"/>
              <a:gd name="connsiteY392" fmla="*/ 1374966 h 7970928"/>
              <a:gd name="connsiteX393" fmla="*/ 1372914 w 7562362"/>
              <a:gd name="connsiteY393" fmla="*/ 1369315 h 7970928"/>
              <a:gd name="connsiteX394" fmla="*/ 1358820 w 7562362"/>
              <a:gd name="connsiteY394" fmla="*/ 1412768 h 7970928"/>
              <a:gd name="connsiteX395" fmla="*/ 1300100 w 7562362"/>
              <a:gd name="connsiteY395" fmla="*/ 1452699 h 7970928"/>
              <a:gd name="connsiteX396" fmla="*/ 1080482 w 7562362"/>
              <a:gd name="connsiteY396" fmla="*/ 1418052 h 7970928"/>
              <a:gd name="connsiteX397" fmla="*/ 1123349 w 7562362"/>
              <a:gd name="connsiteY397" fmla="*/ 1366378 h 7970928"/>
              <a:gd name="connsiteX398" fmla="*/ 1123350 w 7562362"/>
              <a:gd name="connsiteY398" fmla="*/ 1328797 h 7970928"/>
              <a:gd name="connsiteX399" fmla="*/ 1169152 w 7562362"/>
              <a:gd name="connsiteY399" fmla="*/ 1278883 h 7970928"/>
              <a:gd name="connsiteX400" fmla="*/ 1186181 w 7562362"/>
              <a:gd name="connsiteY400" fmla="*/ 1309418 h 7970928"/>
              <a:gd name="connsiteX401" fmla="*/ 1250186 w 7562362"/>
              <a:gd name="connsiteY401" fmla="*/ 1206069 h 7970928"/>
              <a:gd name="connsiteX402" fmla="*/ 1360582 w 7562362"/>
              <a:gd name="connsiteY402" fmla="*/ 1142063 h 7970928"/>
              <a:gd name="connsiteX403" fmla="*/ 1243140 w 7562362"/>
              <a:gd name="connsiteY403" fmla="*/ 1262441 h 7970928"/>
              <a:gd name="connsiteX404" fmla="*/ 1261343 w 7562362"/>
              <a:gd name="connsiteY404" fmla="*/ 1270075 h 7970928"/>
              <a:gd name="connsiteX405" fmla="*/ 1220827 w 7562362"/>
              <a:gd name="connsiteY405" fmla="*/ 1287104 h 7970928"/>
              <a:gd name="connsiteX406" fmla="*/ 1081070 w 7562362"/>
              <a:gd name="connsiteY406" fmla="*/ 1418052 h 7970928"/>
              <a:gd name="connsiteX407" fmla="*/ 1441017 w 7562362"/>
              <a:gd name="connsiteY407" fmla="*/ 1545465 h 7970928"/>
              <a:gd name="connsiteX408" fmla="*/ 1499739 w 7562362"/>
              <a:gd name="connsiteY408" fmla="*/ 1493790 h 7970928"/>
              <a:gd name="connsiteX409" fmla="*/ 1499738 w 7562362"/>
              <a:gd name="connsiteY409" fmla="*/ 1448575 h 7970928"/>
              <a:gd name="connsiteX410" fmla="*/ 1441017 w 7562362"/>
              <a:gd name="connsiteY410" fmla="*/ 1545465 h 7970928"/>
              <a:gd name="connsiteX411" fmla="*/ 1083418 w 7562362"/>
              <a:gd name="connsiteY411" fmla="*/ 1526099 h 7970928"/>
              <a:gd name="connsiteX412" fmla="*/ 1099274 w 7562362"/>
              <a:gd name="connsiteY412" fmla="*/ 1518465 h 7970928"/>
              <a:gd name="connsiteX413" fmla="*/ 1080482 w 7562362"/>
              <a:gd name="connsiteY413" fmla="*/ 1488517 h 7970928"/>
              <a:gd name="connsiteX414" fmla="*/ 1117477 w 7562362"/>
              <a:gd name="connsiteY414" fmla="*/ 1455046 h 7970928"/>
              <a:gd name="connsiteX415" fmla="*/ 1163439 w 7562362"/>
              <a:gd name="connsiteY415" fmla="*/ 1442202 h 7970928"/>
              <a:gd name="connsiteX416" fmla="*/ 1167390 w 7562362"/>
              <a:gd name="connsiteY416" fmla="*/ 1447414 h 7970928"/>
              <a:gd name="connsiteX417" fmla="*/ 1084006 w 7562362"/>
              <a:gd name="connsiteY417" fmla="*/ 1526100 h 7970928"/>
              <a:gd name="connsiteX418" fmla="*/ 1241966 w 7562362"/>
              <a:gd name="connsiteY418" fmla="*/ 1593041 h 7970928"/>
              <a:gd name="connsiteX419" fmla="*/ 1249599 w 7562362"/>
              <a:gd name="connsiteY419" fmla="*/ 1566617 h 7970928"/>
              <a:gd name="connsiteX420" fmla="*/ 1233158 w 7562362"/>
              <a:gd name="connsiteY420" fmla="*/ 1550762 h 7970928"/>
              <a:gd name="connsiteX421" fmla="*/ 1269564 w 7562362"/>
              <a:gd name="connsiteY421" fmla="*/ 1519052 h 7970928"/>
              <a:gd name="connsiteX422" fmla="*/ 1265454 w 7562362"/>
              <a:gd name="connsiteY422" fmla="*/ 1582472 h 7970928"/>
              <a:gd name="connsiteX423" fmla="*/ 1063271 w 7562362"/>
              <a:gd name="connsiteY423" fmla="*/ 1577599 h 7970928"/>
              <a:gd name="connsiteX424" fmla="*/ 1061693 w 7562362"/>
              <a:gd name="connsiteY424" fmla="*/ 1571902 h 7970928"/>
              <a:gd name="connsiteX425" fmla="*/ 1093403 w 7562362"/>
              <a:gd name="connsiteY425" fmla="*/ 1533733 h 7970928"/>
              <a:gd name="connsiteX426" fmla="*/ 1083418 w 7562362"/>
              <a:gd name="connsiteY426" fmla="*/ 1571902 h 7970928"/>
              <a:gd name="connsiteX427" fmla="*/ 1063271 w 7562362"/>
              <a:gd name="connsiteY427" fmla="*/ 1577599 h 7970928"/>
              <a:gd name="connsiteX428" fmla="*/ 1308321 w 7562362"/>
              <a:gd name="connsiteY428" fmla="*/ 1649413 h 7970928"/>
              <a:gd name="connsiteX429" fmla="*/ 1453949 w 7562362"/>
              <a:gd name="connsiteY429" fmla="*/ 1506134 h 7970928"/>
              <a:gd name="connsiteX430" fmla="*/ 1532634 w 7562362"/>
              <a:gd name="connsiteY430" fmla="*/ 1432145 h 7970928"/>
              <a:gd name="connsiteX431" fmla="*/ 1505622 w 7562362"/>
              <a:gd name="connsiteY431" fmla="*/ 1389866 h 7970928"/>
              <a:gd name="connsiteX432" fmla="*/ 1573739 w 7562362"/>
              <a:gd name="connsiteY432" fmla="*/ 1337605 h 7970928"/>
              <a:gd name="connsiteX433" fmla="*/ 1573739 w 7562362"/>
              <a:gd name="connsiteY433" fmla="*/ 1359918 h 7970928"/>
              <a:gd name="connsiteX434" fmla="*/ 1654774 w 7562362"/>
              <a:gd name="connsiteY434" fmla="*/ 1275360 h 7970928"/>
              <a:gd name="connsiteX435" fmla="*/ 1800989 w 7562362"/>
              <a:gd name="connsiteY435" fmla="*/ 1212529 h 7970928"/>
              <a:gd name="connsiteX436" fmla="*/ 1776327 w 7562362"/>
              <a:gd name="connsiteY436" fmla="*/ 1204895 h 7970928"/>
              <a:gd name="connsiteX437" fmla="*/ 1846205 w 7562362"/>
              <a:gd name="connsiteY437" fmla="*/ 1156744 h 7970928"/>
              <a:gd name="connsiteX438" fmla="*/ 1848554 w 7562362"/>
              <a:gd name="connsiteY438" fmla="*/ 1154981 h 7970928"/>
              <a:gd name="connsiteX439" fmla="*/ 1831525 w 7562362"/>
              <a:gd name="connsiteY439" fmla="*/ 1144413 h 7970928"/>
              <a:gd name="connsiteX440" fmla="*/ 1872042 w 7562362"/>
              <a:gd name="connsiteY440" fmla="*/ 1120924 h 7970928"/>
              <a:gd name="connsiteX441" fmla="*/ 1882612 w 7562362"/>
              <a:gd name="connsiteY441" fmla="*/ 1082755 h 7970928"/>
              <a:gd name="connsiteX442" fmla="*/ 1930763 w 7562362"/>
              <a:gd name="connsiteY442" fmla="*/ 1043412 h 7970928"/>
              <a:gd name="connsiteX443" fmla="*/ 1930763 w 7562362"/>
              <a:gd name="connsiteY443" fmla="*/ 1072185 h 7970928"/>
              <a:gd name="connsiteX444" fmla="*/ 2012972 w 7562362"/>
              <a:gd name="connsiteY444" fmla="*/ 1026384 h 7970928"/>
              <a:gd name="connsiteX445" fmla="*/ 2042763 w 7562362"/>
              <a:gd name="connsiteY445" fmla="*/ 1028890 h 7970928"/>
              <a:gd name="connsiteX446" fmla="*/ 2045268 w 7562362"/>
              <a:gd name="connsiteY446" fmla="*/ 1026384 h 7970928"/>
              <a:gd name="connsiteX447" fmla="*/ 2162710 w 7562362"/>
              <a:gd name="connsiteY447" fmla="*/ 1051047 h 7970928"/>
              <a:gd name="connsiteX448" fmla="*/ 2103989 w 7562362"/>
              <a:gd name="connsiteY448" fmla="*/ 1130319 h 7970928"/>
              <a:gd name="connsiteX449" fmla="*/ 1954838 w 7562362"/>
              <a:gd name="connsiteY449" fmla="*/ 1265965 h 7970928"/>
              <a:gd name="connsiteX450" fmla="*/ 1943095 w 7562362"/>
              <a:gd name="connsiteY450" fmla="*/ 1288279 h 7970928"/>
              <a:gd name="connsiteX451" fmla="*/ 1921368 w 7562362"/>
              <a:gd name="connsiteY451" fmla="*/ 1268313 h 7970928"/>
              <a:gd name="connsiteX452" fmla="*/ 1779263 w 7562362"/>
              <a:gd name="connsiteY452" fmla="*/ 1385756 h 7970928"/>
              <a:gd name="connsiteX453" fmla="*/ 1610733 w 7562362"/>
              <a:gd name="connsiteY453" fmla="*/ 1497326 h 7970928"/>
              <a:gd name="connsiteX454" fmla="*/ 1532634 w 7562362"/>
              <a:gd name="connsiteY454" fmla="*/ 1546652 h 7970928"/>
              <a:gd name="connsiteX455" fmla="*/ 1453361 w 7562362"/>
              <a:gd name="connsiteY455" fmla="*/ 1594216 h 7970928"/>
              <a:gd name="connsiteX456" fmla="*/ 1380547 w 7562362"/>
              <a:gd name="connsiteY456" fmla="*/ 1631210 h 7970928"/>
              <a:gd name="connsiteX457" fmla="*/ 1308321 w 7562362"/>
              <a:gd name="connsiteY457" fmla="*/ 1649413 h 7970928"/>
              <a:gd name="connsiteX458" fmla="*/ 1185007 w 7562362"/>
              <a:gd name="connsiteY458" fmla="*/ 1680535 h 7970928"/>
              <a:gd name="connsiteX459" fmla="*/ 1223763 w 7562362"/>
              <a:gd name="connsiteY459" fmla="*/ 1615355 h 7970928"/>
              <a:gd name="connsiteX460" fmla="*/ 1222000 w 7562362"/>
              <a:gd name="connsiteY460" fmla="*/ 1617704 h 7970928"/>
              <a:gd name="connsiteX461" fmla="*/ 1185007 w 7562362"/>
              <a:gd name="connsiteY461" fmla="*/ 1680535 h 7970928"/>
              <a:gd name="connsiteX462" fmla="*/ 911529 w 7562362"/>
              <a:gd name="connsiteY462" fmla="*/ 1777800 h 7970928"/>
              <a:gd name="connsiteX463" fmla="*/ 949536 w 7562362"/>
              <a:gd name="connsiteY463" fmla="*/ 1682297 h 7970928"/>
              <a:gd name="connsiteX464" fmla="*/ 944837 w 7562362"/>
              <a:gd name="connsiteY464" fmla="*/ 1732797 h 7970928"/>
              <a:gd name="connsiteX465" fmla="*/ 921349 w 7562362"/>
              <a:gd name="connsiteY465" fmla="*/ 1778011 h 7970928"/>
              <a:gd name="connsiteX466" fmla="*/ 911529 w 7562362"/>
              <a:gd name="connsiteY466" fmla="*/ 1777800 h 7970928"/>
              <a:gd name="connsiteX467" fmla="*/ 990049 w 7562362"/>
              <a:gd name="connsiteY467" fmla="*/ 1803258 h 7970928"/>
              <a:gd name="connsiteX468" fmla="*/ 1004142 w 7562362"/>
              <a:gd name="connsiteY468" fmla="*/ 1740426 h 7970928"/>
              <a:gd name="connsiteX469" fmla="*/ 990049 w 7562362"/>
              <a:gd name="connsiteY469" fmla="*/ 1803258 h 7970928"/>
              <a:gd name="connsiteX470" fmla="*/ 1016477 w 7562362"/>
              <a:gd name="connsiteY470" fmla="*/ 1861982 h 7970928"/>
              <a:gd name="connsiteX471" fmla="*/ 1028956 w 7562362"/>
              <a:gd name="connsiteY471" fmla="*/ 1831448 h 7970928"/>
              <a:gd name="connsiteX472" fmla="*/ 1045619 w 7562362"/>
              <a:gd name="connsiteY472" fmla="*/ 1815143 h 7970928"/>
              <a:gd name="connsiteX473" fmla="*/ 1045838 w 7562362"/>
              <a:gd name="connsiteY473" fmla="*/ 1813831 h 7970928"/>
              <a:gd name="connsiteX474" fmla="*/ 1049361 w 7562362"/>
              <a:gd name="connsiteY474" fmla="*/ 1811482 h 7970928"/>
              <a:gd name="connsiteX475" fmla="*/ 1045619 w 7562362"/>
              <a:gd name="connsiteY475" fmla="*/ 1815143 h 7970928"/>
              <a:gd name="connsiteX476" fmla="*/ 1042901 w 7562362"/>
              <a:gd name="connsiteY476" fmla="*/ 1831448 h 7970928"/>
              <a:gd name="connsiteX477" fmla="*/ 1038203 w 7562362"/>
              <a:gd name="connsiteY477" fmla="*/ 1849064 h 7970928"/>
              <a:gd name="connsiteX478" fmla="*/ 983594 w 7562362"/>
              <a:gd name="connsiteY478" fmla="*/ 2006436 h 7970928"/>
              <a:gd name="connsiteX479" fmla="*/ 983593 w 7562362"/>
              <a:gd name="connsiteY479" fmla="*/ 1995867 h 7970928"/>
              <a:gd name="connsiteX480" fmla="*/ 986340 w 7562362"/>
              <a:gd name="connsiteY480" fmla="*/ 1990873 h 7970928"/>
              <a:gd name="connsiteX481" fmla="*/ 987117 w 7562362"/>
              <a:gd name="connsiteY481" fmla="*/ 1986471 h 7970928"/>
              <a:gd name="connsiteX482" fmla="*/ 990053 w 7562362"/>
              <a:gd name="connsiteY482" fmla="*/ 1984121 h 7970928"/>
              <a:gd name="connsiteX483" fmla="*/ 986340 w 7562362"/>
              <a:gd name="connsiteY483" fmla="*/ 1990873 h 7970928"/>
              <a:gd name="connsiteX484" fmla="*/ 697622 w 7562362"/>
              <a:gd name="connsiteY484" fmla="*/ 1950064 h 7970928"/>
              <a:gd name="connsiteX485" fmla="*/ 778069 w 7562362"/>
              <a:gd name="connsiteY485" fmla="*/ 1863744 h 7970928"/>
              <a:gd name="connsiteX486" fmla="*/ 740488 w 7562362"/>
              <a:gd name="connsiteY486" fmla="*/ 1929512 h 7970928"/>
              <a:gd name="connsiteX487" fmla="*/ 697622 w 7562362"/>
              <a:gd name="connsiteY487" fmla="*/ 1950064 h 7970928"/>
              <a:gd name="connsiteX488" fmla="*/ 931331 w 7562362"/>
              <a:gd name="connsiteY488" fmla="*/ 2085711 h 7970928"/>
              <a:gd name="connsiteX489" fmla="*/ 924285 w 7562362"/>
              <a:gd name="connsiteY489" fmla="*/ 2071617 h 7970928"/>
              <a:gd name="connsiteX490" fmla="*/ 956776 w 7562362"/>
              <a:gd name="connsiteY490" fmla="*/ 2027011 h 7970928"/>
              <a:gd name="connsiteX491" fmla="*/ 955995 w 7562362"/>
              <a:gd name="connsiteY491" fmla="*/ 2026401 h 7970928"/>
              <a:gd name="connsiteX492" fmla="*/ 958930 w 7562362"/>
              <a:gd name="connsiteY492" fmla="*/ 2024053 h 7970928"/>
              <a:gd name="connsiteX493" fmla="*/ 956776 w 7562362"/>
              <a:gd name="connsiteY493" fmla="*/ 2027011 h 7970928"/>
              <a:gd name="connsiteX494" fmla="*/ 962675 w 7562362"/>
              <a:gd name="connsiteY494" fmla="*/ 2031613 h 7970928"/>
              <a:gd name="connsiteX495" fmla="*/ 968913 w 7562362"/>
              <a:gd name="connsiteY495" fmla="*/ 2036384 h 7970928"/>
              <a:gd name="connsiteX496" fmla="*/ 953059 w 7562362"/>
              <a:gd name="connsiteY496" fmla="*/ 2052826 h 7970928"/>
              <a:gd name="connsiteX497" fmla="*/ 931331 w 7562362"/>
              <a:gd name="connsiteY497" fmla="*/ 2085711 h 7970928"/>
              <a:gd name="connsiteX498" fmla="*/ 874959 w 7562362"/>
              <a:gd name="connsiteY498" fmla="*/ 2094519 h 7970928"/>
              <a:gd name="connsiteX499" fmla="*/ 886185 w 7562362"/>
              <a:gd name="connsiteY499" fmla="*/ 2052263 h 7970928"/>
              <a:gd name="connsiteX500" fmla="*/ 916572 w 7562362"/>
              <a:gd name="connsiteY500" fmla="*/ 2026600 h 7970928"/>
              <a:gd name="connsiteX501" fmla="*/ 916651 w 7562362"/>
              <a:gd name="connsiteY501" fmla="*/ 2026401 h 7970928"/>
              <a:gd name="connsiteX502" fmla="*/ 919587 w 7562362"/>
              <a:gd name="connsiteY502" fmla="*/ 2024053 h 7970928"/>
              <a:gd name="connsiteX503" fmla="*/ 916572 w 7562362"/>
              <a:gd name="connsiteY503" fmla="*/ 2026600 h 7970928"/>
              <a:gd name="connsiteX504" fmla="*/ 901310 w 7562362"/>
              <a:gd name="connsiteY504" fmla="*/ 2064423 h 7970928"/>
              <a:gd name="connsiteX505" fmla="*/ 874959 w 7562362"/>
              <a:gd name="connsiteY505" fmla="*/ 2094519 h 7970928"/>
              <a:gd name="connsiteX506" fmla="*/ 801558 w 7562362"/>
              <a:gd name="connsiteY506" fmla="*/ 2159700 h 7970928"/>
              <a:gd name="connsiteX507" fmla="*/ 801558 w 7562362"/>
              <a:gd name="connsiteY507" fmla="*/ 2128577 h 7970928"/>
              <a:gd name="connsiteX508" fmla="*/ 839727 w 7562362"/>
              <a:gd name="connsiteY508" fmla="*/ 2086297 h 7970928"/>
              <a:gd name="connsiteX509" fmla="*/ 859105 w 7562362"/>
              <a:gd name="connsiteY509" fmla="*/ 2090408 h 7970928"/>
              <a:gd name="connsiteX510" fmla="*/ 825634 w 7562362"/>
              <a:gd name="connsiteY510" fmla="*/ 2143258 h 7970928"/>
              <a:gd name="connsiteX511" fmla="*/ 823285 w 7562362"/>
              <a:gd name="connsiteY511" fmla="*/ 2145606 h 7970928"/>
              <a:gd name="connsiteX512" fmla="*/ 711115 w 7562362"/>
              <a:gd name="connsiteY512" fmla="*/ 2162623 h 7970928"/>
              <a:gd name="connsiteX513" fmla="*/ 754568 w 7562362"/>
              <a:gd name="connsiteY513" fmla="*/ 2123280 h 7970928"/>
              <a:gd name="connsiteX514" fmla="*/ 741063 w 7562362"/>
              <a:gd name="connsiteY514" fmla="*/ 2123280 h 7970928"/>
              <a:gd name="connsiteX515" fmla="*/ 753981 w 7562362"/>
              <a:gd name="connsiteY515" fmla="*/ 2072780 h 7970928"/>
              <a:gd name="connsiteX516" fmla="*/ 711115 w 7562362"/>
              <a:gd name="connsiteY516" fmla="*/ 2162623 h 7970928"/>
              <a:gd name="connsiteX517" fmla="*/ 835616 w 7562362"/>
              <a:gd name="connsiteY517" fmla="*/ 2221944 h 7970928"/>
              <a:gd name="connsiteX518" fmla="*/ 874209 w 7562362"/>
              <a:gd name="connsiteY518" fmla="*/ 2150501 h 7970928"/>
              <a:gd name="connsiteX519" fmla="*/ 915371 w 7562362"/>
              <a:gd name="connsiteY519" fmla="*/ 2088263 h 7970928"/>
              <a:gd name="connsiteX520" fmla="*/ 916651 w 7562362"/>
              <a:gd name="connsiteY520" fmla="*/ 2085123 h 7970928"/>
              <a:gd name="connsiteX521" fmla="*/ 919000 w 7562362"/>
              <a:gd name="connsiteY521" fmla="*/ 2082775 h 7970928"/>
              <a:gd name="connsiteX522" fmla="*/ 915371 w 7562362"/>
              <a:gd name="connsiteY522" fmla="*/ 2088263 h 7970928"/>
              <a:gd name="connsiteX523" fmla="*/ 886292 w 7562362"/>
              <a:gd name="connsiteY523" fmla="*/ 2159549 h 7970928"/>
              <a:gd name="connsiteX524" fmla="*/ 835616 w 7562362"/>
              <a:gd name="connsiteY524" fmla="*/ 2221944 h 7970928"/>
              <a:gd name="connsiteX525" fmla="*/ 559628 w 7562362"/>
              <a:gd name="connsiteY525" fmla="*/ 2151478 h 7970928"/>
              <a:gd name="connsiteX526" fmla="*/ 592576 w 7562362"/>
              <a:gd name="connsiteY526" fmla="*/ 2077902 h 7970928"/>
              <a:gd name="connsiteX527" fmla="*/ 598384 w 7562362"/>
              <a:gd name="connsiteY527" fmla="*/ 2096280 h 7970928"/>
              <a:gd name="connsiteX528" fmla="*/ 559628 w 7562362"/>
              <a:gd name="connsiteY528" fmla="*/ 2151478 h 7970928"/>
              <a:gd name="connsiteX529" fmla="*/ 855581 w 7562362"/>
              <a:gd name="connsiteY529" fmla="*/ 2231339 h 7970928"/>
              <a:gd name="connsiteX530" fmla="*/ 884106 w 7562362"/>
              <a:gd name="connsiteY530" fmla="*/ 2174823 h 7970928"/>
              <a:gd name="connsiteX531" fmla="*/ 922546 w 7562362"/>
              <a:gd name="connsiteY531" fmla="*/ 2131360 h 7970928"/>
              <a:gd name="connsiteX532" fmla="*/ 923111 w 7562362"/>
              <a:gd name="connsiteY532" fmla="*/ 2129751 h 7970928"/>
              <a:gd name="connsiteX533" fmla="*/ 926047 w 7562362"/>
              <a:gd name="connsiteY533" fmla="*/ 2127402 h 7970928"/>
              <a:gd name="connsiteX534" fmla="*/ 922546 w 7562362"/>
              <a:gd name="connsiteY534" fmla="*/ 2131360 h 7970928"/>
              <a:gd name="connsiteX535" fmla="*/ 916439 w 7562362"/>
              <a:gd name="connsiteY535" fmla="*/ 2148761 h 7970928"/>
              <a:gd name="connsiteX536" fmla="*/ 903732 w 7562362"/>
              <a:gd name="connsiteY536" fmla="*/ 2164397 h 7970928"/>
              <a:gd name="connsiteX537" fmla="*/ 855581 w 7562362"/>
              <a:gd name="connsiteY537" fmla="*/ 2231339 h 7970928"/>
              <a:gd name="connsiteX538" fmla="*/ 753976 w 7562362"/>
              <a:gd name="connsiteY538" fmla="*/ 2220935 h 7970928"/>
              <a:gd name="connsiteX539" fmla="*/ 746361 w 7562362"/>
              <a:gd name="connsiteY539" fmla="*/ 2215484 h 7970928"/>
              <a:gd name="connsiteX540" fmla="*/ 744012 w 7562362"/>
              <a:gd name="connsiteY540" fmla="*/ 2217834 h 7970928"/>
              <a:gd name="connsiteX541" fmla="*/ 772667 w 7562362"/>
              <a:gd name="connsiteY541" fmla="*/ 2172829 h 7970928"/>
              <a:gd name="connsiteX542" fmla="*/ 779245 w 7562362"/>
              <a:gd name="connsiteY542" fmla="*/ 2183775 h 7970928"/>
              <a:gd name="connsiteX543" fmla="*/ 753976 w 7562362"/>
              <a:gd name="connsiteY543" fmla="*/ 2220935 h 7970928"/>
              <a:gd name="connsiteX544" fmla="*/ 837379 w 7562362"/>
              <a:gd name="connsiteY544" fmla="*/ 2268921 h 7970928"/>
              <a:gd name="connsiteX545" fmla="*/ 852058 w 7562362"/>
              <a:gd name="connsiteY545" fmla="*/ 2242496 h 7970928"/>
              <a:gd name="connsiteX546" fmla="*/ 849710 w 7562362"/>
              <a:gd name="connsiteY546" fmla="*/ 2244845 h 7970928"/>
              <a:gd name="connsiteX547" fmla="*/ 488575 w 7562362"/>
              <a:gd name="connsiteY547" fmla="*/ 2286538 h 7970928"/>
              <a:gd name="connsiteX548" fmla="*/ 483877 w 7562362"/>
              <a:gd name="connsiteY548" fmla="*/ 2253654 h 7970928"/>
              <a:gd name="connsiteX549" fmla="*/ 513239 w 7562362"/>
              <a:gd name="connsiteY549" fmla="*/ 2221945 h 7970928"/>
              <a:gd name="connsiteX550" fmla="*/ 488575 w 7562362"/>
              <a:gd name="connsiteY550" fmla="*/ 2286538 h 7970928"/>
              <a:gd name="connsiteX551" fmla="*/ 543770 w 7562362"/>
              <a:gd name="connsiteY551" fmla="*/ 2397517 h 7970928"/>
              <a:gd name="connsiteX552" fmla="*/ 593094 w 7562362"/>
              <a:gd name="connsiteY552" fmla="*/ 2314133 h 7970928"/>
              <a:gd name="connsiteX553" fmla="*/ 543770 w 7562362"/>
              <a:gd name="connsiteY553" fmla="*/ 2397517 h 7970928"/>
              <a:gd name="connsiteX554" fmla="*/ 565772 w 7562362"/>
              <a:gd name="connsiteY554" fmla="*/ 2592353 h 7970928"/>
              <a:gd name="connsiteX555" fmla="*/ 593683 w 7562362"/>
              <a:gd name="connsiteY555" fmla="*/ 2584839 h 7970928"/>
              <a:gd name="connsiteX556" fmla="*/ 580177 w 7562362"/>
              <a:gd name="connsiteY556" fmla="*/ 2549018 h 7970928"/>
              <a:gd name="connsiteX557" fmla="*/ 560799 w 7562362"/>
              <a:gd name="connsiteY557" fmla="*/ 2584839 h 7970928"/>
              <a:gd name="connsiteX558" fmla="*/ 565772 w 7562362"/>
              <a:gd name="connsiteY558" fmla="*/ 2592353 h 7970928"/>
              <a:gd name="connsiteX559" fmla="*/ 549642 w 7562362"/>
              <a:gd name="connsiteY559" fmla="*/ 2679968 h 7970928"/>
              <a:gd name="connsiteX560" fmla="*/ 587811 w 7562362"/>
              <a:gd name="connsiteY560" fmla="*/ 2608915 h 7970928"/>
              <a:gd name="connsiteX561" fmla="*/ 549642 w 7562362"/>
              <a:gd name="connsiteY561" fmla="*/ 2679968 h 7970928"/>
              <a:gd name="connsiteX562" fmla="*/ 530549 w 7562362"/>
              <a:gd name="connsiteY562" fmla="*/ 2677287 h 7970928"/>
              <a:gd name="connsiteX563" fmla="*/ 548468 w 7562362"/>
              <a:gd name="connsiteY563" fmla="*/ 2624769 h 7970928"/>
              <a:gd name="connsiteX564" fmla="*/ 523218 w 7562362"/>
              <a:gd name="connsiteY564" fmla="*/ 2675269 h 7970928"/>
              <a:gd name="connsiteX565" fmla="*/ 530549 w 7562362"/>
              <a:gd name="connsiteY565" fmla="*/ 2677287 h 7970928"/>
              <a:gd name="connsiteX566" fmla="*/ 262485 w 7562362"/>
              <a:gd name="connsiteY566" fmla="*/ 2763351 h 7970928"/>
              <a:gd name="connsiteX567" fmla="*/ 276590 w 7562362"/>
              <a:gd name="connsiteY567" fmla="*/ 2645908 h 7970928"/>
              <a:gd name="connsiteX568" fmla="*/ 262485 w 7562362"/>
              <a:gd name="connsiteY568" fmla="*/ 2763351 h 7970928"/>
              <a:gd name="connsiteX569" fmla="*/ 229013 w 7562362"/>
              <a:gd name="connsiteY569" fmla="*/ 2868451 h 7970928"/>
              <a:gd name="connsiteX570" fmla="*/ 243694 w 7562362"/>
              <a:gd name="connsiteY570" fmla="*/ 2790940 h 7970928"/>
              <a:gd name="connsiteX571" fmla="*/ 240839 w 7562362"/>
              <a:gd name="connsiteY571" fmla="*/ 2788021 h 7970928"/>
              <a:gd name="connsiteX572" fmla="*/ 224902 w 7562362"/>
              <a:gd name="connsiteY572" fmla="*/ 2810317 h 7970928"/>
              <a:gd name="connsiteX573" fmla="*/ 229013 w 7562362"/>
              <a:gd name="connsiteY573" fmla="*/ 2868451 h 7970928"/>
              <a:gd name="connsiteX574" fmla="*/ 726396 w 7562362"/>
              <a:gd name="connsiteY574" fmla="*/ 3234890 h 7970928"/>
              <a:gd name="connsiteX575" fmla="*/ 714652 w 7562362"/>
              <a:gd name="connsiteY575" fmla="*/ 3216686 h 7970928"/>
              <a:gd name="connsiteX576" fmla="*/ 739902 w 7562362"/>
              <a:gd name="connsiteY576" fmla="*/ 3209053 h 7970928"/>
              <a:gd name="connsiteX577" fmla="*/ 763389 w 7562362"/>
              <a:gd name="connsiteY577" fmla="*/ 3222559 h 7970928"/>
              <a:gd name="connsiteX578" fmla="*/ 726396 w 7562362"/>
              <a:gd name="connsiteY578" fmla="*/ 3234890 h 7970928"/>
              <a:gd name="connsiteX579" fmla="*/ 567848 w 7562362"/>
              <a:gd name="connsiteY579" fmla="*/ 3198480 h 7970928"/>
              <a:gd name="connsiteX580" fmla="*/ 571958 w 7562362"/>
              <a:gd name="connsiteY580" fmla="*/ 3189673 h 7970928"/>
              <a:gd name="connsiteX581" fmla="*/ 563150 w 7562362"/>
              <a:gd name="connsiteY581" fmla="*/ 3179690 h 7970928"/>
              <a:gd name="connsiteX582" fmla="*/ 553755 w 7562362"/>
              <a:gd name="connsiteY582" fmla="*/ 3188497 h 7970928"/>
              <a:gd name="connsiteX583" fmla="*/ 658279 w 7562362"/>
              <a:gd name="connsiteY583" fmla="*/ 3265425 h 7970928"/>
              <a:gd name="connsiteX584" fmla="*/ 649471 w 7562362"/>
              <a:gd name="connsiteY584" fmla="*/ 3253681 h 7970928"/>
              <a:gd name="connsiteX585" fmla="*/ 643012 w 7562362"/>
              <a:gd name="connsiteY585" fmla="*/ 3242525 h 7970928"/>
              <a:gd name="connsiteX586" fmla="*/ 643012 w 7562362"/>
              <a:gd name="connsiteY586" fmla="*/ 3197895 h 7970928"/>
              <a:gd name="connsiteX587" fmla="*/ 662389 w 7562362"/>
              <a:gd name="connsiteY587" fmla="*/ 3186152 h 7970928"/>
              <a:gd name="connsiteX588" fmla="*/ 672373 w 7562362"/>
              <a:gd name="connsiteY588" fmla="*/ 3196134 h 7970928"/>
              <a:gd name="connsiteX589" fmla="*/ 672373 w 7562362"/>
              <a:gd name="connsiteY589" fmla="*/ 3219035 h 7970928"/>
              <a:gd name="connsiteX590" fmla="*/ 673546 w 7562362"/>
              <a:gd name="connsiteY590" fmla="*/ 3240762 h 7970928"/>
              <a:gd name="connsiteX591" fmla="*/ 658279 w 7562362"/>
              <a:gd name="connsiteY591" fmla="*/ 3265425 h 7970928"/>
              <a:gd name="connsiteX592" fmla="*/ 729919 w 7562362"/>
              <a:gd name="connsiteY592" fmla="*/ 3389328 h 7970928"/>
              <a:gd name="connsiteX593" fmla="*/ 704668 w 7562362"/>
              <a:gd name="connsiteY593" fmla="*/ 3371124 h 7970928"/>
              <a:gd name="connsiteX594" fmla="*/ 704668 w 7562362"/>
              <a:gd name="connsiteY594" fmla="*/ 3367014 h 7970928"/>
              <a:gd name="connsiteX595" fmla="*/ 684704 w 7562362"/>
              <a:gd name="connsiteY595" fmla="*/ 3357617 h 7970928"/>
              <a:gd name="connsiteX596" fmla="*/ 689906 w 7562362"/>
              <a:gd name="connsiteY596" fmla="*/ 3344984 h 7970928"/>
              <a:gd name="connsiteX597" fmla="*/ 695273 w 7562362"/>
              <a:gd name="connsiteY597" fmla="*/ 3346461 h 7970928"/>
              <a:gd name="connsiteX598" fmla="*/ 704668 w 7562362"/>
              <a:gd name="connsiteY598" fmla="*/ 3367014 h 7970928"/>
              <a:gd name="connsiteX599" fmla="*/ 709366 w 7562362"/>
              <a:gd name="connsiteY599" fmla="*/ 3367014 h 7970928"/>
              <a:gd name="connsiteX600" fmla="*/ 709366 w 7562362"/>
              <a:gd name="connsiteY600" fmla="*/ 3371123 h 7970928"/>
              <a:gd name="connsiteX601" fmla="*/ 729919 w 7562362"/>
              <a:gd name="connsiteY601" fmla="*/ 3379344 h 7970928"/>
              <a:gd name="connsiteX602" fmla="*/ 729919 w 7562362"/>
              <a:gd name="connsiteY602" fmla="*/ 3389328 h 7970928"/>
              <a:gd name="connsiteX603" fmla="*/ 293622 w 7562362"/>
              <a:gd name="connsiteY603" fmla="*/ 3745764 h 7970928"/>
              <a:gd name="connsiteX604" fmla="*/ 315936 w 7562362"/>
              <a:gd name="connsiteY604" fmla="*/ 3718166 h 7970928"/>
              <a:gd name="connsiteX605" fmla="*/ 301403 w 7562362"/>
              <a:gd name="connsiteY605" fmla="*/ 3688295 h 7970928"/>
              <a:gd name="connsiteX606" fmla="*/ 292447 w 7562362"/>
              <a:gd name="connsiteY606" fmla="*/ 3687043 h 7970928"/>
              <a:gd name="connsiteX607" fmla="*/ 262484 w 7562362"/>
              <a:gd name="connsiteY607" fmla="*/ 3714055 h 7970928"/>
              <a:gd name="connsiteX608" fmla="*/ 293622 w 7562362"/>
              <a:gd name="connsiteY608" fmla="*/ 3745764 h 7970928"/>
              <a:gd name="connsiteX609" fmla="*/ 232536 w 7562362"/>
              <a:gd name="connsiteY609" fmla="*/ 3904286 h 7970928"/>
              <a:gd name="connsiteX610" fmla="*/ 257198 w 7562362"/>
              <a:gd name="connsiteY610" fmla="*/ 3866704 h 7970928"/>
              <a:gd name="connsiteX611" fmla="*/ 250152 w 7562362"/>
              <a:gd name="connsiteY611" fmla="*/ 3854396 h 7970928"/>
              <a:gd name="connsiteX612" fmla="*/ 239802 w 7562362"/>
              <a:gd name="connsiteY612" fmla="*/ 3851828 h 7970928"/>
              <a:gd name="connsiteX613" fmla="*/ 232536 w 7562362"/>
              <a:gd name="connsiteY613" fmla="*/ 3863791 h 7970928"/>
              <a:gd name="connsiteX614" fmla="*/ 232536 w 7562362"/>
              <a:gd name="connsiteY614" fmla="*/ 3904286 h 7970928"/>
              <a:gd name="connsiteX615" fmla="*/ 226664 w 7562362"/>
              <a:gd name="connsiteY615" fmla="*/ 3907810 h 7970928"/>
              <a:gd name="connsiteX616" fmla="*/ 230187 w 7562362"/>
              <a:gd name="connsiteY616" fmla="*/ 3904286 h 7970928"/>
              <a:gd name="connsiteX617" fmla="*/ 226664 w 7562362"/>
              <a:gd name="connsiteY617" fmla="*/ 3904286 h 7970928"/>
              <a:gd name="connsiteX618" fmla="*/ 226664 w 7562362"/>
              <a:gd name="connsiteY618" fmla="*/ 3907810 h 7970928"/>
              <a:gd name="connsiteX619" fmla="*/ 497381 w 7562362"/>
              <a:gd name="connsiteY619" fmla="*/ 4505002 h 7970928"/>
              <a:gd name="connsiteX620" fmla="*/ 507952 w 7562362"/>
              <a:gd name="connsiteY620" fmla="*/ 4495019 h 7970928"/>
              <a:gd name="connsiteX621" fmla="*/ 498557 w 7562362"/>
              <a:gd name="connsiteY621" fmla="*/ 4483276 h 7970928"/>
              <a:gd name="connsiteX622" fmla="*/ 488574 w 7562362"/>
              <a:gd name="connsiteY622" fmla="*/ 4493258 h 7970928"/>
              <a:gd name="connsiteX623" fmla="*/ 497381 w 7562362"/>
              <a:gd name="connsiteY623" fmla="*/ 4505002 h 7970928"/>
              <a:gd name="connsiteX624" fmla="*/ 657690 w 7562362"/>
              <a:gd name="connsiteY624" fmla="*/ 4887864 h 7970928"/>
              <a:gd name="connsiteX625" fmla="*/ 669434 w 7562362"/>
              <a:gd name="connsiteY625" fmla="*/ 4877294 h 7970928"/>
              <a:gd name="connsiteX626" fmla="*/ 658865 w 7562362"/>
              <a:gd name="connsiteY626" fmla="*/ 4865550 h 7970928"/>
              <a:gd name="connsiteX627" fmla="*/ 648882 w 7562362"/>
              <a:gd name="connsiteY627" fmla="*/ 4876707 h 7970928"/>
              <a:gd name="connsiteX628" fmla="*/ 657690 w 7562362"/>
              <a:gd name="connsiteY628" fmla="*/ 4887864 h 7970928"/>
              <a:gd name="connsiteX629" fmla="*/ 221966 w 7562362"/>
              <a:gd name="connsiteY629" fmla="*/ 4814463 h 7970928"/>
              <a:gd name="connsiteX630" fmla="*/ 192605 w 7562362"/>
              <a:gd name="connsiteY630" fmla="*/ 4749283 h 7970928"/>
              <a:gd name="connsiteX631" fmla="*/ 221966 w 7562362"/>
              <a:gd name="connsiteY631" fmla="*/ 4814463 h 7970928"/>
              <a:gd name="connsiteX632" fmla="*/ 799210 w 7562362"/>
              <a:gd name="connsiteY632" fmla="*/ 5049347 h 7970928"/>
              <a:gd name="connsiteX633" fmla="*/ 774546 w 7562362"/>
              <a:gd name="connsiteY633" fmla="*/ 5038190 h 7970928"/>
              <a:gd name="connsiteX634" fmla="*/ 782181 w 7562362"/>
              <a:gd name="connsiteY634" fmla="*/ 5026447 h 7970928"/>
              <a:gd name="connsiteX635" fmla="*/ 812127 w 7562362"/>
              <a:gd name="connsiteY635" fmla="*/ 5000022 h 7970928"/>
              <a:gd name="connsiteX636" fmla="*/ 822111 w 7562362"/>
              <a:gd name="connsiteY636" fmla="*/ 5042300 h 7970928"/>
              <a:gd name="connsiteX637" fmla="*/ 799210 w 7562362"/>
              <a:gd name="connsiteY637" fmla="*/ 5049347 h 7970928"/>
              <a:gd name="connsiteX638" fmla="*/ 606603 w 7562362"/>
              <a:gd name="connsiteY638" fmla="*/ 5017049 h 7970928"/>
              <a:gd name="connsiteX639" fmla="*/ 597795 w 7562362"/>
              <a:gd name="connsiteY639" fmla="*/ 4997671 h 7970928"/>
              <a:gd name="connsiteX640" fmla="*/ 587225 w 7562362"/>
              <a:gd name="connsiteY640" fmla="*/ 5008241 h 7970928"/>
              <a:gd name="connsiteX641" fmla="*/ 606603 w 7562362"/>
              <a:gd name="connsiteY641" fmla="*/ 5017049 h 7970928"/>
              <a:gd name="connsiteX642" fmla="*/ 606605 w 7562362"/>
              <a:gd name="connsiteY642" fmla="*/ 5023508 h 7970928"/>
              <a:gd name="connsiteX643" fmla="*/ 610716 w 7562362"/>
              <a:gd name="connsiteY643" fmla="*/ 5019398 h 7970928"/>
              <a:gd name="connsiteX644" fmla="*/ 606606 w 7562362"/>
              <a:gd name="connsiteY644" fmla="*/ 5019398 h 7970928"/>
              <a:gd name="connsiteX645" fmla="*/ 772785 w 7562362"/>
              <a:gd name="connsiteY645" fmla="*/ 5112179 h 7970928"/>
              <a:gd name="connsiteX646" fmla="*/ 782181 w 7562362"/>
              <a:gd name="connsiteY646" fmla="*/ 5092214 h 7970928"/>
              <a:gd name="connsiteX647" fmla="*/ 792750 w 7562362"/>
              <a:gd name="connsiteY647" fmla="*/ 5102784 h 7970928"/>
              <a:gd name="connsiteX648" fmla="*/ 772785 w 7562362"/>
              <a:gd name="connsiteY648" fmla="*/ 5112179 h 7970928"/>
              <a:gd name="connsiteX649" fmla="*/ 779245 w 7562362"/>
              <a:gd name="connsiteY649" fmla="*/ 5169138 h 7970928"/>
              <a:gd name="connsiteX650" fmla="*/ 769848 w 7562362"/>
              <a:gd name="connsiteY650" fmla="*/ 5149173 h 7970928"/>
              <a:gd name="connsiteX651" fmla="*/ 789227 w 7562362"/>
              <a:gd name="connsiteY651" fmla="*/ 5157981 h 7970928"/>
              <a:gd name="connsiteX652" fmla="*/ 779245 w 7562362"/>
              <a:gd name="connsiteY652" fmla="*/ 5169138 h 7970928"/>
              <a:gd name="connsiteX653" fmla="*/ 661802 w 7562362"/>
              <a:gd name="connsiteY653" fmla="*/ 5185580 h 7970928"/>
              <a:gd name="connsiteX654" fmla="*/ 638901 w 7562362"/>
              <a:gd name="connsiteY654" fmla="*/ 5132731 h 7970928"/>
              <a:gd name="connsiteX655" fmla="*/ 664738 w 7562362"/>
              <a:gd name="connsiteY655" fmla="*/ 5109830 h 7970928"/>
              <a:gd name="connsiteX656" fmla="*/ 710467 w 7562362"/>
              <a:gd name="connsiteY656" fmla="*/ 5088617 h 7970928"/>
              <a:gd name="connsiteX657" fmla="*/ 755756 w 7562362"/>
              <a:gd name="connsiteY657" fmla="*/ 5114528 h 7970928"/>
              <a:gd name="connsiteX658" fmla="*/ 767501 w 7562362"/>
              <a:gd name="connsiteY658" fmla="*/ 5118051 h 7970928"/>
              <a:gd name="connsiteX659" fmla="*/ 767501 w 7562362"/>
              <a:gd name="connsiteY659" fmla="*/ 5147411 h 7970928"/>
              <a:gd name="connsiteX660" fmla="*/ 661802 w 7562362"/>
              <a:gd name="connsiteY660" fmla="*/ 5185580 h 7970928"/>
              <a:gd name="connsiteX661" fmla="*/ 744012 w 7562362"/>
              <a:gd name="connsiteY661" fmla="*/ 5386994 h 7970928"/>
              <a:gd name="connsiteX662" fmla="*/ 743424 w 7562362"/>
              <a:gd name="connsiteY662" fmla="*/ 5382883 h 7970928"/>
              <a:gd name="connsiteX663" fmla="*/ 701732 w 7562362"/>
              <a:gd name="connsiteY663" fmla="*/ 5274249 h 7970928"/>
              <a:gd name="connsiteX664" fmla="*/ 736965 w 7562362"/>
              <a:gd name="connsiteY664" fmla="*/ 5250173 h 7970928"/>
              <a:gd name="connsiteX665" fmla="*/ 761995 w 7562362"/>
              <a:gd name="connsiteY665" fmla="*/ 5226245 h 7970928"/>
              <a:gd name="connsiteX666" fmla="*/ 782181 w 7562362"/>
              <a:gd name="connsiteY666" fmla="*/ 5241952 h 7970928"/>
              <a:gd name="connsiteX667" fmla="*/ 774216 w 7562362"/>
              <a:gd name="connsiteY667" fmla="*/ 5359606 h 7970928"/>
              <a:gd name="connsiteX668" fmla="*/ 763390 w 7562362"/>
              <a:gd name="connsiteY668" fmla="*/ 5367616 h 7970928"/>
              <a:gd name="connsiteX669" fmla="*/ 744012 w 7562362"/>
              <a:gd name="connsiteY669" fmla="*/ 5386994 h 7970928"/>
              <a:gd name="connsiteX670" fmla="*/ 576655 w 7562362"/>
              <a:gd name="connsiteY670" fmla="*/ 5559045 h 7970928"/>
              <a:gd name="connsiteX671" fmla="*/ 567259 w 7562362"/>
              <a:gd name="connsiteY671" fmla="*/ 5538493 h 7970928"/>
              <a:gd name="connsiteX672" fmla="*/ 556690 w 7562362"/>
              <a:gd name="connsiteY672" fmla="*/ 5549062 h 7970928"/>
              <a:gd name="connsiteX673" fmla="*/ 576655 w 7562362"/>
              <a:gd name="connsiteY673" fmla="*/ 5559045 h 7970928"/>
              <a:gd name="connsiteX674" fmla="*/ 743828 w 7562362"/>
              <a:gd name="connsiteY674" fmla="*/ 5756646 h 7970928"/>
              <a:gd name="connsiteX675" fmla="*/ 727313 w 7562362"/>
              <a:gd name="connsiteY675" fmla="*/ 5742907 h 7970928"/>
              <a:gd name="connsiteX676" fmla="*/ 715606 w 7562362"/>
              <a:gd name="connsiteY676" fmla="*/ 5729274 h 7970928"/>
              <a:gd name="connsiteX677" fmla="*/ 714652 w 7562362"/>
              <a:gd name="connsiteY677" fmla="*/ 5729924 h 7970928"/>
              <a:gd name="connsiteX678" fmla="*/ 714652 w 7562362"/>
              <a:gd name="connsiteY678" fmla="*/ 5728163 h 7970928"/>
              <a:gd name="connsiteX679" fmla="*/ 715606 w 7562362"/>
              <a:gd name="connsiteY679" fmla="*/ 5729274 h 7970928"/>
              <a:gd name="connsiteX680" fmla="*/ 725351 w 7562362"/>
              <a:gd name="connsiteY680" fmla="*/ 5722643 h 7970928"/>
              <a:gd name="connsiteX681" fmla="*/ 738140 w 7562362"/>
              <a:gd name="connsiteY681" fmla="*/ 5724640 h 7970928"/>
              <a:gd name="connsiteX682" fmla="*/ 753408 w 7562362"/>
              <a:gd name="connsiteY682" fmla="*/ 5752239 h 7970928"/>
              <a:gd name="connsiteX683" fmla="*/ 743828 w 7562362"/>
              <a:gd name="connsiteY683" fmla="*/ 5756646 h 7970928"/>
              <a:gd name="connsiteX684" fmla="*/ 1112780 w 7562362"/>
              <a:gd name="connsiteY684" fmla="*/ 6021180 h 7970928"/>
              <a:gd name="connsiteX685" fmla="*/ 1095752 w 7562362"/>
              <a:gd name="connsiteY685" fmla="*/ 6008262 h 7970928"/>
              <a:gd name="connsiteX686" fmla="*/ 1098099 w 7562362"/>
              <a:gd name="connsiteY686" fmla="*/ 6008262 h 7970928"/>
              <a:gd name="connsiteX687" fmla="*/ 1112780 w 7562362"/>
              <a:gd name="connsiteY687" fmla="*/ 6021180 h 7970928"/>
              <a:gd name="connsiteX688" fmla="*/ 528506 w 7562362"/>
              <a:gd name="connsiteY688" fmla="*/ 6230814 h 7970928"/>
              <a:gd name="connsiteX689" fmla="*/ 448645 w 7562362"/>
              <a:gd name="connsiteY689" fmla="*/ 6150954 h 7970928"/>
              <a:gd name="connsiteX690" fmla="*/ 421633 w 7562362"/>
              <a:gd name="connsiteY690" fmla="*/ 6096931 h 7970928"/>
              <a:gd name="connsiteX691" fmla="*/ 436902 w 7562362"/>
              <a:gd name="connsiteY691" fmla="*/ 6038209 h 7970928"/>
              <a:gd name="connsiteX692" fmla="*/ 394034 w 7562362"/>
              <a:gd name="connsiteY692" fmla="*/ 6052303 h 7970928"/>
              <a:gd name="connsiteX693" fmla="*/ 402968 w 7562362"/>
              <a:gd name="connsiteY693" fmla="*/ 5991946 h 7970928"/>
              <a:gd name="connsiteX694" fmla="*/ 419137 w 7562362"/>
              <a:gd name="connsiteY694" fmla="*/ 5993426 h 7970928"/>
              <a:gd name="connsiteX695" fmla="*/ 444534 w 7562362"/>
              <a:gd name="connsiteY695" fmla="*/ 6009436 h 7970928"/>
              <a:gd name="connsiteX696" fmla="*/ 526744 w 7562362"/>
              <a:gd name="connsiteY696" fmla="*/ 6168571 h 7970928"/>
              <a:gd name="connsiteX697" fmla="*/ 498557 w 7562362"/>
              <a:gd name="connsiteY697" fmla="*/ 6160937 h 7970928"/>
              <a:gd name="connsiteX698" fmla="*/ 528506 w 7562362"/>
              <a:gd name="connsiteY698" fmla="*/ 6230814 h 7970928"/>
              <a:gd name="connsiteX699" fmla="*/ 563738 w 7562362"/>
              <a:gd name="connsiteY699" fmla="*/ 6241971 h 7970928"/>
              <a:gd name="connsiteX700" fmla="*/ 534377 w 7562362"/>
              <a:gd name="connsiteY700" fmla="*/ 6183251 h 7970928"/>
              <a:gd name="connsiteX701" fmla="*/ 563738 w 7562362"/>
              <a:gd name="connsiteY701" fmla="*/ 6241971 h 7970928"/>
              <a:gd name="connsiteX702" fmla="*/ 491512 w 7562362"/>
              <a:gd name="connsiteY702" fmla="*/ 6234925 h 7970928"/>
              <a:gd name="connsiteX703" fmla="*/ 469784 w 7562362"/>
              <a:gd name="connsiteY703" fmla="*/ 6224355 h 7970928"/>
              <a:gd name="connsiteX704" fmla="*/ 455105 w 7562362"/>
              <a:gd name="connsiteY704" fmla="*/ 6193820 h 7970928"/>
              <a:gd name="connsiteX705" fmla="*/ 459389 w 7562362"/>
              <a:gd name="connsiteY705" fmla="*/ 6181168 h 7970928"/>
              <a:gd name="connsiteX706" fmla="*/ 491512 w 7562362"/>
              <a:gd name="connsiteY706" fmla="*/ 6234925 h 7970928"/>
              <a:gd name="connsiteX707" fmla="*/ 672960 w 7562362"/>
              <a:gd name="connsiteY707" fmla="*/ 6445734 h 7970928"/>
              <a:gd name="connsiteX708" fmla="*/ 601907 w 7562362"/>
              <a:gd name="connsiteY708" fmla="*/ 6338274 h 7970928"/>
              <a:gd name="connsiteX709" fmla="*/ 672960 w 7562362"/>
              <a:gd name="connsiteY709" fmla="*/ 6445734 h 7970928"/>
              <a:gd name="connsiteX710" fmla="*/ 746947 w 7562362"/>
              <a:gd name="connsiteY710" fmla="*/ 6598996 h 7970928"/>
              <a:gd name="connsiteX711" fmla="*/ 717001 w 7562362"/>
              <a:gd name="connsiteY711" fmla="*/ 6546734 h 7970928"/>
              <a:gd name="connsiteX712" fmla="*/ 719348 w 7562362"/>
              <a:gd name="connsiteY712" fmla="*/ 6546734 h 7970928"/>
              <a:gd name="connsiteX713" fmla="*/ 746947 w 7562362"/>
              <a:gd name="connsiteY713" fmla="*/ 6598996 h 7970928"/>
              <a:gd name="connsiteX714" fmla="*/ 553605 w 7562362"/>
              <a:gd name="connsiteY714" fmla="*/ 6568542 h 7970928"/>
              <a:gd name="connsiteX715" fmla="*/ 5787381 w 7562362"/>
              <a:gd name="connsiteY715" fmla="*/ 7970928 h 7970928"/>
              <a:gd name="connsiteX716" fmla="*/ 7562362 w 7562362"/>
              <a:gd name="connsiteY716" fmla="*/ 1346609 h 7970928"/>
              <a:gd name="connsiteX717" fmla="*/ 3272477 w 7562362"/>
              <a:gd name="connsiteY717" fmla="*/ 197138 h 7970928"/>
              <a:gd name="connsiteX718" fmla="*/ 3253160 w 7562362"/>
              <a:gd name="connsiteY718" fmla="*/ 202529 h 7970928"/>
              <a:gd name="connsiteX719" fmla="*/ 3240241 w 7562362"/>
              <a:gd name="connsiteY719" fmla="*/ 197244 h 7970928"/>
              <a:gd name="connsiteX720" fmla="*/ 3251545 w 7562362"/>
              <a:gd name="connsiteY720" fmla="*/ 191529 h 7970928"/>
              <a:gd name="connsiteX721" fmla="*/ 3020223 w 7562362"/>
              <a:gd name="connsiteY721" fmla="*/ 129547 h 7970928"/>
              <a:gd name="connsiteX722" fmla="*/ 2987660 w 7562362"/>
              <a:gd name="connsiteY722" fmla="*/ 152127 h 7970928"/>
              <a:gd name="connsiteX723" fmla="*/ 2941938 w 7562362"/>
              <a:gd name="connsiteY723" fmla="*/ 160837 h 7970928"/>
              <a:gd name="connsiteX724" fmla="*/ 2981947 w 7562362"/>
              <a:gd name="connsiteY724" fmla="*/ 137176 h 7970928"/>
              <a:gd name="connsiteX725" fmla="*/ 3011205 w 7562362"/>
              <a:gd name="connsiteY725" fmla="*/ 127130 h 7970928"/>
              <a:gd name="connsiteX726" fmla="*/ 2949962 w 7562362"/>
              <a:gd name="connsiteY726" fmla="*/ 110720 h 7970928"/>
              <a:gd name="connsiteX727" fmla="*/ 2929020 w 7562362"/>
              <a:gd name="connsiteY727" fmla="*/ 115622 h 7970928"/>
              <a:gd name="connsiteX728" fmla="*/ 2936749 w 7562362"/>
              <a:gd name="connsiteY728" fmla="*/ 107180 h 7970928"/>
              <a:gd name="connsiteX729" fmla="*/ 2918831 w 7562362"/>
              <a:gd name="connsiteY729" fmla="*/ 102379 h 7970928"/>
              <a:gd name="connsiteX730" fmla="*/ 2898576 w 7562362"/>
              <a:gd name="connsiteY730" fmla="*/ 112438 h 7970928"/>
              <a:gd name="connsiteX731" fmla="*/ 2860316 w 7562362"/>
              <a:gd name="connsiteY731" fmla="*/ 118558 h 7970928"/>
              <a:gd name="connsiteX732" fmla="*/ 2880282 w 7562362"/>
              <a:gd name="connsiteY732" fmla="*/ 127366 h 7970928"/>
              <a:gd name="connsiteX733" fmla="*/ 2821561 w 7562362"/>
              <a:gd name="connsiteY733" fmla="*/ 165535 h 7970928"/>
              <a:gd name="connsiteX734" fmla="*/ 2645397 w 7562362"/>
              <a:gd name="connsiteY734" fmla="*/ 208988 h 7970928"/>
              <a:gd name="connsiteX735" fmla="*/ 2488025 w 7562362"/>
              <a:gd name="connsiteY735" fmla="*/ 308813 h 7970928"/>
              <a:gd name="connsiteX736" fmla="*/ 2523259 w 7562362"/>
              <a:gd name="connsiteY736" fmla="*/ 308813 h 7970928"/>
              <a:gd name="connsiteX737" fmla="*/ 2497330 w 7562362"/>
              <a:gd name="connsiteY737" fmla="*/ 328249 h 7970928"/>
              <a:gd name="connsiteX738" fmla="*/ 2478819 w 7562362"/>
              <a:gd name="connsiteY738" fmla="*/ 338208 h 7970928"/>
              <a:gd name="connsiteX739" fmla="*/ 2496705 w 7562362"/>
              <a:gd name="connsiteY739" fmla="*/ 334063 h 7970928"/>
              <a:gd name="connsiteX740" fmla="*/ 2583740 w 7562362"/>
              <a:gd name="connsiteY740" fmla="*/ 297069 h 7970928"/>
              <a:gd name="connsiteX741" fmla="*/ 2467298 w 7562362"/>
              <a:gd name="connsiteY741" fmla="*/ 350031 h 7970928"/>
              <a:gd name="connsiteX742" fmla="*/ 2466410 w 7562362"/>
              <a:gd name="connsiteY742" fmla="*/ 342102 h 7970928"/>
              <a:gd name="connsiteX743" fmla="*/ 2437379 w 7562362"/>
              <a:gd name="connsiteY743" fmla="*/ 347716 h 7970928"/>
              <a:gd name="connsiteX744" fmla="*/ 2392896 w 7562362"/>
              <a:gd name="connsiteY744" fmla="*/ 320557 h 7970928"/>
              <a:gd name="connsiteX745" fmla="*/ 2392897 w 7562362"/>
              <a:gd name="connsiteY745" fmla="*/ 369883 h 7970928"/>
              <a:gd name="connsiteX746" fmla="*/ 2293658 w 7562362"/>
              <a:gd name="connsiteY746" fmla="*/ 411575 h 7970928"/>
              <a:gd name="connsiteX747" fmla="*/ 2334176 w 7562362"/>
              <a:gd name="connsiteY747" fmla="*/ 369883 h 7970928"/>
              <a:gd name="connsiteX748" fmla="*/ 2202641 w 7562362"/>
              <a:gd name="connsiteY748" fmla="*/ 433889 h 7970928"/>
              <a:gd name="connsiteX749" fmla="*/ 2196183 w 7562362"/>
              <a:gd name="connsiteY749" fmla="*/ 420384 h 7970928"/>
              <a:gd name="connsiteX750" fmla="*/ 2153314 w 7562362"/>
              <a:gd name="connsiteY750" fmla="*/ 446221 h 7970928"/>
              <a:gd name="connsiteX751" fmla="*/ 2173867 w 7562362"/>
              <a:gd name="connsiteY751" fmla="*/ 451506 h 7970928"/>
              <a:gd name="connsiteX752" fmla="*/ 2056425 w 7562362"/>
              <a:gd name="connsiteY752" fmla="*/ 500244 h 7970928"/>
              <a:gd name="connsiteX753" fmla="*/ 1937809 w 7562362"/>
              <a:gd name="connsiteY753" fmla="*/ 573058 h 7970928"/>
              <a:gd name="connsiteX754" fmla="*/ 1893769 w 7562362"/>
              <a:gd name="connsiteY754" fmla="*/ 580691 h 7970928"/>
              <a:gd name="connsiteX755" fmla="*/ 1855599 w 7562362"/>
              <a:gd name="connsiteY755" fmla="*/ 615925 h 7970928"/>
              <a:gd name="connsiteX756" fmla="*/ 1659472 w 7562362"/>
              <a:gd name="connsiteY756" fmla="*/ 717511 h 7970928"/>
              <a:gd name="connsiteX757" fmla="*/ 1471564 w 7562362"/>
              <a:gd name="connsiteY757" fmla="*/ 850221 h 7970928"/>
              <a:gd name="connsiteX758" fmla="*/ 1519716 w 7562362"/>
              <a:gd name="connsiteY758" fmla="*/ 770360 h 7970928"/>
              <a:gd name="connsiteX759" fmla="*/ 1361757 w 7562362"/>
              <a:gd name="connsiteY759" fmla="*/ 916575 h 7970928"/>
              <a:gd name="connsiteX760" fmla="*/ 1387594 w 7562362"/>
              <a:gd name="connsiteY760" fmla="*/ 1004656 h 7970928"/>
              <a:gd name="connsiteX761" fmla="*/ 1284831 w 7562362"/>
              <a:gd name="connsiteY761" fmla="*/ 1079232 h 7970928"/>
              <a:gd name="connsiteX762" fmla="*/ 1426938 w 7562362"/>
              <a:gd name="connsiteY762" fmla="*/ 1014053 h 7970928"/>
              <a:gd name="connsiteX763" fmla="*/ 1380547 w 7562362"/>
              <a:gd name="connsiteY763" fmla="*/ 1036366 h 7970928"/>
              <a:gd name="connsiteX764" fmla="*/ 1321828 w 7562362"/>
              <a:gd name="connsiteY764" fmla="*/ 1125621 h 7970928"/>
              <a:gd name="connsiteX765" fmla="*/ 1273676 w 7562362"/>
              <a:gd name="connsiteY765" fmla="*/ 1120923 h 7970928"/>
              <a:gd name="connsiteX766" fmla="*/ 1254297 w 7562362"/>
              <a:gd name="connsiteY766" fmla="*/ 1188453 h 7970928"/>
              <a:gd name="connsiteX767" fmla="*/ 1195576 w 7562362"/>
              <a:gd name="connsiteY767" fmla="*/ 1236017 h 7970928"/>
              <a:gd name="connsiteX768" fmla="*/ 1146251 w 7562362"/>
              <a:gd name="connsiteY768" fmla="*/ 1256569 h 7970928"/>
              <a:gd name="connsiteX769" fmla="*/ 1150362 w 7562362"/>
              <a:gd name="connsiteY769" fmla="*/ 1223687 h 7970928"/>
              <a:gd name="connsiteX770" fmla="*/ 1078722 w 7562362"/>
              <a:gd name="connsiteY770" fmla="*/ 1308831 h 7970928"/>
              <a:gd name="connsiteX771" fmla="*/ 1052883 w 7562362"/>
              <a:gd name="connsiteY771" fmla="*/ 1281819 h 7970928"/>
              <a:gd name="connsiteX772" fmla="*/ 1027048 w 7562362"/>
              <a:gd name="connsiteY772" fmla="*/ 1340540 h 7970928"/>
              <a:gd name="connsiteX773" fmla="*/ 1050535 w 7562362"/>
              <a:gd name="connsiteY773" fmla="*/ 1352285 h 7970928"/>
              <a:gd name="connsiteX774" fmla="*/ 1031744 w 7562362"/>
              <a:gd name="connsiteY774" fmla="*/ 1416878 h 7970928"/>
              <a:gd name="connsiteX775" fmla="*/ 994163 w 7562362"/>
              <a:gd name="connsiteY775" fmla="*/ 1450937 h 7970928"/>
              <a:gd name="connsiteX776" fmla="*/ 1031745 w 7562362"/>
              <a:gd name="connsiteY776" fmla="*/ 1440955 h 7970928"/>
              <a:gd name="connsiteX777" fmla="*/ 988879 w 7562362"/>
              <a:gd name="connsiteY777" fmla="*/ 1492628 h 7970928"/>
              <a:gd name="connsiteX778" fmla="*/ 967151 w 7562362"/>
              <a:gd name="connsiteY778" fmla="*/ 1472076 h 7970928"/>
              <a:gd name="connsiteX779" fmla="*/ 937203 w 7562362"/>
              <a:gd name="connsiteY779" fmla="*/ 1502611 h 7970928"/>
              <a:gd name="connsiteX780" fmla="*/ 802732 w 7562362"/>
              <a:gd name="connsiteY780" fmla="*/ 1668204 h 7970928"/>
              <a:gd name="connsiteX781" fmla="*/ 808606 w 7562362"/>
              <a:gd name="connsiteY781" fmla="*/ 1706373 h 7970928"/>
              <a:gd name="connsiteX782" fmla="*/ 854995 w 7562362"/>
              <a:gd name="connsiteY782" fmla="*/ 1679948 h 7970928"/>
              <a:gd name="connsiteX783" fmla="*/ 835617 w 7562362"/>
              <a:gd name="connsiteY783" fmla="*/ 1674076 h 7970928"/>
              <a:gd name="connsiteX784" fmla="*/ 981832 w 7562362"/>
              <a:gd name="connsiteY784" fmla="*/ 1522576 h 7970928"/>
              <a:gd name="connsiteX785" fmla="*/ 873199 w 7562362"/>
              <a:gd name="connsiteY785" fmla="*/ 1661745 h 7970928"/>
              <a:gd name="connsiteX786" fmla="*/ 942488 w 7562362"/>
              <a:gd name="connsiteY786" fmla="*/ 1603024 h 7970928"/>
              <a:gd name="connsiteX787" fmla="*/ 893751 w 7562362"/>
              <a:gd name="connsiteY787" fmla="*/ 1693454 h 7970928"/>
              <a:gd name="connsiteX788" fmla="*/ 860867 w 7562362"/>
              <a:gd name="connsiteY788" fmla="*/ 1687582 h 7970928"/>
              <a:gd name="connsiteX789" fmla="*/ 845011 w 7562362"/>
              <a:gd name="connsiteY789" fmla="*/ 1729274 h 7970928"/>
              <a:gd name="connsiteX790" fmla="*/ 835029 w 7562362"/>
              <a:gd name="connsiteY790" fmla="*/ 1709896 h 7970928"/>
              <a:gd name="connsiteX791" fmla="*/ 800971 w 7562362"/>
              <a:gd name="connsiteY791" fmla="*/ 1746890 h 7970928"/>
              <a:gd name="connsiteX792" fmla="*/ 786878 w 7562362"/>
              <a:gd name="connsiteY792" fmla="*/ 1822052 h 7970928"/>
              <a:gd name="connsiteX793" fmla="*/ 738727 w 7562362"/>
              <a:gd name="connsiteY793" fmla="*/ 1826750 h 7970928"/>
              <a:gd name="connsiteX794" fmla="*/ 662977 w 7562362"/>
              <a:gd name="connsiteY794" fmla="*/ 1918354 h 7970928"/>
              <a:gd name="connsiteX795" fmla="*/ 610129 w 7562362"/>
              <a:gd name="connsiteY795" fmla="*/ 2005849 h 7970928"/>
              <a:gd name="connsiteX796" fmla="*/ 615413 w 7562362"/>
              <a:gd name="connsiteY796" fmla="*/ 1967680 h 7970928"/>
              <a:gd name="connsiteX797" fmla="*/ 533203 w 7562362"/>
              <a:gd name="connsiteY797" fmla="*/ 2085123 h 7970928"/>
              <a:gd name="connsiteX798" fmla="*/ 549058 w 7562362"/>
              <a:gd name="connsiteY798" fmla="*/ 2126228 h 7970928"/>
              <a:gd name="connsiteX799" fmla="*/ 527331 w 7562362"/>
              <a:gd name="connsiteY799" fmla="*/ 2213723 h 7970928"/>
              <a:gd name="connsiteX800" fmla="*/ 500319 w 7562362"/>
              <a:gd name="connsiteY800" fmla="*/ 2213722 h 7970928"/>
              <a:gd name="connsiteX801" fmla="*/ 462738 w 7562362"/>
              <a:gd name="connsiteY801" fmla="*/ 2280079 h 7970928"/>
              <a:gd name="connsiteX802" fmla="*/ 462738 w 7562362"/>
              <a:gd name="connsiteY802" fmla="*/ 2328230 h 7970928"/>
              <a:gd name="connsiteX803" fmla="*/ 445121 w 7562362"/>
              <a:gd name="connsiteY803" fmla="*/ 2277730 h 7970928"/>
              <a:gd name="connsiteX804" fmla="*/ 475069 w 7562362"/>
              <a:gd name="connsiteY804" fmla="*/ 2226054 h 7970928"/>
              <a:gd name="connsiteX805" fmla="*/ 422808 w 7562362"/>
              <a:gd name="connsiteY805" fmla="*/ 2324120 h 7970928"/>
              <a:gd name="connsiteX806" fmla="*/ 388749 w 7562362"/>
              <a:gd name="connsiteY806" fmla="*/ 2344085 h 7970928"/>
              <a:gd name="connsiteX807" fmla="*/ 365260 w 7562362"/>
              <a:gd name="connsiteY807" fmla="*/ 2431580 h 7970928"/>
              <a:gd name="connsiteX808" fmla="*/ 335901 w 7562362"/>
              <a:gd name="connsiteY808" fmla="*/ 2486191 h 7970928"/>
              <a:gd name="connsiteX809" fmla="*/ 342359 w 7562362"/>
              <a:gd name="connsiteY809" fmla="*/ 2499697 h 7970928"/>
              <a:gd name="connsiteX810" fmla="*/ 293623 w 7562362"/>
              <a:gd name="connsiteY810" fmla="*/ 2578385 h 7970928"/>
              <a:gd name="connsiteX811" fmla="*/ 287749 w 7562362"/>
              <a:gd name="connsiteY811" fmla="*/ 2642390 h 7970928"/>
              <a:gd name="connsiteX812" fmla="*/ 333552 w 7562362"/>
              <a:gd name="connsiteY812" fmla="*/ 2541390 h 7970928"/>
              <a:gd name="connsiteX813" fmla="*/ 386401 w 7562362"/>
              <a:gd name="connsiteY813" fmla="*/ 2512029 h 7970928"/>
              <a:gd name="connsiteX814" fmla="*/ 353517 w 7562362"/>
              <a:gd name="connsiteY814" fmla="*/ 2580733 h 7970928"/>
              <a:gd name="connsiteX815" fmla="*/ 393447 w 7562362"/>
              <a:gd name="connsiteY815" fmla="*/ 2563118 h 7970928"/>
              <a:gd name="connsiteX816" fmla="*/ 412825 w 7562362"/>
              <a:gd name="connsiteY816" fmla="*/ 2516726 h 7970928"/>
              <a:gd name="connsiteX817" fmla="*/ 412825 w 7562362"/>
              <a:gd name="connsiteY817" fmla="*/ 2468574 h 7970928"/>
              <a:gd name="connsiteX818" fmla="*/ 379941 w 7562362"/>
              <a:gd name="connsiteY818" fmla="*/ 2498523 h 7970928"/>
              <a:gd name="connsiteX819" fmla="*/ 406366 w 7562362"/>
              <a:gd name="connsiteY819" fmla="*/ 2445673 h 7970928"/>
              <a:gd name="connsiteX820" fmla="*/ 440424 w 7562362"/>
              <a:gd name="connsiteY820" fmla="*/ 2435690 h 7970928"/>
              <a:gd name="connsiteX821" fmla="*/ 469198 w 7562362"/>
              <a:gd name="connsiteY821" fmla="*/ 2376970 h 7970928"/>
              <a:gd name="connsiteX822" fmla="*/ 474482 w 7562362"/>
              <a:gd name="connsiteY822" fmla="*/ 2409266 h 7970928"/>
              <a:gd name="connsiteX823" fmla="*/ 538488 w 7562362"/>
              <a:gd name="connsiteY823" fmla="*/ 2310614 h 7970928"/>
              <a:gd name="connsiteX824" fmla="*/ 623046 w 7562362"/>
              <a:gd name="connsiteY824" fmla="*/ 2236624 h 7970928"/>
              <a:gd name="connsiteX825" fmla="*/ 643599 w 7562362"/>
              <a:gd name="connsiteY825" fmla="*/ 2151478 h 7970928"/>
              <a:gd name="connsiteX826" fmla="*/ 647709 w 7562362"/>
              <a:gd name="connsiteY826" fmla="*/ 2183188 h 7970928"/>
              <a:gd name="connsiteX827" fmla="*/ 715239 w 7562362"/>
              <a:gd name="connsiteY827" fmla="*/ 2099802 h 7970928"/>
              <a:gd name="connsiteX828" fmla="*/ 694687 w 7562362"/>
              <a:gd name="connsiteY828" fmla="*/ 2105676 h 7970928"/>
              <a:gd name="connsiteX829" fmla="*/ 708780 w 7562362"/>
              <a:gd name="connsiteY829" fmla="*/ 2046954 h 7970928"/>
              <a:gd name="connsiteX830" fmla="*/ 738140 w 7562362"/>
              <a:gd name="connsiteY830" fmla="*/ 2026989 h 7970928"/>
              <a:gd name="connsiteX831" fmla="*/ 741076 w 7562362"/>
              <a:gd name="connsiteY831" fmla="*/ 2059286 h 7970928"/>
              <a:gd name="connsiteX832" fmla="*/ 827396 w 7562362"/>
              <a:gd name="connsiteY832" fmla="*/ 1960046 h 7970928"/>
              <a:gd name="connsiteX833" fmla="*/ 869674 w 7562362"/>
              <a:gd name="connsiteY833" fmla="*/ 1869029 h 7970928"/>
              <a:gd name="connsiteX834" fmla="*/ 913129 w 7562362"/>
              <a:gd name="connsiteY834" fmla="*/ 1850826 h 7970928"/>
              <a:gd name="connsiteX835" fmla="*/ 854407 w 7562362"/>
              <a:gd name="connsiteY835" fmla="*/ 1918942 h 7970928"/>
              <a:gd name="connsiteX836" fmla="*/ 762802 w 7562362"/>
              <a:gd name="connsiteY836" fmla="*/ 2044605 h 7970928"/>
              <a:gd name="connsiteX837" fmla="*/ 769262 w 7562362"/>
              <a:gd name="connsiteY837" fmla="*/ 2099216 h 7970928"/>
              <a:gd name="connsiteX838" fmla="*/ 856169 w 7562362"/>
              <a:gd name="connsiteY838" fmla="*/ 1961808 h 7970928"/>
              <a:gd name="connsiteX839" fmla="*/ 926634 w 7562362"/>
              <a:gd name="connsiteY839" fmla="*/ 1822052 h 7970928"/>
              <a:gd name="connsiteX840" fmla="*/ 1025286 w 7562362"/>
              <a:gd name="connsiteY840" fmla="*/ 1704611 h 7970928"/>
              <a:gd name="connsiteX841" fmla="*/ 1004733 w 7562362"/>
              <a:gd name="connsiteY841" fmla="*/ 1704611 h 7970928"/>
              <a:gd name="connsiteX842" fmla="*/ 1017064 w 7562362"/>
              <a:gd name="connsiteY842" fmla="*/ 1650000 h 7970928"/>
              <a:gd name="connsiteX843" fmla="*/ 1052296 w 7562362"/>
              <a:gd name="connsiteY843" fmla="*/ 1615942 h 7970928"/>
              <a:gd name="connsiteX844" fmla="*/ 1021762 w 7562362"/>
              <a:gd name="connsiteY844" fmla="*/ 1687582 h 7970928"/>
              <a:gd name="connsiteX845" fmla="*/ 1080483 w 7562362"/>
              <a:gd name="connsiteY845" fmla="*/ 1641192 h 7970928"/>
              <a:gd name="connsiteX846" fmla="*/ 1089292 w 7562362"/>
              <a:gd name="connsiteY846" fmla="*/ 1604785 h 7970928"/>
              <a:gd name="connsiteX847" fmla="*/ 1115716 w 7562362"/>
              <a:gd name="connsiteY847" fmla="*/ 1580122 h 7970928"/>
              <a:gd name="connsiteX848" fmla="*/ 1119826 w 7562362"/>
              <a:gd name="connsiteY848" fmla="*/ 1617117 h 7970928"/>
              <a:gd name="connsiteX849" fmla="*/ 1165042 w 7562362"/>
              <a:gd name="connsiteY849" fmla="*/ 1526099 h 7970928"/>
              <a:gd name="connsiteX850" fmla="*/ 1146839 w 7562362"/>
              <a:gd name="connsiteY850" fmla="*/ 1519052 h 7970928"/>
              <a:gd name="connsiteX851" fmla="*/ 1172675 w 7562362"/>
              <a:gd name="connsiteY851" fmla="*/ 1476186 h 7970928"/>
              <a:gd name="connsiteX852" fmla="*/ 1223175 w 7562362"/>
              <a:gd name="connsiteY852" fmla="*/ 1469141 h 7970928"/>
              <a:gd name="connsiteX853" fmla="*/ 1303035 w 7562362"/>
              <a:gd name="connsiteY853" fmla="*/ 1410419 h 7970928"/>
              <a:gd name="connsiteX854" fmla="*/ 1207907 w 7562362"/>
              <a:gd name="connsiteY854" fmla="*/ 1543128 h 7970928"/>
              <a:gd name="connsiteX855" fmla="*/ 1110431 w 7562362"/>
              <a:gd name="connsiteY855" fmla="*/ 1650588 h 7970928"/>
              <a:gd name="connsiteX856" fmla="*/ 1172088 w 7562362"/>
              <a:gd name="connsiteY856" fmla="*/ 1598326 h 7970928"/>
              <a:gd name="connsiteX857" fmla="*/ 1148012 w 7562362"/>
              <a:gd name="connsiteY857" fmla="*/ 1663506 h 7970928"/>
              <a:gd name="connsiteX858" fmla="*/ 1081658 w 7562362"/>
              <a:gd name="connsiteY858" fmla="*/ 1689931 h 7970928"/>
              <a:gd name="connsiteX859" fmla="*/ 1107495 w 7562362"/>
              <a:gd name="connsiteY859" fmla="*/ 1723401 h 7970928"/>
              <a:gd name="connsiteX860" fmla="*/ 1090466 w 7562362"/>
              <a:gd name="connsiteY860" fmla="*/ 1741605 h 7970928"/>
              <a:gd name="connsiteX861" fmla="*/ 1083418 w 7562362"/>
              <a:gd name="connsiteY861" fmla="*/ 1741605 h 7970928"/>
              <a:gd name="connsiteX862" fmla="*/ 1061693 w 7562362"/>
              <a:gd name="connsiteY862" fmla="*/ 1746303 h 7970928"/>
              <a:gd name="connsiteX863" fmla="*/ 1042315 w 7562362"/>
              <a:gd name="connsiteY863" fmla="*/ 1805023 h 7970928"/>
              <a:gd name="connsiteX864" fmla="*/ 1006495 w 7562362"/>
              <a:gd name="connsiteY864" fmla="*/ 1816767 h 7970928"/>
              <a:gd name="connsiteX865" fmla="*/ 971849 w 7562362"/>
              <a:gd name="connsiteY865" fmla="*/ 1861395 h 7970928"/>
              <a:gd name="connsiteX866" fmla="*/ 920763 w 7562362"/>
              <a:gd name="connsiteY866" fmla="*/ 1964157 h 7970928"/>
              <a:gd name="connsiteX867" fmla="*/ 895512 w 7562362"/>
              <a:gd name="connsiteY867" fmla="*/ 1954761 h 7970928"/>
              <a:gd name="connsiteX868" fmla="*/ 939553 w 7562362"/>
              <a:gd name="connsiteY868" fmla="*/ 1855523 h 7970928"/>
              <a:gd name="connsiteX869" fmla="*/ 914890 w 7562362"/>
              <a:gd name="connsiteY869" fmla="*/ 1918942 h 7970928"/>
              <a:gd name="connsiteX870" fmla="*/ 893751 w 7562362"/>
              <a:gd name="connsiteY870" fmla="*/ 1923052 h 7970928"/>
              <a:gd name="connsiteX871" fmla="*/ 857343 w 7562362"/>
              <a:gd name="connsiteY871" fmla="*/ 1986471 h 7970928"/>
              <a:gd name="connsiteX872" fmla="*/ 869087 w 7562362"/>
              <a:gd name="connsiteY872" fmla="*/ 2045192 h 7970928"/>
              <a:gd name="connsiteX873" fmla="*/ 859692 w 7562362"/>
              <a:gd name="connsiteY873" fmla="*/ 2068093 h 7970928"/>
              <a:gd name="connsiteX874" fmla="*/ 835617 w 7562362"/>
              <a:gd name="connsiteY874" fmla="*/ 2050477 h 7970928"/>
              <a:gd name="connsiteX875" fmla="*/ 789814 w 7562362"/>
              <a:gd name="connsiteY875" fmla="*/ 2097456 h 7970928"/>
              <a:gd name="connsiteX876" fmla="*/ 802145 w 7562362"/>
              <a:gd name="connsiteY876" fmla="*/ 2106263 h 7970928"/>
              <a:gd name="connsiteX877" fmla="*/ 736378 w 7562362"/>
              <a:gd name="connsiteY877" fmla="*/ 2237211 h 7970928"/>
              <a:gd name="connsiteX878" fmla="*/ 674721 w 7562362"/>
              <a:gd name="connsiteY878" fmla="*/ 2339387 h 7970928"/>
              <a:gd name="connsiteX879" fmla="*/ 616001 w 7562362"/>
              <a:gd name="connsiteY879" fmla="*/ 2428057 h 7970928"/>
              <a:gd name="connsiteX880" fmla="*/ 587814 w 7562362"/>
              <a:gd name="connsiteY880" fmla="*/ 2505570 h 7970928"/>
              <a:gd name="connsiteX881" fmla="*/ 607192 w 7562362"/>
              <a:gd name="connsiteY881" fmla="*/ 2543739 h 7970928"/>
              <a:gd name="connsiteX882" fmla="*/ 660629 w 7562362"/>
              <a:gd name="connsiteY882" fmla="*/ 2500285 h 7970928"/>
              <a:gd name="connsiteX883" fmla="*/ 648297 w 7562362"/>
              <a:gd name="connsiteY883" fmla="*/ 2456242 h 7970928"/>
              <a:gd name="connsiteX884" fmla="*/ 684117 w 7562362"/>
              <a:gd name="connsiteY884" fmla="*/ 2355829 h 7970928"/>
              <a:gd name="connsiteX885" fmla="*/ 702319 w 7562362"/>
              <a:gd name="connsiteY885" fmla="*/ 2414551 h 7970928"/>
              <a:gd name="connsiteX886" fmla="*/ 749884 w 7562362"/>
              <a:gd name="connsiteY886" fmla="*/ 2359940 h 7970928"/>
              <a:gd name="connsiteX887" fmla="*/ 832093 w 7562362"/>
              <a:gd name="connsiteY887" fmla="*/ 2223706 h 7970928"/>
              <a:gd name="connsiteX888" fmla="*/ 799210 w 7562362"/>
              <a:gd name="connsiteY888" fmla="*/ 2315899 h 7970928"/>
              <a:gd name="connsiteX889" fmla="*/ 839140 w 7562362"/>
              <a:gd name="connsiteY889" fmla="*/ 2269510 h 7970928"/>
              <a:gd name="connsiteX890" fmla="*/ 834443 w 7562362"/>
              <a:gd name="connsiteY890" fmla="*/ 2279491 h 7970928"/>
              <a:gd name="connsiteX891" fmla="*/ 823872 w 7562362"/>
              <a:gd name="connsiteY891" fmla="*/ 2455655 h 7970928"/>
              <a:gd name="connsiteX892" fmla="*/ 833269 w 7562362"/>
              <a:gd name="connsiteY892" fmla="*/ 2547849 h 7970928"/>
              <a:gd name="connsiteX893" fmla="*/ 774547 w 7562362"/>
              <a:gd name="connsiteY893" fmla="*/ 2674100 h 7970928"/>
              <a:gd name="connsiteX894" fmla="*/ 762803 w 7562362"/>
              <a:gd name="connsiteY894" fmla="*/ 2684669 h 7970928"/>
              <a:gd name="connsiteX895" fmla="*/ 685878 w 7562362"/>
              <a:gd name="connsiteY895" fmla="*/ 2751612 h 7970928"/>
              <a:gd name="connsiteX896" fmla="*/ 627158 w 7562362"/>
              <a:gd name="connsiteY896" fmla="*/ 2817381 h 7970928"/>
              <a:gd name="connsiteX897" fmla="*/ 579005 w 7562362"/>
              <a:gd name="connsiteY897" fmla="*/ 2850852 h 7970928"/>
              <a:gd name="connsiteX898" fmla="*/ 598384 w 7562362"/>
              <a:gd name="connsiteY898" fmla="*/ 2924841 h 7970928"/>
              <a:gd name="connsiteX899" fmla="*/ 601321 w 7562362"/>
              <a:gd name="connsiteY899" fmla="*/ 2968882 h 7970928"/>
              <a:gd name="connsiteX900" fmla="*/ 619524 w 7562362"/>
              <a:gd name="connsiteY900" fmla="*/ 3018207 h 7970928"/>
              <a:gd name="connsiteX901" fmla="*/ 644773 w 7562362"/>
              <a:gd name="connsiteY901" fmla="*/ 3035824 h 7970928"/>
              <a:gd name="connsiteX902" fmla="*/ 661802 w 7562362"/>
              <a:gd name="connsiteY902" fmla="*/ 3071643 h 7970928"/>
              <a:gd name="connsiteX903" fmla="*/ 587227 w 7562362"/>
              <a:gd name="connsiteY903" fmla="*/ 3237826 h 7970928"/>
              <a:gd name="connsiteX904" fmla="*/ 545535 w 7562362"/>
              <a:gd name="connsiteY904" fmla="*/ 3351746 h 7970928"/>
              <a:gd name="connsiteX905" fmla="*/ 489750 w 7562362"/>
              <a:gd name="connsiteY905" fmla="*/ 3507357 h 7970928"/>
              <a:gd name="connsiteX906" fmla="*/ 460389 w 7562362"/>
              <a:gd name="connsiteY906" fmla="*/ 3560795 h 7970928"/>
              <a:gd name="connsiteX907" fmla="*/ 385813 w 7562362"/>
              <a:gd name="connsiteY907" fmla="*/ 3761033 h 7970928"/>
              <a:gd name="connsiteX908" fmla="*/ 435003 w 7562362"/>
              <a:gd name="connsiteY908" fmla="*/ 3850552 h 7970928"/>
              <a:gd name="connsiteX909" fmla="*/ 444534 w 7562362"/>
              <a:gd name="connsiteY909" fmla="*/ 3852637 h 7970928"/>
              <a:gd name="connsiteX910" fmla="*/ 469197 w 7562362"/>
              <a:gd name="connsiteY910" fmla="*/ 3864944 h 7970928"/>
              <a:gd name="connsiteX911" fmla="*/ 478460 w 7562362"/>
              <a:gd name="connsiteY911" fmla="*/ 3829623 h 7970928"/>
              <a:gd name="connsiteX912" fmla="*/ 474482 w 7562362"/>
              <a:gd name="connsiteY912" fmla="*/ 3824451 h 7970928"/>
              <a:gd name="connsiteX913" fmla="*/ 449819 w 7562362"/>
              <a:gd name="connsiteY913" fmla="*/ 3721103 h 7970928"/>
              <a:gd name="connsiteX914" fmla="*/ 472133 w 7562362"/>
              <a:gd name="connsiteY914" fmla="*/ 3684696 h 7970928"/>
              <a:gd name="connsiteX915" fmla="*/ 527918 w 7562362"/>
              <a:gd name="connsiteY915" fmla="*/ 3660033 h 7970928"/>
              <a:gd name="connsiteX916" fmla="*/ 544947 w 7562362"/>
              <a:gd name="connsiteY916" fmla="*/ 3711120 h 7970928"/>
              <a:gd name="connsiteX917" fmla="*/ 517349 w 7562362"/>
              <a:gd name="connsiteY917" fmla="*/ 3926601 h 7970928"/>
              <a:gd name="connsiteX918" fmla="*/ 522634 w 7562362"/>
              <a:gd name="connsiteY918" fmla="*/ 3958311 h 7970928"/>
              <a:gd name="connsiteX919" fmla="*/ 513825 w 7562362"/>
              <a:gd name="connsiteY919" fmla="*/ 4101002 h 7970928"/>
              <a:gd name="connsiteX920" fmla="*/ 475069 w 7562362"/>
              <a:gd name="connsiteY920" fmla="*/ 4184386 h 7970928"/>
              <a:gd name="connsiteX921" fmla="*/ 428093 w 7562362"/>
              <a:gd name="connsiteY921" fmla="*/ 4331189 h 7970928"/>
              <a:gd name="connsiteX922" fmla="*/ 465675 w 7562362"/>
              <a:gd name="connsiteY922" fmla="*/ 4412812 h 7970928"/>
              <a:gd name="connsiteX923" fmla="*/ 500906 w 7562362"/>
              <a:gd name="connsiteY923" fmla="*/ 4441584 h 7970928"/>
              <a:gd name="connsiteX924" fmla="*/ 524394 w 7562362"/>
              <a:gd name="connsiteY924" fmla="*/ 4422206 h 7970928"/>
              <a:gd name="connsiteX925" fmla="*/ 573134 w 7562362"/>
              <a:gd name="connsiteY925" fmla="*/ 4386386 h 7970928"/>
              <a:gd name="connsiteX926" fmla="*/ 606017 w 7562362"/>
              <a:gd name="connsiteY926" fmla="*/ 4411049 h 7970928"/>
              <a:gd name="connsiteX927" fmla="*/ 598971 w 7562362"/>
              <a:gd name="connsiteY927" fmla="*/ 4440409 h 7970928"/>
              <a:gd name="connsiteX928" fmla="*/ 612478 w 7562362"/>
              <a:gd name="connsiteY928" fmla="*/ 4481515 h 7970928"/>
              <a:gd name="connsiteX929" fmla="*/ 636552 w 7562362"/>
              <a:gd name="connsiteY929" fmla="*/ 4527317 h 7970928"/>
              <a:gd name="connsiteX930" fmla="*/ 608366 w 7562362"/>
              <a:gd name="connsiteY930" fmla="*/ 4582515 h 7970928"/>
              <a:gd name="connsiteX931" fmla="*/ 577244 w 7562362"/>
              <a:gd name="connsiteY931" fmla="*/ 4716399 h 7970928"/>
              <a:gd name="connsiteX932" fmla="*/ 635965 w 7562362"/>
              <a:gd name="connsiteY932" fmla="*/ 4752806 h 7970928"/>
              <a:gd name="connsiteX933" fmla="*/ 704668 w 7562362"/>
              <a:gd name="connsiteY933" fmla="*/ 4715812 h 7970928"/>
              <a:gd name="connsiteX934" fmla="*/ 752233 w 7562362"/>
              <a:gd name="connsiteY934" fmla="*/ 4735777 h 7970928"/>
              <a:gd name="connsiteX935" fmla="*/ 766325 w 7562362"/>
              <a:gd name="connsiteY935" fmla="*/ 4760439 h 7970928"/>
              <a:gd name="connsiteX936" fmla="*/ 769849 w 7562362"/>
              <a:gd name="connsiteY936" fmla="*/ 4782754 h 7970928"/>
              <a:gd name="connsiteX937" fmla="*/ 762217 w 7562362"/>
              <a:gd name="connsiteY937" fmla="*/ 4808592 h 7970928"/>
              <a:gd name="connsiteX938" fmla="*/ 726983 w 7562362"/>
              <a:gd name="connsiteY938" fmla="*/ 4910179 h 7970928"/>
              <a:gd name="connsiteX939" fmla="*/ 635965 w 7562362"/>
              <a:gd name="connsiteY939" fmla="*/ 5008242 h 7970928"/>
              <a:gd name="connsiteX940" fmla="*/ 610716 w 7562362"/>
              <a:gd name="connsiteY940" fmla="*/ 5019987 h 7970928"/>
              <a:gd name="connsiteX941" fmla="*/ 610716 w 7562362"/>
              <a:gd name="connsiteY941" fmla="*/ 5125098 h 7970928"/>
              <a:gd name="connsiteX942" fmla="*/ 630093 w 7562362"/>
              <a:gd name="connsiteY942" fmla="*/ 5137429 h 7970928"/>
              <a:gd name="connsiteX943" fmla="*/ 637140 w 7562362"/>
              <a:gd name="connsiteY943" fmla="*/ 5132144 h 7970928"/>
              <a:gd name="connsiteX944" fmla="*/ 640076 w 7562362"/>
              <a:gd name="connsiteY944" fmla="*/ 5201434 h 7970928"/>
              <a:gd name="connsiteX945" fmla="*/ 623046 w 7562362"/>
              <a:gd name="connsiteY945" fmla="*/ 5217290 h 7970928"/>
              <a:gd name="connsiteX946" fmla="*/ 613651 w 7562362"/>
              <a:gd name="connsiteY946" fmla="*/ 5259568 h 7970928"/>
              <a:gd name="connsiteX947" fmla="*/ 637727 w 7562362"/>
              <a:gd name="connsiteY947" fmla="*/ 5274249 h 7970928"/>
              <a:gd name="connsiteX948" fmla="*/ 645948 w 7562362"/>
              <a:gd name="connsiteY948" fmla="*/ 5274249 h 7970928"/>
              <a:gd name="connsiteX949" fmla="*/ 658866 w 7562362"/>
              <a:gd name="connsiteY949" fmla="*/ 5380534 h 7970928"/>
              <a:gd name="connsiteX950" fmla="*/ 677070 w 7562362"/>
              <a:gd name="connsiteY950" fmla="*/ 5392278 h 7970928"/>
              <a:gd name="connsiteX951" fmla="*/ 694686 w 7562362"/>
              <a:gd name="connsiteY951" fmla="*/ 5483295 h 7970928"/>
              <a:gd name="connsiteX952" fmla="*/ 681768 w 7562362"/>
              <a:gd name="connsiteY952" fmla="*/ 5493279 h 7970928"/>
              <a:gd name="connsiteX953" fmla="*/ 662977 w 7562362"/>
              <a:gd name="connsiteY953" fmla="*/ 5473900 h 7970928"/>
              <a:gd name="connsiteX954" fmla="*/ 665914 w 7562362"/>
              <a:gd name="connsiteY954" fmla="*/ 5497389 h 7970928"/>
              <a:gd name="connsiteX955" fmla="*/ 654757 w 7562362"/>
              <a:gd name="connsiteY955" fmla="*/ 5497389 h 7970928"/>
              <a:gd name="connsiteX956" fmla="*/ 604256 w 7562362"/>
              <a:gd name="connsiteY956" fmla="*/ 5544366 h 7970928"/>
              <a:gd name="connsiteX957" fmla="*/ 580767 w 7562362"/>
              <a:gd name="connsiteY957" fmla="*/ 5559633 h 7970928"/>
              <a:gd name="connsiteX958" fmla="*/ 613065 w 7562362"/>
              <a:gd name="connsiteY958" fmla="*/ 5608372 h 7970928"/>
              <a:gd name="connsiteX959" fmla="*/ 680006 w 7562362"/>
              <a:gd name="connsiteY959" fmla="*/ 5645954 h 7970928"/>
              <a:gd name="connsiteX960" fmla="*/ 688814 w 7562362"/>
              <a:gd name="connsiteY960" fmla="*/ 5692342 h 7970928"/>
              <a:gd name="connsiteX961" fmla="*/ 681768 w 7562362"/>
              <a:gd name="connsiteY961" fmla="*/ 5684122 h 7970928"/>
              <a:gd name="connsiteX962" fmla="*/ 684704 w 7562362"/>
              <a:gd name="connsiteY962" fmla="*/ 5699976 h 7970928"/>
              <a:gd name="connsiteX963" fmla="*/ 678832 w 7562362"/>
              <a:gd name="connsiteY963" fmla="*/ 5754587 h 7970928"/>
              <a:gd name="connsiteX964" fmla="*/ 694100 w 7562362"/>
              <a:gd name="connsiteY964" fmla="*/ 5774552 h 7970928"/>
              <a:gd name="connsiteX965" fmla="*/ 704081 w 7562362"/>
              <a:gd name="connsiteY965" fmla="*/ 5762221 h 7970928"/>
              <a:gd name="connsiteX966" fmla="*/ 708780 w 7562362"/>
              <a:gd name="connsiteY966" fmla="*/ 5747541 h 7970928"/>
              <a:gd name="connsiteX967" fmla="*/ 728745 w 7562362"/>
              <a:gd name="connsiteY967" fmla="*/ 5768093 h 7970928"/>
              <a:gd name="connsiteX968" fmla="*/ 718762 w 7562362"/>
              <a:gd name="connsiteY968" fmla="*/ 5795692 h 7970928"/>
              <a:gd name="connsiteX969" fmla="*/ 786878 w 7562362"/>
              <a:gd name="connsiteY969" fmla="*/ 5938384 h 7970928"/>
              <a:gd name="connsiteX970" fmla="*/ 813890 w 7562362"/>
              <a:gd name="connsiteY970" fmla="*/ 5931925 h 7970928"/>
              <a:gd name="connsiteX971" fmla="*/ 824460 w 7562362"/>
              <a:gd name="connsiteY971" fmla="*/ 5937210 h 7970928"/>
              <a:gd name="connsiteX972" fmla="*/ 847360 w 7562362"/>
              <a:gd name="connsiteY972" fmla="*/ 5965983 h 7970928"/>
              <a:gd name="connsiteX973" fmla="*/ 842663 w 7562362"/>
              <a:gd name="connsiteY973" fmla="*/ 5976552 h 7970928"/>
              <a:gd name="connsiteX974" fmla="*/ 806843 w 7562362"/>
              <a:gd name="connsiteY974" fmla="*/ 5991820 h 7970928"/>
              <a:gd name="connsiteX975" fmla="*/ 685291 w 7562362"/>
              <a:gd name="connsiteY975" fmla="*/ 5874377 h 7970928"/>
              <a:gd name="connsiteX976" fmla="*/ 619523 w 7562362"/>
              <a:gd name="connsiteY976" fmla="*/ 5740494 h 7970928"/>
              <a:gd name="connsiteX977" fmla="*/ 573134 w 7562362"/>
              <a:gd name="connsiteY977" fmla="*/ 5600738 h 7970928"/>
              <a:gd name="connsiteX978" fmla="*/ 528505 w 7562362"/>
              <a:gd name="connsiteY978" fmla="*/ 5520878 h 7970928"/>
              <a:gd name="connsiteX979" fmla="*/ 556105 w 7562362"/>
              <a:gd name="connsiteY979" fmla="*/ 5571965 h 7970928"/>
              <a:gd name="connsiteX980" fmla="*/ 497384 w 7562362"/>
              <a:gd name="connsiteY980" fmla="*/ 5454523 h 7970928"/>
              <a:gd name="connsiteX981" fmla="*/ 509127 w 7562362"/>
              <a:gd name="connsiteY981" fmla="*/ 5427510 h 7970928"/>
              <a:gd name="connsiteX982" fmla="*/ 442773 w 7562362"/>
              <a:gd name="connsiteY982" fmla="*/ 5260743 h 7970928"/>
              <a:gd name="connsiteX983" fmla="*/ 384052 w 7562362"/>
              <a:gd name="connsiteY983" fmla="*/ 5098673 h 7970928"/>
              <a:gd name="connsiteX984" fmla="*/ 392860 w 7562362"/>
              <a:gd name="connsiteY984" fmla="*/ 5178534 h 7970928"/>
              <a:gd name="connsiteX985" fmla="*/ 341186 w 7562362"/>
              <a:gd name="connsiteY985" fmla="*/ 5055806 h 7970928"/>
              <a:gd name="connsiteX986" fmla="*/ 319458 w 7562362"/>
              <a:gd name="connsiteY986" fmla="*/ 4893737 h 7970928"/>
              <a:gd name="connsiteX987" fmla="*/ 216094 w 7562362"/>
              <a:gd name="connsiteY987" fmla="*/ 4578404 h 7970928"/>
              <a:gd name="connsiteX988" fmla="*/ 194368 w 7562362"/>
              <a:gd name="connsiteY988" fmla="*/ 4446282 h 7970928"/>
              <a:gd name="connsiteX989" fmla="*/ 221966 w 7562362"/>
              <a:gd name="connsiteY989" fmla="*/ 4472120 h 7970928"/>
              <a:gd name="connsiteX990" fmla="*/ 193780 w 7562362"/>
              <a:gd name="connsiteY990" fmla="*/ 4369945 h 7970928"/>
              <a:gd name="connsiteX991" fmla="*/ 252501 w 7562362"/>
              <a:gd name="connsiteY991" fmla="*/ 4311224 h 7970928"/>
              <a:gd name="connsiteX992" fmla="*/ 293623 w 7562362"/>
              <a:gd name="connsiteY992" fmla="*/ 4211398 h 7970928"/>
              <a:gd name="connsiteX993" fmla="*/ 332378 w 7562362"/>
              <a:gd name="connsiteY993" fmla="*/ 4190258 h 7970928"/>
              <a:gd name="connsiteX994" fmla="*/ 338250 w 7562362"/>
              <a:gd name="connsiteY994" fmla="*/ 4169118 h 7970928"/>
              <a:gd name="connsiteX995" fmla="*/ 256025 w 7562362"/>
              <a:gd name="connsiteY995" fmla="*/ 4128601 h 7970928"/>
              <a:gd name="connsiteX996" fmla="*/ 237820 w 7562362"/>
              <a:gd name="connsiteY996" fmla="*/ 4069880 h 7970928"/>
              <a:gd name="connsiteX997" fmla="*/ 283639 w 7562362"/>
              <a:gd name="connsiteY997" fmla="*/ 4008223 h 7970928"/>
              <a:gd name="connsiteX998" fmla="*/ 237234 w 7562362"/>
              <a:gd name="connsiteY998" fmla="*/ 3932473 h 7970928"/>
              <a:gd name="connsiteX999" fmla="*/ 225490 w 7562362"/>
              <a:gd name="connsiteY999" fmla="*/ 3908397 h 7970928"/>
              <a:gd name="connsiteX1000" fmla="*/ 196716 w 7562362"/>
              <a:gd name="connsiteY1000" fmla="*/ 3935408 h 7970928"/>
              <a:gd name="connsiteX1001" fmla="*/ 182624 w 7562362"/>
              <a:gd name="connsiteY1001" fmla="*/ 4088671 h 7970928"/>
              <a:gd name="connsiteX1002" fmla="*/ 165595 w 7562362"/>
              <a:gd name="connsiteY1002" fmla="*/ 4303590 h 7970928"/>
              <a:gd name="connsiteX1003" fmla="*/ 91605 w 7562362"/>
              <a:gd name="connsiteY1003" fmla="*/ 4195543 h 7970928"/>
              <a:gd name="connsiteX1004" fmla="*/ 50500 w 7562362"/>
              <a:gd name="connsiteY1004" fmla="*/ 4267770 h 7970928"/>
              <a:gd name="connsiteX1005" fmla="*/ 0 w 7562362"/>
              <a:gd name="connsiteY1005" fmla="*/ 4476817 h 7970928"/>
              <a:gd name="connsiteX1006" fmla="*/ 42867 w 7562362"/>
              <a:gd name="connsiteY1006" fmla="*/ 4581340 h 7970928"/>
              <a:gd name="connsiteX1007" fmla="*/ 33472 w 7562362"/>
              <a:gd name="connsiteY1007" fmla="*/ 4546695 h 7970928"/>
              <a:gd name="connsiteX1008" fmla="*/ 54023 w 7562362"/>
              <a:gd name="connsiteY1008" fmla="*/ 4572532 h 7970928"/>
              <a:gd name="connsiteX1009" fmla="*/ 42867 w 7562362"/>
              <a:gd name="connsiteY1009" fmla="*/ 4640648 h 7970928"/>
              <a:gd name="connsiteX1010" fmla="*/ 15857 w 7562362"/>
              <a:gd name="connsiteY1010" fmla="*/ 4631841 h 7970928"/>
              <a:gd name="connsiteX1011" fmla="*/ 30537 w 7562362"/>
              <a:gd name="connsiteY1011" fmla="*/ 4674707 h 7970928"/>
              <a:gd name="connsiteX1012" fmla="*/ 74576 w 7562362"/>
              <a:gd name="connsiteY1012" fmla="*/ 4930144 h 7970928"/>
              <a:gd name="connsiteX1013" fmla="*/ 170291 w 7562362"/>
              <a:gd name="connsiteY1013" fmla="*/ 5212004 h 7970928"/>
              <a:gd name="connsiteX1014" fmla="*/ 166182 w 7562362"/>
              <a:gd name="connsiteY1014" fmla="*/ 5229621 h 7970928"/>
              <a:gd name="connsiteX1015" fmla="*/ 58722 w 7562362"/>
              <a:gd name="connsiteY1015" fmla="*/ 5059917 h 7970928"/>
              <a:gd name="connsiteX1016" fmla="*/ 52263 w 7562362"/>
              <a:gd name="connsiteY1016" fmla="*/ 5112179 h 7970928"/>
              <a:gd name="connsiteX1017" fmla="*/ 196129 w 7562362"/>
              <a:gd name="connsiteY1017" fmla="*/ 5474487 h 7970928"/>
              <a:gd name="connsiteX1018" fmla="*/ 187320 w 7562362"/>
              <a:gd name="connsiteY1018" fmla="*/ 5484470 h 7970928"/>
              <a:gd name="connsiteX1019" fmla="*/ 105698 w 7562362"/>
              <a:gd name="connsiteY1019" fmla="*/ 5341191 h 7970928"/>
              <a:gd name="connsiteX1020" fmla="*/ 115681 w 7562362"/>
              <a:gd name="connsiteY1020" fmla="*/ 5409307 h 7970928"/>
              <a:gd name="connsiteX1021" fmla="*/ 137996 w 7562362"/>
              <a:gd name="connsiteY1021" fmla="*/ 5449824 h 7970928"/>
              <a:gd name="connsiteX1022" fmla="*/ 167355 w 7562362"/>
              <a:gd name="connsiteY1022" fmla="*/ 5445127 h 7970928"/>
              <a:gd name="connsiteX1023" fmla="*/ 240757 w 7562362"/>
              <a:gd name="connsiteY1023" fmla="*/ 5570790 h 7970928"/>
              <a:gd name="connsiteX1024" fmla="*/ 240757 w 7562362"/>
              <a:gd name="connsiteY1024" fmla="*/ 5613656 h 7970928"/>
              <a:gd name="connsiteX1025" fmla="*/ 213746 w 7562362"/>
              <a:gd name="connsiteY1025" fmla="*/ 5601913 h 7970928"/>
              <a:gd name="connsiteX1026" fmla="*/ 266006 w 7562362"/>
              <a:gd name="connsiteY1026" fmla="*/ 5643604 h 7970928"/>
              <a:gd name="connsiteX1027" fmla="*/ 253088 w 7562362"/>
              <a:gd name="connsiteY1027" fmla="*/ 5689993 h 7970928"/>
              <a:gd name="connsiteX1028" fmla="*/ 298906 w 7562362"/>
              <a:gd name="connsiteY1028" fmla="*/ 5722878 h 7970928"/>
              <a:gd name="connsiteX1029" fmla="*/ 289511 w 7562362"/>
              <a:gd name="connsiteY1029" fmla="*/ 5742843 h 7970928"/>
              <a:gd name="connsiteX1030" fmla="*/ 322982 w 7562362"/>
              <a:gd name="connsiteY1030" fmla="*/ 5769854 h 7970928"/>
              <a:gd name="connsiteX1031" fmla="*/ 318872 w 7562362"/>
              <a:gd name="connsiteY1031" fmla="*/ 5823291 h 7970928"/>
              <a:gd name="connsiteX1032" fmla="*/ 279529 w 7562362"/>
              <a:gd name="connsiteY1032" fmla="*/ 5771616 h 7970928"/>
              <a:gd name="connsiteX1033" fmla="*/ 332378 w 7562362"/>
              <a:gd name="connsiteY1033" fmla="*/ 5830337 h 7970928"/>
              <a:gd name="connsiteX1034" fmla="*/ 422808 w 7562362"/>
              <a:gd name="connsiteY1034" fmla="*/ 5963634 h 7970928"/>
              <a:gd name="connsiteX1035" fmla="*/ 401081 w 7562362"/>
              <a:gd name="connsiteY1035" fmla="*/ 5988297 h 7970928"/>
              <a:gd name="connsiteX1036" fmla="*/ 348819 w 7562362"/>
              <a:gd name="connsiteY1036" fmla="*/ 5896692 h 7970928"/>
              <a:gd name="connsiteX1037" fmla="*/ 305953 w 7562362"/>
              <a:gd name="connsiteY1037" fmla="*/ 5909023 h 7970928"/>
              <a:gd name="connsiteX1038" fmla="*/ 331790 w 7562362"/>
              <a:gd name="connsiteY1038" fmla="*/ 5946018 h 7970928"/>
              <a:gd name="connsiteX1039" fmla="*/ 331789 w 7562362"/>
              <a:gd name="connsiteY1039" fmla="*/ 6000628 h 7970928"/>
              <a:gd name="connsiteX1040" fmla="*/ 411063 w 7562362"/>
              <a:gd name="connsiteY1040" fmla="*/ 6135687 h 7970928"/>
              <a:gd name="connsiteX1041" fmla="*/ 384053 w 7562362"/>
              <a:gd name="connsiteY1041" fmla="*/ 6081076 h 7970928"/>
              <a:gd name="connsiteX1042" fmla="*/ 376418 w 7562362"/>
              <a:gd name="connsiteY1042" fmla="*/ 6081076 h 7970928"/>
              <a:gd name="connsiteX1043" fmla="*/ 365261 w 7562362"/>
              <a:gd name="connsiteY1043" fmla="*/ 6072268 h 7970928"/>
              <a:gd name="connsiteX1044" fmla="*/ 411064 w 7562362"/>
              <a:gd name="connsiteY1044" fmla="*/ 6163286 h 7970928"/>
              <a:gd name="connsiteX1045" fmla="*/ 375244 w 7562362"/>
              <a:gd name="connsiteY1045" fmla="*/ 6193820 h 7970928"/>
              <a:gd name="connsiteX1046" fmla="*/ 419284 w 7562362"/>
              <a:gd name="connsiteY1046" fmla="*/ 6233751 h 7970928"/>
              <a:gd name="connsiteX1047" fmla="*/ 413412 w 7562362"/>
              <a:gd name="connsiteY1047" fmla="*/ 6281902 h 7970928"/>
              <a:gd name="connsiteX1048" fmla="*/ 442185 w 7562362"/>
              <a:gd name="connsiteY1048" fmla="*/ 6298931 h 7970928"/>
              <a:gd name="connsiteX1049" fmla="*/ 436902 w 7562362"/>
              <a:gd name="connsiteY1049" fmla="*/ 6338274 h 7970928"/>
              <a:gd name="connsiteX1050" fmla="*/ 516175 w 7562362"/>
              <a:gd name="connsiteY1050" fmla="*/ 6475095 h 7970928"/>
              <a:gd name="connsiteX1051" fmla="*/ 470960 w 7562362"/>
              <a:gd name="connsiteY1051" fmla="*/ 6446909 h 7970928"/>
              <a:gd name="connsiteX1052" fmla="*/ 505606 w 7562362"/>
              <a:gd name="connsiteY1052" fmla="*/ 6517961 h 7970928"/>
              <a:gd name="connsiteX1053" fmla="*/ 526744 w 7562362"/>
              <a:gd name="connsiteY1053" fmla="*/ 6517960 h 7970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</a:cxnLst>
            <a:rect l="l" t="t" r="r" b="b"/>
            <a:pathLst>
              <a:path w="7562362" h="7970928">
                <a:moveTo>
                  <a:pt x="2791760" y="70113"/>
                </a:moveTo>
                <a:lnTo>
                  <a:pt x="2795575" y="69352"/>
                </a:lnTo>
                <a:lnTo>
                  <a:pt x="2788785" y="67533"/>
                </a:lnTo>
                <a:close/>
                <a:moveTo>
                  <a:pt x="2828014" y="91541"/>
                </a:moveTo>
                <a:cubicBezTo>
                  <a:pt x="2834180" y="92862"/>
                  <a:pt x="2839905" y="92532"/>
                  <a:pt x="2845383" y="91284"/>
                </a:cubicBezTo>
                <a:lnTo>
                  <a:pt x="2858995" y="86346"/>
                </a:lnTo>
                <a:lnTo>
                  <a:pt x="2840578" y="81411"/>
                </a:lnTo>
                <a:close/>
                <a:moveTo>
                  <a:pt x="2753444" y="102703"/>
                </a:moveTo>
                <a:lnTo>
                  <a:pt x="2825022" y="77243"/>
                </a:lnTo>
                <a:lnTo>
                  <a:pt x="2806197" y="72198"/>
                </a:lnTo>
                <a:lnTo>
                  <a:pt x="2789423" y="78484"/>
                </a:lnTo>
                <a:cubicBezTo>
                  <a:pt x="2775367" y="81454"/>
                  <a:pt x="2760865" y="82319"/>
                  <a:pt x="2746398" y="80977"/>
                </a:cubicBezTo>
                <a:cubicBezTo>
                  <a:pt x="2735241" y="93895"/>
                  <a:pt x="2771647" y="86849"/>
                  <a:pt x="2753444" y="102703"/>
                </a:cubicBezTo>
                <a:close/>
                <a:moveTo>
                  <a:pt x="2714682" y="150849"/>
                </a:moveTo>
                <a:cubicBezTo>
                  <a:pt x="2734647" y="150849"/>
                  <a:pt x="2749915" y="132645"/>
                  <a:pt x="2769879" y="131471"/>
                </a:cubicBezTo>
                <a:cubicBezTo>
                  <a:pt x="2776340" y="122076"/>
                  <a:pt x="2753438" y="125012"/>
                  <a:pt x="2741106" y="123250"/>
                </a:cubicBezTo>
                <a:close/>
                <a:moveTo>
                  <a:pt x="2450444" y="166122"/>
                </a:moveTo>
                <a:lnTo>
                  <a:pt x="2450444" y="165535"/>
                </a:lnTo>
                <a:lnTo>
                  <a:pt x="2451521" y="164941"/>
                </a:lnTo>
                <a:lnTo>
                  <a:pt x="2486043" y="127072"/>
                </a:lnTo>
                <a:cubicBezTo>
                  <a:pt x="2498595" y="115621"/>
                  <a:pt x="2512395" y="107401"/>
                  <a:pt x="2529130" y="107401"/>
                </a:cubicBezTo>
                <a:cubicBezTo>
                  <a:pt x="2518831" y="120414"/>
                  <a:pt x="2506893" y="131937"/>
                  <a:pt x="2493662" y="141712"/>
                </a:cubicBezTo>
                <a:lnTo>
                  <a:pt x="2451521" y="164941"/>
                </a:lnTo>
                <a:close/>
                <a:moveTo>
                  <a:pt x="2637177" y="285912"/>
                </a:moveTo>
                <a:cubicBezTo>
                  <a:pt x="2654474" y="271101"/>
                  <a:pt x="2669336" y="253664"/>
                  <a:pt x="2681216" y="234238"/>
                </a:cubicBezTo>
                <a:lnTo>
                  <a:pt x="2681216" y="237761"/>
                </a:lnTo>
                <a:cubicBezTo>
                  <a:pt x="2712926" y="244807"/>
                  <a:pt x="2735828" y="226017"/>
                  <a:pt x="2764601" y="226604"/>
                </a:cubicBezTo>
                <a:cubicBezTo>
                  <a:pt x="2741113" y="251854"/>
                  <a:pt x="2705881" y="243046"/>
                  <a:pt x="2687676" y="280040"/>
                </a:cubicBezTo>
                <a:cubicBezTo>
                  <a:pt x="2668885" y="276517"/>
                  <a:pt x="2656554" y="291784"/>
                  <a:pt x="2637177" y="285912"/>
                </a:cubicBezTo>
                <a:close/>
                <a:moveTo>
                  <a:pt x="2429298" y="250675"/>
                </a:moveTo>
                <a:cubicBezTo>
                  <a:pt x="2457510" y="245666"/>
                  <a:pt x="2483753" y="232850"/>
                  <a:pt x="2505049" y="213681"/>
                </a:cubicBezTo>
                <a:cubicBezTo>
                  <a:pt x="2476923" y="218950"/>
                  <a:pt x="2450747" y="231734"/>
                  <a:pt x="2429298" y="250675"/>
                </a:cubicBezTo>
                <a:close/>
                <a:moveTo>
                  <a:pt x="2466410" y="342102"/>
                </a:moveTo>
                <a:lnTo>
                  <a:pt x="2474483" y="340541"/>
                </a:lnTo>
                <a:lnTo>
                  <a:pt x="2478819" y="338208"/>
                </a:lnTo>
                <a:lnTo>
                  <a:pt x="2466298" y="341109"/>
                </a:lnTo>
                <a:close/>
                <a:moveTo>
                  <a:pt x="1906683" y="332883"/>
                </a:moveTo>
                <a:cubicBezTo>
                  <a:pt x="1937165" y="325899"/>
                  <a:pt x="1963224" y="306248"/>
                  <a:pt x="1978322" y="278860"/>
                </a:cubicBezTo>
                <a:cubicBezTo>
                  <a:pt x="1954833" y="297651"/>
                  <a:pt x="1926060" y="306459"/>
                  <a:pt x="1906683" y="332883"/>
                </a:cubicBezTo>
                <a:close/>
                <a:moveTo>
                  <a:pt x="2755205" y="588912"/>
                </a:moveTo>
                <a:lnTo>
                  <a:pt x="2751682" y="585389"/>
                </a:lnTo>
                <a:cubicBezTo>
                  <a:pt x="2751682" y="585389"/>
                  <a:pt x="2751682" y="578930"/>
                  <a:pt x="2759903" y="572471"/>
                </a:cubicBezTo>
                <a:cubicBezTo>
                  <a:pt x="2761243" y="572063"/>
                  <a:pt x="2762673" y="572063"/>
                  <a:pt x="2764014" y="572470"/>
                </a:cubicBezTo>
                <a:lnTo>
                  <a:pt x="2769886" y="578930"/>
                </a:lnTo>
                <a:lnTo>
                  <a:pt x="2769886" y="582454"/>
                </a:lnTo>
                <a:lnTo>
                  <a:pt x="2761665" y="588913"/>
                </a:lnTo>
                <a:close/>
                <a:moveTo>
                  <a:pt x="2041405" y="409937"/>
                </a:moveTo>
                <a:cubicBezTo>
                  <a:pt x="2067561" y="409110"/>
                  <a:pt x="2141935" y="365179"/>
                  <a:pt x="2136283" y="344628"/>
                </a:cubicBezTo>
                <a:cubicBezTo>
                  <a:pt x="2106739" y="372448"/>
                  <a:pt x="2071749" y="393842"/>
                  <a:pt x="2033521" y="407459"/>
                </a:cubicBezTo>
                <a:cubicBezTo>
                  <a:pt x="2034916" y="409294"/>
                  <a:pt x="2037668" y="410055"/>
                  <a:pt x="2041405" y="409937"/>
                </a:cubicBezTo>
                <a:close/>
                <a:moveTo>
                  <a:pt x="1910000" y="405171"/>
                </a:moveTo>
                <a:lnTo>
                  <a:pt x="1903716" y="400153"/>
                </a:lnTo>
                <a:lnTo>
                  <a:pt x="1902577" y="401006"/>
                </a:lnTo>
                <a:lnTo>
                  <a:pt x="1902577" y="399244"/>
                </a:lnTo>
                <a:lnTo>
                  <a:pt x="1903716" y="400153"/>
                </a:lnTo>
                <a:lnTo>
                  <a:pt x="1918835" y="388821"/>
                </a:lnTo>
                <a:cubicBezTo>
                  <a:pt x="1933222" y="380967"/>
                  <a:pt x="1952453" y="374581"/>
                  <a:pt x="1963024" y="375242"/>
                </a:cubicBezTo>
                <a:cubicBezTo>
                  <a:pt x="1968308" y="375572"/>
                  <a:pt x="1971428" y="377664"/>
                  <a:pt x="1970693" y="382215"/>
                </a:cubicBezTo>
                <a:cubicBezTo>
                  <a:pt x="1957481" y="384417"/>
                  <a:pt x="1924782" y="403794"/>
                  <a:pt x="1910000" y="405171"/>
                </a:cubicBezTo>
                <a:close/>
                <a:moveTo>
                  <a:pt x="2000629" y="455015"/>
                </a:moveTo>
                <a:cubicBezTo>
                  <a:pt x="2033511" y="440922"/>
                  <a:pt x="2059348" y="457950"/>
                  <a:pt x="2093994" y="413910"/>
                </a:cubicBezTo>
                <a:cubicBezTo>
                  <a:pt x="2091279" y="411267"/>
                  <a:pt x="2087957" y="409992"/>
                  <a:pt x="2084208" y="409718"/>
                </a:cubicBezTo>
                <a:cubicBezTo>
                  <a:pt x="2057972" y="407800"/>
                  <a:pt x="2010830" y="454941"/>
                  <a:pt x="2004151" y="425653"/>
                </a:cubicBezTo>
                <a:cubicBezTo>
                  <a:pt x="1975965" y="453253"/>
                  <a:pt x="2028814" y="425653"/>
                  <a:pt x="2000629" y="455015"/>
                </a:cubicBezTo>
                <a:close/>
                <a:moveTo>
                  <a:pt x="1754600" y="493785"/>
                </a:moveTo>
                <a:cubicBezTo>
                  <a:pt x="1781025" y="475581"/>
                  <a:pt x="1842094" y="424494"/>
                  <a:pt x="1853838" y="438587"/>
                </a:cubicBezTo>
                <a:cubicBezTo>
                  <a:pt x="1824050" y="462364"/>
                  <a:pt x="1790512" y="481019"/>
                  <a:pt x="1754600" y="493785"/>
                </a:cubicBezTo>
                <a:close/>
                <a:moveTo>
                  <a:pt x="2493310" y="704005"/>
                </a:moveTo>
                <a:lnTo>
                  <a:pt x="2494091" y="703736"/>
                </a:lnTo>
                <a:lnTo>
                  <a:pt x="2502945" y="691445"/>
                </a:lnTo>
                <a:cubicBezTo>
                  <a:pt x="2513239" y="681508"/>
                  <a:pt x="2526341" y="677434"/>
                  <a:pt x="2533827" y="661139"/>
                </a:cubicBezTo>
                <a:cubicBezTo>
                  <a:pt x="2565977" y="658497"/>
                  <a:pt x="2541315" y="682939"/>
                  <a:pt x="2516322" y="696069"/>
                </a:cubicBezTo>
                <a:lnTo>
                  <a:pt x="2494091" y="703736"/>
                </a:lnTo>
                <a:lnTo>
                  <a:pt x="2493897" y="704005"/>
                </a:lnTo>
                <a:close/>
                <a:moveTo>
                  <a:pt x="1618149" y="665463"/>
                </a:moveTo>
                <a:cubicBezTo>
                  <a:pt x="1635595" y="664026"/>
                  <a:pt x="1723905" y="613415"/>
                  <a:pt x="1743430" y="575394"/>
                </a:cubicBezTo>
                <a:cubicBezTo>
                  <a:pt x="1731686" y="580092"/>
                  <a:pt x="1695279" y="624719"/>
                  <a:pt x="1698215" y="600057"/>
                </a:cubicBezTo>
                <a:cubicBezTo>
                  <a:pt x="1665919" y="613563"/>
                  <a:pt x="1653000" y="658777"/>
                  <a:pt x="1615418" y="662888"/>
                </a:cubicBezTo>
                <a:cubicBezTo>
                  <a:pt x="1614611" y="664870"/>
                  <a:pt x="1615657" y="665668"/>
                  <a:pt x="1618149" y="665463"/>
                </a:cubicBezTo>
                <a:close/>
                <a:moveTo>
                  <a:pt x="1635392" y="709285"/>
                </a:moveTo>
                <a:cubicBezTo>
                  <a:pt x="1670625" y="695779"/>
                  <a:pt x="1694113" y="662308"/>
                  <a:pt x="1734043" y="657023"/>
                </a:cubicBezTo>
                <a:cubicBezTo>
                  <a:pt x="1741090" y="640580"/>
                  <a:pt x="1719950" y="645866"/>
                  <a:pt x="1712904" y="639994"/>
                </a:cubicBezTo>
                <a:cubicBezTo>
                  <a:pt x="1728172" y="620029"/>
                  <a:pt x="1765166" y="611220"/>
                  <a:pt x="1755183" y="594191"/>
                </a:cubicBezTo>
                <a:cubicBezTo>
                  <a:pt x="1736392" y="601826"/>
                  <a:pt x="1729345" y="628250"/>
                  <a:pt x="1705270" y="627663"/>
                </a:cubicBezTo>
                <a:cubicBezTo>
                  <a:pt x="1705271" y="659372"/>
                  <a:pt x="1655944" y="669942"/>
                  <a:pt x="1635392" y="709285"/>
                </a:cubicBezTo>
                <a:close/>
                <a:moveTo>
                  <a:pt x="1948966" y="800308"/>
                </a:moveTo>
                <a:cubicBezTo>
                  <a:pt x="1933699" y="790912"/>
                  <a:pt x="1978914" y="736889"/>
                  <a:pt x="2016495" y="724557"/>
                </a:cubicBezTo>
                <a:cubicBezTo>
                  <a:pt x="2004165" y="745110"/>
                  <a:pt x="1990659" y="765075"/>
                  <a:pt x="1978914" y="787389"/>
                </a:cubicBezTo>
                <a:cubicBezTo>
                  <a:pt x="1967757" y="790325"/>
                  <a:pt x="1961298" y="800308"/>
                  <a:pt x="1948966" y="800308"/>
                </a:cubicBezTo>
                <a:close/>
                <a:moveTo>
                  <a:pt x="1884373" y="848459"/>
                </a:moveTo>
                <a:cubicBezTo>
                  <a:pt x="1913734" y="809116"/>
                  <a:pt x="1934873" y="737476"/>
                  <a:pt x="1865583" y="773296"/>
                </a:cubicBezTo>
                <a:cubicBezTo>
                  <a:pt x="1857948" y="762138"/>
                  <a:pt x="1882612" y="748633"/>
                  <a:pt x="1897292" y="728668"/>
                </a:cubicBezTo>
                <a:cubicBezTo>
                  <a:pt x="1920780" y="738650"/>
                  <a:pt x="1949554" y="697546"/>
                  <a:pt x="1985373" y="684040"/>
                </a:cubicBezTo>
                <a:cubicBezTo>
                  <a:pt x="1968418" y="719493"/>
                  <a:pt x="2003614" y="677618"/>
                  <a:pt x="2027625" y="674856"/>
                </a:cubicBezTo>
                <a:cubicBezTo>
                  <a:pt x="2031056" y="674462"/>
                  <a:pt x="2034258" y="674865"/>
                  <a:pt x="2037047" y="676406"/>
                </a:cubicBezTo>
                <a:cubicBezTo>
                  <a:pt x="2012385" y="703418"/>
                  <a:pt x="1974216" y="708115"/>
                  <a:pt x="1947793" y="735127"/>
                </a:cubicBezTo>
                <a:cubicBezTo>
                  <a:pt x="1908448" y="793849"/>
                  <a:pt x="1947792" y="817924"/>
                  <a:pt x="1884373" y="848459"/>
                </a:cubicBezTo>
                <a:close/>
                <a:moveTo>
                  <a:pt x="1991832" y="887802"/>
                </a:moveTo>
                <a:cubicBezTo>
                  <a:pt x="2000200" y="864901"/>
                  <a:pt x="2035984" y="844312"/>
                  <a:pt x="2055334" y="841889"/>
                </a:cubicBezTo>
                <a:cubicBezTo>
                  <a:pt x="2061784" y="841082"/>
                  <a:pt x="2066409" y="842293"/>
                  <a:pt x="2067583" y="846110"/>
                </a:cubicBezTo>
                <a:cubicBezTo>
                  <a:pt x="2040571" y="857854"/>
                  <a:pt x="2022367" y="881930"/>
                  <a:pt x="1991832" y="887802"/>
                </a:cubicBezTo>
                <a:close/>
                <a:moveTo>
                  <a:pt x="1674079" y="815722"/>
                </a:moveTo>
                <a:cubicBezTo>
                  <a:pt x="1667253" y="816016"/>
                  <a:pt x="1664170" y="812933"/>
                  <a:pt x="1668280" y="803831"/>
                </a:cubicBezTo>
                <a:lnTo>
                  <a:pt x="1668280" y="801482"/>
                </a:lnTo>
                <a:cubicBezTo>
                  <a:pt x="1674740" y="795904"/>
                  <a:pt x="1686778" y="791059"/>
                  <a:pt x="1695439" y="790765"/>
                </a:cubicBezTo>
                <a:cubicBezTo>
                  <a:pt x="1704100" y="790471"/>
                  <a:pt x="1709385" y="794729"/>
                  <a:pt x="1702338" y="807354"/>
                </a:cubicBezTo>
                <a:cubicBezTo>
                  <a:pt x="1691475" y="811758"/>
                  <a:pt x="1680905" y="815428"/>
                  <a:pt x="1674079" y="815722"/>
                </a:cubicBezTo>
                <a:close/>
                <a:moveTo>
                  <a:pt x="2247489" y="1006051"/>
                </a:moveTo>
                <a:cubicBezTo>
                  <a:pt x="2243599" y="1005978"/>
                  <a:pt x="2240222" y="1002895"/>
                  <a:pt x="2237286" y="997023"/>
                </a:cubicBezTo>
                <a:cubicBezTo>
                  <a:pt x="2235455" y="992218"/>
                  <a:pt x="2233886" y="987318"/>
                  <a:pt x="2232588" y="982342"/>
                </a:cubicBezTo>
                <a:cubicBezTo>
                  <a:pt x="2230663" y="950770"/>
                  <a:pt x="2240494" y="919602"/>
                  <a:pt x="2260188" y="894848"/>
                </a:cubicBezTo>
                <a:cubicBezTo>
                  <a:pt x="2264563" y="883547"/>
                  <a:pt x="2260690" y="870719"/>
                  <a:pt x="2250792" y="863726"/>
                </a:cubicBezTo>
                <a:cubicBezTo>
                  <a:pt x="2254396" y="860902"/>
                  <a:pt x="2257738" y="857758"/>
                  <a:pt x="2260774" y="854331"/>
                </a:cubicBezTo>
                <a:cubicBezTo>
                  <a:pt x="2265472" y="855505"/>
                  <a:pt x="2271344" y="857854"/>
                  <a:pt x="2267821" y="866075"/>
                </a:cubicBezTo>
                <a:lnTo>
                  <a:pt x="2268409" y="866075"/>
                </a:lnTo>
                <a:cubicBezTo>
                  <a:pt x="2292641" y="847844"/>
                  <a:pt x="2312668" y="824614"/>
                  <a:pt x="2327129" y="797959"/>
                </a:cubicBezTo>
                <a:cubicBezTo>
                  <a:pt x="2351793" y="792087"/>
                  <a:pt x="2354728" y="797958"/>
                  <a:pt x="2337699" y="817924"/>
                </a:cubicBezTo>
                <a:cubicBezTo>
                  <a:pt x="2375902" y="792805"/>
                  <a:pt x="2416407" y="771374"/>
                  <a:pt x="2458665" y="753918"/>
                </a:cubicBezTo>
                <a:cubicBezTo>
                  <a:pt x="2502897" y="737580"/>
                  <a:pt x="2542142" y="710067"/>
                  <a:pt x="2572584" y="674057"/>
                </a:cubicBezTo>
                <a:cubicBezTo>
                  <a:pt x="2577428" y="673177"/>
                  <a:pt x="2580731" y="673103"/>
                  <a:pt x="2582998" y="673571"/>
                </a:cubicBezTo>
                <a:cubicBezTo>
                  <a:pt x="2589797" y="674975"/>
                  <a:pt x="2587264" y="681251"/>
                  <a:pt x="2589025" y="685214"/>
                </a:cubicBezTo>
                <a:cubicBezTo>
                  <a:pt x="2571409" y="698720"/>
                  <a:pt x="2553206" y="712813"/>
                  <a:pt x="2536176" y="727494"/>
                </a:cubicBezTo>
                <a:cubicBezTo>
                  <a:pt x="2519728" y="737271"/>
                  <a:pt x="2514320" y="758530"/>
                  <a:pt x="2524098" y="774977"/>
                </a:cubicBezTo>
                <a:cubicBezTo>
                  <a:pt x="2525650" y="777589"/>
                  <a:pt x="2527539" y="779985"/>
                  <a:pt x="2529718" y="782104"/>
                </a:cubicBezTo>
                <a:cubicBezTo>
                  <a:pt x="2550918" y="797614"/>
                  <a:pt x="2555532" y="827375"/>
                  <a:pt x="2540022" y="848575"/>
                </a:cubicBezTo>
                <a:cubicBezTo>
                  <a:pt x="2535760" y="854401"/>
                  <a:pt x="2530228" y="859182"/>
                  <a:pt x="2523845" y="862552"/>
                </a:cubicBezTo>
                <a:cubicBezTo>
                  <a:pt x="2505033" y="873111"/>
                  <a:pt x="2497188" y="896141"/>
                  <a:pt x="2505641" y="915988"/>
                </a:cubicBezTo>
                <a:cubicBezTo>
                  <a:pt x="2486602" y="927685"/>
                  <a:pt x="2468357" y="940632"/>
                  <a:pt x="2451031" y="954744"/>
                </a:cubicBezTo>
                <a:cubicBezTo>
                  <a:pt x="2445159" y="954744"/>
                  <a:pt x="2443984" y="950046"/>
                  <a:pt x="2442222" y="947110"/>
                </a:cubicBezTo>
                <a:cubicBezTo>
                  <a:pt x="2444581" y="943920"/>
                  <a:pt x="2446738" y="940586"/>
                  <a:pt x="2448682" y="937127"/>
                </a:cubicBezTo>
                <a:cubicBezTo>
                  <a:pt x="2457641" y="924179"/>
                  <a:pt x="2456163" y="906698"/>
                  <a:pt x="2445159" y="895436"/>
                </a:cubicBezTo>
                <a:cubicBezTo>
                  <a:pt x="2431643" y="883796"/>
                  <a:pt x="2411251" y="885316"/>
                  <a:pt x="2399611" y="898832"/>
                </a:cubicBezTo>
                <a:cubicBezTo>
                  <a:pt x="2397599" y="901169"/>
                  <a:pt x="2395930" y="903782"/>
                  <a:pt x="2394658" y="906593"/>
                </a:cubicBezTo>
                <a:cubicBezTo>
                  <a:pt x="2385263" y="925383"/>
                  <a:pt x="2382914" y="948871"/>
                  <a:pt x="2355315" y="947110"/>
                </a:cubicBezTo>
                <a:cubicBezTo>
                  <a:pt x="2323196" y="946922"/>
                  <a:pt x="2292815" y="961679"/>
                  <a:pt x="2273107" y="987040"/>
                </a:cubicBezTo>
                <a:cubicBezTo>
                  <a:pt x="2268742" y="990042"/>
                  <a:pt x="2264619" y="993380"/>
                  <a:pt x="2260775" y="997023"/>
                </a:cubicBezTo>
                <a:cubicBezTo>
                  <a:pt x="2255783" y="1003189"/>
                  <a:pt x="2251379" y="1006125"/>
                  <a:pt x="2247489" y="1006051"/>
                </a:cubicBezTo>
                <a:close/>
                <a:moveTo>
                  <a:pt x="2154489" y="1005243"/>
                </a:moveTo>
                <a:lnTo>
                  <a:pt x="2146269" y="1001134"/>
                </a:lnTo>
                <a:lnTo>
                  <a:pt x="2155077" y="987041"/>
                </a:lnTo>
                <a:lnTo>
                  <a:pt x="2163884" y="996436"/>
                </a:lnTo>
                <a:close/>
                <a:moveTo>
                  <a:pt x="1526171" y="908349"/>
                </a:moveTo>
                <a:cubicBezTo>
                  <a:pt x="1546723" y="903065"/>
                  <a:pt x="1559055" y="887210"/>
                  <a:pt x="1577258" y="878989"/>
                </a:cubicBezTo>
                <a:cubicBezTo>
                  <a:pt x="1581810" y="872823"/>
                  <a:pt x="1581369" y="870805"/>
                  <a:pt x="1578423" y="870859"/>
                </a:cubicBezTo>
                <a:cubicBezTo>
                  <a:pt x="1569588" y="871025"/>
                  <a:pt x="1538209" y="889852"/>
                  <a:pt x="1551421" y="871355"/>
                </a:cubicBezTo>
                <a:cubicBezTo>
                  <a:pt x="1537915" y="877228"/>
                  <a:pt x="1533805" y="894844"/>
                  <a:pt x="1526171" y="908349"/>
                </a:cubicBezTo>
                <a:close/>
                <a:moveTo>
                  <a:pt x="1772804" y="978819"/>
                </a:moveTo>
                <a:cubicBezTo>
                  <a:pt x="1777795" y="963259"/>
                  <a:pt x="1787484" y="952982"/>
                  <a:pt x="1799008" y="944688"/>
                </a:cubicBezTo>
                <a:lnTo>
                  <a:pt x="1835368" y="922958"/>
                </a:lnTo>
                <a:lnTo>
                  <a:pt x="1838571" y="920098"/>
                </a:lnTo>
                <a:lnTo>
                  <a:pt x="1836223" y="922447"/>
                </a:lnTo>
                <a:lnTo>
                  <a:pt x="1835368" y="922958"/>
                </a:lnTo>
                <a:close/>
                <a:moveTo>
                  <a:pt x="1291879" y="856680"/>
                </a:moveTo>
                <a:cubicBezTo>
                  <a:pt x="1293695" y="836438"/>
                  <a:pt x="1302644" y="817499"/>
                  <a:pt x="1317129" y="803244"/>
                </a:cubicBezTo>
                <a:cubicBezTo>
                  <a:pt x="1317128" y="827320"/>
                  <a:pt x="1348251" y="784453"/>
                  <a:pt x="1334745" y="782104"/>
                </a:cubicBezTo>
                <a:cubicBezTo>
                  <a:pt x="1340324" y="779902"/>
                  <a:pt x="1344397" y="779094"/>
                  <a:pt x="1347389" y="779287"/>
                </a:cubicBezTo>
                <a:cubicBezTo>
                  <a:pt x="1356362" y="779865"/>
                  <a:pt x="1355591" y="789444"/>
                  <a:pt x="1356472" y="797372"/>
                </a:cubicBezTo>
                <a:cubicBezTo>
                  <a:pt x="1327111" y="821447"/>
                  <a:pt x="1340030" y="823796"/>
                  <a:pt x="1291879" y="856680"/>
                </a:cubicBezTo>
                <a:close/>
                <a:moveTo>
                  <a:pt x="1411450" y="946523"/>
                </a:moveTo>
                <a:cubicBezTo>
                  <a:pt x="1407119" y="940944"/>
                  <a:pt x="1410496" y="928613"/>
                  <a:pt x="1427524" y="917163"/>
                </a:cubicBezTo>
                <a:lnTo>
                  <a:pt x="1428111" y="917162"/>
                </a:lnTo>
                <a:cubicBezTo>
                  <a:pt x="1421065" y="933605"/>
                  <a:pt x="1453361" y="914226"/>
                  <a:pt x="1441617" y="935366"/>
                </a:cubicBezTo>
                <a:cubicBezTo>
                  <a:pt x="1427817" y="950927"/>
                  <a:pt x="1415780" y="952101"/>
                  <a:pt x="1411450" y="946523"/>
                </a:cubicBezTo>
                <a:close/>
                <a:moveTo>
                  <a:pt x="1662995" y="1049872"/>
                </a:moveTo>
                <a:cubicBezTo>
                  <a:pt x="1667693" y="1038127"/>
                  <a:pt x="1672978" y="1027557"/>
                  <a:pt x="1678263" y="1016401"/>
                </a:cubicBezTo>
                <a:cubicBezTo>
                  <a:pt x="1691181" y="1022272"/>
                  <a:pt x="1711146" y="1014053"/>
                  <a:pt x="1712322" y="1022272"/>
                </a:cubicBezTo>
                <a:cubicBezTo>
                  <a:pt x="1689420" y="1022272"/>
                  <a:pt x="1685309" y="1048697"/>
                  <a:pt x="1662995" y="1049872"/>
                </a:cubicBezTo>
                <a:close/>
                <a:moveTo>
                  <a:pt x="1455379" y="995464"/>
                </a:moveTo>
                <a:cubicBezTo>
                  <a:pt x="1433249" y="996069"/>
                  <a:pt x="1446462" y="964139"/>
                  <a:pt x="1450426" y="928907"/>
                </a:cubicBezTo>
                <a:cubicBezTo>
                  <a:pt x="1468041" y="924796"/>
                  <a:pt x="1460996" y="938889"/>
                  <a:pt x="1468041" y="941825"/>
                </a:cubicBezTo>
                <a:cubicBezTo>
                  <a:pt x="1474502" y="927146"/>
                  <a:pt x="1493879" y="929495"/>
                  <a:pt x="1501512" y="916575"/>
                </a:cubicBezTo>
                <a:cubicBezTo>
                  <a:pt x="1486246" y="921860"/>
                  <a:pt x="1475675" y="923034"/>
                  <a:pt x="1471564" y="916575"/>
                </a:cubicBezTo>
                <a:cubicBezTo>
                  <a:pt x="1486832" y="886040"/>
                  <a:pt x="1511495" y="881343"/>
                  <a:pt x="1491530" y="873122"/>
                </a:cubicBezTo>
                <a:cubicBezTo>
                  <a:pt x="1506210" y="859616"/>
                  <a:pt x="1519129" y="843174"/>
                  <a:pt x="1543205" y="843174"/>
                </a:cubicBezTo>
                <a:cubicBezTo>
                  <a:pt x="1539093" y="856680"/>
                  <a:pt x="1519130" y="868424"/>
                  <a:pt x="1530286" y="868424"/>
                </a:cubicBezTo>
                <a:cubicBezTo>
                  <a:pt x="1551997" y="850467"/>
                  <a:pt x="1575175" y="834360"/>
                  <a:pt x="1599577" y="820273"/>
                </a:cubicBezTo>
                <a:cubicBezTo>
                  <a:pt x="1581372" y="853157"/>
                  <a:pt x="1605450" y="820273"/>
                  <a:pt x="1621303" y="820273"/>
                </a:cubicBezTo>
                <a:cubicBezTo>
                  <a:pt x="1614844" y="845523"/>
                  <a:pt x="1586658" y="839651"/>
                  <a:pt x="1577849" y="860790"/>
                </a:cubicBezTo>
                <a:cubicBezTo>
                  <a:pt x="1611908" y="860790"/>
                  <a:pt x="1628349" y="834953"/>
                  <a:pt x="1655949" y="825558"/>
                </a:cubicBezTo>
                <a:cubicBezTo>
                  <a:pt x="1665344" y="825558"/>
                  <a:pt x="1703514" y="825558"/>
                  <a:pt x="1664170" y="852569"/>
                </a:cubicBezTo>
                <a:cubicBezTo>
                  <a:pt x="1669454" y="829668"/>
                  <a:pt x="1637158" y="869011"/>
                  <a:pt x="1621303" y="863726"/>
                </a:cubicBezTo>
                <a:cubicBezTo>
                  <a:pt x="1608972" y="904244"/>
                  <a:pt x="1566692" y="903069"/>
                  <a:pt x="1549076" y="935366"/>
                </a:cubicBezTo>
                <a:cubicBezTo>
                  <a:pt x="1519679" y="937231"/>
                  <a:pt x="1492318" y="951018"/>
                  <a:pt x="1473326" y="973534"/>
                </a:cubicBezTo>
                <a:cubicBezTo>
                  <a:pt x="1467454" y="987628"/>
                  <a:pt x="1495054" y="973534"/>
                  <a:pt x="1490942" y="982930"/>
                </a:cubicBezTo>
                <a:cubicBezTo>
                  <a:pt x="1474060" y="991445"/>
                  <a:pt x="1462756" y="995262"/>
                  <a:pt x="1455379" y="995464"/>
                </a:cubicBezTo>
                <a:close/>
                <a:moveTo>
                  <a:pt x="1154471" y="997023"/>
                </a:moveTo>
                <a:cubicBezTo>
                  <a:pt x="1176821" y="964239"/>
                  <a:pt x="1203262" y="934443"/>
                  <a:pt x="1233158" y="908354"/>
                </a:cubicBezTo>
                <a:cubicBezTo>
                  <a:pt x="1243140" y="891325"/>
                  <a:pt x="1233158" y="893674"/>
                  <a:pt x="1223763" y="896610"/>
                </a:cubicBezTo>
                <a:cubicBezTo>
                  <a:pt x="1236720" y="876363"/>
                  <a:pt x="1254467" y="859624"/>
                  <a:pt x="1275436" y="847872"/>
                </a:cubicBezTo>
                <a:cubicBezTo>
                  <a:pt x="1294815" y="839064"/>
                  <a:pt x="1261344" y="874296"/>
                  <a:pt x="1254297" y="877819"/>
                </a:cubicBezTo>
                <a:cubicBezTo>
                  <a:pt x="1270739" y="877819"/>
                  <a:pt x="1355297" y="847285"/>
                  <a:pt x="1371738" y="800894"/>
                </a:cubicBezTo>
                <a:cubicBezTo>
                  <a:pt x="1428804" y="776387"/>
                  <a:pt x="1479004" y="738284"/>
                  <a:pt x="1517954" y="689912"/>
                </a:cubicBezTo>
                <a:cubicBezTo>
                  <a:pt x="1540268" y="685214"/>
                  <a:pt x="1537332" y="699894"/>
                  <a:pt x="1553774" y="665249"/>
                </a:cubicBezTo>
                <a:cubicBezTo>
                  <a:pt x="1636596" y="628858"/>
                  <a:pt x="1712489" y="578395"/>
                  <a:pt x="1778088" y="516098"/>
                </a:cubicBezTo>
                <a:cubicBezTo>
                  <a:pt x="1793355" y="535476"/>
                  <a:pt x="1859124" y="466773"/>
                  <a:pt x="1849728" y="502593"/>
                </a:cubicBezTo>
                <a:cubicBezTo>
                  <a:pt x="1866953" y="482188"/>
                  <a:pt x="1886682" y="464038"/>
                  <a:pt x="1908449" y="448569"/>
                </a:cubicBezTo>
                <a:cubicBezTo>
                  <a:pt x="1893182" y="448569"/>
                  <a:pt x="1882611" y="462075"/>
                  <a:pt x="1867344" y="463250"/>
                </a:cubicBezTo>
                <a:cubicBezTo>
                  <a:pt x="1879675" y="450331"/>
                  <a:pt x="1893768" y="440349"/>
                  <a:pt x="1906688" y="427430"/>
                </a:cubicBezTo>
                <a:cubicBezTo>
                  <a:pt x="1915495" y="427430"/>
                  <a:pt x="1918431" y="434477"/>
                  <a:pt x="1906687" y="448569"/>
                </a:cubicBezTo>
                <a:cubicBezTo>
                  <a:pt x="1931350" y="448569"/>
                  <a:pt x="1946618" y="425668"/>
                  <a:pt x="1971280" y="423320"/>
                </a:cubicBezTo>
                <a:cubicBezTo>
                  <a:pt x="1982437" y="409814"/>
                  <a:pt x="1971281" y="410401"/>
                  <a:pt x="1978327" y="400418"/>
                </a:cubicBezTo>
                <a:cubicBezTo>
                  <a:pt x="2000641" y="400417"/>
                  <a:pt x="2021780" y="396895"/>
                  <a:pt x="2031764" y="371644"/>
                </a:cubicBezTo>
                <a:cubicBezTo>
                  <a:pt x="2046443" y="371644"/>
                  <a:pt x="2063472" y="371644"/>
                  <a:pt x="2073455" y="359314"/>
                </a:cubicBezTo>
                <a:cubicBezTo>
                  <a:pt x="2097530" y="353442"/>
                  <a:pt x="2042920" y="395721"/>
                  <a:pt x="2083438" y="379279"/>
                </a:cubicBezTo>
                <a:cubicBezTo>
                  <a:pt x="2105517" y="347297"/>
                  <a:pt x="2136577" y="322574"/>
                  <a:pt x="2172693" y="308226"/>
                </a:cubicBezTo>
                <a:cubicBezTo>
                  <a:pt x="2204165" y="290335"/>
                  <a:pt x="2238912" y="278953"/>
                  <a:pt x="2274868" y="274755"/>
                </a:cubicBezTo>
                <a:cubicBezTo>
                  <a:pt x="2305403" y="267709"/>
                  <a:pt x="2278978" y="259488"/>
                  <a:pt x="2298944" y="244220"/>
                </a:cubicBezTo>
                <a:cubicBezTo>
                  <a:pt x="2305402" y="238348"/>
                  <a:pt x="2313623" y="235999"/>
                  <a:pt x="2320082" y="228366"/>
                </a:cubicBezTo>
                <a:cubicBezTo>
                  <a:pt x="2351793" y="221319"/>
                  <a:pt x="2335937" y="239523"/>
                  <a:pt x="2367647" y="232476"/>
                </a:cubicBezTo>
                <a:cubicBezTo>
                  <a:pt x="2407577" y="184325"/>
                  <a:pt x="2516211" y="155552"/>
                  <a:pt x="2591961" y="126778"/>
                </a:cubicBezTo>
                <a:cubicBezTo>
                  <a:pt x="2605466" y="105639"/>
                  <a:pt x="2625434" y="101529"/>
                  <a:pt x="2640699" y="85674"/>
                </a:cubicBezTo>
                <a:cubicBezTo>
                  <a:pt x="2595485" y="85674"/>
                  <a:pt x="2614276" y="111511"/>
                  <a:pt x="2571410" y="119732"/>
                </a:cubicBezTo>
                <a:cubicBezTo>
                  <a:pt x="2586089" y="99767"/>
                  <a:pt x="2581979" y="105639"/>
                  <a:pt x="2554967" y="98593"/>
                </a:cubicBezTo>
                <a:cubicBezTo>
                  <a:pt x="2580686" y="63229"/>
                  <a:pt x="2625267" y="46974"/>
                  <a:pt x="2667710" y="57488"/>
                </a:cubicBezTo>
                <a:cubicBezTo>
                  <a:pt x="2651270" y="79802"/>
                  <a:pt x="2620148" y="57488"/>
                  <a:pt x="2604293" y="85087"/>
                </a:cubicBezTo>
                <a:cubicBezTo>
                  <a:pt x="2640112" y="69820"/>
                  <a:pt x="2663014" y="85087"/>
                  <a:pt x="2638939" y="106814"/>
                </a:cubicBezTo>
                <a:cubicBezTo>
                  <a:pt x="2663894" y="95951"/>
                  <a:pt x="2689585" y="87730"/>
                  <a:pt x="2715275" y="79729"/>
                </a:cubicBezTo>
                <a:lnTo>
                  <a:pt x="2767951" y="61950"/>
                </a:lnTo>
                <a:lnTo>
                  <a:pt x="2718087" y="48589"/>
                </a:lnTo>
                <a:lnTo>
                  <a:pt x="2717674" y="48887"/>
                </a:lnTo>
                <a:cubicBezTo>
                  <a:pt x="2705258" y="55784"/>
                  <a:pt x="2692044" y="61243"/>
                  <a:pt x="2678281" y="65122"/>
                </a:cubicBezTo>
                <a:lnTo>
                  <a:pt x="2675932" y="65122"/>
                </a:lnTo>
                <a:cubicBezTo>
                  <a:pt x="2678134" y="62039"/>
                  <a:pt x="2682905" y="58369"/>
                  <a:pt x="2688539" y="54479"/>
                </a:cubicBezTo>
                <a:lnTo>
                  <a:pt x="2703215" y="44604"/>
                </a:lnTo>
                <a:lnTo>
                  <a:pt x="2672552" y="36388"/>
                </a:lnTo>
                <a:lnTo>
                  <a:pt x="2654930" y="42918"/>
                </a:lnTo>
                <a:cubicBezTo>
                  <a:pt x="2650131" y="43542"/>
                  <a:pt x="2647452" y="41780"/>
                  <a:pt x="2648333" y="35761"/>
                </a:cubicBezTo>
                <a:lnTo>
                  <a:pt x="2656623" y="32120"/>
                </a:lnTo>
                <a:lnTo>
                  <a:pt x="2640534" y="27809"/>
                </a:lnTo>
                <a:lnTo>
                  <a:pt x="2638939" y="28715"/>
                </a:lnTo>
                <a:lnTo>
                  <a:pt x="2636589" y="28714"/>
                </a:lnTo>
                <a:lnTo>
                  <a:pt x="2637091" y="26887"/>
                </a:lnTo>
                <a:lnTo>
                  <a:pt x="2603474" y="17879"/>
                </a:lnTo>
                <a:lnTo>
                  <a:pt x="2592696" y="31651"/>
                </a:lnTo>
                <a:cubicBezTo>
                  <a:pt x="2587557" y="41486"/>
                  <a:pt x="2586089" y="51322"/>
                  <a:pt x="2577868" y="63360"/>
                </a:cubicBezTo>
                <a:cubicBezTo>
                  <a:pt x="2558490" y="51029"/>
                  <a:pt x="2542048" y="67471"/>
                  <a:pt x="2507403" y="71581"/>
                </a:cubicBezTo>
                <a:cubicBezTo>
                  <a:pt x="2530011" y="58221"/>
                  <a:pt x="2548572" y="40141"/>
                  <a:pt x="2565644" y="25209"/>
                </a:cubicBezTo>
                <a:lnTo>
                  <a:pt x="2582505" y="12260"/>
                </a:lnTo>
                <a:lnTo>
                  <a:pt x="2536749" y="0"/>
                </a:lnTo>
                <a:lnTo>
                  <a:pt x="2517385" y="12860"/>
                </a:lnTo>
                <a:cubicBezTo>
                  <a:pt x="2507403" y="63948"/>
                  <a:pt x="2326543" y="84500"/>
                  <a:pt x="2261949" y="153203"/>
                </a:cubicBezTo>
                <a:cubicBezTo>
                  <a:pt x="2353555" y="107987"/>
                  <a:pt x="2448682" y="69820"/>
                  <a:pt x="2543223" y="35761"/>
                </a:cubicBezTo>
                <a:cubicBezTo>
                  <a:pt x="2513417" y="56472"/>
                  <a:pt x="2480516" y="72327"/>
                  <a:pt x="2445746" y="82738"/>
                </a:cubicBezTo>
                <a:cubicBezTo>
                  <a:pt x="2439874" y="105052"/>
                  <a:pt x="2488025" y="66883"/>
                  <a:pt x="2504467" y="66883"/>
                </a:cubicBezTo>
                <a:lnTo>
                  <a:pt x="2466298" y="107987"/>
                </a:lnTo>
                <a:cubicBezTo>
                  <a:pt x="2449269" y="107987"/>
                  <a:pt x="2455141" y="99767"/>
                  <a:pt x="2436350" y="102116"/>
                </a:cubicBezTo>
                <a:cubicBezTo>
                  <a:pt x="2377629" y="143808"/>
                  <a:pt x="2390549" y="171994"/>
                  <a:pt x="2308339" y="200767"/>
                </a:cubicBezTo>
                <a:cubicBezTo>
                  <a:pt x="2296594" y="192546"/>
                  <a:pt x="2351792" y="157901"/>
                  <a:pt x="2367060" y="142046"/>
                </a:cubicBezTo>
                <a:cubicBezTo>
                  <a:pt x="2361187" y="135587"/>
                  <a:pt x="2338874" y="136761"/>
                  <a:pt x="2349443" y="121493"/>
                </a:cubicBezTo>
                <a:cubicBezTo>
                  <a:pt x="2335350" y="134412"/>
                  <a:pt x="2315972" y="198418"/>
                  <a:pt x="2246683" y="215447"/>
                </a:cubicBezTo>
                <a:cubicBezTo>
                  <a:pt x="2232589" y="215447"/>
                  <a:pt x="2236699" y="203703"/>
                  <a:pt x="2253142" y="186086"/>
                </a:cubicBezTo>
                <a:cubicBezTo>
                  <a:pt x="2216147" y="191371"/>
                  <a:pt x="2206752" y="248331"/>
                  <a:pt x="2155664" y="265360"/>
                </a:cubicBezTo>
                <a:cubicBezTo>
                  <a:pt x="2119844" y="275342"/>
                  <a:pt x="2167995" y="234825"/>
                  <a:pt x="2128065" y="247156"/>
                </a:cubicBezTo>
                <a:cubicBezTo>
                  <a:pt x="2121019" y="254203"/>
                  <a:pt x="2128066" y="254203"/>
                  <a:pt x="2131001" y="254203"/>
                </a:cubicBezTo>
                <a:cubicBezTo>
                  <a:pt x="2133937" y="254203"/>
                  <a:pt x="2091658" y="280040"/>
                  <a:pt x="2110449" y="292958"/>
                </a:cubicBezTo>
                <a:cubicBezTo>
                  <a:pt x="2096356" y="297656"/>
                  <a:pt x="2044094" y="324080"/>
                  <a:pt x="2064060" y="334650"/>
                </a:cubicBezTo>
                <a:cubicBezTo>
                  <a:pt x="2045269" y="342284"/>
                  <a:pt x="2031764" y="361663"/>
                  <a:pt x="2010037" y="362837"/>
                </a:cubicBezTo>
                <a:cubicBezTo>
                  <a:pt x="2002403" y="352266"/>
                  <a:pt x="2047617" y="307639"/>
                  <a:pt x="2028827" y="304115"/>
                </a:cubicBezTo>
                <a:cubicBezTo>
                  <a:pt x="2012386" y="319384"/>
                  <a:pt x="1988896" y="341109"/>
                  <a:pt x="1970106" y="362836"/>
                </a:cubicBezTo>
                <a:cubicBezTo>
                  <a:pt x="1946030" y="368709"/>
                  <a:pt x="1960710" y="350505"/>
                  <a:pt x="1930762" y="362837"/>
                </a:cubicBezTo>
                <a:cubicBezTo>
                  <a:pt x="1889070" y="396895"/>
                  <a:pt x="1843268" y="421558"/>
                  <a:pt x="1799816" y="452093"/>
                </a:cubicBezTo>
                <a:cubicBezTo>
                  <a:pt x="1780437" y="452093"/>
                  <a:pt x="1825065" y="428604"/>
                  <a:pt x="1826827" y="410401"/>
                </a:cubicBezTo>
                <a:cubicBezTo>
                  <a:pt x="1764582" y="439174"/>
                  <a:pt x="1779262" y="490848"/>
                  <a:pt x="1709385" y="506703"/>
                </a:cubicBezTo>
                <a:cubicBezTo>
                  <a:pt x="1697053" y="520209"/>
                  <a:pt x="1693530" y="548395"/>
                  <a:pt x="1674739" y="551331"/>
                </a:cubicBezTo>
                <a:cubicBezTo>
                  <a:pt x="1664170" y="573058"/>
                  <a:pt x="1697053" y="536063"/>
                  <a:pt x="1710559" y="543110"/>
                </a:cubicBezTo>
                <a:lnTo>
                  <a:pt x="1695292" y="568360"/>
                </a:lnTo>
                <a:cubicBezTo>
                  <a:pt x="1646553" y="588324"/>
                  <a:pt x="1611320" y="631192"/>
                  <a:pt x="1563169" y="652331"/>
                </a:cubicBezTo>
                <a:cubicBezTo>
                  <a:pt x="1550250" y="637063"/>
                  <a:pt x="1605449" y="590087"/>
                  <a:pt x="1636570" y="589499"/>
                </a:cubicBezTo>
                <a:cubicBezTo>
                  <a:pt x="1649113" y="568313"/>
                  <a:pt x="1665433" y="549604"/>
                  <a:pt x="1684722" y="534302"/>
                </a:cubicBezTo>
                <a:cubicBezTo>
                  <a:pt x="1662995" y="553094"/>
                  <a:pt x="1592529" y="570709"/>
                  <a:pt x="1572565" y="620034"/>
                </a:cubicBezTo>
                <a:cubicBezTo>
                  <a:pt x="1539093" y="632954"/>
                  <a:pt x="1567868" y="594784"/>
                  <a:pt x="1533810" y="608291"/>
                </a:cubicBezTo>
                <a:cubicBezTo>
                  <a:pt x="1523240" y="652331"/>
                  <a:pt x="1440443" y="715749"/>
                  <a:pt x="1379960" y="772121"/>
                </a:cubicBezTo>
                <a:cubicBezTo>
                  <a:pt x="1356471" y="775058"/>
                  <a:pt x="1397577" y="750395"/>
                  <a:pt x="1397577" y="736888"/>
                </a:cubicBezTo>
                <a:cubicBezTo>
                  <a:pt x="1369390" y="762138"/>
                  <a:pt x="1374675" y="740413"/>
                  <a:pt x="1344727" y="753918"/>
                </a:cubicBezTo>
                <a:cubicBezTo>
                  <a:pt x="1316542" y="795022"/>
                  <a:pt x="1275437" y="818511"/>
                  <a:pt x="1249012" y="861965"/>
                </a:cubicBezTo>
                <a:cubicBezTo>
                  <a:pt x="1186181" y="888389"/>
                  <a:pt x="1206146" y="910703"/>
                  <a:pt x="1154471" y="997023"/>
                </a:cubicBezTo>
                <a:close/>
                <a:moveTo>
                  <a:pt x="1477437" y="1130320"/>
                </a:moveTo>
                <a:lnTo>
                  <a:pt x="1479820" y="1128762"/>
                </a:lnTo>
                <a:lnTo>
                  <a:pt x="1479970" y="1124428"/>
                </a:lnTo>
                <a:cubicBezTo>
                  <a:pt x="1477437" y="1121621"/>
                  <a:pt x="1468629" y="1124594"/>
                  <a:pt x="1470390" y="1117987"/>
                </a:cubicBezTo>
                <a:cubicBezTo>
                  <a:pt x="1511495" y="1099784"/>
                  <a:pt x="1529111" y="1053982"/>
                  <a:pt x="1571978" y="1035192"/>
                </a:cubicBezTo>
                <a:cubicBezTo>
                  <a:pt x="1544232" y="1055891"/>
                  <a:pt x="1528708" y="1089802"/>
                  <a:pt x="1504843" y="1112401"/>
                </a:cubicBezTo>
                <a:lnTo>
                  <a:pt x="1479820" y="1128762"/>
                </a:lnTo>
                <a:lnTo>
                  <a:pt x="1479785" y="1129731"/>
                </a:lnTo>
                <a:close/>
                <a:moveTo>
                  <a:pt x="1917844" y="1264789"/>
                </a:moveTo>
                <a:lnTo>
                  <a:pt x="1946617" y="1264789"/>
                </a:lnTo>
                <a:cubicBezTo>
                  <a:pt x="1941919" y="1257155"/>
                  <a:pt x="1937809" y="1245998"/>
                  <a:pt x="1937809" y="1244824"/>
                </a:cubicBezTo>
                <a:cubicBezTo>
                  <a:pt x="1933698" y="1243650"/>
                  <a:pt x="1930505" y="1243576"/>
                  <a:pt x="1928001" y="1244310"/>
                </a:cubicBezTo>
                <a:cubicBezTo>
                  <a:pt x="1920486" y="1246512"/>
                  <a:pt x="1919165" y="1255981"/>
                  <a:pt x="1917844" y="1264789"/>
                </a:cubicBezTo>
                <a:close/>
                <a:moveTo>
                  <a:pt x="1076368" y="1062198"/>
                </a:moveTo>
                <a:cubicBezTo>
                  <a:pt x="1106588" y="1040577"/>
                  <a:pt x="1129197" y="1009952"/>
                  <a:pt x="1140961" y="974704"/>
                </a:cubicBezTo>
                <a:cubicBezTo>
                  <a:pt x="1119235" y="1002303"/>
                  <a:pt x="1069322" y="1045170"/>
                  <a:pt x="1076368" y="1062198"/>
                </a:cubicBezTo>
                <a:close/>
                <a:moveTo>
                  <a:pt x="1820953" y="1263614"/>
                </a:moveTo>
                <a:cubicBezTo>
                  <a:pt x="1829174" y="1263614"/>
                  <a:pt x="1837983" y="1259504"/>
                  <a:pt x="1841506" y="1254218"/>
                </a:cubicBezTo>
                <a:cubicBezTo>
                  <a:pt x="1844587" y="1251138"/>
                  <a:pt x="1844587" y="1246142"/>
                  <a:pt x="1841506" y="1243062"/>
                </a:cubicBezTo>
                <a:cubicBezTo>
                  <a:pt x="1838425" y="1239980"/>
                  <a:pt x="1833429" y="1239980"/>
                  <a:pt x="1830349" y="1243062"/>
                </a:cubicBezTo>
                <a:cubicBezTo>
                  <a:pt x="1825063" y="1247172"/>
                  <a:pt x="1823889" y="1255980"/>
                  <a:pt x="1820953" y="1263614"/>
                </a:cubicBezTo>
                <a:close/>
                <a:moveTo>
                  <a:pt x="1816844" y="1266551"/>
                </a:moveTo>
                <a:lnTo>
                  <a:pt x="1820366" y="1266550"/>
                </a:lnTo>
                <a:cubicBezTo>
                  <a:pt x="1820366" y="1266550"/>
                  <a:pt x="1820367" y="1264788"/>
                  <a:pt x="1820367" y="1263614"/>
                </a:cubicBezTo>
                <a:lnTo>
                  <a:pt x="1816843" y="1263614"/>
                </a:lnTo>
                <a:cubicBezTo>
                  <a:pt x="1816843" y="1263614"/>
                  <a:pt x="1816843" y="1263614"/>
                  <a:pt x="1816844" y="1266551"/>
                </a:cubicBezTo>
                <a:close/>
                <a:moveTo>
                  <a:pt x="1371335" y="1161762"/>
                </a:moveTo>
                <a:cubicBezTo>
                  <a:pt x="1368656" y="1162065"/>
                  <a:pt x="1367335" y="1160120"/>
                  <a:pt x="1368216" y="1154394"/>
                </a:cubicBezTo>
                <a:cubicBezTo>
                  <a:pt x="1371739" y="1131494"/>
                  <a:pt x="1398750" y="1130907"/>
                  <a:pt x="1411670" y="1116226"/>
                </a:cubicBezTo>
                <a:cubicBezTo>
                  <a:pt x="1414018" y="1100371"/>
                  <a:pt x="1361170" y="1139715"/>
                  <a:pt x="1381723" y="1103895"/>
                </a:cubicBezTo>
                <a:lnTo>
                  <a:pt x="1382309" y="1103894"/>
                </a:lnTo>
                <a:cubicBezTo>
                  <a:pt x="1389649" y="1096554"/>
                  <a:pt x="1393943" y="1093655"/>
                  <a:pt x="1396824" y="1093105"/>
                </a:cubicBezTo>
                <a:cubicBezTo>
                  <a:pt x="1405467" y="1091454"/>
                  <a:pt x="1401393" y="1110941"/>
                  <a:pt x="1428698" y="1095087"/>
                </a:cubicBezTo>
                <a:lnTo>
                  <a:pt x="1409320" y="1139714"/>
                </a:lnTo>
                <a:cubicBezTo>
                  <a:pt x="1399631" y="1139714"/>
                  <a:pt x="1379373" y="1160854"/>
                  <a:pt x="1371335" y="1161762"/>
                </a:cubicBezTo>
                <a:close/>
                <a:moveTo>
                  <a:pt x="1684722" y="1249523"/>
                </a:moveTo>
                <a:lnTo>
                  <a:pt x="1687864" y="1248002"/>
                </a:lnTo>
                <a:lnTo>
                  <a:pt x="1719275" y="1211009"/>
                </a:lnTo>
                <a:cubicBezTo>
                  <a:pt x="1731860" y="1200206"/>
                  <a:pt x="1746141" y="1191378"/>
                  <a:pt x="1761647" y="1184930"/>
                </a:cubicBezTo>
                <a:cubicBezTo>
                  <a:pt x="1755087" y="1201489"/>
                  <a:pt x="1744578" y="1215839"/>
                  <a:pt x="1731348" y="1226948"/>
                </a:cubicBezTo>
                <a:lnTo>
                  <a:pt x="1687864" y="1248002"/>
                </a:lnTo>
                <a:lnTo>
                  <a:pt x="1687071" y="1248936"/>
                </a:lnTo>
                <a:close/>
                <a:moveTo>
                  <a:pt x="1775738" y="1295324"/>
                </a:moveTo>
                <a:cubicBezTo>
                  <a:pt x="1798052" y="1299434"/>
                  <a:pt x="1812734" y="1291214"/>
                  <a:pt x="1814495" y="1267725"/>
                </a:cubicBezTo>
                <a:cubicBezTo>
                  <a:pt x="1800415" y="1266845"/>
                  <a:pt x="1786295" y="1266844"/>
                  <a:pt x="1772215" y="1267724"/>
                </a:cubicBezTo>
                <a:cubicBezTo>
                  <a:pt x="1770454" y="1268311"/>
                  <a:pt x="1761647" y="1275947"/>
                  <a:pt x="1761646" y="1277120"/>
                </a:cubicBezTo>
                <a:cubicBezTo>
                  <a:pt x="1765170" y="1284167"/>
                  <a:pt x="1769867" y="1294150"/>
                  <a:pt x="1775738" y="1295324"/>
                </a:cubicBezTo>
                <a:close/>
                <a:moveTo>
                  <a:pt x="1501512" y="1248936"/>
                </a:moveTo>
                <a:lnTo>
                  <a:pt x="1503861" y="1247174"/>
                </a:lnTo>
                <a:cubicBezTo>
                  <a:pt x="1542618" y="1209593"/>
                  <a:pt x="1503862" y="1216640"/>
                  <a:pt x="1543791" y="1181407"/>
                </a:cubicBezTo>
                <a:cubicBezTo>
                  <a:pt x="1543791" y="1206657"/>
                  <a:pt x="1540855" y="1224861"/>
                  <a:pt x="1501512" y="1248936"/>
                </a:cubicBezTo>
                <a:close/>
                <a:moveTo>
                  <a:pt x="1383482" y="1230145"/>
                </a:moveTo>
                <a:cubicBezTo>
                  <a:pt x="1376437" y="1223099"/>
                  <a:pt x="1388182" y="1193151"/>
                  <a:pt x="1404036" y="1177883"/>
                </a:cubicBezTo>
                <a:cubicBezTo>
                  <a:pt x="1411083" y="1173332"/>
                  <a:pt x="1414165" y="1172782"/>
                  <a:pt x="1415304" y="1174204"/>
                </a:cubicBezTo>
                <a:cubicBezTo>
                  <a:pt x="1418716" y="1178471"/>
                  <a:pt x="1404623" y="1200491"/>
                  <a:pt x="1427524" y="1185517"/>
                </a:cubicBezTo>
                <a:lnTo>
                  <a:pt x="1429873" y="1183757"/>
                </a:lnTo>
                <a:cubicBezTo>
                  <a:pt x="1421517" y="1204986"/>
                  <a:pt x="1404714" y="1221790"/>
                  <a:pt x="1383482" y="1230145"/>
                </a:cubicBezTo>
                <a:close/>
                <a:moveTo>
                  <a:pt x="1334157" y="1226623"/>
                </a:moveTo>
                <a:lnTo>
                  <a:pt x="1347663" y="1191976"/>
                </a:lnTo>
                <a:cubicBezTo>
                  <a:pt x="1363518" y="1184342"/>
                  <a:pt x="1361756" y="1194913"/>
                  <a:pt x="1376438" y="1188453"/>
                </a:cubicBezTo>
                <a:lnTo>
                  <a:pt x="1377024" y="1188453"/>
                </a:lnTo>
                <a:cubicBezTo>
                  <a:pt x="1371491" y="1208503"/>
                  <a:pt x="1354713" y="1223443"/>
                  <a:pt x="1334157" y="1226623"/>
                </a:cubicBezTo>
                <a:close/>
                <a:moveTo>
                  <a:pt x="1536920" y="1305776"/>
                </a:moveTo>
                <a:cubicBezTo>
                  <a:pt x="1530066" y="1297931"/>
                  <a:pt x="1545259" y="1267873"/>
                  <a:pt x="1542618" y="1255982"/>
                </a:cubicBezTo>
                <a:cubicBezTo>
                  <a:pt x="1565518" y="1237780"/>
                  <a:pt x="1564344" y="1267726"/>
                  <a:pt x="1574914" y="1245412"/>
                </a:cubicBezTo>
                <a:cubicBezTo>
                  <a:pt x="1585484" y="1223099"/>
                  <a:pt x="1559059" y="1236017"/>
                  <a:pt x="1563758" y="1218989"/>
                </a:cubicBezTo>
                <a:lnTo>
                  <a:pt x="1596641" y="1209005"/>
                </a:lnTo>
                <a:cubicBezTo>
                  <a:pt x="1589593" y="1223687"/>
                  <a:pt x="1580785" y="1240127"/>
                  <a:pt x="1600164" y="1230733"/>
                </a:cubicBezTo>
                <a:lnTo>
                  <a:pt x="1602514" y="1228972"/>
                </a:lnTo>
                <a:cubicBezTo>
                  <a:pt x="1594292" y="1248936"/>
                  <a:pt x="1587832" y="1269488"/>
                  <a:pt x="1569628" y="1276534"/>
                </a:cubicBezTo>
                <a:cubicBezTo>
                  <a:pt x="1569628" y="1266552"/>
                  <a:pt x="1574914" y="1257156"/>
                  <a:pt x="1560233" y="1264790"/>
                </a:cubicBezTo>
                <a:cubicBezTo>
                  <a:pt x="1544378" y="1291216"/>
                  <a:pt x="1560234" y="1282995"/>
                  <a:pt x="1552600" y="1304720"/>
                </a:cubicBezTo>
                <a:cubicBezTo>
                  <a:pt x="1543939" y="1308537"/>
                  <a:pt x="1539205" y="1308390"/>
                  <a:pt x="1536920" y="1305776"/>
                </a:cubicBezTo>
                <a:close/>
                <a:moveTo>
                  <a:pt x="939761" y="1175449"/>
                </a:moveTo>
                <a:cubicBezTo>
                  <a:pt x="941889" y="1173614"/>
                  <a:pt x="944532" y="1170238"/>
                  <a:pt x="945412" y="1167889"/>
                </a:cubicBezTo>
                <a:cubicBezTo>
                  <a:pt x="958331" y="1161429"/>
                  <a:pt x="970075" y="1154970"/>
                  <a:pt x="967726" y="1167888"/>
                </a:cubicBezTo>
                <a:cubicBezTo>
                  <a:pt x="980058" y="1159669"/>
                  <a:pt x="982994" y="1141465"/>
                  <a:pt x="990040" y="1126784"/>
                </a:cubicBezTo>
                <a:cubicBezTo>
                  <a:pt x="971469" y="1141335"/>
                  <a:pt x="953820" y="1157024"/>
                  <a:pt x="937191" y="1173761"/>
                </a:cubicBezTo>
                <a:cubicBezTo>
                  <a:pt x="936017" y="1177578"/>
                  <a:pt x="937632" y="1177285"/>
                  <a:pt x="939761" y="1175449"/>
                </a:cubicBezTo>
                <a:close/>
                <a:moveTo>
                  <a:pt x="1600160" y="1377531"/>
                </a:moveTo>
                <a:cubicBezTo>
                  <a:pt x="1621299" y="1358740"/>
                  <a:pt x="1610143" y="1377531"/>
                  <a:pt x="1631868" y="1366961"/>
                </a:cubicBezTo>
                <a:cubicBezTo>
                  <a:pt x="1635391" y="1351106"/>
                  <a:pt x="1624236" y="1350519"/>
                  <a:pt x="1620711" y="1341711"/>
                </a:cubicBezTo>
                <a:cubicBezTo>
                  <a:pt x="1608967" y="1347583"/>
                  <a:pt x="1606031" y="1364611"/>
                  <a:pt x="1600160" y="1377531"/>
                </a:cubicBezTo>
                <a:close/>
                <a:moveTo>
                  <a:pt x="1423413" y="1349936"/>
                </a:moveTo>
                <a:cubicBezTo>
                  <a:pt x="1415487" y="1320869"/>
                  <a:pt x="1455454" y="1283214"/>
                  <a:pt x="1477170" y="1283049"/>
                </a:cubicBezTo>
                <a:cubicBezTo>
                  <a:pt x="1480791" y="1283022"/>
                  <a:pt x="1483903" y="1284035"/>
                  <a:pt x="1486203" y="1286304"/>
                </a:cubicBezTo>
                <a:lnTo>
                  <a:pt x="1490197" y="1296675"/>
                </a:lnTo>
                <a:lnTo>
                  <a:pt x="1492706" y="1296500"/>
                </a:lnTo>
                <a:lnTo>
                  <a:pt x="1490355" y="1297087"/>
                </a:lnTo>
                <a:lnTo>
                  <a:pt x="1490197" y="1296675"/>
                </a:lnTo>
                <a:lnTo>
                  <a:pt x="1474858" y="1297748"/>
                </a:lnTo>
                <a:cubicBezTo>
                  <a:pt x="1458866" y="1307216"/>
                  <a:pt x="1446754" y="1337164"/>
                  <a:pt x="1423413" y="1349936"/>
                </a:cubicBezTo>
                <a:close/>
                <a:moveTo>
                  <a:pt x="1234336" y="1322861"/>
                </a:moveTo>
                <a:cubicBezTo>
                  <a:pt x="1232364" y="1321410"/>
                  <a:pt x="1231580" y="1318080"/>
                  <a:pt x="1232571" y="1312354"/>
                </a:cubicBezTo>
                <a:cubicBezTo>
                  <a:pt x="1241085" y="1307363"/>
                  <a:pt x="1247985" y="1300463"/>
                  <a:pt x="1255179" y="1293931"/>
                </a:cubicBezTo>
                <a:lnTo>
                  <a:pt x="1278664" y="1278297"/>
                </a:lnTo>
                <a:lnTo>
                  <a:pt x="1278959" y="1277710"/>
                </a:lnTo>
                <a:lnTo>
                  <a:pt x="1279547" y="1277710"/>
                </a:lnTo>
                <a:lnTo>
                  <a:pt x="1278664" y="1278297"/>
                </a:lnTo>
                <a:lnTo>
                  <a:pt x="1268244" y="1299060"/>
                </a:lnTo>
                <a:cubicBezTo>
                  <a:pt x="1256848" y="1314646"/>
                  <a:pt x="1240250" y="1327214"/>
                  <a:pt x="1234336" y="1322861"/>
                </a:cubicBezTo>
                <a:close/>
                <a:moveTo>
                  <a:pt x="1260169" y="1354633"/>
                </a:moveTo>
                <a:cubicBezTo>
                  <a:pt x="1263252" y="1336136"/>
                  <a:pt x="1290447" y="1309052"/>
                  <a:pt x="1307072" y="1304345"/>
                </a:cubicBezTo>
                <a:cubicBezTo>
                  <a:pt x="1312614" y="1302776"/>
                  <a:pt x="1316982" y="1303694"/>
                  <a:pt x="1318890" y="1308245"/>
                </a:cubicBezTo>
                <a:cubicBezTo>
                  <a:pt x="1295988" y="1319988"/>
                  <a:pt x="1284832" y="1344651"/>
                  <a:pt x="1260757" y="1354633"/>
                </a:cubicBezTo>
                <a:close/>
                <a:moveTo>
                  <a:pt x="1175612" y="1418640"/>
                </a:moveTo>
                <a:cubicBezTo>
                  <a:pt x="1196751" y="1381058"/>
                  <a:pt x="1240791" y="1367552"/>
                  <a:pt x="1260757" y="1329384"/>
                </a:cubicBezTo>
                <a:cubicBezTo>
                  <a:pt x="1247822" y="1364190"/>
                  <a:pt x="1225949" y="1394974"/>
                  <a:pt x="1197337" y="1418641"/>
                </a:cubicBezTo>
                <a:lnTo>
                  <a:pt x="1196751" y="1418641"/>
                </a:lnTo>
                <a:cubicBezTo>
                  <a:pt x="1196751" y="1409244"/>
                  <a:pt x="1187356" y="1414530"/>
                  <a:pt x="1175612" y="1418640"/>
                </a:cubicBezTo>
                <a:close/>
                <a:moveTo>
                  <a:pt x="1300100" y="1452699"/>
                </a:moveTo>
                <a:cubicBezTo>
                  <a:pt x="1309788" y="1438899"/>
                  <a:pt x="1318597" y="1423485"/>
                  <a:pt x="1327478" y="1407849"/>
                </a:cubicBezTo>
                <a:lnTo>
                  <a:pt x="1354716" y="1362646"/>
                </a:lnTo>
                <a:lnTo>
                  <a:pt x="1354710" y="1361680"/>
                </a:lnTo>
                <a:lnTo>
                  <a:pt x="1355297" y="1361680"/>
                </a:lnTo>
                <a:lnTo>
                  <a:pt x="1354716" y="1362646"/>
                </a:lnTo>
                <a:lnTo>
                  <a:pt x="1354783" y="1374966"/>
                </a:lnTo>
                <a:cubicBezTo>
                  <a:pt x="1357793" y="1376067"/>
                  <a:pt x="1363812" y="1374011"/>
                  <a:pt x="1372914" y="1369315"/>
                </a:cubicBezTo>
                <a:lnTo>
                  <a:pt x="1358820" y="1412768"/>
                </a:lnTo>
                <a:cubicBezTo>
                  <a:pt x="1340121" y="1427320"/>
                  <a:pt x="1320506" y="1440657"/>
                  <a:pt x="1300100" y="1452699"/>
                </a:cubicBezTo>
                <a:close/>
                <a:moveTo>
                  <a:pt x="1080482" y="1418052"/>
                </a:moveTo>
                <a:cubicBezTo>
                  <a:pt x="1113954" y="1393978"/>
                  <a:pt x="1096926" y="1392215"/>
                  <a:pt x="1123349" y="1366378"/>
                </a:cubicBezTo>
                <a:cubicBezTo>
                  <a:pt x="1113367" y="1366378"/>
                  <a:pt x="1123350" y="1342889"/>
                  <a:pt x="1123350" y="1328797"/>
                </a:cubicBezTo>
                <a:cubicBezTo>
                  <a:pt x="1136124" y="1310033"/>
                  <a:pt x="1151553" y="1293220"/>
                  <a:pt x="1169152" y="1278883"/>
                </a:cubicBezTo>
                <a:cubicBezTo>
                  <a:pt x="1182658" y="1278883"/>
                  <a:pt x="1181483" y="1298261"/>
                  <a:pt x="1186181" y="1309418"/>
                </a:cubicBezTo>
                <a:cubicBezTo>
                  <a:pt x="1197708" y="1269783"/>
                  <a:pt x="1219839" y="1234049"/>
                  <a:pt x="1250186" y="1206069"/>
                </a:cubicBezTo>
                <a:cubicBezTo>
                  <a:pt x="1292467" y="1200197"/>
                  <a:pt x="1313018" y="1173774"/>
                  <a:pt x="1360582" y="1142063"/>
                </a:cubicBezTo>
                <a:cubicBezTo>
                  <a:pt x="1355885" y="1175535"/>
                  <a:pt x="1281309" y="1226035"/>
                  <a:pt x="1243140" y="1262441"/>
                </a:cubicBezTo>
                <a:cubicBezTo>
                  <a:pt x="1257233" y="1255982"/>
                  <a:pt x="1261931" y="1262441"/>
                  <a:pt x="1261343" y="1270075"/>
                </a:cubicBezTo>
                <a:cubicBezTo>
                  <a:pt x="1227872" y="1307069"/>
                  <a:pt x="1213779" y="1312941"/>
                  <a:pt x="1220827" y="1287104"/>
                </a:cubicBezTo>
                <a:cubicBezTo>
                  <a:pt x="1197925" y="1318814"/>
                  <a:pt x="1127460" y="1416292"/>
                  <a:pt x="1081070" y="1418052"/>
                </a:cubicBezTo>
                <a:close/>
                <a:moveTo>
                  <a:pt x="1441017" y="1545465"/>
                </a:moveTo>
                <a:cubicBezTo>
                  <a:pt x="1460395" y="1508470"/>
                  <a:pt x="1469790" y="1525499"/>
                  <a:pt x="1499739" y="1493790"/>
                </a:cubicBezTo>
                <a:cubicBezTo>
                  <a:pt x="1498232" y="1478755"/>
                  <a:pt x="1498232" y="1463608"/>
                  <a:pt x="1499738" y="1448575"/>
                </a:cubicBezTo>
                <a:cubicBezTo>
                  <a:pt x="1482123" y="1481459"/>
                  <a:pt x="1438081" y="1527848"/>
                  <a:pt x="1441017" y="1545465"/>
                </a:cubicBezTo>
                <a:close/>
                <a:moveTo>
                  <a:pt x="1083418" y="1526099"/>
                </a:moveTo>
                <a:lnTo>
                  <a:pt x="1099274" y="1518465"/>
                </a:lnTo>
                <a:cubicBezTo>
                  <a:pt x="1099274" y="1497913"/>
                  <a:pt x="1089291" y="1495565"/>
                  <a:pt x="1080482" y="1488517"/>
                </a:cubicBezTo>
                <a:cubicBezTo>
                  <a:pt x="1096338" y="1480884"/>
                  <a:pt x="1097512" y="1459157"/>
                  <a:pt x="1117477" y="1455046"/>
                </a:cubicBezTo>
                <a:cubicBezTo>
                  <a:pt x="1096925" y="1516704"/>
                  <a:pt x="1148306" y="1442137"/>
                  <a:pt x="1163439" y="1442202"/>
                </a:cubicBezTo>
                <a:cubicBezTo>
                  <a:pt x="1165601" y="1442211"/>
                  <a:pt x="1167023" y="1443743"/>
                  <a:pt x="1167390" y="1447414"/>
                </a:cubicBezTo>
                <a:cubicBezTo>
                  <a:pt x="1139204" y="1465029"/>
                  <a:pt x="1108670" y="1541367"/>
                  <a:pt x="1084006" y="1526100"/>
                </a:cubicBezTo>
                <a:close/>
                <a:moveTo>
                  <a:pt x="1241966" y="1593041"/>
                </a:moveTo>
                <a:lnTo>
                  <a:pt x="1249599" y="1566617"/>
                </a:lnTo>
                <a:cubicBezTo>
                  <a:pt x="1254884" y="1550762"/>
                  <a:pt x="1227285" y="1569553"/>
                  <a:pt x="1233158" y="1550762"/>
                </a:cubicBezTo>
                <a:cubicBezTo>
                  <a:pt x="1255472" y="1550762"/>
                  <a:pt x="1247250" y="1519640"/>
                  <a:pt x="1269564" y="1519052"/>
                </a:cubicBezTo>
                <a:cubicBezTo>
                  <a:pt x="1262519" y="1546652"/>
                  <a:pt x="1276023" y="1550175"/>
                  <a:pt x="1265454" y="1582472"/>
                </a:cubicBezTo>
                <a:close/>
                <a:moveTo>
                  <a:pt x="1063271" y="1577599"/>
                </a:moveTo>
                <a:cubicBezTo>
                  <a:pt x="1062023" y="1576746"/>
                  <a:pt x="1061400" y="1574985"/>
                  <a:pt x="1061693" y="1571902"/>
                </a:cubicBezTo>
                <a:cubicBezTo>
                  <a:pt x="1076373" y="1562507"/>
                  <a:pt x="1061694" y="1545477"/>
                  <a:pt x="1093403" y="1533733"/>
                </a:cubicBezTo>
                <a:lnTo>
                  <a:pt x="1083418" y="1571902"/>
                </a:lnTo>
                <a:cubicBezTo>
                  <a:pt x="1076372" y="1574544"/>
                  <a:pt x="1067014" y="1580159"/>
                  <a:pt x="1063271" y="1577599"/>
                </a:cubicBezTo>
                <a:close/>
                <a:moveTo>
                  <a:pt x="1308321" y="1649413"/>
                </a:moveTo>
                <a:cubicBezTo>
                  <a:pt x="1354710" y="1599500"/>
                  <a:pt x="1402861" y="1551349"/>
                  <a:pt x="1453949" y="1506134"/>
                </a:cubicBezTo>
                <a:cubicBezTo>
                  <a:pt x="1443378" y="1472076"/>
                  <a:pt x="1506211" y="1425100"/>
                  <a:pt x="1532634" y="1432145"/>
                </a:cubicBezTo>
                <a:cubicBezTo>
                  <a:pt x="1532634" y="1408657"/>
                  <a:pt x="1504449" y="1413942"/>
                  <a:pt x="1505622" y="1389866"/>
                </a:cubicBezTo>
                <a:cubicBezTo>
                  <a:pt x="1532634" y="1352286"/>
                  <a:pt x="1549664" y="1377536"/>
                  <a:pt x="1573739" y="1337605"/>
                </a:cubicBezTo>
                <a:cubicBezTo>
                  <a:pt x="1582547" y="1337604"/>
                  <a:pt x="1573739" y="1350523"/>
                  <a:pt x="1573739" y="1359918"/>
                </a:cubicBezTo>
                <a:cubicBezTo>
                  <a:pt x="1604274" y="1335842"/>
                  <a:pt x="1620129" y="1294152"/>
                  <a:pt x="1654774" y="1275360"/>
                </a:cubicBezTo>
                <a:cubicBezTo>
                  <a:pt x="1645966" y="1337605"/>
                  <a:pt x="1736984" y="1230145"/>
                  <a:pt x="1800989" y="1212529"/>
                </a:cubicBezTo>
                <a:cubicBezTo>
                  <a:pt x="1819781" y="1185517"/>
                  <a:pt x="1789832" y="1202546"/>
                  <a:pt x="1776327" y="1204895"/>
                </a:cubicBezTo>
                <a:cubicBezTo>
                  <a:pt x="1814496" y="1164377"/>
                  <a:pt x="1796291" y="1186104"/>
                  <a:pt x="1846205" y="1156744"/>
                </a:cubicBezTo>
                <a:lnTo>
                  <a:pt x="1848554" y="1154981"/>
                </a:lnTo>
                <a:cubicBezTo>
                  <a:pt x="1852076" y="1143825"/>
                  <a:pt x="1825653" y="1154982"/>
                  <a:pt x="1831525" y="1144413"/>
                </a:cubicBezTo>
                <a:cubicBezTo>
                  <a:pt x="1842570" y="1132950"/>
                  <a:pt x="1856605" y="1124811"/>
                  <a:pt x="1872042" y="1120924"/>
                </a:cubicBezTo>
                <a:cubicBezTo>
                  <a:pt x="1869106" y="1113290"/>
                  <a:pt x="1872041" y="1102133"/>
                  <a:pt x="1882612" y="1082755"/>
                </a:cubicBezTo>
                <a:cubicBezTo>
                  <a:pt x="1902577" y="1051633"/>
                  <a:pt x="1912559" y="1082755"/>
                  <a:pt x="1930763" y="1043412"/>
                </a:cubicBezTo>
                <a:cubicBezTo>
                  <a:pt x="1943681" y="1043412"/>
                  <a:pt x="1941920" y="1053394"/>
                  <a:pt x="1930763" y="1072185"/>
                </a:cubicBezTo>
                <a:cubicBezTo>
                  <a:pt x="1973629" y="1045761"/>
                  <a:pt x="1989484" y="1039303"/>
                  <a:pt x="2012972" y="1026384"/>
                </a:cubicBezTo>
                <a:cubicBezTo>
                  <a:pt x="2020507" y="1035302"/>
                  <a:pt x="2033844" y="1036423"/>
                  <a:pt x="2042763" y="1028890"/>
                </a:cubicBezTo>
                <a:cubicBezTo>
                  <a:pt x="2043666" y="1028126"/>
                  <a:pt x="2044506" y="1027287"/>
                  <a:pt x="2045268" y="1026384"/>
                </a:cubicBezTo>
                <a:cubicBezTo>
                  <a:pt x="2045269" y="1026384"/>
                  <a:pt x="2162711" y="1050459"/>
                  <a:pt x="2162710" y="1051047"/>
                </a:cubicBezTo>
                <a:cubicBezTo>
                  <a:pt x="2162711" y="1093912"/>
                  <a:pt x="2124542" y="1109766"/>
                  <a:pt x="2103989" y="1130319"/>
                </a:cubicBezTo>
                <a:cubicBezTo>
                  <a:pt x="2061270" y="1182676"/>
                  <a:pt x="2011004" y="1228393"/>
                  <a:pt x="1954838" y="1265965"/>
                </a:cubicBezTo>
                <a:cubicBezTo>
                  <a:pt x="1951315" y="1274186"/>
                  <a:pt x="1948379" y="1286517"/>
                  <a:pt x="1943095" y="1288279"/>
                </a:cubicBezTo>
                <a:cubicBezTo>
                  <a:pt x="1926653" y="1292977"/>
                  <a:pt x="1924892" y="1278883"/>
                  <a:pt x="1921368" y="1268313"/>
                </a:cubicBezTo>
                <a:cubicBezTo>
                  <a:pt x="1862646" y="1292390"/>
                  <a:pt x="1832111" y="1354047"/>
                  <a:pt x="1779263" y="1385756"/>
                </a:cubicBezTo>
                <a:cubicBezTo>
                  <a:pt x="1720378" y="1418685"/>
                  <a:pt x="1664044" y="1455979"/>
                  <a:pt x="1610733" y="1497326"/>
                </a:cubicBezTo>
                <a:cubicBezTo>
                  <a:pt x="1587245" y="1516704"/>
                  <a:pt x="1554950" y="1526099"/>
                  <a:pt x="1532634" y="1546652"/>
                </a:cubicBezTo>
                <a:cubicBezTo>
                  <a:pt x="1509576" y="1567539"/>
                  <a:pt x="1482643" y="1583699"/>
                  <a:pt x="1453361" y="1594216"/>
                </a:cubicBezTo>
                <a:cubicBezTo>
                  <a:pt x="1427524" y="1603611"/>
                  <a:pt x="1422239" y="1652937"/>
                  <a:pt x="1380547" y="1631210"/>
                </a:cubicBezTo>
                <a:cubicBezTo>
                  <a:pt x="1351186" y="1616530"/>
                  <a:pt x="1328873" y="1636494"/>
                  <a:pt x="1308321" y="1649413"/>
                </a:cubicBezTo>
                <a:close/>
                <a:moveTo>
                  <a:pt x="1185007" y="1680535"/>
                </a:moveTo>
                <a:cubicBezTo>
                  <a:pt x="1200861" y="1658809"/>
                  <a:pt x="1198512" y="1624163"/>
                  <a:pt x="1223763" y="1615355"/>
                </a:cubicBezTo>
                <a:lnTo>
                  <a:pt x="1222000" y="1617704"/>
                </a:lnTo>
                <a:cubicBezTo>
                  <a:pt x="1215541" y="1644128"/>
                  <a:pt x="1211430" y="1672902"/>
                  <a:pt x="1185007" y="1680535"/>
                </a:cubicBezTo>
                <a:close/>
                <a:moveTo>
                  <a:pt x="911529" y="1777800"/>
                </a:moveTo>
                <a:cubicBezTo>
                  <a:pt x="894751" y="1768295"/>
                  <a:pt x="919221" y="1700794"/>
                  <a:pt x="949536" y="1682297"/>
                </a:cubicBezTo>
                <a:cubicBezTo>
                  <a:pt x="960692" y="1691692"/>
                  <a:pt x="954234" y="1716942"/>
                  <a:pt x="944837" y="1732797"/>
                </a:cubicBezTo>
                <a:cubicBezTo>
                  <a:pt x="928984" y="1721640"/>
                  <a:pt x="919000" y="1754524"/>
                  <a:pt x="921349" y="1778011"/>
                </a:cubicBezTo>
                <a:cubicBezTo>
                  <a:pt x="917165" y="1779333"/>
                  <a:pt x="913926" y="1779159"/>
                  <a:pt x="911529" y="1777800"/>
                </a:cubicBezTo>
                <a:close/>
                <a:moveTo>
                  <a:pt x="990049" y="1803258"/>
                </a:moveTo>
                <a:cubicBezTo>
                  <a:pt x="1015886" y="1775658"/>
                  <a:pt x="1038787" y="1726920"/>
                  <a:pt x="1004142" y="1740426"/>
                </a:cubicBezTo>
                <a:cubicBezTo>
                  <a:pt x="994746" y="1773311"/>
                  <a:pt x="984764" y="1780943"/>
                  <a:pt x="990049" y="1803258"/>
                </a:cubicBezTo>
                <a:close/>
                <a:moveTo>
                  <a:pt x="1016477" y="1861982"/>
                </a:moveTo>
                <a:cubicBezTo>
                  <a:pt x="1017651" y="1848183"/>
                  <a:pt x="1022642" y="1838935"/>
                  <a:pt x="1028956" y="1831448"/>
                </a:cubicBezTo>
                <a:lnTo>
                  <a:pt x="1045619" y="1815143"/>
                </a:lnTo>
                <a:lnTo>
                  <a:pt x="1045838" y="1813831"/>
                </a:lnTo>
                <a:lnTo>
                  <a:pt x="1049361" y="1811482"/>
                </a:lnTo>
                <a:lnTo>
                  <a:pt x="1045619" y="1815143"/>
                </a:lnTo>
                <a:lnTo>
                  <a:pt x="1042901" y="1831448"/>
                </a:lnTo>
                <a:cubicBezTo>
                  <a:pt x="1041287" y="1837320"/>
                  <a:pt x="1039379" y="1843192"/>
                  <a:pt x="1038203" y="1849064"/>
                </a:cubicBezTo>
                <a:close/>
                <a:moveTo>
                  <a:pt x="983594" y="2006436"/>
                </a:moveTo>
                <a:cubicBezTo>
                  <a:pt x="983196" y="2002924"/>
                  <a:pt x="983195" y="1999378"/>
                  <a:pt x="983593" y="1995867"/>
                </a:cubicBezTo>
                <a:lnTo>
                  <a:pt x="986340" y="1990873"/>
                </a:lnTo>
                <a:lnTo>
                  <a:pt x="987117" y="1986471"/>
                </a:lnTo>
                <a:lnTo>
                  <a:pt x="990053" y="1984121"/>
                </a:lnTo>
                <a:lnTo>
                  <a:pt x="986340" y="1990873"/>
                </a:lnTo>
                <a:close/>
                <a:moveTo>
                  <a:pt x="697622" y="1950064"/>
                </a:moveTo>
                <a:cubicBezTo>
                  <a:pt x="706430" y="1884296"/>
                  <a:pt x="747535" y="1903087"/>
                  <a:pt x="778069" y="1863744"/>
                </a:cubicBezTo>
                <a:cubicBezTo>
                  <a:pt x="777483" y="1895453"/>
                  <a:pt x="736378" y="1895453"/>
                  <a:pt x="740488" y="1929512"/>
                </a:cubicBezTo>
                <a:cubicBezTo>
                  <a:pt x="718175" y="1946541"/>
                  <a:pt x="720525" y="1911308"/>
                  <a:pt x="697622" y="1950064"/>
                </a:cubicBezTo>
                <a:close/>
                <a:moveTo>
                  <a:pt x="931331" y="2085711"/>
                </a:moveTo>
                <a:cubicBezTo>
                  <a:pt x="927949" y="2081604"/>
                  <a:pt x="925541" y="2076786"/>
                  <a:pt x="924285" y="2071617"/>
                </a:cubicBezTo>
                <a:lnTo>
                  <a:pt x="956776" y="2027011"/>
                </a:lnTo>
                <a:lnTo>
                  <a:pt x="955995" y="2026401"/>
                </a:lnTo>
                <a:lnTo>
                  <a:pt x="958930" y="2024053"/>
                </a:lnTo>
                <a:lnTo>
                  <a:pt x="956776" y="2027011"/>
                </a:lnTo>
                <a:lnTo>
                  <a:pt x="962675" y="2031613"/>
                </a:lnTo>
                <a:cubicBezTo>
                  <a:pt x="964069" y="2034183"/>
                  <a:pt x="965390" y="2036678"/>
                  <a:pt x="968913" y="2036384"/>
                </a:cubicBezTo>
                <a:cubicBezTo>
                  <a:pt x="964248" y="2042431"/>
                  <a:pt x="958931" y="2047945"/>
                  <a:pt x="953059" y="2052826"/>
                </a:cubicBezTo>
                <a:cubicBezTo>
                  <a:pt x="942244" y="2060957"/>
                  <a:pt x="934570" y="2072573"/>
                  <a:pt x="931331" y="2085711"/>
                </a:cubicBezTo>
                <a:close/>
                <a:moveTo>
                  <a:pt x="874959" y="2094519"/>
                </a:moveTo>
                <a:cubicBezTo>
                  <a:pt x="874268" y="2079256"/>
                  <a:pt x="878377" y="2064588"/>
                  <a:pt x="886185" y="2052263"/>
                </a:cubicBezTo>
                <a:lnTo>
                  <a:pt x="916572" y="2026600"/>
                </a:lnTo>
                <a:lnTo>
                  <a:pt x="916651" y="2026401"/>
                </a:lnTo>
                <a:lnTo>
                  <a:pt x="919587" y="2024053"/>
                </a:lnTo>
                <a:lnTo>
                  <a:pt x="916572" y="2026600"/>
                </a:lnTo>
                <a:lnTo>
                  <a:pt x="901310" y="2064423"/>
                </a:lnTo>
                <a:cubicBezTo>
                  <a:pt x="895806" y="2076755"/>
                  <a:pt x="888465" y="2087766"/>
                  <a:pt x="874959" y="2094519"/>
                </a:cubicBezTo>
                <a:close/>
                <a:moveTo>
                  <a:pt x="801558" y="2159700"/>
                </a:moveTo>
                <a:cubicBezTo>
                  <a:pt x="801558" y="2149130"/>
                  <a:pt x="793337" y="2149130"/>
                  <a:pt x="801558" y="2128577"/>
                </a:cubicBezTo>
                <a:cubicBezTo>
                  <a:pt x="826220" y="2128577"/>
                  <a:pt x="818587" y="2109199"/>
                  <a:pt x="839727" y="2086297"/>
                </a:cubicBezTo>
                <a:cubicBezTo>
                  <a:pt x="839727" y="2101565"/>
                  <a:pt x="859105" y="2078663"/>
                  <a:pt x="859105" y="2090408"/>
                </a:cubicBezTo>
                <a:cubicBezTo>
                  <a:pt x="836792" y="2120356"/>
                  <a:pt x="830919" y="2103913"/>
                  <a:pt x="825634" y="2143258"/>
                </a:cubicBezTo>
                <a:lnTo>
                  <a:pt x="823285" y="2145606"/>
                </a:lnTo>
                <a:close/>
                <a:moveTo>
                  <a:pt x="711115" y="2162623"/>
                </a:moveTo>
                <a:cubicBezTo>
                  <a:pt x="732842" y="2139722"/>
                  <a:pt x="729907" y="2124454"/>
                  <a:pt x="754568" y="2123280"/>
                </a:cubicBezTo>
                <a:cubicBezTo>
                  <a:pt x="754569" y="2114472"/>
                  <a:pt x="746347" y="2123280"/>
                  <a:pt x="741063" y="2123280"/>
                </a:cubicBezTo>
                <a:cubicBezTo>
                  <a:pt x="741063" y="2103315"/>
                  <a:pt x="756918" y="2094507"/>
                  <a:pt x="753981" y="2072780"/>
                </a:cubicBezTo>
                <a:cubicBezTo>
                  <a:pt x="727762" y="2095419"/>
                  <a:pt x="712216" y="2128000"/>
                  <a:pt x="711115" y="2162623"/>
                </a:cubicBezTo>
                <a:close/>
                <a:moveTo>
                  <a:pt x="835616" y="2221944"/>
                </a:moveTo>
                <a:cubicBezTo>
                  <a:pt x="847419" y="2197557"/>
                  <a:pt x="860297" y="2173719"/>
                  <a:pt x="874209" y="2150501"/>
                </a:cubicBezTo>
                <a:lnTo>
                  <a:pt x="915371" y="2088263"/>
                </a:lnTo>
                <a:lnTo>
                  <a:pt x="916651" y="2085123"/>
                </a:lnTo>
                <a:lnTo>
                  <a:pt x="919000" y="2082775"/>
                </a:lnTo>
                <a:lnTo>
                  <a:pt x="915371" y="2088263"/>
                </a:lnTo>
                <a:lnTo>
                  <a:pt x="886292" y="2159549"/>
                </a:lnTo>
                <a:cubicBezTo>
                  <a:pt x="872637" y="2182605"/>
                  <a:pt x="855597" y="2203655"/>
                  <a:pt x="835616" y="2221944"/>
                </a:cubicBezTo>
                <a:close/>
                <a:moveTo>
                  <a:pt x="559628" y="2151478"/>
                </a:moveTo>
                <a:cubicBezTo>
                  <a:pt x="542452" y="2144873"/>
                  <a:pt x="577465" y="2082775"/>
                  <a:pt x="592576" y="2077902"/>
                </a:cubicBezTo>
                <a:cubicBezTo>
                  <a:pt x="597614" y="2076278"/>
                  <a:pt x="600439" y="2081013"/>
                  <a:pt x="598384" y="2096280"/>
                </a:cubicBezTo>
                <a:cubicBezTo>
                  <a:pt x="569611" y="2096280"/>
                  <a:pt x="583116" y="2127403"/>
                  <a:pt x="559628" y="2151478"/>
                </a:cubicBezTo>
                <a:close/>
                <a:moveTo>
                  <a:pt x="855581" y="2231339"/>
                </a:moveTo>
                <a:cubicBezTo>
                  <a:pt x="862658" y="2211273"/>
                  <a:pt x="872263" y="2192290"/>
                  <a:pt x="884106" y="2174823"/>
                </a:cubicBezTo>
                <a:lnTo>
                  <a:pt x="922546" y="2131360"/>
                </a:lnTo>
                <a:lnTo>
                  <a:pt x="923111" y="2129751"/>
                </a:lnTo>
                <a:lnTo>
                  <a:pt x="926047" y="2127402"/>
                </a:lnTo>
                <a:lnTo>
                  <a:pt x="922546" y="2131360"/>
                </a:lnTo>
                <a:lnTo>
                  <a:pt x="916439" y="2148761"/>
                </a:lnTo>
                <a:cubicBezTo>
                  <a:pt x="913160" y="2154623"/>
                  <a:pt x="908875" y="2159923"/>
                  <a:pt x="903732" y="2164397"/>
                </a:cubicBezTo>
                <a:cubicBezTo>
                  <a:pt x="882613" y="2182589"/>
                  <a:pt x="866109" y="2205531"/>
                  <a:pt x="855581" y="2231339"/>
                </a:cubicBezTo>
                <a:close/>
                <a:moveTo>
                  <a:pt x="753976" y="2220935"/>
                </a:moveTo>
                <a:cubicBezTo>
                  <a:pt x="751389" y="2222641"/>
                  <a:pt x="748857" y="2221503"/>
                  <a:pt x="746361" y="2215484"/>
                </a:cubicBezTo>
                <a:lnTo>
                  <a:pt x="744012" y="2217834"/>
                </a:lnTo>
                <a:cubicBezTo>
                  <a:pt x="754140" y="2205062"/>
                  <a:pt x="764931" y="2173792"/>
                  <a:pt x="772667" y="2172829"/>
                </a:cubicBezTo>
                <a:cubicBezTo>
                  <a:pt x="775244" y="2172508"/>
                  <a:pt x="777484" y="2175554"/>
                  <a:pt x="779245" y="2183775"/>
                </a:cubicBezTo>
                <a:cubicBezTo>
                  <a:pt x="769995" y="2185096"/>
                  <a:pt x="761738" y="2215815"/>
                  <a:pt x="753976" y="2220935"/>
                </a:cubicBezTo>
                <a:close/>
                <a:moveTo>
                  <a:pt x="837379" y="2268921"/>
                </a:moveTo>
                <a:cubicBezTo>
                  <a:pt x="833268" y="2255416"/>
                  <a:pt x="836205" y="2247195"/>
                  <a:pt x="852058" y="2242496"/>
                </a:cubicBezTo>
                <a:lnTo>
                  <a:pt x="849710" y="2244845"/>
                </a:lnTo>
                <a:close/>
                <a:moveTo>
                  <a:pt x="488575" y="2286538"/>
                </a:moveTo>
                <a:cubicBezTo>
                  <a:pt x="488576" y="2275381"/>
                  <a:pt x="479768" y="2276556"/>
                  <a:pt x="483877" y="2253654"/>
                </a:cubicBezTo>
                <a:cubicBezTo>
                  <a:pt x="496797" y="2245433"/>
                  <a:pt x="500319" y="2230753"/>
                  <a:pt x="513239" y="2221945"/>
                </a:cubicBezTo>
                <a:cubicBezTo>
                  <a:pt x="512064" y="2248369"/>
                  <a:pt x="509715" y="2273032"/>
                  <a:pt x="488575" y="2286538"/>
                </a:cubicBezTo>
                <a:close/>
                <a:moveTo>
                  <a:pt x="543770" y="2397517"/>
                </a:moveTo>
                <a:cubicBezTo>
                  <a:pt x="571003" y="2377710"/>
                  <a:pt x="588850" y="2347538"/>
                  <a:pt x="593094" y="2314133"/>
                </a:cubicBezTo>
                <a:cubicBezTo>
                  <a:pt x="582525" y="2343494"/>
                  <a:pt x="546118" y="2360522"/>
                  <a:pt x="543770" y="2397517"/>
                </a:cubicBezTo>
                <a:close/>
                <a:moveTo>
                  <a:pt x="565772" y="2592353"/>
                </a:moveTo>
                <a:cubicBezTo>
                  <a:pt x="572103" y="2596619"/>
                  <a:pt x="582232" y="2591885"/>
                  <a:pt x="593683" y="2584839"/>
                </a:cubicBezTo>
                <a:cubicBezTo>
                  <a:pt x="594270" y="2560763"/>
                  <a:pt x="583113" y="2564873"/>
                  <a:pt x="580177" y="2549018"/>
                </a:cubicBezTo>
                <a:cubicBezTo>
                  <a:pt x="571369" y="2560176"/>
                  <a:pt x="570194" y="2574269"/>
                  <a:pt x="560799" y="2584839"/>
                </a:cubicBezTo>
                <a:cubicBezTo>
                  <a:pt x="561973" y="2588509"/>
                  <a:pt x="563662" y="2590931"/>
                  <a:pt x="565772" y="2592353"/>
                </a:cubicBezTo>
                <a:close/>
                <a:moveTo>
                  <a:pt x="549642" y="2679968"/>
                </a:moveTo>
                <a:cubicBezTo>
                  <a:pt x="567258" y="2658828"/>
                  <a:pt x="593095" y="2641799"/>
                  <a:pt x="587811" y="2608915"/>
                </a:cubicBezTo>
                <a:cubicBezTo>
                  <a:pt x="573718" y="2631816"/>
                  <a:pt x="551991" y="2650607"/>
                  <a:pt x="549642" y="2679968"/>
                </a:cubicBezTo>
                <a:close/>
                <a:moveTo>
                  <a:pt x="530549" y="2677287"/>
                </a:moveTo>
                <a:cubicBezTo>
                  <a:pt x="539329" y="2669690"/>
                  <a:pt x="550670" y="2637981"/>
                  <a:pt x="548468" y="2624769"/>
                </a:cubicBezTo>
                <a:cubicBezTo>
                  <a:pt x="522631" y="2632990"/>
                  <a:pt x="535549" y="2660588"/>
                  <a:pt x="523218" y="2675269"/>
                </a:cubicBezTo>
                <a:cubicBezTo>
                  <a:pt x="524980" y="2679673"/>
                  <a:pt x="527622" y="2679820"/>
                  <a:pt x="530549" y="2677287"/>
                </a:cubicBezTo>
                <a:close/>
                <a:moveTo>
                  <a:pt x="262485" y="2763351"/>
                </a:moveTo>
                <a:cubicBezTo>
                  <a:pt x="276792" y="2725961"/>
                  <a:pt x="281632" y="2685619"/>
                  <a:pt x="276590" y="2645908"/>
                </a:cubicBezTo>
                <a:cubicBezTo>
                  <a:pt x="265907" y="2684106"/>
                  <a:pt x="261155" y="2723713"/>
                  <a:pt x="262485" y="2763351"/>
                </a:cubicBezTo>
                <a:close/>
                <a:moveTo>
                  <a:pt x="229013" y="2868451"/>
                </a:moveTo>
                <a:cubicBezTo>
                  <a:pt x="242345" y="2844949"/>
                  <a:pt x="247508" y="2817689"/>
                  <a:pt x="243694" y="2790940"/>
                </a:cubicBezTo>
                <a:cubicBezTo>
                  <a:pt x="242812" y="2788003"/>
                  <a:pt x="241895" y="2787305"/>
                  <a:pt x="240839" y="2788021"/>
                </a:cubicBezTo>
                <a:cubicBezTo>
                  <a:pt x="237674" y="2790169"/>
                  <a:pt x="233270" y="2805032"/>
                  <a:pt x="224902" y="2810317"/>
                </a:cubicBezTo>
                <a:cubicBezTo>
                  <a:pt x="237821" y="2815602"/>
                  <a:pt x="220792" y="2842614"/>
                  <a:pt x="229013" y="2868451"/>
                </a:cubicBezTo>
                <a:close/>
                <a:moveTo>
                  <a:pt x="726396" y="3234890"/>
                </a:moveTo>
                <a:cubicBezTo>
                  <a:pt x="726396" y="3234890"/>
                  <a:pt x="718761" y="3223146"/>
                  <a:pt x="714652" y="3216686"/>
                </a:cubicBezTo>
                <a:lnTo>
                  <a:pt x="739902" y="3209053"/>
                </a:lnTo>
                <a:lnTo>
                  <a:pt x="763389" y="3222559"/>
                </a:lnTo>
                <a:cubicBezTo>
                  <a:pt x="751534" y="3227977"/>
                  <a:pt x="739133" y="3232112"/>
                  <a:pt x="726396" y="3234890"/>
                </a:cubicBezTo>
                <a:close/>
                <a:moveTo>
                  <a:pt x="567848" y="3198480"/>
                </a:moveTo>
                <a:lnTo>
                  <a:pt x="571958" y="3189673"/>
                </a:lnTo>
                <a:lnTo>
                  <a:pt x="563150" y="3179690"/>
                </a:lnTo>
                <a:lnTo>
                  <a:pt x="553755" y="3188497"/>
                </a:lnTo>
                <a:close/>
                <a:moveTo>
                  <a:pt x="658279" y="3265425"/>
                </a:moveTo>
                <a:lnTo>
                  <a:pt x="649471" y="3253681"/>
                </a:lnTo>
                <a:cubicBezTo>
                  <a:pt x="646547" y="3250464"/>
                  <a:pt x="644347" y="3246660"/>
                  <a:pt x="643012" y="3242525"/>
                </a:cubicBezTo>
                <a:cubicBezTo>
                  <a:pt x="640374" y="3227765"/>
                  <a:pt x="640374" y="3212655"/>
                  <a:pt x="643012" y="3197895"/>
                </a:cubicBezTo>
                <a:cubicBezTo>
                  <a:pt x="643012" y="3192610"/>
                  <a:pt x="654756" y="3188501"/>
                  <a:pt x="662389" y="3186152"/>
                </a:cubicBezTo>
                <a:cubicBezTo>
                  <a:pt x="670024" y="3183803"/>
                  <a:pt x="671197" y="3192023"/>
                  <a:pt x="672373" y="3196134"/>
                </a:cubicBezTo>
                <a:cubicBezTo>
                  <a:pt x="673047" y="3203753"/>
                  <a:pt x="673048" y="3211416"/>
                  <a:pt x="672373" y="3219035"/>
                </a:cubicBezTo>
                <a:cubicBezTo>
                  <a:pt x="673546" y="3231367"/>
                  <a:pt x="675309" y="3236652"/>
                  <a:pt x="673546" y="3240762"/>
                </a:cubicBezTo>
                <a:cubicBezTo>
                  <a:pt x="669018" y="3249317"/>
                  <a:pt x="663918" y="3257557"/>
                  <a:pt x="658279" y="3265425"/>
                </a:cubicBezTo>
                <a:close/>
                <a:moveTo>
                  <a:pt x="729919" y="3389328"/>
                </a:moveTo>
                <a:cubicBezTo>
                  <a:pt x="709953" y="3389914"/>
                  <a:pt x="708193" y="3379344"/>
                  <a:pt x="704668" y="3371124"/>
                </a:cubicBezTo>
                <a:lnTo>
                  <a:pt x="704668" y="3367014"/>
                </a:lnTo>
                <a:cubicBezTo>
                  <a:pt x="697036" y="3367013"/>
                  <a:pt x="688227" y="3362902"/>
                  <a:pt x="684704" y="3357617"/>
                </a:cubicBezTo>
                <a:cubicBezTo>
                  <a:pt x="682061" y="3353654"/>
                  <a:pt x="685034" y="3346058"/>
                  <a:pt x="689906" y="3344984"/>
                </a:cubicBezTo>
                <a:cubicBezTo>
                  <a:pt x="691530" y="3344626"/>
                  <a:pt x="693365" y="3344993"/>
                  <a:pt x="695273" y="3346461"/>
                </a:cubicBezTo>
                <a:cubicBezTo>
                  <a:pt x="702907" y="3352333"/>
                  <a:pt x="702319" y="3358792"/>
                  <a:pt x="704668" y="3367014"/>
                </a:cubicBezTo>
                <a:lnTo>
                  <a:pt x="709366" y="3367014"/>
                </a:lnTo>
                <a:lnTo>
                  <a:pt x="709366" y="3371123"/>
                </a:lnTo>
                <a:cubicBezTo>
                  <a:pt x="716447" y="3373252"/>
                  <a:pt x="723325" y="3376002"/>
                  <a:pt x="729919" y="3379344"/>
                </a:cubicBezTo>
                <a:cubicBezTo>
                  <a:pt x="729919" y="3379344"/>
                  <a:pt x="729919" y="3389328"/>
                  <a:pt x="729919" y="3389328"/>
                </a:cubicBezTo>
                <a:close/>
                <a:moveTo>
                  <a:pt x="293622" y="3745764"/>
                </a:moveTo>
                <a:cubicBezTo>
                  <a:pt x="306540" y="3745764"/>
                  <a:pt x="313587" y="3735194"/>
                  <a:pt x="315936" y="3718166"/>
                </a:cubicBezTo>
                <a:cubicBezTo>
                  <a:pt x="320172" y="3705905"/>
                  <a:pt x="313665" y="3692532"/>
                  <a:pt x="301403" y="3688295"/>
                </a:cubicBezTo>
                <a:cubicBezTo>
                  <a:pt x="298527" y="3687302"/>
                  <a:pt x="295486" y="3686878"/>
                  <a:pt x="292447" y="3687043"/>
                </a:cubicBezTo>
                <a:cubicBezTo>
                  <a:pt x="271880" y="3687043"/>
                  <a:pt x="264833" y="3696440"/>
                  <a:pt x="262484" y="3714055"/>
                </a:cubicBezTo>
                <a:cubicBezTo>
                  <a:pt x="260136" y="3731671"/>
                  <a:pt x="270118" y="3742828"/>
                  <a:pt x="293622" y="3745764"/>
                </a:cubicBezTo>
                <a:close/>
                <a:moveTo>
                  <a:pt x="232536" y="3904286"/>
                </a:moveTo>
                <a:cubicBezTo>
                  <a:pt x="252500" y="3899588"/>
                  <a:pt x="258960" y="3887257"/>
                  <a:pt x="257198" y="3866704"/>
                </a:cubicBezTo>
                <a:cubicBezTo>
                  <a:pt x="255894" y="3862103"/>
                  <a:pt x="253475" y="3857869"/>
                  <a:pt x="250152" y="3854396"/>
                </a:cubicBezTo>
                <a:cubicBezTo>
                  <a:pt x="246923" y="3851168"/>
                  <a:pt x="243105" y="3850286"/>
                  <a:pt x="239802" y="3851828"/>
                </a:cubicBezTo>
                <a:cubicBezTo>
                  <a:pt x="236500" y="3853369"/>
                  <a:pt x="233711" y="3857333"/>
                  <a:pt x="232536" y="3863791"/>
                </a:cubicBezTo>
                <a:cubicBezTo>
                  <a:pt x="231057" y="3877234"/>
                  <a:pt x="231058" y="3890821"/>
                  <a:pt x="232536" y="3904286"/>
                </a:cubicBezTo>
                <a:close/>
                <a:moveTo>
                  <a:pt x="226664" y="3907810"/>
                </a:moveTo>
                <a:lnTo>
                  <a:pt x="230187" y="3904286"/>
                </a:lnTo>
                <a:lnTo>
                  <a:pt x="226664" y="3904286"/>
                </a:lnTo>
                <a:cubicBezTo>
                  <a:pt x="226919" y="3905447"/>
                  <a:pt x="226918" y="3906649"/>
                  <a:pt x="226664" y="3907810"/>
                </a:cubicBezTo>
                <a:close/>
                <a:moveTo>
                  <a:pt x="497381" y="4505002"/>
                </a:moveTo>
                <a:cubicBezTo>
                  <a:pt x="500905" y="4508525"/>
                  <a:pt x="507953" y="4498543"/>
                  <a:pt x="507952" y="4495019"/>
                </a:cubicBezTo>
                <a:cubicBezTo>
                  <a:pt x="507953" y="4490909"/>
                  <a:pt x="502081" y="4486799"/>
                  <a:pt x="498557" y="4483276"/>
                </a:cubicBezTo>
                <a:cubicBezTo>
                  <a:pt x="495033" y="4479752"/>
                  <a:pt x="488574" y="4489735"/>
                  <a:pt x="488574" y="4493258"/>
                </a:cubicBezTo>
                <a:cubicBezTo>
                  <a:pt x="488574" y="4496781"/>
                  <a:pt x="493859" y="4501479"/>
                  <a:pt x="497381" y="4505002"/>
                </a:cubicBezTo>
                <a:close/>
                <a:moveTo>
                  <a:pt x="657690" y="4887864"/>
                </a:moveTo>
                <a:lnTo>
                  <a:pt x="669434" y="4877294"/>
                </a:lnTo>
                <a:lnTo>
                  <a:pt x="658865" y="4865550"/>
                </a:lnTo>
                <a:cubicBezTo>
                  <a:pt x="655341" y="4869660"/>
                  <a:pt x="648882" y="4872597"/>
                  <a:pt x="648882" y="4876707"/>
                </a:cubicBezTo>
                <a:cubicBezTo>
                  <a:pt x="648882" y="4880818"/>
                  <a:pt x="654167" y="4883754"/>
                  <a:pt x="657690" y="4887864"/>
                </a:cubicBezTo>
                <a:close/>
                <a:moveTo>
                  <a:pt x="221966" y="4814463"/>
                </a:moveTo>
                <a:cubicBezTo>
                  <a:pt x="200426" y="4800218"/>
                  <a:pt x="189000" y="4774854"/>
                  <a:pt x="192605" y="4749283"/>
                </a:cubicBezTo>
                <a:cubicBezTo>
                  <a:pt x="206111" y="4749283"/>
                  <a:pt x="219618" y="4790387"/>
                  <a:pt x="221966" y="4814463"/>
                </a:cubicBezTo>
                <a:close/>
                <a:moveTo>
                  <a:pt x="799210" y="5049347"/>
                </a:moveTo>
                <a:cubicBezTo>
                  <a:pt x="790389" y="5047127"/>
                  <a:pt x="782038" y="5043349"/>
                  <a:pt x="774546" y="5038190"/>
                </a:cubicBezTo>
                <a:cubicBezTo>
                  <a:pt x="776670" y="5034017"/>
                  <a:pt x="779229" y="5030081"/>
                  <a:pt x="782181" y="5026447"/>
                </a:cubicBezTo>
                <a:cubicBezTo>
                  <a:pt x="791605" y="5017025"/>
                  <a:pt x="801607" y="5008200"/>
                  <a:pt x="812127" y="5000022"/>
                </a:cubicBezTo>
                <a:cubicBezTo>
                  <a:pt x="813890" y="5015289"/>
                  <a:pt x="817413" y="5028207"/>
                  <a:pt x="822111" y="5042300"/>
                </a:cubicBezTo>
                <a:cubicBezTo>
                  <a:pt x="816149" y="5048352"/>
                  <a:pt x="807542" y="5051001"/>
                  <a:pt x="799210" y="5049347"/>
                </a:cubicBezTo>
                <a:close/>
                <a:moveTo>
                  <a:pt x="606603" y="5017049"/>
                </a:moveTo>
                <a:cubicBezTo>
                  <a:pt x="606603" y="5009417"/>
                  <a:pt x="603079" y="5001195"/>
                  <a:pt x="597795" y="4997671"/>
                </a:cubicBezTo>
                <a:cubicBezTo>
                  <a:pt x="592510" y="4994148"/>
                  <a:pt x="581940" y="5000020"/>
                  <a:pt x="587225" y="5008241"/>
                </a:cubicBezTo>
                <a:cubicBezTo>
                  <a:pt x="590748" y="5012939"/>
                  <a:pt x="599556" y="5014700"/>
                  <a:pt x="606603" y="5017049"/>
                </a:cubicBezTo>
                <a:close/>
                <a:moveTo>
                  <a:pt x="606605" y="5023508"/>
                </a:moveTo>
                <a:lnTo>
                  <a:pt x="610716" y="5019398"/>
                </a:lnTo>
                <a:lnTo>
                  <a:pt x="606606" y="5019398"/>
                </a:lnTo>
                <a:close/>
                <a:moveTo>
                  <a:pt x="772785" y="5112179"/>
                </a:moveTo>
                <a:cubicBezTo>
                  <a:pt x="772784" y="5104545"/>
                  <a:pt x="776896" y="5095737"/>
                  <a:pt x="782181" y="5092214"/>
                </a:cubicBezTo>
                <a:cubicBezTo>
                  <a:pt x="787465" y="5088690"/>
                  <a:pt x="798623" y="5092214"/>
                  <a:pt x="792750" y="5102784"/>
                </a:cubicBezTo>
                <a:cubicBezTo>
                  <a:pt x="786878" y="5113353"/>
                  <a:pt x="781005" y="5109830"/>
                  <a:pt x="772785" y="5112179"/>
                </a:cubicBezTo>
                <a:close/>
                <a:moveTo>
                  <a:pt x="779245" y="5169138"/>
                </a:moveTo>
                <a:cubicBezTo>
                  <a:pt x="769262" y="5163266"/>
                  <a:pt x="772198" y="5156807"/>
                  <a:pt x="769848" y="5149173"/>
                </a:cubicBezTo>
                <a:cubicBezTo>
                  <a:pt x="776987" y="5150301"/>
                  <a:pt x="783684" y="5153345"/>
                  <a:pt x="789227" y="5157981"/>
                </a:cubicBezTo>
                <a:cubicBezTo>
                  <a:pt x="795686" y="5166789"/>
                  <a:pt x="789228" y="5175010"/>
                  <a:pt x="779245" y="5169138"/>
                </a:cubicBezTo>
                <a:close/>
                <a:moveTo>
                  <a:pt x="661802" y="5185580"/>
                </a:moveTo>
                <a:cubicBezTo>
                  <a:pt x="654168" y="5166202"/>
                  <a:pt x="645948" y="5148586"/>
                  <a:pt x="638901" y="5132731"/>
                </a:cubicBezTo>
                <a:cubicBezTo>
                  <a:pt x="648177" y="5125878"/>
                  <a:pt x="656823" y="5118214"/>
                  <a:pt x="664738" y="5109830"/>
                </a:cubicBezTo>
                <a:cubicBezTo>
                  <a:pt x="681181" y="5090746"/>
                  <a:pt x="695861" y="5085754"/>
                  <a:pt x="710467" y="5088617"/>
                </a:cubicBezTo>
                <a:cubicBezTo>
                  <a:pt x="725075" y="5091480"/>
                  <a:pt x="739609" y="5102197"/>
                  <a:pt x="755756" y="5114528"/>
                </a:cubicBezTo>
                <a:cubicBezTo>
                  <a:pt x="759321" y="5116649"/>
                  <a:pt x="763356" y="5117860"/>
                  <a:pt x="767501" y="5118051"/>
                </a:cubicBezTo>
                <a:lnTo>
                  <a:pt x="767501" y="5147411"/>
                </a:lnTo>
                <a:cubicBezTo>
                  <a:pt x="729406" y="5150068"/>
                  <a:pt x="692805" y="5163285"/>
                  <a:pt x="661802" y="5185580"/>
                </a:cubicBezTo>
                <a:close/>
                <a:moveTo>
                  <a:pt x="744012" y="5386994"/>
                </a:moveTo>
                <a:lnTo>
                  <a:pt x="743424" y="5382883"/>
                </a:lnTo>
                <a:cubicBezTo>
                  <a:pt x="730505" y="5346476"/>
                  <a:pt x="716412" y="5310656"/>
                  <a:pt x="701732" y="5274249"/>
                </a:cubicBezTo>
                <a:cubicBezTo>
                  <a:pt x="719937" y="5274249"/>
                  <a:pt x="727570" y="5263092"/>
                  <a:pt x="736965" y="5250173"/>
                </a:cubicBezTo>
                <a:cubicBezTo>
                  <a:pt x="747242" y="5235200"/>
                  <a:pt x="755022" y="5227419"/>
                  <a:pt x="761995" y="5226245"/>
                </a:cubicBezTo>
                <a:cubicBezTo>
                  <a:pt x="768968" y="5225071"/>
                  <a:pt x="775134" y="5230502"/>
                  <a:pt x="782181" y="5241952"/>
                </a:cubicBezTo>
                <a:cubicBezTo>
                  <a:pt x="812470" y="5276640"/>
                  <a:pt x="808904" y="5329316"/>
                  <a:pt x="774216" y="5359606"/>
                </a:cubicBezTo>
                <a:cubicBezTo>
                  <a:pt x="770829" y="5362563"/>
                  <a:pt x="767209" y="5365242"/>
                  <a:pt x="763390" y="5367616"/>
                </a:cubicBezTo>
                <a:cubicBezTo>
                  <a:pt x="756080" y="5373165"/>
                  <a:pt x="749561" y="5379684"/>
                  <a:pt x="744012" y="5386994"/>
                </a:cubicBezTo>
                <a:close/>
                <a:moveTo>
                  <a:pt x="576655" y="5559045"/>
                </a:moveTo>
                <a:cubicBezTo>
                  <a:pt x="573719" y="5551411"/>
                  <a:pt x="572544" y="5542016"/>
                  <a:pt x="567259" y="5538493"/>
                </a:cubicBezTo>
                <a:cubicBezTo>
                  <a:pt x="561975" y="5534970"/>
                  <a:pt x="551405" y="5543778"/>
                  <a:pt x="556690" y="5549062"/>
                </a:cubicBezTo>
                <a:cubicBezTo>
                  <a:pt x="560213" y="5554348"/>
                  <a:pt x="569021" y="5556109"/>
                  <a:pt x="576655" y="5559045"/>
                </a:cubicBezTo>
                <a:close/>
                <a:moveTo>
                  <a:pt x="743828" y="5756646"/>
                </a:moveTo>
                <a:cubicBezTo>
                  <a:pt x="739231" y="5754585"/>
                  <a:pt x="733479" y="5749499"/>
                  <a:pt x="727313" y="5742907"/>
                </a:cubicBezTo>
                <a:lnTo>
                  <a:pt x="715606" y="5729274"/>
                </a:lnTo>
                <a:lnTo>
                  <a:pt x="714652" y="5729924"/>
                </a:lnTo>
                <a:lnTo>
                  <a:pt x="714652" y="5728163"/>
                </a:lnTo>
                <a:lnTo>
                  <a:pt x="715606" y="5729274"/>
                </a:lnTo>
                <a:lnTo>
                  <a:pt x="725351" y="5722643"/>
                </a:lnTo>
                <a:cubicBezTo>
                  <a:pt x="729573" y="5721694"/>
                  <a:pt x="734140" y="5722291"/>
                  <a:pt x="738140" y="5724640"/>
                </a:cubicBezTo>
                <a:cubicBezTo>
                  <a:pt x="743945" y="5733424"/>
                  <a:pt x="749049" y="5742652"/>
                  <a:pt x="753408" y="5752239"/>
                </a:cubicBezTo>
                <a:cubicBezTo>
                  <a:pt x="751866" y="5757744"/>
                  <a:pt x="748425" y="5758707"/>
                  <a:pt x="743828" y="5756646"/>
                </a:cubicBezTo>
                <a:close/>
                <a:moveTo>
                  <a:pt x="1112780" y="6021180"/>
                </a:moveTo>
                <a:cubicBezTo>
                  <a:pt x="1106660" y="6017492"/>
                  <a:pt x="1100952" y="6013161"/>
                  <a:pt x="1095752" y="6008262"/>
                </a:cubicBezTo>
                <a:lnTo>
                  <a:pt x="1098099" y="6008262"/>
                </a:lnTo>
                <a:cubicBezTo>
                  <a:pt x="1106320" y="6008262"/>
                  <a:pt x="1114541" y="6008262"/>
                  <a:pt x="1112780" y="6021180"/>
                </a:cubicBezTo>
                <a:close/>
                <a:moveTo>
                  <a:pt x="528506" y="6230814"/>
                </a:moveTo>
                <a:cubicBezTo>
                  <a:pt x="507597" y="6199038"/>
                  <a:pt x="480422" y="6171862"/>
                  <a:pt x="448645" y="6150954"/>
                </a:cubicBezTo>
                <a:cubicBezTo>
                  <a:pt x="456278" y="6126878"/>
                  <a:pt x="439249" y="6111610"/>
                  <a:pt x="421633" y="6096931"/>
                </a:cubicBezTo>
                <a:cubicBezTo>
                  <a:pt x="421320" y="6076336"/>
                  <a:pt x="426596" y="6056043"/>
                  <a:pt x="436902" y="6038209"/>
                </a:cubicBezTo>
                <a:cubicBezTo>
                  <a:pt x="405192" y="6002390"/>
                  <a:pt x="402842" y="6038209"/>
                  <a:pt x="394034" y="6052303"/>
                </a:cubicBezTo>
                <a:cubicBezTo>
                  <a:pt x="382474" y="6013987"/>
                  <a:pt x="388935" y="5995366"/>
                  <a:pt x="402968" y="5991946"/>
                </a:cubicBezTo>
                <a:cubicBezTo>
                  <a:pt x="407646" y="5990805"/>
                  <a:pt x="413165" y="5991355"/>
                  <a:pt x="419137" y="5993426"/>
                </a:cubicBezTo>
                <a:cubicBezTo>
                  <a:pt x="427101" y="5996187"/>
                  <a:pt x="435874" y="6001655"/>
                  <a:pt x="444534" y="6009436"/>
                </a:cubicBezTo>
                <a:cubicBezTo>
                  <a:pt x="444534" y="6072268"/>
                  <a:pt x="512651" y="6111611"/>
                  <a:pt x="526744" y="6168571"/>
                </a:cubicBezTo>
                <a:cubicBezTo>
                  <a:pt x="526744" y="6202041"/>
                  <a:pt x="504430" y="6142146"/>
                  <a:pt x="498557" y="6160937"/>
                </a:cubicBezTo>
                <a:cubicBezTo>
                  <a:pt x="518522" y="6181489"/>
                  <a:pt x="541425" y="6224942"/>
                  <a:pt x="528506" y="6230814"/>
                </a:cubicBezTo>
                <a:close/>
                <a:moveTo>
                  <a:pt x="563738" y="6241971"/>
                </a:moveTo>
                <a:cubicBezTo>
                  <a:pt x="546700" y="6226951"/>
                  <a:pt x="536171" y="6205893"/>
                  <a:pt x="534377" y="6183251"/>
                </a:cubicBezTo>
                <a:cubicBezTo>
                  <a:pt x="551407" y="6200867"/>
                  <a:pt x="568435" y="6218483"/>
                  <a:pt x="563738" y="6241971"/>
                </a:cubicBezTo>
                <a:close/>
                <a:moveTo>
                  <a:pt x="491512" y="6234925"/>
                </a:moveTo>
                <a:cubicBezTo>
                  <a:pt x="485989" y="6228620"/>
                  <a:pt x="478154" y="6224808"/>
                  <a:pt x="469784" y="6224355"/>
                </a:cubicBezTo>
                <a:cubicBezTo>
                  <a:pt x="469784" y="6199692"/>
                  <a:pt x="469785" y="6192059"/>
                  <a:pt x="455105" y="6193820"/>
                </a:cubicBezTo>
                <a:cubicBezTo>
                  <a:pt x="453784" y="6183984"/>
                  <a:pt x="455765" y="6180535"/>
                  <a:pt x="459389" y="6181168"/>
                </a:cubicBezTo>
                <a:cubicBezTo>
                  <a:pt x="470261" y="6183067"/>
                  <a:pt x="495915" y="6221713"/>
                  <a:pt x="491512" y="6234925"/>
                </a:cubicBezTo>
                <a:close/>
                <a:moveTo>
                  <a:pt x="672960" y="6445734"/>
                </a:moveTo>
                <a:cubicBezTo>
                  <a:pt x="651232" y="6409327"/>
                  <a:pt x="610129" y="6380554"/>
                  <a:pt x="601907" y="6338274"/>
                </a:cubicBezTo>
                <a:cubicBezTo>
                  <a:pt x="634758" y="6367111"/>
                  <a:pt x="659292" y="6404215"/>
                  <a:pt x="672960" y="6445734"/>
                </a:cubicBezTo>
                <a:close/>
                <a:moveTo>
                  <a:pt x="746947" y="6598996"/>
                </a:moveTo>
                <a:cubicBezTo>
                  <a:pt x="721697" y="6593124"/>
                  <a:pt x="697036" y="6542036"/>
                  <a:pt x="717001" y="6546734"/>
                </a:cubicBezTo>
                <a:lnTo>
                  <a:pt x="719348" y="6546734"/>
                </a:lnTo>
                <a:cubicBezTo>
                  <a:pt x="719349" y="6568461"/>
                  <a:pt x="750471" y="6575507"/>
                  <a:pt x="746947" y="6598996"/>
                </a:cubicBezTo>
                <a:close/>
                <a:moveTo>
                  <a:pt x="553605" y="6568542"/>
                </a:moveTo>
                <a:lnTo>
                  <a:pt x="5787381" y="7970928"/>
                </a:lnTo>
                <a:lnTo>
                  <a:pt x="7562362" y="1346609"/>
                </a:lnTo>
                <a:lnTo>
                  <a:pt x="3272477" y="197138"/>
                </a:lnTo>
                <a:lnTo>
                  <a:pt x="3253160" y="202529"/>
                </a:lnTo>
                <a:cubicBezTo>
                  <a:pt x="3249377" y="199688"/>
                  <a:pt x="3244928" y="197869"/>
                  <a:pt x="3240241" y="197244"/>
                </a:cubicBezTo>
                <a:lnTo>
                  <a:pt x="3251545" y="191529"/>
                </a:lnTo>
                <a:lnTo>
                  <a:pt x="3020223" y="129547"/>
                </a:lnTo>
                <a:lnTo>
                  <a:pt x="2987660" y="152127"/>
                </a:lnTo>
                <a:cubicBezTo>
                  <a:pt x="2973350" y="158131"/>
                  <a:pt x="2957794" y="161166"/>
                  <a:pt x="2941938" y="160837"/>
                </a:cubicBezTo>
                <a:cubicBezTo>
                  <a:pt x="2954470" y="151589"/>
                  <a:pt x="2967879" y="143669"/>
                  <a:pt x="2981947" y="137176"/>
                </a:cubicBezTo>
                <a:lnTo>
                  <a:pt x="3011205" y="127130"/>
                </a:lnTo>
                <a:lnTo>
                  <a:pt x="2949962" y="110720"/>
                </a:lnTo>
                <a:lnTo>
                  <a:pt x="2929020" y="115622"/>
                </a:lnTo>
                <a:lnTo>
                  <a:pt x="2936749" y="107180"/>
                </a:lnTo>
                <a:lnTo>
                  <a:pt x="2918831" y="102379"/>
                </a:lnTo>
                <a:lnTo>
                  <a:pt x="2898576" y="112438"/>
                </a:lnTo>
                <a:cubicBezTo>
                  <a:pt x="2885970" y="117237"/>
                  <a:pt x="2873382" y="119879"/>
                  <a:pt x="2860316" y="118558"/>
                </a:cubicBezTo>
                <a:cubicBezTo>
                  <a:pt x="2853857" y="126191"/>
                  <a:pt x="2870885" y="125604"/>
                  <a:pt x="2880282" y="127366"/>
                </a:cubicBezTo>
                <a:cubicBezTo>
                  <a:pt x="2864427" y="152617"/>
                  <a:pt x="2839176" y="143808"/>
                  <a:pt x="2821561" y="165535"/>
                </a:cubicBezTo>
                <a:cubicBezTo>
                  <a:pt x="2752857" y="154377"/>
                  <a:pt x="2688264" y="220145"/>
                  <a:pt x="2645397" y="208988"/>
                </a:cubicBezTo>
                <a:cubicBezTo>
                  <a:pt x="2581979" y="256552"/>
                  <a:pt x="2533827" y="258900"/>
                  <a:pt x="2488025" y="308813"/>
                </a:cubicBezTo>
                <a:cubicBezTo>
                  <a:pt x="2515625" y="297069"/>
                  <a:pt x="2498595" y="308813"/>
                  <a:pt x="2523259" y="308813"/>
                </a:cubicBezTo>
                <a:cubicBezTo>
                  <a:pt x="2514083" y="316594"/>
                  <a:pt x="2505449" y="323017"/>
                  <a:pt x="2497330" y="328249"/>
                </a:cubicBezTo>
                <a:lnTo>
                  <a:pt x="2478819" y="338208"/>
                </a:lnTo>
                <a:lnTo>
                  <a:pt x="2496705" y="334063"/>
                </a:lnTo>
                <a:cubicBezTo>
                  <a:pt x="2525056" y="321402"/>
                  <a:pt x="2548948" y="296189"/>
                  <a:pt x="2583740" y="297069"/>
                </a:cubicBezTo>
                <a:cubicBezTo>
                  <a:pt x="2583740" y="311969"/>
                  <a:pt x="2483034" y="361487"/>
                  <a:pt x="2467298" y="350031"/>
                </a:cubicBezTo>
                <a:lnTo>
                  <a:pt x="2466410" y="342102"/>
                </a:lnTo>
                <a:lnTo>
                  <a:pt x="2437379" y="347716"/>
                </a:lnTo>
                <a:cubicBezTo>
                  <a:pt x="2416239" y="346101"/>
                  <a:pt x="2401999" y="333477"/>
                  <a:pt x="2392896" y="320557"/>
                </a:cubicBezTo>
                <a:cubicBezTo>
                  <a:pt x="2380565" y="344046"/>
                  <a:pt x="2402293" y="349918"/>
                  <a:pt x="2392897" y="369883"/>
                </a:cubicBezTo>
                <a:cubicBezTo>
                  <a:pt x="2360716" y="385828"/>
                  <a:pt x="2327571" y="399753"/>
                  <a:pt x="2293658" y="411575"/>
                </a:cubicBezTo>
                <a:cubicBezTo>
                  <a:pt x="2279566" y="411575"/>
                  <a:pt x="2320670" y="386325"/>
                  <a:pt x="2334176" y="369883"/>
                </a:cubicBezTo>
                <a:cubicBezTo>
                  <a:pt x="2289002" y="388373"/>
                  <a:pt x="2245066" y="409752"/>
                  <a:pt x="2202641" y="433889"/>
                </a:cubicBezTo>
                <a:cubicBezTo>
                  <a:pt x="2184438" y="440936"/>
                  <a:pt x="2175629" y="422732"/>
                  <a:pt x="2196183" y="420384"/>
                </a:cubicBezTo>
                <a:cubicBezTo>
                  <a:pt x="2187374" y="404529"/>
                  <a:pt x="2167409" y="437413"/>
                  <a:pt x="2153314" y="446221"/>
                </a:cubicBezTo>
                <a:cubicBezTo>
                  <a:pt x="2139224" y="455029"/>
                  <a:pt x="2164472" y="450918"/>
                  <a:pt x="2173867" y="451506"/>
                </a:cubicBezTo>
                <a:cubicBezTo>
                  <a:pt x="2136199" y="471108"/>
                  <a:pt x="2096905" y="487414"/>
                  <a:pt x="2056425" y="500244"/>
                </a:cubicBezTo>
                <a:cubicBezTo>
                  <a:pt x="2012438" y="516386"/>
                  <a:pt x="1972113" y="541141"/>
                  <a:pt x="1937809" y="573058"/>
                </a:cubicBezTo>
                <a:lnTo>
                  <a:pt x="1893769" y="580691"/>
                </a:lnTo>
                <a:cubicBezTo>
                  <a:pt x="1883785" y="596545"/>
                  <a:pt x="1862647" y="594784"/>
                  <a:pt x="1855599" y="615925"/>
                </a:cubicBezTo>
                <a:cubicBezTo>
                  <a:pt x="1776328" y="625907"/>
                  <a:pt x="1738159" y="703419"/>
                  <a:pt x="1659472" y="717511"/>
                </a:cubicBezTo>
                <a:cubicBezTo>
                  <a:pt x="1609856" y="777783"/>
                  <a:pt x="1544958" y="823617"/>
                  <a:pt x="1471564" y="850221"/>
                </a:cubicBezTo>
                <a:cubicBezTo>
                  <a:pt x="1499164" y="809116"/>
                  <a:pt x="1497403" y="802070"/>
                  <a:pt x="1519716" y="770360"/>
                </a:cubicBezTo>
                <a:cubicBezTo>
                  <a:pt x="1454536" y="824971"/>
                  <a:pt x="1409321" y="904831"/>
                  <a:pt x="1361757" y="916575"/>
                </a:cubicBezTo>
                <a:cubicBezTo>
                  <a:pt x="1383483" y="940064"/>
                  <a:pt x="1347663" y="992913"/>
                  <a:pt x="1387594" y="1004656"/>
                </a:cubicBezTo>
                <a:cubicBezTo>
                  <a:pt x="1353536" y="1029907"/>
                  <a:pt x="1318303" y="1053394"/>
                  <a:pt x="1284831" y="1079232"/>
                </a:cubicBezTo>
                <a:cubicBezTo>
                  <a:pt x="1308908" y="1101545"/>
                  <a:pt x="1402273" y="978820"/>
                  <a:pt x="1426938" y="1014053"/>
                </a:cubicBezTo>
                <a:cubicBezTo>
                  <a:pt x="1420477" y="1032255"/>
                  <a:pt x="1395227" y="1027557"/>
                  <a:pt x="1380547" y="1036366"/>
                </a:cubicBezTo>
                <a:cubicBezTo>
                  <a:pt x="1391116" y="1059267"/>
                  <a:pt x="1332983" y="1086279"/>
                  <a:pt x="1321828" y="1125621"/>
                </a:cubicBezTo>
                <a:cubicBezTo>
                  <a:pt x="1317128" y="1112115"/>
                  <a:pt x="1312430" y="1099784"/>
                  <a:pt x="1273676" y="1120923"/>
                </a:cubicBezTo>
                <a:cubicBezTo>
                  <a:pt x="1287768" y="1132081"/>
                  <a:pt x="1273676" y="1153808"/>
                  <a:pt x="1254297" y="1188453"/>
                </a:cubicBezTo>
                <a:cubicBezTo>
                  <a:pt x="1225524" y="1196087"/>
                  <a:pt x="1180896" y="1218989"/>
                  <a:pt x="1195576" y="1236017"/>
                </a:cubicBezTo>
                <a:cubicBezTo>
                  <a:pt x="1167978" y="1251284"/>
                  <a:pt x="1170326" y="1229558"/>
                  <a:pt x="1146251" y="1256569"/>
                </a:cubicBezTo>
                <a:cubicBezTo>
                  <a:pt x="1124523" y="1259506"/>
                  <a:pt x="1141553" y="1247174"/>
                  <a:pt x="1150362" y="1223687"/>
                </a:cubicBezTo>
                <a:cubicBezTo>
                  <a:pt x="1121768" y="1247742"/>
                  <a:pt x="1097534" y="1276545"/>
                  <a:pt x="1078722" y="1308831"/>
                </a:cubicBezTo>
                <a:cubicBezTo>
                  <a:pt x="1050536" y="1322338"/>
                  <a:pt x="1082245" y="1267726"/>
                  <a:pt x="1052883" y="1281819"/>
                </a:cubicBezTo>
                <a:cubicBezTo>
                  <a:pt x="1046426" y="1297675"/>
                  <a:pt x="1059930" y="1327621"/>
                  <a:pt x="1027048" y="1340540"/>
                </a:cubicBezTo>
                <a:cubicBezTo>
                  <a:pt x="1027047" y="1350523"/>
                  <a:pt x="1022349" y="1372837"/>
                  <a:pt x="1050535" y="1352285"/>
                </a:cubicBezTo>
                <a:cubicBezTo>
                  <a:pt x="1026460" y="1395740"/>
                  <a:pt x="1028808" y="1387518"/>
                  <a:pt x="1031744" y="1416878"/>
                </a:cubicBezTo>
                <a:cubicBezTo>
                  <a:pt x="1034681" y="1446240"/>
                  <a:pt x="995338" y="1429210"/>
                  <a:pt x="994163" y="1450937"/>
                </a:cubicBezTo>
                <a:cubicBezTo>
                  <a:pt x="979483" y="1490866"/>
                  <a:pt x="1018239" y="1445064"/>
                  <a:pt x="1031745" y="1440955"/>
                </a:cubicBezTo>
                <a:cubicBezTo>
                  <a:pt x="1019413" y="1460331"/>
                  <a:pt x="997687" y="1470315"/>
                  <a:pt x="988879" y="1492628"/>
                </a:cubicBezTo>
                <a:cubicBezTo>
                  <a:pt x="970674" y="1499674"/>
                  <a:pt x="996511" y="1452111"/>
                  <a:pt x="967151" y="1472076"/>
                </a:cubicBezTo>
                <a:cubicBezTo>
                  <a:pt x="972436" y="1491454"/>
                  <a:pt x="934268" y="1523750"/>
                  <a:pt x="937203" y="1502611"/>
                </a:cubicBezTo>
                <a:cubicBezTo>
                  <a:pt x="915636" y="1573204"/>
                  <a:pt x="867397" y="1632608"/>
                  <a:pt x="802732" y="1668204"/>
                </a:cubicBezTo>
                <a:cubicBezTo>
                  <a:pt x="808017" y="1675838"/>
                  <a:pt x="802733" y="1698739"/>
                  <a:pt x="808606" y="1706373"/>
                </a:cubicBezTo>
                <a:cubicBezTo>
                  <a:pt x="834443" y="1681123"/>
                  <a:pt x="826221" y="1695215"/>
                  <a:pt x="854995" y="1679948"/>
                </a:cubicBezTo>
                <a:cubicBezTo>
                  <a:pt x="863215" y="1658222"/>
                  <a:pt x="847948" y="1668204"/>
                  <a:pt x="835617" y="1674076"/>
                </a:cubicBezTo>
                <a:cubicBezTo>
                  <a:pt x="878211" y="1617987"/>
                  <a:pt x="927291" y="1567134"/>
                  <a:pt x="981832" y="1522576"/>
                </a:cubicBezTo>
                <a:cubicBezTo>
                  <a:pt x="955995" y="1578361"/>
                  <a:pt x="898448" y="1605960"/>
                  <a:pt x="873199" y="1661745"/>
                </a:cubicBezTo>
                <a:cubicBezTo>
                  <a:pt x="894447" y="1640089"/>
                  <a:pt x="917641" y="1620432"/>
                  <a:pt x="942488" y="1603024"/>
                </a:cubicBezTo>
                <a:cubicBezTo>
                  <a:pt x="928984" y="1635320"/>
                  <a:pt x="893751" y="1649413"/>
                  <a:pt x="893751" y="1693454"/>
                </a:cubicBezTo>
                <a:cubicBezTo>
                  <a:pt x="875548" y="1701088"/>
                  <a:pt x="886704" y="1669378"/>
                  <a:pt x="860867" y="1687582"/>
                </a:cubicBezTo>
                <a:cubicBezTo>
                  <a:pt x="857931" y="1703436"/>
                  <a:pt x="846773" y="1712243"/>
                  <a:pt x="845011" y="1729274"/>
                </a:cubicBezTo>
                <a:cubicBezTo>
                  <a:pt x="827984" y="1743366"/>
                  <a:pt x="833269" y="1724576"/>
                  <a:pt x="835029" y="1709896"/>
                </a:cubicBezTo>
                <a:cubicBezTo>
                  <a:pt x="820349" y="1719291"/>
                  <a:pt x="820348" y="1741605"/>
                  <a:pt x="800971" y="1746890"/>
                </a:cubicBezTo>
                <a:cubicBezTo>
                  <a:pt x="813303" y="1767442"/>
                  <a:pt x="772198" y="1805611"/>
                  <a:pt x="786878" y="1822052"/>
                </a:cubicBezTo>
                <a:cubicBezTo>
                  <a:pt x="751646" y="1852587"/>
                  <a:pt x="767501" y="1805611"/>
                  <a:pt x="738727" y="1826750"/>
                </a:cubicBezTo>
                <a:cubicBezTo>
                  <a:pt x="727570" y="1861982"/>
                  <a:pt x="675896" y="1920116"/>
                  <a:pt x="662977" y="1918354"/>
                </a:cubicBezTo>
                <a:cubicBezTo>
                  <a:pt x="646535" y="1971203"/>
                  <a:pt x="627745" y="1957110"/>
                  <a:pt x="610129" y="2005849"/>
                </a:cubicBezTo>
                <a:cubicBezTo>
                  <a:pt x="588400" y="2015245"/>
                  <a:pt x="620110" y="1980599"/>
                  <a:pt x="615413" y="1967680"/>
                </a:cubicBezTo>
                <a:cubicBezTo>
                  <a:pt x="577243" y="1999977"/>
                  <a:pt x="565501" y="2051064"/>
                  <a:pt x="533203" y="2085123"/>
                </a:cubicBezTo>
                <a:cubicBezTo>
                  <a:pt x="530885" y="2100660"/>
                  <a:pt x="536906" y="2116272"/>
                  <a:pt x="549058" y="2126228"/>
                </a:cubicBezTo>
                <a:cubicBezTo>
                  <a:pt x="532615" y="2149130"/>
                  <a:pt x="512650" y="2200803"/>
                  <a:pt x="527331" y="2213723"/>
                </a:cubicBezTo>
                <a:cubicBezTo>
                  <a:pt x="503257" y="2243084"/>
                  <a:pt x="527331" y="2186711"/>
                  <a:pt x="500319" y="2213722"/>
                </a:cubicBezTo>
                <a:cubicBezTo>
                  <a:pt x="484464" y="2233689"/>
                  <a:pt x="485053" y="2263636"/>
                  <a:pt x="462738" y="2280079"/>
                </a:cubicBezTo>
                <a:cubicBezTo>
                  <a:pt x="456866" y="2314137"/>
                  <a:pt x="474483" y="2298870"/>
                  <a:pt x="462738" y="2328230"/>
                </a:cubicBezTo>
                <a:cubicBezTo>
                  <a:pt x="439838" y="2347021"/>
                  <a:pt x="458627" y="2279491"/>
                  <a:pt x="445121" y="2277730"/>
                </a:cubicBezTo>
                <a:cubicBezTo>
                  <a:pt x="445121" y="2254241"/>
                  <a:pt x="483290" y="2254828"/>
                  <a:pt x="475069" y="2226054"/>
                </a:cubicBezTo>
                <a:cubicBezTo>
                  <a:pt x="455692" y="2226055"/>
                  <a:pt x="428680" y="2284777"/>
                  <a:pt x="422808" y="2324120"/>
                </a:cubicBezTo>
                <a:cubicBezTo>
                  <a:pt x="402843" y="2348783"/>
                  <a:pt x="405778" y="2324120"/>
                  <a:pt x="388749" y="2344085"/>
                </a:cubicBezTo>
                <a:cubicBezTo>
                  <a:pt x="383575" y="2373899"/>
                  <a:pt x="375715" y="2403183"/>
                  <a:pt x="365260" y="2431580"/>
                </a:cubicBezTo>
                <a:cubicBezTo>
                  <a:pt x="356453" y="2459766"/>
                  <a:pt x="346470" y="2483255"/>
                  <a:pt x="335901" y="2486191"/>
                </a:cubicBezTo>
                <a:cubicBezTo>
                  <a:pt x="326505" y="2498523"/>
                  <a:pt x="335901" y="2503807"/>
                  <a:pt x="342359" y="2499697"/>
                </a:cubicBezTo>
                <a:cubicBezTo>
                  <a:pt x="335435" y="2530665"/>
                  <a:pt x="318263" y="2558390"/>
                  <a:pt x="293623" y="2578385"/>
                </a:cubicBezTo>
                <a:cubicBezTo>
                  <a:pt x="298907" y="2603635"/>
                  <a:pt x="282465" y="2617727"/>
                  <a:pt x="287749" y="2642390"/>
                </a:cubicBezTo>
                <a:cubicBezTo>
                  <a:pt x="287749" y="2602459"/>
                  <a:pt x="338838" y="2583670"/>
                  <a:pt x="333552" y="2541390"/>
                </a:cubicBezTo>
                <a:cubicBezTo>
                  <a:pt x="359976" y="2526708"/>
                  <a:pt x="352929" y="2563118"/>
                  <a:pt x="386401" y="2512029"/>
                </a:cubicBezTo>
                <a:cubicBezTo>
                  <a:pt x="389924" y="2570750"/>
                  <a:pt x="359977" y="2570750"/>
                  <a:pt x="353517" y="2580733"/>
                </a:cubicBezTo>
                <a:cubicBezTo>
                  <a:pt x="357041" y="2620076"/>
                  <a:pt x="378767" y="2555483"/>
                  <a:pt x="393447" y="2563118"/>
                </a:cubicBezTo>
                <a:cubicBezTo>
                  <a:pt x="388139" y="2545017"/>
                  <a:pt x="396220" y="2525673"/>
                  <a:pt x="412825" y="2516726"/>
                </a:cubicBezTo>
                <a:cubicBezTo>
                  <a:pt x="408715" y="2489715"/>
                  <a:pt x="425157" y="2475621"/>
                  <a:pt x="412825" y="2468574"/>
                </a:cubicBezTo>
                <a:cubicBezTo>
                  <a:pt x="394622" y="2490302"/>
                  <a:pt x="394034" y="2516727"/>
                  <a:pt x="379941" y="2498523"/>
                </a:cubicBezTo>
                <a:cubicBezTo>
                  <a:pt x="379941" y="2477383"/>
                  <a:pt x="408715" y="2469748"/>
                  <a:pt x="406366" y="2445673"/>
                </a:cubicBezTo>
                <a:cubicBezTo>
                  <a:pt x="425745" y="2439214"/>
                  <a:pt x="413412" y="2476208"/>
                  <a:pt x="440424" y="2435690"/>
                </a:cubicBezTo>
                <a:cubicBezTo>
                  <a:pt x="410476" y="2439214"/>
                  <a:pt x="456866" y="2402220"/>
                  <a:pt x="469198" y="2376970"/>
                </a:cubicBezTo>
                <a:cubicBezTo>
                  <a:pt x="475069" y="2376970"/>
                  <a:pt x="490925" y="2393411"/>
                  <a:pt x="474482" y="2409266"/>
                </a:cubicBezTo>
                <a:cubicBezTo>
                  <a:pt x="484464" y="2387538"/>
                  <a:pt x="529093" y="2350544"/>
                  <a:pt x="538488" y="2310614"/>
                </a:cubicBezTo>
                <a:cubicBezTo>
                  <a:pt x="579006" y="2298870"/>
                  <a:pt x="586052" y="2242497"/>
                  <a:pt x="623046" y="2236624"/>
                </a:cubicBezTo>
                <a:cubicBezTo>
                  <a:pt x="637727" y="2195518"/>
                  <a:pt x="623046" y="2191409"/>
                  <a:pt x="643599" y="2151478"/>
                </a:cubicBezTo>
                <a:cubicBezTo>
                  <a:pt x="652994" y="2146780"/>
                  <a:pt x="647709" y="2170269"/>
                  <a:pt x="647709" y="2183188"/>
                </a:cubicBezTo>
                <a:cubicBezTo>
                  <a:pt x="684704" y="2165571"/>
                  <a:pt x="688814" y="2124466"/>
                  <a:pt x="715239" y="2099802"/>
                </a:cubicBezTo>
                <a:cubicBezTo>
                  <a:pt x="715239" y="2083361"/>
                  <a:pt x="706430" y="2088060"/>
                  <a:pt x="694687" y="2105676"/>
                </a:cubicBezTo>
                <a:cubicBezTo>
                  <a:pt x="691163" y="2075141"/>
                  <a:pt x="724635" y="2055175"/>
                  <a:pt x="708780" y="2046954"/>
                </a:cubicBezTo>
                <a:cubicBezTo>
                  <a:pt x="713477" y="2046954"/>
                  <a:pt x="734029" y="2051064"/>
                  <a:pt x="738140" y="2026989"/>
                </a:cubicBezTo>
                <a:cubicBezTo>
                  <a:pt x="758692" y="2021117"/>
                  <a:pt x="744599" y="2035210"/>
                  <a:pt x="741076" y="2059286"/>
                </a:cubicBezTo>
                <a:cubicBezTo>
                  <a:pt x="774546" y="2029338"/>
                  <a:pt x="782769" y="1981187"/>
                  <a:pt x="827396" y="1960046"/>
                </a:cubicBezTo>
                <a:cubicBezTo>
                  <a:pt x="803320" y="1923052"/>
                  <a:pt x="874959" y="1920116"/>
                  <a:pt x="869674" y="1869029"/>
                </a:cubicBezTo>
                <a:cubicBezTo>
                  <a:pt x="883769" y="1890168"/>
                  <a:pt x="896687" y="1845541"/>
                  <a:pt x="913129" y="1850826"/>
                </a:cubicBezTo>
                <a:cubicBezTo>
                  <a:pt x="902436" y="1879885"/>
                  <a:pt x="881576" y="1904086"/>
                  <a:pt x="854407" y="1918942"/>
                </a:cubicBezTo>
                <a:cubicBezTo>
                  <a:pt x="863215" y="1959458"/>
                  <a:pt x="803907" y="2010547"/>
                  <a:pt x="762802" y="2044605"/>
                </a:cubicBezTo>
                <a:cubicBezTo>
                  <a:pt x="770435" y="2054001"/>
                  <a:pt x="778069" y="2062810"/>
                  <a:pt x="769262" y="2099216"/>
                </a:cubicBezTo>
                <a:cubicBezTo>
                  <a:pt x="785117" y="2046327"/>
                  <a:pt x="815177" y="1998799"/>
                  <a:pt x="856169" y="1961808"/>
                </a:cubicBezTo>
                <a:cubicBezTo>
                  <a:pt x="898439" y="1927343"/>
                  <a:pt x="924058" y="1876531"/>
                  <a:pt x="926634" y="1822052"/>
                </a:cubicBezTo>
                <a:cubicBezTo>
                  <a:pt x="954527" y="1778970"/>
                  <a:pt x="987665" y="1739520"/>
                  <a:pt x="1025286" y="1704611"/>
                </a:cubicBezTo>
                <a:cubicBezTo>
                  <a:pt x="1025285" y="1687582"/>
                  <a:pt x="1017652" y="1691692"/>
                  <a:pt x="1004733" y="1704611"/>
                </a:cubicBezTo>
                <a:lnTo>
                  <a:pt x="1017064" y="1650000"/>
                </a:lnTo>
                <a:cubicBezTo>
                  <a:pt x="1025401" y="1635583"/>
                  <a:pt x="1037606" y="1623786"/>
                  <a:pt x="1052296" y="1615942"/>
                </a:cubicBezTo>
                <a:cubicBezTo>
                  <a:pt x="1046425" y="1643541"/>
                  <a:pt x="1021762" y="1654698"/>
                  <a:pt x="1021762" y="1687582"/>
                </a:cubicBezTo>
                <a:cubicBezTo>
                  <a:pt x="1044077" y="1674663"/>
                  <a:pt x="1057582" y="1654111"/>
                  <a:pt x="1080483" y="1641192"/>
                </a:cubicBezTo>
                <a:cubicBezTo>
                  <a:pt x="1083419" y="1628861"/>
                  <a:pt x="1085767" y="1617117"/>
                  <a:pt x="1089292" y="1604785"/>
                </a:cubicBezTo>
                <a:cubicBezTo>
                  <a:pt x="1097279" y="1595726"/>
                  <a:pt x="1106129" y="1587467"/>
                  <a:pt x="1115716" y="1580122"/>
                </a:cubicBezTo>
                <a:cubicBezTo>
                  <a:pt x="1132745" y="1573076"/>
                  <a:pt x="1126873" y="1594216"/>
                  <a:pt x="1119826" y="1617117"/>
                </a:cubicBezTo>
                <a:cubicBezTo>
                  <a:pt x="1162692" y="1574838"/>
                  <a:pt x="1113367" y="1567204"/>
                  <a:pt x="1165042" y="1526099"/>
                </a:cubicBezTo>
                <a:cubicBezTo>
                  <a:pt x="1165042" y="1516704"/>
                  <a:pt x="1160344" y="1512593"/>
                  <a:pt x="1146839" y="1519052"/>
                </a:cubicBezTo>
                <a:cubicBezTo>
                  <a:pt x="1151276" y="1502631"/>
                  <a:pt x="1160227" y="1487780"/>
                  <a:pt x="1172675" y="1476186"/>
                </a:cubicBezTo>
                <a:cubicBezTo>
                  <a:pt x="1172675" y="1500262"/>
                  <a:pt x="1196751" y="1489106"/>
                  <a:pt x="1223175" y="1469141"/>
                </a:cubicBezTo>
                <a:cubicBezTo>
                  <a:pt x="1249599" y="1449175"/>
                  <a:pt x="1281896" y="1423337"/>
                  <a:pt x="1303035" y="1410419"/>
                </a:cubicBezTo>
                <a:cubicBezTo>
                  <a:pt x="1276612" y="1451524"/>
                  <a:pt x="1185594" y="1527860"/>
                  <a:pt x="1207907" y="1543128"/>
                </a:cubicBezTo>
                <a:cubicBezTo>
                  <a:pt x="1173437" y="1577102"/>
                  <a:pt x="1140894" y="1612979"/>
                  <a:pt x="1110431" y="1650588"/>
                </a:cubicBezTo>
                <a:cubicBezTo>
                  <a:pt x="1122763" y="1668791"/>
                  <a:pt x="1151536" y="1608896"/>
                  <a:pt x="1172088" y="1598326"/>
                </a:cubicBezTo>
                <a:cubicBezTo>
                  <a:pt x="1155647" y="1634733"/>
                  <a:pt x="1149186" y="1628861"/>
                  <a:pt x="1148012" y="1663506"/>
                </a:cubicBezTo>
                <a:cubicBezTo>
                  <a:pt x="1111606" y="1657634"/>
                  <a:pt x="1116890" y="1698739"/>
                  <a:pt x="1081658" y="1689931"/>
                </a:cubicBezTo>
                <a:cubicBezTo>
                  <a:pt x="1067565" y="1731035"/>
                  <a:pt x="1089291" y="1725163"/>
                  <a:pt x="1107495" y="1723401"/>
                </a:cubicBezTo>
                <a:cubicBezTo>
                  <a:pt x="1104482" y="1731504"/>
                  <a:pt x="1098349" y="1738061"/>
                  <a:pt x="1090466" y="1741605"/>
                </a:cubicBezTo>
                <a:lnTo>
                  <a:pt x="1083418" y="1741605"/>
                </a:lnTo>
                <a:cubicBezTo>
                  <a:pt x="1075911" y="1741476"/>
                  <a:pt x="1068476" y="1743085"/>
                  <a:pt x="1061693" y="1746303"/>
                </a:cubicBezTo>
                <a:cubicBezTo>
                  <a:pt x="1057582" y="1766855"/>
                  <a:pt x="1042903" y="1779186"/>
                  <a:pt x="1042315" y="1805023"/>
                </a:cubicBezTo>
                <a:cubicBezTo>
                  <a:pt x="1019414" y="1824401"/>
                  <a:pt x="1025286" y="1805023"/>
                  <a:pt x="1006495" y="1816767"/>
                </a:cubicBezTo>
                <a:cubicBezTo>
                  <a:pt x="1000623" y="1857872"/>
                  <a:pt x="995338" y="1834384"/>
                  <a:pt x="971849" y="1861395"/>
                </a:cubicBezTo>
                <a:cubicBezTo>
                  <a:pt x="959518" y="1899563"/>
                  <a:pt x="931331" y="1924814"/>
                  <a:pt x="920763" y="1964157"/>
                </a:cubicBezTo>
                <a:cubicBezTo>
                  <a:pt x="895512" y="1986471"/>
                  <a:pt x="909018" y="1950064"/>
                  <a:pt x="895512" y="1954761"/>
                </a:cubicBezTo>
                <a:cubicBezTo>
                  <a:pt x="912541" y="1917767"/>
                  <a:pt x="967151" y="1868442"/>
                  <a:pt x="939553" y="1855523"/>
                </a:cubicBezTo>
                <a:cubicBezTo>
                  <a:pt x="925459" y="1871965"/>
                  <a:pt x="924285" y="1898977"/>
                  <a:pt x="914890" y="1918942"/>
                </a:cubicBezTo>
                <a:cubicBezTo>
                  <a:pt x="907590" y="1916909"/>
                  <a:pt x="899757" y="1918432"/>
                  <a:pt x="893751" y="1923052"/>
                </a:cubicBezTo>
                <a:cubicBezTo>
                  <a:pt x="887879" y="1962396"/>
                  <a:pt x="883769" y="1968854"/>
                  <a:pt x="857343" y="1986471"/>
                </a:cubicBezTo>
                <a:cubicBezTo>
                  <a:pt x="844425" y="2034623"/>
                  <a:pt x="882007" y="1998216"/>
                  <a:pt x="869087" y="2045192"/>
                </a:cubicBezTo>
                <a:cubicBezTo>
                  <a:pt x="869087" y="2053413"/>
                  <a:pt x="860866" y="2059286"/>
                  <a:pt x="859692" y="2068093"/>
                </a:cubicBezTo>
                <a:cubicBezTo>
                  <a:pt x="836792" y="2087472"/>
                  <a:pt x="842077" y="2058699"/>
                  <a:pt x="835617" y="2050477"/>
                </a:cubicBezTo>
                <a:cubicBezTo>
                  <a:pt x="809778" y="2058699"/>
                  <a:pt x="812127" y="2086885"/>
                  <a:pt x="789814" y="2097456"/>
                </a:cubicBezTo>
                <a:cubicBezTo>
                  <a:pt x="785118" y="2114484"/>
                  <a:pt x="793337" y="2110961"/>
                  <a:pt x="802145" y="2106263"/>
                </a:cubicBezTo>
                <a:cubicBezTo>
                  <a:pt x="783942" y="2152065"/>
                  <a:pt x="731681" y="2176142"/>
                  <a:pt x="736378" y="2237211"/>
                </a:cubicBezTo>
                <a:cubicBezTo>
                  <a:pt x="713272" y="2269662"/>
                  <a:pt x="692660" y="2303819"/>
                  <a:pt x="674721" y="2339387"/>
                </a:cubicBezTo>
                <a:cubicBezTo>
                  <a:pt x="660259" y="2372028"/>
                  <a:pt x="640408" y="2402003"/>
                  <a:pt x="616001" y="2428057"/>
                </a:cubicBezTo>
                <a:cubicBezTo>
                  <a:pt x="620698" y="2462115"/>
                  <a:pt x="597208" y="2479732"/>
                  <a:pt x="587814" y="2505570"/>
                </a:cubicBezTo>
                <a:cubicBezTo>
                  <a:pt x="599557" y="2523185"/>
                  <a:pt x="607192" y="2514377"/>
                  <a:pt x="607192" y="2543739"/>
                </a:cubicBezTo>
                <a:cubicBezTo>
                  <a:pt x="637140" y="2517314"/>
                  <a:pt x="633617" y="2514964"/>
                  <a:pt x="660629" y="2500285"/>
                </a:cubicBezTo>
                <a:cubicBezTo>
                  <a:pt x="652407" y="2475621"/>
                  <a:pt x="650058" y="2490889"/>
                  <a:pt x="648297" y="2456242"/>
                </a:cubicBezTo>
                <a:cubicBezTo>
                  <a:pt x="659453" y="2422185"/>
                  <a:pt x="685878" y="2397522"/>
                  <a:pt x="684117" y="2355829"/>
                </a:cubicBezTo>
                <a:cubicBezTo>
                  <a:pt x="705256" y="2344085"/>
                  <a:pt x="692924" y="2401045"/>
                  <a:pt x="702319" y="2414551"/>
                </a:cubicBezTo>
                <a:cubicBezTo>
                  <a:pt x="718761" y="2402220"/>
                  <a:pt x="734029" y="2341149"/>
                  <a:pt x="749884" y="2359940"/>
                </a:cubicBezTo>
                <a:cubicBezTo>
                  <a:pt x="779833" y="2315899"/>
                  <a:pt x="782768" y="2254241"/>
                  <a:pt x="832093" y="2223706"/>
                </a:cubicBezTo>
                <a:cubicBezTo>
                  <a:pt x="826808" y="2257764"/>
                  <a:pt x="805668" y="2282427"/>
                  <a:pt x="799210" y="2315899"/>
                </a:cubicBezTo>
                <a:cubicBezTo>
                  <a:pt x="811540" y="2299456"/>
                  <a:pt x="818587" y="2280079"/>
                  <a:pt x="839140" y="2269510"/>
                </a:cubicBezTo>
                <a:cubicBezTo>
                  <a:pt x="839139" y="2273032"/>
                  <a:pt x="839139" y="2276556"/>
                  <a:pt x="834443" y="2279491"/>
                </a:cubicBezTo>
                <a:cubicBezTo>
                  <a:pt x="795853" y="2330757"/>
                  <a:pt x="791689" y="2400142"/>
                  <a:pt x="823872" y="2455655"/>
                </a:cubicBezTo>
                <a:cubicBezTo>
                  <a:pt x="838553" y="2479732"/>
                  <a:pt x="830333" y="2514377"/>
                  <a:pt x="833269" y="2547849"/>
                </a:cubicBezTo>
                <a:cubicBezTo>
                  <a:pt x="787465" y="2578385"/>
                  <a:pt x="818000" y="2642390"/>
                  <a:pt x="774547" y="2674100"/>
                </a:cubicBezTo>
                <a:cubicBezTo>
                  <a:pt x="770435" y="2677623"/>
                  <a:pt x="767500" y="2683495"/>
                  <a:pt x="762803" y="2684669"/>
                </a:cubicBezTo>
                <a:cubicBezTo>
                  <a:pt x="725221" y="2695240"/>
                  <a:pt x="712890" y="2743391"/>
                  <a:pt x="685878" y="2751612"/>
                </a:cubicBezTo>
                <a:cubicBezTo>
                  <a:pt x="649471" y="2765705"/>
                  <a:pt x="644186" y="2794478"/>
                  <a:pt x="627158" y="2817381"/>
                </a:cubicBezTo>
                <a:cubicBezTo>
                  <a:pt x="581354" y="2785084"/>
                  <a:pt x="579593" y="2817381"/>
                  <a:pt x="579005" y="2850852"/>
                </a:cubicBezTo>
                <a:cubicBezTo>
                  <a:pt x="575184" y="2877121"/>
                  <a:pt x="582176" y="2903817"/>
                  <a:pt x="598384" y="2924841"/>
                </a:cubicBezTo>
                <a:cubicBezTo>
                  <a:pt x="609798" y="2936917"/>
                  <a:pt x="611028" y="2955397"/>
                  <a:pt x="601321" y="2968882"/>
                </a:cubicBezTo>
                <a:cubicBezTo>
                  <a:pt x="583116" y="2995894"/>
                  <a:pt x="578419" y="3013510"/>
                  <a:pt x="619524" y="3018207"/>
                </a:cubicBezTo>
                <a:cubicBezTo>
                  <a:pt x="629700" y="3021035"/>
                  <a:pt x="638608" y="3027249"/>
                  <a:pt x="644773" y="3035824"/>
                </a:cubicBezTo>
                <a:cubicBezTo>
                  <a:pt x="654168" y="3045807"/>
                  <a:pt x="675309" y="3054615"/>
                  <a:pt x="661802" y="3071643"/>
                </a:cubicBezTo>
                <a:cubicBezTo>
                  <a:pt x="622460" y="3121558"/>
                  <a:pt x="622459" y="3189088"/>
                  <a:pt x="587227" y="3237826"/>
                </a:cubicBezTo>
                <a:cubicBezTo>
                  <a:pt x="557286" y="3267841"/>
                  <a:pt x="542043" y="3309494"/>
                  <a:pt x="545535" y="3351746"/>
                </a:cubicBezTo>
                <a:cubicBezTo>
                  <a:pt x="557045" y="3409933"/>
                  <a:pt x="535607" y="3469735"/>
                  <a:pt x="489750" y="3507357"/>
                </a:cubicBezTo>
                <a:cubicBezTo>
                  <a:pt x="475656" y="3520276"/>
                  <a:pt x="472133" y="3544352"/>
                  <a:pt x="460389" y="3560795"/>
                </a:cubicBezTo>
                <a:cubicBezTo>
                  <a:pt x="426151" y="3623663"/>
                  <a:pt x="401040" y="3691085"/>
                  <a:pt x="385813" y="3761033"/>
                </a:cubicBezTo>
                <a:cubicBezTo>
                  <a:pt x="374678" y="3799337"/>
                  <a:pt x="396699" y="3839416"/>
                  <a:pt x="435003" y="3850552"/>
                </a:cubicBezTo>
                <a:cubicBezTo>
                  <a:pt x="438130" y="3851462"/>
                  <a:pt x="441314" y="3852159"/>
                  <a:pt x="444534" y="3852637"/>
                </a:cubicBezTo>
                <a:cubicBezTo>
                  <a:pt x="453343" y="3852637"/>
                  <a:pt x="465087" y="3867880"/>
                  <a:pt x="469197" y="3864944"/>
                </a:cubicBezTo>
                <a:cubicBezTo>
                  <a:pt x="481515" y="3857766"/>
                  <a:pt x="485663" y="3841941"/>
                  <a:pt x="478460" y="3829623"/>
                </a:cubicBezTo>
                <a:cubicBezTo>
                  <a:pt x="477358" y="3827738"/>
                  <a:pt x="476021" y="3826000"/>
                  <a:pt x="474482" y="3824451"/>
                </a:cubicBezTo>
                <a:cubicBezTo>
                  <a:pt x="442186" y="3794503"/>
                  <a:pt x="452168" y="3756923"/>
                  <a:pt x="449819" y="3721103"/>
                </a:cubicBezTo>
                <a:cubicBezTo>
                  <a:pt x="448006" y="3705281"/>
                  <a:pt x="457212" y="3690261"/>
                  <a:pt x="472133" y="3684696"/>
                </a:cubicBezTo>
                <a:cubicBezTo>
                  <a:pt x="490336" y="3674714"/>
                  <a:pt x="510889" y="3657097"/>
                  <a:pt x="527918" y="3660033"/>
                </a:cubicBezTo>
                <a:cubicBezTo>
                  <a:pt x="544947" y="3662969"/>
                  <a:pt x="546121" y="3692329"/>
                  <a:pt x="544947" y="3711120"/>
                </a:cubicBezTo>
                <a:cubicBezTo>
                  <a:pt x="544948" y="3783933"/>
                  <a:pt x="561390" y="3859096"/>
                  <a:pt x="517349" y="3926601"/>
                </a:cubicBezTo>
                <a:cubicBezTo>
                  <a:pt x="513351" y="3937359"/>
                  <a:pt x="515363" y="3949430"/>
                  <a:pt x="522634" y="3958311"/>
                </a:cubicBezTo>
                <a:cubicBezTo>
                  <a:pt x="570197" y="4009397"/>
                  <a:pt x="536727" y="4054613"/>
                  <a:pt x="513825" y="4101002"/>
                </a:cubicBezTo>
                <a:cubicBezTo>
                  <a:pt x="504017" y="4130139"/>
                  <a:pt x="491018" y="4158103"/>
                  <a:pt x="475069" y="4184386"/>
                </a:cubicBezTo>
                <a:cubicBezTo>
                  <a:pt x="438075" y="4227840"/>
                  <a:pt x="470959" y="4291259"/>
                  <a:pt x="428093" y="4331189"/>
                </a:cubicBezTo>
                <a:cubicBezTo>
                  <a:pt x="440424" y="4358200"/>
                  <a:pt x="450994" y="4389909"/>
                  <a:pt x="465675" y="4412812"/>
                </a:cubicBezTo>
                <a:cubicBezTo>
                  <a:pt x="474277" y="4425710"/>
                  <a:pt x="486548" y="4435733"/>
                  <a:pt x="500906" y="4441584"/>
                </a:cubicBezTo>
                <a:cubicBezTo>
                  <a:pt x="504430" y="4441584"/>
                  <a:pt x="515587" y="4428665"/>
                  <a:pt x="524394" y="4422206"/>
                </a:cubicBezTo>
                <a:cubicBezTo>
                  <a:pt x="540003" y="4409423"/>
                  <a:pt x="556273" y="4397467"/>
                  <a:pt x="573134" y="4386386"/>
                </a:cubicBezTo>
                <a:cubicBezTo>
                  <a:pt x="584290" y="4379340"/>
                  <a:pt x="606017" y="4395195"/>
                  <a:pt x="606017" y="4411049"/>
                </a:cubicBezTo>
                <a:cubicBezTo>
                  <a:pt x="606756" y="4421329"/>
                  <a:pt x="604294" y="4431585"/>
                  <a:pt x="598971" y="4440409"/>
                </a:cubicBezTo>
                <a:cubicBezTo>
                  <a:pt x="584291" y="4460962"/>
                  <a:pt x="579005" y="4476230"/>
                  <a:pt x="612478" y="4481515"/>
                </a:cubicBezTo>
                <a:cubicBezTo>
                  <a:pt x="645948" y="4486800"/>
                  <a:pt x="644773" y="4505003"/>
                  <a:pt x="636552" y="4527317"/>
                </a:cubicBezTo>
                <a:cubicBezTo>
                  <a:pt x="631014" y="4547444"/>
                  <a:pt x="621422" y="4566228"/>
                  <a:pt x="608366" y="4582515"/>
                </a:cubicBezTo>
                <a:cubicBezTo>
                  <a:pt x="577609" y="4619812"/>
                  <a:pt x="566091" y="4669360"/>
                  <a:pt x="577244" y="4716399"/>
                </a:cubicBezTo>
                <a:cubicBezTo>
                  <a:pt x="577243" y="4760440"/>
                  <a:pt x="598384" y="4771596"/>
                  <a:pt x="635965" y="4752806"/>
                </a:cubicBezTo>
                <a:cubicBezTo>
                  <a:pt x="659724" y="4742137"/>
                  <a:pt x="682684" y="4729775"/>
                  <a:pt x="704668" y="4715812"/>
                </a:cubicBezTo>
                <a:cubicBezTo>
                  <a:pt x="733441" y="4695847"/>
                  <a:pt x="740489" y="4723445"/>
                  <a:pt x="752233" y="4735777"/>
                </a:cubicBezTo>
                <a:cubicBezTo>
                  <a:pt x="758878" y="4742720"/>
                  <a:pt x="763717" y="4751189"/>
                  <a:pt x="766325" y="4760439"/>
                </a:cubicBezTo>
                <a:lnTo>
                  <a:pt x="769849" y="4782754"/>
                </a:lnTo>
                <a:cubicBezTo>
                  <a:pt x="769849" y="4791922"/>
                  <a:pt x="767197" y="4800895"/>
                  <a:pt x="762217" y="4808592"/>
                </a:cubicBezTo>
                <a:cubicBezTo>
                  <a:pt x="745120" y="4840354"/>
                  <a:pt x="733225" y="4874652"/>
                  <a:pt x="726983" y="4910179"/>
                </a:cubicBezTo>
                <a:cubicBezTo>
                  <a:pt x="674722" y="4922510"/>
                  <a:pt x="676482" y="4984754"/>
                  <a:pt x="635965" y="5008242"/>
                </a:cubicBezTo>
                <a:cubicBezTo>
                  <a:pt x="627745" y="5012940"/>
                  <a:pt x="619524" y="5015876"/>
                  <a:pt x="610716" y="5019987"/>
                </a:cubicBezTo>
                <a:cubicBezTo>
                  <a:pt x="610715" y="5055219"/>
                  <a:pt x="610716" y="5090452"/>
                  <a:pt x="610716" y="5125098"/>
                </a:cubicBezTo>
                <a:cubicBezTo>
                  <a:pt x="610716" y="5129795"/>
                  <a:pt x="627158" y="5139191"/>
                  <a:pt x="630093" y="5137429"/>
                </a:cubicBezTo>
                <a:lnTo>
                  <a:pt x="637140" y="5132144"/>
                </a:lnTo>
                <a:cubicBezTo>
                  <a:pt x="634882" y="5155265"/>
                  <a:pt x="635869" y="5178588"/>
                  <a:pt x="640076" y="5201434"/>
                </a:cubicBezTo>
                <a:cubicBezTo>
                  <a:pt x="634121" y="5206412"/>
                  <a:pt x="628437" y="5211704"/>
                  <a:pt x="623046" y="5217290"/>
                </a:cubicBezTo>
                <a:cubicBezTo>
                  <a:pt x="614954" y="5229803"/>
                  <a:pt x="611622" y="5244804"/>
                  <a:pt x="613651" y="5259568"/>
                </a:cubicBezTo>
                <a:cubicBezTo>
                  <a:pt x="613651" y="5264853"/>
                  <a:pt x="628919" y="5273662"/>
                  <a:pt x="637727" y="5274249"/>
                </a:cubicBezTo>
                <a:lnTo>
                  <a:pt x="645948" y="5274249"/>
                </a:lnTo>
                <a:cubicBezTo>
                  <a:pt x="659652" y="5307893"/>
                  <a:pt x="664112" y="5344588"/>
                  <a:pt x="658866" y="5380534"/>
                </a:cubicBezTo>
                <a:cubicBezTo>
                  <a:pt x="667088" y="5393453"/>
                  <a:pt x="670024" y="5384057"/>
                  <a:pt x="677070" y="5392278"/>
                </a:cubicBezTo>
                <a:cubicBezTo>
                  <a:pt x="662976" y="5426923"/>
                  <a:pt x="691750" y="5450999"/>
                  <a:pt x="694686" y="5483295"/>
                </a:cubicBezTo>
                <a:cubicBezTo>
                  <a:pt x="691069" y="5487430"/>
                  <a:pt x="686681" y="5490821"/>
                  <a:pt x="681768" y="5493279"/>
                </a:cubicBezTo>
                <a:cubicBezTo>
                  <a:pt x="674932" y="5487400"/>
                  <a:pt x="668641" y="5480914"/>
                  <a:pt x="662977" y="5473900"/>
                </a:cubicBezTo>
                <a:cubicBezTo>
                  <a:pt x="662792" y="5481832"/>
                  <a:pt x="663782" y="5489747"/>
                  <a:pt x="665914" y="5497389"/>
                </a:cubicBezTo>
                <a:lnTo>
                  <a:pt x="654757" y="5497389"/>
                </a:lnTo>
                <a:cubicBezTo>
                  <a:pt x="620699" y="5497389"/>
                  <a:pt x="614825" y="5520878"/>
                  <a:pt x="604256" y="5544366"/>
                </a:cubicBezTo>
                <a:cubicBezTo>
                  <a:pt x="600732" y="5551999"/>
                  <a:pt x="589576" y="5554936"/>
                  <a:pt x="580767" y="5559633"/>
                </a:cubicBezTo>
                <a:cubicBezTo>
                  <a:pt x="580766" y="5584883"/>
                  <a:pt x="597796" y="5597215"/>
                  <a:pt x="613065" y="5608372"/>
                </a:cubicBezTo>
                <a:cubicBezTo>
                  <a:pt x="628332" y="5619528"/>
                  <a:pt x="658280" y="5632447"/>
                  <a:pt x="680006" y="5645954"/>
                </a:cubicBezTo>
                <a:cubicBezTo>
                  <a:pt x="701732" y="5659459"/>
                  <a:pt x="702319" y="5671203"/>
                  <a:pt x="688814" y="5692342"/>
                </a:cubicBezTo>
                <a:lnTo>
                  <a:pt x="681768" y="5684122"/>
                </a:lnTo>
                <a:cubicBezTo>
                  <a:pt x="683311" y="5689286"/>
                  <a:pt x="684297" y="5694601"/>
                  <a:pt x="684704" y="5699976"/>
                </a:cubicBezTo>
                <a:cubicBezTo>
                  <a:pt x="679122" y="5717605"/>
                  <a:pt x="677126" y="5736174"/>
                  <a:pt x="678832" y="5754587"/>
                </a:cubicBezTo>
                <a:cubicBezTo>
                  <a:pt x="678832" y="5761046"/>
                  <a:pt x="688814" y="5768093"/>
                  <a:pt x="694100" y="5774552"/>
                </a:cubicBezTo>
                <a:cubicBezTo>
                  <a:pt x="698078" y="5771014"/>
                  <a:pt x="701449" y="5766848"/>
                  <a:pt x="704081" y="5762221"/>
                </a:cubicBezTo>
                <a:cubicBezTo>
                  <a:pt x="706175" y="5757512"/>
                  <a:pt x="707750" y="5752590"/>
                  <a:pt x="708780" y="5747541"/>
                </a:cubicBezTo>
                <a:cubicBezTo>
                  <a:pt x="712302" y="5757523"/>
                  <a:pt x="715826" y="5765157"/>
                  <a:pt x="728745" y="5768093"/>
                </a:cubicBezTo>
                <a:cubicBezTo>
                  <a:pt x="728745" y="5783947"/>
                  <a:pt x="718762" y="5778075"/>
                  <a:pt x="718762" y="5795692"/>
                </a:cubicBezTo>
                <a:cubicBezTo>
                  <a:pt x="748240" y="5839716"/>
                  <a:pt x="771184" y="5887780"/>
                  <a:pt x="786878" y="5938384"/>
                </a:cubicBezTo>
                <a:cubicBezTo>
                  <a:pt x="802145" y="5951303"/>
                  <a:pt x="810953" y="5948954"/>
                  <a:pt x="813890" y="5931925"/>
                </a:cubicBezTo>
                <a:cubicBezTo>
                  <a:pt x="817163" y="5934147"/>
                  <a:pt x="820717" y="5935924"/>
                  <a:pt x="824460" y="5937210"/>
                </a:cubicBezTo>
                <a:cubicBezTo>
                  <a:pt x="833762" y="5945346"/>
                  <a:pt x="841519" y="5955093"/>
                  <a:pt x="847360" y="5965983"/>
                </a:cubicBezTo>
                <a:cubicBezTo>
                  <a:pt x="846267" y="5969697"/>
                  <a:pt x="844687" y="5973251"/>
                  <a:pt x="842663" y="5976552"/>
                </a:cubicBezTo>
                <a:cubicBezTo>
                  <a:pt x="828687" y="5973458"/>
                  <a:pt x="814290" y="5979594"/>
                  <a:pt x="806843" y="5991820"/>
                </a:cubicBezTo>
                <a:cubicBezTo>
                  <a:pt x="773373" y="5938972"/>
                  <a:pt x="718174" y="5874377"/>
                  <a:pt x="685291" y="5874377"/>
                </a:cubicBezTo>
                <a:cubicBezTo>
                  <a:pt x="660629" y="5830925"/>
                  <a:pt x="640076" y="5785709"/>
                  <a:pt x="619523" y="5740494"/>
                </a:cubicBezTo>
                <a:cubicBezTo>
                  <a:pt x="598304" y="5696021"/>
                  <a:pt x="582719" y="5649073"/>
                  <a:pt x="573134" y="5600738"/>
                </a:cubicBezTo>
                <a:cubicBezTo>
                  <a:pt x="551993" y="5633034"/>
                  <a:pt x="538488" y="5559633"/>
                  <a:pt x="528505" y="5520878"/>
                </a:cubicBezTo>
                <a:cubicBezTo>
                  <a:pt x="540249" y="5506197"/>
                  <a:pt x="540250" y="5560808"/>
                  <a:pt x="556105" y="5571965"/>
                </a:cubicBezTo>
                <a:cubicBezTo>
                  <a:pt x="559041" y="5527924"/>
                  <a:pt x="513826" y="5494452"/>
                  <a:pt x="497384" y="5454523"/>
                </a:cubicBezTo>
                <a:cubicBezTo>
                  <a:pt x="497383" y="5422813"/>
                  <a:pt x="519697" y="5468028"/>
                  <a:pt x="509127" y="5427510"/>
                </a:cubicBezTo>
                <a:cubicBezTo>
                  <a:pt x="482117" y="5427511"/>
                  <a:pt x="450406" y="5317703"/>
                  <a:pt x="442773" y="5260743"/>
                </a:cubicBezTo>
                <a:cubicBezTo>
                  <a:pt x="408715" y="5218464"/>
                  <a:pt x="407541" y="5162092"/>
                  <a:pt x="384052" y="5098673"/>
                </a:cubicBezTo>
                <a:cubicBezTo>
                  <a:pt x="357627" y="5098673"/>
                  <a:pt x="391098" y="5157394"/>
                  <a:pt x="392860" y="5178534"/>
                </a:cubicBezTo>
                <a:cubicBezTo>
                  <a:pt x="372723" y="5138912"/>
                  <a:pt x="355455" y="5097898"/>
                  <a:pt x="341186" y="5055806"/>
                </a:cubicBezTo>
                <a:cubicBezTo>
                  <a:pt x="324879" y="5003390"/>
                  <a:pt x="317533" y="4948597"/>
                  <a:pt x="319458" y="4893737"/>
                </a:cubicBezTo>
                <a:cubicBezTo>
                  <a:pt x="276594" y="4829731"/>
                  <a:pt x="280703" y="4594259"/>
                  <a:pt x="216094" y="4578404"/>
                </a:cubicBezTo>
                <a:cubicBezTo>
                  <a:pt x="220792" y="4519683"/>
                  <a:pt x="186147" y="4495608"/>
                  <a:pt x="194368" y="4446282"/>
                </a:cubicBezTo>
                <a:cubicBezTo>
                  <a:pt x="206699" y="4446282"/>
                  <a:pt x="204937" y="4478579"/>
                  <a:pt x="221966" y="4472120"/>
                </a:cubicBezTo>
                <a:cubicBezTo>
                  <a:pt x="212570" y="4437474"/>
                  <a:pt x="203763" y="4402241"/>
                  <a:pt x="193780" y="4369945"/>
                </a:cubicBezTo>
                <a:cubicBezTo>
                  <a:pt x="193780" y="4331189"/>
                  <a:pt x="234885" y="4329427"/>
                  <a:pt x="252501" y="4311224"/>
                </a:cubicBezTo>
                <a:cubicBezTo>
                  <a:pt x="268932" y="4279139"/>
                  <a:pt x="282696" y="4245749"/>
                  <a:pt x="293623" y="4211398"/>
                </a:cubicBezTo>
                <a:cubicBezTo>
                  <a:pt x="300081" y="4200828"/>
                  <a:pt x="319459" y="4197304"/>
                  <a:pt x="332378" y="4190258"/>
                </a:cubicBezTo>
                <a:cubicBezTo>
                  <a:pt x="345295" y="4183212"/>
                  <a:pt x="348232" y="4174403"/>
                  <a:pt x="338250" y="4169118"/>
                </a:cubicBezTo>
                <a:cubicBezTo>
                  <a:pt x="311238" y="4155026"/>
                  <a:pt x="283051" y="4142107"/>
                  <a:pt x="256025" y="4128601"/>
                </a:cubicBezTo>
                <a:cubicBezTo>
                  <a:pt x="229013" y="4115095"/>
                  <a:pt x="219618" y="4094543"/>
                  <a:pt x="237820" y="4069880"/>
                </a:cubicBezTo>
                <a:cubicBezTo>
                  <a:pt x="256024" y="4045217"/>
                  <a:pt x="277179" y="4031124"/>
                  <a:pt x="283639" y="4008223"/>
                </a:cubicBezTo>
                <a:cubicBezTo>
                  <a:pt x="292447" y="3972990"/>
                  <a:pt x="254263" y="3957137"/>
                  <a:pt x="237234" y="3932473"/>
                </a:cubicBezTo>
                <a:cubicBezTo>
                  <a:pt x="232503" y="3924872"/>
                  <a:pt x="228568" y="3916804"/>
                  <a:pt x="225490" y="3908397"/>
                </a:cubicBezTo>
                <a:cubicBezTo>
                  <a:pt x="210142" y="3908064"/>
                  <a:pt x="197353" y="3920072"/>
                  <a:pt x="196716" y="3935408"/>
                </a:cubicBezTo>
                <a:cubicBezTo>
                  <a:pt x="198070" y="3986872"/>
                  <a:pt x="193342" y="4038316"/>
                  <a:pt x="182624" y="4088671"/>
                </a:cubicBezTo>
                <a:cubicBezTo>
                  <a:pt x="161864" y="4158310"/>
                  <a:pt x="156062" y="4231550"/>
                  <a:pt x="165595" y="4303590"/>
                </a:cubicBezTo>
                <a:cubicBezTo>
                  <a:pt x="143868" y="4244869"/>
                  <a:pt x="120380" y="4202002"/>
                  <a:pt x="91605" y="4195543"/>
                </a:cubicBezTo>
                <a:cubicBezTo>
                  <a:pt x="80448" y="4226665"/>
                  <a:pt x="69879" y="4283038"/>
                  <a:pt x="50500" y="4267770"/>
                </a:cubicBezTo>
                <a:cubicBezTo>
                  <a:pt x="36408" y="4339997"/>
                  <a:pt x="44042" y="4455091"/>
                  <a:pt x="0" y="4476817"/>
                </a:cubicBezTo>
                <a:cubicBezTo>
                  <a:pt x="22902" y="4510876"/>
                  <a:pt x="18792" y="4574294"/>
                  <a:pt x="42867" y="4581340"/>
                </a:cubicBezTo>
                <a:cubicBezTo>
                  <a:pt x="46390" y="4569596"/>
                  <a:pt x="38169" y="4558439"/>
                  <a:pt x="33472" y="4546695"/>
                </a:cubicBezTo>
                <a:cubicBezTo>
                  <a:pt x="46978" y="4529666"/>
                  <a:pt x="43454" y="4550218"/>
                  <a:pt x="54023" y="4572532"/>
                </a:cubicBezTo>
                <a:cubicBezTo>
                  <a:pt x="42070" y="4593098"/>
                  <a:pt x="38098" y="4617344"/>
                  <a:pt x="42867" y="4640648"/>
                </a:cubicBezTo>
                <a:cubicBezTo>
                  <a:pt x="35820" y="4665899"/>
                  <a:pt x="26425" y="4656503"/>
                  <a:pt x="15857" y="4631841"/>
                </a:cubicBezTo>
                <a:cubicBezTo>
                  <a:pt x="15856" y="4654154"/>
                  <a:pt x="20553" y="4674707"/>
                  <a:pt x="30537" y="4674707"/>
                </a:cubicBezTo>
                <a:cubicBezTo>
                  <a:pt x="10571" y="4729317"/>
                  <a:pt x="46391" y="4850869"/>
                  <a:pt x="74576" y="4930144"/>
                </a:cubicBezTo>
                <a:cubicBezTo>
                  <a:pt x="56372" y="5028207"/>
                  <a:pt x="120965" y="5121574"/>
                  <a:pt x="170291" y="5212004"/>
                </a:cubicBezTo>
                <a:lnTo>
                  <a:pt x="166182" y="5229621"/>
                </a:lnTo>
                <a:cubicBezTo>
                  <a:pt x="117443" y="5197911"/>
                  <a:pt x="94541" y="5104545"/>
                  <a:pt x="58722" y="5059917"/>
                </a:cubicBezTo>
                <a:cubicBezTo>
                  <a:pt x="51087" y="5077533"/>
                  <a:pt x="62832" y="5093975"/>
                  <a:pt x="52263" y="5112179"/>
                </a:cubicBezTo>
                <a:cubicBezTo>
                  <a:pt x="124489" y="5250760"/>
                  <a:pt x="129187" y="5342365"/>
                  <a:pt x="196129" y="5474487"/>
                </a:cubicBezTo>
                <a:cubicBezTo>
                  <a:pt x="196129" y="5480359"/>
                  <a:pt x="188496" y="5474487"/>
                  <a:pt x="187320" y="5484470"/>
                </a:cubicBezTo>
                <a:cubicBezTo>
                  <a:pt x="168935" y="5432198"/>
                  <a:pt x="141285" y="5383664"/>
                  <a:pt x="105698" y="5341191"/>
                </a:cubicBezTo>
                <a:cubicBezTo>
                  <a:pt x="100414" y="5365266"/>
                  <a:pt x="119791" y="5385819"/>
                  <a:pt x="115681" y="5409307"/>
                </a:cubicBezTo>
                <a:cubicBezTo>
                  <a:pt x="128599" y="5396388"/>
                  <a:pt x="137996" y="5418116"/>
                  <a:pt x="137996" y="5449824"/>
                </a:cubicBezTo>
                <a:cubicBezTo>
                  <a:pt x="144841" y="5440477"/>
                  <a:pt x="157935" y="5438383"/>
                  <a:pt x="167355" y="5445127"/>
                </a:cubicBezTo>
                <a:cubicBezTo>
                  <a:pt x="171466" y="5495628"/>
                  <a:pt x="217268" y="5600150"/>
                  <a:pt x="240757" y="5570790"/>
                </a:cubicBezTo>
                <a:cubicBezTo>
                  <a:pt x="258960" y="5587819"/>
                  <a:pt x="220791" y="5585470"/>
                  <a:pt x="240757" y="5613656"/>
                </a:cubicBezTo>
                <a:cubicBezTo>
                  <a:pt x="234885" y="5620703"/>
                  <a:pt x="222554" y="5583121"/>
                  <a:pt x="213746" y="5601913"/>
                </a:cubicBezTo>
                <a:cubicBezTo>
                  <a:pt x="221966" y="5635970"/>
                  <a:pt x="259547" y="5657111"/>
                  <a:pt x="266006" y="5643604"/>
                </a:cubicBezTo>
                <a:cubicBezTo>
                  <a:pt x="278354" y="5663570"/>
                  <a:pt x="252501" y="5666505"/>
                  <a:pt x="253088" y="5689993"/>
                </a:cubicBezTo>
                <a:cubicBezTo>
                  <a:pt x="277766" y="5730512"/>
                  <a:pt x="279529" y="5699389"/>
                  <a:pt x="298906" y="5722878"/>
                </a:cubicBezTo>
                <a:cubicBezTo>
                  <a:pt x="318285" y="5746366"/>
                  <a:pt x="298907" y="5754587"/>
                  <a:pt x="289511" y="5742843"/>
                </a:cubicBezTo>
                <a:cubicBezTo>
                  <a:pt x="294795" y="5779250"/>
                  <a:pt x="314761" y="5763982"/>
                  <a:pt x="322982" y="5769854"/>
                </a:cubicBezTo>
                <a:cubicBezTo>
                  <a:pt x="331203" y="5775726"/>
                  <a:pt x="328266" y="5815657"/>
                  <a:pt x="318872" y="5823291"/>
                </a:cubicBezTo>
                <a:cubicBezTo>
                  <a:pt x="298320" y="5808610"/>
                  <a:pt x="295383" y="5788645"/>
                  <a:pt x="279529" y="5771616"/>
                </a:cubicBezTo>
                <a:cubicBezTo>
                  <a:pt x="285401" y="5823291"/>
                  <a:pt x="319459" y="5836796"/>
                  <a:pt x="332378" y="5830337"/>
                </a:cubicBezTo>
                <a:cubicBezTo>
                  <a:pt x="348850" y="5882650"/>
                  <a:pt x="380289" y="5928990"/>
                  <a:pt x="422808" y="5963634"/>
                </a:cubicBezTo>
                <a:cubicBezTo>
                  <a:pt x="431028" y="6007087"/>
                  <a:pt x="402255" y="5963634"/>
                  <a:pt x="401081" y="5988297"/>
                </a:cubicBezTo>
                <a:cubicBezTo>
                  <a:pt x="381116" y="5958936"/>
                  <a:pt x="366436" y="5929576"/>
                  <a:pt x="348819" y="5896692"/>
                </a:cubicBezTo>
                <a:cubicBezTo>
                  <a:pt x="348819" y="5931925"/>
                  <a:pt x="331790" y="5936623"/>
                  <a:pt x="305953" y="5909023"/>
                </a:cubicBezTo>
                <a:cubicBezTo>
                  <a:pt x="305953" y="5931925"/>
                  <a:pt x="322395" y="5948954"/>
                  <a:pt x="331790" y="5946018"/>
                </a:cubicBezTo>
                <a:cubicBezTo>
                  <a:pt x="315936" y="5956588"/>
                  <a:pt x="345296" y="5984774"/>
                  <a:pt x="331789" y="6000628"/>
                </a:cubicBezTo>
                <a:cubicBezTo>
                  <a:pt x="366796" y="6040028"/>
                  <a:pt x="393729" y="6085915"/>
                  <a:pt x="411063" y="6135687"/>
                </a:cubicBezTo>
                <a:cubicBezTo>
                  <a:pt x="406366" y="6150954"/>
                  <a:pt x="374657" y="6100454"/>
                  <a:pt x="384053" y="6081076"/>
                </a:cubicBezTo>
                <a:cubicBezTo>
                  <a:pt x="378179" y="6074029"/>
                  <a:pt x="377005" y="6078140"/>
                  <a:pt x="376418" y="6081076"/>
                </a:cubicBezTo>
                <a:lnTo>
                  <a:pt x="365261" y="6072268"/>
                </a:lnTo>
                <a:cubicBezTo>
                  <a:pt x="371645" y="6106317"/>
                  <a:pt x="387524" y="6137868"/>
                  <a:pt x="411064" y="6163286"/>
                </a:cubicBezTo>
                <a:cubicBezTo>
                  <a:pt x="403430" y="6184425"/>
                  <a:pt x="382290" y="6172094"/>
                  <a:pt x="375244" y="6193820"/>
                </a:cubicBezTo>
                <a:cubicBezTo>
                  <a:pt x="397558" y="6204390"/>
                  <a:pt x="391686" y="6207913"/>
                  <a:pt x="419284" y="6233751"/>
                </a:cubicBezTo>
                <a:cubicBezTo>
                  <a:pt x="425156" y="6266047"/>
                  <a:pt x="412825" y="6260175"/>
                  <a:pt x="413412" y="6281902"/>
                </a:cubicBezTo>
                <a:cubicBezTo>
                  <a:pt x="428680" y="6299518"/>
                  <a:pt x="432791" y="6293060"/>
                  <a:pt x="442185" y="6298931"/>
                </a:cubicBezTo>
                <a:cubicBezTo>
                  <a:pt x="446297" y="6323593"/>
                  <a:pt x="429855" y="6307153"/>
                  <a:pt x="436902" y="6338274"/>
                </a:cubicBezTo>
                <a:cubicBezTo>
                  <a:pt x="467435" y="6382902"/>
                  <a:pt x="490336" y="6429879"/>
                  <a:pt x="516175" y="6475095"/>
                </a:cubicBezTo>
                <a:cubicBezTo>
                  <a:pt x="512651" y="6502693"/>
                  <a:pt x="497383" y="6461588"/>
                  <a:pt x="470960" y="6446909"/>
                </a:cubicBezTo>
                <a:cubicBezTo>
                  <a:pt x="474482" y="6473919"/>
                  <a:pt x="508540" y="6488599"/>
                  <a:pt x="505606" y="6517961"/>
                </a:cubicBezTo>
                <a:cubicBezTo>
                  <a:pt x="510889" y="6517960"/>
                  <a:pt x="526156" y="6529704"/>
                  <a:pt x="526744" y="6517960"/>
                </a:cubicBezTo>
                <a:close/>
              </a:path>
            </a:pathLst>
          </a:custGeom>
          <a:solidFill>
            <a:srgbClr val="FFB501"/>
          </a:solidFill>
          <a:ln w="6846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 cstate="hqprint"/>
          <a:srcRect/>
          <a:stretch>
            <a:fillRect/>
          </a:stretch>
        </p:blipFill>
        <p:spPr>
          <a:xfrm>
            <a:off x="6096000" y="0"/>
            <a:ext cx="6096000" cy="6858000"/>
          </a:xfrm>
          <a:custGeom>
            <a:avLst/>
            <a:gdLst>
              <a:gd name="connsiteX0" fmla="*/ 3325033 w 6096000"/>
              <a:gd name="connsiteY0" fmla="*/ 6856598 h 6858000"/>
              <a:gd name="connsiteX1" fmla="*/ 3334389 w 6096000"/>
              <a:gd name="connsiteY1" fmla="*/ 6858000 h 6858000"/>
              <a:gd name="connsiteX2" fmla="*/ 3315237 w 6096000"/>
              <a:gd name="connsiteY2" fmla="*/ 6858000 h 6858000"/>
              <a:gd name="connsiteX3" fmla="*/ 2942618 w 6096000"/>
              <a:gd name="connsiteY3" fmla="*/ 6856440 h 6858000"/>
              <a:gd name="connsiteX4" fmla="*/ 2941131 w 6096000"/>
              <a:gd name="connsiteY4" fmla="*/ 6858000 h 6858000"/>
              <a:gd name="connsiteX5" fmla="*/ 2933114 w 6096000"/>
              <a:gd name="connsiteY5" fmla="*/ 6858000 h 6858000"/>
              <a:gd name="connsiteX6" fmla="*/ 5373858 w 6096000"/>
              <a:gd name="connsiteY6" fmla="*/ 6854045 h 6858000"/>
              <a:gd name="connsiteX7" fmla="*/ 5367704 w 6096000"/>
              <a:gd name="connsiteY7" fmla="*/ 6858000 h 6858000"/>
              <a:gd name="connsiteX8" fmla="*/ 5352717 w 6096000"/>
              <a:gd name="connsiteY8" fmla="*/ 6858000 h 6858000"/>
              <a:gd name="connsiteX9" fmla="*/ 2452476 w 6096000"/>
              <a:gd name="connsiteY9" fmla="*/ 6830265 h 6858000"/>
              <a:gd name="connsiteX10" fmla="*/ 2481045 w 6096000"/>
              <a:gd name="connsiteY10" fmla="*/ 6853147 h 6858000"/>
              <a:gd name="connsiteX11" fmla="*/ 2497273 w 6096000"/>
              <a:gd name="connsiteY11" fmla="*/ 6857365 h 6858000"/>
              <a:gd name="connsiteX12" fmla="*/ 2489008 w 6096000"/>
              <a:gd name="connsiteY12" fmla="*/ 6833807 h 6858000"/>
              <a:gd name="connsiteX13" fmla="*/ 2452476 w 6096000"/>
              <a:gd name="connsiteY13" fmla="*/ 6830265 h 6858000"/>
              <a:gd name="connsiteX14" fmla="*/ 5449267 w 6096000"/>
              <a:gd name="connsiteY14" fmla="*/ 6823241 h 6858000"/>
              <a:gd name="connsiteX15" fmla="*/ 5420573 w 6096000"/>
              <a:gd name="connsiteY15" fmla="*/ 6846787 h 6858000"/>
              <a:gd name="connsiteX16" fmla="*/ 5370786 w 6096000"/>
              <a:gd name="connsiteY16" fmla="*/ 6848023 h 6858000"/>
              <a:gd name="connsiteX17" fmla="*/ 5449267 w 6096000"/>
              <a:gd name="connsiteY17" fmla="*/ 6823241 h 6858000"/>
              <a:gd name="connsiteX18" fmla="*/ 2270747 w 6096000"/>
              <a:gd name="connsiteY18" fmla="*/ 6819179 h 6858000"/>
              <a:gd name="connsiteX19" fmla="*/ 2287000 w 6096000"/>
              <a:gd name="connsiteY19" fmla="*/ 6820297 h 6858000"/>
              <a:gd name="connsiteX20" fmla="*/ 2304632 w 6096000"/>
              <a:gd name="connsiteY20" fmla="*/ 6838036 h 6858000"/>
              <a:gd name="connsiteX21" fmla="*/ 2314328 w 6096000"/>
              <a:gd name="connsiteY21" fmla="*/ 6856251 h 6858000"/>
              <a:gd name="connsiteX22" fmla="*/ 2314983 w 6096000"/>
              <a:gd name="connsiteY22" fmla="*/ 6858000 h 6858000"/>
              <a:gd name="connsiteX23" fmla="*/ 2301325 w 6096000"/>
              <a:gd name="connsiteY23" fmla="*/ 6858000 h 6858000"/>
              <a:gd name="connsiteX24" fmla="*/ 2293543 w 6096000"/>
              <a:gd name="connsiteY24" fmla="*/ 6855953 h 6858000"/>
              <a:gd name="connsiteX25" fmla="*/ 2282972 w 6096000"/>
              <a:gd name="connsiteY25" fmla="*/ 6856699 h 6858000"/>
              <a:gd name="connsiteX26" fmla="*/ 2259712 w 6096000"/>
              <a:gd name="connsiteY26" fmla="*/ 6832767 h 6858000"/>
              <a:gd name="connsiteX27" fmla="*/ 2270747 w 6096000"/>
              <a:gd name="connsiteY27" fmla="*/ 6819179 h 6858000"/>
              <a:gd name="connsiteX28" fmla="*/ 4258346 w 6096000"/>
              <a:gd name="connsiteY28" fmla="*/ 6799291 h 6858000"/>
              <a:gd name="connsiteX29" fmla="*/ 4213918 w 6096000"/>
              <a:gd name="connsiteY29" fmla="*/ 6815498 h 6858000"/>
              <a:gd name="connsiteX30" fmla="*/ 4274137 w 6096000"/>
              <a:gd name="connsiteY30" fmla="*/ 6839442 h 6858000"/>
              <a:gd name="connsiteX31" fmla="*/ 4305476 w 6096000"/>
              <a:gd name="connsiteY31" fmla="*/ 6825454 h 6858000"/>
              <a:gd name="connsiteX32" fmla="*/ 4290549 w 6096000"/>
              <a:gd name="connsiteY32" fmla="*/ 6820934 h 6858000"/>
              <a:gd name="connsiteX33" fmla="*/ 4289066 w 6096000"/>
              <a:gd name="connsiteY33" fmla="*/ 6814811 h 6858000"/>
              <a:gd name="connsiteX34" fmla="*/ 4258346 w 6096000"/>
              <a:gd name="connsiteY34" fmla="*/ 6799291 h 6858000"/>
              <a:gd name="connsiteX35" fmla="*/ 3740480 w 6096000"/>
              <a:gd name="connsiteY35" fmla="*/ 6796922 h 6858000"/>
              <a:gd name="connsiteX36" fmla="*/ 3720807 w 6096000"/>
              <a:gd name="connsiteY36" fmla="*/ 6806227 h 6858000"/>
              <a:gd name="connsiteX37" fmla="*/ 3743961 w 6096000"/>
              <a:gd name="connsiteY37" fmla="*/ 6814786 h 6858000"/>
              <a:gd name="connsiteX38" fmla="*/ 3768191 w 6096000"/>
              <a:gd name="connsiteY38" fmla="*/ 6810073 h 6858000"/>
              <a:gd name="connsiteX39" fmla="*/ 2912109 w 6096000"/>
              <a:gd name="connsiteY39" fmla="*/ 6791284 h 6858000"/>
              <a:gd name="connsiteX40" fmla="*/ 2934789 w 6096000"/>
              <a:gd name="connsiteY40" fmla="*/ 6792399 h 6858000"/>
              <a:gd name="connsiteX41" fmla="*/ 2951535 w 6096000"/>
              <a:gd name="connsiteY41" fmla="*/ 6819271 h 6858000"/>
              <a:gd name="connsiteX42" fmla="*/ 2912109 w 6096000"/>
              <a:gd name="connsiteY42" fmla="*/ 6791284 h 6858000"/>
              <a:gd name="connsiteX43" fmla="*/ 2838043 w 6096000"/>
              <a:gd name="connsiteY43" fmla="*/ 6786265 h 6858000"/>
              <a:gd name="connsiteX44" fmla="*/ 2860062 w 6096000"/>
              <a:gd name="connsiteY44" fmla="*/ 6818715 h 6858000"/>
              <a:gd name="connsiteX45" fmla="*/ 2840443 w 6096000"/>
              <a:gd name="connsiteY45" fmla="*/ 6810335 h 6858000"/>
              <a:gd name="connsiteX46" fmla="*/ 2848153 w 6096000"/>
              <a:gd name="connsiteY46" fmla="*/ 6808756 h 6858000"/>
              <a:gd name="connsiteX47" fmla="*/ 2838043 w 6096000"/>
              <a:gd name="connsiteY47" fmla="*/ 6786265 h 6858000"/>
              <a:gd name="connsiteX48" fmla="*/ 4623184 w 6096000"/>
              <a:gd name="connsiteY48" fmla="*/ 6784083 h 6858000"/>
              <a:gd name="connsiteX49" fmla="*/ 4579304 w 6096000"/>
              <a:gd name="connsiteY49" fmla="*/ 6804080 h 6858000"/>
              <a:gd name="connsiteX50" fmla="*/ 4623184 w 6096000"/>
              <a:gd name="connsiteY50" fmla="*/ 6784083 h 6858000"/>
              <a:gd name="connsiteX51" fmla="*/ 2252496 w 6096000"/>
              <a:gd name="connsiteY51" fmla="*/ 6783969 h 6858000"/>
              <a:gd name="connsiteX52" fmla="*/ 2337325 w 6096000"/>
              <a:gd name="connsiteY52" fmla="*/ 6830645 h 6858000"/>
              <a:gd name="connsiteX53" fmla="*/ 2374214 w 6096000"/>
              <a:gd name="connsiteY53" fmla="*/ 6834803 h 6858000"/>
              <a:gd name="connsiteX54" fmla="*/ 2317687 w 6096000"/>
              <a:gd name="connsiteY54" fmla="*/ 6795189 h 6858000"/>
              <a:gd name="connsiteX55" fmla="*/ 2252496 w 6096000"/>
              <a:gd name="connsiteY55" fmla="*/ 6783969 h 6858000"/>
              <a:gd name="connsiteX56" fmla="*/ 2877752 w 6096000"/>
              <a:gd name="connsiteY56" fmla="*/ 6760462 h 6858000"/>
              <a:gd name="connsiteX57" fmla="*/ 2917095 w 6096000"/>
              <a:gd name="connsiteY57" fmla="*/ 6771004 h 6858000"/>
              <a:gd name="connsiteX58" fmla="*/ 2904104 w 6096000"/>
              <a:gd name="connsiteY58" fmla="*/ 6776504 h 6858000"/>
              <a:gd name="connsiteX59" fmla="*/ 2877752 w 6096000"/>
              <a:gd name="connsiteY59" fmla="*/ 6760462 h 6858000"/>
              <a:gd name="connsiteX60" fmla="*/ 5391608 w 6096000"/>
              <a:gd name="connsiteY60" fmla="*/ 6748951 h 6858000"/>
              <a:gd name="connsiteX61" fmla="*/ 5341558 w 6096000"/>
              <a:gd name="connsiteY61" fmla="*/ 6780311 h 6858000"/>
              <a:gd name="connsiteX62" fmla="*/ 5342208 w 6096000"/>
              <a:gd name="connsiteY62" fmla="*/ 6777882 h 6858000"/>
              <a:gd name="connsiteX63" fmla="*/ 5391608 w 6096000"/>
              <a:gd name="connsiteY63" fmla="*/ 6748951 h 6858000"/>
              <a:gd name="connsiteX64" fmla="*/ 2229620 w 6096000"/>
              <a:gd name="connsiteY64" fmla="*/ 6737234 h 6858000"/>
              <a:gd name="connsiteX65" fmla="*/ 2225107 w 6096000"/>
              <a:gd name="connsiteY65" fmla="*/ 6773506 h 6858000"/>
              <a:gd name="connsiteX66" fmla="*/ 2228449 w 6096000"/>
              <a:gd name="connsiteY66" fmla="*/ 6741605 h 6858000"/>
              <a:gd name="connsiteX67" fmla="*/ 4857688 w 6096000"/>
              <a:gd name="connsiteY67" fmla="*/ 6736554 h 6858000"/>
              <a:gd name="connsiteX68" fmla="*/ 4696374 w 6096000"/>
              <a:gd name="connsiteY68" fmla="*/ 6769335 h 6858000"/>
              <a:gd name="connsiteX69" fmla="*/ 4645511 w 6096000"/>
              <a:gd name="connsiteY69" fmla="*/ 6776529 h 6858000"/>
              <a:gd name="connsiteX70" fmla="*/ 4634686 w 6096000"/>
              <a:gd name="connsiteY70" fmla="*/ 6781958 h 6858000"/>
              <a:gd name="connsiteX71" fmla="*/ 4679873 w 6096000"/>
              <a:gd name="connsiteY71" fmla="*/ 6807601 h 6858000"/>
              <a:gd name="connsiteX72" fmla="*/ 4857688 w 6096000"/>
              <a:gd name="connsiteY72" fmla="*/ 6736554 h 6858000"/>
              <a:gd name="connsiteX73" fmla="*/ 2471181 w 6096000"/>
              <a:gd name="connsiteY73" fmla="*/ 6733248 h 6858000"/>
              <a:gd name="connsiteX74" fmla="*/ 2527730 w 6096000"/>
              <a:gd name="connsiteY74" fmla="*/ 6765059 h 6858000"/>
              <a:gd name="connsiteX75" fmla="*/ 2471181 w 6096000"/>
              <a:gd name="connsiteY75" fmla="*/ 6733248 h 6858000"/>
              <a:gd name="connsiteX76" fmla="*/ 2679039 w 6096000"/>
              <a:gd name="connsiteY76" fmla="*/ 6732715 h 6858000"/>
              <a:gd name="connsiteX77" fmla="*/ 2670642 w 6096000"/>
              <a:gd name="connsiteY77" fmla="*/ 6738794 h 6858000"/>
              <a:gd name="connsiteX78" fmla="*/ 2680010 w 6096000"/>
              <a:gd name="connsiteY78" fmla="*/ 6732975 h 6858000"/>
              <a:gd name="connsiteX79" fmla="*/ 5377759 w 6096000"/>
              <a:gd name="connsiteY79" fmla="*/ 6731844 h 6858000"/>
              <a:gd name="connsiteX80" fmla="*/ 5329894 w 6096000"/>
              <a:gd name="connsiteY80" fmla="*/ 6755842 h 6858000"/>
              <a:gd name="connsiteX81" fmla="*/ 5397585 w 6096000"/>
              <a:gd name="connsiteY81" fmla="*/ 6734415 h 6858000"/>
              <a:gd name="connsiteX82" fmla="*/ 5398236 w 6096000"/>
              <a:gd name="connsiteY82" fmla="*/ 6731986 h 6858000"/>
              <a:gd name="connsiteX83" fmla="*/ 5377759 w 6096000"/>
              <a:gd name="connsiteY83" fmla="*/ 6731844 h 6858000"/>
              <a:gd name="connsiteX84" fmla="*/ 2332151 w 6096000"/>
              <a:gd name="connsiteY84" fmla="*/ 6725663 h 6858000"/>
              <a:gd name="connsiteX85" fmla="*/ 2360188 w 6096000"/>
              <a:gd name="connsiteY85" fmla="*/ 6755040 h 6858000"/>
              <a:gd name="connsiteX86" fmla="*/ 2359824 w 6096000"/>
              <a:gd name="connsiteY86" fmla="*/ 6733078 h 6858000"/>
              <a:gd name="connsiteX87" fmla="*/ 2332151 w 6096000"/>
              <a:gd name="connsiteY87" fmla="*/ 6725663 h 6858000"/>
              <a:gd name="connsiteX88" fmla="*/ 2663246 w 6096000"/>
              <a:gd name="connsiteY88" fmla="*/ 6721716 h 6858000"/>
              <a:gd name="connsiteX89" fmla="*/ 2625436 w 6096000"/>
              <a:gd name="connsiteY89" fmla="*/ 6728764 h 6858000"/>
              <a:gd name="connsiteX90" fmla="*/ 2640448 w 6096000"/>
              <a:gd name="connsiteY90" fmla="*/ 6738982 h 6858000"/>
              <a:gd name="connsiteX91" fmla="*/ 2658394 w 6096000"/>
              <a:gd name="connsiteY91" fmla="*/ 6741760 h 6858000"/>
              <a:gd name="connsiteX92" fmla="*/ 2659851 w 6096000"/>
              <a:gd name="connsiteY92" fmla="*/ 6742150 h 6858000"/>
              <a:gd name="connsiteX93" fmla="*/ 2653251 w 6096000"/>
              <a:gd name="connsiteY93" fmla="*/ 6735697 h 6858000"/>
              <a:gd name="connsiteX94" fmla="*/ 2663246 w 6096000"/>
              <a:gd name="connsiteY94" fmla="*/ 6721716 h 6858000"/>
              <a:gd name="connsiteX95" fmla="*/ 2441217 w 6096000"/>
              <a:gd name="connsiteY95" fmla="*/ 6709080 h 6858000"/>
              <a:gd name="connsiteX96" fmla="*/ 2469524 w 6096000"/>
              <a:gd name="connsiteY96" fmla="*/ 6737489 h 6858000"/>
              <a:gd name="connsiteX97" fmla="*/ 2460937 w 6096000"/>
              <a:gd name="connsiteY97" fmla="*/ 6742037 h 6858000"/>
              <a:gd name="connsiteX98" fmla="*/ 2441217 w 6096000"/>
              <a:gd name="connsiteY98" fmla="*/ 6709080 h 6858000"/>
              <a:gd name="connsiteX99" fmla="*/ 2669310 w 6096000"/>
              <a:gd name="connsiteY99" fmla="*/ 6687421 h 6858000"/>
              <a:gd name="connsiteX100" fmla="*/ 2676628 w 6096000"/>
              <a:gd name="connsiteY100" fmla="*/ 6716452 h 6858000"/>
              <a:gd name="connsiteX101" fmla="*/ 2734593 w 6096000"/>
              <a:gd name="connsiteY101" fmla="*/ 6729381 h 6858000"/>
              <a:gd name="connsiteX102" fmla="*/ 2714482 w 6096000"/>
              <a:gd name="connsiteY102" fmla="*/ 6699524 h 6858000"/>
              <a:gd name="connsiteX103" fmla="*/ 2669310 w 6096000"/>
              <a:gd name="connsiteY103" fmla="*/ 6687421 h 6858000"/>
              <a:gd name="connsiteX104" fmla="*/ 5504499 w 6096000"/>
              <a:gd name="connsiteY104" fmla="*/ 6687058 h 6858000"/>
              <a:gd name="connsiteX105" fmla="*/ 5399771 w 6096000"/>
              <a:gd name="connsiteY105" fmla="*/ 6720424 h 6858000"/>
              <a:gd name="connsiteX106" fmla="*/ 5458386 w 6096000"/>
              <a:gd name="connsiteY106" fmla="*/ 6748286 h 6858000"/>
              <a:gd name="connsiteX107" fmla="*/ 5498190 w 6096000"/>
              <a:gd name="connsiteY107" fmla="*/ 6735863 h 6858000"/>
              <a:gd name="connsiteX108" fmla="*/ 5498840 w 6096000"/>
              <a:gd name="connsiteY108" fmla="*/ 6733435 h 6858000"/>
              <a:gd name="connsiteX109" fmla="*/ 5464945 w 6096000"/>
              <a:gd name="connsiteY109" fmla="*/ 6718105 h 6858000"/>
              <a:gd name="connsiteX110" fmla="*/ 5504499 w 6096000"/>
              <a:gd name="connsiteY110" fmla="*/ 6687058 h 6858000"/>
              <a:gd name="connsiteX111" fmla="*/ 2634955 w 6096000"/>
              <a:gd name="connsiteY111" fmla="*/ 6677695 h 6858000"/>
              <a:gd name="connsiteX112" fmla="*/ 2620305 w 6096000"/>
              <a:gd name="connsiteY112" fmla="*/ 6685742 h 6858000"/>
              <a:gd name="connsiteX113" fmla="*/ 2622473 w 6096000"/>
              <a:gd name="connsiteY113" fmla="*/ 6687365 h 6858000"/>
              <a:gd name="connsiteX114" fmla="*/ 2655723 w 6096000"/>
              <a:gd name="connsiteY114" fmla="*/ 6707254 h 6858000"/>
              <a:gd name="connsiteX115" fmla="*/ 2669612 w 6096000"/>
              <a:gd name="connsiteY115" fmla="*/ 6705722 h 6858000"/>
              <a:gd name="connsiteX116" fmla="*/ 4948263 w 6096000"/>
              <a:gd name="connsiteY116" fmla="*/ 6674407 h 6858000"/>
              <a:gd name="connsiteX117" fmla="*/ 4938339 w 6096000"/>
              <a:gd name="connsiteY117" fmla="*/ 6684242 h 6858000"/>
              <a:gd name="connsiteX118" fmla="*/ 4932092 w 6096000"/>
              <a:gd name="connsiteY118" fmla="*/ 6707556 h 6858000"/>
              <a:gd name="connsiteX119" fmla="*/ 4972062 w 6096000"/>
              <a:gd name="connsiteY119" fmla="*/ 6680784 h 6858000"/>
              <a:gd name="connsiteX120" fmla="*/ 2590391 w 6096000"/>
              <a:gd name="connsiteY120" fmla="*/ 6673042 h 6858000"/>
              <a:gd name="connsiteX121" fmla="*/ 2588179 w 6096000"/>
              <a:gd name="connsiteY121" fmla="*/ 6681299 h 6858000"/>
              <a:gd name="connsiteX122" fmla="*/ 2609359 w 6096000"/>
              <a:gd name="connsiteY122" fmla="*/ 6683851 h 6858000"/>
              <a:gd name="connsiteX123" fmla="*/ 5731677 w 6096000"/>
              <a:gd name="connsiteY123" fmla="*/ 6668808 h 6858000"/>
              <a:gd name="connsiteX124" fmla="*/ 5692574 w 6096000"/>
              <a:gd name="connsiteY124" fmla="*/ 6702059 h 6858000"/>
              <a:gd name="connsiteX125" fmla="*/ 5671113 w 6096000"/>
              <a:gd name="connsiteY125" fmla="*/ 6699823 h 6858000"/>
              <a:gd name="connsiteX126" fmla="*/ 5677926 w 6096000"/>
              <a:gd name="connsiteY126" fmla="*/ 6680955 h 6858000"/>
              <a:gd name="connsiteX127" fmla="*/ 5731677 w 6096000"/>
              <a:gd name="connsiteY127" fmla="*/ 6668808 h 6858000"/>
              <a:gd name="connsiteX128" fmla="*/ 1988778 w 6096000"/>
              <a:gd name="connsiteY128" fmla="*/ 6668535 h 6858000"/>
              <a:gd name="connsiteX129" fmla="*/ 2029210 w 6096000"/>
              <a:gd name="connsiteY129" fmla="*/ 6708066 h 6858000"/>
              <a:gd name="connsiteX130" fmla="*/ 2039420 w 6096000"/>
              <a:gd name="connsiteY130" fmla="*/ 6725672 h 6858000"/>
              <a:gd name="connsiteX131" fmla="*/ 2037587 w 6096000"/>
              <a:gd name="connsiteY131" fmla="*/ 6725342 h 6858000"/>
              <a:gd name="connsiteX132" fmla="*/ 2039531 w 6096000"/>
              <a:gd name="connsiteY132" fmla="*/ 6725863 h 6858000"/>
              <a:gd name="connsiteX133" fmla="*/ 2039420 w 6096000"/>
              <a:gd name="connsiteY133" fmla="*/ 6725672 h 6858000"/>
              <a:gd name="connsiteX134" fmla="*/ 2048030 w 6096000"/>
              <a:gd name="connsiteY134" fmla="*/ 6727217 h 6858000"/>
              <a:gd name="connsiteX135" fmla="*/ 2039333 w 6096000"/>
              <a:gd name="connsiteY135" fmla="*/ 6701344 h 6858000"/>
              <a:gd name="connsiteX136" fmla="*/ 2091581 w 6096000"/>
              <a:gd name="connsiteY136" fmla="*/ 6727837 h 6858000"/>
              <a:gd name="connsiteX137" fmla="*/ 1988778 w 6096000"/>
              <a:gd name="connsiteY137" fmla="*/ 6668535 h 6858000"/>
              <a:gd name="connsiteX138" fmla="*/ 5433526 w 6096000"/>
              <a:gd name="connsiteY138" fmla="*/ 6664396 h 6858000"/>
              <a:gd name="connsiteX139" fmla="*/ 5426456 w 6096000"/>
              <a:gd name="connsiteY139" fmla="*/ 6671352 h 6858000"/>
              <a:gd name="connsiteX140" fmla="*/ 5426941 w 6096000"/>
              <a:gd name="connsiteY140" fmla="*/ 6671482 h 6858000"/>
              <a:gd name="connsiteX141" fmla="*/ 5442654 w 6096000"/>
              <a:gd name="connsiteY141" fmla="*/ 6675848 h 6858000"/>
              <a:gd name="connsiteX142" fmla="*/ 5445016 w 6096000"/>
              <a:gd name="connsiteY142" fmla="*/ 6677281 h 6858000"/>
              <a:gd name="connsiteX143" fmla="*/ 5446335 w 6096000"/>
              <a:gd name="connsiteY143" fmla="*/ 6678760 h 6858000"/>
              <a:gd name="connsiteX144" fmla="*/ 5446949 w 6096000"/>
              <a:gd name="connsiteY144" fmla="*/ 6678455 h 6858000"/>
              <a:gd name="connsiteX145" fmla="*/ 5453634 w 6096000"/>
              <a:gd name="connsiteY145" fmla="*/ 6682513 h 6858000"/>
              <a:gd name="connsiteX146" fmla="*/ 5470309 w 6096000"/>
              <a:gd name="connsiteY146" fmla="*/ 6674772 h 6858000"/>
              <a:gd name="connsiteX147" fmla="*/ 5466753 w 6096000"/>
              <a:gd name="connsiteY147" fmla="*/ 6668614 h 6858000"/>
              <a:gd name="connsiteX148" fmla="*/ 5446949 w 6096000"/>
              <a:gd name="connsiteY148" fmla="*/ 6678455 h 6858000"/>
              <a:gd name="connsiteX149" fmla="*/ 5445016 w 6096000"/>
              <a:gd name="connsiteY149" fmla="*/ 6677281 h 6858000"/>
              <a:gd name="connsiteX150" fmla="*/ 2086235 w 6096000"/>
              <a:gd name="connsiteY150" fmla="*/ 6646756 h 6858000"/>
              <a:gd name="connsiteX151" fmla="*/ 2113598 w 6096000"/>
              <a:gd name="connsiteY151" fmla="*/ 6680637 h 6858000"/>
              <a:gd name="connsiteX152" fmla="*/ 2086235 w 6096000"/>
              <a:gd name="connsiteY152" fmla="*/ 6646756 h 6858000"/>
              <a:gd name="connsiteX153" fmla="*/ 5569399 w 6096000"/>
              <a:gd name="connsiteY153" fmla="*/ 6643018 h 6858000"/>
              <a:gd name="connsiteX154" fmla="*/ 5523314 w 6096000"/>
              <a:gd name="connsiteY154" fmla="*/ 6663467 h 6858000"/>
              <a:gd name="connsiteX155" fmla="*/ 5569399 w 6096000"/>
              <a:gd name="connsiteY155" fmla="*/ 6643018 h 6858000"/>
              <a:gd name="connsiteX156" fmla="*/ 2507804 w 6096000"/>
              <a:gd name="connsiteY156" fmla="*/ 6637377 h 6858000"/>
              <a:gd name="connsiteX157" fmla="*/ 2503249 w 6096000"/>
              <a:gd name="connsiteY157" fmla="*/ 6654377 h 6858000"/>
              <a:gd name="connsiteX158" fmla="*/ 2522861 w 6096000"/>
              <a:gd name="connsiteY158" fmla="*/ 6641412 h 6858000"/>
              <a:gd name="connsiteX159" fmla="*/ 2446820 w 6096000"/>
              <a:gd name="connsiteY159" fmla="*/ 6629887 h 6858000"/>
              <a:gd name="connsiteX160" fmla="*/ 2429672 w 6096000"/>
              <a:gd name="connsiteY160" fmla="*/ 6641430 h 6858000"/>
              <a:gd name="connsiteX161" fmla="*/ 2477798 w 6096000"/>
              <a:gd name="connsiteY161" fmla="*/ 6673587 h 6858000"/>
              <a:gd name="connsiteX162" fmla="*/ 2452082 w 6096000"/>
              <a:gd name="connsiteY162" fmla="*/ 6672423 h 6858000"/>
              <a:gd name="connsiteX163" fmla="*/ 2455707 w 6096000"/>
              <a:gd name="connsiteY163" fmla="*/ 6674435 h 6858000"/>
              <a:gd name="connsiteX164" fmla="*/ 2488204 w 6096000"/>
              <a:gd name="connsiteY164" fmla="*/ 6689152 h 6858000"/>
              <a:gd name="connsiteX165" fmla="*/ 2523707 w 6096000"/>
              <a:gd name="connsiteY165" fmla="*/ 6692655 h 6858000"/>
              <a:gd name="connsiteX166" fmla="*/ 2509180 w 6096000"/>
              <a:gd name="connsiteY166" fmla="*/ 6678872 h 6858000"/>
              <a:gd name="connsiteX167" fmla="*/ 2503732 w 6096000"/>
              <a:gd name="connsiteY167" fmla="*/ 6683659 h 6858000"/>
              <a:gd name="connsiteX168" fmla="*/ 2462839 w 6096000"/>
              <a:gd name="connsiteY168" fmla="*/ 6641988 h 6858000"/>
              <a:gd name="connsiteX169" fmla="*/ 2446820 w 6096000"/>
              <a:gd name="connsiteY169" fmla="*/ 6629887 h 6858000"/>
              <a:gd name="connsiteX170" fmla="*/ 1779176 w 6096000"/>
              <a:gd name="connsiteY170" fmla="*/ 6613414 h 6858000"/>
              <a:gd name="connsiteX171" fmla="*/ 1825542 w 6096000"/>
              <a:gd name="connsiteY171" fmla="*/ 6647094 h 6858000"/>
              <a:gd name="connsiteX172" fmla="*/ 1876606 w 6096000"/>
              <a:gd name="connsiteY172" fmla="*/ 6665291 h 6858000"/>
              <a:gd name="connsiteX173" fmla="*/ 1877582 w 6096000"/>
              <a:gd name="connsiteY173" fmla="*/ 6665811 h 6858000"/>
              <a:gd name="connsiteX174" fmla="*/ 1879525 w 6096000"/>
              <a:gd name="connsiteY174" fmla="*/ 6666332 h 6858000"/>
              <a:gd name="connsiteX175" fmla="*/ 1876606 w 6096000"/>
              <a:gd name="connsiteY175" fmla="*/ 6665291 h 6858000"/>
              <a:gd name="connsiteX176" fmla="*/ 2514806 w 6096000"/>
              <a:gd name="connsiteY176" fmla="*/ 6605416 h 6858000"/>
              <a:gd name="connsiteX177" fmla="*/ 2511031 w 6096000"/>
              <a:gd name="connsiteY177" fmla="*/ 6619501 h 6858000"/>
              <a:gd name="connsiteX178" fmla="*/ 2537105 w 6096000"/>
              <a:gd name="connsiteY178" fmla="*/ 6621282 h 6858000"/>
              <a:gd name="connsiteX179" fmla="*/ 2514806 w 6096000"/>
              <a:gd name="connsiteY179" fmla="*/ 6605416 h 6858000"/>
              <a:gd name="connsiteX180" fmla="*/ 2384872 w 6096000"/>
              <a:gd name="connsiteY180" fmla="*/ 6600794 h 6858000"/>
              <a:gd name="connsiteX181" fmla="*/ 2412565 w 6096000"/>
              <a:gd name="connsiteY181" fmla="*/ 6624979 h 6858000"/>
              <a:gd name="connsiteX182" fmla="*/ 2430177 w 6096000"/>
              <a:gd name="connsiteY182" fmla="*/ 6625948 h 6858000"/>
              <a:gd name="connsiteX183" fmla="*/ 2433802 w 6096000"/>
              <a:gd name="connsiteY183" fmla="*/ 6627960 h 6858000"/>
              <a:gd name="connsiteX184" fmla="*/ 2384872 w 6096000"/>
              <a:gd name="connsiteY184" fmla="*/ 6600794 h 6858000"/>
              <a:gd name="connsiteX185" fmla="*/ 5849228 w 6096000"/>
              <a:gd name="connsiteY185" fmla="*/ 6583702 h 6858000"/>
              <a:gd name="connsiteX186" fmla="*/ 5869437 w 6096000"/>
              <a:gd name="connsiteY186" fmla="*/ 6585994 h 6858000"/>
              <a:gd name="connsiteX187" fmla="*/ 5790243 w 6096000"/>
              <a:gd name="connsiteY187" fmla="*/ 6638696 h 6858000"/>
              <a:gd name="connsiteX188" fmla="*/ 5849228 w 6096000"/>
              <a:gd name="connsiteY188" fmla="*/ 6583702 h 6858000"/>
              <a:gd name="connsiteX189" fmla="*/ 2286247 w 6096000"/>
              <a:gd name="connsiteY189" fmla="*/ 6568641 h 6858000"/>
              <a:gd name="connsiteX190" fmla="*/ 2337064 w 6096000"/>
              <a:gd name="connsiteY190" fmla="*/ 6600478 h 6858000"/>
              <a:gd name="connsiteX191" fmla="*/ 2340559 w 6096000"/>
              <a:gd name="connsiteY191" fmla="*/ 6602976 h 6858000"/>
              <a:gd name="connsiteX192" fmla="*/ 2286247 w 6096000"/>
              <a:gd name="connsiteY192" fmla="*/ 6568641 h 6858000"/>
              <a:gd name="connsiteX193" fmla="*/ 1884314 w 6096000"/>
              <a:gd name="connsiteY193" fmla="*/ 6562977 h 6858000"/>
              <a:gd name="connsiteX194" fmla="*/ 1908729 w 6096000"/>
              <a:gd name="connsiteY194" fmla="*/ 6578956 h 6858000"/>
              <a:gd name="connsiteX195" fmla="*/ 1937602 w 6096000"/>
              <a:gd name="connsiteY195" fmla="*/ 6585585 h 6858000"/>
              <a:gd name="connsiteX196" fmla="*/ 1884799 w 6096000"/>
              <a:gd name="connsiteY196" fmla="*/ 6563107 h 6858000"/>
              <a:gd name="connsiteX197" fmla="*/ 1998210 w 6096000"/>
              <a:gd name="connsiteY197" fmla="*/ 6541971 h 6858000"/>
              <a:gd name="connsiteX198" fmla="*/ 2038452 w 6096000"/>
              <a:gd name="connsiteY198" fmla="*/ 6586071 h 6858000"/>
              <a:gd name="connsiteX199" fmla="*/ 2005623 w 6096000"/>
              <a:gd name="connsiteY199" fmla="*/ 6572589 h 6858000"/>
              <a:gd name="connsiteX200" fmla="*/ 1998210 w 6096000"/>
              <a:gd name="connsiteY200" fmla="*/ 6541971 h 6858000"/>
              <a:gd name="connsiteX201" fmla="*/ 5927147 w 6096000"/>
              <a:gd name="connsiteY201" fmla="*/ 6541583 h 6858000"/>
              <a:gd name="connsiteX202" fmla="*/ 5910371 w 6096000"/>
              <a:gd name="connsiteY202" fmla="*/ 6567282 h 6858000"/>
              <a:gd name="connsiteX203" fmla="*/ 5878070 w 6096000"/>
              <a:gd name="connsiteY203" fmla="*/ 6573203 h 6858000"/>
              <a:gd name="connsiteX204" fmla="*/ 5927147 w 6096000"/>
              <a:gd name="connsiteY204" fmla="*/ 6541583 h 6858000"/>
              <a:gd name="connsiteX205" fmla="*/ 1781759 w 6096000"/>
              <a:gd name="connsiteY205" fmla="*/ 6539663 h 6858000"/>
              <a:gd name="connsiteX206" fmla="*/ 1832479 w 6096000"/>
              <a:gd name="connsiteY206" fmla="*/ 6569911 h 6858000"/>
              <a:gd name="connsiteX207" fmla="*/ 1826929 w 6096000"/>
              <a:gd name="connsiteY207" fmla="*/ 6551766 h 6858000"/>
              <a:gd name="connsiteX208" fmla="*/ 1824987 w 6096000"/>
              <a:gd name="connsiteY208" fmla="*/ 6551246 h 6858000"/>
              <a:gd name="connsiteX209" fmla="*/ 1781759 w 6096000"/>
              <a:gd name="connsiteY209" fmla="*/ 6539663 h 6858000"/>
              <a:gd name="connsiteX210" fmla="*/ 5309521 w 6096000"/>
              <a:gd name="connsiteY210" fmla="*/ 6538505 h 6858000"/>
              <a:gd name="connsiteX211" fmla="*/ 5215409 w 6096000"/>
              <a:gd name="connsiteY211" fmla="*/ 6578881 h 6858000"/>
              <a:gd name="connsiteX212" fmla="*/ 5213327 w 6096000"/>
              <a:gd name="connsiteY212" fmla="*/ 6586653 h 6858000"/>
              <a:gd name="connsiteX213" fmla="*/ 5219961 w 6096000"/>
              <a:gd name="connsiteY213" fmla="*/ 6591034 h 6858000"/>
              <a:gd name="connsiteX214" fmla="*/ 5309521 w 6096000"/>
              <a:gd name="connsiteY214" fmla="*/ 6538505 h 6858000"/>
              <a:gd name="connsiteX215" fmla="*/ 3662501 w 6096000"/>
              <a:gd name="connsiteY215" fmla="*/ 6538121 h 6858000"/>
              <a:gd name="connsiteX216" fmla="*/ 3632213 w 6096000"/>
              <a:gd name="connsiteY216" fmla="*/ 6540416 h 6858000"/>
              <a:gd name="connsiteX217" fmla="*/ 3688209 w 6096000"/>
              <a:gd name="connsiteY217" fmla="*/ 6547092 h 6858000"/>
              <a:gd name="connsiteX218" fmla="*/ 3626080 w 6096000"/>
              <a:gd name="connsiteY218" fmla="*/ 6549706 h 6858000"/>
              <a:gd name="connsiteX219" fmla="*/ 3628422 w 6096000"/>
              <a:gd name="connsiteY219" fmla="*/ 6540963 h 6858000"/>
              <a:gd name="connsiteX220" fmla="*/ 3607752 w 6096000"/>
              <a:gd name="connsiteY220" fmla="*/ 6544274 h 6858000"/>
              <a:gd name="connsiteX221" fmla="*/ 3613581 w 6096000"/>
              <a:gd name="connsiteY221" fmla="*/ 6545836 h 6858000"/>
              <a:gd name="connsiteX222" fmla="*/ 3590293 w 6096000"/>
              <a:gd name="connsiteY222" fmla="*/ 6545323 h 6858000"/>
              <a:gd name="connsiteX223" fmla="*/ 3532996 w 6096000"/>
              <a:gd name="connsiteY223" fmla="*/ 6543505 h 6858000"/>
              <a:gd name="connsiteX224" fmla="*/ 3515568 w 6096000"/>
              <a:gd name="connsiteY224" fmla="*/ 6571632 h 6858000"/>
              <a:gd name="connsiteX225" fmla="*/ 3545127 w 6096000"/>
              <a:gd name="connsiteY225" fmla="*/ 6583717 h 6858000"/>
              <a:gd name="connsiteX226" fmla="*/ 3576214 w 6096000"/>
              <a:gd name="connsiteY226" fmla="*/ 6562894 h 6858000"/>
              <a:gd name="connsiteX227" fmla="*/ 3632792 w 6096000"/>
              <a:gd name="connsiteY227" fmla="*/ 6571287 h 6858000"/>
              <a:gd name="connsiteX228" fmla="*/ 3790285 w 6096000"/>
              <a:gd name="connsiteY228" fmla="*/ 6591622 h 6858000"/>
              <a:gd name="connsiteX229" fmla="*/ 3801094 w 6096000"/>
              <a:gd name="connsiteY229" fmla="*/ 6572654 h 6858000"/>
              <a:gd name="connsiteX230" fmla="*/ 3838979 w 6096000"/>
              <a:gd name="connsiteY230" fmla="*/ 6582805 h 6858000"/>
              <a:gd name="connsiteX231" fmla="*/ 3851220 w 6096000"/>
              <a:gd name="connsiteY231" fmla="*/ 6558494 h 6858000"/>
              <a:gd name="connsiteX232" fmla="*/ 3793150 w 6096000"/>
              <a:gd name="connsiteY232" fmla="*/ 6551784 h 6858000"/>
              <a:gd name="connsiteX233" fmla="*/ 3846797 w 6096000"/>
              <a:gd name="connsiteY233" fmla="*/ 6545856 h 6858000"/>
              <a:gd name="connsiteX234" fmla="*/ 3761224 w 6096000"/>
              <a:gd name="connsiteY234" fmla="*/ 6542709 h 6858000"/>
              <a:gd name="connsiteX235" fmla="*/ 3755497 w 6096000"/>
              <a:gd name="connsiteY235" fmla="*/ 6564081 h 6858000"/>
              <a:gd name="connsiteX236" fmla="*/ 3723450 w 6096000"/>
              <a:gd name="connsiteY236" fmla="*/ 6547684 h 6858000"/>
              <a:gd name="connsiteX237" fmla="*/ 3734275 w 6096000"/>
              <a:gd name="connsiteY237" fmla="*/ 6542255 h 6858000"/>
              <a:gd name="connsiteX238" fmla="*/ 2219900 w 6096000"/>
              <a:gd name="connsiteY238" fmla="*/ 6536482 h 6858000"/>
              <a:gd name="connsiteX239" fmla="*/ 2208143 w 6096000"/>
              <a:gd name="connsiteY239" fmla="*/ 6549275 h 6858000"/>
              <a:gd name="connsiteX240" fmla="*/ 2211638 w 6096000"/>
              <a:gd name="connsiteY240" fmla="*/ 6551773 h 6858000"/>
              <a:gd name="connsiteX241" fmla="*/ 2232367 w 6096000"/>
              <a:gd name="connsiteY241" fmla="*/ 6557490 h 6858000"/>
              <a:gd name="connsiteX242" fmla="*/ 2253870 w 6096000"/>
              <a:gd name="connsiteY242" fmla="*/ 6557362 h 6858000"/>
              <a:gd name="connsiteX243" fmla="*/ 2219900 w 6096000"/>
              <a:gd name="connsiteY243" fmla="*/ 6536482 h 6858000"/>
              <a:gd name="connsiteX244" fmla="*/ 5285845 w 6096000"/>
              <a:gd name="connsiteY244" fmla="*/ 6510296 h 6858000"/>
              <a:gd name="connsiteX245" fmla="*/ 5237046 w 6096000"/>
              <a:gd name="connsiteY245" fmla="*/ 6525333 h 6858000"/>
              <a:gd name="connsiteX246" fmla="*/ 5237852 w 6096000"/>
              <a:gd name="connsiteY246" fmla="*/ 6528152 h 6858000"/>
              <a:gd name="connsiteX247" fmla="*/ 5285845 w 6096000"/>
              <a:gd name="connsiteY247" fmla="*/ 6510296 h 6858000"/>
              <a:gd name="connsiteX248" fmla="*/ 2068261 w 6096000"/>
              <a:gd name="connsiteY248" fmla="*/ 6503990 h 6858000"/>
              <a:gd name="connsiteX249" fmla="*/ 2088649 w 6096000"/>
              <a:gd name="connsiteY249" fmla="*/ 6546414 h 6858000"/>
              <a:gd name="connsiteX250" fmla="*/ 2068261 w 6096000"/>
              <a:gd name="connsiteY250" fmla="*/ 6503990 h 6858000"/>
              <a:gd name="connsiteX251" fmla="*/ 1941559 w 6096000"/>
              <a:gd name="connsiteY251" fmla="*/ 6495028 h 6858000"/>
              <a:gd name="connsiteX252" fmla="*/ 2000752 w 6096000"/>
              <a:gd name="connsiteY252" fmla="*/ 6536397 h 6858000"/>
              <a:gd name="connsiteX253" fmla="*/ 1935745 w 6096000"/>
              <a:gd name="connsiteY253" fmla="*/ 6507005 h 6858000"/>
              <a:gd name="connsiteX254" fmla="*/ 1941559 w 6096000"/>
              <a:gd name="connsiteY254" fmla="*/ 6495028 h 6858000"/>
              <a:gd name="connsiteX255" fmla="*/ 1835309 w 6096000"/>
              <a:gd name="connsiteY255" fmla="*/ 6473846 h 6858000"/>
              <a:gd name="connsiteX256" fmla="*/ 1922690 w 6096000"/>
              <a:gd name="connsiteY256" fmla="*/ 6536304 h 6858000"/>
              <a:gd name="connsiteX257" fmla="*/ 1835309 w 6096000"/>
              <a:gd name="connsiteY257" fmla="*/ 6473846 h 6858000"/>
              <a:gd name="connsiteX258" fmla="*/ 1899451 w 6096000"/>
              <a:gd name="connsiteY258" fmla="*/ 6467607 h 6858000"/>
              <a:gd name="connsiteX259" fmla="*/ 1900775 w 6096000"/>
              <a:gd name="connsiteY259" fmla="*/ 6497635 h 6858000"/>
              <a:gd name="connsiteX260" fmla="*/ 1899451 w 6096000"/>
              <a:gd name="connsiteY260" fmla="*/ 6467607 h 6858000"/>
              <a:gd name="connsiteX261" fmla="*/ 6096000 w 6096000"/>
              <a:gd name="connsiteY261" fmla="*/ 6463642 h 6858000"/>
              <a:gd name="connsiteX262" fmla="*/ 6096000 w 6096000"/>
              <a:gd name="connsiteY262" fmla="*/ 6467090 h 6858000"/>
              <a:gd name="connsiteX263" fmla="*/ 6090261 w 6096000"/>
              <a:gd name="connsiteY263" fmla="*/ 6467117 h 6858000"/>
              <a:gd name="connsiteX264" fmla="*/ 3013637 w 6096000"/>
              <a:gd name="connsiteY264" fmla="*/ 6463169 h 6858000"/>
              <a:gd name="connsiteX265" fmla="*/ 2979183 w 6096000"/>
              <a:gd name="connsiteY265" fmla="*/ 6481007 h 6858000"/>
              <a:gd name="connsiteX266" fmla="*/ 2969581 w 6096000"/>
              <a:gd name="connsiteY266" fmla="*/ 6493531 h 6858000"/>
              <a:gd name="connsiteX267" fmla="*/ 3018151 w 6096000"/>
              <a:gd name="connsiteY267" fmla="*/ 6506545 h 6858000"/>
              <a:gd name="connsiteX268" fmla="*/ 3026801 w 6096000"/>
              <a:gd name="connsiteY268" fmla="*/ 6478149 h 6858000"/>
              <a:gd name="connsiteX269" fmla="*/ 3020436 w 6096000"/>
              <a:gd name="connsiteY269" fmla="*/ 6464991 h 6858000"/>
              <a:gd name="connsiteX270" fmla="*/ 3017521 w 6096000"/>
              <a:gd name="connsiteY270" fmla="*/ 6464210 h 6858000"/>
              <a:gd name="connsiteX271" fmla="*/ 3013637 w 6096000"/>
              <a:gd name="connsiteY271" fmla="*/ 6463169 h 6858000"/>
              <a:gd name="connsiteX272" fmla="*/ 2798732 w 6096000"/>
              <a:gd name="connsiteY272" fmla="*/ 6455040 h 6858000"/>
              <a:gd name="connsiteX273" fmla="*/ 2782259 w 6096000"/>
              <a:gd name="connsiteY273" fmla="*/ 6469888 h 6858000"/>
              <a:gd name="connsiteX274" fmla="*/ 2840982 w 6096000"/>
              <a:gd name="connsiteY274" fmla="*/ 6492797 h 6858000"/>
              <a:gd name="connsiteX275" fmla="*/ 2862402 w 6096000"/>
              <a:gd name="connsiteY275" fmla="*/ 6491362 h 6858000"/>
              <a:gd name="connsiteX276" fmla="*/ 2798732 w 6096000"/>
              <a:gd name="connsiteY276" fmla="*/ 6455040 h 6858000"/>
              <a:gd name="connsiteX277" fmla="*/ 6058778 w 6096000"/>
              <a:gd name="connsiteY277" fmla="*/ 6438899 h 6858000"/>
              <a:gd name="connsiteX278" fmla="*/ 6055957 w 6096000"/>
              <a:gd name="connsiteY278" fmla="*/ 6468857 h 6858000"/>
              <a:gd name="connsiteX279" fmla="*/ 6031722 w 6096000"/>
              <a:gd name="connsiteY279" fmla="*/ 6473817 h 6858000"/>
              <a:gd name="connsiteX280" fmla="*/ 5991857 w 6096000"/>
              <a:gd name="connsiteY280" fmla="*/ 6494369 h 6858000"/>
              <a:gd name="connsiteX281" fmla="*/ 6058778 w 6096000"/>
              <a:gd name="connsiteY281" fmla="*/ 6438899 h 6858000"/>
              <a:gd name="connsiteX282" fmla="*/ 2732190 w 6096000"/>
              <a:gd name="connsiteY282" fmla="*/ 6437210 h 6858000"/>
              <a:gd name="connsiteX283" fmla="*/ 2729457 w 6096000"/>
              <a:gd name="connsiteY283" fmla="*/ 6447411 h 6858000"/>
              <a:gd name="connsiteX284" fmla="*/ 2744174 w 6096000"/>
              <a:gd name="connsiteY284" fmla="*/ 6464369 h 6858000"/>
              <a:gd name="connsiteX285" fmla="*/ 2744044 w 6096000"/>
              <a:gd name="connsiteY285" fmla="*/ 6464854 h 6858000"/>
              <a:gd name="connsiteX286" fmla="*/ 2773015 w 6096000"/>
              <a:gd name="connsiteY286" fmla="*/ 6453876 h 6858000"/>
              <a:gd name="connsiteX287" fmla="*/ 2732190 w 6096000"/>
              <a:gd name="connsiteY287" fmla="*/ 6437210 h 6858000"/>
              <a:gd name="connsiteX288" fmla="*/ 1628574 w 6096000"/>
              <a:gd name="connsiteY288" fmla="*/ 6437188 h 6858000"/>
              <a:gd name="connsiteX289" fmla="*/ 1714351 w 6096000"/>
              <a:gd name="connsiteY289" fmla="*/ 6511857 h 6858000"/>
              <a:gd name="connsiteX290" fmla="*/ 1736928 w 6096000"/>
              <a:gd name="connsiteY290" fmla="*/ 6514636 h 6858000"/>
              <a:gd name="connsiteX291" fmla="*/ 1724447 w 6096000"/>
              <a:gd name="connsiteY291" fmla="*/ 6495153 h 6858000"/>
              <a:gd name="connsiteX292" fmla="*/ 1722504 w 6096000"/>
              <a:gd name="connsiteY292" fmla="*/ 6494633 h 6858000"/>
              <a:gd name="connsiteX293" fmla="*/ 1657699 w 6096000"/>
              <a:gd name="connsiteY293" fmla="*/ 6460609 h 6858000"/>
              <a:gd name="connsiteX294" fmla="*/ 1686859 w 6096000"/>
              <a:gd name="connsiteY294" fmla="*/ 6452805 h 6858000"/>
              <a:gd name="connsiteX295" fmla="*/ 1628574 w 6096000"/>
              <a:gd name="connsiteY295" fmla="*/ 6437188 h 6858000"/>
              <a:gd name="connsiteX296" fmla="*/ 2751136 w 6096000"/>
              <a:gd name="connsiteY296" fmla="*/ 6418471 h 6858000"/>
              <a:gd name="connsiteX297" fmla="*/ 2732320 w 6096000"/>
              <a:gd name="connsiteY297" fmla="*/ 6436725 h 6858000"/>
              <a:gd name="connsiteX298" fmla="*/ 2801690 w 6096000"/>
              <a:gd name="connsiteY298" fmla="*/ 6445942 h 6858000"/>
              <a:gd name="connsiteX299" fmla="*/ 2771630 w 6096000"/>
              <a:gd name="connsiteY299" fmla="*/ 6420188 h 6858000"/>
              <a:gd name="connsiteX300" fmla="*/ 2071225 w 6096000"/>
              <a:gd name="connsiteY300" fmla="*/ 6415238 h 6858000"/>
              <a:gd name="connsiteX301" fmla="*/ 2046504 w 6096000"/>
              <a:gd name="connsiteY301" fmla="*/ 6420068 h 6858000"/>
              <a:gd name="connsiteX302" fmla="*/ 2088698 w 6096000"/>
              <a:gd name="connsiteY302" fmla="*/ 6456882 h 6858000"/>
              <a:gd name="connsiteX303" fmla="*/ 2112342 w 6096000"/>
              <a:gd name="connsiteY303" fmla="*/ 6458012 h 6858000"/>
              <a:gd name="connsiteX304" fmla="*/ 2114685 w 6096000"/>
              <a:gd name="connsiteY304" fmla="*/ 6449269 h 6858000"/>
              <a:gd name="connsiteX305" fmla="*/ 2123723 w 6096000"/>
              <a:gd name="connsiteY305" fmla="*/ 6448567 h 6858000"/>
              <a:gd name="connsiteX306" fmla="*/ 2114800 w 6096000"/>
              <a:gd name="connsiteY306" fmla="*/ 6435243 h 6858000"/>
              <a:gd name="connsiteX307" fmla="*/ 2071225 w 6096000"/>
              <a:gd name="connsiteY307" fmla="*/ 6415238 h 6858000"/>
              <a:gd name="connsiteX308" fmla="*/ 1901950 w 6096000"/>
              <a:gd name="connsiteY308" fmla="*/ 6413611 h 6858000"/>
              <a:gd name="connsiteX309" fmla="*/ 1936668 w 6096000"/>
              <a:gd name="connsiteY309" fmla="*/ 6437536 h 6858000"/>
              <a:gd name="connsiteX310" fmla="*/ 1948211 w 6096000"/>
              <a:gd name="connsiteY310" fmla="*/ 6440136 h 6858000"/>
              <a:gd name="connsiteX311" fmla="*/ 1953782 w 6096000"/>
              <a:gd name="connsiteY311" fmla="*/ 6435828 h 6858000"/>
              <a:gd name="connsiteX312" fmla="*/ 1901950 w 6096000"/>
              <a:gd name="connsiteY312" fmla="*/ 6413611 h 6858000"/>
              <a:gd name="connsiteX313" fmla="*/ 1802502 w 6096000"/>
              <a:gd name="connsiteY313" fmla="*/ 6407800 h 6858000"/>
              <a:gd name="connsiteX314" fmla="*/ 1905124 w 6096000"/>
              <a:gd name="connsiteY314" fmla="*/ 6456120 h 6858000"/>
              <a:gd name="connsiteX315" fmla="*/ 1872016 w 6096000"/>
              <a:gd name="connsiteY315" fmla="*/ 6459223 h 6858000"/>
              <a:gd name="connsiteX316" fmla="*/ 1802502 w 6096000"/>
              <a:gd name="connsiteY316" fmla="*/ 6407800 h 6858000"/>
              <a:gd name="connsiteX317" fmla="*/ 5497385 w 6096000"/>
              <a:gd name="connsiteY317" fmla="*/ 6406639 h 6858000"/>
              <a:gd name="connsiteX318" fmla="*/ 5480252 w 6096000"/>
              <a:gd name="connsiteY318" fmla="*/ 6431722 h 6858000"/>
              <a:gd name="connsiteX319" fmla="*/ 5499153 w 6096000"/>
              <a:gd name="connsiteY319" fmla="*/ 6417526 h 6858000"/>
              <a:gd name="connsiteX320" fmla="*/ 1714978 w 6096000"/>
              <a:gd name="connsiteY320" fmla="*/ 6403675 h 6858000"/>
              <a:gd name="connsiteX321" fmla="*/ 1732427 w 6096000"/>
              <a:gd name="connsiteY321" fmla="*/ 6418697 h 6858000"/>
              <a:gd name="connsiteX322" fmla="*/ 1746141 w 6096000"/>
              <a:gd name="connsiteY322" fmla="*/ 6408315 h 6858000"/>
              <a:gd name="connsiteX323" fmla="*/ 1778188 w 6096000"/>
              <a:gd name="connsiteY323" fmla="*/ 6424711 h 6858000"/>
              <a:gd name="connsiteX324" fmla="*/ 1792030 w 6096000"/>
              <a:gd name="connsiteY324" fmla="*/ 6442996 h 6858000"/>
              <a:gd name="connsiteX325" fmla="*/ 1766728 w 6096000"/>
              <a:gd name="connsiteY325" fmla="*/ 6446108 h 6858000"/>
              <a:gd name="connsiteX326" fmla="*/ 1717856 w 6096000"/>
              <a:gd name="connsiteY326" fmla="*/ 6414792 h 6858000"/>
              <a:gd name="connsiteX327" fmla="*/ 1714978 w 6096000"/>
              <a:gd name="connsiteY327" fmla="*/ 6403675 h 6858000"/>
              <a:gd name="connsiteX328" fmla="*/ 5489623 w 6096000"/>
              <a:gd name="connsiteY328" fmla="*/ 6396751 h 6858000"/>
              <a:gd name="connsiteX329" fmla="*/ 5459750 w 6096000"/>
              <a:gd name="connsiteY329" fmla="*/ 6403323 h 6858000"/>
              <a:gd name="connsiteX330" fmla="*/ 5427466 w 6096000"/>
              <a:gd name="connsiteY330" fmla="*/ 6422784 h 6858000"/>
              <a:gd name="connsiteX331" fmla="*/ 5448193 w 6096000"/>
              <a:gd name="connsiteY331" fmla="*/ 6428485 h 6858000"/>
              <a:gd name="connsiteX332" fmla="*/ 5461179 w 6096000"/>
              <a:gd name="connsiteY332" fmla="*/ 6427133 h 6858000"/>
              <a:gd name="connsiteX333" fmla="*/ 5489623 w 6096000"/>
              <a:gd name="connsiteY333" fmla="*/ 6396751 h 6858000"/>
              <a:gd name="connsiteX334" fmla="*/ 1881345 w 6096000"/>
              <a:gd name="connsiteY334" fmla="*/ 6391431 h 6858000"/>
              <a:gd name="connsiteX335" fmla="*/ 1877005 w 6096000"/>
              <a:gd name="connsiteY335" fmla="*/ 6417338 h 6858000"/>
              <a:gd name="connsiteX336" fmla="*/ 1877525 w 6096000"/>
              <a:gd name="connsiteY336" fmla="*/ 6415395 h 6858000"/>
              <a:gd name="connsiteX337" fmla="*/ 1881345 w 6096000"/>
              <a:gd name="connsiteY337" fmla="*/ 6391431 h 6858000"/>
              <a:gd name="connsiteX338" fmla="*/ 2789892 w 6096000"/>
              <a:gd name="connsiteY338" fmla="*/ 6371461 h 6858000"/>
              <a:gd name="connsiteX339" fmla="*/ 2780880 w 6096000"/>
              <a:gd name="connsiteY339" fmla="*/ 6377896 h 6858000"/>
              <a:gd name="connsiteX340" fmla="*/ 2782197 w 6096000"/>
              <a:gd name="connsiteY340" fmla="*/ 6386579 h 6858000"/>
              <a:gd name="connsiteX341" fmla="*/ 2786810 w 6096000"/>
              <a:gd name="connsiteY341" fmla="*/ 6388791 h 6858000"/>
              <a:gd name="connsiteX342" fmla="*/ 2790454 w 6096000"/>
              <a:gd name="connsiteY342" fmla="*/ 6388791 h 6858000"/>
              <a:gd name="connsiteX343" fmla="*/ 2789892 w 6096000"/>
              <a:gd name="connsiteY343" fmla="*/ 6371461 h 6858000"/>
              <a:gd name="connsiteX344" fmla="*/ 1429550 w 6096000"/>
              <a:gd name="connsiteY344" fmla="*/ 6340651 h 6858000"/>
              <a:gd name="connsiteX345" fmla="*/ 1466347 w 6096000"/>
              <a:gd name="connsiteY345" fmla="*/ 6371924 h 6858000"/>
              <a:gd name="connsiteX346" fmla="*/ 1480082 w 6096000"/>
              <a:gd name="connsiteY346" fmla="*/ 6375275 h 6858000"/>
              <a:gd name="connsiteX347" fmla="*/ 1487556 w 6096000"/>
              <a:gd name="connsiteY347" fmla="*/ 6372853 h 6858000"/>
              <a:gd name="connsiteX348" fmla="*/ 1431493 w 6096000"/>
              <a:gd name="connsiteY348" fmla="*/ 6341172 h 6858000"/>
              <a:gd name="connsiteX349" fmla="*/ 1575860 w 6096000"/>
              <a:gd name="connsiteY349" fmla="*/ 6328850 h 6858000"/>
              <a:gd name="connsiteX350" fmla="*/ 1653390 w 6096000"/>
              <a:gd name="connsiteY350" fmla="*/ 6367844 h 6858000"/>
              <a:gd name="connsiteX351" fmla="*/ 1731833 w 6096000"/>
              <a:gd name="connsiteY351" fmla="*/ 6374287 h 6858000"/>
              <a:gd name="connsiteX352" fmla="*/ 1675245 w 6096000"/>
              <a:gd name="connsiteY352" fmla="*/ 6402853 h 6858000"/>
              <a:gd name="connsiteX353" fmla="*/ 1596465 w 6096000"/>
              <a:gd name="connsiteY353" fmla="*/ 6351030 h 6858000"/>
              <a:gd name="connsiteX354" fmla="*/ 1575860 w 6096000"/>
              <a:gd name="connsiteY354" fmla="*/ 6328850 h 6858000"/>
              <a:gd name="connsiteX355" fmla="*/ 1886711 w 6096000"/>
              <a:gd name="connsiteY355" fmla="*/ 6318946 h 6858000"/>
              <a:gd name="connsiteX356" fmla="*/ 1901019 w 6096000"/>
              <a:gd name="connsiteY356" fmla="*/ 6352975 h 6858000"/>
              <a:gd name="connsiteX357" fmla="*/ 1901540 w 6096000"/>
              <a:gd name="connsiteY357" fmla="*/ 6351031 h 6858000"/>
              <a:gd name="connsiteX358" fmla="*/ 1997447 w 6096000"/>
              <a:gd name="connsiteY358" fmla="*/ 6406923 h 6858000"/>
              <a:gd name="connsiteX359" fmla="*/ 1902695 w 6096000"/>
              <a:gd name="connsiteY359" fmla="*/ 6333120 h 6858000"/>
              <a:gd name="connsiteX360" fmla="*/ 1886711 w 6096000"/>
              <a:gd name="connsiteY360" fmla="*/ 6318946 h 6858000"/>
              <a:gd name="connsiteX361" fmla="*/ 5673154 w 6096000"/>
              <a:gd name="connsiteY361" fmla="*/ 6312139 h 6858000"/>
              <a:gd name="connsiteX362" fmla="*/ 5620235 w 6096000"/>
              <a:gd name="connsiteY362" fmla="*/ 6332838 h 6858000"/>
              <a:gd name="connsiteX363" fmla="*/ 5632569 w 6096000"/>
              <a:gd name="connsiteY363" fmla="*/ 6339266 h 6858000"/>
              <a:gd name="connsiteX364" fmla="*/ 5673154 w 6096000"/>
              <a:gd name="connsiteY364" fmla="*/ 6312139 h 6858000"/>
              <a:gd name="connsiteX365" fmla="*/ 1378327 w 6096000"/>
              <a:gd name="connsiteY365" fmla="*/ 6296733 h 6858000"/>
              <a:gd name="connsiteX366" fmla="*/ 1372843 w 6096000"/>
              <a:gd name="connsiteY366" fmla="*/ 6332745 h 6858000"/>
              <a:gd name="connsiteX367" fmla="*/ 1389241 w 6096000"/>
              <a:gd name="connsiteY367" fmla="*/ 6337692 h 6858000"/>
              <a:gd name="connsiteX368" fmla="*/ 1423105 w 6096000"/>
              <a:gd name="connsiteY368" fmla="*/ 6339445 h 6858000"/>
              <a:gd name="connsiteX369" fmla="*/ 1380270 w 6096000"/>
              <a:gd name="connsiteY369" fmla="*/ 6297253 h 6858000"/>
              <a:gd name="connsiteX370" fmla="*/ 1926846 w 6096000"/>
              <a:gd name="connsiteY370" fmla="*/ 6289615 h 6858000"/>
              <a:gd name="connsiteX371" fmla="*/ 1914990 w 6096000"/>
              <a:gd name="connsiteY371" fmla="*/ 6291124 h 6858000"/>
              <a:gd name="connsiteX372" fmla="*/ 1947617 w 6096000"/>
              <a:gd name="connsiteY372" fmla="*/ 6309237 h 6858000"/>
              <a:gd name="connsiteX373" fmla="*/ 1946170 w 6096000"/>
              <a:gd name="connsiteY373" fmla="*/ 6301041 h 6858000"/>
              <a:gd name="connsiteX374" fmla="*/ 1926846 w 6096000"/>
              <a:gd name="connsiteY374" fmla="*/ 6289615 h 6858000"/>
              <a:gd name="connsiteX375" fmla="*/ 1550588 w 6096000"/>
              <a:gd name="connsiteY375" fmla="*/ 6287192 h 6858000"/>
              <a:gd name="connsiteX376" fmla="*/ 1600858 w 6096000"/>
              <a:gd name="connsiteY376" fmla="*/ 6315238 h 6858000"/>
              <a:gd name="connsiteX377" fmla="*/ 1595258 w 6096000"/>
              <a:gd name="connsiteY377" fmla="*/ 6318561 h 6858000"/>
              <a:gd name="connsiteX378" fmla="*/ 1583463 w 6096000"/>
              <a:gd name="connsiteY378" fmla="*/ 6315482 h 6858000"/>
              <a:gd name="connsiteX379" fmla="*/ 1550588 w 6096000"/>
              <a:gd name="connsiteY379" fmla="*/ 6287192 h 6858000"/>
              <a:gd name="connsiteX380" fmla="*/ 1418938 w 6096000"/>
              <a:gd name="connsiteY380" fmla="*/ 6275338 h 6858000"/>
              <a:gd name="connsiteX381" fmla="*/ 1443213 w 6096000"/>
              <a:gd name="connsiteY381" fmla="*/ 6318804 h 6858000"/>
              <a:gd name="connsiteX382" fmla="*/ 1389603 w 6096000"/>
              <a:gd name="connsiteY382" fmla="*/ 6293507 h 6858000"/>
              <a:gd name="connsiteX383" fmla="*/ 1459032 w 6096000"/>
              <a:gd name="connsiteY383" fmla="*/ 6335537 h 6858000"/>
              <a:gd name="connsiteX384" fmla="*/ 1472970 w 6096000"/>
              <a:gd name="connsiteY384" fmla="*/ 6326257 h 6858000"/>
              <a:gd name="connsiteX385" fmla="*/ 1420881 w 6096000"/>
              <a:gd name="connsiteY385" fmla="*/ 6275859 h 6858000"/>
              <a:gd name="connsiteX386" fmla="*/ 1660179 w 6096000"/>
              <a:gd name="connsiteY386" fmla="*/ 6255123 h 6858000"/>
              <a:gd name="connsiteX387" fmla="*/ 1721046 w 6096000"/>
              <a:gd name="connsiteY387" fmla="*/ 6305791 h 6858000"/>
              <a:gd name="connsiteX388" fmla="*/ 1721827 w 6096000"/>
              <a:gd name="connsiteY388" fmla="*/ 6302877 h 6858000"/>
              <a:gd name="connsiteX389" fmla="*/ 1660179 w 6096000"/>
              <a:gd name="connsiteY389" fmla="*/ 6255123 h 6858000"/>
              <a:gd name="connsiteX390" fmla="*/ 1280972 w 6096000"/>
              <a:gd name="connsiteY390" fmla="*/ 6232644 h 6858000"/>
              <a:gd name="connsiteX391" fmla="*/ 1353559 w 6096000"/>
              <a:gd name="connsiteY391" fmla="*/ 6317573 h 6858000"/>
              <a:gd name="connsiteX392" fmla="*/ 1366122 w 6096000"/>
              <a:gd name="connsiteY392" fmla="*/ 6318971 h 6858000"/>
              <a:gd name="connsiteX393" fmla="*/ 1337435 w 6096000"/>
              <a:gd name="connsiteY393" fmla="*/ 6255061 h 6858000"/>
              <a:gd name="connsiteX394" fmla="*/ 1280972 w 6096000"/>
              <a:gd name="connsiteY394" fmla="*/ 6232644 h 6858000"/>
              <a:gd name="connsiteX395" fmla="*/ 1469991 w 6096000"/>
              <a:gd name="connsiteY395" fmla="*/ 6213017 h 6858000"/>
              <a:gd name="connsiteX396" fmla="*/ 1511352 w 6096000"/>
              <a:gd name="connsiteY396" fmla="*/ 6241279 h 6858000"/>
              <a:gd name="connsiteX397" fmla="*/ 1485730 w 6096000"/>
              <a:gd name="connsiteY397" fmla="*/ 6241702 h 6858000"/>
              <a:gd name="connsiteX398" fmla="*/ 1254811 w 6096000"/>
              <a:gd name="connsiteY398" fmla="*/ 6141820 h 6858000"/>
              <a:gd name="connsiteX399" fmla="*/ 1254681 w 6096000"/>
              <a:gd name="connsiteY399" fmla="*/ 6142306 h 6858000"/>
              <a:gd name="connsiteX400" fmla="*/ 1255441 w 6096000"/>
              <a:gd name="connsiteY400" fmla="*/ 6143036 h 6858000"/>
              <a:gd name="connsiteX401" fmla="*/ 1275603 w 6096000"/>
              <a:gd name="connsiteY401" fmla="*/ 6182010 h 6858000"/>
              <a:gd name="connsiteX402" fmla="*/ 1306882 w 6096000"/>
              <a:gd name="connsiteY402" fmla="*/ 6207831 h 6858000"/>
              <a:gd name="connsiteX403" fmla="*/ 1285149 w 6096000"/>
              <a:gd name="connsiteY403" fmla="*/ 6171589 h 6858000"/>
              <a:gd name="connsiteX404" fmla="*/ 1255441 w 6096000"/>
              <a:gd name="connsiteY404" fmla="*/ 6143036 h 6858000"/>
              <a:gd name="connsiteX405" fmla="*/ 5980304 w 6096000"/>
              <a:gd name="connsiteY405" fmla="*/ 6108119 h 6858000"/>
              <a:gd name="connsiteX406" fmla="*/ 5943692 w 6096000"/>
              <a:gd name="connsiteY406" fmla="*/ 6116529 h 6858000"/>
              <a:gd name="connsiteX407" fmla="*/ 5883408 w 6096000"/>
              <a:gd name="connsiteY407" fmla="*/ 6147228 h 6858000"/>
              <a:gd name="connsiteX408" fmla="*/ 5884742 w 6096000"/>
              <a:gd name="connsiteY408" fmla="*/ 6169450 h 6858000"/>
              <a:gd name="connsiteX409" fmla="*/ 5847420 w 6096000"/>
              <a:gd name="connsiteY409" fmla="*/ 6176628 h 6858000"/>
              <a:gd name="connsiteX410" fmla="*/ 5824290 w 6096000"/>
              <a:gd name="connsiteY410" fmla="*/ 6231860 h 6858000"/>
              <a:gd name="connsiteX411" fmla="*/ 5898802 w 6096000"/>
              <a:gd name="connsiteY411" fmla="*/ 6167491 h 6858000"/>
              <a:gd name="connsiteX412" fmla="*/ 5898316 w 6096000"/>
              <a:gd name="connsiteY412" fmla="*/ 6167361 h 6858000"/>
              <a:gd name="connsiteX413" fmla="*/ 5968159 w 6096000"/>
              <a:gd name="connsiteY413" fmla="*/ 6134017 h 6858000"/>
              <a:gd name="connsiteX414" fmla="*/ 1435817 w 6096000"/>
              <a:gd name="connsiteY414" fmla="*/ 6084122 h 6858000"/>
              <a:gd name="connsiteX415" fmla="*/ 1460792 w 6096000"/>
              <a:gd name="connsiteY415" fmla="*/ 6136625 h 6858000"/>
              <a:gd name="connsiteX416" fmla="*/ 1461572 w 6096000"/>
              <a:gd name="connsiteY416" fmla="*/ 6133711 h 6858000"/>
              <a:gd name="connsiteX417" fmla="*/ 1528071 w 6096000"/>
              <a:gd name="connsiteY417" fmla="*/ 6161420 h 6858000"/>
              <a:gd name="connsiteX418" fmla="*/ 1476286 w 6096000"/>
              <a:gd name="connsiteY418" fmla="*/ 6100172 h 6858000"/>
              <a:gd name="connsiteX419" fmla="*/ 1435817 w 6096000"/>
              <a:gd name="connsiteY419" fmla="*/ 6084122 h 6858000"/>
              <a:gd name="connsiteX420" fmla="*/ 1256061 w 6096000"/>
              <a:gd name="connsiteY420" fmla="*/ 6067196 h 6858000"/>
              <a:gd name="connsiteX421" fmla="*/ 1310519 w 6096000"/>
              <a:gd name="connsiteY421" fmla="*/ 6114584 h 6858000"/>
              <a:gd name="connsiteX422" fmla="*/ 1256061 w 6096000"/>
              <a:gd name="connsiteY422" fmla="*/ 6067196 h 6858000"/>
              <a:gd name="connsiteX423" fmla="*/ 5984697 w 6096000"/>
              <a:gd name="connsiteY423" fmla="*/ 6064525 h 6858000"/>
              <a:gd name="connsiteX424" fmla="*/ 5938169 w 6096000"/>
              <a:gd name="connsiteY424" fmla="*/ 6104117 h 6858000"/>
              <a:gd name="connsiteX425" fmla="*/ 5954257 w 6096000"/>
              <a:gd name="connsiteY425" fmla="*/ 6112071 h 6858000"/>
              <a:gd name="connsiteX426" fmla="*/ 6003145 w 6096000"/>
              <a:gd name="connsiteY426" fmla="*/ 6077277 h 6858000"/>
              <a:gd name="connsiteX427" fmla="*/ 6005277 w 6096000"/>
              <a:gd name="connsiteY427" fmla="*/ 6065467 h 6858000"/>
              <a:gd name="connsiteX428" fmla="*/ 6005783 w 6096000"/>
              <a:gd name="connsiteY428" fmla="*/ 6065490 h 6858000"/>
              <a:gd name="connsiteX429" fmla="*/ 6005296 w 6096000"/>
              <a:gd name="connsiteY429" fmla="*/ 6065360 h 6858000"/>
              <a:gd name="connsiteX430" fmla="*/ 6005277 w 6096000"/>
              <a:gd name="connsiteY430" fmla="*/ 6065467 h 6858000"/>
              <a:gd name="connsiteX431" fmla="*/ 6077152 w 6096000"/>
              <a:gd name="connsiteY431" fmla="*/ 6028391 h 6858000"/>
              <a:gd name="connsiteX432" fmla="*/ 6020251 w 6096000"/>
              <a:gd name="connsiteY432" fmla="*/ 6046461 h 6858000"/>
              <a:gd name="connsiteX433" fmla="*/ 6013832 w 6096000"/>
              <a:gd name="connsiteY433" fmla="*/ 6050988 h 6858000"/>
              <a:gd name="connsiteX434" fmla="*/ 6017233 w 6096000"/>
              <a:gd name="connsiteY434" fmla="*/ 6051899 h 6858000"/>
              <a:gd name="connsiteX435" fmla="*/ 6015541 w 6096000"/>
              <a:gd name="connsiteY435" fmla="*/ 6058214 h 6858000"/>
              <a:gd name="connsiteX436" fmla="*/ 6076127 w 6096000"/>
              <a:gd name="connsiteY436" fmla="*/ 6045816 h 6858000"/>
              <a:gd name="connsiteX437" fmla="*/ 6075641 w 6096000"/>
              <a:gd name="connsiteY437" fmla="*/ 6045686 h 6858000"/>
              <a:gd name="connsiteX438" fmla="*/ 6077152 w 6096000"/>
              <a:gd name="connsiteY438" fmla="*/ 6028391 h 6858000"/>
              <a:gd name="connsiteX439" fmla="*/ 1307020 w 6096000"/>
              <a:gd name="connsiteY439" fmla="*/ 5999797 h 6858000"/>
              <a:gd name="connsiteX440" fmla="*/ 1313353 w 6096000"/>
              <a:gd name="connsiteY440" fmla="*/ 6002877 h 6858000"/>
              <a:gd name="connsiteX441" fmla="*/ 1316422 w 6096000"/>
              <a:gd name="connsiteY441" fmla="*/ 6005769 h 6858000"/>
              <a:gd name="connsiteX442" fmla="*/ 1306708 w 6096000"/>
              <a:gd name="connsiteY442" fmla="*/ 6000593 h 6858000"/>
              <a:gd name="connsiteX443" fmla="*/ 842000 w 6096000"/>
              <a:gd name="connsiteY443" fmla="*/ 5883368 h 6858000"/>
              <a:gd name="connsiteX444" fmla="*/ 889283 w 6096000"/>
              <a:gd name="connsiteY444" fmla="*/ 5943931 h 6858000"/>
              <a:gd name="connsiteX445" fmla="*/ 842000 w 6096000"/>
              <a:gd name="connsiteY445" fmla="*/ 5883368 h 6858000"/>
              <a:gd name="connsiteX446" fmla="*/ 1600599 w 6096000"/>
              <a:gd name="connsiteY446" fmla="*/ 5859655 h 6858000"/>
              <a:gd name="connsiteX447" fmla="*/ 1596904 w 6096000"/>
              <a:gd name="connsiteY447" fmla="*/ 5861789 h 6858000"/>
              <a:gd name="connsiteX448" fmla="*/ 1600841 w 6096000"/>
              <a:gd name="connsiteY448" fmla="*/ 5874296 h 6858000"/>
              <a:gd name="connsiteX449" fmla="*/ 1604241 w 6096000"/>
              <a:gd name="connsiteY449" fmla="*/ 5875207 h 6858000"/>
              <a:gd name="connsiteX450" fmla="*/ 1610530 w 6096000"/>
              <a:gd name="connsiteY450" fmla="*/ 5871165 h 6858000"/>
              <a:gd name="connsiteX451" fmla="*/ 1611311 w 6096000"/>
              <a:gd name="connsiteY451" fmla="*/ 5868251 h 6858000"/>
              <a:gd name="connsiteX452" fmla="*/ 1605942 w 6096000"/>
              <a:gd name="connsiteY452" fmla="*/ 5861086 h 6858000"/>
              <a:gd name="connsiteX453" fmla="*/ 963443 w 6096000"/>
              <a:gd name="connsiteY453" fmla="*/ 5849794 h 6858000"/>
              <a:gd name="connsiteX454" fmla="*/ 1034516 w 6096000"/>
              <a:gd name="connsiteY454" fmla="*/ 5924541 h 6858000"/>
              <a:gd name="connsiteX455" fmla="*/ 963443 w 6096000"/>
              <a:gd name="connsiteY455" fmla="*/ 5849794 h 6858000"/>
              <a:gd name="connsiteX456" fmla="*/ 860765 w 6096000"/>
              <a:gd name="connsiteY456" fmla="*/ 5824311 h 6858000"/>
              <a:gd name="connsiteX457" fmla="*/ 854455 w 6096000"/>
              <a:gd name="connsiteY457" fmla="*/ 5827068 h 6858000"/>
              <a:gd name="connsiteX458" fmla="*/ 853702 w 6096000"/>
              <a:gd name="connsiteY458" fmla="*/ 5826110 h 6858000"/>
              <a:gd name="connsiteX459" fmla="*/ 853311 w 6096000"/>
              <a:gd name="connsiteY459" fmla="*/ 5827568 h 6858000"/>
              <a:gd name="connsiteX460" fmla="*/ 854455 w 6096000"/>
              <a:gd name="connsiteY460" fmla="*/ 5827068 h 6858000"/>
              <a:gd name="connsiteX461" fmla="*/ 864450 w 6096000"/>
              <a:gd name="connsiteY461" fmla="*/ 5839792 h 6858000"/>
              <a:gd name="connsiteX462" fmla="*/ 897990 w 6096000"/>
              <a:gd name="connsiteY462" fmla="*/ 5860818 h 6858000"/>
              <a:gd name="connsiteX463" fmla="*/ 905880 w 6096000"/>
              <a:gd name="connsiteY463" fmla="*/ 5856750 h 6858000"/>
              <a:gd name="connsiteX464" fmla="*/ 860765 w 6096000"/>
              <a:gd name="connsiteY464" fmla="*/ 5824311 h 6858000"/>
              <a:gd name="connsiteX465" fmla="*/ 946775 w 6096000"/>
              <a:gd name="connsiteY465" fmla="*/ 5803169 h 6858000"/>
              <a:gd name="connsiteX466" fmla="*/ 1014893 w 6096000"/>
              <a:gd name="connsiteY466" fmla="*/ 5857861 h 6858000"/>
              <a:gd name="connsiteX467" fmla="*/ 1005870 w 6096000"/>
              <a:gd name="connsiteY467" fmla="*/ 5859160 h 6858000"/>
              <a:gd name="connsiteX468" fmla="*/ 943182 w 6096000"/>
              <a:gd name="connsiteY468" fmla="*/ 5828236 h 6858000"/>
              <a:gd name="connsiteX469" fmla="*/ 946775 w 6096000"/>
              <a:gd name="connsiteY469" fmla="*/ 5803169 h 6858000"/>
              <a:gd name="connsiteX470" fmla="*/ 751866 w 6096000"/>
              <a:gd name="connsiteY470" fmla="*/ 5716571 h 6858000"/>
              <a:gd name="connsiteX471" fmla="*/ 821717 w 6096000"/>
              <a:gd name="connsiteY471" fmla="*/ 5784223 h 6858000"/>
              <a:gd name="connsiteX472" fmla="*/ 751866 w 6096000"/>
              <a:gd name="connsiteY472" fmla="*/ 5716571 h 6858000"/>
              <a:gd name="connsiteX473" fmla="*/ 1409481 w 6096000"/>
              <a:gd name="connsiteY473" fmla="*/ 5706411 h 6858000"/>
              <a:gd name="connsiteX474" fmla="*/ 1410068 w 6096000"/>
              <a:gd name="connsiteY474" fmla="*/ 5706807 h 6858000"/>
              <a:gd name="connsiteX475" fmla="*/ 1414666 w 6096000"/>
              <a:gd name="connsiteY475" fmla="*/ 5718936 h 6858000"/>
              <a:gd name="connsiteX476" fmla="*/ 1433494 w 6096000"/>
              <a:gd name="connsiteY476" fmla="*/ 5750848 h 6858000"/>
              <a:gd name="connsiteX477" fmla="*/ 1426756 w 6096000"/>
              <a:gd name="connsiteY477" fmla="*/ 5718076 h 6858000"/>
              <a:gd name="connsiteX478" fmla="*/ 1410068 w 6096000"/>
              <a:gd name="connsiteY478" fmla="*/ 5706807 h 6858000"/>
              <a:gd name="connsiteX479" fmla="*/ 1409967 w 6096000"/>
              <a:gd name="connsiteY479" fmla="*/ 5706541 h 6858000"/>
              <a:gd name="connsiteX480" fmla="*/ 677052 w 6096000"/>
              <a:gd name="connsiteY480" fmla="*/ 5544326 h 6858000"/>
              <a:gd name="connsiteX481" fmla="*/ 760714 w 6096000"/>
              <a:gd name="connsiteY481" fmla="*/ 5646593 h 6858000"/>
              <a:gd name="connsiteX482" fmla="*/ 728781 w 6096000"/>
              <a:gd name="connsiteY482" fmla="*/ 5616172 h 6858000"/>
              <a:gd name="connsiteX483" fmla="*/ 674222 w 6096000"/>
              <a:gd name="connsiteY483" fmla="*/ 5545851 h 6858000"/>
              <a:gd name="connsiteX484" fmla="*/ 677052 w 6096000"/>
              <a:gd name="connsiteY484" fmla="*/ 5544326 h 6858000"/>
              <a:gd name="connsiteX485" fmla="*/ 701026 w 6096000"/>
              <a:gd name="connsiteY485" fmla="*/ 5511900 h 6858000"/>
              <a:gd name="connsiteX486" fmla="*/ 771043 w 6096000"/>
              <a:gd name="connsiteY486" fmla="*/ 5576993 h 6858000"/>
              <a:gd name="connsiteX487" fmla="*/ 749782 w 6096000"/>
              <a:gd name="connsiteY487" fmla="*/ 5586394 h 6858000"/>
              <a:gd name="connsiteX488" fmla="*/ 774602 w 6096000"/>
              <a:gd name="connsiteY488" fmla="*/ 5633649 h 6858000"/>
              <a:gd name="connsiteX489" fmla="*/ 740736 w 6096000"/>
              <a:gd name="connsiteY489" fmla="*/ 5594901 h 6858000"/>
              <a:gd name="connsiteX490" fmla="*/ 701026 w 6096000"/>
              <a:gd name="connsiteY490" fmla="*/ 5511900 h 6858000"/>
              <a:gd name="connsiteX491" fmla="*/ 980572 w 6096000"/>
              <a:gd name="connsiteY491" fmla="*/ 5506110 h 6858000"/>
              <a:gd name="connsiteX492" fmla="*/ 1019640 w 6096000"/>
              <a:gd name="connsiteY492" fmla="*/ 5583733 h 6858000"/>
              <a:gd name="connsiteX493" fmla="*/ 1002480 w 6096000"/>
              <a:gd name="connsiteY493" fmla="*/ 5523433 h 6858000"/>
              <a:gd name="connsiteX494" fmla="*/ 980572 w 6096000"/>
              <a:gd name="connsiteY494" fmla="*/ 5506110 h 6858000"/>
              <a:gd name="connsiteX495" fmla="*/ 937816 w 6096000"/>
              <a:gd name="connsiteY495" fmla="*/ 5451965 h 6858000"/>
              <a:gd name="connsiteX496" fmla="*/ 905614 w 6096000"/>
              <a:gd name="connsiteY496" fmla="*/ 5509972 h 6858000"/>
              <a:gd name="connsiteX497" fmla="*/ 921952 w 6096000"/>
              <a:gd name="connsiteY497" fmla="*/ 5553913 h 6858000"/>
              <a:gd name="connsiteX498" fmla="*/ 984917 w 6096000"/>
              <a:gd name="connsiteY498" fmla="*/ 5610349 h 6858000"/>
              <a:gd name="connsiteX499" fmla="*/ 1017831 w 6096000"/>
              <a:gd name="connsiteY499" fmla="*/ 5627311 h 6858000"/>
              <a:gd name="connsiteX500" fmla="*/ 1025967 w 6096000"/>
              <a:gd name="connsiteY500" fmla="*/ 5628116 h 6858000"/>
              <a:gd name="connsiteX501" fmla="*/ 965155 w 6096000"/>
              <a:gd name="connsiteY501" fmla="*/ 5559763 h 6858000"/>
              <a:gd name="connsiteX502" fmla="*/ 937816 w 6096000"/>
              <a:gd name="connsiteY502" fmla="*/ 5451965 h 6858000"/>
              <a:gd name="connsiteX503" fmla="*/ 1035420 w 6096000"/>
              <a:gd name="connsiteY503" fmla="*/ 5443239 h 6858000"/>
              <a:gd name="connsiteX504" fmla="*/ 1077770 w 6096000"/>
              <a:gd name="connsiteY504" fmla="*/ 5495290 h 6858000"/>
              <a:gd name="connsiteX505" fmla="*/ 1088836 w 6096000"/>
              <a:gd name="connsiteY505" fmla="*/ 5494514 h 6858000"/>
              <a:gd name="connsiteX506" fmla="*/ 1035420 w 6096000"/>
              <a:gd name="connsiteY506" fmla="*/ 5443239 h 6858000"/>
              <a:gd name="connsiteX507" fmla="*/ 756615 w 6096000"/>
              <a:gd name="connsiteY507" fmla="*/ 5432435 h 6858000"/>
              <a:gd name="connsiteX508" fmla="*/ 749184 w 6096000"/>
              <a:gd name="connsiteY508" fmla="*/ 5440986 h 6858000"/>
              <a:gd name="connsiteX509" fmla="*/ 748663 w 6096000"/>
              <a:gd name="connsiteY509" fmla="*/ 5442929 h 6858000"/>
              <a:gd name="connsiteX510" fmla="*/ 768752 w 6096000"/>
              <a:gd name="connsiteY510" fmla="*/ 5457812 h 6858000"/>
              <a:gd name="connsiteX511" fmla="*/ 778135 w 6096000"/>
              <a:gd name="connsiteY511" fmla="*/ 5445620 h 6858000"/>
              <a:gd name="connsiteX512" fmla="*/ 756615 w 6096000"/>
              <a:gd name="connsiteY512" fmla="*/ 5432435 h 6858000"/>
              <a:gd name="connsiteX513" fmla="*/ 1273094 w 6096000"/>
              <a:gd name="connsiteY513" fmla="*/ 5402092 h 6858000"/>
              <a:gd name="connsiteX514" fmla="*/ 1262654 w 6096000"/>
              <a:gd name="connsiteY514" fmla="*/ 5407298 h 6858000"/>
              <a:gd name="connsiteX515" fmla="*/ 1255515 w 6096000"/>
              <a:gd name="connsiteY515" fmla="*/ 5418400 h 6858000"/>
              <a:gd name="connsiteX516" fmla="*/ 1258951 w 6096000"/>
              <a:gd name="connsiteY516" fmla="*/ 5496888 h 6858000"/>
              <a:gd name="connsiteX517" fmla="*/ 1244283 w 6096000"/>
              <a:gd name="connsiteY517" fmla="*/ 5520548 h 6858000"/>
              <a:gd name="connsiteX518" fmla="*/ 1250457 w 6096000"/>
              <a:gd name="connsiteY518" fmla="*/ 5530532 h 6858000"/>
              <a:gd name="connsiteX519" fmla="*/ 1258889 w 6096000"/>
              <a:gd name="connsiteY519" fmla="*/ 5522379 h 6858000"/>
              <a:gd name="connsiteX520" fmla="*/ 1259374 w 6096000"/>
              <a:gd name="connsiteY520" fmla="*/ 5522509 h 6858000"/>
              <a:gd name="connsiteX521" fmla="*/ 1292848 w 6096000"/>
              <a:gd name="connsiteY521" fmla="*/ 5591866 h 6858000"/>
              <a:gd name="connsiteX522" fmla="*/ 1306016 w 6096000"/>
              <a:gd name="connsiteY522" fmla="*/ 5577695 h 6858000"/>
              <a:gd name="connsiteX523" fmla="*/ 1391888 w 6096000"/>
              <a:gd name="connsiteY523" fmla="*/ 5657447 h 6858000"/>
              <a:gd name="connsiteX524" fmla="*/ 1468415 w 6096000"/>
              <a:gd name="connsiteY524" fmla="*/ 5748752 h 6858000"/>
              <a:gd name="connsiteX525" fmla="*/ 1476921 w 6096000"/>
              <a:gd name="connsiteY525" fmla="*/ 5751462 h 6858000"/>
              <a:gd name="connsiteX526" fmla="*/ 1484487 w 6096000"/>
              <a:gd name="connsiteY526" fmla="*/ 5743168 h 6858000"/>
              <a:gd name="connsiteX527" fmla="*/ 1450144 w 6096000"/>
              <a:gd name="connsiteY527" fmla="*/ 5696483 h 6858000"/>
              <a:gd name="connsiteX528" fmla="*/ 1450677 w 6096000"/>
              <a:gd name="connsiteY528" fmla="*/ 5654530 h 6858000"/>
              <a:gd name="connsiteX529" fmla="*/ 1456904 w 6096000"/>
              <a:gd name="connsiteY529" fmla="*/ 5649881 h 6858000"/>
              <a:gd name="connsiteX530" fmla="*/ 1480161 w 6096000"/>
              <a:gd name="connsiteY530" fmla="*/ 5597183 h 6858000"/>
              <a:gd name="connsiteX531" fmla="*/ 1469878 w 6096000"/>
              <a:gd name="connsiteY531" fmla="*/ 5582037 h 6858000"/>
              <a:gd name="connsiteX532" fmla="*/ 1466663 w 6096000"/>
              <a:gd name="connsiteY532" fmla="*/ 5533803 h 6858000"/>
              <a:gd name="connsiteX533" fmla="*/ 1430082 w 6096000"/>
              <a:gd name="connsiteY533" fmla="*/ 5489643 h 6858000"/>
              <a:gd name="connsiteX534" fmla="*/ 1421105 w 6096000"/>
              <a:gd name="connsiteY534" fmla="*/ 5494004 h 6858000"/>
              <a:gd name="connsiteX535" fmla="*/ 1424235 w 6096000"/>
              <a:gd name="connsiteY535" fmla="*/ 5503693 h 6858000"/>
              <a:gd name="connsiteX536" fmla="*/ 1412080 w 6096000"/>
              <a:gd name="connsiteY536" fmla="*/ 5537397 h 6858000"/>
              <a:gd name="connsiteX537" fmla="*/ 1375158 w 6096000"/>
              <a:gd name="connsiteY537" fmla="*/ 5524494 h 6858000"/>
              <a:gd name="connsiteX538" fmla="*/ 1372782 w 6096000"/>
              <a:gd name="connsiteY538" fmla="*/ 5516976 h 6858000"/>
              <a:gd name="connsiteX539" fmla="*/ 1349220 w 6096000"/>
              <a:gd name="connsiteY539" fmla="*/ 5474743 h 6858000"/>
              <a:gd name="connsiteX540" fmla="*/ 1290070 w 6096000"/>
              <a:gd name="connsiteY540" fmla="*/ 5423494 h 6858000"/>
              <a:gd name="connsiteX541" fmla="*/ 1282083 w 6096000"/>
              <a:gd name="connsiteY541" fmla="*/ 5412504 h 6858000"/>
              <a:gd name="connsiteX542" fmla="*/ 1273094 w 6096000"/>
              <a:gd name="connsiteY542" fmla="*/ 5402092 h 6858000"/>
              <a:gd name="connsiteX543" fmla="*/ 1195991 w 6096000"/>
              <a:gd name="connsiteY543" fmla="*/ 5382149 h 6858000"/>
              <a:gd name="connsiteX544" fmla="*/ 1188280 w 6096000"/>
              <a:gd name="connsiteY544" fmla="*/ 5383725 h 6858000"/>
              <a:gd name="connsiteX545" fmla="*/ 1192442 w 6096000"/>
              <a:gd name="connsiteY545" fmla="*/ 5397335 h 6858000"/>
              <a:gd name="connsiteX546" fmla="*/ 1201810 w 6096000"/>
              <a:gd name="connsiteY546" fmla="*/ 5391516 h 6858000"/>
              <a:gd name="connsiteX547" fmla="*/ 654803 w 6096000"/>
              <a:gd name="connsiteY547" fmla="*/ 5323037 h 6858000"/>
              <a:gd name="connsiteX548" fmla="*/ 690553 w 6096000"/>
              <a:gd name="connsiteY548" fmla="*/ 5358645 h 6858000"/>
              <a:gd name="connsiteX549" fmla="*/ 689716 w 6096000"/>
              <a:gd name="connsiteY549" fmla="*/ 5365628 h 6858000"/>
              <a:gd name="connsiteX550" fmla="*/ 667490 w 6096000"/>
              <a:gd name="connsiteY550" fmla="*/ 5359233 h 6858000"/>
              <a:gd name="connsiteX551" fmla="*/ 654803 w 6096000"/>
              <a:gd name="connsiteY551" fmla="*/ 5323037 h 6858000"/>
              <a:gd name="connsiteX552" fmla="*/ 874423 w 6096000"/>
              <a:gd name="connsiteY552" fmla="*/ 5319410 h 6858000"/>
              <a:gd name="connsiteX553" fmla="*/ 888534 w 6096000"/>
              <a:gd name="connsiteY553" fmla="*/ 5353450 h 6858000"/>
              <a:gd name="connsiteX554" fmla="*/ 913793 w 6096000"/>
              <a:gd name="connsiteY554" fmla="*/ 5379482 h 6858000"/>
              <a:gd name="connsiteX555" fmla="*/ 915808 w 6096000"/>
              <a:gd name="connsiteY555" fmla="*/ 5382558 h 6858000"/>
              <a:gd name="connsiteX556" fmla="*/ 914386 w 6096000"/>
              <a:gd name="connsiteY556" fmla="*/ 5380094 h 6858000"/>
              <a:gd name="connsiteX557" fmla="*/ 913793 w 6096000"/>
              <a:gd name="connsiteY557" fmla="*/ 5379482 h 6858000"/>
              <a:gd name="connsiteX558" fmla="*/ 449556 w 6096000"/>
              <a:gd name="connsiteY558" fmla="*/ 5313848 h 6858000"/>
              <a:gd name="connsiteX559" fmla="*/ 458599 w 6096000"/>
              <a:gd name="connsiteY559" fmla="*/ 5363644 h 6858000"/>
              <a:gd name="connsiteX560" fmla="*/ 468484 w 6096000"/>
              <a:gd name="connsiteY560" fmla="*/ 5385035 h 6858000"/>
              <a:gd name="connsiteX561" fmla="*/ 478319 w 6096000"/>
              <a:gd name="connsiteY561" fmla="*/ 5390167 h 6858000"/>
              <a:gd name="connsiteX562" fmla="*/ 489840 w 6096000"/>
              <a:gd name="connsiteY562" fmla="*/ 5377221 h 6858000"/>
              <a:gd name="connsiteX563" fmla="*/ 449556 w 6096000"/>
              <a:gd name="connsiteY563" fmla="*/ 5313848 h 6858000"/>
              <a:gd name="connsiteX564" fmla="*/ 568372 w 6096000"/>
              <a:gd name="connsiteY564" fmla="*/ 5266036 h 6858000"/>
              <a:gd name="connsiteX565" fmla="*/ 575161 w 6096000"/>
              <a:gd name="connsiteY565" fmla="*/ 5293884 h 6858000"/>
              <a:gd name="connsiteX566" fmla="*/ 575646 w 6096000"/>
              <a:gd name="connsiteY566" fmla="*/ 5294014 h 6858000"/>
              <a:gd name="connsiteX567" fmla="*/ 590852 w 6096000"/>
              <a:gd name="connsiteY567" fmla="*/ 5281950 h 6858000"/>
              <a:gd name="connsiteX568" fmla="*/ 568372 w 6096000"/>
              <a:gd name="connsiteY568" fmla="*/ 5266036 h 6858000"/>
              <a:gd name="connsiteX569" fmla="*/ 799344 w 6096000"/>
              <a:gd name="connsiteY569" fmla="*/ 5236302 h 6858000"/>
              <a:gd name="connsiteX570" fmla="*/ 804553 w 6096000"/>
              <a:gd name="connsiteY570" fmla="*/ 5267371 h 6858000"/>
              <a:gd name="connsiteX571" fmla="*/ 834027 w 6096000"/>
              <a:gd name="connsiteY571" fmla="*/ 5270064 h 6858000"/>
              <a:gd name="connsiteX572" fmla="*/ 799344 w 6096000"/>
              <a:gd name="connsiteY572" fmla="*/ 5236302 h 6858000"/>
              <a:gd name="connsiteX573" fmla="*/ 615556 w 6096000"/>
              <a:gd name="connsiteY573" fmla="*/ 5235291 h 6858000"/>
              <a:gd name="connsiteX574" fmla="*/ 596707 w 6096000"/>
              <a:gd name="connsiteY574" fmla="*/ 5289246 h 6858000"/>
              <a:gd name="connsiteX575" fmla="*/ 614140 w 6096000"/>
              <a:gd name="connsiteY575" fmla="*/ 5282464 h 6858000"/>
              <a:gd name="connsiteX576" fmla="*/ 636230 w 6096000"/>
              <a:gd name="connsiteY576" fmla="*/ 5310768 h 6858000"/>
              <a:gd name="connsiteX577" fmla="*/ 611458 w 6096000"/>
              <a:gd name="connsiteY577" fmla="*/ 5304131 h 6858000"/>
              <a:gd name="connsiteX578" fmla="*/ 618342 w 6096000"/>
              <a:gd name="connsiteY578" fmla="*/ 5344498 h 6858000"/>
              <a:gd name="connsiteX579" fmla="*/ 654448 w 6096000"/>
              <a:gd name="connsiteY579" fmla="*/ 5380722 h 6858000"/>
              <a:gd name="connsiteX580" fmla="*/ 649358 w 6096000"/>
              <a:gd name="connsiteY580" fmla="*/ 5356974 h 6858000"/>
              <a:gd name="connsiteX581" fmla="*/ 696000 w 6096000"/>
              <a:gd name="connsiteY581" fmla="*/ 5412159 h 6858000"/>
              <a:gd name="connsiteX582" fmla="*/ 713971 w 6096000"/>
              <a:gd name="connsiteY582" fmla="*/ 5416974 h 6858000"/>
              <a:gd name="connsiteX583" fmla="*/ 687008 w 6096000"/>
              <a:gd name="connsiteY583" fmla="*/ 5373830 h 6858000"/>
              <a:gd name="connsiteX584" fmla="*/ 743800 w 6096000"/>
              <a:gd name="connsiteY584" fmla="*/ 5420281 h 6858000"/>
              <a:gd name="connsiteX585" fmla="*/ 756586 w 6096000"/>
              <a:gd name="connsiteY585" fmla="*/ 5399761 h 6858000"/>
              <a:gd name="connsiteX586" fmla="*/ 723603 w 6096000"/>
              <a:gd name="connsiteY586" fmla="*/ 5381032 h 6858000"/>
              <a:gd name="connsiteX587" fmla="*/ 679737 w 6096000"/>
              <a:gd name="connsiteY587" fmla="*/ 5305767 h 6858000"/>
              <a:gd name="connsiteX588" fmla="*/ 625541 w 6096000"/>
              <a:gd name="connsiteY588" fmla="*/ 5257407 h 6858000"/>
              <a:gd name="connsiteX589" fmla="*/ 642193 w 6096000"/>
              <a:gd name="connsiteY589" fmla="*/ 5253540 h 6858000"/>
              <a:gd name="connsiteX590" fmla="*/ 615556 w 6096000"/>
              <a:gd name="connsiteY590" fmla="*/ 5235291 h 6858000"/>
              <a:gd name="connsiteX591" fmla="*/ 367006 w 6096000"/>
              <a:gd name="connsiteY591" fmla="*/ 5167310 h 6858000"/>
              <a:gd name="connsiteX592" fmla="*/ 412439 w 6096000"/>
              <a:gd name="connsiteY592" fmla="*/ 5258092 h 6858000"/>
              <a:gd name="connsiteX593" fmla="*/ 402065 w 6096000"/>
              <a:gd name="connsiteY593" fmla="*/ 5265723 h 6858000"/>
              <a:gd name="connsiteX594" fmla="*/ 434004 w 6096000"/>
              <a:gd name="connsiteY594" fmla="*/ 5317490 h 6858000"/>
              <a:gd name="connsiteX595" fmla="*/ 423156 w 6096000"/>
              <a:gd name="connsiteY595" fmla="*/ 5288034 h 6858000"/>
              <a:gd name="connsiteX596" fmla="*/ 503250 w 6096000"/>
              <a:gd name="connsiteY596" fmla="*/ 5377691 h 6858000"/>
              <a:gd name="connsiteX597" fmla="*/ 599594 w 6096000"/>
              <a:gd name="connsiteY597" fmla="*/ 5501896 h 6858000"/>
              <a:gd name="connsiteX598" fmla="*/ 623755 w 6096000"/>
              <a:gd name="connsiteY598" fmla="*/ 5530235 h 6858000"/>
              <a:gd name="connsiteX599" fmla="*/ 776240 w 6096000"/>
              <a:gd name="connsiteY599" fmla="*/ 5703321 h 6858000"/>
              <a:gd name="connsiteX600" fmla="*/ 832503 w 6096000"/>
              <a:gd name="connsiteY600" fmla="*/ 5730369 h 6858000"/>
              <a:gd name="connsiteX601" fmla="*/ 869101 w 6096000"/>
              <a:gd name="connsiteY601" fmla="*/ 5788070 h 6858000"/>
              <a:gd name="connsiteX602" fmla="*/ 838355 w 6096000"/>
              <a:gd name="connsiteY602" fmla="*/ 5766816 h 6858000"/>
              <a:gd name="connsiteX603" fmla="*/ 862959 w 6096000"/>
              <a:gd name="connsiteY603" fmla="*/ 5805165 h 6858000"/>
              <a:gd name="connsiteX604" fmla="*/ 867645 w 6096000"/>
              <a:gd name="connsiteY604" fmla="*/ 5787680 h 6858000"/>
              <a:gd name="connsiteX605" fmla="*/ 915475 w 6096000"/>
              <a:gd name="connsiteY605" fmla="*/ 5822880 h 6858000"/>
              <a:gd name="connsiteX606" fmla="*/ 916228 w 6096000"/>
              <a:gd name="connsiteY606" fmla="*/ 5843385 h 6858000"/>
              <a:gd name="connsiteX607" fmla="*/ 954052 w 6096000"/>
              <a:gd name="connsiteY607" fmla="*/ 5879029 h 6858000"/>
              <a:gd name="connsiteX608" fmla="*/ 985803 w 6096000"/>
              <a:gd name="connsiteY608" fmla="*/ 5898468 h 6858000"/>
              <a:gd name="connsiteX609" fmla="*/ 998485 w 6096000"/>
              <a:gd name="connsiteY609" fmla="*/ 5884167 h 6858000"/>
              <a:gd name="connsiteX610" fmla="*/ 1056565 w 6096000"/>
              <a:gd name="connsiteY610" fmla="*/ 5962720 h 6858000"/>
              <a:gd name="connsiteX611" fmla="*/ 1133661 w 6096000"/>
              <a:gd name="connsiteY611" fmla="*/ 6013051 h 6858000"/>
              <a:gd name="connsiteX612" fmla="*/ 1146807 w 6096000"/>
              <a:gd name="connsiteY612" fmla="*/ 6043644 h 6858000"/>
              <a:gd name="connsiteX613" fmla="*/ 1160779 w 6096000"/>
              <a:gd name="connsiteY613" fmla="*/ 6061443 h 6858000"/>
              <a:gd name="connsiteX614" fmla="*/ 1201032 w 6096000"/>
              <a:gd name="connsiteY614" fmla="*/ 6068585 h 6858000"/>
              <a:gd name="connsiteX615" fmla="*/ 1363147 w 6096000"/>
              <a:gd name="connsiteY615" fmla="*/ 6205728 h 6858000"/>
              <a:gd name="connsiteX616" fmla="*/ 1394351 w 6096000"/>
              <a:gd name="connsiteY616" fmla="*/ 6250530 h 6858000"/>
              <a:gd name="connsiteX617" fmla="*/ 1344586 w 6096000"/>
              <a:gd name="connsiteY617" fmla="*/ 6207001 h 6858000"/>
              <a:gd name="connsiteX618" fmla="*/ 1326301 w 6096000"/>
              <a:gd name="connsiteY618" fmla="*/ 6220843 h 6858000"/>
              <a:gd name="connsiteX619" fmla="*/ 1410446 w 6096000"/>
              <a:gd name="connsiteY619" fmla="*/ 6279830 h 6858000"/>
              <a:gd name="connsiteX620" fmla="*/ 1364107 w 6096000"/>
              <a:gd name="connsiteY620" fmla="*/ 6242946 h 6858000"/>
              <a:gd name="connsiteX621" fmla="*/ 1397580 w 6096000"/>
              <a:gd name="connsiteY621" fmla="*/ 6232653 h 6858000"/>
              <a:gd name="connsiteX622" fmla="*/ 1512150 w 6096000"/>
              <a:gd name="connsiteY622" fmla="*/ 6310205 h 6858000"/>
              <a:gd name="connsiteX623" fmla="*/ 1545804 w 6096000"/>
              <a:gd name="connsiteY623" fmla="*/ 6310894 h 6858000"/>
              <a:gd name="connsiteX624" fmla="*/ 1480738 w 6096000"/>
              <a:gd name="connsiteY624" fmla="*/ 6277841 h 6858000"/>
              <a:gd name="connsiteX625" fmla="*/ 1491382 w 6096000"/>
              <a:gd name="connsiteY625" fmla="*/ 6261432 h 6858000"/>
              <a:gd name="connsiteX626" fmla="*/ 1556855 w 6096000"/>
              <a:gd name="connsiteY626" fmla="*/ 6306566 h 6858000"/>
              <a:gd name="connsiteX627" fmla="*/ 1520052 w 6096000"/>
              <a:gd name="connsiteY627" fmla="*/ 6311802 h 6858000"/>
              <a:gd name="connsiteX628" fmla="*/ 1616322 w 6096000"/>
              <a:gd name="connsiteY628" fmla="*/ 6389656 h 6858000"/>
              <a:gd name="connsiteX629" fmla="*/ 1604117 w 6096000"/>
              <a:gd name="connsiteY629" fmla="*/ 6411894 h 6858000"/>
              <a:gd name="connsiteX630" fmla="*/ 1644831 w 6096000"/>
              <a:gd name="connsiteY630" fmla="*/ 6413433 h 6858000"/>
              <a:gd name="connsiteX631" fmla="*/ 1631770 w 6096000"/>
              <a:gd name="connsiteY631" fmla="*/ 6392233 h 6858000"/>
              <a:gd name="connsiteX632" fmla="*/ 1804811 w 6096000"/>
              <a:gd name="connsiteY632" fmla="*/ 6467231 h 6858000"/>
              <a:gd name="connsiteX633" fmla="*/ 1952081 w 6096000"/>
              <a:gd name="connsiteY633" fmla="*/ 6558750 h 6858000"/>
              <a:gd name="connsiteX634" fmla="*/ 1927685 w 6096000"/>
              <a:gd name="connsiteY634" fmla="*/ 6507965 h 6858000"/>
              <a:gd name="connsiteX635" fmla="*/ 1988165 w 6096000"/>
              <a:gd name="connsiteY635" fmla="*/ 6530937 h 6858000"/>
              <a:gd name="connsiteX636" fmla="*/ 1974978 w 6096000"/>
              <a:gd name="connsiteY636" fmla="*/ 6560722 h 6858000"/>
              <a:gd name="connsiteX637" fmla="*/ 2110228 w 6096000"/>
              <a:gd name="connsiteY637" fmla="*/ 6627156 h 6858000"/>
              <a:gd name="connsiteX638" fmla="*/ 2196128 w 6096000"/>
              <a:gd name="connsiteY638" fmla="*/ 6683489 h 6858000"/>
              <a:gd name="connsiteX639" fmla="*/ 2187404 w 6096000"/>
              <a:gd name="connsiteY639" fmla="*/ 6665534 h 6858000"/>
              <a:gd name="connsiteX640" fmla="*/ 2151651 w 6096000"/>
              <a:gd name="connsiteY640" fmla="*/ 6659078 h 6858000"/>
              <a:gd name="connsiteX641" fmla="*/ 2148685 w 6096000"/>
              <a:gd name="connsiteY641" fmla="*/ 6646830 h 6858000"/>
              <a:gd name="connsiteX642" fmla="*/ 2138044 w 6096000"/>
              <a:gd name="connsiteY642" fmla="*/ 6634088 h 6858000"/>
              <a:gd name="connsiteX643" fmla="*/ 2212514 w 6096000"/>
              <a:gd name="connsiteY643" fmla="*/ 6659247 h 6858000"/>
              <a:gd name="connsiteX644" fmla="*/ 2167067 w 6096000"/>
              <a:gd name="connsiteY644" fmla="*/ 6634576 h 6858000"/>
              <a:gd name="connsiteX645" fmla="*/ 2223088 w 6096000"/>
              <a:gd name="connsiteY645" fmla="*/ 6646984 h 6858000"/>
              <a:gd name="connsiteX646" fmla="*/ 2312458 w 6096000"/>
              <a:gd name="connsiteY646" fmla="*/ 6670931 h 6858000"/>
              <a:gd name="connsiteX647" fmla="*/ 2335665 w 6096000"/>
              <a:gd name="connsiteY647" fmla="*/ 6712549 h 6858000"/>
              <a:gd name="connsiteX648" fmla="*/ 2366207 w 6096000"/>
              <a:gd name="connsiteY648" fmla="*/ 6687935 h 6858000"/>
              <a:gd name="connsiteX649" fmla="*/ 2385162 w 6096000"/>
              <a:gd name="connsiteY649" fmla="*/ 6698741 h 6858000"/>
              <a:gd name="connsiteX650" fmla="*/ 2415490 w 6096000"/>
              <a:gd name="connsiteY650" fmla="*/ 6744870 h 6858000"/>
              <a:gd name="connsiteX651" fmla="*/ 2529588 w 6096000"/>
              <a:gd name="connsiteY651" fmla="*/ 6785334 h 6858000"/>
              <a:gd name="connsiteX652" fmla="*/ 2536355 w 6096000"/>
              <a:gd name="connsiteY652" fmla="*/ 6760077 h 6858000"/>
              <a:gd name="connsiteX653" fmla="*/ 2636881 w 6096000"/>
              <a:gd name="connsiteY653" fmla="*/ 6773478 h 6858000"/>
              <a:gd name="connsiteX654" fmla="*/ 2660922 w 6096000"/>
              <a:gd name="connsiteY654" fmla="*/ 6794495 h 6858000"/>
              <a:gd name="connsiteX655" fmla="*/ 2630730 w 6096000"/>
              <a:gd name="connsiteY655" fmla="*/ 6798379 h 6858000"/>
              <a:gd name="connsiteX656" fmla="*/ 2555930 w 6096000"/>
              <a:gd name="connsiteY656" fmla="*/ 6778336 h 6858000"/>
              <a:gd name="connsiteX657" fmla="*/ 2650079 w 6096000"/>
              <a:gd name="connsiteY657" fmla="*/ 6815537 h 6858000"/>
              <a:gd name="connsiteX658" fmla="*/ 2785760 w 6096000"/>
              <a:gd name="connsiteY658" fmla="*/ 6820136 h 6858000"/>
              <a:gd name="connsiteX659" fmla="*/ 2725046 w 6096000"/>
              <a:gd name="connsiteY659" fmla="*/ 6803868 h 6858000"/>
              <a:gd name="connsiteX660" fmla="*/ 2801086 w 6096000"/>
              <a:gd name="connsiteY660" fmla="*/ 6815394 h 6858000"/>
              <a:gd name="connsiteX661" fmla="*/ 2809991 w 6096000"/>
              <a:gd name="connsiteY661" fmla="*/ 6844329 h 6858000"/>
              <a:gd name="connsiteX662" fmla="*/ 2847904 w 6096000"/>
              <a:gd name="connsiteY662" fmla="*/ 6831062 h 6858000"/>
              <a:gd name="connsiteX663" fmla="*/ 2875104 w 6096000"/>
              <a:gd name="connsiteY663" fmla="*/ 6838350 h 6858000"/>
              <a:gd name="connsiteX664" fmla="*/ 2878118 w 6096000"/>
              <a:gd name="connsiteY664" fmla="*/ 6850724 h 6858000"/>
              <a:gd name="connsiteX665" fmla="*/ 2891390 w 6096000"/>
              <a:gd name="connsiteY665" fmla="*/ 6858000 h 6858000"/>
              <a:gd name="connsiteX666" fmla="*/ 2475340 w 6096000"/>
              <a:gd name="connsiteY666" fmla="*/ 6858000 h 6858000"/>
              <a:gd name="connsiteX667" fmla="*/ 2455016 w 6096000"/>
              <a:gd name="connsiteY667" fmla="*/ 6849686 h 6858000"/>
              <a:gd name="connsiteX668" fmla="*/ 2389991 w 6096000"/>
              <a:gd name="connsiteY668" fmla="*/ 6832262 h 6858000"/>
              <a:gd name="connsiteX669" fmla="*/ 2441336 w 6096000"/>
              <a:gd name="connsiteY669" fmla="*/ 6854871 h 6858000"/>
              <a:gd name="connsiteX670" fmla="*/ 2449088 w 6096000"/>
              <a:gd name="connsiteY670" fmla="*/ 6858000 h 6858000"/>
              <a:gd name="connsiteX671" fmla="*/ 2342116 w 6096000"/>
              <a:gd name="connsiteY671" fmla="*/ 6858000 h 6858000"/>
              <a:gd name="connsiteX672" fmla="*/ 2307320 w 6096000"/>
              <a:gd name="connsiteY672" fmla="*/ 6824167 h 6858000"/>
              <a:gd name="connsiteX673" fmla="*/ 2250491 w 6096000"/>
              <a:gd name="connsiteY673" fmla="*/ 6808940 h 6858000"/>
              <a:gd name="connsiteX674" fmla="*/ 2234591 w 6096000"/>
              <a:gd name="connsiteY674" fmla="*/ 6833311 h 6858000"/>
              <a:gd name="connsiteX675" fmla="*/ 2229250 w 6096000"/>
              <a:gd name="connsiteY675" fmla="*/ 6802728 h 6858000"/>
              <a:gd name="connsiteX676" fmla="*/ 2179476 w 6096000"/>
              <a:gd name="connsiteY676" fmla="*/ 6767006 h 6858000"/>
              <a:gd name="connsiteX677" fmla="*/ 2221156 w 6096000"/>
              <a:gd name="connsiteY677" fmla="*/ 6827108 h 6858000"/>
              <a:gd name="connsiteX678" fmla="*/ 2219464 w 6096000"/>
              <a:gd name="connsiteY678" fmla="*/ 6833422 h 6858000"/>
              <a:gd name="connsiteX679" fmla="*/ 2036423 w 6096000"/>
              <a:gd name="connsiteY679" fmla="*/ 6751060 h 6858000"/>
              <a:gd name="connsiteX680" fmla="*/ 2029786 w 6096000"/>
              <a:gd name="connsiteY680" fmla="*/ 6775830 h 6858000"/>
              <a:gd name="connsiteX681" fmla="*/ 1896418 w 6096000"/>
              <a:gd name="connsiteY681" fmla="*/ 6706258 h 6858000"/>
              <a:gd name="connsiteX682" fmla="*/ 1883557 w 6096000"/>
              <a:gd name="connsiteY682" fmla="*/ 6680426 h 6858000"/>
              <a:gd name="connsiteX683" fmla="*/ 1870199 w 6096000"/>
              <a:gd name="connsiteY683" fmla="*/ 6691424 h 6858000"/>
              <a:gd name="connsiteX684" fmla="*/ 1849792 w 6096000"/>
              <a:gd name="connsiteY684" fmla="*/ 6664611 h 6858000"/>
              <a:gd name="connsiteX685" fmla="*/ 1846408 w 6096000"/>
              <a:gd name="connsiteY685" fmla="*/ 6677240 h 6858000"/>
              <a:gd name="connsiteX686" fmla="*/ 1799783 w 6096000"/>
              <a:gd name="connsiteY686" fmla="*/ 6635594 h 6858000"/>
              <a:gd name="connsiteX687" fmla="*/ 1779062 w 6096000"/>
              <a:gd name="connsiteY687" fmla="*/ 6627439 h 6858000"/>
              <a:gd name="connsiteX688" fmla="*/ 1786425 w 6096000"/>
              <a:gd name="connsiteY688" fmla="*/ 6646591 h 6858000"/>
              <a:gd name="connsiteX689" fmla="*/ 1595364 w 6096000"/>
              <a:gd name="connsiteY689" fmla="*/ 6526159 h 6858000"/>
              <a:gd name="connsiteX690" fmla="*/ 1518329 w 6096000"/>
              <a:gd name="connsiteY690" fmla="*/ 6479489 h 6858000"/>
              <a:gd name="connsiteX691" fmla="*/ 1444690 w 6096000"/>
              <a:gd name="connsiteY691" fmla="*/ 6383231 h 6858000"/>
              <a:gd name="connsiteX692" fmla="*/ 1490658 w 6096000"/>
              <a:gd name="connsiteY692" fmla="*/ 6405960 h 6858000"/>
              <a:gd name="connsiteX693" fmla="*/ 1438690 w 6096000"/>
              <a:gd name="connsiteY693" fmla="*/ 6362883 h 6858000"/>
              <a:gd name="connsiteX694" fmla="*/ 1443233 w 6096000"/>
              <a:gd name="connsiteY694" fmla="*/ 6382841 h 6858000"/>
              <a:gd name="connsiteX695" fmla="*/ 1322503 w 6096000"/>
              <a:gd name="connsiteY695" fmla="*/ 6308845 h 6858000"/>
              <a:gd name="connsiteX696" fmla="*/ 1327532 w 6096000"/>
              <a:gd name="connsiteY696" fmla="*/ 6328933 h 6858000"/>
              <a:gd name="connsiteX697" fmla="*/ 1276214 w 6096000"/>
              <a:gd name="connsiteY697" fmla="*/ 6283427 h 6858000"/>
              <a:gd name="connsiteX698" fmla="*/ 1096035 w 6096000"/>
              <a:gd name="connsiteY698" fmla="*/ 6110729 h 6858000"/>
              <a:gd name="connsiteX699" fmla="*/ 1302661 w 6096000"/>
              <a:gd name="connsiteY699" fmla="*/ 6270211 h 6858000"/>
              <a:gd name="connsiteX700" fmla="*/ 1232445 w 6096000"/>
              <a:gd name="connsiteY700" fmla="*/ 6209750 h 6858000"/>
              <a:gd name="connsiteX701" fmla="*/ 1277502 w 6096000"/>
              <a:gd name="connsiteY701" fmla="*/ 6235879 h 6858000"/>
              <a:gd name="connsiteX702" fmla="*/ 1255041 w 6096000"/>
              <a:gd name="connsiteY702" fmla="*/ 6193420 h 6858000"/>
              <a:gd name="connsiteX703" fmla="*/ 1228969 w 6096000"/>
              <a:gd name="connsiteY703" fmla="*/ 6191639 h 6858000"/>
              <a:gd name="connsiteX704" fmla="*/ 1144948 w 6096000"/>
              <a:gd name="connsiteY704" fmla="*/ 6081669 h 6858000"/>
              <a:gd name="connsiteX705" fmla="*/ 1180505 w 6096000"/>
              <a:gd name="connsiteY705" fmla="*/ 6143254 h 6858000"/>
              <a:gd name="connsiteX706" fmla="*/ 1161378 w 6096000"/>
              <a:gd name="connsiteY706" fmla="*/ 6156350 h 6858000"/>
              <a:gd name="connsiteX707" fmla="*/ 1097203 w 6096000"/>
              <a:gd name="connsiteY707" fmla="*/ 6055861 h 6858000"/>
              <a:gd name="connsiteX708" fmla="*/ 1096038 w 6096000"/>
              <a:gd name="connsiteY708" fmla="*/ 6081578 h 6858000"/>
              <a:gd name="connsiteX709" fmla="*/ 1032979 w 6096000"/>
              <a:gd name="connsiteY709" fmla="*/ 5994402 h 6858000"/>
              <a:gd name="connsiteX710" fmla="*/ 1006117 w 6096000"/>
              <a:gd name="connsiteY710" fmla="*/ 6003343 h 6858000"/>
              <a:gd name="connsiteX711" fmla="*/ 1010107 w 6096000"/>
              <a:gd name="connsiteY711" fmla="*/ 5998165 h 6858000"/>
              <a:gd name="connsiteX712" fmla="*/ 1001696 w 6096000"/>
              <a:gd name="connsiteY712" fmla="*/ 5961553 h 6858000"/>
              <a:gd name="connsiteX713" fmla="*/ 972566 w 6096000"/>
              <a:gd name="connsiteY713" fmla="*/ 5916786 h 6858000"/>
              <a:gd name="connsiteX714" fmla="*/ 934127 w 6096000"/>
              <a:gd name="connsiteY714" fmla="*/ 5881499 h 6858000"/>
              <a:gd name="connsiteX715" fmla="*/ 936656 w 6096000"/>
              <a:gd name="connsiteY715" fmla="*/ 5934235 h 6858000"/>
              <a:gd name="connsiteX716" fmla="*/ 901099 w 6096000"/>
              <a:gd name="connsiteY716" fmla="*/ 5872649 h 6858000"/>
              <a:gd name="connsiteX717" fmla="*/ 868557 w 6096000"/>
              <a:gd name="connsiteY717" fmla="*/ 5863929 h 6858000"/>
              <a:gd name="connsiteX718" fmla="*/ 780026 w 6096000"/>
              <a:gd name="connsiteY718" fmla="*/ 5761078 h 6858000"/>
              <a:gd name="connsiteX719" fmla="*/ 793128 w 6096000"/>
              <a:gd name="connsiteY719" fmla="*/ 5801551 h 6858000"/>
              <a:gd name="connsiteX720" fmla="*/ 717330 w 6096000"/>
              <a:gd name="connsiteY720" fmla="*/ 5695865 h 6858000"/>
              <a:gd name="connsiteX721" fmla="*/ 698564 w 6096000"/>
              <a:gd name="connsiteY721" fmla="*/ 5651272 h 6858000"/>
              <a:gd name="connsiteX722" fmla="*/ 726370 w 6096000"/>
              <a:gd name="connsiteY722" fmla="*/ 5666011 h 6858000"/>
              <a:gd name="connsiteX723" fmla="*/ 719339 w 6096000"/>
              <a:gd name="connsiteY723" fmla="*/ 5641742 h 6858000"/>
              <a:gd name="connsiteX724" fmla="*/ 628664 w 6096000"/>
              <a:gd name="connsiteY724" fmla="*/ 5543003 h 6858000"/>
              <a:gd name="connsiteX725" fmla="*/ 675452 w 6096000"/>
              <a:gd name="connsiteY725" fmla="*/ 5611242 h 6858000"/>
              <a:gd name="connsiteX726" fmla="*/ 703048 w 6096000"/>
              <a:gd name="connsiteY726" fmla="*/ 5667570 h 6858000"/>
              <a:gd name="connsiteX727" fmla="*/ 629278 w 6096000"/>
              <a:gd name="connsiteY727" fmla="*/ 5571800 h 6858000"/>
              <a:gd name="connsiteX728" fmla="*/ 594619 w 6096000"/>
              <a:gd name="connsiteY728" fmla="*/ 5572924 h 6858000"/>
              <a:gd name="connsiteX729" fmla="*/ 503673 w 6096000"/>
              <a:gd name="connsiteY729" fmla="*/ 5403313 h 6858000"/>
              <a:gd name="connsiteX730" fmla="*/ 510436 w 6096000"/>
              <a:gd name="connsiteY730" fmla="*/ 5436360 h 6858000"/>
              <a:gd name="connsiteX731" fmla="*/ 470495 w 6096000"/>
              <a:gd name="connsiteY731" fmla="*/ 5410561 h 6858000"/>
              <a:gd name="connsiteX732" fmla="*/ 415271 w 6096000"/>
              <a:gd name="connsiteY732" fmla="*/ 5299976 h 6858000"/>
              <a:gd name="connsiteX733" fmla="*/ 367006 w 6096000"/>
              <a:gd name="connsiteY733" fmla="*/ 5167310 h 6858000"/>
              <a:gd name="connsiteX734" fmla="*/ 663689 w 6096000"/>
              <a:gd name="connsiteY734" fmla="*/ 5128634 h 6858000"/>
              <a:gd name="connsiteX735" fmla="*/ 665315 w 6096000"/>
              <a:gd name="connsiteY735" fmla="*/ 5130450 h 6858000"/>
              <a:gd name="connsiteX736" fmla="*/ 664478 w 6096000"/>
              <a:gd name="connsiteY736" fmla="*/ 5134068 h 6858000"/>
              <a:gd name="connsiteX737" fmla="*/ 655128 w 6096000"/>
              <a:gd name="connsiteY737" fmla="*/ 5137272 h 6858000"/>
              <a:gd name="connsiteX738" fmla="*/ 720804 w 6096000"/>
              <a:gd name="connsiteY738" fmla="*/ 5228272 h 6858000"/>
              <a:gd name="connsiteX739" fmla="*/ 682386 w 6096000"/>
              <a:gd name="connsiteY739" fmla="*/ 5149529 h 6858000"/>
              <a:gd name="connsiteX740" fmla="*/ 665315 w 6096000"/>
              <a:gd name="connsiteY740" fmla="*/ 5130450 h 6858000"/>
              <a:gd name="connsiteX741" fmla="*/ 665501 w 6096000"/>
              <a:gd name="connsiteY741" fmla="*/ 5129641 h 6858000"/>
              <a:gd name="connsiteX742" fmla="*/ 1057774 w 6096000"/>
              <a:gd name="connsiteY742" fmla="*/ 5115016 h 6858000"/>
              <a:gd name="connsiteX743" fmla="*/ 1081574 w 6096000"/>
              <a:gd name="connsiteY743" fmla="*/ 5121394 h 6858000"/>
              <a:gd name="connsiteX744" fmla="*/ 1069863 w 6096000"/>
              <a:gd name="connsiteY744" fmla="*/ 5135955 h 6858000"/>
              <a:gd name="connsiteX745" fmla="*/ 1061636 w 6096000"/>
              <a:gd name="connsiteY745" fmla="*/ 5134207 h 6858000"/>
              <a:gd name="connsiteX746" fmla="*/ 1057774 w 6096000"/>
              <a:gd name="connsiteY746" fmla="*/ 5115016 h 6858000"/>
              <a:gd name="connsiteX747" fmla="*/ 316847 w 6096000"/>
              <a:gd name="connsiteY747" fmla="*/ 5096090 h 6858000"/>
              <a:gd name="connsiteX748" fmla="*/ 350884 w 6096000"/>
              <a:gd name="connsiteY748" fmla="*/ 5182776 h 6858000"/>
              <a:gd name="connsiteX749" fmla="*/ 316847 w 6096000"/>
              <a:gd name="connsiteY749" fmla="*/ 5096090 h 6858000"/>
              <a:gd name="connsiteX750" fmla="*/ 977371 w 6096000"/>
              <a:gd name="connsiteY750" fmla="*/ 5094514 h 6858000"/>
              <a:gd name="connsiteX751" fmla="*/ 992288 w 6096000"/>
              <a:gd name="connsiteY751" fmla="*/ 5106841 h 6858000"/>
              <a:gd name="connsiteX752" fmla="*/ 989815 w 6096000"/>
              <a:gd name="connsiteY752" fmla="*/ 5116069 h 6858000"/>
              <a:gd name="connsiteX753" fmla="*/ 980587 w 6096000"/>
              <a:gd name="connsiteY753" fmla="*/ 5113596 h 6858000"/>
              <a:gd name="connsiteX754" fmla="*/ 977371 w 6096000"/>
              <a:gd name="connsiteY754" fmla="*/ 5094514 h 6858000"/>
              <a:gd name="connsiteX755" fmla="*/ 974622 w 6096000"/>
              <a:gd name="connsiteY755" fmla="*/ 5091175 h 6858000"/>
              <a:gd name="connsiteX756" fmla="*/ 977536 w 6096000"/>
              <a:gd name="connsiteY756" fmla="*/ 5091955 h 6858000"/>
              <a:gd name="connsiteX757" fmla="*/ 976885 w 6096000"/>
              <a:gd name="connsiteY757" fmla="*/ 5094384 h 6858000"/>
              <a:gd name="connsiteX758" fmla="*/ 973971 w 6096000"/>
              <a:gd name="connsiteY758" fmla="*/ 5093603 h 6858000"/>
              <a:gd name="connsiteX759" fmla="*/ 974622 w 6096000"/>
              <a:gd name="connsiteY759" fmla="*/ 5091175 h 6858000"/>
              <a:gd name="connsiteX760" fmla="*/ 582897 w 6096000"/>
              <a:gd name="connsiteY760" fmla="*/ 5079110 h 6858000"/>
              <a:gd name="connsiteX761" fmla="*/ 578682 w 6096000"/>
              <a:gd name="connsiteY761" fmla="*/ 5084513 h 6858000"/>
              <a:gd name="connsiteX762" fmla="*/ 606167 w 6096000"/>
              <a:gd name="connsiteY762" fmla="*/ 5125715 h 6858000"/>
              <a:gd name="connsiteX763" fmla="*/ 578662 w 6096000"/>
              <a:gd name="connsiteY763" fmla="*/ 5129278 h 6858000"/>
              <a:gd name="connsiteX764" fmla="*/ 579147 w 6096000"/>
              <a:gd name="connsiteY764" fmla="*/ 5129408 h 6858000"/>
              <a:gd name="connsiteX765" fmla="*/ 588762 w 6096000"/>
              <a:gd name="connsiteY765" fmla="*/ 5141549 h 6858000"/>
              <a:gd name="connsiteX766" fmla="*/ 615565 w 6096000"/>
              <a:gd name="connsiteY766" fmla="*/ 5146975 h 6858000"/>
              <a:gd name="connsiteX767" fmla="*/ 609429 w 6096000"/>
              <a:gd name="connsiteY767" fmla="*/ 5105766 h 6858000"/>
              <a:gd name="connsiteX768" fmla="*/ 582897 w 6096000"/>
              <a:gd name="connsiteY768" fmla="*/ 5079110 h 6858000"/>
              <a:gd name="connsiteX769" fmla="*/ 861565 w 6096000"/>
              <a:gd name="connsiteY769" fmla="*/ 5075976 h 6858000"/>
              <a:gd name="connsiteX770" fmla="*/ 863826 w 6096000"/>
              <a:gd name="connsiteY770" fmla="*/ 5077931 h 6858000"/>
              <a:gd name="connsiteX771" fmla="*/ 881608 w 6096000"/>
              <a:gd name="connsiteY771" fmla="*/ 5115491 h 6858000"/>
              <a:gd name="connsiteX772" fmla="*/ 910877 w 6096000"/>
              <a:gd name="connsiteY772" fmla="*/ 5146453 h 6858000"/>
              <a:gd name="connsiteX773" fmla="*/ 895127 w 6096000"/>
              <a:gd name="connsiteY773" fmla="*/ 5104983 h 6858000"/>
              <a:gd name="connsiteX774" fmla="*/ 863826 w 6096000"/>
              <a:gd name="connsiteY774" fmla="*/ 5077931 h 6858000"/>
              <a:gd name="connsiteX775" fmla="*/ 863377 w 6096000"/>
              <a:gd name="connsiteY775" fmla="*/ 5076982 h 6858000"/>
              <a:gd name="connsiteX776" fmla="*/ 946999 w 6096000"/>
              <a:gd name="connsiteY776" fmla="*/ 5058264 h 6858000"/>
              <a:gd name="connsiteX777" fmla="*/ 972939 w 6096000"/>
              <a:gd name="connsiteY777" fmla="*/ 5089683 h 6858000"/>
              <a:gd name="connsiteX778" fmla="*/ 937968 w 6096000"/>
              <a:gd name="connsiteY778" fmla="*/ 5080312 h 6858000"/>
              <a:gd name="connsiteX779" fmla="*/ 931308 w 6096000"/>
              <a:gd name="connsiteY779" fmla="*/ 5070198 h 6858000"/>
              <a:gd name="connsiteX780" fmla="*/ 946999 w 6096000"/>
              <a:gd name="connsiteY780" fmla="*/ 5058264 h 6858000"/>
              <a:gd name="connsiteX781" fmla="*/ 709892 w 6096000"/>
              <a:gd name="connsiteY781" fmla="*/ 5035856 h 6858000"/>
              <a:gd name="connsiteX782" fmla="*/ 712166 w 6096000"/>
              <a:gd name="connsiteY782" fmla="*/ 5039477 h 6858000"/>
              <a:gd name="connsiteX783" fmla="*/ 720791 w 6096000"/>
              <a:gd name="connsiteY783" fmla="*/ 5059112 h 6858000"/>
              <a:gd name="connsiteX784" fmla="*/ 729896 w 6096000"/>
              <a:gd name="connsiteY784" fmla="*/ 5101083 h 6858000"/>
              <a:gd name="connsiteX785" fmla="*/ 732196 w 6096000"/>
              <a:gd name="connsiteY785" fmla="*/ 5071376 h 6858000"/>
              <a:gd name="connsiteX786" fmla="*/ 712166 w 6096000"/>
              <a:gd name="connsiteY786" fmla="*/ 5039477 h 6858000"/>
              <a:gd name="connsiteX787" fmla="*/ 711444 w 6096000"/>
              <a:gd name="connsiteY787" fmla="*/ 5037834 h 6858000"/>
              <a:gd name="connsiteX788" fmla="*/ 608099 w 6096000"/>
              <a:gd name="connsiteY788" fmla="*/ 5025240 h 6858000"/>
              <a:gd name="connsiteX789" fmla="*/ 613518 w 6096000"/>
              <a:gd name="connsiteY789" fmla="*/ 5073024 h 6858000"/>
              <a:gd name="connsiteX790" fmla="*/ 622022 w 6096000"/>
              <a:gd name="connsiteY790" fmla="*/ 5078564 h 6858000"/>
              <a:gd name="connsiteX791" fmla="*/ 634638 w 6096000"/>
              <a:gd name="connsiteY791" fmla="*/ 5071915 h 6858000"/>
              <a:gd name="connsiteX792" fmla="*/ 636191 w 6096000"/>
              <a:gd name="connsiteY792" fmla="*/ 5073892 h 6858000"/>
              <a:gd name="connsiteX793" fmla="*/ 608099 w 6096000"/>
              <a:gd name="connsiteY793" fmla="*/ 5025240 h 6858000"/>
              <a:gd name="connsiteX794" fmla="*/ 566520 w 6096000"/>
              <a:gd name="connsiteY794" fmla="*/ 5017221 h 6858000"/>
              <a:gd name="connsiteX795" fmla="*/ 570013 w 6096000"/>
              <a:gd name="connsiteY795" fmla="*/ 5048873 h 6858000"/>
              <a:gd name="connsiteX796" fmla="*/ 593033 w 6096000"/>
              <a:gd name="connsiteY796" fmla="*/ 5058164 h 6858000"/>
              <a:gd name="connsiteX797" fmla="*/ 593516 w 6096000"/>
              <a:gd name="connsiteY797" fmla="*/ 5058294 h 6858000"/>
              <a:gd name="connsiteX798" fmla="*/ 566520 w 6096000"/>
              <a:gd name="connsiteY798" fmla="*/ 5017221 h 6858000"/>
              <a:gd name="connsiteX799" fmla="*/ 751777 w 6096000"/>
              <a:gd name="connsiteY799" fmla="*/ 4996689 h 6858000"/>
              <a:gd name="connsiteX800" fmla="*/ 745454 w 6096000"/>
              <a:gd name="connsiteY800" fmla="*/ 5039138 h 6858000"/>
              <a:gd name="connsiteX801" fmla="*/ 769825 w 6096000"/>
              <a:gd name="connsiteY801" fmla="*/ 5055039 h 6858000"/>
              <a:gd name="connsiteX802" fmla="*/ 754742 w 6096000"/>
              <a:gd name="connsiteY802" fmla="*/ 5074423 h 6858000"/>
              <a:gd name="connsiteX803" fmla="*/ 779727 w 6096000"/>
              <a:gd name="connsiteY803" fmla="*/ 5089969 h 6858000"/>
              <a:gd name="connsiteX804" fmla="*/ 787458 w 6096000"/>
              <a:gd name="connsiteY804" fmla="*/ 5072778 h 6858000"/>
              <a:gd name="connsiteX805" fmla="*/ 789010 w 6096000"/>
              <a:gd name="connsiteY805" fmla="*/ 5074755 h 6858000"/>
              <a:gd name="connsiteX806" fmla="*/ 772351 w 6096000"/>
              <a:gd name="connsiteY806" fmla="*/ 5028125 h 6858000"/>
              <a:gd name="connsiteX807" fmla="*/ 761977 w 6096000"/>
              <a:gd name="connsiteY807" fmla="*/ 5035757 h 6858000"/>
              <a:gd name="connsiteX808" fmla="*/ 764513 w 6096000"/>
              <a:gd name="connsiteY808" fmla="*/ 5001037 h 6858000"/>
              <a:gd name="connsiteX809" fmla="*/ 751777 w 6096000"/>
              <a:gd name="connsiteY809" fmla="*/ 4996689 h 6858000"/>
              <a:gd name="connsiteX810" fmla="*/ 228954 w 6096000"/>
              <a:gd name="connsiteY810" fmla="*/ 4972137 h 6858000"/>
              <a:gd name="connsiteX811" fmla="*/ 231952 w 6096000"/>
              <a:gd name="connsiteY811" fmla="*/ 4979644 h 6858000"/>
              <a:gd name="connsiteX812" fmla="*/ 250409 w 6096000"/>
              <a:gd name="connsiteY812" fmla="*/ 4984589 h 6858000"/>
              <a:gd name="connsiteX813" fmla="*/ 259756 w 6096000"/>
              <a:gd name="connsiteY813" fmla="*/ 5023534 h 6858000"/>
              <a:gd name="connsiteX814" fmla="*/ 226453 w 6096000"/>
              <a:gd name="connsiteY814" fmla="*/ 4972964 h 6858000"/>
              <a:gd name="connsiteX815" fmla="*/ 228954 w 6096000"/>
              <a:gd name="connsiteY815" fmla="*/ 4972137 h 6858000"/>
              <a:gd name="connsiteX816" fmla="*/ 819989 w 6096000"/>
              <a:gd name="connsiteY816" fmla="*/ 4951352 h 6858000"/>
              <a:gd name="connsiteX817" fmla="*/ 843875 w 6096000"/>
              <a:gd name="connsiteY817" fmla="*/ 4967123 h 6858000"/>
              <a:gd name="connsiteX818" fmla="*/ 829050 w 6096000"/>
              <a:gd name="connsiteY818" fmla="*/ 4985536 h 6858000"/>
              <a:gd name="connsiteX819" fmla="*/ 819989 w 6096000"/>
              <a:gd name="connsiteY819" fmla="*/ 4951352 h 6858000"/>
              <a:gd name="connsiteX820" fmla="*/ 667678 w 6096000"/>
              <a:gd name="connsiteY820" fmla="*/ 4935004 h 6858000"/>
              <a:gd name="connsiteX821" fmla="*/ 697318 w 6096000"/>
              <a:gd name="connsiteY821" fmla="*/ 5002245 h 6858000"/>
              <a:gd name="connsiteX822" fmla="*/ 705511 w 6096000"/>
              <a:gd name="connsiteY822" fmla="*/ 5001554 h 6858000"/>
              <a:gd name="connsiteX823" fmla="*/ 711113 w 6096000"/>
              <a:gd name="connsiteY823" fmla="*/ 4993861 h 6858000"/>
              <a:gd name="connsiteX824" fmla="*/ 713149 w 6096000"/>
              <a:gd name="connsiteY824" fmla="*/ 4994562 h 6858000"/>
              <a:gd name="connsiteX825" fmla="*/ 711335 w 6096000"/>
              <a:gd name="connsiteY825" fmla="*/ 4993555 h 6858000"/>
              <a:gd name="connsiteX826" fmla="*/ 711113 w 6096000"/>
              <a:gd name="connsiteY826" fmla="*/ 4993861 h 6858000"/>
              <a:gd name="connsiteX827" fmla="*/ 698664 w 6096000"/>
              <a:gd name="connsiteY827" fmla="*/ 4989574 h 6858000"/>
              <a:gd name="connsiteX828" fmla="*/ 667678 w 6096000"/>
              <a:gd name="connsiteY828" fmla="*/ 4935004 h 6858000"/>
              <a:gd name="connsiteX829" fmla="*/ 505283 w 6096000"/>
              <a:gd name="connsiteY829" fmla="*/ 4915494 h 6858000"/>
              <a:gd name="connsiteX830" fmla="*/ 501493 w 6096000"/>
              <a:gd name="connsiteY830" fmla="*/ 4923793 h 6858000"/>
              <a:gd name="connsiteX831" fmla="*/ 516109 w 6096000"/>
              <a:gd name="connsiteY831" fmla="*/ 4944043 h 6858000"/>
              <a:gd name="connsiteX832" fmla="*/ 532071 w 6096000"/>
              <a:gd name="connsiteY832" fmla="*/ 4962180 h 6858000"/>
              <a:gd name="connsiteX833" fmla="*/ 532186 w 6096000"/>
              <a:gd name="connsiteY833" fmla="*/ 4962731 h 6858000"/>
              <a:gd name="connsiteX834" fmla="*/ 532671 w 6096000"/>
              <a:gd name="connsiteY834" fmla="*/ 4962861 h 6858000"/>
              <a:gd name="connsiteX835" fmla="*/ 532071 w 6096000"/>
              <a:gd name="connsiteY835" fmla="*/ 4962180 h 6858000"/>
              <a:gd name="connsiteX836" fmla="*/ 528053 w 6096000"/>
              <a:gd name="connsiteY836" fmla="*/ 4942696 h 6858000"/>
              <a:gd name="connsiteX837" fmla="*/ 505283 w 6096000"/>
              <a:gd name="connsiteY837" fmla="*/ 4915494 h 6858000"/>
              <a:gd name="connsiteX838" fmla="*/ 533693 w 6096000"/>
              <a:gd name="connsiteY838" fmla="*/ 4894939 h 6858000"/>
              <a:gd name="connsiteX839" fmla="*/ 561342 w 6096000"/>
              <a:gd name="connsiteY839" fmla="*/ 4946930 h 6858000"/>
              <a:gd name="connsiteX840" fmla="*/ 571981 w 6096000"/>
              <a:gd name="connsiteY840" fmla="*/ 4946323 h 6858000"/>
              <a:gd name="connsiteX841" fmla="*/ 534177 w 6096000"/>
              <a:gd name="connsiteY841" fmla="*/ 4895069 h 6858000"/>
              <a:gd name="connsiteX842" fmla="*/ 477937 w 6096000"/>
              <a:gd name="connsiteY842" fmla="*/ 4823255 h 6858000"/>
              <a:gd name="connsiteX843" fmla="*/ 528582 w 6096000"/>
              <a:gd name="connsiteY843" fmla="*/ 4915955 h 6858000"/>
              <a:gd name="connsiteX844" fmla="*/ 495906 w 6096000"/>
              <a:gd name="connsiteY844" fmla="*/ 4828070 h 6858000"/>
              <a:gd name="connsiteX845" fmla="*/ 495421 w 6096000"/>
              <a:gd name="connsiteY845" fmla="*/ 4827940 h 6858000"/>
              <a:gd name="connsiteX846" fmla="*/ 477937 w 6096000"/>
              <a:gd name="connsiteY846" fmla="*/ 4823255 h 6858000"/>
              <a:gd name="connsiteX847" fmla="*/ 588455 w 6096000"/>
              <a:gd name="connsiteY847" fmla="*/ 4822674 h 6858000"/>
              <a:gd name="connsiteX848" fmla="*/ 601161 w 6096000"/>
              <a:gd name="connsiteY848" fmla="*/ 4865839 h 6858000"/>
              <a:gd name="connsiteX849" fmla="*/ 613671 w 6096000"/>
              <a:gd name="connsiteY849" fmla="*/ 4909266 h 6858000"/>
              <a:gd name="connsiteX850" fmla="*/ 613452 w 6096000"/>
              <a:gd name="connsiteY850" fmla="*/ 4910063 h 6858000"/>
              <a:gd name="connsiteX851" fmla="*/ 613938 w 6096000"/>
              <a:gd name="connsiteY851" fmla="*/ 4910193 h 6858000"/>
              <a:gd name="connsiteX852" fmla="*/ 613671 w 6096000"/>
              <a:gd name="connsiteY852" fmla="*/ 4909266 h 6858000"/>
              <a:gd name="connsiteX853" fmla="*/ 616459 w 6096000"/>
              <a:gd name="connsiteY853" fmla="*/ 4899090 h 6858000"/>
              <a:gd name="connsiteX854" fmla="*/ 630202 w 6096000"/>
              <a:gd name="connsiteY854" fmla="*/ 4907783 h 6858000"/>
              <a:gd name="connsiteX855" fmla="*/ 628175 w 6096000"/>
              <a:gd name="connsiteY855" fmla="*/ 4868718 h 6858000"/>
              <a:gd name="connsiteX856" fmla="*/ 588455 w 6096000"/>
              <a:gd name="connsiteY856" fmla="*/ 4822674 h 6858000"/>
              <a:gd name="connsiteX857" fmla="*/ 399120 w 6096000"/>
              <a:gd name="connsiteY857" fmla="*/ 4802658 h 6858000"/>
              <a:gd name="connsiteX858" fmla="*/ 423124 w 6096000"/>
              <a:gd name="connsiteY858" fmla="*/ 4854900 h 6858000"/>
              <a:gd name="connsiteX859" fmla="*/ 414795 w 6096000"/>
              <a:gd name="connsiteY859" fmla="*/ 4885986 h 6858000"/>
              <a:gd name="connsiteX860" fmla="*/ 441618 w 6096000"/>
              <a:gd name="connsiteY860" fmla="*/ 4937423 h 6858000"/>
              <a:gd name="connsiteX861" fmla="*/ 462471 w 6096000"/>
              <a:gd name="connsiteY861" fmla="*/ 4915940 h 6858000"/>
              <a:gd name="connsiteX862" fmla="*/ 492507 w 6096000"/>
              <a:gd name="connsiteY862" fmla="*/ 5015611 h 6858000"/>
              <a:gd name="connsiteX863" fmla="*/ 569636 w 6096000"/>
              <a:gd name="connsiteY863" fmla="*/ 5093021 h 6858000"/>
              <a:gd name="connsiteX864" fmla="*/ 499173 w 6096000"/>
              <a:gd name="connsiteY864" fmla="*/ 4967421 h 6858000"/>
              <a:gd name="connsiteX865" fmla="*/ 515923 w 6096000"/>
              <a:gd name="connsiteY865" fmla="*/ 4965141 h 6858000"/>
              <a:gd name="connsiteX866" fmla="*/ 486183 w 6096000"/>
              <a:gd name="connsiteY866" fmla="*/ 4942076 h 6858000"/>
              <a:gd name="connsiteX867" fmla="*/ 399605 w 6096000"/>
              <a:gd name="connsiteY867" fmla="*/ 4802788 h 6858000"/>
              <a:gd name="connsiteX868" fmla="*/ 725575 w 6096000"/>
              <a:gd name="connsiteY868" fmla="*/ 4777175 h 6858000"/>
              <a:gd name="connsiteX869" fmla="*/ 762694 w 6096000"/>
              <a:gd name="connsiteY869" fmla="*/ 4832932 h 6858000"/>
              <a:gd name="connsiteX870" fmla="*/ 752671 w 6096000"/>
              <a:gd name="connsiteY870" fmla="*/ 4870332 h 6858000"/>
              <a:gd name="connsiteX871" fmla="*/ 725575 w 6096000"/>
              <a:gd name="connsiteY871" fmla="*/ 4777175 h 6858000"/>
              <a:gd name="connsiteX872" fmla="*/ 425495 w 6096000"/>
              <a:gd name="connsiteY872" fmla="*/ 4713937 h 6858000"/>
              <a:gd name="connsiteX873" fmla="*/ 436918 w 6096000"/>
              <a:gd name="connsiteY873" fmla="*/ 4723766 h 6858000"/>
              <a:gd name="connsiteX874" fmla="*/ 414738 w 6096000"/>
              <a:gd name="connsiteY874" fmla="*/ 4744372 h 6858000"/>
              <a:gd name="connsiteX875" fmla="*/ 437919 w 6096000"/>
              <a:gd name="connsiteY875" fmla="*/ 4780257 h 6858000"/>
              <a:gd name="connsiteX876" fmla="*/ 473090 w 6096000"/>
              <a:gd name="connsiteY876" fmla="*/ 4801068 h 6858000"/>
              <a:gd name="connsiteX877" fmla="*/ 477513 w 6096000"/>
              <a:gd name="connsiteY877" fmla="*/ 4797633 h 6858000"/>
              <a:gd name="connsiteX878" fmla="*/ 425981 w 6096000"/>
              <a:gd name="connsiteY878" fmla="*/ 4714067 h 6858000"/>
              <a:gd name="connsiteX879" fmla="*/ 571474 w 6096000"/>
              <a:gd name="connsiteY879" fmla="*/ 4693706 h 6858000"/>
              <a:gd name="connsiteX880" fmla="*/ 571932 w 6096000"/>
              <a:gd name="connsiteY880" fmla="*/ 4717254 h 6858000"/>
              <a:gd name="connsiteX881" fmla="*/ 554818 w 6096000"/>
              <a:gd name="connsiteY881" fmla="*/ 4726724 h 6858000"/>
              <a:gd name="connsiteX882" fmla="*/ 577904 w 6096000"/>
              <a:gd name="connsiteY882" fmla="*/ 4761022 h 6858000"/>
              <a:gd name="connsiteX883" fmla="*/ 588560 w 6096000"/>
              <a:gd name="connsiteY883" fmla="*/ 4707654 h 6858000"/>
              <a:gd name="connsiteX884" fmla="*/ 420244 w 6096000"/>
              <a:gd name="connsiteY884" fmla="*/ 4666874 h 6858000"/>
              <a:gd name="connsiteX885" fmla="*/ 417676 w 6096000"/>
              <a:gd name="connsiteY885" fmla="*/ 4671237 h 6858000"/>
              <a:gd name="connsiteX886" fmla="*/ 435445 w 6096000"/>
              <a:gd name="connsiteY886" fmla="*/ 4709836 h 6858000"/>
              <a:gd name="connsiteX887" fmla="*/ 435646 w 6096000"/>
              <a:gd name="connsiteY887" fmla="*/ 4676052 h 6858000"/>
              <a:gd name="connsiteX888" fmla="*/ 420244 w 6096000"/>
              <a:gd name="connsiteY888" fmla="*/ 4666874 h 6858000"/>
              <a:gd name="connsiteX889" fmla="*/ 638854 w 6096000"/>
              <a:gd name="connsiteY889" fmla="*/ 4661784 h 6858000"/>
              <a:gd name="connsiteX890" fmla="*/ 727555 w 6096000"/>
              <a:gd name="connsiteY890" fmla="*/ 4812573 h 6858000"/>
              <a:gd name="connsiteX891" fmla="*/ 776240 w 6096000"/>
              <a:gd name="connsiteY891" fmla="*/ 4891213 h 6858000"/>
              <a:gd name="connsiteX892" fmla="*/ 744527 w 6096000"/>
              <a:gd name="connsiteY892" fmla="*/ 4920197 h 6858000"/>
              <a:gd name="connsiteX893" fmla="*/ 789287 w 6096000"/>
              <a:gd name="connsiteY893" fmla="*/ 4978522 h 6858000"/>
              <a:gd name="connsiteX894" fmla="*/ 794233 w 6096000"/>
              <a:gd name="connsiteY894" fmla="*/ 4960065 h 6858000"/>
              <a:gd name="connsiteX895" fmla="*/ 842520 w 6096000"/>
              <a:gd name="connsiteY895" fmla="*/ 5047967 h 6858000"/>
              <a:gd name="connsiteX896" fmla="*/ 949535 w 6096000"/>
              <a:gd name="connsiteY896" fmla="*/ 5132345 h 6858000"/>
              <a:gd name="connsiteX897" fmla="*/ 927444 w 6096000"/>
              <a:gd name="connsiteY897" fmla="*/ 5133193 h 6858000"/>
              <a:gd name="connsiteX898" fmla="*/ 974571 w 6096000"/>
              <a:gd name="connsiteY898" fmla="*/ 5188509 h 6858000"/>
              <a:gd name="connsiteX899" fmla="*/ 976123 w 6096000"/>
              <a:gd name="connsiteY899" fmla="*/ 5190487 h 6858000"/>
              <a:gd name="connsiteX900" fmla="*/ 959696 w 6096000"/>
              <a:gd name="connsiteY900" fmla="*/ 5195455 h 6858000"/>
              <a:gd name="connsiteX901" fmla="*/ 988003 w 6096000"/>
              <a:gd name="connsiteY901" fmla="*/ 5223864 h 6858000"/>
              <a:gd name="connsiteX902" fmla="*/ 988287 w 6096000"/>
              <a:gd name="connsiteY902" fmla="*/ 5257777 h 6858000"/>
              <a:gd name="connsiteX903" fmla="*/ 1019395 w 6096000"/>
              <a:gd name="connsiteY903" fmla="*/ 5300992 h 6858000"/>
              <a:gd name="connsiteX904" fmla="*/ 1025772 w 6096000"/>
              <a:gd name="connsiteY904" fmla="*/ 5277192 h 6858000"/>
              <a:gd name="connsiteX905" fmla="*/ 1083620 w 6096000"/>
              <a:gd name="connsiteY905" fmla="*/ 5333297 h 6858000"/>
              <a:gd name="connsiteX906" fmla="*/ 1108817 w 6096000"/>
              <a:gd name="connsiteY906" fmla="*/ 5337827 h 6858000"/>
              <a:gd name="connsiteX907" fmla="*/ 1110334 w 6096000"/>
              <a:gd name="connsiteY907" fmla="*/ 5340455 h 6858000"/>
              <a:gd name="connsiteX908" fmla="*/ 1212943 w 6096000"/>
              <a:gd name="connsiteY908" fmla="*/ 5346084 h 6858000"/>
              <a:gd name="connsiteX909" fmla="*/ 1181941 w 6096000"/>
              <a:gd name="connsiteY909" fmla="*/ 5267499 h 6858000"/>
              <a:gd name="connsiteX910" fmla="*/ 1088634 w 6096000"/>
              <a:gd name="connsiteY910" fmla="*/ 5122243 h 6858000"/>
              <a:gd name="connsiteX911" fmla="*/ 1083867 w 6096000"/>
              <a:gd name="connsiteY911" fmla="*/ 5101183 h 6858000"/>
              <a:gd name="connsiteX912" fmla="*/ 1061470 w 6096000"/>
              <a:gd name="connsiteY912" fmla="*/ 5112883 h 6858000"/>
              <a:gd name="connsiteX913" fmla="*/ 969957 w 6096000"/>
              <a:gd name="connsiteY913" fmla="*/ 4984245 h 6858000"/>
              <a:gd name="connsiteX914" fmla="*/ 855287 w 6096000"/>
              <a:gd name="connsiteY914" fmla="*/ 4854608 h 6858000"/>
              <a:gd name="connsiteX915" fmla="*/ 801619 w 6096000"/>
              <a:gd name="connsiteY915" fmla="*/ 4796498 h 6858000"/>
              <a:gd name="connsiteX916" fmla="*/ 746591 w 6096000"/>
              <a:gd name="connsiteY916" fmla="*/ 4739586 h 6858000"/>
              <a:gd name="connsiteX917" fmla="*/ 694560 w 6096000"/>
              <a:gd name="connsiteY917" fmla="*/ 4692849 h 6858000"/>
              <a:gd name="connsiteX918" fmla="*/ 638854 w 6096000"/>
              <a:gd name="connsiteY918" fmla="*/ 4661784 h 6858000"/>
              <a:gd name="connsiteX919" fmla="*/ 543753 w 6096000"/>
              <a:gd name="connsiteY919" fmla="*/ 4608711 h 6858000"/>
              <a:gd name="connsiteX920" fmla="*/ 561363 w 6096000"/>
              <a:gd name="connsiteY920" fmla="*/ 4671215 h 6858000"/>
              <a:gd name="connsiteX921" fmla="*/ 560426 w 6096000"/>
              <a:gd name="connsiteY921" fmla="*/ 4668881 h 6858000"/>
              <a:gd name="connsiteX922" fmla="*/ 543753 w 6096000"/>
              <a:gd name="connsiteY922" fmla="*/ 4608711 h 6858000"/>
              <a:gd name="connsiteX923" fmla="*/ 339104 w 6096000"/>
              <a:gd name="connsiteY923" fmla="*/ 4467646 h 6858000"/>
              <a:gd name="connsiteX924" fmla="*/ 349373 w 6096000"/>
              <a:gd name="connsiteY924" fmla="*/ 4555065 h 6858000"/>
              <a:gd name="connsiteX925" fmla="*/ 356679 w 6096000"/>
              <a:gd name="connsiteY925" fmla="*/ 4512253 h 6858000"/>
              <a:gd name="connsiteX926" fmla="*/ 347272 w 6096000"/>
              <a:gd name="connsiteY926" fmla="*/ 4469648 h 6858000"/>
              <a:gd name="connsiteX927" fmla="*/ 339104 w 6096000"/>
              <a:gd name="connsiteY927" fmla="*/ 4467646 h 6858000"/>
              <a:gd name="connsiteX928" fmla="*/ 409693 w 6096000"/>
              <a:gd name="connsiteY928" fmla="*/ 4463992 h 6858000"/>
              <a:gd name="connsiteX929" fmla="*/ 407425 w 6096000"/>
              <a:gd name="connsiteY929" fmla="*/ 4519087 h 6858000"/>
              <a:gd name="connsiteX930" fmla="*/ 409693 w 6096000"/>
              <a:gd name="connsiteY930" fmla="*/ 4463992 h 6858000"/>
              <a:gd name="connsiteX931" fmla="*/ 444568 w 6096000"/>
              <a:gd name="connsiteY931" fmla="*/ 4421276 h 6858000"/>
              <a:gd name="connsiteX932" fmla="*/ 448122 w 6096000"/>
              <a:gd name="connsiteY932" fmla="*/ 4449298 h 6858000"/>
              <a:gd name="connsiteX933" fmla="*/ 458291 w 6096000"/>
              <a:gd name="connsiteY933" fmla="*/ 4466477 h 6858000"/>
              <a:gd name="connsiteX934" fmla="*/ 458182 w 6096000"/>
              <a:gd name="connsiteY934" fmla="*/ 4467611 h 6858000"/>
              <a:gd name="connsiteX935" fmla="*/ 460574 w 6096000"/>
              <a:gd name="connsiteY935" fmla="*/ 4470335 h 6858000"/>
              <a:gd name="connsiteX936" fmla="*/ 458291 w 6096000"/>
              <a:gd name="connsiteY936" fmla="*/ 4466477 h 6858000"/>
              <a:gd name="connsiteX937" fmla="*/ 459657 w 6096000"/>
              <a:gd name="connsiteY937" fmla="*/ 4452388 h 6858000"/>
              <a:gd name="connsiteX938" fmla="*/ 459675 w 6096000"/>
              <a:gd name="connsiteY938" fmla="*/ 4436776 h 6858000"/>
              <a:gd name="connsiteX939" fmla="*/ 449383 w 6096000"/>
              <a:gd name="connsiteY939" fmla="*/ 4294503 h 6858000"/>
              <a:gd name="connsiteX940" fmla="*/ 447041 w 6096000"/>
              <a:gd name="connsiteY940" fmla="*/ 4303245 h 6858000"/>
              <a:gd name="connsiteX941" fmla="*/ 448206 w 6096000"/>
              <a:gd name="connsiteY941" fmla="*/ 4307984 h 6858000"/>
              <a:gd name="connsiteX942" fmla="*/ 447873 w 6096000"/>
              <a:gd name="connsiteY942" fmla="*/ 4311798 h 6858000"/>
              <a:gd name="connsiteX943" fmla="*/ 449780 w 6096000"/>
              <a:gd name="connsiteY943" fmla="*/ 4314392 h 6858000"/>
              <a:gd name="connsiteX944" fmla="*/ 448206 w 6096000"/>
              <a:gd name="connsiteY944" fmla="*/ 4307984 h 6858000"/>
              <a:gd name="connsiteX945" fmla="*/ 200349 w 6096000"/>
              <a:gd name="connsiteY945" fmla="*/ 4277749 h 6858000"/>
              <a:gd name="connsiteX946" fmla="*/ 247759 w 6096000"/>
              <a:gd name="connsiteY946" fmla="*/ 4366979 h 6858000"/>
              <a:gd name="connsiteX947" fmla="*/ 231251 w 6096000"/>
              <a:gd name="connsiteY947" fmla="*/ 4304250 h 6858000"/>
              <a:gd name="connsiteX948" fmla="*/ 200349 w 6096000"/>
              <a:gd name="connsiteY948" fmla="*/ 4277749 h 6858000"/>
              <a:gd name="connsiteX949" fmla="*/ 423726 w 6096000"/>
              <a:gd name="connsiteY949" fmla="*/ 4217347 h 6858000"/>
              <a:gd name="connsiteX950" fmla="*/ 414773 w 6096000"/>
              <a:gd name="connsiteY950" fmla="*/ 4227443 h 6858000"/>
              <a:gd name="connsiteX951" fmla="*/ 431763 w 6096000"/>
              <a:gd name="connsiteY951" fmla="*/ 4271540 h 6858000"/>
              <a:gd name="connsiteX952" fmla="*/ 430982 w 6096000"/>
              <a:gd name="connsiteY952" fmla="*/ 4271872 h 6858000"/>
              <a:gd name="connsiteX953" fmla="*/ 432888 w 6096000"/>
              <a:gd name="connsiteY953" fmla="*/ 4274464 h 6858000"/>
              <a:gd name="connsiteX954" fmla="*/ 431763 w 6096000"/>
              <a:gd name="connsiteY954" fmla="*/ 4271540 h 6858000"/>
              <a:gd name="connsiteX955" fmla="*/ 437660 w 6096000"/>
              <a:gd name="connsiteY955" fmla="*/ 4269042 h 6858000"/>
              <a:gd name="connsiteX956" fmla="*/ 443878 w 6096000"/>
              <a:gd name="connsiteY956" fmla="*/ 4266478 h 6858000"/>
              <a:gd name="connsiteX957" fmla="*/ 434409 w 6096000"/>
              <a:gd name="connsiteY957" fmla="*/ 4249363 h 6858000"/>
              <a:gd name="connsiteX958" fmla="*/ 423726 w 6096000"/>
              <a:gd name="connsiteY958" fmla="*/ 4217347 h 6858000"/>
              <a:gd name="connsiteX959" fmla="*/ 379049 w 6096000"/>
              <a:gd name="connsiteY959" fmla="*/ 4197568 h 6858000"/>
              <a:gd name="connsiteX960" fmla="*/ 378969 w 6096000"/>
              <a:gd name="connsiteY960" fmla="*/ 4235008 h 6858000"/>
              <a:gd name="connsiteX961" fmla="*/ 398415 w 6096000"/>
              <a:gd name="connsiteY961" fmla="*/ 4262970 h 6858000"/>
              <a:gd name="connsiteX962" fmla="*/ 398437 w 6096000"/>
              <a:gd name="connsiteY962" fmla="*/ 4263152 h 6858000"/>
              <a:gd name="connsiteX963" fmla="*/ 400345 w 6096000"/>
              <a:gd name="connsiteY963" fmla="*/ 4265745 h 6858000"/>
              <a:gd name="connsiteX964" fmla="*/ 398415 w 6096000"/>
              <a:gd name="connsiteY964" fmla="*/ 4262970 h 6858000"/>
              <a:gd name="connsiteX965" fmla="*/ 394175 w 6096000"/>
              <a:gd name="connsiteY965" fmla="*/ 4228301 h 6858000"/>
              <a:gd name="connsiteX966" fmla="*/ 379049 w 6096000"/>
              <a:gd name="connsiteY966" fmla="*/ 4197568 h 6858000"/>
              <a:gd name="connsiteX967" fmla="*/ 332782 w 6096000"/>
              <a:gd name="connsiteY967" fmla="*/ 4127385 h 6858000"/>
              <a:gd name="connsiteX968" fmla="*/ 325884 w 6096000"/>
              <a:gd name="connsiteY968" fmla="*/ 4153128 h 6858000"/>
              <a:gd name="connsiteX969" fmla="*/ 348085 w 6096000"/>
              <a:gd name="connsiteY969" fmla="*/ 4196560 h 6858000"/>
              <a:gd name="connsiteX970" fmla="*/ 365025 w 6096000"/>
              <a:gd name="connsiteY970" fmla="*/ 4197454 h 6858000"/>
              <a:gd name="connsiteX971" fmla="*/ 349053 w 6096000"/>
              <a:gd name="connsiteY971" fmla="*/ 4146321 h 6858000"/>
              <a:gd name="connsiteX972" fmla="*/ 347629 w 6096000"/>
              <a:gd name="connsiteY972" fmla="*/ 4143858 h 6858000"/>
              <a:gd name="connsiteX973" fmla="*/ 258620 w 6096000"/>
              <a:gd name="connsiteY973" fmla="*/ 4104922 h 6858000"/>
              <a:gd name="connsiteX974" fmla="*/ 285844 w 6096000"/>
              <a:gd name="connsiteY974" fmla="*/ 4147095 h 6858000"/>
              <a:gd name="connsiteX975" fmla="*/ 274672 w 6096000"/>
              <a:gd name="connsiteY975" fmla="*/ 4144102 h 6858000"/>
              <a:gd name="connsiteX976" fmla="*/ 274164 w 6096000"/>
              <a:gd name="connsiteY976" fmla="*/ 4188736 h 6858000"/>
              <a:gd name="connsiteX977" fmla="*/ 258620 w 6096000"/>
              <a:gd name="connsiteY977" fmla="*/ 4104922 h 6858000"/>
              <a:gd name="connsiteX978" fmla="*/ 374749 w 6096000"/>
              <a:gd name="connsiteY978" fmla="*/ 4083448 h 6858000"/>
              <a:gd name="connsiteX979" fmla="*/ 390836 w 6096000"/>
              <a:gd name="connsiteY979" fmla="*/ 4151095 h 6858000"/>
              <a:gd name="connsiteX980" fmla="*/ 411090 w 6096000"/>
              <a:gd name="connsiteY980" fmla="*/ 4211699 h 6858000"/>
              <a:gd name="connsiteX981" fmla="*/ 411453 w 6096000"/>
              <a:gd name="connsiteY981" fmla="*/ 4214580 h 6858000"/>
              <a:gd name="connsiteX982" fmla="*/ 412875 w 6096000"/>
              <a:gd name="connsiteY982" fmla="*/ 4217043 h 6858000"/>
              <a:gd name="connsiteX983" fmla="*/ 411090 w 6096000"/>
              <a:gd name="connsiteY983" fmla="*/ 4211699 h 6858000"/>
              <a:gd name="connsiteX984" fmla="*/ 402836 w 6096000"/>
              <a:gd name="connsiteY984" fmla="*/ 4146290 h 6858000"/>
              <a:gd name="connsiteX985" fmla="*/ 374749 w 6096000"/>
              <a:gd name="connsiteY985" fmla="*/ 4083448 h 6858000"/>
              <a:gd name="connsiteX986" fmla="*/ 130847 w 6096000"/>
              <a:gd name="connsiteY986" fmla="*/ 4080566 h 6858000"/>
              <a:gd name="connsiteX987" fmla="*/ 141793 w 6096000"/>
              <a:gd name="connsiteY987" fmla="*/ 4148727 h 6858000"/>
              <a:gd name="connsiteX988" fmla="*/ 150670 w 6096000"/>
              <a:gd name="connsiteY988" fmla="*/ 4134813 h 6858000"/>
              <a:gd name="connsiteX989" fmla="*/ 130847 w 6096000"/>
              <a:gd name="connsiteY989" fmla="*/ 4080566 h 6858000"/>
              <a:gd name="connsiteX990" fmla="*/ 393345 w 6096000"/>
              <a:gd name="connsiteY990" fmla="*/ 4080102 h 6858000"/>
              <a:gd name="connsiteX991" fmla="*/ 404413 w 6096000"/>
              <a:gd name="connsiteY991" fmla="*/ 4133172 h 6858000"/>
              <a:gd name="connsiteX992" fmla="*/ 426577 w 6096000"/>
              <a:gd name="connsiteY992" fmla="*/ 4177641 h 6858000"/>
              <a:gd name="connsiteX993" fmla="*/ 426687 w 6096000"/>
              <a:gd name="connsiteY993" fmla="*/ 4179097 h 6858000"/>
              <a:gd name="connsiteX994" fmla="*/ 428596 w 6096000"/>
              <a:gd name="connsiteY994" fmla="*/ 4181691 h 6858000"/>
              <a:gd name="connsiteX995" fmla="*/ 426577 w 6096000"/>
              <a:gd name="connsiteY995" fmla="*/ 4177641 h 6858000"/>
              <a:gd name="connsiteX996" fmla="*/ 425382 w 6096000"/>
              <a:gd name="connsiteY996" fmla="*/ 4161895 h 6858000"/>
              <a:gd name="connsiteX997" fmla="*/ 418338 w 6096000"/>
              <a:gd name="connsiteY997" fmla="*/ 4146145 h 6858000"/>
              <a:gd name="connsiteX998" fmla="*/ 393345 w 6096000"/>
              <a:gd name="connsiteY998" fmla="*/ 4080102 h 6858000"/>
              <a:gd name="connsiteX999" fmla="*/ 306997 w 6096000"/>
              <a:gd name="connsiteY999" fmla="*/ 4066189 h 6858000"/>
              <a:gd name="connsiteX1000" fmla="*/ 299491 w 6096000"/>
              <a:gd name="connsiteY1000" fmla="*/ 4069009 h 6858000"/>
              <a:gd name="connsiteX1001" fmla="*/ 298067 w 6096000"/>
              <a:gd name="connsiteY1001" fmla="*/ 4066546 h 6858000"/>
              <a:gd name="connsiteX1002" fmla="*/ 311794 w 6096000"/>
              <a:gd name="connsiteY1002" fmla="*/ 4110122 h 6858000"/>
              <a:gd name="connsiteX1003" fmla="*/ 319661 w 6096000"/>
              <a:gd name="connsiteY1003" fmla="*/ 4102526 h 6858000"/>
              <a:gd name="connsiteX1004" fmla="*/ 306997 w 6096000"/>
              <a:gd name="connsiteY1004" fmla="*/ 4066189 h 6858000"/>
              <a:gd name="connsiteX1005" fmla="*/ 386618 w 6096000"/>
              <a:gd name="connsiteY1005" fmla="*/ 4044982 h 6858000"/>
              <a:gd name="connsiteX1006" fmla="*/ 392904 w 6096000"/>
              <a:gd name="connsiteY1006" fmla="*/ 4070093 h 6858000"/>
              <a:gd name="connsiteX1007" fmla="*/ 391481 w 6096000"/>
              <a:gd name="connsiteY1007" fmla="*/ 4067629 h 6858000"/>
              <a:gd name="connsiteX1008" fmla="*/ 102010 w 6096000"/>
              <a:gd name="connsiteY1008" fmla="*/ 3953103 h 6858000"/>
              <a:gd name="connsiteX1009" fmla="*/ 90837 w 6096000"/>
              <a:gd name="connsiteY1009" fmla="*/ 3979263 h 6858000"/>
              <a:gd name="connsiteX1010" fmla="*/ 108094 w 6096000"/>
              <a:gd name="connsiteY1010" fmla="*/ 4011998 h 6858000"/>
              <a:gd name="connsiteX1011" fmla="*/ 102010 w 6096000"/>
              <a:gd name="connsiteY1011" fmla="*/ 3953103 h 6858000"/>
              <a:gd name="connsiteX1012" fmla="*/ 172262 w 6096000"/>
              <a:gd name="connsiteY1012" fmla="*/ 3873540 h 6858000"/>
              <a:gd name="connsiteX1013" fmla="*/ 194579 w 6096000"/>
              <a:gd name="connsiteY1013" fmla="*/ 3953444 h 6858000"/>
              <a:gd name="connsiteX1014" fmla="*/ 172262 w 6096000"/>
              <a:gd name="connsiteY1014" fmla="*/ 3873540 h 6858000"/>
              <a:gd name="connsiteX1015" fmla="*/ 240187 w 6096000"/>
              <a:gd name="connsiteY1015" fmla="*/ 3717670 h 6858000"/>
              <a:gd name="connsiteX1016" fmla="*/ 255063 w 6096000"/>
              <a:gd name="connsiteY1016" fmla="*/ 3729660 h 6858000"/>
              <a:gd name="connsiteX1017" fmla="*/ 235953 w 6096000"/>
              <a:gd name="connsiteY1017" fmla="*/ 3756295 h 6858000"/>
              <a:gd name="connsiteX1018" fmla="*/ 227863 w 6096000"/>
              <a:gd name="connsiteY1018" fmla="*/ 3722372 h 6858000"/>
              <a:gd name="connsiteX1019" fmla="*/ 240187 w 6096000"/>
              <a:gd name="connsiteY1019" fmla="*/ 3717670 h 6858000"/>
              <a:gd name="connsiteX1020" fmla="*/ 239719 w 6096000"/>
              <a:gd name="connsiteY1020" fmla="*/ 3641213 h 6858000"/>
              <a:gd name="connsiteX1021" fmla="*/ 255543 w 6096000"/>
              <a:gd name="connsiteY1021" fmla="*/ 3708444 h 6858000"/>
              <a:gd name="connsiteX1022" fmla="*/ 239719 w 6096000"/>
              <a:gd name="connsiteY1022" fmla="*/ 3641213 h 6858000"/>
              <a:gd name="connsiteX1023" fmla="*/ 223332 w 6096000"/>
              <a:gd name="connsiteY1023" fmla="*/ 3639198 h 6858000"/>
              <a:gd name="connsiteX1024" fmla="*/ 226514 w 6096000"/>
              <a:gd name="connsiteY1024" fmla="*/ 3686611 h 6858000"/>
              <a:gd name="connsiteX1025" fmla="*/ 216822 w 6096000"/>
              <a:gd name="connsiteY1025" fmla="*/ 3639243 h 6858000"/>
              <a:gd name="connsiteX1026" fmla="*/ 223332 w 6096000"/>
              <a:gd name="connsiteY1026" fmla="*/ 3639198 h 6858000"/>
              <a:gd name="connsiteX1027" fmla="*/ 16284 w 6096000"/>
              <a:gd name="connsiteY1027" fmla="*/ 3414247 h 6858000"/>
              <a:gd name="connsiteX1028" fmla="*/ 11249 w 6096000"/>
              <a:gd name="connsiteY1028" fmla="*/ 3481613 h 6858000"/>
              <a:gd name="connsiteX1029" fmla="*/ 8241 w 6096000"/>
              <a:gd name="connsiteY1029" fmla="*/ 3483395 h 6858000"/>
              <a:gd name="connsiteX1030" fmla="*/ 0 w 6096000"/>
              <a:gd name="connsiteY1030" fmla="*/ 3461421 h 6858000"/>
              <a:gd name="connsiteX1031" fmla="*/ 16284 w 6096000"/>
              <a:gd name="connsiteY1031" fmla="*/ 3414247 h 6858000"/>
              <a:gd name="connsiteX1032" fmla="*/ 508911 w 6096000"/>
              <a:gd name="connsiteY1032" fmla="*/ 3221384 h 6858000"/>
              <a:gd name="connsiteX1033" fmla="*/ 495162 w 6096000"/>
              <a:gd name="connsiteY1033" fmla="*/ 3233839 h 6858000"/>
              <a:gd name="connsiteX1034" fmla="*/ 514356 w 6096000"/>
              <a:gd name="connsiteY1034" fmla="*/ 3245749 h 6858000"/>
              <a:gd name="connsiteX1035" fmla="*/ 536776 w 6096000"/>
              <a:gd name="connsiteY1035" fmla="*/ 3239783 h 6858000"/>
              <a:gd name="connsiteX1036" fmla="*/ 508911 w 6096000"/>
              <a:gd name="connsiteY1036" fmla="*/ 3221384 h 6858000"/>
              <a:gd name="connsiteX1037" fmla="*/ 369698 w 6096000"/>
              <a:gd name="connsiteY1037" fmla="*/ 3216361 h 6858000"/>
              <a:gd name="connsiteX1038" fmla="*/ 371145 w 6096000"/>
              <a:gd name="connsiteY1038" fmla="*/ 3224558 h 6858000"/>
              <a:gd name="connsiteX1039" fmla="*/ 361647 w 6096000"/>
              <a:gd name="connsiteY1039" fmla="*/ 3230862 h 6858000"/>
              <a:gd name="connsiteX1040" fmla="*/ 355829 w 6096000"/>
              <a:gd name="connsiteY1040" fmla="*/ 3221495 h 6858000"/>
              <a:gd name="connsiteX1041" fmla="*/ 459336 w 6096000"/>
              <a:gd name="connsiteY1041" fmla="*/ 3181030 h 6858000"/>
              <a:gd name="connsiteX1042" fmla="*/ 449446 w 6096000"/>
              <a:gd name="connsiteY1042" fmla="*/ 3188792 h 6858000"/>
              <a:gd name="connsiteX1043" fmla="*/ 441632 w 6096000"/>
              <a:gd name="connsiteY1043" fmla="*/ 3196588 h 6858000"/>
              <a:gd name="connsiteX1044" fmla="*/ 431740 w 6096000"/>
              <a:gd name="connsiteY1044" fmla="*/ 3233504 h 6858000"/>
              <a:gd name="connsiteX1045" fmla="*/ 445166 w 6096000"/>
              <a:gd name="connsiteY1045" fmla="*/ 3247512 h 6858000"/>
              <a:gd name="connsiteX1046" fmla="*/ 455636 w 6096000"/>
              <a:gd name="connsiteY1046" fmla="*/ 3241468 h 6858000"/>
              <a:gd name="connsiteX1047" fmla="*/ 460711 w 6096000"/>
              <a:gd name="connsiteY1047" fmla="*/ 3222525 h 6858000"/>
              <a:gd name="connsiteX1048" fmla="*/ 466497 w 6096000"/>
              <a:gd name="connsiteY1048" fmla="*/ 3204814 h 6858000"/>
              <a:gd name="connsiteX1049" fmla="*/ 459336 w 6096000"/>
              <a:gd name="connsiteY1049" fmla="*/ 3181030 h 6858000"/>
              <a:gd name="connsiteX1050" fmla="*/ 546053 w 6096000"/>
              <a:gd name="connsiteY1050" fmla="*/ 3094421 h 6858000"/>
              <a:gd name="connsiteX1051" fmla="*/ 521133 w 6096000"/>
              <a:gd name="connsiteY1051" fmla="*/ 3103883 h 6858000"/>
              <a:gd name="connsiteX1052" fmla="*/ 520221 w 6096000"/>
              <a:gd name="connsiteY1052" fmla="*/ 3107283 h 6858000"/>
              <a:gd name="connsiteX1053" fmla="*/ 501626 w 6096000"/>
              <a:gd name="connsiteY1053" fmla="*/ 3110630 h 6858000"/>
              <a:gd name="connsiteX1054" fmla="*/ 503128 w 6096000"/>
              <a:gd name="connsiteY1054" fmla="*/ 3122233 h 6858000"/>
              <a:gd name="connsiteX1055" fmla="*/ 507895 w 6096000"/>
              <a:gd name="connsiteY1055" fmla="*/ 3122200 h 6858000"/>
              <a:gd name="connsiteX1056" fmla="*/ 520221 w 6096000"/>
              <a:gd name="connsiteY1056" fmla="*/ 3107283 h 6858000"/>
              <a:gd name="connsiteX1057" fmla="*/ 524107 w 6096000"/>
              <a:gd name="connsiteY1057" fmla="*/ 3108324 h 6858000"/>
              <a:gd name="connsiteX1058" fmla="*/ 525019 w 6096000"/>
              <a:gd name="connsiteY1058" fmla="*/ 3104924 h 6858000"/>
              <a:gd name="connsiteX1059" fmla="*/ 543840 w 6096000"/>
              <a:gd name="connsiteY1059" fmla="*/ 3102680 h 6858000"/>
              <a:gd name="connsiteX1060" fmla="*/ 546053 w 6096000"/>
              <a:gd name="connsiteY1060" fmla="*/ 3094421 h 6858000"/>
              <a:gd name="connsiteX1061" fmla="*/ 264168 w 6096000"/>
              <a:gd name="connsiteY1061" fmla="*/ 2702898 h 6858000"/>
              <a:gd name="connsiteX1062" fmla="*/ 276509 w 6096000"/>
              <a:gd name="connsiteY1062" fmla="*/ 2730671 h 6858000"/>
              <a:gd name="connsiteX1063" fmla="*/ 257868 w 6096000"/>
              <a:gd name="connsiteY1063" fmla="*/ 2752158 h 6858000"/>
              <a:gd name="connsiteX1064" fmla="*/ 250183 w 6096000"/>
              <a:gd name="connsiteY1064" fmla="*/ 2751208 h 6858000"/>
              <a:gd name="connsiteX1065" fmla="*/ 231384 w 6096000"/>
              <a:gd name="connsiteY1065" fmla="*/ 2722225 h 6858000"/>
              <a:gd name="connsiteX1066" fmla="*/ 264168 w 6096000"/>
              <a:gd name="connsiteY1066" fmla="*/ 2702898 h 6858000"/>
              <a:gd name="connsiteX1067" fmla="*/ 248776 w 6096000"/>
              <a:gd name="connsiteY1067" fmla="*/ 2558238 h 6858000"/>
              <a:gd name="connsiteX1068" fmla="*/ 260846 w 6096000"/>
              <a:gd name="connsiteY1068" fmla="*/ 2594790 h 6858000"/>
              <a:gd name="connsiteX1069" fmla="*/ 252290 w 6096000"/>
              <a:gd name="connsiteY1069" fmla="*/ 2603409 h 6858000"/>
              <a:gd name="connsiteX1070" fmla="*/ 243159 w 6096000"/>
              <a:gd name="connsiteY1070" fmla="*/ 2603239 h 6858000"/>
              <a:gd name="connsiteX1071" fmla="*/ 239801 w 6096000"/>
              <a:gd name="connsiteY1071" fmla="*/ 2591733 h 6858000"/>
              <a:gd name="connsiteX1072" fmla="*/ 248776 w 6096000"/>
              <a:gd name="connsiteY1072" fmla="*/ 2558238 h 6858000"/>
              <a:gd name="connsiteX1073" fmla="*/ 244700 w 6096000"/>
              <a:gd name="connsiteY1073" fmla="*/ 2554022 h 6858000"/>
              <a:gd name="connsiteX1074" fmla="*/ 246832 w 6096000"/>
              <a:gd name="connsiteY1074" fmla="*/ 2557717 h 6858000"/>
              <a:gd name="connsiteX1075" fmla="*/ 243919 w 6096000"/>
              <a:gd name="connsiteY1075" fmla="*/ 2556936 h 6858000"/>
              <a:gd name="connsiteX1076" fmla="*/ 244700 w 6096000"/>
              <a:gd name="connsiteY1076" fmla="*/ 2554022 h 6858000"/>
              <a:gd name="connsiteX1077" fmla="*/ 600982 w 6096000"/>
              <a:gd name="connsiteY1077" fmla="*/ 2120055 h 6858000"/>
              <a:gd name="connsiteX1078" fmla="*/ 607513 w 6096000"/>
              <a:gd name="connsiteY1078" fmla="*/ 2130655 h 6858000"/>
              <a:gd name="connsiteX1079" fmla="*/ 597138 w 6096000"/>
              <a:gd name="connsiteY1079" fmla="*/ 2138286 h 6858000"/>
              <a:gd name="connsiteX1080" fmla="*/ 591094 w 6096000"/>
              <a:gd name="connsiteY1080" fmla="*/ 2127817 h 6858000"/>
              <a:gd name="connsiteX1081" fmla="*/ 600982 w 6096000"/>
              <a:gd name="connsiteY1081" fmla="*/ 2120055 h 6858000"/>
              <a:gd name="connsiteX1082" fmla="*/ 818436 w 6096000"/>
              <a:gd name="connsiteY1082" fmla="*/ 1838901 h 6858000"/>
              <a:gd name="connsiteX1083" fmla="*/ 825807 w 6096000"/>
              <a:gd name="connsiteY1083" fmla="*/ 1850247 h 6858000"/>
              <a:gd name="connsiteX1084" fmla="*/ 814463 w 6096000"/>
              <a:gd name="connsiteY1084" fmla="*/ 1857618 h 6858000"/>
              <a:gd name="connsiteX1085" fmla="*/ 808677 w 6096000"/>
              <a:gd name="connsiteY1085" fmla="*/ 1846177 h 6858000"/>
              <a:gd name="connsiteX1086" fmla="*/ 818436 w 6096000"/>
              <a:gd name="connsiteY1086" fmla="*/ 1838901 h 6858000"/>
              <a:gd name="connsiteX1087" fmla="*/ 441759 w 6096000"/>
              <a:gd name="connsiteY1087" fmla="*/ 1803043 h 6858000"/>
              <a:gd name="connsiteX1088" fmla="*/ 403026 w 6096000"/>
              <a:gd name="connsiteY1088" fmla="*/ 1850449 h 6858000"/>
              <a:gd name="connsiteX1089" fmla="*/ 441759 w 6096000"/>
              <a:gd name="connsiteY1089" fmla="*/ 1803043 h 6858000"/>
              <a:gd name="connsiteX1090" fmla="*/ 971284 w 6096000"/>
              <a:gd name="connsiteY1090" fmla="*/ 1736696 h 6858000"/>
              <a:gd name="connsiteX1091" fmla="*/ 948410 w 6096000"/>
              <a:gd name="connsiteY1091" fmla="*/ 1740458 h 6858000"/>
              <a:gd name="connsiteX1092" fmla="*/ 952122 w 6096000"/>
              <a:gd name="connsiteY1092" fmla="*/ 1751864 h 6858000"/>
              <a:gd name="connsiteX1093" fmla="*/ 971036 w 6096000"/>
              <a:gd name="connsiteY1093" fmla="*/ 1780358 h 6858000"/>
              <a:gd name="connsiteX1094" fmla="*/ 988664 w 6096000"/>
              <a:gd name="connsiteY1094" fmla="*/ 1747600 h 6858000"/>
              <a:gd name="connsiteX1095" fmla="*/ 971284 w 6096000"/>
              <a:gd name="connsiteY1095" fmla="*/ 1736696 h 6858000"/>
              <a:gd name="connsiteX1096" fmla="*/ 804812 w 6096000"/>
              <a:gd name="connsiteY1096" fmla="*/ 1720722 h 6858000"/>
              <a:gd name="connsiteX1097" fmla="*/ 793230 w 6096000"/>
              <a:gd name="connsiteY1097" fmla="*/ 1734799 h 6858000"/>
              <a:gd name="connsiteX1098" fmla="*/ 786831 w 6096000"/>
              <a:gd name="connsiteY1098" fmla="*/ 1723713 h 6858000"/>
              <a:gd name="connsiteX1099" fmla="*/ 804812 w 6096000"/>
              <a:gd name="connsiteY1099" fmla="*/ 1720722 h 6858000"/>
              <a:gd name="connsiteX1100" fmla="*/ 806244 w 6096000"/>
              <a:gd name="connsiteY1100" fmla="*/ 1715380 h 6858000"/>
              <a:gd name="connsiteX1101" fmla="*/ 808733 w 6096000"/>
              <a:gd name="connsiteY1101" fmla="*/ 1719691 h 6858000"/>
              <a:gd name="connsiteX1102" fmla="*/ 805334 w 6096000"/>
              <a:gd name="connsiteY1102" fmla="*/ 1718780 h 6858000"/>
              <a:gd name="connsiteX1103" fmla="*/ 963351 w 6096000"/>
              <a:gd name="connsiteY1103" fmla="*/ 1678868 h 6858000"/>
              <a:gd name="connsiteX1104" fmla="*/ 966698 w 6096000"/>
              <a:gd name="connsiteY1104" fmla="*/ 1697464 h 6858000"/>
              <a:gd name="connsiteX1105" fmla="*/ 977784 w 6096000"/>
              <a:gd name="connsiteY1105" fmla="*/ 1691064 h 6858000"/>
              <a:gd name="connsiteX1106" fmla="*/ 963351 w 6096000"/>
              <a:gd name="connsiteY1106" fmla="*/ 1678868 h 6858000"/>
              <a:gd name="connsiteX1107" fmla="*/ 981319 w 6096000"/>
              <a:gd name="connsiteY1107" fmla="*/ 1633186 h 6858000"/>
              <a:gd name="connsiteX1108" fmla="*/ 969122 w 6096000"/>
              <a:gd name="connsiteY1108" fmla="*/ 1647617 h 6858000"/>
              <a:gd name="connsiteX1109" fmla="*/ 987103 w 6096000"/>
              <a:gd name="connsiteY1109" fmla="*/ 1644627 h 6858000"/>
              <a:gd name="connsiteX1110" fmla="*/ 981319 w 6096000"/>
              <a:gd name="connsiteY1110" fmla="*/ 1633186 h 6858000"/>
              <a:gd name="connsiteX1111" fmla="*/ 887820 w 6096000"/>
              <a:gd name="connsiteY1111" fmla="*/ 1593557 h 6858000"/>
              <a:gd name="connsiteX1112" fmla="*/ 857165 w 6096000"/>
              <a:gd name="connsiteY1112" fmla="*/ 1632195 h 6858000"/>
              <a:gd name="connsiteX1113" fmla="*/ 873461 w 6096000"/>
              <a:gd name="connsiteY1113" fmla="*/ 1656864 h 6858000"/>
              <a:gd name="connsiteX1114" fmla="*/ 906584 w 6096000"/>
              <a:gd name="connsiteY1114" fmla="*/ 1684545 h 6858000"/>
              <a:gd name="connsiteX1115" fmla="*/ 949787 w 6096000"/>
              <a:gd name="connsiteY1115" fmla="*/ 1673151 h 6858000"/>
              <a:gd name="connsiteX1116" fmla="*/ 960282 w 6096000"/>
              <a:gd name="connsiteY1116" fmla="*/ 1672840 h 6858000"/>
              <a:gd name="connsiteX1117" fmla="*/ 966789 w 6096000"/>
              <a:gd name="connsiteY1117" fmla="*/ 1648554 h 6858000"/>
              <a:gd name="connsiteX1118" fmla="*/ 887820 w 6096000"/>
              <a:gd name="connsiteY1118" fmla="*/ 1593557 h 6858000"/>
              <a:gd name="connsiteX1119" fmla="*/ 1000461 w 6096000"/>
              <a:gd name="connsiteY1119" fmla="*/ 1445178 h 6858000"/>
              <a:gd name="connsiteX1120" fmla="*/ 999063 w 6096000"/>
              <a:gd name="connsiteY1120" fmla="*/ 1448448 h 6858000"/>
              <a:gd name="connsiteX1121" fmla="*/ 940501 w 6096000"/>
              <a:gd name="connsiteY1121" fmla="*/ 1529064 h 6858000"/>
              <a:gd name="connsiteX1122" fmla="*/ 964308 w 6096000"/>
              <a:gd name="connsiteY1122" fmla="*/ 1556787 h 6858000"/>
              <a:gd name="connsiteX1123" fmla="*/ 979708 w 6096000"/>
              <a:gd name="connsiteY1123" fmla="*/ 1582127 h 6858000"/>
              <a:gd name="connsiteX1124" fmla="*/ 999885 w 6096000"/>
              <a:gd name="connsiteY1124" fmla="*/ 1573608 h 6858000"/>
              <a:gd name="connsiteX1125" fmla="*/ 1019373 w 6096000"/>
              <a:gd name="connsiteY1125" fmla="*/ 1474526 h 6858000"/>
              <a:gd name="connsiteX1126" fmla="*/ 1012194 w 6096000"/>
              <a:gd name="connsiteY1126" fmla="*/ 1465501 h 6858000"/>
              <a:gd name="connsiteX1127" fmla="*/ 1000461 w 6096000"/>
              <a:gd name="connsiteY1127" fmla="*/ 1445178 h 6858000"/>
              <a:gd name="connsiteX1128" fmla="*/ 900164 w 6096000"/>
              <a:gd name="connsiteY1128" fmla="*/ 1265774 h 6858000"/>
              <a:gd name="connsiteX1129" fmla="*/ 887838 w 6096000"/>
              <a:gd name="connsiteY1129" fmla="*/ 1280691 h 6858000"/>
              <a:gd name="connsiteX1130" fmla="*/ 881438 w 6096000"/>
              <a:gd name="connsiteY1130" fmla="*/ 1269606 h 6858000"/>
              <a:gd name="connsiteX1131" fmla="*/ 900164 w 6096000"/>
              <a:gd name="connsiteY1131" fmla="*/ 1265774 h 6858000"/>
              <a:gd name="connsiteX1132" fmla="*/ 1082236 w 6096000"/>
              <a:gd name="connsiteY1132" fmla="*/ 1139380 h 6858000"/>
              <a:gd name="connsiteX1133" fmla="*/ 1065530 w 6096000"/>
              <a:gd name="connsiteY1133" fmla="*/ 1147084 h 6858000"/>
              <a:gd name="connsiteX1134" fmla="*/ 1052825 w 6096000"/>
              <a:gd name="connsiteY1134" fmla="*/ 1155765 h 6858000"/>
              <a:gd name="connsiteX1135" fmla="*/ 1052180 w 6096000"/>
              <a:gd name="connsiteY1135" fmla="*/ 1155017 h 6858000"/>
              <a:gd name="connsiteX1136" fmla="*/ 1051790 w 6096000"/>
              <a:gd name="connsiteY1136" fmla="*/ 1156473 h 6858000"/>
              <a:gd name="connsiteX1137" fmla="*/ 1052825 w 6096000"/>
              <a:gd name="connsiteY1137" fmla="*/ 1155765 h 6858000"/>
              <a:gd name="connsiteX1138" fmla="*/ 1059417 w 6096000"/>
              <a:gd name="connsiteY1138" fmla="*/ 1163410 h 6858000"/>
              <a:gd name="connsiteX1139" fmla="*/ 1070437 w 6096000"/>
              <a:gd name="connsiteY1139" fmla="*/ 1164593 h 6858000"/>
              <a:gd name="connsiteX1140" fmla="*/ 1089182 w 6096000"/>
              <a:gd name="connsiteY1140" fmla="*/ 1145148 h 6858000"/>
              <a:gd name="connsiteX1141" fmla="*/ 1082236 w 6096000"/>
              <a:gd name="connsiteY1141" fmla="*/ 1139380 h 6858000"/>
              <a:gd name="connsiteX1142" fmla="*/ 1446043 w 6096000"/>
              <a:gd name="connsiteY1142" fmla="*/ 1002343 h 6858000"/>
              <a:gd name="connsiteX1143" fmla="*/ 1429095 w 6096000"/>
              <a:gd name="connsiteY1143" fmla="*/ 1009254 h 6858000"/>
              <a:gd name="connsiteX1144" fmla="*/ 1431037 w 6096000"/>
              <a:gd name="connsiteY1144" fmla="*/ 1009774 h 6858000"/>
              <a:gd name="connsiteX1145" fmla="*/ 1446043 w 6096000"/>
              <a:gd name="connsiteY1145" fmla="*/ 1002343 h 6858000"/>
              <a:gd name="connsiteX1146" fmla="*/ 1009224 w 6096000"/>
              <a:gd name="connsiteY1146" fmla="*/ 699449 h 6858000"/>
              <a:gd name="connsiteX1147" fmla="*/ 925467 w 6096000"/>
              <a:gd name="connsiteY1147" fmla="*/ 747806 h 6858000"/>
              <a:gd name="connsiteX1148" fmla="*/ 891151 w 6096000"/>
              <a:gd name="connsiteY1148" fmla="*/ 786504 h 6858000"/>
              <a:gd name="connsiteX1149" fmla="*/ 890766 w 6096000"/>
              <a:gd name="connsiteY1149" fmla="*/ 838460 h 6858000"/>
              <a:gd name="connsiteX1150" fmla="*/ 858432 w 6096000"/>
              <a:gd name="connsiteY1150" fmla="*/ 817301 h 6858000"/>
              <a:gd name="connsiteX1151" fmla="*/ 852445 w 6096000"/>
              <a:gd name="connsiteY1151" fmla="*/ 869206 h 6858000"/>
              <a:gd name="connsiteX1152" fmla="*/ 866148 w 6096000"/>
              <a:gd name="connsiteY1152" fmla="*/ 871565 h 6858000"/>
              <a:gd name="connsiteX1153" fmla="*/ 890703 w 6096000"/>
              <a:gd name="connsiteY1153" fmla="*/ 863951 h 6858000"/>
              <a:gd name="connsiteX1154" fmla="*/ 993971 w 6096000"/>
              <a:gd name="connsiteY1154" fmla="*/ 750543 h 6858000"/>
              <a:gd name="connsiteX1155" fmla="*/ 968965 w 6096000"/>
              <a:gd name="connsiteY1155" fmla="*/ 750611 h 6858000"/>
              <a:gd name="connsiteX1156" fmla="*/ 1009224 w 6096000"/>
              <a:gd name="connsiteY1156" fmla="*/ 699449 h 6858000"/>
              <a:gd name="connsiteX1157" fmla="*/ 1040839 w 6096000"/>
              <a:gd name="connsiteY1157" fmla="*/ 698029 h 6858000"/>
              <a:gd name="connsiteX1158" fmla="*/ 1003539 w 6096000"/>
              <a:gd name="connsiteY1158" fmla="*/ 740093 h 6858000"/>
              <a:gd name="connsiteX1159" fmla="*/ 1040839 w 6096000"/>
              <a:gd name="connsiteY1159" fmla="*/ 698029 h 6858000"/>
              <a:gd name="connsiteX1160" fmla="*/ 979536 w 6096000"/>
              <a:gd name="connsiteY1160" fmla="*/ 687850 h 6858000"/>
              <a:gd name="connsiteX1161" fmla="*/ 959221 w 6096000"/>
              <a:gd name="connsiteY1161" fmla="*/ 691777 h 6858000"/>
              <a:gd name="connsiteX1162" fmla="*/ 940311 w 6096000"/>
              <a:gd name="connsiteY1162" fmla="*/ 713781 h 6858000"/>
              <a:gd name="connsiteX1163" fmla="*/ 941051 w 6096000"/>
              <a:gd name="connsiteY1163" fmla="*/ 725195 h 6858000"/>
              <a:gd name="connsiteX1164" fmla="*/ 979536 w 6096000"/>
              <a:gd name="connsiteY1164" fmla="*/ 687850 h 6858000"/>
              <a:gd name="connsiteX1165" fmla="*/ 1176342 w 6096000"/>
              <a:gd name="connsiteY1165" fmla="*/ 553694 h 6858000"/>
              <a:gd name="connsiteX1166" fmla="*/ 1093754 w 6096000"/>
              <a:gd name="connsiteY1166" fmla="*/ 626832 h 6858000"/>
              <a:gd name="connsiteX1167" fmla="*/ 1176342 w 6096000"/>
              <a:gd name="connsiteY1167" fmla="*/ 553694 h 6858000"/>
              <a:gd name="connsiteX1168" fmla="*/ 1271509 w 6096000"/>
              <a:gd name="connsiteY1168" fmla="*/ 443322 h 6858000"/>
              <a:gd name="connsiteX1169" fmla="*/ 1235156 w 6096000"/>
              <a:gd name="connsiteY1169" fmla="*/ 479914 h 6858000"/>
              <a:gd name="connsiteX1170" fmla="*/ 1237097 w 6096000"/>
              <a:gd name="connsiteY1170" fmla="*/ 480434 h 6858000"/>
              <a:gd name="connsiteX1171" fmla="*/ 1271509 w 6096000"/>
              <a:gd name="connsiteY1171" fmla="*/ 443322 h 6858000"/>
              <a:gd name="connsiteX1172" fmla="*/ 5913318 w 6096000"/>
              <a:gd name="connsiteY1172" fmla="*/ 127426 h 6858000"/>
              <a:gd name="connsiteX1173" fmla="*/ 5911731 w 6096000"/>
              <a:gd name="connsiteY1173" fmla="*/ 127521 h 6858000"/>
              <a:gd name="connsiteX1174" fmla="*/ 5943030 w 6096000"/>
              <a:gd name="connsiteY1174" fmla="*/ 173910 h 6858000"/>
              <a:gd name="connsiteX1175" fmla="*/ 5964290 w 6096000"/>
              <a:gd name="connsiteY1175" fmla="*/ 164509 h 6858000"/>
              <a:gd name="connsiteX1176" fmla="*/ 5913318 w 6096000"/>
              <a:gd name="connsiteY1176" fmla="*/ 127426 h 6858000"/>
              <a:gd name="connsiteX1177" fmla="*/ 5843901 w 6096000"/>
              <a:gd name="connsiteY1177" fmla="*/ 90116 h 6858000"/>
              <a:gd name="connsiteX1178" fmla="*/ 5834937 w 6096000"/>
              <a:gd name="connsiteY1178" fmla="*/ 95491 h 6858000"/>
              <a:gd name="connsiteX1179" fmla="*/ 5833351 w 6096000"/>
              <a:gd name="connsiteY1179" fmla="*/ 95586 h 6858000"/>
              <a:gd name="connsiteX1180" fmla="*/ 5876456 w 6096000"/>
              <a:gd name="connsiteY1180" fmla="*/ 129000 h 6858000"/>
              <a:gd name="connsiteX1181" fmla="*/ 5843901 w 6096000"/>
              <a:gd name="connsiteY1181" fmla="*/ 90116 h 6858000"/>
              <a:gd name="connsiteX1182" fmla="*/ 5810649 w 6096000"/>
              <a:gd name="connsiteY1182" fmla="*/ 0 h 6858000"/>
              <a:gd name="connsiteX1183" fmla="*/ 5826136 w 6096000"/>
              <a:gd name="connsiteY1183" fmla="*/ 0 h 6858000"/>
              <a:gd name="connsiteX1184" fmla="*/ 5842456 w 6096000"/>
              <a:gd name="connsiteY1184" fmla="*/ 11088 h 6858000"/>
              <a:gd name="connsiteX1185" fmla="*/ 5802158 w 6096000"/>
              <a:gd name="connsiteY1185" fmla="*/ 13826 h 6858000"/>
              <a:gd name="connsiteX1186" fmla="*/ 5815031 w 6096000"/>
              <a:gd name="connsiteY1186" fmla="*/ 2699 h 6858000"/>
              <a:gd name="connsiteX1187" fmla="*/ 1590435 w 6096000"/>
              <a:gd name="connsiteY1187" fmla="*/ 0 h 6858000"/>
              <a:gd name="connsiteX1188" fmla="*/ 5664695 w 6096000"/>
              <a:gd name="connsiteY1188" fmla="*/ 0 h 6858000"/>
              <a:gd name="connsiteX1189" fmla="*/ 5693513 w 6096000"/>
              <a:gd name="connsiteY1189" fmla="*/ 19072 h 6858000"/>
              <a:gd name="connsiteX1190" fmla="*/ 5682968 w 6096000"/>
              <a:gd name="connsiteY1190" fmla="*/ 3298 h 6858000"/>
              <a:gd name="connsiteX1191" fmla="*/ 5677726 w 6096000"/>
              <a:gd name="connsiteY1191" fmla="*/ 0 h 6858000"/>
              <a:gd name="connsiteX1192" fmla="*/ 5705474 w 6096000"/>
              <a:gd name="connsiteY1192" fmla="*/ 0 h 6858000"/>
              <a:gd name="connsiteX1193" fmla="*/ 5755274 w 6096000"/>
              <a:gd name="connsiteY1193" fmla="*/ 52801 h 6858000"/>
              <a:gd name="connsiteX1194" fmla="*/ 5807106 w 6096000"/>
              <a:gd name="connsiteY1194" fmla="*/ 75019 h 6858000"/>
              <a:gd name="connsiteX1195" fmla="*/ 5793223 w 6096000"/>
              <a:gd name="connsiteY1195" fmla="*/ 37461 h 6858000"/>
              <a:gd name="connsiteX1196" fmla="*/ 5753450 w 6096000"/>
              <a:gd name="connsiteY1196" fmla="*/ 9673 h 6858000"/>
              <a:gd name="connsiteX1197" fmla="*/ 5744334 w 6096000"/>
              <a:gd name="connsiteY1197" fmla="*/ 0 h 6858000"/>
              <a:gd name="connsiteX1198" fmla="*/ 5751330 w 6096000"/>
              <a:gd name="connsiteY1198" fmla="*/ 0 h 6858000"/>
              <a:gd name="connsiteX1199" fmla="*/ 5762520 w 6096000"/>
              <a:gd name="connsiteY1199" fmla="*/ 3359 h 6858000"/>
              <a:gd name="connsiteX1200" fmla="*/ 5813772 w 6096000"/>
              <a:gd name="connsiteY1200" fmla="*/ 26828 h 6858000"/>
              <a:gd name="connsiteX1201" fmla="*/ 5879972 w 6096000"/>
              <a:gd name="connsiteY1201" fmla="*/ 86734 h 6858000"/>
              <a:gd name="connsiteX1202" fmla="*/ 5953921 w 6096000"/>
              <a:gd name="connsiteY1202" fmla="*/ 113837 h 6858000"/>
              <a:gd name="connsiteX1203" fmla="*/ 6049947 w 6096000"/>
              <a:gd name="connsiteY1203" fmla="*/ 206201 h 6858000"/>
              <a:gd name="connsiteX1204" fmla="*/ 5995878 w 6096000"/>
              <a:gd name="connsiteY1204" fmla="*/ 186508 h 6858000"/>
              <a:gd name="connsiteX1205" fmla="*/ 6067810 w 6096000"/>
              <a:gd name="connsiteY1205" fmla="*/ 246388 h 6858000"/>
              <a:gd name="connsiteX1206" fmla="*/ 6061274 w 6096000"/>
              <a:gd name="connsiteY1206" fmla="*/ 214443 h 6858000"/>
              <a:gd name="connsiteX1207" fmla="*/ 6089119 w 6096000"/>
              <a:gd name="connsiteY1207" fmla="*/ 214070 h 6858000"/>
              <a:gd name="connsiteX1208" fmla="*/ 6096000 w 6096000"/>
              <a:gd name="connsiteY1208" fmla="*/ 209686 h 6858000"/>
              <a:gd name="connsiteX1209" fmla="*/ 6096000 w 6096000"/>
              <a:gd name="connsiteY1209" fmla="*/ 6338444 h 6858000"/>
              <a:gd name="connsiteX1210" fmla="*/ 6071581 w 6096000"/>
              <a:gd name="connsiteY1210" fmla="*/ 6352261 h 6858000"/>
              <a:gd name="connsiteX1211" fmla="*/ 6093232 w 6096000"/>
              <a:gd name="connsiteY1211" fmla="*/ 6361317 h 6858000"/>
              <a:gd name="connsiteX1212" fmla="*/ 6096000 w 6096000"/>
              <a:gd name="connsiteY1212" fmla="*/ 6359928 h 6858000"/>
              <a:gd name="connsiteX1213" fmla="*/ 6096000 w 6096000"/>
              <a:gd name="connsiteY1213" fmla="*/ 6371905 h 6858000"/>
              <a:gd name="connsiteX1214" fmla="*/ 6091508 w 6096000"/>
              <a:gd name="connsiteY1214" fmla="*/ 6374065 h 6858000"/>
              <a:gd name="connsiteX1215" fmla="*/ 6024904 w 6096000"/>
              <a:gd name="connsiteY1215" fmla="*/ 6407951 h 6858000"/>
              <a:gd name="connsiteX1216" fmla="*/ 6063973 w 6096000"/>
              <a:gd name="connsiteY1216" fmla="*/ 6376773 h 6858000"/>
              <a:gd name="connsiteX1217" fmla="*/ 6001104 w 6096000"/>
              <a:gd name="connsiteY1217" fmla="*/ 6401574 h 6858000"/>
              <a:gd name="connsiteX1218" fmla="*/ 5994337 w 6096000"/>
              <a:gd name="connsiteY1218" fmla="*/ 6426831 h 6858000"/>
              <a:gd name="connsiteX1219" fmla="*/ 5883006 w 6096000"/>
              <a:gd name="connsiteY1219" fmla="*/ 6482896 h 6858000"/>
              <a:gd name="connsiteX1220" fmla="*/ 5951424 w 6096000"/>
              <a:gd name="connsiteY1220" fmla="*/ 6476241 h 6858000"/>
              <a:gd name="connsiteX1221" fmla="*/ 5931136 w 6096000"/>
              <a:gd name="connsiteY1221" fmla="*/ 6485901 h 6858000"/>
              <a:gd name="connsiteX1222" fmla="*/ 5931238 w 6096000"/>
              <a:gd name="connsiteY1222" fmla="*/ 6508835 h 6858000"/>
              <a:gd name="connsiteX1223" fmla="*/ 5878909 w 6096000"/>
              <a:gd name="connsiteY1223" fmla="*/ 6523445 h 6858000"/>
              <a:gd name="connsiteX1224" fmla="*/ 5816542 w 6096000"/>
              <a:gd name="connsiteY1224" fmla="*/ 6561916 h 6858000"/>
              <a:gd name="connsiteX1225" fmla="*/ 5848583 w 6096000"/>
              <a:gd name="connsiteY1225" fmla="*/ 6556965 h 6858000"/>
              <a:gd name="connsiteX1226" fmla="*/ 5769084 w 6096000"/>
              <a:gd name="connsiteY1226" fmla="*/ 6620519 h 6858000"/>
              <a:gd name="connsiteX1227" fmla="*/ 5720685 w 6096000"/>
              <a:gd name="connsiteY1227" fmla="*/ 6626291 h 6858000"/>
              <a:gd name="connsiteX1228" fmla="*/ 5730237 w 6096000"/>
              <a:gd name="connsiteY1228" fmla="*/ 6602302 h 6858000"/>
              <a:gd name="connsiteX1229" fmla="*/ 5699685 w 6096000"/>
              <a:gd name="connsiteY1229" fmla="*/ 6634720 h 6858000"/>
              <a:gd name="connsiteX1230" fmla="*/ 5558550 w 6096000"/>
              <a:gd name="connsiteY1230" fmla="*/ 6722364 h 6858000"/>
              <a:gd name="connsiteX1231" fmla="*/ 5475029 w 6096000"/>
              <a:gd name="connsiteY1231" fmla="*/ 6764015 h 6858000"/>
              <a:gd name="connsiteX1232" fmla="*/ 5373657 w 6096000"/>
              <a:gd name="connsiteY1232" fmla="*/ 6808173 h 6858000"/>
              <a:gd name="connsiteX1233" fmla="*/ 5414893 w 6096000"/>
              <a:gd name="connsiteY1233" fmla="*/ 6778617 h 6858000"/>
              <a:gd name="connsiteX1234" fmla="*/ 5301092 w 6096000"/>
              <a:gd name="connsiteY1234" fmla="*/ 6814758 h 6858000"/>
              <a:gd name="connsiteX1235" fmla="*/ 5341355 w 6096000"/>
              <a:gd name="connsiteY1235" fmla="*/ 6814095 h 6858000"/>
              <a:gd name="connsiteX1236" fmla="*/ 5310769 w 6096000"/>
              <a:gd name="connsiteY1236" fmla="*/ 6848587 h 6858000"/>
              <a:gd name="connsiteX1237" fmla="*/ 5225622 w 6096000"/>
              <a:gd name="connsiteY1237" fmla="*/ 6841909 h 6858000"/>
              <a:gd name="connsiteX1238" fmla="*/ 5208949 w 6096000"/>
              <a:gd name="connsiteY1238" fmla="*/ 6849033 h 6858000"/>
              <a:gd name="connsiteX1239" fmla="*/ 5202995 w 6096000"/>
              <a:gd name="connsiteY1239" fmla="*/ 6858000 h 6858000"/>
              <a:gd name="connsiteX1240" fmla="*/ 4454441 w 6096000"/>
              <a:gd name="connsiteY1240" fmla="*/ 6858000 h 6858000"/>
              <a:gd name="connsiteX1241" fmla="*/ 4469139 w 6096000"/>
              <a:gd name="connsiteY1241" fmla="*/ 6853365 h 6858000"/>
              <a:gd name="connsiteX1242" fmla="*/ 4512080 w 6096000"/>
              <a:gd name="connsiteY1242" fmla="*/ 6841249 h 6858000"/>
              <a:gd name="connsiteX1243" fmla="*/ 4448624 w 6096000"/>
              <a:gd name="connsiteY1243" fmla="*/ 6842987 h 6858000"/>
              <a:gd name="connsiteX1244" fmla="*/ 4430223 w 6096000"/>
              <a:gd name="connsiteY1244" fmla="*/ 6851918 h 6858000"/>
              <a:gd name="connsiteX1245" fmla="*/ 4419180 w 6096000"/>
              <a:gd name="connsiteY1245" fmla="*/ 6858000 h 6858000"/>
              <a:gd name="connsiteX1246" fmla="*/ 4306875 w 6096000"/>
              <a:gd name="connsiteY1246" fmla="*/ 6858000 h 6858000"/>
              <a:gd name="connsiteX1247" fmla="*/ 4332980 w 6096000"/>
              <a:gd name="connsiteY1247" fmla="*/ 6852772 h 6858000"/>
              <a:gd name="connsiteX1248" fmla="*/ 4415377 w 6096000"/>
              <a:gd name="connsiteY1248" fmla="*/ 6854382 h 6858000"/>
              <a:gd name="connsiteX1249" fmla="*/ 4422665 w 6096000"/>
              <a:gd name="connsiteY1249" fmla="*/ 6827182 h 6858000"/>
              <a:gd name="connsiteX1250" fmla="*/ 4460065 w 6096000"/>
              <a:gd name="connsiteY1250" fmla="*/ 6837203 h 6858000"/>
              <a:gd name="connsiteX1251" fmla="*/ 4464360 w 6096000"/>
              <a:gd name="connsiteY1251" fmla="*/ 6821174 h 6858000"/>
              <a:gd name="connsiteX1252" fmla="*/ 4506339 w 6096000"/>
              <a:gd name="connsiteY1252" fmla="*/ 6819929 h 6858000"/>
              <a:gd name="connsiteX1253" fmla="*/ 4546802 w 6096000"/>
              <a:gd name="connsiteY1253" fmla="*/ 6814633 h 6858000"/>
              <a:gd name="connsiteX1254" fmla="*/ 4493860 w 6096000"/>
              <a:gd name="connsiteY1254" fmla="*/ 6800447 h 6858000"/>
              <a:gd name="connsiteX1255" fmla="*/ 4425928 w 6096000"/>
              <a:gd name="connsiteY1255" fmla="*/ 6807233 h 6858000"/>
              <a:gd name="connsiteX1256" fmla="*/ 4404068 w 6096000"/>
              <a:gd name="connsiteY1256" fmla="*/ 6830528 h 6858000"/>
              <a:gd name="connsiteX1257" fmla="*/ 4277215 w 6096000"/>
              <a:gd name="connsiteY1257" fmla="*/ 6850418 h 6858000"/>
              <a:gd name="connsiteX1258" fmla="*/ 4266973 w 6096000"/>
              <a:gd name="connsiteY1258" fmla="*/ 6858000 h 6858000"/>
              <a:gd name="connsiteX1259" fmla="*/ 3615792 w 6096000"/>
              <a:gd name="connsiteY1259" fmla="*/ 6858000 h 6858000"/>
              <a:gd name="connsiteX1260" fmla="*/ 3619947 w 6096000"/>
              <a:gd name="connsiteY1260" fmla="*/ 6856247 h 6858000"/>
              <a:gd name="connsiteX1261" fmla="*/ 3584161 w 6096000"/>
              <a:gd name="connsiteY1261" fmla="*/ 6844576 h 6858000"/>
              <a:gd name="connsiteX1262" fmla="*/ 3565599 w 6096000"/>
              <a:gd name="connsiteY1262" fmla="*/ 6853137 h 6858000"/>
              <a:gd name="connsiteX1263" fmla="*/ 3585389 w 6096000"/>
              <a:gd name="connsiteY1263" fmla="*/ 6856748 h 6858000"/>
              <a:gd name="connsiteX1264" fmla="*/ 3586348 w 6096000"/>
              <a:gd name="connsiteY1264" fmla="*/ 6858000 h 6858000"/>
              <a:gd name="connsiteX1265" fmla="*/ 3377629 w 6096000"/>
              <a:gd name="connsiteY1265" fmla="*/ 6858000 h 6858000"/>
              <a:gd name="connsiteX1266" fmla="*/ 3347889 w 6096000"/>
              <a:gd name="connsiteY1266" fmla="*/ 6850848 h 6858000"/>
              <a:gd name="connsiteX1267" fmla="*/ 3314041 w 6096000"/>
              <a:gd name="connsiteY1267" fmla="*/ 6846006 h 6858000"/>
              <a:gd name="connsiteX1268" fmla="*/ 3304036 w 6096000"/>
              <a:gd name="connsiteY1268" fmla="*/ 6851500 h 6858000"/>
              <a:gd name="connsiteX1269" fmla="*/ 3306099 w 6096000"/>
              <a:gd name="connsiteY1269" fmla="*/ 6858000 h 6858000"/>
              <a:gd name="connsiteX1270" fmla="*/ 3173584 w 6096000"/>
              <a:gd name="connsiteY1270" fmla="*/ 6858000 h 6858000"/>
              <a:gd name="connsiteX1271" fmla="*/ 3174319 w 6096000"/>
              <a:gd name="connsiteY1271" fmla="*/ 6855795 h 6858000"/>
              <a:gd name="connsiteX1272" fmla="*/ 3175582 w 6096000"/>
              <a:gd name="connsiteY1272" fmla="*/ 6849625 h 6858000"/>
              <a:gd name="connsiteX1273" fmla="*/ 3153158 w 6096000"/>
              <a:gd name="connsiteY1273" fmla="*/ 6857087 h 6858000"/>
              <a:gd name="connsiteX1274" fmla="*/ 3148873 w 6096000"/>
              <a:gd name="connsiteY1274" fmla="*/ 6858000 h 6858000"/>
              <a:gd name="connsiteX1275" fmla="*/ 3133009 w 6096000"/>
              <a:gd name="connsiteY1275" fmla="*/ 6858000 h 6858000"/>
              <a:gd name="connsiteX1276" fmla="*/ 3106037 w 6096000"/>
              <a:gd name="connsiteY1276" fmla="*/ 6850773 h 6858000"/>
              <a:gd name="connsiteX1277" fmla="*/ 3006771 w 6096000"/>
              <a:gd name="connsiteY1277" fmla="*/ 6813242 h 6858000"/>
              <a:gd name="connsiteX1278" fmla="*/ 2977280 w 6096000"/>
              <a:gd name="connsiteY1278" fmla="*/ 6826164 h 6858000"/>
              <a:gd name="connsiteX1279" fmla="*/ 2969555 w 6096000"/>
              <a:gd name="connsiteY1279" fmla="*/ 6785050 h 6858000"/>
              <a:gd name="connsiteX1280" fmla="*/ 3023739 w 6096000"/>
              <a:gd name="connsiteY1280" fmla="*/ 6790719 h 6858000"/>
              <a:gd name="connsiteX1281" fmla="*/ 3008698 w 6096000"/>
              <a:gd name="connsiteY1281" fmla="*/ 6800224 h 6858000"/>
              <a:gd name="connsiteX1282" fmla="*/ 3075535 w 6096000"/>
              <a:gd name="connsiteY1282" fmla="*/ 6815009 h 6858000"/>
              <a:gd name="connsiteX1283" fmla="*/ 3051564 w 6096000"/>
              <a:gd name="connsiteY1283" fmla="*/ 6789845 h 6858000"/>
              <a:gd name="connsiteX1284" fmla="*/ 2972073 w 6096000"/>
              <a:gd name="connsiteY1284" fmla="*/ 6765943 h 6858000"/>
              <a:gd name="connsiteX1285" fmla="*/ 2942451 w 6096000"/>
              <a:gd name="connsiteY1285" fmla="*/ 6779349 h 6858000"/>
              <a:gd name="connsiteX1286" fmla="*/ 2802855 w 6096000"/>
              <a:gd name="connsiteY1286" fmla="*/ 6717478 h 6858000"/>
              <a:gd name="connsiteX1287" fmla="*/ 2793694 w 6096000"/>
              <a:gd name="connsiteY1287" fmla="*/ 6740011 h 6858000"/>
              <a:gd name="connsiteX1288" fmla="*/ 2883135 w 6096000"/>
              <a:gd name="connsiteY1288" fmla="*/ 6759812 h 6858000"/>
              <a:gd name="connsiteX1289" fmla="*/ 2858821 w 6096000"/>
              <a:gd name="connsiteY1289" fmla="*/ 6776723 h 6858000"/>
              <a:gd name="connsiteX1290" fmla="*/ 2793485 w 6096000"/>
              <a:gd name="connsiteY1290" fmla="*/ 6752448 h 6858000"/>
              <a:gd name="connsiteX1291" fmla="*/ 2775321 w 6096000"/>
              <a:gd name="connsiteY1291" fmla="*/ 6773611 h 6858000"/>
              <a:gd name="connsiteX1292" fmla="*/ 2717601 w 6096000"/>
              <a:gd name="connsiteY1292" fmla="*/ 6746171 h 6858000"/>
              <a:gd name="connsiteX1293" fmla="*/ 2692576 w 6096000"/>
              <a:gd name="connsiteY1293" fmla="*/ 6761851 h 6858000"/>
              <a:gd name="connsiteX1294" fmla="*/ 2575903 w 6096000"/>
              <a:gd name="connsiteY1294" fmla="*/ 6707683 h 6858000"/>
              <a:gd name="connsiteX1295" fmla="*/ 2574081 w 6096000"/>
              <a:gd name="connsiteY1295" fmla="*/ 6714483 h 6858000"/>
              <a:gd name="connsiteX1296" fmla="*/ 2582008 w 6096000"/>
              <a:gd name="connsiteY1296" fmla="*/ 6721813 h 6858000"/>
              <a:gd name="connsiteX1297" fmla="*/ 2570351 w 6096000"/>
              <a:gd name="connsiteY1297" fmla="*/ 6718689 h 6858000"/>
              <a:gd name="connsiteX1298" fmla="*/ 2558208 w 6096000"/>
              <a:gd name="connsiteY1298" fmla="*/ 6715436 h 6858000"/>
              <a:gd name="connsiteX1299" fmla="*/ 2461066 w 6096000"/>
              <a:gd name="connsiteY1299" fmla="*/ 6689406 h 6858000"/>
              <a:gd name="connsiteX1300" fmla="*/ 2419653 w 6096000"/>
              <a:gd name="connsiteY1300" fmla="*/ 6649677 h 6858000"/>
              <a:gd name="connsiteX1301" fmla="*/ 2373044 w 6096000"/>
              <a:gd name="connsiteY1301" fmla="*/ 6658533 h 6858000"/>
              <a:gd name="connsiteX1302" fmla="*/ 2408491 w 6096000"/>
              <a:gd name="connsiteY1302" fmla="*/ 6638878 h 6858000"/>
              <a:gd name="connsiteX1303" fmla="*/ 2337374 w 6096000"/>
              <a:gd name="connsiteY1303" fmla="*/ 6610973 h 6858000"/>
              <a:gd name="connsiteX1304" fmla="*/ 2312331 w 6096000"/>
              <a:gd name="connsiteY1304" fmla="*/ 6642265 h 6858000"/>
              <a:gd name="connsiteX1305" fmla="*/ 2321344 w 6096000"/>
              <a:gd name="connsiteY1305" fmla="*/ 6635829 h 6858000"/>
              <a:gd name="connsiteX1306" fmla="*/ 2173621 w 6096000"/>
              <a:gd name="connsiteY1306" fmla="*/ 6571259 h 6858000"/>
              <a:gd name="connsiteX1307" fmla="*/ 2220302 w 6096000"/>
              <a:gd name="connsiteY1307" fmla="*/ 6566068 h 6858000"/>
              <a:gd name="connsiteX1308" fmla="*/ 2160250 w 6096000"/>
              <a:gd name="connsiteY1308" fmla="*/ 6510413 h 6858000"/>
              <a:gd name="connsiteX1309" fmla="*/ 2172886 w 6096000"/>
              <a:gd name="connsiteY1309" fmla="*/ 6535142 h 6858000"/>
              <a:gd name="connsiteX1310" fmla="*/ 2132573 w 6096000"/>
              <a:gd name="connsiteY1310" fmla="*/ 6524340 h 6858000"/>
              <a:gd name="connsiteX1311" fmla="*/ 2109521 w 6096000"/>
              <a:gd name="connsiteY1311" fmla="*/ 6487970 h 6858000"/>
              <a:gd name="connsiteX1312" fmla="*/ 2102147 w 6096000"/>
              <a:gd name="connsiteY1312" fmla="*/ 6505776 h 6858000"/>
              <a:gd name="connsiteX1313" fmla="*/ 2045937 w 6096000"/>
              <a:gd name="connsiteY1313" fmla="*/ 6461041 h 6858000"/>
              <a:gd name="connsiteX1314" fmla="*/ 2037998 w 6096000"/>
              <a:gd name="connsiteY1314" fmla="*/ 6490670 h 6858000"/>
              <a:gd name="connsiteX1315" fmla="*/ 2016439 w 6096000"/>
              <a:gd name="connsiteY1315" fmla="*/ 6452617 h 6858000"/>
              <a:gd name="connsiteX1316" fmla="*/ 1992032 w 6096000"/>
              <a:gd name="connsiteY1316" fmla="*/ 6438789 h 6858000"/>
              <a:gd name="connsiteX1317" fmla="*/ 2005915 w 6096000"/>
              <a:gd name="connsiteY1317" fmla="*/ 6476347 h 6858000"/>
              <a:gd name="connsiteX1318" fmla="*/ 1941211 w 6096000"/>
              <a:gd name="connsiteY1318" fmla="*/ 6465257 h 6858000"/>
              <a:gd name="connsiteX1319" fmla="*/ 1785824 w 6096000"/>
              <a:gd name="connsiteY1319" fmla="*/ 6363233 h 6858000"/>
              <a:gd name="connsiteX1320" fmla="*/ 1737253 w 6096000"/>
              <a:gd name="connsiteY1320" fmla="*/ 6350219 h 6858000"/>
              <a:gd name="connsiteX1321" fmla="*/ 1639472 w 6096000"/>
              <a:gd name="connsiteY1321" fmla="*/ 6289660 h 6858000"/>
              <a:gd name="connsiteX1322" fmla="*/ 1707250 w 6096000"/>
              <a:gd name="connsiteY1322" fmla="*/ 6357276 h 6858000"/>
              <a:gd name="connsiteX1323" fmla="*/ 1583295 w 6096000"/>
              <a:gd name="connsiteY1323" fmla="*/ 6272004 h 6858000"/>
              <a:gd name="connsiteX1324" fmla="*/ 1601761 w 6096000"/>
              <a:gd name="connsiteY1324" fmla="*/ 6269144 h 6858000"/>
              <a:gd name="connsiteX1325" fmla="*/ 1561650 w 6096000"/>
              <a:gd name="connsiteY1325" fmla="*/ 6224558 h 6858000"/>
              <a:gd name="connsiteX1326" fmla="*/ 1425567 w 6096000"/>
              <a:gd name="connsiteY1326" fmla="*/ 6149572 h 6858000"/>
              <a:gd name="connsiteX1327" fmla="*/ 1317522 w 6096000"/>
              <a:gd name="connsiteY1327" fmla="*/ 6032122 h 6858000"/>
              <a:gd name="connsiteX1328" fmla="*/ 1346665 w 6096000"/>
              <a:gd name="connsiteY1328" fmla="*/ 6039931 h 6858000"/>
              <a:gd name="connsiteX1329" fmla="*/ 1329525 w 6096000"/>
              <a:gd name="connsiteY1329" fmla="*/ 6018109 h 6858000"/>
              <a:gd name="connsiteX1330" fmla="*/ 1316422 w 6096000"/>
              <a:gd name="connsiteY1330" fmla="*/ 6005769 h 6858000"/>
              <a:gd name="connsiteX1331" fmla="*/ 1330297 w 6096000"/>
              <a:gd name="connsiteY1331" fmla="*/ 6013161 h 6858000"/>
              <a:gd name="connsiteX1332" fmla="*/ 1394090 w 6096000"/>
              <a:gd name="connsiteY1332" fmla="*/ 6063050 h 6858000"/>
              <a:gd name="connsiteX1333" fmla="*/ 1309513 w 6096000"/>
              <a:gd name="connsiteY1333" fmla="*/ 5993435 h 6858000"/>
              <a:gd name="connsiteX1334" fmla="*/ 1307020 w 6096000"/>
              <a:gd name="connsiteY1334" fmla="*/ 5999797 h 6858000"/>
              <a:gd name="connsiteX1335" fmla="*/ 1284252 w 6096000"/>
              <a:gd name="connsiteY1335" fmla="*/ 5988719 h 6858000"/>
              <a:gd name="connsiteX1336" fmla="*/ 1241440 w 6096000"/>
              <a:gd name="connsiteY1336" fmla="*/ 6001325 h 6858000"/>
              <a:gd name="connsiteX1337" fmla="*/ 1252372 w 6096000"/>
              <a:gd name="connsiteY1337" fmla="*/ 5960525 h 6858000"/>
              <a:gd name="connsiteX1338" fmla="*/ 1179527 w 6096000"/>
              <a:gd name="connsiteY1338" fmla="*/ 5904045 h 6858000"/>
              <a:gd name="connsiteX1339" fmla="*/ 1203801 w 6096000"/>
              <a:gd name="connsiteY1339" fmla="*/ 5947510 h 6858000"/>
              <a:gd name="connsiteX1340" fmla="*/ 1109188 w 6096000"/>
              <a:gd name="connsiteY1340" fmla="*/ 5865415 h 6858000"/>
              <a:gd name="connsiteX1341" fmla="*/ 1100853 w 6096000"/>
              <a:gd name="connsiteY1341" fmla="*/ 5875155 h 6858000"/>
              <a:gd name="connsiteX1342" fmla="*/ 1071121 w 6096000"/>
              <a:gd name="connsiteY1342" fmla="*/ 5844283 h 6858000"/>
              <a:gd name="connsiteX1343" fmla="*/ 1089293 w 6096000"/>
              <a:gd name="connsiteY1343" fmla="*/ 5844467 h 6858000"/>
              <a:gd name="connsiteX1344" fmla="*/ 1002952 w 6096000"/>
              <a:gd name="connsiteY1344" fmla="*/ 5778124 h 6858000"/>
              <a:gd name="connsiteX1345" fmla="*/ 920977 w 6096000"/>
              <a:gd name="connsiteY1345" fmla="*/ 5691606 h 6858000"/>
              <a:gd name="connsiteX1346" fmla="*/ 886242 w 6096000"/>
              <a:gd name="connsiteY1346" fmla="*/ 5675532 h 6858000"/>
              <a:gd name="connsiteX1347" fmla="*/ 862478 w 6096000"/>
              <a:gd name="connsiteY1347" fmla="*/ 5637929 h 6858000"/>
              <a:gd name="connsiteX1348" fmla="*/ 722767 w 6096000"/>
              <a:gd name="connsiteY1348" fmla="*/ 5510433 h 6858000"/>
              <a:gd name="connsiteX1349" fmla="*/ 596752 w 6096000"/>
              <a:gd name="connsiteY1349" fmla="*/ 5359016 h 6858000"/>
              <a:gd name="connsiteX1350" fmla="*/ 618880 w 6096000"/>
              <a:gd name="connsiteY1350" fmla="*/ 5435745 h 6858000"/>
              <a:gd name="connsiteX1351" fmla="*/ 520631 w 6096000"/>
              <a:gd name="connsiteY1351" fmla="*/ 5279793 h 6858000"/>
              <a:gd name="connsiteX1352" fmla="*/ 561524 w 6096000"/>
              <a:gd name="connsiteY1352" fmla="*/ 5212664 h 6858000"/>
              <a:gd name="connsiteX1353" fmla="*/ 493053 w 6096000"/>
              <a:gd name="connsiteY1353" fmla="*/ 5128203 h 6858000"/>
              <a:gd name="connsiteX1354" fmla="*/ 596150 w 6096000"/>
              <a:gd name="connsiteY1354" fmla="*/ 5213611 h 6858000"/>
              <a:gd name="connsiteX1355" fmla="*/ 562723 w 6096000"/>
              <a:gd name="connsiteY1355" fmla="*/ 5184873 h 6858000"/>
              <a:gd name="connsiteX1356" fmla="*/ 533935 w 6096000"/>
              <a:gd name="connsiteY1356" fmla="*/ 5098031 h 6858000"/>
              <a:gd name="connsiteX1357" fmla="*/ 493067 w 6096000"/>
              <a:gd name="connsiteY1357" fmla="*/ 5091245 h 6858000"/>
              <a:gd name="connsiteX1358" fmla="*/ 492003 w 6096000"/>
              <a:gd name="connsiteY1358" fmla="*/ 5031094 h 6858000"/>
              <a:gd name="connsiteX1359" fmla="*/ 453975 w 6096000"/>
              <a:gd name="connsiteY1359" fmla="*/ 4978736 h 6858000"/>
              <a:gd name="connsiteX1360" fmla="*/ 417731 w 6096000"/>
              <a:gd name="connsiteY1360" fmla="*/ 4950804 h 6858000"/>
              <a:gd name="connsiteX1361" fmla="*/ 413843 w 6096000"/>
              <a:gd name="connsiteY1361" fmla="*/ 4978914 h 6858000"/>
              <a:gd name="connsiteX1362" fmla="*/ 373458 w 6096000"/>
              <a:gd name="connsiteY1362" fmla="*/ 4892609 h 6858000"/>
              <a:gd name="connsiteX1363" fmla="*/ 346098 w 6096000"/>
              <a:gd name="connsiteY1363" fmla="*/ 4909226 h 6858000"/>
              <a:gd name="connsiteX1364" fmla="*/ 337741 w 6096000"/>
              <a:gd name="connsiteY1364" fmla="*/ 4854928 h 6858000"/>
              <a:gd name="connsiteX1365" fmla="*/ 359773 w 6096000"/>
              <a:gd name="connsiteY1365" fmla="*/ 4850419 h 6858000"/>
              <a:gd name="connsiteX1366" fmla="*/ 358546 w 6096000"/>
              <a:gd name="connsiteY1366" fmla="*/ 4792827 h 6858000"/>
              <a:gd name="connsiteX1367" fmla="*/ 335010 w 6096000"/>
              <a:gd name="connsiteY1367" fmla="*/ 4756326 h 6858000"/>
              <a:gd name="connsiteX1368" fmla="*/ 363882 w 6096000"/>
              <a:gd name="connsiteY1368" fmla="*/ 4772912 h 6858000"/>
              <a:gd name="connsiteX1369" fmla="*/ 339878 w 6096000"/>
              <a:gd name="connsiteY1369" fmla="*/ 4720670 h 6858000"/>
              <a:gd name="connsiteX1370" fmla="*/ 317351 w 6096000"/>
              <a:gd name="connsiteY1370" fmla="*/ 4732854 h 6858000"/>
              <a:gd name="connsiteX1371" fmla="*/ 299347 w 6096000"/>
              <a:gd name="connsiteY1371" fmla="*/ 4700959 h 6858000"/>
              <a:gd name="connsiteX1372" fmla="*/ 224822 w 6096000"/>
              <a:gd name="connsiteY1372" fmla="*/ 4534186 h 6858000"/>
              <a:gd name="connsiteX1373" fmla="*/ 238138 w 6096000"/>
              <a:gd name="connsiteY1373" fmla="*/ 4503916 h 6858000"/>
              <a:gd name="connsiteX1374" fmla="*/ 270653 w 6096000"/>
              <a:gd name="connsiteY1374" fmla="*/ 4536055 h 6858000"/>
              <a:gd name="connsiteX1375" fmla="*/ 253323 w 6096000"/>
              <a:gd name="connsiteY1375" fmla="*/ 4536617 h 6858000"/>
              <a:gd name="connsiteX1376" fmla="*/ 340687 w 6096000"/>
              <a:gd name="connsiteY1376" fmla="*/ 4694337 h 6858000"/>
              <a:gd name="connsiteX1377" fmla="*/ 281676 w 6096000"/>
              <a:gd name="connsiteY1377" fmla="*/ 4555146 h 6858000"/>
              <a:gd name="connsiteX1378" fmla="*/ 325975 w 6096000"/>
              <a:gd name="connsiteY1378" fmla="*/ 4619074 h 6858000"/>
              <a:gd name="connsiteX1379" fmla="*/ 305703 w 6096000"/>
              <a:gd name="connsiteY1379" fmla="*/ 4533473 h 6858000"/>
              <a:gd name="connsiteX1380" fmla="*/ 277203 w 6096000"/>
              <a:gd name="connsiteY1380" fmla="*/ 4531042 h 6858000"/>
              <a:gd name="connsiteX1381" fmla="*/ 273327 w 6096000"/>
              <a:gd name="connsiteY1381" fmla="*/ 4493042 h 6858000"/>
              <a:gd name="connsiteX1382" fmla="*/ 260776 w 6096000"/>
              <a:gd name="connsiteY1382" fmla="*/ 4506858 h 6858000"/>
              <a:gd name="connsiteX1383" fmla="*/ 240804 w 6096000"/>
              <a:gd name="connsiteY1383" fmla="*/ 4468711 h 6858000"/>
              <a:gd name="connsiteX1384" fmla="*/ 245806 w 6096000"/>
              <a:gd name="connsiteY1384" fmla="*/ 4403417 h 6858000"/>
              <a:gd name="connsiteX1385" fmla="*/ 207018 w 6096000"/>
              <a:gd name="connsiteY1385" fmla="*/ 4388859 h 6858000"/>
              <a:gd name="connsiteX1386" fmla="*/ 164663 w 6096000"/>
              <a:gd name="connsiteY1386" fmla="*/ 4296299 h 6858000"/>
              <a:gd name="connsiteX1387" fmla="*/ 140343 w 6096000"/>
              <a:gd name="connsiteY1387" fmla="*/ 4212216 h 6858000"/>
              <a:gd name="connsiteX1388" fmla="*/ 136255 w 6096000"/>
              <a:gd name="connsiteY1388" fmla="*/ 4244958 h 6858000"/>
              <a:gd name="connsiteX1389" fmla="*/ 94284 w 6096000"/>
              <a:gd name="connsiteY1389" fmla="*/ 4129595 h 6858000"/>
              <a:gd name="connsiteX1390" fmla="*/ 116508 w 6096000"/>
              <a:gd name="connsiteY1390" fmla="*/ 4099109 h 6858000"/>
              <a:gd name="connsiteX1391" fmla="*/ 117929 w 6096000"/>
              <a:gd name="connsiteY1391" fmla="*/ 4021922 h 6858000"/>
              <a:gd name="connsiteX1392" fmla="*/ 95586 w 6096000"/>
              <a:gd name="connsiteY1392" fmla="*/ 4015936 h 6858000"/>
              <a:gd name="connsiteX1393" fmla="*/ 79208 w 6096000"/>
              <a:gd name="connsiteY1393" fmla="*/ 3952720 h 6858000"/>
              <a:gd name="connsiteX1394" fmla="*/ 89879 w 6096000"/>
              <a:gd name="connsiteY1394" fmla="*/ 3912892 h 6858000"/>
              <a:gd name="connsiteX1395" fmla="*/ 64115 w 6096000"/>
              <a:gd name="connsiteY1395" fmla="*/ 3950758 h 6858000"/>
              <a:gd name="connsiteX1396" fmla="*/ 77434 w 6096000"/>
              <a:gd name="connsiteY1396" fmla="*/ 4000139 h 6858000"/>
              <a:gd name="connsiteX1397" fmla="*/ 55940 w 6096000"/>
              <a:gd name="connsiteY1397" fmla="*/ 3907441 h 6858000"/>
              <a:gd name="connsiteX1398" fmla="*/ 32193 w 6096000"/>
              <a:gd name="connsiteY1398" fmla="*/ 3883379 h 6858000"/>
              <a:gd name="connsiteX1399" fmla="*/ 32157 w 6096000"/>
              <a:gd name="connsiteY1399" fmla="*/ 3805801 h 6858000"/>
              <a:gd name="connsiteX1400" fmla="*/ 19976 w 6096000"/>
              <a:gd name="connsiteY1400" fmla="*/ 3754122 h 6858000"/>
              <a:gd name="connsiteX1401" fmla="*/ 28311 w 6096000"/>
              <a:gd name="connsiteY1401" fmla="*/ 3744383 h 6858000"/>
              <a:gd name="connsiteX1402" fmla="*/ 5439 w 6096000"/>
              <a:gd name="connsiteY1402" fmla="*/ 3668495 h 6858000"/>
              <a:gd name="connsiteX1403" fmla="*/ 14767 w 6096000"/>
              <a:gd name="connsiteY1403" fmla="*/ 3614251 h 6858000"/>
              <a:gd name="connsiteX1404" fmla="*/ 30267 w 6096000"/>
              <a:gd name="connsiteY1404" fmla="*/ 3707945 h 6858000"/>
              <a:gd name="connsiteX1405" fmla="*/ 67473 w 6096000"/>
              <a:gd name="connsiteY1405" fmla="*/ 3743944 h 6858000"/>
              <a:gd name="connsiteX1406" fmla="*/ 55501 w 6096000"/>
              <a:gd name="connsiteY1406" fmla="*/ 3679827 h 6858000"/>
              <a:gd name="connsiteX1407" fmla="*/ 84625 w 6096000"/>
              <a:gd name="connsiteY1407" fmla="*/ 3703247 h 6858000"/>
              <a:gd name="connsiteX1408" fmla="*/ 90371 w 6096000"/>
              <a:gd name="connsiteY1408" fmla="*/ 3745914 h 6858000"/>
              <a:gd name="connsiteX1409" fmla="*/ 79699 w 6096000"/>
              <a:gd name="connsiteY1409" fmla="*/ 3785743 h 6858000"/>
              <a:gd name="connsiteX1410" fmla="*/ 59136 w 6096000"/>
              <a:gd name="connsiteY1410" fmla="*/ 3753683 h 6858000"/>
              <a:gd name="connsiteX1411" fmla="*/ 69280 w 6096000"/>
              <a:gd name="connsiteY1411" fmla="*/ 3803254 h 6858000"/>
              <a:gd name="connsiteX1412" fmla="*/ 95239 w 6096000"/>
              <a:gd name="connsiteY1412" fmla="*/ 3819061 h 6858000"/>
              <a:gd name="connsiteX1413" fmla="*/ 106024 w 6096000"/>
              <a:gd name="connsiteY1413" fmla="*/ 3874008 h 6858000"/>
              <a:gd name="connsiteX1414" fmla="*/ 117554 w 6096000"/>
              <a:gd name="connsiteY1414" fmla="*/ 3848465 h 6858000"/>
              <a:gd name="connsiteX1415" fmla="*/ 148631 w 6096000"/>
              <a:gd name="connsiteY1415" fmla="*/ 3944251 h 6858000"/>
              <a:gd name="connsiteX1416" fmla="*/ 202175 w 6096000"/>
              <a:gd name="connsiteY1416" fmla="*/ 4024193 h 6858000"/>
              <a:gd name="connsiteX1417" fmla="*/ 200305 w 6096000"/>
              <a:gd name="connsiteY1417" fmla="*/ 4099177 h 6858000"/>
              <a:gd name="connsiteX1418" fmla="*/ 210731 w 6096000"/>
              <a:gd name="connsiteY1418" fmla="*/ 4073859 h 6858000"/>
              <a:gd name="connsiteX1419" fmla="*/ 248108 w 6096000"/>
              <a:gd name="connsiteY1419" fmla="*/ 4157798 h 6858000"/>
              <a:gd name="connsiteX1420" fmla="*/ 232409 w 6096000"/>
              <a:gd name="connsiteY1420" fmla="*/ 4148384 h 6858000"/>
              <a:gd name="connsiteX1421" fmla="*/ 231053 w 6096000"/>
              <a:gd name="connsiteY1421" fmla="*/ 4200080 h 6858000"/>
              <a:gd name="connsiteX1422" fmla="*/ 250912 w 6096000"/>
              <a:gd name="connsiteY1422" fmla="*/ 4223102 h 6858000"/>
              <a:gd name="connsiteX1423" fmla="*/ 260499 w 6096000"/>
              <a:gd name="connsiteY1423" fmla="*/ 4197038 h 6858000"/>
              <a:gd name="connsiteX1424" fmla="*/ 309905 w 6096000"/>
              <a:gd name="connsiteY1424" fmla="*/ 4298255 h 6858000"/>
              <a:gd name="connsiteX1425" fmla="*/ 324702 w 6096000"/>
              <a:gd name="connsiteY1425" fmla="*/ 4382910 h 6858000"/>
              <a:gd name="connsiteX1426" fmla="*/ 356611 w 6096000"/>
              <a:gd name="connsiteY1426" fmla="*/ 4407598 h 6858000"/>
              <a:gd name="connsiteX1427" fmla="*/ 323135 w 6096000"/>
              <a:gd name="connsiteY1427" fmla="*/ 4338241 h 6858000"/>
              <a:gd name="connsiteX1428" fmla="*/ 275217 w 6096000"/>
              <a:gd name="connsiteY1428" fmla="*/ 4213996 h 6858000"/>
              <a:gd name="connsiteX1429" fmla="*/ 292663 w 6096000"/>
              <a:gd name="connsiteY1429" fmla="*/ 4170256 h 6858000"/>
              <a:gd name="connsiteX1430" fmla="*/ 334094 w 6096000"/>
              <a:gd name="connsiteY1430" fmla="*/ 4303175 h 6858000"/>
              <a:gd name="connsiteX1431" fmla="*/ 361405 w 6096000"/>
              <a:gd name="connsiteY1431" fmla="*/ 4434391 h 6858000"/>
              <a:gd name="connsiteX1432" fmla="*/ 416974 w 6096000"/>
              <a:gd name="connsiteY1432" fmla="*/ 4553397 h 6858000"/>
              <a:gd name="connsiteX1433" fmla="*/ 399975 w 6096000"/>
              <a:gd name="connsiteY1433" fmla="*/ 4548842 h 6858000"/>
              <a:gd name="connsiteX1434" fmla="*/ 398071 w 6096000"/>
              <a:gd name="connsiteY1434" fmla="*/ 4596746 h 6858000"/>
              <a:gd name="connsiteX1435" fmla="*/ 419665 w 6096000"/>
              <a:gd name="connsiteY1435" fmla="*/ 4632726 h 6858000"/>
              <a:gd name="connsiteX1436" fmla="*/ 410286 w 6096000"/>
              <a:gd name="connsiteY1436" fmla="*/ 4566701 h 6858000"/>
              <a:gd name="connsiteX1437" fmla="*/ 448575 w 6096000"/>
              <a:gd name="connsiteY1437" fmla="*/ 4618088 h 6858000"/>
              <a:gd name="connsiteX1438" fmla="*/ 447792 w 6096000"/>
              <a:gd name="connsiteY1438" fmla="*/ 4650154 h 6858000"/>
              <a:gd name="connsiteX1439" fmla="*/ 464183 w 6096000"/>
              <a:gd name="connsiteY1439" fmla="*/ 4676410 h 6858000"/>
              <a:gd name="connsiteX1440" fmla="*/ 475782 w 6096000"/>
              <a:gd name="connsiteY1440" fmla="*/ 4646721 h 6858000"/>
              <a:gd name="connsiteX1441" fmla="*/ 493010 w 6096000"/>
              <a:gd name="connsiteY1441" fmla="*/ 4732028 h 6858000"/>
              <a:gd name="connsiteX1442" fmla="*/ 476391 w 6096000"/>
              <a:gd name="connsiteY1442" fmla="*/ 4733822 h 6858000"/>
              <a:gd name="connsiteX1443" fmla="*/ 488262 w 6096000"/>
              <a:gd name="connsiteY1443" fmla="*/ 4775005 h 6858000"/>
              <a:gd name="connsiteX1444" fmla="*/ 528471 w 6096000"/>
              <a:gd name="connsiteY1444" fmla="*/ 4792025 h 6858000"/>
              <a:gd name="connsiteX1445" fmla="*/ 581513 w 6096000"/>
              <a:gd name="connsiteY1445" fmla="*/ 4858296 h 6858000"/>
              <a:gd name="connsiteX1446" fmla="*/ 532240 w 6096000"/>
              <a:gd name="connsiteY1446" fmla="*/ 4727442 h 6858000"/>
              <a:gd name="connsiteX1447" fmla="*/ 475429 w 6096000"/>
              <a:gd name="connsiteY1447" fmla="*/ 4616953 h 6858000"/>
              <a:gd name="connsiteX1448" fmla="*/ 514846 w 6096000"/>
              <a:gd name="connsiteY1448" fmla="*/ 4673847 h 6858000"/>
              <a:gd name="connsiteX1449" fmla="*/ 509377 w 6096000"/>
              <a:gd name="connsiteY1449" fmla="*/ 4614597 h 6858000"/>
              <a:gd name="connsiteX1450" fmla="*/ 460349 w 6096000"/>
              <a:gd name="connsiteY1450" fmla="*/ 4578033 h 6858000"/>
              <a:gd name="connsiteX1451" fmla="*/ 489138 w 6096000"/>
              <a:gd name="connsiteY1451" fmla="*/ 4556075 h 6858000"/>
              <a:gd name="connsiteX1452" fmla="*/ 479088 w 6096000"/>
              <a:gd name="connsiteY1452" fmla="*/ 4537243 h 6858000"/>
              <a:gd name="connsiteX1453" fmla="*/ 473260 w 6096000"/>
              <a:gd name="connsiteY1453" fmla="*/ 4535681 h 6858000"/>
              <a:gd name="connsiteX1454" fmla="*/ 456330 w 6096000"/>
              <a:gd name="connsiteY1454" fmla="*/ 4526980 h 6858000"/>
              <a:gd name="connsiteX1455" fmla="*/ 453316 w 6096000"/>
              <a:gd name="connsiteY1455" fmla="*/ 4474116 h 6858000"/>
              <a:gd name="connsiteX1456" fmla="*/ 426290 w 6096000"/>
              <a:gd name="connsiteY1456" fmla="*/ 4456463 h 6858000"/>
              <a:gd name="connsiteX1457" fmla="*/ 407523 w 6096000"/>
              <a:gd name="connsiteY1457" fmla="*/ 4411870 h 6858000"/>
              <a:gd name="connsiteX1458" fmla="*/ 388043 w 6096000"/>
              <a:gd name="connsiteY1458" fmla="*/ 4315548 h 6858000"/>
              <a:gd name="connsiteX1459" fmla="*/ 365074 w 6096000"/>
              <a:gd name="connsiteY1459" fmla="*/ 4317723 h 6858000"/>
              <a:gd name="connsiteX1460" fmla="*/ 379509 w 6096000"/>
              <a:gd name="connsiteY1460" fmla="*/ 4409569 h 6858000"/>
              <a:gd name="connsiteX1461" fmla="*/ 373165 w 6096000"/>
              <a:gd name="connsiteY1461" fmla="*/ 4351646 h 6858000"/>
              <a:gd name="connsiteX1462" fmla="*/ 356591 w 6096000"/>
              <a:gd name="connsiteY1462" fmla="*/ 4343562 h 6858000"/>
              <a:gd name="connsiteX1463" fmla="*/ 340531 w 6096000"/>
              <a:gd name="connsiteY1463" fmla="*/ 4283035 h 6858000"/>
              <a:gd name="connsiteX1464" fmla="*/ 363260 w 6096000"/>
              <a:gd name="connsiteY1464" fmla="*/ 4237067 h 6858000"/>
              <a:gd name="connsiteX1465" fmla="*/ 360564 w 6096000"/>
              <a:gd name="connsiteY1465" fmla="*/ 4216042 h 6858000"/>
              <a:gd name="connsiteX1466" fmla="*/ 336747 w 6096000"/>
              <a:gd name="connsiteY1466" fmla="*/ 4225277 h 6858000"/>
              <a:gd name="connsiteX1467" fmla="*/ 309274 w 6096000"/>
              <a:gd name="connsiteY1467" fmla="*/ 4176267 h 6858000"/>
              <a:gd name="connsiteX1468" fmla="*/ 321425 w 6096000"/>
              <a:gd name="connsiteY1468" fmla="*/ 4171716 h 6858000"/>
              <a:gd name="connsiteX1469" fmla="*/ 296048 w 6096000"/>
              <a:gd name="connsiteY1469" fmla="*/ 4048825 h 6858000"/>
              <a:gd name="connsiteX1470" fmla="*/ 267693 w 6096000"/>
              <a:gd name="connsiteY1470" fmla="*/ 3950646 h 6858000"/>
              <a:gd name="connsiteX1471" fmla="*/ 238776 w 6096000"/>
              <a:gd name="connsiteY1471" fmla="*/ 3864288 h 6858000"/>
              <a:gd name="connsiteX1472" fmla="*/ 232640 w 6096000"/>
              <a:gd name="connsiteY1472" fmla="*/ 3793926 h 6858000"/>
              <a:gd name="connsiteX1473" fmla="*/ 257129 w 6096000"/>
              <a:gd name="connsiteY1473" fmla="*/ 3766650 h 6858000"/>
              <a:gd name="connsiteX1474" fmla="*/ 291698 w 6096000"/>
              <a:gd name="connsiteY1474" fmla="*/ 3814436 h 6858000"/>
              <a:gd name="connsiteX1475" fmla="*/ 271736 w 6096000"/>
              <a:gd name="connsiteY1475" fmla="*/ 3848133 h 6858000"/>
              <a:gd name="connsiteX1476" fmla="*/ 279110 w 6096000"/>
              <a:gd name="connsiteY1476" fmla="*/ 3939128 h 6858000"/>
              <a:gd name="connsiteX1477" fmla="*/ 307180 w 6096000"/>
              <a:gd name="connsiteY1477" fmla="*/ 3894590 h 6858000"/>
              <a:gd name="connsiteX1478" fmla="*/ 334419 w 6096000"/>
              <a:gd name="connsiteY1478" fmla="*/ 3950304 h 6858000"/>
              <a:gd name="connsiteX1479" fmla="*/ 372225 w 6096000"/>
              <a:gd name="connsiteY1479" fmla="*/ 4081211 h 6858000"/>
              <a:gd name="connsiteX1480" fmla="*/ 365459 w 6096000"/>
              <a:gd name="connsiteY1480" fmla="*/ 3997665 h 6858000"/>
              <a:gd name="connsiteX1481" fmla="*/ 388206 w 6096000"/>
              <a:gd name="connsiteY1481" fmla="*/ 4044886 h 6858000"/>
              <a:gd name="connsiteX1482" fmla="*/ 386532 w 6096000"/>
              <a:gd name="connsiteY1482" fmla="*/ 4035589 h 6858000"/>
              <a:gd name="connsiteX1483" fmla="*/ 416832 w 6096000"/>
              <a:gd name="connsiteY1483" fmla="*/ 3887531 h 6858000"/>
              <a:gd name="connsiteX1484" fmla="*/ 445039 w 6096000"/>
              <a:gd name="connsiteY1484" fmla="*/ 3813356 h 6858000"/>
              <a:gd name="connsiteX1485" fmla="*/ 424448 w 6096000"/>
              <a:gd name="connsiteY1485" fmla="*/ 3695913 h 6858000"/>
              <a:gd name="connsiteX1486" fmla="*/ 417076 w 6096000"/>
              <a:gd name="connsiteY1486" fmla="*/ 3684568 h 6858000"/>
              <a:gd name="connsiteX1487" fmla="*/ 368286 w 6096000"/>
              <a:gd name="connsiteY1487" fmla="*/ 3612147 h 6858000"/>
              <a:gd name="connsiteX1488" fmla="*/ 334291 w 6096000"/>
              <a:gd name="connsiteY1488" fmla="*/ 3544732 h 6858000"/>
              <a:gd name="connsiteX1489" fmla="*/ 301881 w 6096000"/>
              <a:gd name="connsiteY1489" fmla="*/ 3506375 h 6858000"/>
              <a:gd name="connsiteX1490" fmla="*/ 334309 w 6096000"/>
              <a:gd name="connsiteY1490" fmla="*/ 3449469 h 6858000"/>
              <a:gd name="connsiteX1491" fmla="*/ 346498 w 6096000"/>
              <a:gd name="connsiteY1491" fmla="*/ 3413691 h 6858000"/>
              <a:gd name="connsiteX1492" fmla="*/ 372488 w 6096000"/>
              <a:gd name="connsiteY1492" fmla="*/ 3376926 h 6858000"/>
              <a:gd name="connsiteX1493" fmla="*/ 397276 w 6096000"/>
              <a:gd name="connsiteY1493" fmla="*/ 3367951 h 6858000"/>
              <a:gd name="connsiteX1494" fmla="*/ 419300 w 6096000"/>
              <a:gd name="connsiteY1494" fmla="*/ 3342097 h 6858000"/>
              <a:gd name="connsiteX1495" fmla="*/ 394447 w 6096000"/>
              <a:gd name="connsiteY1495" fmla="*/ 3188111 h 6858000"/>
              <a:gd name="connsiteX1496" fmla="*/ 385210 w 6096000"/>
              <a:gd name="connsiteY1496" fmla="*/ 3084642 h 6858000"/>
              <a:gd name="connsiteX1497" fmla="*/ 373556 w 6096000"/>
              <a:gd name="connsiteY1497" fmla="*/ 2943564 h 6858000"/>
              <a:gd name="connsiteX1498" fmla="*/ 361115 w 6096000"/>
              <a:gd name="connsiteY1498" fmla="*/ 2892856 h 6858000"/>
              <a:gd name="connsiteX1499" fmla="*/ 343808 w 6096000"/>
              <a:gd name="connsiteY1499" fmla="*/ 2710701 h 6858000"/>
              <a:gd name="connsiteX1500" fmla="*/ 404337 w 6096000"/>
              <a:gd name="connsiteY1500" fmla="*/ 2647557 h 6858000"/>
              <a:gd name="connsiteX1501" fmla="*/ 412682 w 6096000"/>
              <a:gd name="connsiteY1501" fmla="*/ 2647945 h 6858000"/>
              <a:gd name="connsiteX1502" fmla="*/ 435810 w 6096000"/>
              <a:gd name="connsiteY1502" fmla="*/ 2643232 h 6858000"/>
              <a:gd name="connsiteX1503" fmla="*/ 435645 w 6096000"/>
              <a:gd name="connsiteY1503" fmla="*/ 2674500 h 6858000"/>
              <a:gd name="connsiteX1504" fmla="*/ 431208 w 6096000"/>
              <a:gd name="connsiteY1504" fmla="*/ 2677896 h 6858000"/>
              <a:gd name="connsiteX1505" fmla="*/ 387901 w 6096000"/>
              <a:gd name="connsiteY1505" fmla="*/ 2757915 h 6858000"/>
              <a:gd name="connsiteX1506" fmla="*/ 398290 w 6096000"/>
              <a:gd name="connsiteY1506" fmla="*/ 2792975 h 6858000"/>
              <a:gd name="connsiteX1507" fmla="*/ 438966 w 6096000"/>
              <a:gd name="connsiteY1507" fmla="*/ 2825738 h 6858000"/>
              <a:gd name="connsiteX1508" fmla="*/ 464375 w 6096000"/>
              <a:gd name="connsiteY1508" fmla="*/ 2787255 h 6858000"/>
              <a:gd name="connsiteX1509" fmla="*/ 489303 w 6096000"/>
              <a:gd name="connsiteY1509" fmla="*/ 2602904 h 6858000"/>
              <a:gd name="connsiteX1510" fmla="*/ 500704 w 6096000"/>
              <a:gd name="connsiteY1510" fmla="*/ 2577847 h 6858000"/>
              <a:gd name="connsiteX1511" fmla="*/ 525043 w 6096000"/>
              <a:gd name="connsiteY1511" fmla="*/ 2457868 h 6858000"/>
              <a:gd name="connsiteX1512" fmla="*/ 511467 w 6096000"/>
              <a:gd name="connsiteY1512" fmla="*/ 2380307 h 6858000"/>
              <a:gd name="connsiteX1513" fmla="*/ 505146 w 6096000"/>
              <a:gd name="connsiteY1513" fmla="*/ 2248467 h 6858000"/>
              <a:gd name="connsiteX1514" fmla="*/ 554323 w 6096000"/>
              <a:gd name="connsiteY1514" fmla="*/ 2189283 h 6858000"/>
              <a:gd name="connsiteX1515" fmla="*/ 589841 w 6096000"/>
              <a:gd name="connsiteY1515" fmla="*/ 2173292 h 6858000"/>
              <a:gd name="connsiteX1516" fmla="*/ 604974 w 6096000"/>
              <a:gd name="connsiteY1516" fmla="*/ 2194526 h 6858000"/>
              <a:gd name="connsiteX1517" fmla="*/ 637350 w 6096000"/>
              <a:gd name="connsiteY1517" fmla="*/ 2234957 h 6858000"/>
              <a:gd name="connsiteX1518" fmla="*/ 670015 w 6096000"/>
              <a:gd name="connsiteY1518" fmla="*/ 2221845 h 6858000"/>
              <a:gd name="connsiteX1519" fmla="*/ 670695 w 6096000"/>
              <a:gd name="connsiteY1519" fmla="*/ 2195999 h 6858000"/>
              <a:gd name="connsiteX1520" fmla="*/ 690977 w 6096000"/>
              <a:gd name="connsiteY1520" fmla="*/ 2164992 h 6858000"/>
              <a:gd name="connsiteX1521" fmla="*/ 721043 w 6096000"/>
              <a:gd name="connsiteY1521" fmla="*/ 2132442 h 6858000"/>
              <a:gd name="connsiteX1522" fmla="*/ 709961 w 6096000"/>
              <a:gd name="connsiteY1522" fmla="*/ 2080538 h 6858000"/>
              <a:gd name="connsiteX1523" fmla="*/ 713892 w 6096000"/>
              <a:gd name="connsiteY1523" fmla="*/ 1962898 h 6858000"/>
              <a:gd name="connsiteX1524" fmla="*/ 770532 w 6096000"/>
              <a:gd name="connsiteY1524" fmla="*/ 1945799 h 6858000"/>
              <a:gd name="connsiteX1525" fmla="*/ 819160 w 6096000"/>
              <a:gd name="connsiteY1525" fmla="*/ 1991626 h 6858000"/>
              <a:gd name="connsiteX1526" fmla="*/ 862929 w 6096000"/>
              <a:gd name="connsiteY1526" fmla="*/ 1985653 h 6858000"/>
              <a:gd name="connsiteX1527" fmla="*/ 880051 w 6096000"/>
              <a:gd name="connsiteY1527" fmla="*/ 1968377 h 6858000"/>
              <a:gd name="connsiteX1528" fmla="*/ 887911 w 6096000"/>
              <a:gd name="connsiteY1528" fmla="*/ 1950701 h 6858000"/>
              <a:gd name="connsiteX1529" fmla="*/ 887325 w 6096000"/>
              <a:gd name="connsiteY1529" fmla="*/ 1927638 h 6858000"/>
              <a:gd name="connsiteX1530" fmla="*/ 880697 w 6096000"/>
              <a:gd name="connsiteY1530" fmla="*/ 1835801 h 6858000"/>
              <a:gd name="connsiteX1531" fmla="*/ 827146 w 6096000"/>
              <a:gd name="connsiteY1531" fmla="*/ 1734515 h 6858000"/>
              <a:gd name="connsiteX1532" fmla="*/ 808864 w 6096000"/>
              <a:gd name="connsiteY1532" fmla="*/ 1719204 h 6858000"/>
              <a:gd name="connsiteX1533" fmla="*/ 832159 w 6096000"/>
              <a:gd name="connsiteY1533" fmla="*/ 1632262 h 6858000"/>
              <a:gd name="connsiteX1534" fmla="*/ 850921 w 6096000"/>
              <a:gd name="connsiteY1534" fmla="*/ 1626357 h 6858000"/>
              <a:gd name="connsiteX1535" fmla="*/ 855579 w 6096000"/>
              <a:gd name="connsiteY1535" fmla="*/ 1632290 h 6858000"/>
              <a:gd name="connsiteX1536" fmla="*/ 873363 w 6096000"/>
              <a:gd name="connsiteY1536" fmla="*/ 1575628 h 6858000"/>
              <a:gd name="connsiteX1537" fmla="*/ 862791 w 6096000"/>
              <a:gd name="connsiteY1537" fmla="*/ 1558739 h 6858000"/>
              <a:gd name="connsiteX1538" fmla="*/ 864391 w 6096000"/>
              <a:gd name="connsiteY1538" fmla="*/ 1521685 h 6858000"/>
              <a:gd name="connsiteX1539" fmla="*/ 887560 w 6096000"/>
              <a:gd name="connsiteY1539" fmla="*/ 1514878 h 6858000"/>
              <a:gd name="connsiteX1540" fmla="*/ 894360 w 6096000"/>
              <a:gd name="connsiteY1540" fmla="*/ 1516700 h 6858000"/>
              <a:gd name="connsiteX1541" fmla="*/ 928600 w 6096000"/>
              <a:gd name="connsiteY1541" fmla="*/ 1431650 h 6858000"/>
              <a:gd name="connsiteX1542" fmla="*/ 946260 w 6096000"/>
              <a:gd name="connsiteY1542" fmla="*/ 1425970 h 6858000"/>
              <a:gd name="connsiteX1543" fmla="*/ 981004 w 6096000"/>
              <a:gd name="connsiteY1543" fmla="*/ 1354590 h 6858000"/>
              <a:gd name="connsiteX1544" fmla="*/ 972532 w 6096000"/>
              <a:gd name="connsiteY1544" fmla="*/ 1343469 h 6858000"/>
              <a:gd name="connsiteX1545" fmla="*/ 952693 w 6096000"/>
              <a:gd name="connsiteY1545" fmla="*/ 1355333 h 6858000"/>
              <a:gd name="connsiteX1546" fmla="*/ 960329 w 6096000"/>
              <a:gd name="connsiteY1546" fmla="*/ 1336556 h 6858000"/>
              <a:gd name="connsiteX1547" fmla="*/ 951100 w 6096000"/>
              <a:gd name="connsiteY1547" fmla="*/ 1334083 h 6858000"/>
              <a:gd name="connsiteX1548" fmla="*/ 919740 w 6096000"/>
              <a:gd name="connsiteY1548" fmla="*/ 1284033 h 6858000"/>
              <a:gd name="connsiteX1549" fmla="*/ 903696 w 6096000"/>
              <a:gd name="connsiteY1549" fmla="*/ 1266199 h 6858000"/>
              <a:gd name="connsiteX1550" fmla="*/ 941212 w 6096000"/>
              <a:gd name="connsiteY1550" fmla="*/ 1233043 h 6858000"/>
              <a:gd name="connsiteX1551" fmla="*/ 1004911 w 6096000"/>
              <a:gd name="connsiteY1551" fmla="*/ 1216794 h 6858000"/>
              <a:gd name="connsiteX1552" fmla="*/ 1022479 w 6096000"/>
              <a:gd name="connsiteY1552" fmla="*/ 1180375 h 6858000"/>
              <a:gd name="connsiteX1553" fmla="*/ 1014829 w 6096000"/>
              <a:gd name="connsiteY1553" fmla="*/ 1185614 h 6858000"/>
              <a:gd name="connsiteX1554" fmla="*/ 1020771 w 6096000"/>
              <a:gd name="connsiteY1554" fmla="*/ 1173150 h 6858000"/>
              <a:gd name="connsiteX1555" fmla="*/ 1028018 w 6096000"/>
              <a:gd name="connsiteY1555" fmla="*/ 1126678 h 6858000"/>
              <a:gd name="connsiteX1556" fmla="*/ 1045071 w 6096000"/>
              <a:gd name="connsiteY1556" fmla="*/ 1113547 h 6858000"/>
              <a:gd name="connsiteX1557" fmla="*/ 1050595 w 6096000"/>
              <a:gd name="connsiteY1557" fmla="*/ 1125959 h 6858000"/>
              <a:gd name="connsiteX1558" fmla="*/ 1051228 w 6096000"/>
              <a:gd name="connsiteY1558" fmla="*/ 1139143 h 6858000"/>
              <a:gd name="connsiteX1559" fmla="*/ 1072297 w 6096000"/>
              <a:gd name="connsiteY1559" fmla="*/ 1126569 h 6858000"/>
              <a:gd name="connsiteX1560" fmla="*/ 1070156 w 6096000"/>
              <a:gd name="connsiteY1560" fmla="*/ 1101527 h 6858000"/>
              <a:gd name="connsiteX1561" fmla="*/ 1158123 w 6096000"/>
              <a:gd name="connsiteY1561" fmla="*/ 998597 h 6858000"/>
              <a:gd name="connsiteX1562" fmla="*/ 1179035 w 6096000"/>
              <a:gd name="connsiteY1562" fmla="*/ 1009926 h 6858000"/>
              <a:gd name="connsiteX1563" fmla="*/ 1188950 w 6096000"/>
              <a:gd name="connsiteY1563" fmla="*/ 1007897 h 6858000"/>
              <a:gd name="connsiteX1564" fmla="*/ 1214269 w 6096000"/>
              <a:gd name="connsiteY1564" fmla="*/ 989173 h 6858000"/>
              <a:gd name="connsiteX1565" fmla="*/ 1212726 w 6096000"/>
              <a:gd name="connsiteY1565" fmla="*/ 979390 h 6858000"/>
              <a:gd name="connsiteX1566" fmla="*/ 1186481 w 6096000"/>
              <a:gd name="connsiteY1566" fmla="*/ 958822 h 6858000"/>
              <a:gd name="connsiteX1567" fmla="*/ 1059910 w 6096000"/>
              <a:gd name="connsiteY1567" fmla="*/ 1029024 h 6858000"/>
              <a:gd name="connsiteX1568" fmla="*/ 975838 w 6096000"/>
              <a:gd name="connsiteY1568" fmla="*/ 1125190 h 6858000"/>
              <a:gd name="connsiteX1569" fmla="*/ 906492 w 6096000"/>
              <a:gd name="connsiteY1569" fmla="*/ 1230507 h 6858000"/>
              <a:gd name="connsiteX1570" fmla="*/ 851878 w 6096000"/>
              <a:gd name="connsiteY1570" fmla="*/ 1286672 h 6858000"/>
              <a:gd name="connsiteX1571" fmla="*/ 886030 w 6096000"/>
              <a:gd name="connsiteY1571" fmla="*/ 1250533 h 6858000"/>
              <a:gd name="connsiteX1572" fmla="*/ 811429 w 6096000"/>
              <a:gd name="connsiteY1572" fmla="*/ 1334660 h 6858000"/>
              <a:gd name="connsiteX1573" fmla="*/ 815156 w 6096000"/>
              <a:gd name="connsiteY1573" fmla="*/ 1359606 h 6858000"/>
              <a:gd name="connsiteX1574" fmla="*/ 723311 w 6096000"/>
              <a:gd name="connsiteY1574" fmla="*/ 1482841 h 6858000"/>
              <a:gd name="connsiteX1575" fmla="*/ 638819 w 6096000"/>
              <a:gd name="connsiteY1575" fmla="*/ 1603883 h 6858000"/>
              <a:gd name="connsiteX1576" fmla="*/ 663803 w 6096000"/>
              <a:gd name="connsiteY1576" fmla="*/ 1539779 h 6858000"/>
              <a:gd name="connsiteX1577" fmla="*/ 593862 w 6096000"/>
              <a:gd name="connsiteY1577" fmla="*/ 1629839 h 6858000"/>
              <a:gd name="connsiteX1578" fmla="*/ 539970 w 6096000"/>
              <a:gd name="connsiteY1578" fmla="*/ 1759080 h 6858000"/>
              <a:gd name="connsiteX1579" fmla="*/ 384583 w 6096000"/>
              <a:gd name="connsiteY1579" fmla="*/ 1996998 h 6858000"/>
              <a:gd name="connsiteX1580" fmla="*/ 337330 w 6096000"/>
              <a:gd name="connsiteY1580" fmla="*/ 2101467 h 6858000"/>
              <a:gd name="connsiteX1581" fmla="*/ 365883 w 6096000"/>
              <a:gd name="connsiteY1581" fmla="*/ 2086212 h 6858000"/>
              <a:gd name="connsiteX1582" fmla="*/ 319924 w 6096000"/>
              <a:gd name="connsiteY1582" fmla="*/ 2164479 h 6858000"/>
              <a:gd name="connsiteX1583" fmla="*/ 355481 w 6096000"/>
              <a:gd name="connsiteY1583" fmla="*/ 2226064 h 6858000"/>
              <a:gd name="connsiteX1584" fmla="*/ 367369 w 6096000"/>
              <a:gd name="connsiteY1584" fmla="*/ 2317749 h 6858000"/>
              <a:gd name="connsiteX1585" fmla="*/ 394742 w 6096000"/>
              <a:gd name="connsiteY1585" fmla="*/ 2343825 h 6858000"/>
              <a:gd name="connsiteX1586" fmla="*/ 394912 w 6096000"/>
              <a:gd name="connsiteY1586" fmla="*/ 2362612 h 6858000"/>
              <a:gd name="connsiteX1587" fmla="*/ 317919 w 6096000"/>
              <a:gd name="connsiteY1587" fmla="*/ 2377902 h 6858000"/>
              <a:gd name="connsiteX1588" fmla="*/ 289848 w 6096000"/>
              <a:gd name="connsiteY1588" fmla="*/ 2422438 h 6858000"/>
              <a:gd name="connsiteX1589" fmla="*/ 314081 w 6096000"/>
              <a:gd name="connsiteY1589" fmla="*/ 2483593 h 6858000"/>
              <a:gd name="connsiteX1590" fmla="*/ 258908 w 6096000"/>
              <a:gd name="connsiteY1590" fmla="*/ 2535964 h 6858000"/>
              <a:gd name="connsiteX1591" fmla="*/ 243858 w 6096000"/>
              <a:gd name="connsiteY1591" fmla="*/ 2553276 h 6858000"/>
              <a:gd name="connsiteX1592" fmla="*/ 226044 w 6096000"/>
              <a:gd name="connsiteY1592" fmla="*/ 2524556 h 6858000"/>
              <a:gd name="connsiteX1593" fmla="*/ 248357 w 6096000"/>
              <a:gd name="connsiteY1593" fmla="*/ 2394662 h 6858000"/>
              <a:gd name="connsiteX1594" fmla="*/ 281905 w 6096000"/>
              <a:gd name="connsiteY1594" fmla="*/ 2213118 h 6858000"/>
              <a:gd name="connsiteX1595" fmla="*/ 196757 w 6096000"/>
              <a:gd name="connsiteY1595" fmla="*/ 2286089 h 6858000"/>
              <a:gd name="connsiteX1596" fmla="*/ 178766 w 6096000"/>
              <a:gd name="connsiteY1596" fmla="*/ 2217238 h 6858000"/>
              <a:gd name="connsiteX1597" fmla="*/ 183326 w 6096000"/>
              <a:gd name="connsiteY1597" fmla="*/ 2033132 h 6858000"/>
              <a:gd name="connsiteX1598" fmla="*/ 241949 w 6096000"/>
              <a:gd name="connsiteY1598" fmla="*/ 1956176 h 6858000"/>
              <a:gd name="connsiteX1599" fmla="*/ 226499 w 6096000"/>
              <a:gd name="connsiteY1599" fmla="*/ 1982750 h 6858000"/>
              <a:gd name="connsiteX1600" fmla="*/ 249225 w 6096000"/>
              <a:gd name="connsiteY1600" fmla="*/ 1965934 h 6858000"/>
              <a:gd name="connsiteX1601" fmla="*/ 255095 w 6096000"/>
              <a:gd name="connsiteY1601" fmla="*/ 1907119 h 6858000"/>
              <a:gd name="connsiteX1602" fmla="*/ 230799 w 6096000"/>
              <a:gd name="connsiteY1602" fmla="*/ 1908419 h 6858000"/>
              <a:gd name="connsiteX1603" fmla="*/ 252443 w 6096000"/>
              <a:gd name="connsiteY1603" fmla="*/ 1876215 h 6858000"/>
              <a:gd name="connsiteX1604" fmla="*/ 345484 w 6096000"/>
              <a:gd name="connsiteY1604" fmla="*/ 1674691 h 6858000"/>
              <a:gd name="connsiteX1605" fmla="*/ 487124 w 6096000"/>
              <a:gd name="connsiteY1605" fmla="*/ 1462764 h 6858000"/>
              <a:gd name="connsiteX1606" fmla="*/ 487631 w 6096000"/>
              <a:gd name="connsiteY1606" fmla="*/ 1447282 h 6858000"/>
              <a:gd name="connsiteX1607" fmla="*/ 361133 w 6096000"/>
              <a:gd name="connsiteY1607" fmla="*/ 1563835 h 6858000"/>
              <a:gd name="connsiteX1608" fmla="*/ 367373 w 6096000"/>
              <a:gd name="connsiteY1608" fmla="*/ 1519176 h 6858000"/>
              <a:gd name="connsiteX1609" fmla="*/ 566671 w 6096000"/>
              <a:gd name="connsiteY1609" fmla="*/ 1251378 h 6858000"/>
              <a:gd name="connsiteX1610" fmla="*/ 561598 w 6096000"/>
              <a:gd name="connsiteY1610" fmla="*/ 1241169 h 6858000"/>
              <a:gd name="connsiteX1611" fmla="*/ 462329 w 6096000"/>
              <a:gd name="connsiteY1611" fmla="*/ 1341592 h 6858000"/>
              <a:gd name="connsiteX1612" fmla="*/ 485683 w 6096000"/>
              <a:gd name="connsiteY1612" fmla="*/ 1287462 h 6858000"/>
              <a:gd name="connsiteX1613" fmla="*/ 513120 w 6096000"/>
              <a:gd name="connsiteY1613" fmla="*/ 1258894 h 6858000"/>
              <a:gd name="connsiteX1614" fmla="*/ 536363 w 6096000"/>
              <a:gd name="connsiteY1614" fmla="*/ 1269286 h 6858000"/>
              <a:gd name="connsiteX1615" fmla="*/ 624930 w 6096000"/>
              <a:gd name="connsiteY1615" fmla="*/ 1181613 h 6858000"/>
              <a:gd name="connsiteX1616" fmla="*/ 634431 w 6096000"/>
              <a:gd name="connsiteY1616" fmla="*/ 1146156 h 6858000"/>
              <a:gd name="connsiteX1617" fmla="*/ 609485 w 6096000"/>
              <a:gd name="connsiteY1617" fmla="*/ 1149883 h 6858000"/>
              <a:gd name="connsiteX1618" fmla="*/ 661952 w 6096000"/>
              <a:gd name="connsiteY1618" fmla="*/ 1126981 h 6858000"/>
              <a:gd name="connsiteX1619" fmla="*/ 661548 w 6096000"/>
              <a:gd name="connsiteY1619" fmla="*/ 1085747 h 6858000"/>
              <a:gd name="connsiteX1620" fmla="*/ 706735 w 6096000"/>
              <a:gd name="connsiteY1620" fmla="*/ 1068701 h 6858000"/>
              <a:gd name="connsiteX1621" fmla="*/ 703388 w 6096000"/>
              <a:gd name="connsiteY1621" fmla="*/ 1050105 h 6858000"/>
              <a:gd name="connsiteX1622" fmla="*/ 737061 w 6096000"/>
              <a:gd name="connsiteY1622" fmla="*/ 1035181 h 6858000"/>
              <a:gd name="connsiteX1623" fmla="*/ 745504 w 6096000"/>
              <a:gd name="connsiteY1623" fmla="*/ 990069 h 6858000"/>
              <a:gd name="connsiteX1624" fmla="*/ 701509 w 6096000"/>
              <a:gd name="connsiteY1624" fmla="*/ 1024093 h 6858000"/>
              <a:gd name="connsiteX1625" fmla="*/ 758238 w 6096000"/>
              <a:gd name="connsiteY1625" fmla="*/ 987235 h 6858000"/>
              <a:gd name="connsiteX1626" fmla="*/ 862581 w 6096000"/>
              <a:gd name="connsiteY1626" fmla="*/ 897021 h 6858000"/>
              <a:gd name="connsiteX1627" fmla="*/ 850075 w 6096000"/>
              <a:gd name="connsiteY1627" fmla="*/ 871805 h 6858000"/>
              <a:gd name="connsiteX1628" fmla="*/ 786544 w 6096000"/>
              <a:gd name="connsiteY1628" fmla="*/ 935993 h 6858000"/>
              <a:gd name="connsiteX1629" fmla="*/ 753820 w 6096000"/>
              <a:gd name="connsiteY1629" fmla="*/ 916293 h 6858000"/>
              <a:gd name="connsiteX1630" fmla="*/ 783391 w 6096000"/>
              <a:gd name="connsiteY1630" fmla="*/ 891419 h 6858000"/>
              <a:gd name="connsiteX1631" fmla="*/ 795494 w 6096000"/>
              <a:gd name="connsiteY1631" fmla="*/ 846248 h 6858000"/>
              <a:gd name="connsiteX1632" fmla="*/ 890998 w 6096000"/>
              <a:gd name="connsiteY1632" fmla="*/ 752105 h 6858000"/>
              <a:gd name="connsiteX1633" fmla="*/ 856553 w 6096000"/>
              <a:gd name="connsiteY1633" fmla="*/ 791289 h 6858000"/>
              <a:gd name="connsiteX1634" fmla="*/ 850238 w 6096000"/>
              <a:gd name="connsiteY1634" fmla="*/ 789597 h 6858000"/>
              <a:gd name="connsiteX1635" fmla="*/ 839057 w 6096000"/>
              <a:gd name="connsiteY1635" fmla="*/ 794410 h 6858000"/>
              <a:gd name="connsiteX1636" fmla="*/ 897115 w 6096000"/>
              <a:gd name="connsiteY1636" fmla="*/ 729276 h 6858000"/>
              <a:gd name="connsiteX1637" fmla="*/ 874254 w 6096000"/>
              <a:gd name="connsiteY1637" fmla="*/ 696081 h 6858000"/>
              <a:gd name="connsiteX1638" fmla="*/ 919532 w 6096000"/>
              <a:gd name="connsiteY1638" fmla="*/ 672813 h 6858000"/>
              <a:gd name="connsiteX1639" fmla="*/ 925347 w 6096000"/>
              <a:gd name="connsiteY1639" fmla="*/ 631683 h 6858000"/>
              <a:gd name="connsiteX1640" fmla="*/ 952921 w 6096000"/>
              <a:gd name="connsiteY1640" fmla="*/ 623975 h 6858000"/>
              <a:gd name="connsiteX1641" fmla="*/ 957271 w 6096000"/>
              <a:gd name="connsiteY1641" fmla="*/ 590261 h 6858000"/>
              <a:gd name="connsiteX1642" fmla="*/ 1053165 w 6096000"/>
              <a:gd name="connsiteY1642" fmla="*/ 494660 h 6858000"/>
              <a:gd name="connsiteX1643" fmla="*/ 1009518 w 6096000"/>
              <a:gd name="connsiteY1643" fmla="*/ 507953 h 6858000"/>
              <a:gd name="connsiteX1644" fmla="*/ 1053923 w 6096000"/>
              <a:gd name="connsiteY1644" fmla="*/ 456861 h 6858000"/>
              <a:gd name="connsiteX1645" fmla="*/ 1071408 w 6096000"/>
              <a:gd name="connsiteY1645" fmla="*/ 461546 h 6858000"/>
              <a:gd name="connsiteX1646" fmla="*/ 1127679 w 6096000"/>
              <a:gd name="connsiteY1646" fmla="*/ 401139 h 6858000"/>
              <a:gd name="connsiteX1647" fmla="*/ 1193820 w 6096000"/>
              <a:gd name="connsiteY1647" fmla="*/ 348583 h 6858000"/>
              <a:gd name="connsiteX1648" fmla="*/ 1321244 w 6096000"/>
              <a:gd name="connsiteY1648" fmla="*/ 242169 h 6858000"/>
              <a:gd name="connsiteX1649" fmla="*/ 1318857 w 6096000"/>
              <a:gd name="connsiteY1649" fmla="*/ 260791 h 6858000"/>
              <a:gd name="connsiteX1650" fmla="*/ 1370224 w 6096000"/>
              <a:gd name="connsiteY1650" fmla="*/ 238114 h 6858000"/>
              <a:gd name="connsiteX1651" fmla="*/ 1431396 w 6096000"/>
              <a:gd name="connsiteY1651" fmla="*/ 169129 h 6858000"/>
              <a:gd name="connsiteX1652" fmla="*/ 1536056 w 6096000"/>
              <a:gd name="connsiteY1652" fmla="*/ 110755 h 6858000"/>
              <a:gd name="connsiteX1653" fmla="*/ 1375000 w 6096000"/>
              <a:gd name="connsiteY1653" fmla="*/ 171718 h 6858000"/>
              <a:gd name="connsiteX1654" fmla="*/ 1432113 w 6096000"/>
              <a:gd name="connsiteY1654" fmla="*/ 112057 h 6858000"/>
              <a:gd name="connsiteX1655" fmla="*/ 1481136 w 6096000"/>
              <a:gd name="connsiteY1655" fmla="*/ 98122 h 6858000"/>
              <a:gd name="connsiteX1656" fmla="*/ 1488034 w 6096000"/>
              <a:gd name="connsiteY1656" fmla="*/ 72380 h 6858000"/>
              <a:gd name="connsiteX1657" fmla="*/ 1436008 w 6096000"/>
              <a:gd name="connsiteY1657" fmla="*/ 105292 h 6858000"/>
              <a:gd name="connsiteX1658" fmla="*/ 1402259 w 6096000"/>
              <a:gd name="connsiteY1658" fmla="*/ 103017 h 6858000"/>
              <a:gd name="connsiteX1659" fmla="*/ 1490370 w 6096000"/>
              <a:gd name="connsiteY1659" fmla="*/ 42292 h 6858000"/>
              <a:gd name="connsiteX1660" fmla="*/ 1606356 w 6096000"/>
              <a:gd name="connsiteY1660" fmla="*/ 21311 h 6858000"/>
              <a:gd name="connsiteX1661" fmla="*/ 1589113 w 6096000"/>
              <a:gd name="connsiteY1661" fmla="*/ 2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</a:cxnLst>
            <a:rect l="l" t="t" r="r" b="b"/>
            <a:pathLst>
              <a:path w="6096000" h="6858000">
                <a:moveTo>
                  <a:pt x="3325033" y="6856598"/>
                </a:moveTo>
                <a:lnTo>
                  <a:pt x="3334389" y="6858000"/>
                </a:lnTo>
                <a:lnTo>
                  <a:pt x="3315237" y="6858000"/>
                </a:lnTo>
                <a:close/>
                <a:moveTo>
                  <a:pt x="2942618" y="6856440"/>
                </a:moveTo>
                <a:lnTo>
                  <a:pt x="2941131" y="6858000"/>
                </a:lnTo>
                <a:lnTo>
                  <a:pt x="2933114" y="6858000"/>
                </a:lnTo>
                <a:close/>
                <a:moveTo>
                  <a:pt x="5373858" y="6854045"/>
                </a:moveTo>
                <a:lnTo>
                  <a:pt x="5367704" y="6858000"/>
                </a:lnTo>
                <a:lnTo>
                  <a:pt x="5352717" y="6858000"/>
                </a:lnTo>
                <a:close/>
                <a:moveTo>
                  <a:pt x="2452476" y="6830265"/>
                </a:moveTo>
                <a:cubicBezTo>
                  <a:pt x="2473864" y="6842242"/>
                  <a:pt x="2470716" y="6848525"/>
                  <a:pt x="2481045" y="6853147"/>
                </a:cubicBezTo>
                <a:cubicBezTo>
                  <a:pt x="2484487" y="6854687"/>
                  <a:pt x="2489428" y="6856043"/>
                  <a:pt x="2497273" y="6857365"/>
                </a:cubicBezTo>
                <a:cubicBezTo>
                  <a:pt x="2485625" y="6846435"/>
                  <a:pt x="2509009" y="6848536"/>
                  <a:pt x="2489008" y="6833807"/>
                </a:cubicBezTo>
                <a:cubicBezTo>
                  <a:pt x="2477195" y="6830172"/>
                  <a:pt x="2464767" y="6828967"/>
                  <a:pt x="2452476" y="6830265"/>
                </a:cubicBezTo>
                <a:close/>
                <a:moveTo>
                  <a:pt x="5449267" y="6823241"/>
                </a:moveTo>
                <a:cubicBezTo>
                  <a:pt x="5467178" y="6824396"/>
                  <a:pt x="5426315" y="6838956"/>
                  <a:pt x="5420573" y="6846787"/>
                </a:cubicBezTo>
                <a:lnTo>
                  <a:pt x="5370786" y="6848023"/>
                </a:lnTo>
                <a:cubicBezTo>
                  <a:pt x="5402586" y="6828432"/>
                  <a:pt x="5415256" y="6851089"/>
                  <a:pt x="5449267" y="6823241"/>
                </a:cubicBezTo>
                <a:close/>
                <a:moveTo>
                  <a:pt x="2270747" y="6819179"/>
                </a:moveTo>
                <a:cubicBezTo>
                  <a:pt x="2272880" y="6818108"/>
                  <a:pt x="2277553" y="6818156"/>
                  <a:pt x="2287000" y="6820297"/>
                </a:cubicBezTo>
                <a:lnTo>
                  <a:pt x="2304632" y="6838036"/>
                </a:lnTo>
                <a:cubicBezTo>
                  <a:pt x="2288855" y="6840576"/>
                  <a:pt x="2274143" y="6844963"/>
                  <a:pt x="2314328" y="6856251"/>
                </a:cubicBezTo>
                <a:lnTo>
                  <a:pt x="2314983" y="6858000"/>
                </a:lnTo>
                <a:lnTo>
                  <a:pt x="2301325" y="6858000"/>
                </a:lnTo>
                <a:lnTo>
                  <a:pt x="2293543" y="6855953"/>
                </a:lnTo>
                <a:cubicBezTo>
                  <a:pt x="2289143" y="6855164"/>
                  <a:pt x="2285226" y="6855090"/>
                  <a:pt x="2282972" y="6856699"/>
                </a:cubicBezTo>
                <a:cubicBezTo>
                  <a:pt x="2286096" y="6845042"/>
                  <a:pt x="2274689" y="6848754"/>
                  <a:pt x="2259712" y="6832767"/>
                </a:cubicBezTo>
                <a:cubicBezTo>
                  <a:pt x="2280795" y="6835683"/>
                  <a:pt x="2264346" y="6822393"/>
                  <a:pt x="2270747" y="6819179"/>
                </a:cubicBezTo>
                <a:close/>
                <a:moveTo>
                  <a:pt x="4258346" y="6799291"/>
                </a:moveTo>
                <a:cubicBezTo>
                  <a:pt x="4243955" y="6806367"/>
                  <a:pt x="4226730" y="6800711"/>
                  <a:pt x="4213918" y="6815498"/>
                </a:cubicBezTo>
                <a:cubicBezTo>
                  <a:pt x="4247242" y="6821303"/>
                  <a:pt x="4249626" y="6831833"/>
                  <a:pt x="4274137" y="6839442"/>
                </a:cubicBezTo>
                <a:cubicBezTo>
                  <a:pt x="4283311" y="6832335"/>
                  <a:pt x="4294060" y="6827538"/>
                  <a:pt x="4305476" y="6825454"/>
                </a:cubicBezTo>
                <a:lnTo>
                  <a:pt x="4290549" y="6820934"/>
                </a:lnTo>
                <a:cubicBezTo>
                  <a:pt x="4291460" y="6817534"/>
                  <a:pt x="4296612" y="6815791"/>
                  <a:pt x="4289066" y="6814811"/>
                </a:cubicBezTo>
                <a:cubicBezTo>
                  <a:pt x="4255325" y="6833881"/>
                  <a:pt x="4277323" y="6802293"/>
                  <a:pt x="4258346" y="6799291"/>
                </a:cubicBezTo>
                <a:close/>
                <a:moveTo>
                  <a:pt x="3740480" y="6796922"/>
                </a:moveTo>
                <a:lnTo>
                  <a:pt x="3720807" y="6806227"/>
                </a:lnTo>
                <a:cubicBezTo>
                  <a:pt x="3727726" y="6811241"/>
                  <a:pt x="3735753" y="6814119"/>
                  <a:pt x="3743961" y="6814786"/>
                </a:cubicBezTo>
                <a:cubicBezTo>
                  <a:pt x="3752168" y="6815452"/>
                  <a:pt x="3760555" y="6813906"/>
                  <a:pt x="3768191" y="6810073"/>
                </a:cubicBezTo>
                <a:close/>
                <a:moveTo>
                  <a:pt x="2912109" y="6791284"/>
                </a:moveTo>
                <a:cubicBezTo>
                  <a:pt x="2915412" y="6789550"/>
                  <a:pt x="2922549" y="6789510"/>
                  <a:pt x="2934789" y="6792399"/>
                </a:cubicBezTo>
                <a:cubicBezTo>
                  <a:pt x="2943653" y="6802062"/>
                  <a:pt x="2925057" y="6805409"/>
                  <a:pt x="2951535" y="6819271"/>
                </a:cubicBezTo>
                <a:cubicBezTo>
                  <a:pt x="2926784" y="6816933"/>
                  <a:pt x="2902199" y="6796486"/>
                  <a:pt x="2912109" y="6791284"/>
                </a:cubicBezTo>
                <a:close/>
                <a:moveTo>
                  <a:pt x="2838043" y="6786265"/>
                </a:moveTo>
                <a:cubicBezTo>
                  <a:pt x="2860325" y="6788592"/>
                  <a:pt x="2884582" y="6818517"/>
                  <a:pt x="2860062" y="6818715"/>
                </a:cubicBezTo>
                <a:cubicBezTo>
                  <a:pt x="2854975" y="6813312"/>
                  <a:pt x="2847863" y="6810274"/>
                  <a:pt x="2840443" y="6810335"/>
                </a:cubicBezTo>
                <a:cubicBezTo>
                  <a:pt x="2822531" y="6809179"/>
                  <a:pt x="2838769" y="6801036"/>
                  <a:pt x="2848153" y="6808756"/>
                </a:cubicBezTo>
                <a:cubicBezTo>
                  <a:pt x="2853601" y="6803970"/>
                  <a:pt x="2848493" y="6795833"/>
                  <a:pt x="2838043" y="6786265"/>
                </a:cubicBezTo>
                <a:close/>
                <a:moveTo>
                  <a:pt x="4623184" y="6784083"/>
                </a:moveTo>
                <a:cubicBezTo>
                  <a:pt x="4602680" y="6784835"/>
                  <a:pt x="4554091" y="6787433"/>
                  <a:pt x="4579304" y="6804080"/>
                </a:cubicBezTo>
                <a:cubicBezTo>
                  <a:pt x="4587033" y="6786890"/>
                  <a:pt x="4638423" y="6799098"/>
                  <a:pt x="4623184" y="6784083"/>
                </a:cubicBezTo>
                <a:close/>
                <a:moveTo>
                  <a:pt x="2252496" y="6783969"/>
                </a:moveTo>
                <a:cubicBezTo>
                  <a:pt x="2278316" y="6808066"/>
                  <a:pt x="2311389" y="6807037"/>
                  <a:pt x="2337325" y="6830645"/>
                </a:cubicBezTo>
                <a:cubicBezTo>
                  <a:pt x="2349777" y="6829329"/>
                  <a:pt x="2362367" y="6830748"/>
                  <a:pt x="2374214" y="6834803"/>
                </a:cubicBezTo>
                <a:cubicBezTo>
                  <a:pt x="2343337" y="6814036"/>
                  <a:pt x="2332182" y="6824582"/>
                  <a:pt x="2317687" y="6795189"/>
                </a:cubicBezTo>
                <a:cubicBezTo>
                  <a:pt x="2300859" y="6809422"/>
                  <a:pt x="2283201" y="6785949"/>
                  <a:pt x="2252496" y="6783969"/>
                </a:cubicBezTo>
                <a:close/>
                <a:moveTo>
                  <a:pt x="2877752" y="6760462"/>
                </a:moveTo>
                <a:cubicBezTo>
                  <a:pt x="2890867" y="6763976"/>
                  <a:pt x="2903981" y="6767490"/>
                  <a:pt x="2917095" y="6771004"/>
                </a:cubicBezTo>
                <a:cubicBezTo>
                  <a:pt x="2922156" y="6778347"/>
                  <a:pt x="2914244" y="6779221"/>
                  <a:pt x="2904104" y="6776504"/>
                </a:cubicBezTo>
                <a:cubicBezTo>
                  <a:pt x="2893966" y="6773787"/>
                  <a:pt x="2881599" y="6767480"/>
                  <a:pt x="2877752" y="6760462"/>
                </a:cubicBezTo>
                <a:close/>
                <a:moveTo>
                  <a:pt x="5391608" y="6748951"/>
                </a:moveTo>
                <a:cubicBezTo>
                  <a:pt x="5375414" y="6747215"/>
                  <a:pt x="5327542" y="6772391"/>
                  <a:pt x="5341558" y="6780311"/>
                </a:cubicBezTo>
                <a:lnTo>
                  <a:pt x="5342208" y="6777882"/>
                </a:lnTo>
                <a:cubicBezTo>
                  <a:pt x="5355992" y="6763355"/>
                  <a:pt x="5382446" y="6771484"/>
                  <a:pt x="5391608" y="6748951"/>
                </a:cubicBezTo>
                <a:close/>
                <a:moveTo>
                  <a:pt x="2229620" y="6737234"/>
                </a:moveTo>
                <a:cubicBezTo>
                  <a:pt x="2194544" y="6734082"/>
                  <a:pt x="2200310" y="6761135"/>
                  <a:pt x="2225107" y="6773506"/>
                </a:cubicBezTo>
                <a:cubicBezTo>
                  <a:pt x="2244734" y="6774080"/>
                  <a:pt x="2247728" y="6762909"/>
                  <a:pt x="2228449" y="6741605"/>
                </a:cubicBezTo>
                <a:close/>
                <a:moveTo>
                  <a:pt x="4857688" y="6736554"/>
                </a:moveTo>
                <a:cubicBezTo>
                  <a:pt x="4813730" y="6739351"/>
                  <a:pt x="4747532" y="6759095"/>
                  <a:pt x="4696374" y="6769335"/>
                </a:cubicBezTo>
                <a:lnTo>
                  <a:pt x="4645511" y="6776529"/>
                </a:lnTo>
                <a:cubicBezTo>
                  <a:pt x="4641666" y="6777822"/>
                  <a:pt x="4638022" y="6779650"/>
                  <a:pt x="4634686" y="6781958"/>
                </a:cubicBezTo>
                <a:cubicBezTo>
                  <a:pt x="4662857" y="6789506"/>
                  <a:pt x="4682720" y="6783376"/>
                  <a:pt x="4679873" y="6807601"/>
                </a:cubicBezTo>
                <a:cubicBezTo>
                  <a:pt x="4713548" y="6763525"/>
                  <a:pt x="4797534" y="6766767"/>
                  <a:pt x="4857688" y="6736554"/>
                </a:cubicBezTo>
                <a:close/>
                <a:moveTo>
                  <a:pt x="2471181" y="6733248"/>
                </a:moveTo>
                <a:cubicBezTo>
                  <a:pt x="2493412" y="6736213"/>
                  <a:pt x="2513654" y="6747601"/>
                  <a:pt x="2527730" y="6765059"/>
                </a:cubicBezTo>
                <a:cubicBezTo>
                  <a:pt x="2506069" y="6760496"/>
                  <a:pt x="2486329" y="6749392"/>
                  <a:pt x="2471181" y="6733248"/>
                </a:cubicBezTo>
                <a:close/>
                <a:moveTo>
                  <a:pt x="2679039" y="6732715"/>
                </a:moveTo>
                <a:lnTo>
                  <a:pt x="2670642" y="6738794"/>
                </a:lnTo>
                <a:cubicBezTo>
                  <a:pt x="2674578" y="6738661"/>
                  <a:pt x="2678146" y="6736444"/>
                  <a:pt x="2680010" y="6732975"/>
                </a:cubicBezTo>
                <a:close/>
                <a:moveTo>
                  <a:pt x="5377759" y="6731844"/>
                </a:moveTo>
                <a:cubicBezTo>
                  <a:pt x="5359240" y="6735203"/>
                  <a:pt x="5345767" y="6747601"/>
                  <a:pt x="5329894" y="6755842"/>
                </a:cubicBezTo>
                <a:cubicBezTo>
                  <a:pt x="5352411" y="6751464"/>
                  <a:pt x="5380271" y="6748516"/>
                  <a:pt x="5397585" y="6734415"/>
                </a:cubicBezTo>
                <a:lnTo>
                  <a:pt x="5398236" y="6731986"/>
                </a:lnTo>
                <a:cubicBezTo>
                  <a:pt x="5390666" y="6730609"/>
                  <a:pt x="5383932" y="6730724"/>
                  <a:pt x="5377759" y="6731844"/>
                </a:cubicBezTo>
                <a:close/>
                <a:moveTo>
                  <a:pt x="2332151" y="6725663"/>
                </a:moveTo>
                <a:cubicBezTo>
                  <a:pt x="2341502" y="6735457"/>
                  <a:pt x="2350719" y="6745735"/>
                  <a:pt x="2360188" y="6755040"/>
                </a:cubicBezTo>
                <a:cubicBezTo>
                  <a:pt x="2381983" y="6757235"/>
                  <a:pt x="2367811" y="6744068"/>
                  <a:pt x="2359824" y="6733078"/>
                </a:cubicBezTo>
                <a:cubicBezTo>
                  <a:pt x="2350608" y="6730608"/>
                  <a:pt x="2341866" y="6728266"/>
                  <a:pt x="2332151" y="6725663"/>
                </a:cubicBezTo>
                <a:close/>
                <a:moveTo>
                  <a:pt x="2663246" y="6721716"/>
                </a:moveTo>
                <a:cubicBezTo>
                  <a:pt x="2652074" y="6718722"/>
                  <a:pt x="2647883" y="6728532"/>
                  <a:pt x="2625436" y="6728764"/>
                </a:cubicBezTo>
                <a:cubicBezTo>
                  <a:pt x="2629671" y="6733300"/>
                  <a:pt x="2634815" y="6736761"/>
                  <a:pt x="2640448" y="6738982"/>
                </a:cubicBezTo>
                <a:cubicBezTo>
                  <a:pt x="2646081" y="6741203"/>
                  <a:pt x="2652203" y="6742184"/>
                  <a:pt x="2658394" y="6741760"/>
                </a:cubicBezTo>
                <a:lnTo>
                  <a:pt x="2659851" y="6742150"/>
                </a:lnTo>
                <a:cubicBezTo>
                  <a:pt x="2655481" y="6740979"/>
                  <a:pt x="2652991" y="6736668"/>
                  <a:pt x="2653251" y="6735697"/>
                </a:cubicBezTo>
                <a:cubicBezTo>
                  <a:pt x="2656194" y="6730770"/>
                  <a:pt x="2659537" y="6726094"/>
                  <a:pt x="2663246" y="6721716"/>
                </a:cubicBezTo>
                <a:close/>
                <a:moveTo>
                  <a:pt x="2441217" y="6709080"/>
                </a:moveTo>
                <a:cubicBezTo>
                  <a:pt x="2478330" y="6714340"/>
                  <a:pt x="2445977" y="6737947"/>
                  <a:pt x="2469524" y="6737489"/>
                </a:cubicBezTo>
                <a:cubicBezTo>
                  <a:pt x="2468158" y="6742589"/>
                  <a:pt x="2464880" y="6743533"/>
                  <a:pt x="2460937" y="6742037"/>
                </a:cubicBezTo>
                <a:cubicBezTo>
                  <a:pt x="2449108" y="6737550"/>
                  <a:pt x="2431302" y="6711110"/>
                  <a:pt x="2441217" y="6709080"/>
                </a:cubicBezTo>
                <a:close/>
                <a:moveTo>
                  <a:pt x="2669310" y="6687421"/>
                </a:moveTo>
                <a:cubicBezTo>
                  <a:pt x="2662857" y="6694021"/>
                  <a:pt x="2691209" y="6712550"/>
                  <a:pt x="2676628" y="6716452"/>
                </a:cubicBezTo>
                <a:cubicBezTo>
                  <a:pt x="2695832" y="6720556"/>
                  <a:pt x="2715389" y="6725276"/>
                  <a:pt x="2734593" y="6729381"/>
                </a:cubicBezTo>
                <a:cubicBezTo>
                  <a:pt x="2729739" y="6718300"/>
                  <a:pt x="2722927" y="6708186"/>
                  <a:pt x="2714482" y="6699524"/>
                </a:cubicBezTo>
                <a:cubicBezTo>
                  <a:pt x="2699229" y="6696259"/>
                  <a:pt x="2684152" y="6692220"/>
                  <a:pt x="2669310" y="6687421"/>
                </a:cubicBezTo>
                <a:close/>
                <a:moveTo>
                  <a:pt x="5504499" y="6687058"/>
                </a:moveTo>
                <a:cubicBezTo>
                  <a:pt x="5468112" y="6696569"/>
                  <a:pt x="5426167" y="6695741"/>
                  <a:pt x="5399771" y="6720424"/>
                </a:cubicBezTo>
                <a:cubicBezTo>
                  <a:pt x="5434760" y="6716134"/>
                  <a:pt x="5443635" y="6740230"/>
                  <a:pt x="5458386" y="6748286"/>
                </a:cubicBezTo>
                <a:cubicBezTo>
                  <a:pt x="5467236" y="6753118"/>
                  <a:pt x="5478201" y="6752177"/>
                  <a:pt x="5498190" y="6735863"/>
                </a:cubicBezTo>
                <a:lnTo>
                  <a:pt x="5498840" y="6733435"/>
                </a:lnTo>
                <a:cubicBezTo>
                  <a:pt x="5493011" y="6731873"/>
                  <a:pt x="5462853" y="6733683"/>
                  <a:pt x="5464945" y="6718105"/>
                </a:cubicBezTo>
                <a:cubicBezTo>
                  <a:pt x="5482143" y="6714262"/>
                  <a:pt x="5496682" y="6702850"/>
                  <a:pt x="5504499" y="6687058"/>
                </a:cubicBezTo>
                <a:close/>
                <a:moveTo>
                  <a:pt x="2634955" y="6677695"/>
                </a:moveTo>
                <a:cubicBezTo>
                  <a:pt x="2629058" y="6680279"/>
                  <a:pt x="2614546" y="6680035"/>
                  <a:pt x="2620305" y="6685742"/>
                </a:cubicBezTo>
                <a:lnTo>
                  <a:pt x="2622473" y="6687365"/>
                </a:lnTo>
                <a:cubicBezTo>
                  <a:pt x="2635887" y="6683931"/>
                  <a:pt x="2643644" y="6702701"/>
                  <a:pt x="2655723" y="6707254"/>
                </a:cubicBezTo>
                <a:cubicBezTo>
                  <a:pt x="2659749" y="6708772"/>
                  <a:pt x="2664257" y="6708711"/>
                  <a:pt x="2669612" y="6705722"/>
                </a:cubicBezTo>
                <a:close/>
                <a:moveTo>
                  <a:pt x="4948263" y="6674407"/>
                </a:moveTo>
                <a:lnTo>
                  <a:pt x="4938339" y="6684242"/>
                </a:lnTo>
                <a:cubicBezTo>
                  <a:pt x="4950412" y="6691642"/>
                  <a:pt x="4946387" y="6698892"/>
                  <a:pt x="4932092" y="6707556"/>
                </a:cubicBezTo>
                <a:cubicBezTo>
                  <a:pt x="4948200" y="6703725"/>
                  <a:pt x="4962389" y="6694221"/>
                  <a:pt x="4972062" y="6680784"/>
                </a:cubicBezTo>
                <a:close/>
                <a:moveTo>
                  <a:pt x="2590391" y="6673042"/>
                </a:moveTo>
                <a:cubicBezTo>
                  <a:pt x="2589610" y="6675956"/>
                  <a:pt x="2588960" y="6678385"/>
                  <a:pt x="2588179" y="6681299"/>
                </a:cubicBezTo>
                <a:lnTo>
                  <a:pt x="2609359" y="6683851"/>
                </a:lnTo>
                <a:close/>
                <a:moveTo>
                  <a:pt x="5731677" y="6668808"/>
                </a:moveTo>
                <a:cubicBezTo>
                  <a:pt x="5723557" y="6687455"/>
                  <a:pt x="5700564" y="6683898"/>
                  <a:pt x="5692574" y="6702059"/>
                </a:cubicBezTo>
                <a:cubicBezTo>
                  <a:pt x="5683909" y="6702340"/>
                  <a:pt x="5675155" y="6702467"/>
                  <a:pt x="5671113" y="6699823"/>
                </a:cubicBezTo>
                <a:cubicBezTo>
                  <a:pt x="5667072" y="6697178"/>
                  <a:pt x="5667742" y="6691761"/>
                  <a:pt x="5677926" y="6680955"/>
                </a:cubicBezTo>
                <a:cubicBezTo>
                  <a:pt x="5699852" y="6682666"/>
                  <a:pt x="5712370" y="6670923"/>
                  <a:pt x="5731677" y="6668808"/>
                </a:cubicBezTo>
                <a:close/>
                <a:moveTo>
                  <a:pt x="1988778" y="6668535"/>
                </a:moveTo>
                <a:cubicBezTo>
                  <a:pt x="1992576" y="6682047"/>
                  <a:pt x="2015089" y="6692374"/>
                  <a:pt x="2029210" y="6708066"/>
                </a:cubicBezTo>
                <a:lnTo>
                  <a:pt x="2039420" y="6725672"/>
                </a:lnTo>
                <a:lnTo>
                  <a:pt x="2037587" y="6725342"/>
                </a:lnTo>
                <a:lnTo>
                  <a:pt x="2039531" y="6725863"/>
                </a:lnTo>
                <a:lnTo>
                  <a:pt x="2039420" y="6725672"/>
                </a:lnTo>
                <a:lnTo>
                  <a:pt x="2048030" y="6727217"/>
                </a:lnTo>
                <a:cubicBezTo>
                  <a:pt x="2063166" y="6727145"/>
                  <a:pt x="2019525" y="6698769"/>
                  <a:pt x="2039333" y="6701344"/>
                </a:cubicBezTo>
                <a:cubicBezTo>
                  <a:pt x="2061971" y="6704285"/>
                  <a:pt x="2069325" y="6731244"/>
                  <a:pt x="2091581" y="6727837"/>
                </a:cubicBezTo>
                <a:cubicBezTo>
                  <a:pt x="2061970" y="6700915"/>
                  <a:pt x="2026907" y="6680689"/>
                  <a:pt x="1988778" y="6668535"/>
                </a:cubicBezTo>
                <a:close/>
                <a:moveTo>
                  <a:pt x="5433526" y="6664396"/>
                </a:moveTo>
                <a:cubicBezTo>
                  <a:pt x="5430924" y="6666451"/>
                  <a:pt x="5428553" y="6668784"/>
                  <a:pt x="5426456" y="6671352"/>
                </a:cubicBezTo>
                <a:lnTo>
                  <a:pt x="5426941" y="6671482"/>
                </a:lnTo>
                <a:cubicBezTo>
                  <a:pt x="5435664" y="6669525"/>
                  <a:pt x="5439554" y="6672494"/>
                  <a:pt x="5442654" y="6675848"/>
                </a:cubicBezTo>
                <a:lnTo>
                  <a:pt x="5445016" y="6677281"/>
                </a:lnTo>
                <a:lnTo>
                  <a:pt x="5446335" y="6678760"/>
                </a:lnTo>
                <a:lnTo>
                  <a:pt x="5446949" y="6678455"/>
                </a:lnTo>
                <a:lnTo>
                  <a:pt x="5453634" y="6682513"/>
                </a:lnTo>
                <a:cubicBezTo>
                  <a:pt x="5457346" y="6682232"/>
                  <a:pt x="5462505" y="6680099"/>
                  <a:pt x="5470309" y="6674772"/>
                </a:cubicBezTo>
                <a:cubicBezTo>
                  <a:pt x="5465452" y="6673471"/>
                  <a:pt x="5464967" y="6673341"/>
                  <a:pt x="5466753" y="6668614"/>
                </a:cubicBezTo>
                <a:lnTo>
                  <a:pt x="5446949" y="6678455"/>
                </a:lnTo>
                <a:lnTo>
                  <a:pt x="5445016" y="6677281"/>
                </a:lnTo>
                <a:close/>
                <a:moveTo>
                  <a:pt x="2086235" y="6646756"/>
                </a:moveTo>
                <a:cubicBezTo>
                  <a:pt x="2086614" y="6662948"/>
                  <a:pt x="2097847" y="6676858"/>
                  <a:pt x="2113598" y="6680637"/>
                </a:cubicBezTo>
                <a:cubicBezTo>
                  <a:pt x="2113026" y="6671114"/>
                  <a:pt x="2116836" y="6654955"/>
                  <a:pt x="2086235" y="6646756"/>
                </a:cubicBezTo>
                <a:close/>
                <a:moveTo>
                  <a:pt x="5569399" y="6643018"/>
                </a:moveTo>
                <a:cubicBezTo>
                  <a:pt x="5551483" y="6641085"/>
                  <a:pt x="5533902" y="6648886"/>
                  <a:pt x="5523314" y="6663467"/>
                </a:cubicBezTo>
                <a:cubicBezTo>
                  <a:pt x="5541230" y="6665401"/>
                  <a:pt x="5558811" y="6657599"/>
                  <a:pt x="5569399" y="6643018"/>
                </a:cubicBezTo>
                <a:close/>
                <a:moveTo>
                  <a:pt x="2507804" y="6637377"/>
                </a:moveTo>
                <a:lnTo>
                  <a:pt x="2503249" y="6654377"/>
                </a:lnTo>
                <a:cubicBezTo>
                  <a:pt x="2510090" y="6650533"/>
                  <a:pt x="2516644" y="6646200"/>
                  <a:pt x="2522861" y="6641412"/>
                </a:cubicBezTo>
                <a:close/>
                <a:moveTo>
                  <a:pt x="2446820" y="6629887"/>
                </a:moveTo>
                <a:cubicBezTo>
                  <a:pt x="2439240" y="6630979"/>
                  <a:pt x="2438259" y="6638525"/>
                  <a:pt x="2429672" y="6641430"/>
                </a:cubicBezTo>
                <a:cubicBezTo>
                  <a:pt x="2443739" y="6654846"/>
                  <a:pt x="2460021" y="6665725"/>
                  <a:pt x="2477798" y="6673587"/>
                </a:cubicBezTo>
                <a:cubicBezTo>
                  <a:pt x="2465040" y="6670689"/>
                  <a:pt x="2447624" y="6661858"/>
                  <a:pt x="2452082" y="6672423"/>
                </a:cubicBezTo>
                <a:lnTo>
                  <a:pt x="2455707" y="6674435"/>
                </a:lnTo>
                <a:cubicBezTo>
                  <a:pt x="2465731" y="6681127"/>
                  <a:pt x="2476717" y="6686074"/>
                  <a:pt x="2488204" y="6689152"/>
                </a:cubicBezTo>
                <a:cubicBezTo>
                  <a:pt x="2499692" y="6692230"/>
                  <a:pt x="2511680" y="6693439"/>
                  <a:pt x="2523707" y="6692655"/>
                </a:cubicBezTo>
                <a:cubicBezTo>
                  <a:pt x="2517841" y="6689276"/>
                  <a:pt x="2512862" y="6684552"/>
                  <a:pt x="2509180" y="6678872"/>
                </a:cubicBezTo>
                <a:cubicBezTo>
                  <a:pt x="2508164" y="6681197"/>
                  <a:pt x="2506168" y="6682951"/>
                  <a:pt x="2503732" y="6683659"/>
                </a:cubicBezTo>
                <a:cubicBezTo>
                  <a:pt x="2479691" y="6662641"/>
                  <a:pt x="2466291" y="6654365"/>
                  <a:pt x="2462839" y="6641988"/>
                </a:cubicBezTo>
                <a:cubicBezTo>
                  <a:pt x="2457171" y="6638408"/>
                  <a:pt x="2451813" y="6634360"/>
                  <a:pt x="2446820" y="6629887"/>
                </a:cubicBezTo>
                <a:close/>
                <a:moveTo>
                  <a:pt x="1779176" y="6613414"/>
                </a:moveTo>
                <a:cubicBezTo>
                  <a:pt x="1793016" y="6626865"/>
                  <a:pt x="1808645" y="6638183"/>
                  <a:pt x="1825542" y="6647094"/>
                </a:cubicBezTo>
                <a:lnTo>
                  <a:pt x="1876606" y="6665291"/>
                </a:lnTo>
                <a:lnTo>
                  <a:pt x="1877582" y="6665811"/>
                </a:lnTo>
                <a:lnTo>
                  <a:pt x="1879525" y="6666332"/>
                </a:lnTo>
                <a:lnTo>
                  <a:pt x="1876606" y="6665291"/>
                </a:lnTo>
                <a:close/>
                <a:moveTo>
                  <a:pt x="2514806" y="6605416"/>
                </a:moveTo>
                <a:lnTo>
                  <a:pt x="2511031" y="6619501"/>
                </a:lnTo>
                <a:cubicBezTo>
                  <a:pt x="2519519" y="6621817"/>
                  <a:pt x="2528382" y="6622422"/>
                  <a:pt x="2537105" y="6621282"/>
                </a:cubicBezTo>
                <a:cubicBezTo>
                  <a:pt x="2531612" y="6613692"/>
                  <a:pt x="2523778" y="6608118"/>
                  <a:pt x="2514806" y="6605416"/>
                </a:cubicBezTo>
                <a:close/>
                <a:moveTo>
                  <a:pt x="2384872" y="6600794"/>
                </a:moveTo>
                <a:cubicBezTo>
                  <a:pt x="2378496" y="6610018"/>
                  <a:pt x="2394716" y="6621196"/>
                  <a:pt x="2412565" y="6624979"/>
                </a:cubicBezTo>
                <a:cubicBezTo>
                  <a:pt x="2418515" y="6626240"/>
                  <a:pt x="2424645" y="6626678"/>
                  <a:pt x="2430177" y="6625948"/>
                </a:cubicBezTo>
                <a:lnTo>
                  <a:pt x="2433802" y="6627960"/>
                </a:lnTo>
                <a:cubicBezTo>
                  <a:pt x="2420576" y="6609319"/>
                  <a:pt x="2400913" y="6610818"/>
                  <a:pt x="2384872" y="6600794"/>
                </a:cubicBezTo>
                <a:close/>
                <a:moveTo>
                  <a:pt x="5849228" y="6583702"/>
                </a:moveTo>
                <a:cubicBezTo>
                  <a:pt x="5855379" y="6587161"/>
                  <a:pt x="5862667" y="6587988"/>
                  <a:pt x="5869437" y="6585994"/>
                </a:cubicBezTo>
                <a:cubicBezTo>
                  <a:pt x="5851394" y="6614476"/>
                  <a:pt x="5817244" y="6621464"/>
                  <a:pt x="5790243" y="6638696"/>
                </a:cubicBezTo>
                <a:cubicBezTo>
                  <a:pt x="5783931" y="6607852"/>
                  <a:pt x="5837480" y="6629489"/>
                  <a:pt x="5849228" y="6583702"/>
                </a:cubicBezTo>
                <a:close/>
                <a:moveTo>
                  <a:pt x="2286247" y="6568641"/>
                </a:moveTo>
                <a:cubicBezTo>
                  <a:pt x="2299772" y="6583918"/>
                  <a:pt x="2317415" y="6594972"/>
                  <a:pt x="2337064" y="6600478"/>
                </a:cubicBezTo>
                <a:lnTo>
                  <a:pt x="2340559" y="6602976"/>
                </a:lnTo>
                <a:cubicBezTo>
                  <a:pt x="2321685" y="6593754"/>
                  <a:pt x="2309476" y="6565495"/>
                  <a:pt x="2286247" y="6568641"/>
                </a:cubicBezTo>
                <a:close/>
                <a:moveTo>
                  <a:pt x="1884314" y="6562977"/>
                </a:moveTo>
                <a:cubicBezTo>
                  <a:pt x="1890310" y="6572653"/>
                  <a:pt x="1899149" y="6576584"/>
                  <a:pt x="1908729" y="6578956"/>
                </a:cubicBezTo>
                <a:cubicBezTo>
                  <a:pt x="1918310" y="6581328"/>
                  <a:pt x="1928634" y="6582141"/>
                  <a:pt x="1937602" y="6585585"/>
                </a:cubicBezTo>
                <a:cubicBezTo>
                  <a:pt x="1929469" y="6561542"/>
                  <a:pt x="1906595" y="6565304"/>
                  <a:pt x="1884799" y="6563107"/>
                </a:cubicBezTo>
                <a:close/>
                <a:moveTo>
                  <a:pt x="1998210" y="6541971"/>
                </a:moveTo>
                <a:cubicBezTo>
                  <a:pt x="2017759" y="6554498"/>
                  <a:pt x="2014575" y="6562494"/>
                  <a:pt x="2038452" y="6586071"/>
                </a:cubicBezTo>
                <a:cubicBezTo>
                  <a:pt x="2026795" y="6582948"/>
                  <a:pt x="2017410" y="6575227"/>
                  <a:pt x="2005623" y="6572589"/>
                </a:cubicBezTo>
                <a:cubicBezTo>
                  <a:pt x="1986925" y="6553003"/>
                  <a:pt x="2018721" y="6562564"/>
                  <a:pt x="1998210" y="6541971"/>
                </a:cubicBezTo>
                <a:close/>
                <a:moveTo>
                  <a:pt x="5927147" y="6541583"/>
                </a:moveTo>
                <a:lnTo>
                  <a:pt x="5910371" y="6567282"/>
                </a:lnTo>
                <a:lnTo>
                  <a:pt x="5878070" y="6573203"/>
                </a:lnTo>
                <a:cubicBezTo>
                  <a:pt x="5889639" y="6556624"/>
                  <a:pt x="5907269" y="6545266"/>
                  <a:pt x="5927147" y="6541583"/>
                </a:cubicBezTo>
                <a:close/>
                <a:moveTo>
                  <a:pt x="1781759" y="6539663"/>
                </a:moveTo>
                <a:cubicBezTo>
                  <a:pt x="1793366" y="6556744"/>
                  <a:pt x="1811934" y="6567817"/>
                  <a:pt x="1832479" y="6569911"/>
                </a:cubicBezTo>
                <a:cubicBezTo>
                  <a:pt x="1828377" y="6564796"/>
                  <a:pt x="1826391" y="6558302"/>
                  <a:pt x="1826929" y="6551766"/>
                </a:cubicBezTo>
                <a:lnTo>
                  <a:pt x="1824987" y="6551246"/>
                </a:lnTo>
                <a:cubicBezTo>
                  <a:pt x="1811508" y="6544506"/>
                  <a:pt x="1796802" y="6540566"/>
                  <a:pt x="1781759" y="6539663"/>
                </a:cubicBezTo>
                <a:close/>
                <a:moveTo>
                  <a:pt x="5309521" y="6538505"/>
                </a:moveTo>
                <a:cubicBezTo>
                  <a:pt x="5289293" y="6551826"/>
                  <a:pt x="5245161" y="6564989"/>
                  <a:pt x="5215409" y="6578881"/>
                </a:cubicBezTo>
                <a:cubicBezTo>
                  <a:pt x="5214924" y="6581524"/>
                  <a:pt x="5214227" y="6584122"/>
                  <a:pt x="5213327" y="6586653"/>
                </a:cubicBezTo>
                <a:lnTo>
                  <a:pt x="5219961" y="6591034"/>
                </a:lnTo>
                <a:cubicBezTo>
                  <a:pt x="5254450" y="6571122"/>
                  <a:pt x="5302503" y="6556927"/>
                  <a:pt x="5309521" y="6538505"/>
                </a:cubicBezTo>
                <a:close/>
                <a:moveTo>
                  <a:pt x="3662501" y="6538121"/>
                </a:moveTo>
                <a:lnTo>
                  <a:pt x="3632213" y="6540416"/>
                </a:lnTo>
                <a:cubicBezTo>
                  <a:pt x="3650921" y="6552197"/>
                  <a:pt x="3668799" y="6526273"/>
                  <a:pt x="3688209" y="6547092"/>
                </a:cubicBezTo>
                <a:cubicBezTo>
                  <a:pt x="3668076" y="6561999"/>
                  <a:pt x="3646714" y="6548467"/>
                  <a:pt x="3626080" y="6549706"/>
                </a:cubicBezTo>
                <a:cubicBezTo>
                  <a:pt x="3622194" y="6548665"/>
                  <a:pt x="3627641" y="6543877"/>
                  <a:pt x="3628422" y="6540963"/>
                </a:cubicBezTo>
                <a:lnTo>
                  <a:pt x="3607752" y="6544274"/>
                </a:lnTo>
                <a:cubicBezTo>
                  <a:pt x="3609633" y="6545006"/>
                  <a:pt x="3611587" y="6545529"/>
                  <a:pt x="3613581" y="6545836"/>
                </a:cubicBezTo>
                <a:cubicBezTo>
                  <a:pt x="3605900" y="6544382"/>
                  <a:pt x="3598031" y="6544208"/>
                  <a:pt x="3590293" y="6545323"/>
                </a:cubicBezTo>
                <a:cubicBezTo>
                  <a:pt x="3571241" y="6548184"/>
                  <a:pt x="3551828" y="6547568"/>
                  <a:pt x="3532996" y="6543505"/>
                </a:cubicBezTo>
                <a:cubicBezTo>
                  <a:pt x="3526681" y="6541813"/>
                  <a:pt x="3514865" y="6562594"/>
                  <a:pt x="3515568" y="6571632"/>
                </a:cubicBezTo>
                <a:cubicBezTo>
                  <a:pt x="3526737" y="6571012"/>
                  <a:pt x="3537591" y="6575450"/>
                  <a:pt x="3545127" y="6583717"/>
                </a:cubicBezTo>
                <a:cubicBezTo>
                  <a:pt x="3560002" y="6576770"/>
                  <a:pt x="3552691" y="6569085"/>
                  <a:pt x="3576214" y="6562894"/>
                </a:cubicBezTo>
                <a:cubicBezTo>
                  <a:pt x="3595122" y="6570042"/>
                  <a:pt x="3613855" y="6587556"/>
                  <a:pt x="3632792" y="6571287"/>
                </a:cubicBezTo>
                <a:cubicBezTo>
                  <a:pt x="3661931" y="6608247"/>
                  <a:pt x="3738002" y="6567201"/>
                  <a:pt x="3790285" y="6591622"/>
                </a:cubicBezTo>
                <a:cubicBezTo>
                  <a:pt x="3784786" y="6584943"/>
                  <a:pt x="3812456" y="6578821"/>
                  <a:pt x="3801094" y="6572654"/>
                </a:cubicBezTo>
                <a:cubicBezTo>
                  <a:pt x="3813513" y="6576772"/>
                  <a:pt x="3826164" y="6580162"/>
                  <a:pt x="3838979" y="6582805"/>
                </a:cubicBezTo>
                <a:cubicBezTo>
                  <a:pt x="3846154" y="6576670"/>
                  <a:pt x="3850564" y="6567911"/>
                  <a:pt x="3851220" y="6558494"/>
                </a:cubicBezTo>
                <a:cubicBezTo>
                  <a:pt x="3839077" y="6555240"/>
                  <a:pt x="3811303" y="6567580"/>
                  <a:pt x="3793150" y="6551784"/>
                </a:cubicBezTo>
                <a:cubicBezTo>
                  <a:pt x="3811238" y="6554733"/>
                  <a:pt x="3829789" y="6552683"/>
                  <a:pt x="3846797" y="6545856"/>
                </a:cubicBezTo>
                <a:cubicBezTo>
                  <a:pt x="3818747" y="6545628"/>
                  <a:pt x="3790115" y="6543683"/>
                  <a:pt x="3761224" y="6542709"/>
                </a:cubicBezTo>
                <a:cubicBezTo>
                  <a:pt x="3759402" y="6549509"/>
                  <a:pt x="3771960" y="6557038"/>
                  <a:pt x="3755497" y="6564081"/>
                </a:cubicBezTo>
                <a:lnTo>
                  <a:pt x="3723450" y="6547684"/>
                </a:lnTo>
                <a:cubicBezTo>
                  <a:pt x="3727263" y="6546317"/>
                  <a:pt x="3730898" y="6544494"/>
                  <a:pt x="3734275" y="6542255"/>
                </a:cubicBezTo>
                <a:close/>
                <a:moveTo>
                  <a:pt x="2219900" y="6536482"/>
                </a:moveTo>
                <a:cubicBezTo>
                  <a:pt x="2208621" y="6535347"/>
                  <a:pt x="2201045" y="6539824"/>
                  <a:pt x="2208143" y="6549275"/>
                </a:cubicBezTo>
                <a:lnTo>
                  <a:pt x="2211638" y="6551773"/>
                </a:lnTo>
                <a:cubicBezTo>
                  <a:pt x="2218285" y="6554635"/>
                  <a:pt x="2225261" y="6556549"/>
                  <a:pt x="2232367" y="6557490"/>
                </a:cubicBezTo>
                <a:cubicBezTo>
                  <a:pt x="2239473" y="6558430"/>
                  <a:pt x="2246708" y="6558397"/>
                  <a:pt x="2253870" y="6557362"/>
                </a:cubicBezTo>
                <a:cubicBezTo>
                  <a:pt x="2246160" y="6544364"/>
                  <a:pt x="2231179" y="6537617"/>
                  <a:pt x="2219900" y="6536482"/>
                </a:cubicBezTo>
                <a:close/>
                <a:moveTo>
                  <a:pt x="5285845" y="6510296"/>
                </a:moveTo>
                <a:cubicBezTo>
                  <a:pt x="5268556" y="6511027"/>
                  <a:pt x="5251748" y="6516206"/>
                  <a:pt x="5237046" y="6525333"/>
                </a:cubicBezTo>
                <a:cubicBezTo>
                  <a:pt x="5237045" y="6525333"/>
                  <a:pt x="5237627" y="6527050"/>
                  <a:pt x="5237852" y="6528152"/>
                </a:cubicBezTo>
                <a:cubicBezTo>
                  <a:pt x="5255909" y="6531401"/>
                  <a:pt x="5274303" y="6524558"/>
                  <a:pt x="5285845" y="6510296"/>
                </a:cubicBezTo>
                <a:close/>
                <a:moveTo>
                  <a:pt x="2068261" y="6503990"/>
                </a:moveTo>
                <a:cubicBezTo>
                  <a:pt x="2120759" y="6537318"/>
                  <a:pt x="2138254" y="6534197"/>
                  <a:pt x="2088649" y="6546414"/>
                </a:cubicBezTo>
                <a:cubicBezTo>
                  <a:pt x="2065969" y="6524199"/>
                  <a:pt x="2073169" y="6516758"/>
                  <a:pt x="2068261" y="6503990"/>
                </a:cubicBezTo>
                <a:close/>
                <a:moveTo>
                  <a:pt x="1941559" y="6495028"/>
                </a:moveTo>
                <a:cubicBezTo>
                  <a:pt x="1962890" y="6506373"/>
                  <a:pt x="1982766" y="6520264"/>
                  <a:pt x="2000752" y="6536397"/>
                </a:cubicBezTo>
                <a:cubicBezTo>
                  <a:pt x="1979739" y="6525212"/>
                  <a:pt x="1958024" y="6515394"/>
                  <a:pt x="1935745" y="6507005"/>
                </a:cubicBezTo>
                <a:cubicBezTo>
                  <a:pt x="1932060" y="6501333"/>
                  <a:pt x="1947117" y="6505367"/>
                  <a:pt x="1941559" y="6495028"/>
                </a:cubicBezTo>
                <a:close/>
                <a:moveTo>
                  <a:pt x="1835309" y="6473846"/>
                </a:moveTo>
                <a:cubicBezTo>
                  <a:pt x="1867261" y="6488655"/>
                  <a:pt x="1918451" y="6505495"/>
                  <a:pt x="1922690" y="6536304"/>
                </a:cubicBezTo>
                <a:cubicBezTo>
                  <a:pt x="1894312" y="6512041"/>
                  <a:pt x="1853433" y="6513061"/>
                  <a:pt x="1835309" y="6473846"/>
                </a:cubicBezTo>
                <a:close/>
                <a:moveTo>
                  <a:pt x="1899451" y="6467607"/>
                </a:moveTo>
                <a:cubicBezTo>
                  <a:pt x="1928038" y="6479432"/>
                  <a:pt x="1915642" y="6498495"/>
                  <a:pt x="1900775" y="6497635"/>
                </a:cubicBezTo>
                <a:cubicBezTo>
                  <a:pt x="1869604" y="6479912"/>
                  <a:pt x="1900118" y="6478719"/>
                  <a:pt x="1899451" y="6467607"/>
                </a:cubicBezTo>
                <a:close/>
                <a:moveTo>
                  <a:pt x="6096000" y="6463642"/>
                </a:moveTo>
                <a:lnTo>
                  <a:pt x="6096000" y="6467090"/>
                </a:lnTo>
                <a:lnTo>
                  <a:pt x="6090261" y="6467117"/>
                </a:lnTo>
                <a:close/>
                <a:moveTo>
                  <a:pt x="3013637" y="6463169"/>
                </a:moveTo>
                <a:cubicBezTo>
                  <a:pt x="3001541" y="6467849"/>
                  <a:pt x="2989988" y="6473831"/>
                  <a:pt x="2979183" y="6481007"/>
                </a:cubicBezTo>
                <a:cubicBezTo>
                  <a:pt x="2974993" y="6484320"/>
                  <a:pt x="2971692" y="6488624"/>
                  <a:pt x="2969581" y="6493531"/>
                </a:cubicBezTo>
                <a:cubicBezTo>
                  <a:pt x="2987066" y="6498216"/>
                  <a:pt x="3004066" y="6502771"/>
                  <a:pt x="3018151" y="6506545"/>
                </a:cubicBezTo>
                <a:cubicBezTo>
                  <a:pt x="3021607" y="6497264"/>
                  <a:pt x="3024496" y="6487781"/>
                  <a:pt x="3026801" y="6478149"/>
                </a:cubicBezTo>
                <a:cubicBezTo>
                  <a:pt x="3028754" y="6470863"/>
                  <a:pt x="3025293" y="6466292"/>
                  <a:pt x="3020436" y="6464991"/>
                </a:cubicBezTo>
                <a:lnTo>
                  <a:pt x="3017521" y="6464210"/>
                </a:lnTo>
                <a:cubicBezTo>
                  <a:pt x="3016311" y="6463604"/>
                  <a:pt x="3014989" y="6463250"/>
                  <a:pt x="3013637" y="6463169"/>
                </a:cubicBezTo>
                <a:close/>
                <a:moveTo>
                  <a:pt x="2798732" y="6455040"/>
                </a:moveTo>
                <a:cubicBezTo>
                  <a:pt x="2781757" y="6456219"/>
                  <a:pt x="2774853" y="6460616"/>
                  <a:pt x="2782259" y="6469888"/>
                </a:cubicBezTo>
                <a:cubicBezTo>
                  <a:pt x="2802978" y="6472707"/>
                  <a:pt x="2820656" y="6489059"/>
                  <a:pt x="2840982" y="6492797"/>
                </a:cubicBezTo>
                <a:cubicBezTo>
                  <a:pt x="2847757" y="6494043"/>
                  <a:pt x="2854828" y="6493888"/>
                  <a:pt x="2862402" y="6491362"/>
                </a:cubicBezTo>
                <a:cubicBezTo>
                  <a:pt x="2842341" y="6472973"/>
                  <a:pt x="2819088" y="6470386"/>
                  <a:pt x="2798732" y="6455040"/>
                </a:cubicBezTo>
                <a:close/>
                <a:moveTo>
                  <a:pt x="6058778" y="6438899"/>
                </a:moveTo>
                <a:cubicBezTo>
                  <a:pt x="6084766" y="6431286"/>
                  <a:pt x="6031428" y="6476861"/>
                  <a:pt x="6055957" y="6468857"/>
                </a:cubicBezTo>
                <a:cubicBezTo>
                  <a:pt x="6043050" y="6482058"/>
                  <a:pt x="6040275" y="6472984"/>
                  <a:pt x="6031722" y="6473817"/>
                </a:cubicBezTo>
                <a:cubicBezTo>
                  <a:pt x="6023170" y="6474648"/>
                  <a:pt x="6012552" y="6496791"/>
                  <a:pt x="5991857" y="6494369"/>
                </a:cubicBezTo>
                <a:cubicBezTo>
                  <a:pt x="6013291" y="6474604"/>
                  <a:pt x="6036634" y="6457433"/>
                  <a:pt x="6058778" y="6438899"/>
                </a:cubicBezTo>
                <a:close/>
                <a:moveTo>
                  <a:pt x="2732190" y="6437210"/>
                </a:moveTo>
                <a:cubicBezTo>
                  <a:pt x="2731515" y="6440670"/>
                  <a:pt x="2730602" y="6444078"/>
                  <a:pt x="2729457" y="6447411"/>
                </a:cubicBezTo>
                <a:cubicBezTo>
                  <a:pt x="2735754" y="6451687"/>
                  <a:pt x="2740827" y="6457531"/>
                  <a:pt x="2744174" y="6464369"/>
                </a:cubicBezTo>
                <a:lnTo>
                  <a:pt x="2744044" y="6464854"/>
                </a:lnTo>
                <a:cubicBezTo>
                  <a:pt x="2762961" y="6464197"/>
                  <a:pt x="2747427" y="6452226"/>
                  <a:pt x="2773015" y="6453876"/>
                </a:cubicBezTo>
                <a:cubicBezTo>
                  <a:pt x="2761682" y="6443865"/>
                  <a:pt x="2747290" y="6437991"/>
                  <a:pt x="2732190" y="6437210"/>
                </a:cubicBezTo>
                <a:close/>
                <a:moveTo>
                  <a:pt x="1628574" y="6437188"/>
                </a:moveTo>
                <a:cubicBezTo>
                  <a:pt x="1646299" y="6465754"/>
                  <a:pt x="1686426" y="6500323"/>
                  <a:pt x="1714351" y="6511857"/>
                </a:cubicBezTo>
                <a:cubicBezTo>
                  <a:pt x="1723660" y="6515701"/>
                  <a:pt x="1731612" y="6516986"/>
                  <a:pt x="1736928" y="6514636"/>
                </a:cubicBezTo>
                <a:cubicBezTo>
                  <a:pt x="1723812" y="6511122"/>
                  <a:pt x="1734248" y="6507150"/>
                  <a:pt x="1724447" y="6495153"/>
                </a:cubicBezTo>
                <a:lnTo>
                  <a:pt x="1722504" y="6494633"/>
                </a:lnTo>
                <a:cubicBezTo>
                  <a:pt x="1695054" y="6480510"/>
                  <a:pt x="1684540" y="6496434"/>
                  <a:pt x="1657699" y="6460609"/>
                </a:cubicBezTo>
                <a:cubicBezTo>
                  <a:pt x="1660692" y="6449438"/>
                  <a:pt x="1698524" y="6477275"/>
                  <a:pt x="1686859" y="6452805"/>
                </a:cubicBezTo>
                <a:cubicBezTo>
                  <a:pt x="1670760" y="6439115"/>
                  <a:pt x="1649363" y="6433381"/>
                  <a:pt x="1628574" y="6437188"/>
                </a:cubicBezTo>
                <a:close/>
                <a:moveTo>
                  <a:pt x="2751136" y="6418471"/>
                </a:moveTo>
                <a:cubicBezTo>
                  <a:pt x="2743553" y="6421514"/>
                  <a:pt x="2736250" y="6427887"/>
                  <a:pt x="2732320" y="6436725"/>
                </a:cubicBezTo>
                <a:cubicBezTo>
                  <a:pt x="2755710" y="6437271"/>
                  <a:pt x="2778970" y="6440362"/>
                  <a:pt x="2801690" y="6445942"/>
                </a:cubicBezTo>
                <a:lnTo>
                  <a:pt x="2771630" y="6420188"/>
                </a:lnTo>
                <a:close/>
                <a:moveTo>
                  <a:pt x="2071225" y="6415238"/>
                </a:moveTo>
                <a:cubicBezTo>
                  <a:pt x="2057945" y="6414283"/>
                  <a:pt x="2049263" y="6415601"/>
                  <a:pt x="2046504" y="6420068"/>
                </a:cubicBezTo>
                <a:cubicBezTo>
                  <a:pt x="2058556" y="6434471"/>
                  <a:pt x="2072794" y="6446893"/>
                  <a:pt x="2088698" y="6456882"/>
                </a:cubicBezTo>
                <a:cubicBezTo>
                  <a:pt x="2096557" y="6455372"/>
                  <a:pt x="2104663" y="6455759"/>
                  <a:pt x="2112342" y="6458012"/>
                </a:cubicBezTo>
                <a:cubicBezTo>
                  <a:pt x="2110898" y="6454915"/>
                  <a:pt x="2111885" y="6451229"/>
                  <a:pt x="2114685" y="6449269"/>
                </a:cubicBezTo>
                <a:lnTo>
                  <a:pt x="2123723" y="6448567"/>
                </a:lnTo>
                <a:lnTo>
                  <a:pt x="2114800" y="6435243"/>
                </a:lnTo>
                <a:cubicBezTo>
                  <a:pt x="2098596" y="6441314"/>
                  <a:pt x="2088586" y="6441755"/>
                  <a:pt x="2071225" y="6415238"/>
                </a:cubicBezTo>
                <a:close/>
                <a:moveTo>
                  <a:pt x="1901950" y="6413611"/>
                </a:moveTo>
                <a:cubicBezTo>
                  <a:pt x="1906458" y="6423018"/>
                  <a:pt x="1923345" y="6432942"/>
                  <a:pt x="1936668" y="6437536"/>
                </a:cubicBezTo>
                <a:cubicBezTo>
                  <a:pt x="1941109" y="6439067"/>
                  <a:pt x="1945154" y="6440005"/>
                  <a:pt x="1948211" y="6440136"/>
                </a:cubicBezTo>
                <a:cubicBezTo>
                  <a:pt x="1952289" y="6440309"/>
                  <a:pt x="1954612" y="6439044"/>
                  <a:pt x="1953782" y="6435828"/>
                </a:cubicBezTo>
                <a:cubicBezTo>
                  <a:pt x="1934839" y="6430753"/>
                  <a:pt x="1923071" y="6412502"/>
                  <a:pt x="1901950" y="6413611"/>
                </a:cubicBezTo>
                <a:close/>
                <a:moveTo>
                  <a:pt x="1802502" y="6407800"/>
                </a:moveTo>
                <a:cubicBezTo>
                  <a:pt x="1816762" y="6401209"/>
                  <a:pt x="1873102" y="6445458"/>
                  <a:pt x="1905124" y="6456120"/>
                </a:cubicBezTo>
                <a:cubicBezTo>
                  <a:pt x="1918184" y="6477319"/>
                  <a:pt x="1858375" y="6436306"/>
                  <a:pt x="1872016" y="6459223"/>
                </a:cubicBezTo>
                <a:cubicBezTo>
                  <a:pt x="1853557" y="6436489"/>
                  <a:pt x="1829642" y="6418799"/>
                  <a:pt x="1802502" y="6407800"/>
                </a:cubicBezTo>
                <a:close/>
                <a:moveTo>
                  <a:pt x="5497385" y="6406639"/>
                </a:moveTo>
                <a:cubicBezTo>
                  <a:pt x="5479169" y="6416335"/>
                  <a:pt x="5461049" y="6427618"/>
                  <a:pt x="5480252" y="6431722"/>
                </a:cubicBezTo>
                <a:cubicBezTo>
                  <a:pt x="5484894" y="6425112"/>
                  <a:pt x="5491511" y="6420141"/>
                  <a:pt x="5499153" y="6417526"/>
                </a:cubicBezTo>
                <a:close/>
                <a:moveTo>
                  <a:pt x="1714978" y="6403675"/>
                </a:moveTo>
                <a:cubicBezTo>
                  <a:pt x="1720352" y="6405961"/>
                  <a:pt x="1729114" y="6412603"/>
                  <a:pt x="1732427" y="6418697"/>
                </a:cubicBezTo>
                <a:cubicBezTo>
                  <a:pt x="1745540" y="6422210"/>
                  <a:pt x="1748690" y="6416286"/>
                  <a:pt x="1746141" y="6408315"/>
                </a:cubicBezTo>
                <a:cubicBezTo>
                  <a:pt x="1757798" y="6411439"/>
                  <a:pt x="1766046" y="6421457"/>
                  <a:pt x="1778188" y="6424711"/>
                </a:cubicBezTo>
                <a:cubicBezTo>
                  <a:pt x="1766531" y="6421587"/>
                  <a:pt x="1746433" y="6434423"/>
                  <a:pt x="1792030" y="6442996"/>
                </a:cubicBezTo>
                <a:cubicBezTo>
                  <a:pt x="1796262" y="6452459"/>
                  <a:pt x="1777094" y="6446282"/>
                  <a:pt x="1766728" y="6446108"/>
                </a:cubicBezTo>
                <a:cubicBezTo>
                  <a:pt x="1755189" y="6429649"/>
                  <a:pt x="1737631" y="6418398"/>
                  <a:pt x="1717856" y="6414792"/>
                </a:cubicBezTo>
                <a:cubicBezTo>
                  <a:pt x="1707618" y="6403459"/>
                  <a:pt x="1709604" y="6401389"/>
                  <a:pt x="1714978" y="6403675"/>
                </a:cubicBezTo>
                <a:close/>
                <a:moveTo>
                  <a:pt x="5489623" y="6396751"/>
                </a:moveTo>
                <a:cubicBezTo>
                  <a:pt x="5480233" y="6401000"/>
                  <a:pt x="5470057" y="6403240"/>
                  <a:pt x="5459750" y="6403323"/>
                </a:cubicBezTo>
                <a:cubicBezTo>
                  <a:pt x="5449446" y="6410541"/>
                  <a:pt x="5438659" y="6417043"/>
                  <a:pt x="5427466" y="6422784"/>
                </a:cubicBezTo>
                <a:cubicBezTo>
                  <a:pt x="5442506" y="6420567"/>
                  <a:pt x="5439899" y="6427384"/>
                  <a:pt x="5448193" y="6428485"/>
                </a:cubicBezTo>
                <a:cubicBezTo>
                  <a:pt x="5450958" y="6428852"/>
                  <a:pt x="5454935" y="6428583"/>
                  <a:pt x="5461179" y="6427133"/>
                </a:cubicBezTo>
                <a:cubicBezTo>
                  <a:pt x="5467578" y="6414506"/>
                  <a:pt x="5477446" y="6403967"/>
                  <a:pt x="5489623" y="6396751"/>
                </a:cubicBezTo>
                <a:close/>
                <a:moveTo>
                  <a:pt x="1881345" y="6391431"/>
                </a:moveTo>
                <a:cubicBezTo>
                  <a:pt x="1894795" y="6411173"/>
                  <a:pt x="1855914" y="6395028"/>
                  <a:pt x="1877005" y="6417338"/>
                </a:cubicBezTo>
                <a:lnTo>
                  <a:pt x="1877525" y="6415395"/>
                </a:lnTo>
                <a:cubicBezTo>
                  <a:pt x="1906374" y="6426249"/>
                  <a:pt x="1906306" y="6401242"/>
                  <a:pt x="1881345" y="6391431"/>
                </a:cubicBezTo>
                <a:close/>
                <a:moveTo>
                  <a:pt x="2789892" y="6371461"/>
                </a:moveTo>
                <a:cubicBezTo>
                  <a:pt x="2789180" y="6370229"/>
                  <a:pt x="2782762" y="6374756"/>
                  <a:pt x="2780880" y="6377896"/>
                </a:cubicBezTo>
                <a:cubicBezTo>
                  <a:pt x="2780880" y="6377896"/>
                  <a:pt x="2779448" y="6383239"/>
                  <a:pt x="2782197" y="6386579"/>
                </a:cubicBezTo>
                <a:cubicBezTo>
                  <a:pt x="2783572" y="6388248"/>
                  <a:pt x="2785272" y="6388704"/>
                  <a:pt x="2786810" y="6388791"/>
                </a:cubicBezTo>
                <a:cubicBezTo>
                  <a:pt x="2788349" y="6388877"/>
                  <a:pt x="2789726" y="6388596"/>
                  <a:pt x="2790454" y="6388791"/>
                </a:cubicBezTo>
                <a:cubicBezTo>
                  <a:pt x="2791911" y="6389181"/>
                  <a:pt x="2798790" y="6379051"/>
                  <a:pt x="2789892" y="6371461"/>
                </a:cubicBezTo>
                <a:close/>
                <a:moveTo>
                  <a:pt x="1429550" y="6340651"/>
                </a:moveTo>
                <a:cubicBezTo>
                  <a:pt x="1432047" y="6355376"/>
                  <a:pt x="1450812" y="6366554"/>
                  <a:pt x="1466347" y="6371924"/>
                </a:cubicBezTo>
                <a:cubicBezTo>
                  <a:pt x="1471525" y="6373715"/>
                  <a:pt x="1476344" y="6374859"/>
                  <a:pt x="1480082" y="6375275"/>
                </a:cubicBezTo>
                <a:cubicBezTo>
                  <a:pt x="1485067" y="6375830"/>
                  <a:pt x="1488128" y="6375089"/>
                  <a:pt x="1487556" y="6372853"/>
                </a:cubicBezTo>
                <a:cubicBezTo>
                  <a:pt x="1470811" y="6359173"/>
                  <a:pt x="1451850" y="6348458"/>
                  <a:pt x="1431493" y="6341172"/>
                </a:cubicBezTo>
                <a:close/>
                <a:moveTo>
                  <a:pt x="1575860" y="6328850"/>
                </a:moveTo>
                <a:cubicBezTo>
                  <a:pt x="1582608" y="6319205"/>
                  <a:pt x="1631116" y="6357711"/>
                  <a:pt x="1653390" y="6367844"/>
                </a:cubicBezTo>
                <a:cubicBezTo>
                  <a:pt x="1658986" y="6346958"/>
                  <a:pt x="1710817" y="6369176"/>
                  <a:pt x="1731833" y="6374287"/>
                </a:cubicBezTo>
                <a:cubicBezTo>
                  <a:pt x="1721093" y="6389109"/>
                  <a:pt x="1695272" y="6394164"/>
                  <a:pt x="1675245" y="6402853"/>
                </a:cubicBezTo>
                <a:cubicBezTo>
                  <a:pt x="1686748" y="6371576"/>
                  <a:pt x="1635364" y="6380714"/>
                  <a:pt x="1596465" y="6351030"/>
                </a:cubicBezTo>
                <a:cubicBezTo>
                  <a:pt x="1598678" y="6342773"/>
                  <a:pt x="1594281" y="6335868"/>
                  <a:pt x="1575860" y="6328850"/>
                </a:cubicBezTo>
                <a:close/>
                <a:moveTo>
                  <a:pt x="1886711" y="6318946"/>
                </a:moveTo>
                <a:cubicBezTo>
                  <a:pt x="1885339" y="6327949"/>
                  <a:pt x="1888469" y="6337638"/>
                  <a:pt x="1901019" y="6352975"/>
                </a:cubicBezTo>
                <a:lnTo>
                  <a:pt x="1901540" y="6351031"/>
                </a:lnTo>
                <a:cubicBezTo>
                  <a:pt x="1937968" y="6360792"/>
                  <a:pt x="1963292" y="6392565"/>
                  <a:pt x="1997447" y="6406923"/>
                </a:cubicBezTo>
                <a:cubicBezTo>
                  <a:pt x="1987997" y="6374197"/>
                  <a:pt x="1945123" y="6363230"/>
                  <a:pt x="1902695" y="6333120"/>
                </a:cubicBezTo>
                <a:cubicBezTo>
                  <a:pt x="1899174" y="6324889"/>
                  <a:pt x="1905949" y="6320977"/>
                  <a:pt x="1886711" y="6318946"/>
                </a:cubicBezTo>
                <a:close/>
                <a:moveTo>
                  <a:pt x="5673154" y="6312139"/>
                </a:moveTo>
                <a:cubicBezTo>
                  <a:pt x="5653662" y="6312762"/>
                  <a:pt x="5634977" y="6320069"/>
                  <a:pt x="5620235" y="6332838"/>
                </a:cubicBezTo>
                <a:cubicBezTo>
                  <a:pt x="5623644" y="6336121"/>
                  <a:pt x="5627926" y="6338353"/>
                  <a:pt x="5632569" y="6339266"/>
                </a:cubicBezTo>
                <a:cubicBezTo>
                  <a:pt x="5650155" y="6338678"/>
                  <a:pt x="5665886" y="6328164"/>
                  <a:pt x="5673154" y="6312139"/>
                </a:cubicBezTo>
                <a:close/>
                <a:moveTo>
                  <a:pt x="1378327" y="6296733"/>
                </a:moveTo>
                <a:cubicBezTo>
                  <a:pt x="1383521" y="6314262"/>
                  <a:pt x="1363797" y="6312101"/>
                  <a:pt x="1372843" y="6332745"/>
                </a:cubicBezTo>
                <a:cubicBezTo>
                  <a:pt x="1380199" y="6335888"/>
                  <a:pt x="1385299" y="6337254"/>
                  <a:pt x="1389241" y="6337692"/>
                </a:cubicBezTo>
                <a:cubicBezTo>
                  <a:pt x="1401066" y="6339006"/>
                  <a:pt x="1402465" y="6331963"/>
                  <a:pt x="1423105" y="6339445"/>
                </a:cubicBezTo>
                <a:cubicBezTo>
                  <a:pt x="1411330" y="6323047"/>
                  <a:pt x="1396844" y="6308779"/>
                  <a:pt x="1380270" y="6297253"/>
                </a:cubicBezTo>
                <a:close/>
                <a:moveTo>
                  <a:pt x="1926846" y="6289615"/>
                </a:moveTo>
                <a:cubicBezTo>
                  <a:pt x="1923088" y="6291126"/>
                  <a:pt x="1919005" y="6291645"/>
                  <a:pt x="1914990" y="6291124"/>
                </a:cubicBezTo>
                <a:cubicBezTo>
                  <a:pt x="1922567" y="6301786"/>
                  <a:pt x="1934562" y="6308444"/>
                  <a:pt x="1947617" y="6309237"/>
                </a:cubicBezTo>
                <a:lnTo>
                  <a:pt x="1946170" y="6301041"/>
                </a:lnTo>
                <a:cubicBezTo>
                  <a:pt x="1941058" y="6295334"/>
                  <a:pt x="1934310" y="6291344"/>
                  <a:pt x="1926846" y="6289615"/>
                </a:cubicBezTo>
                <a:close/>
                <a:moveTo>
                  <a:pt x="1550588" y="6287192"/>
                </a:moveTo>
                <a:cubicBezTo>
                  <a:pt x="1572160" y="6288287"/>
                  <a:pt x="1582046" y="6309677"/>
                  <a:pt x="1600858" y="6315238"/>
                </a:cubicBezTo>
                <a:cubicBezTo>
                  <a:pt x="1601819" y="6317969"/>
                  <a:pt x="1599439" y="6318957"/>
                  <a:pt x="1595258" y="6318561"/>
                </a:cubicBezTo>
                <a:cubicBezTo>
                  <a:pt x="1592123" y="6318264"/>
                  <a:pt x="1587975" y="6317188"/>
                  <a:pt x="1583463" y="6315482"/>
                </a:cubicBezTo>
                <a:cubicBezTo>
                  <a:pt x="1569929" y="6310365"/>
                  <a:pt x="1553124" y="6299584"/>
                  <a:pt x="1550588" y="6287192"/>
                </a:cubicBezTo>
                <a:close/>
                <a:moveTo>
                  <a:pt x="1418938" y="6275338"/>
                </a:moveTo>
                <a:cubicBezTo>
                  <a:pt x="1423492" y="6287490"/>
                  <a:pt x="1459961" y="6316524"/>
                  <a:pt x="1443213" y="6318804"/>
                </a:cubicBezTo>
                <a:cubicBezTo>
                  <a:pt x="1426464" y="6321084"/>
                  <a:pt x="1392024" y="6272812"/>
                  <a:pt x="1389603" y="6293507"/>
                </a:cubicBezTo>
                <a:cubicBezTo>
                  <a:pt x="1408644" y="6313382"/>
                  <a:pt x="1432594" y="6327881"/>
                  <a:pt x="1459032" y="6335537"/>
                </a:cubicBezTo>
                <a:cubicBezTo>
                  <a:pt x="1450723" y="6321857"/>
                  <a:pt x="1456847" y="6320375"/>
                  <a:pt x="1472970" y="6326257"/>
                </a:cubicBezTo>
                <a:cubicBezTo>
                  <a:pt x="1459765" y="6305634"/>
                  <a:pt x="1441929" y="6288377"/>
                  <a:pt x="1420881" y="6275859"/>
                </a:cubicBezTo>
                <a:close/>
                <a:moveTo>
                  <a:pt x="1660179" y="6255123"/>
                </a:moveTo>
                <a:cubicBezTo>
                  <a:pt x="1676811" y="6275977"/>
                  <a:pt x="1697522" y="6293217"/>
                  <a:pt x="1721046" y="6305791"/>
                </a:cubicBezTo>
                <a:lnTo>
                  <a:pt x="1721827" y="6302877"/>
                </a:lnTo>
                <a:cubicBezTo>
                  <a:pt x="1708955" y="6278957"/>
                  <a:pt x="1686556" y="6261607"/>
                  <a:pt x="1660179" y="6255123"/>
                </a:cubicBezTo>
                <a:close/>
                <a:moveTo>
                  <a:pt x="1280972" y="6232644"/>
                </a:moveTo>
                <a:cubicBezTo>
                  <a:pt x="1312450" y="6264765"/>
                  <a:pt x="1326355" y="6308918"/>
                  <a:pt x="1353559" y="6317573"/>
                </a:cubicBezTo>
                <a:cubicBezTo>
                  <a:pt x="1357445" y="6318809"/>
                  <a:pt x="1361602" y="6319322"/>
                  <a:pt x="1366122" y="6318971"/>
                </a:cubicBezTo>
                <a:cubicBezTo>
                  <a:pt x="1333572" y="6288905"/>
                  <a:pt x="1345699" y="6278619"/>
                  <a:pt x="1337435" y="6255061"/>
                </a:cubicBezTo>
                <a:cubicBezTo>
                  <a:pt x="1318673" y="6260966"/>
                  <a:pt x="1308718" y="6243722"/>
                  <a:pt x="1280972" y="6232644"/>
                </a:cubicBezTo>
                <a:close/>
                <a:moveTo>
                  <a:pt x="1469991" y="6213017"/>
                </a:moveTo>
                <a:cubicBezTo>
                  <a:pt x="1486505" y="6217442"/>
                  <a:pt x="1495099" y="6235883"/>
                  <a:pt x="1511352" y="6241279"/>
                </a:cubicBezTo>
                <a:cubicBezTo>
                  <a:pt x="1514613" y="6250482"/>
                  <a:pt x="1496321" y="6242978"/>
                  <a:pt x="1485730" y="6241702"/>
                </a:cubicBezTo>
                <a:close/>
                <a:moveTo>
                  <a:pt x="1254811" y="6141820"/>
                </a:moveTo>
                <a:lnTo>
                  <a:pt x="1254681" y="6142306"/>
                </a:lnTo>
                <a:lnTo>
                  <a:pt x="1255441" y="6143036"/>
                </a:lnTo>
                <a:lnTo>
                  <a:pt x="1275603" y="6182010"/>
                </a:lnTo>
                <a:cubicBezTo>
                  <a:pt x="1283447" y="6194264"/>
                  <a:pt x="1293040" y="6204121"/>
                  <a:pt x="1306882" y="6207831"/>
                </a:cubicBezTo>
                <a:cubicBezTo>
                  <a:pt x="1301248" y="6194784"/>
                  <a:pt x="1293926" y="6182607"/>
                  <a:pt x="1285149" y="6171589"/>
                </a:cubicBezTo>
                <a:lnTo>
                  <a:pt x="1255441" y="6143036"/>
                </a:lnTo>
                <a:close/>
                <a:moveTo>
                  <a:pt x="5980304" y="6108119"/>
                </a:moveTo>
                <a:cubicBezTo>
                  <a:pt x="5958567" y="6109583"/>
                  <a:pt x="5951714" y="6125446"/>
                  <a:pt x="5943692" y="6116529"/>
                </a:cubicBezTo>
                <a:cubicBezTo>
                  <a:pt x="5918909" y="6146850"/>
                  <a:pt x="5902021" y="6157421"/>
                  <a:pt x="5883408" y="6147228"/>
                </a:cubicBezTo>
                <a:cubicBezTo>
                  <a:pt x="5864142" y="6168615"/>
                  <a:pt x="5886729" y="6160091"/>
                  <a:pt x="5884742" y="6169450"/>
                </a:cubicBezTo>
                <a:lnTo>
                  <a:pt x="5847420" y="6176628"/>
                </a:lnTo>
                <a:cubicBezTo>
                  <a:pt x="5832220" y="6210038"/>
                  <a:pt x="5865111" y="6198027"/>
                  <a:pt x="5824290" y="6231860"/>
                </a:cubicBezTo>
                <a:cubicBezTo>
                  <a:pt x="5850511" y="6217542"/>
                  <a:pt x="5902018" y="6186573"/>
                  <a:pt x="5898802" y="6167491"/>
                </a:cubicBezTo>
                <a:lnTo>
                  <a:pt x="5898316" y="6167361"/>
                </a:lnTo>
                <a:cubicBezTo>
                  <a:pt x="5925240" y="6162080"/>
                  <a:pt x="5949841" y="6120779"/>
                  <a:pt x="5968159" y="6134017"/>
                </a:cubicBezTo>
                <a:close/>
                <a:moveTo>
                  <a:pt x="1435817" y="6084122"/>
                </a:moveTo>
                <a:cubicBezTo>
                  <a:pt x="1446842" y="6100206"/>
                  <a:pt x="1455270" y="6117924"/>
                  <a:pt x="1460792" y="6136625"/>
                </a:cubicBezTo>
                <a:lnTo>
                  <a:pt x="1461572" y="6133711"/>
                </a:lnTo>
                <a:cubicBezTo>
                  <a:pt x="1489363" y="6134911"/>
                  <a:pt x="1504141" y="6155529"/>
                  <a:pt x="1528071" y="6161420"/>
                </a:cubicBezTo>
                <a:cubicBezTo>
                  <a:pt x="1514239" y="6135329"/>
                  <a:pt x="1483145" y="6134806"/>
                  <a:pt x="1476286" y="6100172"/>
                </a:cubicBezTo>
                <a:cubicBezTo>
                  <a:pt x="1459963" y="6098921"/>
                  <a:pt x="1453147" y="6083560"/>
                  <a:pt x="1435817" y="6084122"/>
                </a:cubicBezTo>
                <a:close/>
                <a:moveTo>
                  <a:pt x="1256061" y="6067196"/>
                </a:moveTo>
                <a:cubicBezTo>
                  <a:pt x="1278286" y="6077591"/>
                  <a:pt x="1297153" y="6094008"/>
                  <a:pt x="1310519" y="6114584"/>
                </a:cubicBezTo>
                <a:cubicBezTo>
                  <a:pt x="1288422" y="6103992"/>
                  <a:pt x="1269604" y="6087617"/>
                  <a:pt x="1256061" y="6067196"/>
                </a:cubicBezTo>
                <a:close/>
                <a:moveTo>
                  <a:pt x="5984697" y="6064525"/>
                </a:moveTo>
                <a:cubicBezTo>
                  <a:pt x="5965152" y="6072074"/>
                  <a:pt x="5948747" y="6086032"/>
                  <a:pt x="5938169" y="6104117"/>
                </a:cubicBezTo>
                <a:cubicBezTo>
                  <a:pt x="5947692" y="6103544"/>
                  <a:pt x="5945479" y="6111802"/>
                  <a:pt x="5954257" y="6112071"/>
                </a:cubicBezTo>
                <a:cubicBezTo>
                  <a:pt x="5989561" y="6087172"/>
                  <a:pt x="5963888" y="6076129"/>
                  <a:pt x="6003145" y="6077277"/>
                </a:cubicBezTo>
                <a:lnTo>
                  <a:pt x="6005277" y="6065467"/>
                </a:lnTo>
                <a:lnTo>
                  <a:pt x="6005783" y="6065490"/>
                </a:lnTo>
                <a:lnTo>
                  <a:pt x="6005296" y="6065360"/>
                </a:lnTo>
                <a:lnTo>
                  <a:pt x="6005277" y="6065467"/>
                </a:lnTo>
                <a:close/>
                <a:moveTo>
                  <a:pt x="6077152" y="6028391"/>
                </a:moveTo>
                <a:cubicBezTo>
                  <a:pt x="6059408" y="6037744"/>
                  <a:pt x="6040141" y="6043863"/>
                  <a:pt x="6020251" y="6046461"/>
                </a:cubicBezTo>
                <a:lnTo>
                  <a:pt x="6013832" y="6050988"/>
                </a:lnTo>
                <a:lnTo>
                  <a:pt x="6017233" y="6051899"/>
                </a:lnTo>
                <a:cubicBezTo>
                  <a:pt x="6016582" y="6054328"/>
                  <a:pt x="6016062" y="6056271"/>
                  <a:pt x="6015541" y="6058214"/>
                </a:cubicBezTo>
                <a:cubicBezTo>
                  <a:pt x="6045473" y="6055302"/>
                  <a:pt x="6049152" y="6039629"/>
                  <a:pt x="6076127" y="6045816"/>
                </a:cubicBezTo>
                <a:lnTo>
                  <a:pt x="6075641" y="6045686"/>
                </a:lnTo>
                <a:cubicBezTo>
                  <a:pt x="6081548" y="6035296"/>
                  <a:pt x="6079805" y="6030143"/>
                  <a:pt x="6077152" y="6028391"/>
                </a:cubicBezTo>
                <a:close/>
                <a:moveTo>
                  <a:pt x="1307020" y="5999797"/>
                </a:moveTo>
                <a:lnTo>
                  <a:pt x="1313353" y="6002877"/>
                </a:lnTo>
                <a:lnTo>
                  <a:pt x="1316422" y="6005769"/>
                </a:lnTo>
                <a:lnTo>
                  <a:pt x="1306708" y="6000593"/>
                </a:lnTo>
                <a:close/>
                <a:moveTo>
                  <a:pt x="842000" y="5883368"/>
                </a:moveTo>
                <a:cubicBezTo>
                  <a:pt x="865666" y="5895901"/>
                  <a:pt x="882865" y="5917931"/>
                  <a:pt x="889283" y="5943931"/>
                </a:cubicBezTo>
                <a:cubicBezTo>
                  <a:pt x="874019" y="5923182"/>
                  <a:pt x="852172" y="5909519"/>
                  <a:pt x="842000" y="5883368"/>
                </a:cubicBezTo>
                <a:close/>
                <a:moveTo>
                  <a:pt x="1600599" y="5859655"/>
                </a:moveTo>
                <a:lnTo>
                  <a:pt x="1596904" y="5861789"/>
                </a:lnTo>
                <a:cubicBezTo>
                  <a:pt x="1596904" y="5861789"/>
                  <a:pt x="1595473" y="5867131"/>
                  <a:pt x="1600841" y="5874296"/>
                </a:cubicBezTo>
                <a:cubicBezTo>
                  <a:pt x="1601858" y="5874930"/>
                  <a:pt x="1603042" y="5875247"/>
                  <a:pt x="1604241" y="5875207"/>
                </a:cubicBezTo>
                <a:lnTo>
                  <a:pt x="1610530" y="5871165"/>
                </a:lnTo>
                <a:lnTo>
                  <a:pt x="1611311" y="5868251"/>
                </a:lnTo>
                <a:lnTo>
                  <a:pt x="1605942" y="5861086"/>
                </a:lnTo>
                <a:close/>
                <a:moveTo>
                  <a:pt x="963443" y="5849794"/>
                </a:moveTo>
                <a:cubicBezTo>
                  <a:pt x="975925" y="5840125"/>
                  <a:pt x="1045065" y="5906544"/>
                  <a:pt x="1034516" y="5924541"/>
                </a:cubicBezTo>
                <a:cubicBezTo>
                  <a:pt x="1016245" y="5894981"/>
                  <a:pt x="992044" y="5869530"/>
                  <a:pt x="963443" y="5849794"/>
                </a:cubicBezTo>
                <a:close/>
                <a:moveTo>
                  <a:pt x="860765" y="5824311"/>
                </a:moveTo>
                <a:lnTo>
                  <a:pt x="854455" y="5827068"/>
                </a:lnTo>
                <a:lnTo>
                  <a:pt x="853702" y="5826110"/>
                </a:lnTo>
                <a:lnTo>
                  <a:pt x="853311" y="5827568"/>
                </a:lnTo>
                <a:lnTo>
                  <a:pt x="854455" y="5827068"/>
                </a:lnTo>
                <a:lnTo>
                  <a:pt x="864450" y="5839792"/>
                </a:lnTo>
                <a:cubicBezTo>
                  <a:pt x="874610" y="5849477"/>
                  <a:pt x="889101" y="5859021"/>
                  <a:pt x="897990" y="5860818"/>
                </a:cubicBezTo>
                <a:cubicBezTo>
                  <a:pt x="902435" y="5861716"/>
                  <a:pt x="905478" y="5860677"/>
                  <a:pt x="905880" y="5856750"/>
                </a:cubicBezTo>
                <a:cubicBezTo>
                  <a:pt x="895439" y="5852000"/>
                  <a:pt x="872686" y="5828725"/>
                  <a:pt x="860765" y="5824311"/>
                </a:cubicBezTo>
                <a:close/>
                <a:moveTo>
                  <a:pt x="946775" y="5803169"/>
                </a:moveTo>
                <a:cubicBezTo>
                  <a:pt x="970851" y="5822113"/>
                  <a:pt x="995996" y="5813755"/>
                  <a:pt x="1014893" y="5857861"/>
                </a:cubicBezTo>
                <a:cubicBezTo>
                  <a:pt x="1012061" y="5859445"/>
                  <a:pt x="1009031" y="5859764"/>
                  <a:pt x="1005870" y="5859160"/>
                </a:cubicBezTo>
                <a:cubicBezTo>
                  <a:pt x="983743" y="5854932"/>
                  <a:pt x="955197" y="5805490"/>
                  <a:pt x="943182" y="5828236"/>
                </a:cubicBezTo>
                <a:cubicBezTo>
                  <a:pt x="925985" y="5799159"/>
                  <a:pt x="963582" y="5833702"/>
                  <a:pt x="946775" y="5803169"/>
                </a:cubicBezTo>
                <a:close/>
                <a:moveTo>
                  <a:pt x="751866" y="5716571"/>
                </a:moveTo>
                <a:cubicBezTo>
                  <a:pt x="769689" y="5737486"/>
                  <a:pt x="808880" y="5793277"/>
                  <a:pt x="821717" y="5784223"/>
                </a:cubicBezTo>
                <a:cubicBezTo>
                  <a:pt x="802348" y="5757954"/>
                  <a:pt x="778742" y="5735090"/>
                  <a:pt x="751866" y="5716571"/>
                </a:cubicBezTo>
                <a:close/>
                <a:moveTo>
                  <a:pt x="1409481" y="5706411"/>
                </a:moveTo>
                <a:lnTo>
                  <a:pt x="1410068" y="5706807"/>
                </a:lnTo>
                <a:lnTo>
                  <a:pt x="1414666" y="5718936"/>
                </a:lnTo>
                <a:cubicBezTo>
                  <a:pt x="1420979" y="5729437"/>
                  <a:pt x="1430913" y="5735710"/>
                  <a:pt x="1433494" y="5750848"/>
                </a:cubicBezTo>
                <a:cubicBezTo>
                  <a:pt x="1459501" y="5760159"/>
                  <a:pt x="1444519" y="5734476"/>
                  <a:pt x="1426756" y="5718076"/>
                </a:cubicBezTo>
                <a:lnTo>
                  <a:pt x="1410068" y="5706807"/>
                </a:lnTo>
                <a:lnTo>
                  <a:pt x="1409967" y="5706541"/>
                </a:lnTo>
                <a:close/>
                <a:moveTo>
                  <a:pt x="677052" y="5544326"/>
                </a:moveTo>
                <a:cubicBezTo>
                  <a:pt x="691163" y="5549381"/>
                  <a:pt x="752992" y="5610816"/>
                  <a:pt x="760714" y="5646593"/>
                </a:cubicBezTo>
                <a:cubicBezTo>
                  <a:pt x="752042" y="5640104"/>
                  <a:pt x="731819" y="5595122"/>
                  <a:pt x="728781" y="5616172"/>
                </a:cubicBezTo>
                <a:cubicBezTo>
                  <a:pt x="705062" y="5597843"/>
                  <a:pt x="704396" y="5557580"/>
                  <a:pt x="674222" y="5545851"/>
                </a:cubicBezTo>
                <a:cubicBezTo>
                  <a:pt x="673993" y="5544032"/>
                  <a:pt x="675036" y="5543604"/>
                  <a:pt x="677052" y="5544326"/>
                </a:cubicBezTo>
                <a:close/>
                <a:moveTo>
                  <a:pt x="701026" y="5511900"/>
                </a:moveTo>
                <a:cubicBezTo>
                  <a:pt x="727175" y="5530880"/>
                  <a:pt x="739185" y="5563772"/>
                  <a:pt x="771043" y="5576993"/>
                </a:cubicBezTo>
                <a:cubicBezTo>
                  <a:pt x="773226" y="5592155"/>
                  <a:pt x="756912" y="5583098"/>
                  <a:pt x="749782" y="5586394"/>
                </a:cubicBezTo>
                <a:cubicBezTo>
                  <a:pt x="757986" y="5606292"/>
                  <a:pt x="786633" y="5621776"/>
                  <a:pt x="774602" y="5633649"/>
                </a:cubicBezTo>
                <a:cubicBezTo>
                  <a:pt x="760752" y="5623170"/>
                  <a:pt x="760779" y="5599752"/>
                  <a:pt x="740736" y="5594901"/>
                </a:cubicBezTo>
                <a:cubicBezTo>
                  <a:pt x="747763" y="5568673"/>
                  <a:pt x="709306" y="5548998"/>
                  <a:pt x="701026" y="5511900"/>
                </a:cubicBezTo>
                <a:close/>
                <a:moveTo>
                  <a:pt x="980572" y="5506110"/>
                </a:moveTo>
                <a:cubicBezTo>
                  <a:pt x="965862" y="5510497"/>
                  <a:pt x="991287" y="5565204"/>
                  <a:pt x="1019640" y="5583733"/>
                </a:cubicBezTo>
                <a:cubicBezTo>
                  <a:pt x="1013995" y="5564000"/>
                  <a:pt x="1007249" y="5544492"/>
                  <a:pt x="1002480" y="5523433"/>
                </a:cubicBezTo>
                <a:cubicBezTo>
                  <a:pt x="993902" y="5518532"/>
                  <a:pt x="990772" y="5508843"/>
                  <a:pt x="980572" y="5506110"/>
                </a:cubicBezTo>
                <a:close/>
                <a:moveTo>
                  <a:pt x="937816" y="5451965"/>
                </a:moveTo>
                <a:cubicBezTo>
                  <a:pt x="953382" y="5491015"/>
                  <a:pt x="954989" y="5554957"/>
                  <a:pt x="905614" y="5509972"/>
                </a:cubicBezTo>
                <a:cubicBezTo>
                  <a:pt x="896827" y="5517509"/>
                  <a:pt x="914234" y="5534146"/>
                  <a:pt x="921952" y="5553913"/>
                </a:cubicBezTo>
                <a:cubicBezTo>
                  <a:pt x="943592" y="5550862"/>
                  <a:pt x="958283" y="5591239"/>
                  <a:pt x="984917" y="5610349"/>
                </a:cubicBezTo>
                <a:cubicBezTo>
                  <a:pt x="978750" y="5577267"/>
                  <a:pt x="998582" y="5619704"/>
                  <a:pt x="1017831" y="5627311"/>
                </a:cubicBezTo>
                <a:cubicBezTo>
                  <a:pt x="1020581" y="5628397"/>
                  <a:pt x="1023319" y="5628773"/>
                  <a:pt x="1025967" y="5628116"/>
                </a:cubicBezTo>
                <a:cubicBezTo>
                  <a:pt x="1011555" y="5600307"/>
                  <a:pt x="981024" y="5587963"/>
                  <a:pt x="965155" y="5559763"/>
                </a:cubicBezTo>
                <a:cubicBezTo>
                  <a:pt x="945626" y="5502472"/>
                  <a:pt x="983506" y="5491278"/>
                  <a:pt x="937816" y="5451965"/>
                </a:cubicBezTo>
                <a:close/>
                <a:moveTo>
                  <a:pt x="1035420" y="5443239"/>
                </a:moveTo>
                <a:cubicBezTo>
                  <a:pt x="1037266" y="5464037"/>
                  <a:pt x="1062301" y="5488998"/>
                  <a:pt x="1077770" y="5495290"/>
                </a:cubicBezTo>
                <a:cubicBezTo>
                  <a:pt x="1082926" y="5497387"/>
                  <a:pt x="1087019" y="5497411"/>
                  <a:pt x="1088836" y="5494514"/>
                </a:cubicBezTo>
                <a:cubicBezTo>
                  <a:pt x="1069097" y="5478813"/>
                  <a:pt x="1059376" y="5454864"/>
                  <a:pt x="1035420" y="5443239"/>
                </a:cubicBezTo>
                <a:close/>
                <a:moveTo>
                  <a:pt x="756615" y="5432435"/>
                </a:moveTo>
                <a:cubicBezTo>
                  <a:pt x="751034" y="5430679"/>
                  <a:pt x="747801" y="5432546"/>
                  <a:pt x="749184" y="5440986"/>
                </a:cubicBezTo>
                <a:lnTo>
                  <a:pt x="748663" y="5442929"/>
                </a:lnTo>
                <a:cubicBezTo>
                  <a:pt x="752770" y="5448974"/>
                  <a:pt x="761654" y="5455650"/>
                  <a:pt x="768752" y="5457812"/>
                </a:cubicBezTo>
                <a:cubicBezTo>
                  <a:pt x="775852" y="5459975"/>
                  <a:pt x="781166" y="5457625"/>
                  <a:pt x="778135" y="5445620"/>
                </a:cubicBezTo>
                <a:cubicBezTo>
                  <a:pt x="770126" y="5439570"/>
                  <a:pt x="762197" y="5434191"/>
                  <a:pt x="756615" y="5432435"/>
                </a:cubicBezTo>
                <a:close/>
                <a:moveTo>
                  <a:pt x="1273094" y="5402092"/>
                </a:moveTo>
                <a:cubicBezTo>
                  <a:pt x="1269860" y="5401290"/>
                  <a:pt x="1266384" y="5403092"/>
                  <a:pt x="1262654" y="5407298"/>
                </a:cubicBezTo>
                <a:cubicBezTo>
                  <a:pt x="1260074" y="5410866"/>
                  <a:pt x="1257691" y="5414572"/>
                  <a:pt x="1255515" y="5418400"/>
                </a:cubicBezTo>
                <a:cubicBezTo>
                  <a:pt x="1246924" y="5444089"/>
                  <a:pt x="1248148" y="5472048"/>
                  <a:pt x="1258951" y="5496888"/>
                </a:cubicBezTo>
                <a:cubicBezTo>
                  <a:pt x="1260066" y="5507205"/>
                  <a:pt x="1254020" y="5516957"/>
                  <a:pt x="1244283" y="5520548"/>
                </a:cubicBezTo>
                <a:cubicBezTo>
                  <a:pt x="1246638" y="5523683"/>
                  <a:pt x="1248705" y="5527024"/>
                  <a:pt x="1250457" y="5530532"/>
                </a:cubicBezTo>
                <a:cubicBezTo>
                  <a:pt x="1254603" y="5530602"/>
                  <a:pt x="1259981" y="5529960"/>
                  <a:pt x="1258889" y="5522379"/>
                </a:cubicBezTo>
                <a:lnTo>
                  <a:pt x="1259374" y="5522509"/>
                </a:lnTo>
                <a:cubicBezTo>
                  <a:pt x="1275378" y="5542960"/>
                  <a:pt x="1286794" y="5566614"/>
                  <a:pt x="1292848" y="5591866"/>
                </a:cubicBezTo>
                <a:cubicBezTo>
                  <a:pt x="1311947" y="5602190"/>
                  <a:pt x="1315677" y="5597983"/>
                  <a:pt x="1306016" y="5577695"/>
                </a:cubicBezTo>
                <a:cubicBezTo>
                  <a:pt x="1332049" y="5606939"/>
                  <a:pt x="1360801" y="5633643"/>
                  <a:pt x="1391888" y="5657447"/>
                </a:cubicBezTo>
                <a:cubicBezTo>
                  <a:pt x="1424852" y="5680764"/>
                  <a:pt x="1451217" y="5712220"/>
                  <a:pt x="1468415" y="5748752"/>
                </a:cubicBezTo>
                <a:cubicBezTo>
                  <a:pt x="1472227" y="5750554"/>
                  <a:pt x="1474943" y="5751347"/>
                  <a:pt x="1476921" y="5751462"/>
                </a:cubicBezTo>
                <a:cubicBezTo>
                  <a:pt x="1482856" y="5751808"/>
                  <a:pt x="1482152" y="5746056"/>
                  <a:pt x="1484487" y="5743168"/>
                </a:cubicBezTo>
                <a:cubicBezTo>
                  <a:pt x="1472910" y="5728092"/>
                  <a:pt x="1460976" y="5712400"/>
                  <a:pt x="1450144" y="5696483"/>
                </a:cubicBezTo>
                <a:cubicBezTo>
                  <a:pt x="1438706" y="5684751"/>
                  <a:pt x="1438944" y="5665968"/>
                  <a:pt x="1450677" y="5654530"/>
                </a:cubicBezTo>
                <a:cubicBezTo>
                  <a:pt x="1452540" y="5652714"/>
                  <a:pt x="1454634" y="5651151"/>
                  <a:pt x="1456904" y="5649881"/>
                </a:cubicBezTo>
                <a:cubicBezTo>
                  <a:pt x="1477879" y="5641750"/>
                  <a:pt x="1488291" y="5618157"/>
                  <a:pt x="1480161" y="5597183"/>
                </a:cubicBezTo>
                <a:cubicBezTo>
                  <a:pt x="1477926" y="5591419"/>
                  <a:pt x="1474410" y="5586240"/>
                  <a:pt x="1469878" y="5582037"/>
                </a:cubicBezTo>
                <a:cubicBezTo>
                  <a:pt x="1456657" y="5569134"/>
                  <a:pt x="1455272" y="5548346"/>
                  <a:pt x="1466663" y="5533803"/>
                </a:cubicBezTo>
                <a:cubicBezTo>
                  <a:pt x="1453507" y="5519908"/>
                  <a:pt x="1441286" y="5505155"/>
                  <a:pt x="1430082" y="5489643"/>
                </a:cubicBezTo>
                <a:cubicBezTo>
                  <a:pt x="1425225" y="5488341"/>
                  <a:pt x="1423212" y="5491966"/>
                  <a:pt x="1421105" y="5494004"/>
                </a:cubicBezTo>
                <a:cubicBezTo>
                  <a:pt x="1422348" y="5497166"/>
                  <a:pt x="1423394" y="5500402"/>
                  <a:pt x="1424235" y="5503693"/>
                </a:cubicBezTo>
                <a:cubicBezTo>
                  <a:pt x="1428775" y="5516389"/>
                  <a:pt x="1423679" y="5530521"/>
                  <a:pt x="1412080" y="5537397"/>
                </a:cubicBezTo>
                <a:cubicBezTo>
                  <a:pt x="1398321" y="5544030"/>
                  <a:pt x="1381790" y="5538253"/>
                  <a:pt x="1375158" y="5524494"/>
                </a:cubicBezTo>
                <a:cubicBezTo>
                  <a:pt x="1374011" y="5522114"/>
                  <a:pt x="1373211" y="5519583"/>
                  <a:pt x="1372782" y="5516976"/>
                </a:cubicBezTo>
                <a:cubicBezTo>
                  <a:pt x="1369175" y="5499352"/>
                  <a:pt x="1372438" y="5479403"/>
                  <a:pt x="1349220" y="5474743"/>
                </a:cubicBezTo>
                <a:cubicBezTo>
                  <a:pt x="1322610" y="5467779"/>
                  <a:pt x="1300751" y="5448840"/>
                  <a:pt x="1290070" y="5423494"/>
                </a:cubicBezTo>
                <a:cubicBezTo>
                  <a:pt x="1287125" y="5420044"/>
                  <a:pt x="1284455" y="5416370"/>
                  <a:pt x="1282083" y="5412504"/>
                </a:cubicBezTo>
                <a:cubicBezTo>
                  <a:pt x="1279321" y="5406298"/>
                  <a:pt x="1276329" y="5402893"/>
                  <a:pt x="1273094" y="5402092"/>
                </a:cubicBezTo>
                <a:close/>
                <a:moveTo>
                  <a:pt x="1195991" y="5382149"/>
                </a:moveTo>
                <a:lnTo>
                  <a:pt x="1188280" y="5383725"/>
                </a:lnTo>
                <a:lnTo>
                  <a:pt x="1192442" y="5397335"/>
                </a:lnTo>
                <a:lnTo>
                  <a:pt x="1201810" y="5391516"/>
                </a:lnTo>
                <a:close/>
                <a:moveTo>
                  <a:pt x="654803" y="5323037"/>
                </a:moveTo>
                <a:cubicBezTo>
                  <a:pt x="670631" y="5331963"/>
                  <a:pt x="677318" y="5347811"/>
                  <a:pt x="690553" y="5358645"/>
                </a:cubicBezTo>
                <a:cubicBezTo>
                  <a:pt x="692950" y="5364754"/>
                  <a:pt x="692139" y="5366326"/>
                  <a:pt x="689716" y="5365628"/>
                </a:cubicBezTo>
                <a:cubicBezTo>
                  <a:pt x="682443" y="5363533"/>
                  <a:pt x="660662" y="5341005"/>
                  <a:pt x="667490" y="5359233"/>
                </a:cubicBezTo>
                <a:cubicBezTo>
                  <a:pt x="657619" y="5351382"/>
                  <a:pt x="658125" y="5335900"/>
                  <a:pt x="654803" y="5323037"/>
                </a:cubicBezTo>
                <a:close/>
                <a:moveTo>
                  <a:pt x="874423" y="5319410"/>
                </a:moveTo>
                <a:cubicBezTo>
                  <a:pt x="875104" y="5333388"/>
                  <a:pt x="880840" y="5344036"/>
                  <a:pt x="888534" y="5353450"/>
                </a:cubicBezTo>
                <a:lnTo>
                  <a:pt x="913793" y="5379482"/>
                </a:lnTo>
                <a:lnTo>
                  <a:pt x="915808" y="5382558"/>
                </a:lnTo>
                <a:lnTo>
                  <a:pt x="914386" y="5380094"/>
                </a:lnTo>
                <a:lnTo>
                  <a:pt x="913793" y="5379482"/>
                </a:lnTo>
                <a:close/>
                <a:moveTo>
                  <a:pt x="449556" y="5313848"/>
                </a:moveTo>
                <a:cubicBezTo>
                  <a:pt x="446573" y="5330994"/>
                  <a:pt x="449778" y="5348643"/>
                  <a:pt x="458599" y="5363644"/>
                </a:cubicBezTo>
                <a:cubicBezTo>
                  <a:pt x="463935" y="5343730"/>
                  <a:pt x="480177" y="5386085"/>
                  <a:pt x="468484" y="5385035"/>
                </a:cubicBezTo>
                <a:cubicBezTo>
                  <a:pt x="472611" y="5388092"/>
                  <a:pt x="475801" y="5389663"/>
                  <a:pt x="478319" y="5390167"/>
                </a:cubicBezTo>
                <a:cubicBezTo>
                  <a:pt x="485869" y="5391677"/>
                  <a:pt x="487354" y="5383583"/>
                  <a:pt x="489840" y="5377221"/>
                </a:cubicBezTo>
                <a:cubicBezTo>
                  <a:pt x="470890" y="5350800"/>
                  <a:pt x="482097" y="5351721"/>
                  <a:pt x="449556" y="5313848"/>
                </a:cubicBezTo>
                <a:close/>
                <a:moveTo>
                  <a:pt x="568372" y="5266036"/>
                </a:moveTo>
                <a:cubicBezTo>
                  <a:pt x="563553" y="5269690"/>
                  <a:pt x="563613" y="5280639"/>
                  <a:pt x="575161" y="5293884"/>
                </a:cubicBezTo>
                <a:lnTo>
                  <a:pt x="575646" y="5294014"/>
                </a:lnTo>
                <a:cubicBezTo>
                  <a:pt x="573462" y="5278853"/>
                  <a:pt x="595881" y="5302039"/>
                  <a:pt x="590852" y="5281950"/>
                </a:cubicBezTo>
                <a:cubicBezTo>
                  <a:pt x="582888" y="5266020"/>
                  <a:pt x="573190" y="5262381"/>
                  <a:pt x="568372" y="5266036"/>
                </a:cubicBezTo>
                <a:close/>
                <a:moveTo>
                  <a:pt x="799344" y="5236302"/>
                </a:moveTo>
                <a:cubicBezTo>
                  <a:pt x="800626" y="5247058"/>
                  <a:pt x="802656" y="5256972"/>
                  <a:pt x="804553" y="5267371"/>
                </a:cubicBezTo>
                <a:cubicBezTo>
                  <a:pt x="816540" y="5265378"/>
                  <a:pt x="831232" y="5276602"/>
                  <a:pt x="834027" y="5270064"/>
                </a:cubicBezTo>
                <a:cubicBezTo>
                  <a:pt x="815083" y="5264988"/>
                  <a:pt x="817541" y="5242219"/>
                  <a:pt x="799344" y="5236302"/>
                </a:cubicBezTo>
                <a:close/>
                <a:moveTo>
                  <a:pt x="615556" y="5235291"/>
                </a:moveTo>
                <a:cubicBezTo>
                  <a:pt x="597386" y="5229885"/>
                  <a:pt x="601237" y="5259224"/>
                  <a:pt x="596707" y="5289246"/>
                </a:cubicBezTo>
                <a:cubicBezTo>
                  <a:pt x="610366" y="5296550"/>
                  <a:pt x="607661" y="5283331"/>
                  <a:pt x="614140" y="5282464"/>
                </a:cubicBezTo>
                <a:cubicBezTo>
                  <a:pt x="616231" y="5296039"/>
                  <a:pt x="632779" y="5298390"/>
                  <a:pt x="636230" y="5310768"/>
                </a:cubicBezTo>
                <a:cubicBezTo>
                  <a:pt x="624775" y="5303013"/>
                  <a:pt x="616290" y="5299699"/>
                  <a:pt x="611458" y="5304131"/>
                </a:cubicBezTo>
                <a:cubicBezTo>
                  <a:pt x="617320" y="5332771"/>
                  <a:pt x="636678" y="5342123"/>
                  <a:pt x="618342" y="5344498"/>
                </a:cubicBezTo>
                <a:cubicBezTo>
                  <a:pt x="627491" y="5358923"/>
                  <a:pt x="634534" y="5375386"/>
                  <a:pt x="654448" y="5380722"/>
                </a:cubicBezTo>
                <a:cubicBezTo>
                  <a:pt x="654041" y="5368640"/>
                  <a:pt x="640130" y="5354501"/>
                  <a:pt x="649358" y="5356974"/>
                </a:cubicBezTo>
                <a:cubicBezTo>
                  <a:pt x="663336" y="5376639"/>
                  <a:pt x="678939" y="5395098"/>
                  <a:pt x="696000" y="5412159"/>
                </a:cubicBezTo>
                <a:cubicBezTo>
                  <a:pt x="688230" y="5380924"/>
                  <a:pt x="700857" y="5413461"/>
                  <a:pt x="713971" y="5416974"/>
                </a:cubicBezTo>
                <a:cubicBezTo>
                  <a:pt x="714225" y="5394657"/>
                  <a:pt x="689608" y="5393267"/>
                  <a:pt x="687008" y="5373830"/>
                </a:cubicBezTo>
                <a:cubicBezTo>
                  <a:pt x="715180" y="5381378"/>
                  <a:pt x="723053" y="5406393"/>
                  <a:pt x="743800" y="5420281"/>
                </a:cubicBezTo>
                <a:cubicBezTo>
                  <a:pt x="751570" y="5422364"/>
                  <a:pt x="783142" y="5430823"/>
                  <a:pt x="756586" y="5399761"/>
                </a:cubicBezTo>
                <a:cubicBezTo>
                  <a:pt x="755881" y="5419875"/>
                  <a:pt x="737887" y="5380174"/>
                  <a:pt x="723603" y="5381032"/>
                </a:cubicBezTo>
                <a:cubicBezTo>
                  <a:pt x="722382" y="5344784"/>
                  <a:pt x="687151" y="5336386"/>
                  <a:pt x="679737" y="5305767"/>
                </a:cubicBezTo>
                <a:cubicBezTo>
                  <a:pt x="655835" y="5297709"/>
                  <a:pt x="636258" y="5280241"/>
                  <a:pt x="625541" y="5257407"/>
                </a:cubicBezTo>
                <a:cubicBezTo>
                  <a:pt x="623806" y="5244449"/>
                  <a:pt x="643513" y="5262223"/>
                  <a:pt x="642193" y="5253540"/>
                </a:cubicBezTo>
                <a:cubicBezTo>
                  <a:pt x="630116" y="5242755"/>
                  <a:pt x="621612" y="5237093"/>
                  <a:pt x="615556" y="5235291"/>
                </a:cubicBezTo>
                <a:close/>
                <a:moveTo>
                  <a:pt x="367006" y="5167310"/>
                </a:moveTo>
                <a:cubicBezTo>
                  <a:pt x="378225" y="5199380"/>
                  <a:pt x="393492" y="5229887"/>
                  <a:pt x="412439" y="5258092"/>
                </a:cubicBezTo>
                <a:cubicBezTo>
                  <a:pt x="416921" y="5274390"/>
                  <a:pt x="409185" y="5270234"/>
                  <a:pt x="402065" y="5265723"/>
                </a:cubicBezTo>
                <a:cubicBezTo>
                  <a:pt x="408295" y="5285342"/>
                  <a:pt x="419265" y="5303122"/>
                  <a:pt x="434004" y="5317490"/>
                </a:cubicBezTo>
                <a:cubicBezTo>
                  <a:pt x="448081" y="5329070"/>
                  <a:pt x="428205" y="5292510"/>
                  <a:pt x="423156" y="5288034"/>
                </a:cubicBezTo>
                <a:cubicBezTo>
                  <a:pt x="436756" y="5291678"/>
                  <a:pt x="499930" y="5335675"/>
                  <a:pt x="503250" y="5377691"/>
                </a:cubicBezTo>
                <a:cubicBezTo>
                  <a:pt x="545020" y="5410610"/>
                  <a:pt x="578097" y="5453252"/>
                  <a:pt x="599594" y="5501896"/>
                </a:cubicBezTo>
                <a:cubicBezTo>
                  <a:pt x="617010" y="5510728"/>
                  <a:pt x="617834" y="5497934"/>
                  <a:pt x="623755" y="5530235"/>
                </a:cubicBezTo>
                <a:cubicBezTo>
                  <a:pt x="684197" y="5578692"/>
                  <a:pt x="735787" y="5637253"/>
                  <a:pt x="776240" y="5703321"/>
                </a:cubicBezTo>
                <a:cubicBezTo>
                  <a:pt x="793163" y="5690676"/>
                  <a:pt x="832337" y="5762080"/>
                  <a:pt x="832503" y="5730369"/>
                </a:cubicBezTo>
                <a:cubicBezTo>
                  <a:pt x="842229" y="5751065"/>
                  <a:pt x="854525" y="5770451"/>
                  <a:pt x="869101" y="5788070"/>
                </a:cubicBezTo>
                <a:cubicBezTo>
                  <a:pt x="856473" y="5784686"/>
                  <a:pt x="850723" y="5771172"/>
                  <a:pt x="838355" y="5766816"/>
                </a:cubicBezTo>
                <a:cubicBezTo>
                  <a:pt x="845692" y="5780235"/>
                  <a:pt x="855137" y="5791616"/>
                  <a:pt x="862959" y="5805165"/>
                </a:cubicBezTo>
                <a:cubicBezTo>
                  <a:pt x="870244" y="5807117"/>
                  <a:pt x="874234" y="5801939"/>
                  <a:pt x="867645" y="5787680"/>
                </a:cubicBezTo>
                <a:cubicBezTo>
                  <a:pt x="888044" y="5793146"/>
                  <a:pt x="895598" y="5815472"/>
                  <a:pt x="915475" y="5822880"/>
                </a:cubicBezTo>
                <a:cubicBezTo>
                  <a:pt x="921711" y="5836525"/>
                  <a:pt x="912612" y="5833566"/>
                  <a:pt x="916228" y="5843385"/>
                </a:cubicBezTo>
                <a:cubicBezTo>
                  <a:pt x="934686" y="5848331"/>
                  <a:pt x="951390" y="5855930"/>
                  <a:pt x="954052" y="5879029"/>
                </a:cubicBezTo>
                <a:cubicBezTo>
                  <a:pt x="966194" y="5882282"/>
                  <a:pt x="980279" y="5886056"/>
                  <a:pt x="985803" y="5898468"/>
                </a:cubicBezTo>
                <a:cubicBezTo>
                  <a:pt x="1004416" y="5908661"/>
                  <a:pt x="968616" y="5861587"/>
                  <a:pt x="998485" y="5884167"/>
                </a:cubicBezTo>
                <a:cubicBezTo>
                  <a:pt x="1009661" y="5915513"/>
                  <a:pt x="1029872" y="5942848"/>
                  <a:pt x="1056565" y="5962720"/>
                </a:cubicBezTo>
                <a:cubicBezTo>
                  <a:pt x="1078632" y="5984494"/>
                  <a:pt x="1104850" y="6001610"/>
                  <a:pt x="1133661" y="6013051"/>
                </a:cubicBezTo>
                <a:cubicBezTo>
                  <a:pt x="1157356" y="6025646"/>
                  <a:pt x="1133677" y="6026590"/>
                  <a:pt x="1146807" y="6043644"/>
                </a:cubicBezTo>
                <a:cubicBezTo>
                  <a:pt x="1150848" y="6049932"/>
                  <a:pt x="1157128" y="6053697"/>
                  <a:pt x="1160779" y="6061443"/>
                </a:cubicBezTo>
                <a:cubicBezTo>
                  <a:pt x="1185446" y="6074300"/>
                  <a:pt x="1176366" y="6055728"/>
                  <a:pt x="1201032" y="6068585"/>
                </a:cubicBezTo>
                <a:cubicBezTo>
                  <a:pt x="1223389" y="6117263"/>
                  <a:pt x="1306868" y="6165139"/>
                  <a:pt x="1363147" y="6205728"/>
                </a:cubicBezTo>
                <a:cubicBezTo>
                  <a:pt x="1369633" y="6226207"/>
                  <a:pt x="1385238" y="6234032"/>
                  <a:pt x="1394351" y="6250530"/>
                </a:cubicBezTo>
                <a:cubicBezTo>
                  <a:pt x="1356951" y="6240508"/>
                  <a:pt x="1378221" y="6223302"/>
                  <a:pt x="1344586" y="6207001"/>
                </a:cubicBezTo>
                <a:cubicBezTo>
                  <a:pt x="1352304" y="6226769"/>
                  <a:pt x="1350206" y="6221001"/>
                  <a:pt x="1326301" y="6220843"/>
                </a:cubicBezTo>
                <a:cubicBezTo>
                  <a:pt x="1339736" y="6255794"/>
                  <a:pt x="1373009" y="6279120"/>
                  <a:pt x="1410446" y="6279830"/>
                </a:cubicBezTo>
                <a:cubicBezTo>
                  <a:pt x="1401793" y="6257729"/>
                  <a:pt x="1371104" y="6269289"/>
                  <a:pt x="1364107" y="6242946"/>
                </a:cubicBezTo>
                <a:cubicBezTo>
                  <a:pt x="1390352" y="6263513"/>
                  <a:pt x="1412678" y="6255961"/>
                  <a:pt x="1397580" y="6232653"/>
                </a:cubicBezTo>
                <a:cubicBezTo>
                  <a:pt x="1434049" y="6261687"/>
                  <a:pt x="1475291" y="6282629"/>
                  <a:pt x="1512150" y="6310205"/>
                </a:cubicBezTo>
                <a:cubicBezTo>
                  <a:pt x="1511077" y="6287012"/>
                  <a:pt x="1511875" y="6297637"/>
                  <a:pt x="1545804" y="6310894"/>
                </a:cubicBezTo>
                <a:cubicBezTo>
                  <a:pt x="1527951" y="6293557"/>
                  <a:pt x="1505267" y="6282034"/>
                  <a:pt x="1480738" y="6277841"/>
                </a:cubicBezTo>
                <a:cubicBezTo>
                  <a:pt x="1474373" y="6264683"/>
                  <a:pt x="1502925" y="6278580"/>
                  <a:pt x="1491382" y="6261432"/>
                </a:cubicBezTo>
                <a:cubicBezTo>
                  <a:pt x="1511663" y="6278602"/>
                  <a:pt x="1533594" y="6293721"/>
                  <a:pt x="1556855" y="6306566"/>
                </a:cubicBezTo>
                <a:cubicBezTo>
                  <a:pt x="1566681" y="6324296"/>
                  <a:pt x="1539871" y="6315550"/>
                  <a:pt x="1520052" y="6311802"/>
                </a:cubicBezTo>
                <a:cubicBezTo>
                  <a:pt x="1555171" y="6333767"/>
                  <a:pt x="1587498" y="6359909"/>
                  <a:pt x="1616322" y="6389656"/>
                </a:cubicBezTo>
                <a:cubicBezTo>
                  <a:pt x="1617120" y="6400281"/>
                  <a:pt x="1600310" y="6398900"/>
                  <a:pt x="1604117" y="6411894"/>
                </a:cubicBezTo>
                <a:cubicBezTo>
                  <a:pt x="1637413" y="6441118"/>
                  <a:pt x="1613139" y="6397652"/>
                  <a:pt x="1644831" y="6413433"/>
                </a:cubicBezTo>
                <a:cubicBezTo>
                  <a:pt x="1653999" y="6412245"/>
                  <a:pt x="1636453" y="6403899"/>
                  <a:pt x="1631770" y="6392233"/>
                </a:cubicBezTo>
                <a:cubicBezTo>
                  <a:pt x="1676786" y="6399089"/>
                  <a:pt x="1751598" y="6461823"/>
                  <a:pt x="1804811" y="6467231"/>
                </a:cubicBezTo>
                <a:cubicBezTo>
                  <a:pt x="1843361" y="6517646"/>
                  <a:pt x="1901550" y="6531676"/>
                  <a:pt x="1952081" y="6558750"/>
                </a:cubicBezTo>
                <a:cubicBezTo>
                  <a:pt x="1975959" y="6553175"/>
                  <a:pt x="1923842" y="6526196"/>
                  <a:pt x="1927685" y="6507965"/>
                </a:cubicBezTo>
                <a:cubicBezTo>
                  <a:pt x="1970914" y="6519548"/>
                  <a:pt x="1967276" y="6554493"/>
                  <a:pt x="1988165" y="6530937"/>
                </a:cubicBezTo>
                <a:cubicBezTo>
                  <a:pt x="1994721" y="6547270"/>
                  <a:pt x="1990531" y="6557079"/>
                  <a:pt x="1974978" y="6560722"/>
                </a:cubicBezTo>
                <a:cubicBezTo>
                  <a:pt x="2015641" y="6590918"/>
                  <a:pt x="2061476" y="6613431"/>
                  <a:pt x="2110228" y="6627156"/>
                </a:cubicBezTo>
                <a:cubicBezTo>
                  <a:pt x="2114728" y="6656993"/>
                  <a:pt x="2162293" y="6671820"/>
                  <a:pt x="2196128" y="6683489"/>
                </a:cubicBezTo>
                <a:cubicBezTo>
                  <a:pt x="2204193" y="6682527"/>
                  <a:pt x="2192772" y="6672699"/>
                  <a:pt x="2187404" y="6665534"/>
                </a:cubicBezTo>
                <a:cubicBezTo>
                  <a:pt x="2182035" y="6658369"/>
                  <a:pt x="2164089" y="6659287"/>
                  <a:pt x="2151651" y="6659078"/>
                </a:cubicBezTo>
                <a:cubicBezTo>
                  <a:pt x="2139213" y="6658868"/>
                  <a:pt x="2143793" y="6647602"/>
                  <a:pt x="2148685" y="6646830"/>
                </a:cubicBezTo>
                <a:lnTo>
                  <a:pt x="2138044" y="6634088"/>
                </a:lnTo>
                <a:cubicBezTo>
                  <a:pt x="2163787" y="6640985"/>
                  <a:pt x="2181020" y="6667988"/>
                  <a:pt x="2212514" y="6659247"/>
                </a:cubicBezTo>
                <a:cubicBezTo>
                  <a:pt x="2200320" y="6644528"/>
                  <a:pt x="2182374" y="6645445"/>
                  <a:pt x="2167067" y="6634576"/>
                </a:cubicBezTo>
                <a:cubicBezTo>
                  <a:pt x="2165083" y="6614783"/>
                  <a:pt x="2207380" y="6645378"/>
                  <a:pt x="2223088" y="6646984"/>
                </a:cubicBezTo>
                <a:cubicBezTo>
                  <a:pt x="2190167" y="6602763"/>
                  <a:pt x="2275119" y="6664570"/>
                  <a:pt x="2312458" y="6670931"/>
                </a:cubicBezTo>
                <a:cubicBezTo>
                  <a:pt x="2306586" y="6679248"/>
                  <a:pt x="2308666" y="6700629"/>
                  <a:pt x="2335665" y="6712549"/>
                </a:cubicBezTo>
                <a:cubicBezTo>
                  <a:pt x="2323125" y="6689407"/>
                  <a:pt x="2357992" y="6704996"/>
                  <a:pt x="2366207" y="6687935"/>
                </a:cubicBezTo>
                <a:cubicBezTo>
                  <a:pt x="2370592" y="6694182"/>
                  <a:pt x="2377546" y="6698144"/>
                  <a:pt x="2385162" y="6698741"/>
                </a:cubicBezTo>
                <a:cubicBezTo>
                  <a:pt x="2366782" y="6710996"/>
                  <a:pt x="2412274" y="6725788"/>
                  <a:pt x="2415490" y="6744870"/>
                </a:cubicBezTo>
                <a:cubicBezTo>
                  <a:pt x="2456421" y="6748084"/>
                  <a:pt x="2495779" y="6762042"/>
                  <a:pt x="2529588" y="6785334"/>
                </a:cubicBezTo>
                <a:cubicBezTo>
                  <a:pt x="2555565" y="6785526"/>
                  <a:pt x="2534013" y="6768820"/>
                  <a:pt x="2536355" y="6760077"/>
                </a:cubicBezTo>
                <a:cubicBezTo>
                  <a:pt x="2569335" y="6767873"/>
                  <a:pt x="2603010" y="6772362"/>
                  <a:pt x="2636881" y="6773478"/>
                </a:cubicBezTo>
                <a:lnTo>
                  <a:pt x="2660922" y="6794495"/>
                </a:lnTo>
                <a:lnTo>
                  <a:pt x="2630730" y="6798379"/>
                </a:lnTo>
                <a:cubicBezTo>
                  <a:pt x="2610548" y="6772668"/>
                  <a:pt x="2582159" y="6785364"/>
                  <a:pt x="2555930" y="6778336"/>
                </a:cubicBezTo>
                <a:cubicBezTo>
                  <a:pt x="2583953" y="6801983"/>
                  <a:pt x="2619558" y="6795385"/>
                  <a:pt x="2650079" y="6815537"/>
                </a:cubicBezTo>
                <a:cubicBezTo>
                  <a:pt x="2660360" y="6777166"/>
                  <a:pt x="2726640" y="6825119"/>
                  <a:pt x="2785760" y="6820136"/>
                </a:cubicBezTo>
                <a:cubicBezTo>
                  <a:pt x="2764805" y="6818686"/>
                  <a:pt x="2746132" y="6804833"/>
                  <a:pt x="2725046" y="6803868"/>
                </a:cubicBezTo>
                <a:cubicBezTo>
                  <a:pt x="2726166" y="6788031"/>
                  <a:pt x="2780331" y="6809312"/>
                  <a:pt x="2801086" y="6815394"/>
                </a:cubicBezTo>
                <a:cubicBezTo>
                  <a:pt x="2805188" y="6825342"/>
                  <a:pt x="2801518" y="6833209"/>
                  <a:pt x="2809991" y="6844329"/>
                </a:cubicBezTo>
                <a:cubicBezTo>
                  <a:pt x="2845604" y="6859077"/>
                  <a:pt x="2831772" y="6832987"/>
                  <a:pt x="2847904" y="6831062"/>
                </a:cubicBezTo>
                <a:cubicBezTo>
                  <a:pt x="2854905" y="6838370"/>
                  <a:pt x="2865388" y="6841179"/>
                  <a:pt x="2875104" y="6838350"/>
                </a:cubicBezTo>
                <a:cubicBezTo>
                  <a:pt x="2873835" y="6843086"/>
                  <a:pt x="2875023" y="6847276"/>
                  <a:pt x="2878118" y="6850724"/>
                </a:cubicBezTo>
                <a:lnTo>
                  <a:pt x="2891390" y="6858000"/>
                </a:lnTo>
                <a:lnTo>
                  <a:pt x="2475340" y="6858000"/>
                </a:lnTo>
                <a:lnTo>
                  <a:pt x="2455016" y="6849686"/>
                </a:lnTo>
                <a:cubicBezTo>
                  <a:pt x="2427964" y="6837232"/>
                  <a:pt x="2403522" y="6825477"/>
                  <a:pt x="2389991" y="6832262"/>
                </a:cubicBezTo>
                <a:cubicBezTo>
                  <a:pt x="2402608" y="6836782"/>
                  <a:pt x="2421404" y="6845754"/>
                  <a:pt x="2441336" y="6854871"/>
                </a:cubicBezTo>
                <a:lnTo>
                  <a:pt x="2449088" y="6858000"/>
                </a:lnTo>
                <a:lnTo>
                  <a:pt x="2342116" y="6858000"/>
                </a:lnTo>
                <a:lnTo>
                  <a:pt x="2307320" y="6824167"/>
                </a:lnTo>
                <a:cubicBezTo>
                  <a:pt x="2277544" y="6803174"/>
                  <a:pt x="2273805" y="6815187"/>
                  <a:pt x="2250491" y="6808940"/>
                </a:cubicBezTo>
                <a:cubicBezTo>
                  <a:pt x="2227177" y="6802693"/>
                  <a:pt x="2261765" y="6834866"/>
                  <a:pt x="2234591" y="6833311"/>
                </a:cubicBezTo>
                <a:cubicBezTo>
                  <a:pt x="2212587" y="6814401"/>
                  <a:pt x="2220985" y="6808322"/>
                  <a:pt x="2229250" y="6802728"/>
                </a:cubicBezTo>
                <a:cubicBezTo>
                  <a:pt x="2194764" y="6793488"/>
                  <a:pt x="2207342" y="6785405"/>
                  <a:pt x="2179476" y="6767006"/>
                </a:cubicBezTo>
                <a:cubicBezTo>
                  <a:pt x="2153750" y="6773647"/>
                  <a:pt x="2189298" y="6813887"/>
                  <a:pt x="2221156" y="6827108"/>
                </a:cubicBezTo>
                <a:cubicBezTo>
                  <a:pt x="2206099" y="6823073"/>
                  <a:pt x="2210686" y="6833153"/>
                  <a:pt x="2219464" y="6833422"/>
                </a:cubicBezTo>
                <a:cubicBezTo>
                  <a:pt x="2149272" y="6834387"/>
                  <a:pt x="2082254" y="6804232"/>
                  <a:pt x="2036423" y="6751060"/>
                </a:cubicBezTo>
                <a:cubicBezTo>
                  <a:pt x="2008928" y="6746816"/>
                  <a:pt x="2060777" y="6782573"/>
                  <a:pt x="2029786" y="6775830"/>
                </a:cubicBezTo>
                <a:cubicBezTo>
                  <a:pt x="2013205" y="6746401"/>
                  <a:pt x="1937068" y="6733288"/>
                  <a:pt x="1896418" y="6706258"/>
                </a:cubicBezTo>
                <a:cubicBezTo>
                  <a:pt x="1886132" y="6694130"/>
                  <a:pt x="1895300" y="6692944"/>
                  <a:pt x="1883557" y="6680426"/>
                </a:cubicBezTo>
                <a:cubicBezTo>
                  <a:pt x="1878986" y="6683887"/>
                  <a:pt x="1887459" y="6695007"/>
                  <a:pt x="1870199" y="6691424"/>
                </a:cubicBezTo>
                <a:cubicBezTo>
                  <a:pt x="1847024" y="6676885"/>
                  <a:pt x="1864119" y="6683027"/>
                  <a:pt x="1849792" y="6664611"/>
                </a:cubicBezTo>
                <a:cubicBezTo>
                  <a:pt x="1842212" y="6665704"/>
                  <a:pt x="1854700" y="6677380"/>
                  <a:pt x="1846408" y="6677240"/>
                </a:cubicBezTo>
                <a:cubicBezTo>
                  <a:pt x="1812695" y="6672892"/>
                  <a:pt x="1789113" y="6646271"/>
                  <a:pt x="1799783" y="6635594"/>
                </a:cubicBezTo>
                <a:cubicBezTo>
                  <a:pt x="1792049" y="6635838"/>
                  <a:pt x="1784556" y="6632889"/>
                  <a:pt x="1779062" y="6627439"/>
                </a:cubicBezTo>
                <a:cubicBezTo>
                  <a:pt x="1771290" y="6625357"/>
                  <a:pt x="1781802" y="6638585"/>
                  <a:pt x="1786425" y="6646591"/>
                </a:cubicBezTo>
                <a:cubicBezTo>
                  <a:pt x="1725894" y="6612152"/>
                  <a:pt x="1622161" y="6571863"/>
                  <a:pt x="1595364" y="6526159"/>
                </a:cubicBezTo>
                <a:cubicBezTo>
                  <a:pt x="1530514" y="6502015"/>
                  <a:pt x="1557151" y="6491973"/>
                  <a:pt x="1518329" y="6479489"/>
                </a:cubicBezTo>
                <a:cubicBezTo>
                  <a:pt x="1499919" y="6435512"/>
                  <a:pt x="1478002" y="6425995"/>
                  <a:pt x="1444690" y="6383231"/>
                </a:cubicBezTo>
                <a:cubicBezTo>
                  <a:pt x="1460644" y="6389458"/>
                  <a:pt x="1476025" y="6397062"/>
                  <a:pt x="1490658" y="6405960"/>
                </a:cubicBezTo>
                <a:cubicBezTo>
                  <a:pt x="1478118" y="6382818"/>
                  <a:pt x="1451134" y="6384437"/>
                  <a:pt x="1438690" y="6362883"/>
                </a:cubicBezTo>
                <a:cubicBezTo>
                  <a:pt x="1430432" y="6360670"/>
                  <a:pt x="1439712" y="6374609"/>
                  <a:pt x="1443233" y="6382841"/>
                </a:cubicBezTo>
                <a:cubicBezTo>
                  <a:pt x="1405401" y="6355004"/>
                  <a:pt x="1360820" y="6336812"/>
                  <a:pt x="1322503" y="6308845"/>
                </a:cubicBezTo>
                <a:cubicBezTo>
                  <a:pt x="1314246" y="6306632"/>
                  <a:pt x="1323526" y="6320571"/>
                  <a:pt x="1327532" y="6328933"/>
                </a:cubicBezTo>
                <a:cubicBezTo>
                  <a:pt x="1306948" y="6318210"/>
                  <a:pt x="1289323" y="6302580"/>
                  <a:pt x="1276214" y="6283427"/>
                </a:cubicBezTo>
                <a:cubicBezTo>
                  <a:pt x="1279280" y="6238957"/>
                  <a:pt x="1134236" y="6181873"/>
                  <a:pt x="1096035" y="6110729"/>
                </a:cubicBezTo>
                <a:cubicBezTo>
                  <a:pt x="1161785" y="6168432"/>
                  <a:pt x="1232010" y="6221086"/>
                  <a:pt x="1302661" y="6270211"/>
                </a:cubicBezTo>
                <a:cubicBezTo>
                  <a:pt x="1282597" y="6246474"/>
                  <a:pt x="1258898" y="6226067"/>
                  <a:pt x="1232445" y="6209750"/>
                </a:cubicBezTo>
                <a:cubicBezTo>
                  <a:pt x="1232533" y="6189991"/>
                  <a:pt x="1263902" y="6232235"/>
                  <a:pt x="1277502" y="6235879"/>
                </a:cubicBezTo>
                <a:lnTo>
                  <a:pt x="1255041" y="6193420"/>
                </a:lnTo>
                <a:cubicBezTo>
                  <a:pt x="1240955" y="6189646"/>
                  <a:pt x="1243990" y="6197746"/>
                  <a:pt x="1228969" y="6191639"/>
                </a:cubicBezTo>
                <a:cubicBezTo>
                  <a:pt x="1189638" y="6144139"/>
                  <a:pt x="1206571" y="6123689"/>
                  <a:pt x="1144948" y="6081669"/>
                </a:cubicBezTo>
                <a:cubicBezTo>
                  <a:pt x="1133411" y="6085866"/>
                  <a:pt x="1171390" y="6126755"/>
                  <a:pt x="1180505" y="6143254"/>
                </a:cubicBezTo>
                <a:cubicBezTo>
                  <a:pt x="1174216" y="6147295"/>
                  <a:pt x="1156019" y="6141379"/>
                  <a:pt x="1161378" y="6156350"/>
                </a:cubicBezTo>
                <a:cubicBezTo>
                  <a:pt x="1152584" y="6142540"/>
                  <a:pt x="1150741" y="6085303"/>
                  <a:pt x="1097203" y="6055861"/>
                </a:cubicBezTo>
                <a:cubicBezTo>
                  <a:pt x="1085545" y="6052737"/>
                  <a:pt x="1086342" y="6063362"/>
                  <a:pt x="1096038" y="6081578"/>
                </a:cubicBezTo>
                <a:cubicBezTo>
                  <a:pt x="1066609" y="6069007"/>
                  <a:pt x="1071462" y="6019811"/>
                  <a:pt x="1032979" y="5994402"/>
                </a:cubicBezTo>
                <a:cubicBezTo>
                  <a:pt x="1005564" y="5978207"/>
                  <a:pt x="1036412" y="6022393"/>
                  <a:pt x="1006117" y="6003343"/>
                </a:cubicBezTo>
                <a:cubicBezTo>
                  <a:pt x="1001850" y="5995952"/>
                  <a:pt x="1007678" y="5997514"/>
                  <a:pt x="1010107" y="5998165"/>
                </a:cubicBezTo>
                <a:cubicBezTo>
                  <a:pt x="1012535" y="5998816"/>
                  <a:pt x="983291" y="5968074"/>
                  <a:pt x="1001696" y="5961553"/>
                </a:cubicBezTo>
                <a:cubicBezTo>
                  <a:pt x="991081" y="5954544"/>
                  <a:pt x="953709" y="5921104"/>
                  <a:pt x="972566" y="5916786"/>
                </a:cubicBezTo>
                <a:cubicBezTo>
                  <a:pt x="958715" y="5906307"/>
                  <a:pt x="951839" y="5887285"/>
                  <a:pt x="934127" y="5881499"/>
                </a:cubicBezTo>
                <a:cubicBezTo>
                  <a:pt x="925471" y="5888550"/>
                  <a:pt x="952979" y="5935484"/>
                  <a:pt x="936656" y="5934235"/>
                </a:cubicBezTo>
                <a:cubicBezTo>
                  <a:pt x="926440" y="5917962"/>
                  <a:pt x="911826" y="5894785"/>
                  <a:pt x="901099" y="5872649"/>
                </a:cubicBezTo>
                <a:cubicBezTo>
                  <a:pt x="882487" y="5862456"/>
                  <a:pt x="890595" y="5880766"/>
                  <a:pt x="868557" y="5863929"/>
                </a:cubicBezTo>
                <a:cubicBezTo>
                  <a:pt x="841619" y="5826517"/>
                  <a:pt x="809200" y="5795966"/>
                  <a:pt x="780026" y="5761078"/>
                </a:cubicBezTo>
                <a:cubicBezTo>
                  <a:pt x="763998" y="5756783"/>
                  <a:pt x="795706" y="5786103"/>
                  <a:pt x="793128" y="5801551"/>
                </a:cubicBezTo>
                <a:cubicBezTo>
                  <a:pt x="748019" y="5763955"/>
                  <a:pt x="771616" y="5724467"/>
                  <a:pt x="717330" y="5695865"/>
                </a:cubicBezTo>
                <a:cubicBezTo>
                  <a:pt x="710123" y="5681960"/>
                  <a:pt x="713457" y="5657865"/>
                  <a:pt x="698564" y="5651272"/>
                </a:cubicBezTo>
                <a:cubicBezTo>
                  <a:pt x="694638" y="5630958"/>
                  <a:pt x="713637" y="5668846"/>
                  <a:pt x="726370" y="5666011"/>
                </a:cubicBezTo>
                <a:lnTo>
                  <a:pt x="719339" y="5641742"/>
                </a:lnTo>
                <a:cubicBezTo>
                  <a:pt x="683448" y="5614426"/>
                  <a:pt x="663807" y="5571160"/>
                  <a:pt x="628664" y="5543003"/>
                </a:cubicBezTo>
                <a:cubicBezTo>
                  <a:pt x="614594" y="5552768"/>
                  <a:pt x="649840" y="5603859"/>
                  <a:pt x="675452" y="5611242"/>
                </a:cubicBezTo>
                <a:cubicBezTo>
                  <a:pt x="681130" y="5631546"/>
                  <a:pt x="690483" y="5650639"/>
                  <a:pt x="703048" y="5667570"/>
                </a:cubicBezTo>
                <a:cubicBezTo>
                  <a:pt x="689241" y="5647212"/>
                  <a:pt x="634859" y="5617023"/>
                  <a:pt x="629278" y="5571800"/>
                </a:cubicBezTo>
                <a:cubicBezTo>
                  <a:pt x="604455" y="5553695"/>
                  <a:pt x="619796" y="5591644"/>
                  <a:pt x="594619" y="5572924"/>
                </a:cubicBezTo>
                <a:cubicBezTo>
                  <a:pt x="595636" y="5534153"/>
                  <a:pt x="541207" y="5463346"/>
                  <a:pt x="503673" y="5403313"/>
                </a:cubicBezTo>
                <a:cubicBezTo>
                  <a:pt x="484894" y="5395678"/>
                  <a:pt x="513429" y="5425189"/>
                  <a:pt x="510436" y="5436360"/>
                </a:cubicBezTo>
                <a:cubicBezTo>
                  <a:pt x="492716" y="5409227"/>
                  <a:pt x="492272" y="5428369"/>
                  <a:pt x="470495" y="5410561"/>
                </a:cubicBezTo>
                <a:cubicBezTo>
                  <a:pt x="456292" y="5370314"/>
                  <a:pt x="427497" y="5341776"/>
                  <a:pt x="415271" y="5299976"/>
                </a:cubicBezTo>
                <a:cubicBezTo>
                  <a:pt x="369157" y="5264194"/>
                  <a:pt x="390616" y="5250162"/>
                  <a:pt x="367006" y="5167310"/>
                </a:cubicBezTo>
                <a:close/>
                <a:moveTo>
                  <a:pt x="663689" y="5128634"/>
                </a:moveTo>
                <a:lnTo>
                  <a:pt x="665315" y="5130450"/>
                </a:lnTo>
                <a:lnTo>
                  <a:pt x="664478" y="5134068"/>
                </a:lnTo>
                <a:cubicBezTo>
                  <a:pt x="661761" y="5135829"/>
                  <a:pt x="655134" y="5131418"/>
                  <a:pt x="655128" y="5137272"/>
                </a:cubicBezTo>
                <a:cubicBezTo>
                  <a:pt x="685092" y="5161439"/>
                  <a:pt x="689513" y="5203229"/>
                  <a:pt x="720804" y="5228272"/>
                </a:cubicBezTo>
                <a:cubicBezTo>
                  <a:pt x="702442" y="5205002"/>
                  <a:pt x="697118" y="5173511"/>
                  <a:pt x="682386" y="5149529"/>
                </a:cubicBezTo>
                <a:lnTo>
                  <a:pt x="665315" y="5130450"/>
                </a:lnTo>
                <a:lnTo>
                  <a:pt x="665501" y="5129641"/>
                </a:lnTo>
                <a:close/>
                <a:moveTo>
                  <a:pt x="1057774" y="5115016"/>
                </a:moveTo>
                <a:lnTo>
                  <a:pt x="1081574" y="5121394"/>
                </a:lnTo>
                <a:cubicBezTo>
                  <a:pt x="1075996" y="5126667"/>
                  <a:pt x="1070123" y="5134984"/>
                  <a:pt x="1069863" y="5135955"/>
                </a:cubicBezTo>
                <a:cubicBezTo>
                  <a:pt x="1066202" y="5136015"/>
                  <a:pt x="1063546" y="5135369"/>
                  <a:pt x="1061636" y="5134207"/>
                </a:cubicBezTo>
                <a:cubicBezTo>
                  <a:pt x="1055908" y="5130720"/>
                  <a:pt x="1056915" y="5122595"/>
                  <a:pt x="1057774" y="5115016"/>
                </a:cubicBezTo>
                <a:close/>
                <a:moveTo>
                  <a:pt x="316847" y="5096090"/>
                </a:moveTo>
                <a:cubicBezTo>
                  <a:pt x="337051" y="5120672"/>
                  <a:pt x="348965" y="5151014"/>
                  <a:pt x="350884" y="5182776"/>
                </a:cubicBezTo>
                <a:cubicBezTo>
                  <a:pt x="339029" y="5155132"/>
                  <a:pt x="307246" y="5108613"/>
                  <a:pt x="316847" y="5096090"/>
                </a:cubicBezTo>
                <a:close/>
                <a:moveTo>
                  <a:pt x="977371" y="5094514"/>
                </a:moveTo>
                <a:cubicBezTo>
                  <a:pt x="984171" y="5096336"/>
                  <a:pt x="990545" y="5101689"/>
                  <a:pt x="992288" y="5106841"/>
                </a:cubicBezTo>
                <a:cubicBezTo>
                  <a:pt x="994153" y="5110072"/>
                  <a:pt x="993046" y="5114204"/>
                  <a:pt x="989815" y="5116069"/>
                </a:cubicBezTo>
                <a:cubicBezTo>
                  <a:pt x="986584" y="5117935"/>
                  <a:pt x="982452" y="5116828"/>
                  <a:pt x="980587" y="5113596"/>
                </a:cubicBezTo>
                <a:cubicBezTo>
                  <a:pt x="977126" y="5109025"/>
                  <a:pt x="978107" y="5101479"/>
                  <a:pt x="977371" y="5094514"/>
                </a:cubicBezTo>
                <a:close/>
                <a:moveTo>
                  <a:pt x="974622" y="5091175"/>
                </a:moveTo>
                <a:lnTo>
                  <a:pt x="977536" y="5091955"/>
                </a:lnTo>
                <a:cubicBezTo>
                  <a:pt x="977536" y="5091955"/>
                  <a:pt x="977145" y="5093413"/>
                  <a:pt x="976885" y="5094384"/>
                </a:cubicBezTo>
                <a:lnTo>
                  <a:pt x="973971" y="5093603"/>
                </a:lnTo>
                <a:cubicBezTo>
                  <a:pt x="973971" y="5093603"/>
                  <a:pt x="973971" y="5093603"/>
                  <a:pt x="974622" y="5091175"/>
                </a:cubicBezTo>
                <a:close/>
                <a:moveTo>
                  <a:pt x="582897" y="5079110"/>
                </a:moveTo>
                <a:cubicBezTo>
                  <a:pt x="580747" y="5078266"/>
                  <a:pt x="579223" y="5079582"/>
                  <a:pt x="578682" y="5084513"/>
                </a:cubicBezTo>
                <a:cubicBezTo>
                  <a:pt x="576521" y="5104236"/>
                  <a:pt x="598734" y="5110709"/>
                  <a:pt x="606167" y="5125715"/>
                </a:cubicBezTo>
                <a:cubicBezTo>
                  <a:pt x="604594" y="5139350"/>
                  <a:pt x="569601" y="5095094"/>
                  <a:pt x="578662" y="5129278"/>
                </a:cubicBezTo>
                <a:lnTo>
                  <a:pt x="579147" y="5129408"/>
                </a:lnTo>
                <a:cubicBezTo>
                  <a:pt x="583591" y="5137106"/>
                  <a:pt x="586502" y="5140456"/>
                  <a:pt x="588762" y="5141549"/>
                </a:cubicBezTo>
                <a:cubicBezTo>
                  <a:pt x="595546" y="5144831"/>
                  <a:pt x="596494" y="5127809"/>
                  <a:pt x="615565" y="5146975"/>
                </a:cubicBezTo>
                <a:lnTo>
                  <a:pt x="609429" y="5105766"/>
                </a:lnTo>
                <a:cubicBezTo>
                  <a:pt x="601415" y="5103618"/>
                  <a:pt x="589344" y="5081643"/>
                  <a:pt x="582897" y="5079110"/>
                </a:cubicBezTo>
                <a:close/>
                <a:moveTo>
                  <a:pt x="861565" y="5075976"/>
                </a:moveTo>
                <a:lnTo>
                  <a:pt x="863826" y="5077931"/>
                </a:lnTo>
                <a:lnTo>
                  <a:pt x="881608" y="5115491"/>
                </a:lnTo>
                <a:cubicBezTo>
                  <a:pt x="889624" y="5127216"/>
                  <a:pt x="899480" y="5137683"/>
                  <a:pt x="910877" y="5146453"/>
                </a:cubicBezTo>
                <a:cubicBezTo>
                  <a:pt x="909120" y="5131303"/>
                  <a:pt x="903608" y="5117104"/>
                  <a:pt x="895127" y="5104983"/>
                </a:cubicBezTo>
                <a:lnTo>
                  <a:pt x="863826" y="5077931"/>
                </a:lnTo>
                <a:lnTo>
                  <a:pt x="863377" y="5076982"/>
                </a:lnTo>
                <a:close/>
                <a:moveTo>
                  <a:pt x="946999" y="5058264"/>
                </a:moveTo>
                <a:cubicBezTo>
                  <a:pt x="966367" y="5059810"/>
                  <a:pt x="976689" y="5069863"/>
                  <a:pt x="972939" y="5089683"/>
                </a:cubicBezTo>
                <a:cubicBezTo>
                  <a:pt x="961099" y="5087290"/>
                  <a:pt x="949419" y="5084161"/>
                  <a:pt x="937968" y="5080312"/>
                </a:cubicBezTo>
                <a:cubicBezTo>
                  <a:pt x="936641" y="5079436"/>
                  <a:pt x="931048" y="5071169"/>
                  <a:pt x="931308" y="5070198"/>
                </a:cubicBezTo>
                <a:cubicBezTo>
                  <a:pt x="935784" y="5065151"/>
                  <a:pt x="941882" y="5057934"/>
                  <a:pt x="946999" y="5058264"/>
                </a:cubicBezTo>
                <a:close/>
                <a:moveTo>
                  <a:pt x="709892" y="5035856"/>
                </a:moveTo>
                <a:lnTo>
                  <a:pt x="712166" y="5039477"/>
                </a:lnTo>
                <a:lnTo>
                  <a:pt x="720791" y="5059112"/>
                </a:lnTo>
                <a:cubicBezTo>
                  <a:pt x="723407" y="5073576"/>
                  <a:pt x="710982" y="5072589"/>
                  <a:pt x="729896" y="5101083"/>
                </a:cubicBezTo>
                <a:cubicBezTo>
                  <a:pt x="732695" y="5090641"/>
                  <a:pt x="734496" y="5081492"/>
                  <a:pt x="732196" y="5071376"/>
                </a:cubicBezTo>
                <a:lnTo>
                  <a:pt x="712166" y="5039477"/>
                </a:lnTo>
                <a:lnTo>
                  <a:pt x="711444" y="5037834"/>
                </a:lnTo>
                <a:close/>
                <a:moveTo>
                  <a:pt x="608099" y="5025240"/>
                </a:moveTo>
                <a:cubicBezTo>
                  <a:pt x="600710" y="5029507"/>
                  <a:pt x="603787" y="5056881"/>
                  <a:pt x="613518" y="5073024"/>
                </a:cubicBezTo>
                <a:cubicBezTo>
                  <a:pt x="618337" y="5078350"/>
                  <a:pt x="620765" y="5079488"/>
                  <a:pt x="622022" y="5078564"/>
                </a:cubicBezTo>
                <a:cubicBezTo>
                  <a:pt x="625791" y="5075791"/>
                  <a:pt x="619014" y="5054454"/>
                  <a:pt x="634638" y="5071915"/>
                </a:cubicBezTo>
                <a:lnTo>
                  <a:pt x="636191" y="5073892"/>
                </a:lnTo>
                <a:cubicBezTo>
                  <a:pt x="633984" y="5054480"/>
                  <a:pt x="623810" y="5036856"/>
                  <a:pt x="608099" y="5025240"/>
                </a:cubicBezTo>
                <a:close/>
                <a:moveTo>
                  <a:pt x="566520" y="5017221"/>
                </a:moveTo>
                <a:lnTo>
                  <a:pt x="570013" y="5048873"/>
                </a:lnTo>
                <a:cubicBezTo>
                  <a:pt x="581434" y="5058700"/>
                  <a:pt x="582320" y="5049567"/>
                  <a:pt x="593033" y="5058164"/>
                </a:cubicBezTo>
                <a:lnTo>
                  <a:pt x="593516" y="5058294"/>
                </a:lnTo>
                <a:cubicBezTo>
                  <a:pt x="593384" y="5040483"/>
                  <a:pt x="582817" y="5024407"/>
                  <a:pt x="566520" y="5017221"/>
                </a:cubicBezTo>
                <a:close/>
                <a:moveTo>
                  <a:pt x="751777" y="4996689"/>
                </a:moveTo>
                <a:cubicBezTo>
                  <a:pt x="744370" y="5001658"/>
                  <a:pt x="750276" y="5029888"/>
                  <a:pt x="745454" y="5039138"/>
                </a:cubicBezTo>
                <a:cubicBezTo>
                  <a:pt x="760362" y="5059270"/>
                  <a:pt x="766028" y="5034240"/>
                  <a:pt x="769825" y="5055039"/>
                </a:cubicBezTo>
                <a:cubicBezTo>
                  <a:pt x="773622" y="5075838"/>
                  <a:pt x="754629" y="5059297"/>
                  <a:pt x="754742" y="5074423"/>
                </a:cubicBezTo>
                <a:lnTo>
                  <a:pt x="779727" y="5089969"/>
                </a:lnTo>
                <a:cubicBezTo>
                  <a:pt x="777152" y="5076263"/>
                  <a:pt x="773510" y="5060712"/>
                  <a:pt x="787458" y="5072778"/>
                </a:cubicBezTo>
                <a:lnTo>
                  <a:pt x="789010" y="5074755"/>
                </a:lnTo>
                <a:cubicBezTo>
                  <a:pt x="786634" y="5056419"/>
                  <a:pt x="785847" y="5037988"/>
                  <a:pt x="772351" y="5028125"/>
                </a:cubicBezTo>
                <a:cubicBezTo>
                  <a:pt x="770139" y="5036382"/>
                  <a:pt x="772428" y="5045325"/>
                  <a:pt x="761977" y="5035757"/>
                </a:cubicBezTo>
                <a:cubicBezTo>
                  <a:pt x="754719" y="5010385"/>
                  <a:pt x="766012" y="5020699"/>
                  <a:pt x="764513" y="5001037"/>
                </a:cubicBezTo>
                <a:cubicBezTo>
                  <a:pt x="758196" y="4995960"/>
                  <a:pt x="754247" y="4995032"/>
                  <a:pt x="751777" y="4996689"/>
                </a:cubicBezTo>
                <a:close/>
                <a:moveTo>
                  <a:pt x="228954" y="4972137"/>
                </a:moveTo>
                <a:cubicBezTo>
                  <a:pt x="230307" y="4974127"/>
                  <a:pt x="231745" y="4977506"/>
                  <a:pt x="231952" y="4979644"/>
                </a:cubicBezTo>
                <a:cubicBezTo>
                  <a:pt x="241206" y="4987850"/>
                  <a:pt x="249488" y="4995795"/>
                  <a:pt x="250409" y="4984589"/>
                </a:cubicBezTo>
                <a:cubicBezTo>
                  <a:pt x="258787" y="4994122"/>
                  <a:pt x="257181" y="5009830"/>
                  <a:pt x="259756" y="5023534"/>
                </a:cubicBezTo>
                <a:cubicBezTo>
                  <a:pt x="247620" y="5007383"/>
                  <a:pt x="236498" y="4990494"/>
                  <a:pt x="226453" y="4972964"/>
                </a:cubicBezTo>
                <a:cubicBezTo>
                  <a:pt x="226329" y="4969547"/>
                  <a:pt x="227599" y="4970148"/>
                  <a:pt x="228954" y="4972137"/>
                </a:cubicBezTo>
                <a:close/>
                <a:moveTo>
                  <a:pt x="819989" y="4951352"/>
                </a:moveTo>
                <a:cubicBezTo>
                  <a:pt x="833311" y="4971581"/>
                  <a:pt x="828247" y="4953565"/>
                  <a:pt x="843875" y="4967123"/>
                </a:cubicBezTo>
                <a:cubicBezTo>
                  <a:pt x="843274" y="4981018"/>
                  <a:pt x="833918" y="4979031"/>
                  <a:pt x="829050" y="4985536"/>
                </a:cubicBezTo>
                <a:cubicBezTo>
                  <a:pt x="820638" y="4978076"/>
                  <a:pt x="821983" y="4963340"/>
                  <a:pt x="819989" y="4951352"/>
                </a:cubicBezTo>
                <a:close/>
                <a:moveTo>
                  <a:pt x="667678" y="4935004"/>
                </a:moveTo>
                <a:cubicBezTo>
                  <a:pt x="654680" y="4957291"/>
                  <a:pt x="679392" y="4997295"/>
                  <a:pt x="697318" y="5002245"/>
                </a:cubicBezTo>
                <a:cubicBezTo>
                  <a:pt x="700308" y="5003070"/>
                  <a:pt x="703106" y="5002921"/>
                  <a:pt x="705511" y="5001554"/>
                </a:cubicBezTo>
                <a:lnTo>
                  <a:pt x="711113" y="4993861"/>
                </a:lnTo>
                <a:lnTo>
                  <a:pt x="713149" y="4994562"/>
                </a:lnTo>
                <a:lnTo>
                  <a:pt x="711335" y="4993555"/>
                </a:lnTo>
                <a:lnTo>
                  <a:pt x="711113" y="4993861"/>
                </a:lnTo>
                <a:lnTo>
                  <a:pt x="698664" y="4989574"/>
                </a:lnTo>
                <a:cubicBezTo>
                  <a:pt x="687534" y="4978198"/>
                  <a:pt x="684154" y="4950742"/>
                  <a:pt x="667678" y="4935004"/>
                </a:cubicBezTo>
                <a:close/>
                <a:moveTo>
                  <a:pt x="505283" y="4915494"/>
                </a:moveTo>
                <a:cubicBezTo>
                  <a:pt x="503330" y="4916257"/>
                  <a:pt x="501943" y="4918838"/>
                  <a:pt x="501493" y="4923793"/>
                </a:cubicBezTo>
                <a:cubicBezTo>
                  <a:pt x="507430" y="4929809"/>
                  <a:pt x="511608" y="4937045"/>
                  <a:pt x="516109" y="4944043"/>
                </a:cubicBezTo>
                <a:lnTo>
                  <a:pt x="532071" y="4962180"/>
                </a:lnTo>
                <a:lnTo>
                  <a:pt x="532186" y="4962731"/>
                </a:lnTo>
                <a:lnTo>
                  <a:pt x="532671" y="4962861"/>
                </a:lnTo>
                <a:lnTo>
                  <a:pt x="532071" y="4962180"/>
                </a:lnTo>
                <a:lnTo>
                  <a:pt x="528053" y="4942696"/>
                </a:lnTo>
                <a:cubicBezTo>
                  <a:pt x="522083" y="4927278"/>
                  <a:pt x="511138" y="4913204"/>
                  <a:pt x="505283" y="4915494"/>
                </a:cubicBezTo>
                <a:close/>
                <a:moveTo>
                  <a:pt x="533693" y="4894939"/>
                </a:moveTo>
                <a:cubicBezTo>
                  <a:pt x="532142" y="4910922"/>
                  <a:pt x="548634" y="4939353"/>
                  <a:pt x="561342" y="4946930"/>
                </a:cubicBezTo>
                <a:cubicBezTo>
                  <a:pt x="565579" y="4949457"/>
                  <a:pt x="569394" y="4949665"/>
                  <a:pt x="571981" y="4946323"/>
                </a:cubicBezTo>
                <a:cubicBezTo>
                  <a:pt x="555641" y="4931534"/>
                  <a:pt x="551878" y="4908662"/>
                  <a:pt x="534177" y="4895069"/>
                </a:cubicBezTo>
                <a:close/>
                <a:moveTo>
                  <a:pt x="477937" y="4823255"/>
                </a:moveTo>
                <a:cubicBezTo>
                  <a:pt x="487092" y="4859026"/>
                  <a:pt x="520526" y="4879959"/>
                  <a:pt x="528582" y="4915955"/>
                </a:cubicBezTo>
                <a:cubicBezTo>
                  <a:pt x="525596" y="4884298"/>
                  <a:pt x="514328" y="4853987"/>
                  <a:pt x="495906" y="4828070"/>
                </a:cubicBezTo>
                <a:lnTo>
                  <a:pt x="495421" y="4827940"/>
                </a:lnTo>
                <a:cubicBezTo>
                  <a:pt x="493340" y="4835712"/>
                  <a:pt x="486739" y="4829258"/>
                  <a:pt x="477937" y="4823255"/>
                </a:cubicBezTo>
                <a:close/>
                <a:moveTo>
                  <a:pt x="588455" y="4822674"/>
                </a:moveTo>
                <a:cubicBezTo>
                  <a:pt x="593410" y="4836236"/>
                  <a:pt x="597280" y="4850938"/>
                  <a:pt x="601161" y="4865839"/>
                </a:cubicBezTo>
                <a:lnTo>
                  <a:pt x="613671" y="4909266"/>
                </a:lnTo>
                <a:lnTo>
                  <a:pt x="613452" y="4910063"/>
                </a:lnTo>
                <a:lnTo>
                  <a:pt x="613938" y="4910193"/>
                </a:lnTo>
                <a:lnTo>
                  <a:pt x="613671" y="4909266"/>
                </a:lnTo>
                <a:lnTo>
                  <a:pt x="616459" y="4899090"/>
                </a:lnTo>
                <a:cubicBezTo>
                  <a:pt x="619191" y="4898847"/>
                  <a:pt x="623714" y="4901881"/>
                  <a:pt x="630202" y="4907783"/>
                </a:cubicBezTo>
                <a:lnTo>
                  <a:pt x="628175" y="4868718"/>
                </a:lnTo>
                <a:cubicBezTo>
                  <a:pt x="615933" y="4852537"/>
                  <a:pt x="602666" y="4837157"/>
                  <a:pt x="588455" y="4822674"/>
                </a:cubicBezTo>
                <a:close/>
                <a:moveTo>
                  <a:pt x="399120" y="4802658"/>
                </a:moveTo>
                <a:cubicBezTo>
                  <a:pt x="421469" y="4829989"/>
                  <a:pt x="406994" y="4827672"/>
                  <a:pt x="423124" y="4854900"/>
                </a:cubicBezTo>
                <a:cubicBezTo>
                  <a:pt x="414867" y="4852688"/>
                  <a:pt x="417919" y="4874329"/>
                  <a:pt x="414795" y="4885986"/>
                </a:cubicBezTo>
                <a:cubicBezTo>
                  <a:pt x="421203" y="4904338"/>
                  <a:pt x="430239" y="4921663"/>
                  <a:pt x="441618" y="4937423"/>
                </a:cubicBezTo>
                <a:cubicBezTo>
                  <a:pt x="452789" y="4940417"/>
                  <a:pt x="456112" y="4924128"/>
                  <a:pt x="462471" y="4915940"/>
                </a:cubicBezTo>
                <a:cubicBezTo>
                  <a:pt x="463222" y="4951279"/>
                  <a:pt x="473608" y="4985741"/>
                  <a:pt x="492507" y="5015611"/>
                </a:cubicBezTo>
                <a:cubicBezTo>
                  <a:pt x="526178" y="5029839"/>
                  <a:pt x="537321" y="5056250"/>
                  <a:pt x="569636" y="5093021"/>
                </a:cubicBezTo>
                <a:cubicBezTo>
                  <a:pt x="573168" y="5064294"/>
                  <a:pt x="522676" y="5005994"/>
                  <a:pt x="499173" y="4967421"/>
                </a:cubicBezTo>
                <a:cubicBezTo>
                  <a:pt x="509398" y="4975888"/>
                  <a:pt x="514715" y="4971586"/>
                  <a:pt x="515923" y="4965141"/>
                </a:cubicBezTo>
                <a:cubicBezTo>
                  <a:pt x="496436" y="4927123"/>
                  <a:pt x="486080" y="4919143"/>
                  <a:pt x="486183" y="4942076"/>
                </a:cubicBezTo>
                <a:cubicBezTo>
                  <a:pt x="474268" y="4910771"/>
                  <a:pt x="437587" y="4814525"/>
                  <a:pt x="399605" y="4802788"/>
                </a:cubicBezTo>
                <a:close/>
                <a:moveTo>
                  <a:pt x="725575" y="4777175"/>
                </a:moveTo>
                <a:cubicBezTo>
                  <a:pt x="733405" y="4812070"/>
                  <a:pt x="744949" y="4800066"/>
                  <a:pt x="762694" y="4832932"/>
                </a:cubicBezTo>
                <a:cubicBezTo>
                  <a:pt x="758115" y="4845034"/>
                  <a:pt x="754757" y="4857563"/>
                  <a:pt x="752671" y="4870332"/>
                </a:cubicBezTo>
                <a:cubicBezTo>
                  <a:pt x="745389" y="4839227"/>
                  <a:pt x="719241" y="4791096"/>
                  <a:pt x="725575" y="4777175"/>
                </a:cubicBezTo>
                <a:close/>
                <a:moveTo>
                  <a:pt x="425495" y="4713937"/>
                </a:moveTo>
                <a:lnTo>
                  <a:pt x="436918" y="4723766"/>
                </a:lnTo>
                <a:cubicBezTo>
                  <a:pt x="432363" y="4740765"/>
                  <a:pt x="423585" y="4740495"/>
                  <a:pt x="414738" y="4744372"/>
                </a:cubicBezTo>
                <a:cubicBezTo>
                  <a:pt x="426161" y="4754200"/>
                  <a:pt x="422315" y="4772432"/>
                  <a:pt x="437919" y="4780257"/>
                </a:cubicBezTo>
                <a:cubicBezTo>
                  <a:pt x="434584" y="4724702"/>
                  <a:pt x="460559" y="4797767"/>
                  <a:pt x="473090" y="4801068"/>
                </a:cubicBezTo>
                <a:cubicBezTo>
                  <a:pt x="474880" y="4801540"/>
                  <a:pt x="476396" y="4800587"/>
                  <a:pt x="477513" y="4797633"/>
                </a:cubicBezTo>
                <a:cubicBezTo>
                  <a:pt x="458103" y="4776815"/>
                  <a:pt x="449765" y="4706905"/>
                  <a:pt x="425981" y="4714067"/>
                </a:cubicBezTo>
                <a:close/>
                <a:moveTo>
                  <a:pt x="571474" y="4693706"/>
                </a:moveTo>
                <a:lnTo>
                  <a:pt x="571932" y="4717254"/>
                </a:lnTo>
                <a:cubicBezTo>
                  <a:pt x="572789" y="4731540"/>
                  <a:pt x="554126" y="4709881"/>
                  <a:pt x="554818" y="4726724"/>
                </a:cubicBezTo>
                <a:cubicBezTo>
                  <a:pt x="573274" y="4731670"/>
                  <a:pt x="559577" y="4755590"/>
                  <a:pt x="577904" y="4761022"/>
                </a:cubicBezTo>
                <a:cubicBezTo>
                  <a:pt x="578193" y="4736631"/>
                  <a:pt x="590144" y="4736710"/>
                  <a:pt x="588560" y="4707654"/>
                </a:cubicBezTo>
                <a:close/>
                <a:moveTo>
                  <a:pt x="420244" y="4666874"/>
                </a:moveTo>
                <a:cubicBezTo>
                  <a:pt x="419024" y="4667303"/>
                  <a:pt x="418117" y="4668622"/>
                  <a:pt x="417676" y="4671237"/>
                </a:cubicBezTo>
                <a:cubicBezTo>
                  <a:pt x="427736" y="4682261"/>
                  <a:pt x="411820" y="4693094"/>
                  <a:pt x="435445" y="4709836"/>
                </a:cubicBezTo>
                <a:lnTo>
                  <a:pt x="435646" y="4676052"/>
                </a:lnTo>
                <a:cubicBezTo>
                  <a:pt x="430404" y="4672305"/>
                  <a:pt x="423909" y="4665586"/>
                  <a:pt x="420244" y="4666874"/>
                </a:cubicBezTo>
                <a:close/>
                <a:moveTo>
                  <a:pt x="638854" y="4661784"/>
                </a:moveTo>
                <a:cubicBezTo>
                  <a:pt x="666161" y="4713351"/>
                  <a:pt x="695317" y="4763852"/>
                  <a:pt x="727555" y="4812573"/>
                </a:cubicBezTo>
                <a:cubicBezTo>
                  <a:pt x="711262" y="4838402"/>
                  <a:pt x="752822" y="4891184"/>
                  <a:pt x="776240" y="4891213"/>
                </a:cubicBezTo>
                <a:cubicBezTo>
                  <a:pt x="771034" y="4910641"/>
                  <a:pt x="748892" y="4900023"/>
                  <a:pt x="744527" y="4920197"/>
                </a:cubicBezTo>
                <a:cubicBezTo>
                  <a:pt x="758540" y="4957269"/>
                  <a:pt x="778224" y="4940157"/>
                  <a:pt x="789287" y="4978522"/>
                </a:cubicBezTo>
                <a:cubicBezTo>
                  <a:pt x="796572" y="4980474"/>
                  <a:pt x="792150" y="4967836"/>
                  <a:pt x="794233" y="4960065"/>
                </a:cubicBezTo>
                <a:cubicBezTo>
                  <a:pt x="814153" y="4986747"/>
                  <a:pt x="818027" y="5024745"/>
                  <a:pt x="842520" y="5047967"/>
                </a:cubicBezTo>
                <a:cubicBezTo>
                  <a:pt x="849029" y="4994530"/>
                  <a:pt x="900497" y="5103588"/>
                  <a:pt x="949535" y="5132345"/>
                </a:cubicBezTo>
                <a:cubicBezTo>
                  <a:pt x="959092" y="5158853"/>
                  <a:pt x="938094" y="5138129"/>
                  <a:pt x="927444" y="5133193"/>
                </a:cubicBezTo>
                <a:cubicBezTo>
                  <a:pt x="950035" y="5175166"/>
                  <a:pt x="939792" y="5153161"/>
                  <a:pt x="974571" y="5188509"/>
                </a:cubicBezTo>
                <a:lnTo>
                  <a:pt x="976123" y="5190487"/>
                </a:lnTo>
                <a:cubicBezTo>
                  <a:pt x="976565" y="5200496"/>
                  <a:pt x="957181" y="5185411"/>
                  <a:pt x="959696" y="5195455"/>
                </a:cubicBezTo>
                <a:cubicBezTo>
                  <a:pt x="966291" y="5207384"/>
                  <a:pt x="976097" y="5217226"/>
                  <a:pt x="988003" y="5223864"/>
                </a:cubicBezTo>
                <a:cubicBezTo>
                  <a:pt x="983883" y="5229527"/>
                  <a:pt x="983839" y="5239406"/>
                  <a:pt x="988287" y="5257777"/>
                </a:cubicBezTo>
                <a:cubicBezTo>
                  <a:pt x="997903" y="5287945"/>
                  <a:pt x="1013058" y="5264414"/>
                  <a:pt x="1019395" y="5300992"/>
                </a:cubicBezTo>
                <a:cubicBezTo>
                  <a:pt x="1030080" y="5303855"/>
                  <a:pt x="1030836" y="5295208"/>
                  <a:pt x="1025772" y="5277192"/>
                </a:cubicBezTo>
                <a:cubicBezTo>
                  <a:pt x="1055372" y="5308549"/>
                  <a:pt x="1067056" y="5317405"/>
                  <a:pt x="1083620" y="5333297"/>
                </a:cubicBezTo>
                <a:cubicBezTo>
                  <a:pt x="1091829" y="5327590"/>
                  <a:pt x="1103110" y="5329619"/>
                  <a:pt x="1108817" y="5337827"/>
                </a:cubicBezTo>
                <a:cubicBezTo>
                  <a:pt x="1109396" y="5338659"/>
                  <a:pt x="1109904" y="5339539"/>
                  <a:pt x="1110334" y="5340455"/>
                </a:cubicBezTo>
                <a:cubicBezTo>
                  <a:pt x="1110335" y="5340455"/>
                  <a:pt x="1212813" y="5346570"/>
                  <a:pt x="1212943" y="5346084"/>
                </a:cubicBezTo>
                <a:cubicBezTo>
                  <a:pt x="1222443" y="5310628"/>
                  <a:pt x="1194385" y="5289055"/>
                  <a:pt x="1181941" y="5267499"/>
                </a:cubicBezTo>
                <a:cubicBezTo>
                  <a:pt x="1158210" y="5214725"/>
                  <a:pt x="1126764" y="5165769"/>
                  <a:pt x="1088634" y="5122243"/>
                </a:cubicBezTo>
                <a:cubicBezTo>
                  <a:pt x="1087542" y="5114662"/>
                  <a:pt x="1087847" y="5103812"/>
                  <a:pt x="1083867" y="5101183"/>
                </a:cubicBezTo>
                <a:cubicBezTo>
                  <a:pt x="1071308" y="5093653"/>
                  <a:pt x="1066727" y="5104921"/>
                  <a:pt x="1061470" y="5112883"/>
                </a:cubicBezTo>
                <a:cubicBezTo>
                  <a:pt x="1018235" y="5079953"/>
                  <a:pt x="1006644" y="5022186"/>
                  <a:pt x="969957" y="4984245"/>
                </a:cubicBezTo>
                <a:cubicBezTo>
                  <a:pt x="928549" y="4943956"/>
                  <a:pt x="890217" y="4900624"/>
                  <a:pt x="855287" y="4854608"/>
                </a:cubicBezTo>
                <a:cubicBezTo>
                  <a:pt x="840153" y="4833373"/>
                  <a:pt x="815522" y="4818444"/>
                  <a:pt x="801619" y="4796498"/>
                </a:cubicBezTo>
                <a:cubicBezTo>
                  <a:pt x="787175" y="4774112"/>
                  <a:pt x="768479" y="4754775"/>
                  <a:pt x="746591" y="4739586"/>
                </a:cubicBezTo>
                <a:cubicBezTo>
                  <a:pt x="727302" y="4726089"/>
                  <a:pt x="733862" y="4684118"/>
                  <a:pt x="694560" y="4692849"/>
                </a:cubicBezTo>
                <a:cubicBezTo>
                  <a:pt x="667022" y="4698484"/>
                  <a:pt x="652991" y="4677025"/>
                  <a:pt x="638854" y="4661784"/>
                </a:cubicBezTo>
                <a:close/>
                <a:moveTo>
                  <a:pt x="543753" y="4608711"/>
                </a:moveTo>
                <a:cubicBezTo>
                  <a:pt x="552050" y="4630196"/>
                  <a:pt x="542429" y="4658333"/>
                  <a:pt x="561363" y="4671215"/>
                </a:cubicBezTo>
                <a:lnTo>
                  <a:pt x="560426" y="4668881"/>
                </a:lnTo>
                <a:cubicBezTo>
                  <a:pt x="560940" y="4645593"/>
                  <a:pt x="563916" y="4620881"/>
                  <a:pt x="543753" y="4608711"/>
                </a:cubicBezTo>
                <a:close/>
                <a:moveTo>
                  <a:pt x="339104" y="4467646"/>
                </a:moveTo>
                <a:cubicBezTo>
                  <a:pt x="323119" y="4471790"/>
                  <a:pt x="328398" y="4533047"/>
                  <a:pt x="349373" y="4555065"/>
                </a:cubicBezTo>
                <a:cubicBezTo>
                  <a:pt x="360683" y="4549767"/>
                  <a:pt x="360937" y="4527450"/>
                  <a:pt x="356679" y="4512253"/>
                </a:cubicBezTo>
                <a:cubicBezTo>
                  <a:pt x="341093" y="4517968"/>
                  <a:pt x="340123" y="4488555"/>
                  <a:pt x="347272" y="4469648"/>
                </a:cubicBezTo>
                <a:cubicBezTo>
                  <a:pt x="344104" y="4467628"/>
                  <a:pt x="341387" y="4467054"/>
                  <a:pt x="339104" y="4467646"/>
                </a:cubicBezTo>
                <a:close/>
                <a:moveTo>
                  <a:pt x="409693" y="4463992"/>
                </a:moveTo>
                <a:cubicBezTo>
                  <a:pt x="424946" y="4492547"/>
                  <a:pt x="433087" y="4537936"/>
                  <a:pt x="407425" y="4519087"/>
                </a:cubicBezTo>
                <a:cubicBezTo>
                  <a:pt x="406940" y="4489804"/>
                  <a:pt x="400375" y="4481278"/>
                  <a:pt x="409693" y="4463992"/>
                </a:cubicBezTo>
                <a:close/>
                <a:moveTo>
                  <a:pt x="444568" y="4421276"/>
                </a:moveTo>
                <a:cubicBezTo>
                  <a:pt x="442480" y="4432950"/>
                  <a:pt x="444559" y="4441706"/>
                  <a:pt x="448122" y="4449298"/>
                </a:cubicBezTo>
                <a:lnTo>
                  <a:pt x="458291" y="4466477"/>
                </a:lnTo>
                <a:lnTo>
                  <a:pt x="458182" y="4467611"/>
                </a:lnTo>
                <a:lnTo>
                  <a:pt x="460574" y="4470335"/>
                </a:lnTo>
                <a:lnTo>
                  <a:pt x="458291" y="4466477"/>
                </a:lnTo>
                <a:lnTo>
                  <a:pt x="459657" y="4452388"/>
                </a:lnTo>
                <a:cubicBezTo>
                  <a:pt x="459623" y="4447173"/>
                  <a:pt x="459346" y="4441893"/>
                  <a:pt x="459675" y="4436776"/>
                </a:cubicBezTo>
                <a:close/>
                <a:moveTo>
                  <a:pt x="449383" y="4294503"/>
                </a:moveTo>
                <a:cubicBezTo>
                  <a:pt x="448276" y="4297319"/>
                  <a:pt x="447490" y="4300252"/>
                  <a:pt x="447041" y="4303245"/>
                </a:cubicBezTo>
                <a:lnTo>
                  <a:pt x="448206" y="4307984"/>
                </a:lnTo>
                <a:lnTo>
                  <a:pt x="447873" y="4311798"/>
                </a:lnTo>
                <a:lnTo>
                  <a:pt x="449780" y="4314392"/>
                </a:lnTo>
                <a:lnTo>
                  <a:pt x="448206" y="4307984"/>
                </a:lnTo>
                <a:close/>
                <a:moveTo>
                  <a:pt x="200349" y="4277749"/>
                </a:moveTo>
                <a:cubicBezTo>
                  <a:pt x="193058" y="4334101"/>
                  <a:pt x="231223" y="4327669"/>
                  <a:pt x="247759" y="4366979"/>
                </a:cubicBezTo>
                <a:cubicBezTo>
                  <a:pt x="254302" y="4340621"/>
                  <a:pt x="220302" y="4331511"/>
                  <a:pt x="231251" y="4304250"/>
                </a:cubicBezTo>
                <a:cubicBezTo>
                  <a:pt x="216569" y="4285219"/>
                  <a:pt x="210703" y="4314882"/>
                  <a:pt x="200349" y="4277749"/>
                </a:cubicBezTo>
                <a:close/>
                <a:moveTo>
                  <a:pt x="423726" y="4217347"/>
                </a:moveTo>
                <a:cubicBezTo>
                  <a:pt x="420018" y="4219995"/>
                  <a:pt x="416958" y="4223446"/>
                  <a:pt x="414773" y="4227443"/>
                </a:cubicBezTo>
                <a:lnTo>
                  <a:pt x="431763" y="4271540"/>
                </a:lnTo>
                <a:lnTo>
                  <a:pt x="430982" y="4271872"/>
                </a:lnTo>
                <a:lnTo>
                  <a:pt x="432888" y="4274464"/>
                </a:lnTo>
                <a:lnTo>
                  <a:pt x="431763" y="4271540"/>
                </a:lnTo>
                <a:lnTo>
                  <a:pt x="437660" y="4269042"/>
                </a:lnTo>
                <a:cubicBezTo>
                  <a:pt x="439384" y="4267225"/>
                  <a:pt x="441029" y="4265454"/>
                  <a:pt x="443878" y="4266478"/>
                </a:cubicBezTo>
                <a:cubicBezTo>
                  <a:pt x="441360" y="4260442"/>
                  <a:pt x="438184" y="4254703"/>
                  <a:pt x="434409" y="4249363"/>
                </a:cubicBezTo>
                <a:cubicBezTo>
                  <a:pt x="427265" y="4240241"/>
                  <a:pt x="423492" y="4228932"/>
                  <a:pt x="423726" y="4217347"/>
                </a:cubicBezTo>
                <a:close/>
                <a:moveTo>
                  <a:pt x="379049" y="4197568"/>
                </a:moveTo>
                <a:cubicBezTo>
                  <a:pt x="375095" y="4210039"/>
                  <a:pt x="375243" y="4223083"/>
                  <a:pt x="378969" y="4235008"/>
                </a:cubicBezTo>
                <a:lnTo>
                  <a:pt x="398415" y="4262970"/>
                </a:lnTo>
                <a:lnTo>
                  <a:pt x="398437" y="4263152"/>
                </a:lnTo>
                <a:lnTo>
                  <a:pt x="400345" y="4265745"/>
                </a:lnTo>
                <a:lnTo>
                  <a:pt x="398415" y="4262970"/>
                </a:lnTo>
                <a:lnTo>
                  <a:pt x="394175" y="4228301"/>
                </a:lnTo>
                <a:cubicBezTo>
                  <a:pt x="392356" y="4216881"/>
                  <a:pt x="388724" y="4206147"/>
                  <a:pt x="379049" y="4197568"/>
                </a:cubicBezTo>
                <a:close/>
                <a:moveTo>
                  <a:pt x="332782" y="4127385"/>
                </a:moveTo>
                <a:cubicBezTo>
                  <a:pt x="330439" y="4136128"/>
                  <a:pt x="323639" y="4134306"/>
                  <a:pt x="325884" y="4153128"/>
                </a:cubicBezTo>
                <a:cubicBezTo>
                  <a:pt x="346284" y="4158594"/>
                  <a:pt x="335674" y="4172931"/>
                  <a:pt x="348085" y="4196560"/>
                </a:cubicBezTo>
                <a:cubicBezTo>
                  <a:pt x="351469" y="4183931"/>
                  <a:pt x="362422" y="4207169"/>
                  <a:pt x="365025" y="4197454"/>
                </a:cubicBezTo>
                <a:cubicBezTo>
                  <a:pt x="353205" y="4167737"/>
                  <a:pt x="344705" y="4180037"/>
                  <a:pt x="349053" y="4146321"/>
                </a:cubicBezTo>
                <a:lnTo>
                  <a:pt x="347629" y="4143858"/>
                </a:lnTo>
                <a:close/>
                <a:moveTo>
                  <a:pt x="258620" y="4104922"/>
                </a:moveTo>
                <a:cubicBezTo>
                  <a:pt x="271516" y="4128680"/>
                  <a:pt x="265703" y="4140658"/>
                  <a:pt x="285844" y="4147095"/>
                </a:cubicBezTo>
                <a:cubicBezTo>
                  <a:pt x="283891" y="4154381"/>
                  <a:pt x="279044" y="4145273"/>
                  <a:pt x="274672" y="4144102"/>
                </a:cubicBezTo>
                <a:cubicBezTo>
                  <a:pt x="270248" y="4160616"/>
                  <a:pt x="281408" y="4171416"/>
                  <a:pt x="274164" y="4188736"/>
                </a:cubicBezTo>
                <a:cubicBezTo>
                  <a:pt x="257496" y="4164200"/>
                  <a:pt x="251858" y="4133805"/>
                  <a:pt x="258620" y="4104922"/>
                </a:cubicBezTo>
                <a:close/>
                <a:moveTo>
                  <a:pt x="374749" y="4083448"/>
                </a:moveTo>
                <a:cubicBezTo>
                  <a:pt x="379106" y="4106236"/>
                  <a:pt x="384475" y="4128807"/>
                  <a:pt x="390836" y="4151095"/>
                </a:cubicBezTo>
                <a:lnTo>
                  <a:pt x="411090" y="4211699"/>
                </a:lnTo>
                <a:lnTo>
                  <a:pt x="411453" y="4214580"/>
                </a:lnTo>
                <a:lnTo>
                  <a:pt x="412875" y="4217043"/>
                </a:lnTo>
                <a:lnTo>
                  <a:pt x="411090" y="4211699"/>
                </a:lnTo>
                <a:lnTo>
                  <a:pt x="402836" y="4146290"/>
                </a:lnTo>
                <a:cubicBezTo>
                  <a:pt x="396652" y="4124193"/>
                  <a:pt x="387222" y="4103005"/>
                  <a:pt x="374749" y="4083448"/>
                </a:cubicBezTo>
                <a:close/>
                <a:moveTo>
                  <a:pt x="130847" y="4080566"/>
                </a:moveTo>
                <a:cubicBezTo>
                  <a:pt x="115176" y="4082223"/>
                  <a:pt x="130375" y="4141347"/>
                  <a:pt x="141793" y="4148727"/>
                </a:cubicBezTo>
                <a:cubicBezTo>
                  <a:pt x="145600" y="4151186"/>
                  <a:pt x="148988" y="4147896"/>
                  <a:pt x="150670" y="4134813"/>
                </a:cubicBezTo>
                <a:cubicBezTo>
                  <a:pt x="126871" y="4128435"/>
                  <a:pt x="144940" y="4105686"/>
                  <a:pt x="130847" y="4080566"/>
                </a:cubicBezTo>
                <a:close/>
                <a:moveTo>
                  <a:pt x="393345" y="4080102"/>
                </a:moveTo>
                <a:cubicBezTo>
                  <a:pt x="394752" y="4098268"/>
                  <a:pt x="398489" y="4116099"/>
                  <a:pt x="404413" y="4133172"/>
                </a:cubicBezTo>
                <a:lnTo>
                  <a:pt x="426577" y="4177641"/>
                </a:lnTo>
                <a:lnTo>
                  <a:pt x="426687" y="4179097"/>
                </a:lnTo>
                <a:lnTo>
                  <a:pt x="428596" y="4181691"/>
                </a:lnTo>
                <a:lnTo>
                  <a:pt x="426577" y="4177641"/>
                </a:lnTo>
                <a:lnTo>
                  <a:pt x="425382" y="4161895"/>
                </a:lnTo>
                <a:cubicBezTo>
                  <a:pt x="423968" y="4156319"/>
                  <a:pt x="421599" y="4150986"/>
                  <a:pt x="418338" y="4146145"/>
                </a:cubicBezTo>
                <a:cubicBezTo>
                  <a:pt x="404899" y="4126417"/>
                  <a:pt x="396333" y="4103783"/>
                  <a:pt x="393345" y="4080102"/>
                </a:cubicBezTo>
                <a:close/>
                <a:moveTo>
                  <a:pt x="306997" y="4066189"/>
                </a:moveTo>
                <a:cubicBezTo>
                  <a:pt x="305236" y="4064204"/>
                  <a:pt x="302888" y="4064584"/>
                  <a:pt x="299491" y="4069009"/>
                </a:cubicBezTo>
                <a:lnTo>
                  <a:pt x="298067" y="4066546"/>
                </a:lnTo>
                <a:cubicBezTo>
                  <a:pt x="303614" y="4079355"/>
                  <a:pt x="305609" y="4107611"/>
                  <a:pt x="311794" y="4110122"/>
                </a:cubicBezTo>
                <a:cubicBezTo>
                  <a:pt x="313855" y="4110959"/>
                  <a:pt x="316382" y="4108935"/>
                  <a:pt x="319661" y="4102526"/>
                </a:cubicBezTo>
                <a:cubicBezTo>
                  <a:pt x="312305" y="4099383"/>
                  <a:pt x="312282" y="4072144"/>
                  <a:pt x="306997" y="4066189"/>
                </a:cubicBezTo>
                <a:close/>
                <a:moveTo>
                  <a:pt x="386618" y="4044982"/>
                </a:moveTo>
                <a:cubicBezTo>
                  <a:pt x="380225" y="4055242"/>
                  <a:pt x="380832" y="4062693"/>
                  <a:pt x="392904" y="4070093"/>
                </a:cubicBezTo>
                <a:lnTo>
                  <a:pt x="391481" y="4067629"/>
                </a:lnTo>
                <a:close/>
                <a:moveTo>
                  <a:pt x="102010" y="3953103"/>
                </a:moveTo>
                <a:cubicBezTo>
                  <a:pt x="99538" y="3962331"/>
                  <a:pt x="92512" y="3959408"/>
                  <a:pt x="90837" y="3979263"/>
                </a:cubicBezTo>
                <a:cubicBezTo>
                  <a:pt x="99701" y="3988925"/>
                  <a:pt x="99360" y="4001849"/>
                  <a:pt x="108094" y="4011998"/>
                </a:cubicBezTo>
                <a:cubicBezTo>
                  <a:pt x="112979" y="3989881"/>
                  <a:pt x="116503" y="3968960"/>
                  <a:pt x="102010" y="3953103"/>
                </a:cubicBezTo>
                <a:close/>
                <a:moveTo>
                  <a:pt x="172262" y="3873540"/>
                </a:moveTo>
                <a:cubicBezTo>
                  <a:pt x="190397" y="3895959"/>
                  <a:pt x="198474" y="3924871"/>
                  <a:pt x="194579" y="3953444"/>
                </a:cubicBezTo>
                <a:cubicBezTo>
                  <a:pt x="192344" y="3926815"/>
                  <a:pt x="166004" y="3904661"/>
                  <a:pt x="172262" y="3873540"/>
                </a:cubicBezTo>
                <a:close/>
                <a:moveTo>
                  <a:pt x="240187" y="3717670"/>
                </a:moveTo>
                <a:cubicBezTo>
                  <a:pt x="244776" y="3719485"/>
                  <a:pt x="249790" y="3724082"/>
                  <a:pt x="255063" y="3729660"/>
                </a:cubicBezTo>
                <a:cubicBezTo>
                  <a:pt x="250213" y="3749705"/>
                  <a:pt x="241896" y="3743831"/>
                  <a:pt x="235953" y="3756295"/>
                </a:cubicBezTo>
                <a:cubicBezTo>
                  <a:pt x="231140" y="3745114"/>
                  <a:pt x="233293" y="3733196"/>
                  <a:pt x="227863" y="3722372"/>
                </a:cubicBezTo>
                <a:cubicBezTo>
                  <a:pt x="231434" y="3716821"/>
                  <a:pt x="235597" y="3715854"/>
                  <a:pt x="240187" y="3717670"/>
                </a:cubicBezTo>
                <a:close/>
                <a:moveTo>
                  <a:pt x="239719" y="3641213"/>
                </a:moveTo>
                <a:cubicBezTo>
                  <a:pt x="249605" y="3662602"/>
                  <a:pt x="267201" y="3682415"/>
                  <a:pt x="255543" y="3708444"/>
                </a:cubicBezTo>
                <a:cubicBezTo>
                  <a:pt x="248961" y="3686378"/>
                  <a:pt x="235154" y="3666020"/>
                  <a:pt x="239719" y="3641213"/>
                </a:cubicBezTo>
                <a:close/>
                <a:moveTo>
                  <a:pt x="223332" y="3639198"/>
                </a:moveTo>
                <a:cubicBezTo>
                  <a:pt x="228912" y="3647428"/>
                  <a:pt x="231263" y="3676170"/>
                  <a:pt x="226514" y="3686611"/>
                </a:cubicBezTo>
                <a:cubicBezTo>
                  <a:pt x="206965" y="3674084"/>
                  <a:pt x="223766" y="3654119"/>
                  <a:pt x="216822" y="3639243"/>
                </a:cubicBezTo>
                <a:cubicBezTo>
                  <a:pt x="219255" y="3635991"/>
                  <a:pt x="221472" y="3636455"/>
                  <a:pt x="223332" y="3639198"/>
                </a:cubicBezTo>
                <a:close/>
                <a:moveTo>
                  <a:pt x="16284" y="3414247"/>
                </a:moveTo>
                <a:cubicBezTo>
                  <a:pt x="22104" y="3436642"/>
                  <a:pt x="20333" y="3460334"/>
                  <a:pt x="11249" y="3481613"/>
                </a:cubicBezTo>
                <a:cubicBezTo>
                  <a:pt x="9869" y="3483848"/>
                  <a:pt x="8956" y="3484221"/>
                  <a:pt x="8241" y="3483395"/>
                </a:cubicBezTo>
                <a:cubicBezTo>
                  <a:pt x="6099" y="3480918"/>
                  <a:pt x="5750" y="3467647"/>
                  <a:pt x="0" y="3461421"/>
                </a:cubicBezTo>
                <a:cubicBezTo>
                  <a:pt x="11858" y="3459913"/>
                  <a:pt x="3760" y="3433796"/>
                  <a:pt x="16284" y="3414247"/>
                </a:cubicBezTo>
                <a:close/>
                <a:moveTo>
                  <a:pt x="508911" y="3221384"/>
                </a:moveTo>
                <a:cubicBezTo>
                  <a:pt x="508911" y="3221384"/>
                  <a:pt x="499993" y="3229406"/>
                  <a:pt x="495162" y="3233839"/>
                </a:cubicBezTo>
                <a:lnTo>
                  <a:pt x="514356" y="3245749"/>
                </a:lnTo>
                <a:lnTo>
                  <a:pt x="536776" y="3239783"/>
                </a:lnTo>
                <a:cubicBezTo>
                  <a:pt x="528172" y="3232673"/>
                  <a:pt x="518829" y="3226505"/>
                  <a:pt x="508911" y="3221384"/>
                </a:cubicBezTo>
                <a:close/>
                <a:moveTo>
                  <a:pt x="369698" y="3216361"/>
                </a:moveTo>
                <a:lnTo>
                  <a:pt x="371145" y="3224558"/>
                </a:lnTo>
                <a:lnTo>
                  <a:pt x="361647" y="3230862"/>
                </a:lnTo>
                <a:lnTo>
                  <a:pt x="355829" y="3221495"/>
                </a:lnTo>
                <a:close/>
                <a:moveTo>
                  <a:pt x="459336" y="3181030"/>
                </a:moveTo>
                <a:lnTo>
                  <a:pt x="449446" y="3188792"/>
                </a:lnTo>
                <a:cubicBezTo>
                  <a:pt x="446316" y="3190805"/>
                  <a:pt x="443652" y="3193464"/>
                  <a:pt x="441632" y="3196588"/>
                </a:cubicBezTo>
                <a:cubicBezTo>
                  <a:pt x="436178" y="3208212"/>
                  <a:pt x="432829" y="3220711"/>
                  <a:pt x="431740" y="3233504"/>
                </a:cubicBezTo>
                <a:cubicBezTo>
                  <a:pt x="430568" y="3237875"/>
                  <a:pt x="439373" y="3243877"/>
                  <a:pt x="445166" y="3247512"/>
                </a:cubicBezTo>
                <a:cubicBezTo>
                  <a:pt x="450959" y="3251147"/>
                  <a:pt x="453752" y="3244608"/>
                  <a:pt x="455636" y="3241468"/>
                </a:cubicBezTo>
                <a:cubicBezTo>
                  <a:pt x="457882" y="3235315"/>
                  <a:pt x="459580" y="3228976"/>
                  <a:pt x="460711" y="3222525"/>
                </a:cubicBezTo>
                <a:cubicBezTo>
                  <a:pt x="464415" y="3212585"/>
                  <a:pt x="467044" y="3208604"/>
                  <a:pt x="466497" y="3204814"/>
                </a:cubicBezTo>
                <a:cubicBezTo>
                  <a:pt x="464648" y="3196734"/>
                  <a:pt x="462255" y="3188788"/>
                  <a:pt x="459336" y="3181030"/>
                </a:cubicBezTo>
                <a:close/>
                <a:moveTo>
                  <a:pt x="546053" y="3094421"/>
                </a:moveTo>
                <a:cubicBezTo>
                  <a:pt x="529669" y="3089512"/>
                  <a:pt x="525871" y="3097865"/>
                  <a:pt x="521133" y="3103883"/>
                </a:cubicBezTo>
                <a:lnTo>
                  <a:pt x="520221" y="3107283"/>
                </a:lnTo>
                <a:cubicBezTo>
                  <a:pt x="513909" y="3105591"/>
                  <a:pt x="505711" y="3107039"/>
                  <a:pt x="501626" y="3110630"/>
                </a:cubicBezTo>
                <a:cubicBezTo>
                  <a:pt x="498561" y="3113322"/>
                  <a:pt x="499336" y="3120265"/>
                  <a:pt x="503128" y="3122233"/>
                </a:cubicBezTo>
                <a:cubicBezTo>
                  <a:pt x="504393" y="3122888"/>
                  <a:pt x="505991" y="3122992"/>
                  <a:pt x="507895" y="3122200"/>
                </a:cubicBezTo>
                <a:cubicBezTo>
                  <a:pt x="515511" y="3119035"/>
                  <a:pt x="516456" y="3113562"/>
                  <a:pt x="520221" y="3107283"/>
                </a:cubicBezTo>
                <a:lnTo>
                  <a:pt x="524107" y="3108324"/>
                </a:lnTo>
                <a:lnTo>
                  <a:pt x="525019" y="3104924"/>
                </a:lnTo>
                <a:cubicBezTo>
                  <a:pt x="531347" y="3104734"/>
                  <a:pt x="537646" y="3103982"/>
                  <a:pt x="543840" y="3102680"/>
                </a:cubicBezTo>
                <a:cubicBezTo>
                  <a:pt x="543840" y="3102680"/>
                  <a:pt x="546053" y="3094421"/>
                  <a:pt x="546053" y="3094421"/>
                </a:cubicBezTo>
                <a:close/>
                <a:moveTo>
                  <a:pt x="264168" y="2702898"/>
                </a:moveTo>
                <a:cubicBezTo>
                  <a:pt x="274855" y="2705761"/>
                  <a:pt x="278340" y="2716066"/>
                  <a:pt x="276509" y="2730671"/>
                </a:cubicBezTo>
                <a:cubicBezTo>
                  <a:pt x="277295" y="2741751"/>
                  <a:pt x="268950" y="2751371"/>
                  <a:pt x="257868" y="2752158"/>
                </a:cubicBezTo>
                <a:cubicBezTo>
                  <a:pt x="255270" y="2752342"/>
                  <a:pt x="252659" y="2752019"/>
                  <a:pt x="250183" y="2751208"/>
                </a:cubicBezTo>
                <a:cubicBezTo>
                  <a:pt x="233171" y="2746650"/>
                  <a:pt x="229425" y="2737316"/>
                  <a:pt x="231384" y="2722225"/>
                </a:cubicBezTo>
                <a:cubicBezTo>
                  <a:pt x="233346" y="2707133"/>
                  <a:pt x="244076" y="2700117"/>
                  <a:pt x="264168" y="2702898"/>
                </a:cubicBezTo>
                <a:close/>
                <a:moveTo>
                  <a:pt x="248776" y="2558238"/>
                </a:moveTo>
                <a:cubicBezTo>
                  <a:pt x="264248" y="2566548"/>
                  <a:pt x="266858" y="2578180"/>
                  <a:pt x="260846" y="2594790"/>
                </a:cubicBezTo>
                <a:cubicBezTo>
                  <a:pt x="258747" y="2598307"/>
                  <a:pt x="255807" y="2601273"/>
                  <a:pt x="252290" y="2603409"/>
                </a:cubicBezTo>
                <a:cubicBezTo>
                  <a:pt x="248903" y="2605363"/>
                  <a:pt x="245549" y="2605246"/>
                  <a:pt x="243159" y="2603239"/>
                </a:cubicBezTo>
                <a:cubicBezTo>
                  <a:pt x="240770" y="2601232"/>
                  <a:pt x="239341" y="2597336"/>
                  <a:pt x="239801" y="2591733"/>
                </a:cubicBezTo>
                <a:cubicBezTo>
                  <a:pt x="241557" y="2580286"/>
                  <a:pt x="244569" y="2569048"/>
                  <a:pt x="248776" y="2558238"/>
                </a:cubicBezTo>
                <a:close/>
                <a:moveTo>
                  <a:pt x="244700" y="2554022"/>
                </a:moveTo>
                <a:lnTo>
                  <a:pt x="246832" y="2557717"/>
                </a:lnTo>
                <a:lnTo>
                  <a:pt x="243919" y="2556936"/>
                </a:lnTo>
                <a:cubicBezTo>
                  <a:pt x="244386" y="2556032"/>
                  <a:pt x="244653" y="2555039"/>
                  <a:pt x="244700" y="2554022"/>
                </a:cubicBezTo>
                <a:close/>
                <a:moveTo>
                  <a:pt x="600982" y="2120055"/>
                </a:moveTo>
                <a:cubicBezTo>
                  <a:pt x="604676" y="2117922"/>
                  <a:pt x="608294" y="2127740"/>
                  <a:pt x="607513" y="2130655"/>
                </a:cubicBezTo>
                <a:cubicBezTo>
                  <a:pt x="606601" y="2134055"/>
                  <a:pt x="600833" y="2136153"/>
                  <a:pt x="597138" y="2138286"/>
                </a:cubicBezTo>
                <a:cubicBezTo>
                  <a:pt x="593443" y="2140420"/>
                  <a:pt x="590313" y="2130731"/>
                  <a:pt x="591094" y="2127817"/>
                </a:cubicBezTo>
                <a:cubicBezTo>
                  <a:pt x="591873" y="2124903"/>
                  <a:pt x="597287" y="2122188"/>
                  <a:pt x="600982" y="2120055"/>
                </a:cubicBezTo>
                <a:close/>
                <a:moveTo>
                  <a:pt x="818436" y="1838901"/>
                </a:moveTo>
                <a:lnTo>
                  <a:pt x="825807" y="1850247"/>
                </a:lnTo>
                <a:lnTo>
                  <a:pt x="814463" y="1857618"/>
                </a:lnTo>
                <a:cubicBezTo>
                  <a:pt x="812459" y="1853438"/>
                  <a:pt x="807767" y="1849577"/>
                  <a:pt x="808677" y="1846177"/>
                </a:cubicBezTo>
                <a:cubicBezTo>
                  <a:pt x="809589" y="1842777"/>
                  <a:pt x="814610" y="1841520"/>
                  <a:pt x="818436" y="1838901"/>
                </a:cubicBezTo>
                <a:close/>
                <a:moveTo>
                  <a:pt x="441759" y="1803043"/>
                </a:moveTo>
                <a:cubicBezTo>
                  <a:pt x="420785" y="1810052"/>
                  <a:pt x="405712" y="1828499"/>
                  <a:pt x="403026" y="1850449"/>
                </a:cubicBezTo>
                <a:cubicBezTo>
                  <a:pt x="414198" y="1853443"/>
                  <a:pt x="434480" y="1822437"/>
                  <a:pt x="441759" y="1803043"/>
                </a:cubicBezTo>
                <a:close/>
                <a:moveTo>
                  <a:pt x="971284" y="1736696"/>
                </a:moveTo>
                <a:cubicBezTo>
                  <a:pt x="963495" y="1736577"/>
                  <a:pt x="955750" y="1737851"/>
                  <a:pt x="948410" y="1740458"/>
                </a:cubicBezTo>
                <a:cubicBezTo>
                  <a:pt x="949242" y="1744381"/>
                  <a:pt x="950486" y="1748203"/>
                  <a:pt x="952122" y="1751864"/>
                </a:cubicBezTo>
                <a:cubicBezTo>
                  <a:pt x="957829" y="1761745"/>
                  <a:pt x="964146" y="1771262"/>
                  <a:pt x="971036" y="1780358"/>
                </a:cubicBezTo>
                <a:cubicBezTo>
                  <a:pt x="975877" y="1768120"/>
                  <a:pt x="981654" y="1758216"/>
                  <a:pt x="988664" y="1747600"/>
                </a:cubicBezTo>
                <a:cubicBezTo>
                  <a:pt x="985074" y="1741273"/>
                  <a:pt x="978542" y="1737175"/>
                  <a:pt x="971284" y="1736696"/>
                </a:cubicBezTo>
                <a:close/>
                <a:moveTo>
                  <a:pt x="804812" y="1720722"/>
                </a:moveTo>
                <a:cubicBezTo>
                  <a:pt x="803119" y="1727036"/>
                  <a:pt x="798383" y="1733055"/>
                  <a:pt x="793230" y="1734799"/>
                </a:cubicBezTo>
                <a:cubicBezTo>
                  <a:pt x="788078" y="1736542"/>
                  <a:pt x="780636" y="1729342"/>
                  <a:pt x="786831" y="1723713"/>
                </a:cubicBezTo>
                <a:cubicBezTo>
                  <a:pt x="790785" y="1720608"/>
                  <a:pt x="798461" y="1721103"/>
                  <a:pt x="804812" y="1720722"/>
                </a:cubicBezTo>
                <a:close/>
                <a:moveTo>
                  <a:pt x="806244" y="1715380"/>
                </a:moveTo>
                <a:lnTo>
                  <a:pt x="808733" y="1719691"/>
                </a:lnTo>
                <a:lnTo>
                  <a:pt x="805334" y="1718780"/>
                </a:lnTo>
                <a:close/>
                <a:moveTo>
                  <a:pt x="963351" y="1678868"/>
                </a:moveTo>
                <a:cubicBezTo>
                  <a:pt x="961659" y="1685182"/>
                  <a:pt x="963108" y="1693379"/>
                  <a:pt x="966698" y="1697464"/>
                </a:cubicBezTo>
                <a:cubicBezTo>
                  <a:pt x="970288" y="1701550"/>
                  <a:pt x="980298" y="1701109"/>
                  <a:pt x="977784" y="1691064"/>
                </a:cubicBezTo>
                <a:cubicBezTo>
                  <a:pt x="975268" y="1681020"/>
                  <a:pt x="969631" y="1682633"/>
                  <a:pt x="963351" y="1678868"/>
                </a:cubicBezTo>
                <a:close/>
                <a:moveTo>
                  <a:pt x="981319" y="1633186"/>
                </a:moveTo>
                <a:cubicBezTo>
                  <a:pt x="971760" y="1635830"/>
                  <a:pt x="972757" y="1641824"/>
                  <a:pt x="969122" y="1647617"/>
                </a:cubicBezTo>
                <a:cubicBezTo>
                  <a:pt x="975277" y="1648266"/>
                  <a:pt x="981490" y="1647232"/>
                  <a:pt x="987103" y="1644627"/>
                </a:cubicBezTo>
                <a:cubicBezTo>
                  <a:pt x="994398" y="1638773"/>
                  <a:pt x="990878" y="1630541"/>
                  <a:pt x="981319" y="1633186"/>
                </a:cubicBezTo>
                <a:close/>
                <a:moveTo>
                  <a:pt x="887820" y="1593557"/>
                </a:moveTo>
                <a:cubicBezTo>
                  <a:pt x="877212" y="1607893"/>
                  <a:pt x="866507" y="1620643"/>
                  <a:pt x="857165" y="1632195"/>
                </a:cubicBezTo>
                <a:cubicBezTo>
                  <a:pt x="863318" y="1639919"/>
                  <a:pt x="868772" y="1648175"/>
                  <a:pt x="873461" y="1656864"/>
                </a:cubicBezTo>
                <a:cubicBezTo>
                  <a:pt x="882831" y="1676294"/>
                  <a:pt x="893868" y="1683676"/>
                  <a:pt x="906584" y="1684545"/>
                </a:cubicBezTo>
                <a:cubicBezTo>
                  <a:pt x="919301" y="1685414"/>
                  <a:pt x="933697" y="1679772"/>
                  <a:pt x="949787" y="1673151"/>
                </a:cubicBezTo>
                <a:cubicBezTo>
                  <a:pt x="953206" y="1672187"/>
                  <a:pt x="956812" y="1672079"/>
                  <a:pt x="960282" y="1672840"/>
                </a:cubicBezTo>
                <a:lnTo>
                  <a:pt x="966789" y="1648554"/>
                </a:lnTo>
                <a:cubicBezTo>
                  <a:pt x="935868" y="1637914"/>
                  <a:pt x="908524" y="1618870"/>
                  <a:pt x="887820" y="1593557"/>
                </a:cubicBezTo>
                <a:close/>
                <a:moveTo>
                  <a:pt x="1000461" y="1445178"/>
                </a:moveTo>
                <a:lnTo>
                  <a:pt x="999063" y="1448448"/>
                </a:lnTo>
                <a:cubicBezTo>
                  <a:pt x="980308" y="1475699"/>
                  <a:pt x="960712" y="1502204"/>
                  <a:pt x="940501" y="1529064"/>
                </a:cubicBezTo>
                <a:cubicBezTo>
                  <a:pt x="955559" y="1533099"/>
                  <a:pt x="959399" y="1544019"/>
                  <a:pt x="964308" y="1556787"/>
                </a:cubicBezTo>
                <a:cubicBezTo>
                  <a:pt x="969489" y="1571450"/>
                  <a:pt x="974200" y="1579610"/>
                  <a:pt x="979708" y="1582127"/>
                </a:cubicBezTo>
                <a:cubicBezTo>
                  <a:pt x="985215" y="1584644"/>
                  <a:pt x="991519" y="1581517"/>
                  <a:pt x="999885" y="1573608"/>
                </a:cubicBezTo>
                <a:cubicBezTo>
                  <a:pt x="1032627" y="1551629"/>
                  <a:pt x="1041353" y="1507269"/>
                  <a:pt x="1019373" y="1474526"/>
                </a:cubicBezTo>
                <a:cubicBezTo>
                  <a:pt x="1017227" y="1471329"/>
                  <a:pt x="1014827" y="1468311"/>
                  <a:pt x="1012194" y="1465501"/>
                </a:cubicBezTo>
                <a:cubicBezTo>
                  <a:pt x="1007377" y="1459291"/>
                  <a:pt x="1003429" y="1452454"/>
                  <a:pt x="1000461" y="1445178"/>
                </a:cubicBezTo>
                <a:close/>
                <a:moveTo>
                  <a:pt x="900164" y="1265774"/>
                </a:moveTo>
                <a:cubicBezTo>
                  <a:pt x="896044" y="1271438"/>
                  <a:pt x="892990" y="1278949"/>
                  <a:pt x="887838" y="1280691"/>
                </a:cubicBezTo>
                <a:cubicBezTo>
                  <a:pt x="882685" y="1282434"/>
                  <a:pt x="875894" y="1272806"/>
                  <a:pt x="881438" y="1269606"/>
                </a:cubicBezTo>
                <a:cubicBezTo>
                  <a:pt x="885523" y="1266015"/>
                  <a:pt x="893198" y="1266510"/>
                  <a:pt x="900164" y="1265774"/>
                </a:cubicBezTo>
                <a:close/>
                <a:moveTo>
                  <a:pt x="1082236" y="1139380"/>
                </a:moveTo>
                <a:cubicBezTo>
                  <a:pt x="1077977" y="1140066"/>
                  <a:pt x="1072091" y="1142997"/>
                  <a:pt x="1065530" y="1147084"/>
                </a:cubicBezTo>
                <a:lnTo>
                  <a:pt x="1052825" y="1155765"/>
                </a:lnTo>
                <a:lnTo>
                  <a:pt x="1052180" y="1155017"/>
                </a:lnTo>
                <a:lnTo>
                  <a:pt x="1051790" y="1156473"/>
                </a:lnTo>
                <a:lnTo>
                  <a:pt x="1052825" y="1155765"/>
                </a:lnTo>
                <a:lnTo>
                  <a:pt x="1059417" y="1163410"/>
                </a:lnTo>
                <a:cubicBezTo>
                  <a:pt x="1062697" y="1165131"/>
                  <a:pt x="1066608" y="1165649"/>
                  <a:pt x="1070437" y="1164593"/>
                </a:cubicBezTo>
                <a:cubicBezTo>
                  <a:pt x="1077186" y="1158613"/>
                  <a:pt x="1083452" y="1152112"/>
                  <a:pt x="1089182" y="1145148"/>
                </a:cubicBezTo>
                <a:cubicBezTo>
                  <a:pt x="1089127" y="1140253"/>
                  <a:pt x="1086495" y="1138694"/>
                  <a:pt x="1082236" y="1139380"/>
                </a:cubicBezTo>
                <a:close/>
                <a:moveTo>
                  <a:pt x="1446043" y="1002343"/>
                </a:moveTo>
                <a:cubicBezTo>
                  <a:pt x="1440164" y="1004037"/>
                  <a:pt x="1434482" y="1006354"/>
                  <a:pt x="1429095" y="1009254"/>
                </a:cubicBezTo>
                <a:lnTo>
                  <a:pt x="1431037" y="1009774"/>
                </a:lnTo>
                <a:cubicBezTo>
                  <a:pt x="1437837" y="1011596"/>
                  <a:pt x="1444637" y="1013419"/>
                  <a:pt x="1446043" y="1002343"/>
                </a:cubicBezTo>
                <a:close/>
                <a:moveTo>
                  <a:pt x="1009224" y="699449"/>
                </a:moveTo>
                <a:cubicBezTo>
                  <a:pt x="984886" y="721100"/>
                  <a:pt x="956386" y="737554"/>
                  <a:pt x="925467" y="747806"/>
                </a:cubicBezTo>
                <a:cubicBezTo>
                  <a:pt x="926445" y="769412"/>
                  <a:pt x="908977" y="778266"/>
                  <a:pt x="891151" y="786504"/>
                </a:cubicBezTo>
                <a:cubicBezTo>
                  <a:pt x="886328" y="803469"/>
                  <a:pt x="886195" y="821425"/>
                  <a:pt x="890766" y="838460"/>
                </a:cubicBezTo>
                <a:cubicBezTo>
                  <a:pt x="856598" y="861060"/>
                  <a:pt x="862593" y="830911"/>
                  <a:pt x="858432" y="817301"/>
                </a:cubicBezTo>
                <a:cubicBezTo>
                  <a:pt x="840377" y="846431"/>
                  <a:pt x="841595" y="863266"/>
                  <a:pt x="852445" y="869206"/>
                </a:cubicBezTo>
                <a:cubicBezTo>
                  <a:pt x="856061" y="871186"/>
                  <a:pt x="860747" y="871955"/>
                  <a:pt x="866148" y="871565"/>
                </a:cubicBezTo>
                <a:cubicBezTo>
                  <a:pt x="873346" y="871046"/>
                  <a:pt x="881814" y="868467"/>
                  <a:pt x="890703" y="863951"/>
                </a:cubicBezTo>
                <a:cubicBezTo>
                  <a:pt x="904628" y="811979"/>
                  <a:pt x="969690" y="794535"/>
                  <a:pt x="993971" y="750543"/>
                </a:cubicBezTo>
                <a:cubicBezTo>
                  <a:pt x="1001389" y="722858"/>
                  <a:pt x="969657" y="767455"/>
                  <a:pt x="968965" y="750611"/>
                </a:cubicBezTo>
                <a:cubicBezTo>
                  <a:pt x="990034" y="738036"/>
                  <a:pt x="1018608" y="707170"/>
                  <a:pt x="1009224" y="699449"/>
                </a:cubicBezTo>
                <a:close/>
                <a:moveTo>
                  <a:pt x="1040839" y="698029"/>
                </a:moveTo>
                <a:cubicBezTo>
                  <a:pt x="1023417" y="706677"/>
                  <a:pt x="1010041" y="721762"/>
                  <a:pt x="1003539" y="740093"/>
                </a:cubicBezTo>
                <a:cubicBezTo>
                  <a:pt x="1021529" y="729296"/>
                  <a:pt x="1039519" y="718499"/>
                  <a:pt x="1040839" y="698029"/>
                </a:cubicBezTo>
                <a:close/>
                <a:moveTo>
                  <a:pt x="979536" y="687850"/>
                </a:moveTo>
                <a:cubicBezTo>
                  <a:pt x="973569" y="691841"/>
                  <a:pt x="966245" y="693258"/>
                  <a:pt x="959221" y="691777"/>
                </a:cubicBezTo>
                <a:cubicBezTo>
                  <a:pt x="953755" y="712177"/>
                  <a:pt x="952063" y="718491"/>
                  <a:pt x="940311" y="713781"/>
                </a:cubicBezTo>
                <a:cubicBezTo>
                  <a:pt x="937038" y="721624"/>
                  <a:pt x="937913" y="724916"/>
                  <a:pt x="941051" y="725195"/>
                </a:cubicBezTo>
                <a:cubicBezTo>
                  <a:pt x="950465" y="726034"/>
                  <a:pt x="980250" y="699754"/>
                  <a:pt x="979536" y="687850"/>
                </a:cubicBezTo>
                <a:close/>
                <a:moveTo>
                  <a:pt x="1176342" y="553694"/>
                </a:moveTo>
                <a:cubicBezTo>
                  <a:pt x="1150301" y="578993"/>
                  <a:pt x="1109925" y="593683"/>
                  <a:pt x="1093754" y="626832"/>
                </a:cubicBezTo>
                <a:cubicBezTo>
                  <a:pt x="1127318" y="610261"/>
                  <a:pt x="1155835" y="585009"/>
                  <a:pt x="1176342" y="553694"/>
                </a:cubicBezTo>
                <a:close/>
                <a:moveTo>
                  <a:pt x="1271509" y="443322"/>
                </a:moveTo>
                <a:cubicBezTo>
                  <a:pt x="1249322" y="442583"/>
                  <a:pt x="1217601" y="479374"/>
                  <a:pt x="1235156" y="479914"/>
                </a:cubicBezTo>
                <a:lnTo>
                  <a:pt x="1237097" y="480434"/>
                </a:lnTo>
                <a:cubicBezTo>
                  <a:pt x="1241913" y="462463"/>
                  <a:pt x="1269218" y="463532"/>
                  <a:pt x="1271509" y="443322"/>
                </a:cubicBezTo>
                <a:close/>
                <a:moveTo>
                  <a:pt x="5913318" y="127426"/>
                </a:moveTo>
                <a:lnTo>
                  <a:pt x="5911731" y="127521"/>
                </a:lnTo>
                <a:cubicBezTo>
                  <a:pt x="5906084" y="136939"/>
                  <a:pt x="5933664" y="150577"/>
                  <a:pt x="5943030" y="173910"/>
                </a:cubicBezTo>
                <a:cubicBezTo>
                  <a:pt x="5966830" y="180287"/>
                  <a:pt x="5949198" y="162547"/>
                  <a:pt x="5964290" y="164509"/>
                </a:cubicBezTo>
                <a:cubicBezTo>
                  <a:pt x="5950393" y="148375"/>
                  <a:pt x="5932946" y="135682"/>
                  <a:pt x="5913318" y="127426"/>
                </a:cubicBezTo>
                <a:close/>
                <a:moveTo>
                  <a:pt x="5843901" y="90116"/>
                </a:moveTo>
                <a:cubicBezTo>
                  <a:pt x="5838869" y="88345"/>
                  <a:pt x="5835252" y="89458"/>
                  <a:pt x="5834937" y="95491"/>
                </a:cubicBezTo>
                <a:lnTo>
                  <a:pt x="5833351" y="95586"/>
                </a:lnTo>
                <a:cubicBezTo>
                  <a:pt x="5865598" y="107350"/>
                  <a:pt x="5848900" y="121097"/>
                  <a:pt x="5876456" y="129000"/>
                </a:cubicBezTo>
                <a:cubicBezTo>
                  <a:pt x="5886832" y="126705"/>
                  <a:pt x="5858998" y="95431"/>
                  <a:pt x="5843901" y="90116"/>
                </a:cubicBezTo>
                <a:close/>
                <a:moveTo>
                  <a:pt x="5810649" y="0"/>
                </a:moveTo>
                <a:lnTo>
                  <a:pt x="5826136" y="0"/>
                </a:lnTo>
                <a:lnTo>
                  <a:pt x="5842456" y="11088"/>
                </a:lnTo>
                <a:cubicBezTo>
                  <a:pt x="5815741" y="3931"/>
                  <a:pt x="5819938" y="15467"/>
                  <a:pt x="5802158" y="13826"/>
                </a:cubicBezTo>
                <a:cubicBezTo>
                  <a:pt x="5798993" y="6211"/>
                  <a:pt x="5801751" y="1743"/>
                  <a:pt x="5815031" y="2699"/>
                </a:cubicBezTo>
                <a:close/>
                <a:moveTo>
                  <a:pt x="1590435" y="0"/>
                </a:moveTo>
                <a:lnTo>
                  <a:pt x="5664695" y="0"/>
                </a:lnTo>
                <a:lnTo>
                  <a:pt x="5693513" y="19072"/>
                </a:lnTo>
                <a:cubicBezTo>
                  <a:pt x="5701081" y="15114"/>
                  <a:pt x="5693427" y="9679"/>
                  <a:pt x="5682968" y="3298"/>
                </a:cubicBezTo>
                <a:lnTo>
                  <a:pt x="5677726" y="0"/>
                </a:lnTo>
                <a:lnTo>
                  <a:pt x="5705474" y="0"/>
                </a:lnTo>
                <a:lnTo>
                  <a:pt x="5755274" y="52801"/>
                </a:lnTo>
                <a:cubicBezTo>
                  <a:pt x="5768198" y="53141"/>
                  <a:pt x="5780652" y="66889"/>
                  <a:pt x="5807106" y="75019"/>
                </a:cubicBezTo>
                <a:cubicBezTo>
                  <a:pt x="5829337" y="65879"/>
                  <a:pt x="5735674" y="28808"/>
                  <a:pt x="5793223" y="37461"/>
                </a:cubicBezTo>
                <a:cubicBezTo>
                  <a:pt x="5783622" y="20833"/>
                  <a:pt x="5766844" y="18972"/>
                  <a:pt x="5753450" y="9673"/>
                </a:cubicBezTo>
                <a:lnTo>
                  <a:pt x="5744334" y="0"/>
                </a:lnTo>
                <a:lnTo>
                  <a:pt x="5751330" y="0"/>
                </a:lnTo>
                <a:lnTo>
                  <a:pt x="5762520" y="3359"/>
                </a:lnTo>
                <a:cubicBezTo>
                  <a:pt x="5784700" y="16208"/>
                  <a:pt x="5808384" y="42564"/>
                  <a:pt x="5813772" y="26828"/>
                </a:cubicBezTo>
                <a:cubicBezTo>
                  <a:pt x="5828645" y="49034"/>
                  <a:pt x="5853026" y="57129"/>
                  <a:pt x="5879972" y="86734"/>
                </a:cubicBezTo>
                <a:cubicBezTo>
                  <a:pt x="5891597" y="62779"/>
                  <a:pt x="5915350" y="108187"/>
                  <a:pt x="5953921" y="113837"/>
                </a:cubicBezTo>
                <a:cubicBezTo>
                  <a:pt x="5983579" y="146978"/>
                  <a:pt x="6015677" y="177854"/>
                  <a:pt x="6049947" y="206201"/>
                </a:cubicBezTo>
                <a:cubicBezTo>
                  <a:pt x="6043778" y="217564"/>
                  <a:pt x="6008973" y="205634"/>
                  <a:pt x="5995878" y="186508"/>
                </a:cubicBezTo>
                <a:cubicBezTo>
                  <a:pt x="5990151" y="207879"/>
                  <a:pt x="6046484" y="230782"/>
                  <a:pt x="6067810" y="246388"/>
                </a:cubicBezTo>
                <a:cubicBezTo>
                  <a:pt x="6078375" y="241930"/>
                  <a:pt x="6068586" y="222128"/>
                  <a:pt x="6061274" y="214443"/>
                </a:cubicBezTo>
                <a:cubicBezTo>
                  <a:pt x="6068761" y="209812"/>
                  <a:pt x="6079771" y="216080"/>
                  <a:pt x="6089119" y="214070"/>
                </a:cubicBezTo>
                <a:lnTo>
                  <a:pt x="6096000" y="209686"/>
                </a:lnTo>
                <a:lnTo>
                  <a:pt x="6096000" y="6338444"/>
                </a:lnTo>
                <a:lnTo>
                  <a:pt x="6071581" y="6352261"/>
                </a:lnTo>
                <a:cubicBezTo>
                  <a:pt x="6068979" y="6361976"/>
                  <a:pt x="6079907" y="6364904"/>
                  <a:pt x="6093232" y="6361317"/>
                </a:cubicBezTo>
                <a:lnTo>
                  <a:pt x="6096000" y="6359928"/>
                </a:lnTo>
                <a:lnTo>
                  <a:pt x="6096000" y="6371905"/>
                </a:lnTo>
                <a:lnTo>
                  <a:pt x="6091508" y="6374065"/>
                </a:lnTo>
                <a:cubicBezTo>
                  <a:pt x="6074070" y="6383773"/>
                  <a:pt x="6054070" y="6396244"/>
                  <a:pt x="6024904" y="6407951"/>
                </a:cubicBezTo>
                <a:cubicBezTo>
                  <a:pt x="6030110" y="6388522"/>
                  <a:pt x="6056372" y="6393478"/>
                  <a:pt x="6063973" y="6376773"/>
                </a:cubicBezTo>
                <a:cubicBezTo>
                  <a:pt x="6053071" y="6365003"/>
                  <a:pt x="6027863" y="6398853"/>
                  <a:pt x="6001104" y="6401574"/>
                </a:cubicBezTo>
                <a:cubicBezTo>
                  <a:pt x="5993088" y="6414002"/>
                  <a:pt x="6002613" y="6413431"/>
                  <a:pt x="5994337" y="6426831"/>
                </a:cubicBezTo>
                <a:cubicBezTo>
                  <a:pt x="5959635" y="6408683"/>
                  <a:pt x="5925932" y="6476177"/>
                  <a:pt x="5883006" y="6482896"/>
                </a:cubicBezTo>
                <a:cubicBezTo>
                  <a:pt x="5879699" y="6512725"/>
                  <a:pt x="5939386" y="6466768"/>
                  <a:pt x="5951424" y="6476241"/>
                </a:cubicBezTo>
                <a:cubicBezTo>
                  <a:pt x="5949472" y="6483527"/>
                  <a:pt x="5938492" y="6483708"/>
                  <a:pt x="5931136" y="6485901"/>
                </a:cubicBezTo>
                <a:cubicBezTo>
                  <a:pt x="5908435" y="6508451"/>
                  <a:pt x="5954424" y="6486415"/>
                  <a:pt x="5931238" y="6508835"/>
                </a:cubicBezTo>
                <a:cubicBezTo>
                  <a:pt x="5903569" y="6514956"/>
                  <a:pt x="5876452" y="6546214"/>
                  <a:pt x="5878909" y="6523445"/>
                </a:cubicBezTo>
                <a:cubicBezTo>
                  <a:pt x="5849722" y="6525516"/>
                  <a:pt x="5841913" y="6554659"/>
                  <a:pt x="5816542" y="6561916"/>
                </a:cubicBezTo>
                <a:cubicBezTo>
                  <a:pt x="5816369" y="6572281"/>
                  <a:pt x="5834374" y="6575024"/>
                  <a:pt x="5848583" y="6556965"/>
                </a:cubicBezTo>
                <a:cubicBezTo>
                  <a:pt x="5856395" y="6578321"/>
                  <a:pt x="5759078" y="6591808"/>
                  <a:pt x="5769084" y="6620519"/>
                </a:cubicBezTo>
                <a:lnTo>
                  <a:pt x="5720685" y="6626291"/>
                </a:lnTo>
                <a:cubicBezTo>
                  <a:pt x="5733106" y="6612962"/>
                  <a:pt x="5724980" y="6610262"/>
                  <a:pt x="5730237" y="6602302"/>
                </a:cubicBezTo>
                <a:cubicBezTo>
                  <a:pt x="5701691" y="6609749"/>
                  <a:pt x="5707736" y="6620218"/>
                  <a:pt x="5699685" y="6634720"/>
                </a:cubicBezTo>
                <a:cubicBezTo>
                  <a:pt x="5647470" y="6635306"/>
                  <a:pt x="5623224" y="6677223"/>
                  <a:pt x="5558550" y="6722364"/>
                </a:cubicBezTo>
                <a:cubicBezTo>
                  <a:pt x="5528091" y="6730223"/>
                  <a:pt x="5499632" y="6744416"/>
                  <a:pt x="5475029" y="6764015"/>
                </a:cubicBezTo>
                <a:cubicBezTo>
                  <a:pt x="5443332" y="6783139"/>
                  <a:pt x="5409246" y="6797987"/>
                  <a:pt x="5373657" y="6808173"/>
                </a:cubicBezTo>
                <a:cubicBezTo>
                  <a:pt x="5365704" y="6795109"/>
                  <a:pt x="5399782" y="6792268"/>
                  <a:pt x="5414893" y="6778617"/>
                </a:cubicBezTo>
                <a:cubicBezTo>
                  <a:pt x="5397382" y="6768198"/>
                  <a:pt x="5333888" y="6801161"/>
                  <a:pt x="5301092" y="6814758"/>
                </a:cubicBezTo>
                <a:cubicBezTo>
                  <a:pt x="5296016" y="6833701"/>
                  <a:pt x="5342511" y="6796183"/>
                  <a:pt x="5341355" y="6814095"/>
                </a:cubicBezTo>
                <a:cubicBezTo>
                  <a:pt x="5324137" y="6829784"/>
                  <a:pt x="5310163" y="6841135"/>
                  <a:pt x="5310769" y="6848587"/>
                </a:cubicBezTo>
                <a:cubicBezTo>
                  <a:pt x="5292208" y="6849859"/>
                  <a:pt x="5253767" y="6843725"/>
                  <a:pt x="5225622" y="6841909"/>
                </a:cubicBezTo>
                <a:cubicBezTo>
                  <a:pt x="5217449" y="6843754"/>
                  <a:pt x="5212338" y="6846191"/>
                  <a:pt x="5208949" y="6849033"/>
                </a:cubicBezTo>
                <a:lnTo>
                  <a:pt x="5202995" y="6858000"/>
                </a:lnTo>
                <a:lnTo>
                  <a:pt x="4454441" y="6858000"/>
                </a:lnTo>
                <a:lnTo>
                  <a:pt x="4469139" y="6853365"/>
                </a:lnTo>
                <a:cubicBezTo>
                  <a:pt x="4483461" y="6849459"/>
                  <a:pt x="4497855" y="6845767"/>
                  <a:pt x="4512080" y="6841249"/>
                </a:cubicBezTo>
                <a:cubicBezTo>
                  <a:pt x="4490974" y="6838360"/>
                  <a:pt x="4469539" y="6838947"/>
                  <a:pt x="4448624" y="6842987"/>
                </a:cubicBezTo>
                <a:cubicBezTo>
                  <a:pt x="4455424" y="6844809"/>
                  <a:pt x="4441589" y="6847870"/>
                  <a:pt x="4430223" y="6851918"/>
                </a:cubicBezTo>
                <a:lnTo>
                  <a:pt x="4419180" y="6858000"/>
                </a:lnTo>
                <a:lnTo>
                  <a:pt x="4306875" y="6858000"/>
                </a:lnTo>
                <a:lnTo>
                  <a:pt x="4332980" y="6852772"/>
                </a:lnTo>
                <a:cubicBezTo>
                  <a:pt x="4360343" y="6850328"/>
                  <a:pt x="4387970" y="6850850"/>
                  <a:pt x="4415377" y="6854382"/>
                </a:cubicBezTo>
                <a:cubicBezTo>
                  <a:pt x="4404631" y="6847858"/>
                  <a:pt x="4410893" y="6838083"/>
                  <a:pt x="4422665" y="6827182"/>
                </a:cubicBezTo>
                <a:cubicBezTo>
                  <a:pt x="4428545" y="6840210"/>
                  <a:pt x="4430972" y="6840861"/>
                  <a:pt x="4460065" y="6837203"/>
                </a:cubicBezTo>
                <a:cubicBezTo>
                  <a:pt x="4474099" y="6829511"/>
                  <a:pt x="4462928" y="6826517"/>
                  <a:pt x="4464360" y="6821174"/>
                </a:cubicBezTo>
                <a:cubicBezTo>
                  <a:pt x="4482902" y="6835513"/>
                  <a:pt x="4480388" y="6825469"/>
                  <a:pt x="4506339" y="6819929"/>
                </a:cubicBezTo>
                <a:cubicBezTo>
                  <a:pt x="4488801" y="6832929"/>
                  <a:pt x="4531336" y="6827668"/>
                  <a:pt x="4546802" y="6814633"/>
                </a:cubicBezTo>
                <a:cubicBezTo>
                  <a:pt x="4544418" y="6804103"/>
                  <a:pt x="4516099" y="6812653"/>
                  <a:pt x="4493860" y="6800447"/>
                </a:cubicBezTo>
                <a:cubicBezTo>
                  <a:pt x="4448886" y="6812864"/>
                  <a:pt x="4447871" y="6822483"/>
                  <a:pt x="4425928" y="6807233"/>
                </a:cubicBezTo>
                <a:cubicBezTo>
                  <a:pt x="4400366" y="6811315"/>
                  <a:pt x="4396627" y="6823328"/>
                  <a:pt x="4404068" y="6830528"/>
                </a:cubicBezTo>
                <a:cubicBezTo>
                  <a:pt x="4366078" y="6826596"/>
                  <a:pt x="4310874" y="6834449"/>
                  <a:pt x="4277215" y="6850418"/>
                </a:cubicBezTo>
                <a:lnTo>
                  <a:pt x="4266973" y="6858000"/>
                </a:lnTo>
                <a:lnTo>
                  <a:pt x="3615792" y="6858000"/>
                </a:lnTo>
                <a:lnTo>
                  <a:pt x="3619947" y="6856247"/>
                </a:lnTo>
                <a:cubicBezTo>
                  <a:pt x="3612536" y="6850877"/>
                  <a:pt x="3596913" y="6846040"/>
                  <a:pt x="3584161" y="6844576"/>
                </a:cubicBezTo>
                <a:cubicBezTo>
                  <a:pt x="3571409" y="6843111"/>
                  <a:pt x="3561527" y="6845018"/>
                  <a:pt x="3565599" y="6853137"/>
                </a:cubicBezTo>
                <a:cubicBezTo>
                  <a:pt x="3574559" y="6849812"/>
                  <a:pt x="3580944" y="6852694"/>
                  <a:pt x="3585389" y="6856748"/>
                </a:cubicBezTo>
                <a:lnTo>
                  <a:pt x="3586348" y="6858000"/>
                </a:lnTo>
                <a:lnTo>
                  <a:pt x="3377629" y="6858000"/>
                </a:lnTo>
                <a:lnTo>
                  <a:pt x="3347889" y="6850848"/>
                </a:lnTo>
                <a:cubicBezTo>
                  <a:pt x="3335439" y="6847969"/>
                  <a:pt x="3322596" y="6845544"/>
                  <a:pt x="3314041" y="6846006"/>
                </a:cubicBezTo>
                <a:cubicBezTo>
                  <a:pt x="3308338" y="6846314"/>
                  <a:pt x="3304540" y="6847905"/>
                  <a:pt x="3304036" y="6851500"/>
                </a:cubicBezTo>
                <a:lnTo>
                  <a:pt x="3306099" y="6858000"/>
                </a:lnTo>
                <a:lnTo>
                  <a:pt x="3173584" y="6858000"/>
                </a:lnTo>
                <a:lnTo>
                  <a:pt x="3174319" y="6855795"/>
                </a:lnTo>
                <a:cubicBezTo>
                  <a:pt x="3176605" y="6854064"/>
                  <a:pt x="3178770" y="6852302"/>
                  <a:pt x="3175582" y="6849625"/>
                </a:cubicBezTo>
                <a:cubicBezTo>
                  <a:pt x="3156692" y="6841440"/>
                  <a:pt x="3160955" y="6851758"/>
                  <a:pt x="3153158" y="6857087"/>
                </a:cubicBezTo>
                <a:lnTo>
                  <a:pt x="3148873" y="6858000"/>
                </a:lnTo>
                <a:lnTo>
                  <a:pt x="3133009" y="6858000"/>
                </a:lnTo>
                <a:lnTo>
                  <a:pt x="3106037" y="6850773"/>
                </a:lnTo>
                <a:cubicBezTo>
                  <a:pt x="3108903" y="6810935"/>
                  <a:pt x="3039156" y="6845867"/>
                  <a:pt x="3006771" y="6813242"/>
                </a:cubicBezTo>
                <a:cubicBezTo>
                  <a:pt x="2980985" y="6816224"/>
                  <a:pt x="3009597" y="6833782"/>
                  <a:pt x="2977280" y="6826164"/>
                </a:cubicBezTo>
                <a:cubicBezTo>
                  <a:pt x="2960003" y="6809040"/>
                  <a:pt x="2987318" y="6802304"/>
                  <a:pt x="2969555" y="6785050"/>
                </a:cubicBezTo>
                <a:cubicBezTo>
                  <a:pt x="2988672" y="6779761"/>
                  <a:pt x="3005012" y="6794551"/>
                  <a:pt x="3023739" y="6790719"/>
                </a:cubicBezTo>
                <a:cubicBezTo>
                  <a:pt x="3030113" y="6796071"/>
                  <a:pt x="3016184" y="6797544"/>
                  <a:pt x="3008698" y="6800224"/>
                </a:cubicBezTo>
                <a:cubicBezTo>
                  <a:pt x="3029008" y="6811695"/>
                  <a:pt x="3052281" y="6816844"/>
                  <a:pt x="3075535" y="6815009"/>
                </a:cubicBezTo>
                <a:cubicBezTo>
                  <a:pt x="3081574" y="6804133"/>
                  <a:pt x="3055335" y="6804911"/>
                  <a:pt x="3051564" y="6789845"/>
                </a:cubicBezTo>
                <a:cubicBezTo>
                  <a:pt x="3024163" y="6785267"/>
                  <a:pt x="2997453" y="6777236"/>
                  <a:pt x="2972073" y="6765943"/>
                </a:cubicBezTo>
                <a:cubicBezTo>
                  <a:pt x="2946771" y="6769054"/>
                  <a:pt x="2974768" y="6786968"/>
                  <a:pt x="2942451" y="6779349"/>
                </a:cubicBezTo>
                <a:cubicBezTo>
                  <a:pt x="2922895" y="6745477"/>
                  <a:pt x="2864966" y="6730476"/>
                  <a:pt x="2802855" y="6717478"/>
                </a:cubicBezTo>
                <a:cubicBezTo>
                  <a:pt x="2801692" y="6725625"/>
                  <a:pt x="2798546" y="6733363"/>
                  <a:pt x="2793694" y="6740011"/>
                </a:cubicBezTo>
                <a:cubicBezTo>
                  <a:pt x="2823323" y="6747950"/>
                  <a:pt x="2853377" y="6752358"/>
                  <a:pt x="2883135" y="6759812"/>
                </a:cubicBezTo>
                <a:cubicBezTo>
                  <a:pt x="2860357" y="6765161"/>
                  <a:pt x="2832481" y="6754568"/>
                  <a:pt x="2858821" y="6776723"/>
                </a:cubicBezTo>
                <a:cubicBezTo>
                  <a:pt x="2837494" y="6767464"/>
                  <a:pt x="2815683" y="6759360"/>
                  <a:pt x="2793485" y="6752448"/>
                </a:cubicBezTo>
                <a:cubicBezTo>
                  <a:pt x="2786060" y="6758789"/>
                  <a:pt x="2808974" y="6774299"/>
                  <a:pt x="2775321" y="6773611"/>
                </a:cubicBezTo>
                <a:cubicBezTo>
                  <a:pt x="2758148" y="6750268"/>
                  <a:pt x="2749917" y="6753789"/>
                  <a:pt x="2717601" y="6746171"/>
                </a:cubicBezTo>
                <a:cubicBezTo>
                  <a:pt x="2685283" y="6738553"/>
                  <a:pt x="2719524" y="6762304"/>
                  <a:pt x="2692576" y="6761851"/>
                </a:cubicBezTo>
                <a:cubicBezTo>
                  <a:pt x="2650537" y="6751540"/>
                  <a:pt x="2610909" y="6733142"/>
                  <a:pt x="2575903" y="6707683"/>
                </a:cubicBezTo>
                <a:cubicBezTo>
                  <a:pt x="2575903" y="6707683"/>
                  <a:pt x="2574731" y="6712054"/>
                  <a:pt x="2574081" y="6714483"/>
                </a:cubicBezTo>
                <a:cubicBezTo>
                  <a:pt x="2577084" y="6716504"/>
                  <a:pt x="2579758" y="6718976"/>
                  <a:pt x="2582008" y="6721813"/>
                </a:cubicBezTo>
                <a:cubicBezTo>
                  <a:pt x="2578064" y="6721006"/>
                  <a:pt x="2574170" y="6719963"/>
                  <a:pt x="2570351" y="6718689"/>
                </a:cubicBezTo>
                <a:cubicBezTo>
                  <a:pt x="2566135" y="6722765"/>
                  <a:pt x="2561764" y="6721594"/>
                  <a:pt x="2558208" y="6715436"/>
                </a:cubicBezTo>
                <a:cubicBezTo>
                  <a:pt x="2526517" y="6704364"/>
                  <a:pt x="2494047" y="6695664"/>
                  <a:pt x="2461066" y="6689406"/>
                </a:cubicBezTo>
                <a:lnTo>
                  <a:pt x="2419653" y="6649677"/>
                </a:lnTo>
                <a:cubicBezTo>
                  <a:pt x="2403746" y="6652703"/>
                  <a:pt x="2400432" y="6661186"/>
                  <a:pt x="2373044" y="6658533"/>
                </a:cubicBezTo>
                <a:cubicBezTo>
                  <a:pt x="2354070" y="6626378"/>
                  <a:pt x="2396174" y="6645989"/>
                  <a:pt x="2408491" y="6638878"/>
                </a:cubicBezTo>
                <a:cubicBezTo>
                  <a:pt x="2388596" y="6617930"/>
                  <a:pt x="2356159" y="6639952"/>
                  <a:pt x="2337374" y="6610973"/>
                </a:cubicBezTo>
                <a:cubicBezTo>
                  <a:pt x="2302750" y="6610024"/>
                  <a:pt x="2354337" y="6646752"/>
                  <a:pt x="2312331" y="6642265"/>
                </a:cubicBezTo>
                <a:cubicBezTo>
                  <a:pt x="2307188" y="6636201"/>
                  <a:pt x="2316806" y="6637217"/>
                  <a:pt x="2321344" y="6635829"/>
                </a:cubicBezTo>
                <a:cubicBezTo>
                  <a:pt x="2274791" y="6608615"/>
                  <a:pt x="2225213" y="6586945"/>
                  <a:pt x="2173621" y="6571259"/>
                </a:cubicBezTo>
                <a:cubicBezTo>
                  <a:pt x="2153438" y="6545549"/>
                  <a:pt x="2199426" y="6552665"/>
                  <a:pt x="2220302" y="6566068"/>
                </a:cubicBezTo>
                <a:cubicBezTo>
                  <a:pt x="2199495" y="6548520"/>
                  <a:pt x="2188336" y="6508568"/>
                  <a:pt x="2160250" y="6510413"/>
                </a:cubicBezTo>
                <a:cubicBezTo>
                  <a:pt x="2144178" y="6515998"/>
                  <a:pt x="2184362" y="6527285"/>
                  <a:pt x="2172886" y="6535142"/>
                </a:cubicBezTo>
                <a:cubicBezTo>
                  <a:pt x="2161410" y="6543000"/>
                  <a:pt x="2150657" y="6515131"/>
                  <a:pt x="2132573" y="6524340"/>
                </a:cubicBezTo>
                <a:cubicBezTo>
                  <a:pt x="2123007" y="6505639"/>
                  <a:pt x="2141108" y="6509969"/>
                  <a:pt x="2109521" y="6487970"/>
                </a:cubicBezTo>
                <a:cubicBezTo>
                  <a:pt x="2092712" y="6486589"/>
                  <a:pt x="2090179" y="6492158"/>
                  <a:pt x="2102147" y="6505776"/>
                </a:cubicBezTo>
                <a:cubicBezTo>
                  <a:pt x="2062474" y="6500352"/>
                  <a:pt x="2081819" y="6467012"/>
                  <a:pt x="2045937" y="6461041"/>
                </a:cubicBezTo>
                <a:cubicBezTo>
                  <a:pt x="2032458" y="6464718"/>
                  <a:pt x="2071061" y="6497447"/>
                  <a:pt x="2037998" y="6490670"/>
                </a:cubicBezTo>
                <a:cubicBezTo>
                  <a:pt x="2017843" y="6470693"/>
                  <a:pt x="2028017" y="6467693"/>
                  <a:pt x="2016439" y="6452617"/>
                </a:cubicBezTo>
                <a:cubicBezTo>
                  <a:pt x="2009391" y="6446309"/>
                  <a:pt x="2001066" y="6441593"/>
                  <a:pt x="1992032" y="6438789"/>
                </a:cubicBezTo>
                <a:cubicBezTo>
                  <a:pt x="1986515" y="6447722"/>
                  <a:pt x="2020341" y="6467197"/>
                  <a:pt x="2005915" y="6476347"/>
                </a:cubicBezTo>
                <a:cubicBezTo>
                  <a:pt x="1975620" y="6457297"/>
                  <a:pt x="1978716" y="6469059"/>
                  <a:pt x="1941211" y="6465257"/>
                </a:cubicBezTo>
                <a:cubicBezTo>
                  <a:pt x="1884706" y="6439028"/>
                  <a:pt x="1832354" y="6404655"/>
                  <a:pt x="1785824" y="6363233"/>
                </a:cubicBezTo>
                <a:cubicBezTo>
                  <a:pt x="1797298" y="6384528"/>
                  <a:pt x="1771529" y="6371897"/>
                  <a:pt x="1737253" y="6350219"/>
                </a:cubicBezTo>
                <a:cubicBezTo>
                  <a:pt x="1702977" y="6328540"/>
                  <a:pt x="1662231" y="6299923"/>
                  <a:pt x="1639472" y="6289660"/>
                </a:cubicBezTo>
                <a:cubicBezTo>
                  <a:pt x="1634917" y="6306659"/>
                  <a:pt x="1694850" y="6325842"/>
                  <a:pt x="1707250" y="6357276"/>
                </a:cubicBezTo>
                <a:cubicBezTo>
                  <a:pt x="1651724" y="6337192"/>
                  <a:pt x="1627694" y="6279216"/>
                  <a:pt x="1583295" y="6272004"/>
                </a:cubicBezTo>
                <a:cubicBezTo>
                  <a:pt x="1579644" y="6264259"/>
                  <a:pt x="1593599" y="6268518"/>
                  <a:pt x="1601761" y="6269144"/>
                </a:cubicBezTo>
                <a:cubicBezTo>
                  <a:pt x="1594243" y="6244744"/>
                  <a:pt x="1571405" y="6246433"/>
                  <a:pt x="1561650" y="6224558"/>
                </a:cubicBezTo>
                <a:cubicBezTo>
                  <a:pt x="1502349" y="6218560"/>
                  <a:pt x="1463497" y="6149844"/>
                  <a:pt x="1425567" y="6149572"/>
                </a:cubicBezTo>
                <a:cubicBezTo>
                  <a:pt x="1383653" y="6096174"/>
                  <a:pt x="1344344" y="6083559"/>
                  <a:pt x="1317522" y="6032122"/>
                </a:cubicBezTo>
                <a:cubicBezTo>
                  <a:pt x="1337748" y="6047954"/>
                  <a:pt x="1326265" y="6034465"/>
                  <a:pt x="1346665" y="6039931"/>
                </a:cubicBezTo>
                <a:cubicBezTo>
                  <a:pt x="1340800" y="6031462"/>
                  <a:pt x="1335082" y="6024236"/>
                  <a:pt x="1329525" y="6018109"/>
                </a:cubicBezTo>
                <a:lnTo>
                  <a:pt x="1316422" y="6005769"/>
                </a:lnTo>
                <a:lnTo>
                  <a:pt x="1330297" y="6013161"/>
                </a:lnTo>
                <a:cubicBezTo>
                  <a:pt x="1350942" y="6029917"/>
                  <a:pt x="1365116" y="6056067"/>
                  <a:pt x="1394090" y="6063050"/>
                </a:cubicBezTo>
                <a:cubicBezTo>
                  <a:pt x="1397392" y="6050725"/>
                  <a:pt x="1325068" y="5987447"/>
                  <a:pt x="1309513" y="5993435"/>
                </a:cubicBezTo>
                <a:lnTo>
                  <a:pt x="1307020" y="5999797"/>
                </a:lnTo>
                <a:lnTo>
                  <a:pt x="1284252" y="5988719"/>
                </a:lnTo>
                <a:cubicBezTo>
                  <a:pt x="1266409" y="5985369"/>
                  <a:pt x="1251831" y="5992656"/>
                  <a:pt x="1241440" y="6001325"/>
                </a:cubicBezTo>
                <a:cubicBezTo>
                  <a:pt x="1236446" y="5979163"/>
                  <a:pt x="1255719" y="5979121"/>
                  <a:pt x="1252372" y="5960525"/>
                </a:cubicBezTo>
                <a:cubicBezTo>
                  <a:pt x="1229288" y="5940203"/>
                  <a:pt x="1204958" y="5921340"/>
                  <a:pt x="1179527" y="5904045"/>
                </a:cubicBezTo>
                <a:cubicBezTo>
                  <a:pt x="1167870" y="5900922"/>
                  <a:pt x="1196274" y="5930917"/>
                  <a:pt x="1203801" y="5947510"/>
                </a:cubicBezTo>
                <a:cubicBezTo>
                  <a:pt x="1170534" y="5922205"/>
                  <a:pt x="1138931" y="5894783"/>
                  <a:pt x="1109188" y="5865415"/>
                </a:cubicBezTo>
                <a:cubicBezTo>
                  <a:pt x="1095693" y="5855552"/>
                  <a:pt x="1084372" y="5868657"/>
                  <a:pt x="1100853" y="5875155"/>
                </a:cubicBezTo>
                <a:cubicBezTo>
                  <a:pt x="1090052" y="5886317"/>
                  <a:pt x="1080827" y="5854692"/>
                  <a:pt x="1071121" y="5844283"/>
                </a:cubicBezTo>
                <a:cubicBezTo>
                  <a:pt x="1061417" y="5833874"/>
                  <a:pt x="1081391" y="5842870"/>
                  <a:pt x="1089293" y="5844467"/>
                </a:cubicBezTo>
                <a:cubicBezTo>
                  <a:pt x="1062480" y="5819904"/>
                  <a:pt x="1033591" y="5797707"/>
                  <a:pt x="1002952" y="5778124"/>
                </a:cubicBezTo>
                <a:cubicBezTo>
                  <a:pt x="970146" y="5755023"/>
                  <a:pt x="942278" y="5725609"/>
                  <a:pt x="920977" y="5691606"/>
                </a:cubicBezTo>
                <a:lnTo>
                  <a:pt x="886242" y="5675532"/>
                </a:lnTo>
                <a:cubicBezTo>
                  <a:pt x="881497" y="5660205"/>
                  <a:pt x="863622" y="5656977"/>
                  <a:pt x="862478" y="5637929"/>
                </a:cubicBezTo>
                <a:cubicBezTo>
                  <a:pt x="799120" y="5612102"/>
                  <a:pt x="784728" y="5539529"/>
                  <a:pt x="722767" y="5510433"/>
                </a:cubicBezTo>
                <a:cubicBezTo>
                  <a:pt x="695085" y="5449583"/>
                  <a:pt x="651563" y="5397288"/>
                  <a:pt x="596752" y="5359016"/>
                </a:cubicBezTo>
                <a:cubicBezTo>
                  <a:pt x="610471" y="5399133"/>
                  <a:pt x="607452" y="5404570"/>
                  <a:pt x="618880" y="5435745"/>
                </a:cubicBezTo>
                <a:cubicBezTo>
                  <a:pt x="577071" y="5376127"/>
                  <a:pt x="557372" y="5300049"/>
                  <a:pt x="520631" y="5279793"/>
                </a:cubicBezTo>
                <a:cubicBezTo>
                  <a:pt x="543807" y="5265180"/>
                  <a:pt x="525893" y="5213528"/>
                  <a:pt x="561524" y="5212664"/>
                </a:cubicBezTo>
                <a:cubicBezTo>
                  <a:pt x="538949" y="5184229"/>
                  <a:pt x="515012" y="5156993"/>
                  <a:pt x="493053" y="5128203"/>
                </a:cubicBezTo>
                <a:cubicBezTo>
                  <a:pt x="517914" y="5115083"/>
                  <a:pt x="567940" y="5237288"/>
                  <a:pt x="596150" y="5213611"/>
                </a:cubicBezTo>
                <a:cubicBezTo>
                  <a:pt x="594841" y="5197123"/>
                  <a:pt x="572913" y="5195413"/>
                  <a:pt x="562723" y="5184873"/>
                </a:cubicBezTo>
                <a:cubicBezTo>
                  <a:pt x="576541" y="5168273"/>
                  <a:pt x="534443" y="5133046"/>
                  <a:pt x="533935" y="5098031"/>
                </a:cubicBezTo>
                <a:cubicBezTo>
                  <a:pt x="527055" y="5108162"/>
                  <a:pt x="520436" y="5117320"/>
                  <a:pt x="493067" y="5091245"/>
                </a:cubicBezTo>
                <a:cubicBezTo>
                  <a:pt x="507194" y="5085140"/>
                  <a:pt x="500354" y="5064045"/>
                  <a:pt x="492003" y="5031094"/>
                </a:cubicBezTo>
                <a:cubicBezTo>
                  <a:pt x="469896" y="5018402"/>
                  <a:pt x="438057" y="4989568"/>
                  <a:pt x="453975" y="4978736"/>
                </a:cubicBezTo>
                <a:cubicBezTo>
                  <a:pt x="434530" y="4959991"/>
                  <a:pt x="431657" y="4978482"/>
                  <a:pt x="417731" y="4950804"/>
                </a:cubicBezTo>
                <a:cubicBezTo>
                  <a:pt x="400409" y="4943560"/>
                  <a:pt x="411761" y="4957534"/>
                  <a:pt x="413843" y="4978914"/>
                </a:cubicBezTo>
                <a:cubicBezTo>
                  <a:pt x="395523" y="4952680"/>
                  <a:pt x="381862" y="4923484"/>
                  <a:pt x="373458" y="4892609"/>
                </a:cubicBezTo>
                <a:cubicBezTo>
                  <a:pt x="353135" y="4875190"/>
                  <a:pt x="367260" y="4927390"/>
                  <a:pt x="346098" y="4909226"/>
                </a:cubicBezTo>
                <a:cubicBezTo>
                  <a:pt x="344271" y="4894679"/>
                  <a:pt x="362079" y="4872902"/>
                  <a:pt x="337741" y="4854928"/>
                </a:cubicBezTo>
                <a:cubicBezTo>
                  <a:pt x="339954" y="4846671"/>
                  <a:pt x="341015" y="4827172"/>
                  <a:pt x="359773" y="4850419"/>
                </a:cubicBezTo>
                <a:cubicBezTo>
                  <a:pt x="349490" y="4809140"/>
                  <a:pt x="349610" y="4816461"/>
                  <a:pt x="358546" y="4792827"/>
                </a:cubicBezTo>
                <a:cubicBezTo>
                  <a:pt x="367482" y="4769191"/>
                  <a:pt x="331166" y="4774558"/>
                  <a:pt x="335010" y="4756326"/>
                </a:cubicBezTo>
                <a:cubicBezTo>
                  <a:pt x="331717" y="4720044"/>
                  <a:pt x="353622" y="4766519"/>
                  <a:pt x="363882" y="4772912"/>
                </a:cubicBezTo>
                <a:cubicBezTo>
                  <a:pt x="357977" y="4754152"/>
                  <a:pt x="342220" y="4741078"/>
                  <a:pt x="339878" y="4720670"/>
                </a:cubicBezTo>
                <a:cubicBezTo>
                  <a:pt x="326382" y="4710807"/>
                  <a:pt x="337213" y="4755875"/>
                  <a:pt x="317351" y="4732854"/>
                </a:cubicBezTo>
                <a:cubicBezTo>
                  <a:pt x="326018" y="4717996"/>
                  <a:pt x="301605" y="4682823"/>
                  <a:pt x="299347" y="4700959"/>
                </a:cubicBezTo>
                <a:cubicBezTo>
                  <a:pt x="297154" y="4637788"/>
                  <a:pt x="270419" y="4577960"/>
                  <a:pt x="224822" y="4534186"/>
                </a:cubicBezTo>
                <a:cubicBezTo>
                  <a:pt x="230884" y="4529043"/>
                  <a:pt x="231590" y="4508929"/>
                  <a:pt x="238138" y="4503916"/>
                </a:cubicBezTo>
                <a:cubicBezTo>
                  <a:pt x="253914" y="4530528"/>
                  <a:pt x="250236" y="4517049"/>
                  <a:pt x="270653" y="4536055"/>
                </a:cubicBezTo>
                <a:cubicBezTo>
                  <a:pt x="272637" y="4555847"/>
                  <a:pt x="262221" y="4544207"/>
                  <a:pt x="253323" y="4536617"/>
                </a:cubicBezTo>
                <a:cubicBezTo>
                  <a:pt x="276123" y="4592451"/>
                  <a:pt x="305449" y="4645392"/>
                  <a:pt x="340687" y="4694337"/>
                </a:cubicBezTo>
                <a:cubicBezTo>
                  <a:pt x="331680" y="4642468"/>
                  <a:pt x="290197" y="4606885"/>
                  <a:pt x="281676" y="4555146"/>
                </a:cubicBezTo>
                <a:cubicBezTo>
                  <a:pt x="294451" y="4577768"/>
                  <a:pt x="309280" y="4599168"/>
                  <a:pt x="325975" y="4619074"/>
                </a:cubicBezTo>
                <a:cubicBezTo>
                  <a:pt x="321961" y="4589367"/>
                  <a:pt x="295943" y="4569902"/>
                  <a:pt x="305703" y="4533473"/>
                </a:cubicBezTo>
                <a:cubicBezTo>
                  <a:pt x="292338" y="4523124"/>
                  <a:pt x="294538" y="4551826"/>
                  <a:pt x="277203" y="4531042"/>
                </a:cubicBezTo>
                <a:cubicBezTo>
                  <a:pt x="278287" y="4517277"/>
                  <a:pt x="271011" y="4507519"/>
                  <a:pt x="273327" y="4493042"/>
                </a:cubicBezTo>
                <a:cubicBezTo>
                  <a:pt x="262366" y="4477612"/>
                  <a:pt x="262573" y="4494325"/>
                  <a:pt x="260776" y="4506858"/>
                </a:cubicBezTo>
                <a:cubicBezTo>
                  <a:pt x="250715" y="4495833"/>
                  <a:pt x="255660" y="4477376"/>
                  <a:pt x="240804" y="4468711"/>
                </a:cubicBezTo>
                <a:cubicBezTo>
                  <a:pt x="255559" y="4454444"/>
                  <a:pt x="230019" y="4413763"/>
                  <a:pt x="245806" y="4403417"/>
                </a:cubicBezTo>
                <a:cubicBezTo>
                  <a:pt x="223431" y="4370351"/>
                  <a:pt x="226133" y="4412721"/>
                  <a:pt x="207018" y="4388859"/>
                </a:cubicBezTo>
                <a:cubicBezTo>
                  <a:pt x="205599" y="4357244"/>
                  <a:pt x="175741" y="4297705"/>
                  <a:pt x="164663" y="4296299"/>
                </a:cubicBezTo>
                <a:cubicBezTo>
                  <a:pt x="162778" y="4248942"/>
                  <a:pt x="144112" y="4256434"/>
                  <a:pt x="140343" y="4212216"/>
                </a:cubicBezTo>
                <a:cubicBezTo>
                  <a:pt x="124453" y="4199628"/>
                  <a:pt x="143002" y="4235313"/>
                  <a:pt x="136255" y="4244958"/>
                </a:cubicBezTo>
                <a:cubicBezTo>
                  <a:pt x="111840" y="4209784"/>
                  <a:pt x="113450" y="4164925"/>
                  <a:pt x="94284" y="4129595"/>
                </a:cubicBezTo>
                <a:cubicBezTo>
                  <a:pt x="95811" y="4116230"/>
                  <a:pt x="104250" y="4104651"/>
                  <a:pt x="116508" y="4099109"/>
                </a:cubicBezTo>
                <a:cubicBezTo>
                  <a:pt x="107985" y="4076521"/>
                  <a:pt x="102922" y="4029355"/>
                  <a:pt x="117929" y="4021922"/>
                </a:cubicBezTo>
                <a:cubicBezTo>
                  <a:pt x="104522" y="3992301"/>
                  <a:pt x="111942" y="4044264"/>
                  <a:pt x="95586" y="4015936"/>
                </a:cubicBezTo>
                <a:cubicBezTo>
                  <a:pt x="86896" y="3995907"/>
                  <a:pt x="94021" y="3971266"/>
                  <a:pt x="79208" y="3952720"/>
                </a:cubicBezTo>
                <a:cubicBezTo>
                  <a:pt x="81900" y="3923247"/>
                  <a:pt x="93086" y="3939780"/>
                  <a:pt x="89879" y="3912892"/>
                </a:cubicBezTo>
                <a:cubicBezTo>
                  <a:pt x="75101" y="3892273"/>
                  <a:pt x="75677" y="3952295"/>
                  <a:pt x="64115" y="3950758"/>
                </a:cubicBezTo>
                <a:cubicBezTo>
                  <a:pt x="58909" y="3970187"/>
                  <a:pt x="90611" y="3978161"/>
                  <a:pt x="77434" y="4000139"/>
                </a:cubicBezTo>
                <a:cubicBezTo>
                  <a:pt x="61406" y="3995844"/>
                  <a:pt x="52077" y="3941285"/>
                  <a:pt x="55940" y="3907441"/>
                </a:cubicBezTo>
                <a:cubicBezTo>
                  <a:pt x="44891" y="3882616"/>
                  <a:pt x="41854" y="3903667"/>
                  <a:pt x="32193" y="3883379"/>
                </a:cubicBezTo>
                <a:cubicBezTo>
                  <a:pt x="34522" y="3857572"/>
                  <a:pt x="34510" y="3831607"/>
                  <a:pt x="32157" y="3805801"/>
                </a:cubicBezTo>
                <a:cubicBezTo>
                  <a:pt x="31119" y="3780535"/>
                  <a:pt x="28067" y="3758894"/>
                  <a:pt x="19976" y="3754122"/>
                </a:cubicBezTo>
                <a:cubicBezTo>
                  <a:pt x="14937" y="3741840"/>
                  <a:pt x="23879" y="3739552"/>
                  <a:pt x="28311" y="3744383"/>
                </a:cubicBezTo>
                <a:cubicBezTo>
                  <a:pt x="29447" y="3717233"/>
                  <a:pt x="21388" y="3690494"/>
                  <a:pt x="5439" y="3668495"/>
                </a:cubicBezTo>
                <a:cubicBezTo>
                  <a:pt x="15406" y="3648780"/>
                  <a:pt x="4928" y="3633480"/>
                  <a:pt x="14767" y="3614251"/>
                </a:cubicBezTo>
                <a:cubicBezTo>
                  <a:pt x="5916" y="3647280"/>
                  <a:pt x="44009" y="3674144"/>
                  <a:pt x="30267" y="3707945"/>
                </a:cubicBezTo>
                <a:cubicBezTo>
                  <a:pt x="48870" y="3725945"/>
                  <a:pt x="51110" y="3694267"/>
                  <a:pt x="67473" y="3743944"/>
                </a:cubicBezTo>
                <a:cubicBezTo>
                  <a:pt x="83402" y="3696154"/>
                  <a:pt x="58631" y="3689516"/>
                  <a:pt x="55501" y="3679827"/>
                </a:cubicBezTo>
                <a:cubicBezTo>
                  <a:pt x="67135" y="3648065"/>
                  <a:pt x="70790" y="3706309"/>
                  <a:pt x="84625" y="3703247"/>
                </a:cubicBezTo>
                <a:cubicBezTo>
                  <a:pt x="76223" y="3717043"/>
                  <a:pt x="78620" y="3734835"/>
                  <a:pt x="90371" y="3745914"/>
                </a:cubicBezTo>
                <a:cubicBezTo>
                  <a:pt x="80984" y="3767347"/>
                  <a:pt x="91460" y="3782648"/>
                  <a:pt x="79699" y="3785743"/>
                </a:cubicBezTo>
                <a:cubicBezTo>
                  <a:pt x="69458" y="3763737"/>
                  <a:pt x="74828" y="3741750"/>
                  <a:pt x="59136" y="3753683"/>
                </a:cubicBezTo>
                <a:cubicBezTo>
                  <a:pt x="54451" y="3771170"/>
                  <a:pt x="76559" y="3783861"/>
                  <a:pt x="69280" y="3803254"/>
                </a:cubicBezTo>
                <a:cubicBezTo>
                  <a:pt x="83877" y="3812892"/>
                  <a:pt x="81877" y="3779559"/>
                  <a:pt x="95239" y="3819061"/>
                </a:cubicBezTo>
                <a:cubicBezTo>
                  <a:pt x="71249" y="3809508"/>
                  <a:pt x="101421" y="3850389"/>
                  <a:pt x="106024" y="3874008"/>
                </a:cubicBezTo>
                <a:cubicBezTo>
                  <a:pt x="110881" y="3875309"/>
                  <a:pt x="127641" y="3865224"/>
                  <a:pt x="117554" y="3848465"/>
                </a:cubicBezTo>
                <a:cubicBezTo>
                  <a:pt x="120995" y="3868650"/>
                  <a:pt x="149710" y="3909141"/>
                  <a:pt x="148631" y="3944251"/>
                </a:cubicBezTo>
                <a:cubicBezTo>
                  <a:pt x="179543" y="3962946"/>
                  <a:pt x="172876" y="4011137"/>
                  <a:pt x="202175" y="4024193"/>
                </a:cubicBezTo>
                <a:cubicBezTo>
                  <a:pt x="205209" y="4061447"/>
                  <a:pt x="192154" y="4061593"/>
                  <a:pt x="200305" y="4099177"/>
                </a:cubicBezTo>
                <a:cubicBezTo>
                  <a:pt x="207034" y="4105145"/>
                  <a:pt x="207868" y="4084545"/>
                  <a:pt x="210731" y="4073859"/>
                </a:cubicBezTo>
                <a:cubicBezTo>
                  <a:pt x="237427" y="4096630"/>
                  <a:pt x="231717" y="4131541"/>
                  <a:pt x="248108" y="4157798"/>
                </a:cubicBezTo>
                <a:cubicBezTo>
                  <a:pt x="244465" y="4171397"/>
                  <a:pt x="238220" y="4165558"/>
                  <a:pt x="232409" y="4148384"/>
                </a:cubicBezTo>
                <a:cubicBezTo>
                  <a:pt x="222729" y="4172861"/>
                  <a:pt x="245989" y="4196794"/>
                  <a:pt x="231053" y="4200080"/>
                </a:cubicBezTo>
                <a:cubicBezTo>
                  <a:pt x="234937" y="4201121"/>
                  <a:pt x="252848" y="4202277"/>
                  <a:pt x="250912" y="4223102"/>
                </a:cubicBezTo>
                <a:cubicBezTo>
                  <a:pt x="266611" y="4232513"/>
                  <a:pt x="258077" y="4217733"/>
                  <a:pt x="260499" y="4197038"/>
                </a:cubicBezTo>
                <a:cubicBezTo>
                  <a:pt x="281547" y="4229227"/>
                  <a:pt x="277675" y="4270878"/>
                  <a:pt x="309905" y="4298255"/>
                </a:cubicBezTo>
                <a:cubicBezTo>
                  <a:pt x="281790" y="4323519"/>
                  <a:pt x="340395" y="4341825"/>
                  <a:pt x="324702" y="4382910"/>
                </a:cubicBezTo>
                <a:cubicBezTo>
                  <a:pt x="341045" y="4368549"/>
                  <a:pt x="341839" y="4408325"/>
                  <a:pt x="356611" y="4407598"/>
                </a:cubicBezTo>
                <a:cubicBezTo>
                  <a:pt x="354207" y="4381192"/>
                  <a:pt x="342315" y="4356551"/>
                  <a:pt x="323135" y="4338241"/>
                </a:cubicBezTo>
                <a:cubicBezTo>
                  <a:pt x="339401" y="4306680"/>
                  <a:pt x="301667" y="4251278"/>
                  <a:pt x="275217" y="4213996"/>
                </a:cubicBezTo>
                <a:cubicBezTo>
                  <a:pt x="283613" y="4207916"/>
                  <a:pt x="291879" y="4202322"/>
                  <a:pt x="292663" y="4170256"/>
                </a:cubicBezTo>
                <a:cubicBezTo>
                  <a:pt x="294055" y="4217518"/>
                  <a:pt x="308385" y="4263492"/>
                  <a:pt x="334094" y="4303175"/>
                </a:cubicBezTo>
                <a:cubicBezTo>
                  <a:pt x="361420" y="4341051"/>
                  <a:pt x="371349" y="4388758"/>
                  <a:pt x="361405" y="4434391"/>
                </a:cubicBezTo>
                <a:cubicBezTo>
                  <a:pt x="374927" y="4476209"/>
                  <a:pt x="393594" y="4516184"/>
                  <a:pt x="416974" y="4553397"/>
                </a:cubicBezTo>
                <a:cubicBezTo>
                  <a:pt x="413200" y="4567482"/>
                  <a:pt x="407797" y="4562391"/>
                  <a:pt x="399975" y="4548842"/>
                </a:cubicBezTo>
                <a:lnTo>
                  <a:pt x="398071" y="4596746"/>
                </a:lnTo>
                <a:cubicBezTo>
                  <a:pt x="401772" y="4610519"/>
                  <a:pt x="409252" y="4622982"/>
                  <a:pt x="419665" y="4632726"/>
                </a:cubicBezTo>
                <a:cubicBezTo>
                  <a:pt x="420926" y="4608596"/>
                  <a:pt x="402997" y="4593902"/>
                  <a:pt x="410286" y="4566701"/>
                </a:cubicBezTo>
                <a:cubicBezTo>
                  <a:pt x="425881" y="4582333"/>
                  <a:pt x="432497" y="4602326"/>
                  <a:pt x="448575" y="4618088"/>
                </a:cubicBezTo>
                <a:cubicBezTo>
                  <a:pt x="448272" y="4628938"/>
                  <a:pt x="447612" y="4639173"/>
                  <a:pt x="447792" y="4650154"/>
                </a:cubicBezTo>
                <a:cubicBezTo>
                  <a:pt x="452391" y="4659417"/>
                  <a:pt x="457881" y="4668210"/>
                  <a:pt x="464183" y="4676410"/>
                </a:cubicBezTo>
                <a:cubicBezTo>
                  <a:pt x="476707" y="4686012"/>
                  <a:pt x="476535" y="4667225"/>
                  <a:pt x="475782" y="4646721"/>
                </a:cubicBezTo>
                <a:cubicBezTo>
                  <a:pt x="501868" y="4691193"/>
                  <a:pt x="459377" y="4686575"/>
                  <a:pt x="493010" y="4732028"/>
                </a:cubicBezTo>
                <a:cubicBezTo>
                  <a:pt x="490927" y="4739799"/>
                  <a:pt x="486130" y="4742158"/>
                  <a:pt x="476391" y="4733822"/>
                </a:cubicBezTo>
                <a:cubicBezTo>
                  <a:pt x="476422" y="4748388"/>
                  <a:pt x="480535" y="4762656"/>
                  <a:pt x="488262" y="4775005"/>
                </a:cubicBezTo>
                <a:cubicBezTo>
                  <a:pt x="493598" y="4755091"/>
                  <a:pt x="511039" y="4769654"/>
                  <a:pt x="528471" y="4792025"/>
                </a:cubicBezTo>
                <a:cubicBezTo>
                  <a:pt x="545902" y="4814396"/>
                  <a:pt x="566889" y="4842926"/>
                  <a:pt x="581513" y="4858296"/>
                </a:cubicBezTo>
                <a:cubicBezTo>
                  <a:pt x="568766" y="4818440"/>
                  <a:pt x="510399" y="4735126"/>
                  <a:pt x="532240" y="4727442"/>
                </a:cubicBezTo>
                <a:cubicBezTo>
                  <a:pt x="511259" y="4691701"/>
                  <a:pt x="492291" y="4654814"/>
                  <a:pt x="475429" y="4616953"/>
                </a:cubicBezTo>
                <a:cubicBezTo>
                  <a:pt x="489664" y="4604630"/>
                  <a:pt x="500189" y="4660549"/>
                  <a:pt x="514846" y="4673847"/>
                </a:cubicBezTo>
                <a:cubicBezTo>
                  <a:pt x="509316" y="4640089"/>
                  <a:pt x="502671" y="4643514"/>
                  <a:pt x="509377" y="4614597"/>
                </a:cubicBezTo>
                <a:cubicBezTo>
                  <a:pt x="477962" y="4611385"/>
                  <a:pt x="491444" y="4578557"/>
                  <a:pt x="460349" y="4578033"/>
                </a:cubicBezTo>
                <a:cubicBezTo>
                  <a:pt x="457802" y="4540911"/>
                  <a:pt x="474473" y="4550583"/>
                  <a:pt x="489138" y="4556075"/>
                </a:cubicBezTo>
                <a:cubicBezTo>
                  <a:pt x="488443" y="4548705"/>
                  <a:pt x="484823" y="4541922"/>
                  <a:pt x="479088" y="4537243"/>
                </a:cubicBezTo>
                <a:lnTo>
                  <a:pt x="473260" y="4535681"/>
                </a:lnTo>
                <a:cubicBezTo>
                  <a:pt x="467020" y="4534125"/>
                  <a:pt x="461227" y="4531146"/>
                  <a:pt x="456330" y="4526980"/>
                </a:cubicBezTo>
                <a:cubicBezTo>
                  <a:pt x="457485" y="4509070"/>
                  <a:pt x="448075" y="4495617"/>
                  <a:pt x="453316" y="4474116"/>
                </a:cubicBezTo>
                <a:cubicBezTo>
                  <a:pt x="438667" y="4453011"/>
                  <a:pt x="439229" y="4470341"/>
                  <a:pt x="426290" y="4456463"/>
                </a:cubicBezTo>
                <a:cubicBezTo>
                  <a:pt x="430544" y="4421161"/>
                  <a:pt x="420966" y="4439418"/>
                  <a:pt x="407523" y="4411870"/>
                </a:cubicBezTo>
                <a:cubicBezTo>
                  <a:pt x="405783" y="4377566"/>
                  <a:pt x="388065" y="4350433"/>
                  <a:pt x="388043" y="4315548"/>
                </a:cubicBezTo>
                <a:cubicBezTo>
                  <a:pt x="372102" y="4291495"/>
                  <a:pt x="375205" y="4324602"/>
                  <a:pt x="365074" y="4317723"/>
                </a:cubicBezTo>
                <a:cubicBezTo>
                  <a:pt x="370961" y="4352097"/>
                  <a:pt x="405199" y="4405000"/>
                  <a:pt x="379509" y="4409569"/>
                </a:cubicBezTo>
                <a:cubicBezTo>
                  <a:pt x="371495" y="4392845"/>
                  <a:pt x="376511" y="4370242"/>
                  <a:pt x="373165" y="4351646"/>
                </a:cubicBezTo>
                <a:cubicBezTo>
                  <a:pt x="366676" y="4351710"/>
                  <a:pt x="360533" y="4348714"/>
                  <a:pt x="356591" y="4343562"/>
                </a:cubicBezTo>
                <a:cubicBezTo>
                  <a:pt x="360453" y="4309717"/>
                  <a:pt x="358484" y="4303464"/>
                  <a:pt x="340531" y="4283035"/>
                </a:cubicBezTo>
                <a:cubicBezTo>
                  <a:pt x="340518" y="4240343"/>
                  <a:pt x="363534" y="4278787"/>
                  <a:pt x="363260" y="4237067"/>
                </a:cubicBezTo>
                <a:cubicBezTo>
                  <a:pt x="365081" y="4230267"/>
                  <a:pt x="359585" y="4223587"/>
                  <a:pt x="360564" y="4216042"/>
                </a:cubicBezTo>
                <a:cubicBezTo>
                  <a:pt x="345918" y="4194937"/>
                  <a:pt x="343911" y="4219908"/>
                  <a:pt x="336747" y="4225277"/>
                </a:cubicBezTo>
                <a:cubicBezTo>
                  <a:pt x="317196" y="4212750"/>
                  <a:pt x="325387" y="4189957"/>
                  <a:pt x="309274" y="4176267"/>
                </a:cubicBezTo>
                <a:cubicBezTo>
                  <a:pt x="309162" y="4161142"/>
                  <a:pt x="315180" y="4165878"/>
                  <a:pt x="321425" y="4171716"/>
                </a:cubicBezTo>
                <a:cubicBezTo>
                  <a:pt x="316519" y="4129796"/>
                  <a:pt x="278627" y="4098298"/>
                  <a:pt x="296048" y="4048825"/>
                </a:cubicBezTo>
                <a:cubicBezTo>
                  <a:pt x="284127" y="4016863"/>
                  <a:pt x="274649" y="3984042"/>
                  <a:pt x="267693" y="3950646"/>
                </a:cubicBezTo>
                <a:cubicBezTo>
                  <a:pt x="262965" y="3920441"/>
                  <a:pt x="253190" y="3891248"/>
                  <a:pt x="238776" y="3864288"/>
                </a:cubicBezTo>
                <a:cubicBezTo>
                  <a:pt x="250211" y="3837158"/>
                  <a:pt x="234684" y="3817381"/>
                  <a:pt x="232640" y="3793926"/>
                </a:cubicBezTo>
                <a:cubicBezTo>
                  <a:pt x="246258" y="3781959"/>
                  <a:pt x="250621" y="3790937"/>
                  <a:pt x="257129" y="3766650"/>
                </a:cubicBezTo>
                <a:cubicBezTo>
                  <a:pt x="276043" y="3795145"/>
                  <a:pt x="272608" y="3796307"/>
                  <a:pt x="291698" y="3814436"/>
                </a:cubicBezTo>
                <a:cubicBezTo>
                  <a:pt x="279430" y="3833014"/>
                  <a:pt x="280871" y="3819864"/>
                  <a:pt x="271736" y="3848133"/>
                </a:cubicBezTo>
                <a:cubicBezTo>
                  <a:pt x="273416" y="3878775"/>
                  <a:pt x="289807" y="3905032"/>
                  <a:pt x="279110" y="3939128"/>
                </a:cubicBezTo>
                <a:cubicBezTo>
                  <a:pt x="293992" y="3953527"/>
                  <a:pt x="296417" y="3903680"/>
                  <a:pt x="307180" y="3894590"/>
                </a:cubicBezTo>
                <a:cubicBezTo>
                  <a:pt x="318047" y="3908434"/>
                  <a:pt x="317142" y="3962333"/>
                  <a:pt x="334419" y="3950304"/>
                </a:cubicBezTo>
                <a:cubicBezTo>
                  <a:pt x="349430" y="3993370"/>
                  <a:pt x="338193" y="4045021"/>
                  <a:pt x="372225" y="4081211"/>
                </a:cubicBezTo>
                <a:cubicBezTo>
                  <a:pt x="375401" y="4051868"/>
                  <a:pt x="363382" y="4026783"/>
                  <a:pt x="365459" y="3997665"/>
                </a:cubicBezTo>
                <a:cubicBezTo>
                  <a:pt x="372013" y="4013999"/>
                  <a:pt x="373547" y="4031588"/>
                  <a:pt x="388206" y="4044886"/>
                </a:cubicBezTo>
                <a:cubicBezTo>
                  <a:pt x="388987" y="4041972"/>
                  <a:pt x="389768" y="4039057"/>
                  <a:pt x="386532" y="4035589"/>
                </a:cubicBezTo>
                <a:cubicBezTo>
                  <a:pt x="365975" y="3984631"/>
                  <a:pt x="377909" y="3926316"/>
                  <a:pt x="416832" y="3887531"/>
                </a:cubicBezTo>
                <a:cubicBezTo>
                  <a:pt x="434312" y="3870871"/>
                  <a:pt x="435191" y="3840392"/>
                  <a:pt x="445039" y="3813356"/>
                </a:cubicBezTo>
                <a:cubicBezTo>
                  <a:pt x="413919" y="3777947"/>
                  <a:pt x="453363" y="3731772"/>
                  <a:pt x="424448" y="3695913"/>
                </a:cubicBezTo>
                <a:cubicBezTo>
                  <a:pt x="421829" y="3692088"/>
                  <a:pt x="420702" y="3686580"/>
                  <a:pt x="417076" y="3684568"/>
                </a:cubicBezTo>
                <a:cubicBezTo>
                  <a:pt x="388334" y="3667495"/>
                  <a:pt x="388805" y="3624934"/>
                  <a:pt x="368286" y="3612147"/>
                </a:cubicBezTo>
                <a:cubicBezTo>
                  <a:pt x="341294" y="3592421"/>
                  <a:pt x="343300" y="3567450"/>
                  <a:pt x="334291" y="3544732"/>
                </a:cubicBezTo>
                <a:cubicBezTo>
                  <a:pt x="289247" y="3561295"/>
                  <a:pt x="294949" y="3534190"/>
                  <a:pt x="301881" y="3506375"/>
                </a:cubicBezTo>
                <a:cubicBezTo>
                  <a:pt x="304542" y="3483799"/>
                  <a:pt x="316243" y="3463267"/>
                  <a:pt x="334309" y="3449469"/>
                </a:cubicBezTo>
                <a:cubicBezTo>
                  <a:pt x="346425" y="3442010"/>
                  <a:pt x="351539" y="3426998"/>
                  <a:pt x="346498" y="3413691"/>
                </a:cubicBezTo>
                <a:cubicBezTo>
                  <a:pt x="337426" y="3387314"/>
                  <a:pt x="337446" y="3371701"/>
                  <a:pt x="372488" y="3376926"/>
                </a:cubicBezTo>
                <a:cubicBezTo>
                  <a:pt x="381530" y="3376843"/>
                  <a:pt x="390276" y="3373677"/>
                  <a:pt x="397276" y="3367951"/>
                </a:cubicBezTo>
                <a:cubicBezTo>
                  <a:pt x="407260" y="3361776"/>
                  <a:pt x="426699" y="3359176"/>
                  <a:pt x="419300" y="3342097"/>
                </a:cubicBezTo>
                <a:cubicBezTo>
                  <a:pt x="397821" y="3292091"/>
                  <a:pt x="412789" y="3236234"/>
                  <a:pt x="394447" y="3188111"/>
                </a:cubicBezTo>
                <a:cubicBezTo>
                  <a:pt x="376334" y="3156648"/>
                  <a:pt x="372958" y="3118817"/>
                  <a:pt x="385210" y="3084642"/>
                </a:cubicBezTo>
                <a:cubicBezTo>
                  <a:pt x="407627" y="3039064"/>
                  <a:pt x="403148" y="2984847"/>
                  <a:pt x="373556" y="2943564"/>
                </a:cubicBezTo>
                <a:cubicBezTo>
                  <a:pt x="364762" y="2929755"/>
                  <a:pt x="367185" y="2909060"/>
                  <a:pt x="361115" y="2892856"/>
                </a:cubicBezTo>
                <a:cubicBezTo>
                  <a:pt x="346728" y="2833267"/>
                  <a:pt x="340902" y="2771933"/>
                  <a:pt x="343808" y="2710701"/>
                </a:cubicBezTo>
                <a:cubicBezTo>
                  <a:pt x="343087" y="2676550"/>
                  <a:pt x="370185" y="2648279"/>
                  <a:pt x="404337" y="2647557"/>
                </a:cubicBezTo>
                <a:cubicBezTo>
                  <a:pt x="407124" y="2647498"/>
                  <a:pt x="409912" y="2647627"/>
                  <a:pt x="412682" y="2647945"/>
                </a:cubicBezTo>
                <a:cubicBezTo>
                  <a:pt x="419968" y="2649897"/>
                  <a:pt x="433062" y="2639892"/>
                  <a:pt x="435810" y="2643232"/>
                </a:cubicBezTo>
                <a:cubicBezTo>
                  <a:pt x="444408" y="2651899"/>
                  <a:pt x="444333" y="2665908"/>
                  <a:pt x="435645" y="2674500"/>
                </a:cubicBezTo>
                <a:cubicBezTo>
                  <a:pt x="434314" y="2675815"/>
                  <a:pt x="432823" y="2676956"/>
                  <a:pt x="431208" y="2677896"/>
                </a:cubicBezTo>
                <a:cubicBezTo>
                  <a:pt x="397855" y="2695510"/>
                  <a:pt x="397783" y="2728807"/>
                  <a:pt x="387901" y="2757915"/>
                </a:cubicBezTo>
                <a:cubicBezTo>
                  <a:pt x="382895" y="2770600"/>
                  <a:pt x="387180" y="2785064"/>
                  <a:pt x="398290" y="2792975"/>
                </a:cubicBezTo>
                <a:cubicBezTo>
                  <a:pt x="411134" y="2805266"/>
                  <a:pt x="424230" y="2824392"/>
                  <a:pt x="438966" y="2825738"/>
                </a:cubicBezTo>
                <a:cubicBezTo>
                  <a:pt x="453702" y="2827083"/>
                  <a:pt x="461180" y="2803058"/>
                  <a:pt x="464375" y="2787255"/>
                </a:cubicBezTo>
                <a:cubicBezTo>
                  <a:pt x="480512" y="2727028"/>
                  <a:pt x="510771" y="2668501"/>
                  <a:pt x="489303" y="2602904"/>
                </a:cubicBezTo>
                <a:cubicBezTo>
                  <a:pt x="488381" y="2593120"/>
                  <a:pt x="492721" y="2583581"/>
                  <a:pt x="500704" y="2577847"/>
                </a:cubicBezTo>
                <a:cubicBezTo>
                  <a:pt x="551368" y="2546132"/>
                  <a:pt x="533704" y="2501314"/>
                  <a:pt x="525043" y="2457868"/>
                </a:cubicBezTo>
                <a:cubicBezTo>
                  <a:pt x="523387" y="2431593"/>
                  <a:pt x="518833" y="2405581"/>
                  <a:pt x="511467" y="2380307"/>
                </a:cubicBezTo>
                <a:cubicBezTo>
                  <a:pt x="490497" y="2336165"/>
                  <a:pt x="531754" y="2290996"/>
                  <a:pt x="505146" y="2248467"/>
                </a:cubicBezTo>
                <a:cubicBezTo>
                  <a:pt x="521332" y="2228858"/>
                  <a:pt x="537104" y="2204973"/>
                  <a:pt x="554323" y="2189283"/>
                </a:cubicBezTo>
                <a:cubicBezTo>
                  <a:pt x="564296" y="2180521"/>
                  <a:pt x="576668" y="2174950"/>
                  <a:pt x="589841" y="2173292"/>
                </a:cubicBezTo>
                <a:cubicBezTo>
                  <a:pt x="592756" y="2174073"/>
                  <a:pt x="599120" y="2187231"/>
                  <a:pt x="604974" y="2194526"/>
                </a:cubicBezTo>
                <a:cubicBezTo>
                  <a:pt x="615052" y="2208560"/>
                  <a:pt x="625859" y="2222055"/>
                  <a:pt x="637350" y="2234957"/>
                </a:cubicBezTo>
                <a:cubicBezTo>
                  <a:pt x="645017" y="2243258"/>
                  <a:pt x="666502" y="2234959"/>
                  <a:pt x="670015" y="2221845"/>
                </a:cubicBezTo>
                <a:cubicBezTo>
                  <a:pt x="672906" y="2213506"/>
                  <a:pt x="673142" y="2204477"/>
                  <a:pt x="670695" y="2195999"/>
                </a:cubicBezTo>
                <a:cubicBezTo>
                  <a:pt x="663108" y="2175744"/>
                  <a:pt x="662120" y="2161945"/>
                  <a:pt x="690977" y="2164992"/>
                </a:cubicBezTo>
                <a:cubicBezTo>
                  <a:pt x="719833" y="2168038"/>
                  <a:pt x="722897" y="2152721"/>
                  <a:pt x="721043" y="2132442"/>
                </a:cubicBezTo>
                <a:cubicBezTo>
                  <a:pt x="720922" y="2114567"/>
                  <a:pt x="717151" y="2096904"/>
                  <a:pt x="709961" y="2080538"/>
                </a:cubicBezTo>
                <a:cubicBezTo>
                  <a:pt x="692788" y="2042871"/>
                  <a:pt x="694242" y="1999335"/>
                  <a:pt x="713892" y="1962898"/>
                </a:cubicBezTo>
                <a:cubicBezTo>
                  <a:pt x="723654" y="1926470"/>
                  <a:pt x="743612" y="1921927"/>
                  <a:pt x="770532" y="1945799"/>
                </a:cubicBezTo>
                <a:cubicBezTo>
                  <a:pt x="787819" y="1959889"/>
                  <a:pt x="804071" y="1975204"/>
                  <a:pt x="819160" y="1991626"/>
                </a:cubicBezTo>
                <a:cubicBezTo>
                  <a:pt x="838535" y="2014517"/>
                  <a:pt x="850482" y="1993251"/>
                  <a:pt x="862929" y="1985653"/>
                </a:cubicBezTo>
                <a:cubicBezTo>
                  <a:pt x="869964" y="1981383"/>
                  <a:pt x="875843" y="1975451"/>
                  <a:pt x="880051" y="1968377"/>
                </a:cubicBezTo>
                <a:lnTo>
                  <a:pt x="887911" y="1950701"/>
                </a:lnTo>
                <a:cubicBezTo>
                  <a:pt x="889943" y="1943117"/>
                  <a:pt x="889739" y="1935108"/>
                  <a:pt x="887325" y="1927638"/>
                </a:cubicBezTo>
                <a:cubicBezTo>
                  <a:pt x="880224" y="1897576"/>
                  <a:pt x="877986" y="1866571"/>
                  <a:pt x="880697" y="1835801"/>
                </a:cubicBezTo>
                <a:cubicBezTo>
                  <a:pt x="840202" y="1814018"/>
                  <a:pt x="855453" y="1762923"/>
                  <a:pt x="827146" y="1734515"/>
                </a:cubicBezTo>
                <a:cubicBezTo>
                  <a:pt x="821387" y="1728807"/>
                  <a:pt x="815238" y="1724557"/>
                  <a:pt x="808864" y="1719204"/>
                </a:cubicBezTo>
                <a:cubicBezTo>
                  <a:pt x="816672" y="1690062"/>
                  <a:pt x="824482" y="1660920"/>
                  <a:pt x="832159" y="1632262"/>
                </a:cubicBezTo>
                <a:cubicBezTo>
                  <a:pt x="833202" y="1628377"/>
                  <a:pt x="848883" y="1624249"/>
                  <a:pt x="850921" y="1626357"/>
                </a:cubicBezTo>
                <a:lnTo>
                  <a:pt x="855579" y="1632290"/>
                </a:lnTo>
                <a:cubicBezTo>
                  <a:pt x="858835" y="1612666"/>
                  <a:pt x="864821" y="1593593"/>
                  <a:pt x="873363" y="1575628"/>
                </a:cubicBezTo>
                <a:cubicBezTo>
                  <a:pt x="869541" y="1570190"/>
                  <a:pt x="866013" y="1564553"/>
                  <a:pt x="862791" y="1558739"/>
                </a:cubicBezTo>
                <a:cubicBezTo>
                  <a:pt x="858873" y="1546595"/>
                  <a:pt x="859440" y="1533448"/>
                  <a:pt x="864391" y="1521685"/>
                </a:cubicBezTo>
                <a:cubicBezTo>
                  <a:pt x="865562" y="1517314"/>
                  <a:pt x="880144" y="1513412"/>
                  <a:pt x="887560" y="1514878"/>
                </a:cubicBezTo>
                <a:lnTo>
                  <a:pt x="894360" y="1516700"/>
                </a:lnTo>
                <a:cubicBezTo>
                  <a:pt x="913151" y="1491909"/>
                  <a:pt x="924973" y="1462546"/>
                  <a:pt x="928600" y="1431650"/>
                </a:cubicBezTo>
                <a:cubicBezTo>
                  <a:pt x="938264" y="1422786"/>
                  <a:pt x="938610" y="1431209"/>
                  <a:pt x="946260" y="1425970"/>
                </a:cubicBezTo>
                <a:cubicBezTo>
                  <a:pt x="942281" y="1394190"/>
                  <a:pt x="971418" y="1380653"/>
                  <a:pt x="981004" y="1354590"/>
                </a:cubicBezTo>
                <a:cubicBezTo>
                  <a:pt x="978929" y="1350368"/>
                  <a:pt x="976051" y="1346590"/>
                  <a:pt x="972532" y="1343469"/>
                </a:cubicBezTo>
                <a:cubicBezTo>
                  <a:pt x="965574" y="1346817"/>
                  <a:pt x="958934" y="1350787"/>
                  <a:pt x="952693" y="1355333"/>
                </a:cubicBezTo>
                <a:cubicBezTo>
                  <a:pt x="954299" y="1348731"/>
                  <a:pt x="956871" y="1342404"/>
                  <a:pt x="960329" y="1336556"/>
                </a:cubicBezTo>
                <a:lnTo>
                  <a:pt x="951100" y="1334083"/>
                </a:lnTo>
                <a:cubicBezTo>
                  <a:pt x="922929" y="1326535"/>
                  <a:pt x="923277" y="1305804"/>
                  <a:pt x="919740" y="1284033"/>
                </a:cubicBezTo>
                <a:cubicBezTo>
                  <a:pt x="918517" y="1276938"/>
                  <a:pt x="909941" y="1272037"/>
                  <a:pt x="903696" y="1266199"/>
                </a:cubicBezTo>
                <a:cubicBezTo>
                  <a:pt x="909292" y="1245313"/>
                  <a:pt x="926110" y="1238887"/>
                  <a:pt x="941212" y="1233043"/>
                </a:cubicBezTo>
                <a:cubicBezTo>
                  <a:pt x="956313" y="1227199"/>
                  <a:pt x="983948" y="1223150"/>
                  <a:pt x="1004911" y="1216794"/>
                </a:cubicBezTo>
                <a:cubicBezTo>
                  <a:pt x="1025876" y="1210438"/>
                  <a:pt x="1028965" y="1200854"/>
                  <a:pt x="1022479" y="1180375"/>
                </a:cubicBezTo>
                <a:lnTo>
                  <a:pt x="1014829" y="1185614"/>
                </a:lnTo>
                <a:cubicBezTo>
                  <a:pt x="1017250" y="1181684"/>
                  <a:pt x="1019243" y="1177506"/>
                  <a:pt x="1020771" y="1173150"/>
                </a:cubicBezTo>
                <a:cubicBezTo>
                  <a:pt x="1020061" y="1157331"/>
                  <a:pt x="1022526" y="1141530"/>
                  <a:pt x="1028018" y="1126678"/>
                </a:cubicBezTo>
                <a:cubicBezTo>
                  <a:pt x="1029449" y="1121335"/>
                  <a:pt x="1039268" y="1117719"/>
                  <a:pt x="1045071" y="1113547"/>
                </a:cubicBezTo>
                <a:cubicBezTo>
                  <a:pt x="1047578" y="1117355"/>
                  <a:pt x="1049443" y="1121548"/>
                  <a:pt x="1050595" y="1125959"/>
                </a:cubicBezTo>
                <a:cubicBezTo>
                  <a:pt x="1051284" y="1130318"/>
                  <a:pt x="1051495" y="1134738"/>
                  <a:pt x="1051228" y="1139143"/>
                </a:cubicBezTo>
                <a:cubicBezTo>
                  <a:pt x="1056353" y="1131667"/>
                  <a:pt x="1060960" y="1126133"/>
                  <a:pt x="1072297" y="1126569"/>
                </a:cubicBezTo>
                <a:cubicBezTo>
                  <a:pt x="1075811" y="1113455"/>
                  <a:pt x="1066251" y="1116099"/>
                  <a:pt x="1070156" y="1101527"/>
                </a:cubicBezTo>
                <a:cubicBezTo>
                  <a:pt x="1104297" y="1071646"/>
                  <a:pt x="1133927" y="1036976"/>
                  <a:pt x="1158123" y="998597"/>
                </a:cubicBezTo>
                <a:cubicBezTo>
                  <a:pt x="1173615" y="991295"/>
                  <a:pt x="1180380" y="995190"/>
                  <a:pt x="1179035" y="1009926"/>
                </a:cubicBezTo>
                <a:cubicBezTo>
                  <a:pt x="1182235" y="1008814"/>
                  <a:pt x="1185569" y="1008131"/>
                  <a:pt x="1188950" y="1007897"/>
                </a:cubicBezTo>
                <a:cubicBezTo>
                  <a:pt x="1198447" y="1003229"/>
                  <a:pt x="1207023" y="996886"/>
                  <a:pt x="1214269" y="989173"/>
                </a:cubicBezTo>
                <a:cubicBezTo>
                  <a:pt x="1214187" y="985859"/>
                  <a:pt x="1213668" y="982569"/>
                  <a:pt x="1212726" y="979390"/>
                </a:cubicBezTo>
                <a:cubicBezTo>
                  <a:pt x="1200480" y="978851"/>
                  <a:pt x="1189931" y="970585"/>
                  <a:pt x="1186481" y="958822"/>
                </a:cubicBezTo>
                <a:cubicBezTo>
                  <a:pt x="1147083" y="995118"/>
                  <a:pt x="1087109" y="1036312"/>
                  <a:pt x="1059910" y="1029024"/>
                </a:cubicBezTo>
                <a:cubicBezTo>
                  <a:pt x="1029880" y="1059501"/>
                  <a:pt x="1002858" y="1092345"/>
                  <a:pt x="975838" y="1125190"/>
                </a:cubicBezTo>
                <a:cubicBezTo>
                  <a:pt x="948429" y="1157272"/>
                  <a:pt x="925133" y="1192652"/>
                  <a:pt x="906492" y="1230507"/>
                </a:cubicBezTo>
                <a:cubicBezTo>
                  <a:pt x="896163" y="1199108"/>
                  <a:pt x="868724" y="1256828"/>
                  <a:pt x="851878" y="1286672"/>
                </a:cubicBezTo>
                <a:cubicBezTo>
                  <a:pt x="858338" y="1301419"/>
                  <a:pt x="870442" y="1256247"/>
                  <a:pt x="886030" y="1250533"/>
                </a:cubicBezTo>
                <a:cubicBezTo>
                  <a:pt x="878696" y="1287612"/>
                  <a:pt x="833878" y="1305276"/>
                  <a:pt x="811429" y="1334660"/>
                </a:cubicBezTo>
                <a:cubicBezTo>
                  <a:pt x="804402" y="1360889"/>
                  <a:pt x="832879" y="1328435"/>
                  <a:pt x="815156" y="1359606"/>
                </a:cubicBezTo>
                <a:cubicBezTo>
                  <a:pt x="792814" y="1353620"/>
                  <a:pt x="742247" y="1437419"/>
                  <a:pt x="723311" y="1482841"/>
                </a:cubicBezTo>
                <a:cubicBezTo>
                  <a:pt x="685768" y="1510264"/>
                  <a:pt x="672304" y="1556632"/>
                  <a:pt x="638819" y="1603883"/>
                </a:cubicBezTo>
                <a:cubicBezTo>
                  <a:pt x="616961" y="1598026"/>
                  <a:pt x="657661" y="1556874"/>
                  <a:pt x="663803" y="1539779"/>
                </a:cubicBezTo>
                <a:cubicBezTo>
                  <a:pt x="638366" y="1568088"/>
                  <a:pt x="614992" y="1598186"/>
                  <a:pt x="593862" y="1629839"/>
                </a:cubicBezTo>
                <a:cubicBezTo>
                  <a:pt x="568756" y="1669581"/>
                  <a:pt x="550535" y="1713275"/>
                  <a:pt x="539970" y="1759080"/>
                </a:cubicBezTo>
                <a:cubicBezTo>
                  <a:pt x="490328" y="1802522"/>
                  <a:pt x="441538" y="1998202"/>
                  <a:pt x="384583" y="1996998"/>
                </a:cubicBezTo>
                <a:cubicBezTo>
                  <a:pt x="375453" y="2046610"/>
                  <a:pt x="341462" y="2058845"/>
                  <a:pt x="337330" y="2101467"/>
                </a:cubicBezTo>
                <a:cubicBezTo>
                  <a:pt x="347529" y="2104200"/>
                  <a:pt x="353229" y="2077095"/>
                  <a:pt x="365883" y="2086212"/>
                </a:cubicBezTo>
                <a:cubicBezTo>
                  <a:pt x="350433" y="2112786"/>
                  <a:pt x="335340" y="2139977"/>
                  <a:pt x="319924" y="2164479"/>
                </a:cubicBezTo>
                <a:cubicBezTo>
                  <a:pt x="311335" y="2196536"/>
                  <a:pt x="344945" y="2207103"/>
                  <a:pt x="355481" y="2226064"/>
                </a:cubicBezTo>
                <a:cubicBezTo>
                  <a:pt x="361961" y="2256245"/>
                  <a:pt x="365945" y="2286914"/>
                  <a:pt x="367369" y="2317749"/>
                </a:cubicBezTo>
                <a:cubicBezTo>
                  <a:pt x="370370" y="2327923"/>
                  <a:pt x="385617" y="2335133"/>
                  <a:pt x="394742" y="2343825"/>
                </a:cubicBezTo>
                <a:cubicBezTo>
                  <a:pt x="403864" y="2352516"/>
                  <a:pt x="404342" y="2360453"/>
                  <a:pt x="394912" y="2362612"/>
                </a:cubicBezTo>
                <a:cubicBezTo>
                  <a:pt x="369446" y="2368282"/>
                  <a:pt x="343269" y="2372720"/>
                  <a:pt x="317919" y="2377902"/>
                </a:cubicBezTo>
                <a:cubicBezTo>
                  <a:pt x="292584" y="2383086"/>
                  <a:pt x="280258" y="2398004"/>
                  <a:pt x="289848" y="2422438"/>
                </a:cubicBezTo>
                <a:cubicBezTo>
                  <a:pt x="299439" y="2446872"/>
                  <a:pt x="313815" y="2463218"/>
                  <a:pt x="314081" y="2483593"/>
                </a:cubicBezTo>
                <a:cubicBezTo>
                  <a:pt x="313557" y="2514688"/>
                  <a:pt x="278460" y="2519338"/>
                  <a:pt x="258908" y="2535964"/>
                </a:cubicBezTo>
                <a:cubicBezTo>
                  <a:pt x="253310" y="2541202"/>
                  <a:pt x="248267" y="2547004"/>
                  <a:pt x="243858" y="2553276"/>
                </a:cubicBezTo>
                <a:cubicBezTo>
                  <a:pt x="231090" y="2550150"/>
                  <a:pt x="223172" y="2537383"/>
                  <a:pt x="226044" y="2524556"/>
                </a:cubicBezTo>
                <a:cubicBezTo>
                  <a:pt x="238571" y="2482288"/>
                  <a:pt x="246061" y="2438688"/>
                  <a:pt x="248357" y="2394662"/>
                </a:cubicBezTo>
                <a:cubicBezTo>
                  <a:pt x="246620" y="2332460"/>
                  <a:pt x="258052" y="2270592"/>
                  <a:pt x="281905" y="2213118"/>
                </a:cubicBezTo>
                <a:cubicBezTo>
                  <a:pt x="250918" y="2256873"/>
                  <a:pt x="221990" y="2287124"/>
                  <a:pt x="196757" y="2286089"/>
                </a:cubicBezTo>
                <a:cubicBezTo>
                  <a:pt x="194427" y="2257874"/>
                  <a:pt x="198178" y="2208903"/>
                  <a:pt x="178766" y="2217238"/>
                </a:cubicBezTo>
                <a:cubicBezTo>
                  <a:pt x="183117" y="2154372"/>
                  <a:pt x="214940" y="2060864"/>
                  <a:pt x="183326" y="2033132"/>
                </a:cubicBezTo>
                <a:cubicBezTo>
                  <a:pt x="209817" y="2010035"/>
                  <a:pt x="220474" y="1956669"/>
                  <a:pt x="241949" y="1956176"/>
                </a:cubicBezTo>
                <a:cubicBezTo>
                  <a:pt x="242260" y="1966671"/>
                  <a:pt x="232987" y="1974078"/>
                  <a:pt x="226499" y="1982750"/>
                </a:cubicBezTo>
                <a:cubicBezTo>
                  <a:pt x="233897" y="1999829"/>
                  <a:pt x="235538" y="1982049"/>
                  <a:pt x="249225" y="1965934"/>
                </a:cubicBezTo>
                <a:cubicBezTo>
                  <a:pt x="243896" y="1946274"/>
                  <a:pt x="245985" y="1925339"/>
                  <a:pt x="255095" y="1907119"/>
                </a:cubicBezTo>
                <a:cubicBezTo>
                  <a:pt x="254861" y="1884672"/>
                  <a:pt x="245008" y="1890360"/>
                  <a:pt x="230799" y="1908419"/>
                </a:cubicBezTo>
                <a:cubicBezTo>
                  <a:pt x="235745" y="1889961"/>
                  <a:pt x="244185" y="1874003"/>
                  <a:pt x="252443" y="1876215"/>
                </a:cubicBezTo>
                <a:cubicBezTo>
                  <a:pt x="248032" y="1826619"/>
                  <a:pt x="304601" y="1734016"/>
                  <a:pt x="345484" y="1674691"/>
                </a:cubicBezTo>
                <a:cubicBezTo>
                  <a:pt x="352161" y="1589544"/>
                  <a:pt x="426282" y="1526632"/>
                  <a:pt x="487124" y="1462764"/>
                </a:cubicBezTo>
                <a:lnTo>
                  <a:pt x="487631" y="1447282"/>
                </a:lnTo>
                <a:cubicBezTo>
                  <a:pt x="440288" y="1462709"/>
                  <a:pt x="400652" y="1534861"/>
                  <a:pt x="361133" y="1563835"/>
                </a:cubicBezTo>
                <a:cubicBezTo>
                  <a:pt x="358723" y="1547572"/>
                  <a:pt x="372080" y="1536576"/>
                  <a:pt x="367373" y="1519176"/>
                </a:cubicBezTo>
                <a:cubicBezTo>
                  <a:pt x="457829" y="1420556"/>
                  <a:pt x="482018" y="1345827"/>
                  <a:pt x="566671" y="1251378"/>
                </a:cubicBezTo>
                <a:cubicBezTo>
                  <a:pt x="567972" y="1246521"/>
                  <a:pt x="560357" y="1249687"/>
                  <a:pt x="561598" y="1241169"/>
                </a:cubicBezTo>
                <a:cubicBezTo>
                  <a:pt x="534805" y="1280331"/>
                  <a:pt x="501179" y="1314348"/>
                  <a:pt x="462329" y="1341592"/>
                </a:cubicBezTo>
                <a:cubicBezTo>
                  <a:pt x="463294" y="1320507"/>
                  <a:pt x="483876" y="1307801"/>
                  <a:pt x="485683" y="1287462"/>
                </a:cubicBezTo>
                <a:cubicBezTo>
                  <a:pt x="493504" y="1301011"/>
                  <a:pt x="506093" y="1285122"/>
                  <a:pt x="513120" y="1258894"/>
                </a:cubicBezTo>
                <a:cubicBezTo>
                  <a:pt x="516711" y="1268142"/>
                  <a:pt x="527077" y="1272777"/>
                  <a:pt x="536363" y="1269286"/>
                </a:cubicBezTo>
                <a:cubicBezTo>
                  <a:pt x="550956" y="1228426"/>
                  <a:pt x="612008" y="1152122"/>
                  <a:pt x="624930" y="1181613"/>
                </a:cubicBezTo>
                <a:cubicBezTo>
                  <a:pt x="643760" y="1171562"/>
                  <a:pt x="611669" y="1165045"/>
                  <a:pt x="634431" y="1146156"/>
                </a:cubicBezTo>
                <a:cubicBezTo>
                  <a:pt x="631134" y="1139026"/>
                  <a:pt x="612605" y="1167379"/>
                  <a:pt x="609485" y="1149883"/>
                </a:cubicBezTo>
                <a:cubicBezTo>
                  <a:pt x="623833" y="1123534"/>
                  <a:pt x="659603" y="1114378"/>
                  <a:pt x="661952" y="1126981"/>
                </a:cubicBezTo>
                <a:cubicBezTo>
                  <a:pt x="676591" y="1113203"/>
                  <a:pt x="655857" y="1105045"/>
                  <a:pt x="661548" y="1085747"/>
                </a:cubicBezTo>
                <a:cubicBezTo>
                  <a:pt x="690941" y="1057702"/>
                  <a:pt x="685502" y="1083835"/>
                  <a:pt x="706735" y="1068701"/>
                </a:cubicBezTo>
                <a:cubicBezTo>
                  <a:pt x="727970" y="1053568"/>
                  <a:pt x="713763" y="1042473"/>
                  <a:pt x="703388" y="1050105"/>
                </a:cubicBezTo>
                <a:cubicBezTo>
                  <a:pt x="715829" y="1021162"/>
                  <a:pt x="728959" y="1038216"/>
                  <a:pt x="737061" y="1035181"/>
                </a:cubicBezTo>
                <a:cubicBezTo>
                  <a:pt x="745162" y="1032146"/>
                  <a:pt x="751584" y="998466"/>
                  <a:pt x="745504" y="990069"/>
                </a:cubicBezTo>
                <a:cubicBezTo>
                  <a:pt x="725251" y="997658"/>
                  <a:pt x="718398" y="1013521"/>
                  <a:pt x="701509" y="1024093"/>
                </a:cubicBezTo>
                <a:cubicBezTo>
                  <a:pt x="717819" y="982651"/>
                  <a:pt x="748983" y="979029"/>
                  <a:pt x="758238" y="987235"/>
                </a:cubicBezTo>
                <a:cubicBezTo>
                  <a:pt x="783457" y="947615"/>
                  <a:pt x="819732" y="916253"/>
                  <a:pt x="862581" y="897021"/>
                </a:cubicBezTo>
                <a:cubicBezTo>
                  <a:pt x="879010" y="862900"/>
                  <a:pt x="845579" y="892466"/>
                  <a:pt x="850075" y="871805"/>
                </a:cubicBezTo>
                <a:cubicBezTo>
                  <a:pt x="827053" y="891667"/>
                  <a:pt x="808403" y="912698"/>
                  <a:pt x="786544" y="935993"/>
                </a:cubicBezTo>
                <a:cubicBezTo>
                  <a:pt x="794352" y="906851"/>
                  <a:pt x="781308" y="899191"/>
                  <a:pt x="753820" y="916293"/>
                </a:cubicBezTo>
                <a:cubicBezTo>
                  <a:pt x="758896" y="897350"/>
                  <a:pt x="776269" y="886909"/>
                  <a:pt x="783391" y="891419"/>
                </a:cubicBezTo>
                <a:cubicBezTo>
                  <a:pt x="772619" y="879163"/>
                  <a:pt x="803151" y="862356"/>
                  <a:pt x="795494" y="846248"/>
                </a:cubicBezTo>
                <a:cubicBezTo>
                  <a:pt x="833181" y="821417"/>
                  <a:pt x="865630" y="789431"/>
                  <a:pt x="890998" y="752105"/>
                </a:cubicBezTo>
                <a:cubicBezTo>
                  <a:pt x="890497" y="738435"/>
                  <a:pt x="853076" y="773178"/>
                  <a:pt x="856553" y="791289"/>
                </a:cubicBezTo>
                <a:cubicBezTo>
                  <a:pt x="850134" y="795816"/>
                  <a:pt x="850073" y="792156"/>
                  <a:pt x="850238" y="789597"/>
                </a:cubicBezTo>
                <a:lnTo>
                  <a:pt x="839057" y="794410"/>
                </a:lnTo>
                <a:cubicBezTo>
                  <a:pt x="851885" y="767662"/>
                  <a:pt x="872012" y="745083"/>
                  <a:pt x="897115" y="729276"/>
                </a:cubicBezTo>
                <a:cubicBezTo>
                  <a:pt x="895486" y="710099"/>
                  <a:pt x="875268" y="715614"/>
                  <a:pt x="874254" y="696081"/>
                </a:cubicBezTo>
                <a:cubicBezTo>
                  <a:pt x="895054" y="692283"/>
                  <a:pt x="890978" y="688068"/>
                  <a:pt x="919532" y="672813"/>
                </a:cubicBezTo>
                <a:cubicBezTo>
                  <a:pt x="931547" y="647401"/>
                  <a:pt x="920046" y="649525"/>
                  <a:pt x="925347" y="631683"/>
                </a:cubicBezTo>
                <a:cubicBezTo>
                  <a:pt x="941880" y="620496"/>
                  <a:pt x="943848" y="626749"/>
                  <a:pt x="952921" y="623975"/>
                </a:cubicBezTo>
                <a:cubicBezTo>
                  <a:pt x="961788" y="604487"/>
                  <a:pt x="944543" y="614442"/>
                  <a:pt x="957271" y="590261"/>
                </a:cubicBezTo>
                <a:cubicBezTo>
                  <a:pt x="992417" y="560115"/>
                  <a:pt x="1021772" y="526333"/>
                  <a:pt x="1053165" y="494660"/>
                </a:cubicBezTo>
                <a:cubicBezTo>
                  <a:pt x="1056367" y="471051"/>
                  <a:pt x="1034628" y="501667"/>
                  <a:pt x="1009518" y="507953"/>
                </a:cubicBezTo>
                <a:cubicBezTo>
                  <a:pt x="1018419" y="486392"/>
                  <a:pt x="1049843" y="481798"/>
                  <a:pt x="1053923" y="456861"/>
                </a:cubicBezTo>
                <a:cubicBezTo>
                  <a:pt x="1058294" y="458032"/>
                  <a:pt x="1073525" y="451702"/>
                  <a:pt x="1071408" y="461546"/>
                </a:cubicBezTo>
                <a:cubicBezTo>
                  <a:pt x="1088745" y="440134"/>
                  <a:pt x="1107548" y="419950"/>
                  <a:pt x="1127679" y="401139"/>
                </a:cubicBezTo>
                <a:cubicBezTo>
                  <a:pt x="1148723" y="382831"/>
                  <a:pt x="1170478" y="365755"/>
                  <a:pt x="1193820" y="348583"/>
                </a:cubicBezTo>
                <a:cubicBezTo>
                  <a:pt x="1238267" y="315542"/>
                  <a:pt x="1280809" y="280013"/>
                  <a:pt x="1321244" y="242169"/>
                </a:cubicBezTo>
                <a:cubicBezTo>
                  <a:pt x="1330057" y="240366"/>
                  <a:pt x="1321425" y="253149"/>
                  <a:pt x="1318857" y="260791"/>
                </a:cubicBezTo>
                <a:cubicBezTo>
                  <a:pt x="1337319" y="256731"/>
                  <a:pt x="1354784" y="249021"/>
                  <a:pt x="1370224" y="238114"/>
                </a:cubicBezTo>
                <a:cubicBezTo>
                  <a:pt x="1363617" y="210315"/>
                  <a:pt x="1394350" y="188876"/>
                  <a:pt x="1431396" y="169129"/>
                </a:cubicBezTo>
                <a:cubicBezTo>
                  <a:pt x="1468927" y="154846"/>
                  <a:pt x="1504183" y="135183"/>
                  <a:pt x="1536056" y="110755"/>
                </a:cubicBezTo>
                <a:cubicBezTo>
                  <a:pt x="1490219" y="87542"/>
                  <a:pt x="1434243" y="144904"/>
                  <a:pt x="1375000" y="171718"/>
                </a:cubicBezTo>
                <a:cubicBezTo>
                  <a:pt x="1392558" y="143105"/>
                  <a:pt x="1436586" y="136161"/>
                  <a:pt x="1432113" y="112057"/>
                </a:cubicBezTo>
                <a:lnTo>
                  <a:pt x="1481136" y="98122"/>
                </a:lnTo>
                <a:cubicBezTo>
                  <a:pt x="1492492" y="82945"/>
                  <a:pt x="1485691" y="81123"/>
                  <a:pt x="1488034" y="72380"/>
                </a:cubicBezTo>
                <a:cubicBezTo>
                  <a:pt x="1472568" y="85415"/>
                  <a:pt x="1446556" y="87295"/>
                  <a:pt x="1436008" y="105292"/>
                </a:cubicBezTo>
                <a:cubicBezTo>
                  <a:pt x="1435445" y="87962"/>
                  <a:pt x="1415788" y="110807"/>
                  <a:pt x="1402259" y="103017"/>
                </a:cubicBezTo>
                <a:cubicBezTo>
                  <a:pt x="1412931" y="63188"/>
                  <a:pt x="1481024" y="82996"/>
                  <a:pt x="1490370" y="42292"/>
                </a:cubicBezTo>
                <a:cubicBezTo>
                  <a:pt x="1529280" y="35017"/>
                  <a:pt x="1568937" y="26903"/>
                  <a:pt x="1606356" y="21311"/>
                </a:cubicBezTo>
                <a:cubicBezTo>
                  <a:pt x="1625301" y="-2764"/>
                  <a:pt x="1606964" y="-390"/>
                  <a:pt x="1589113" y="2115"/>
                </a:cubicBezTo>
                <a:close/>
              </a:path>
            </a:pathLst>
          </a:custGeom>
        </p:spPr>
      </p:pic>
      <p:sp>
        <p:nvSpPr>
          <p:cNvPr id="19" name="文本框 18"/>
          <p:cNvSpPr txBox="1"/>
          <p:nvPr/>
        </p:nvSpPr>
        <p:spPr>
          <a:xfrm>
            <a:off x="738605" y="1023271"/>
            <a:ext cx="4515039" cy="1198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rgbClr val="4E1F03"/>
                </a:solidFill>
                <a:latin typeface="Times New Roman Regular" panose="02020603050405020304" charset="0"/>
                <a:ea typeface="汉仪中宋简" panose="02010600000101010101" pitchFamily="2" charset="-122"/>
                <a:cs typeface="Times New Roman Regular" panose="02020603050405020304" charset="0"/>
                <a:sym typeface="汉仪中宋简" panose="02010600000101010101" pitchFamily="2" charset="-122"/>
              </a:rPr>
              <a:t>Implement the system login interface</a:t>
            </a:r>
          </a:p>
        </p:txBody>
      </p:sp>
      <p:pic>
        <p:nvPicPr>
          <p:cNvPr id="2" name="图片 1" descr="截屏2023-05-08 下午3.41.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730" y="2513330"/>
            <a:ext cx="2870200" cy="393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/>
        </p:nvSpPr>
        <p:spPr>
          <a:xfrm rot="900000" flipH="1">
            <a:off x="-603185" y="-468364"/>
            <a:ext cx="1206368" cy="1205281"/>
          </a:xfrm>
          <a:custGeom>
            <a:avLst/>
            <a:gdLst>
              <a:gd name="connsiteX0" fmla="*/ 3934138 w 10584443"/>
              <a:gd name="connsiteY0" fmla="*/ 10530275 h 10574897"/>
              <a:gd name="connsiteX1" fmla="*/ 3969416 w 10584443"/>
              <a:gd name="connsiteY1" fmla="*/ 10535751 h 10574897"/>
              <a:gd name="connsiteX2" fmla="*/ 3900895 w 10584443"/>
              <a:gd name="connsiteY2" fmla="*/ 10543288 h 10574897"/>
              <a:gd name="connsiteX3" fmla="*/ 3934138 w 10584443"/>
              <a:gd name="connsiteY3" fmla="*/ 10530275 h 10574897"/>
              <a:gd name="connsiteX4" fmla="*/ 4094431 w 10584443"/>
              <a:gd name="connsiteY4" fmla="*/ 10513400 h 10574897"/>
              <a:gd name="connsiteX5" fmla="*/ 4132495 w 10584443"/>
              <a:gd name="connsiteY5" fmla="*/ 10519990 h 10574897"/>
              <a:gd name="connsiteX6" fmla="*/ 4118105 w 10584443"/>
              <a:gd name="connsiteY6" fmla="*/ 10530269 h 10574897"/>
              <a:gd name="connsiteX7" fmla="*/ 4057122 w 10584443"/>
              <a:gd name="connsiteY7" fmla="*/ 10523417 h 10574897"/>
              <a:gd name="connsiteX8" fmla="*/ 4094431 w 10584443"/>
              <a:gd name="connsiteY8" fmla="*/ 10513400 h 10574897"/>
              <a:gd name="connsiteX9" fmla="*/ 5779041 w 10584443"/>
              <a:gd name="connsiteY9" fmla="*/ 10502861 h 10574897"/>
              <a:gd name="connsiteX10" fmla="*/ 5672149 w 10584443"/>
              <a:gd name="connsiteY10" fmla="*/ 10513139 h 10574897"/>
              <a:gd name="connsiteX11" fmla="*/ 5674205 w 10584443"/>
              <a:gd name="connsiteY11" fmla="*/ 10513825 h 10574897"/>
              <a:gd name="connsiteX12" fmla="*/ 5779041 w 10584443"/>
              <a:gd name="connsiteY12" fmla="*/ 10502861 h 10574897"/>
              <a:gd name="connsiteX13" fmla="*/ 6438211 w 10584443"/>
              <a:gd name="connsiteY13" fmla="*/ 10439821 h 10574897"/>
              <a:gd name="connsiteX14" fmla="*/ 6469046 w 10584443"/>
              <a:gd name="connsiteY14" fmla="*/ 10455580 h 10574897"/>
              <a:gd name="connsiteX15" fmla="*/ 6400525 w 10584443"/>
              <a:gd name="connsiteY15" fmla="*/ 10474081 h 10574897"/>
              <a:gd name="connsiteX16" fmla="*/ 6438211 w 10584443"/>
              <a:gd name="connsiteY16" fmla="*/ 10439821 h 10574897"/>
              <a:gd name="connsiteX17" fmla="*/ 3032735 w 10584443"/>
              <a:gd name="connsiteY17" fmla="*/ 10415154 h 10574897"/>
              <a:gd name="connsiteX18" fmla="*/ 3108108 w 10584443"/>
              <a:gd name="connsiteY18" fmla="*/ 10448730 h 10574897"/>
              <a:gd name="connsiteX19" fmla="*/ 3073162 w 10584443"/>
              <a:gd name="connsiteY19" fmla="*/ 10448730 h 10574897"/>
              <a:gd name="connsiteX20" fmla="*/ 3032735 w 10584443"/>
              <a:gd name="connsiteY20" fmla="*/ 10415154 h 10574897"/>
              <a:gd name="connsiteX21" fmla="*/ 3465894 w 10584443"/>
              <a:gd name="connsiteY21" fmla="*/ 10399766 h 10574897"/>
              <a:gd name="connsiteX22" fmla="*/ 3481539 w 10584443"/>
              <a:gd name="connsiteY22" fmla="*/ 10401450 h 10574897"/>
              <a:gd name="connsiteX23" fmla="*/ 3477428 w 10584443"/>
              <a:gd name="connsiteY23" fmla="*/ 10432969 h 10574897"/>
              <a:gd name="connsiteX24" fmla="*/ 3454131 w 10584443"/>
              <a:gd name="connsiteY24" fmla="*/ 10432969 h 10574897"/>
              <a:gd name="connsiteX25" fmla="*/ 3428093 w 10584443"/>
              <a:gd name="connsiteY25" fmla="*/ 10417210 h 10574897"/>
              <a:gd name="connsiteX26" fmla="*/ 3465894 w 10584443"/>
              <a:gd name="connsiteY26" fmla="*/ 10399766 h 10574897"/>
              <a:gd name="connsiteX27" fmla="*/ 6372430 w 10584443"/>
              <a:gd name="connsiteY27" fmla="*/ 10390486 h 10574897"/>
              <a:gd name="connsiteX28" fmla="*/ 6366949 w 10584443"/>
              <a:gd name="connsiteY28" fmla="*/ 10431599 h 10574897"/>
              <a:gd name="connsiteX29" fmla="*/ 6372430 w 10584443"/>
              <a:gd name="connsiteY29" fmla="*/ 10390486 h 10574897"/>
              <a:gd name="connsiteX30" fmla="*/ 3937908 w 10584443"/>
              <a:gd name="connsiteY30" fmla="*/ 10389802 h 10574897"/>
              <a:gd name="connsiteX31" fmla="*/ 3939956 w 10584443"/>
              <a:gd name="connsiteY31" fmla="*/ 10390779 h 10574897"/>
              <a:gd name="connsiteX32" fmla="*/ 3939769 w 10584443"/>
              <a:gd name="connsiteY32" fmla="*/ 10397956 h 10574897"/>
              <a:gd name="connsiteX33" fmla="*/ 4042060 w 10584443"/>
              <a:gd name="connsiteY33" fmla="*/ 10415840 h 10574897"/>
              <a:gd name="connsiteX34" fmla="*/ 3961987 w 10584443"/>
              <a:gd name="connsiteY34" fmla="*/ 10401290 h 10574897"/>
              <a:gd name="connsiteX35" fmla="*/ 3939956 w 10584443"/>
              <a:gd name="connsiteY35" fmla="*/ 10390779 h 10574897"/>
              <a:gd name="connsiteX36" fmla="*/ 3939963 w 10584443"/>
              <a:gd name="connsiteY36" fmla="*/ 10390487 h 10574897"/>
              <a:gd name="connsiteX37" fmla="*/ 6683515 w 10584443"/>
              <a:gd name="connsiteY37" fmla="*/ 10383634 h 10574897"/>
              <a:gd name="connsiteX38" fmla="*/ 6735591 w 10584443"/>
              <a:gd name="connsiteY38" fmla="*/ 10401451 h 10574897"/>
              <a:gd name="connsiteX39" fmla="*/ 6545103 w 10584443"/>
              <a:gd name="connsiteY39" fmla="*/ 10448045 h 10574897"/>
              <a:gd name="connsiteX40" fmla="*/ 6696534 w 10584443"/>
              <a:gd name="connsiteY40" fmla="*/ 10402821 h 10574897"/>
              <a:gd name="connsiteX41" fmla="*/ 6683515 w 10584443"/>
              <a:gd name="connsiteY41" fmla="*/ 10383634 h 10574897"/>
              <a:gd name="connsiteX42" fmla="*/ 3556920 w 10584443"/>
              <a:gd name="connsiteY42" fmla="*/ 10382265 h 10574897"/>
              <a:gd name="connsiteX43" fmla="*/ 3805650 w 10584443"/>
              <a:gd name="connsiteY43" fmla="*/ 10459008 h 10574897"/>
              <a:gd name="connsiteX44" fmla="*/ 3478121 w 10584443"/>
              <a:gd name="connsiteY44" fmla="*/ 10385690 h 10574897"/>
              <a:gd name="connsiteX45" fmla="*/ 3556920 w 10584443"/>
              <a:gd name="connsiteY45" fmla="*/ 10382265 h 10574897"/>
              <a:gd name="connsiteX46" fmla="*/ 3785106 w 10584443"/>
              <a:gd name="connsiteY46" fmla="*/ 10352116 h 10574897"/>
              <a:gd name="connsiteX47" fmla="*/ 3787162 w 10584443"/>
              <a:gd name="connsiteY47" fmla="*/ 10352802 h 10574897"/>
              <a:gd name="connsiteX48" fmla="*/ 3922148 w 10584443"/>
              <a:gd name="connsiteY48" fmla="*/ 10399395 h 10574897"/>
              <a:gd name="connsiteX49" fmla="*/ 3785106 w 10584443"/>
              <a:gd name="connsiteY49" fmla="*/ 10352116 h 10574897"/>
              <a:gd name="connsiteX50" fmla="*/ 3713160 w 10584443"/>
              <a:gd name="connsiteY50" fmla="*/ 10350745 h 10574897"/>
              <a:gd name="connsiteX51" fmla="*/ 3711105 w 10584443"/>
              <a:gd name="connsiteY51" fmla="*/ 10352116 h 10574897"/>
              <a:gd name="connsiteX52" fmla="*/ 3715588 w 10584443"/>
              <a:gd name="connsiteY52" fmla="*/ 10352116 h 10574897"/>
              <a:gd name="connsiteX53" fmla="*/ 3743052 w 10584443"/>
              <a:gd name="connsiteY53" fmla="*/ 10367618 h 10574897"/>
              <a:gd name="connsiteX54" fmla="*/ 3777570 w 10584443"/>
              <a:gd name="connsiteY54" fmla="*/ 10372672 h 10574897"/>
              <a:gd name="connsiteX55" fmla="*/ 3754957 w 10584443"/>
              <a:gd name="connsiteY55" fmla="*/ 10352116 h 10574897"/>
              <a:gd name="connsiteX56" fmla="*/ 3715588 w 10584443"/>
              <a:gd name="connsiteY56" fmla="*/ 10352116 h 10574897"/>
              <a:gd name="connsiteX57" fmla="*/ 3407545 w 10584443"/>
              <a:gd name="connsiteY57" fmla="*/ 10347318 h 10574897"/>
              <a:gd name="connsiteX58" fmla="*/ 3515808 w 10584443"/>
              <a:gd name="connsiteY58" fmla="*/ 10376097 h 10574897"/>
              <a:gd name="connsiteX59" fmla="*/ 3407545 w 10584443"/>
              <a:gd name="connsiteY59" fmla="*/ 10347318 h 10574897"/>
              <a:gd name="connsiteX60" fmla="*/ 2747689 w 10584443"/>
              <a:gd name="connsiteY60" fmla="*/ 10302780 h 10574897"/>
              <a:gd name="connsiteX61" fmla="*/ 2934066 w 10584443"/>
              <a:gd name="connsiteY61" fmla="*/ 10376783 h 10574897"/>
              <a:gd name="connsiteX62" fmla="*/ 2747689 w 10584443"/>
              <a:gd name="connsiteY62" fmla="*/ 10302780 h 10574897"/>
              <a:gd name="connsiteX63" fmla="*/ 3260224 w 10584443"/>
              <a:gd name="connsiteY63" fmla="*/ 10284965 h 10574897"/>
              <a:gd name="connsiteX64" fmla="*/ 3371228 w 10584443"/>
              <a:gd name="connsiteY64" fmla="*/ 10331559 h 10574897"/>
              <a:gd name="connsiteX65" fmla="*/ 3260224 w 10584443"/>
              <a:gd name="connsiteY65" fmla="*/ 10284965 h 10574897"/>
              <a:gd name="connsiteX66" fmla="*/ 6821928 w 10584443"/>
              <a:gd name="connsiteY66" fmla="*/ 10258243 h 10574897"/>
              <a:gd name="connsiteX67" fmla="*/ 6753407 w 10584443"/>
              <a:gd name="connsiteY67" fmla="*/ 10287021 h 10574897"/>
              <a:gd name="connsiteX68" fmla="*/ 6755462 w 10584443"/>
              <a:gd name="connsiteY68" fmla="*/ 10287706 h 10574897"/>
              <a:gd name="connsiteX69" fmla="*/ 6821928 w 10584443"/>
              <a:gd name="connsiteY69" fmla="*/ 10258243 h 10574897"/>
              <a:gd name="connsiteX70" fmla="*/ 6925394 w 10584443"/>
              <a:gd name="connsiteY70" fmla="*/ 10222611 h 10574897"/>
              <a:gd name="connsiteX71" fmla="*/ 6867837 w 10584443"/>
              <a:gd name="connsiteY71" fmla="*/ 10272631 h 10574897"/>
              <a:gd name="connsiteX72" fmla="*/ 6869892 w 10584443"/>
              <a:gd name="connsiteY72" fmla="*/ 10273316 h 10574897"/>
              <a:gd name="connsiteX73" fmla="*/ 6950062 w 10584443"/>
              <a:gd name="connsiteY73" fmla="*/ 10242482 h 10574897"/>
              <a:gd name="connsiteX74" fmla="*/ 6925394 w 10584443"/>
              <a:gd name="connsiteY74" fmla="*/ 10222611 h 10574897"/>
              <a:gd name="connsiteX75" fmla="*/ 3202667 w 10584443"/>
              <a:gd name="connsiteY75" fmla="*/ 10205481 h 10574897"/>
              <a:gd name="connsiteX76" fmla="*/ 3284207 w 10584443"/>
              <a:gd name="connsiteY76" fmla="*/ 10262353 h 10574897"/>
              <a:gd name="connsiteX77" fmla="*/ 3162925 w 10584443"/>
              <a:gd name="connsiteY77" fmla="*/ 10234944 h 10574897"/>
              <a:gd name="connsiteX78" fmla="*/ 3202667 w 10584443"/>
              <a:gd name="connsiteY78" fmla="*/ 10205481 h 10574897"/>
              <a:gd name="connsiteX79" fmla="*/ 3058949 w 10584443"/>
              <a:gd name="connsiteY79" fmla="*/ 10185010 h 10574897"/>
              <a:gd name="connsiteX80" fmla="*/ 3077267 w 10584443"/>
              <a:gd name="connsiteY80" fmla="*/ 10199999 h 10574897"/>
              <a:gd name="connsiteX81" fmla="*/ 3077267 w 10584443"/>
              <a:gd name="connsiteY81" fmla="*/ 10222611 h 10574897"/>
              <a:gd name="connsiteX82" fmla="*/ 3021080 w 10584443"/>
              <a:gd name="connsiteY82" fmla="*/ 10196573 h 10574897"/>
              <a:gd name="connsiteX83" fmla="*/ 3058949 w 10584443"/>
              <a:gd name="connsiteY83" fmla="*/ 10185010 h 10574897"/>
              <a:gd name="connsiteX84" fmla="*/ 2577758 w 10584443"/>
              <a:gd name="connsiteY84" fmla="*/ 9995807 h 10574897"/>
              <a:gd name="connsiteX85" fmla="*/ 2760023 w 10584443"/>
              <a:gd name="connsiteY85" fmla="*/ 10069810 h 10574897"/>
              <a:gd name="connsiteX86" fmla="*/ 2771672 w 10584443"/>
              <a:gd name="connsiteY86" fmla="*/ 10086940 h 10574897"/>
              <a:gd name="connsiteX87" fmla="*/ 2766875 w 10584443"/>
              <a:gd name="connsiteY87" fmla="*/ 10094477 h 10574897"/>
              <a:gd name="connsiteX88" fmla="*/ 2745634 w 10584443"/>
              <a:gd name="connsiteY88" fmla="*/ 10107495 h 10574897"/>
              <a:gd name="connsiteX89" fmla="*/ 2677113 w 10584443"/>
              <a:gd name="connsiteY89" fmla="*/ 10081458 h 10574897"/>
              <a:gd name="connsiteX90" fmla="*/ 2714800 w 10584443"/>
              <a:gd name="connsiteY90" fmla="*/ 10063642 h 10574897"/>
              <a:gd name="connsiteX91" fmla="*/ 2577758 w 10584443"/>
              <a:gd name="connsiteY91" fmla="*/ 10011566 h 10574897"/>
              <a:gd name="connsiteX92" fmla="*/ 2577758 w 10584443"/>
              <a:gd name="connsiteY92" fmla="*/ 9995807 h 10574897"/>
              <a:gd name="connsiteX93" fmla="*/ 2481144 w 10584443"/>
              <a:gd name="connsiteY93" fmla="*/ 9908101 h 10574897"/>
              <a:gd name="connsiteX94" fmla="*/ 2531849 w 10584443"/>
              <a:gd name="connsiteY94" fmla="*/ 9973196 h 10574897"/>
              <a:gd name="connsiteX95" fmla="*/ 2425642 w 10584443"/>
              <a:gd name="connsiteY95" fmla="*/ 9912897 h 10574897"/>
              <a:gd name="connsiteX96" fmla="*/ 2481144 w 10584443"/>
              <a:gd name="connsiteY96" fmla="*/ 9908101 h 10574897"/>
              <a:gd name="connsiteX97" fmla="*/ 2324916 w 10584443"/>
              <a:gd name="connsiteY97" fmla="*/ 9889600 h 10574897"/>
              <a:gd name="connsiteX98" fmla="*/ 2454420 w 10584443"/>
              <a:gd name="connsiteY98" fmla="*/ 9958121 h 10574897"/>
              <a:gd name="connsiteX99" fmla="*/ 2324916 w 10584443"/>
              <a:gd name="connsiteY99" fmla="*/ 9889600 h 10574897"/>
              <a:gd name="connsiteX100" fmla="*/ 7879964 w 10584443"/>
              <a:gd name="connsiteY100" fmla="*/ 9797354 h 10574897"/>
              <a:gd name="connsiteX101" fmla="*/ 7804516 w 10584443"/>
              <a:gd name="connsiteY101" fmla="*/ 9832043 h 10574897"/>
              <a:gd name="connsiteX102" fmla="*/ 7806571 w 10584443"/>
              <a:gd name="connsiteY102" fmla="*/ 9832728 h 10574897"/>
              <a:gd name="connsiteX103" fmla="*/ 7889481 w 10584443"/>
              <a:gd name="connsiteY103" fmla="*/ 9810801 h 10574897"/>
              <a:gd name="connsiteX104" fmla="*/ 7879964 w 10584443"/>
              <a:gd name="connsiteY104" fmla="*/ 9797354 h 10574897"/>
              <a:gd name="connsiteX105" fmla="*/ 1987109 w 10584443"/>
              <a:gd name="connsiteY105" fmla="*/ 9749132 h 10574897"/>
              <a:gd name="connsiteX106" fmla="*/ 2074130 w 10584443"/>
              <a:gd name="connsiteY106" fmla="*/ 9806004 h 10574897"/>
              <a:gd name="connsiteX107" fmla="*/ 1987109 w 10584443"/>
              <a:gd name="connsiteY107" fmla="*/ 9749132 h 10574897"/>
              <a:gd name="connsiteX108" fmla="*/ 2060426 w 10584443"/>
              <a:gd name="connsiteY108" fmla="*/ 9746392 h 10574897"/>
              <a:gd name="connsiteX109" fmla="*/ 2252969 w 10584443"/>
              <a:gd name="connsiteY109" fmla="*/ 9851914 h 10574897"/>
              <a:gd name="connsiteX110" fmla="*/ 2060426 w 10584443"/>
              <a:gd name="connsiteY110" fmla="*/ 9746392 h 10574897"/>
              <a:gd name="connsiteX111" fmla="*/ 8020356 w 10584443"/>
              <a:gd name="connsiteY111" fmla="*/ 9710076 h 10574897"/>
              <a:gd name="connsiteX112" fmla="*/ 8015560 w 10584443"/>
              <a:gd name="connsiteY112" fmla="*/ 9716928 h 10574897"/>
              <a:gd name="connsiteX113" fmla="*/ 8020356 w 10584443"/>
              <a:gd name="connsiteY113" fmla="*/ 9716243 h 10574897"/>
              <a:gd name="connsiteX114" fmla="*/ 8020356 w 10584443"/>
              <a:gd name="connsiteY114" fmla="*/ 9710076 h 10574897"/>
              <a:gd name="connsiteX115" fmla="*/ 2080982 w 10584443"/>
              <a:gd name="connsiteY115" fmla="*/ 9695001 h 10574897"/>
              <a:gd name="connsiteX116" fmla="*/ 2248173 w 10584443"/>
              <a:gd name="connsiteY116" fmla="*/ 9826560 h 10574897"/>
              <a:gd name="connsiteX117" fmla="*/ 2073445 w 10584443"/>
              <a:gd name="connsiteY117" fmla="*/ 9717613 h 10574897"/>
              <a:gd name="connsiteX118" fmla="*/ 2080982 w 10584443"/>
              <a:gd name="connsiteY118" fmla="*/ 9695001 h 10574897"/>
              <a:gd name="connsiteX119" fmla="*/ 1918588 w 10584443"/>
              <a:gd name="connsiteY119" fmla="*/ 9661426 h 10574897"/>
              <a:gd name="connsiteX120" fmla="*/ 2063167 w 10584443"/>
              <a:gd name="connsiteY120" fmla="*/ 9762152 h 10574897"/>
              <a:gd name="connsiteX121" fmla="*/ 1918588 w 10584443"/>
              <a:gd name="connsiteY121" fmla="*/ 9661426 h 10574897"/>
              <a:gd name="connsiteX122" fmla="*/ 8106692 w 10584443"/>
              <a:gd name="connsiteY122" fmla="*/ 9634018 h 10574897"/>
              <a:gd name="connsiteX123" fmla="*/ 8092303 w 10584443"/>
              <a:gd name="connsiteY123" fmla="*/ 9644981 h 10574897"/>
              <a:gd name="connsiteX124" fmla="*/ 8114915 w 10584443"/>
              <a:gd name="connsiteY124" fmla="*/ 9637444 h 10574897"/>
              <a:gd name="connsiteX125" fmla="*/ 8123822 w 10584443"/>
              <a:gd name="connsiteY125" fmla="*/ 9634018 h 10574897"/>
              <a:gd name="connsiteX126" fmla="*/ 2097440 w 10584443"/>
              <a:gd name="connsiteY126" fmla="*/ 9562756 h 10574897"/>
              <a:gd name="connsiteX127" fmla="*/ 2095384 w 10584443"/>
              <a:gd name="connsiteY127" fmla="*/ 9564127 h 10574897"/>
              <a:gd name="connsiteX128" fmla="*/ 2099818 w 10584443"/>
              <a:gd name="connsiteY128" fmla="*/ 9564344 h 10574897"/>
              <a:gd name="connsiteX129" fmla="*/ 2148733 w 10584443"/>
              <a:gd name="connsiteY129" fmla="*/ 9597020 h 10574897"/>
              <a:gd name="connsiteX130" fmla="*/ 2206389 w 10584443"/>
              <a:gd name="connsiteY130" fmla="*/ 9618944 h 10574897"/>
              <a:gd name="connsiteX131" fmla="*/ 2116776 w 10584443"/>
              <a:gd name="connsiteY131" fmla="*/ 9565176 h 10574897"/>
              <a:gd name="connsiteX132" fmla="*/ 2099818 w 10584443"/>
              <a:gd name="connsiteY132" fmla="*/ 9564344 h 10574897"/>
              <a:gd name="connsiteX133" fmla="*/ 8303218 w 10584443"/>
              <a:gd name="connsiteY133" fmla="*/ 9538827 h 10574897"/>
              <a:gd name="connsiteX134" fmla="*/ 8325958 w 10584443"/>
              <a:gd name="connsiteY134" fmla="*/ 9542200 h 10574897"/>
              <a:gd name="connsiteX135" fmla="*/ 8282105 w 10584443"/>
              <a:gd name="connsiteY135" fmla="*/ 9582627 h 10574897"/>
              <a:gd name="connsiteX136" fmla="*/ 8291012 w 10584443"/>
              <a:gd name="connsiteY136" fmla="*/ 9540144 h 10574897"/>
              <a:gd name="connsiteX137" fmla="*/ 8303218 w 10584443"/>
              <a:gd name="connsiteY137" fmla="*/ 9538827 h 10574897"/>
              <a:gd name="connsiteX138" fmla="*/ 1791202 w 10584443"/>
              <a:gd name="connsiteY138" fmla="*/ 9416461 h 10574897"/>
              <a:gd name="connsiteX139" fmla="*/ 1792521 w 10584443"/>
              <a:gd name="connsiteY139" fmla="*/ 9417090 h 10574897"/>
              <a:gd name="connsiteX140" fmla="*/ 1792522 w 10584443"/>
              <a:gd name="connsiteY140" fmla="*/ 9418177 h 10574897"/>
              <a:gd name="connsiteX141" fmla="*/ 1562965 w 10584443"/>
              <a:gd name="connsiteY141" fmla="*/ 9411325 h 10574897"/>
              <a:gd name="connsiteX142" fmla="*/ 1795936 w 10584443"/>
              <a:gd name="connsiteY142" fmla="*/ 9491494 h 10574897"/>
              <a:gd name="connsiteX143" fmla="*/ 1850068 w 10584443"/>
              <a:gd name="connsiteY143" fmla="*/ 9551792 h 10574897"/>
              <a:gd name="connsiteX144" fmla="*/ 1789769 w 10584443"/>
              <a:gd name="connsiteY144" fmla="*/ 9538774 h 10574897"/>
              <a:gd name="connsiteX145" fmla="*/ 1850068 w 10584443"/>
              <a:gd name="connsiteY145" fmla="*/ 9551792 h 10574897"/>
              <a:gd name="connsiteX146" fmla="*/ 1980257 w 10584443"/>
              <a:gd name="connsiteY146" fmla="*/ 9625109 h 10574897"/>
              <a:gd name="connsiteX147" fmla="*/ 1719193 w 10584443"/>
              <a:gd name="connsiteY147" fmla="*/ 9537403 h 10574897"/>
              <a:gd name="connsiteX148" fmla="*/ 1700692 w 10584443"/>
              <a:gd name="connsiteY148" fmla="*/ 9481901 h 10574897"/>
              <a:gd name="connsiteX149" fmla="*/ 1616412 w 10584443"/>
              <a:gd name="connsiteY149" fmla="*/ 9459974 h 10574897"/>
              <a:gd name="connsiteX150" fmla="*/ 1562965 w 10584443"/>
              <a:gd name="connsiteY150" fmla="*/ 9411325 h 10574897"/>
              <a:gd name="connsiteX151" fmla="*/ 1806826 w 10584443"/>
              <a:gd name="connsiteY151" fmla="*/ 9405930 h 10574897"/>
              <a:gd name="connsiteX152" fmla="*/ 1841172 w 10584443"/>
              <a:gd name="connsiteY152" fmla="*/ 9427085 h 10574897"/>
              <a:gd name="connsiteX153" fmla="*/ 1832950 w 10584443"/>
              <a:gd name="connsiteY153" fmla="*/ 9448327 h 10574897"/>
              <a:gd name="connsiteX154" fmla="*/ 2013159 w 10584443"/>
              <a:gd name="connsiteY154" fmla="*/ 9524385 h 10574897"/>
              <a:gd name="connsiteX155" fmla="*/ 1778818 w 10584443"/>
              <a:gd name="connsiteY155" fmla="*/ 9440104 h 10574897"/>
              <a:gd name="connsiteX156" fmla="*/ 1819246 w 10584443"/>
              <a:gd name="connsiteY156" fmla="*/ 9429826 h 10574897"/>
              <a:gd name="connsiteX157" fmla="*/ 1792521 w 10584443"/>
              <a:gd name="connsiteY157" fmla="*/ 9417090 h 10574897"/>
              <a:gd name="connsiteX158" fmla="*/ 1792512 w 10584443"/>
              <a:gd name="connsiteY158" fmla="*/ 9407332 h 10574897"/>
              <a:gd name="connsiteX159" fmla="*/ 1806826 w 10584443"/>
              <a:gd name="connsiteY159" fmla="*/ 9405930 h 10574897"/>
              <a:gd name="connsiteX160" fmla="*/ 1536927 w 10584443"/>
              <a:gd name="connsiteY160" fmla="*/ 9315395 h 10574897"/>
              <a:gd name="connsiteX161" fmla="*/ 1608873 w 10584443"/>
              <a:gd name="connsiteY161" fmla="*/ 9361990 h 10574897"/>
              <a:gd name="connsiteX162" fmla="*/ 1613670 w 10584443"/>
              <a:gd name="connsiteY162" fmla="*/ 9397620 h 10574897"/>
              <a:gd name="connsiteX163" fmla="*/ 1549945 w 10584443"/>
              <a:gd name="connsiteY163" fmla="*/ 9370897 h 10574897"/>
              <a:gd name="connsiteX164" fmla="*/ 1512945 w 10584443"/>
              <a:gd name="connsiteY164" fmla="*/ 9322247 h 10574897"/>
              <a:gd name="connsiteX165" fmla="*/ 1536927 w 10584443"/>
              <a:gd name="connsiteY165" fmla="*/ 9315395 h 10574897"/>
              <a:gd name="connsiteX166" fmla="*/ 1489968 w 10584443"/>
              <a:gd name="connsiteY166" fmla="*/ 9251672 h 10574897"/>
              <a:gd name="connsiteX167" fmla="*/ 1553371 w 10584443"/>
              <a:gd name="connsiteY167" fmla="*/ 9288673 h 10574897"/>
              <a:gd name="connsiteX168" fmla="*/ 1493758 w 10584443"/>
              <a:gd name="connsiteY168" fmla="*/ 9271542 h 10574897"/>
              <a:gd name="connsiteX169" fmla="*/ 1489968 w 10584443"/>
              <a:gd name="connsiteY169" fmla="*/ 9251672 h 10574897"/>
              <a:gd name="connsiteX170" fmla="*/ 1391662 w 10584443"/>
              <a:gd name="connsiteY170" fmla="*/ 9208503 h 10574897"/>
              <a:gd name="connsiteX171" fmla="*/ 1440312 w 10584443"/>
              <a:gd name="connsiteY171" fmla="*/ 9221522 h 10574897"/>
              <a:gd name="connsiteX172" fmla="*/ 1469091 w 10584443"/>
              <a:gd name="connsiteY172" fmla="*/ 9277024 h 10574897"/>
              <a:gd name="connsiteX173" fmla="*/ 1391662 w 10584443"/>
              <a:gd name="connsiteY173" fmla="*/ 9208503 h 10574897"/>
              <a:gd name="connsiteX174" fmla="*/ 8785733 w 10584443"/>
              <a:gd name="connsiteY174" fmla="*/ 9168077 h 10574897"/>
              <a:gd name="connsiteX175" fmla="*/ 8773398 w 10584443"/>
              <a:gd name="connsiteY175" fmla="*/ 9181781 h 10574897"/>
              <a:gd name="connsiteX176" fmla="*/ 8797381 w 10584443"/>
              <a:gd name="connsiteY176" fmla="*/ 9181781 h 10574897"/>
              <a:gd name="connsiteX177" fmla="*/ 8785733 w 10584443"/>
              <a:gd name="connsiteY177" fmla="*/ 9170132 h 10574897"/>
              <a:gd name="connsiteX178" fmla="*/ 1455400 w 10584443"/>
              <a:gd name="connsiteY178" fmla="*/ 9083797 h 10574897"/>
              <a:gd name="connsiteX179" fmla="*/ 1433473 w 10584443"/>
              <a:gd name="connsiteY179" fmla="*/ 9152317 h 10574897"/>
              <a:gd name="connsiteX180" fmla="*/ 1478697 w 10584443"/>
              <a:gd name="connsiteY180" fmla="*/ 9181781 h 10574897"/>
              <a:gd name="connsiteX181" fmla="*/ 1533514 w 10584443"/>
              <a:gd name="connsiteY181" fmla="*/ 9162595 h 10574897"/>
              <a:gd name="connsiteX182" fmla="*/ 1455400 w 10584443"/>
              <a:gd name="connsiteY182" fmla="*/ 9083797 h 10574897"/>
              <a:gd name="connsiteX183" fmla="*/ 8963887 w 10584443"/>
              <a:gd name="connsiteY183" fmla="*/ 9059129 h 10574897"/>
              <a:gd name="connsiteX184" fmla="*/ 8945386 w 10584443"/>
              <a:gd name="connsiteY184" fmla="*/ 9068036 h 10574897"/>
              <a:gd name="connsiteX185" fmla="*/ 8947442 w 10584443"/>
              <a:gd name="connsiteY185" fmla="*/ 9068722 h 10574897"/>
              <a:gd name="connsiteX186" fmla="*/ 8963887 w 10584443"/>
              <a:gd name="connsiteY186" fmla="*/ 9059129 h 10574897"/>
              <a:gd name="connsiteX187" fmla="*/ 9729264 w 10584443"/>
              <a:gd name="connsiteY187" fmla="*/ 8236193 h 10574897"/>
              <a:gd name="connsiteX188" fmla="*/ 9718985 w 10584443"/>
              <a:gd name="connsiteY188" fmla="*/ 8258805 h 10574897"/>
              <a:gd name="connsiteX189" fmla="*/ 9706652 w 10584443"/>
              <a:gd name="connsiteY189" fmla="*/ 8246471 h 10574897"/>
              <a:gd name="connsiteX190" fmla="*/ 9729264 w 10584443"/>
              <a:gd name="connsiteY190" fmla="*/ 8236193 h 10574897"/>
              <a:gd name="connsiteX191" fmla="*/ 836659 w 10584443"/>
              <a:gd name="connsiteY191" fmla="*/ 8159451 h 10574897"/>
              <a:gd name="connsiteX192" fmla="*/ 871603 w 10584443"/>
              <a:gd name="connsiteY192" fmla="*/ 8220435 h 10574897"/>
              <a:gd name="connsiteX193" fmla="*/ 839398 w 10584443"/>
              <a:gd name="connsiteY193" fmla="*/ 8159451 h 10574897"/>
              <a:gd name="connsiteX194" fmla="*/ 702357 w 10584443"/>
              <a:gd name="connsiteY194" fmla="*/ 7916203 h 10574897"/>
              <a:gd name="connsiteX195" fmla="*/ 785268 w 10584443"/>
              <a:gd name="connsiteY195" fmla="*/ 8041596 h 10574897"/>
              <a:gd name="connsiteX196" fmla="*/ 702357 w 10584443"/>
              <a:gd name="connsiteY196" fmla="*/ 7916203 h 10574897"/>
              <a:gd name="connsiteX197" fmla="*/ 9905363 w 10584443"/>
              <a:gd name="connsiteY197" fmla="*/ 7746955 h 10574897"/>
              <a:gd name="connsiteX198" fmla="*/ 9849175 w 10584443"/>
              <a:gd name="connsiteY198" fmla="*/ 7850422 h 10574897"/>
              <a:gd name="connsiteX199" fmla="*/ 9905363 w 10584443"/>
              <a:gd name="connsiteY199" fmla="*/ 7746955 h 10574897"/>
              <a:gd name="connsiteX200" fmla="*/ 623558 w 10584443"/>
              <a:gd name="connsiteY200" fmla="*/ 7735308 h 10574897"/>
              <a:gd name="connsiteX201" fmla="*/ 657818 w 10584443"/>
              <a:gd name="connsiteY201" fmla="*/ 7803828 h 10574897"/>
              <a:gd name="connsiteX202" fmla="*/ 623558 w 10584443"/>
              <a:gd name="connsiteY202" fmla="*/ 7735308 h 10574897"/>
              <a:gd name="connsiteX203" fmla="*/ 536055 w 10584443"/>
              <a:gd name="connsiteY203" fmla="*/ 7732878 h 10574897"/>
              <a:gd name="connsiteX204" fmla="*/ 531055 w 10584443"/>
              <a:gd name="connsiteY204" fmla="*/ 7747641 h 10574897"/>
              <a:gd name="connsiteX205" fmla="*/ 548185 w 10584443"/>
              <a:gd name="connsiteY205" fmla="*/ 7783272 h 10574897"/>
              <a:gd name="connsiteX206" fmla="*/ 573539 w 10584443"/>
              <a:gd name="connsiteY206" fmla="*/ 7795606 h 10574897"/>
              <a:gd name="connsiteX207" fmla="*/ 536055 w 10584443"/>
              <a:gd name="connsiteY207" fmla="*/ 7732878 h 10574897"/>
              <a:gd name="connsiteX208" fmla="*/ 10119146 w 10584443"/>
              <a:gd name="connsiteY208" fmla="*/ 7644174 h 10574897"/>
              <a:gd name="connsiteX209" fmla="*/ 10171907 w 10584443"/>
              <a:gd name="connsiteY209" fmla="*/ 7691453 h 10574897"/>
              <a:gd name="connsiteX210" fmla="*/ 10156148 w 10584443"/>
              <a:gd name="connsiteY210" fmla="*/ 7705843 h 10574897"/>
              <a:gd name="connsiteX211" fmla="*/ 10122572 w 10584443"/>
              <a:gd name="connsiteY211" fmla="*/ 7705843 h 10574897"/>
              <a:gd name="connsiteX212" fmla="*/ 10109553 w 10584443"/>
              <a:gd name="connsiteY212" fmla="*/ 7659249 h 10574897"/>
              <a:gd name="connsiteX213" fmla="*/ 10119146 w 10584443"/>
              <a:gd name="connsiteY213" fmla="*/ 7644174 h 10574897"/>
              <a:gd name="connsiteX214" fmla="*/ 9904677 w 10584443"/>
              <a:gd name="connsiteY214" fmla="*/ 7643490 h 10574897"/>
              <a:gd name="connsiteX215" fmla="*/ 9903836 w 10584443"/>
              <a:gd name="connsiteY215" fmla="*/ 7645281 h 10574897"/>
              <a:gd name="connsiteX216" fmla="*/ 9903306 w 10584443"/>
              <a:gd name="connsiteY216" fmla="*/ 7645546 h 10574897"/>
              <a:gd name="connsiteX217" fmla="*/ 9888917 w 10584443"/>
              <a:gd name="connsiteY217" fmla="*/ 7645546 h 10574897"/>
              <a:gd name="connsiteX218" fmla="*/ 9860824 w 10584443"/>
              <a:gd name="connsiteY218" fmla="*/ 7707214 h 10574897"/>
              <a:gd name="connsiteX219" fmla="*/ 9888146 w 10584443"/>
              <a:gd name="connsiteY219" fmla="*/ 7678693 h 10574897"/>
              <a:gd name="connsiteX220" fmla="*/ 9903836 w 10584443"/>
              <a:gd name="connsiteY220" fmla="*/ 7645281 h 10574897"/>
              <a:gd name="connsiteX221" fmla="*/ 9906048 w 10584443"/>
              <a:gd name="connsiteY221" fmla="*/ 7644175 h 10574897"/>
              <a:gd name="connsiteX222" fmla="*/ 10254818 w 10584443"/>
              <a:gd name="connsiteY222" fmla="*/ 7641433 h 10574897"/>
              <a:gd name="connsiteX223" fmla="*/ 10278115 w 10584443"/>
              <a:gd name="connsiteY223" fmla="*/ 7663360 h 10574897"/>
              <a:gd name="connsiteX224" fmla="*/ 10266466 w 10584443"/>
              <a:gd name="connsiteY224" fmla="*/ 7665415 h 10574897"/>
              <a:gd name="connsiteX225" fmla="*/ 10254818 w 10584443"/>
              <a:gd name="connsiteY225" fmla="*/ 7641433 h 10574897"/>
              <a:gd name="connsiteX226" fmla="*/ 1278618 w 10584443"/>
              <a:gd name="connsiteY226" fmla="*/ 7531116 h 10574897"/>
              <a:gd name="connsiteX227" fmla="*/ 1298488 w 10584443"/>
              <a:gd name="connsiteY227" fmla="*/ 7546190 h 10574897"/>
              <a:gd name="connsiteX228" fmla="*/ 1281357 w 10584443"/>
              <a:gd name="connsiteY228" fmla="*/ 7531116 h 10574897"/>
              <a:gd name="connsiteX229" fmla="*/ 470218 w 10584443"/>
              <a:gd name="connsiteY229" fmla="*/ 7512077 h 10574897"/>
              <a:gd name="connsiteX230" fmla="*/ 459793 w 10584443"/>
              <a:gd name="connsiteY230" fmla="*/ 7582507 h 10574897"/>
              <a:gd name="connsiteX231" fmla="*/ 509815 w 10584443"/>
              <a:gd name="connsiteY231" fmla="*/ 7566061 h 10574897"/>
              <a:gd name="connsiteX232" fmla="*/ 491998 w 10584443"/>
              <a:gd name="connsiteY232" fmla="*/ 7634582 h 10574897"/>
              <a:gd name="connsiteX233" fmla="*/ 523518 w 10584443"/>
              <a:gd name="connsiteY233" fmla="*/ 7697621 h 10574897"/>
              <a:gd name="connsiteX234" fmla="*/ 616706 w 10584443"/>
              <a:gd name="connsiteY234" fmla="*/ 7790809 h 10574897"/>
              <a:gd name="connsiteX235" fmla="*/ 581760 w 10584443"/>
              <a:gd name="connsiteY235" fmla="*/ 7709270 h 10574897"/>
              <a:gd name="connsiteX236" fmla="*/ 614650 w 10584443"/>
              <a:gd name="connsiteY236" fmla="*/ 7718178 h 10574897"/>
              <a:gd name="connsiteX237" fmla="*/ 518721 w 10584443"/>
              <a:gd name="connsiteY237" fmla="*/ 7532486 h 10574897"/>
              <a:gd name="connsiteX238" fmla="*/ 489086 w 10584443"/>
              <a:gd name="connsiteY238" fmla="*/ 7513804 h 10574897"/>
              <a:gd name="connsiteX239" fmla="*/ 470218 w 10584443"/>
              <a:gd name="connsiteY239" fmla="*/ 7512077 h 10574897"/>
              <a:gd name="connsiteX240" fmla="*/ 10189038 w 10584443"/>
              <a:gd name="connsiteY240" fmla="*/ 7313220 h 10574897"/>
              <a:gd name="connsiteX241" fmla="*/ 10178760 w 10584443"/>
              <a:gd name="connsiteY241" fmla="*/ 7335832 h 10574897"/>
              <a:gd name="connsiteX242" fmla="*/ 10173963 w 10584443"/>
              <a:gd name="connsiteY242" fmla="*/ 7335832 h 10574897"/>
              <a:gd name="connsiteX243" fmla="*/ 10173963 w 10584443"/>
              <a:gd name="connsiteY243" fmla="*/ 7340628 h 10574897"/>
              <a:gd name="connsiteX244" fmla="*/ 10149296 w 10584443"/>
              <a:gd name="connsiteY244" fmla="*/ 7351592 h 10574897"/>
              <a:gd name="connsiteX245" fmla="*/ 10162315 w 10584443"/>
              <a:gd name="connsiteY245" fmla="*/ 7364611 h 10574897"/>
              <a:gd name="connsiteX246" fmla="*/ 10173963 w 10584443"/>
              <a:gd name="connsiteY246" fmla="*/ 7340628 h 10574897"/>
              <a:gd name="connsiteX247" fmla="*/ 10178760 w 10584443"/>
              <a:gd name="connsiteY247" fmla="*/ 7340628 h 10574897"/>
              <a:gd name="connsiteX248" fmla="*/ 10178760 w 10584443"/>
              <a:gd name="connsiteY248" fmla="*/ 7335832 h 10574897"/>
              <a:gd name="connsiteX249" fmla="*/ 10201372 w 10584443"/>
              <a:gd name="connsiteY249" fmla="*/ 7325554 h 10574897"/>
              <a:gd name="connsiteX250" fmla="*/ 10202742 w 10584443"/>
              <a:gd name="connsiteY250" fmla="*/ 7331720 h 10574897"/>
              <a:gd name="connsiteX251" fmla="*/ 10189038 w 10584443"/>
              <a:gd name="connsiteY251" fmla="*/ 7313220 h 10574897"/>
              <a:gd name="connsiteX252" fmla="*/ 10099961 w 10584443"/>
              <a:gd name="connsiteY252" fmla="*/ 7229625 h 10574897"/>
              <a:gd name="connsiteX253" fmla="*/ 10099961 w 10584443"/>
              <a:gd name="connsiteY253" fmla="*/ 7233736 h 10574897"/>
              <a:gd name="connsiteX254" fmla="*/ 10104073 w 10584443"/>
              <a:gd name="connsiteY254" fmla="*/ 7233736 h 10574897"/>
              <a:gd name="connsiteX255" fmla="*/ 10104073 w 10584443"/>
              <a:gd name="connsiteY255" fmla="*/ 7234421 h 10574897"/>
              <a:gd name="connsiteX256" fmla="*/ 10104354 w 10584443"/>
              <a:gd name="connsiteY256" fmla="*/ 7234485 h 10574897"/>
              <a:gd name="connsiteX257" fmla="*/ 10108184 w 10584443"/>
              <a:gd name="connsiteY257" fmla="*/ 7244699 h 10574897"/>
              <a:gd name="connsiteX258" fmla="*/ 10115721 w 10584443"/>
              <a:gd name="connsiteY258" fmla="*/ 7257033 h 10574897"/>
              <a:gd name="connsiteX259" fmla="*/ 10117091 w 10584443"/>
              <a:gd name="connsiteY259" fmla="*/ 7257718 h 10574897"/>
              <a:gd name="connsiteX260" fmla="*/ 10128054 w 10584443"/>
              <a:gd name="connsiteY260" fmla="*/ 7245384 h 10574897"/>
              <a:gd name="connsiteX261" fmla="*/ 10118120 w 10584443"/>
              <a:gd name="connsiteY261" fmla="*/ 7237590 h 10574897"/>
              <a:gd name="connsiteX262" fmla="*/ 10104354 w 10584443"/>
              <a:gd name="connsiteY262" fmla="*/ 7234485 h 10574897"/>
              <a:gd name="connsiteX263" fmla="*/ 10104073 w 10584443"/>
              <a:gd name="connsiteY263" fmla="*/ 7233736 h 10574897"/>
              <a:gd name="connsiteX264" fmla="*/ 10104073 w 10584443"/>
              <a:gd name="connsiteY264" fmla="*/ 7229625 h 10574897"/>
              <a:gd name="connsiteX265" fmla="*/ 846403 w 10584443"/>
              <a:gd name="connsiteY265" fmla="*/ 7197831 h 10574897"/>
              <a:gd name="connsiteX266" fmla="*/ 835031 w 10584443"/>
              <a:gd name="connsiteY266" fmla="*/ 7205569 h 10574897"/>
              <a:gd name="connsiteX267" fmla="*/ 833918 w 10584443"/>
              <a:gd name="connsiteY267" fmla="*/ 7204272 h 10574897"/>
              <a:gd name="connsiteX268" fmla="*/ 833918 w 10584443"/>
              <a:gd name="connsiteY268" fmla="*/ 7206327 h 10574897"/>
              <a:gd name="connsiteX269" fmla="*/ 835031 w 10584443"/>
              <a:gd name="connsiteY269" fmla="*/ 7205569 h 10574897"/>
              <a:gd name="connsiteX270" fmla="*/ 848692 w 10584443"/>
              <a:gd name="connsiteY270" fmla="*/ 7221477 h 10574897"/>
              <a:gd name="connsiteX271" fmla="*/ 879141 w 10584443"/>
              <a:gd name="connsiteY271" fmla="*/ 7232366 h 10574897"/>
              <a:gd name="connsiteX272" fmla="*/ 861326 w 10584443"/>
              <a:gd name="connsiteY272" fmla="*/ 7200161 h 10574897"/>
              <a:gd name="connsiteX273" fmla="*/ 846403 w 10584443"/>
              <a:gd name="connsiteY273" fmla="*/ 7197831 h 10574897"/>
              <a:gd name="connsiteX274" fmla="*/ 661927 w 10584443"/>
              <a:gd name="connsiteY274" fmla="*/ 6982949 h 10574897"/>
              <a:gd name="connsiteX275" fmla="*/ 672891 w 10584443"/>
              <a:gd name="connsiteY275" fmla="*/ 7006931 h 10574897"/>
              <a:gd name="connsiteX276" fmla="*/ 649594 w 10584443"/>
              <a:gd name="connsiteY276" fmla="*/ 6995282 h 10574897"/>
              <a:gd name="connsiteX277" fmla="*/ 661927 w 10584443"/>
              <a:gd name="connsiteY277" fmla="*/ 6982949 h 10574897"/>
              <a:gd name="connsiteX278" fmla="*/ 10344579 w 10584443"/>
              <a:gd name="connsiteY278" fmla="*/ 6865093 h 10574897"/>
              <a:gd name="connsiteX279" fmla="*/ 10356228 w 10584443"/>
              <a:gd name="connsiteY279" fmla="*/ 6876056 h 10574897"/>
              <a:gd name="connsiteX280" fmla="*/ 10350061 w 10584443"/>
              <a:gd name="connsiteY280" fmla="*/ 6887704 h 10574897"/>
              <a:gd name="connsiteX281" fmla="*/ 10332245 w 10584443"/>
              <a:gd name="connsiteY281" fmla="*/ 6875371 h 10574897"/>
              <a:gd name="connsiteX282" fmla="*/ 10344579 w 10584443"/>
              <a:gd name="connsiteY282" fmla="*/ 6865093 h 10574897"/>
              <a:gd name="connsiteX283" fmla="*/ 10304153 w 10584443"/>
              <a:gd name="connsiteY283" fmla="*/ 6832203 h 10574897"/>
              <a:gd name="connsiteX284" fmla="*/ 10280170 w 10584443"/>
              <a:gd name="connsiteY284" fmla="*/ 6896613 h 10574897"/>
              <a:gd name="connsiteX285" fmla="*/ 10304153 w 10584443"/>
              <a:gd name="connsiteY285" fmla="*/ 6832203 h 10574897"/>
              <a:gd name="connsiteX286" fmla="*/ 10550485 w 10584443"/>
              <a:gd name="connsiteY286" fmla="*/ 6824141 h 10574897"/>
              <a:gd name="connsiteX287" fmla="*/ 10584403 w 10584443"/>
              <a:gd name="connsiteY287" fmla="*/ 6865093 h 10574897"/>
              <a:gd name="connsiteX288" fmla="*/ 10577550 w 10584443"/>
              <a:gd name="connsiteY288" fmla="*/ 6918539 h 10574897"/>
              <a:gd name="connsiteX289" fmla="*/ 10547401 w 10584443"/>
              <a:gd name="connsiteY289" fmla="*/ 6987060 h 10574897"/>
              <a:gd name="connsiteX290" fmla="*/ 10522734 w 10584443"/>
              <a:gd name="connsiteY290" fmla="*/ 6999394 h 10574897"/>
              <a:gd name="connsiteX291" fmla="*/ 10414471 w 10584443"/>
              <a:gd name="connsiteY291" fmla="*/ 6930873 h 10574897"/>
              <a:gd name="connsiteX292" fmla="*/ 10414471 w 10584443"/>
              <a:gd name="connsiteY292" fmla="*/ 6901409 h 10574897"/>
              <a:gd name="connsiteX293" fmla="*/ 10535752 w 10584443"/>
              <a:gd name="connsiteY293" fmla="*/ 6826036 h 10574897"/>
              <a:gd name="connsiteX294" fmla="*/ 10550485 w 10584443"/>
              <a:gd name="connsiteY294" fmla="*/ 6824141 h 10574897"/>
              <a:gd name="connsiteX295" fmla="*/ 10396655 w 10584443"/>
              <a:gd name="connsiteY295" fmla="*/ 6788350 h 10574897"/>
              <a:gd name="connsiteX296" fmla="*/ 10386377 w 10584443"/>
              <a:gd name="connsiteY296" fmla="*/ 6813018 h 10574897"/>
              <a:gd name="connsiteX297" fmla="*/ 10373358 w 10584443"/>
              <a:gd name="connsiteY297" fmla="*/ 6799998 h 10574897"/>
              <a:gd name="connsiteX298" fmla="*/ 10396655 w 10584443"/>
              <a:gd name="connsiteY298" fmla="*/ 6788350 h 10574897"/>
              <a:gd name="connsiteX299" fmla="*/ 10396655 w 10584443"/>
              <a:gd name="connsiteY299" fmla="*/ 6784239 h 10574897"/>
              <a:gd name="connsiteX300" fmla="*/ 10401452 w 10584443"/>
              <a:gd name="connsiteY300" fmla="*/ 6784239 h 10574897"/>
              <a:gd name="connsiteX301" fmla="*/ 10401452 w 10584443"/>
              <a:gd name="connsiteY301" fmla="*/ 6788350 h 10574897"/>
              <a:gd name="connsiteX302" fmla="*/ 10396655 w 10584443"/>
              <a:gd name="connsiteY302" fmla="*/ 6788350 h 10574897"/>
              <a:gd name="connsiteX303" fmla="*/ 10396655 w 10584443"/>
              <a:gd name="connsiteY303" fmla="*/ 6784239 h 10574897"/>
              <a:gd name="connsiteX304" fmla="*/ 10415156 w 10584443"/>
              <a:gd name="connsiteY304" fmla="*/ 6758886 h 10574897"/>
              <a:gd name="connsiteX305" fmla="*/ 10427489 w 10584443"/>
              <a:gd name="connsiteY305" fmla="*/ 6772590 h 10574897"/>
              <a:gd name="connsiteX306" fmla="*/ 10404192 w 10584443"/>
              <a:gd name="connsiteY306" fmla="*/ 6782868 h 10574897"/>
              <a:gd name="connsiteX307" fmla="*/ 10415156 w 10584443"/>
              <a:gd name="connsiteY307" fmla="*/ 6758886 h 10574897"/>
              <a:gd name="connsiteX308" fmla="*/ 889162 w 10584443"/>
              <a:gd name="connsiteY308" fmla="*/ 6618591 h 10574897"/>
              <a:gd name="connsiteX309" fmla="*/ 859955 w 10584443"/>
              <a:gd name="connsiteY309" fmla="*/ 6646513 h 10574897"/>
              <a:gd name="connsiteX310" fmla="*/ 818842 w 10584443"/>
              <a:gd name="connsiteY310" fmla="*/ 6674607 h 10574897"/>
              <a:gd name="connsiteX311" fmla="*/ 867492 w 10584443"/>
              <a:gd name="connsiteY311" fmla="*/ 6801370 h 10574897"/>
              <a:gd name="connsiteX312" fmla="*/ 868178 w 10584443"/>
              <a:gd name="connsiteY312" fmla="*/ 6806167 h 10574897"/>
              <a:gd name="connsiteX313" fmla="*/ 890789 w 10584443"/>
              <a:gd name="connsiteY313" fmla="*/ 6783555 h 10574897"/>
              <a:gd name="connsiteX314" fmla="*/ 903422 w 10584443"/>
              <a:gd name="connsiteY314" fmla="*/ 6774208 h 10574897"/>
              <a:gd name="connsiteX315" fmla="*/ 912716 w 10584443"/>
              <a:gd name="connsiteY315" fmla="*/ 6636920 h 10574897"/>
              <a:gd name="connsiteX316" fmla="*/ 889162 w 10584443"/>
              <a:gd name="connsiteY316" fmla="*/ 6618591 h 10574897"/>
              <a:gd name="connsiteX317" fmla="*/ 898326 w 10584443"/>
              <a:gd name="connsiteY317" fmla="*/ 6528657 h 10574897"/>
              <a:gd name="connsiteX318" fmla="*/ 909290 w 10584443"/>
              <a:gd name="connsiteY318" fmla="*/ 6551954 h 10574897"/>
              <a:gd name="connsiteX319" fmla="*/ 920939 w 10584443"/>
              <a:gd name="connsiteY319" fmla="*/ 6538935 h 10574897"/>
              <a:gd name="connsiteX320" fmla="*/ 898326 w 10584443"/>
              <a:gd name="connsiteY320" fmla="*/ 6528657 h 10574897"/>
              <a:gd name="connsiteX321" fmla="*/ 10312750 w 10584443"/>
              <a:gd name="connsiteY321" fmla="*/ 6464173 h 10574897"/>
              <a:gd name="connsiteX322" fmla="*/ 10293190 w 10584443"/>
              <a:gd name="connsiteY322" fmla="*/ 6527287 h 10574897"/>
              <a:gd name="connsiteX323" fmla="*/ 10319228 w 10584443"/>
              <a:gd name="connsiteY323" fmla="*/ 6495082 h 10574897"/>
              <a:gd name="connsiteX324" fmla="*/ 10321968 w 10584443"/>
              <a:gd name="connsiteY324" fmla="*/ 6464933 h 10574897"/>
              <a:gd name="connsiteX325" fmla="*/ 10312750 w 10584443"/>
              <a:gd name="connsiteY325" fmla="*/ 6464173 h 10574897"/>
              <a:gd name="connsiteX326" fmla="*/ 912716 w 10584443"/>
              <a:gd name="connsiteY326" fmla="*/ 6462192 h 10574897"/>
              <a:gd name="connsiteX327" fmla="*/ 901752 w 10584443"/>
              <a:gd name="connsiteY327" fmla="*/ 6485489 h 10574897"/>
              <a:gd name="connsiteX328" fmla="*/ 925050 w 10584443"/>
              <a:gd name="connsiteY328" fmla="*/ 6474526 h 10574897"/>
              <a:gd name="connsiteX329" fmla="*/ 912716 w 10584443"/>
              <a:gd name="connsiteY329" fmla="*/ 6462192 h 10574897"/>
              <a:gd name="connsiteX330" fmla="*/ 829035 w 10584443"/>
              <a:gd name="connsiteY330" fmla="*/ 6457995 h 10574897"/>
              <a:gd name="connsiteX331" fmla="*/ 775674 w 10584443"/>
              <a:gd name="connsiteY331" fmla="*/ 6482748 h 10574897"/>
              <a:gd name="connsiteX332" fmla="*/ 745526 w 10584443"/>
              <a:gd name="connsiteY332" fmla="*/ 6509471 h 10574897"/>
              <a:gd name="connsiteX333" fmla="*/ 772248 w 10584443"/>
              <a:gd name="connsiteY333" fmla="*/ 6571140 h 10574897"/>
              <a:gd name="connsiteX334" fmla="*/ 895586 w 10584443"/>
              <a:gd name="connsiteY334" fmla="*/ 6526601 h 10574897"/>
              <a:gd name="connsiteX335" fmla="*/ 895586 w 10584443"/>
              <a:gd name="connsiteY335" fmla="*/ 6492341 h 10574897"/>
              <a:gd name="connsiteX336" fmla="*/ 881882 w 10584443"/>
              <a:gd name="connsiteY336" fmla="*/ 6488230 h 10574897"/>
              <a:gd name="connsiteX337" fmla="*/ 829035 w 10584443"/>
              <a:gd name="connsiteY337" fmla="*/ 6457995 h 10574897"/>
              <a:gd name="connsiteX338" fmla="*/ 707840 w 10584443"/>
              <a:gd name="connsiteY338" fmla="*/ 6377225 h 10574897"/>
              <a:gd name="connsiteX339" fmla="*/ 712636 w 10584443"/>
              <a:gd name="connsiteY339" fmla="*/ 6377225 h 10574897"/>
              <a:gd name="connsiteX340" fmla="*/ 707840 w 10584443"/>
              <a:gd name="connsiteY340" fmla="*/ 6382021 h 10574897"/>
              <a:gd name="connsiteX341" fmla="*/ 947661 w 10584443"/>
              <a:gd name="connsiteY341" fmla="*/ 6354615 h 10574897"/>
              <a:gd name="connsiteX342" fmla="*/ 912716 w 10584443"/>
              <a:gd name="connsiteY342" fmla="*/ 6385449 h 10574897"/>
              <a:gd name="connsiteX343" fmla="*/ 903808 w 10584443"/>
              <a:gd name="connsiteY343" fmla="*/ 6399153 h 10574897"/>
              <a:gd name="connsiteX344" fmla="*/ 932588 w 10584443"/>
              <a:gd name="connsiteY344" fmla="*/ 6412172 h 10574897"/>
              <a:gd name="connsiteX345" fmla="*/ 959310 w 10584443"/>
              <a:gd name="connsiteY345" fmla="*/ 6403949 h 10574897"/>
              <a:gd name="connsiteX346" fmla="*/ 947661 w 10584443"/>
              <a:gd name="connsiteY346" fmla="*/ 6354615 h 10574897"/>
              <a:gd name="connsiteX347" fmla="*/ 697558 w 10584443"/>
              <a:gd name="connsiteY347" fmla="*/ 6351872 h 10574897"/>
              <a:gd name="connsiteX348" fmla="*/ 707837 w 10584443"/>
              <a:gd name="connsiteY348" fmla="*/ 6374484 h 10574897"/>
              <a:gd name="connsiteX349" fmla="*/ 685225 w 10584443"/>
              <a:gd name="connsiteY349" fmla="*/ 6364206 h 10574897"/>
              <a:gd name="connsiteX350" fmla="*/ 697558 w 10584443"/>
              <a:gd name="connsiteY350" fmla="*/ 6351872 h 10574897"/>
              <a:gd name="connsiteX351" fmla="*/ 10415156 w 10584443"/>
              <a:gd name="connsiteY351" fmla="*/ 6277185 h 10574897"/>
              <a:gd name="connsiteX352" fmla="*/ 10428175 w 10584443"/>
              <a:gd name="connsiteY352" fmla="*/ 6289518 h 10574897"/>
              <a:gd name="connsiteX353" fmla="*/ 10405563 w 10584443"/>
              <a:gd name="connsiteY353" fmla="*/ 6300481 h 10574897"/>
              <a:gd name="connsiteX354" fmla="*/ 10415156 w 10584443"/>
              <a:gd name="connsiteY354" fmla="*/ 6277185 h 10574897"/>
              <a:gd name="connsiteX355" fmla="*/ 10372535 w 10584443"/>
              <a:gd name="connsiteY355" fmla="*/ 6276051 h 10574897"/>
              <a:gd name="connsiteX356" fmla="*/ 10367192 w 10584443"/>
              <a:gd name="connsiteY356" fmla="*/ 6279927 h 10574897"/>
              <a:gd name="connsiteX357" fmla="*/ 10382267 w 10584443"/>
              <a:gd name="connsiteY357" fmla="*/ 6297057 h 10574897"/>
              <a:gd name="connsiteX358" fmla="*/ 10372535 w 10584443"/>
              <a:gd name="connsiteY358" fmla="*/ 6276051 h 10574897"/>
              <a:gd name="connsiteX359" fmla="*/ 768821 w 10584443"/>
              <a:gd name="connsiteY359" fmla="*/ 6197701 h 10574897"/>
              <a:gd name="connsiteX360" fmla="*/ 781154 w 10584443"/>
              <a:gd name="connsiteY360" fmla="*/ 6211405 h 10574897"/>
              <a:gd name="connsiteX361" fmla="*/ 767450 w 10584443"/>
              <a:gd name="connsiteY361" fmla="*/ 6223739 h 10574897"/>
              <a:gd name="connsiteX362" fmla="*/ 757172 w 10584443"/>
              <a:gd name="connsiteY362" fmla="*/ 6210720 h 10574897"/>
              <a:gd name="connsiteX363" fmla="*/ 768821 w 10584443"/>
              <a:gd name="connsiteY363" fmla="*/ 6197701 h 10574897"/>
              <a:gd name="connsiteX364" fmla="*/ 224748 w 10584443"/>
              <a:gd name="connsiteY364" fmla="*/ 6062031 h 10574897"/>
              <a:gd name="connsiteX365" fmla="*/ 259009 w 10584443"/>
              <a:gd name="connsiteY365" fmla="*/ 6138089 h 10574897"/>
              <a:gd name="connsiteX366" fmla="*/ 224748 w 10584443"/>
              <a:gd name="connsiteY366" fmla="*/ 6062031 h 10574897"/>
              <a:gd name="connsiteX367" fmla="*/ 10417212 w 10584443"/>
              <a:gd name="connsiteY367" fmla="*/ 5879764 h 10574897"/>
              <a:gd name="connsiteX368" fmla="*/ 10449417 w 10584443"/>
              <a:gd name="connsiteY368" fmla="*/ 5906487 h 10574897"/>
              <a:gd name="connsiteX369" fmla="*/ 10449417 w 10584443"/>
              <a:gd name="connsiteY369" fmla="*/ 5906488 h 10574897"/>
              <a:gd name="connsiteX370" fmla="*/ 10411045 w 10584443"/>
              <a:gd name="connsiteY370" fmla="*/ 6027769 h 10574897"/>
              <a:gd name="connsiteX371" fmla="*/ 10417212 w 10584443"/>
              <a:gd name="connsiteY371" fmla="*/ 5879764 h 10574897"/>
              <a:gd name="connsiteX372" fmla="*/ 10339783 w 10584443"/>
              <a:gd name="connsiteY372" fmla="*/ 5816041 h 10574897"/>
              <a:gd name="connsiteX373" fmla="*/ 10331561 w 10584443"/>
              <a:gd name="connsiteY373" fmla="*/ 5940749 h 10574897"/>
              <a:gd name="connsiteX374" fmla="*/ 10356229 w 10584443"/>
              <a:gd name="connsiteY374" fmla="*/ 5916767 h 10574897"/>
              <a:gd name="connsiteX375" fmla="*/ 10339783 w 10584443"/>
              <a:gd name="connsiteY375" fmla="*/ 5816041 h 10574897"/>
              <a:gd name="connsiteX376" fmla="*/ 10435713 w 10584443"/>
              <a:gd name="connsiteY376" fmla="*/ 5784520 h 10574897"/>
              <a:gd name="connsiteX377" fmla="*/ 10435713 w 10584443"/>
              <a:gd name="connsiteY377" fmla="*/ 5864004 h 10574897"/>
              <a:gd name="connsiteX378" fmla="*/ 10403508 w 10584443"/>
              <a:gd name="connsiteY378" fmla="*/ 5837966 h 10574897"/>
              <a:gd name="connsiteX379" fmla="*/ 10430231 w 10584443"/>
              <a:gd name="connsiteY379" fmla="*/ 5842763 h 10574897"/>
              <a:gd name="connsiteX380" fmla="*/ 10435713 w 10584443"/>
              <a:gd name="connsiteY380" fmla="*/ 5784520 h 10574897"/>
              <a:gd name="connsiteX381" fmla="*/ 581759 w 10584443"/>
              <a:gd name="connsiteY381" fmla="*/ 5751631 h 10574897"/>
              <a:gd name="connsiteX382" fmla="*/ 592723 w 10584443"/>
              <a:gd name="connsiteY382" fmla="*/ 5765334 h 10574897"/>
              <a:gd name="connsiteX383" fmla="*/ 580388 w 10584443"/>
              <a:gd name="connsiteY383" fmla="*/ 5776983 h 10574897"/>
              <a:gd name="connsiteX384" fmla="*/ 570110 w 10584443"/>
              <a:gd name="connsiteY384" fmla="*/ 5763279 h 10574897"/>
              <a:gd name="connsiteX385" fmla="*/ 581759 w 10584443"/>
              <a:gd name="connsiteY385" fmla="*/ 5751631 h 10574897"/>
              <a:gd name="connsiteX386" fmla="*/ 10420638 w 10584443"/>
              <a:gd name="connsiteY386" fmla="*/ 5557718 h 10574897"/>
              <a:gd name="connsiteX387" fmla="*/ 10435713 w 10584443"/>
              <a:gd name="connsiteY387" fmla="*/ 5687222 h 10574897"/>
              <a:gd name="connsiteX388" fmla="*/ 10420638 w 10584443"/>
              <a:gd name="connsiteY388" fmla="*/ 5557718 h 10574897"/>
              <a:gd name="connsiteX389" fmla="*/ 10387063 w 10584443"/>
              <a:gd name="connsiteY389" fmla="*/ 5492623 h 10574897"/>
              <a:gd name="connsiteX390" fmla="*/ 10379525 w 10584443"/>
              <a:gd name="connsiteY390" fmla="*/ 5530995 h 10574897"/>
              <a:gd name="connsiteX391" fmla="*/ 10388433 w 10584443"/>
              <a:gd name="connsiteY391" fmla="*/ 5535106 h 10574897"/>
              <a:gd name="connsiteX392" fmla="*/ 10388433 w 10584443"/>
              <a:gd name="connsiteY392" fmla="*/ 5546754 h 10574897"/>
              <a:gd name="connsiteX393" fmla="*/ 10379526 w 10584443"/>
              <a:gd name="connsiteY393" fmla="*/ 5546754 h 10574897"/>
              <a:gd name="connsiteX394" fmla="*/ 10389804 w 10584443"/>
              <a:gd name="connsiteY394" fmla="*/ 5650221 h 10574897"/>
              <a:gd name="connsiteX395" fmla="*/ 10387063 w 10584443"/>
              <a:gd name="connsiteY395" fmla="*/ 5492623 h 10574897"/>
              <a:gd name="connsiteX396" fmla="*/ 10400264 w 10584443"/>
              <a:gd name="connsiteY396" fmla="*/ 5426468 h 10574897"/>
              <a:gd name="connsiteX397" fmla="*/ 10387063 w 10584443"/>
              <a:gd name="connsiteY397" fmla="*/ 5427528 h 10574897"/>
              <a:gd name="connsiteX398" fmla="*/ 10380896 w 10584443"/>
              <a:gd name="connsiteY398" fmla="*/ 5474808 h 10574897"/>
              <a:gd name="connsiteX399" fmla="*/ 10404193 w 10584443"/>
              <a:gd name="connsiteY399" fmla="*/ 5456307 h 10574897"/>
              <a:gd name="connsiteX400" fmla="*/ 10404193 w 10584443"/>
              <a:gd name="connsiteY400" fmla="*/ 5427528 h 10574897"/>
              <a:gd name="connsiteX401" fmla="*/ 10400264 w 10584443"/>
              <a:gd name="connsiteY401" fmla="*/ 5426468 h 10574897"/>
              <a:gd name="connsiteX402" fmla="*/ 10422694 w 10584443"/>
              <a:gd name="connsiteY402" fmla="*/ 5353526 h 10574897"/>
              <a:gd name="connsiteX403" fmla="*/ 10412416 w 10584443"/>
              <a:gd name="connsiteY403" fmla="*/ 5449455 h 10574897"/>
              <a:gd name="connsiteX404" fmla="*/ 10422694 w 10584443"/>
              <a:gd name="connsiteY404" fmla="*/ 5353526 h 10574897"/>
              <a:gd name="connsiteX405" fmla="*/ 10443935 w 10584443"/>
              <a:gd name="connsiteY405" fmla="*/ 5229503 h 10574897"/>
              <a:gd name="connsiteX406" fmla="*/ 10426805 w 10584443"/>
              <a:gd name="connsiteY406" fmla="*/ 5248004 h 10574897"/>
              <a:gd name="connsiteX407" fmla="*/ 10439824 w 10584443"/>
              <a:gd name="connsiteY407" fmla="*/ 5239782 h 10574897"/>
              <a:gd name="connsiteX408" fmla="*/ 10448732 w 10584443"/>
              <a:gd name="connsiteY408" fmla="*/ 5317895 h 10574897"/>
              <a:gd name="connsiteX409" fmla="*/ 10443935 w 10584443"/>
              <a:gd name="connsiteY409" fmla="*/ 5230189 h 10574897"/>
              <a:gd name="connsiteX410" fmla="*/ 264491 w 10584443"/>
              <a:gd name="connsiteY410" fmla="*/ 5076016 h 10574897"/>
              <a:gd name="connsiteX411" fmla="*/ 268602 w 10584443"/>
              <a:gd name="connsiteY411" fmla="*/ 5076016 h 10574897"/>
              <a:gd name="connsiteX412" fmla="*/ 264491 w 10584443"/>
              <a:gd name="connsiteY412" fmla="*/ 5080127 h 10574897"/>
              <a:gd name="connsiteX413" fmla="*/ 264491 w 10584443"/>
              <a:gd name="connsiteY413" fmla="*/ 5076016 h 10574897"/>
              <a:gd name="connsiteX414" fmla="*/ 279822 w 10584443"/>
              <a:gd name="connsiteY414" fmla="*/ 5014803 h 10574897"/>
              <a:gd name="connsiteX415" fmla="*/ 291899 w 10584443"/>
              <a:gd name="connsiteY415" fmla="*/ 5017800 h 10574897"/>
              <a:gd name="connsiteX416" fmla="*/ 300121 w 10584443"/>
              <a:gd name="connsiteY416" fmla="*/ 5032162 h 10574897"/>
              <a:gd name="connsiteX417" fmla="*/ 271343 w 10584443"/>
              <a:gd name="connsiteY417" fmla="*/ 5076016 h 10574897"/>
              <a:gd name="connsiteX418" fmla="*/ 271343 w 10584443"/>
              <a:gd name="connsiteY418" fmla="*/ 5028763 h 10574897"/>
              <a:gd name="connsiteX419" fmla="*/ 279822 w 10584443"/>
              <a:gd name="connsiteY419" fmla="*/ 5014803 h 10574897"/>
              <a:gd name="connsiteX420" fmla="*/ 10401453 w 10584443"/>
              <a:gd name="connsiteY420" fmla="*/ 5014377 h 10574897"/>
              <a:gd name="connsiteX421" fmla="*/ 10406248 w 10584443"/>
              <a:gd name="connsiteY421" fmla="*/ 5110962 h 10574897"/>
              <a:gd name="connsiteX422" fmla="*/ 10406249 w 10584443"/>
              <a:gd name="connsiteY422" fmla="*/ 5110963 h 10574897"/>
              <a:gd name="connsiteX423" fmla="*/ 10401453 w 10584443"/>
              <a:gd name="connsiteY423" fmla="*/ 5014377 h 10574897"/>
              <a:gd name="connsiteX424" fmla="*/ 10501492 w 10584443"/>
              <a:gd name="connsiteY424" fmla="*/ 4869769 h 10574897"/>
              <a:gd name="connsiteX425" fmla="*/ 10504918 w 10584443"/>
              <a:gd name="connsiteY425" fmla="*/ 4997903 h 10574897"/>
              <a:gd name="connsiteX426" fmla="*/ 10501492 w 10584443"/>
              <a:gd name="connsiteY426" fmla="*/ 4869769 h 10574897"/>
              <a:gd name="connsiteX427" fmla="*/ 10415841 w 10584443"/>
              <a:gd name="connsiteY427" fmla="*/ 4823205 h 10574897"/>
              <a:gd name="connsiteX428" fmla="*/ 10406248 w 10584443"/>
              <a:gd name="connsiteY428" fmla="*/ 4852669 h 10574897"/>
              <a:gd name="connsiteX429" fmla="*/ 10425434 w 10584443"/>
              <a:gd name="connsiteY429" fmla="*/ 4871855 h 10574897"/>
              <a:gd name="connsiteX430" fmla="*/ 10419952 w 10584443"/>
              <a:gd name="connsiteY430" fmla="*/ 4910226 h 10574897"/>
              <a:gd name="connsiteX431" fmla="*/ 10432971 w 10584443"/>
              <a:gd name="connsiteY431" fmla="*/ 4937635 h 10574897"/>
              <a:gd name="connsiteX432" fmla="*/ 10442564 w 10584443"/>
              <a:gd name="connsiteY432" fmla="*/ 4937635 h 10574897"/>
              <a:gd name="connsiteX433" fmla="*/ 10448046 w 10584443"/>
              <a:gd name="connsiteY433" fmla="*/ 4919134 h 10574897"/>
              <a:gd name="connsiteX434" fmla="*/ 10434342 w 10584443"/>
              <a:gd name="connsiteY434" fmla="*/ 4909541 h 10574897"/>
              <a:gd name="connsiteX435" fmla="*/ 10454214 w 10584443"/>
              <a:gd name="connsiteY435" fmla="*/ 4880077 h 10574897"/>
              <a:gd name="connsiteX436" fmla="*/ 10454214 w 10584443"/>
              <a:gd name="connsiteY436" fmla="*/ 4879392 h 10574897"/>
              <a:gd name="connsiteX437" fmla="*/ 10415841 w 10584443"/>
              <a:gd name="connsiteY437" fmla="*/ 4823205 h 10574897"/>
              <a:gd name="connsiteX438" fmla="*/ 341253 w 10584443"/>
              <a:gd name="connsiteY438" fmla="*/ 4822518 h 10574897"/>
              <a:gd name="connsiteX439" fmla="*/ 351704 w 10584443"/>
              <a:gd name="connsiteY439" fmla="*/ 4823979 h 10574897"/>
              <a:gd name="connsiteX440" fmla="*/ 368661 w 10584443"/>
              <a:gd name="connsiteY440" fmla="*/ 4858835 h 10574897"/>
              <a:gd name="connsiteX441" fmla="*/ 342623 w 10584443"/>
              <a:gd name="connsiteY441" fmla="*/ 4891039 h 10574897"/>
              <a:gd name="connsiteX442" fmla="*/ 306288 w 10584443"/>
              <a:gd name="connsiteY442" fmla="*/ 4854038 h 10574897"/>
              <a:gd name="connsiteX443" fmla="*/ 341253 w 10584443"/>
              <a:gd name="connsiteY443" fmla="*/ 4822518 h 10574897"/>
              <a:gd name="connsiteX444" fmla="*/ 10357599 w 10584443"/>
              <a:gd name="connsiteY444" fmla="*/ 4658070 h 10574897"/>
              <a:gd name="connsiteX445" fmla="*/ 10378841 w 10584443"/>
              <a:gd name="connsiteY445" fmla="*/ 4821150 h 10574897"/>
              <a:gd name="connsiteX446" fmla="*/ 10394065 w 10584443"/>
              <a:gd name="connsiteY446" fmla="*/ 4808527 h 10574897"/>
              <a:gd name="connsiteX447" fmla="*/ 10399391 w 10584443"/>
              <a:gd name="connsiteY447" fmla="*/ 4811209 h 10574897"/>
              <a:gd name="connsiteX448" fmla="*/ 10399397 w 10584443"/>
              <a:gd name="connsiteY448" fmla="*/ 4811557 h 10574897"/>
              <a:gd name="connsiteX449" fmla="*/ 10400082 w 10584443"/>
              <a:gd name="connsiteY449" fmla="*/ 4811557 h 10574897"/>
              <a:gd name="connsiteX450" fmla="*/ 10399391 w 10584443"/>
              <a:gd name="connsiteY450" fmla="*/ 4811209 h 10574897"/>
              <a:gd name="connsiteX451" fmla="*/ 10398283 w 10584443"/>
              <a:gd name="connsiteY451" fmla="*/ 4753314 h 10574897"/>
              <a:gd name="connsiteX452" fmla="*/ 10396656 w 10584443"/>
              <a:gd name="connsiteY452" fmla="*/ 4695071 h 10574897"/>
              <a:gd name="connsiteX453" fmla="*/ 10357599 w 10584443"/>
              <a:gd name="connsiteY453" fmla="*/ 4658070 h 10574897"/>
              <a:gd name="connsiteX454" fmla="*/ 10366732 w 10584443"/>
              <a:gd name="connsiteY454" fmla="*/ 4590501 h 10574897"/>
              <a:gd name="connsiteX455" fmla="*/ 10331561 w 10584443"/>
              <a:gd name="connsiteY455" fmla="*/ 4601197 h 10574897"/>
              <a:gd name="connsiteX456" fmla="*/ 10331561 w 10584443"/>
              <a:gd name="connsiteY456" fmla="*/ 4639568 h 10574897"/>
              <a:gd name="connsiteX457" fmla="*/ 10328135 w 10584443"/>
              <a:gd name="connsiteY457" fmla="*/ 4639568 h 10574897"/>
              <a:gd name="connsiteX458" fmla="*/ 10381581 w 10584443"/>
              <a:gd name="connsiteY458" fmla="*/ 4608734 h 10574897"/>
              <a:gd name="connsiteX459" fmla="*/ 10366732 w 10584443"/>
              <a:gd name="connsiteY459" fmla="*/ 4590501 h 10574897"/>
              <a:gd name="connsiteX460" fmla="*/ 10388433 w 10584443"/>
              <a:gd name="connsiteY460" fmla="*/ 4578585 h 10574897"/>
              <a:gd name="connsiteX461" fmla="*/ 10406934 w 10584443"/>
              <a:gd name="connsiteY461" fmla="*/ 4734128 h 10574897"/>
              <a:gd name="connsiteX462" fmla="*/ 10402823 w 10584443"/>
              <a:gd name="connsiteY462" fmla="*/ 4695071 h 10574897"/>
              <a:gd name="connsiteX463" fmla="*/ 10415156 w 10584443"/>
              <a:gd name="connsiteY463" fmla="*/ 4684793 h 10574897"/>
              <a:gd name="connsiteX464" fmla="*/ 10388433 w 10584443"/>
              <a:gd name="connsiteY464" fmla="*/ 4578585 h 10574897"/>
              <a:gd name="connsiteX465" fmla="*/ 805042 w 10584443"/>
              <a:gd name="connsiteY465" fmla="*/ 4423374 h 10574897"/>
              <a:gd name="connsiteX466" fmla="*/ 798972 w 10584443"/>
              <a:gd name="connsiteY466" fmla="*/ 4438116 h 10574897"/>
              <a:gd name="connsiteX467" fmla="*/ 822268 w 10584443"/>
              <a:gd name="connsiteY467" fmla="*/ 4449080 h 10574897"/>
              <a:gd name="connsiteX468" fmla="*/ 822268 w 10584443"/>
              <a:gd name="connsiteY468" fmla="*/ 4453876 h 10574897"/>
              <a:gd name="connsiteX469" fmla="*/ 851733 w 10584443"/>
              <a:gd name="connsiteY469" fmla="*/ 4475119 h 10574897"/>
              <a:gd name="connsiteX470" fmla="*/ 851733 w 10584443"/>
              <a:gd name="connsiteY470" fmla="*/ 4463469 h 10574897"/>
              <a:gd name="connsiteX471" fmla="*/ 827750 w 10584443"/>
              <a:gd name="connsiteY471" fmla="*/ 4453876 h 10574897"/>
              <a:gd name="connsiteX472" fmla="*/ 827750 w 10584443"/>
              <a:gd name="connsiteY472" fmla="*/ 4449080 h 10574897"/>
              <a:gd name="connsiteX473" fmla="*/ 822268 w 10584443"/>
              <a:gd name="connsiteY473" fmla="*/ 4449080 h 10574897"/>
              <a:gd name="connsiteX474" fmla="*/ 811305 w 10584443"/>
              <a:gd name="connsiteY474" fmla="*/ 4425098 h 10574897"/>
              <a:gd name="connsiteX475" fmla="*/ 805042 w 10584443"/>
              <a:gd name="connsiteY475" fmla="*/ 4423374 h 10574897"/>
              <a:gd name="connsiteX476" fmla="*/ 10369933 w 10584443"/>
              <a:gd name="connsiteY476" fmla="*/ 4404541 h 10574897"/>
              <a:gd name="connsiteX477" fmla="*/ 10370010 w 10584443"/>
              <a:gd name="connsiteY477" fmla="*/ 4405248 h 10574897"/>
              <a:gd name="connsiteX478" fmla="*/ 10339403 w 10584443"/>
              <a:gd name="connsiteY478" fmla="*/ 4421975 h 10574897"/>
              <a:gd name="connsiteX479" fmla="*/ 10314431 w 10584443"/>
              <a:gd name="connsiteY479" fmla="*/ 4448394 h 10574897"/>
              <a:gd name="connsiteX480" fmla="*/ 10355544 w 10584443"/>
              <a:gd name="connsiteY480" fmla="*/ 4512805 h 10574897"/>
              <a:gd name="connsiteX481" fmla="*/ 10361710 w 10584443"/>
              <a:gd name="connsiteY481" fmla="*/ 4463470 h 10574897"/>
              <a:gd name="connsiteX482" fmla="*/ 10379525 w 10584443"/>
              <a:gd name="connsiteY482" fmla="*/ 4550492 h 10574897"/>
              <a:gd name="connsiteX483" fmla="*/ 10374226 w 10584443"/>
              <a:gd name="connsiteY483" fmla="*/ 4444016 h 10574897"/>
              <a:gd name="connsiteX484" fmla="*/ 10370010 w 10584443"/>
              <a:gd name="connsiteY484" fmla="*/ 4405248 h 10574897"/>
              <a:gd name="connsiteX485" fmla="*/ 10371303 w 10584443"/>
              <a:gd name="connsiteY485" fmla="*/ 4404541 h 10574897"/>
              <a:gd name="connsiteX486" fmla="*/ 863382 w 10584443"/>
              <a:gd name="connsiteY486" fmla="*/ 4264758 h 10574897"/>
              <a:gd name="connsiteX487" fmla="*/ 833918 w 10584443"/>
              <a:gd name="connsiteY487" fmla="*/ 4273665 h 10574897"/>
              <a:gd name="connsiteX488" fmla="*/ 847622 w 10584443"/>
              <a:gd name="connsiteY488" fmla="*/ 4294907 h 10574897"/>
              <a:gd name="connsiteX489" fmla="*/ 890789 w 10584443"/>
              <a:gd name="connsiteY489" fmla="*/ 4280518 h 10574897"/>
              <a:gd name="connsiteX490" fmla="*/ 772933 w 10584443"/>
              <a:gd name="connsiteY490" fmla="*/ 4238035 h 10574897"/>
              <a:gd name="connsiteX491" fmla="*/ 750322 w 10584443"/>
              <a:gd name="connsiteY491" fmla="*/ 4251738 h 10574897"/>
              <a:gd name="connsiteX492" fmla="*/ 750322 w 10584443"/>
              <a:gd name="connsiteY492" fmla="*/ 4303816 h 10574897"/>
              <a:gd name="connsiteX493" fmla="*/ 757859 w 10584443"/>
              <a:gd name="connsiteY493" fmla="*/ 4316834 h 10574897"/>
              <a:gd name="connsiteX494" fmla="*/ 768138 w 10584443"/>
              <a:gd name="connsiteY494" fmla="*/ 4330538 h 10574897"/>
              <a:gd name="connsiteX495" fmla="*/ 785952 w 10584443"/>
              <a:gd name="connsiteY495" fmla="*/ 4301759 h 10574897"/>
              <a:gd name="connsiteX496" fmla="*/ 784583 w 10584443"/>
              <a:gd name="connsiteY496" fmla="*/ 4276406 h 10574897"/>
              <a:gd name="connsiteX497" fmla="*/ 784583 w 10584443"/>
              <a:gd name="connsiteY497" fmla="*/ 4249683 h 10574897"/>
              <a:gd name="connsiteX498" fmla="*/ 772933 w 10584443"/>
              <a:gd name="connsiteY498" fmla="*/ 4238035 h 10574897"/>
              <a:gd name="connsiteX499" fmla="*/ 657132 w 10584443"/>
              <a:gd name="connsiteY499" fmla="*/ 4230495 h 10574897"/>
              <a:gd name="connsiteX500" fmla="*/ 667410 w 10584443"/>
              <a:gd name="connsiteY500" fmla="*/ 4242143 h 10574897"/>
              <a:gd name="connsiteX501" fmla="*/ 662614 w 10584443"/>
              <a:gd name="connsiteY501" fmla="*/ 4252421 h 10574897"/>
              <a:gd name="connsiteX502" fmla="*/ 646169 w 10584443"/>
              <a:gd name="connsiteY502" fmla="*/ 4240772 h 10574897"/>
              <a:gd name="connsiteX503" fmla="*/ 10258929 w 10584443"/>
              <a:gd name="connsiteY503" fmla="*/ 4122919 h 10574897"/>
              <a:gd name="connsiteX504" fmla="*/ 10258928 w 10584443"/>
              <a:gd name="connsiteY504" fmla="*/ 4129771 h 10574897"/>
              <a:gd name="connsiteX505" fmla="*/ 10282911 w 10584443"/>
              <a:gd name="connsiteY505" fmla="*/ 4198291 h 10574897"/>
              <a:gd name="connsiteX506" fmla="*/ 10281604 w 10584443"/>
              <a:gd name="connsiteY506" fmla="*/ 4159231 h 10574897"/>
              <a:gd name="connsiteX507" fmla="*/ 10267769 w 10584443"/>
              <a:gd name="connsiteY507" fmla="*/ 4124471 h 10574897"/>
              <a:gd name="connsiteX508" fmla="*/ 10268522 w 10584443"/>
              <a:gd name="connsiteY508" fmla="*/ 4122919 h 10574897"/>
              <a:gd name="connsiteX509" fmla="*/ 10267151 w 10584443"/>
              <a:gd name="connsiteY509" fmla="*/ 4122919 h 10574897"/>
              <a:gd name="connsiteX510" fmla="*/ 10267769 w 10584443"/>
              <a:gd name="connsiteY510" fmla="*/ 4124471 h 10574897"/>
              <a:gd name="connsiteX511" fmla="*/ 10265781 w 10584443"/>
              <a:gd name="connsiteY511" fmla="*/ 4128572 h 10574897"/>
              <a:gd name="connsiteX512" fmla="*/ 10258929 w 10584443"/>
              <a:gd name="connsiteY512" fmla="*/ 4122919 h 10574897"/>
              <a:gd name="connsiteX513" fmla="*/ 10283597 w 10584443"/>
              <a:gd name="connsiteY513" fmla="*/ 3852236 h 10574897"/>
              <a:gd name="connsiteX514" fmla="*/ 10338413 w 10584443"/>
              <a:gd name="connsiteY514" fmla="*/ 3972832 h 10574897"/>
              <a:gd name="connsiteX515" fmla="*/ 10324024 w 10584443"/>
              <a:gd name="connsiteY515" fmla="*/ 4005037 h 10574897"/>
              <a:gd name="connsiteX516" fmla="*/ 10283597 w 10584443"/>
              <a:gd name="connsiteY516" fmla="*/ 3852236 h 10574897"/>
              <a:gd name="connsiteX517" fmla="*/ 10179445 w 10584443"/>
              <a:gd name="connsiteY517" fmla="*/ 3813888 h 10574897"/>
              <a:gd name="connsiteX518" fmla="*/ 10213705 w 10584443"/>
              <a:gd name="connsiteY518" fmla="*/ 3964634 h 10574897"/>
              <a:gd name="connsiteX519" fmla="*/ 10244539 w 10584443"/>
              <a:gd name="connsiteY519" fmla="*/ 3929688 h 10574897"/>
              <a:gd name="connsiteX520" fmla="*/ 10220558 w 10584443"/>
              <a:gd name="connsiteY520" fmla="*/ 3924207 h 10574897"/>
              <a:gd name="connsiteX521" fmla="*/ 10220558 w 10584443"/>
              <a:gd name="connsiteY521" fmla="*/ 3874872 h 10574897"/>
              <a:gd name="connsiteX522" fmla="*/ 10221927 w 10584443"/>
              <a:gd name="connsiteY522" fmla="*/ 3874872 h 10574897"/>
              <a:gd name="connsiteX523" fmla="*/ 10179445 w 10584443"/>
              <a:gd name="connsiteY523" fmla="*/ 3813888 h 10574897"/>
              <a:gd name="connsiteX524" fmla="*/ 281032 w 10584443"/>
              <a:gd name="connsiteY524" fmla="*/ 3773462 h 10574897"/>
              <a:gd name="connsiteX525" fmla="*/ 284362 w 10584443"/>
              <a:gd name="connsiteY525" fmla="*/ 3776868 h 10574897"/>
              <a:gd name="connsiteX526" fmla="*/ 267231 w 10584443"/>
              <a:gd name="connsiteY526" fmla="*/ 3867314 h 10574897"/>
              <a:gd name="connsiteX527" fmla="*/ 262435 w 10584443"/>
              <a:gd name="connsiteY527" fmla="*/ 3799479 h 10574897"/>
              <a:gd name="connsiteX528" fmla="*/ 281032 w 10584443"/>
              <a:gd name="connsiteY528" fmla="*/ 3773462 h 10574897"/>
              <a:gd name="connsiteX529" fmla="*/ 322749 w 10584443"/>
              <a:gd name="connsiteY529" fmla="*/ 3607632 h 10574897"/>
              <a:gd name="connsiteX530" fmla="*/ 306290 w 10584443"/>
              <a:gd name="connsiteY530" fmla="*/ 3744675 h 10574897"/>
              <a:gd name="connsiteX531" fmla="*/ 322749 w 10584443"/>
              <a:gd name="connsiteY531" fmla="*/ 3607632 h 10574897"/>
              <a:gd name="connsiteX532" fmla="*/ 640000 w 10584443"/>
              <a:gd name="connsiteY532" fmla="*/ 3582965 h 10574897"/>
              <a:gd name="connsiteX533" fmla="*/ 610536 w 10584443"/>
              <a:gd name="connsiteY533" fmla="*/ 3641893 h 10574897"/>
              <a:gd name="connsiteX534" fmla="*/ 640000 w 10584443"/>
              <a:gd name="connsiteY534" fmla="*/ 3582965 h 10574897"/>
              <a:gd name="connsiteX535" fmla="*/ 685909 w 10584443"/>
              <a:gd name="connsiteY535" fmla="*/ 3564465 h 10574897"/>
              <a:gd name="connsiteX536" fmla="*/ 641370 w 10584443"/>
              <a:gd name="connsiteY536" fmla="*/ 3647376 h 10574897"/>
              <a:gd name="connsiteX537" fmla="*/ 685909 w 10584443"/>
              <a:gd name="connsiteY537" fmla="*/ 3564465 h 10574897"/>
              <a:gd name="connsiteX538" fmla="*/ 10093756 w 10584443"/>
              <a:gd name="connsiteY538" fmla="*/ 3538012 h 10574897"/>
              <a:gd name="connsiteX539" fmla="*/ 10112295 w 10584443"/>
              <a:gd name="connsiteY539" fmla="*/ 3611065 h 10574897"/>
              <a:gd name="connsiteX540" fmla="*/ 10101331 w 10584443"/>
              <a:gd name="connsiteY540" fmla="*/ 3542543 h 10574897"/>
              <a:gd name="connsiteX541" fmla="*/ 10102702 w 10584443"/>
              <a:gd name="connsiteY541" fmla="*/ 3542543 h 10574897"/>
              <a:gd name="connsiteX542" fmla="*/ 10093756 w 10584443"/>
              <a:gd name="connsiteY542" fmla="*/ 3538012 h 10574897"/>
              <a:gd name="connsiteX543" fmla="*/ 677001 w 10584443"/>
              <a:gd name="connsiteY543" fmla="*/ 3494573 h 10574897"/>
              <a:gd name="connsiteX544" fmla="*/ 692761 w 10584443"/>
              <a:gd name="connsiteY544" fmla="*/ 3536371 h 10574897"/>
              <a:gd name="connsiteX545" fmla="*/ 654389 w 10584443"/>
              <a:gd name="connsiteY545" fmla="*/ 3536371 h 10574897"/>
              <a:gd name="connsiteX546" fmla="*/ 677001 w 10584443"/>
              <a:gd name="connsiteY546" fmla="*/ 3494573 h 10574897"/>
              <a:gd name="connsiteX547" fmla="*/ 10127369 w 10584443"/>
              <a:gd name="connsiteY547" fmla="*/ 3402760 h 10574897"/>
              <a:gd name="connsiteX548" fmla="*/ 10141758 w 10584443"/>
              <a:gd name="connsiteY548" fmla="*/ 3429483 h 10574897"/>
              <a:gd name="connsiteX549" fmla="*/ 10147240 w 10584443"/>
              <a:gd name="connsiteY549" fmla="*/ 3468540 h 10574897"/>
              <a:gd name="connsiteX550" fmla="*/ 10165741 w 10584443"/>
              <a:gd name="connsiteY550" fmla="*/ 3443188 h 10574897"/>
              <a:gd name="connsiteX551" fmla="*/ 10036676 w 10584443"/>
              <a:gd name="connsiteY551" fmla="*/ 3300010 h 10574897"/>
              <a:gd name="connsiteX552" fmla="*/ 10025959 w 10584443"/>
              <a:gd name="connsiteY552" fmla="*/ 3314368 h 10574897"/>
              <a:gd name="connsiteX553" fmla="*/ 10073237 w 10584443"/>
              <a:gd name="connsiteY553" fmla="*/ 3391796 h 10574897"/>
              <a:gd name="connsiteX554" fmla="*/ 10082830 w 10584443"/>
              <a:gd name="connsiteY554" fmla="*/ 3357536 h 10574897"/>
              <a:gd name="connsiteX555" fmla="*/ 10036676 w 10584443"/>
              <a:gd name="connsiteY555" fmla="*/ 3300010 h 10574897"/>
              <a:gd name="connsiteX556" fmla="*/ 692074 w 10584443"/>
              <a:gd name="connsiteY556" fmla="*/ 3220488 h 10574897"/>
              <a:gd name="connsiteX557" fmla="*/ 634518 w 10584443"/>
              <a:gd name="connsiteY557" fmla="*/ 3317788 h 10574897"/>
              <a:gd name="connsiteX558" fmla="*/ 692074 w 10584443"/>
              <a:gd name="connsiteY558" fmla="*/ 3220488 h 10574897"/>
              <a:gd name="connsiteX559" fmla="*/ 994256 w 10584443"/>
              <a:gd name="connsiteY559" fmla="*/ 3136897 h 10574897"/>
              <a:gd name="connsiteX560" fmla="*/ 977126 w 10584443"/>
              <a:gd name="connsiteY560" fmla="*/ 3167731 h 10574897"/>
              <a:gd name="connsiteX561" fmla="*/ 991515 w 10584443"/>
              <a:gd name="connsiteY561" fmla="*/ 3139638 h 10574897"/>
              <a:gd name="connsiteX562" fmla="*/ 598891 w 10584443"/>
              <a:gd name="connsiteY562" fmla="*/ 3112915 h 10574897"/>
              <a:gd name="connsiteX563" fmla="*/ 564630 w 10584443"/>
              <a:gd name="connsiteY563" fmla="*/ 3149916 h 10574897"/>
              <a:gd name="connsiteX564" fmla="*/ 570112 w 10584443"/>
              <a:gd name="connsiteY564" fmla="*/ 3188289 h 10574897"/>
              <a:gd name="connsiteX565" fmla="*/ 598891 w 10584443"/>
              <a:gd name="connsiteY565" fmla="*/ 3112915 h 10574897"/>
              <a:gd name="connsiteX566" fmla="*/ 9455866 w 10584443"/>
              <a:gd name="connsiteY566" fmla="*/ 3105377 h 10574897"/>
              <a:gd name="connsiteX567" fmla="*/ 9513423 w 10584443"/>
              <a:gd name="connsiteY567" fmla="*/ 3168418 h 10574897"/>
              <a:gd name="connsiteX568" fmla="*/ 9455866 w 10584443"/>
              <a:gd name="connsiteY568" fmla="*/ 3105377 h 10574897"/>
              <a:gd name="connsiteX569" fmla="*/ 9921121 w 10584443"/>
              <a:gd name="connsiteY569" fmla="*/ 3071116 h 10574897"/>
              <a:gd name="connsiteX570" fmla="*/ 9996495 w 10584443"/>
              <a:gd name="connsiteY570" fmla="*/ 3199937 h 10574897"/>
              <a:gd name="connsiteX571" fmla="*/ 9996495 w 10584443"/>
              <a:gd name="connsiteY571" fmla="*/ 3197196 h 10574897"/>
              <a:gd name="connsiteX572" fmla="*/ 9921121 w 10584443"/>
              <a:gd name="connsiteY572" fmla="*/ 3071116 h 10574897"/>
              <a:gd name="connsiteX573" fmla="*/ 901614 w 10584443"/>
              <a:gd name="connsiteY573" fmla="*/ 3055603 h 10574897"/>
              <a:gd name="connsiteX574" fmla="*/ 868178 w 10584443"/>
              <a:gd name="connsiteY574" fmla="*/ 3108118 h 10574897"/>
              <a:gd name="connsiteX575" fmla="*/ 870919 w 10584443"/>
              <a:gd name="connsiteY575" fmla="*/ 3105377 h 10574897"/>
              <a:gd name="connsiteX576" fmla="*/ 909290 w 10584443"/>
              <a:gd name="connsiteY576" fmla="*/ 3068376 h 10574897"/>
              <a:gd name="connsiteX577" fmla="*/ 901614 w 10584443"/>
              <a:gd name="connsiteY577" fmla="*/ 3055603 h 10574897"/>
              <a:gd name="connsiteX578" fmla="*/ 9862879 w 10584443"/>
              <a:gd name="connsiteY578" fmla="*/ 3018355 h 10574897"/>
              <a:gd name="connsiteX579" fmla="*/ 9917010 w 10584443"/>
              <a:gd name="connsiteY579" fmla="*/ 3141693 h 10574897"/>
              <a:gd name="connsiteX580" fmla="*/ 9927974 w 10584443"/>
              <a:gd name="connsiteY580" fmla="*/ 3210215 h 10574897"/>
              <a:gd name="connsiteX581" fmla="*/ 10003347 w 10584443"/>
              <a:gd name="connsiteY581" fmla="*/ 3336980 h 10574897"/>
              <a:gd name="connsiteX582" fmla="*/ 10003347 w 10584443"/>
              <a:gd name="connsiteY582" fmla="*/ 3275310 h 10574897"/>
              <a:gd name="connsiteX583" fmla="*/ 9970456 w 10584443"/>
              <a:gd name="connsiteY583" fmla="*/ 3255439 h 10574897"/>
              <a:gd name="connsiteX584" fmla="*/ 10028699 w 10584443"/>
              <a:gd name="connsiteY584" fmla="*/ 3245846 h 10574897"/>
              <a:gd name="connsiteX585" fmla="*/ 9963605 w 10584443"/>
              <a:gd name="connsiteY585" fmla="*/ 3226660 h 10574897"/>
              <a:gd name="connsiteX586" fmla="*/ 9931400 w 10584443"/>
              <a:gd name="connsiteY586" fmla="*/ 3158138 h 10574897"/>
              <a:gd name="connsiteX587" fmla="*/ 9862879 w 10584443"/>
              <a:gd name="connsiteY587" fmla="*/ 3021097 h 10574897"/>
              <a:gd name="connsiteX588" fmla="*/ 1080593 w 10584443"/>
              <a:gd name="connsiteY588" fmla="*/ 3002595 h 10574897"/>
              <a:gd name="connsiteX589" fmla="*/ 1077167 w 10584443"/>
              <a:gd name="connsiteY589" fmla="*/ 3005336 h 10574897"/>
              <a:gd name="connsiteX590" fmla="*/ 1076507 w 10584443"/>
              <a:gd name="connsiteY590" fmla="*/ 3007214 h 10574897"/>
              <a:gd name="connsiteX591" fmla="*/ 1031651 w 10584443"/>
              <a:gd name="connsiteY591" fmla="*/ 3057929 h 10574897"/>
              <a:gd name="connsiteX592" fmla="*/ 998367 w 10584443"/>
              <a:gd name="connsiteY592" fmla="*/ 3123878 h 10574897"/>
              <a:gd name="connsiteX593" fmla="*/ 1054554 w 10584443"/>
              <a:gd name="connsiteY593" fmla="*/ 3045764 h 10574897"/>
              <a:gd name="connsiteX594" fmla="*/ 1069380 w 10584443"/>
              <a:gd name="connsiteY594" fmla="*/ 3027518 h 10574897"/>
              <a:gd name="connsiteX595" fmla="*/ 1076507 w 10584443"/>
              <a:gd name="connsiteY595" fmla="*/ 3007214 h 10574897"/>
              <a:gd name="connsiteX596" fmla="*/ 979867 w 10584443"/>
              <a:gd name="connsiteY596" fmla="*/ 2954630 h 10574897"/>
              <a:gd name="connsiteX597" fmla="*/ 935328 w 10584443"/>
              <a:gd name="connsiteY597" fmla="*/ 3003966 h 10574897"/>
              <a:gd name="connsiteX598" fmla="*/ 935328 w 10584443"/>
              <a:gd name="connsiteY598" fmla="*/ 3040283 h 10574897"/>
              <a:gd name="connsiteX599" fmla="*/ 960680 w 10584443"/>
              <a:gd name="connsiteY599" fmla="*/ 3023837 h 10574897"/>
              <a:gd name="connsiteX600" fmla="*/ 963421 w 10584443"/>
              <a:gd name="connsiteY600" fmla="*/ 3021097 h 10574897"/>
              <a:gd name="connsiteX601" fmla="*/ 1002478 w 10584443"/>
              <a:gd name="connsiteY601" fmla="*/ 2959427 h 10574897"/>
              <a:gd name="connsiteX602" fmla="*/ 979867 w 10584443"/>
              <a:gd name="connsiteY602" fmla="*/ 2954630 h 10574897"/>
              <a:gd name="connsiteX603" fmla="*/ 1072369 w 10584443"/>
              <a:gd name="connsiteY603" fmla="*/ 2950520 h 10574897"/>
              <a:gd name="connsiteX604" fmla="*/ 1069628 w 10584443"/>
              <a:gd name="connsiteY604" fmla="*/ 2953260 h 10574897"/>
              <a:gd name="connsiteX605" fmla="*/ 1068134 w 10584443"/>
              <a:gd name="connsiteY605" fmla="*/ 2956924 h 10574897"/>
              <a:gd name="connsiteX606" fmla="*/ 1020102 w 10584443"/>
              <a:gd name="connsiteY606" fmla="*/ 3029549 h 10574897"/>
              <a:gd name="connsiteX607" fmla="*/ 975070 w 10584443"/>
              <a:gd name="connsiteY607" fmla="*/ 3112915 h 10574897"/>
              <a:gd name="connsiteX608" fmla="*/ 1034202 w 10584443"/>
              <a:gd name="connsiteY608" fmla="*/ 3040107 h 10574897"/>
              <a:gd name="connsiteX609" fmla="*/ 1068134 w 10584443"/>
              <a:gd name="connsiteY609" fmla="*/ 2956924 h 10574897"/>
              <a:gd name="connsiteX610" fmla="*/ 691469 w 10584443"/>
              <a:gd name="connsiteY610" fmla="*/ 2944834 h 10574897"/>
              <a:gd name="connsiteX611" fmla="*/ 653022 w 10584443"/>
              <a:gd name="connsiteY611" fmla="*/ 3030689 h 10574897"/>
              <a:gd name="connsiteX612" fmla="*/ 698246 w 10584443"/>
              <a:gd name="connsiteY612" fmla="*/ 2966279 h 10574897"/>
              <a:gd name="connsiteX613" fmla="*/ 691469 w 10584443"/>
              <a:gd name="connsiteY613" fmla="*/ 2944834 h 10574897"/>
              <a:gd name="connsiteX614" fmla="*/ 879811 w 10584443"/>
              <a:gd name="connsiteY614" fmla="*/ 2938857 h 10574897"/>
              <a:gd name="connsiteX615" fmla="*/ 864737 w 10584443"/>
              <a:gd name="connsiteY615" fmla="*/ 2997785 h 10574897"/>
              <a:gd name="connsiteX616" fmla="*/ 880496 w 10584443"/>
              <a:gd name="connsiteY616" fmla="*/ 2997785 h 10574897"/>
              <a:gd name="connsiteX617" fmla="*/ 829791 w 10584443"/>
              <a:gd name="connsiteY617" fmla="*/ 3043694 h 10574897"/>
              <a:gd name="connsiteX618" fmla="*/ 879811 w 10584443"/>
              <a:gd name="connsiteY618" fmla="*/ 2938857 h 10574897"/>
              <a:gd name="connsiteX619" fmla="*/ 9785452 w 10584443"/>
              <a:gd name="connsiteY619" fmla="*/ 2926537 h 10574897"/>
              <a:gd name="connsiteX620" fmla="*/ 9829990 w 10584443"/>
              <a:gd name="connsiteY620" fmla="*/ 3012875 h 10574897"/>
              <a:gd name="connsiteX621" fmla="*/ 9829990 w 10584443"/>
              <a:gd name="connsiteY621" fmla="*/ 3010133 h 10574897"/>
              <a:gd name="connsiteX622" fmla="*/ 9785452 w 10584443"/>
              <a:gd name="connsiteY622" fmla="*/ 2926537 h 10574897"/>
              <a:gd name="connsiteX623" fmla="*/ 1118963 w 10584443"/>
              <a:gd name="connsiteY623" fmla="*/ 2881998 h 10574897"/>
              <a:gd name="connsiteX624" fmla="*/ 1115538 w 10584443"/>
              <a:gd name="connsiteY624" fmla="*/ 2884738 h 10574897"/>
              <a:gd name="connsiteX625" fmla="*/ 1116449 w 10584443"/>
              <a:gd name="connsiteY625" fmla="*/ 2885450 h 10574897"/>
              <a:gd name="connsiteX626" fmla="*/ 1078536 w 10584443"/>
              <a:gd name="connsiteY626" fmla="*/ 2937500 h 10574897"/>
              <a:gd name="connsiteX627" fmla="*/ 1086758 w 10584443"/>
              <a:gd name="connsiteY627" fmla="*/ 2953946 h 10574897"/>
              <a:gd name="connsiteX628" fmla="*/ 1112112 w 10584443"/>
              <a:gd name="connsiteY628" fmla="*/ 2915573 h 10574897"/>
              <a:gd name="connsiteX629" fmla="*/ 1130612 w 10584443"/>
              <a:gd name="connsiteY629" fmla="*/ 2896387 h 10574897"/>
              <a:gd name="connsiteX630" fmla="*/ 1123332 w 10584443"/>
              <a:gd name="connsiteY630" fmla="*/ 2890819 h 10574897"/>
              <a:gd name="connsiteX631" fmla="*/ 1116449 w 10584443"/>
              <a:gd name="connsiteY631" fmla="*/ 2885450 h 10574897"/>
              <a:gd name="connsiteX632" fmla="*/ 1073054 w 10584443"/>
              <a:gd name="connsiteY632" fmla="*/ 2881998 h 10574897"/>
              <a:gd name="connsiteX633" fmla="*/ 1069628 w 10584443"/>
              <a:gd name="connsiteY633" fmla="*/ 2884738 h 10574897"/>
              <a:gd name="connsiteX634" fmla="*/ 1069535 w 10584443"/>
              <a:gd name="connsiteY634" fmla="*/ 2884970 h 10574897"/>
              <a:gd name="connsiteX635" fmla="*/ 1034077 w 10584443"/>
              <a:gd name="connsiteY635" fmla="*/ 2914916 h 10574897"/>
              <a:gd name="connsiteX636" fmla="*/ 1020978 w 10584443"/>
              <a:gd name="connsiteY636" fmla="*/ 2964224 h 10574897"/>
              <a:gd name="connsiteX637" fmla="*/ 1051727 w 10584443"/>
              <a:gd name="connsiteY637" fmla="*/ 2929106 h 10574897"/>
              <a:gd name="connsiteX638" fmla="*/ 1069535 w 10584443"/>
              <a:gd name="connsiteY638" fmla="*/ 2884970 h 10574897"/>
              <a:gd name="connsiteX639" fmla="*/ 1155279 w 10584443"/>
              <a:gd name="connsiteY639" fmla="*/ 2835402 h 10574897"/>
              <a:gd name="connsiteX640" fmla="*/ 1151854 w 10584443"/>
              <a:gd name="connsiteY640" fmla="*/ 2838144 h 10574897"/>
              <a:gd name="connsiteX641" fmla="*/ 1150947 w 10584443"/>
              <a:gd name="connsiteY641" fmla="*/ 2843281 h 10574897"/>
              <a:gd name="connsiteX642" fmla="*/ 1147742 w 10584443"/>
              <a:gd name="connsiteY642" fmla="*/ 2849108 h 10574897"/>
              <a:gd name="connsiteX643" fmla="*/ 1147742 w 10584443"/>
              <a:gd name="connsiteY643" fmla="*/ 2861441 h 10574897"/>
              <a:gd name="connsiteX644" fmla="*/ 1150947 w 10584443"/>
              <a:gd name="connsiteY644" fmla="*/ 2843281 h 10574897"/>
              <a:gd name="connsiteX645" fmla="*/ 907919 w 10584443"/>
              <a:gd name="connsiteY645" fmla="*/ 2694936 h 10574897"/>
              <a:gd name="connsiteX646" fmla="*/ 814046 w 10584443"/>
              <a:gd name="connsiteY646" fmla="*/ 2795662 h 10574897"/>
              <a:gd name="connsiteX647" fmla="*/ 864066 w 10584443"/>
              <a:gd name="connsiteY647" fmla="*/ 2771679 h 10574897"/>
              <a:gd name="connsiteX648" fmla="*/ 907919 w 10584443"/>
              <a:gd name="connsiteY648" fmla="*/ 2694936 h 10574897"/>
              <a:gd name="connsiteX649" fmla="*/ 1224485 w 10584443"/>
              <a:gd name="connsiteY649" fmla="*/ 2633952 h 10574897"/>
              <a:gd name="connsiteX650" fmla="*/ 1220375 w 10584443"/>
              <a:gd name="connsiteY650" fmla="*/ 2636693 h 10574897"/>
              <a:gd name="connsiteX651" fmla="*/ 1220119 w 10584443"/>
              <a:gd name="connsiteY651" fmla="*/ 2638224 h 10574897"/>
              <a:gd name="connsiteX652" fmla="*/ 1200675 w 10584443"/>
              <a:gd name="connsiteY652" fmla="*/ 2657250 h 10574897"/>
              <a:gd name="connsiteX653" fmla="*/ 1186114 w 10584443"/>
              <a:gd name="connsiteY653" fmla="*/ 2692880 h 10574897"/>
              <a:gd name="connsiteX654" fmla="*/ 1211466 w 10584443"/>
              <a:gd name="connsiteY654" fmla="*/ 2677806 h 10574897"/>
              <a:gd name="connsiteX655" fmla="*/ 1216948 w 10584443"/>
              <a:gd name="connsiteY655" fmla="*/ 2657250 h 10574897"/>
              <a:gd name="connsiteX656" fmla="*/ 1220119 w 10584443"/>
              <a:gd name="connsiteY656" fmla="*/ 2638224 h 10574897"/>
              <a:gd name="connsiteX657" fmla="*/ 9782024 w 10584443"/>
              <a:gd name="connsiteY657" fmla="*/ 2590776 h 10574897"/>
              <a:gd name="connsiteX658" fmla="*/ 9819026 w 10584443"/>
              <a:gd name="connsiteY658" fmla="*/ 2617499 h 10574897"/>
              <a:gd name="connsiteX659" fmla="*/ 9796414 w 10584443"/>
              <a:gd name="connsiteY659" fmla="*/ 2639426 h 10574897"/>
              <a:gd name="connsiteX660" fmla="*/ 9782024 w 10584443"/>
              <a:gd name="connsiteY660" fmla="*/ 2590776 h 10574897"/>
              <a:gd name="connsiteX661" fmla="*/ 1171720 w 10584443"/>
              <a:gd name="connsiteY661" fmla="*/ 2551038 h 10574897"/>
              <a:gd name="connsiteX662" fmla="*/ 1155275 w 10584443"/>
              <a:gd name="connsiteY662" fmla="*/ 2624355 h 10574897"/>
              <a:gd name="connsiteX663" fmla="*/ 1171720 w 10584443"/>
              <a:gd name="connsiteY663" fmla="*/ 2551038 h 10574897"/>
              <a:gd name="connsiteX664" fmla="*/ 9096132 w 10584443"/>
              <a:gd name="connsiteY664" fmla="*/ 2503079 h 10574897"/>
              <a:gd name="connsiteX665" fmla="*/ 9096132 w 10584443"/>
              <a:gd name="connsiteY665" fmla="*/ 2511987 h 10574897"/>
              <a:gd name="connsiteX666" fmla="*/ 9091335 w 10584443"/>
              <a:gd name="connsiteY666" fmla="*/ 2511987 h 10574897"/>
              <a:gd name="connsiteX667" fmla="*/ 9098187 w 10584443"/>
              <a:gd name="connsiteY667" fmla="*/ 2520209 h 10574897"/>
              <a:gd name="connsiteX668" fmla="*/ 9166708 w 10584443"/>
              <a:gd name="connsiteY668" fmla="*/ 2564062 h 10574897"/>
              <a:gd name="connsiteX669" fmla="*/ 9170819 w 10584443"/>
              <a:gd name="connsiteY669" fmla="*/ 2540765 h 10574897"/>
              <a:gd name="connsiteX670" fmla="*/ 9171505 w 10584443"/>
              <a:gd name="connsiteY670" fmla="*/ 2540765 h 10574897"/>
              <a:gd name="connsiteX671" fmla="*/ 9096132 w 10584443"/>
              <a:gd name="connsiteY671" fmla="*/ 2503079 h 10574897"/>
              <a:gd name="connsiteX672" fmla="*/ 1108001 w 10584443"/>
              <a:gd name="connsiteY672" fmla="*/ 2483208 h 10574897"/>
              <a:gd name="connsiteX673" fmla="*/ 1075110 w 10584443"/>
              <a:gd name="connsiteY673" fmla="*/ 2594896 h 10574897"/>
              <a:gd name="connsiteX674" fmla="*/ 1102518 w 10584443"/>
              <a:gd name="connsiteY674" fmla="*/ 2542135 h 10574897"/>
              <a:gd name="connsiteX675" fmla="*/ 1108001 w 10584443"/>
              <a:gd name="connsiteY675" fmla="*/ 2483208 h 10574897"/>
              <a:gd name="connsiteX676" fmla="*/ 9034463 w 10584443"/>
              <a:gd name="connsiteY676" fmla="*/ 2410576 h 10574897"/>
              <a:gd name="connsiteX677" fmla="*/ 9010481 w 10584443"/>
              <a:gd name="connsiteY677" fmla="*/ 2415372 h 10574897"/>
              <a:gd name="connsiteX678" fmla="*/ 9057760 w 10584443"/>
              <a:gd name="connsiteY678" fmla="*/ 2483893 h 10574897"/>
              <a:gd name="connsiteX679" fmla="*/ 9085181 w 10584443"/>
              <a:gd name="connsiteY679" fmla="*/ 2489912 h 10574897"/>
              <a:gd name="connsiteX680" fmla="*/ 9085168 w 10584443"/>
              <a:gd name="connsiteY680" fmla="*/ 2490060 h 10574897"/>
              <a:gd name="connsiteX681" fmla="*/ 9085854 w 10584443"/>
              <a:gd name="connsiteY681" fmla="*/ 2490060 h 10574897"/>
              <a:gd name="connsiteX682" fmla="*/ 9085181 w 10584443"/>
              <a:gd name="connsiteY682" fmla="*/ 2489912 h 10574897"/>
              <a:gd name="connsiteX683" fmla="*/ 9086539 w 10584443"/>
              <a:gd name="connsiteY683" fmla="*/ 2473615 h 10574897"/>
              <a:gd name="connsiteX684" fmla="*/ 9034463 w 10584443"/>
              <a:gd name="connsiteY684" fmla="*/ 2410576 h 10574897"/>
              <a:gd name="connsiteX685" fmla="*/ 1427993 w 10584443"/>
              <a:gd name="connsiteY685" fmla="*/ 2405094 h 10574897"/>
              <a:gd name="connsiteX686" fmla="*/ 1382769 w 10584443"/>
              <a:gd name="connsiteY686" fmla="*/ 2481152 h 10574897"/>
              <a:gd name="connsiteX687" fmla="*/ 1425936 w 10584443"/>
              <a:gd name="connsiteY687" fmla="*/ 2407835 h 10574897"/>
              <a:gd name="connsiteX688" fmla="*/ 9600476 w 10584443"/>
              <a:gd name="connsiteY688" fmla="*/ 2380613 h 10574897"/>
              <a:gd name="connsiteX689" fmla="*/ 9608666 w 10584443"/>
              <a:gd name="connsiteY689" fmla="*/ 2390003 h 10574897"/>
              <a:gd name="connsiteX690" fmla="*/ 9666909 w 10584443"/>
              <a:gd name="connsiteY690" fmla="*/ 2437282 h 10574897"/>
              <a:gd name="connsiteX691" fmla="*/ 9666909 w 10584443"/>
              <a:gd name="connsiteY691" fmla="*/ 2472228 h 10574897"/>
              <a:gd name="connsiteX692" fmla="*/ 9767635 w 10584443"/>
              <a:gd name="connsiteY692" fmla="*/ 2609270 h 10574897"/>
              <a:gd name="connsiteX693" fmla="*/ 9733374 w 10584443"/>
              <a:gd name="connsiteY693" fmla="*/ 2603788 h 10574897"/>
              <a:gd name="connsiteX694" fmla="*/ 9631964 w 10584443"/>
              <a:gd name="connsiteY694" fmla="*/ 2488673 h 10574897"/>
              <a:gd name="connsiteX695" fmla="*/ 9576461 w 10584443"/>
              <a:gd name="connsiteY695" fmla="*/ 2406448 h 10574897"/>
              <a:gd name="connsiteX696" fmla="*/ 9608666 w 10584443"/>
              <a:gd name="connsiteY696" fmla="*/ 2399596 h 10574897"/>
              <a:gd name="connsiteX697" fmla="*/ 9600476 w 10584443"/>
              <a:gd name="connsiteY697" fmla="*/ 2380613 h 10574897"/>
              <a:gd name="connsiteX698" fmla="*/ 9636760 w 10584443"/>
              <a:gd name="connsiteY698" fmla="*/ 2342045 h 10574897"/>
              <a:gd name="connsiteX699" fmla="*/ 9677873 w 10584443"/>
              <a:gd name="connsiteY699" fmla="*/ 2387954 h 10574897"/>
              <a:gd name="connsiteX700" fmla="*/ 9637445 w 10584443"/>
              <a:gd name="connsiteY700" fmla="*/ 2398232 h 10574897"/>
              <a:gd name="connsiteX701" fmla="*/ 9621001 w 10584443"/>
              <a:gd name="connsiteY701" fmla="*/ 2350953 h 10574897"/>
              <a:gd name="connsiteX702" fmla="*/ 9636760 w 10584443"/>
              <a:gd name="connsiteY702" fmla="*/ 2342045 h 10574897"/>
              <a:gd name="connsiteX703" fmla="*/ 1275877 w 10584443"/>
              <a:gd name="connsiteY703" fmla="*/ 2309850 h 10574897"/>
              <a:gd name="connsiteX704" fmla="*/ 1238876 w 10584443"/>
              <a:gd name="connsiteY704" fmla="*/ 2354389 h 10574897"/>
              <a:gd name="connsiteX705" fmla="*/ 1264227 w 10584443"/>
              <a:gd name="connsiteY705" fmla="*/ 2354389 h 10574897"/>
              <a:gd name="connsiteX706" fmla="*/ 1481438 w 10584443"/>
              <a:gd name="connsiteY706" fmla="*/ 2292720 h 10574897"/>
              <a:gd name="connsiteX707" fmla="*/ 1438956 w 10584443"/>
              <a:gd name="connsiteY707" fmla="*/ 2329722 h 10574897"/>
              <a:gd name="connsiteX708" fmla="*/ 1458141 w 10584443"/>
              <a:gd name="connsiteY708" fmla="*/ 2348223 h 10574897"/>
              <a:gd name="connsiteX709" fmla="*/ 1449234 w 10584443"/>
              <a:gd name="connsiteY709" fmla="*/ 2379056 h 10574897"/>
              <a:gd name="connsiteX710" fmla="*/ 1476642 w 10584443"/>
              <a:gd name="connsiteY710" fmla="*/ 2366723 h 10574897"/>
              <a:gd name="connsiteX711" fmla="*/ 1481438 w 10584443"/>
              <a:gd name="connsiteY711" fmla="*/ 2292720 h 10574897"/>
              <a:gd name="connsiteX712" fmla="*/ 1750025 w 10584443"/>
              <a:gd name="connsiteY712" fmla="*/ 2210481 h 10574897"/>
              <a:gd name="connsiteX713" fmla="*/ 1750025 w 10584443"/>
              <a:gd name="connsiteY713" fmla="*/ 2263242 h 10574897"/>
              <a:gd name="connsiteX714" fmla="*/ 1681504 w 10584443"/>
              <a:gd name="connsiteY714" fmla="*/ 2323540 h 10574897"/>
              <a:gd name="connsiteX715" fmla="*/ 1750025 w 10584443"/>
              <a:gd name="connsiteY715" fmla="*/ 2210481 h 10574897"/>
              <a:gd name="connsiteX716" fmla="*/ 8905644 w 10584443"/>
              <a:gd name="connsiteY716" fmla="*/ 2207070 h 10574897"/>
              <a:gd name="connsiteX717" fmla="*/ 8916608 w 10584443"/>
              <a:gd name="connsiteY717" fmla="*/ 2287925 h 10574897"/>
              <a:gd name="connsiteX718" fmla="*/ 8963201 w 10584443"/>
              <a:gd name="connsiteY718" fmla="*/ 2310536 h 10574897"/>
              <a:gd name="connsiteX719" fmla="*/ 8953608 w 10584443"/>
              <a:gd name="connsiteY719" fmla="*/ 2339314 h 10574897"/>
              <a:gd name="connsiteX720" fmla="*/ 9022129 w 10584443"/>
              <a:gd name="connsiteY720" fmla="*/ 2400983 h 10574897"/>
              <a:gd name="connsiteX721" fmla="*/ 9067353 w 10584443"/>
              <a:gd name="connsiteY721" fmla="*/ 2424965 h 10574897"/>
              <a:gd name="connsiteX722" fmla="*/ 9060501 w 10584443"/>
              <a:gd name="connsiteY722" fmla="*/ 2386594 h 10574897"/>
              <a:gd name="connsiteX723" fmla="*/ 8980331 w 10584443"/>
              <a:gd name="connsiteY723" fmla="*/ 2318073 h 10574897"/>
              <a:gd name="connsiteX724" fmla="*/ 8981017 w 10584443"/>
              <a:gd name="connsiteY724" fmla="*/ 2318073 h 10574897"/>
              <a:gd name="connsiteX725" fmla="*/ 8905644 w 10584443"/>
              <a:gd name="connsiteY725" fmla="*/ 2207070 h 10574897"/>
              <a:gd name="connsiteX726" fmla="*/ 1357602 w 10584443"/>
              <a:gd name="connsiteY726" fmla="*/ 2203044 h 10574897"/>
              <a:gd name="connsiteX727" fmla="*/ 1303970 w 10584443"/>
              <a:gd name="connsiteY727" fmla="*/ 2218032 h 10574897"/>
              <a:gd name="connsiteX728" fmla="*/ 1260801 w 10584443"/>
              <a:gd name="connsiteY728" fmla="*/ 2257089 h 10574897"/>
              <a:gd name="connsiteX729" fmla="*/ 1282729 w 10584443"/>
              <a:gd name="connsiteY729" fmla="*/ 2292035 h 10574897"/>
              <a:gd name="connsiteX730" fmla="*/ 1264227 w 10584443"/>
              <a:gd name="connsiteY730" fmla="*/ 2300943 h 10574897"/>
              <a:gd name="connsiteX731" fmla="*/ 1264912 w 10584443"/>
              <a:gd name="connsiteY731" fmla="*/ 2300943 h 10574897"/>
              <a:gd name="connsiteX732" fmla="*/ 1362212 w 10584443"/>
              <a:gd name="connsiteY732" fmla="*/ 2209126 h 10574897"/>
              <a:gd name="connsiteX733" fmla="*/ 1357602 w 10584443"/>
              <a:gd name="connsiteY733" fmla="*/ 2203044 h 10574897"/>
              <a:gd name="connsiteX734" fmla="*/ 9480533 w 10584443"/>
              <a:gd name="connsiteY734" fmla="*/ 2187189 h 10574897"/>
              <a:gd name="connsiteX735" fmla="*/ 9553165 w 10584443"/>
              <a:gd name="connsiteY735" fmla="*/ 2294767 h 10574897"/>
              <a:gd name="connsiteX736" fmla="*/ 9480533 w 10584443"/>
              <a:gd name="connsiteY736" fmla="*/ 2187189 h 10574897"/>
              <a:gd name="connsiteX737" fmla="*/ 9422976 w 10584443"/>
              <a:gd name="connsiteY737" fmla="*/ 2128261 h 10574897"/>
              <a:gd name="connsiteX738" fmla="*/ 9450384 w 10584443"/>
              <a:gd name="connsiteY738" fmla="*/ 2215968 h 10574897"/>
              <a:gd name="connsiteX739" fmla="*/ 9518904 w 10584443"/>
              <a:gd name="connsiteY739" fmla="*/ 2245432 h 10574897"/>
              <a:gd name="connsiteX740" fmla="*/ 9529868 w 10584443"/>
              <a:gd name="connsiteY740" fmla="*/ 2353694 h 10574897"/>
              <a:gd name="connsiteX741" fmla="*/ 9422976 w 10584443"/>
              <a:gd name="connsiteY741" fmla="*/ 2209116 h 10574897"/>
              <a:gd name="connsiteX742" fmla="*/ 9422976 w 10584443"/>
              <a:gd name="connsiteY742" fmla="*/ 2128261 h 10574897"/>
              <a:gd name="connsiteX743" fmla="*/ 1580793 w 10584443"/>
              <a:gd name="connsiteY743" fmla="*/ 2109085 h 10574897"/>
              <a:gd name="connsiteX744" fmla="*/ 1580800 w 10584443"/>
              <a:gd name="connsiteY744" fmla="*/ 2110212 h 10574897"/>
              <a:gd name="connsiteX745" fmla="*/ 1549017 w 10584443"/>
              <a:gd name="connsiteY745" fmla="*/ 2162959 h 10574897"/>
              <a:gd name="connsiteX746" fmla="*/ 1517069 w 10584443"/>
              <a:gd name="connsiteY746" fmla="*/ 2215293 h 10574897"/>
              <a:gd name="connsiteX747" fmla="*/ 1585590 w 10584443"/>
              <a:gd name="connsiteY747" fmla="*/ 2168698 h 10574897"/>
              <a:gd name="connsiteX748" fmla="*/ 1602035 w 10584443"/>
              <a:gd name="connsiteY748" fmla="*/ 2117993 h 10574897"/>
              <a:gd name="connsiteX749" fmla="*/ 1580879 w 10584443"/>
              <a:gd name="connsiteY749" fmla="*/ 2124588 h 10574897"/>
              <a:gd name="connsiteX750" fmla="*/ 1580800 w 10584443"/>
              <a:gd name="connsiteY750" fmla="*/ 2110212 h 10574897"/>
              <a:gd name="connsiteX751" fmla="*/ 1581478 w 10584443"/>
              <a:gd name="connsiteY751" fmla="*/ 2109085 h 10574897"/>
              <a:gd name="connsiteX752" fmla="*/ 1891187 w 10584443"/>
              <a:gd name="connsiteY752" fmla="*/ 2085783 h 10574897"/>
              <a:gd name="connsiteX753" fmla="*/ 1904206 w 10584443"/>
              <a:gd name="connsiteY753" fmla="*/ 2115247 h 10574897"/>
              <a:gd name="connsiteX754" fmla="*/ 1867205 w 10584443"/>
              <a:gd name="connsiteY754" fmla="*/ 2127581 h 10574897"/>
              <a:gd name="connsiteX755" fmla="*/ 1891187 w 10584443"/>
              <a:gd name="connsiteY755" fmla="*/ 2085783 h 10574897"/>
              <a:gd name="connsiteX756" fmla="*/ 1471160 w 10584443"/>
              <a:gd name="connsiteY756" fmla="*/ 2071398 h 10574897"/>
              <a:gd name="connsiteX757" fmla="*/ 1371806 w 10584443"/>
              <a:gd name="connsiteY757" fmla="*/ 2175551 h 10574897"/>
              <a:gd name="connsiteX758" fmla="*/ 1396473 w 10584443"/>
              <a:gd name="connsiteY758" fmla="*/ 2175551 h 10574897"/>
              <a:gd name="connsiteX759" fmla="*/ 1397157 w 10584443"/>
              <a:gd name="connsiteY759" fmla="*/ 2175551 h 10574897"/>
              <a:gd name="connsiteX760" fmla="*/ 1471160 w 10584443"/>
              <a:gd name="connsiteY760" fmla="*/ 2071398 h 10574897"/>
              <a:gd name="connsiteX761" fmla="*/ 1525206 w 10584443"/>
              <a:gd name="connsiteY761" fmla="*/ 2042181 h 10574897"/>
              <a:gd name="connsiteX762" fmla="*/ 1470475 w 10584443"/>
              <a:gd name="connsiteY762" fmla="*/ 2100862 h 10574897"/>
              <a:gd name="connsiteX763" fmla="*/ 1471160 w 10584443"/>
              <a:gd name="connsiteY763" fmla="*/ 2100862 h 10574897"/>
              <a:gd name="connsiteX764" fmla="*/ 1538995 w 10584443"/>
              <a:gd name="connsiteY764" fmla="*/ 2046732 h 10574897"/>
              <a:gd name="connsiteX765" fmla="*/ 1525206 w 10584443"/>
              <a:gd name="connsiteY765" fmla="*/ 2042181 h 10574897"/>
              <a:gd name="connsiteX766" fmla="*/ 1723691 w 10584443"/>
              <a:gd name="connsiteY766" fmla="*/ 2017331 h 10574897"/>
              <a:gd name="connsiteX767" fmla="*/ 1660962 w 10584443"/>
              <a:gd name="connsiteY767" fmla="*/ 2095381 h 10574897"/>
              <a:gd name="connsiteX768" fmla="*/ 1720993 w 10584443"/>
              <a:gd name="connsiteY768" fmla="*/ 2034483 h 10574897"/>
              <a:gd name="connsiteX769" fmla="*/ 1738891 w 10584443"/>
              <a:gd name="connsiteY769" fmla="*/ 2033231 h 10574897"/>
              <a:gd name="connsiteX770" fmla="*/ 1739076 w 10584443"/>
              <a:gd name="connsiteY770" fmla="*/ 2033712 h 10574897"/>
              <a:gd name="connsiteX771" fmla="*/ 1741818 w 10584443"/>
              <a:gd name="connsiteY771" fmla="*/ 2033027 h 10574897"/>
              <a:gd name="connsiteX772" fmla="*/ 1738891 w 10584443"/>
              <a:gd name="connsiteY772" fmla="*/ 2033231 h 10574897"/>
              <a:gd name="connsiteX773" fmla="*/ 1734231 w 10584443"/>
              <a:gd name="connsiteY773" fmla="*/ 2021130 h 10574897"/>
              <a:gd name="connsiteX774" fmla="*/ 1723691 w 10584443"/>
              <a:gd name="connsiteY774" fmla="*/ 2017331 h 10574897"/>
              <a:gd name="connsiteX775" fmla="*/ 1492401 w 10584443"/>
              <a:gd name="connsiteY775" fmla="*/ 2011101 h 10574897"/>
              <a:gd name="connsiteX776" fmla="*/ 1492057 w 10584443"/>
              <a:gd name="connsiteY776" fmla="*/ 2011786 h 10574897"/>
              <a:gd name="connsiteX777" fmla="*/ 1464651 w 10584443"/>
              <a:gd name="connsiteY777" fmla="*/ 2030029 h 10574897"/>
              <a:gd name="connsiteX778" fmla="*/ 1438271 w 10584443"/>
              <a:gd name="connsiteY778" fmla="*/ 2051527 h 10574897"/>
              <a:gd name="connsiteX779" fmla="*/ 1479897 w 10584443"/>
              <a:gd name="connsiteY779" fmla="*/ 2036014 h 10574897"/>
              <a:gd name="connsiteX780" fmla="*/ 1492057 w 10584443"/>
              <a:gd name="connsiteY780" fmla="*/ 2011786 h 10574897"/>
              <a:gd name="connsiteX781" fmla="*/ 1493087 w 10584443"/>
              <a:gd name="connsiteY781" fmla="*/ 2011101 h 10574897"/>
              <a:gd name="connsiteX782" fmla="*/ 2067975 w 10584443"/>
              <a:gd name="connsiteY782" fmla="*/ 1999449 h 10574897"/>
              <a:gd name="connsiteX783" fmla="*/ 2117310 w 10584443"/>
              <a:gd name="connsiteY783" fmla="*/ 1999449 h 10574897"/>
              <a:gd name="connsiteX784" fmla="*/ 2072086 w 10584443"/>
              <a:gd name="connsiteY784" fmla="*/ 2031655 h 10574897"/>
              <a:gd name="connsiteX785" fmla="*/ 2055642 w 10584443"/>
              <a:gd name="connsiteY785" fmla="*/ 2010413 h 10574897"/>
              <a:gd name="connsiteX786" fmla="*/ 2067975 w 10584443"/>
              <a:gd name="connsiteY786" fmla="*/ 1999449 h 10574897"/>
              <a:gd name="connsiteX787" fmla="*/ 8691174 w 10584443"/>
              <a:gd name="connsiteY787" fmla="*/ 1998081 h 10574897"/>
              <a:gd name="connsiteX788" fmla="*/ 8672673 w 10584443"/>
              <a:gd name="connsiteY788" fmla="*/ 2002192 h 10574897"/>
              <a:gd name="connsiteX789" fmla="*/ 8735027 w 10584443"/>
              <a:gd name="connsiteY789" fmla="*/ 2048101 h 10574897"/>
              <a:gd name="connsiteX790" fmla="*/ 8691174 w 10584443"/>
              <a:gd name="connsiteY790" fmla="*/ 1998081 h 10574897"/>
              <a:gd name="connsiteX791" fmla="*/ 2120051 w 10584443"/>
              <a:gd name="connsiteY791" fmla="*/ 1994653 h 10574897"/>
              <a:gd name="connsiteX792" fmla="*/ 2124162 w 10584443"/>
              <a:gd name="connsiteY792" fmla="*/ 1994653 h 10574897"/>
              <a:gd name="connsiteX793" fmla="*/ 2124162 w 10584443"/>
              <a:gd name="connsiteY793" fmla="*/ 1998079 h 10574897"/>
              <a:gd name="connsiteX794" fmla="*/ 2120051 w 10584443"/>
              <a:gd name="connsiteY794" fmla="*/ 1998079 h 10574897"/>
              <a:gd name="connsiteX795" fmla="*/ 2120051 w 10584443"/>
              <a:gd name="connsiteY795" fmla="*/ 1994653 h 10574897"/>
              <a:gd name="connsiteX796" fmla="*/ 9360621 w 10584443"/>
              <a:gd name="connsiteY796" fmla="*/ 1976146 h 10574897"/>
              <a:gd name="connsiteX797" fmla="*/ 9387344 w 10584443"/>
              <a:gd name="connsiteY797" fmla="*/ 2044667 h 10574897"/>
              <a:gd name="connsiteX798" fmla="*/ 9338694 w 10584443"/>
              <a:gd name="connsiteY798" fmla="*/ 1991220 h 10574897"/>
              <a:gd name="connsiteX799" fmla="*/ 9360621 w 10584443"/>
              <a:gd name="connsiteY799" fmla="*/ 1976146 h 10574897"/>
              <a:gd name="connsiteX800" fmla="*/ 2249759 w 10584443"/>
              <a:gd name="connsiteY800" fmla="*/ 1972127 h 10574897"/>
              <a:gd name="connsiteX801" fmla="*/ 2261204 w 10584443"/>
              <a:gd name="connsiteY801" fmla="*/ 1972727 h 10574897"/>
              <a:gd name="connsiteX802" fmla="*/ 2271482 w 10584443"/>
              <a:gd name="connsiteY802" fmla="*/ 1996024 h 10574897"/>
              <a:gd name="connsiteX803" fmla="*/ 2237907 w 10584443"/>
              <a:gd name="connsiteY803" fmla="*/ 1996024 h 10574897"/>
              <a:gd name="connsiteX804" fmla="*/ 2249759 w 10584443"/>
              <a:gd name="connsiteY804" fmla="*/ 1972127 h 10574897"/>
              <a:gd name="connsiteX805" fmla="*/ 2135810 w 10584443"/>
              <a:gd name="connsiteY805" fmla="*/ 1970671 h 10574897"/>
              <a:gd name="connsiteX806" fmla="*/ 2148829 w 10584443"/>
              <a:gd name="connsiteY806" fmla="*/ 1970671 h 10574897"/>
              <a:gd name="connsiteX807" fmla="*/ 2148829 w 10584443"/>
              <a:gd name="connsiteY807" fmla="*/ 1983689 h 10574897"/>
              <a:gd name="connsiteX808" fmla="*/ 2124847 w 10584443"/>
              <a:gd name="connsiteY808" fmla="*/ 1994653 h 10574897"/>
              <a:gd name="connsiteX809" fmla="*/ 2135810 w 10584443"/>
              <a:gd name="connsiteY809" fmla="*/ 1970671 h 10574897"/>
              <a:gd name="connsiteX810" fmla="*/ 1863099 w 10584443"/>
              <a:gd name="connsiteY810" fmla="*/ 1930930 h 10574897"/>
              <a:gd name="connsiteX811" fmla="*/ 1824728 w 10584443"/>
              <a:gd name="connsiteY811" fmla="*/ 1942580 h 10574897"/>
              <a:gd name="connsiteX812" fmla="*/ 1837746 w 10584443"/>
              <a:gd name="connsiteY812" fmla="*/ 1973413 h 10574897"/>
              <a:gd name="connsiteX813" fmla="*/ 1800060 w 10584443"/>
              <a:gd name="connsiteY813" fmla="*/ 1985747 h 10574897"/>
              <a:gd name="connsiteX814" fmla="*/ 1811709 w 10584443"/>
              <a:gd name="connsiteY814" fmla="*/ 2042619 h 10574897"/>
              <a:gd name="connsiteX815" fmla="*/ 1820616 w 10584443"/>
              <a:gd name="connsiteY815" fmla="*/ 1996025 h 10574897"/>
              <a:gd name="connsiteX816" fmla="*/ 1831579 w 10584443"/>
              <a:gd name="connsiteY816" fmla="*/ 2009729 h 10574897"/>
              <a:gd name="connsiteX817" fmla="*/ 1869952 w 10584443"/>
              <a:gd name="connsiteY817" fmla="*/ 1954229 h 10574897"/>
              <a:gd name="connsiteX818" fmla="*/ 1867211 w 10584443"/>
              <a:gd name="connsiteY818" fmla="*/ 1956284 h 10574897"/>
              <a:gd name="connsiteX819" fmla="*/ 1863099 w 10584443"/>
              <a:gd name="connsiteY819" fmla="*/ 1930930 h 10574897"/>
              <a:gd name="connsiteX820" fmla="*/ 9218783 w 10584443"/>
              <a:gd name="connsiteY820" fmla="*/ 1920644 h 10574897"/>
              <a:gd name="connsiteX821" fmla="*/ 9264007 w 10584443"/>
              <a:gd name="connsiteY821" fmla="*/ 1961756 h 10574897"/>
              <a:gd name="connsiteX822" fmla="*/ 9294156 w 10584443"/>
              <a:gd name="connsiteY822" fmla="*/ 1976831 h 10574897"/>
              <a:gd name="connsiteX823" fmla="*/ 9287304 w 10584443"/>
              <a:gd name="connsiteY823" fmla="*/ 2017258 h 10574897"/>
              <a:gd name="connsiteX824" fmla="*/ 9218783 w 10584443"/>
              <a:gd name="connsiteY824" fmla="*/ 1920644 h 10574897"/>
              <a:gd name="connsiteX825" fmla="*/ 1606147 w 10584443"/>
              <a:gd name="connsiteY825" fmla="*/ 1906948 h 10574897"/>
              <a:gd name="connsiteX826" fmla="*/ 1572571 w 10584443"/>
              <a:gd name="connsiteY826" fmla="*/ 1911059 h 10574897"/>
              <a:gd name="connsiteX827" fmla="*/ 1556811 w 10584443"/>
              <a:gd name="connsiteY827" fmla="*/ 1951488 h 10574897"/>
              <a:gd name="connsiteX828" fmla="*/ 1606831 w 10584443"/>
              <a:gd name="connsiteY828" fmla="*/ 1906948 h 10574897"/>
              <a:gd name="connsiteX829" fmla="*/ 2055642 w 10584443"/>
              <a:gd name="connsiteY829" fmla="*/ 1902837 h 10574897"/>
              <a:gd name="connsiteX830" fmla="*/ 2006199 w 10584443"/>
              <a:gd name="connsiteY830" fmla="*/ 1933268 h 10574897"/>
              <a:gd name="connsiteX831" fmla="*/ 1969547 w 10584443"/>
              <a:gd name="connsiteY831" fmla="*/ 1976435 h 10574897"/>
              <a:gd name="connsiteX832" fmla="*/ 1965880 w 10584443"/>
              <a:gd name="connsiteY832" fmla="*/ 1978210 h 10574897"/>
              <a:gd name="connsiteX833" fmla="*/ 1968621 w 10584443"/>
              <a:gd name="connsiteY833" fmla="*/ 1977525 h 10574897"/>
              <a:gd name="connsiteX834" fmla="*/ 1969547 w 10584443"/>
              <a:gd name="connsiteY834" fmla="*/ 1976435 h 10574897"/>
              <a:gd name="connsiteX835" fmla="*/ 2020287 w 10584443"/>
              <a:gd name="connsiteY835" fmla="*/ 1951868 h 10574897"/>
              <a:gd name="connsiteX836" fmla="*/ 2055642 w 10584443"/>
              <a:gd name="connsiteY836" fmla="*/ 1902837 h 10574897"/>
              <a:gd name="connsiteX837" fmla="*/ 1801430 w 10584443"/>
              <a:gd name="connsiteY837" fmla="*/ 1898726 h 10574897"/>
              <a:gd name="connsiteX838" fmla="*/ 1754836 w 10584443"/>
              <a:gd name="connsiteY838" fmla="*/ 1975469 h 10574897"/>
              <a:gd name="connsiteX839" fmla="*/ 1752095 w 10584443"/>
              <a:gd name="connsiteY839" fmla="*/ 1977525 h 10574897"/>
              <a:gd name="connsiteX840" fmla="*/ 1801430 w 10584443"/>
              <a:gd name="connsiteY840" fmla="*/ 1898726 h 10574897"/>
              <a:gd name="connsiteX841" fmla="*/ 1651499 w 10584443"/>
              <a:gd name="connsiteY841" fmla="*/ 1890321 h 10574897"/>
              <a:gd name="connsiteX842" fmla="*/ 1638351 w 10584443"/>
              <a:gd name="connsiteY842" fmla="*/ 1894614 h 10574897"/>
              <a:gd name="connsiteX843" fmla="*/ 1614368 w 10584443"/>
              <a:gd name="connsiteY843" fmla="*/ 1955598 h 10574897"/>
              <a:gd name="connsiteX844" fmla="*/ 1668500 w 10584443"/>
              <a:gd name="connsiteY844" fmla="*/ 1901468 h 10574897"/>
              <a:gd name="connsiteX845" fmla="*/ 1665759 w 10584443"/>
              <a:gd name="connsiteY845" fmla="*/ 1903522 h 10574897"/>
              <a:gd name="connsiteX846" fmla="*/ 1651499 w 10584443"/>
              <a:gd name="connsiteY846" fmla="*/ 1890321 h 10574897"/>
              <a:gd name="connsiteX847" fmla="*/ 1587645 w 10584443"/>
              <a:gd name="connsiteY847" fmla="*/ 1852817 h 10574897"/>
              <a:gd name="connsiteX848" fmla="*/ 1458826 w 10584443"/>
              <a:gd name="connsiteY848" fmla="*/ 1927504 h 10574897"/>
              <a:gd name="connsiteX849" fmla="*/ 1384139 w 10584443"/>
              <a:gd name="connsiteY849" fmla="*/ 2048101 h 10574897"/>
              <a:gd name="connsiteX850" fmla="*/ 1364269 w 10584443"/>
              <a:gd name="connsiteY850" fmla="*/ 2012470 h 10574897"/>
              <a:gd name="connsiteX851" fmla="*/ 1310822 w 10584443"/>
              <a:gd name="connsiteY851" fmla="*/ 2070713 h 10574897"/>
              <a:gd name="connsiteX852" fmla="*/ 1310822 w 10584443"/>
              <a:gd name="connsiteY852" fmla="*/ 2114567 h 10574897"/>
              <a:gd name="connsiteX853" fmla="*/ 1260801 w 10584443"/>
              <a:gd name="connsiteY853" fmla="*/ 2174864 h 10574897"/>
              <a:gd name="connsiteX854" fmla="*/ 1261486 w 10584443"/>
              <a:gd name="connsiteY854" fmla="*/ 2174864 h 10574897"/>
              <a:gd name="connsiteX855" fmla="*/ 1424567 w 10584443"/>
              <a:gd name="connsiteY855" fmla="*/ 2022063 h 10574897"/>
              <a:gd name="connsiteX856" fmla="*/ 1471845 w 10584443"/>
              <a:gd name="connsiteY856" fmla="*/ 2002192 h 10574897"/>
              <a:gd name="connsiteX857" fmla="*/ 1450604 w 10584443"/>
              <a:gd name="connsiteY857" fmla="*/ 1993284 h 10574897"/>
              <a:gd name="connsiteX858" fmla="*/ 1587645 w 10584443"/>
              <a:gd name="connsiteY858" fmla="*/ 1852817 h 10574897"/>
              <a:gd name="connsiteX859" fmla="*/ 1155265 w 10584443"/>
              <a:gd name="connsiteY859" fmla="*/ 1834988 h 10574897"/>
              <a:gd name="connsiteX860" fmla="*/ 1129227 w 10584443"/>
              <a:gd name="connsiteY860" fmla="*/ 1882952 h 10574897"/>
              <a:gd name="connsiteX861" fmla="*/ 1103189 w 10584443"/>
              <a:gd name="connsiteY861" fmla="*/ 1882952 h 10574897"/>
              <a:gd name="connsiteX862" fmla="*/ 1093596 w 10584443"/>
              <a:gd name="connsiteY862" fmla="*/ 1889805 h 10574897"/>
              <a:gd name="connsiteX863" fmla="*/ 1155265 w 10584443"/>
              <a:gd name="connsiteY863" fmla="*/ 1834988 h 10574897"/>
              <a:gd name="connsiteX864" fmla="*/ 8523298 w 10584443"/>
              <a:gd name="connsiteY864" fmla="*/ 1822668 h 10574897"/>
              <a:gd name="connsiteX865" fmla="*/ 8537002 w 10584443"/>
              <a:gd name="connsiteY865" fmla="*/ 1861725 h 10574897"/>
              <a:gd name="connsiteX866" fmla="*/ 8543169 w 10584443"/>
              <a:gd name="connsiteY866" fmla="*/ 1848020 h 10574897"/>
              <a:gd name="connsiteX867" fmla="*/ 8523298 w 10584443"/>
              <a:gd name="connsiteY867" fmla="*/ 1822668 h 10574897"/>
              <a:gd name="connsiteX868" fmla="*/ 8479959 w 10584443"/>
              <a:gd name="connsiteY868" fmla="*/ 1815623 h 10574897"/>
              <a:gd name="connsiteX869" fmla="*/ 8450666 w 10584443"/>
              <a:gd name="connsiteY869" fmla="*/ 1815816 h 10574897"/>
              <a:gd name="connsiteX870" fmla="*/ 8486297 w 10584443"/>
              <a:gd name="connsiteY870" fmla="*/ 1852817 h 10574897"/>
              <a:gd name="connsiteX871" fmla="*/ 8523298 w 10584443"/>
              <a:gd name="connsiteY871" fmla="*/ 1872003 h 10574897"/>
              <a:gd name="connsiteX872" fmla="*/ 8496575 w 10584443"/>
              <a:gd name="connsiteY872" fmla="*/ 1821982 h 10574897"/>
              <a:gd name="connsiteX873" fmla="*/ 8479959 w 10584443"/>
              <a:gd name="connsiteY873" fmla="*/ 1815623 h 10574897"/>
              <a:gd name="connsiteX874" fmla="*/ 1629936 w 10584443"/>
              <a:gd name="connsiteY874" fmla="*/ 1795688 h 10574897"/>
              <a:gd name="connsiteX875" fmla="*/ 1612998 w 10584443"/>
              <a:gd name="connsiteY875" fmla="*/ 1808278 h 10574897"/>
              <a:gd name="connsiteX876" fmla="*/ 1612314 w 10584443"/>
              <a:gd name="connsiteY876" fmla="*/ 1808278 h 10574897"/>
              <a:gd name="connsiteX877" fmla="*/ 1647259 w 10584443"/>
              <a:gd name="connsiteY877" fmla="*/ 1822668 h 10574897"/>
              <a:gd name="connsiteX878" fmla="*/ 1596553 w 10584443"/>
              <a:gd name="connsiteY878" fmla="*/ 1867206 h 10574897"/>
              <a:gd name="connsiteX879" fmla="*/ 1644518 w 10584443"/>
              <a:gd name="connsiteY879" fmla="*/ 1850076 h 10574897"/>
              <a:gd name="connsiteX880" fmla="*/ 1667129 w 10584443"/>
              <a:gd name="connsiteY880" fmla="*/ 1798000 h 10574897"/>
              <a:gd name="connsiteX881" fmla="*/ 1629936 w 10584443"/>
              <a:gd name="connsiteY881" fmla="*/ 1795688 h 10574897"/>
              <a:gd name="connsiteX882" fmla="*/ 9096816 w 10584443"/>
              <a:gd name="connsiteY882" fmla="*/ 1776750 h 10574897"/>
              <a:gd name="connsiteX883" fmla="*/ 9137244 w 10584443"/>
              <a:gd name="connsiteY883" fmla="*/ 1795936 h 10574897"/>
              <a:gd name="connsiteX884" fmla="*/ 9150262 w 10584443"/>
              <a:gd name="connsiteY884" fmla="*/ 1835678 h 10574897"/>
              <a:gd name="connsiteX885" fmla="*/ 9096816 w 10584443"/>
              <a:gd name="connsiteY885" fmla="*/ 1776750 h 10574897"/>
              <a:gd name="connsiteX886" fmla="*/ 1834320 w 10584443"/>
              <a:gd name="connsiteY886" fmla="*/ 1728110 h 10574897"/>
              <a:gd name="connsiteX887" fmla="*/ 1715779 w 10584443"/>
              <a:gd name="connsiteY887" fmla="*/ 1824723 h 10574897"/>
              <a:gd name="connsiteX888" fmla="*/ 1726957 w 10584443"/>
              <a:gd name="connsiteY888" fmla="*/ 1832239 h 10574897"/>
              <a:gd name="connsiteX889" fmla="*/ 1726782 w 10584443"/>
              <a:gd name="connsiteY889" fmla="*/ 1837296 h 10574897"/>
              <a:gd name="connsiteX890" fmla="*/ 1724002 w 10584443"/>
              <a:gd name="connsiteY890" fmla="*/ 1839113 h 10574897"/>
              <a:gd name="connsiteX891" fmla="*/ 1726742 w 10584443"/>
              <a:gd name="connsiteY891" fmla="*/ 1838427 h 10574897"/>
              <a:gd name="connsiteX892" fmla="*/ 1726782 w 10584443"/>
              <a:gd name="connsiteY892" fmla="*/ 1837296 h 10574897"/>
              <a:gd name="connsiteX893" fmla="*/ 1755982 w 10584443"/>
              <a:gd name="connsiteY893" fmla="*/ 1818204 h 10574897"/>
              <a:gd name="connsiteX894" fmla="*/ 1834320 w 10584443"/>
              <a:gd name="connsiteY894" fmla="*/ 1728110 h 10574897"/>
              <a:gd name="connsiteX895" fmla="*/ 2348911 w 10584443"/>
              <a:gd name="connsiteY895" fmla="*/ 1717832 h 10574897"/>
              <a:gd name="connsiteX896" fmla="*/ 2252982 w 10584443"/>
              <a:gd name="connsiteY896" fmla="*/ 1771277 h 10574897"/>
              <a:gd name="connsiteX897" fmla="*/ 2252982 w 10584443"/>
              <a:gd name="connsiteY897" fmla="*/ 1737702 h 10574897"/>
              <a:gd name="connsiteX898" fmla="*/ 2196795 w 10584443"/>
              <a:gd name="connsiteY898" fmla="*/ 1783611 h 10574897"/>
              <a:gd name="connsiteX899" fmla="*/ 2184461 w 10584443"/>
              <a:gd name="connsiteY899" fmla="*/ 1828149 h 10574897"/>
              <a:gd name="connsiteX900" fmla="*/ 2137183 w 10584443"/>
              <a:gd name="connsiteY900" fmla="*/ 1855558 h 10574897"/>
              <a:gd name="connsiteX901" fmla="*/ 2157053 w 10584443"/>
              <a:gd name="connsiteY901" fmla="*/ 1867891 h 10574897"/>
              <a:gd name="connsiteX902" fmla="*/ 2154312 w 10584443"/>
              <a:gd name="connsiteY902" fmla="*/ 1869947 h 10574897"/>
              <a:gd name="connsiteX903" fmla="*/ 2072773 w 10584443"/>
              <a:gd name="connsiteY903" fmla="*/ 1926134 h 10574897"/>
              <a:gd name="connsiteX904" fmla="*/ 2101551 w 10584443"/>
              <a:gd name="connsiteY904" fmla="*/ 1935042 h 10574897"/>
              <a:gd name="connsiteX905" fmla="*/ 1930934 w 10584443"/>
              <a:gd name="connsiteY905" fmla="*/ 2008359 h 10574897"/>
              <a:gd name="connsiteX906" fmla="*/ 1836376 w 10584443"/>
              <a:gd name="connsiteY906" fmla="*/ 2107029 h 10574897"/>
              <a:gd name="connsiteX907" fmla="*/ 1836376 w 10584443"/>
              <a:gd name="connsiteY907" fmla="*/ 2080991 h 10574897"/>
              <a:gd name="connsiteX908" fmla="*/ 1756891 w 10584443"/>
              <a:gd name="connsiteY908" fmla="*/ 2141974 h 10574897"/>
              <a:gd name="connsiteX909" fmla="*/ 1788411 w 10584443"/>
              <a:gd name="connsiteY909" fmla="*/ 2191309 h 10574897"/>
              <a:gd name="connsiteX910" fmla="*/ 1696594 w 10584443"/>
              <a:gd name="connsiteY910" fmla="*/ 2277646 h 10574897"/>
              <a:gd name="connsiteX911" fmla="*/ 1526662 w 10584443"/>
              <a:gd name="connsiteY911" fmla="*/ 2444836 h 10574897"/>
              <a:gd name="connsiteX912" fmla="*/ 1610942 w 10584443"/>
              <a:gd name="connsiteY912" fmla="*/ 2423595 h 10574897"/>
              <a:gd name="connsiteX913" fmla="*/ 1695908 w 10584443"/>
              <a:gd name="connsiteY913" fmla="*/ 2380428 h 10574897"/>
              <a:gd name="connsiteX914" fmla="*/ 1788411 w 10584443"/>
              <a:gd name="connsiteY914" fmla="*/ 2324926 h 10574897"/>
              <a:gd name="connsiteX915" fmla="*/ 1879544 w 10584443"/>
              <a:gd name="connsiteY915" fmla="*/ 2267368 h 10574897"/>
              <a:gd name="connsiteX916" fmla="*/ 2076198 w 10584443"/>
              <a:gd name="connsiteY916" fmla="*/ 2137178 h 10574897"/>
              <a:gd name="connsiteX917" fmla="*/ 2242019 w 10584443"/>
              <a:gd name="connsiteY917" fmla="*/ 2000136 h 10574897"/>
              <a:gd name="connsiteX918" fmla="*/ 2267372 w 10584443"/>
              <a:gd name="connsiteY918" fmla="*/ 2023434 h 10574897"/>
              <a:gd name="connsiteX919" fmla="*/ 2281075 w 10584443"/>
              <a:gd name="connsiteY919" fmla="*/ 1997396 h 10574897"/>
              <a:gd name="connsiteX920" fmla="*/ 2455118 w 10584443"/>
              <a:gd name="connsiteY920" fmla="*/ 1839113 h 10574897"/>
              <a:gd name="connsiteX921" fmla="*/ 2523639 w 10584443"/>
              <a:gd name="connsiteY921" fmla="*/ 1746611 h 10574897"/>
              <a:gd name="connsiteX922" fmla="*/ 2386597 w 10584443"/>
              <a:gd name="connsiteY922" fmla="*/ 1717832 h 10574897"/>
              <a:gd name="connsiteX923" fmla="*/ 2383673 w 10584443"/>
              <a:gd name="connsiteY923" fmla="*/ 1720756 h 10574897"/>
              <a:gd name="connsiteX924" fmla="*/ 2348911 w 10584443"/>
              <a:gd name="connsiteY924" fmla="*/ 1717832 h 10574897"/>
              <a:gd name="connsiteX925" fmla="*/ 1958343 w 10584443"/>
              <a:gd name="connsiteY925" fmla="*/ 1706183 h 10574897"/>
              <a:gd name="connsiteX926" fmla="*/ 1940527 w 10584443"/>
              <a:gd name="connsiteY926" fmla="*/ 1745240 h 10574897"/>
              <a:gd name="connsiteX927" fmla="*/ 1998086 w 10584443"/>
              <a:gd name="connsiteY927" fmla="*/ 1713034 h 10574897"/>
              <a:gd name="connsiteX928" fmla="*/ 1958343 w 10584443"/>
              <a:gd name="connsiteY928" fmla="*/ 1706183 h 10574897"/>
              <a:gd name="connsiteX929" fmla="*/ 2514731 w 10584443"/>
              <a:gd name="connsiteY929" fmla="*/ 1671923 h 10574897"/>
              <a:gd name="connsiteX930" fmla="*/ 2504453 w 10584443"/>
              <a:gd name="connsiteY930" fmla="*/ 1688368 h 10574897"/>
              <a:gd name="connsiteX931" fmla="*/ 2514046 w 10584443"/>
              <a:gd name="connsiteY931" fmla="*/ 1693163 h 10574897"/>
              <a:gd name="connsiteX932" fmla="*/ 2525009 w 10584443"/>
              <a:gd name="connsiteY932" fmla="*/ 1682886 h 10574897"/>
              <a:gd name="connsiteX933" fmla="*/ 9004314 w 10584443"/>
              <a:gd name="connsiteY933" fmla="*/ 1659571 h 10574897"/>
              <a:gd name="connsiteX934" fmla="*/ 9089964 w 10584443"/>
              <a:gd name="connsiteY934" fmla="*/ 1756870 h 10574897"/>
              <a:gd name="connsiteX935" fmla="*/ 9062556 w 10584443"/>
              <a:gd name="connsiteY935" fmla="*/ 1752759 h 10574897"/>
              <a:gd name="connsiteX936" fmla="*/ 9004314 w 10584443"/>
              <a:gd name="connsiteY936" fmla="*/ 1659571 h 10574897"/>
              <a:gd name="connsiteX937" fmla="*/ 1331373 w 10584443"/>
              <a:gd name="connsiteY937" fmla="*/ 1657528 h 10574897"/>
              <a:gd name="connsiteX938" fmla="*/ 1256000 w 10584443"/>
              <a:gd name="connsiteY938" fmla="*/ 1759623 h 10574897"/>
              <a:gd name="connsiteX939" fmla="*/ 1331373 w 10584443"/>
              <a:gd name="connsiteY939" fmla="*/ 1657528 h 10574897"/>
              <a:gd name="connsiteX940" fmla="*/ 8238252 w 10584443"/>
              <a:gd name="connsiteY940" fmla="*/ 1610254 h 10574897"/>
              <a:gd name="connsiteX941" fmla="*/ 8236197 w 10584443"/>
              <a:gd name="connsiteY941" fmla="*/ 1613680 h 10574897"/>
              <a:gd name="connsiteX942" fmla="*/ 8295125 w 10584443"/>
              <a:gd name="connsiteY942" fmla="*/ 1650682 h 10574897"/>
              <a:gd name="connsiteX943" fmla="*/ 8238252 w 10584443"/>
              <a:gd name="connsiteY943" fmla="*/ 1610254 h 10574897"/>
              <a:gd name="connsiteX944" fmla="*/ 2145404 w 10584443"/>
              <a:gd name="connsiteY944" fmla="*/ 1593809 h 10574897"/>
              <a:gd name="connsiteX945" fmla="*/ 2141667 w 10584443"/>
              <a:gd name="connsiteY945" fmla="*/ 1597146 h 10574897"/>
              <a:gd name="connsiteX946" fmla="*/ 2099239 w 10584443"/>
              <a:gd name="connsiteY946" fmla="*/ 1622502 h 10574897"/>
              <a:gd name="connsiteX947" fmla="*/ 2068661 w 10584443"/>
              <a:gd name="connsiteY947" fmla="*/ 1662330 h 10574897"/>
              <a:gd name="connsiteX948" fmla="*/ 2141667 w 10584443"/>
              <a:gd name="connsiteY948" fmla="*/ 1597146 h 10574897"/>
              <a:gd name="connsiteX949" fmla="*/ 2142664 w 10584443"/>
              <a:gd name="connsiteY949" fmla="*/ 1596550 h 10574897"/>
              <a:gd name="connsiteX950" fmla="*/ 1665759 w 10584443"/>
              <a:gd name="connsiteY950" fmla="*/ 1590383 h 10574897"/>
              <a:gd name="connsiteX951" fmla="*/ 1682204 w 10584443"/>
              <a:gd name="connsiteY951" fmla="*/ 1611625 h 10574897"/>
              <a:gd name="connsiteX952" fmla="*/ 1666444 w 10584443"/>
              <a:gd name="connsiteY952" fmla="*/ 1590383 h 10574897"/>
              <a:gd name="connsiteX953" fmla="*/ 8869070 w 10584443"/>
              <a:gd name="connsiteY953" fmla="*/ 1537099 h 10574897"/>
              <a:gd name="connsiteX954" fmla="*/ 8898106 w 10584443"/>
              <a:gd name="connsiteY954" fmla="*/ 1541725 h 10574897"/>
              <a:gd name="connsiteX955" fmla="*/ 8937848 w 10584443"/>
              <a:gd name="connsiteY955" fmla="*/ 1599282 h 10574897"/>
              <a:gd name="connsiteX956" fmla="*/ 8871383 w 10584443"/>
              <a:gd name="connsiteY956" fmla="*/ 1564337 h 10574897"/>
              <a:gd name="connsiteX957" fmla="*/ 8869070 w 10584443"/>
              <a:gd name="connsiteY957" fmla="*/ 1537099 h 10574897"/>
              <a:gd name="connsiteX958" fmla="*/ 1841842 w 10584443"/>
              <a:gd name="connsiteY958" fmla="*/ 1536353 h 10574897"/>
              <a:gd name="connsiteX959" fmla="*/ 1840482 w 10584443"/>
              <a:gd name="connsiteY959" fmla="*/ 1545839 h 10574897"/>
              <a:gd name="connsiteX960" fmla="*/ 1780869 w 10584443"/>
              <a:gd name="connsiteY960" fmla="*/ 1580099 h 10574897"/>
              <a:gd name="connsiteX961" fmla="*/ 1810333 w 10584443"/>
              <a:gd name="connsiteY961" fmla="*/ 1536931 h 10574897"/>
              <a:gd name="connsiteX962" fmla="*/ 1841842 w 10584443"/>
              <a:gd name="connsiteY962" fmla="*/ 1536353 h 10574897"/>
              <a:gd name="connsiteX963" fmla="*/ 8661710 w 10584443"/>
              <a:gd name="connsiteY963" fmla="*/ 1532826 h 10574897"/>
              <a:gd name="connsiteX964" fmla="*/ 8715156 w 10584443"/>
              <a:gd name="connsiteY964" fmla="*/ 1575994 h 10574897"/>
              <a:gd name="connsiteX965" fmla="*/ 8661710 w 10584443"/>
              <a:gd name="connsiteY965" fmla="*/ 1532826 h 10574897"/>
              <a:gd name="connsiteX966" fmla="*/ 8236881 w 10584443"/>
              <a:gd name="connsiteY966" fmla="*/ 1521177 h 10574897"/>
              <a:gd name="connsiteX967" fmla="*/ 8226603 w 10584443"/>
              <a:gd name="connsiteY967" fmla="*/ 1524603 h 10574897"/>
              <a:gd name="connsiteX968" fmla="*/ 8226603 w 10584443"/>
              <a:gd name="connsiteY968" fmla="*/ 1535567 h 10574897"/>
              <a:gd name="connsiteX969" fmla="*/ 8336237 w 10584443"/>
              <a:gd name="connsiteY969" fmla="*/ 1621903 h 10574897"/>
              <a:gd name="connsiteX970" fmla="*/ 8236881 w 10584443"/>
              <a:gd name="connsiteY970" fmla="*/ 1521177 h 10574897"/>
              <a:gd name="connsiteX971" fmla="*/ 2398343 w 10584443"/>
              <a:gd name="connsiteY971" fmla="*/ 1502548 h 10574897"/>
              <a:gd name="connsiteX972" fmla="*/ 2324243 w 10584443"/>
              <a:gd name="connsiteY972" fmla="*/ 1556123 h 10574897"/>
              <a:gd name="connsiteX973" fmla="*/ 2412635 w 10584443"/>
              <a:gd name="connsiteY973" fmla="*/ 1507473 h 10574897"/>
              <a:gd name="connsiteX974" fmla="*/ 2398343 w 10584443"/>
              <a:gd name="connsiteY974" fmla="*/ 1502548 h 10574897"/>
              <a:gd name="connsiteX975" fmla="*/ 8576712 w 10584443"/>
              <a:gd name="connsiteY975" fmla="*/ 1483181 h 10574897"/>
              <a:gd name="connsiteX976" fmla="*/ 8537687 w 10584443"/>
              <a:gd name="connsiteY976" fmla="*/ 1488287 h 10574897"/>
              <a:gd name="connsiteX977" fmla="*/ 8537003 w 10584443"/>
              <a:gd name="connsiteY977" fmla="*/ 1488287 h 10574897"/>
              <a:gd name="connsiteX978" fmla="*/ 8543855 w 10584443"/>
              <a:gd name="connsiteY978" fmla="*/ 1499936 h 10574897"/>
              <a:gd name="connsiteX979" fmla="*/ 8565781 w 10584443"/>
              <a:gd name="connsiteY979" fmla="*/ 1485547 h 10574897"/>
              <a:gd name="connsiteX980" fmla="*/ 8589078 w 10584443"/>
              <a:gd name="connsiteY980" fmla="*/ 1506103 h 10574897"/>
              <a:gd name="connsiteX981" fmla="*/ 8595930 w 10584443"/>
              <a:gd name="connsiteY981" fmla="*/ 1499251 h 10574897"/>
              <a:gd name="connsiteX982" fmla="*/ 8576712 w 10584443"/>
              <a:gd name="connsiteY982" fmla="*/ 1483181 h 10574897"/>
              <a:gd name="connsiteX983" fmla="*/ 1866525 w 10584443"/>
              <a:gd name="connsiteY983" fmla="*/ 1477324 h 10574897"/>
              <a:gd name="connsiteX984" fmla="*/ 1785671 w 10584443"/>
              <a:gd name="connsiteY984" fmla="*/ 1533511 h 10574897"/>
              <a:gd name="connsiteX985" fmla="*/ 1800746 w 10584443"/>
              <a:gd name="connsiteY985" fmla="*/ 1504047 h 10574897"/>
              <a:gd name="connsiteX986" fmla="*/ 1740447 w 10584443"/>
              <a:gd name="connsiteY986" fmla="*/ 1538993 h 10574897"/>
              <a:gd name="connsiteX987" fmla="*/ 1717149 w 10584443"/>
              <a:gd name="connsiteY987" fmla="*/ 1589698 h 10574897"/>
              <a:gd name="connsiteX988" fmla="*/ 1752095 w 10584443"/>
              <a:gd name="connsiteY988" fmla="*/ 1589698 h 10574897"/>
              <a:gd name="connsiteX989" fmla="*/ 1713038 w 10584443"/>
              <a:gd name="connsiteY989" fmla="*/ 1619162 h 10574897"/>
              <a:gd name="connsiteX990" fmla="*/ 1692483 w 10584443"/>
              <a:gd name="connsiteY990" fmla="*/ 1604087 h 10574897"/>
              <a:gd name="connsiteX991" fmla="*/ 1739761 w 10584443"/>
              <a:gd name="connsiteY991" fmla="*/ 1667127 h 10574897"/>
              <a:gd name="connsiteX992" fmla="*/ 1719205 w 10584443"/>
              <a:gd name="connsiteY992" fmla="*/ 1656163 h 10574897"/>
              <a:gd name="connsiteX993" fmla="*/ 1807597 w 10584443"/>
              <a:gd name="connsiteY993" fmla="*/ 1611625 h 10574897"/>
              <a:gd name="connsiteX994" fmla="*/ 1891878 w 10584443"/>
              <a:gd name="connsiteY994" fmla="*/ 1528029 h 10574897"/>
              <a:gd name="connsiteX995" fmla="*/ 1941898 w 10584443"/>
              <a:gd name="connsiteY995" fmla="*/ 1515010 h 10574897"/>
              <a:gd name="connsiteX996" fmla="*/ 1932305 w 10584443"/>
              <a:gd name="connsiteY996" fmla="*/ 1483491 h 10574897"/>
              <a:gd name="connsiteX997" fmla="*/ 1841172 w 10584443"/>
              <a:gd name="connsiteY997" fmla="*/ 1524603 h 10574897"/>
              <a:gd name="connsiteX998" fmla="*/ 1891878 w 10584443"/>
              <a:gd name="connsiteY998" fmla="*/ 1477324 h 10574897"/>
              <a:gd name="connsiteX999" fmla="*/ 1866525 w 10584443"/>
              <a:gd name="connsiteY999" fmla="*/ 1477324 h 10574897"/>
              <a:gd name="connsiteX1000" fmla="*/ 1978385 w 10584443"/>
              <a:gd name="connsiteY1000" fmla="*/ 1442892 h 10574897"/>
              <a:gd name="connsiteX1001" fmla="*/ 1946694 w 10584443"/>
              <a:gd name="connsiteY1001" fmla="*/ 1455397 h 10574897"/>
              <a:gd name="connsiteX1002" fmla="*/ 1946694 w 10584443"/>
              <a:gd name="connsiteY1002" fmla="*/ 1458138 h 10574897"/>
              <a:gd name="connsiteX1003" fmla="*/ 1986436 w 10584443"/>
              <a:gd name="connsiteY1003" fmla="*/ 1462249 h 10574897"/>
              <a:gd name="connsiteX1004" fmla="*/ 1978385 w 10584443"/>
              <a:gd name="connsiteY1004" fmla="*/ 1442892 h 10574897"/>
              <a:gd name="connsiteX1005" fmla="*/ 1572250 w 10584443"/>
              <a:gd name="connsiteY1005" fmla="*/ 1429498 h 10574897"/>
              <a:gd name="connsiteX1006" fmla="*/ 1557496 w 10584443"/>
              <a:gd name="connsiteY1006" fmla="*/ 1432785 h 10574897"/>
              <a:gd name="connsiteX1007" fmla="*/ 1536940 w 10584443"/>
              <a:gd name="connsiteY1007" fmla="*/ 1457453 h 10574897"/>
              <a:gd name="connsiteX1008" fmla="*/ 1507476 w 10584443"/>
              <a:gd name="connsiteY1008" fmla="*/ 1519807 h 10574897"/>
              <a:gd name="connsiteX1009" fmla="*/ 1582849 w 10584443"/>
              <a:gd name="connsiteY1009" fmla="*/ 1450601 h 10574897"/>
              <a:gd name="connsiteX1010" fmla="*/ 1572250 w 10584443"/>
              <a:gd name="connsiteY1010" fmla="*/ 1429498 h 10574897"/>
              <a:gd name="connsiteX1011" fmla="*/ 8606163 w 10584443"/>
              <a:gd name="connsiteY1011" fmla="*/ 1398285 h 10574897"/>
              <a:gd name="connsiteX1012" fmla="*/ 8519187 w 10584443"/>
              <a:gd name="connsiteY1012" fmla="*/ 1414285 h 10574897"/>
              <a:gd name="connsiteX1013" fmla="*/ 8645265 w 10584443"/>
              <a:gd name="connsiteY1013" fmla="*/ 1495139 h 10574897"/>
              <a:gd name="connsiteX1014" fmla="*/ 8604153 w 10584443"/>
              <a:gd name="connsiteY1014" fmla="*/ 1440323 h 10574897"/>
              <a:gd name="connsiteX1015" fmla="*/ 8654173 w 10584443"/>
              <a:gd name="connsiteY1015" fmla="*/ 1432100 h 10574897"/>
              <a:gd name="connsiteX1016" fmla="*/ 8654173 w 10584443"/>
              <a:gd name="connsiteY1016" fmla="*/ 1428674 h 10574897"/>
              <a:gd name="connsiteX1017" fmla="*/ 8606163 w 10584443"/>
              <a:gd name="connsiteY1017" fmla="*/ 1398285 h 10574897"/>
              <a:gd name="connsiteX1018" fmla="*/ 2353022 w 10584443"/>
              <a:gd name="connsiteY1018" fmla="*/ 1365635 h 10574897"/>
              <a:gd name="connsiteX1019" fmla="*/ 2274223 w 10584443"/>
              <a:gd name="connsiteY1019" fmla="*/ 1454027 h 10574897"/>
              <a:gd name="connsiteX1020" fmla="*/ 2309169 w 10584443"/>
              <a:gd name="connsiteY1020" fmla="*/ 1438952 h 10574897"/>
              <a:gd name="connsiteX1021" fmla="*/ 2353022 w 10584443"/>
              <a:gd name="connsiteY1021" fmla="*/ 1365635 h 10574897"/>
              <a:gd name="connsiteX1022" fmla="*/ 8439703 w 10584443"/>
              <a:gd name="connsiteY1022" fmla="*/ 1343023 h 10574897"/>
              <a:gd name="connsiteX1023" fmla="*/ 8521243 w 10584443"/>
              <a:gd name="connsiteY1023" fmla="*/ 1398525 h 10574897"/>
              <a:gd name="connsiteX1024" fmla="*/ 8521243 w 10584443"/>
              <a:gd name="connsiteY1024" fmla="*/ 1395099 h 10574897"/>
              <a:gd name="connsiteX1025" fmla="*/ 8439703 w 10584443"/>
              <a:gd name="connsiteY1025" fmla="*/ 1343023 h 10574897"/>
              <a:gd name="connsiteX1026" fmla="*/ 8463685 w 10584443"/>
              <a:gd name="connsiteY1026" fmla="*/ 1314930 h 10574897"/>
              <a:gd name="connsiteX1027" fmla="*/ 8518502 w 10584443"/>
              <a:gd name="connsiteY1027" fmla="*/ 1373858 h 10574897"/>
              <a:gd name="connsiteX1028" fmla="*/ 8463685 w 10584443"/>
              <a:gd name="connsiteY1028" fmla="*/ 1318356 h 10574897"/>
              <a:gd name="connsiteX1029" fmla="*/ 2366010 w 10584443"/>
              <a:gd name="connsiteY1029" fmla="*/ 1307639 h 10574897"/>
              <a:gd name="connsiteX1030" fmla="*/ 2316706 w 10584443"/>
              <a:gd name="connsiteY1030" fmla="*/ 1318356 h 10574897"/>
              <a:gd name="connsiteX1031" fmla="*/ 2213925 w 10584443"/>
              <a:gd name="connsiteY1031" fmla="*/ 1370432 h 10574897"/>
              <a:gd name="connsiteX1032" fmla="*/ 2176924 w 10584443"/>
              <a:gd name="connsiteY1032" fmla="*/ 1422507 h 10574897"/>
              <a:gd name="connsiteX1033" fmla="*/ 2198851 w 10584443"/>
              <a:gd name="connsiteY1033" fmla="*/ 1510214 h 10574897"/>
              <a:gd name="connsiteX1034" fmla="*/ 2272854 w 10584443"/>
              <a:gd name="connsiteY1034" fmla="*/ 1377969 h 10574897"/>
              <a:gd name="connsiteX1035" fmla="*/ 2377004 w 10584443"/>
              <a:gd name="connsiteY1035" fmla="*/ 1309448 h 10574897"/>
              <a:gd name="connsiteX1036" fmla="*/ 2366010 w 10584443"/>
              <a:gd name="connsiteY1036" fmla="*/ 1307639 h 10574897"/>
              <a:gd name="connsiteX1037" fmla="*/ 3014066 w 10584443"/>
              <a:gd name="connsiteY1037" fmla="*/ 1306140 h 10574897"/>
              <a:gd name="connsiteX1038" fmla="*/ 3001915 w 10584443"/>
              <a:gd name="connsiteY1038" fmla="*/ 1306707 h 10574897"/>
              <a:gd name="connsiteX1039" fmla="*/ 2868985 w 10584443"/>
              <a:gd name="connsiteY1039" fmla="*/ 1399896 h 10574897"/>
              <a:gd name="connsiteX1040" fmla="*/ 2727831 w 10584443"/>
              <a:gd name="connsiteY1040" fmla="*/ 1474583 h 10574897"/>
              <a:gd name="connsiteX1041" fmla="*/ 2715497 w 10584443"/>
              <a:gd name="connsiteY1041" fmla="*/ 1451286 h 10574897"/>
              <a:gd name="connsiteX1042" fmla="*/ 2646976 w 10584443"/>
              <a:gd name="connsiteY1042" fmla="*/ 1530770 h 10574897"/>
              <a:gd name="connsiteX1043" fmla="*/ 2646291 w 10584443"/>
              <a:gd name="connsiteY1043" fmla="*/ 1530770 h 10574897"/>
              <a:gd name="connsiteX1044" fmla="*/ 2638068 w 10584443"/>
              <a:gd name="connsiteY1044" fmla="*/ 1517066 h 10574897"/>
              <a:gd name="connsiteX1045" fmla="*/ 2626420 w 10584443"/>
              <a:gd name="connsiteY1045" fmla="*/ 1528029 h 10574897"/>
              <a:gd name="connsiteX1046" fmla="*/ 2637383 w 10584443"/>
              <a:gd name="connsiteY1046" fmla="*/ 1564345 h 10574897"/>
              <a:gd name="connsiteX1047" fmla="*/ 2605178 w 10584443"/>
              <a:gd name="connsiteY1047" fmla="*/ 1666441 h 10574897"/>
              <a:gd name="connsiteX1048" fmla="*/ 2610660 w 10584443"/>
              <a:gd name="connsiteY1048" fmla="*/ 1683571 h 10574897"/>
              <a:gd name="connsiteX1049" fmla="*/ 2638069 w 10584443"/>
              <a:gd name="connsiteY1049" fmla="*/ 1683571 h 10574897"/>
              <a:gd name="connsiteX1050" fmla="*/ 2652458 w 10584443"/>
              <a:gd name="connsiteY1050" fmla="*/ 1671923 h 10574897"/>
              <a:gd name="connsiteX1051" fmla="*/ 2748387 w 10584443"/>
              <a:gd name="connsiteY1051" fmla="*/ 1625329 h 10574897"/>
              <a:gd name="connsiteX1052" fmla="*/ 2794296 w 10584443"/>
              <a:gd name="connsiteY1052" fmla="*/ 1578050 h 10574897"/>
              <a:gd name="connsiteX1053" fmla="*/ 2800075 w 10584443"/>
              <a:gd name="connsiteY1053" fmla="*/ 1568993 h 10574897"/>
              <a:gd name="connsiteX1054" fmla="*/ 2853224 w 10584443"/>
              <a:gd name="connsiteY1054" fmla="*/ 1565031 h 10574897"/>
              <a:gd name="connsiteX1055" fmla="*/ 2857335 w 10584443"/>
              <a:gd name="connsiteY1055" fmla="*/ 1613680 h 10574897"/>
              <a:gd name="connsiteX1056" fmla="*/ 2849798 w 10584443"/>
              <a:gd name="connsiteY1056" fmla="*/ 1625329 h 10574897"/>
              <a:gd name="connsiteX1057" fmla="*/ 2860076 w 10584443"/>
              <a:gd name="connsiteY1057" fmla="*/ 1634236 h 10574897"/>
              <a:gd name="connsiteX1058" fmla="*/ 2923800 w 10584443"/>
              <a:gd name="connsiteY1058" fmla="*/ 1589013 h 10574897"/>
              <a:gd name="connsiteX1059" fmla="*/ 2945042 w 10584443"/>
              <a:gd name="connsiteY1059" fmla="*/ 1526659 h 10574897"/>
              <a:gd name="connsiteX1060" fmla="*/ 2963919 w 10584443"/>
              <a:gd name="connsiteY1060" fmla="*/ 1510350 h 10574897"/>
              <a:gd name="connsiteX1061" fmla="*/ 2951894 w 10584443"/>
              <a:gd name="connsiteY1061" fmla="*/ 1432785 h 10574897"/>
              <a:gd name="connsiteX1062" fmla="*/ 2945337 w 10584443"/>
              <a:gd name="connsiteY1062" fmla="*/ 1424469 h 10574897"/>
              <a:gd name="connsiteX1063" fmla="*/ 2959431 w 10584443"/>
              <a:gd name="connsiteY1063" fmla="*/ 1369061 h 10574897"/>
              <a:gd name="connsiteX1064" fmla="*/ 3021100 w 10584443"/>
              <a:gd name="connsiteY1064" fmla="*/ 1319726 h 10574897"/>
              <a:gd name="connsiteX1065" fmla="*/ 3014066 w 10584443"/>
              <a:gd name="connsiteY1065" fmla="*/ 1306140 h 10574897"/>
              <a:gd name="connsiteX1066" fmla="*/ 2956690 w 10584443"/>
              <a:gd name="connsiteY1066" fmla="*/ 1291633 h 10574897"/>
              <a:gd name="connsiteX1067" fmla="*/ 2920653 w 10584443"/>
              <a:gd name="connsiteY1067" fmla="*/ 1326996 h 10574897"/>
              <a:gd name="connsiteX1068" fmla="*/ 2910323 w 10584443"/>
              <a:gd name="connsiteY1068" fmla="*/ 1341339 h 10574897"/>
              <a:gd name="connsiteX1069" fmla="*/ 2909411 w 10584443"/>
              <a:gd name="connsiteY1069" fmla="*/ 1341653 h 10574897"/>
              <a:gd name="connsiteX1070" fmla="*/ 2910096 w 10584443"/>
              <a:gd name="connsiteY1070" fmla="*/ 1341653 h 10574897"/>
              <a:gd name="connsiteX1071" fmla="*/ 2910323 w 10584443"/>
              <a:gd name="connsiteY1071" fmla="*/ 1341339 h 10574897"/>
              <a:gd name="connsiteX1072" fmla="*/ 2936263 w 10584443"/>
              <a:gd name="connsiteY1072" fmla="*/ 1332392 h 10574897"/>
              <a:gd name="connsiteX1073" fmla="*/ 2956690 w 10584443"/>
              <a:gd name="connsiteY1073" fmla="*/ 1291633 h 10574897"/>
              <a:gd name="connsiteX1074" fmla="*/ 7899074 w 10584443"/>
              <a:gd name="connsiteY1074" fmla="*/ 1266280 h 10574897"/>
              <a:gd name="connsiteX1075" fmla="*/ 7899074 w 10584443"/>
              <a:gd name="connsiteY1075" fmla="*/ 1299170 h 10574897"/>
              <a:gd name="connsiteX1076" fmla="*/ 7908667 w 10584443"/>
              <a:gd name="connsiteY1076" fmla="*/ 1315615 h 10574897"/>
              <a:gd name="connsiteX1077" fmla="*/ 7942242 w 10584443"/>
              <a:gd name="connsiteY1077" fmla="*/ 1315615 h 10574897"/>
              <a:gd name="connsiteX1078" fmla="*/ 7899074 w 10584443"/>
              <a:gd name="connsiteY1078" fmla="*/ 1266280 h 10574897"/>
              <a:gd name="connsiteX1079" fmla="*/ 8526038 w 10584443"/>
              <a:gd name="connsiteY1079" fmla="*/ 1236113 h 10574897"/>
              <a:gd name="connsiteX1080" fmla="*/ 8591133 w 10584443"/>
              <a:gd name="connsiteY1080" fmla="*/ 1255299 h 10574897"/>
              <a:gd name="connsiteX1081" fmla="*/ 8620596 w 10584443"/>
              <a:gd name="connsiteY1081" fmla="*/ 1296411 h 10574897"/>
              <a:gd name="connsiteX1082" fmla="*/ 8526038 w 10584443"/>
              <a:gd name="connsiteY1082" fmla="*/ 1236113 h 10574897"/>
              <a:gd name="connsiteX1083" fmla="*/ 2048100 w 10584443"/>
              <a:gd name="connsiteY1083" fmla="*/ 1213513 h 10574897"/>
              <a:gd name="connsiteX1084" fmla="*/ 1998765 w 10584443"/>
              <a:gd name="connsiteY1084" fmla="*/ 1266959 h 10574897"/>
              <a:gd name="connsiteX1085" fmla="*/ 2023433 w 10584443"/>
              <a:gd name="connsiteY1085" fmla="*/ 1286830 h 10574897"/>
              <a:gd name="connsiteX1086" fmla="*/ 1908318 w 10584443"/>
              <a:gd name="connsiteY1086" fmla="*/ 1347814 h 10574897"/>
              <a:gd name="connsiteX1087" fmla="*/ 1989858 w 10584443"/>
              <a:gd name="connsiteY1087" fmla="*/ 1252570 h 10574897"/>
              <a:gd name="connsiteX1088" fmla="*/ 2048100 w 10584443"/>
              <a:gd name="connsiteY1088" fmla="*/ 1213513 h 10574897"/>
              <a:gd name="connsiteX1089" fmla="*/ 2034386 w 10584443"/>
              <a:gd name="connsiteY1089" fmla="*/ 1191578 h 10574897"/>
              <a:gd name="connsiteX1090" fmla="*/ 1885011 w 10584443"/>
              <a:gd name="connsiteY1090" fmla="*/ 1293674 h 10574897"/>
              <a:gd name="connsiteX1091" fmla="*/ 1981625 w 10584443"/>
              <a:gd name="connsiteY1091" fmla="*/ 1220357 h 10574897"/>
              <a:gd name="connsiteX1092" fmla="*/ 2034386 w 10584443"/>
              <a:gd name="connsiteY1092" fmla="*/ 1191578 h 10574897"/>
              <a:gd name="connsiteX1093" fmla="*/ 3220495 w 10584443"/>
              <a:gd name="connsiteY1093" fmla="*/ 1188167 h 10574897"/>
              <a:gd name="connsiteX1094" fmla="*/ 3210902 w 10584443"/>
              <a:gd name="connsiteY1094" fmla="*/ 1203241 h 10574897"/>
              <a:gd name="connsiteX1095" fmla="*/ 3215013 w 10584443"/>
              <a:gd name="connsiteY1095" fmla="*/ 1207353 h 10574897"/>
              <a:gd name="connsiteX1096" fmla="*/ 3222551 w 10584443"/>
              <a:gd name="connsiteY1096" fmla="*/ 1207353 h 10574897"/>
              <a:gd name="connsiteX1097" fmla="*/ 3232144 w 10584443"/>
              <a:gd name="connsiteY1097" fmla="*/ 1199816 h 10574897"/>
              <a:gd name="connsiteX1098" fmla="*/ 3232144 w 10584443"/>
              <a:gd name="connsiteY1098" fmla="*/ 1195705 h 10574897"/>
              <a:gd name="connsiteX1099" fmla="*/ 3225292 w 10584443"/>
              <a:gd name="connsiteY1099" fmla="*/ 1188167 h 10574897"/>
              <a:gd name="connsiteX1100" fmla="*/ 3220495 w 10584443"/>
              <a:gd name="connsiteY1100" fmla="*/ 1188167 h 10574897"/>
              <a:gd name="connsiteX1101" fmla="*/ 8463685 w 10584443"/>
              <a:gd name="connsiteY1101" fmla="*/ 1153897 h 10574897"/>
              <a:gd name="connsiteX1102" fmla="*/ 8532205 w 10584443"/>
              <a:gd name="connsiteY1102" fmla="*/ 1229270 h 10574897"/>
              <a:gd name="connsiteX1103" fmla="*/ 8463685 w 10584443"/>
              <a:gd name="connsiteY1103" fmla="*/ 1153897 h 10574897"/>
              <a:gd name="connsiteX1104" fmla="*/ 8394479 w 10584443"/>
              <a:gd name="connsiteY1104" fmla="*/ 1143619 h 10574897"/>
              <a:gd name="connsiteX1105" fmla="*/ 8427369 w 10584443"/>
              <a:gd name="connsiteY1105" fmla="*/ 1151841 h 10574897"/>
              <a:gd name="connsiteX1106" fmla="*/ 8436277 w 10584443"/>
              <a:gd name="connsiteY1106" fmla="*/ 1186102 h 10574897"/>
              <a:gd name="connsiteX1107" fmla="*/ 8403387 w 10584443"/>
              <a:gd name="connsiteY1107" fmla="*/ 1177879 h 10574897"/>
              <a:gd name="connsiteX1108" fmla="*/ 8394479 w 10584443"/>
              <a:gd name="connsiteY1108" fmla="*/ 1143619 h 10574897"/>
              <a:gd name="connsiteX1109" fmla="*/ 8359876 w 10584443"/>
              <a:gd name="connsiteY1109" fmla="*/ 1111275 h 10574897"/>
              <a:gd name="connsiteX1110" fmla="*/ 8379404 w 10584443"/>
              <a:gd name="connsiteY1110" fmla="*/ 1116211 h 10574897"/>
              <a:gd name="connsiteX1111" fmla="*/ 8388312 w 10584443"/>
              <a:gd name="connsiteY1111" fmla="*/ 1150471 h 10574897"/>
              <a:gd name="connsiteX1112" fmla="*/ 8350626 w 10584443"/>
              <a:gd name="connsiteY1112" fmla="*/ 1133341 h 10574897"/>
              <a:gd name="connsiteX1113" fmla="*/ 8359876 w 10584443"/>
              <a:gd name="connsiteY1113" fmla="*/ 1111275 h 10574897"/>
              <a:gd name="connsiteX1114" fmla="*/ 7602379 w 10584443"/>
              <a:gd name="connsiteY1114" fmla="*/ 1045644 h 10574897"/>
              <a:gd name="connsiteX1115" fmla="*/ 7533858 w 10584443"/>
              <a:gd name="connsiteY1115" fmla="*/ 1063460 h 10574897"/>
              <a:gd name="connsiteX1116" fmla="*/ 7546192 w 10584443"/>
              <a:gd name="connsiteY1116" fmla="*/ 1074423 h 10574897"/>
              <a:gd name="connsiteX1117" fmla="*/ 7610602 w 10584443"/>
              <a:gd name="connsiteY1117" fmla="*/ 1101831 h 10574897"/>
              <a:gd name="connsiteX1118" fmla="*/ 7811368 w 10584443"/>
              <a:gd name="connsiteY1118" fmla="*/ 1201871 h 10574897"/>
              <a:gd name="connsiteX1119" fmla="*/ 7602379 w 10584443"/>
              <a:gd name="connsiteY1119" fmla="*/ 1045644 h 10574897"/>
              <a:gd name="connsiteX1120" fmla="*/ 2163220 w 10584443"/>
              <a:gd name="connsiteY1120" fmla="*/ 1031940 h 10574897"/>
              <a:gd name="connsiteX1121" fmla="*/ 2047420 w 10584443"/>
              <a:gd name="connsiteY1121" fmla="*/ 1096350 h 10574897"/>
              <a:gd name="connsiteX1122" fmla="*/ 2163220 w 10584443"/>
              <a:gd name="connsiteY1122" fmla="*/ 1031940 h 10574897"/>
              <a:gd name="connsiteX1123" fmla="*/ 7468764 w 10584443"/>
              <a:gd name="connsiteY1123" fmla="*/ 1014810 h 10574897"/>
              <a:gd name="connsiteX1124" fmla="*/ 7519469 w 10584443"/>
              <a:gd name="connsiteY1124" fmla="*/ 1056607 h 10574897"/>
              <a:gd name="connsiteX1125" fmla="*/ 7468764 w 10584443"/>
              <a:gd name="connsiteY1125" fmla="*/ 1014810 h 10574897"/>
              <a:gd name="connsiteX1126" fmla="*/ 8217009 w 10584443"/>
              <a:gd name="connsiteY1126" fmla="*/ 1014801 h 10574897"/>
              <a:gd name="connsiteX1127" fmla="*/ 8313624 w 10584443"/>
              <a:gd name="connsiteY1127" fmla="*/ 1100452 h 10574897"/>
              <a:gd name="connsiteX1128" fmla="*/ 8221806 w 10584443"/>
              <a:gd name="connsiteY1128" fmla="*/ 1054543 h 10574897"/>
              <a:gd name="connsiteX1129" fmla="*/ 8217009 w 10584443"/>
              <a:gd name="connsiteY1129" fmla="*/ 1014801 h 10574897"/>
              <a:gd name="connsiteX1130" fmla="*/ 2432036 w 10584443"/>
              <a:gd name="connsiteY1130" fmla="*/ 998253 h 10574897"/>
              <a:gd name="connsiteX1131" fmla="*/ 2443455 w 10584443"/>
              <a:gd name="connsiteY1131" fmla="*/ 1003145 h 10574897"/>
              <a:gd name="connsiteX1132" fmla="*/ 2334507 w 10584443"/>
              <a:gd name="connsiteY1132" fmla="*/ 1051109 h 10574897"/>
              <a:gd name="connsiteX1133" fmla="*/ 2338618 w 10584443"/>
              <a:gd name="connsiteY1133" fmla="*/ 1016848 h 10574897"/>
              <a:gd name="connsiteX1134" fmla="*/ 2432036 w 10584443"/>
              <a:gd name="connsiteY1134" fmla="*/ 998253 h 10574897"/>
              <a:gd name="connsiteX1135" fmla="*/ 8089561 w 10584443"/>
              <a:gd name="connsiteY1135" fmla="*/ 966141 h 10574897"/>
              <a:gd name="connsiteX1136" fmla="*/ 8166990 w 10584443"/>
              <a:gd name="connsiteY1136" fmla="*/ 996975 h 10574897"/>
              <a:gd name="connsiteX1137" fmla="*/ 8183435 w 10584443"/>
              <a:gd name="connsiteY1137" fmla="*/ 1023698 h 10574897"/>
              <a:gd name="connsiteX1138" fmla="*/ 8089561 w 10584443"/>
              <a:gd name="connsiteY1138" fmla="*/ 966141 h 10574897"/>
              <a:gd name="connsiteX1139" fmla="*/ 2290626 w 10584443"/>
              <a:gd name="connsiteY1139" fmla="*/ 958023 h 10574897"/>
              <a:gd name="connsiteX1140" fmla="*/ 2239064 w 10584443"/>
              <a:gd name="connsiteY1140" fmla="*/ 973869 h 10574897"/>
              <a:gd name="connsiteX1141" fmla="*/ 2221421 w 10584443"/>
              <a:gd name="connsiteY1141" fmla="*/ 987092 h 10574897"/>
              <a:gd name="connsiteX1142" fmla="*/ 2220092 w 10584443"/>
              <a:gd name="connsiteY1142" fmla="*/ 986031 h 10574897"/>
              <a:gd name="connsiteX1143" fmla="*/ 2220092 w 10584443"/>
              <a:gd name="connsiteY1143" fmla="*/ 988087 h 10574897"/>
              <a:gd name="connsiteX1144" fmla="*/ 2221421 w 10584443"/>
              <a:gd name="connsiteY1144" fmla="*/ 987092 h 10574897"/>
              <a:gd name="connsiteX1145" fmla="*/ 2228754 w 10584443"/>
              <a:gd name="connsiteY1145" fmla="*/ 992947 h 10574897"/>
              <a:gd name="connsiteX1146" fmla="*/ 2299576 w 10584443"/>
              <a:gd name="connsiteY1146" fmla="*/ 966160 h 10574897"/>
              <a:gd name="connsiteX1147" fmla="*/ 2290626 w 10584443"/>
              <a:gd name="connsiteY1147" fmla="*/ 958023 h 10574897"/>
              <a:gd name="connsiteX1148" fmla="*/ 6029828 w 10584443"/>
              <a:gd name="connsiteY1148" fmla="*/ 940122 h 10574897"/>
              <a:gd name="connsiteX1149" fmla="*/ 5986660 w 10584443"/>
              <a:gd name="connsiteY1149" fmla="*/ 945604 h 10574897"/>
              <a:gd name="connsiteX1150" fmla="*/ 5999679 w 10584443"/>
              <a:gd name="connsiteY1150" fmla="*/ 988772 h 10574897"/>
              <a:gd name="connsiteX1151" fmla="*/ 6075737 w 10584443"/>
              <a:gd name="connsiteY1151" fmla="*/ 1006587 h 10574897"/>
              <a:gd name="connsiteX1152" fmla="*/ 6106571 w 10584443"/>
              <a:gd name="connsiteY1152" fmla="*/ 1014125 h 10574897"/>
              <a:gd name="connsiteX1153" fmla="*/ 6098348 w 10584443"/>
              <a:gd name="connsiteY1153" fmla="*/ 1014125 h 10574897"/>
              <a:gd name="connsiteX1154" fmla="*/ 6124386 w 10584443"/>
              <a:gd name="connsiteY1154" fmla="*/ 1025773 h 10574897"/>
              <a:gd name="connsiteX1155" fmla="*/ 6124386 w 10584443"/>
              <a:gd name="connsiteY1155" fmla="*/ 1013439 h 10574897"/>
              <a:gd name="connsiteX1156" fmla="*/ 6205241 w 10584443"/>
              <a:gd name="connsiteY1156" fmla="*/ 1038792 h 10574897"/>
              <a:gd name="connsiteX1157" fmla="*/ 6129183 w 10584443"/>
              <a:gd name="connsiteY1157" fmla="*/ 1027829 h 10574897"/>
              <a:gd name="connsiteX1158" fmla="*/ 6168239 w 10584443"/>
              <a:gd name="connsiteY1158" fmla="*/ 1041533 h 10574897"/>
              <a:gd name="connsiteX1159" fmla="*/ 6264169 w 10584443"/>
              <a:gd name="connsiteY1159" fmla="*/ 1061404 h 10574897"/>
              <a:gd name="connsiteX1160" fmla="*/ 6251835 w 10584443"/>
              <a:gd name="connsiteY1160" fmla="*/ 1050441 h 10574897"/>
              <a:gd name="connsiteX1161" fmla="*/ 6299800 w 10584443"/>
              <a:gd name="connsiteY1161" fmla="*/ 1040162 h 10574897"/>
              <a:gd name="connsiteX1162" fmla="*/ 6299800 w 10584443"/>
              <a:gd name="connsiteY1162" fmla="*/ 1070312 h 10574897"/>
              <a:gd name="connsiteX1163" fmla="*/ 6413544 w 10584443"/>
              <a:gd name="connsiteY1163" fmla="*/ 1096350 h 10574897"/>
              <a:gd name="connsiteX1164" fmla="*/ 6345023 w 10584443"/>
              <a:gd name="connsiteY1164" fmla="*/ 1069626 h 10574897"/>
              <a:gd name="connsiteX1165" fmla="*/ 6423822 w 10584443"/>
              <a:gd name="connsiteY1165" fmla="*/ 1081275 h 10574897"/>
              <a:gd name="connsiteX1166" fmla="*/ 6416285 w 10584443"/>
              <a:gd name="connsiteY1166" fmla="*/ 1044959 h 10574897"/>
              <a:gd name="connsiteX1167" fmla="*/ 6362839 w 10584443"/>
              <a:gd name="connsiteY1167" fmla="*/ 1044959 h 10574897"/>
              <a:gd name="connsiteX1168" fmla="*/ 6355301 w 10584443"/>
              <a:gd name="connsiteY1168" fmla="*/ 1016180 h 10574897"/>
              <a:gd name="connsiteX1169" fmla="*/ 6140832 w 10584443"/>
              <a:gd name="connsiteY1169" fmla="*/ 987401 h 10574897"/>
              <a:gd name="connsiteX1170" fmla="*/ 6063403 w 10584443"/>
              <a:gd name="connsiteY1170" fmla="*/ 978494 h 10574897"/>
              <a:gd name="connsiteX1171" fmla="*/ 6029828 w 10584443"/>
              <a:gd name="connsiteY1171" fmla="*/ 940122 h 10574897"/>
              <a:gd name="connsiteX1172" fmla="*/ 4962960 w 10584443"/>
              <a:gd name="connsiteY1172" fmla="*/ 929244 h 10574897"/>
              <a:gd name="connsiteX1173" fmla="*/ 4956108 w 10584443"/>
              <a:gd name="connsiteY1173" fmla="*/ 930529 h 10574897"/>
              <a:gd name="connsiteX1174" fmla="*/ 4951312 w 10584443"/>
              <a:gd name="connsiteY1174" fmla="*/ 941493 h 10574897"/>
              <a:gd name="connsiteX1175" fmla="*/ 4960905 w 10584443"/>
              <a:gd name="connsiteY1175" fmla="*/ 953141 h 10574897"/>
              <a:gd name="connsiteX1176" fmla="*/ 4967757 w 10584443"/>
              <a:gd name="connsiteY1176" fmla="*/ 930529 h 10574897"/>
              <a:gd name="connsiteX1177" fmla="*/ 4962960 w 10584443"/>
              <a:gd name="connsiteY1177" fmla="*/ 929244 h 10574897"/>
              <a:gd name="connsiteX1178" fmla="*/ 2492800 w 10584443"/>
              <a:gd name="connsiteY1178" fmla="*/ 922300 h 10574897"/>
              <a:gd name="connsiteX1179" fmla="*/ 2372889 w 10584443"/>
              <a:gd name="connsiteY1179" fmla="*/ 995617 h 10574897"/>
              <a:gd name="connsiteX1180" fmla="*/ 2492800 w 10584443"/>
              <a:gd name="connsiteY1180" fmla="*/ 922300 h 10574897"/>
              <a:gd name="connsiteX1181" fmla="*/ 8089561 w 10584443"/>
              <a:gd name="connsiteY1181" fmla="*/ 918872 h 10574897"/>
              <a:gd name="connsiteX1182" fmla="*/ 8127932 w 10584443"/>
              <a:gd name="connsiteY1182" fmla="*/ 918872 h 10574897"/>
              <a:gd name="connsiteX1183" fmla="*/ 8156026 w 10584443"/>
              <a:gd name="connsiteY1183" fmla="*/ 931891 h 10574897"/>
              <a:gd name="connsiteX1184" fmla="*/ 8172471 w 10584443"/>
              <a:gd name="connsiteY1184" fmla="*/ 959299 h 10574897"/>
              <a:gd name="connsiteX1185" fmla="*/ 8101210 w 10584443"/>
              <a:gd name="connsiteY1185" fmla="*/ 953132 h 10574897"/>
              <a:gd name="connsiteX1186" fmla="*/ 8089561 w 10584443"/>
              <a:gd name="connsiteY1186" fmla="*/ 918872 h 10574897"/>
              <a:gd name="connsiteX1187" fmla="*/ 2892502 w 10584443"/>
              <a:gd name="connsiteY1187" fmla="*/ 914809 h 10574897"/>
              <a:gd name="connsiteX1188" fmla="*/ 2887442 w 10584443"/>
              <a:gd name="connsiteY1188" fmla="*/ 917532 h 10574897"/>
              <a:gd name="connsiteX1189" fmla="*/ 2878021 w 10584443"/>
              <a:gd name="connsiteY1189" fmla="*/ 919353 h 10574897"/>
              <a:gd name="connsiteX1190" fmla="*/ 2877891 w 10584443"/>
              <a:gd name="connsiteY1190" fmla="*/ 918195 h 10574897"/>
              <a:gd name="connsiteX1191" fmla="*/ 7289925 w 10584443"/>
              <a:gd name="connsiteY1191" fmla="*/ 878453 h 10574897"/>
              <a:gd name="connsiteX1192" fmla="*/ 7310481 w 10584443"/>
              <a:gd name="connsiteY1192" fmla="*/ 917510 h 10574897"/>
              <a:gd name="connsiteX1193" fmla="*/ 7393391 w 10584443"/>
              <a:gd name="connsiteY1193" fmla="*/ 942178 h 10574897"/>
              <a:gd name="connsiteX1194" fmla="*/ 7289925 w 10584443"/>
              <a:gd name="connsiteY1194" fmla="*/ 878453 h 10574897"/>
              <a:gd name="connsiteX1195" fmla="*/ 7079566 w 10584443"/>
              <a:gd name="connsiteY1195" fmla="*/ 860638 h 10574897"/>
              <a:gd name="connsiteX1196" fmla="*/ 6991859 w 10584443"/>
              <a:gd name="connsiteY1196" fmla="*/ 870916 h 10574897"/>
              <a:gd name="connsiteX1197" fmla="*/ 7044620 w 10584443"/>
              <a:gd name="connsiteY1197" fmla="*/ 907917 h 10574897"/>
              <a:gd name="connsiteX1198" fmla="*/ 7090529 w 10584443"/>
              <a:gd name="connsiteY1198" fmla="*/ 898324 h 10574897"/>
              <a:gd name="connsiteX1199" fmla="*/ 7094640 w 10584443"/>
              <a:gd name="connsiteY1199" fmla="*/ 890787 h 10574897"/>
              <a:gd name="connsiteX1200" fmla="*/ 7115882 w 10584443"/>
              <a:gd name="connsiteY1200" fmla="*/ 890102 h 10574897"/>
              <a:gd name="connsiteX1201" fmla="*/ 7079566 w 10584443"/>
              <a:gd name="connsiteY1201" fmla="*/ 860638 h 10574897"/>
              <a:gd name="connsiteX1202" fmla="*/ 5240469 w 10584443"/>
              <a:gd name="connsiteY1202" fmla="*/ 855842 h 10574897"/>
              <a:gd name="connsiteX1203" fmla="*/ 5248691 w 10584443"/>
              <a:gd name="connsiteY1203" fmla="*/ 875713 h 10574897"/>
              <a:gd name="connsiteX1204" fmla="*/ 5287749 w 10584443"/>
              <a:gd name="connsiteY1204" fmla="*/ 911343 h 10574897"/>
              <a:gd name="connsiteX1205" fmla="*/ 5293229 w 10584443"/>
              <a:gd name="connsiteY1205" fmla="*/ 911343 h 10574897"/>
              <a:gd name="connsiteX1206" fmla="*/ 5297341 w 10584443"/>
              <a:gd name="connsiteY1206" fmla="*/ 911343 h 10574897"/>
              <a:gd name="connsiteX1207" fmla="*/ 5310360 w 10584443"/>
              <a:gd name="connsiteY1207" fmla="*/ 896269 h 10574897"/>
              <a:gd name="connsiteX1208" fmla="*/ 5308989 w 10584443"/>
              <a:gd name="connsiteY1208" fmla="*/ 855842 h 10574897"/>
              <a:gd name="connsiteX1209" fmla="*/ 5240469 w 10584443"/>
              <a:gd name="connsiteY1209" fmla="*/ 855842 h 10574897"/>
              <a:gd name="connsiteX1210" fmla="*/ 8011779 w 10584443"/>
              <a:gd name="connsiteY1210" fmla="*/ 849063 h 10574897"/>
              <a:gd name="connsiteX1211" fmla="*/ 8032690 w 10584443"/>
              <a:gd name="connsiteY1211" fmla="*/ 861314 h 10574897"/>
              <a:gd name="connsiteX1212" fmla="*/ 8077913 w 10584443"/>
              <a:gd name="connsiteY1212" fmla="*/ 900371 h 10574897"/>
              <a:gd name="connsiteX1213" fmla="*/ 8011448 w 10584443"/>
              <a:gd name="connsiteY1213" fmla="*/ 888723 h 10574897"/>
              <a:gd name="connsiteX1214" fmla="*/ 7988151 w 10584443"/>
              <a:gd name="connsiteY1214" fmla="*/ 854462 h 10574897"/>
              <a:gd name="connsiteX1215" fmla="*/ 8011779 w 10584443"/>
              <a:gd name="connsiteY1215" fmla="*/ 849063 h 10574897"/>
              <a:gd name="connsiteX1216" fmla="*/ 4908144 w 10584443"/>
              <a:gd name="connsiteY1216" fmla="*/ 846934 h 10574897"/>
              <a:gd name="connsiteX1217" fmla="*/ 4954053 w 10584443"/>
              <a:gd name="connsiteY1217" fmla="*/ 882565 h 10574897"/>
              <a:gd name="connsiteX1218" fmla="*/ 4954052 w 10584443"/>
              <a:gd name="connsiteY1218" fmla="*/ 882565 h 10574897"/>
              <a:gd name="connsiteX1219" fmla="*/ 5002702 w 10584443"/>
              <a:gd name="connsiteY1219" fmla="*/ 859268 h 10574897"/>
              <a:gd name="connsiteX1220" fmla="*/ 4908144 w 10584443"/>
              <a:gd name="connsiteY1220" fmla="*/ 846934 h 10574897"/>
              <a:gd name="connsiteX1221" fmla="*/ 2308478 w 10584443"/>
              <a:gd name="connsiteY1221" fmla="*/ 845557 h 10574897"/>
              <a:gd name="connsiteX1222" fmla="*/ 2224883 w 10584443"/>
              <a:gd name="connsiteY1222" fmla="*/ 908596 h 10574897"/>
              <a:gd name="connsiteX1223" fmla="*/ 2308478 w 10584443"/>
              <a:gd name="connsiteY1223" fmla="*/ 845557 h 10574897"/>
              <a:gd name="connsiteX1224" fmla="*/ 7061065 w 10584443"/>
              <a:gd name="connsiteY1224" fmla="*/ 814044 h 10574897"/>
              <a:gd name="connsiteX1225" fmla="*/ 7247441 w 10584443"/>
              <a:gd name="connsiteY1225" fmla="*/ 918195 h 10574897"/>
              <a:gd name="connsiteX1226" fmla="*/ 7267998 w 10584443"/>
              <a:gd name="connsiteY1226" fmla="*/ 956567 h 10574897"/>
              <a:gd name="connsiteX1227" fmla="*/ 7355019 w 10584443"/>
              <a:gd name="connsiteY1227" fmla="*/ 989457 h 10574897"/>
              <a:gd name="connsiteX1228" fmla="*/ 7429707 w 10584443"/>
              <a:gd name="connsiteY1228" fmla="*/ 989457 h 10574897"/>
              <a:gd name="connsiteX1229" fmla="*/ 7378316 w 10584443"/>
              <a:gd name="connsiteY1229" fmla="*/ 968216 h 10574897"/>
              <a:gd name="connsiteX1230" fmla="*/ 7323500 w 10584443"/>
              <a:gd name="connsiteY1230" fmla="*/ 951771 h 10574897"/>
              <a:gd name="connsiteX1231" fmla="*/ 7323500 w 10584443"/>
              <a:gd name="connsiteY1231" fmla="*/ 929159 h 10574897"/>
              <a:gd name="connsiteX1232" fmla="*/ 7270739 w 10584443"/>
              <a:gd name="connsiteY1232" fmla="*/ 929159 h 10574897"/>
              <a:gd name="connsiteX1233" fmla="*/ 7270739 w 10584443"/>
              <a:gd name="connsiteY1233" fmla="*/ 890787 h 10574897"/>
              <a:gd name="connsiteX1234" fmla="*/ 7061065 w 10584443"/>
              <a:gd name="connsiteY1234" fmla="*/ 814044 h 10574897"/>
              <a:gd name="connsiteX1235" fmla="*/ 4933496 w 10584443"/>
              <a:gd name="connsiteY1235" fmla="*/ 814044 h 10574897"/>
              <a:gd name="connsiteX1236" fmla="*/ 4933496 w 10584443"/>
              <a:gd name="connsiteY1236" fmla="*/ 814729 h 10574897"/>
              <a:gd name="connsiteX1237" fmla="*/ 4908144 w 10584443"/>
              <a:gd name="connsiteY1237" fmla="*/ 831859 h 10574897"/>
              <a:gd name="connsiteX1238" fmla="*/ 4908144 w 10584443"/>
              <a:gd name="connsiteY1238" fmla="*/ 846249 h 10574897"/>
              <a:gd name="connsiteX1239" fmla="*/ 4967757 w 10584443"/>
              <a:gd name="connsiteY1239" fmla="*/ 838711 h 10574897"/>
              <a:gd name="connsiteX1240" fmla="*/ 4933496 w 10584443"/>
              <a:gd name="connsiteY1240" fmla="*/ 814044 h 10574897"/>
              <a:gd name="connsiteX1241" fmla="*/ 5070945 w 10584443"/>
              <a:gd name="connsiteY1241" fmla="*/ 811453 h 10574897"/>
              <a:gd name="connsiteX1242" fmla="*/ 4985572 w 10584443"/>
              <a:gd name="connsiteY1242" fmla="*/ 820896 h 10574897"/>
              <a:gd name="connsiteX1243" fmla="*/ 5002017 w 10584443"/>
              <a:gd name="connsiteY1243" fmla="*/ 846249 h 10574897"/>
              <a:gd name="connsiteX1244" fmla="*/ 5098632 w 10584443"/>
              <a:gd name="connsiteY1244" fmla="*/ 820896 h 10574897"/>
              <a:gd name="connsiteX1245" fmla="*/ 5070945 w 10584443"/>
              <a:gd name="connsiteY1245" fmla="*/ 811453 h 10574897"/>
              <a:gd name="connsiteX1246" fmla="*/ 3225977 w 10584443"/>
              <a:gd name="connsiteY1246" fmla="*/ 784580 h 10574897"/>
              <a:gd name="connsiteX1247" fmla="*/ 3128677 w 10584443"/>
              <a:gd name="connsiteY1247" fmla="*/ 797599 h 10574897"/>
              <a:gd name="connsiteX1248" fmla="*/ 3128677 w 10584443"/>
              <a:gd name="connsiteY1248" fmla="*/ 793488 h 10574897"/>
              <a:gd name="connsiteX1249" fmla="*/ 3077288 w 10584443"/>
              <a:gd name="connsiteY1249" fmla="*/ 853786 h 10574897"/>
              <a:gd name="connsiteX1250" fmla="*/ 3136215 w 10584443"/>
              <a:gd name="connsiteY1250" fmla="*/ 846934 h 10574897"/>
              <a:gd name="connsiteX1251" fmla="*/ 3225977 w 10584443"/>
              <a:gd name="connsiteY1251" fmla="*/ 784580 h 10574897"/>
              <a:gd name="connsiteX1252" fmla="*/ 2923109 w 10584443"/>
              <a:gd name="connsiteY1252" fmla="*/ 769500 h 10574897"/>
              <a:gd name="connsiteX1253" fmla="*/ 2834717 w 10584443"/>
              <a:gd name="connsiteY1253" fmla="*/ 812668 h 10574897"/>
              <a:gd name="connsiteX1254" fmla="*/ 2923109 w 10584443"/>
              <a:gd name="connsiteY1254" fmla="*/ 769500 h 10574897"/>
              <a:gd name="connsiteX1255" fmla="*/ 6915116 w 10584443"/>
              <a:gd name="connsiteY1255" fmla="*/ 751005 h 10574897"/>
              <a:gd name="connsiteX1256" fmla="*/ 6915116 w 10584443"/>
              <a:gd name="connsiteY1256" fmla="*/ 753746 h 10574897"/>
              <a:gd name="connsiteX1257" fmla="*/ 6902097 w 10584443"/>
              <a:gd name="connsiteY1257" fmla="*/ 776359 h 10574897"/>
              <a:gd name="connsiteX1258" fmla="*/ 6983637 w 10584443"/>
              <a:gd name="connsiteY1258" fmla="*/ 776359 h 10574897"/>
              <a:gd name="connsiteX1259" fmla="*/ 6915116 w 10584443"/>
              <a:gd name="connsiteY1259" fmla="*/ 751005 h 10574897"/>
              <a:gd name="connsiteX1260" fmla="*/ 7274437 w 10584443"/>
              <a:gd name="connsiteY1260" fmla="*/ 744435 h 10574897"/>
              <a:gd name="connsiteX1261" fmla="*/ 7267313 w 10584443"/>
              <a:gd name="connsiteY1261" fmla="*/ 746208 h 10574897"/>
              <a:gd name="connsiteX1262" fmla="*/ 7322558 w 10584443"/>
              <a:gd name="connsiteY1262" fmla="*/ 767365 h 10574897"/>
              <a:gd name="connsiteX1263" fmla="*/ 7374746 w 10584443"/>
              <a:gd name="connsiteY1263" fmla="*/ 787424 h 10574897"/>
              <a:gd name="connsiteX1264" fmla="*/ 7374890 w 10584443"/>
              <a:gd name="connsiteY1264" fmla="*/ 788006 h 10574897"/>
              <a:gd name="connsiteX1265" fmla="*/ 7376261 w 10584443"/>
              <a:gd name="connsiteY1265" fmla="*/ 788006 h 10574897"/>
              <a:gd name="connsiteX1266" fmla="*/ 7374746 w 10584443"/>
              <a:gd name="connsiteY1266" fmla="*/ 787424 h 10574897"/>
              <a:gd name="connsiteX1267" fmla="*/ 7372938 w 10584443"/>
              <a:gd name="connsiteY1267" fmla="*/ 780112 h 10574897"/>
              <a:gd name="connsiteX1268" fmla="*/ 7274437 w 10584443"/>
              <a:gd name="connsiteY1268" fmla="*/ 744435 h 10574897"/>
              <a:gd name="connsiteX1269" fmla="*/ 3830330 w 10584443"/>
              <a:gd name="connsiteY1269" fmla="*/ 737986 h 10574897"/>
              <a:gd name="connsiteX1270" fmla="*/ 3780996 w 10584443"/>
              <a:gd name="connsiteY1270" fmla="*/ 750320 h 10574897"/>
              <a:gd name="connsiteX1271" fmla="*/ 3796070 w 10584443"/>
              <a:gd name="connsiteY1271" fmla="*/ 756487 h 10574897"/>
              <a:gd name="connsiteX1272" fmla="*/ 3825535 w 10584443"/>
              <a:gd name="connsiteY1272" fmla="*/ 748264 h 10574897"/>
              <a:gd name="connsiteX1273" fmla="*/ 6911005 w 10584443"/>
              <a:gd name="connsiteY1273" fmla="*/ 720171 h 10574897"/>
              <a:gd name="connsiteX1274" fmla="*/ 7030231 w 10584443"/>
              <a:gd name="connsiteY1274" fmla="*/ 774302 h 10574897"/>
              <a:gd name="connsiteX1275" fmla="*/ 7013786 w 10584443"/>
              <a:gd name="connsiteY1275" fmla="*/ 743468 h 10574897"/>
              <a:gd name="connsiteX1276" fmla="*/ 7011045 w 10584443"/>
              <a:gd name="connsiteY1276" fmla="*/ 743468 h 10574897"/>
              <a:gd name="connsiteX1277" fmla="*/ 6911005 w 10584443"/>
              <a:gd name="connsiteY1277" fmla="*/ 720171 h 10574897"/>
              <a:gd name="connsiteX1278" fmla="*/ 7552359 w 10584443"/>
              <a:gd name="connsiteY1278" fmla="*/ 718800 h 10574897"/>
              <a:gd name="connsiteX1279" fmla="*/ 7612657 w 10584443"/>
              <a:gd name="connsiteY1279" fmla="*/ 770192 h 10574897"/>
              <a:gd name="connsiteX1280" fmla="*/ 7661307 w 10584443"/>
              <a:gd name="connsiteY1280" fmla="*/ 766765 h 10574897"/>
              <a:gd name="connsiteX1281" fmla="*/ 7574286 w 10584443"/>
              <a:gd name="connsiteY1281" fmla="*/ 718800 h 10574897"/>
              <a:gd name="connsiteX1282" fmla="*/ 6373035 w 10584443"/>
              <a:gd name="connsiteY1282" fmla="*/ 706107 h 10574897"/>
              <a:gd name="connsiteX1283" fmla="*/ 6339541 w 10584443"/>
              <a:gd name="connsiteY1283" fmla="*/ 709207 h 10574897"/>
              <a:gd name="connsiteX1284" fmla="*/ 6362153 w 10584443"/>
              <a:gd name="connsiteY1284" fmla="*/ 728393 h 10574897"/>
              <a:gd name="connsiteX1285" fmla="*/ 6403266 w 10584443"/>
              <a:gd name="connsiteY1285" fmla="*/ 720856 h 10574897"/>
              <a:gd name="connsiteX1286" fmla="*/ 6373035 w 10584443"/>
              <a:gd name="connsiteY1286" fmla="*/ 706107 h 10574897"/>
              <a:gd name="connsiteX1287" fmla="*/ 7445466 w 10584443"/>
              <a:gd name="connsiteY1287" fmla="*/ 667410 h 10574897"/>
              <a:gd name="connsiteX1288" fmla="*/ 7489200 w 10584443"/>
              <a:gd name="connsiteY1288" fmla="*/ 693490 h 10574897"/>
              <a:gd name="connsiteX1289" fmla="*/ 7536175 w 10584443"/>
              <a:gd name="connsiteY1289" fmla="*/ 701796 h 10574897"/>
              <a:gd name="connsiteX1290" fmla="*/ 7537284 w 10584443"/>
              <a:gd name="connsiteY1290" fmla="*/ 702355 h 10574897"/>
              <a:gd name="connsiteX1291" fmla="*/ 7539340 w 10584443"/>
              <a:gd name="connsiteY1291" fmla="*/ 702355 h 10574897"/>
              <a:gd name="connsiteX1292" fmla="*/ 7536175 w 10584443"/>
              <a:gd name="connsiteY1292" fmla="*/ 701796 h 10574897"/>
              <a:gd name="connsiteX1293" fmla="*/ 7493195 w 10584443"/>
              <a:gd name="connsiteY1293" fmla="*/ 680103 h 10574897"/>
              <a:gd name="connsiteX1294" fmla="*/ 7445466 w 10584443"/>
              <a:gd name="connsiteY1294" fmla="*/ 667410 h 10574897"/>
              <a:gd name="connsiteX1295" fmla="*/ 6783557 w 10584443"/>
              <a:gd name="connsiteY1295" fmla="*/ 665097 h 10574897"/>
              <a:gd name="connsiteX1296" fmla="*/ 6757518 w 10584443"/>
              <a:gd name="connsiteY1296" fmla="*/ 671522 h 10574897"/>
              <a:gd name="connsiteX1297" fmla="*/ 6826039 w 10584443"/>
              <a:gd name="connsiteY1297" fmla="*/ 700300 h 10574897"/>
              <a:gd name="connsiteX1298" fmla="*/ 6867152 w 10584443"/>
              <a:gd name="connsiteY1298" fmla="*/ 700300 h 10574897"/>
              <a:gd name="connsiteX1299" fmla="*/ 6867152 w 10584443"/>
              <a:gd name="connsiteY1299" fmla="*/ 699615 h 10574897"/>
              <a:gd name="connsiteX1300" fmla="*/ 6826039 w 10584443"/>
              <a:gd name="connsiteY1300" fmla="*/ 671522 h 10574897"/>
              <a:gd name="connsiteX1301" fmla="*/ 6783557 w 10584443"/>
              <a:gd name="connsiteY1301" fmla="*/ 665097 h 10574897"/>
              <a:gd name="connsiteX1302" fmla="*/ 3198561 w 10584443"/>
              <a:gd name="connsiteY1302" fmla="*/ 663978 h 10574897"/>
              <a:gd name="connsiteX1303" fmla="*/ 3232136 w 10584443"/>
              <a:gd name="connsiteY1303" fmla="*/ 673571 h 10574897"/>
              <a:gd name="connsiteX1304" fmla="*/ 3167727 w 10584443"/>
              <a:gd name="connsiteY1304" fmla="*/ 696183 h 10574897"/>
              <a:gd name="connsiteX1305" fmla="*/ 3530894 w 10584443"/>
              <a:gd name="connsiteY1305" fmla="*/ 662614 h 10574897"/>
              <a:gd name="connsiteX1306" fmla="*/ 3432909 w 10584443"/>
              <a:gd name="connsiteY1306" fmla="*/ 707838 h 10574897"/>
              <a:gd name="connsiteX1307" fmla="*/ 3530894 w 10584443"/>
              <a:gd name="connsiteY1307" fmla="*/ 666725 h 10574897"/>
              <a:gd name="connsiteX1308" fmla="*/ 2951209 w 10584443"/>
              <a:gd name="connsiteY1308" fmla="*/ 645484 h 10574897"/>
              <a:gd name="connsiteX1309" fmla="*/ 2900932 w 10584443"/>
              <a:gd name="connsiteY1309" fmla="*/ 668438 h 10574897"/>
              <a:gd name="connsiteX1310" fmla="*/ 2860648 w 10584443"/>
              <a:gd name="connsiteY1310" fmla="*/ 712626 h 10574897"/>
              <a:gd name="connsiteX1311" fmla="*/ 2859391 w 10584443"/>
              <a:gd name="connsiteY1311" fmla="*/ 713319 h 10574897"/>
              <a:gd name="connsiteX1312" fmla="*/ 2859391 w 10584443"/>
              <a:gd name="connsiteY1312" fmla="*/ 714004 h 10574897"/>
              <a:gd name="connsiteX1313" fmla="*/ 2860648 w 10584443"/>
              <a:gd name="connsiteY1313" fmla="*/ 712626 h 10574897"/>
              <a:gd name="connsiteX1314" fmla="*/ 2909821 w 10584443"/>
              <a:gd name="connsiteY1314" fmla="*/ 685521 h 10574897"/>
              <a:gd name="connsiteX1315" fmla="*/ 2951209 w 10584443"/>
              <a:gd name="connsiteY1315" fmla="*/ 645484 h 10574897"/>
              <a:gd name="connsiteX1316" fmla="*/ 7686659 w 10584443"/>
              <a:gd name="connsiteY1316" fmla="*/ 635883 h 10574897"/>
              <a:gd name="connsiteX1317" fmla="*/ 7811367 w 10584443"/>
              <a:gd name="connsiteY1317" fmla="*/ 704404 h 10574897"/>
              <a:gd name="connsiteX1318" fmla="*/ 7865498 w 10584443"/>
              <a:gd name="connsiteY1318" fmla="*/ 749626 h 10574897"/>
              <a:gd name="connsiteX1319" fmla="*/ 7743531 w 10584443"/>
              <a:gd name="connsiteY1319" fmla="*/ 697552 h 10574897"/>
              <a:gd name="connsiteX1320" fmla="*/ 7768884 w 10584443"/>
              <a:gd name="connsiteY1320" fmla="*/ 731126 h 10574897"/>
              <a:gd name="connsiteX1321" fmla="*/ 7677751 w 10584443"/>
              <a:gd name="connsiteY1321" fmla="*/ 706459 h 10574897"/>
              <a:gd name="connsiteX1322" fmla="*/ 7733938 w 10584443"/>
              <a:gd name="connsiteY1322" fmla="*/ 710571 h 10574897"/>
              <a:gd name="connsiteX1323" fmla="*/ 7651713 w 10584443"/>
              <a:gd name="connsiteY1323" fmla="*/ 671513 h 10574897"/>
              <a:gd name="connsiteX1324" fmla="*/ 7686659 w 10584443"/>
              <a:gd name="connsiteY1324" fmla="*/ 635883 h 10574897"/>
              <a:gd name="connsiteX1325" fmla="*/ 3930370 w 10584443"/>
              <a:gd name="connsiteY1325" fmla="*/ 626983 h 10574897"/>
              <a:gd name="connsiteX1326" fmla="*/ 3784422 w 10584443"/>
              <a:gd name="connsiteY1326" fmla="*/ 666725 h 10574897"/>
              <a:gd name="connsiteX1327" fmla="*/ 3784422 w 10584443"/>
              <a:gd name="connsiteY1327" fmla="*/ 663983 h 10574897"/>
              <a:gd name="connsiteX1328" fmla="*/ 3753588 w 10584443"/>
              <a:gd name="connsiteY1328" fmla="*/ 703727 h 10574897"/>
              <a:gd name="connsiteX1329" fmla="*/ 3779625 w 10584443"/>
              <a:gd name="connsiteY1329" fmla="*/ 690707 h 10574897"/>
              <a:gd name="connsiteX1330" fmla="*/ 3930370 w 10584443"/>
              <a:gd name="connsiteY1330" fmla="*/ 626983 h 10574897"/>
              <a:gd name="connsiteX1331" fmla="*/ 7481098 w 10584443"/>
              <a:gd name="connsiteY1331" fmla="*/ 607112 h 10574897"/>
              <a:gd name="connsiteX1332" fmla="*/ 7468078 w 10584443"/>
              <a:gd name="connsiteY1332" fmla="*/ 645484 h 10574897"/>
              <a:gd name="connsiteX1333" fmla="*/ 7511247 w 10584443"/>
              <a:gd name="connsiteY1333" fmla="*/ 631780 h 10574897"/>
              <a:gd name="connsiteX1334" fmla="*/ 7528377 w 10584443"/>
              <a:gd name="connsiteY1334" fmla="*/ 679058 h 10574897"/>
              <a:gd name="connsiteX1335" fmla="*/ 7618139 w 10584443"/>
              <a:gd name="connsiteY1335" fmla="*/ 685225 h 10574897"/>
              <a:gd name="connsiteX1336" fmla="*/ 7481098 w 10584443"/>
              <a:gd name="connsiteY1336" fmla="*/ 607112 h 10574897"/>
              <a:gd name="connsiteX1337" fmla="*/ 3353221 w 10584443"/>
              <a:gd name="connsiteY1337" fmla="*/ 601336 h 10574897"/>
              <a:gd name="connsiteX1338" fmla="*/ 3369832 w 10584443"/>
              <a:gd name="connsiteY1338" fmla="*/ 601442 h 10574897"/>
              <a:gd name="connsiteX1339" fmla="*/ 3376031 w 10584443"/>
              <a:gd name="connsiteY1339" fmla="*/ 607791 h 10574897"/>
              <a:gd name="connsiteX1340" fmla="*/ 3299973 w 10584443"/>
              <a:gd name="connsiteY1340" fmla="*/ 626977 h 10574897"/>
              <a:gd name="connsiteX1341" fmla="*/ 3353221 w 10584443"/>
              <a:gd name="connsiteY1341" fmla="*/ 601336 h 10574897"/>
              <a:gd name="connsiteX1342" fmla="*/ 4068097 w 10584443"/>
              <a:gd name="connsiteY1342" fmla="*/ 593408 h 10574897"/>
              <a:gd name="connsiteX1343" fmla="*/ 3999576 w 10584443"/>
              <a:gd name="connsiteY1343" fmla="*/ 626983 h 10574897"/>
              <a:gd name="connsiteX1344" fmla="*/ 4030411 w 10584443"/>
              <a:gd name="connsiteY1344" fmla="*/ 642058 h 10574897"/>
              <a:gd name="connsiteX1345" fmla="*/ 4094821 w 10584443"/>
              <a:gd name="connsiteY1345" fmla="*/ 631095 h 10574897"/>
              <a:gd name="connsiteX1346" fmla="*/ 4111265 w 10584443"/>
              <a:gd name="connsiteY1346" fmla="*/ 616705 h 10574897"/>
              <a:gd name="connsiteX1347" fmla="*/ 4099617 w 10584443"/>
              <a:gd name="connsiteY1347" fmla="*/ 612594 h 10574897"/>
              <a:gd name="connsiteX1348" fmla="*/ 4099617 w 10584443"/>
              <a:gd name="connsiteY1348" fmla="*/ 600260 h 10574897"/>
              <a:gd name="connsiteX1349" fmla="*/ 4068097 w 10584443"/>
              <a:gd name="connsiteY1349" fmla="*/ 593408 h 10574897"/>
              <a:gd name="connsiteX1350" fmla="*/ 7307740 w 10584443"/>
              <a:gd name="connsiteY1350" fmla="*/ 592723 h 10574897"/>
              <a:gd name="connsiteX1351" fmla="*/ 7376261 w 10584443"/>
              <a:gd name="connsiteY1351" fmla="*/ 633150 h 10574897"/>
              <a:gd name="connsiteX1352" fmla="*/ 7376261 w 10584443"/>
              <a:gd name="connsiteY1352" fmla="*/ 610538 h 10574897"/>
              <a:gd name="connsiteX1353" fmla="*/ 7307740 w 10584443"/>
              <a:gd name="connsiteY1353" fmla="*/ 592723 h 10574897"/>
              <a:gd name="connsiteX1354" fmla="*/ 6193592 w 10584443"/>
              <a:gd name="connsiteY1354" fmla="*/ 583815 h 10574897"/>
              <a:gd name="connsiteX1355" fmla="*/ 6151795 w 10584443"/>
              <a:gd name="connsiteY1355" fmla="*/ 592723 h 10574897"/>
              <a:gd name="connsiteX1356" fmla="*/ 6224426 w 10584443"/>
              <a:gd name="connsiteY1356" fmla="*/ 607797 h 10574897"/>
              <a:gd name="connsiteX1357" fmla="*/ 3775513 w 10584443"/>
              <a:gd name="connsiteY1357" fmla="*/ 570796 h 10574897"/>
              <a:gd name="connsiteX1358" fmla="*/ 3772088 w 10584443"/>
              <a:gd name="connsiteY1358" fmla="*/ 606427 h 10574897"/>
              <a:gd name="connsiteX1359" fmla="*/ 3775513 w 10584443"/>
              <a:gd name="connsiteY1359" fmla="*/ 573537 h 10574897"/>
              <a:gd name="connsiteX1360" fmla="*/ 3861167 w 10584443"/>
              <a:gd name="connsiteY1360" fmla="*/ 565254 h 10574897"/>
              <a:gd name="connsiteX1361" fmla="*/ 3807033 w 10584443"/>
              <a:gd name="connsiteY1361" fmla="*/ 584500 h 10574897"/>
              <a:gd name="connsiteX1362" fmla="*/ 3883091 w 10584443"/>
              <a:gd name="connsiteY1362" fmla="*/ 573537 h 10574897"/>
              <a:gd name="connsiteX1363" fmla="*/ 3877278 w 10584443"/>
              <a:gd name="connsiteY1363" fmla="*/ 565903 h 10574897"/>
              <a:gd name="connsiteX1364" fmla="*/ 3861167 w 10584443"/>
              <a:gd name="connsiteY1364" fmla="*/ 565254 h 10574897"/>
              <a:gd name="connsiteX1365" fmla="*/ 6486861 w 10584443"/>
              <a:gd name="connsiteY1365" fmla="*/ 558462 h 10574897"/>
              <a:gd name="connsiteX1366" fmla="*/ 6567716 w 10584443"/>
              <a:gd name="connsiteY1366" fmla="*/ 585186 h 10574897"/>
              <a:gd name="connsiteX1367" fmla="*/ 6486861 w 10584443"/>
              <a:gd name="connsiteY1367" fmla="*/ 559148 h 10574897"/>
              <a:gd name="connsiteX1368" fmla="*/ 6389562 w 10584443"/>
              <a:gd name="connsiteY1368" fmla="*/ 551610 h 10574897"/>
              <a:gd name="connsiteX1369" fmla="*/ 6230594 w 10584443"/>
              <a:gd name="connsiteY1369" fmla="*/ 581760 h 10574897"/>
              <a:gd name="connsiteX1370" fmla="*/ 6299114 w 10584443"/>
              <a:gd name="connsiteY1370" fmla="*/ 605742 h 10574897"/>
              <a:gd name="connsiteX1371" fmla="*/ 6367635 w 10584443"/>
              <a:gd name="connsiteY1371" fmla="*/ 577648 h 10574897"/>
              <a:gd name="connsiteX1372" fmla="*/ 6573197 w 10584443"/>
              <a:gd name="connsiteY1372" fmla="*/ 646168 h 10574897"/>
              <a:gd name="connsiteX1373" fmla="*/ 6625273 w 10584443"/>
              <a:gd name="connsiteY1373" fmla="*/ 639317 h 10574897"/>
              <a:gd name="connsiteX1374" fmla="*/ 6744499 w 10584443"/>
              <a:gd name="connsiteY1374" fmla="*/ 717430 h 10574897"/>
              <a:gd name="connsiteX1375" fmla="*/ 6702016 w 10584443"/>
              <a:gd name="connsiteY1375" fmla="*/ 699615 h 10574897"/>
              <a:gd name="connsiteX1376" fmla="*/ 6783556 w 10584443"/>
              <a:gd name="connsiteY1376" fmla="*/ 705782 h 10574897"/>
              <a:gd name="connsiteX1377" fmla="*/ 6800001 w 10584443"/>
              <a:gd name="connsiteY1377" fmla="*/ 701671 h 10574897"/>
              <a:gd name="connsiteX1378" fmla="*/ 6691739 w 10584443"/>
              <a:gd name="connsiteY1378" fmla="*/ 677689 h 10574897"/>
              <a:gd name="connsiteX1379" fmla="*/ 6780815 w 10584443"/>
              <a:gd name="connsiteY1379" fmla="*/ 659873 h 10574897"/>
              <a:gd name="connsiteX1380" fmla="*/ 6668441 w 10584443"/>
              <a:gd name="connsiteY1380" fmla="*/ 611223 h 10574897"/>
              <a:gd name="connsiteX1381" fmla="*/ 6691053 w 10584443"/>
              <a:gd name="connsiteY1381" fmla="*/ 631780 h 10574897"/>
              <a:gd name="connsiteX1382" fmla="*/ 6583476 w 10584443"/>
              <a:gd name="connsiteY1382" fmla="*/ 621502 h 10574897"/>
              <a:gd name="connsiteX1383" fmla="*/ 6629384 w 10584443"/>
              <a:gd name="connsiteY1383" fmla="*/ 608483 h 10574897"/>
              <a:gd name="connsiteX1384" fmla="*/ 6389562 w 10584443"/>
              <a:gd name="connsiteY1384" fmla="*/ 551610 h 10574897"/>
              <a:gd name="connsiteX1385" fmla="*/ 6109344 w 10584443"/>
              <a:gd name="connsiteY1385" fmla="*/ 537017 h 10574897"/>
              <a:gd name="connsiteX1386" fmla="*/ 6080533 w 10584443"/>
              <a:gd name="connsiteY1386" fmla="*/ 538591 h 10574897"/>
              <a:gd name="connsiteX1387" fmla="*/ 6166869 w 10584443"/>
              <a:gd name="connsiteY1387" fmla="*/ 573537 h 10574897"/>
              <a:gd name="connsiteX1388" fmla="*/ 6109344 w 10584443"/>
              <a:gd name="connsiteY1388" fmla="*/ 537017 h 10574897"/>
              <a:gd name="connsiteX1389" fmla="*/ 3196513 w 10584443"/>
              <a:gd name="connsiteY1389" fmla="*/ 531054 h 10574897"/>
              <a:gd name="connsiteX1390" fmla="*/ 3090306 w 10584443"/>
              <a:gd name="connsiteY1390" fmla="*/ 561888 h 10574897"/>
              <a:gd name="connsiteX1391" fmla="*/ 3169790 w 10584443"/>
              <a:gd name="connsiteY1391" fmla="*/ 547499 h 10574897"/>
              <a:gd name="connsiteX1392" fmla="*/ 3122510 w 10584443"/>
              <a:gd name="connsiteY1392" fmla="*/ 596149 h 10574897"/>
              <a:gd name="connsiteX1393" fmla="*/ 3125251 w 10584443"/>
              <a:gd name="connsiteY1393" fmla="*/ 596149 h 10574897"/>
              <a:gd name="connsiteX1394" fmla="*/ 3211587 w 10584443"/>
              <a:gd name="connsiteY1394" fmla="*/ 548184 h 10574897"/>
              <a:gd name="connsiteX1395" fmla="*/ 3196513 w 10584443"/>
              <a:gd name="connsiteY1395" fmla="*/ 531054 h 10574897"/>
              <a:gd name="connsiteX1396" fmla="*/ 4681339 w 10584443"/>
              <a:gd name="connsiteY1396" fmla="*/ 528313 h 10574897"/>
              <a:gd name="connsiteX1397" fmla="*/ 4681339 w 10584443"/>
              <a:gd name="connsiteY1397" fmla="*/ 548184 h 10574897"/>
              <a:gd name="connsiteX1398" fmla="*/ 4716286 w 10584443"/>
              <a:gd name="connsiteY1398" fmla="*/ 535165 h 10574897"/>
              <a:gd name="connsiteX1399" fmla="*/ 4681339 w 10584443"/>
              <a:gd name="connsiteY1399" fmla="*/ 528313 h 10574897"/>
              <a:gd name="connsiteX1400" fmla="*/ 7028690 w 10584443"/>
              <a:gd name="connsiteY1400" fmla="*/ 525572 h 10574897"/>
              <a:gd name="connsiteX1401" fmla="*/ 6989118 w 10584443"/>
              <a:gd name="connsiteY1401" fmla="*/ 529684 h 10574897"/>
              <a:gd name="connsiteX1402" fmla="*/ 7063121 w 10584443"/>
              <a:gd name="connsiteY1402" fmla="*/ 533795 h 10574897"/>
              <a:gd name="connsiteX1403" fmla="*/ 7028690 w 10584443"/>
              <a:gd name="connsiteY1403" fmla="*/ 525572 h 10574897"/>
              <a:gd name="connsiteX1404" fmla="*/ 3504841 w 10584443"/>
              <a:gd name="connsiteY1404" fmla="*/ 518705 h 10574897"/>
              <a:gd name="connsiteX1405" fmla="*/ 3569250 w 10584443"/>
              <a:gd name="connsiteY1405" fmla="*/ 576262 h 10574897"/>
              <a:gd name="connsiteX1406" fmla="*/ 3463728 w 10584443"/>
              <a:gd name="connsiteY1406" fmla="*/ 557077 h 10574897"/>
              <a:gd name="connsiteX1407" fmla="*/ 3347928 w 10584443"/>
              <a:gd name="connsiteY1407" fmla="*/ 581059 h 10574897"/>
              <a:gd name="connsiteX1408" fmla="*/ 3382872 w 10584443"/>
              <a:gd name="connsiteY1408" fmla="*/ 559132 h 10574897"/>
              <a:gd name="connsiteX1409" fmla="*/ 3504841 w 10584443"/>
              <a:gd name="connsiteY1409" fmla="*/ 518705 h 10574897"/>
              <a:gd name="connsiteX1410" fmla="*/ 3051351 w 10584443"/>
              <a:gd name="connsiteY1410" fmla="*/ 517500 h 10574897"/>
              <a:gd name="connsiteX1411" fmla="*/ 2925856 w 10584443"/>
              <a:gd name="connsiteY1411" fmla="*/ 603686 h 10574897"/>
              <a:gd name="connsiteX1412" fmla="*/ 3008081 w 10584443"/>
              <a:gd name="connsiteY1412" fmla="*/ 594093 h 10574897"/>
              <a:gd name="connsiteX1413" fmla="*/ 3068380 w 10584443"/>
              <a:gd name="connsiteY1413" fmla="*/ 520091 h 10574897"/>
              <a:gd name="connsiteX1414" fmla="*/ 3051351 w 10584443"/>
              <a:gd name="connsiteY1414" fmla="*/ 517500 h 10574897"/>
              <a:gd name="connsiteX1415" fmla="*/ 7137123 w 10584443"/>
              <a:gd name="connsiteY1415" fmla="*/ 513924 h 10574897"/>
              <a:gd name="connsiteX1416" fmla="*/ 7301573 w 10584443"/>
              <a:gd name="connsiteY1416" fmla="*/ 582445 h 10574897"/>
              <a:gd name="connsiteX1417" fmla="*/ 7170699 w 10584443"/>
              <a:gd name="connsiteY1417" fmla="*/ 513924 h 10574897"/>
              <a:gd name="connsiteX1418" fmla="*/ 3783719 w 10584443"/>
              <a:gd name="connsiteY1418" fmla="*/ 513907 h 10574897"/>
              <a:gd name="connsiteX1419" fmla="*/ 3826202 w 10584443"/>
              <a:gd name="connsiteY1419" fmla="*/ 529667 h 10574897"/>
              <a:gd name="connsiteX1420" fmla="*/ 3674086 w 10584443"/>
              <a:gd name="connsiteY1420" fmla="*/ 557075 h 10574897"/>
              <a:gd name="connsiteX1421" fmla="*/ 3783719 w 10584443"/>
              <a:gd name="connsiteY1421" fmla="*/ 513907 h 10574897"/>
              <a:gd name="connsiteX1422" fmla="*/ 4292682 w 10584443"/>
              <a:gd name="connsiteY1422" fmla="*/ 511655 h 10574897"/>
              <a:gd name="connsiteX1423" fmla="*/ 4263381 w 10584443"/>
              <a:gd name="connsiteY1423" fmla="*/ 511868 h 10574897"/>
              <a:gd name="connsiteX1424" fmla="*/ 4257900 w 10584443"/>
              <a:gd name="connsiteY1424" fmla="*/ 513924 h 10574897"/>
              <a:gd name="connsiteX1425" fmla="*/ 4320940 w 10584443"/>
              <a:gd name="connsiteY1425" fmla="*/ 519406 h 10574897"/>
              <a:gd name="connsiteX1426" fmla="*/ 4292682 w 10584443"/>
              <a:gd name="connsiteY1426" fmla="*/ 511655 h 10574897"/>
              <a:gd name="connsiteX1427" fmla="*/ 3105413 w 10584443"/>
              <a:gd name="connsiteY1427" fmla="*/ 503603 h 10574897"/>
              <a:gd name="connsiteX1428" fmla="*/ 3082084 w 10584443"/>
              <a:gd name="connsiteY1428" fmla="*/ 504331 h 10574897"/>
              <a:gd name="connsiteX1429" fmla="*/ 3076602 w 10584443"/>
              <a:gd name="connsiteY1429" fmla="*/ 553666 h 10574897"/>
              <a:gd name="connsiteX1430" fmla="*/ 3079343 w 10584443"/>
              <a:gd name="connsiteY1430" fmla="*/ 553666 h 10574897"/>
              <a:gd name="connsiteX1431" fmla="*/ 3150604 w 10584443"/>
              <a:gd name="connsiteY1431" fmla="*/ 513239 h 10574897"/>
              <a:gd name="connsiteX1432" fmla="*/ 3105413 w 10584443"/>
              <a:gd name="connsiteY1432" fmla="*/ 503603 h 10574897"/>
              <a:gd name="connsiteX1433" fmla="*/ 6239501 w 10584443"/>
              <a:gd name="connsiteY1433" fmla="*/ 494738 h 10574897"/>
              <a:gd name="connsiteX1434" fmla="*/ 6321041 w 10584443"/>
              <a:gd name="connsiteY1434" fmla="*/ 516665 h 10574897"/>
              <a:gd name="connsiteX1435" fmla="*/ 6239501 w 10584443"/>
              <a:gd name="connsiteY1435" fmla="*/ 494738 h 10574897"/>
              <a:gd name="connsiteX1436" fmla="*/ 3640510 w 10584443"/>
              <a:gd name="connsiteY1436" fmla="*/ 494036 h 10574897"/>
              <a:gd name="connsiteX1437" fmla="*/ 3672715 w 10584443"/>
              <a:gd name="connsiteY1437" fmla="*/ 507055 h 10574897"/>
              <a:gd name="connsiteX1438" fmla="*/ 3648048 w 10584443"/>
              <a:gd name="connsiteY1438" fmla="*/ 526241 h 10574897"/>
              <a:gd name="connsiteX1439" fmla="*/ 3600083 w 10584443"/>
              <a:gd name="connsiteY1439" fmla="*/ 536519 h 10574897"/>
              <a:gd name="connsiteX1440" fmla="*/ 3585694 w 10584443"/>
              <a:gd name="connsiteY1440" fmla="*/ 518018 h 10574897"/>
              <a:gd name="connsiteX1441" fmla="*/ 3565138 w 10584443"/>
              <a:gd name="connsiteY1441" fmla="*/ 518018 h 10574897"/>
              <a:gd name="connsiteX1442" fmla="*/ 3640510 w 10584443"/>
              <a:gd name="connsiteY1442" fmla="*/ 494036 h 10574897"/>
              <a:gd name="connsiteX1443" fmla="*/ 5809876 w 10584443"/>
              <a:gd name="connsiteY1443" fmla="*/ 491997 h 10574897"/>
              <a:gd name="connsiteX1444" fmla="*/ 5812911 w 10584443"/>
              <a:gd name="connsiteY1444" fmla="*/ 493294 h 10574897"/>
              <a:gd name="connsiteX1445" fmla="*/ 5806940 w 10584443"/>
              <a:gd name="connsiteY1445" fmla="*/ 502629 h 10574897"/>
              <a:gd name="connsiteX1446" fmla="*/ 5908546 w 10584443"/>
              <a:gd name="connsiteY1446" fmla="*/ 520091 h 10574897"/>
              <a:gd name="connsiteX1447" fmla="*/ 5836374 w 10584443"/>
              <a:gd name="connsiteY1447" fmla="*/ 503324 h 10574897"/>
              <a:gd name="connsiteX1448" fmla="*/ 5812911 w 10584443"/>
              <a:gd name="connsiteY1448" fmla="*/ 493294 h 10574897"/>
              <a:gd name="connsiteX1449" fmla="*/ 5813302 w 10584443"/>
              <a:gd name="connsiteY1449" fmla="*/ 492683 h 10574897"/>
              <a:gd name="connsiteX1450" fmla="*/ 4451129 w 10584443"/>
              <a:gd name="connsiteY1450" fmla="*/ 489942 h 10574897"/>
              <a:gd name="connsiteX1451" fmla="*/ 4445648 w 10584443"/>
              <a:gd name="connsiteY1451" fmla="*/ 491997 h 10574897"/>
              <a:gd name="connsiteX1452" fmla="*/ 4367533 w 10584443"/>
              <a:gd name="connsiteY1452" fmla="*/ 515980 h 10574897"/>
              <a:gd name="connsiteX1453" fmla="*/ 4451129 w 10584443"/>
              <a:gd name="connsiteY1453" fmla="*/ 489942 h 10574897"/>
              <a:gd name="connsiteX1454" fmla="*/ 4553666 w 10584443"/>
              <a:gd name="connsiteY1454" fmla="*/ 486376 h 10574897"/>
              <a:gd name="connsiteX1455" fmla="*/ 4508686 w 10584443"/>
              <a:gd name="connsiteY1455" fmla="*/ 508442 h 10574897"/>
              <a:gd name="connsiteX1456" fmla="*/ 4582670 w 10584443"/>
              <a:gd name="connsiteY1456" fmla="*/ 489942 h 10574897"/>
              <a:gd name="connsiteX1457" fmla="*/ 4577189 w 10584443"/>
              <a:gd name="connsiteY1457" fmla="*/ 491312 h 10574897"/>
              <a:gd name="connsiteX1458" fmla="*/ 4553666 w 10584443"/>
              <a:gd name="connsiteY1458" fmla="*/ 486376 h 10574897"/>
              <a:gd name="connsiteX1459" fmla="*/ 3218975 w 10584443"/>
              <a:gd name="connsiteY1459" fmla="*/ 485739 h 10574897"/>
              <a:gd name="connsiteX1460" fmla="*/ 3159512 w 10584443"/>
              <a:gd name="connsiteY1460" fmla="*/ 513924 h 10574897"/>
              <a:gd name="connsiteX1461" fmla="*/ 3162253 w 10584443"/>
              <a:gd name="connsiteY1461" fmla="*/ 513924 h 10574897"/>
              <a:gd name="connsiteX1462" fmla="*/ 3247218 w 10584443"/>
              <a:gd name="connsiteY1462" fmla="*/ 491997 h 10574897"/>
              <a:gd name="connsiteX1463" fmla="*/ 3238236 w 10584443"/>
              <a:gd name="connsiteY1463" fmla="*/ 486173 h 10574897"/>
              <a:gd name="connsiteX1464" fmla="*/ 3218975 w 10584443"/>
              <a:gd name="connsiteY1464" fmla="*/ 485739 h 10574897"/>
              <a:gd name="connsiteX1465" fmla="*/ 6098348 w 10584443"/>
              <a:gd name="connsiteY1465" fmla="*/ 479664 h 10574897"/>
              <a:gd name="connsiteX1466" fmla="*/ 6070940 w 10584443"/>
              <a:gd name="connsiteY1466" fmla="*/ 509128 h 10574897"/>
              <a:gd name="connsiteX1467" fmla="*/ 6157276 w 10584443"/>
              <a:gd name="connsiteY1467" fmla="*/ 513239 h 10574897"/>
              <a:gd name="connsiteX1468" fmla="*/ 6166184 w 10584443"/>
              <a:gd name="connsiteY1468" fmla="*/ 550925 h 10574897"/>
              <a:gd name="connsiteX1469" fmla="*/ 6223056 w 10584443"/>
              <a:gd name="connsiteY1469" fmla="*/ 522146 h 10574897"/>
              <a:gd name="connsiteX1470" fmla="*/ 6098348 w 10584443"/>
              <a:gd name="connsiteY1470" fmla="*/ 479664 h 10574897"/>
              <a:gd name="connsiteX1471" fmla="*/ 4683396 w 10584443"/>
              <a:gd name="connsiteY1471" fmla="*/ 479664 h 10574897"/>
              <a:gd name="connsiteX1472" fmla="*/ 4683396 w 10584443"/>
              <a:gd name="connsiteY1472" fmla="*/ 503646 h 10574897"/>
              <a:gd name="connsiteX1473" fmla="*/ 4704637 w 10584443"/>
              <a:gd name="connsiteY1473" fmla="*/ 503646 h 10574897"/>
              <a:gd name="connsiteX1474" fmla="*/ 4683396 w 10584443"/>
              <a:gd name="connsiteY1474" fmla="*/ 479664 h 10574897"/>
              <a:gd name="connsiteX1475" fmla="*/ 4099609 w 10584443"/>
              <a:gd name="connsiteY1475" fmla="*/ 475546 h 10574897"/>
              <a:gd name="connsiteX1476" fmla="*/ 4057811 w 10584443"/>
              <a:gd name="connsiteY1476" fmla="*/ 524195 h 10574897"/>
              <a:gd name="connsiteX1477" fmla="*/ 4099609 w 10584443"/>
              <a:gd name="connsiteY1477" fmla="*/ 475546 h 10574897"/>
              <a:gd name="connsiteX1478" fmla="*/ 4804678 w 10584443"/>
              <a:gd name="connsiteY1478" fmla="*/ 474182 h 10574897"/>
              <a:gd name="connsiteX1479" fmla="*/ 4804678 w 10584443"/>
              <a:gd name="connsiteY1479" fmla="*/ 485830 h 10574897"/>
              <a:gd name="connsiteX1480" fmla="*/ 4833456 w 10584443"/>
              <a:gd name="connsiteY1480" fmla="*/ 478293 h 10574897"/>
              <a:gd name="connsiteX1481" fmla="*/ 3835120 w 10584443"/>
              <a:gd name="connsiteY1481" fmla="*/ 473490 h 10574897"/>
              <a:gd name="connsiteX1482" fmla="*/ 3822786 w 10584443"/>
              <a:gd name="connsiteY1482" fmla="*/ 512547 h 10574897"/>
              <a:gd name="connsiteX1483" fmla="*/ 3835120 w 10584443"/>
              <a:gd name="connsiteY1483" fmla="*/ 473490 h 10574897"/>
              <a:gd name="connsiteX1484" fmla="*/ 4902736 w 10584443"/>
              <a:gd name="connsiteY1484" fmla="*/ 463840 h 10574897"/>
              <a:gd name="connsiteX1485" fmla="*/ 4851957 w 10584443"/>
              <a:gd name="connsiteY1485" fmla="*/ 478293 h 10574897"/>
              <a:gd name="connsiteX1486" fmla="*/ 4848531 w 10584443"/>
              <a:gd name="connsiteY1486" fmla="*/ 479664 h 10574897"/>
              <a:gd name="connsiteX1487" fmla="*/ 4864976 w 10584443"/>
              <a:gd name="connsiteY1487" fmla="*/ 495423 h 10574897"/>
              <a:gd name="connsiteX1488" fmla="*/ 4920477 w 10584443"/>
              <a:gd name="connsiteY1488" fmla="*/ 470756 h 10574897"/>
              <a:gd name="connsiteX1489" fmla="*/ 4902736 w 10584443"/>
              <a:gd name="connsiteY1489" fmla="*/ 463840 h 10574897"/>
              <a:gd name="connsiteX1490" fmla="*/ 5927732 w 10584443"/>
              <a:gd name="connsiteY1490" fmla="*/ 460478 h 10574897"/>
              <a:gd name="connsiteX1491" fmla="*/ 5892786 w 10584443"/>
              <a:gd name="connsiteY1491" fmla="*/ 486516 h 10574897"/>
              <a:gd name="connsiteX1492" fmla="*/ 5927732 w 10584443"/>
              <a:gd name="connsiteY1492" fmla="*/ 460478 h 10574897"/>
              <a:gd name="connsiteX1493" fmla="*/ 5254086 w 10584443"/>
              <a:gd name="connsiteY1493" fmla="*/ 460292 h 10574897"/>
              <a:gd name="connsiteX1494" fmla="*/ 5269246 w 10584443"/>
              <a:gd name="connsiteY1494" fmla="*/ 472112 h 10574897"/>
              <a:gd name="connsiteX1495" fmla="*/ 5213744 w 10584443"/>
              <a:gd name="connsiteY1495" fmla="*/ 472112 h 10574897"/>
              <a:gd name="connsiteX1496" fmla="*/ 5254086 w 10584443"/>
              <a:gd name="connsiteY1496" fmla="*/ 460292 h 10574897"/>
              <a:gd name="connsiteX1497" fmla="*/ 4933496 w 10584443"/>
              <a:gd name="connsiteY1497" fmla="*/ 459107 h 10574897"/>
              <a:gd name="connsiteX1498" fmla="*/ 4913625 w 10584443"/>
              <a:gd name="connsiteY1498" fmla="*/ 494738 h 10574897"/>
              <a:gd name="connsiteX1499" fmla="*/ 4977350 w 10584443"/>
              <a:gd name="connsiteY1499" fmla="*/ 494738 h 10574897"/>
              <a:gd name="connsiteX1500" fmla="*/ 5014351 w 10584443"/>
              <a:gd name="connsiteY1500" fmla="*/ 462533 h 10574897"/>
              <a:gd name="connsiteX1501" fmla="*/ 4933496 w 10584443"/>
              <a:gd name="connsiteY1501" fmla="*/ 459107 h 10574897"/>
              <a:gd name="connsiteX1502" fmla="*/ 3980383 w 10584443"/>
              <a:gd name="connsiteY1502" fmla="*/ 457730 h 10574897"/>
              <a:gd name="connsiteX1503" fmla="*/ 3887881 w 10584443"/>
              <a:gd name="connsiteY1503" fmla="*/ 491305 h 10574897"/>
              <a:gd name="connsiteX1504" fmla="*/ 3884453 w 10584443"/>
              <a:gd name="connsiteY1504" fmla="*/ 473490 h 10574897"/>
              <a:gd name="connsiteX1505" fmla="*/ 3980383 w 10584443"/>
              <a:gd name="connsiteY1505" fmla="*/ 457730 h 10574897"/>
              <a:gd name="connsiteX1506" fmla="*/ 5863687 w 10584443"/>
              <a:gd name="connsiteY1506" fmla="*/ 457416 h 10574897"/>
              <a:gd name="connsiteX1507" fmla="*/ 5824951 w 10584443"/>
              <a:gd name="connsiteY1507" fmla="*/ 480349 h 10574897"/>
              <a:gd name="connsiteX1508" fmla="*/ 5889360 w 10584443"/>
              <a:gd name="connsiteY1508" fmla="*/ 494053 h 10574897"/>
              <a:gd name="connsiteX1509" fmla="*/ 5875388 w 10584443"/>
              <a:gd name="connsiteY1509" fmla="*/ 465820 h 10574897"/>
              <a:gd name="connsiteX1510" fmla="*/ 5878148 w 10584443"/>
              <a:gd name="connsiteY1510" fmla="*/ 458405 h 10574897"/>
              <a:gd name="connsiteX1511" fmla="*/ 5878397 w 10584443"/>
              <a:gd name="connsiteY1511" fmla="*/ 458422 h 10574897"/>
              <a:gd name="connsiteX1512" fmla="*/ 5878397 w 10584443"/>
              <a:gd name="connsiteY1512" fmla="*/ 457737 h 10574897"/>
              <a:gd name="connsiteX1513" fmla="*/ 5878148 w 10584443"/>
              <a:gd name="connsiteY1513" fmla="*/ 458405 h 10574897"/>
              <a:gd name="connsiteX1514" fmla="*/ 7022693 w 10584443"/>
              <a:gd name="connsiteY1514" fmla="*/ 456367 h 10574897"/>
              <a:gd name="connsiteX1515" fmla="*/ 7096696 w 10584443"/>
              <a:gd name="connsiteY1515" fmla="*/ 507072 h 10574897"/>
              <a:gd name="connsiteX1516" fmla="*/ 7119327 w 10584443"/>
              <a:gd name="connsiteY1516" fmla="*/ 499925 h 10574897"/>
              <a:gd name="connsiteX1517" fmla="*/ 7120678 w 10584443"/>
              <a:gd name="connsiteY1517" fmla="*/ 500905 h 10574897"/>
              <a:gd name="connsiteX1518" fmla="*/ 7122734 w 10584443"/>
              <a:gd name="connsiteY1518" fmla="*/ 498849 h 10574897"/>
              <a:gd name="connsiteX1519" fmla="*/ 7119327 w 10584443"/>
              <a:gd name="connsiteY1519" fmla="*/ 499925 h 10574897"/>
              <a:gd name="connsiteX1520" fmla="*/ 7098334 w 10584443"/>
              <a:gd name="connsiteY1520" fmla="*/ 484696 h 10574897"/>
              <a:gd name="connsiteX1521" fmla="*/ 7022693 w 10584443"/>
              <a:gd name="connsiteY1521" fmla="*/ 456367 h 10574897"/>
              <a:gd name="connsiteX1522" fmla="*/ 6115703 w 10584443"/>
              <a:gd name="connsiteY1522" fmla="*/ 441988 h 10574897"/>
              <a:gd name="connsiteX1523" fmla="*/ 6098348 w 10584443"/>
              <a:gd name="connsiteY1523" fmla="*/ 448144 h 10574897"/>
              <a:gd name="connsiteX1524" fmla="*/ 6123786 w 10584443"/>
              <a:gd name="connsiteY1524" fmla="*/ 461848 h 10574897"/>
              <a:gd name="connsiteX1525" fmla="*/ 6148535 w 10584443"/>
              <a:gd name="connsiteY1525" fmla="*/ 466692 h 10574897"/>
              <a:gd name="connsiteX1526" fmla="*/ 6148369 w 10584443"/>
              <a:gd name="connsiteY1526" fmla="*/ 467330 h 10574897"/>
              <a:gd name="connsiteX1527" fmla="*/ 6151795 w 10584443"/>
              <a:gd name="connsiteY1527" fmla="*/ 467330 h 10574897"/>
              <a:gd name="connsiteX1528" fmla="*/ 6148535 w 10584443"/>
              <a:gd name="connsiteY1528" fmla="*/ 466692 h 10574897"/>
              <a:gd name="connsiteX1529" fmla="*/ 6150671 w 10584443"/>
              <a:gd name="connsiteY1529" fmla="*/ 458454 h 10574897"/>
              <a:gd name="connsiteX1530" fmla="*/ 6115703 w 10584443"/>
              <a:gd name="connsiteY1530" fmla="*/ 441988 h 10574897"/>
              <a:gd name="connsiteX1531" fmla="*/ 7152197 w 10584443"/>
              <a:gd name="connsiteY1531" fmla="*/ 438533 h 10574897"/>
              <a:gd name="connsiteX1532" fmla="*/ 7340629 w 10584443"/>
              <a:gd name="connsiteY1532" fmla="*/ 531721 h 10574897"/>
              <a:gd name="connsiteX1533" fmla="*/ 7152197 w 10584443"/>
              <a:gd name="connsiteY1533" fmla="*/ 438533 h 10574897"/>
              <a:gd name="connsiteX1534" fmla="*/ 3877603 w 10584443"/>
              <a:gd name="connsiteY1534" fmla="*/ 430322 h 10574897"/>
              <a:gd name="connsiteX1535" fmla="*/ 3740561 w 10584443"/>
              <a:gd name="connsiteY1535" fmla="*/ 481713 h 10574897"/>
              <a:gd name="connsiteX1536" fmla="*/ 3877603 w 10584443"/>
              <a:gd name="connsiteY1536" fmla="*/ 430322 h 10574897"/>
              <a:gd name="connsiteX1537" fmla="*/ 4675858 w 10584443"/>
              <a:gd name="connsiteY1537" fmla="*/ 428586 h 10574897"/>
              <a:gd name="connsiteX1538" fmla="*/ 4627894 w 10584443"/>
              <a:gd name="connsiteY1538" fmla="*/ 436496 h 10574897"/>
              <a:gd name="connsiteX1539" fmla="*/ 4622413 w 10584443"/>
              <a:gd name="connsiteY1539" fmla="*/ 437866 h 10574897"/>
              <a:gd name="connsiteX1540" fmla="*/ 4656672 w 10584443"/>
              <a:gd name="connsiteY1540" fmla="*/ 445403 h 10574897"/>
              <a:gd name="connsiteX1541" fmla="*/ 4581985 w 10584443"/>
              <a:gd name="connsiteY1541" fmla="*/ 470756 h 10574897"/>
              <a:gd name="connsiteX1542" fmla="*/ 4600485 w 10584443"/>
              <a:gd name="connsiteY1542" fmla="*/ 491997 h 10574897"/>
              <a:gd name="connsiteX1543" fmla="*/ 4625837 w 10584443"/>
              <a:gd name="connsiteY1543" fmla="*/ 481719 h 10574897"/>
              <a:gd name="connsiteX1544" fmla="*/ 4694359 w 10584443"/>
              <a:gd name="connsiteY1544" fmla="*/ 441292 h 10574897"/>
              <a:gd name="connsiteX1545" fmla="*/ 4699841 w 10584443"/>
              <a:gd name="connsiteY1545" fmla="*/ 449514 h 10574897"/>
              <a:gd name="connsiteX1546" fmla="*/ 4723823 w 10584443"/>
              <a:gd name="connsiteY1546" fmla="*/ 436496 h 10574897"/>
              <a:gd name="connsiteX1547" fmla="*/ 4675858 w 10584443"/>
              <a:gd name="connsiteY1547" fmla="*/ 428586 h 10574897"/>
              <a:gd name="connsiteX1548" fmla="*/ 4933496 w 10584443"/>
              <a:gd name="connsiteY1548" fmla="*/ 427588 h 10574897"/>
              <a:gd name="connsiteX1549" fmla="*/ 4942405 w 10584443"/>
              <a:gd name="connsiteY1549" fmla="*/ 438551 h 10574897"/>
              <a:gd name="connsiteX1550" fmla="*/ 4943775 w 10584443"/>
              <a:gd name="connsiteY1550" fmla="*/ 438551 h 10574897"/>
              <a:gd name="connsiteX1551" fmla="*/ 4933496 w 10584443"/>
              <a:gd name="connsiteY1551" fmla="*/ 427588 h 10574897"/>
              <a:gd name="connsiteX1552" fmla="*/ 5331600 w 10584443"/>
              <a:gd name="connsiteY1552" fmla="*/ 420728 h 10574897"/>
              <a:gd name="connsiteX1553" fmla="*/ 5300081 w 10584443"/>
              <a:gd name="connsiteY1553" fmla="*/ 450192 h 10574897"/>
              <a:gd name="connsiteX1554" fmla="*/ 5331600 w 10584443"/>
              <a:gd name="connsiteY1554" fmla="*/ 420728 h 10574897"/>
              <a:gd name="connsiteX1555" fmla="*/ 4893821 w 10584443"/>
              <a:gd name="connsiteY1555" fmla="*/ 416692 h 10574897"/>
              <a:gd name="connsiteX1556" fmla="*/ 4870457 w 10584443"/>
              <a:gd name="connsiteY1556" fmla="*/ 424847 h 10574897"/>
              <a:gd name="connsiteX1557" fmla="*/ 4917738 w 10584443"/>
              <a:gd name="connsiteY1557" fmla="*/ 447459 h 10574897"/>
              <a:gd name="connsiteX1558" fmla="*/ 4909514 w 10584443"/>
              <a:gd name="connsiteY1558" fmla="*/ 425532 h 10574897"/>
              <a:gd name="connsiteX1559" fmla="*/ 4920477 w 10584443"/>
              <a:gd name="connsiteY1559" fmla="*/ 419365 h 10574897"/>
              <a:gd name="connsiteX1560" fmla="*/ 4918422 w 10584443"/>
              <a:gd name="connsiteY1560" fmla="*/ 419365 h 10574897"/>
              <a:gd name="connsiteX1561" fmla="*/ 4893821 w 10584443"/>
              <a:gd name="connsiteY1561" fmla="*/ 416692 h 10574897"/>
              <a:gd name="connsiteX1562" fmla="*/ 5886630 w 10584443"/>
              <a:gd name="connsiteY1562" fmla="*/ 412310 h 10574897"/>
              <a:gd name="connsiteX1563" fmla="*/ 5868119 w 10584443"/>
              <a:gd name="connsiteY1563" fmla="*/ 417995 h 10574897"/>
              <a:gd name="connsiteX1564" fmla="*/ 5892786 w 10584443"/>
              <a:gd name="connsiteY1564" fmla="*/ 437866 h 10574897"/>
              <a:gd name="connsiteX1565" fmla="*/ 5936639 w 10584443"/>
              <a:gd name="connsiteY1565" fmla="*/ 424162 h 10574897"/>
              <a:gd name="connsiteX1566" fmla="*/ 5886630 w 10584443"/>
              <a:gd name="connsiteY1566" fmla="*/ 412310 h 10574897"/>
              <a:gd name="connsiteX1567" fmla="*/ 4047524 w 10584443"/>
              <a:gd name="connsiteY1567" fmla="*/ 405644 h 10574897"/>
              <a:gd name="connsiteX1568" fmla="*/ 3979003 w 10584443"/>
              <a:gd name="connsiteY1568" fmla="*/ 449497 h 10574897"/>
              <a:gd name="connsiteX1569" fmla="*/ 3999559 w 10584443"/>
              <a:gd name="connsiteY1569" fmla="*/ 411811 h 10574897"/>
              <a:gd name="connsiteX1570" fmla="*/ 4047524 w 10584443"/>
              <a:gd name="connsiteY1570" fmla="*/ 405644 h 10574897"/>
              <a:gd name="connsiteX1571" fmla="*/ 6893189 w 10584443"/>
              <a:gd name="connsiteY1571" fmla="*/ 403606 h 10574897"/>
              <a:gd name="connsiteX1572" fmla="*/ 6987063 w 10584443"/>
              <a:gd name="connsiteY1572" fmla="*/ 460478 h 10574897"/>
              <a:gd name="connsiteX1573" fmla="*/ 6967877 w 10584443"/>
              <a:gd name="connsiteY1573" fmla="*/ 430329 h 10574897"/>
              <a:gd name="connsiteX1574" fmla="*/ 7042565 w 10584443"/>
              <a:gd name="connsiteY1574" fmla="*/ 434440 h 10574897"/>
              <a:gd name="connsiteX1575" fmla="*/ 6893189 w 10584443"/>
              <a:gd name="connsiteY1575" fmla="*/ 403606 h 10574897"/>
              <a:gd name="connsiteX1576" fmla="*/ 6408376 w 10584443"/>
              <a:gd name="connsiteY1576" fmla="*/ 395625 h 10574897"/>
              <a:gd name="connsiteX1577" fmla="*/ 6372432 w 10584443"/>
              <a:gd name="connsiteY1577" fmla="*/ 398809 h 10574897"/>
              <a:gd name="connsiteX1578" fmla="*/ 6440952 w 10584443"/>
              <a:gd name="connsiteY1578" fmla="*/ 411143 h 10574897"/>
              <a:gd name="connsiteX1579" fmla="*/ 6408376 w 10584443"/>
              <a:gd name="connsiteY1579" fmla="*/ 395625 h 10574897"/>
              <a:gd name="connsiteX1580" fmla="*/ 5211004 w 10584443"/>
              <a:gd name="connsiteY1580" fmla="*/ 389199 h 10574897"/>
              <a:gd name="connsiteX1581" fmla="*/ 5170577 w 10584443"/>
              <a:gd name="connsiteY1581" fmla="*/ 424145 h 10574897"/>
              <a:gd name="connsiteX1582" fmla="*/ 5191817 w 10584443"/>
              <a:gd name="connsiteY1582" fmla="*/ 398107 h 10574897"/>
              <a:gd name="connsiteX1583" fmla="*/ 5182225 w 10584443"/>
              <a:gd name="connsiteY1583" fmla="*/ 393310 h 10574897"/>
              <a:gd name="connsiteX1584" fmla="*/ 5211004 w 10584443"/>
              <a:gd name="connsiteY1584" fmla="*/ 389199 h 10574897"/>
              <a:gd name="connsiteX1585" fmla="*/ 3594758 w 10584443"/>
              <a:gd name="connsiteY1585" fmla="*/ 389023 h 10574897"/>
              <a:gd name="connsiteX1586" fmla="*/ 3455521 w 10584443"/>
              <a:gd name="connsiteY1586" fmla="*/ 457052 h 10574897"/>
              <a:gd name="connsiteX1587" fmla="*/ 3537746 w 10584443"/>
              <a:gd name="connsiteY1587" fmla="*/ 457052 h 10574897"/>
              <a:gd name="connsiteX1588" fmla="*/ 3502116 w 10584443"/>
              <a:gd name="connsiteY1588" fmla="*/ 436496 h 10574897"/>
              <a:gd name="connsiteX1589" fmla="*/ 3599415 w 10584443"/>
              <a:gd name="connsiteY1589" fmla="*/ 414569 h 10574897"/>
              <a:gd name="connsiteX1590" fmla="*/ 3602156 w 10584443"/>
              <a:gd name="connsiteY1590" fmla="*/ 414569 h 10574897"/>
              <a:gd name="connsiteX1591" fmla="*/ 3625454 w 10584443"/>
              <a:gd name="connsiteY1591" fmla="*/ 393327 h 10574897"/>
              <a:gd name="connsiteX1592" fmla="*/ 3594758 w 10584443"/>
              <a:gd name="connsiteY1592" fmla="*/ 389023 h 10574897"/>
              <a:gd name="connsiteX1593" fmla="*/ 3874270 w 10584443"/>
              <a:gd name="connsiteY1593" fmla="*/ 369259 h 10574897"/>
              <a:gd name="connsiteX1594" fmla="*/ 3836498 w 10584443"/>
              <a:gd name="connsiteY1594" fmla="*/ 381679 h 10574897"/>
              <a:gd name="connsiteX1595" fmla="*/ 3837182 w 10584443"/>
              <a:gd name="connsiteY1595" fmla="*/ 381679 h 10574897"/>
              <a:gd name="connsiteX1596" fmla="*/ 3914611 w 10584443"/>
              <a:gd name="connsiteY1596" fmla="*/ 370716 h 10574897"/>
              <a:gd name="connsiteX1597" fmla="*/ 3874270 w 10584443"/>
              <a:gd name="connsiteY1597" fmla="*/ 369259 h 10574897"/>
              <a:gd name="connsiteX1598" fmla="*/ 3770717 w 10584443"/>
              <a:gd name="connsiteY1598" fmla="*/ 354271 h 10574897"/>
              <a:gd name="connsiteX1599" fmla="*/ 3693290 w 10584443"/>
              <a:gd name="connsiteY1599" fmla="*/ 376197 h 10574897"/>
              <a:gd name="connsiteX1600" fmla="*/ 3754272 w 10584443"/>
              <a:gd name="connsiteY1600" fmla="*/ 376197 h 10574897"/>
              <a:gd name="connsiteX1601" fmla="*/ 3757013 w 10584443"/>
              <a:gd name="connsiteY1601" fmla="*/ 376197 h 10574897"/>
              <a:gd name="connsiteX1602" fmla="*/ 3770717 w 10584443"/>
              <a:gd name="connsiteY1602" fmla="*/ 354271 h 10574897"/>
              <a:gd name="connsiteX1603" fmla="*/ 6752037 w 10584443"/>
              <a:gd name="connsiteY1603" fmla="*/ 353585 h 10574897"/>
              <a:gd name="connsiteX1604" fmla="*/ 6760944 w 10584443"/>
              <a:gd name="connsiteY1604" fmla="*/ 383735 h 10574897"/>
              <a:gd name="connsiteX1605" fmla="*/ 6821243 w 10584443"/>
              <a:gd name="connsiteY1605" fmla="*/ 393327 h 10574897"/>
              <a:gd name="connsiteX1606" fmla="*/ 6876744 w 10584443"/>
              <a:gd name="connsiteY1606" fmla="*/ 365234 h 10574897"/>
              <a:gd name="connsiteX1607" fmla="*/ 6752037 w 10584443"/>
              <a:gd name="connsiteY1607" fmla="*/ 353585 h 10574897"/>
              <a:gd name="connsiteX1608" fmla="*/ 4658620 w 10584443"/>
              <a:gd name="connsiteY1608" fmla="*/ 349360 h 10574897"/>
              <a:gd name="connsiteX1609" fmla="*/ 4668319 w 10584443"/>
              <a:gd name="connsiteY1609" fmla="*/ 358375 h 10574897"/>
              <a:gd name="connsiteX1610" fmla="*/ 4621040 w 10584443"/>
              <a:gd name="connsiteY1610" fmla="*/ 385784 h 10574897"/>
              <a:gd name="connsiteX1611" fmla="*/ 4658620 w 10584443"/>
              <a:gd name="connsiteY1611" fmla="*/ 349360 h 10574897"/>
              <a:gd name="connsiteX1612" fmla="*/ 4754655 w 10584443"/>
              <a:gd name="connsiteY1612" fmla="*/ 342615 h 10574897"/>
              <a:gd name="connsiteX1613" fmla="*/ 4669004 w 10584443"/>
              <a:gd name="connsiteY1613" fmla="*/ 364542 h 10574897"/>
              <a:gd name="connsiteX1614" fmla="*/ 4754655 w 10584443"/>
              <a:gd name="connsiteY1614" fmla="*/ 342615 h 10574897"/>
              <a:gd name="connsiteX1615" fmla="*/ 6913060 w 10584443"/>
              <a:gd name="connsiteY1615" fmla="*/ 308344 h 10574897"/>
              <a:gd name="connsiteX1616" fmla="*/ 6928820 w 10584443"/>
              <a:gd name="connsiteY1616" fmla="*/ 346716 h 10574897"/>
              <a:gd name="connsiteX1617" fmla="*/ 7050101 w 10584443"/>
              <a:gd name="connsiteY1617" fmla="*/ 372068 h 10574897"/>
              <a:gd name="connsiteX1618" fmla="*/ 7133011 w 10584443"/>
              <a:gd name="connsiteY1618" fmla="*/ 430996 h 10574897"/>
              <a:gd name="connsiteX1619" fmla="*/ 6844539 w 10584443"/>
              <a:gd name="connsiteY1619" fmla="*/ 313826 h 10574897"/>
              <a:gd name="connsiteX1620" fmla="*/ 6913060 w 10584443"/>
              <a:gd name="connsiteY1620" fmla="*/ 308344 h 10574897"/>
              <a:gd name="connsiteX1621" fmla="*/ 4179786 w 10584443"/>
              <a:gd name="connsiteY1621" fmla="*/ 307676 h 10574897"/>
              <a:gd name="connsiteX1622" fmla="*/ 4131821 w 10584443"/>
              <a:gd name="connsiteY1622" fmla="*/ 342622 h 10574897"/>
              <a:gd name="connsiteX1623" fmla="*/ 4179786 w 10584443"/>
              <a:gd name="connsiteY1623" fmla="*/ 307676 h 10574897"/>
              <a:gd name="connsiteX1624" fmla="*/ 4530596 w 10584443"/>
              <a:gd name="connsiteY1624" fmla="*/ 296713 h 10574897"/>
              <a:gd name="connsiteX1625" fmla="*/ 4483333 w 10584443"/>
              <a:gd name="connsiteY1625" fmla="*/ 325492 h 10574897"/>
              <a:gd name="connsiteX1626" fmla="*/ 4522372 w 10584443"/>
              <a:gd name="connsiteY1626" fmla="*/ 325492 h 10574897"/>
              <a:gd name="connsiteX1627" fmla="*/ 4530596 w 10584443"/>
              <a:gd name="connsiteY1627" fmla="*/ 296713 h 10574897"/>
              <a:gd name="connsiteX1628" fmla="*/ 5990086 w 10584443"/>
              <a:gd name="connsiteY1628" fmla="*/ 283557 h 10574897"/>
              <a:gd name="connsiteX1629" fmla="*/ 5950343 w 10584443"/>
              <a:gd name="connsiteY1629" fmla="*/ 290546 h 10574897"/>
              <a:gd name="connsiteX1630" fmla="*/ 6029828 w 10584443"/>
              <a:gd name="connsiteY1630" fmla="*/ 290546 h 10574897"/>
              <a:gd name="connsiteX1631" fmla="*/ 5990086 w 10584443"/>
              <a:gd name="connsiteY1631" fmla="*/ 283557 h 10574897"/>
              <a:gd name="connsiteX1632" fmla="*/ 6764272 w 10584443"/>
              <a:gd name="connsiteY1632" fmla="*/ 278778 h 10574897"/>
              <a:gd name="connsiteX1633" fmla="*/ 6813020 w 10584443"/>
              <a:gd name="connsiteY1633" fmla="*/ 285742 h 10574897"/>
              <a:gd name="connsiteX1634" fmla="*/ 6811657 w 10584443"/>
              <a:gd name="connsiteY1634" fmla="*/ 286943 h 10574897"/>
              <a:gd name="connsiteX1635" fmla="*/ 6715035 w 10584443"/>
              <a:gd name="connsiteY1635" fmla="*/ 279575 h 10574897"/>
              <a:gd name="connsiteX1636" fmla="*/ 6764272 w 10584443"/>
              <a:gd name="connsiteY1636" fmla="*/ 278778 h 10574897"/>
              <a:gd name="connsiteX1637" fmla="*/ 6842483 w 10584443"/>
              <a:gd name="connsiteY1637" fmla="*/ 267231 h 10574897"/>
              <a:gd name="connsiteX1638" fmla="*/ 6915800 w 10584443"/>
              <a:gd name="connsiteY1638" fmla="*/ 277509 h 10574897"/>
              <a:gd name="connsiteX1639" fmla="*/ 6954857 w 10584443"/>
              <a:gd name="connsiteY1639" fmla="*/ 314510 h 10574897"/>
              <a:gd name="connsiteX1640" fmla="*/ 6842483 w 10584443"/>
              <a:gd name="connsiteY1640" fmla="*/ 267231 h 10574897"/>
              <a:gd name="connsiteX1641" fmla="*/ 5793431 w 10584443"/>
              <a:gd name="connsiteY1641" fmla="*/ 256971 h 10574897"/>
              <a:gd name="connsiteX1642" fmla="*/ 5793431 w 10584443"/>
              <a:gd name="connsiteY1642" fmla="*/ 257656 h 10574897"/>
              <a:gd name="connsiteX1643" fmla="*/ 5938695 w 10584443"/>
              <a:gd name="connsiteY1643" fmla="*/ 280953 h 10574897"/>
              <a:gd name="connsiteX1644" fmla="*/ 5793431 w 10584443"/>
              <a:gd name="connsiteY1644" fmla="*/ 256971 h 10574897"/>
              <a:gd name="connsiteX1645" fmla="*/ 3863905 w 10584443"/>
              <a:gd name="connsiteY1645" fmla="*/ 243952 h 10574897"/>
              <a:gd name="connsiteX1646" fmla="*/ 3862438 w 10584443"/>
              <a:gd name="connsiteY1646" fmla="*/ 244292 h 10574897"/>
              <a:gd name="connsiteX1647" fmla="*/ 3788808 w 10584443"/>
              <a:gd name="connsiteY1647" fmla="*/ 250234 h 10574897"/>
              <a:gd name="connsiteX1648" fmla="*/ 3715900 w 10584443"/>
              <a:gd name="connsiteY1648" fmla="*/ 278213 h 10574897"/>
              <a:gd name="connsiteX1649" fmla="*/ 3862438 w 10584443"/>
              <a:gd name="connsiteY1649" fmla="*/ 244292 h 10574897"/>
              <a:gd name="connsiteX1650" fmla="*/ 3866646 w 10584443"/>
              <a:gd name="connsiteY1650" fmla="*/ 243952 h 10574897"/>
              <a:gd name="connsiteX1651" fmla="*/ 5770884 w 10584443"/>
              <a:gd name="connsiteY1651" fmla="*/ 242518 h 10574897"/>
              <a:gd name="connsiteX1652" fmla="*/ 5694761 w 10584443"/>
              <a:gd name="connsiteY1652" fmla="*/ 256971 h 10574897"/>
              <a:gd name="connsiteX1653" fmla="*/ 5795487 w 10584443"/>
              <a:gd name="connsiteY1653" fmla="*/ 248749 h 10574897"/>
              <a:gd name="connsiteX1654" fmla="*/ 5770884 w 10584443"/>
              <a:gd name="connsiteY1654" fmla="*/ 242518 h 10574897"/>
              <a:gd name="connsiteX1655" fmla="*/ 4359311 w 10584443"/>
              <a:gd name="connsiteY1655" fmla="*/ 224766 h 10574897"/>
              <a:gd name="connsiteX1656" fmla="*/ 4352459 w 10584443"/>
              <a:gd name="connsiteY1656" fmla="*/ 274101 h 10574897"/>
              <a:gd name="connsiteX1657" fmla="*/ 4352459 w 10584443"/>
              <a:gd name="connsiteY1657" fmla="*/ 267934 h 10574897"/>
              <a:gd name="connsiteX1658" fmla="*/ 4359311 w 10584443"/>
              <a:gd name="connsiteY1658" fmla="*/ 224766 h 10574897"/>
              <a:gd name="connsiteX1659" fmla="*/ 4095505 w 10584443"/>
              <a:gd name="connsiteY1659" fmla="*/ 222027 h 10574897"/>
              <a:gd name="connsiteX1660" fmla="*/ 4098033 w 10584443"/>
              <a:gd name="connsiteY1660" fmla="*/ 222239 h 10574897"/>
              <a:gd name="connsiteX1661" fmla="*/ 4078386 w 10584443"/>
              <a:gd name="connsiteY1661" fmla="*/ 241811 h 10574897"/>
              <a:gd name="connsiteX1662" fmla="*/ 4011225 w 10584443"/>
              <a:gd name="connsiteY1662" fmla="*/ 279583 h 10574897"/>
              <a:gd name="connsiteX1663" fmla="*/ 4167453 w 10584443"/>
              <a:gd name="connsiteY1663" fmla="*/ 237785 h 10574897"/>
              <a:gd name="connsiteX1664" fmla="*/ 4089339 w 10584443"/>
              <a:gd name="connsiteY1664" fmla="*/ 254230 h 10574897"/>
              <a:gd name="connsiteX1665" fmla="*/ 4109911 w 10584443"/>
              <a:gd name="connsiteY1665" fmla="*/ 223241 h 10574897"/>
              <a:gd name="connsiteX1666" fmla="*/ 4098033 w 10584443"/>
              <a:gd name="connsiteY1666" fmla="*/ 222239 h 10574897"/>
              <a:gd name="connsiteX1667" fmla="*/ 4098247 w 10584443"/>
              <a:gd name="connsiteY1667" fmla="*/ 222027 h 10574897"/>
              <a:gd name="connsiteX1668" fmla="*/ 5572794 w 10584443"/>
              <a:gd name="connsiteY1668" fmla="*/ 217915 h 10574897"/>
              <a:gd name="connsiteX1669" fmla="*/ 5517764 w 10584443"/>
              <a:gd name="connsiteY1669" fmla="*/ 237654 h 10574897"/>
              <a:gd name="connsiteX1670" fmla="*/ 5509755 w 10584443"/>
              <a:gd name="connsiteY1670" fmla="*/ 237100 h 10574897"/>
              <a:gd name="connsiteX1671" fmla="*/ 5509755 w 10584443"/>
              <a:gd name="connsiteY1671" fmla="*/ 240526 h 10574897"/>
              <a:gd name="connsiteX1672" fmla="*/ 5517764 w 10584443"/>
              <a:gd name="connsiteY1672" fmla="*/ 237654 h 10574897"/>
              <a:gd name="connsiteX1673" fmla="*/ 5584044 w 10584443"/>
              <a:gd name="connsiteY1673" fmla="*/ 242232 h 10574897"/>
              <a:gd name="connsiteX1674" fmla="*/ 5658445 w 10584443"/>
              <a:gd name="connsiteY1674" fmla="*/ 239156 h 10574897"/>
              <a:gd name="connsiteX1675" fmla="*/ 5572794 w 10584443"/>
              <a:gd name="connsiteY1675" fmla="*/ 217915 h 10574897"/>
              <a:gd name="connsiteX1676" fmla="*/ 4724273 w 10584443"/>
              <a:gd name="connsiteY1676" fmla="*/ 210206 h 10574897"/>
              <a:gd name="connsiteX1677" fmla="*/ 4678599 w 10584443"/>
              <a:gd name="connsiteY1677" fmla="*/ 230248 h 10574897"/>
              <a:gd name="connsiteX1678" fmla="*/ 4727934 w 10584443"/>
              <a:gd name="connsiteY1678" fmla="*/ 238470 h 10574897"/>
              <a:gd name="connsiteX1679" fmla="*/ 4747121 w 10584443"/>
              <a:gd name="connsiteY1679" fmla="*/ 210377 h 10574897"/>
              <a:gd name="connsiteX1680" fmla="*/ 4724273 w 10584443"/>
              <a:gd name="connsiteY1680" fmla="*/ 210206 h 10574897"/>
              <a:gd name="connsiteX1681" fmla="*/ 4527168 w 10584443"/>
              <a:gd name="connsiteY1681" fmla="*/ 189136 h 10574897"/>
              <a:gd name="connsiteX1682" fmla="*/ 4399052 w 10584443"/>
              <a:gd name="connsiteY1682" fmla="*/ 220655 h 10574897"/>
              <a:gd name="connsiteX1683" fmla="*/ 4488815 w 10584443"/>
              <a:gd name="connsiteY1683" fmla="*/ 228878 h 10574897"/>
              <a:gd name="connsiteX1684" fmla="*/ 4577189 w 10584443"/>
              <a:gd name="connsiteY1684" fmla="*/ 196673 h 10574897"/>
              <a:gd name="connsiteX1685" fmla="*/ 4527168 w 10584443"/>
              <a:gd name="connsiteY1685" fmla="*/ 189136 h 10574897"/>
              <a:gd name="connsiteX1686" fmla="*/ 5092465 w 10584443"/>
              <a:gd name="connsiteY1686" fmla="*/ 183654 h 10574897"/>
              <a:gd name="connsiteX1687" fmla="*/ 5080816 w 10584443"/>
              <a:gd name="connsiteY1687" fmla="*/ 205582 h 10574897"/>
              <a:gd name="connsiteX1688" fmla="*/ 5160985 w 10584443"/>
              <a:gd name="connsiteY1688" fmla="*/ 195988 h 10574897"/>
              <a:gd name="connsiteX1689" fmla="*/ 5092465 w 10584443"/>
              <a:gd name="connsiteY1689" fmla="*/ 183654 h 10574897"/>
              <a:gd name="connsiteX1690" fmla="*/ 4757454 w 10584443"/>
              <a:gd name="connsiteY1690" fmla="*/ 183539 h 10574897"/>
              <a:gd name="connsiteX1691" fmla="*/ 4597059 w 10584443"/>
              <a:gd name="connsiteY1691" fmla="*/ 205582 h 10574897"/>
              <a:gd name="connsiteX1692" fmla="*/ 4802623 w 10584443"/>
              <a:gd name="connsiteY1692" fmla="*/ 205582 h 10574897"/>
              <a:gd name="connsiteX1693" fmla="*/ 4757454 w 10584443"/>
              <a:gd name="connsiteY1693" fmla="*/ 183539 h 10574897"/>
              <a:gd name="connsiteX1694" fmla="*/ 6323096 w 10584443"/>
              <a:gd name="connsiteY1694" fmla="*/ 155543 h 10574897"/>
              <a:gd name="connsiteX1695" fmla="*/ 6438896 w 10584443"/>
              <a:gd name="connsiteY1695" fmla="*/ 190489 h 10574897"/>
              <a:gd name="connsiteX1696" fmla="*/ 6323096 w 10584443"/>
              <a:gd name="connsiteY1696" fmla="*/ 155543 h 10574897"/>
              <a:gd name="connsiteX1697" fmla="*/ 6072309 w 10584443"/>
              <a:gd name="connsiteY1697" fmla="*/ 151434 h 10574897"/>
              <a:gd name="connsiteX1698" fmla="*/ 6346393 w 10584443"/>
              <a:gd name="connsiteY1698" fmla="*/ 213788 h 10574897"/>
              <a:gd name="connsiteX1699" fmla="*/ 6013382 w 10584443"/>
              <a:gd name="connsiteY1699" fmla="*/ 182268 h 10574897"/>
              <a:gd name="connsiteX1700" fmla="*/ 6004420 w 10584443"/>
              <a:gd name="connsiteY1700" fmla="*/ 172150 h 10574897"/>
              <a:gd name="connsiteX1701" fmla="*/ 6006530 w 10584443"/>
              <a:gd name="connsiteY1701" fmla="*/ 167879 h 10574897"/>
              <a:gd name="connsiteX1702" fmla="*/ 6087384 w 10584443"/>
              <a:gd name="connsiteY1702" fmla="*/ 171990 h 10574897"/>
              <a:gd name="connsiteX1703" fmla="*/ 6072309 w 10584443"/>
              <a:gd name="connsiteY1703" fmla="*/ 151434 h 10574897"/>
              <a:gd name="connsiteX1704" fmla="*/ 4464816 w 10584443"/>
              <a:gd name="connsiteY1704" fmla="*/ 135673 h 10574897"/>
              <a:gd name="connsiteX1705" fmla="*/ 4505929 w 10584443"/>
              <a:gd name="connsiteY1705" fmla="*/ 147322 h 10574897"/>
              <a:gd name="connsiteX1706" fmla="*/ 4486743 w 10584443"/>
              <a:gd name="connsiteY1706" fmla="*/ 167878 h 10574897"/>
              <a:gd name="connsiteX1707" fmla="*/ 4457279 w 10584443"/>
              <a:gd name="connsiteY1707" fmla="*/ 185008 h 10574897"/>
              <a:gd name="connsiteX1708" fmla="*/ 4425759 w 10584443"/>
              <a:gd name="connsiteY1708" fmla="*/ 158970 h 10574897"/>
              <a:gd name="connsiteX1709" fmla="*/ 4464816 w 10584443"/>
              <a:gd name="connsiteY1709" fmla="*/ 135673 h 10574897"/>
              <a:gd name="connsiteX1710" fmla="*/ 5036963 w 10584443"/>
              <a:gd name="connsiteY1710" fmla="*/ 88411 h 10574897"/>
              <a:gd name="connsiteX1711" fmla="*/ 5305563 w 10584443"/>
              <a:gd name="connsiteY1711" fmla="*/ 98004 h 10574897"/>
              <a:gd name="connsiteX1712" fmla="*/ 5511125 w 10584443"/>
              <a:gd name="connsiteY1712" fmla="*/ 141172 h 10574897"/>
              <a:gd name="connsiteX1713" fmla="*/ 5615277 w 10584443"/>
              <a:gd name="connsiteY1713" fmla="*/ 121986 h 10574897"/>
              <a:gd name="connsiteX1714" fmla="*/ 5736559 w 10584443"/>
              <a:gd name="connsiteY1714" fmla="*/ 121986 h 10574897"/>
              <a:gd name="connsiteX1715" fmla="*/ 5867433 w 10584443"/>
              <a:gd name="connsiteY1715" fmla="*/ 132263 h 10574897"/>
              <a:gd name="connsiteX1716" fmla="*/ 5850988 w 10584443"/>
              <a:gd name="connsiteY1716" fmla="*/ 160357 h 10574897"/>
              <a:gd name="connsiteX1717" fmla="*/ 5926361 w 10584443"/>
              <a:gd name="connsiteY1717" fmla="*/ 189136 h 10574897"/>
              <a:gd name="connsiteX1718" fmla="*/ 6007216 w 10584443"/>
              <a:gd name="connsiteY1718" fmla="*/ 189136 h 10574897"/>
              <a:gd name="connsiteX1719" fmla="*/ 5983234 w 10584443"/>
              <a:gd name="connsiteY1719" fmla="*/ 202840 h 10574897"/>
              <a:gd name="connsiteX1720" fmla="*/ 6575938 w 10584443"/>
              <a:gd name="connsiteY1720" fmla="*/ 300824 h 10574897"/>
              <a:gd name="connsiteX1721" fmla="*/ 6415599 w 10584443"/>
              <a:gd name="connsiteY1721" fmla="*/ 246693 h 10574897"/>
              <a:gd name="connsiteX1722" fmla="*/ 6445749 w 10584443"/>
              <a:gd name="connsiteY1722" fmla="*/ 250119 h 10574897"/>
              <a:gd name="connsiteX1723" fmla="*/ 6384765 w 10584443"/>
              <a:gd name="connsiteY1723" fmla="*/ 243952 h 10574897"/>
              <a:gd name="connsiteX1724" fmla="*/ 6390247 w 10584443"/>
              <a:gd name="connsiteY1724" fmla="*/ 195302 h 10574897"/>
              <a:gd name="connsiteX1725" fmla="*/ 6582790 w 10584443"/>
              <a:gd name="connsiteY1725" fmla="*/ 253545 h 10574897"/>
              <a:gd name="connsiteX1726" fmla="*/ 6657478 w 10584443"/>
              <a:gd name="connsiteY1726" fmla="*/ 283009 h 10574897"/>
              <a:gd name="connsiteX1727" fmla="*/ 6612254 w 10584443"/>
              <a:gd name="connsiteY1727" fmla="*/ 287805 h 10574897"/>
              <a:gd name="connsiteX1728" fmla="*/ 6700646 w 10584443"/>
              <a:gd name="connsiteY1728" fmla="*/ 309732 h 10574897"/>
              <a:gd name="connsiteX1729" fmla="*/ 6695850 w 10584443"/>
              <a:gd name="connsiteY1729" fmla="*/ 294658 h 10574897"/>
              <a:gd name="connsiteX1730" fmla="*/ 6660219 w 10584443"/>
              <a:gd name="connsiteY1730" fmla="*/ 329603 h 10574897"/>
              <a:gd name="connsiteX1731" fmla="*/ 6584160 w 10584443"/>
              <a:gd name="connsiteY1731" fmla="*/ 307676 h 10574897"/>
              <a:gd name="connsiteX1732" fmla="*/ 6584160 w 10584443"/>
              <a:gd name="connsiteY1732" fmla="*/ 353585 h 10574897"/>
              <a:gd name="connsiteX1733" fmla="*/ 6652681 w 10584443"/>
              <a:gd name="connsiteY1733" fmla="*/ 369345 h 10574897"/>
              <a:gd name="connsiteX1734" fmla="*/ 6904153 w 10584443"/>
              <a:gd name="connsiteY1734" fmla="*/ 361123 h 10574897"/>
              <a:gd name="connsiteX1735" fmla="*/ 6934302 w 10584443"/>
              <a:gd name="connsiteY1735" fmla="*/ 390587 h 10574897"/>
              <a:gd name="connsiteX1736" fmla="*/ 7085048 w 10584443"/>
              <a:gd name="connsiteY1736" fmla="*/ 445403 h 10574897"/>
              <a:gd name="connsiteX1737" fmla="*/ 7047361 w 10584443"/>
              <a:gd name="connsiteY1737" fmla="*/ 454996 h 10574897"/>
              <a:gd name="connsiteX1738" fmla="*/ 7152198 w 10584443"/>
              <a:gd name="connsiteY1738" fmla="*/ 467330 h 10574897"/>
              <a:gd name="connsiteX1739" fmla="*/ 7214552 w 10584443"/>
              <a:gd name="connsiteY1739" fmla="*/ 498164 h 10574897"/>
              <a:gd name="connsiteX1740" fmla="*/ 7246071 w 10584443"/>
              <a:gd name="connsiteY1740" fmla="*/ 544758 h 10574897"/>
              <a:gd name="connsiteX1741" fmla="*/ 7298832 w 10584443"/>
              <a:gd name="connsiteY1741" fmla="*/ 552296 h 10574897"/>
              <a:gd name="connsiteX1742" fmla="*/ 7270053 w 10584443"/>
              <a:gd name="connsiteY1742" fmla="*/ 521461 h 10574897"/>
              <a:gd name="connsiteX1743" fmla="*/ 7359131 w 10584443"/>
              <a:gd name="connsiteY1743" fmla="*/ 545444 h 10574897"/>
              <a:gd name="connsiteX1744" fmla="*/ 7364612 w 10584443"/>
              <a:gd name="connsiteY1744" fmla="*/ 576963 h 10574897"/>
              <a:gd name="connsiteX1745" fmla="*/ 7433133 w 10584443"/>
              <a:gd name="connsiteY1745" fmla="*/ 603001 h 10574897"/>
              <a:gd name="connsiteX1746" fmla="*/ 7457800 w 10584443"/>
              <a:gd name="connsiteY1746" fmla="*/ 581074 h 10574897"/>
              <a:gd name="connsiteX1747" fmla="*/ 7348852 w 10584443"/>
              <a:gd name="connsiteY1747" fmla="*/ 529684 h 10574897"/>
              <a:gd name="connsiteX1748" fmla="*/ 7379687 w 10584443"/>
              <a:gd name="connsiteY1748" fmla="*/ 514609 h 10574897"/>
              <a:gd name="connsiteX1749" fmla="*/ 7463967 w 10584443"/>
              <a:gd name="connsiteY1749" fmla="*/ 550240 h 10574897"/>
              <a:gd name="connsiteX1750" fmla="*/ 7422170 w 10584443"/>
              <a:gd name="connsiteY1750" fmla="*/ 500905 h 10574897"/>
              <a:gd name="connsiteX1751" fmla="*/ 7527692 w 10584443"/>
              <a:gd name="connsiteY1751" fmla="*/ 599575 h 10574897"/>
              <a:gd name="connsiteX1752" fmla="*/ 7639380 w 10584443"/>
              <a:gd name="connsiteY1752" fmla="*/ 685225 h 10574897"/>
              <a:gd name="connsiteX1753" fmla="*/ 7591416 w 10584443"/>
              <a:gd name="connsiteY1753" fmla="*/ 704412 h 10574897"/>
              <a:gd name="connsiteX1754" fmla="*/ 7714068 w 10584443"/>
              <a:gd name="connsiteY1754" fmla="*/ 772931 h 10574897"/>
              <a:gd name="connsiteX1755" fmla="*/ 7769570 w 10584443"/>
              <a:gd name="connsiteY1755" fmla="*/ 778413 h 10574897"/>
              <a:gd name="connsiteX1756" fmla="*/ 7743532 w 10584443"/>
              <a:gd name="connsiteY1756" fmla="*/ 798969 h 10574897"/>
              <a:gd name="connsiteX1757" fmla="*/ 7801089 w 10584443"/>
              <a:gd name="connsiteY1757" fmla="*/ 820896 h 10574897"/>
              <a:gd name="connsiteX1758" fmla="*/ 7827128 w 10584443"/>
              <a:gd name="connsiteY1758" fmla="*/ 800340 h 10574897"/>
              <a:gd name="connsiteX1759" fmla="*/ 7790811 w 10584443"/>
              <a:gd name="connsiteY1759" fmla="*/ 765394 h 10574897"/>
              <a:gd name="connsiteX1760" fmla="*/ 7859332 w 10584443"/>
              <a:gd name="connsiteY1760" fmla="*/ 805136 h 10574897"/>
              <a:gd name="connsiteX1761" fmla="*/ 7835350 w 10584443"/>
              <a:gd name="connsiteY1761" fmla="*/ 770192 h 10574897"/>
              <a:gd name="connsiteX1762" fmla="*/ 7868925 w 10584443"/>
              <a:gd name="connsiteY1762" fmla="*/ 774987 h 10574897"/>
              <a:gd name="connsiteX1763" fmla="*/ 7882629 w 10584443"/>
              <a:gd name="connsiteY1763" fmla="*/ 824322 h 10574897"/>
              <a:gd name="connsiteX1764" fmla="*/ 7951150 w 10584443"/>
              <a:gd name="connsiteY1764" fmla="*/ 865435 h 10574897"/>
              <a:gd name="connsiteX1765" fmla="*/ 7998430 w 10584443"/>
              <a:gd name="connsiteY1765" fmla="*/ 933955 h 10574897"/>
              <a:gd name="connsiteX1766" fmla="*/ 8047764 w 10584443"/>
              <a:gd name="connsiteY1766" fmla="*/ 918881 h 10574897"/>
              <a:gd name="connsiteX1767" fmla="*/ 8032005 w 10584443"/>
              <a:gd name="connsiteY1767" fmla="*/ 955882 h 10574897"/>
              <a:gd name="connsiteX1768" fmla="*/ 8229344 w 10584443"/>
              <a:gd name="connsiteY1768" fmla="*/ 1072367 h 10574897"/>
              <a:gd name="connsiteX1769" fmla="*/ 8297865 w 10584443"/>
              <a:gd name="connsiteY1769" fmla="*/ 1129239 h 10574897"/>
              <a:gd name="connsiteX1770" fmla="*/ 8332811 w 10584443"/>
              <a:gd name="connsiteY1770" fmla="*/ 1192964 h 10574897"/>
              <a:gd name="connsiteX1771" fmla="*/ 8447240 w 10584443"/>
              <a:gd name="connsiteY1771" fmla="*/ 1214204 h 10574897"/>
              <a:gd name="connsiteX1772" fmla="*/ 8475334 w 10584443"/>
              <a:gd name="connsiteY1772" fmla="*/ 1270391 h 10574897"/>
              <a:gd name="connsiteX1773" fmla="*/ 8422572 w 10584443"/>
              <a:gd name="connsiteY1773" fmla="*/ 1255317 h 10574897"/>
              <a:gd name="connsiteX1774" fmla="*/ 8559614 w 10584443"/>
              <a:gd name="connsiteY1774" fmla="*/ 1343023 h 10574897"/>
              <a:gd name="connsiteX1775" fmla="*/ 8515761 w 10584443"/>
              <a:gd name="connsiteY1775" fmla="*/ 1289577 h 10574897"/>
              <a:gd name="connsiteX1776" fmla="*/ 8633617 w 10584443"/>
              <a:gd name="connsiteY1776" fmla="*/ 1383451 h 10574897"/>
              <a:gd name="connsiteX1777" fmla="*/ 8728860 w 10584443"/>
              <a:gd name="connsiteY1777" fmla="*/ 1467731 h 10574897"/>
              <a:gd name="connsiteX1778" fmla="*/ 8883717 w 10584443"/>
              <a:gd name="connsiteY1778" fmla="*/ 1632866 h 10574897"/>
              <a:gd name="connsiteX1779" fmla="*/ 8912497 w 10584443"/>
              <a:gd name="connsiteY1779" fmla="*/ 1686311 h 10574897"/>
              <a:gd name="connsiteX1780" fmla="*/ 8908384 w 10584443"/>
              <a:gd name="connsiteY1780" fmla="*/ 1651367 h 10574897"/>
              <a:gd name="connsiteX1781" fmla="*/ 8970054 w 10584443"/>
              <a:gd name="connsiteY1781" fmla="*/ 1676034 h 10574897"/>
              <a:gd name="connsiteX1782" fmla="*/ 9052278 w 10584443"/>
              <a:gd name="connsiteY1782" fmla="*/ 1787723 h 10574897"/>
              <a:gd name="connsiteX1783" fmla="*/ 9011851 w 10584443"/>
              <a:gd name="connsiteY1783" fmla="*/ 1769907 h 10574897"/>
              <a:gd name="connsiteX1784" fmla="*/ 9080372 w 10584443"/>
              <a:gd name="connsiteY1784" fmla="*/ 1842539 h 10574897"/>
              <a:gd name="connsiteX1785" fmla="*/ 9144096 w 10584443"/>
              <a:gd name="connsiteY1785" fmla="*/ 1880225 h 10574897"/>
              <a:gd name="connsiteX1786" fmla="*/ 9135874 w 10584443"/>
              <a:gd name="connsiteY1786" fmla="*/ 1910375 h 10574897"/>
              <a:gd name="connsiteX1787" fmla="*/ 9159171 w 10584443"/>
              <a:gd name="connsiteY1787" fmla="*/ 1930246 h 10574897"/>
              <a:gd name="connsiteX1788" fmla="*/ 9071464 w 10584443"/>
              <a:gd name="connsiteY1788" fmla="*/ 1897356 h 10574897"/>
              <a:gd name="connsiteX1789" fmla="*/ 9198228 w 10584443"/>
              <a:gd name="connsiteY1789" fmla="*/ 2010415 h 10574897"/>
              <a:gd name="connsiteX1790" fmla="*/ 9198228 w 10584443"/>
              <a:gd name="connsiteY1790" fmla="*/ 2046046 h 10574897"/>
              <a:gd name="connsiteX1791" fmla="*/ 9272231 w 10584443"/>
              <a:gd name="connsiteY1791" fmla="*/ 2100862 h 10574897"/>
              <a:gd name="connsiteX1792" fmla="*/ 9231803 w 10584443"/>
              <a:gd name="connsiteY1792" fmla="*/ 2046046 h 10574897"/>
              <a:gd name="connsiteX1793" fmla="*/ 9368844 w 10584443"/>
              <a:gd name="connsiteY1793" fmla="*/ 2154994 h 10574897"/>
              <a:gd name="connsiteX1794" fmla="*/ 9342121 w 10584443"/>
              <a:gd name="connsiteY1794" fmla="*/ 2183772 h 10574897"/>
              <a:gd name="connsiteX1795" fmla="*/ 9273600 w 10584443"/>
              <a:gd name="connsiteY1795" fmla="*/ 2135809 h 10574897"/>
              <a:gd name="connsiteX1796" fmla="*/ 9370215 w 10584443"/>
              <a:gd name="connsiteY1796" fmla="*/ 2235849 h 10574897"/>
              <a:gd name="connsiteX1797" fmla="*/ 9370215 w 10584443"/>
              <a:gd name="connsiteY1797" fmla="*/ 2189939 h 10574897"/>
              <a:gd name="connsiteX1798" fmla="*/ 9454495 w 10584443"/>
              <a:gd name="connsiteY1798" fmla="*/ 2265313 h 10574897"/>
              <a:gd name="connsiteX1799" fmla="*/ 9445588 w 10584443"/>
              <a:gd name="connsiteY1799" fmla="*/ 2305054 h 10574897"/>
              <a:gd name="connsiteX1800" fmla="*/ 9631279 w 10584443"/>
              <a:gd name="connsiteY1800" fmla="*/ 2515413 h 10574897"/>
              <a:gd name="connsiteX1801" fmla="*/ 9590852 w 10584443"/>
              <a:gd name="connsiteY1801" fmla="*/ 2525691 h 10574897"/>
              <a:gd name="connsiteX1802" fmla="*/ 9647724 w 10584443"/>
              <a:gd name="connsiteY1802" fmla="*/ 2583932 h 10574897"/>
              <a:gd name="connsiteX1803" fmla="*/ 9631965 w 10584443"/>
              <a:gd name="connsiteY1803" fmla="*/ 2592155 h 10574897"/>
              <a:gd name="connsiteX1804" fmla="*/ 9686096 w 10584443"/>
              <a:gd name="connsiteY1804" fmla="*/ 2630527 h 10574897"/>
              <a:gd name="connsiteX1805" fmla="*/ 9643613 w 10584443"/>
              <a:gd name="connsiteY1805" fmla="*/ 2553099 h 10574897"/>
              <a:gd name="connsiteX1806" fmla="*/ 9656632 w 10584443"/>
              <a:gd name="connsiteY1806" fmla="*/ 2524319 h 10574897"/>
              <a:gd name="connsiteX1807" fmla="*/ 9760098 w 10584443"/>
              <a:gd name="connsiteY1807" fmla="*/ 2693566 h 10574897"/>
              <a:gd name="connsiteX1808" fmla="*/ 9810118 w 10584443"/>
              <a:gd name="connsiteY1808" fmla="*/ 2693566 h 10574897"/>
              <a:gd name="connsiteX1809" fmla="*/ 9810118 w 10584443"/>
              <a:gd name="connsiteY1809" fmla="*/ 2762087 h 10574897"/>
              <a:gd name="connsiteX1810" fmla="*/ 9686096 w 10584443"/>
              <a:gd name="connsiteY1810" fmla="*/ 2603118 h 10574897"/>
              <a:gd name="connsiteX1811" fmla="*/ 9703226 w 10584443"/>
              <a:gd name="connsiteY1811" fmla="*/ 2681917 h 10574897"/>
              <a:gd name="connsiteX1812" fmla="*/ 9644983 w 10584443"/>
              <a:gd name="connsiteY1812" fmla="*/ 2677806 h 10574897"/>
              <a:gd name="connsiteX1813" fmla="*/ 9596334 w 10584443"/>
              <a:gd name="connsiteY1813" fmla="*/ 2615452 h 10574897"/>
              <a:gd name="connsiteX1814" fmla="*/ 9671021 w 10584443"/>
              <a:gd name="connsiteY1814" fmla="*/ 2683973 h 10574897"/>
              <a:gd name="connsiteX1815" fmla="*/ 9728578 w 10584443"/>
              <a:gd name="connsiteY1815" fmla="*/ 2764141 h 10574897"/>
              <a:gd name="connsiteX1816" fmla="*/ 9697744 w 10584443"/>
              <a:gd name="connsiteY1816" fmla="*/ 2703159 h 10574897"/>
              <a:gd name="connsiteX1817" fmla="*/ 9703226 w 10584443"/>
              <a:gd name="connsiteY1817" fmla="*/ 2679176 h 10574897"/>
              <a:gd name="connsiteX1818" fmla="*/ 9840267 w 10584443"/>
              <a:gd name="connsiteY1818" fmla="*/ 2922426 h 10574897"/>
              <a:gd name="connsiteX1819" fmla="*/ 9943048 w 10584443"/>
              <a:gd name="connsiteY1819" fmla="*/ 3045079 h 10574897"/>
              <a:gd name="connsiteX1820" fmla="*/ 9931400 w 10584443"/>
              <a:gd name="connsiteY1820" fmla="*/ 3007392 h 10574897"/>
              <a:gd name="connsiteX1821" fmla="*/ 9965660 w 10584443"/>
              <a:gd name="connsiteY1821" fmla="*/ 3058098 h 10574897"/>
              <a:gd name="connsiteX1822" fmla="*/ 9871787 w 10584443"/>
              <a:gd name="connsiteY1822" fmla="*/ 2936130 h 10574897"/>
              <a:gd name="connsiteX1823" fmla="*/ 9823137 w 10584443"/>
              <a:gd name="connsiteY1823" fmla="*/ 2818274 h 10574897"/>
              <a:gd name="connsiteX1824" fmla="*/ 9860138 w 10584443"/>
              <a:gd name="connsiteY1824" fmla="*/ 2877201 h 10574897"/>
              <a:gd name="connsiteX1825" fmla="*/ 9883436 w 10584443"/>
              <a:gd name="connsiteY1825" fmla="*/ 2856645 h 10574897"/>
              <a:gd name="connsiteX1826" fmla="*/ 9937567 w 10584443"/>
              <a:gd name="connsiteY1826" fmla="*/ 2930649 h 10574897"/>
              <a:gd name="connsiteX1827" fmla="*/ 9878639 w 10584443"/>
              <a:gd name="connsiteY1827" fmla="*/ 2912147 h 10574897"/>
              <a:gd name="connsiteX1828" fmla="*/ 9971827 w 10584443"/>
              <a:gd name="connsiteY1828" fmla="*/ 2970389 h 10574897"/>
              <a:gd name="connsiteX1829" fmla="*/ 9961548 w 10584443"/>
              <a:gd name="connsiteY1829" fmla="*/ 2910091 h 10574897"/>
              <a:gd name="connsiteX1830" fmla="*/ 9987587 w 10584443"/>
              <a:gd name="connsiteY1830" fmla="*/ 2953946 h 10574897"/>
              <a:gd name="connsiteX1831" fmla="*/ 9982106 w 10584443"/>
              <a:gd name="connsiteY1831" fmla="*/ 3062210 h 10574897"/>
              <a:gd name="connsiteX1832" fmla="*/ 10060219 w 10584443"/>
              <a:gd name="connsiteY1832" fmla="*/ 3151286 h 10574897"/>
              <a:gd name="connsiteX1833" fmla="*/ 10104757 w 10584443"/>
              <a:gd name="connsiteY1833" fmla="*/ 3271199 h 10574897"/>
              <a:gd name="connsiteX1834" fmla="*/ 10121888 w 10584443"/>
              <a:gd name="connsiteY1834" fmla="*/ 3265718 h 10574897"/>
              <a:gd name="connsiteX1835" fmla="*/ 10137647 w 10584443"/>
              <a:gd name="connsiteY1835" fmla="*/ 3302719 h 10574897"/>
              <a:gd name="connsiteX1836" fmla="*/ 10104073 w 10584443"/>
              <a:gd name="connsiteY1836" fmla="*/ 3312998 h 10574897"/>
              <a:gd name="connsiteX1837" fmla="*/ 10041719 w 10584443"/>
              <a:gd name="connsiteY1837" fmla="*/ 3167046 h 10574897"/>
              <a:gd name="connsiteX1838" fmla="*/ 10016365 w 10584443"/>
              <a:gd name="connsiteY1838" fmla="*/ 3186233 h 10574897"/>
              <a:gd name="connsiteX1839" fmla="*/ 10127369 w 10584443"/>
              <a:gd name="connsiteY1839" fmla="*/ 3367814 h 10574897"/>
              <a:gd name="connsiteX1840" fmla="*/ 10136962 w 10584443"/>
              <a:gd name="connsiteY1840" fmla="*/ 3334239 h 10574897"/>
              <a:gd name="connsiteX1841" fmla="*/ 10225354 w 10584443"/>
              <a:gd name="connsiteY1841" fmla="*/ 3504857 h 10574897"/>
              <a:gd name="connsiteX1842" fmla="*/ 10243855 w 10584443"/>
              <a:gd name="connsiteY1842" fmla="*/ 3593249 h 10574897"/>
              <a:gd name="connsiteX1843" fmla="*/ 10232206 w 10584443"/>
              <a:gd name="connsiteY1843" fmla="*/ 3626139 h 10574897"/>
              <a:gd name="connsiteX1844" fmla="*/ 10204112 w 10584443"/>
              <a:gd name="connsiteY1844" fmla="*/ 3572692 h 10574897"/>
              <a:gd name="connsiteX1845" fmla="*/ 10178760 w 10584443"/>
              <a:gd name="connsiteY1845" fmla="*/ 3568581 h 10574897"/>
              <a:gd name="connsiteX1846" fmla="*/ 10205483 w 10584443"/>
              <a:gd name="connsiteY1846" fmla="*/ 3643268 h 10574897"/>
              <a:gd name="connsiteX1847" fmla="*/ 10255503 w 10584443"/>
              <a:gd name="connsiteY1847" fmla="*/ 3643268 h 10574897"/>
              <a:gd name="connsiteX1848" fmla="*/ 10282912 w 10584443"/>
              <a:gd name="connsiteY1848" fmla="*/ 3759071 h 10574897"/>
              <a:gd name="connsiteX1849" fmla="*/ 10282912 w 10584443"/>
              <a:gd name="connsiteY1849" fmla="*/ 3809092 h 10574897"/>
              <a:gd name="connsiteX1850" fmla="*/ 10214391 w 10584443"/>
              <a:gd name="connsiteY1850" fmla="*/ 3753589 h 10574897"/>
              <a:gd name="connsiteX1851" fmla="*/ 10087627 w 10584443"/>
              <a:gd name="connsiteY1851" fmla="*/ 3432224 h 10574897"/>
              <a:gd name="connsiteX1852" fmla="*/ 10111610 w 10584443"/>
              <a:gd name="connsiteY1852" fmla="*/ 3547339 h 10574897"/>
              <a:gd name="connsiteX1853" fmla="*/ 10158204 w 10584443"/>
              <a:gd name="connsiteY1853" fmla="*/ 3585712 h 10574897"/>
              <a:gd name="connsiteX1854" fmla="*/ 10146555 w 10584443"/>
              <a:gd name="connsiteY1854" fmla="*/ 3628880 h 10574897"/>
              <a:gd name="connsiteX1855" fmla="*/ 10183556 w 10584443"/>
              <a:gd name="connsiteY1855" fmla="*/ 3669994 h 10574897"/>
              <a:gd name="connsiteX1856" fmla="*/ 10132165 w 10584443"/>
              <a:gd name="connsiteY1856" fmla="*/ 3682326 h 10574897"/>
              <a:gd name="connsiteX1857" fmla="*/ 10167111 w 10584443"/>
              <a:gd name="connsiteY1857" fmla="*/ 3798813 h 10574897"/>
              <a:gd name="connsiteX1858" fmla="*/ 10173963 w 10584443"/>
              <a:gd name="connsiteY1858" fmla="*/ 3811832 h 10574897"/>
              <a:gd name="connsiteX1859" fmla="*/ 10193149 w 10584443"/>
              <a:gd name="connsiteY1859" fmla="*/ 3787849 h 10574897"/>
              <a:gd name="connsiteX1860" fmla="*/ 10159574 w 10584443"/>
              <a:gd name="connsiteY1860" fmla="*/ 3725495 h 10574897"/>
              <a:gd name="connsiteX1861" fmla="*/ 10192464 w 10584443"/>
              <a:gd name="connsiteY1861" fmla="*/ 3725495 h 10574897"/>
              <a:gd name="connsiteX1862" fmla="*/ 10175334 w 10584443"/>
              <a:gd name="connsiteY1862" fmla="*/ 3729607 h 10574897"/>
              <a:gd name="connsiteX1863" fmla="*/ 10213020 w 10584443"/>
              <a:gd name="connsiteY1863" fmla="*/ 3761126 h 10574897"/>
              <a:gd name="connsiteX1864" fmla="*/ 10247966 w 10584443"/>
              <a:gd name="connsiteY1864" fmla="*/ 3873501 h 10574897"/>
              <a:gd name="connsiteX1865" fmla="*/ 10227409 w 10584443"/>
              <a:gd name="connsiteY1865" fmla="*/ 3778256 h 10574897"/>
              <a:gd name="connsiteX1866" fmla="*/ 10269207 w 10584443"/>
              <a:gd name="connsiteY1866" fmla="*/ 3839240 h 10574897"/>
              <a:gd name="connsiteX1867" fmla="*/ 10322653 w 10584443"/>
              <a:gd name="connsiteY1867" fmla="*/ 4020137 h 10574897"/>
              <a:gd name="connsiteX1868" fmla="*/ 10318542 w 10584443"/>
              <a:gd name="connsiteY1868" fmla="*/ 4088658 h 10574897"/>
              <a:gd name="connsiteX1869" fmla="*/ 10342525 w 10584443"/>
              <a:gd name="connsiteY1869" fmla="*/ 4094825 h 10574897"/>
              <a:gd name="connsiteX1870" fmla="*/ 10367192 w 10584443"/>
              <a:gd name="connsiteY1870" fmla="*/ 4141419 h 10574897"/>
              <a:gd name="connsiteX1871" fmla="*/ 10367192 w 10584443"/>
              <a:gd name="connsiteY1871" fmla="*/ 4240089 h 10574897"/>
              <a:gd name="connsiteX1872" fmla="*/ 10256874 w 10584443"/>
              <a:gd name="connsiteY1872" fmla="*/ 4087972 h 10574897"/>
              <a:gd name="connsiteX1873" fmla="*/ 10292505 w 10584443"/>
              <a:gd name="connsiteY1873" fmla="*/ 4121548 h 10574897"/>
              <a:gd name="connsiteX1874" fmla="*/ 10302098 w 10584443"/>
              <a:gd name="connsiteY1874" fmla="*/ 4228441 h 10574897"/>
              <a:gd name="connsiteX1875" fmla="*/ 10278115 w 10584443"/>
              <a:gd name="connsiteY1875" fmla="*/ 4260647 h 10574897"/>
              <a:gd name="connsiteX1876" fmla="*/ 10297301 w 10584443"/>
              <a:gd name="connsiteY1876" fmla="*/ 4355205 h 10574897"/>
              <a:gd name="connsiteX1877" fmla="*/ 10325394 w 10584443"/>
              <a:gd name="connsiteY1877" fmla="*/ 4381929 h 10574897"/>
              <a:gd name="connsiteX1878" fmla="*/ 10321968 w 10584443"/>
              <a:gd name="connsiteY1878" fmla="*/ 4323686 h 10574897"/>
              <a:gd name="connsiteX1879" fmla="*/ 10351433 w 10584443"/>
              <a:gd name="connsiteY1879" fmla="*/ 4379189 h 10574897"/>
              <a:gd name="connsiteX1880" fmla="*/ 10351433 w 10584443"/>
              <a:gd name="connsiteY1880" fmla="*/ 4310667 h 10574897"/>
              <a:gd name="connsiteX1881" fmla="*/ 10404879 w 10584443"/>
              <a:gd name="connsiteY1881" fmla="*/ 4433320 h 10574897"/>
              <a:gd name="connsiteX1882" fmla="*/ 10384322 w 10584443"/>
              <a:gd name="connsiteY1882" fmla="*/ 4444969 h 10574897"/>
              <a:gd name="connsiteX1883" fmla="*/ 10423379 w 10584443"/>
              <a:gd name="connsiteY1883" fmla="*/ 4582011 h 10574897"/>
              <a:gd name="connsiteX1884" fmla="*/ 10456269 w 10584443"/>
              <a:gd name="connsiteY1884" fmla="*/ 4747147 h 10574897"/>
              <a:gd name="connsiteX1885" fmla="*/ 10465862 w 10584443"/>
              <a:gd name="connsiteY1885" fmla="*/ 4796482 h 10574897"/>
              <a:gd name="connsiteX1886" fmla="*/ 10443935 w 10584443"/>
              <a:gd name="connsiteY1886" fmla="*/ 4835539 h 10574897"/>
              <a:gd name="connsiteX1887" fmla="*/ 10472714 w 10584443"/>
              <a:gd name="connsiteY1887" fmla="*/ 4992451 h 10574897"/>
              <a:gd name="connsiteX1888" fmla="*/ 10447361 w 10584443"/>
              <a:gd name="connsiteY1888" fmla="*/ 5010951 h 10574897"/>
              <a:gd name="connsiteX1889" fmla="*/ 10463121 w 10584443"/>
              <a:gd name="connsiteY1889" fmla="*/ 5060257 h 10574897"/>
              <a:gd name="connsiteX1890" fmla="*/ 10441880 w 10584443"/>
              <a:gd name="connsiteY1890" fmla="*/ 5069165 h 10574897"/>
              <a:gd name="connsiteX1891" fmla="*/ 10445306 w 10584443"/>
              <a:gd name="connsiteY1891" fmla="*/ 5127408 h 10574897"/>
              <a:gd name="connsiteX1892" fmla="*/ 10471344 w 10584443"/>
              <a:gd name="connsiteY1892" fmla="*/ 5127408 h 10574897"/>
              <a:gd name="connsiteX1893" fmla="*/ 10482307 w 10584443"/>
              <a:gd name="connsiteY1893" fmla="*/ 5324062 h 10574897"/>
              <a:gd name="connsiteX1894" fmla="*/ 10460380 w 10584443"/>
              <a:gd name="connsiteY1894" fmla="*/ 5312413 h 10574897"/>
              <a:gd name="connsiteX1895" fmla="*/ 10456269 w 10584443"/>
              <a:gd name="connsiteY1895" fmla="*/ 5399435 h 10574897"/>
              <a:gd name="connsiteX1896" fmla="*/ 10448046 w 10584443"/>
              <a:gd name="connsiteY1896" fmla="*/ 5594034 h 10574897"/>
              <a:gd name="connsiteX1897" fmla="*/ 10451472 w 10584443"/>
              <a:gd name="connsiteY1897" fmla="*/ 5692704 h 10574897"/>
              <a:gd name="connsiteX1898" fmla="*/ 10476825 w 10584443"/>
              <a:gd name="connsiteY1898" fmla="*/ 5746835 h 10574897"/>
              <a:gd name="connsiteX1899" fmla="*/ 10454214 w 10584443"/>
              <a:gd name="connsiteY1899" fmla="*/ 5802337 h 10574897"/>
              <a:gd name="connsiteX1900" fmla="*/ 10444620 w 10584443"/>
              <a:gd name="connsiteY1900" fmla="*/ 5721482 h 10574897"/>
              <a:gd name="connsiteX1901" fmla="*/ 10394600 w 10584443"/>
              <a:gd name="connsiteY1901" fmla="*/ 5693389 h 10574897"/>
              <a:gd name="connsiteX1902" fmla="*/ 10402822 w 10584443"/>
              <a:gd name="connsiteY1902" fmla="*/ 5792059 h 10574897"/>
              <a:gd name="connsiteX1903" fmla="*/ 10392544 w 10584443"/>
              <a:gd name="connsiteY1903" fmla="*/ 5967472 h 10574897"/>
              <a:gd name="connsiteX1904" fmla="*/ 10367192 w 10584443"/>
              <a:gd name="connsiteY1904" fmla="*/ 5991454 h 10574897"/>
              <a:gd name="connsiteX1905" fmla="*/ 10378841 w 10584443"/>
              <a:gd name="connsiteY1905" fmla="*/ 6003788 h 10574897"/>
              <a:gd name="connsiteX1906" fmla="*/ 10346636 w 10584443"/>
              <a:gd name="connsiteY1906" fmla="*/ 6162756 h 10574897"/>
              <a:gd name="connsiteX1907" fmla="*/ 10337043 w 10584443"/>
              <a:gd name="connsiteY1907" fmla="*/ 6236758 h 10574897"/>
              <a:gd name="connsiteX1908" fmla="*/ 10356913 w 10584443"/>
              <a:gd name="connsiteY1908" fmla="*/ 6256629 h 10574897"/>
              <a:gd name="connsiteX1909" fmla="*/ 10362395 w 10584443"/>
              <a:gd name="connsiteY1909" fmla="*/ 6217573 h 10574897"/>
              <a:gd name="connsiteX1910" fmla="*/ 10350062 w 10584443"/>
              <a:gd name="connsiteY1910" fmla="*/ 6234018 h 10574897"/>
              <a:gd name="connsiteX1911" fmla="*/ 10389118 w 10584443"/>
              <a:gd name="connsiteY1911" fmla="*/ 6014751 h 10574897"/>
              <a:gd name="connsiteX1912" fmla="*/ 10411730 w 10584443"/>
              <a:gd name="connsiteY1912" fmla="*/ 6040104 h 10574897"/>
              <a:gd name="connsiteX1913" fmla="*/ 10391860 w 10584443"/>
              <a:gd name="connsiteY1913" fmla="*/ 6115477 h 10574897"/>
              <a:gd name="connsiteX1914" fmla="*/ 10397341 w 10584443"/>
              <a:gd name="connsiteY1914" fmla="*/ 6199758 h 10574897"/>
              <a:gd name="connsiteX1915" fmla="*/ 10382267 w 10584443"/>
              <a:gd name="connsiteY1915" fmla="*/ 6299798 h 10574897"/>
              <a:gd name="connsiteX1916" fmla="*/ 10395971 w 10584443"/>
              <a:gd name="connsiteY1916" fmla="*/ 6305964 h 10574897"/>
              <a:gd name="connsiteX1917" fmla="*/ 10359655 w 10584443"/>
              <a:gd name="connsiteY1917" fmla="*/ 6414913 h 10574897"/>
              <a:gd name="connsiteX1918" fmla="*/ 10321968 w 10584443"/>
              <a:gd name="connsiteY1918" fmla="*/ 6620475 h 10574897"/>
              <a:gd name="connsiteX1919" fmla="*/ 10287023 w 10584443"/>
              <a:gd name="connsiteY1919" fmla="*/ 6649254 h 10574897"/>
              <a:gd name="connsiteX1920" fmla="*/ 10293874 w 10584443"/>
              <a:gd name="connsiteY1920" fmla="*/ 6693107 h 10574897"/>
              <a:gd name="connsiteX1921" fmla="*/ 10271262 w 10584443"/>
              <a:gd name="connsiteY1921" fmla="*/ 6693107 h 10574897"/>
              <a:gd name="connsiteX1922" fmla="*/ 10262355 w 10584443"/>
              <a:gd name="connsiteY1922" fmla="*/ 6752035 h 10574897"/>
              <a:gd name="connsiteX1923" fmla="*/ 10284282 w 10584443"/>
              <a:gd name="connsiteY1923" fmla="*/ 6739701 h 10574897"/>
              <a:gd name="connsiteX1924" fmla="*/ 10254818 w 10584443"/>
              <a:gd name="connsiteY1924" fmla="*/ 6821926 h 10574897"/>
              <a:gd name="connsiteX1925" fmla="*/ 10237002 w 10584443"/>
              <a:gd name="connsiteY1925" fmla="*/ 6804796 h 10574897"/>
              <a:gd name="connsiteX1926" fmla="*/ 10237002 w 10584443"/>
              <a:gd name="connsiteY1926" fmla="*/ 6867150 h 10574897"/>
              <a:gd name="connsiteX1927" fmla="*/ 10260300 w 10584443"/>
              <a:gd name="connsiteY1927" fmla="*/ 6867150 h 10574897"/>
              <a:gd name="connsiteX1928" fmla="*/ 10226040 w 10584443"/>
              <a:gd name="connsiteY1928" fmla="*/ 6928819 h 10574897"/>
              <a:gd name="connsiteX1929" fmla="*/ 10204112 w 10584443"/>
              <a:gd name="connsiteY1929" fmla="*/ 7032970 h 10574897"/>
              <a:gd name="connsiteX1930" fmla="*/ 10161630 w 10584443"/>
              <a:gd name="connsiteY1930" fmla="*/ 7044618 h 10574897"/>
              <a:gd name="connsiteX1931" fmla="*/ 10149981 w 10584443"/>
              <a:gd name="connsiteY1931" fmla="*/ 7074768 h 10574897"/>
              <a:gd name="connsiteX1932" fmla="*/ 10136276 w 10584443"/>
              <a:gd name="connsiteY1932" fmla="*/ 7119306 h 10574897"/>
              <a:gd name="connsiteX1933" fmla="*/ 10123258 w 10584443"/>
              <a:gd name="connsiteY1933" fmla="*/ 7159734 h 10574897"/>
              <a:gd name="connsiteX1934" fmla="*/ 10260300 w 10584443"/>
              <a:gd name="connsiteY1934" fmla="*/ 7261829 h 10574897"/>
              <a:gd name="connsiteX1935" fmla="*/ 10260300 w 10584443"/>
              <a:gd name="connsiteY1935" fmla="*/ 7318017 h 10574897"/>
              <a:gd name="connsiteX1936" fmla="*/ 10284282 w 10584443"/>
              <a:gd name="connsiteY1936" fmla="*/ 7394075 h 10574897"/>
              <a:gd name="connsiteX1937" fmla="*/ 10323339 w 10584443"/>
              <a:gd name="connsiteY1937" fmla="*/ 7387222 h 10574897"/>
              <a:gd name="connsiteX1938" fmla="*/ 10371303 w 10584443"/>
              <a:gd name="connsiteY1938" fmla="*/ 7343369 h 10574897"/>
              <a:gd name="connsiteX1939" fmla="*/ 10435713 w 10584443"/>
              <a:gd name="connsiteY1939" fmla="*/ 7366666 h 10574897"/>
              <a:gd name="connsiteX1940" fmla="*/ 10457639 w 10584443"/>
              <a:gd name="connsiteY1940" fmla="*/ 7444095 h 10574897"/>
              <a:gd name="connsiteX1941" fmla="*/ 10389118 w 10584443"/>
              <a:gd name="connsiteY1941" fmla="*/ 7548932 h 10574897"/>
              <a:gd name="connsiteX1942" fmla="*/ 10284282 w 10584443"/>
              <a:gd name="connsiteY1942" fmla="*/ 7606489 h 10574897"/>
              <a:gd name="connsiteX1943" fmla="*/ 10250707 w 10584443"/>
              <a:gd name="connsiteY1943" fmla="*/ 7639379 h 10574897"/>
              <a:gd name="connsiteX1944" fmla="*/ 10176704 w 10584443"/>
              <a:gd name="connsiteY1944" fmla="*/ 7611285 h 10574897"/>
              <a:gd name="connsiteX1945" fmla="*/ 10152722 w 10584443"/>
              <a:gd name="connsiteY1945" fmla="*/ 7563320 h 10574897"/>
              <a:gd name="connsiteX1946" fmla="*/ 10054052 w 10584443"/>
              <a:gd name="connsiteY1946" fmla="*/ 7532486 h 10574897"/>
              <a:gd name="connsiteX1947" fmla="*/ 10022533 w 10584443"/>
              <a:gd name="connsiteY1947" fmla="*/ 7552357 h 10574897"/>
              <a:gd name="connsiteX1948" fmla="*/ 9932085 w 10584443"/>
              <a:gd name="connsiteY1948" fmla="*/ 7631841 h 10574897"/>
              <a:gd name="connsiteX1949" fmla="*/ 9925918 w 10584443"/>
              <a:gd name="connsiteY1949" fmla="*/ 7631841 h 10574897"/>
              <a:gd name="connsiteX1950" fmla="*/ 9919752 w 10584443"/>
              <a:gd name="connsiteY1950" fmla="*/ 7661991 h 10574897"/>
              <a:gd name="connsiteX1951" fmla="*/ 9838212 w 10584443"/>
              <a:gd name="connsiteY1951" fmla="*/ 7805199 h 10574897"/>
              <a:gd name="connsiteX1952" fmla="*/ 9869731 w 10584443"/>
              <a:gd name="connsiteY1952" fmla="*/ 7709955 h 10574897"/>
              <a:gd name="connsiteX1953" fmla="*/ 9853971 w 10584443"/>
              <a:gd name="connsiteY1953" fmla="*/ 7709955 h 10574897"/>
              <a:gd name="connsiteX1954" fmla="*/ 9750505 w 10584443"/>
              <a:gd name="connsiteY1954" fmla="*/ 7894961 h 10574897"/>
              <a:gd name="connsiteX1955" fmla="*/ 9823137 w 10584443"/>
              <a:gd name="connsiteY1955" fmla="*/ 7793550 h 10574897"/>
              <a:gd name="connsiteX1956" fmla="*/ 9836841 w 10584443"/>
              <a:gd name="connsiteY1956" fmla="*/ 7814107 h 10574897"/>
              <a:gd name="connsiteX1957" fmla="*/ 9788877 w 10584443"/>
              <a:gd name="connsiteY1957" fmla="*/ 7898387 h 10574897"/>
              <a:gd name="connsiteX1958" fmla="*/ 9720356 w 10584443"/>
              <a:gd name="connsiteY1958" fmla="*/ 7966908 h 10574897"/>
              <a:gd name="connsiteX1959" fmla="*/ 9768320 w 10584443"/>
              <a:gd name="connsiteY1959" fmla="*/ 7954574 h 10574897"/>
              <a:gd name="connsiteX1960" fmla="*/ 9705966 w 10584443"/>
              <a:gd name="connsiteY1960" fmla="*/ 8016243 h 10574897"/>
              <a:gd name="connsiteX1961" fmla="*/ 9664854 w 10584443"/>
              <a:gd name="connsiteY1961" fmla="*/ 8084764 h 10574897"/>
              <a:gd name="connsiteX1962" fmla="*/ 9636076 w 10584443"/>
              <a:gd name="connsiteY1962" fmla="*/ 8153284 h 10574897"/>
              <a:gd name="connsiteX1963" fmla="*/ 9649095 w 10584443"/>
              <a:gd name="connsiteY1963" fmla="*/ 8146432 h 10574897"/>
              <a:gd name="connsiteX1964" fmla="*/ 9717616 w 10584443"/>
              <a:gd name="connsiteY1964" fmla="*/ 8092986 h 10574897"/>
              <a:gd name="connsiteX1965" fmla="*/ 9776542 w 10584443"/>
              <a:gd name="connsiteY1965" fmla="*/ 8098468 h 10574897"/>
              <a:gd name="connsiteX1966" fmla="*/ 9801896 w 10584443"/>
              <a:gd name="connsiteY1966" fmla="*/ 8103949 h 10574897"/>
              <a:gd name="connsiteX1967" fmla="*/ 9733375 w 10584443"/>
              <a:gd name="connsiteY1967" fmla="*/ 8230028 h 10574897"/>
              <a:gd name="connsiteX1968" fmla="*/ 9668965 w 10584443"/>
              <a:gd name="connsiteY1968" fmla="*/ 8204675 h 10574897"/>
              <a:gd name="connsiteX1969" fmla="*/ 9640872 w 10584443"/>
              <a:gd name="connsiteY1969" fmla="*/ 8227972 h 10574897"/>
              <a:gd name="connsiteX1970" fmla="*/ 9601129 w 10584443"/>
              <a:gd name="connsiteY1970" fmla="*/ 8296493 h 10574897"/>
              <a:gd name="connsiteX1971" fmla="*/ 9611407 w 10584443"/>
              <a:gd name="connsiteY1971" fmla="*/ 8257436 h 10574897"/>
              <a:gd name="connsiteX1972" fmla="*/ 9557276 w 10584443"/>
              <a:gd name="connsiteY1972" fmla="*/ 8269085 h 10574897"/>
              <a:gd name="connsiteX1973" fmla="*/ 9549739 w 10584443"/>
              <a:gd name="connsiteY1973" fmla="*/ 8278677 h 10574897"/>
              <a:gd name="connsiteX1974" fmla="*/ 9532609 w 10584443"/>
              <a:gd name="connsiteY1974" fmla="*/ 8352680 h 10574897"/>
              <a:gd name="connsiteX1975" fmla="*/ 9471626 w 10584443"/>
              <a:gd name="connsiteY1975" fmla="*/ 8376662 h 10574897"/>
              <a:gd name="connsiteX1976" fmla="*/ 9420921 w 10584443"/>
              <a:gd name="connsiteY1976" fmla="*/ 8489036 h 10574897"/>
              <a:gd name="connsiteX1977" fmla="*/ 9379123 w 10584443"/>
              <a:gd name="connsiteY1977" fmla="*/ 8581539 h 10574897"/>
              <a:gd name="connsiteX1978" fmla="*/ 9326362 w 10584443"/>
              <a:gd name="connsiteY1978" fmla="*/ 8650060 h 10574897"/>
              <a:gd name="connsiteX1979" fmla="*/ 9253730 w 10584443"/>
              <a:gd name="connsiteY1979" fmla="*/ 8700080 h 10574897"/>
              <a:gd name="connsiteX1980" fmla="*/ 9168079 w 10584443"/>
              <a:gd name="connsiteY1980" fmla="*/ 8837122 h 10574897"/>
              <a:gd name="connsiteX1981" fmla="*/ 9192746 w 10584443"/>
              <a:gd name="connsiteY1981" fmla="*/ 8763804 h 10574897"/>
              <a:gd name="connsiteX1982" fmla="*/ 9119429 w 10584443"/>
              <a:gd name="connsiteY1982" fmla="*/ 8812454 h 10574897"/>
              <a:gd name="connsiteX1983" fmla="*/ 9099558 w 10584443"/>
              <a:gd name="connsiteY1983" fmla="*/ 8847399 h 10574897"/>
              <a:gd name="connsiteX1984" fmla="*/ 9109151 w 10584443"/>
              <a:gd name="connsiteY1984" fmla="*/ 8887827 h 10574897"/>
              <a:gd name="connsiteX1985" fmla="*/ 9085854 w 10584443"/>
              <a:gd name="connsiteY1985" fmla="*/ 8861789 h 10574897"/>
              <a:gd name="connsiteX1986" fmla="*/ 9002943 w 10584443"/>
              <a:gd name="connsiteY1986" fmla="*/ 8883715 h 10574897"/>
              <a:gd name="connsiteX1987" fmla="*/ 9002943 w 10584443"/>
              <a:gd name="connsiteY1987" fmla="*/ 8959773 h 10574897"/>
              <a:gd name="connsiteX1988" fmla="*/ 9023500 w 10584443"/>
              <a:gd name="connsiteY1988" fmla="*/ 8972108 h 10574897"/>
              <a:gd name="connsiteX1989" fmla="*/ 9035148 w 10584443"/>
              <a:gd name="connsiteY1989" fmla="*/ 8979645 h 10574897"/>
              <a:gd name="connsiteX1990" fmla="*/ 9090650 w 10584443"/>
              <a:gd name="connsiteY1990" fmla="*/ 8928939 h 10574897"/>
              <a:gd name="connsiteX1991" fmla="*/ 9046112 w 10584443"/>
              <a:gd name="connsiteY1991" fmla="*/ 8987182 h 10574897"/>
              <a:gd name="connsiteX1992" fmla="*/ 9058445 w 10584443"/>
              <a:gd name="connsiteY1992" fmla="*/ 9022127 h 10574897"/>
              <a:gd name="connsiteX1993" fmla="*/ 9016647 w 10584443"/>
              <a:gd name="connsiteY1993" fmla="*/ 9047481 h 10574897"/>
              <a:gd name="connsiteX1994" fmla="*/ 8987184 w 10584443"/>
              <a:gd name="connsiteY1994" fmla="*/ 9051592 h 10574897"/>
              <a:gd name="connsiteX1995" fmla="*/ 8904959 w 10584443"/>
              <a:gd name="connsiteY1995" fmla="*/ 9116686 h 10574897"/>
              <a:gd name="connsiteX1996" fmla="*/ 8923460 w 10584443"/>
              <a:gd name="connsiteY1996" fmla="*/ 9093390 h 10574897"/>
              <a:gd name="connsiteX1997" fmla="*/ 8889885 w 10584443"/>
              <a:gd name="connsiteY1997" fmla="*/ 9102982 h 10574897"/>
              <a:gd name="connsiteX1998" fmla="*/ 8870699 w 10584443"/>
              <a:gd name="connsiteY1998" fmla="*/ 9113945 h 10574897"/>
              <a:gd name="connsiteX1999" fmla="*/ 8848087 w 10584443"/>
              <a:gd name="connsiteY1999" fmla="*/ 9142724 h 10574897"/>
              <a:gd name="connsiteX2000" fmla="*/ 8878921 w 10584443"/>
              <a:gd name="connsiteY2000" fmla="*/ 9157113 h 10574897"/>
              <a:gd name="connsiteX2001" fmla="*/ 8915237 w 10584443"/>
              <a:gd name="connsiteY2001" fmla="*/ 9157113 h 10574897"/>
              <a:gd name="connsiteX2002" fmla="*/ 8946071 w 10584443"/>
              <a:gd name="connsiteY2002" fmla="*/ 9175614 h 10574897"/>
              <a:gd name="connsiteX2003" fmla="*/ 8933052 w 10584443"/>
              <a:gd name="connsiteY2003" fmla="*/ 9187948 h 10574897"/>
              <a:gd name="connsiteX2004" fmla="*/ 8836437 w 10584443"/>
              <a:gd name="connsiteY2004" fmla="*/ 9233857 h 10574897"/>
              <a:gd name="connsiteX2005" fmla="*/ 8811770 w 10584443"/>
              <a:gd name="connsiteY2005" fmla="*/ 9253043 h 10574897"/>
              <a:gd name="connsiteX2006" fmla="*/ 8843290 w 10584443"/>
              <a:gd name="connsiteY2006" fmla="*/ 9268803 h 10574897"/>
              <a:gd name="connsiteX2007" fmla="*/ 8876180 w 10584443"/>
              <a:gd name="connsiteY2007" fmla="*/ 9305803 h 10574897"/>
              <a:gd name="connsiteX2008" fmla="*/ 8872069 w 10584443"/>
              <a:gd name="connsiteY2008" fmla="*/ 9357880 h 10574897"/>
              <a:gd name="connsiteX2009" fmla="*/ 8620597 w 10584443"/>
              <a:gd name="connsiteY2009" fmla="*/ 9489440 h 10574897"/>
              <a:gd name="connsiteX2010" fmla="*/ 8589078 w 10584443"/>
              <a:gd name="connsiteY2010" fmla="*/ 9475736 h 10574897"/>
              <a:gd name="connsiteX2011" fmla="*/ 8611005 w 10584443"/>
              <a:gd name="connsiteY2011" fmla="*/ 9455179 h 10574897"/>
              <a:gd name="connsiteX2012" fmla="*/ 8628820 w 10584443"/>
              <a:gd name="connsiteY2012" fmla="*/ 9455179 h 10574897"/>
              <a:gd name="connsiteX2013" fmla="*/ 8642524 w 10584443"/>
              <a:gd name="connsiteY2013" fmla="*/ 9444216 h 10574897"/>
              <a:gd name="connsiteX2014" fmla="*/ 8626079 w 10584443"/>
              <a:gd name="connsiteY2014" fmla="*/ 9421604 h 10574897"/>
              <a:gd name="connsiteX2015" fmla="*/ 8571263 w 10584443"/>
              <a:gd name="connsiteY2015" fmla="*/ 9421604 h 10574897"/>
              <a:gd name="connsiteX2016" fmla="*/ 8426684 w 10584443"/>
              <a:gd name="connsiteY2016" fmla="*/ 9483272 h 10574897"/>
              <a:gd name="connsiteX2017" fmla="*/ 8284161 w 10584443"/>
              <a:gd name="connsiteY2017" fmla="*/ 9531922 h 10574897"/>
              <a:gd name="connsiteX2018" fmla="*/ 8252642 w 10584443"/>
              <a:gd name="connsiteY2018" fmla="*/ 9587424 h 10574897"/>
              <a:gd name="connsiteX2019" fmla="*/ 8173157 w 10584443"/>
              <a:gd name="connsiteY2019" fmla="*/ 9639499 h 10574897"/>
              <a:gd name="connsiteX2020" fmla="*/ 8181380 w 10584443"/>
              <a:gd name="connsiteY2020" fmla="*/ 9664167 h 10574897"/>
              <a:gd name="connsiteX2021" fmla="*/ 8171102 w 10584443"/>
              <a:gd name="connsiteY2021" fmla="*/ 9736114 h 10574897"/>
              <a:gd name="connsiteX2022" fmla="*/ 8091617 w 10584443"/>
              <a:gd name="connsiteY2022" fmla="*/ 9778597 h 10574897"/>
              <a:gd name="connsiteX2023" fmla="*/ 8047764 w 10584443"/>
              <a:gd name="connsiteY2023" fmla="*/ 9762151 h 10574897"/>
              <a:gd name="connsiteX2024" fmla="*/ 8029264 w 10584443"/>
              <a:gd name="connsiteY2024" fmla="*/ 9738854 h 10574897"/>
              <a:gd name="connsiteX2025" fmla="*/ 8008022 w 10584443"/>
              <a:gd name="connsiteY2025" fmla="*/ 9743651 h 10574897"/>
              <a:gd name="connsiteX2026" fmla="*/ 7982670 w 10584443"/>
              <a:gd name="connsiteY2026" fmla="*/ 9779282 h 10574897"/>
              <a:gd name="connsiteX2027" fmla="*/ 7949779 w 10584443"/>
              <a:gd name="connsiteY2027" fmla="*/ 9770374 h 10574897"/>
              <a:gd name="connsiteX2028" fmla="*/ 7944298 w 10584443"/>
              <a:gd name="connsiteY2028" fmla="*/ 9775171 h 10574897"/>
              <a:gd name="connsiteX2029" fmla="*/ 7929223 w 10584443"/>
              <a:gd name="connsiteY2029" fmla="*/ 9784079 h 10574897"/>
              <a:gd name="connsiteX2030" fmla="*/ 7920315 w 10584443"/>
              <a:gd name="connsiteY2030" fmla="*/ 9775171 h 10574897"/>
              <a:gd name="connsiteX2031" fmla="*/ 7924427 w 10584443"/>
              <a:gd name="connsiteY2031" fmla="*/ 9808061 h 10574897"/>
              <a:gd name="connsiteX2032" fmla="*/ 7795608 w 10584443"/>
              <a:gd name="connsiteY2032" fmla="*/ 9898509 h 10574897"/>
              <a:gd name="connsiteX2033" fmla="*/ 7785330 w 10584443"/>
              <a:gd name="connsiteY2033" fmla="*/ 9873841 h 10574897"/>
              <a:gd name="connsiteX2034" fmla="*/ 7664048 w 10584443"/>
              <a:gd name="connsiteY2034" fmla="*/ 9960177 h 10574897"/>
              <a:gd name="connsiteX2035" fmla="*/ 7551674 w 10584443"/>
              <a:gd name="connsiteY2035" fmla="*/ 10019105 h 10574897"/>
              <a:gd name="connsiteX2036" fmla="*/ 7497542 w 10584443"/>
              <a:gd name="connsiteY2036" fmla="*/ 10010883 h 10574897"/>
              <a:gd name="connsiteX2037" fmla="*/ 7411891 w 10584443"/>
              <a:gd name="connsiteY2037" fmla="*/ 10056791 h 10574897"/>
              <a:gd name="connsiteX2038" fmla="*/ 7405039 w 10584443"/>
              <a:gd name="connsiteY2038" fmla="*/ 10097903 h 10574897"/>
              <a:gd name="connsiteX2039" fmla="*/ 7378316 w 10584443"/>
              <a:gd name="connsiteY2039" fmla="*/ 10047883 h 10574897"/>
              <a:gd name="connsiteX2040" fmla="*/ 7335148 w 10584443"/>
              <a:gd name="connsiteY2040" fmla="*/ 10070495 h 10574897"/>
              <a:gd name="connsiteX2041" fmla="*/ 7335148 w 10584443"/>
              <a:gd name="connsiteY2041" fmla="*/ 10103385 h 10574897"/>
              <a:gd name="connsiteX2042" fmla="*/ 7291980 w 10584443"/>
              <a:gd name="connsiteY2042" fmla="*/ 10093792 h 10574897"/>
              <a:gd name="connsiteX2043" fmla="*/ 7304314 w 10584443"/>
              <a:gd name="connsiteY2043" fmla="*/ 10135590 h 10574897"/>
              <a:gd name="connsiteX2044" fmla="*/ 7260461 w 10584443"/>
              <a:gd name="connsiteY2044" fmla="*/ 10156831 h 10574897"/>
              <a:gd name="connsiteX2045" fmla="*/ 7254294 w 10584443"/>
              <a:gd name="connsiteY2045" fmla="*/ 10152720 h 10574897"/>
              <a:gd name="connsiteX2046" fmla="*/ 7230326 w 10584443"/>
              <a:gd name="connsiteY2046" fmla="*/ 10156715 h 10574897"/>
              <a:gd name="connsiteX2047" fmla="*/ 7229883 w 10584443"/>
              <a:gd name="connsiteY2047" fmla="*/ 10156638 h 10574897"/>
              <a:gd name="connsiteX2048" fmla="*/ 7249497 w 10584443"/>
              <a:gd name="connsiteY2048" fmla="*/ 10141842 h 10574897"/>
              <a:gd name="connsiteX2049" fmla="*/ 7252923 w 10584443"/>
              <a:gd name="connsiteY2049" fmla="*/ 10133534 h 10574897"/>
              <a:gd name="connsiteX2050" fmla="*/ 7162476 w 10584443"/>
              <a:gd name="connsiteY2050" fmla="*/ 10167110 h 10574897"/>
              <a:gd name="connsiteX2051" fmla="*/ 7212486 w 10584443"/>
              <a:gd name="connsiteY2051" fmla="*/ 10153619 h 10574897"/>
              <a:gd name="connsiteX2052" fmla="*/ 7229883 w 10584443"/>
              <a:gd name="connsiteY2052" fmla="*/ 10156638 h 10574897"/>
              <a:gd name="connsiteX2053" fmla="*/ 7229626 w 10584443"/>
              <a:gd name="connsiteY2053" fmla="*/ 10156831 h 10574897"/>
              <a:gd name="connsiteX2054" fmla="*/ 7230326 w 10584443"/>
              <a:gd name="connsiteY2054" fmla="*/ 10156715 h 10574897"/>
              <a:gd name="connsiteX2055" fmla="*/ 7230997 w 10584443"/>
              <a:gd name="connsiteY2055" fmla="*/ 10156831 h 10574897"/>
              <a:gd name="connsiteX2056" fmla="*/ 7141235 w 10584443"/>
              <a:gd name="connsiteY2056" fmla="*/ 10231520 h 10574897"/>
              <a:gd name="connsiteX2057" fmla="*/ 7095326 w 10584443"/>
              <a:gd name="connsiteY2057" fmla="*/ 10210963 h 10574897"/>
              <a:gd name="connsiteX2058" fmla="*/ 7115196 w 10584443"/>
              <a:gd name="connsiteY2058" fmla="*/ 10171221 h 10574897"/>
              <a:gd name="connsiteX2059" fmla="*/ 6999397 w 10584443"/>
              <a:gd name="connsiteY2059" fmla="*/ 10224667 h 10574897"/>
              <a:gd name="connsiteX2060" fmla="*/ 7077510 w 10584443"/>
              <a:gd name="connsiteY2060" fmla="*/ 10217815 h 10574897"/>
              <a:gd name="connsiteX2061" fmla="*/ 6918542 w 10584443"/>
              <a:gd name="connsiteY2061" fmla="*/ 10305521 h 10574897"/>
              <a:gd name="connsiteX2062" fmla="*/ 6811650 w 10584443"/>
              <a:gd name="connsiteY2062" fmla="*/ 10315114 h 10574897"/>
              <a:gd name="connsiteX2063" fmla="*/ 6703387 w 10584443"/>
              <a:gd name="connsiteY2063" fmla="*/ 10370617 h 10574897"/>
              <a:gd name="connsiteX2064" fmla="*/ 6597865 w 10584443"/>
              <a:gd name="connsiteY2064" fmla="*/ 10384321 h 10574897"/>
              <a:gd name="connsiteX2065" fmla="*/ 6680090 w 10584443"/>
              <a:gd name="connsiteY2065" fmla="*/ 10349374 h 10574897"/>
              <a:gd name="connsiteX2066" fmla="*/ 6711609 w 10584443"/>
              <a:gd name="connsiteY2066" fmla="*/ 10304836 h 10574897"/>
              <a:gd name="connsiteX2067" fmla="*/ 6635551 w 10584443"/>
              <a:gd name="connsiteY2067" fmla="*/ 10315800 h 10574897"/>
              <a:gd name="connsiteX2068" fmla="*/ 6474527 w 10584443"/>
              <a:gd name="connsiteY2068" fmla="*/ 10415155 h 10574897"/>
              <a:gd name="connsiteX2069" fmla="*/ 6479324 w 10584443"/>
              <a:gd name="connsiteY2069" fmla="*/ 10374042 h 10574897"/>
              <a:gd name="connsiteX2070" fmla="*/ 6542363 w 10584443"/>
              <a:gd name="connsiteY2070" fmla="*/ 10338412 h 10574897"/>
              <a:gd name="connsiteX2071" fmla="*/ 6382024 w 10584443"/>
              <a:gd name="connsiteY2071" fmla="*/ 10367190 h 10574897"/>
              <a:gd name="connsiteX2072" fmla="*/ 6250465 w 10584443"/>
              <a:gd name="connsiteY2072" fmla="*/ 10400080 h 10574897"/>
              <a:gd name="connsiteX2073" fmla="*/ 6113423 w 10584443"/>
              <a:gd name="connsiteY2073" fmla="*/ 10461748 h 10574897"/>
              <a:gd name="connsiteX2074" fmla="*/ 6158647 w 10584443"/>
              <a:gd name="connsiteY2074" fmla="*/ 10414470 h 10574897"/>
              <a:gd name="connsiteX2075" fmla="*/ 5911287 w 10584443"/>
              <a:gd name="connsiteY2075" fmla="*/ 10482991 h 10574897"/>
              <a:gd name="connsiteX2076" fmla="*/ 5959251 w 10584443"/>
              <a:gd name="connsiteY2076" fmla="*/ 10482991 h 10574897"/>
              <a:gd name="connsiteX2077" fmla="*/ 5911972 w 10584443"/>
              <a:gd name="connsiteY2077" fmla="*/ 10509714 h 10574897"/>
              <a:gd name="connsiteX2078" fmla="*/ 5805765 w 10584443"/>
              <a:gd name="connsiteY2078" fmla="*/ 10497379 h 10574897"/>
              <a:gd name="connsiteX2079" fmla="*/ 5688594 w 10584443"/>
              <a:gd name="connsiteY2079" fmla="*/ 10539177 h 10574897"/>
              <a:gd name="connsiteX2080" fmla="*/ 5620073 w 10584443"/>
              <a:gd name="connsiteY2080" fmla="*/ 10520676 h 10574897"/>
              <a:gd name="connsiteX2081" fmla="*/ 5637203 w 10584443"/>
              <a:gd name="connsiteY2081" fmla="*/ 10572067 h 10574897"/>
              <a:gd name="connsiteX2082" fmla="*/ 5564572 w 10584443"/>
              <a:gd name="connsiteY2082" fmla="*/ 10537807 h 10574897"/>
              <a:gd name="connsiteX2083" fmla="*/ 5445346 w 10584443"/>
              <a:gd name="connsiteY2083" fmla="*/ 10533010 h 10574897"/>
              <a:gd name="connsiteX2084" fmla="*/ 5453568 w 10584443"/>
              <a:gd name="connsiteY2084" fmla="*/ 10554937 h 10574897"/>
              <a:gd name="connsiteX2085" fmla="*/ 5417252 w 10584443"/>
              <a:gd name="connsiteY2085" fmla="*/ 10528899 h 10574897"/>
              <a:gd name="connsiteX2086" fmla="*/ 5300081 w 10584443"/>
              <a:gd name="connsiteY2086" fmla="*/ 10537122 h 10574897"/>
              <a:gd name="connsiteX2087" fmla="*/ 5287064 w 10584443"/>
              <a:gd name="connsiteY2087" fmla="*/ 10567271 h 10574897"/>
              <a:gd name="connsiteX2088" fmla="*/ 5251432 w 10584443"/>
              <a:gd name="connsiteY2088" fmla="*/ 10539863 h 10574897"/>
              <a:gd name="connsiteX2089" fmla="*/ 5114391 w 10584443"/>
              <a:gd name="connsiteY2089" fmla="*/ 10539863 h 10574897"/>
              <a:gd name="connsiteX2090" fmla="*/ 5089724 w 10584443"/>
              <a:gd name="connsiteY2090" fmla="*/ 10573437 h 10574897"/>
              <a:gd name="connsiteX2091" fmla="*/ 5001331 w 10584443"/>
              <a:gd name="connsiteY2091" fmla="*/ 10573437 h 10574897"/>
              <a:gd name="connsiteX2092" fmla="*/ 5025314 w 10584443"/>
              <a:gd name="connsiteY2092" fmla="*/ 10549456 h 10574897"/>
              <a:gd name="connsiteX2093" fmla="*/ 4786177 w 10584443"/>
              <a:gd name="connsiteY2093" fmla="*/ 10542603 h 10574897"/>
              <a:gd name="connsiteX2094" fmla="*/ 4547725 w 10584443"/>
              <a:gd name="connsiteY2094" fmla="*/ 10512454 h 10574897"/>
              <a:gd name="connsiteX2095" fmla="*/ 4542928 w 10584443"/>
              <a:gd name="connsiteY2095" fmla="*/ 10529584 h 10574897"/>
              <a:gd name="connsiteX2096" fmla="*/ 4474426 w 10584443"/>
              <a:gd name="connsiteY2096" fmla="*/ 10513139 h 10574897"/>
              <a:gd name="connsiteX2097" fmla="*/ 4470315 w 10584443"/>
              <a:gd name="connsiteY2097" fmla="*/ 10490527 h 10574897"/>
              <a:gd name="connsiteX2098" fmla="*/ 4333273 w 10584443"/>
              <a:gd name="connsiteY2098" fmla="*/ 10480249 h 10574897"/>
              <a:gd name="connsiteX2099" fmla="*/ 4311346 w 10584443"/>
              <a:gd name="connsiteY2099" fmla="*/ 10453526 h 10574897"/>
              <a:gd name="connsiteX2100" fmla="*/ 4135247 w 10584443"/>
              <a:gd name="connsiteY2100" fmla="*/ 10429545 h 10574897"/>
              <a:gd name="connsiteX2101" fmla="*/ 4140045 w 10584443"/>
              <a:gd name="connsiteY2101" fmla="*/ 10443933 h 10574897"/>
              <a:gd name="connsiteX2102" fmla="*/ 4224326 w 10584443"/>
              <a:gd name="connsiteY2102" fmla="*/ 10469972 h 10574897"/>
              <a:gd name="connsiteX2103" fmla="*/ 4106469 w 10584443"/>
              <a:gd name="connsiteY2103" fmla="*/ 10480935 h 10574897"/>
              <a:gd name="connsiteX2104" fmla="*/ 4137304 w 10584443"/>
              <a:gd name="connsiteY2104" fmla="*/ 10452155 h 10574897"/>
              <a:gd name="connsiteX2105" fmla="*/ 3885147 w 10584443"/>
              <a:gd name="connsiteY2105" fmla="*/ 10426803 h 10574897"/>
              <a:gd name="connsiteX2106" fmla="*/ 3748105 w 10584443"/>
              <a:gd name="connsiteY2106" fmla="*/ 10405562 h 10574897"/>
              <a:gd name="connsiteX2107" fmla="*/ 3641214 w 10584443"/>
              <a:gd name="connsiteY2107" fmla="*/ 10365820 h 10574897"/>
              <a:gd name="connsiteX2108" fmla="*/ 3572693 w 10584443"/>
              <a:gd name="connsiteY2108" fmla="*/ 10354171 h 10574897"/>
              <a:gd name="connsiteX2109" fmla="*/ 3687123 w 10584443"/>
              <a:gd name="connsiteY2109" fmla="*/ 10339781 h 10574897"/>
              <a:gd name="connsiteX2110" fmla="*/ 3396593 w 10584443"/>
              <a:gd name="connsiteY2110" fmla="*/ 10265094 h 10574897"/>
              <a:gd name="connsiteX2111" fmla="*/ 3407557 w 10584443"/>
              <a:gd name="connsiteY2111" fmla="*/ 10265094 h 10574897"/>
              <a:gd name="connsiteX2112" fmla="*/ 3511024 w 10584443"/>
              <a:gd name="connsiteY2112" fmla="*/ 10256186 h 10574897"/>
              <a:gd name="connsiteX2113" fmla="*/ 3328073 w 10584443"/>
              <a:gd name="connsiteY2113" fmla="*/ 10227407 h 10574897"/>
              <a:gd name="connsiteX2114" fmla="*/ 3318480 w 10584443"/>
              <a:gd name="connsiteY2114" fmla="*/ 10204111 h 10574897"/>
              <a:gd name="connsiteX2115" fmla="*/ 3120455 w 10584443"/>
              <a:gd name="connsiteY2115" fmla="*/ 10154776 h 10574897"/>
              <a:gd name="connsiteX2116" fmla="*/ 2908726 w 10584443"/>
              <a:gd name="connsiteY2116" fmla="*/ 10119830 h 10574897"/>
              <a:gd name="connsiteX2117" fmla="*/ 2921745 w 10584443"/>
              <a:gd name="connsiteY2117" fmla="*/ 10082144 h 10574897"/>
              <a:gd name="connsiteX2118" fmla="*/ 2940245 w 10584443"/>
              <a:gd name="connsiteY2118" fmla="*/ 10107496 h 10574897"/>
              <a:gd name="connsiteX2119" fmla="*/ 2967654 w 10584443"/>
              <a:gd name="connsiteY2119" fmla="*/ 10102014 h 10574897"/>
              <a:gd name="connsiteX2120" fmla="*/ 2879948 w 10584443"/>
              <a:gd name="connsiteY2120" fmla="*/ 10055421 h 10574897"/>
              <a:gd name="connsiteX2121" fmla="*/ 2859391 w 10584443"/>
              <a:gd name="connsiteY2121" fmla="*/ 10068440 h 10574897"/>
              <a:gd name="connsiteX2122" fmla="*/ 2799778 w 10584443"/>
              <a:gd name="connsiteY2122" fmla="*/ 10016363 h 10574897"/>
              <a:gd name="connsiteX2123" fmla="*/ 2772369 w 10584443"/>
              <a:gd name="connsiteY2123" fmla="*/ 10019790 h 10574897"/>
              <a:gd name="connsiteX2124" fmla="*/ 2814852 w 10584443"/>
              <a:gd name="connsiteY2124" fmla="*/ 10064328 h 10574897"/>
              <a:gd name="connsiteX2125" fmla="*/ 2895707 w 10584443"/>
              <a:gd name="connsiteY2125" fmla="*/ 10103385 h 10574897"/>
              <a:gd name="connsiteX2126" fmla="*/ 2910096 w 10584443"/>
              <a:gd name="connsiteY2126" fmla="*/ 10135590 h 10574897"/>
              <a:gd name="connsiteX2127" fmla="*/ 2866928 w 10584443"/>
              <a:gd name="connsiteY2127" fmla="*/ 10092421 h 10574897"/>
              <a:gd name="connsiteX2128" fmla="*/ 2673699 w 10584443"/>
              <a:gd name="connsiteY2128" fmla="*/ 10023901 h 10574897"/>
              <a:gd name="connsiteX2129" fmla="*/ 2760036 w 10584443"/>
              <a:gd name="connsiteY2129" fmla="*/ 9988955 h 10574897"/>
              <a:gd name="connsiteX2130" fmla="*/ 2596956 w 10584443"/>
              <a:gd name="connsiteY2130" fmla="*/ 9926601 h 10574897"/>
              <a:gd name="connsiteX2131" fmla="*/ 2503083 w 10584443"/>
              <a:gd name="connsiteY2131" fmla="*/ 9853969 h 10574897"/>
              <a:gd name="connsiteX2132" fmla="*/ 2387283 w 10584443"/>
              <a:gd name="connsiteY2132" fmla="*/ 9808061 h 10574897"/>
              <a:gd name="connsiteX2133" fmla="*/ 2437304 w 10584443"/>
              <a:gd name="connsiteY2133" fmla="*/ 9808061 h 10574897"/>
              <a:gd name="connsiteX2134" fmla="*/ 2359874 w 10584443"/>
              <a:gd name="connsiteY2134" fmla="*/ 9777227 h 10574897"/>
              <a:gd name="connsiteX2135" fmla="*/ 2353707 w 10584443"/>
              <a:gd name="connsiteY2135" fmla="*/ 9799153 h 10574897"/>
              <a:gd name="connsiteX2136" fmla="*/ 2213240 w 10584443"/>
              <a:gd name="connsiteY2136" fmla="*/ 9730632 h 10574897"/>
              <a:gd name="connsiteX2137" fmla="*/ 2056327 w 10584443"/>
              <a:gd name="connsiteY2137" fmla="*/ 9593590 h 10574897"/>
              <a:gd name="connsiteX2138" fmla="*/ 1975473 w 10584443"/>
              <a:gd name="connsiteY2138" fmla="*/ 9561385 h 10574897"/>
              <a:gd name="connsiteX2139" fmla="*/ 2077569 w 10584443"/>
              <a:gd name="connsiteY2139" fmla="*/ 9543570 h 10574897"/>
              <a:gd name="connsiteX2140" fmla="*/ 1782244 w 10584443"/>
              <a:gd name="connsiteY2140" fmla="*/ 9372953 h 10574897"/>
              <a:gd name="connsiteX2141" fmla="*/ 1512958 w 10584443"/>
              <a:gd name="connsiteY2141" fmla="*/ 9181781 h 10574897"/>
              <a:gd name="connsiteX2142" fmla="*/ 1771039 w 10584443"/>
              <a:gd name="connsiteY2142" fmla="*/ 9390258 h 10574897"/>
              <a:gd name="connsiteX2143" fmla="*/ 1791202 w 10584443"/>
              <a:gd name="connsiteY2143" fmla="*/ 9416461 h 10574897"/>
              <a:gd name="connsiteX2144" fmla="*/ 1731337 w 10584443"/>
              <a:gd name="connsiteY2144" fmla="*/ 9387930 h 10574897"/>
              <a:gd name="connsiteX2145" fmla="*/ 1637665 w 10584443"/>
              <a:gd name="connsiteY2145" fmla="*/ 9361305 h 10574897"/>
              <a:gd name="connsiteX2146" fmla="*/ 1521866 w 10584443"/>
              <a:gd name="connsiteY2146" fmla="*/ 9224263 h 10574897"/>
              <a:gd name="connsiteX2147" fmla="*/ 1379342 w 10584443"/>
              <a:gd name="connsiteY2147" fmla="*/ 9167391 h 10574897"/>
              <a:gd name="connsiteX2148" fmla="*/ 1393732 w 10584443"/>
              <a:gd name="connsiteY2148" fmla="*/ 9131761 h 10574897"/>
              <a:gd name="connsiteX2149" fmla="*/ 1376602 w 10584443"/>
              <a:gd name="connsiteY2149" fmla="*/ 9080370 h 10574897"/>
              <a:gd name="connsiteX2150" fmla="*/ 1284098 w 10584443"/>
              <a:gd name="connsiteY2150" fmla="*/ 9035146 h 10574897"/>
              <a:gd name="connsiteX2151" fmla="*/ 1215578 w 10584443"/>
              <a:gd name="connsiteY2151" fmla="*/ 8957033 h 10574897"/>
              <a:gd name="connsiteX2152" fmla="*/ 1247782 w 10584443"/>
              <a:gd name="connsiteY2152" fmla="*/ 9009108 h 10574897"/>
              <a:gd name="connsiteX2153" fmla="*/ 1192966 w 10584443"/>
              <a:gd name="connsiteY2153" fmla="*/ 8997460 h 10574897"/>
              <a:gd name="connsiteX2154" fmla="*/ 1134038 w 10584443"/>
              <a:gd name="connsiteY2154" fmla="*/ 8913180 h 10574897"/>
              <a:gd name="connsiteX2155" fmla="*/ 1163503 w 10584443"/>
              <a:gd name="connsiteY2155" fmla="*/ 8893994 h 10574897"/>
              <a:gd name="connsiteX2156" fmla="*/ 1018239 w 10584443"/>
              <a:gd name="connsiteY2156" fmla="*/ 8825473 h 10574897"/>
              <a:gd name="connsiteX2157" fmla="*/ 923680 w 10584443"/>
              <a:gd name="connsiteY2157" fmla="*/ 8714469 h 10574897"/>
              <a:gd name="connsiteX2158" fmla="*/ 968904 w 10584443"/>
              <a:gd name="connsiteY2158" fmla="*/ 8723377 h 10574897"/>
              <a:gd name="connsiteX2159" fmla="*/ 1025775 w 10584443"/>
              <a:gd name="connsiteY2159" fmla="*/ 8785046 h 10574897"/>
              <a:gd name="connsiteX2160" fmla="*/ 1025775 w 10584443"/>
              <a:gd name="connsiteY2160" fmla="*/ 8748730 h 10574897"/>
              <a:gd name="connsiteX2161" fmla="*/ 966163 w 10584443"/>
              <a:gd name="connsiteY2161" fmla="*/ 8713099 h 10574897"/>
              <a:gd name="connsiteX2162" fmla="*/ 912031 w 10584443"/>
              <a:gd name="connsiteY2162" fmla="*/ 8614429 h 10574897"/>
              <a:gd name="connsiteX2163" fmla="*/ 1102518 w 10584443"/>
              <a:gd name="connsiteY2163" fmla="*/ 8751471 h 10574897"/>
              <a:gd name="connsiteX2164" fmla="*/ 985349 w 10584443"/>
              <a:gd name="connsiteY2164" fmla="*/ 8637726 h 10574897"/>
              <a:gd name="connsiteX2165" fmla="*/ 929161 w 10584443"/>
              <a:gd name="connsiteY2165" fmla="*/ 8525352 h 10574897"/>
              <a:gd name="connsiteX2166" fmla="*/ 869548 w 10584443"/>
              <a:gd name="connsiteY2166" fmla="*/ 8477387 h 10574897"/>
              <a:gd name="connsiteX2167" fmla="*/ 866122 w 10584443"/>
              <a:gd name="connsiteY2167" fmla="*/ 8502740 h 10574897"/>
              <a:gd name="connsiteX2168" fmla="*/ 735933 w 10584443"/>
              <a:gd name="connsiteY2168" fmla="*/ 8317734 h 10574897"/>
              <a:gd name="connsiteX2169" fmla="*/ 667412 w 10584443"/>
              <a:gd name="connsiteY2169" fmla="*/ 8225231 h 10574897"/>
              <a:gd name="connsiteX2170" fmla="*/ 614650 w 10584443"/>
              <a:gd name="connsiteY2170" fmla="*/ 8125876 h 10574897"/>
              <a:gd name="connsiteX2171" fmla="*/ 589984 w 10584443"/>
              <a:gd name="connsiteY2171" fmla="*/ 8125876 h 10574897"/>
              <a:gd name="connsiteX2172" fmla="*/ 549556 w 10584443"/>
              <a:gd name="connsiteY2172" fmla="*/ 8042966 h 10574897"/>
              <a:gd name="connsiteX2173" fmla="*/ 602317 w 10584443"/>
              <a:gd name="connsiteY2173" fmla="*/ 8075856 h 10574897"/>
              <a:gd name="connsiteX2174" fmla="*/ 509815 w 10584443"/>
              <a:gd name="connsiteY2174" fmla="*/ 7916203 h 10574897"/>
              <a:gd name="connsiteX2175" fmla="*/ 515980 w 10584443"/>
              <a:gd name="connsiteY2175" fmla="*/ 7870294 h 10574897"/>
              <a:gd name="connsiteX2176" fmla="*/ 482405 w 10584443"/>
              <a:gd name="connsiteY2176" fmla="*/ 7850423 h 10574897"/>
              <a:gd name="connsiteX2177" fmla="*/ 489257 w 10584443"/>
              <a:gd name="connsiteY2177" fmla="*/ 7794236 h 10574897"/>
              <a:gd name="connsiteX2178" fmla="*/ 437867 w 10584443"/>
              <a:gd name="connsiteY2178" fmla="*/ 7747641 h 10574897"/>
              <a:gd name="connsiteX2179" fmla="*/ 479664 w 10584443"/>
              <a:gd name="connsiteY2179" fmla="*/ 7712011 h 10574897"/>
              <a:gd name="connsiteX2180" fmla="*/ 426218 w 10584443"/>
              <a:gd name="connsiteY2180" fmla="*/ 7605804 h 10574897"/>
              <a:gd name="connsiteX2181" fmla="*/ 439237 w 10584443"/>
              <a:gd name="connsiteY2181" fmla="*/ 7616082 h 10574897"/>
              <a:gd name="connsiteX2182" fmla="*/ 448146 w 10584443"/>
              <a:gd name="connsiteY2182" fmla="*/ 7616082 h 10574897"/>
              <a:gd name="connsiteX2183" fmla="*/ 479664 w 10584443"/>
              <a:gd name="connsiteY2183" fmla="*/ 7679806 h 10574897"/>
              <a:gd name="connsiteX2184" fmla="*/ 387161 w 10584443"/>
              <a:gd name="connsiteY2184" fmla="*/ 7522208 h 10574897"/>
              <a:gd name="connsiteX2185" fmla="*/ 387161 w 10584443"/>
              <a:gd name="connsiteY2185" fmla="*/ 7458484 h 10574897"/>
              <a:gd name="connsiteX2186" fmla="*/ 357012 w 10584443"/>
              <a:gd name="connsiteY2186" fmla="*/ 7415316 h 10574897"/>
              <a:gd name="connsiteX2187" fmla="*/ 407032 w 10584443"/>
              <a:gd name="connsiteY2187" fmla="*/ 7400927 h 10574897"/>
              <a:gd name="connsiteX2188" fmla="*/ 468016 w 10584443"/>
              <a:gd name="connsiteY2188" fmla="*/ 7507819 h 10574897"/>
              <a:gd name="connsiteX2189" fmla="*/ 493369 w 10584443"/>
              <a:gd name="connsiteY2189" fmla="*/ 7479040 h 10574897"/>
              <a:gd name="connsiteX2190" fmla="*/ 387848 w 10584443"/>
              <a:gd name="connsiteY2190" fmla="*/ 7323498 h 10574897"/>
              <a:gd name="connsiteX2191" fmla="*/ 326179 w 10584443"/>
              <a:gd name="connsiteY2191" fmla="*/ 7254977 h 10574897"/>
              <a:gd name="connsiteX2192" fmla="*/ 372087 w 10584443"/>
              <a:gd name="connsiteY2192" fmla="*/ 7315276 h 10574897"/>
              <a:gd name="connsiteX2193" fmla="*/ 376883 w 10584443"/>
              <a:gd name="connsiteY2193" fmla="*/ 7252921 h 10574897"/>
              <a:gd name="connsiteX2194" fmla="*/ 337826 w 10584443"/>
              <a:gd name="connsiteY2194" fmla="*/ 7221402 h 10574897"/>
              <a:gd name="connsiteX2195" fmla="*/ 348790 w 10584443"/>
              <a:gd name="connsiteY2195" fmla="*/ 7198105 h 10574897"/>
              <a:gd name="connsiteX2196" fmla="*/ 295325 w 10584443"/>
              <a:gd name="connsiteY2196" fmla="*/ 7159733 h 10574897"/>
              <a:gd name="connsiteX2197" fmla="*/ 310399 w 10584443"/>
              <a:gd name="connsiteY2197" fmla="*/ 7105602 h 10574897"/>
              <a:gd name="connsiteX2198" fmla="*/ 249417 w 10584443"/>
              <a:gd name="connsiteY2198" fmla="*/ 7056952 h 10574897"/>
              <a:gd name="connsiteX2199" fmla="*/ 280936 w 10584443"/>
              <a:gd name="connsiteY2199" fmla="*/ 7070656 h 10574897"/>
              <a:gd name="connsiteX2200" fmla="*/ 280936 w 10584443"/>
              <a:gd name="connsiteY2200" fmla="*/ 7020636 h 10574897"/>
              <a:gd name="connsiteX2201" fmla="*/ 195284 w 10584443"/>
              <a:gd name="connsiteY2201" fmla="*/ 6874002 h 10574897"/>
              <a:gd name="connsiteX2202" fmla="*/ 161025 w 10584443"/>
              <a:gd name="connsiteY2202" fmla="*/ 6879483 h 10574897"/>
              <a:gd name="connsiteX2203" fmla="*/ 134987 w 10584443"/>
              <a:gd name="connsiteY2203" fmla="*/ 6832204 h 10574897"/>
              <a:gd name="connsiteX2204" fmla="*/ 123338 w 10584443"/>
              <a:gd name="connsiteY2204" fmla="*/ 6752720 h 10574897"/>
              <a:gd name="connsiteX2205" fmla="*/ 218581 w 10584443"/>
              <a:gd name="connsiteY2205" fmla="*/ 6919910 h 10574897"/>
              <a:gd name="connsiteX2206" fmla="*/ 228860 w 10584443"/>
              <a:gd name="connsiteY2206" fmla="*/ 6908262 h 10574897"/>
              <a:gd name="connsiteX2207" fmla="*/ 60984 w 10584443"/>
              <a:gd name="connsiteY2207" fmla="*/ 6485489 h 10574897"/>
              <a:gd name="connsiteX2208" fmla="*/ 68522 w 10584443"/>
              <a:gd name="connsiteY2208" fmla="*/ 6424506 h 10574897"/>
              <a:gd name="connsiteX2209" fmla="*/ 193915 w 10584443"/>
              <a:gd name="connsiteY2209" fmla="*/ 6622531 h 10574897"/>
              <a:gd name="connsiteX2210" fmla="*/ 198710 w 10584443"/>
              <a:gd name="connsiteY2210" fmla="*/ 6601974 h 10574897"/>
              <a:gd name="connsiteX2211" fmla="*/ 87022 w 10584443"/>
              <a:gd name="connsiteY2211" fmla="*/ 6273075 h 10574897"/>
              <a:gd name="connsiteX2212" fmla="*/ 35632 w 10584443"/>
              <a:gd name="connsiteY2212" fmla="*/ 5975009 h 10574897"/>
              <a:gd name="connsiteX2213" fmla="*/ 18502 w 10584443"/>
              <a:gd name="connsiteY2213" fmla="*/ 5924989 h 10574897"/>
              <a:gd name="connsiteX2214" fmla="*/ 50021 w 10584443"/>
              <a:gd name="connsiteY2214" fmla="*/ 5935267 h 10574897"/>
              <a:gd name="connsiteX2215" fmla="*/ 63039 w 10584443"/>
              <a:gd name="connsiteY2215" fmla="*/ 5855783 h 10574897"/>
              <a:gd name="connsiteX2216" fmla="*/ 39058 w 10584443"/>
              <a:gd name="connsiteY2216" fmla="*/ 5825634 h 10574897"/>
              <a:gd name="connsiteX2217" fmla="*/ 50021 w 10584443"/>
              <a:gd name="connsiteY2217" fmla="*/ 5866061 h 10574897"/>
              <a:gd name="connsiteX2218" fmla="*/ 0 w 10584443"/>
              <a:gd name="connsiteY2218" fmla="*/ 5744094 h 10574897"/>
              <a:gd name="connsiteX2219" fmla="*/ 58928 w 10584443"/>
              <a:gd name="connsiteY2219" fmla="*/ 5500160 h 10574897"/>
              <a:gd name="connsiteX2220" fmla="*/ 106892 w 10584443"/>
              <a:gd name="connsiteY2220" fmla="*/ 5415880 h 10574897"/>
              <a:gd name="connsiteX2221" fmla="*/ 193230 w 10584443"/>
              <a:gd name="connsiteY2221" fmla="*/ 5541958 h 10574897"/>
              <a:gd name="connsiteX2222" fmla="*/ 213101 w 10584443"/>
              <a:gd name="connsiteY2222" fmla="*/ 5291172 h 10574897"/>
              <a:gd name="connsiteX2223" fmla="*/ 229545 w 10584443"/>
              <a:gd name="connsiteY2223" fmla="*/ 5112332 h 10574897"/>
              <a:gd name="connsiteX2224" fmla="*/ 263121 w 10584443"/>
              <a:gd name="connsiteY2224" fmla="*/ 5080813 h 10574897"/>
              <a:gd name="connsiteX2225" fmla="*/ 276825 w 10584443"/>
              <a:gd name="connsiteY2225" fmla="*/ 5108907 h 10574897"/>
              <a:gd name="connsiteX2226" fmla="*/ 330974 w 10584443"/>
              <a:gd name="connsiteY2226" fmla="*/ 5197298 h 10574897"/>
              <a:gd name="connsiteX2227" fmla="*/ 277509 w 10584443"/>
              <a:gd name="connsiteY2227" fmla="*/ 5269245 h 10574897"/>
              <a:gd name="connsiteX2228" fmla="*/ 298751 w 10584443"/>
              <a:gd name="connsiteY2228" fmla="*/ 5337766 h 10574897"/>
              <a:gd name="connsiteX2229" fmla="*/ 394699 w 10584443"/>
              <a:gd name="connsiteY2229" fmla="*/ 5385045 h 10574897"/>
              <a:gd name="connsiteX2230" fmla="*/ 387848 w 10584443"/>
              <a:gd name="connsiteY2230" fmla="*/ 5409713 h 10574897"/>
              <a:gd name="connsiteX2231" fmla="*/ 342624 w 10584443"/>
              <a:gd name="connsiteY2231" fmla="*/ 5434381 h 10574897"/>
              <a:gd name="connsiteX2232" fmla="*/ 294640 w 10584443"/>
              <a:gd name="connsiteY2232" fmla="*/ 5550866 h 10574897"/>
              <a:gd name="connsiteX2233" fmla="*/ 226119 w 10584443"/>
              <a:gd name="connsiteY2233" fmla="*/ 5619387 h 10574897"/>
              <a:gd name="connsiteX2234" fmla="*/ 259009 w 10584443"/>
              <a:gd name="connsiteY2234" fmla="*/ 5738613 h 10574897"/>
              <a:gd name="connsiteX2235" fmla="*/ 226805 w 10584443"/>
              <a:gd name="connsiteY2235" fmla="*/ 5708463 h 10574897"/>
              <a:gd name="connsiteX2236" fmla="*/ 252157 w 10584443"/>
              <a:gd name="connsiteY2236" fmla="*/ 5862635 h 10574897"/>
              <a:gd name="connsiteX2237" fmla="*/ 372772 w 10584443"/>
              <a:gd name="connsiteY2237" fmla="*/ 6230592 h 10574897"/>
              <a:gd name="connsiteX2238" fmla="*/ 398125 w 10584443"/>
              <a:gd name="connsiteY2238" fmla="*/ 6419709 h 10574897"/>
              <a:gd name="connsiteX2239" fmla="*/ 458423 w 10584443"/>
              <a:gd name="connsiteY2239" fmla="*/ 6562917 h 10574897"/>
              <a:gd name="connsiteX2240" fmla="*/ 448146 w 10584443"/>
              <a:gd name="connsiteY2240" fmla="*/ 6469729 h 10574897"/>
              <a:gd name="connsiteX2241" fmla="*/ 516666 w 10584443"/>
              <a:gd name="connsiteY2241" fmla="*/ 6658847 h 10574897"/>
              <a:gd name="connsiteX2242" fmla="*/ 594094 w 10584443"/>
              <a:gd name="connsiteY2242" fmla="*/ 6853445 h 10574897"/>
              <a:gd name="connsiteX2243" fmla="*/ 580390 w 10584443"/>
              <a:gd name="connsiteY2243" fmla="*/ 6884965 h 10574897"/>
              <a:gd name="connsiteX2244" fmla="*/ 648911 w 10584443"/>
              <a:gd name="connsiteY2244" fmla="*/ 7022007 h 10574897"/>
              <a:gd name="connsiteX2245" fmla="*/ 616706 w 10584443"/>
              <a:gd name="connsiteY2245" fmla="*/ 6962394 h 10574897"/>
              <a:gd name="connsiteX2246" fmla="*/ 668782 w 10584443"/>
              <a:gd name="connsiteY2246" fmla="*/ 7055582 h 10574897"/>
              <a:gd name="connsiteX2247" fmla="*/ 722914 w 10584443"/>
              <a:gd name="connsiteY2247" fmla="*/ 7218661 h 10574897"/>
              <a:gd name="connsiteX2248" fmla="*/ 799657 w 10584443"/>
              <a:gd name="connsiteY2248" fmla="*/ 7374888 h 10574897"/>
              <a:gd name="connsiteX2249" fmla="*/ 941494 w 10584443"/>
              <a:gd name="connsiteY2249" fmla="*/ 7511930 h 10574897"/>
              <a:gd name="connsiteX2250" fmla="*/ 983293 w 10584443"/>
              <a:gd name="connsiteY2250" fmla="*/ 7494114 h 10574897"/>
              <a:gd name="connsiteX2251" fmla="*/ 988774 w 10584443"/>
              <a:gd name="connsiteY2251" fmla="*/ 7481781 h 10574897"/>
              <a:gd name="connsiteX2252" fmla="*/ 962052 w 10584443"/>
              <a:gd name="connsiteY2252" fmla="*/ 7448206 h 10574897"/>
              <a:gd name="connsiteX2253" fmla="*/ 949717 w 10584443"/>
              <a:gd name="connsiteY2253" fmla="*/ 7442039 h 10574897"/>
              <a:gd name="connsiteX2254" fmla="*/ 918197 w 10584443"/>
              <a:gd name="connsiteY2254" fmla="*/ 7449576 h 10574897"/>
              <a:gd name="connsiteX2255" fmla="*/ 838713 w 10584443"/>
              <a:gd name="connsiteY2255" fmla="*/ 7283071 h 10574897"/>
              <a:gd name="connsiteX2256" fmla="*/ 850363 w 10584443"/>
              <a:gd name="connsiteY2256" fmla="*/ 7250866 h 10574897"/>
              <a:gd name="connsiteX2257" fmla="*/ 827066 w 10584443"/>
              <a:gd name="connsiteY2257" fmla="*/ 7226884 h 10574897"/>
              <a:gd name="connsiteX2258" fmla="*/ 821583 w 10584443"/>
              <a:gd name="connsiteY2258" fmla="*/ 7244014 h 10574897"/>
              <a:gd name="connsiteX2259" fmla="*/ 809935 w 10584443"/>
              <a:gd name="connsiteY2259" fmla="*/ 7258403 h 10574897"/>
              <a:gd name="connsiteX2260" fmla="*/ 792120 w 10584443"/>
              <a:gd name="connsiteY2260" fmla="*/ 7235106 h 10574897"/>
              <a:gd name="connsiteX2261" fmla="*/ 798972 w 10584443"/>
              <a:gd name="connsiteY2261" fmla="*/ 7171382 h 10574897"/>
              <a:gd name="connsiteX2262" fmla="*/ 795546 w 10584443"/>
              <a:gd name="connsiteY2262" fmla="*/ 7152881 h 10574897"/>
              <a:gd name="connsiteX2263" fmla="*/ 803768 w 10584443"/>
              <a:gd name="connsiteY2263" fmla="*/ 7162474 h 10574897"/>
              <a:gd name="connsiteX2264" fmla="*/ 793489 w 10584443"/>
              <a:gd name="connsiteY2264" fmla="*/ 7108343 h 10574897"/>
              <a:gd name="connsiteX2265" fmla="*/ 715377 w 10584443"/>
              <a:gd name="connsiteY2265" fmla="*/ 7064489 h 10574897"/>
              <a:gd name="connsiteX2266" fmla="*/ 677689 w 10584443"/>
              <a:gd name="connsiteY2266" fmla="*/ 7007617 h 10574897"/>
              <a:gd name="connsiteX2267" fmla="*/ 705098 w 10584443"/>
              <a:gd name="connsiteY2267" fmla="*/ 6989802 h 10574897"/>
              <a:gd name="connsiteX2268" fmla="*/ 764027 w 10584443"/>
              <a:gd name="connsiteY2268" fmla="*/ 6934985 h 10574897"/>
              <a:gd name="connsiteX2269" fmla="*/ 777046 w 10584443"/>
              <a:gd name="connsiteY2269" fmla="*/ 6934985 h 10574897"/>
              <a:gd name="connsiteX2270" fmla="*/ 773618 w 10584443"/>
              <a:gd name="connsiteY2270" fmla="*/ 6907577 h 10574897"/>
              <a:gd name="connsiteX2271" fmla="*/ 795546 w 10584443"/>
              <a:gd name="connsiteY2271" fmla="*/ 6930189 h 10574897"/>
              <a:gd name="connsiteX2272" fmla="*/ 810620 w 10584443"/>
              <a:gd name="connsiteY2272" fmla="*/ 6918540 h 10574897"/>
              <a:gd name="connsiteX2273" fmla="*/ 790063 w 10584443"/>
              <a:gd name="connsiteY2273" fmla="*/ 6812333 h 10574897"/>
              <a:gd name="connsiteX2274" fmla="*/ 768822 w 10584443"/>
              <a:gd name="connsiteY2274" fmla="*/ 6798629 h 10574897"/>
              <a:gd name="connsiteX2275" fmla="*/ 753748 w 10584443"/>
              <a:gd name="connsiteY2275" fmla="*/ 6674607 h 10574897"/>
              <a:gd name="connsiteX2276" fmla="*/ 744155 w 10584443"/>
              <a:gd name="connsiteY2276" fmla="*/ 6674607 h 10574897"/>
              <a:gd name="connsiteX2277" fmla="*/ 716061 w 10584443"/>
              <a:gd name="connsiteY2277" fmla="*/ 6657476 h 10574897"/>
              <a:gd name="connsiteX2278" fmla="*/ 727024 w 10584443"/>
              <a:gd name="connsiteY2278" fmla="*/ 6608141 h 10574897"/>
              <a:gd name="connsiteX2279" fmla="*/ 746896 w 10584443"/>
              <a:gd name="connsiteY2279" fmla="*/ 6589640 h 10574897"/>
              <a:gd name="connsiteX2280" fmla="*/ 743470 w 10584443"/>
              <a:gd name="connsiteY2280" fmla="*/ 6508786 h 10574897"/>
              <a:gd name="connsiteX2281" fmla="*/ 735248 w 10584443"/>
              <a:gd name="connsiteY2281" fmla="*/ 6514953 h 10574897"/>
              <a:gd name="connsiteX2282" fmla="*/ 712636 w 10584443"/>
              <a:gd name="connsiteY2282" fmla="*/ 6500564 h 10574897"/>
              <a:gd name="connsiteX2283" fmla="*/ 712636 w 10584443"/>
              <a:gd name="connsiteY2283" fmla="*/ 6377912 h 10574897"/>
              <a:gd name="connsiteX2284" fmla="*/ 742099 w 10584443"/>
              <a:gd name="connsiteY2284" fmla="*/ 6364207 h 10574897"/>
              <a:gd name="connsiteX2285" fmla="*/ 848307 w 10584443"/>
              <a:gd name="connsiteY2285" fmla="*/ 6249778 h 10574897"/>
              <a:gd name="connsiteX2286" fmla="*/ 889420 w 10584443"/>
              <a:gd name="connsiteY2286" fmla="*/ 6131237 h 10574897"/>
              <a:gd name="connsiteX2287" fmla="*/ 898326 w 10584443"/>
              <a:gd name="connsiteY2287" fmla="*/ 6101088 h 10574897"/>
              <a:gd name="connsiteX2288" fmla="*/ 894215 w 10584443"/>
              <a:gd name="connsiteY2288" fmla="*/ 6075049 h 10574897"/>
              <a:gd name="connsiteX2289" fmla="*/ 877770 w 10584443"/>
              <a:gd name="connsiteY2289" fmla="*/ 6046271 h 10574897"/>
              <a:gd name="connsiteX2290" fmla="*/ 822268 w 10584443"/>
              <a:gd name="connsiteY2290" fmla="*/ 6022974 h 10574897"/>
              <a:gd name="connsiteX2291" fmla="*/ 742099 w 10584443"/>
              <a:gd name="connsiteY2291" fmla="*/ 6066142 h 10574897"/>
              <a:gd name="connsiteX2292" fmla="*/ 673578 w 10584443"/>
              <a:gd name="connsiteY2292" fmla="*/ 6023659 h 10574897"/>
              <a:gd name="connsiteX2293" fmla="*/ 709894 w 10584443"/>
              <a:gd name="connsiteY2293" fmla="*/ 5867432 h 10574897"/>
              <a:gd name="connsiteX2294" fmla="*/ 742785 w 10584443"/>
              <a:gd name="connsiteY2294" fmla="*/ 5803022 h 10574897"/>
              <a:gd name="connsiteX2295" fmla="*/ 714692 w 10584443"/>
              <a:gd name="connsiteY2295" fmla="*/ 5749576 h 10574897"/>
              <a:gd name="connsiteX2296" fmla="*/ 698932 w 10584443"/>
              <a:gd name="connsiteY2296" fmla="*/ 5701611 h 10574897"/>
              <a:gd name="connsiteX2297" fmla="*/ 707153 w 10584443"/>
              <a:gd name="connsiteY2297" fmla="*/ 5667351 h 10574897"/>
              <a:gd name="connsiteX2298" fmla="*/ 668782 w 10584443"/>
              <a:gd name="connsiteY2298" fmla="*/ 5638572 h 10574897"/>
              <a:gd name="connsiteX2299" fmla="*/ 611909 w 10584443"/>
              <a:gd name="connsiteY2299" fmla="*/ 5680370 h 10574897"/>
              <a:gd name="connsiteX2300" fmla="*/ 584501 w 10584443"/>
              <a:gd name="connsiteY2300" fmla="*/ 5702982 h 10574897"/>
              <a:gd name="connsiteX2301" fmla="*/ 543389 w 10584443"/>
              <a:gd name="connsiteY2301" fmla="*/ 5669407 h 10574897"/>
              <a:gd name="connsiteX2302" fmla="*/ 499535 w 10584443"/>
              <a:gd name="connsiteY2302" fmla="*/ 5574163 h 10574897"/>
              <a:gd name="connsiteX2303" fmla="*/ 554352 w 10584443"/>
              <a:gd name="connsiteY2303" fmla="*/ 5402861 h 10574897"/>
              <a:gd name="connsiteX2304" fmla="*/ 599576 w 10584443"/>
              <a:gd name="connsiteY2304" fmla="*/ 5305561 h 10574897"/>
              <a:gd name="connsiteX2305" fmla="*/ 609854 w 10584443"/>
              <a:gd name="connsiteY2305" fmla="*/ 5139056 h 10574897"/>
              <a:gd name="connsiteX2306" fmla="*/ 603687 w 10584443"/>
              <a:gd name="connsiteY2306" fmla="*/ 5102055 h 10574897"/>
              <a:gd name="connsiteX2307" fmla="*/ 635892 w 10584443"/>
              <a:gd name="connsiteY2307" fmla="*/ 4850614 h 10574897"/>
              <a:gd name="connsiteX2308" fmla="*/ 616021 w 10584443"/>
              <a:gd name="connsiteY2308" fmla="*/ 4791000 h 10574897"/>
              <a:gd name="connsiteX2309" fmla="*/ 550926 w 10584443"/>
              <a:gd name="connsiteY2309" fmla="*/ 4819779 h 10574897"/>
              <a:gd name="connsiteX2310" fmla="*/ 524888 w 10584443"/>
              <a:gd name="connsiteY2310" fmla="*/ 4862262 h 10574897"/>
              <a:gd name="connsiteX2311" fmla="*/ 553667 w 10584443"/>
              <a:gd name="connsiteY2311" fmla="*/ 4982858 h 10574897"/>
              <a:gd name="connsiteX2312" fmla="*/ 558309 w 10584443"/>
              <a:gd name="connsiteY2312" fmla="*/ 4988893 h 10574897"/>
              <a:gd name="connsiteX2313" fmla="*/ 547500 w 10584443"/>
              <a:gd name="connsiteY2313" fmla="*/ 5030108 h 10574897"/>
              <a:gd name="connsiteX2314" fmla="*/ 518721 w 10584443"/>
              <a:gd name="connsiteY2314" fmla="*/ 5015748 h 10574897"/>
              <a:gd name="connsiteX2315" fmla="*/ 507599 w 10584443"/>
              <a:gd name="connsiteY2315" fmla="*/ 5013315 h 10574897"/>
              <a:gd name="connsiteX2316" fmla="*/ 450200 w 10584443"/>
              <a:gd name="connsiteY2316" fmla="*/ 4908856 h 10574897"/>
              <a:gd name="connsiteX2317" fmla="*/ 537222 w 10584443"/>
              <a:gd name="connsiteY2317" fmla="*/ 4675201 h 10574897"/>
              <a:gd name="connsiteX2318" fmla="*/ 571482 w 10584443"/>
              <a:gd name="connsiteY2318" fmla="*/ 4612845 h 10574897"/>
              <a:gd name="connsiteX2319" fmla="*/ 636577 w 10584443"/>
              <a:gd name="connsiteY2319" fmla="*/ 4431265 h 10574897"/>
              <a:gd name="connsiteX2320" fmla="*/ 685227 w 10584443"/>
              <a:gd name="connsiteY2320" fmla="*/ 4298333 h 10574897"/>
              <a:gd name="connsiteX2321" fmla="*/ 772248 w 10584443"/>
              <a:gd name="connsiteY2321" fmla="*/ 4104417 h 10574897"/>
              <a:gd name="connsiteX2322" fmla="*/ 752377 w 10584443"/>
              <a:gd name="connsiteY2322" fmla="*/ 4062620 h 10574897"/>
              <a:gd name="connsiteX2323" fmla="*/ 722914 w 10584443"/>
              <a:gd name="connsiteY2323" fmla="*/ 4042063 h 10574897"/>
              <a:gd name="connsiteX2324" fmla="*/ 701673 w 10584443"/>
              <a:gd name="connsiteY2324" fmla="*/ 3984506 h 10574897"/>
              <a:gd name="connsiteX2325" fmla="*/ 698246 w 10584443"/>
              <a:gd name="connsiteY2325" fmla="*/ 3933115 h 10574897"/>
              <a:gd name="connsiteX2326" fmla="*/ 675634 w 10584443"/>
              <a:gd name="connsiteY2326" fmla="*/ 3846778 h 10574897"/>
              <a:gd name="connsiteX2327" fmla="*/ 731822 w 10584443"/>
              <a:gd name="connsiteY2327" fmla="*/ 3807721 h 10574897"/>
              <a:gd name="connsiteX2328" fmla="*/ 800342 w 10584443"/>
              <a:gd name="connsiteY2328" fmla="*/ 3730977 h 10574897"/>
              <a:gd name="connsiteX2329" fmla="*/ 890104 w 10584443"/>
              <a:gd name="connsiteY2329" fmla="*/ 3652862 h 10574897"/>
              <a:gd name="connsiteX2330" fmla="*/ 903808 w 10584443"/>
              <a:gd name="connsiteY2330" fmla="*/ 3640529 h 10574897"/>
              <a:gd name="connsiteX2331" fmla="*/ 972330 w 10584443"/>
              <a:gd name="connsiteY2331" fmla="*/ 3493208 h 10574897"/>
              <a:gd name="connsiteX2332" fmla="*/ 961365 w 10584443"/>
              <a:gd name="connsiteY2332" fmla="*/ 3385629 h 10574897"/>
              <a:gd name="connsiteX2333" fmla="*/ 973700 w 10584443"/>
              <a:gd name="connsiteY2333" fmla="*/ 3180065 h 10574897"/>
              <a:gd name="connsiteX2334" fmla="*/ 979181 w 10584443"/>
              <a:gd name="connsiteY2334" fmla="*/ 3168418 h 10574897"/>
              <a:gd name="connsiteX2335" fmla="*/ 932588 w 10584443"/>
              <a:gd name="connsiteY2335" fmla="*/ 3222549 h 10574897"/>
              <a:gd name="connsiteX2336" fmla="*/ 970959 w 10584443"/>
              <a:gd name="connsiteY2336" fmla="*/ 3114970 h 10574897"/>
              <a:gd name="connsiteX2337" fmla="*/ 875029 w 10584443"/>
              <a:gd name="connsiteY2337" fmla="*/ 3273940 h 10574897"/>
              <a:gd name="connsiteX2338" fmla="*/ 819527 w 10584443"/>
              <a:gd name="connsiteY2338" fmla="*/ 3337665 h 10574897"/>
              <a:gd name="connsiteX2339" fmla="*/ 798287 w 10584443"/>
              <a:gd name="connsiteY2339" fmla="*/ 3269143 h 10574897"/>
              <a:gd name="connsiteX2340" fmla="*/ 756489 w 10584443"/>
              <a:gd name="connsiteY2340" fmla="*/ 3386313 h 10574897"/>
              <a:gd name="connsiteX2341" fmla="*/ 770879 w 10584443"/>
              <a:gd name="connsiteY2341" fmla="*/ 3437706 h 10574897"/>
              <a:gd name="connsiteX2342" fmla="*/ 708525 w 10584443"/>
              <a:gd name="connsiteY2342" fmla="*/ 3488412 h 10574897"/>
              <a:gd name="connsiteX2343" fmla="*/ 685912 w 10584443"/>
              <a:gd name="connsiteY2343" fmla="*/ 3443873 h 10574897"/>
              <a:gd name="connsiteX2344" fmla="*/ 718803 w 10584443"/>
              <a:gd name="connsiteY2344" fmla="*/ 3353425 h 10574897"/>
              <a:gd name="connsiteX2345" fmla="*/ 787323 w 10584443"/>
              <a:gd name="connsiteY2345" fmla="*/ 3249957 h 10574897"/>
              <a:gd name="connsiteX2346" fmla="*/ 859270 w 10584443"/>
              <a:gd name="connsiteY2346" fmla="*/ 3130730 h 10574897"/>
              <a:gd name="connsiteX2347" fmla="*/ 936013 w 10584443"/>
              <a:gd name="connsiteY2347" fmla="*/ 2977928 h 10574897"/>
              <a:gd name="connsiteX2348" fmla="*/ 921624 w 10584443"/>
              <a:gd name="connsiteY2348" fmla="*/ 2967651 h 10574897"/>
              <a:gd name="connsiteX2349" fmla="*/ 975070 w 10584443"/>
              <a:gd name="connsiteY2349" fmla="*/ 2912832 h 10574897"/>
              <a:gd name="connsiteX2350" fmla="*/ 1003163 w 10584443"/>
              <a:gd name="connsiteY2350" fmla="*/ 2933388 h 10574897"/>
              <a:gd name="connsiteX2351" fmla="*/ 1014126 w 10584443"/>
              <a:gd name="connsiteY2351" fmla="*/ 2906665 h 10574897"/>
              <a:gd name="connsiteX2352" fmla="*/ 1000422 w 10584443"/>
              <a:gd name="connsiteY2352" fmla="*/ 2838144 h 10574897"/>
              <a:gd name="connsiteX2353" fmla="*/ 1042906 w 10584443"/>
              <a:gd name="connsiteY2353" fmla="*/ 2764141 h 10574897"/>
              <a:gd name="connsiteX2354" fmla="*/ 1067573 w 10584443"/>
              <a:gd name="connsiteY2354" fmla="*/ 2759346 h 10574897"/>
              <a:gd name="connsiteX2355" fmla="*/ 1096351 w 10584443"/>
              <a:gd name="connsiteY2355" fmla="*/ 2685343 h 10574897"/>
              <a:gd name="connsiteX2356" fmla="*/ 1044961 w 10584443"/>
              <a:gd name="connsiteY2356" fmla="*/ 2801143 h 10574897"/>
              <a:gd name="connsiteX2357" fmla="*/ 1074426 w 10584443"/>
              <a:gd name="connsiteY2357" fmla="*/ 2812106 h 10574897"/>
              <a:gd name="connsiteX2358" fmla="*/ 1134038 w 10584443"/>
              <a:gd name="connsiteY2358" fmla="*/ 2692195 h 10574897"/>
              <a:gd name="connsiteX2359" fmla="*/ 1174466 w 10584443"/>
              <a:gd name="connsiteY2359" fmla="*/ 2640119 h 10574897"/>
              <a:gd name="connsiteX2360" fmla="*/ 1216264 w 10584443"/>
              <a:gd name="connsiteY2360" fmla="*/ 2626415 h 10574897"/>
              <a:gd name="connsiteX2361" fmla="*/ 1238876 w 10584443"/>
              <a:gd name="connsiteY2361" fmla="*/ 2557896 h 10574897"/>
              <a:gd name="connsiteX2362" fmla="*/ 1264227 w 10584443"/>
              <a:gd name="connsiteY2362" fmla="*/ 2552414 h 10574897"/>
              <a:gd name="connsiteX2363" fmla="*/ 1272451 w 10584443"/>
              <a:gd name="connsiteY2363" fmla="*/ 2552414 h 10574897"/>
              <a:gd name="connsiteX2364" fmla="*/ 1292321 w 10584443"/>
              <a:gd name="connsiteY2364" fmla="*/ 2531172 h 10574897"/>
              <a:gd name="connsiteX2365" fmla="*/ 1262172 w 10584443"/>
              <a:gd name="connsiteY2365" fmla="*/ 2492116 h 10574897"/>
              <a:gd name="connsiteX2366" fmla="*/ 1339600 w 10584443"/>
              <a:gd name="connsiteY2366" fmla="*/ 2461281 h 10574897"/>
              <a:gd name="connsiteX2367" fmla="*/ 1367694 w 10584443"/>
              <a:gd name="connsiteY2367" fmla="*/ 2385223 h 10574897"/>
              <a:gd name="connsiteX2368" fmla="*/ 1295747 w 10584443"/>
              <a:gd name="connsiteY2368" fmla="*/ 2446207 h 10574897"/>
              <a:gd name="connsiteX2369" fmla="*/ 1409491 w 10584443"/>
              <a:gd name="connsiteY2369" fmla="*/ 2320814 h 10574897"/>
              <a:gd name="connsiteX2370" fmla="*/ 1520495 w 10584443"/>
              <a:gd name="connsiteY2370" fmla="*/ 2165958 h 10574897"/>
              <a:gd name="connsiteX2371" fmla="*/ 1427307 w 10584443"/>
              <a:gd name="connsiteY2371" fmla="*/ 2234479 h 10574897"/>
              <a:gd name="connsiteX2372" fmla="*/ 1368379 w 10584443"/>
              <a:gd name="connsiteY2372" fmla="*/ 2242700 h 10574897"/>
              <a:gd name="connsiteX2373" fmla="*/ 1338231 w 10584443"/>
              <a:gd name="connsiteY2373" fmla="*/ 2292720 h 10574897"/>
              <a:gd name="connsiteX2374" fmla="*/ 1359472 w 10584443"/>
              <a:gd name="connsiteY2374" fmla="*/ 2300943 h 10574897"/>
              <a:gd name="connsiteX2375" fmla="*/ 1306710 w 10584443"/>
              <a:gd name="connsiteY2375" fmla="*/ 2407150 h 10574897"/>
              <a:gd name="connsiteX2376" fmla="*/ 1301914 w 10584443"/>
              <a:gd name="connsiteY2376" fmla="*/ 2363982 h 10574897"/>
              <a:gd name="connsiteX2377" fmla="*/ 1271080 w 10584443"/>
              <a:gd name="connsiteY2377" fmla="*/ 2392760 h 10574897"/>
              <a:gd name="connsiteX2378" fmla="*/ 1260801 w 10584443"/>
              <a:gd name="connsiteY2378" fmla="*/ 2435243 h 10574897"/>
              <a:gd name="connsiteX2379" fmla="*/ 1192280 w 10584443"/>
              <a:gd name="connsiteY2379" fmla="*/ 2489375 h 10574897"/>
              <a:gd name="connsiteX2380" fmla="*/ 1227911 w 10584443"/>
              <a:gd name="connsiteY2380" fmla="*/ 2405779 h 10574897"/>
              <a:gd name="connsiteX2381" fmla="*/ 1186799 w 10584443"/>
              <a:gd name="connsiteY2381" fmla="*/ 2445521 h 10574897"/>
              <a:gd name="connsiteX2382" fmla="*/ 1172409 w 10584443"/>
              <a:gd name="connsiteY2382" fmla="*/ 2509246 h 10574897"/>
              <a:gd name="connsiteX2383" fmla="*/ 1196392 w 10584443"/>
              <a:gd name="connsiteY2383" fmla="*/ 2509246 h 10574897"/>
              <a:gd name="connsiteX2384" fmla="*/ 1081277 w 10584443"/>
              <a:gd name="connsiteY2384" fmla="*/ 2646286 h 10574897"/>
              <a:gd name="connsiteX2385" fmla="*/ 999053 w 10584443"/>
              <a:gd name="connsiteY2385" fmla="*/ 2809365 h 10574897"/>
              <a:gd name="connsiteX2386" fmla="*/ 897641 w 10584443"/>
              <a:gd name="connsiteY2386" fmla="*/ 2969705 h 10574897"/>
              <a:gd name="connsiteX2387" fmla="*/ 890104 w 10584443"/>
              <a:gd name="connsiteY2387" fmla="*/ 2905980 h 10574897"/>
              <a:gd name="connsiteX2388" fmla="*/ 996996 w 10584443"/>
              <a:gd name="connsiteY2388" fmla="*/ 2759346 h 10574897"/>
              <a:gd name="connsiteX2389" fmla="*/ 1065518 w 10584443"/>
              <a:gd name="connsiteY2389" fmla="*/ 2679862 h 10574897"/>
              <a:gd name="connsiteX2390" fmla="*/ 1014812 w 10584443"/>
              <a:gd name="connsiteY2390" fmla="*/ 2701103 h 10574897"/>
              <a:gd name="connsiteX2391" fmla="*/ 965478 w 10584443"/>
              <a:gd name="connsiteY2391" fmla="*/ 2807310 h 10574897"/>
              <a:gd name="connsiteX2392" fmla="*/ 864752 w 10584443"/>
              <a:gd name="connsiteY2392" fmla="*/ 2923111 h 10574897"/>
              <a:gd name="connsiteX2393" fmla="*/ 861326 w 10584443"/>
              <a:gd name="connsiteY2393" fmla="*/ 2885424 h 10574897"/>
              <a:gd name="connsiteX2394" fmla="*/ 827066 w 10584443"/>
              <a:gd name="connsiteY2394" fmla="*/ 2908721 h 10574897"/>
              <a:gd name="connsiteX2395" fmla="*/ 810620 w 10584443"/>
              <a:gd name="connsiteY2395" fmla="*/ 2977243 h 10574897"/>
              <a:gd name="connsiteX2396" fmla="*/ 834603 w 10584443"/>
              <a:gd name="connsiteY2396" fmla="*/ 2970389 h 10574897"/>
              <a:gd name="connsiteX2397" fmla="*/ 755803 w 10584443"/>
              <a:gd name="connsiteY2397" fmla="*/ 3067691 h 10574897"/>
              <a:gd name="connsiteX2398" fmla="*/ 751007 w 10584443"/>
              <a:gd name="connsiteY2398" fmla="*/ 3030689 h 10574897"/>
              <a:gd name="connsiteX2399" fmla="*/ 727024 w 10584443"/>
              <a:gd name="connsiteY2399" fmla="*/ 3130045 h 10574897"/>
              <a:gd name="connsiteX2400" fmla="*/ 628354 w 10584443"/>
              <a:gd name="connsiteY2400" fmla="*/ 3216382 h 10574897"/>
              <a:gd name="connsiteX2401" fmla="*/ 553667 w 10584443"/>
              <a:gd name="connsiteY2401" fmla="*/ 3331498 h 10574897"/>
              <a:gd name="connsiteX2402" fmla="*/ 547500 w 10584443"/>
              <a:gd name="connsiteY2402" fmla="*/ 3293812 h 10574897"/>
              <a:gd name="connsiteX2403" fmla="*/ 513925 w 10584443"/>
              <a:gd name="connsiteY2403" fmla="*/ 3362331 h 10574897"/>
              <a:gd name="connsiteX2404" fmla="*/ 474183 w 10584443"/>
              <a:gd name="connsiteY2404" fmla="*/ 3373981 h 10574897"/>
              <a:gd name="connsiteX2405" fmla="*/ 443348 w 10584443"/>
              <a:gd name="connsiteY2405" fmla="*/ 3435651 h 10574897"/>
              <a:gd name="connsiteX2406" fmla="*/ 481720 w 10584443"/>
              <a:gd name="connsiteY2406" fmla="*/ 3400704 h 10574897"/>
              <a:gd name="connsiteX2407" fmla="*/ 481720 w 10584443"/>
              <a:gd name="connsiteY2407" fmla="*/ 3456892 h 10574897"/>
              <a:gd name="connsiteX2408" fmla="*/ 459108 w 10584443"/>
              <a:gd name="connsiteY2408" fmla="*/ 3511025 h 10574897"/>
              <a:gd name="connsiteX2409" fmla="*/ 412514 w 10584443"/>
              <a:gd name="connsiteY2409" fmla="*/ 3531580 h 10574897"/>
              <a:gd name="connsiteX2410" fmla="*/ 450886 w 10584443"/>
              <a:gd name="connsiteY2410" fmla="*/ 3451410 h 10574897"/>
              <a:gd name="connsiteX2411" fmla="*/ 389217 w 10584443"/>
              <a:gd name="connsiteY2411" fmla="*/ 3485671 h 10574897"/>
              <a:gd name="connsiteX2412" fmla="*/ 335771 w 10584443"/>
              <a:gd name="connsiteY2412" fmla="*/ 3603527 h 10574897"/>
              <a:gd name="connsiteX2413" fmla="*/ 342624 w 10584443"/>
              <a:gd name="connsiteY2413" fmla="*/ 3528840 h 10574897"/>
              <a:gd name="connsiteX2414" fmla="*/ 399495 w 10584443"/>
              <a:gd name="connsiteY2414" fmla="*/ 3437020 h 10574897"/>
              <a:gd name="connsiteX2415" fmla="*/ 391958 w 10584443"/>
              <a:gd name="connsiteY2415" fmla="*/ 3421261 h 10574897"/>
              <a:gd name="connsiteX2416" fmla="*/ 426218 w 10584443"/>
              <a:gd name="connsiteY2416" fmla="*/ 3357536 h 10574897"/>
              <a:gd name="connsiteX2417" fmla="*/ 453626 w 10584443"/>
              <a:gd name="connsiteY2417" fmla="*/ 3255439 h 10574897"/>
              <a:gd name="connsiteX2418" fmla="*/ 493369 w 10584443"/>
              <a:gd name="connsiteY2418" fmla="*/ 3232142 h 10574897"/>
              <a:gd name="connsiteX2419" fmla="*/ 554352 w 10584443"/>
              <a:gd name="connsiteY2419" fmla="*/ 3117711 h 10574897"/>
              <a:gd name="connsiteX2420" fmla="*/ 519406 w 10584443"/>
              <a:gd name="connsiteY2420" fmla="*/ 3178011 h 10574897"/>
              <a:gd name="connsiteX2421" fmla="*/ 539963 w 10584443"/>
              <a:gd name="connsiteY2421" fmla="*/ 3236938 h 10574897"/>
              <a:gd name="connsiteX2422" fmla="*/ 539963 w 10584443"/>
              <a:gd name="connsiteY2422" fmla="*/ 3180751 h 10574897"/>
              <a:gd name="connsiteX2423" fmla="*/ 583816 w 10584443"/>
              <a:gd name="connsiteY2423" fmla="*/ 3103321 h 10574897"/>
              <a:gd name="connsiteX2424" fmla="*/ 615335 w 10584443"/>
              <a:gd name="connsiteY2424" fmla="*/ 3103321 h 10574897"/>
              <a:gd name="connsiteX2425" fmla="*/ 640688 w 10584443"/>
              <a:gd name="connsiteY2425" fmla="*/ 3001225 h 10574897"/>
              <a:gd name="connsiteX2426" fmla="*/ 622188 w 10584443"/>
              <a:gd name="connsiteY2426" fmla="*/ 2953260 h 10574897"/>
              <a:gd name="connsiteX2427" fmla="*/ 718118 w 10584443"/>
              <a:gd name="connsiteY2427" fmla="*/ 2816218 h 10574897"/>
              <a:gd name="connsiteX2428" fmla="*/ 711951 w 10584443"/>
              <a:gd name="connsiteY2428" fmla="*/ 2860756 h 10574897"/>
              <a:gd name="connsiteX2429" fmla="*/ 773618 w 10584443"/>
              <a:gd name="connsiteY2429" fmla="*/ 2758660 h 10574897"/>
              <a:gd name="connsiteX2430" fmla="*/ 862011 w 10584443"/>
              <a:gd name="connsiteY2430" fmla="*/ 2651768 h 10574897"/>
              <a:gd name="connsiteX2431" fmla="*/ 918197 w 10584443"/>
              <a:gd name="connsiteY2431" fmla="*/ 2646286 h 10574897"/>
              <a:gd name="connsiteX2432" fmla="*/ 934643 w 10584443"/>
              <a:gd name="connsiteY2432" fmla="*/ 2558580 h 10574897"/>
              <a:gd name="connsiteX2433" fmla="*/ 974384 w 10584443"/>
              <a:gd name="connsiteY2433" fmla="*/ 2515413 h 10574897"/>
              <a:gd name="connsiteX2434" fmla="*/ 986033 w 10584443"/>
              <a:gd name="connsiteY2434" fmla="*/ 2538025 h 10574897"/>
              <a:gd name="connsiteX2435" fmla="*/ 1004534 w 10584443"/>
              <a:gd name="connsiteY2435" fmla="*/ 2489375 h 10574897"/>
              <a:gd name="connsiteX2436" fmla="*/ 1042906 w 10584443"/>
              <a:gd name="connsiteY2436" fmla="*/ 2496227 h 10574897"/>
              <a:gd name="connsiteX2437" fmla="*/ 1099777 w 10584443"/>
              <a:gd name="connsiteY2437" fmla="*/ 2390705 h 10574897"/>
              <a:gd name="connsiteX2438" fmla="*/ 1018924 w 10584443"/>
              <a:gd name="connsiteY2438" fmla="*/ 2459226 h 10574897"/>
              <a:gd name="connsiteX2439" fmla="*/ 1145687 w 10584443"/>
              <a:gd name="connsiteY2439" fmla="*/ 2296831 h 10574897"/>
              <a:gd name="connsiteX2440" fmla="*/ 975070 w 10584443"/>
              <a:gd name="connsiteY2440" fmla="*/ 2473615 h 10574897"/>
              <a:gd name="connsiteX2441" fmla="*/ 997682 w 10584443"/>
              <a:gd name="connsiteY2441" fmla="*/ 2480467 h 10574897"/>
              <a:gd name="connsiteX2442" fmla="*/ 943551 w 10584443"/>
              <a:gd name="connsiteY2442" fmla="*/ 2511302 h 10574897"/>
              <a:gd name="connsiteX2443" fmla="*/ 936698 w 10584443"/>
              <a:gd name="connsiteY2443" fmla="*/ 2466763 h 10574897"/>
              <a:gd name="connsiteX2444" fmla="*/ 1093610 w 10584443"/>
              <a:gd name="connsiteY2444" fmla="*/ 2273535 h 10574897"/>
              <a:gd name="connsiteX2445" fmla="*/ 1128556 w 10584443"/>
              <a:gd name="connsiteY2445" fmla="*/ 2237904 h 10574897"/>
              <a:gd name="connsiteX2446" fmla="*/ 1153910 w 10584443"/>
              <a:gd name="connsiteY2446" fmla="*/ 2261886 h 10574897"/>
              <a:gd name="connsiteX2447" fmla="*/ 1203929 w 10584443"/>
              <a:gd name="connsiteY2447" fmla="*/ 2201589 h 10574897"/>
              <a:gd name="connsiteX2448" fmla="*/ 1160076 w 10584443"/>
              <a:gd name="connsiteY2448" fmla="*/ 2213237 h 10574897"/>
              <a:gd name="connsiteX2449" fmla="*/ 1203929 w 10584443"/>
              <a:gd name="connsiteY2449" fmla="*/ 2173494 h 10574897"/>
              <a:gd name="connsiteX2450" fmla="*/ 1225856 w 10584443"/>
              <a:gd name="connsiteY2450" fmla="*/ 2098122 h 10574897"/>
              <a:gd name="connsiteX2451" fmla="*/ 1198448 w 10584443"/>
              <a:gd name="connsiteY2451" fmla="*/ 2084417 h 10574897"/>
              <a:gd name="connsiteX2452" fmla="*/ 1228596 w 10584443"/>
              <a:gd name="connsiteY2452" fmla="*/ 2015896 h 10574897"/>
              <a:gd name="connsiteX2453" fmla="*/ 1258747 w 10584443"/>
              <a:gd name="connsiteY2453" fmla="*/ 2047416 h 10574897"/>
              <a:gd name="connsiteX2454" fmla="*/ 1342342 w 10584443"/>
              <a:gd name="connsiteY2454" fmla="*/ 1948062 h 10574897"/>
              <a:gd name="connsiteX2455" fmla="*/ 1337545 w 10584443"/>
              <a:gd name="connsiteY2455" fmla="*/ 1986432 h 10574897"/>
              <a:gd name="connsiteX2456" fmla="*/ 1395102 w 10584443"/>
              <a:gd name="connsiteY2456" fmla="*/ 1962450 h 10574897"/>
              <a:gd name="connsiteX2457" fmla="*/ 1463623 w 10584443"/>
              <a:gd name="connsiteY2457" fmla="*/ 1906948 h 10574897"/>
              <a:gd name="connsiteX2458" fmla="*/ 1486236 w 10584443"/>
              <a:gd name="connsiteY2458" fmla="*/ 1828149 h 10574897"/>
              <a:gd name="connsiteX2459" fmla="*/ 1542423 w 10584443"/>
              <a:gd name="connsiteY2459" fmla="*/ 1833631 h 10574897"/>
              <a:gd name="connsiteX2460" fmla="*/ 1610942 w 10584443"/>
              <a:gd name="connsiteY2460" fmla="*/ 1729480 h 10574897"/>
              <a:gd name="connsiteX2461" fmla="*/ 1665075 w 10584443"/>
              <a:gd name="connsiteY2461" fmla="*/ 1703443 h 10574897"/>
              <a:gd name="connsiteX2462" fmla="*/ 1499253 w 10584443"/>
              <a:gd name="connsiteY2462" fmla="*/ 1779500 h 10574897"/>
              <a:gd name="connsiteX2463" fmla="*/ 1619165 w 10584443"/>
              <a:gd name="connsiteY2463" fmla="*/ 1692478 h 10574897"/>
              <a:gd name="connsiteX2464" fmla="*/ 1589016 w 10584443"/>
              <a:gd name="connsiteY2464" fmla="*/ 1589698 h 10574897"/>
              <a:gd name="connsiteX2465" fmla="*/ 1773336 w 10584443"/>
              <a:gd name="connsiteY2465" fmla="*/ 1419081 h 10574897"/>
              <a:gd name="connsiteX2466" fmla="*/ 1717149 w 10584443"/>
              <a:gd name="connsiteY2466" fmla="*/ 1512270 h 10574897"/>
              <a:gd name="connsiteX2467" fmla="*/ 1936417 w 10584443"/>
              <a:gd name="connsiteY2467" fmla="*/ 1357413 h 10574897"/>
              <a:gd name="connsiteX2468" fmla="*/ 2165275 w 10584443"/>
              <a:gd name="connsiteY2468" fmla="*/ 1238873 h 10574897"/>
              <a:gd name="connsiteX2469" fmla="*/ 2209814 w 10584443"/>
              <a:gd name="connsiteY2469" fmla="*/ 1197759 h 10574897"/>
              <a:gd name="connsiteX2470" fmla="*/ 2261204 w 10584443"/>
              <a:gd name="connsiteY2470" fmla="*/ 1188853 h 10574897"/>
              <a:gd name="connsiteX2471" fmla="*/ 2399616 w 10584443"/>
              <a:gd name="connsiteY2471" fmla="*/ 1103887 h 10574897"/>
              <a:gd name="connsiteX2472" fmla="*/ 2536658 w 10584443"/>
              <a:gd name="connsiteY2472" fmla="*/ 1047015 h 10574897"/>
              <a:gd name="connsiteX2473" fmla="*/ 2512675 w 10584443"/>
              <a:gd name="connsiteY2473" fmla="*/ 1040848 h 10574897"/>
              <a:gd name="connsiteX2474" fmla="*/ 2562697 w 10584443"/>
              <a:gd name="connsiteY2474" fmla="*/ 1010699 h 10574897"/>
              <a:gd name="connsiteX2475" fmla="*/ 2570233 w 10584443"/>
              <a:gd name="connsiteY2475" fmla="*/ 1026458 h 10574897"/>
              <a:gd name="connsiteX2476" fmla="*/ 2723720 w 10584443"/>
              <a:gd name="connsiteY2476" fmla="*/ 951771 h 10574897"/>
              <a:gd name="connsiteX2477" fmla="*/ 2676440 w 10584443"/>
              <a:gd name="connsiteY2477" fmla="*/ 1000420 h 10574897"/>
              <a:gd name="connsiteX2478" fmla="*/ 2792240 w 10584443"/>
              <a:gd name="connsiteY2478" fmla="*/ 951771 h 10574897"/>
              <a:gd name="connsiteX2479" fmla="*/ 2792240 w 10584443"/>
              <a:gd name="connsiteY2479" fmla="*/ 894213 h 10574897"/>
              <a:gd name="connsiteX2480" fmla="*/ 2844146 w 10584443"/>
              <a:gd name="connsiteY2480" fmla="*/ 925904 h 10574897"/>
              <a:gd name="connsiteX2481" fmla="*/ 2878021 w 10584443"/>
              <a:gd name="connsiteY2481" fmla="*/ 919353 h 10574897"/>
              <a:gd name="connsiteX2482" fmla="*/ 2879058 w 10584443"/>
              <a:gd name="connsiteY2482" fmla="*/ 928606 h 10574897"/>
              <a:gd name="connsiteX2483" fmla="*/ 3014933 w 10584443"/>
              <a:gd name="connsiteY2483" fmla="*/ 866805 h 10574897"/>
              <a:gd name="connsiteX2484" fmla="*/ 2913372 w 10584443"/>
              <a:gd name="connsiteY2484" fmla="*/ 909973 h 10574897"/>
              <a:gd name="connsiteX2485" fmla="*/ 2892502 w 10584443"/>
              <a:gd name="connsiteY2485" fmla="*/ 914809 h 10574897"/>
              <a:gd name="connsiteX2486" fmla="*/ 2914101 w 10584443"/>
              <a:gd name="connsiteY2486" fmla="*/ 903188 h 10574897"/>
              <a:gd name="connsiteX2487" fmla="*/ 2944358 w 10584443"/>
              <a:gd name="connsiteY2487" fmla="*/ 880509 h 10574897"/>
              <a:gd name="connsiteX2488" fmla="*/ 2903244 w 10584443"/>
              <a:gd name="connsiteY2488" fmla="*/ 880509 h 10574897"/>
              <a:gd name="connsiteX2489" fmla="*/ 3086880 w 10584443"/>
              <a:gd name="connsiteY2489" fmla="*/ 764024 h 10574897"/>
              <a:gd name="connsiteX2490" fmla="*/ 3292442 w 10584443"/>
              <a:gd name="connsiteY2490" fmla="*/ 713319 h 10574897"/>
              <a:gd name="connsiteX2491" fmla="*/ 3360963 w 10584443"/>
              <a:gd name="connsiteY2491" fmla="*/ 668781 h 10574897"/>
              <a:gd name="connsiteX2492" fmla="*/ 3337666 w 10584443"/>
              <a:gd name="connsiteY2492" fmla="*/ 658503 h 10574897"/>
              <a:gd name="connsiteX2493" fmla="*/ 3530894 w 10584443"/>
              <a:gd name="connsiteY2493" fmla="*/ 589982 h 10574897"/>
              <a:gd name="connsiteX2494" fmla="*/ 3417835 w 10584443"/>
              <a:gd name="connsiteY2494" fmla="*/ 655077 h 10574897"/>
              <a:gd name="connsiteX2495" fmla="*/ 3567895 w 10584443"/>
              <a:gd name="connsiteY2495" fmla="*/ 609853 h 10574897"/>
              <a:gd name="connsiteX2496" fmla="*/ 3636416 w 10584443"/>
              <a:gd name="connsiteY2496" fmla="*/ 609853 h 10574897"/>
              <a:gd name="connsiteX2497" fmla="*/ 3876924 w 10584443"/>
              <a:gd name="connsiteY2497" fmla="*/ 530369 h 10574897"/>
              <a:gd name="connsiteX2498" fmla="*/ 3966001 w 10584443"/>
              <a:gd name="connsiteY2498" fmla="*/ 538591 h 10574897"/>
              <a:gd name="connsiteX2499" fmla="*/ 3934481 w 10584443"/>
              <a:gd name="connsiteY2499" fmla="*/ 583130 h 10574897"/>
              <a:gd name="connsiteX2500" fmla="*/ 3971483 w 10584443"/>
              <a:gd name="connsiteY2500" fmla="*/ 573537 h 10574897"/>
              <a:gd name="connsiteX2501" fmla="*/ 4013280 w 10584443"/>
              <a:gd name="connsiteY2501" fmla="*/ 531054 h 10574897"/>
              <a:gd name="connsiteX2502" fmla="*/ 4013280 w 10584443"/>
              <a:gd name="connsiteY2502" fmla="*/ 572852 h 10574897"/>
              <a:gd name="connsiteX2503" fmla="*/ 4103043 w 10584443"/>
              <a:gd name="connsiteY2503" fmla="*/ 533795 h 10574897"/>
              <a:gd name="connsiteX2504" fmla="*/ 4106469 w 10584443"/>
              <a:gd name="connsiteY2504" fmla="*/ 559833 h 10574897"/>
              <a:gd name="connsiteX2505" fmla="*/ 4149638 w 10584443"/>
              <a:gd name="connsiteY2505" fmla="*/ 520091 h 10574897"/>
              <a:gd name="connsiteX2506" fmla="*/ 4206510 w 10584443"/>
              <a:gd name="connsiteY2506" fmla="*/ 520091 h 10574897"/>
              <a:gd name="connsiteX2507" fmla="*/ 4181156 w 10584443"/>
              <a:gd name="connsiteY2507" fmla="*/ 548184 h 10574897"/>
              <a:gd name="connsiteX2508" fmla="*/ 4279826 w 10584443"/>
              <a:gd name="connsiteY2508" fmla="*/ 496109 h 10574897"/>
              <a:gd name="connsiteX2509" fmla="*/ 4220214 w 10584443"/>
              <a:gd name="connsiteY2509" fmla="*/ 472812 h 10574897"/>
              <a:gd name="connsiteX2510" fmla="*/ 4437425 w 10584443"/>
              <a:gd name="connsiteY2510" fmla="*/ 439922 h 10574897"/>
              <a:gd name="connsiteX2511" fmla="*/ 4427831 w 10584443"/>
              <a:gd name="connsiteY2511" fmla="*/ 428273 h 10574897"/>
              <a:gd name="connsiteX2512" fmla="*/ 4449758 w 10584443"/>
              <a:gd name="connsiteY2512" fmla="*/ 478293 h 10574897"/>
              <a:gd name="connsiteX2513" fmla="*/ 4553206 w 10584443"/>
              <a:gd name="connsiteY2513" fmla="*/ 466645 h 10574897"/>
              <a:gd name="connsiteX2514" fmla="*/ 4513482 w 10584443"/>
              <a:gd name="connsiteY2514" fmla="*/ 428273 h 10574897"/>
              <a:gd name="connsiteX2515" fmla="*/ 4571707 w 10584443"/>
              <a:gd name="connsiteY2515" fmla="*/ 456367 h 10574897"/>
              <a:gd name="connsiteX2516" fmla="*/ 4640228 w 10584443"/>
              <a:gd name="connsiteY2516" fmla="*/ 418680 h 10574897"/>
              <a:gd name="connsiteX2517" fmla="*/ 4777269 w 10584443"/>
              <a:gd name="connsiteY2517" fmla="*/ 418680 h 10574897"/>
              <a:gd name="connsiteX2518" fmla="*/ 4794399 w 10584443"/>
              <a:gd name="connsiteY2518" fmla="*/ 418680 h 10574897"/>
              <a:gd name="connsiteX2519" fmla="*/ 4810844 w 10584443"/>
              <a:gd name="connsiteY2519" fmla="*/ 418680 h 10574897"/>
              <a:gd name="connsiteX2520" fmla="*/ 4797825 w 10584443"/>
              <a:gd name="connsiteY2520" fmla="*/ 425532 h 10574897"/>
              <a:gd name="connsiteX2521" fmla="*/ 4797826 w 10584443"/>
              <a:gd name="connsiteY2521" fmla="*/ 435125 h 10574897"/>
              <a:gd name="connsiteX2522" fmla="*/ 4970498 w 10584443"/>
              <a:gd name="connsiteY2522" fmla="*/ 404976 h 10574897"/>
              <a:gd name="connsiteX2523" fmla="*/ 4997907 w 10584443"/>
              <a:gd name="connsiteY2523" fmla="*/ 434440 h 10574897"/>
              <a:gd name="connsiteX2524" fmla="*/ 5083557 w 10584443"/>
              <a:gd name="connsiteY2524" fmla="*/ 418680 h 10574897"/>
              <a:gd name="connsiteX2525" fmla="*/ 5100002 w 10584443"/>
              <a:gd name="connsiteY2525" fmla="*/ 452941 h 10574897"/>
              <a:gd name="connsiteX2526" fmla="*/ 5194560 w 10584443"/>
              <a:gd name="connsiteY2526" fmla="*/ 444033 h 10574897"/>
              <a:gd name="connsiteX2527" fmla="*/ 5220599 w 10584443"/>
              <a:gd name="connsiteY2527" fmla="*/ 474867 h 10574897"/>
              <a:gd name="connsiteX2528" fmla="*/ 5095891 w 10584443"/>
              <a:gd name="connsiteY2528" fmla="*/ 469385 h 10574897"/>
              <a:gd name="connsiteX2529" fmla="*/ 5100002 w 10584443"/>
              <a:gd name="connsiteY2529" fmla="*/ 502275 h 10574897"/>
              <a:gd name="connsiteX2530" fmla="*/ 5305563 w 10584443"/>
              <a:gd name="connsiteY2530" fmla="*/ 470071 h 10574897"/>
              <a:gd name="connsiteX2531" fmla="*/ 5339824 w 10584443"/>
              <a:gd name="connsiteY2531" fmla="*/ 498164 h 10574897"/>
              <a:gd name="connsiteX2532" fmla="*/ 5452883 w 10584443"/>
              <a:gd name="connsiteY2532" fmla="*/ 494738 h 10574897"/>
              <a:gd name="connsiteX2533" fmla="*/ 5493310 w 10584443"/>
              <a:gd name="connsiteY2533" fmla="*/ 470071 h 10574897"/>
              <a:gd name="connsiteX2534" fmla="*/ 5400122 w 10584443"/>
              <a:gd name="connsiteY2534" fmla="*/ 465959 h 10574897"/>
              <a:gd name="connsiteX2535" fmla="*/ 5416567 w 10584443"/>
              <a:gd name="connsiteY2535" fmla="*/ 483775 h 10574897"/>
              <a:gd name="connsiteX2536" fmla="*/ 5343250 w 10584443"/>
              <a:gd name="connsiteY2536" fmla="*/ 472126 h 10574897"/>
              <a:gd name="connsiteX2537" fmla="*/ 5367917 w 10584443"/>
              <a:gd name="connsiteY2537" fmla="*/ 420736 h 10574897"/>
              <a:gd name="connsiteX2538" fmla="*/ 5402177 w 10584443"/>
              <a:gd name="connsiteY2538" fmla="*/ 448144 h 10574897"/>
              <a:gd name="connsiteX2539" fmla="*/ 5546071 w 10584443"/>
              <a:gd name="connsiteY2539" fmla="*/ 433755 h 10574897"/>
              <a:gd name="connsiteX2540" fmla="*/ 5594036 w 10584443"/>
              <a:gd name="connsiteY2540" fmla="*/ 433755 h 10574897"/>
              <a:gd name="connsiteX2541" fmla="*/ 5637203 w 10584443"/>
              <a:gd name="connsiteY2541" fmla="*/ 459793 h 10574897"/>
              <a:gd name="connsiteX2542" fmla="*/ 5637203 w 10584443"/>
              <a:gd name="connsiteY2542" fmla="*/ 442662 h 10574897"/>
              <a:gd name="connsiteX2543" fmla="*/ 5767393 w 10584443"/>
              <a:gd name="connsiteY2543" fmla="*/ 463904 h 10574897"/>
              <a:gd name="connsiteX2544" fmla="*/ 5789320 w 10584443"/>
              <a:gd name="connsiteY2544" fmla="*/ 448829 h 10574897"/>
              <a:gd name="connsiteX2545" fmla="*/ 5669408 w 10584443"/>
              <a:gd name="connsiteY2545" fmla="*/ 423477 h 10574897"/>
              <a:gd name="connsiteX2546" fmla="*/ 5813302 w 10584443"/>
              <a:gd name="connsiteY2546" fmla="*/ 423477 h 10574897"/>
              <a:gd name="connsiteX2547" fmla="*/ 5808505 w 10584443"/>
              <a:gd name="connsiteY2547" fmla="*/ 449514 h 10574897"/>
              <a:gd name="connsiteX2548" fmla="*/ 5847562 w 10584443"/>
              <a:gd name="connsiteY2548" fmla="*/ 449514 h 10574897"/>
              <a:gd name="connsiteX2549" fmla="*/ 5855100 w 10584443"/>
              <a:gd name="connsiteY2549" fmla="*/ 415254 h 10574897"/>
              <a:gd name="connsiteX2550" fmla="*/ 5729707 w 10584443"/>
              <a:gd name="connsiteY2550" fmla="*/ 415254 h 10574897"/>
              <a:gd name="connsiteX2551" fmla="*/ 5687909 w 10584443"/>
              <a:gd name="connsiteY2551" fmla="*/ 380994 h 10574897"/>
              <a:gd name="connsiteX2552" fmla="*/ 5494681 w 10584443"/>
              <a:gd name="connsiteY2552" fmla="*/ 380994 h 10574897"/>
              <a:gd name="connsiteX2553" fmla="*/ 5517293 w 10584443"/>
              <a:gd name="connsiteY2553" fmla="*/ 355641 h 10574897"/>
              <a:gd name="connsiteX2554" fmla="*/ 5428215 w 10584443"/>
              <a:gd name="connsiteY2554" fmla="*/ 373456 h 10574897"/>
              <a:gd name="connsiteX2555" fmla="*/ 5471383 w 10584443"/>
              <a:gd name="connsiteY2555" fmla="*/ 340566 h 10574897"/>
              <a:gd name="connsiteX2556" fmla="*/ 5389159 w 10584443"/>
              <a:gd name="connsiteY2556" fmla="*/ 380308 h 10574897"/>
              <a:gd name="connsiteX2557" fmla="*/ 5394640 w 10584443"/>
              <a:gd name="connsiteY2557" fmla="*/ 336455 h 10574897"/>
              <a:gd name="connsiteX2558" fmla="*/ 5332972 w 10584443"/>
              <a:gd name="connsiteY2558" fmla="*/ 368660 h 10574897"/>
              <a:gd name="connsiteX2559" fmla="*/ 5237728 w 10584443"/>
              <a:gd name="connsiteY2559" fmla="*/ 368660 h 10574897"/>
              <a:gd name="connsiteX2560" fmla="*/ 5199356 w 10584443"/>
              <a:gd name="connsiteY2560" fmla="*/ 368660 h 10574897"/>
              <a:gd name="connsiteX2561" fmla="*/ 5154133 w 10584443"/>
              <a:gd name="connsiteY2561" fmla="*/ 337826 h 10574897"/>
              <a:gd name="connsiteX2562" fmla="*/ 5132207 w 10584443"/>
              <a:gd name="connsiteY2562" fmla="*/ 372771 h 10574897"/>
              <a:gd name="connsiteX2563" fmla="*/ 5028055 w 10584443"/>
              <a:gd name="connsiteY2563" fmla="*/ 361123 h 10574897"/>
              <a:gd name="connsiteX2564" fmla="*/ 5113706 w 10584443"/>
              <a:gd name="connsiteY2564" fmla="*/ 361123 h 10574897"/>
              <a:gd name="connsiteX2565" fmla="*/ 4933496 w 10584443"/>
              <a:gd name="connsiteY2565" fmla="*/ 319325 h 10574897"/>
              <a:gd name="connsiteX2566" fmla="*/ 4796455 w 10584443"/>
              <a:gd name="connsiteY2566" fmla="*/ 335085 h 10574897"/>
              <a:gd name="connsiteX2567" fmla="*/ 4901977 w 10584443"/>
              <a:gd name="connsiteY2567" fmla="*/ 335085 h 10574897"/>
              <a:gd name="connsiteX2568" fmla="*/ 4940348 w 10584443"/>
              <a:gd name="connsiteY2568" fmla="*/ 350845 h 10574897"/>
              <a:gd name="connsiteX2569" fmla="*/ 4901292 w 10584443"/>
              <a:gd name="connsiteY2569" fmla="*/ 370030 h 10574897"/>
              <a:gd name="connsiteX2570" fmla="*/ 4764250 w 10584443"/>
              <a:gd name="connsiteY2570" fmla="*/ 352215 h 10574897"/>
              <a:gd name="connsiteX2571" fmla="*/ 4764250 w 10584443"/>
              <a:gd name="connsiteY2571" fmla="*/ 316584 h 10574897"/>
              <a:gd name="connsiteX2572" fmla="*/ 4599800 w 10584443"/>
              <a:gd name="connsiteY2572" fmla="*/ 329603 h 10574897"/>
              <a:gd name="connsiteX2573" fmla="*/ 4543613 w 10584443"/>
              <a:gd name="connsiteY2573" fmla="*/ 379623 h 10574897"/>
              <a:gd name="connsiteX2574" fmla="*/ 4514852 w 10584443"/>
              <a:gd name="connsiteY2574" fmla="*/ 387161 h 10574897"/>
              <a:gd name="connsiteX2575" fmla="*/ 4483333 w 10584443"/>
              <a:gd name="connsiteY2575" fmla="*/ 343992 h 10574897"/>
              <a:gd name="connsiteX2576" fmla="*/ 4438109 w 10584443"/>
              <a:gd name="connsiteY2576" fmla="*/ 390587 h 10574897"/>
              <a:gd name="connsiteX2577" fmla="*/ 4312032 w 10584443"/>
              <a:gd name="connsiteY2577" fmla="*/ 390587 h 10574897"/>
              <a:gd name="connsiteX2578" fmla="*/ 4233918 w 10584443"/>
              <a:gd name="connsiteY2578" fmla="*/ 387161 h 10574897"/>
              <a:gd name="connsiteX2579" fmla="*/ 4302438 w 10584443"/>
              <a:gd name="connsiteY2579" fmla="*/ 370716 h 10574897"/>
              <a:gd name="connsiteX2580" fmla="*/ 4195546 w 10584443"/>
              <a:gd name="connsiteY2580" fmla="*/ 377568 h 10574897"/>
              <a:gd name="connsiteX2581" fmla="*/ 4214046 w 10584443"/>
              <a:gd name="connsiteY2581" fmla="*/ 364549 h 10574897"/>
              <a:gd name="connsiteX2582" fmla="*/ 4222269 w 10584443"/>
              <a:gd name="connsiteY2582" fmla="*/ 349474 h 10574897"/>
              <a:gd name="connsiteX2583" fmla="*/ 4271605 w 10584443"/>
              <a:gd name="connsiteY2583" fmla="*/ 353585 h 10574897"/>
              <a:gd name="connsiteX2584" fmla="*/ 4289420 w 10584443"/>
              <a:gd name="connsiteY2584" fmla="*/ 333029 h 10574897"/>
              <a:gd name="connsiteX2585" fmla="*/ 4156489 w 10584443"/>
              <a:gd name="connsiteY2585" fmla="*/ 376882 h 10574897"/>
              <a:gd name="connsiteX2586" fmla="*/ 3955038 w 10584443"/>
              <a:gd name="connsiteY2586" fmla="*/ 416624 h 10574897"/>
              <a:gd name="connsiteX2587" fmla="*/ 3961891 w 10584443"/>
              <a:gd name="connsiteY2587" fmla="*/ 460478 h 10574897"/>
              <a:gd name="connsiteX2588" fmla="*/ 3874183 w 10584443"/>
              <a:gd name="connsiteY2588" fmla="*/ 469385 h 10574897"/>
              <a:gd name="connsiteX2589" fmla="*/ 3924204 w 10584443"/>
              <a:gd name="connsiteY2589" fmla="*/ 411143 h 10574897"/>
              <a:gd name="connsiteX2590" fmla="*/ 3698086 w 10584443"/>
              <a:gd name="connsiteY2590" fmla="*/ 479664 h 10574897"/>
              <a:gd name="connsiteX2591" fmla="*/ 3443873 w 10584443"/>
              <a:gd name="connsiteY2591" fmla="*/ 517350 h 10574897"/>
              <a:gd name="connsiteX2592" fmla="*/ 3468541 w 10584443"/>
              <a:gd name="connsiteY2592" fmla="*/ 494053 h 10574897"/>
              <a:gd name="connsiteX2593" fmla="*/ 3414409 w 10584443"/>
              <a:gd name="connsiteY2593" fmla="*/ 481719 h 10574897"/>
              <a:gd name="connsiteX2594" fmla="*/ 3422631 w 10584443"/>
              <a:gd name="connsiteY2594" fmla="*/ 515294 h 10574897"/>
              <a:gd name="connsiteX2595" fmla="*/ 3268460 w 10584443"/>
              <a:gd name="connsiteY2595" fmla="*/ 583815 h 10574897"/>
              <a:gd name="connsiteX2596" fmla="*/ 3315054 w 10584443"/>
              <a:gd name="connsiteY2596" fmla="*/ 603686 h 10574897"/>
              <a:gd name="connsiteX2597" fmla="*/ 3212958 w 10584443"/>
              <a:gd name="connsiteY2597" fmla="*/ 640002 h 10574897"/>
              <a:gd name="connsiteX2598" fmla="*/ 3204736 w 10584443"/>
              <a:gd name="connsiteY2598" fmla="*/ 614650 h 10574897"/>
              <a:gd name="connsiteX2599" fmla="*/ 3302035 w 10584443"/>
              <a:gd name="connsiteY2599" fmla="*/ 594093 h 10574897"/>
              <a:gd name="connsiteX2600" fmla="*/ 3257496 w 10584443"/>
              <a:gd name="connsiteY2600" fmla="*/ 583130 h 10574897"/>
              <a:gd name="connsiteX2601" fmla="*/ 3079343 w 10584443"/>
              <a:gd name="connsiteY2601" fmla="*/ 644799 h 10574897"/>
              <a:gd name="connsiteX2602" fmla="*/ 3038915 w 10584443"/>
              <a:gd name="connsiteY2602" fmla="*/ 619446 h 10574897"/>
              <a:gd name="connsiteX2603" fmla="*/ 3112917 w 10584443"/>
              <a:gd name="connsiteY2603" fmla="*/ 587241 h 10574897"/>
              <a:gd name="connsiteX2604" fmla="*/ 2981358 w 10584443"/>
              <a:gd name="connsiteY2604" fmla="*/ 635206 h 10574897"/>
              <a:gd name="connsiteX2605" fmla="*/ 3000544 w 10584443"/>
              <a:gd name="connsiteY2605" fmla="*/ 659873 h 10574897"/>
              <a:gd name="connsiteX2606" fmla="*/ 3081398 w 10584443"/>
              <a:gd name="connsiteY2606" fmla="*/ 620131 h 10574897"/>
              <a:gd name="connsiteX2607" fmla="*/ 3024526 w 10584443"/>
              <a:gd name="connsiteY2607" fmla="*/ 668095 h 10574897"/>
              <a:gd name="connsiteX2608" fmla="*/ 2762776 w 10584443"/>
              <a:gd name="connsiteY2608" fmla="*/ 791432 h 10574897"/>
              <a:gd name="connsiteX2609" fmla="*/ 2707274 w 10584443"/>
              <a:gd name="connsiteY2609" fmla="*/ 786636 h 10574897"/>
              <a:gd name="connsiteX2610" fmla="*/ 2682607 w 10584443"/>
              <a:gd name="connsiteY2610" fmla="*/ 805136 h 10574897"/>
              <a:gd name="connsiteX2611" fmla="*/ 2654514 w 10584443"/>
              <a:gd name="connsiteY2611" fmla="*/ 840767 h 10574897"/>
              <a:gd name="connsiteX2612" fmla="*/ 2535287 w 10584443"/>
              <a:gd name="connsiteY2612" fmla="*/ 879824 h 10574897"/>
              <a:gd name="connsiteX2613" fmla="*/ 2431136 w 10584443"/>
              <a:gd name="connsiteY2613" fmla="*/ 962734 h 10574897"/>
              <a:gd name="connsiteX2614" fmla="*/ 2419487 w 10584443"/>
              <a:gd name="connsiteY2614" fmla="*/ 939437 h 10574897"/>
              <a:gd name="connsiteX2615" fmla="*/ 2370839 w 10584443"/>
              <a:gd name="connsiteY2615" fmla="*/ 953826 h 10574897"/>
              <a:gd name="connsiteX2616" fmla="*/ 2308484 w 10584443"/>
              <a:gd name="connsiteY2616" fmla="*/ 987401 h 10574897"/>
              <a:gd name="connsiteX2617" fmla="*/ 2300261 w 10584443"/>
              <a:gd name="connsiteY2617" fmla="*/ 1014125 h 10574897"/>
              <a:gd name="connsiteX2618" fmla="*/ 2224889 w 10584443"/>
              <a:gd name="connsiteY2618" fmla="*/ 1043588 h 10574897"/>
              <a:gd name="connsiteX2619" fmla="*/ 2224889 w 10584443"/>
              <a:gd name="connsiteY2619" fmla="*/ 1018921 h 10574897"/>
              <a:gd name="connsiteX2620" fmla="*/ 2178979 w 10584443"/>
              <a:gd name="connsiteY2620" fmla="*/ 1060719 h 10574897"/>
              <a:gd name="connsiteX2621" fmla="*/ 2226944 w 10584443"/>
              <a:gd name="connsiteY2621" fmla="*/ 1043588 h 10574897"/>
              <a:gd name="connsiteX2622" fmla="*/ 2158423 w 10584443"/>
              <a:gd name="connsiteY2622" fmla="*/ 1106628 h 10574897"/>
              <a:gd name="connsiteX2623" fmla="*/ 2074828 w 10584443"/>
              <a:gd name="connsiteY2623" fmla="*/ 1122387 h 10574897"/>
              <a:gd name="connsiteX2624" fmla="*/ 1813078 w 10584443"/>
              <a:gd name="connsiteY2624" fmla="*/ 1296429 h 10574897"/>
              <a:gd name="connsiteX2625" fmla="*/ 1771281 w 10584443"/>
              <a:gd name="connsiteY2625" fmla="*/ 1325208 h 10574897"/>
              <a:gd name="connsiteX2626" fmla="*/ 1600664 w 10584443"/>
              <a:gd name="connsiteY2626" fmla="*/ 1454712 h 10574897"/>
              <a:gd name="connsiteX2627" fmla="*/ 1463623 w 10584443"/>
              <a:gd name="connsiteY2627" fmla="*/ 1544474 h 10574897"/>
              <a:gd name="connsiteX2628" fmla="*/ 1488290 w 10584443"/>
              <a:gd name="connsiteY2628" fmla="*/ 1509529 h 10574897"/>
              <a:gd name="connsiteX2629" fmla="*/ 1427993 w 10584443"/>
              <a:gd name="connsiteY2629" fmla="*/ 1566401 h 10574897"/>
              <a:gd name="connsiteX2630" fmla="*/ 1438956 w 10584443"/>
              <a:gd name="connsiteY2630" fmla="*/ 1580105 h 10574897"/>
              <a:gd name="connsiteX2631" fmla="*/ 1347137 w 10584443"/>
              <a:gd name="connsiteY2631" fmla="*/ 1683571 h 10574897"/>
              <a:gd name="connsiteX2632" fmla="*/ 1457456 w 10584443"/>
              <a:gd name="connsiteY2632" fmla="*/ 1525974 h 10574897"/>
              <a:gd name="connsiteX2633" fmla="*/ 1569145 w 10584443"/>
              <a:gd name="connsiteY2633" fmla="*/ 1399896 h 10574897"/>
              <a:gd name="connsiteX2634" fmla="*/ 1630814 w 10584443"/>
              <a:gd name="connsiteY2634" fmla="*/ 1380024 h 10574897"/>
              <a:gd name="connsiteX2635" fmla="*/ 1610257 w 10584443"/>
              <a:gd name="connsiteY2635" fmla="*/ 1421137 h 10574897"/>
              <a:gd name="connsiteX2636" fmla="*/ 1789783 w 10584443"/>
              <a:gd name="connsiteY2636" fmla="*/ 1229965 h 10574897"/>
              <a:gd name="connsiteX2637" fmla="*/ 1835005 w 10584443"/>
              <a:gd name="connsiteY2637" fmla="*/ 1243668 h 10574897"/>
              <a:gd name="connsiteX2638" fmla="*/ 1965880 w 10584443"/>
              <a:gd name="connsiteY2638" fmla="*/ 1143629 h 10574897"/>
              <a:gd name="connsiteX2639" fmla="*/ 1909693 w 10584443"/>
              <a:gd name="connsiteY2639" fmla="*/ 1208038 h 10574897"/>
              <a:gd name="connsiteX2640" fmla="*/ 1824042 w 10584443"/>
              <a:gd name="connsiteY2640" fmla="*/ 1281355 h 10574897"/>
              <a:gd name="connsiteX2641" fmla="*/ 1978214 w 10584443"/>
              <a:gd name="connsiteY2641" fmla="*/ 1183371 h 10574897"/>
              <a:gd name="connsiteX2642" fmla="*/ 1996029 w 10584443"/>
              <a:gd name="connsiteY2642" fmla="*/ 1153907 h 10574897"/>
              <a:gd name="connsiteX2643" fmla="*/ 1954231 w 10584443"/>
              <a:gd name="connsiteY2643" fmla="*/ 1163500 h 10574897"/>
              <a:gd name="connsiteX2644" fmla="*/ 1994659 w 10584443"/>
              <a:gd name="connsiteY2644" fmla="*/ 1111424 h 10574897"/>
              <a:gd name="connsiteX2645" fmla="*/ 2131701 w 10584443"/>
              <a:gd name="connsiteY2645" fmla="*/ 999050 h 10574897"/>
              <a:gd name="connsiteX2646" fmla="*/ 2100181 w 10584443"/>
              <a:gd name="connsiteY2646" fmla="*/ 1047700 h 10574897"/>
              <a:gd name="connsiteX2647" fmla="*/ 2252982 w 10584443"/>
              <a:gd name="connsiteY2647" fmla="*/ 943548 h 10574897"/>
              <a:gd name="connsiteX2648" fmla="*/ 2298891 w 10584443"/>
              <a:gd name="connsiteY2648" fmla="*/ 943548 h 10574897"/>
              <a:gd name="connsiteX2649" fmla="*/ 2367412 w 10584443"/>
              <a:gd name="connsiteY2649" fmla="*/ 875027 h 10574897"/>
              <a:gd name="connsiteX2650" fmla="*/ 2345485 w 10584443"/>
              <a:gd name="connsiteY2650" fmla="*/ 943548 h 10574897"/>
              <a:gd name="connsiteX2651" fmla="*/ 2408524 w 10584443"/>
              <a:gd name="connsiteY2651" fmla="*/ 910658 h 10574897"/>
              <a:gd name="connsiteX2652" fmla="*/ 2462655 w 10584443"/>
              <a:gd name="connsiteY2652" fmla="*/ 862008 h 10574897"/>
              <a:gd name="connsiteX2653" fmla="*/ 2486638 w 10584443"/>
              <a:gd name="connsiteY2653" fmla="*/ 816785 h 10574897"/>
              <a:gd name="connsiteX2654" fmla="*/ 2483212 w 10584443"/>
              <a:gd name="connsiteY2654" fmla="*/ 808562 h 10574897"/>
              <a:gd name="connsiteX2655" fmla="*/ 2515416 w 10584443"/>
              <a:gd name="connsiteY2655" fmla="*/ 829804 h 10574897"/>
              <a:gd name="connsiteX2656" fmla="*/ 2629162 w 10584443"/>
              <a:gd name="connsiteY2656" fmla="*/ 737301 h 10574897"/>
              <a:gd name="connsiteX2657" fmla="*/ 2621625 w 10584443"/>
              <a:gd name="connsiteY2657" fmla="*/ 771561 h 10574897"/>
              <a:gd name="connsiteX2658" fmla="*/ 2741535 w 10584443"/>
              <a:gd name="connsiteY2658" fmla="*/ 661928 h 10574897"/>
              <a:gd name="connsiteX2659" fmla="*/ 2762092 w 10584443"/>
              <a:gd name="connsiteY2659" fmla="*/ 685911 h 10574897"/>
              <a:gd name="connsiteX2660" fmla="*/ 2693571 w 10584443"/>
              <a:gd name="connsiteY2660" fmla="*/ 754431 h 10574897"/>
              <a:gd name="connsiteX2661" fmla="*/ 2842946 w 10584443"/>
              <a:gd name="connsiteY2661" fmla="*/ 639317 h 10574897"/>
              <a:gd name="connsiteX2662" fmla="*/ 2877891 w 10584443"/>
              <a:gd name="connsiteY2662" fmla="*/ 646168 h 10574897"/>
              <a:gd name="connsiteX2663" fmla="*/ 2922430 w 10584443"/>
              <a:gd name="connsiteY2663" fmla="*/ 598204 h 10574897"/>
              <a:gd name="connsiteX2664" fmla="*/ 2853909 w 10584443"/>
              <a:gd name="connsiteY2664" fmla="*/ 616705 h 10574897"/>
              <a:gd name="connsiteX2665" fmla="*/ 2967654 w 10584443"/>
              <a:gd name="connsiteY2665" fmla="*/ 561888 h 10574897"/>
              <a:gd name="connsiteX2666" fmla="*/ 2639439 w 10584443"/>
              <a:gd name="connsiteY2666" fmla="*/ 698930 h 10574897"/>
              <a:gd name="connsiteX2667" fmla="*/ 2937504 w 10584443"/>
              <a:gd name="connsiteY2667" fmla="*/ 535165 h 10574897"/>
              <a:gd name="connsiteX2668" fmla="*/ 3021100 w 10584443"/>
              <a:gd name="connsiteY2668" fmla="*/ 493368 h 10574897"/>
              <a:gd name="connsiteX2669" fmla="*/ 3007396 w 10584443"/>
              <a:gd name="connsiteY2669" fmla="*/ 518035 h 10574897"/>
              <a:gd name="connsiteX2670" fmla="*/ 3192402 w 10584443"/>
              <a:gd name="connsiteY2670" fmla="*/ 463219 h 10574897"/>
              <a:gd name="connsiteX2671" fmla="*/ 3179383 w 10584443"/>
              <a:gd name="connsiteY2671" fmla="*/ 487886 h 10574897"/>
              <a:gd name="connsiteX2672" fmla="*/ 3262978 w 10584443"/>
              <a:gd name="connsiteY2672" fmla="*/ 449514 h 10574897"/>
              <a:gd name="connsiteX2673" fmla="*/ 3194457 w 10584443"/>
              <a:gd name="connsiteY2673" fmla="*/ 463219 h 10574897"/>
              <a:gd name="connsiteX2674" fmla="*/ 3325332 w 10584443"/>
              <a:gd name="connsiteY2674" fmla="*/ 362493 h 10574897"/>
              <a:gd name="connsiteX2675" fmla="*/ 3443188 w 10584443"/>
              <a:gd name="connsiteY2675" fmla="*/ 328233 h 10574897"/>
              <a:gd name="connsiteX2676" fmla="*/ 3737143 w 10584443"/>
              <a:gd name="connsiteY2676" fmla="*/ 237100 h 10574897"/>
              <a:gd name="connsiteX2677" fmla="*/ 3720697 w 10584443"/>
              <a:gd name="connsiteY2677" fmla="*/ 259712 h 10574897"/>
              <a:gd name="connsiteX2678" fmla="*/ 3750847 w 10584443"/>
              <a:gd name="connsiteY2678" fmla="*/ 256286 h 10574897"/>
              <a:gd name="connsiteX2679" fmla="*/ 3826904 w 10584443"/>
              <a:gd name="connsiteY2679" fmla="*/ 217915 h 10574897"/>
              <a:gd name="connsiteX2680" fmla="*/ 3826904 w 10584443"/>
              <a:gd name="connsiteY2680" fmla="*/ 235730 h 10574897"/>
              <a:gd name="connsiteX2681" fmla="*/ 3863220 w 10584443"/>
              <a:gd name="connsiteY2681" fmla="*/ 207636 h 10574897"/>
              <a:gd name="connsiteX2682" fmla="*/ 3876924 w 10584443"/>
              <a:gd name="connsiteY2682" fmla="*/ 226822 h 10574897"/>
              <a:gd name="connsiteX2683" fmla="*/ 3902963 w 10584443"/>
              <a:gd name="connsiteY2683" fmla="*/ 197358 h 10574897"/>
              <a:gd name="connsiteX2684" fmla="*/ 4103043 w 10584443"/>
              <a:gd name="connsiteY2684" fmla="*/ 152821 h 10574897"/>
              <a:gd name="connsiteX2685" fmla="*/ 4103043 w 10584443"/>
              <a:gd name="connsiteY2685" fmla="*/ 187765 h 10574897"/>
              <a:gd name="connsiteX2686" fmla="*/ 4373015 w 10584443"/>
              <a:gd name="connsiteY2686" fmla="*/ 143913 h 10574897"/>
              <a:gd name="connsiteX2687" fmla="*/ 4373015 w 10584443"/>
              <a:gd name="connsiteY2687" fmla="*/ 152821 h 10574897"/>
              <a:gd name="connsiteX2688" fmla="*/ 4296957 w 10584443"/>
              <a:gd name="connsiteY2688" fmla="*/ 217229 h 10574897"/>
              <a:gd name="connsiteX2689" fmla="*/ 4375070 w 10584443"/>
              <a:gd name="connsiteY2689" fmla="*/ 187765 h 10574897"/>
              <a:gd name="connsiteX2690" fmla="*/ 4392887 w 10584443"/>
              <a:gd name="connsiteY2690" fmla="*/ 149394 h 10574897"/>
              <a:gd name="connsiteX2691" fmla="*/ 4405219 w 10584443"/>
              <a:gd name="connsiteY2691" fmla="*/ 187080 h 10574897"/>
              <a:gd name="connsiteX2692" fmla="*/ 4485390 w 10584443"/>
              <a:gd name="connsiteY2692" fmla="*/ 187080 h 10574897"/>
              <a:gd name="connsiteX2693" fmla="*/ 4794399 w 10584443"/>
              <a:gd name="connsiteY2693" fmla="*/ 99373 h 10574897"/>
              <a:gd name="connsiteX2694" fmla="*/ 4764250 w 10584443"/>
              <a:gd name="connsiteY2694" fmla="*/ 131579 h 10574897"/>
              <a:gd name="connsiteX2695" fmla="*/ 4854697 w 10584443"/>
              <a:gd name="connsiteY2695" fmla="*/ 104171 h 10574897"/>
              <a:gd name="connsiteX2696" fmla="*/ 4936237 w 10584443"/>
              <a:gd name="connsiteY2696" fmla="*/ 91152 h 10574897"/>
              <a:gd name="connsiteX2697" fmla="*/ 4904032 w 10584443"/>
              <a:gd name="connsiteY2697" fmla="*/ 132263 h 10574897"/>
              <a:gd name="connsiteX2698" fmla="*/ 4943775 w 10584443"/>
              <a:gd name="connsiteY2698" fmla="*/ 132263 h 10574897"/>
              <a:gd name="connsiteX2699" fmla="*/ 4975979 w 10584443"/>
              <a:gd name="connsiteY2699" fmla="*/ 100060 h 10574897"/>
              <a:gd name="connsiteX2700" fmla="*/ 5036963 w 10584443"/>
              <a:gd name="connsiteY2700" fmla="*/ 88411 h 10574897"/>
              <a:gd name="connsiteX2701" fmla="*/ 5737928 w 10584443"/>
              <a:gd name="connsiteY2701" fmla="*/ 80855 h 10574897"/>
              <a:gd name="connsiteX2702" fmla="*/ 5929787 w 10584443"/>
              <a:gd name="connsiteY2702" fmla="*/ 99357 h 10574897"/>
              <a:gd name="connsiteX2703" fmla="*/ 6059291 w 10584443"/>
              <a:gd name="connsiteY2703" fmla="*/ 123338 h 10574897"/>
              <a:gd name="connsiteX2704" fmla="*/ 6064087 w 10584443"/>
              <a:gd name="connsiteY2704" fmla="*/ 145950 h 10574897"/>
              <a:gd name="connsiteX2705" fmla="*/ 5831801 w 10584443"/>
              <a:gd name="connsiteY2705" fmla="*/ 125393 h 10574897"/>
              <a:gd name="connsiteX2706" fmla="*/ 5671463 w 10584443"/>
              <a:gd name="connsiteY2706" fmla="*/ 109634 h 10574897"/>
              <a:gd name="connsiteX2707" fmla="*/ 5763966 w 10584443"/>
              <a:gd name="connsiteY2707" fmla="*/ 105522 h 10574897"/>
              <a:gd name="connsiteX2708" fmla="*/ 5737928 w 10584443"/>
              <a:gd name="connsiteY2708" fmla="*/ 80855 h 10574897"/>
              <a:gd name="connsiteX2709" fmla="*/ 5487317 w 10584443"/>
              <a:gd name="connsiteY2709" fmla="*/ 51307 h 10574897"/>
              <a:gd name="connsiteX2710" fmla="*/ 5546070 w 10584443"/>
              <a:gd name="connsiteY2710" fmla="*/ 68523 h 10574897"/>
              <a:gd name="connsiteX2711" fmla="*/ 5707094 w 10584443"/>
              <a:gd name="connsiteY2711" fmla="*/ 82227 h 10574897"/>
              <a:gd name="connsiteX2712" fmla="*/ 5563201 w 10584443"/>
              <a:gd name="connsiteY2712" fmla="*/ 95246 h 10574897"/>
              <a:gd name="connsiteX2713" fmla="*/ 5426159 w 10584443"/>
              <a:gd name="connsiteY2713" fmla="*/ 54133 h 10574897"/>
              <a:gd name="connsiteX2714" fmla="*/ 5487317 w 10584443"/>
              <a:gd name="connsiteY2714" fmla="*/ 51307 h 10574897"/>
              <a:gd name="connsiteX2715" fmla="*/ 5577590 w 10584443"/>
              <a:gd name="connsiteY2715" fmla="*/ 0 h 10574897"/>
              <a:gd name="connsiteX2716" fmla="*/ 5868118 w 10584443"/>
              <a:gd name="connsiteY2716" fmla="*/ 50705 h 10574897"/>
              <a:gd name="connsiteX2717" fmla="*/ 5577590 w 10584443"/>
              <a:gd name="connsiteY2717" fmla="*/ 0 h 1057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</a:cxnLst>
            <a:rect l="l" t="t" r="r" b="b"/>
            <a:pathLst>
              <a:path w="10584443" h="10574897">
                <a:moveTo>
                  <a:pt x="3934138" y="10530275"/>
                </a:moveTo>
                <a:cubicBezTo>
                  <a:pt x="3945974" y="10528973"/>
                  <a:pt x="3958149" y="10530753"/>
                  <a:pt x="3969416" y="10535751"/>
                </a:cubicBezTo>
                <a:cubicBezTo>
                  <a:pt x="3963249" y="10551511"/>
                  <a:pt x="3942007" y="10556307"/>
                  <a:pt x="3900895" y="10543288"/>
                </a:cubicBezTo>
                <a:cubicBezTo>
                  <a:pt x="3910806" y="10535960"/>
                  <a:pt x="3922303" y="10531577"/>
                  <a:pt x="3934138" y="10530275"/>
                </a:cubicBezTo>
                <a:close/>
                <a:moveTo>
                  <a:pt x="4094431" y="10513400"/>
                </a:moveTo>
                <a:cubicBezTo>
                  <a:pt x="4107298" y="10512815"/>
                  <a:pt x="4120291" y="10514998"/>
                  <a:pt x="4132495" y="10519990"/>
                </a:cubicBezTo>
                <a:cubicBezTo>
                  <a:pt x="4125643" y="10522732"/>
                  <a:pt x="4110568" y="10523417"/>
                  <a:pt x="4118105" y="10530269"/>
                </a:cubicBezTo>
                <a:cubicBezTo>
                  <a:pt x="4097523" y="10532958"/>
                  <a:pt x="4076595" y="10530607"/>
                  <a:pt x="4057122" y="10523417"/>
                </a:cubicBezTo>
                <a:cubicBezTo>
                  <a:pt x="4068823" y="10517338"/>
                  <a:pt x="4081564" y="10513985"/>
                  <a:pt x="4094431" y="10513400"/>
                </a:cubicBezTo>
                <a:close/>
                <a:moveTo>
                  <a:pt x="5779041" y="10502861"/>
                </a:moveTo>
                <a:cubicBezTo>
                  <a:pt x="5740670" y="10513139"/>
                  <a:pt x="5708465" y="10495324"/>
                  <a:pt x="5672149" y="10513139"/>
                </a:cubicBezTo>
                <a:lnTo>
                  <a:pt x="5674205" y="10513825"/>
                </a:lnTo>
                <a:cubicBezTo>
                  <a:pt x="5709296" y="10523358"/>
                  <a:pt x="5746682" y="10519448"/>
                  <a:pt x="5779041" y="10502861"/>
                </a:cubicBezTo>
                <a:close/>
                <a:moveTo>
                  <a:pt x="6438211" y="10439821"/>
                </a:moveTo>
                <a:cubicBezTo>
                  <a:pt x="6451230" y="10444617"/>
                  <a:pt x="6478639" y="10445988"/>
                  <a:pt x="6469046" y="10455580"/>
                </a:cubicBezTo>
                <a:cubicBezTo>
                  <a:pt x="6443008" y="10446673"/>
                  <a:pt x="6423822" y="10474081"/>
                  <a:pt x="6400525" y="10474081"/>
                </a:cubicBezTo>
                <a:cubicBezTo>
                  <a:pt x="6402581" y="10464489"/>
                  <a:pt x="6411488" y="10453525"/>
                  <a:pt x="6438211" y="10439821"/>
                </a:cubicBezTo>
                <a:close/>
                <a:moveTo>
                  <a:pt x="3032735" y="10415154"/>
                </a:moveTo>
                <a:cubicBezTo>
                  <a:pt x="3057403" y="10415154"/>
                  <a:pt x="3129349" y="10438451"/>
                  <a:pt x="3108108" y="10448730"/>
                </a:cubicBezTo>
                <a:cubicBezTo>
                  <a:pt x="3090978" y="10436395"/>
                  <a:pt x="3086181" y="10459692"/>
                  <a:pt x="3073162" y="10448730"/>
                </a:cubicBezTo>
                <a:cubicBezTo>
                  <a:pt x="3060143" y="10437766"/>
                  <a:pt x="3043013" y="10432284"/>
                  <a:pt x="3032735" y="10415154"/>
                </a:cubicBezTo>
                <a:close/>
                <a:moveTo>
                  <a:pt x="3465894" y="10399766"/>
                </a:moveTo>
                <a:cubicBezTo>
                  <a:pt x="3469698" y="10399748"/>
                  <a:pt x="3474773" y="10400251"/>
                  <a:pt x="3481539" y="10401450"/>
                </a:cubicBezTo>
                <a:cubicBezTo>
                  <a:pt x="3526763" y="10428858"/>
                  <a:pt x="3432204" y="10404190"/>
                  <a:pt x="3477428" y="10432969"/>
                </a:cubicBezTo>
                <a:lnTo>
                  <a:pt x="3454131" y="10432969"/>
                </a:lnTo>
                <a:cubicBezTo>
                  <a:pt x="3447279" y="10424747"/>
                  <a:pt x="3436316" y="10423376"/>
                  <a:pt x="3428093" y="10417210"/>
                </a:cubicBezTo>
                <a:cubicBezTo>
                  <a:pt x="3474859" y="10425603"/>
                  <a:pt x="3439260" y="10399897"/>
                  <a:pt x="3465894" y="10399766"/>
                </a:cubicBezTo>
                <a:close/>
                <a:moveTo>
                  <a:pt x="6372430" y="10390486"/>
                </a:moveTo>
                <a:cubicBezTo>
                  <a:pt x="6403264" y="10398023"/>
                  <a:pt x="6405321" y="10423376"/>
                  <a:pt x="6366949" y="10431599"/>
                </a:cubicBezTo>
                <a:cubicBezTo>
                  <a:pt x="6333374" y="10425431"/>
                  <a:pt x="6372430" y="10403505"/>
                  <a:pt x="6372430" y="10390486"/>
                </a:cubicBezTo>
                <a:close/>
                <a:moveTo>
                  <a:pt x="3937908" y="10389802"/>
                </a:moveTo>
                <a:lnTo>
                  <a:pt x="3939956" y="10390779"/>
                </a:lnTo>
                <a:lnTo>
                  <a:pt x="3939769" y="10397956"/>
                </a:lnTo>
                <a:cubicBezTo>
                  <a:pt x="3947854" y="10415240"/>
                  <a:pt x="4011483" y="10430229"/>
                  <a:pt x="4042060" y="10415840"/>
                </a:cubicBezTo>
                <a:cubicBezTo>
                  <a:pt x="4018934" y="10402992"/>
                  <a:pt x="3988099" y="10407874"/>
                  <a:pt x="3961987" y="10401290"/>
                </a:cubicBezTo>
                <a:lnTo>
                  <a:pt x="3939956" y="10390779"/>
                </a:lnTo>
                <a:lnTo>
                  <a:pt x="3939963" y="10390487"/>
                </a:lnTo>
                <a:close/>
                <a:moveTo>
                  <a:pt x="6683515" y="10383634"/>
                </a:moveTo>
                <a:cubicBezTo>
                  <a:pt x="6707497" y="10387746"/>
                  <a:pt x="6697904" y="10401450"/>
                  <a:pt x="6735591" y="10401451"/>
                </a:cubicBezTo>
                <a:cubicBezTo>
                  <a:pt x="6675635" y="10428953"/>
                  <a:pt x="6610984" y="10444767"/>
                  <a:pt x="6545103" y="10448045"/>
                </a:cubicBezTo>
                <a:cubicBezTo>
                  <a:pt x="6594588" y="10429828"/>
                  <a:pt x="6645164" y="10414724"/>
                  <a:pt x="6696534" y="10402821"/>
                </a:cubicBezTo>
                <a:cubicBezTo>
                  <a:pt x="6678718" y="10399395"/>
                  <a:pt x="6676663" y="10392542"/>
                  <a:pt x="6683515" y="10383634"/>
                </a:cubicBezTo>
                <a:close/>
                <a:moveTo>
                  <a:pt x="3556920" y="10382265"/>
                </a:moveTo>
                <a:cubicBezTo>
                  <a:pt x="3641339" y="10402670"/>
                  <a:pt x="3724410" y="10428300"/>
                  <a:pt x="3805650" y="10459008"/>
                </a:cubicBezTo>
                <a:cubicBezTo>
                  <a:pt x="3695192" y="10440693"/>
                  <a:pt x="3585845" y="10416216"/>
                  <a:pt x="3478121" y="10385690"/>
                </a:cubicBezTo>
                <a:cubicBezTo>
                  <a:pt x="3517178" y="10385690"/>
                  <a:pt x="3566513" y="10407616"/>
                  <a:pt x="3556920" y="10382265"/>
                </a:cubicBezTo>
                <a:close/>
                <a:moveTo>
                  <a:pt x="3785106" y="10352116"/>
                </a:moveTo>
                <a:lnTo>
                  <a:pt x="3787162" y="10352802"/>
                </a:lnTo>
                <a:cubicBezTo>
                  <a:pt x="3823905" y="10386116"/>
                  <a:pt x="3872677" y="10402951"/>
                  <a:pt x="3922148" y="10399395"/>
                </a:cubicBezTo>
                <a:cubicBezTo>
                  <a:pt x="3878626" y="10377963"/>
                  <a:pt x="3832585" y="10362079"/>
                  <a:pt x="3785106" y="10352116"/>
                </a:cubicBezTo>
                <a:close/>
                <a:moveTo>
                  <a:pt x="3713160" y="10350745"/>
                </a:moveTo>
                <a:lnTo>
                  <a:pt x="3711105" y="10352116"/>
                </a:lnTo>
                <a:lnTo>
                  <a:pt x="3715588" y="10352116"/>
                </a:lnTo>
                <a:lnTo>
                  <a:pt x="3743052" y="10367618"/>
                </a:lnTo>
                <a:cubicBezTo>
                  <a:pt x="3753245" y="10372672"/>
                  <a:pt x="3764208" y="10375755"/>
                  <a:pt x="3777570" y="10372672"/>
                </a:cubicBezTo>
                <a:lnTo>
                  <a:pt x="3754957" y="10352116"/>
                </a:lnTo>
                <a:lnTo>
                  <a:pt x="3715588" y="10352116"/>
                </a:lnTo>
                <a:close/>
                <a:moveTo>
                  <a:pt x="3407545" y="10347318"/>
                </a:moveTo>
                <a:cubicBezTo>
                  <a:pt x="3445158" y="10349797"/>
                  <a:pt x="3481929" y="10359572"/>
                  <a:pt x="3515808" y="10376097"/>
                </a:cubicBezTo>
                <a:cubicBezTo>
                  <a:pt x="3477310" y="10381601"/>
                  <a:pt x="3438228" y="10371213"/>
                  <a:pt x="3407545" y="10347318"/>
                </a:cubicBezTo>
                <a:close/>
                <a:moveTo>
                  <a:pt x="2747689" y="10302780"/>
                </a:moveTo>
                <a:cubicBezTo>
                  <a:pt x="2813107" y="10318175"/>
                  <a:pt x="2875905" y="10343109"/>
                  <a:pt x="2934066" y="10376783"/>
                </a:cubicBezTo>
                <a:cubicBezTo>
                  <a:pt x="2869630" y="10358384"/>
                  <a:pt x="2807195" y="10333594"/>
                  <a:pt x="2747689" y="10302780"/>
                </a:cubicBezTo>
                <a:close/>
                <a:moveTo>
                  <a:pt x="3260224" y="10284965"/>
                </a:moveTo>
                <a:cubicBezTo>
                  <a:pt x="3298774" y="10296515"/>
                  <a:pt x="3335985" y="10312135"/>
                  <a:pt x="3371228" y="10331559"/>
                </a:cubicBezTo>
                <a:cubicBezTo>
                  <a:pt x="3324634" y="10336356"/>
                  <a:pt x="3259539" y="10300724"/>
                  <a:pt x="3260224" y="10284965"/>
                </a:cubicBezTo>
                <a:close/>
                <a:moveTo>
                  <a:pt x="6821928" y="10258243"/>
                </a:moveTo>
                <a:cubicBezTo>
                  <a:pt x="6782871" y="10258927"/>
                  <a:pt x="6800001" y="10282910"/>
                  <a:pt x="6753407" y="10287021"/>
                </a:cubicBezTo>
                <a:lnTo>
                  <a:pt x="6755462" y="10287706"/>
                </a:lnTo>
                <a:cubicBezTo>
                  <a:pt x="6748610" y="10319911"/>
                  <a:pt x="6839058" y="10267150"/>
                  <a:pt x="6821928" y="10258243"/>
                </a:cubicBezTo>
                <a:close/>
                <a:moveTo>
                  <a:pt x="6925394" y="10222611"/>
                </a:moveTo>
                <a:cubicBezTo>
                  <a:pt x="6904838" y="10250019"/>
                  <a:pt x="6863725" y="10258243"/>
                  <a:pt x="6867837" y="10272631"/>
                </a:cubicBezTo>
                <a:lnTo>
                  <a:pt x="6869892" y="10273316"/>
                </a:lnTo>
                <a:cubicBezTo>
                  <a:pt x="6898639" y="10269371"/>
                  <a:pt x="6926080" y="10258818"/>
                  <a:pt x="6950062" y="10242482"/>
                </a:cubicBezTo>
                <a:cubicBezTo>
                  <a:pt x="6929505" y="10239742"/>
                  <a:pt x="6958969" y="10222611"/>
                  <a:pt x="6925394" y="10222611"/>
                </a:cubicBezTo>
                <a:close/>
                <a:moveTo>
                  <a:pt x="3202667" y="10205481"/>
                </a:moveTo>
                <a:cubicBezTo>
                  <a:pt x="3226153" y="10229250"/>
                  <a:pt x="3253787" y="10248525"/>
                  <a:pt x="3284207" y="10262353"/>
                </a:cubicBezTo>
                <a:cubicBezTo>
                  <a:pt x="3241039" y="10261667"/>
                  <a:pt x="3184852" y="10211648"/>
                  <a:pt x="3162925" y="10234944"/>
                </a:cubicBezTo>
                <a:cubicBezTo>
                  <a:pt x="3150591" y="10205481"/>
                  <a:pt x="3169092" y="10210277"/>
                  <a:pt x="3202667" y="10205481"/>
                </a:cubicBezTo>
                <a:close/>
                <a:moveTo>
                  <a:pt x="3058949" y="10185010"/>
                </a:moveTo>
                <a:cubicBezTo>
                  <a:pt x="3062450" y="10184753"/>
                  <a:pt x="3067846" y="10188522"/>
                  <a:pt x="3077267" y="10199999"/>
                </a:cubicBezTo>
                <a:cubicBezTo>
                  <a:pt x="3058766" y="10197943"/>
                  <a:pt x="3059452" y="10206166"/>
                  <a:pt x="3077267" y="10222611"/>
                </a:cubicBezTo>
                <a:cubicBezTo>
                  <a:pt x="3056025" y="10230148"/>
                  <a:pt x="2998468" y="10202055"/>
                  <a:pt x="3021080" y="10196573"/>
                </a:cubicBezTo>
                <a:cubicBezTo>
                  <a:pt x="3054998" y="10222783"/>
                  <a:pt x="3048446" y="10185781"/>
                  <a:pt x="3058949" y="10185010"/>
                </a:cubicBezTo>
                <a:close/>
                <a:moveTo>
                  <a:pt x="2577758" y="9995807"/>
                </a:moveTo>
                <a:cubicBezTo>
                  <a:pt x="2644908" y="10005400"/>
                  <a:pt x="2724392" y="10069810"/>
                  <a:pt x="2760023" y="10069810"/>
                </a:cubicBezTo>
                <a:lnTo>
                  <a:pt x="2771672" y="10086940"/>
                </a:lnTo>
                <a:cubicBezTo>
                  <a:pt x="2775098" y="10094477"/>
                  <a:pt x="2777839" y="10094477"/>
                  <a:pt x="2766875" y="10094477"/>
                </a:cubicBezTo>
                <a:cubicBezTo>
                  <a:pt x="2724392" y="10058846"/>
                  <a:pt x="2762079" y="10110921"/>
                  <a:pt x="2745634" y="10107495"/>
                </a:cubicBezTo>
                <a:cubicBezTo>
                  <a:pt x="2733300" y="10081458"/>
                  <a:pt x="2689447" y="10105440"/>
                  <a:pt x="2677113" y="10081458"/>
                </a:cubicBezTo>
                <a:cubicBezTo>
                  <a:pt x="2686021" y="10063642"/>
                  <a:pt x="2746319" y="10107495"/>
                  <a:pt x="2714800" y="10063642"/>
                </a:cubicBezTo>
                <a:cubicBezTo>
                  <a:pt x="2664779" y="10052679"/>
                  <a:pt x="2625037" y="10026641"/>
                  <a:pt x="2577758" y="10011566"/>
                </a:cubicBezTo>
                <a:cubicBezTo>
                  <a:pt x="2585981" y="10010882"/>
                  <a:pt x="2586666" y="10006085"/>
                  <a:pt x="2577758" y="9995807"/>
                </a:cubicBezTo>
                <a:close/>
                <a:moveTo>
                  <a:pt x="2481144" y="9908101"/>
                </a:moveTo>
                <a:cubicBezTo>
                  <a:pt x="2521571" y="9935509"/>
                  <a:pt x="2503756" y="9956750"/>
                  <a:pt x="2531849" y="9973196"/>
                </a:cubicBezTo>
                <a:cubicBezTo>
                  <a:pt x="2492566" y="9960868"/>
                  <a:pt x="2456360" y="9940311"/>
                  <a:pt x="2425642" y="9912897"/>
                </a:cubicBezTo>
                <a:cubicBezTo>
                  <a:pt x="2471551" y="9934824"/>
                  <a:pt x="2485255" y="9931398"/>
                  <a:pt x="2481144" y="9908101"/>
                </a:cubicBezTo>
                <a:close/>
                <a:moveTo>
                  <a:pt x="2324916" y="9889600"/>
                </a:moveTo>
                <a:cubicBezTo>
                  <a:pt x="2372520" y="9902834"/>
                  <a:pt x="2416698" y="9926210"/>
                  <a:pt x="2454420" y="9958121"/>
                </a:cubicBezTo>
                <a:cubicBezTo>
                  <a:pt x="2407577" y="9943030"/>
                  <a:pt x="2363744" y="9919839"/>
                  <a:pt x="2324916" y="9889600"/>
                </a:cubicBezTo>
                <a:close/>
                <a:moveTo>
                  <a:pt x="7879964" y="9797354"/>
                </a:moveTo>
                <a:cubicBezTo>
                  <a:pt x="7865799" y="9797740"/>
                  <a:pt x="7838433" y="9832043"/>
                  <a:pt x="7804516" y="9832043"/>
                </a:cubicBezTo>
                <a:lnTo>
                  <a:pt x="7806571" y="9832728"/>
                </a:lnTo>
                <a:cubicBezTo>
                  <a:pt x="7811368" y="9858766"/>
                  <a:pt x="7866869" y="9813542"/>
                  <a:pt x="7889481" y="9810801"/>
                </a:cubicBezTo>
                <a:cubicBezTo>
                  <a:pt x="7887940" y="9800866"/>
                  <a:pt x="7884685" y="9797226"/>
                  <a:pt x="7879964" y="9797354"/>
                </a:cubicBezTo>
                <a:close/>
                <a:moveTo>
                  <a:pt x="1987109" y="9749132"/>
                </a:moveTo>
                <a:cubicBezTo>
                  <a:pt x="2013147" y="9762836"/>
                  <a:pt x="2094687" y="9792985"/>
                  <a:pt x="2074130" y="9806004"/>
                </a:cubicBezTo>
                <a:cubicBezTo>
                  <a:pt x="2052204" y="9779966"/>
                  <a:pt x="2005610" y="9779281"/>
                  <a:pt x="1987109" y="9749132"/>
                </a:cubicBezTo>
                <a:close/>
                <a:moveTo>
                  <a:pt x="2060426" y="9746392"/>
                </a:moveTo>
                <a:cubicBezTo>
                  <a:pt x="2130481" y="9769585"/>
                  <a:pt x="2195727" y="9805342"/>
                  <a:pt x="2252969" y="9851914"/>
                </a:cubicBezTo>
                <a:cubicBezTo>
                  <a:pt x="2182738" y="9829128"/>
                  <a:pt x="2117420" y="9793332"/>
                  <a:pt x="2060426" y="9746392"/>
                </a:cubicBezTo>
                <a:close/>
                <a:moveTo>
                  <a:pt x="8020356" y="9710076"/>
                </a:moveTo>
                <a:lnTo>
                  <a:pt x="8015560" y="9716928"/>
                </a:lnTo>
                <a:lnTo>
                  <a:pt x="8020356" y="9716243"/>
                </a:lnTo>
                <a:cubicBezTo>
                  <a:pt x="8020024" y="9714201"/>
                  <a:pt x="8020024" y="9712118"/>
                  <a:pt x="8020356" y="9710076"/>
                </a:cubicBezTo>
                <a:close/>
                <a:moveTo>
                  <a:pt x="2080982" y="9695001"/>
                </a:moveTo>
                <a:cubicBezTo>
                  <a:pt x="2122095" y="9748447"/>
                  <a:pt x="2278322" y="9788874"/>
                  <a:pt x="2248173" y="9826560"/>
                </a:cubicBezTo>
                <a:cubicBezTo>
                  <a:pt x="2210486" y="9766947"/>
                  <a:pt x="2126891" y="9760095"/>
                  <a:pt x="2073445" y="9717613"/>
                </a:cubicBezTo>
                <a:cubicBezTo>
                  <a:pt x="2091260" y="9723093"/>
                  <a:pt x="2065908" y="9692945"/>
                  <a:pt x="2080982" y="9695001"/>
                </a:cubicBezTo>
                <a:close/>
                <a:moveTo>
                  <a:pt x="1918588" y="9661426"/>
                </a:moveTo>
                <a:cubicBezTo>
                  <a:pt x="1976127" y="9679059"/>
                  <a:pt x="2026691" y="9714286"/>
                  <a:pt x="2063167" y="9762152"/>
                </a:cubicBezTo>
                <a:cubicBezTo>
                  <a:pt x="2002869" y="9741595"/>
                  <a:pt x="1978201" y="9683353"/>
                  <a:pt x="1918588" y="9661426"/>
                </a:cubicBezTo>
                <a:close/>
                <a:moveTo>
                  <a:pt x="8106692" y="9634018"/>
                </a:moveTo>
                <a:lnTo>
                  <a:pt x="8092303" y="9644981"/>
                </a:lnTo>
                <a:cubicBezTo>
                  <a:pt x="8100343" y="9644355"/>
                  <a:pt x="8108107" y="9641766"/>
                  <a:pt x="8114915" y="9637444"/>
                </a:cubicBezTo>
                <a:lnTo>
                  <a:pt x="8123822" y="9634018"/>
                </a:lnTo>
                <a:close/>
                <a:moveTo>
                  <a:pt x="2097440" y="9562756"/>
                </a:moveTo>
                <a:lnTo>
                  <a:pt x="2095384" y="9564127"/>
                </a:lnTo>
                <a:lnTo>
                  <a:pt x="2099818" y="9564344"/>
                </a:lnTo>
                <a:lnTo>
                  <a:pt x="2148733" y="9597020"/>
                </a:lnTo>
                <a:cubicBezTo>
                  <a:pt x="2167007" y="9606444"/>
                  <a:pt x="2186342" y="9613813"/>
                  <a:pt x="2206389" y="9618944"/>
                </a:cubicBezTo>
                <a:cubicBezTo>
                  <a:pt x="2187887" y="9597360"/>
                  <a:pt x="2144720" y="9572692"/>
                  <a:pt x="2116776" y="9565176"/>
                </a:cubicBezTo>
                <a:lnTo>
                  <a:pt x="2099818" y="9564344"/>
                </a:lnTo>
                <a:close/>
                <a:moveTo>
                  <a:pt x="8303218" y="9538827"/>
                </a:moveTo>
                <a:cubicBezTo>
                  <a:pt x="8311954" y="9539758"/>
                  <a:pt x="8312596" y="9545797"/>
                  <a:pt x="8325958" y="9542200"/>
                </a:cubicBezTo>
                <a:cubicBezTo>
                  <a:pt x="8315248" y="9559380"/>
                  <a:pt x="8300097" y="9573348"/>
                  <a:pt x="8282105" y="9582627"/>
                </a:cubicBezTo>
                <a:cubicBezTo>
                  <a:pt x="8279364" y="9572349"/>
                  <a:pt x="8291012" y="9550423"/>
                  <a:pt x="8291012" y="9540144"/>
                </a:cubicBezTo>
                <a:cubicBezTo>
                  <a:pt x="8296494" y="9538774"/>
                  <a:pt x="8300305" y="9538517"/>
                  <a:pt x="8303218" y="9538827"/>
                </a:cubicBezTo>
                <a:close/>
                <a:moveTo>
                  <a:pt x="1791202" y="9416461"/>
                </a:moveTo>
                <a:lnTo>
                  <a:pt x="1792521" y="9417090"/>
                </a:lnTo>
                <a:lnTo>
                  <a:pt x="1792522" y="9418177"/>
                </a:lnTo>
                <a:close/>
                <a:moveTo>
                  <a:pt x="1562965" y="9411325"/>
                </a:moveTo>
                <a:cubicBezTo>
                  <a:pt x="1619838" y="9445585"/>
                  <a:pt x="1754138" y="9505883"/>
                  <a:pt x="1795936" y="9491494"/>
                </a:cubicBezTo>
                <a:cubicBezTo>
                  <a:pt x="1802788" y="9522328"/>
                  <a:pt x="1845271" y="9519587"/>
                  <a:pt x="1850068" y="9551792"/>
                </a:cubicBezTo>
                <a:cubicBezTo>
                  <a:pt x="1824030" y="9538774"/>
                  <a:pt x="1781547" y="9508624"/>
                  <a:pt x="1789769" y="9538774"/>
                </a:cubicBezTo>
                <a:cubicBezTo>
                  <a:pt x="1813066" y="9572348"/>
                  <a:pt x="1880217" y="9606609"/>
                  <a:pt x="1850068" y="9551792"/>
                </a:cubicBezTo>
                <a:cubicBezTo>
                  <a:pt x="1900372" y="9561178"/>
                  <a:pt x="1946152" y="9586959"/>
                  <a:pt x="1980257" y="9625109"/>
                </a:cubicBezTo>
                <a:cubicBezTo>
                  <a:pt x="1867883" y="9590164"/>
                  <a:pt x="1796621" y="9569608"/>
                  <a:pt x="1719193" y="9537403"/>
                </a:cubicBezTo>
                <a:cubicBezTo>
                  <a:pt x="1757564" y="9537403"/>
                  <a:pt x="1689729" y="9504513"/>
                  <a:pt x="1700692" y="9481901"/>
                </a:cubicBezTo>
                <a:cubicBezTo>
                  <a:pt x="1671232" y="9481565"/>
                  <a:pt x="1642300" y="9474038"/>
                  <a:pt x="1616412" y="9459974"/>
                </a:cubicBezTo>
                <a:cubicBezTo>
                  <a:pt x="1582151" y="9443530"/>
                  <a:pt x="1552687" y="9422973"/>
                  <a:pt x="1562965" y="9411325"/>
                </a:cubicBezTo>
                <a:close/>
                <a:moveTo>
                  <a:pt x="1806826" y="9405930"/>
                </a:moveTo>
                <a:cubicBezTo>
                  <a:pt x="1819074" y="9407900"/>
                  <a:pt x="1834663" y="9415437"/>
                  <a:pt x="1841172" y="9427085"/>
                </a:cubicBezTo>
                <a:cubicBezTo>
                  <a:pt x="1829524" y="9426401"/>
                  <a:pt x="1824728" y="9431881"/>
                  <a:pt x="1832950" y="9448327"/>
                </a:cubicBezTo>
                <a:cubicBezTo>
                  <a:pt x="1887081" y="9480531"/>
                  <a:pt x="1944638" y="9455864"/>
                  <a:pt x="2013159" y="9524385"/>
                </a:cubicBezTo>
                <a:cubicBezTo>
                  <a:pt x="1928430" y="9520084"/>
                  <a:pt x="1846878" y="9490755"/>
                  <a:pt x="1778818" y="9440104"/>
                </a:cubicBezTo>
                <a:cubicBezTo>
                  <a:pt x="1777448" y="9422974"/>
                  <a:pt x="1845283" y="9468197"/>
                  <a:pt x="1819246" y="9429826"/>
                </a:cubicBezTo>
                <a:lnTo>
                  <a:pt x="1792521" y="9417090"/>
                </a:lnTo>
                <a:lnTo>
                  <a:pt x="1792512" y="9407332"/>
                </a:lnTo>
                <a:cubicBezTo>
                  <a:pt x="1795413" y="9405351"/>
                  <a:pt x="1800702" y="9404945"/>
                  <a:pt x="1806826" y="9405930"/>
                </a:cubicBezTo>
                <a:close/>
                <a:moveTo>
                  <a:pt x="1536927" y="9315395"/>
                </a:moveTo>
                <a:cubicBezTo>
                  <a:pt x="1554057" y="9336636"/>
                  <a:pt x="1586262" y="9344859"/>
                  <a:pt x="1608873" y="9361990"/>
                </a:cubicBezTo>
                <a:cubicBezTo>
                  <a:pt x="1613670" y="9375694"/>
                  <a:pt x="1626688" y="9397620"/>
                  <a:pt x="1613670" y="9397620"/>
                </a:cubicBezTo>
                <a:cubicBezTo>
                  <a:pt x="1582836" y="9349655"/>
                  <a:pt x="1575984" y="9383231"/>
                  <a:pt x="1549945" y="9370897"/>
                </a:cubicBezTo>
                <a:cubicBezTo>
                  <a:pt x="1538298" y="9353766"/>
                  <a:pt x="1523908" y="9339378"/>
                  <a:pt x="1512945" y="9322247"/>
                </a:cubicBezTo>
                <a:cubicBezTo>
                  <a:pt x="1536927" y="9333896"/>
                  <a:pt x="1528704" y="9315395"/>
                  <a:pt x="1536927" y="9315395"/>
                </a:cubicBezTo>
                <a:close/>
                <a:moveTo>
                  <a:pt x="1489968" y="9251672"/>
                </a:moveTo>
                <a:cubicBezTo>
                  <a:pt x="1497998" y="9245119"/>
                  <a:pt x="1535899" y="9273255"/>
                  <a:pt x="1553371" y="9288673"/>
                </a:cubicBezTo>
                <a:cubicBezTo>
                  <a:pt x="1528703" y="9277709"/>
                  <a:pt x="1528703" y="9292784"/>
                  <a:pt x="1493758" y="9271542"/>
                </a:cubicBezTo>
                <a:cubicBezTo>
                  <a:pt x="1487934" y="9259894"/>
                  <a:pt x="1487292" y="9253856"/>
                  <a:pt x="1489968" y="9251672"/>
                </a:cubicBezTo>
                <a:close/>
                <a:moveTo>
                  <a:pt x="1391662" y="9208503"/>
                </a:moveTo>
                <a:cubicBezTo>
                  <a:pt x="1428663" y="9235226"/>
                  <a:pt x="1421126" y="9226318"/>
                  <a:pt x="1440312" y="9221522"/>
                </a:cubicBezTo>
                <a:cubicBezTo>
                  <a:pt x="1437571" y="9242763"/>
                  <a:pt x="1498554" y="9277024"/>
                  <a:pt x="1469091" y="9277024"/>
                </a:cubicBezTo>
                <a:cubicBezTo>
                  <a:pt x="1445793" y="9253727"/>
                  <a:pt x="1404681" y="9242079"/>
                  <a:pt x="1391662" y="9208503"/>
                </a:cubicBezTo>
                <a:close/>
                <a:moveTo>
                  <a:pt x="8785733" y="9168077"/>
                </a:moveTo>
                <a:cubicBezTo>
                  <a:pt x="8781622" y="9171503"/>
                  <a:pt x="8770658" y="9176299"/>
                  <a:pt x="8773398" y="9181781"/>
                </a:cubicBezTo>
                <a:cubicBezTo>
                  <a:pt x="8779566" y="9196856"/>
                  <a:pt x="8788473" y="9197540"/>
                  <a:pt x="8797381" y="9181781"/>
                </a:cubicBezTo>
                <a:cubicBezTo>
                  <a:pt x="8798066" y="9180410"/>
                  <a:pt x="8789844" y="9174244"/>
                  <a:pt x="8785733" y="9170132"/>
                </a:cubicBezTo>
                <a:close/>
                <a:moveTo>
                  <a:pt x="1455400" y="9083797"/>
                </a:moveTo>
                <a:cubicBezTo>
                  <a:pt x="1488290" y="9152317"/>
                  <a:pt x="1414973" y="9100927"/>
                  <a:pt x="1433473" y="9152317"/>
                </a:cubicBezTo>
                <a:cubicBezTo>
                  <a:pt x="1446446" y="9165040"/>
                  <a:pt x="1461818" y="9175055"/>
                  <a:pt x="1478697" y="9181781"/>
                </a:cubicBezTo>
                <a:cubicBezTo>
                  <a:pt x="1453344" y="9118742"/>
                  <a:pt x="1489662" y="9113260"/>
                  <a:pt x="1533514" y="9162595"/>
                </a:cubicBezTo>
                <a:cubicBezTo>
                  <a:pt x="1523921" y="9122853"/>
                  <a:pt x="1482808" y="9108463"/>
                  <a:pt x="1455400" y="9083797"/>
                </a:cubicBezTo>
                <a:close/>
                <a:moveTo>
                  <a:pt x="8963887" y="9059129"/>
                </a:moveTo>
                <a:lnTo>
                  <a:pt x="8945386" y="9068036"/>
                </a:lnTo>
                <a:lnTo>
                  <a:pt x="8947442" y="9068722"/>
                </a:lnTo>
                <a:cubicBezTo>
                  <a:pt x="8953121" y="9065876"/>
                  <a:pt x="8958614" y="9062671"/>
                  <a:pt x="8963887" y="9059129"/>
                </a:cubicBezTo>
                <a:close/>
                <a:moveTo>
                  <a:pt x="9729264" y="8236193"/>
                </a:moveTo>
                <a:cubicBezTo>
                  <a:pt x="9726522" y="8244416"/>
                  <a:pt x="9724467" y="8254694"/>
                  <a:pt x="9718985" y="8258805"/>
                </a:cubicBezTo>
                <a:cubicBezTo>
                  <a:pt x="9709392" y="8264972"/>
                  <a:pt x="9700485" y="8256749"/>
                  <a:pt x="9706652" y="8246471"/>
                </a:cubicBezTo>
                <a:cubicBezTo>
                  <a:pt x="9713121" y="8241062"/>
                  <a:pt x="9720935" y="8237510"/>
                  <a:pt x="9729264" y="8236193"/>
                </a:cubicBezTo>
                <a:close/>
                <a:moveTo>
                  <a:pt x="836659" y="8159451"/>
                </a:moveTo>
                <a:cubicBezTo>
                  <a:pt x="813362" y="8153970"/>
                  <a:pt x="842139" y="8213583"/>
                  <a:pt x="871603" y="8220435"/>
                </a:cubicBezTo>
                <a:cubicBezTo>
                  <a:pt x="875715" y="8193026"/>
                  <a:pt x="839398" y="8184804"/>
                  <a:pt x="839398" y="8159451"/>
                </a:cubicBezTo>
                <a:close/>
                <a:moveTo>
                  <a:pt x="702357" y="7916203"/>
                </a:moveTo>
                <a:cubicBezTo>
                  <a:pt x="711951" y="7965538"/>
                  <a:pt x="759914" y="7999113"/>
                  <a:pt x="785268" y="8041596"/>
                </a:cubicBezTo>
                <a:cubicBezTo>
                  <a:pt x="769319" y="7993147"/>
                  <a:pt x="740690" y="7949851"/>
                  <a:pt x="702357" y="7916203"/>
                </a:cubicBezTo>
                <a:close/>
                <a:moveTo>
                  <a:pt x="9905363" y="7746955"/>
                </a:moveTo>
                <a:cubicBezTo>
                  <a:pt x="9889500" y="7782926"/>
                  <a:pt x="9870707" y="7817531"/>
                  <a:pt x="9849175" y="7850422"/>
                </a:cubicBezTo>
                <a:cubicBezTo>
                  <a:pt x="9850545" y="7811365"/>
                  <a:pt x="9890287" y="7738048"/>
                  <a:pt x="9905363" y="7746955"/>
                </a:cubicBezTo>
                <a:close/>
                <a:moveTo>
                  <a:pt x="623558" y="7735308"/>
                </a:moveTo>
                <a:cubicBezTo>
                  <a:pt x="625651" y="7761729"/>
                  <a:pt x="637937" y="7786301"/>
                  <a:pt x="657818" y="7803828"/>
                </a:cubicBezTo>
                <a:cubicBezTo>
                  <a:pt x="663300" y="7776420"/>
                  <a:pt x="643429" y="7755864"/>
                  <a:pt x="623558" y="7735308"/>
                </a:cubicBezTo>
                <a:close/>
                <a:moveTo>
                  <a:pt x="536055" y="7732878"/>
                </a:moveTo>
                <a:cubicBezTo>
                  <a:pt x="531826" y="7732139"/>
                  <a:pt x="529514" y="7736164"/>
                  <a:pt x="531055" y="7747641"/>
                </a:cubicBezTo>
                <a:cubicBezTo>
                  <a:pt x="548185" y="7745586"/>
                  <a:pt x="548185" y="7754493"/>
                  <a:pt x="548185" y="7783272"/>
                </a:cubicBezTo>
                <a:cubicBezTo>
                  <a:pt x="557952" y="7783801"/>
                  <a:pt x="567093" y="7788248"/>
                  <a:pt x="573539" y="7795606"/>
                </a:cubicBezTo>
                <a:cubicBezTo>
                  <a:pt x="578677" y="7780189"/>
                  <a:pt x="548742" y="7735094"/>
                  <a:pt x="536055" y="7732878"/>
                </a:cubicBezTo>
                <a:close/>
                <a:moveTo>
                  <a:pt x="10119146" y="7644174"/>
                </a:moveTo>
                <a:lnTo>
                  <a:pt x="10171907" y="7691453"/>
                </a:lnTo>
                <a:cubicBezTo>
                  <a:pt x="10164370" y="7698991"/>
                  <a:pt x="10160944" y="7705843"/>
                  <a:pt x="10156148" y="7705843"/>
                </a:cubicBezTo>
                <a:cubicBezTo>
                  <a:pt x="10145129" y="7708627"/>
                  <a:pt x="10133591" y="7708627"/>
                  <a:pt x="10122572" y="7705843"/>
                </a:cubicBezTo>
                <a:cubicBezTo>
                  <a:pt x="10102016" y="7696935"/>
                  <a:pt x="10109553" y="7677064"/>
                  <a:pt x="10109553" y="7659249"/>
                </a:cubicBezTo>
                <a:cubicBezTo>
                  <a:pt x="10110239" y="7654452"/>
                  <a:pt x="10115721" y="7649656"/>
                  <a:pt x="10119146" y="7644174"/>
                </a:cubicBezTo>
                <a:close/>
                <a:moveTo>
                  <a:pt x="9904677" y="7643490"/>
                </a:moveTo>
                <a:lnTo>
                  <a:pt x="9903836" y="7645281"/>
                </a:lnTo>
                <a:lnTo>
                  <a:pt x="9903306" y="7645546"/>
                </a:lnTo>
                <a:lnTo>
                  <a:pt x="9888917" y="7645546"/>
                </a:lnTo>
                <a:cubicBezTo>
                  <a:pt x="9872941" y="7662396"/>
                  <a:pt x="9863052" y="7684101"/>
                  <a:pt x="9860824" y="7707214"/>
                </a:cubicBezTo>
                <a:cubicBezTo>
                  <a:pt x="9875556" y="7701390"/>
                  <a:pt x="9882750" y="7690598"/>
                  <a:pt x="9888146" y="7678693"/>
                </a:cubicBezTo>
                <a:lnTo>
                  <a:pt x="9903836" y="7645281"/>
                </a:lnTo>
                <a:lnTo>
                  <a:pt x="9906048" y="7644175"/>
                </a:lnTo>
                <a:close/>
                <a:moveTo>
                  <a:pt x="10254818" y="7641433"/>
                </a:moveTo>
                <a:cubicBezTo>
                  <a:pt x="10267837" y="7642118"/>
                  <a:pt x="10278115" y="7643489"/>
                  <a:pt x="10278115" y="7663360"/>
                </a:cubicBezTo>
                <a:cubicBezTo>
                  <a:pt x="10278115" y="7664730"/>
                  <a:pt x="10266466" y="7665416"/>
                  <a:pt x="10266466" y="7665415"/>
                </a:cubicBezTo>
                <a:cubicBezTo>
                  <a:pt x="10261902" y="7657771"/>
                  <a:pt x="10258004" y="7649747"/>
                  <a:pt x="10254818" y="7641433"/>
                </a:cubicBezTo>
                <a:close/>
                <a:moveTo>
                  <a:pt x="1278618" y="7531116"/>
                </a:moveTo>
                <a:cubicBezTo>
                  <a:pt x="1284686" y="7536833"/>
                  <a:pt x="1291347" y="7541887"/>
                  <a:pt x="1298488" y="7546190"/>
                </a:cubicBezTo>
                <a:cubicBezTo>
                  <a:pt x="1300544" y="7531116"/>
                  <a:pt x="1290951" y="7531116"/>
                  <a:pt x="1281357" y="7531116"/>
                </a:cubicBezTo>
                <a:close/>
                <a:moveTo>
                  <a:pt x="470218" y="7512077"/>
                </a:moveTo>
                <a:cubicBezTo>
                  <a:pt x="453843" y="7516068"/>
                  <a:pt x="446303" y="7537797"/>
                  <a:pt x="459793" y="7582507"/>
                </a:cubicBezTo>
                <a:cubicBezTo>
                  <a:pt x="470071" y="7566061"/>
                  <a:pt x="472813" y="7524264"/>
                  <a:pt x="509815" y="7566061"/>
                </a:cubicBezTo>
                <a:cubicBezTo>
                  <a:pt x="497790" y="7586871"/>
                  <a:pt x="491633" y="7610551"/>
                  <a:pt x="491998" y="7634582"/>
                </a:cubicBezTo>
                <a:cubicBezTo>
                  <a:pt x="512554" y="7651712"/>
                  <a:pt x="532425" y="7669528"/>
                  <a:pt x="523518" y="7697621"/>
                </a:cubicBezTo>
                <a:cubicBezTo>
                  <a:pt x="560598" y="7722019"/>
                  <a:pt x="592308" y="7753729"/>
                  <a:pt x="616706" y="7790809"/>
                </a:cubicBezTo>
                <a:cubicBezTo>
                  <a:pt x="631781" y="7783957"/>
                  <a:pt x="605057" y="7733252"/>
                  <a:pt x="581760" y="7709270"/>
                </a:cubicBezTo>
                <a:cubicBezTo>
                  <a:pt x="588612" y="7687343"/>
                  <a:pt x="614650" y="7757234"/>
                  <a:pt x="614650" y="7718178"/>
                </a:cubicBezTo>
                <a:cubicBezTo>
                  <a:pt x="598205" y="7651712"/>
                  <a:pt x="518721" y="7605804"/>
                  <a:pt x="518721" y="7532486"/>
                </a:cubicBezTo>
                <a:cubicBezTo>
                  <a:pt x="508615" y="7523407"/>
                  <a:pt x="498379" y="7517026"/>
                  <a:pt x="489086" y="7513804"/>
                </a:cubicBezTo>
                <a:cubicBezTo>
                  <a:pt x="482116" y="7511387"/>
                  <a:pt x="475677" y="7510746"/>
                  <a:pt x="470218" y="7512077"/>
                </a:cubicBezTo>
                <a:close/>
                <a:moveTo>
                  <a:pt x="10189038" y="7313220"/>
                </a:moveTo>
                <a:cubicBezTo>
                  <a:pt x="10183629" y="7319688"/>
                  <a:pt x="10180077" y="7327503"/>
                  <a:pt x="10178760" y="7335832"/>
                </a:cubicBezTo>
                <a:lnTo>
                  <a:pt x="10173963" y="7335832"/>
                </a:lnTo>
                <a:cubicBezTo>
                  <a:pt x="10173963" y="7340628"/>
                  <a:pt x="10173963" y="7340628"/>
                  <a:pt x="10173963" y="7340628"/>
                </a:cubicBezTo>
                <a:cubicBezTo>
                  <a:pt x="10164871" y="7341883"/>
                  <a:pt x="10156320" y="7345683"/>
                  <a:pt x="10149296" y="7351592"/>
                </a:cubicBezTo>
                <a:cubicBezTo>
                  <a:pt x="10142444" y="7364611"/>
                  <a:pt x="10155463" y="7368036"/>
                  <a:pt x="10162315" y="7364611"/>
                </a:cubicBezTo>
                <a:cubicBezTo>
                  <a:pt x="10169167" y="7361184"/>
                  <a:pt x="10173963" y="7350221"/>
                  <a:pt x="10173963" y="7340628"/>
                </a:cubicBezTo>
                <a:lnTo>
                  <a:pt x="10178760" y="7340628"/>
                </a:lnTo>
                <a:cubicBezTo>
                  <a:pt x="10178760" y="7335832"/>
                  <a:pt x="10178760" y="7335832"/>
                  <a:pt x="10178760" y="7335832"/>
                </a:cubicBezTo>
                <a:cubicBezTo>
                  <a:pt x="10187089" y="7334515"/>
                  <a:pt x="10194903" y="7330963"/>
                  <a:pt x="10201372" y="7325554"/>
                </a:cubicBezTo>
                <a:lnTo>
                  <a:pt x="10202742" y="7331720"/>
                </a:lnTo>
                <a:cubicBezTo>
                  <a:pt x="10209594" y="7319387"/>
                  <a:pt x="10200001" y="7309794"/>
                  <a:pt x="10189038" y="7313220"/>
                </a:cubicBezTo>
                <a:close/>
                <a:moveTo>
                  <a:pt x="10099961" y="7229625"/>
                </a:moveTo>
                <a:cubicBezTo>
                  <a:pt x="10099961" y="7233736"/>
                  <a:pt x="10099961" y="7233736"/>
                  <a:pt x="10099961" y="7233736"/>
                </a:cubicBezTo>
                <a:lnTo>
                  <a:pt x="10104073" y="7233736"/>
                </a:lnTo>
                <a:lnTo>
                  <a:pt x="10104073" y="7234421"/>
                </a:lnTo>
                <a:lnTo>
                  <a:pt x="10104354" y="7234485"/>
                </a:lnTo>
                <a:lnTo>
                  <a:pt x="10108184" y="7244699"/>
                </a:lnTo>
                <a:cubicBezTo>
                  <a:pt x="10108992" y="7249636"/>
                  <a:pt x="10111697" y="7254062"/>
                  <a:pt x="10115721" y="7257033"/>
                </a:cubicBezTo>
                <a:lnTo>
                  <a:pt x="10117091" y="7257718"/>
                </a:lnTo>
                <a:cubicBezTo>
                  <a:pt x="10126684" y="7263200"/>
                  <a:pt x="10132165" y="7251551"/>
                  <a:pt x="10128054" y="7245384"/>
                </a:cubicBezTo>
                <a:cubicBezTo>
                  <a:pt x="10125999" y="7242301"/>
                  <a:pt x="10122402" y="7239561"/>
                  <a:pt x="10118120" y="7237590"/>
                </a:cubicBezTo>
                <a:lnTo>
                  <a:pt x="10104354" y="7234485"/>
                </a:lnTo>
                <a:lnTo>
                  <a:pt x="10104073" y="7233736"/>
                </a:lnTo>
                <a:lnTo>
                  <a:pt x="10104073" y="7229625"/>
                </a:lnTo>
                <a:close/>
                <a:moveTo>
                  <a:pt x="846403" y="7197831"/>
                </a:moveTo>
                <a:lnTo>
                  <a:pt x="835031" y="7205569"/>
                </a:lnTo>
                <a:lnTo>
                  <a:pt x="833918" y="7204272"/>
                </a:lnTo>
                <a:lnTo>
                  <a:pt x="833918" y="7206327"/>
                </a:lnTo>
                <a:lnTo>
                  <a:pt x="835031" y="7205569"/>
                </a:lnTo>
                <a:lnTo>
                  <a:pt x="848692" y="7221477"/>
                </a:lnTo>
                <a:cubicBezTo>
                  <a:pt x="863081" y="7236862"/>
                  <a:pt x="875543" y="7245214"/>
                  <a:pt x="879141" y="7232366"/>
                </a:cubicBezTo>
                <a:cubicBezTo>
                  <a:pt x="874055" y="7221180"/>
                  <a:pt x="868100" y="7210412"/>
                  <a:pt x="861326" y="7200161"/>
                </a:cubicBezTo>
                <a:cubicBezTo>
                  <a:pt x="856658" y="7197420"/>
                  <a:pt x="851328" y="7196723"/>
                  <a:pt x="846403" y="7197831"/>
                </a:cubicBezTo>
                <a:close/>
                <a:moveTo>
                  <a:pt x="661927" y="6982949"/>
                </a:moveTo>
                <a:cubicBezTo>
                  <a:pt x="668094" y="6987060"/>
                  <a:pt x="669465" y="6998023"/>
                  <a:pt x="672891" y="7006931"/>
                </a:cubicBezTo>
                <a:cubicBezTo>
                  <a:pt x="663983" y="7003505"/>
                  <a:pt x="653705" y="7001450"/>
                  <a:pt x="649594" y="6995282"/>
                </a:cubicBezTo>
                <a:cubicBezTo>
                  <a:pt x="643427" y="6989116"/>
                  <a:pt x="655761" y="6978838"/>
                  <a:pt x="661927" y="6982949"/>
                </a:cubicBezTo>
                <a:close/>
                <a:moveTo>
                  <a:pt x="10344579" y="6865093"/>
                </a:moveTo>
                <a:cubicBezTo>
                  <a:pt x="10348690" y="6865093"/>
                  <a:pt x="10352117" y="6876056"/>
                  <a:pt x="10356228" y="6876056"/>
                </a:cubicBezTo>
                <a:lnTo>
                  <a:pt x="10350061" y="6887704"/>
                </a:lnTo>
                <a:lnTo>
                  <a:pt x="10332245" y="6875371"/>
                </a:lnTo>
                <a:cubicBezTo>
                  <a:pt x="10336357" y="6871945"/>
                  <a:pt x="10340468" y="6865093"/>
                  <a:pt x="10344579" y="6865093"/>
                </a:cubicBezTo>
                <a:close/>
                <a:moveTo>
                  <a:pt x="10304153" y="6832203"/>
                </a:moveTo>
                <a:cubicBezTo>
                  <a:pt x="10316486" y="6856185"/>
                  <a:pt x="10287022" y="6915798"/>
                  <a:pt x="10280170" y="6896613"/>
                </a:cubicBezTo>
                <a:cubicBezTo>
                  <a:pt x="10292504" y="6876742"/>
                  <a:pt x="10280855" y="6847278"/>
                  <a:pt x="10304153" y="6832203"/>
                </a:cubicBezTo>
                <a:close/>
                <a:moveTo>
                  <a:pt x="10550485" y="6824141"/>
                </a:moveTo>
                <a:cubicBezTo>
                  <a:pt x="10566802" y="6827963"/>
                  <a:pt x="10585431" y="6847106"/>
                  <a:pt x="10584403" y="6865093"/>
                </a:cubicBezTo>
                <a:cubicBezTo>
                  <a:pt x="10584276" y="6883119"/>
                  <a:pt x="10581976" y="6901064"/>
                  <a:pt x="10577550" y="6918539"/>
                </a:cubicBezTo>
                <a:cubicBezTo>
                  <a:pt x="10570013" y="6943891"/>
                  <a:pt x="10553569" y="6974726"/>
                  <a:pt x="10547401" y="6987060"/>
                </a:cubicBezTo>
                <a:cubicBezTo>
                  <a:pt x="10541234" y="6999394"/>
                  <a:pt x="10533697" y="7006931"/>
                  <a:pt x="10522734" y="6999394"/>
                </a:cubicBezTo>
                <a:cubicBezTo>
                  <a:pt x="10491214" y="6967874"/>
                  <a:pt x="10441195" y="6969930"/>
                  <a:pt x="10414471" y="6930873"/>
                </a:cubicBezTo>
                <a:cubicBezTo>
                  <a:pt x="10403508" y="6917854"/>
                  <a:pt x="10399397" y="6910316"/>
                  <a:pt x="10414471" y="6901409"/>
                </a:cubicBezTo>
                <a:cubicBezTo>
                  <a:pt x="10454898" y="6876056"/>
                  <a:pt x="10494641" y="6850018"/>
                  <a:pt x="10535752" y="6826036"/>
                </a:cubicBezTo>
                <a:cubicBezTo>
                  <a:pt x="10539864" y="6823295"/>
                  <a:pt x="10545046" y="6822867"/>
                  <a:pt x="10550485" y="6824141"/>
                </a:cubicBezTo>
                <a:close/>
                <a:moveTo>
                  <a:pt x="10396655" y="6788350"/>
                </a:moveTo>
                <a:cubicBezTo>
                  <a:pt x="10395925" y="6797453"/>
                  <a:pt x="10392326" y="6806089"/>
                  <a:pt x="10386377" y="6813018"/>
                </a:cubicBezTo>
                <a:cubicBezTo>
                  <a:pt x="10377469" y="6819869"/>
                  <a:pt x="10369932" y="6806166"/>
                  <a:pt x="10373358" y="6799998"/>
                </a:cubicBezTo>
                <a:cubicBezTo>
                  <a:pt x="10376784" y="6793832"/>
                  <a:pt x="10387748" y="6791776"/>
                  <a:pt x="10396655" y="6788350"/>
                </a:cubicBezTo>
                <a:close/>
                <a:moveTo>
                  <a:pt x="10396655" y="6784239"/>
                </a:moveTo>
                <a:lnTo>
                  <a:pt x="10401452" y="6784239"/>
                </a:lnTo>
                <a:cubicBezTo>
                  <a:pt x="10401155" y="6785593"/>
                  <a:pt x="10401155" y="6786996"/>
                  <a:pt x="10401452" y="6788350"/>
                </a:cubicBezTo>
                <a:lnTo>
                  <a:pt x="10396655" y="6788350"/>
                </a:lnTo>
                <a:cubicBezTo>
                  <a:pt x="10396952" y="6786996"/>
                  <a:pt x="10396952" y="6785594"/>
                  <a:pt x="10396655" y="6784239"/>
                </a:cubicBezTo>
                <a:close/>
                <a:moveTo>
                  <a:pt x="10415156" y="6758886"/>
                </a:moveTo>
                <a:cubicBezTo>
                  <a:pt x="10423378" y="6752719"/>
                  <a:pt x="10431601" y="6766423"/>
                  <a:pt x="10427489" y="6772590"/>
                </a:cubicBezTo>
                <a:cubicBezTo>
                  <a:pt x="10423378" y="6778757"/>
                  <a:pt x="10413100" y="6782868"/>
                  <a:pt x="10404192" y="6782868"/>
                </a:cubicBezTo>
                <a:cubicBezTo>
                  <a:pt x="10406933" y="6773961"/>
                  <a:pt x="10408989" y="6762997"/>
                  <a:pt x="10415156" y="6758886"/>
                </a:cubicBezTo>
                <a:close/>
                <a:moveTo>
                  <a:pt x="889162" y="6618591"/>
                </a:moveTo>
                <a:cubicBezTo>
                  <a:pt x="881025" y="6619961"/>
                  <a:pt x="871946" y="6629040"/>
                  <a:pt x="859955" y="6646513"/>
                </a:cubicBezTo>
                <a:cubicBezTo>
                  <a:pt x="848991" y="6661587"/>
                  <a:pt x="840085" y="6674607"/>
                  <a:pt x="818842" y="6674607"/>
                </a:cubicBezTo>
                <a:cubicBezTo>
                  <a:pt x="835972" y="6717089"/>
                  <a:pt x="852417" y="6758887"/>
                  <a:pt x="867492" y="6801370"/>
                </a:cubicBezTo>
                <a:lnTo>
                  <a:pt x="868178" y="6806167"/>
                </a:lnTo>
                <a:cubicBezTo>
                  <a:pt x="874652" y="6797637"/>
                  <a:pt x="882259" y="6790030"/>
                  <a:pt x="890789" y="6783555"/>
                </a:cubicBezTo>
                <a:cubicBezTo>
                  <a:pt x="895246" y="6780785"/>
                  <a:pt x="899470" y="6777659"/>
                  <a:pt x="903422" y="6774208"/>
                </a:cubicBezTo>
                <a:cubicBezTo>
                  <a:pt x="943900" y="6738863"/>
                  <a:pt x="948060" y="6677397"/>
                  <a:pt x="912716" y="6636920"/>
                </a:cubicBezTo>
                <a:cubicBezTo>
                  <a:pt x="904494" y="6623559"/>
                  <a:pt x="897299" y="6617221"/>
                  <a:pt x="889162" y="6618591"/>
                </a:cubicBezTo>
                <a:close/>
                <a:moveTo>
                  <a:pt x="898326" y="6528657"/>
                </a:moveTo>
                <a:cubicBezTo>
                  <a:pt x="901068" y="6537565"/>
                  <a:pt x="897641" y="6545102"/>
                  <a:pt x="909290" y="6551954"/>
                </a:cubicBezTo>
                <a:cubicBezTo>
                  <a:pt x="920939" y="6558806"/>
                  <a:pt x="928476" y="6549213"/>
                  <a:pt x="920939" y="6538935"/>
                </a:cubicBezTo>
                <a:cubicBezTo>
                  <a:pt x="914470" y="6533526"/>
                  <a:pt x="906656" y="6529974"/>
                  <a:pt x="898326" y="6528657"/>
                </a:cubicBezTo>
                <a:close/>
                <a:moveTo>
                  <a:pt x="10312750" y="6464173"/>
                </a:moveTo>
                <a:cubicBezTo>
                  <a:pt x="10301412" y="6474226"/>
                  <a:pt x="10286509" y="6511356"/>
                  <a:pt x="10293190" y="6527287"/>
                </a:cubicBezTo>
                <a:cubicBezTo>
                  <a:pt x="10310320" y="6523861"/>
                  <a:pt x="10313060" y="6469044"/>
                  <a:pt x="10319228" y="6495082"/>
                </a:cubicBezTo>
                <a:cubicBezTo>
                  <a:pt x="10328821" y="6478637"/>
                  <a:pt x="10310320" y="6482748"/>
                  <a:pt x="10321968" y="6464933"/>
                </a:cubicBezTo>
                <a:cubicBezTo>
                  <a:pt x="10319913" y="6460479"/>
                  <a:pt x="10316530" y="6460822"/>
                  <a:pt x="10312750" y="6464173"/>
                </a:cubicBezTo>
                <a:close/>
                <a:moveTo>
                  <a:pt x="912716" y="6462192"/>
                </a:moveTo>
                <a:cubicBezTo>
                  <a:pt x="906550" y="6466303"/>
                  <a:pt x="901752" y="6476581"/>
                  <a:pt x="901752" y="6485489"/>
                </a:cubicBezTo>
                <a:cubicBezTo>
                  <a:pt x="911345" y="6482748"/>
                  <a:pt x="918197" y="6486859"/>
                  <a:pt x="925050" y="6474526"/>
                </a:cubicBezTo>
                <a:cubicBezTo>
                  <a:pt x="931902" y="6462192"/>
                  <a:pt x="918882" y="6458081"/>
                  <a:pt x="912716" y="6462192"/>
                </a:cubicBezTo>
                <a:close/>
                <a:moveTo>
                  <a:pt x="829035" y="6457995"/>
                </a:moveTo>
                <a:cubicBezTo>
                  <a:pt x="811991" y="6454655"/>
                  <a:pt x="794861" y="6460479"/>
                  <a:pt x="775674" y="6482748"/>
                </a:cubicBezTo>
                <a:cubicBezTo>
                  <a:pt x="766438" y="6492532"/>
                  <a:pt x="756349" y="6501475"/>
                  <a:pt x="745526" y="6509471"/>
                </a:cubicBezTo>
                <a:cubicBezTo>
                  <a:pt x="753748" y="6527972"/>
                  <a:pt x="763340" y="6548528"/>
                  <a:pt x="772248" y="6571140"/>
                </a:cubicBezTo>
                <a:cubicBezTo>
                  <a:pt x="808425" y="6545124"/>
                  <a:pt x="851134" y="6529701"/>
                  <a:pt x="895586" y="6526601"/>
                </a:cubicBezTo>
                <a:lnTo>
                  <a:pt x="895586" y="6492341"/>
                </a:lnTo>
                <a:cubicBezTo>
                  <a:pt x="890750" y="6492118"/>
                  <a:pt x="886042" y="6490705"/>
                  <a:pt x="881882" y="6488230"/>
                </a:cubicBezTo>
                <a:cubicBezTo>
                  <a:pt x="863039" y="6473841"/>
                  <a:pt x="846080" y="6461336"/>
                  <a:pt x="829035" y="6457995"/>
                </a:cubicBezTo>
                <a:close/>
                <a:moveTo>
                  <a:pt x="707840" y="6377225"/>
                </a:moveTo>
                <a:lnTo>
                  <a:pt x="712636" y="6377225"/>
                </a:lnTo>
                <a:lnTo>
                  <a:pt x="707840" y="6382021"/>
                </a:lnTo>
                <a:close/>
                <a:moveTo>
                  <a:pt x="947661" y="6354615"/>
                </a:moveTo>
                <a:cubicBezTo>
                  <a:pt x="935384" y="6364158"/>
                  <a:pt x="923713" y="6374456"/>
                  <a:pt x="912716" y="6385449"/>
                </a:cubicBezTo>
                <a:cubicBezTo>
                  <a:pt x="909272" y="6389690"/>
                  <a:pt x="906286" y="6394283"/>
                  <a:pt x="903808" y="6399153"/>
                </a:cubicBezTo>
                <a:cubicBezTo>
                  <a:pt x="912550" y="6405173"/>
                  <a:pt x="922295" y="6409581"/>
                  <a:pt x="932588" y="6412172"/>
                </a:cubicBezTo>
                <a:cubicBezTo>
                  <a:pt x="942310" y="6414101"/>
                  <a:pt x="952353" y="6411011"/>
                  <a:pt x="959310" y="6403949"/>
                </a:cubicBezTo>
                <a:cubicBezTo>
                  <a:pt x="953828" y="6387504"/>
                  <a:pt x="949717" y="6372430"/>
                  <a:pt x="947661" y="6354615"/>
                </a:cubicBezTo>
                <a:close/>
                <a:moveTo>
                  <a:pt x="697558" y="6351872"/>
                </a:moveTo>
                <a:cubicBezTo>
                  <a:pt x="703725" y="6355984"/>
                  <a:pt x="707837" y="6365577"/>
                  <a:pt x="707837" y="6374484"/>
                </a:cubicBezTo>
                <a:cubicBezTo>
                  <a:pt x="699614" y="6371743"/>
                  <a:pt x="689336" y="6369688"/>
                  <a:pt x="685225" y="6364206"/>
                </a:cubicBezTo>
                <a:cubicBezTo>
                  <a:pt x="679058" y="6354613"/>
                  <a:pt x="691392" y="6347761"/>
                  <a:pt x="697558" y="6351872"/>
                </a:cubicBezTo>
                <a:close/>
                <a:moveTo>
                  <a:pt x="10415156" y="6277185"/>
                </a:moveTo>
                <a:cubicBezTo>
                  <a:pt x="10422008" y="6270333"/>
                  <a:pt x="10432286" y="6283351"/>
                  <a:pt x="10428175" y="6289518"/>
                </a:cubicBezTo>
                <a:cubicBezTo>
                  <a:pt x="10424064" y="6295685"/>
                  <a:pt x="10413785" y="6300481"/>
                  <a:pt x="10405563" y="6300481"/>
                </a:cubicBezTo>
                <a:cubicBezTo>
                  <a:pt x="10406489" y="6291964"/>
                  <a:pt x="10409816" y="6283885"/>
                  <a:pt x="10415156" y="6277185"/>
                </a:cubicBezTo>
                <a:close/>
                <a:moveTo>
                  <a:pt x="10372535" y="6276051"/>
                </a:moveTo>
                <a:cubicBezTo>
                  <a:pt x="10371004" y="6276029"/>
                  <a:pt x="10369248" y="6277186"/>
                  <a:pt x="10367192" y="6279927"/>
                </a:cubicBezTo>
                <a:cubicBezTo>
                  <a:pt x="10370696" y="6286814"/>
                  <a:pt x="10375881" y="6292706"/>
                  <a:pt x="10382267" y="6297057"/>
                </a:cubicBezTo>
                <a:cubicBezTo>
                  <a:pt x="10379698" y="6286779"/>
                  <a:pt x="10377128" y="6276115"/>
                  <a:pt x="10372535" y="6276051"/>
                </a:cubicBezTo>
                <a:close/>
                <a:moveTo>
                  <a:pt x="768821" y="6197701"/>
                </a:moveTo>
                <a:lnTo>
                  <a:pt x="781154" y="6211405"/>
                </a:lnTo>
                <a:lnTo>
                  <a:pt x="767450" y="6223739"/>
                </a:lnTo>
                <a:cubicBezTo>
                  <a:pt x="763339" y="6218943"/>
                  <a:pt x="757172" y="6215517"/>
                  <a:pt x="757172" y="6210720"/>
                </a:cubicBezTo>
                <a:cubicBezTo>
                  <a:pt x="757172" y="6205924"/>
                  <a:pt x="764709" y="6202497"/>
                  <a:pt x="768821" y="6197701"/>
                </a:cubicBezTo>
                <a:close/>
                <a:moveTo>
                  <a:pt x="224748" y="6062031"/>
                </a:moveTo>
                <a:cubicBezTo>
                  <a:pt x="220542" y="6091870"/>
                  <a:pt x="233875" y="6121467"/>
                  <a:pt x="259009" y="6138089"/>
                </a:cubicBezTo>
                <a:cubicBezTo>
                  <a:pt x="256269" y="6109995"/>
                  <a:pt x="240508" y="6062031"/>
                  <a:pt x="224748" y="6062031"/>
                </a:cubicBezTo>
                <a:close/>
                <a:moveTo>
                  <a:pt x="10417212" y="5879764"/>
                </a:moveTo>
                <a:cubicBezTo>
                  <a:pt x="10427490" y="5890728"/>
                  <a:pt x="10439139" y="5889357"/>
                  <a:pt x="10449417" y="5906487"/>
                </a:cubicBezTo>
                <a:lnTo>
                  <a:pt x="10449417" y="5906488"/>
                </a:lnTo>
                <a:cubicBezTo>
                  <a:pt x="10440275" y="5947979"/>
                  <a:pt x="10427433" y="5988569"/>
                  <a:pt x="10411045" y="6027769"/>
                </a:cubicBezTo>
                <a:cubicBezTo>
                  <a:pt x="10400277" y="5978730"/>
                  <a:pt x="10402402" y="5927737"/>
                  <a:pt x="10417212" y="5879764"/>
                </a:cubicBezTo>
                <a:close/>
                <a:moveTo>
                  <a:pt x="10339783" y="5816041"/>
                </a:moveTo>
                <a:cubicBezTo>
                  <a:pt x="10319216" y="5854488"/>
                  <a:pt x="10316220" y="5899934"/>
                  <a:pt x="10331561" y="5940749"/>
                </a:cubicBezTo>
                <a:cubicBezTo>
                  <a:pt x="10341839" y="5918137"/>
                  <a:pt x="10346636" y="5924989"/>
                  <a:pt x="10356229" y="5916767"/>
                </a:cubicBezTo>
                <a:cubicBezTo>
                  <a:pt x="10344580" y="5913341"/>
                  <a:pt x="10339783" y="5866061"/>
                  <a:pt x="10339783" y="5816041"/>
                </a:cubicBezTo>
                <a:close/>
                <a:moveTo>
                  <a:pt x="10435713" y="5784520"/>
                </a:moveTo>
                <a:cubicBezTo>
                  <a:pt x="10442892" y="5810529"/>
                  <a:pt x="10442892" y="5837996"/>
                  <a:pt x="10435713" y="5864004"/>
                </a:cubicBezTo>
                <a:cubicBezTo>
                  <a:pt x="10425434" y="5853041"/>
                  <a:pt x="10413786" y="5854411"/>
                  <a:pt x="10403508" y="5837966"/>
                </a:cubicBezTo>
                <a:cubicBezTo>
                  <a:pt x="10426120" y="5779724"/>
                  <a:pt x="10424749" y="5861949"/>
                  <a:pt x="10430231" y="5842763"/>
                </a:cubicBezTo>
                <a:cubicBezTo>
                  <a:pt x="10435713" y="5823577"/>
                  <a:pt x="10419267" y="5801650"/>
                  <a:pt x="10435713" y="5784520"/>
                </a:cubicBezTo>
                <a:close/>
                <a:moveTo>
                  <a:pt x="581759" y="5751631"/>
                </a:moveTo>
                <a:cubicBezTo>
                  <a:pt x="585871" y="5755742"/>
                  <a:pt x="592723" y="5760538"/>
                  <a:pt x="592723" y="5765334"/>
                </a:cubicBezTo>
                <a:cubicBezTo>
                  <a:pt x="592723" y="5769446"/>
                  <a:pt x="584499" y="5781094"/>
                  <a:pt x="580388" y="5776983"/>
                </a:cubicBezTo>
                <a:cubicBezTo>
                  <a:pt x="576277" y="5772872"/>
                  <a:pt x="570110" y="5767390"/>
                  <a:pt x="570110" y="5763279"/>
                </a:cubicBezTo>
                <a:cubicBezTo>
                  <a:pt x="570110" y="5759168"/>
                  <a:pt x="577647" y="5747519"/>
                  <a:pt x="581759" y="5751631"/>
                </a:cubicBezTo>
                <a:close/>
                <a:moveTo>
                  <a:pt x="10420638" y="5557718"/>
                </a:moveTo>
                <a:cubicBezTo>
                  <a:pt x="10413786" y="5603627"/>
                  <a:pt x="10406934" y="5663925"/>
                  <a:pt x="10435713" y="5687222"/>
                </a:cubicBezTo>
                <a:cubicBezTo>
                  <a:pt x="10446137" y="5643628"/>
                  <a:pt x="10440797" y="5597752"/>
                  <a:pt x="10420638" y="5557718"/>
                </a:cubicBezTo>
                <a:close/>
                <a:moveTo>
                  <a:pt x="10387063" y="5492623"/>
                </a:moveTo>
                <a:cubicBezTo>
                  <a:pt x="10383501" y="5505185"/>
                  <a:pt x="10380980" y="5518019"/>
                  <a:pt x="10379525" y="5530995"/>
                </a:cubicBezTo>
                <a:lnTo>
                  <a:pt x="10388433" y="5535106"/>
                </a:lnTo>
                <a:lnTo>
                  <a:pt x="10388433" y="5546754"/>
                </a:lnTo>
                <a:lnTo>
                  <a:pt x="10379526" y="5546754"/>
                </a:lnTo>
                <a:cubicBezTo>
                  <a:pt x="10375276" y="5581579"/>
                  <a:pt x="10378787" y="5616913"/>
                  <a:pt x="10389804" y="5650221"/>
                </a:cubicBezTo>
                <a:cubicBezTo>
                  <a:pt x="10383636" y="5597460"/>
                  <a:pt x="10405564" y="5550181"/>
                  <a:pt x="10387063" y="5492623"/>
                </a:cubicBezTo>
                <a:close/>
                <a:moveTo>
                  <a:pt x="10400264" y="5426468"/>
                </a:moveTo>
                <a:cubicBezTo>
                  <a:pt x="10396057" y="5428556"/>
                  <a:pt x="10391174" y="5437292"/>
                  <a:pt x="10387063" y="5427528"/>
                </a:cubicBezTo>
                <a:cubicBezTo>
                  <a:pt x="10380896" y="5442603"/>
                  <a:pt x="10386378" y="5459733"/>
                  <a:pt x="10380896" y="5474808"/>
                </a:cubicBezTo>
                <a:cubicBezTo>
                  <a:pt x="10388433" y="5490567"/>
                  <a:pt x="10398026" y="5481660"/>
                  <a:pt x="10404193" y="5456307"/>
                </a:cubicBezTo>
                <a:cubicBezTo>
                  <a:pt x="10400229" y="5447123"/>
                  <a:pt x="10400229" y="5436712"/>
                  <a:pt x="10404193" y="5427528"/>
                </a:cubicBezTo>
                <a:cubicBezTo>
                  <a:pt x="10402994" y="5425815"/>
                  <a:pt x="10401667" y="5425772"/>
                  <a:pt x="10400264" y="5426468"/>
                </a:cubicBezTo>
                <a:close/>
                <a:moveTo>
                  <a:pt x="10422694" y="5353526"/>
                </a:moveTo>
                <a:cubicBezTo>
                  <a:pt x="10406248" y="5384360"/>
                  <a:pt x="10423379" y="5418621"/>
                  <a:pt x="10412416" y="5449455"/>
                </a:cubicBezTo>
                <a:cubicBezTo>
                  <a:pt x="10433657" y="5457678"/>
                  <a:pt x="10435027" y="5381620"/>
                  <a:pt x="10422694" y="5353526"/>
                </a:cubicBezTo>
                <a:close/>
                <a:moveTo>
                  <a:pt x="10443935" y="5229503"/>
                </a:moveTo>
                <a:cubicBezTo>
                  <a:pt x="10437768" y="5231559"/>
                  <a:pt x="10422694" y="5238411"/>
                  <a:pt x="10426805" y="5248004"/>
                </a:cubicBezTo>
                <a:cubicBezTo>
                  <a:pt x="10430916" y="5257597"/>
                  <a:pt x="10435027" y="5244578"/>
                  <a:pt x="10439824" y="5239782"/>
                </a:cubicBezTo>
                <a:cubicBezTo>
                  <a:pt x="10443250" y="5265819"/>
                  <a:pt x="10427490" y="5290487"/>
                  <a:pt x="10448732" y="5317895"/>
                </a:cubicBezTo>
                <a:cubicBezTo>
                  <a:pt x="10453603" y="5288663"/>
                  <a:pt x="10451966" y="5258715"/>
                  <a:pt x="10443935" y="5230189"/>
                </a:cubicBezTo>
                <a:close/>
                <a:moveTo>
                  <a:pt x="264491" y="5076016"/>
                </a:moveTo>
                <a:lnTo>
                  <a:pt x="268602" y="5076016"/>
                </a:lnTo>
                <a:lnTo>
                  <a:pt x="264491" y="5080127"/>
                </a:lnTo>
                <a:cubicBezTo>
                  <a:pt x="264788" y="5078773"/>
                  <a:pt x="264788" y="5077371"/>
                  <a:pt x="264491" y="5076016"/>
                </a:cubicBezTo>
                <a:close/>
                <a:moveTo>
                  <a:pt x="279822" y="5014803"/>
                </a:moveTo>
                <a:cubicBezTo>
                  <a:pt x="283676" y="5013004"/>
                  <a:pt x="288131" y="5014033"/>
                  <a:pt x="291899" y="5017800"/>
                </a:cubicBezTo>
                <a:cubicBezTo>
                  <a:pt x="295776" y="5021852"/>
                  <a:pt x="298599" y="5026793"/>
                  <a:pt x="300121" y="5032162"/>
                </a:cubicBezTo>
                <a:cubicBezTo>
                  <a:pt x="302177" y="5056145"/>
                  <a:pt x="294639" y="5070534"/>
                  <a:pt x="271343" y="5076016"/>
                </a:cubicBezTo>
                <a:cubicBezTo>
                  <a:pt x="269618" y="5060303"/>
                  <a:pt x="269618" y="5044449"/>
                  <a:pt x="271343" y="5028763"/>
                </a:cubicBezTo>
                <a:cubicBezTo>
                  <a:pt x="272714" y="5021227"/>
                  <a:pt x="275968" y="5016602"/>
                  <a:pt x="279822" y="5014803"/>
                </a:cubicBezTo>
                <a:close/>
                <a:moveTo>
                  <a:pt x="10401453" y="5014377"/>
                </a:moveTo>
                <a:cubicBezTo>
                  <a:pt x="10375414" y="5016433"/>
                  <a:pt x="10382952" y="5078072"/>
                  <a:pt x="10406248" y="5110962"/>
                </a:cubicBezTo>
                <a:lnTo>
                  <a:pt x="10406249" y="5110963"/>
                </a:lnTo>
                <a:cubicBezTo>
                  <a:pt x="10409767" y="5078707"/>
                  <a:pt x="10408147" y="5046097"/>
                  <a:pt x="10401453" y="5014377"/>
                </a:cubicBezTo>
                <a:close/>
                <a:moveTo>
                  <a:pt x="10501492" y="4869769"/>
                </a:moveTo>
                <a:cubicBezTo>
                  <a:pt x="10499209" y="4912504"/>
                  <a:pt x="10500355" y="4955352"/>
                  <a:pt x="10504918" y="4997903"/>
                </a:cubicBezTo>
                <a:cubicBezTo>
                  <a:pt x="10491899" y="4995847"/>
                  <a:pt x="10486417" y="4869769"/>
                  <a:pt x="10501492" y="4869769"/>
                </a:cubicBezTo>
                <a:close/>
                <a:moveTo>
                  <a:pt x="10415841" y="4823205"/>
                </a:moveTo>
                <a:cubicBezTo>
                  <a:pt x="10412416" y="4832798"/>
                  <a:pt x="10399397" y="4838280"/>
                  <a:pt x="10406248" y="4852669"/>
                </a:cubicBezTo>
                <a:cubicBezTo>
                  <a:pt x="10413101" y="4867057"/>
                  <a:pt x="10420638" y="4881447"/>
                  <a:pt x="10425434" y="4871855"/>
                </a:cubicBezTo>
                <a:cubicBezTo>
                  <a:pt x="10431602" y="4884874"/>
                  <a:pt x="10424065" y="4897208"/>
                  <a:pt x="10419952" y="4910226"/>
                </a:cubicBezTo>
                <a:cubicBezTo>
                  <a:pt x="10423629" y="4919663"/>
                  <a:pt x="10427980" y="4928823"/>
                  <a:pt x="10432971" y="4937635"/>
                </a:cubicBezTo>
                <a:lnTo>
                  <a:pt x="10442564" y="4937635"/>
                </a:lnTo>
                <a:cubicBezTo>
                  <a:pt x="10445591" y="4931889"/>
                  <a:pt x="10447454" y="4925602"/>
                  <a:pt x="10448046" y="4919134"/>
                </a:cubicBezTo>
                <a:cubicBezTo>
                  <a:pt x="10443935" y="4909541"/>
                  <a:pt x="10439824" y="4919134"/>
                  <a:pt x="10434342" y="4909541"/>
                </a:cubicBezTo>
                <a:cubicBezTo>
                  <a:pt x="10440509" y="4890356"/>
                  <a:pt x="10449417" y="4900633"/>
                  <a:pt x="10454214" y="4880077"/>
                </a:cubicBezTo>
                <a:lnTo>
                  <a:pt x="10454214" y="4879392"/>
                </a:lnTo>
                <a:cubicBezTo>
                  <a:pt x="10431602" y="4865003"/>
                  <a:pt x="10437768" y="4873226"/>
                  <a:pt x="10415841" y="4823205"/>
                </a:cubicBezTo>
                <a:close/>
                <a:moveTo>
                  <a:pt x="341253" y="4822518"/>
                </a:moveTo>
                <a:cubicBezTo>
                  <a:pt x="344798" y="4822325"/>
                  <a:pt x="348348" y="4822820"/>
                  <a:pt x="351704" y="4823979"/>
                </a:cubicBezTo>
                <a:cubicBezTo>
                  <a:pt x="366012" y="4828923"/>
                  <a:pt x="373604" y="4844528"/>
                  <a:pt x="368661" y="4858835"/>
                </a:cubicBezTo>
                <a:cubicBezTo>
                  <a:pt x="365920" y="4878705"/>
                  <a:pt x="357698" y="4891039"/>
                  <a:pt x="342623" y="4891039"/>
                </a:cubicBezTo>
                <a:cubicBezTo>
                  <a:pt x="315196" y="4887613"/>
                  <a:pt x="303548" y="4874594"/>
                  <a:pt x="306288" y="4854038"/>
                </a:cubicBezTo>
                <a:cubicBezTo>
                  <a:pt x="309030" y="4833483"/>
                  <a:pt x="317253" y="4822518"/>
                  <a:pt x="341253" y="4822518"/>
                </a:cubicBezTo>
                <a:close/>
                <a:moveTo>
                  <a:pt x="10357599" y="4658070"/>
                </a:moveTo>
                <a:cubicBezTo>
                  <a:pt x="10350352" y="4713352"/>
                  <a:pt x="10357674" y="4769569"/>
                  <a:pt x="10378841" y="4821150"/>
                </a:cubicBezTo>
                <a:cubicBezTo>
                  <a:pt x="10384494" y="4821664"/>
                  <a:pt x="10388605" y="4809843"/>
                  <a:pt x="10394065" y="4808527"/>
                </a:cubicBezTo>
                <a:lnTo>
                  <a:pt x="10399391" y="4811209"/>
                </a:lnTo>
                <a:lnTo>
                  <a:pt x="10399397" y="4811557"/>
                </a:lnTo>
                <a:lnTo>
                  <a:pt x="10400082" y="4811557"/>
                </a:lnTo>
                <a:lnTo>
                  <a:pt x="10399391" y="4811209"/>
                </a:lnTo>
                <a:lnTo>
                  <a:pt x="10398283" y="4753314"/>
                </a:lnTo>
                <a:cubicBezTo>
                  <a:pt x="10396485" y="4733957"/>
                  <a:pt x="10394600" y="4714600"/>
                  <a:pt x="10396656" y="4695071"/>
                </a:cubicBezTo>
                <a:cubicBezTo>
                  <a:pt x="10381581" y="4664922"/>
                  <a:pt x="10371988" y="4688219"/>
                  <a:pt x="10357599" y="4658070"/>
                </a:cubicBezTo>
                <a:close/>
                <a:moveTo>
                  <a:pt x="10366732" y="4590501"/>
                </a:moveTo>
                <a:cubicBezTo>
                  <a:pt x="10354045" y="4586551"/>
                  <a:pt x="10346465" y="4616614"/>
                  <a:pt x="10331561" y="4601197"/>
                </a:cubicBezTo>
                <a:cubicBezTo>
                  <a:pt x="10334285" y="4613843"/>
                  <a:pt x="10334285" y="4626924"/>
                  <a:pt x="10331561" y="4639568"/>
                </a:cubicBezTo>
                <a:lnTo>
                  <a:pt x="10328135" y="4639568"/>
                </a:lnTo>
                <a:cubicBezTo>
                  <a:pt x="10346636" y="4653274"/>
                  <a:pt x="10369248" y="4659441"/>
                  <a:pt x="10381581" y="4608734"/>
                </a:cubicBezTo>
                <a:cubicBezTo>
                  <a:pt x="10375757" y="4596915"/>
                  <a:pt x="10370961" y="4591818"/>
                  <a:pt x="10366732" y="4590501"/>
                </a:cubicBezTo>
                <a:close/>
                <a:moveTo>
                  <a:pt x="10388433" y="4578585"/>
                </a:moveTo>
                <a:cubicBezTo>
                  <a:pt x="10387820" y="4631015"/>
                  <a:pt x="10394039" y="4683304"/>
                  <a:pt x="10406934" y="4734128"/>
                </a:cubicBezTo>
                <a:cubicBezTo>
                  <a:pt x="10413156" y="4721396"/>
                  <a:pt x="10411560" y="4706229"/>
                  <a:pt x="10402823" y="4695071"/>
                </a:cubicBezTo>
                <a:cubicBezTo>
                  <a:pt x="10406248" y="4684793"/>
                  <a:pt x="10410360" y="4679311"/>
                  <a:pt x="10415156" y="4684793"/>
                </a:cubicBezTo>
                <a:cubicBezTo>
                  <a:pt x="10409096" y="4648734"/>
                  <a:pt x="10400160" y="4613218"/>
                  <a:pt x="10388433" y="4578585"/>
                </a:cubicBezTo>
                <a:close/>
                <a:moveTo>
                  <a:pt x="805042" y="4423374"/>
                </a:moveTo>
                <a:cubicBezTo>
                  <a:pt x="799357" y="4424627"/>
                  <a:pt x="795888" y="4433492"/>
                  <a:pt x="798972" y="4438116"/>
                </a:cubicBezTo>
                <a:cubicBezTo>
                  <a:pt x="803083" y="4444283"/>
                  <a:pt x="813362" y="4449080"/>
                  <a:pt x="822268" y="4449080"/>
                </a:cubicBezTo>
                <a:lnTo>
                  <a:pt x="822268" y="4453876"/>
                </a:lnTo>
                <a:cubicBezTo>
                  <a:pt x="826381" y="4463469"/>
                  <a:pt x="828435" y="4475803"/>
                  <a:pt x="851733" y="4475119"/>
                </a:cubicBezTo>
                <a:cubicBezTo>
                  <a:pt x="851733" y="4475119"/>
                  <a:pt x="851733" y="4463469"/>
                  <a:pt x="851733" y="4463469"/>
                </a:cubicBezTo>
                <a:cubicBezTo>
                  <a:pt x="844038" y="4459569"/>
                  <a:pt x="836013" y="4456359"/>
                  <a:pt x="827750" y="4453876"/>
                </a:cubicBezTo>
                <a:lnTo>
                  <a:pt x="827750" y="4449080"/>
                </a:lnTo>
                <a:lnTo>
                  <a:pt x="822268" y="4449080"/>
                </a:lnTo>
                <a:cubicBezTo>
                  <a:pt x="819527" y="4439487"/>
                  <a:pt x="820213" y="4431950"/>
                  <a:pt x="811305" y="4425098"/>
                </a:cubicBezTo>
                <a:cubicBezTo>
                  <a:pt x="809078" y="4423385"/>
                  <a:pt x="806937" y="4422957"/>
                  <a:pt x="805042" y="4423374"/>
                </a:cubicBezTo>
                <a:close/>
                <a:moveTo>
                  <a:pt x="10369933" y="4404541"/>
                </a:moveTo>
                <a:lnTo>
                  <a:pt x="10370010" y="4405248"/>
                </a:lnTo>
                <a:lnTo>
                  <a:pt x="10339403" y="4421975"/>
                </a:lnTo>
                <a:cubicBezTo>
                  <a:pt x="10329806" y="4429375"/>
                  <a:pt x="10321364" y="4438273"/>
                  <a:pt x="10314431" y="4448394"/>
                </a:cubicBezTo>
                <a:cubicBezTo>
                  <a:pt x="10331561" y="4444283"/>
                  <a:pt x="10343895" y="4486767"/>
                  <a:pt x="10355544" y="4512805"/>
                </a:cubicBezTo>
                <a:cubicBezTo>
                  <a:pt x="10361710" y="4495674"/>
                  <a:pt x="10354858" y="4480599"/>
                  <a:pt x="10361710" y="4463470"/>
                </a:cubicBezTo>
                <a:cubicBezTo>
                  <a:pt x="10370328" y="4491864"/>
                  <a:pt x="10376292" y="4520996"/>
                  <a:pt x="10379525" y="4550492"/>
                </a:cubicBezTo>
                <a:cubicBezTo>
                  <a:pt x="10394429" y="4543811"/>
                  <a:pt x="10381582" y="4488951"/>
                  <a:pt x="10374226" y="4444016"/>
                </a:cubicBezTo>
                <a:lnTo>
                  <a:pt x="10370010" y="4405248"/>
                </a:lnTo>
                <a:lnTo>
                  <a:pt x="10371303" y="4404541"/>
                </a:lnTo>
                <a:close/>
                <a:moveTo>
                  <a:pt x="863382" y="4264758"/>
                </a:moveTo>
                <a:lnTo>
                  <a:pt x="833918" y="4273665"/>
                </a:lnTo>
                <a:cubicBezTo>
                  <a:pt x="838713" y="4281203"/>
                  <a:pt x="847622" y="4294907"/>
                  <a:pt x="847622" y="4294907"/>
                </a:cubicBezTo>
                <a:cubicBezTo>
                  <a:pt x="862484" y="4291665"/>
                  <a:pt x="876955" y="4286841"/>
                  <a:pt x="890789" y="4280518"/>
                </a:cubicBezTo>
                <a:close/>
                <a:moveTo>
                  <a:pt x="772933" y="4238035"/>
                </a:moveTo>
                <a:cubicBezTo>
                  <a:pt x="764027" y="4240776"/>
                  <a:pt x="750322" y="4245571"/>
                  <a:pt x="750322" y="4251738"/>
                </a:cubicBezTo>
                <a:cubicBezTo>
                  <a:pt x="747244" y="4268961"/>
                  <a:pt x="747244" y="4286593"/>
                  <a:pt x="750322" y="4303816"/>
                </a:cubicBezTo>
                <a:cubicBezTo>
                  <a:pt x="751880" y="4308641"/>
                  <a:pt x="754448" y="4313080"/>
                  <a:pt x="757859" y="4316834"/>
                </a:cubicBezTo>
                <a:lnTo>
                  <a:pt x="768138" y="4330538"/>
                </a:lnTo>
                <a:cubicBezTo>
                  <a:pt x="774717" y="4321357"/>
                  <a:pt x="780669" y="4311742"/>
                  <a:pt x="785952" y="4301759"/>
                </a:cubicBezTo>
                <a:cubicBezTo>
                  <a:pt x="788009" y="4296963"/>
                  <a:pt x="785952" y="4290796"/>
                  <a:pt x="784583" y="4276406"/>
                </a:cubicBezTo>
                <a:cubicBezTo>
                  <a:pt x="785370" y="4267516"/>
                  <a:pt x="785370" y="4258574"/>
                  <a:pt x="784583" y="4249683"/>
                </a:cubicBezTo>
                <a:cubicBezTo>
                  <a:pt x="783211" y="4244886"/>
                  <a:pt x="781842" y="4235294"/>
                  <a:pt x="772933" y="4238035"/>
                </a:cubicBezTo>
                <a:close/>
                <a:moveTo>
                  <a:pt x="657132" y="4230495"/>
                </a:moveTo>
                <a:lnTo>
                  <a:pt x="667410" y="4242143"/>
                </a:lnTo>
                <a:lnTo>
                  <a:pt x="662614" y="4252421"/>
                </a:lnTo>
                <a:lnTo>
                  <a:pt x="646169" y="4240772"/>
                </a:lnTo>
                <a:close/>
                <a:moveTo>
                  <a:pt x="10258929" y="4122919"/>
                </a:moveTo>
                <a:lnTo>
                  <a:pt x="10258928" y="4129771"/>
                </a:lnTo>
                <a:cubicBezTo>
                  <a:pt x="10268928" y="4151859"/>
                  <a:pt x="10276953" y="4174790"/>
                  <a:pt x="10282911" y="4198291"/>
                </a:cubicBezTo>
                <a:cubicBezTo>
                  <a:pt x="10284746" y="4185195"/>
                  <a:pt x="10284270" y="4171984"/>
                  <a:pt x="10281604" y="4159231"/>
                </a:cubicBezTo>
                <a:lnTo>
                  <a:pt x="10267769" y="4124471"/>
                </a:lnTo>
                <a:lnTo>
                  <a:pt x="10268522" y="4122919"/>
                </a:lnTo>
                <a:lnTo>
                  <a:pt x="10267151" y="4122919"/>
                </a:lnTo>
                <a:lnTo>
                  <a:pt x="10267769" y="4124471"/>
                </a:lnTo>
                <a:lnTo>
                  <a:pt x="10265781" y="4128572"/>
                </a:lnTo>
                <a:cubicBezTo>
                  <a:pt x="10264068" y="4128057"/>
                  <a:pt x="10261670" y="4125660"/>
                  <a:pt x="10258929" y="4122919"/>
                </a:cubicBezTo>
                <a:close/>
                <a:moveTo>
                  <a:pt x="10283597" y="3852236"/>
                </a:moveTo>
                <a:cubicBezTo>
                  <a:pt x="10321968" y="3888552"/>
                  <a:pt x="10300727" y="3935831"/>
                  <a:pt x="10338413" y="3972832"/>
                </a:cubicBezTo>
                <a:cubicBezTo>
                  <a:pt x="10334302" y="3986537"/>
                  <a:pt x="10333616" y="4013945"/>
                  <a:pt x="10324024" y="4005037"/>
                </a:cubicBezTo>
                <a:cubicBezTo>
                  <a:pt x="10334302" y="3950221"/>
                  <a:pt x="10278115" y="3905682"/>
                  <a:pt x="10283597" y="3852236"/>
                </a:cubicBezTo>
                <a:close/>
                <a:moveTo>
                  <a:pt x="10179445" y="3813888"/>
                </a:moveTo>
                <a:cubicBezTo>
                  <a:pt x="10185611" y="3865279"/>
                  <a:pt x="10204797" y="3913928"/>
                  <a:pt x="10213705" y="3964634"/>
                </a:cubicBezTo>
                <a:cubicBezTo>
                  <a:pt x="10244539" y="3998210"/>
                  <a:pt x="10261670" y="3978338"/>
                  <a:pt x="10244539" y="3929688"/>
                </a:cubicBezTo>
                <a:cubicBezTo>
                  <a:pt x="10235632" y="3924207"/>
                  <a:pt x="10230835" y="3933800"/>
                  <a:pt x="10220558" y="3924207"/>
                </a:cubicBezTo>
                <a:cubicBezTo>
                  <a:pt x="10220558" y="3918040"/>
                  <a:pt x="10210279" y="3870075"/>
                  <a:pt x="10220558" y="3874872"/>
                </a:cubicBezTo>
                <a:lnTo>
                  <a:pt x="10221927" y="3874872"/>
                </a:lnTo>
                <a:cubicBezTo>
                  <a:pt x="10216447" y="3857740"/>
                  <a:pt x="10200686" y="3847462"/>
                  <a:pt x="10179445" y="3813888"/>
                </a:cubicBezTo>
                <a:close/>
                <a:moveTo>
                  <a:pt x="281032" y="3773462"/>
                </a:moveTo>
                <a:cubicBezTo>
                  <a:pt x="282264" y="3772627"/>
                  <a:pt x="283334" y="3773441"/>
                  <a:pt x="284362" y="3776868"/>
                </a:cubicBezTo>
                <a:cubicBezTo>
                  <a:pt x="288813" y="3808081"/>
                  <a:pt x="282789" y="3839890"/>
                  <a:pt x="267231" y="3867314"/>
                </a:cubicBezTo>
                <a:cubicBezTo>
                  <a:pt x="257639" y="3837166"/>
                  <a:pt x="277510" y="3805646"/>
                  <a:pt x="262435" y="3799479"/>
                </a:cubicBezTo>
                <a:cubicBezTo>
                  <a:pt x="272199" y="3793312"/>
                  <a:pt x="277339" y="3775968"/>
                  <a:pt x="281032" y="3773462"/>
                </a:cubicBezTo>
                <a:close/>
                <a:moveTo>
                  <a:pt x="322749" y="3607632"/>
                </a:moveTo>
                <a:cubicBezTo>
                  <a:pt x="328633" y="3653971"/>
                  <a:pt x="322984" y="3701045"/>
                  <a:pt x="306290" y="3744675"/>
                </a:cubicBezTo>
                <a:cubicBezTo>
                  <a:pt x="304737" y="3698422"/>
                  <a:pt x="310283" y="3652205"/>
                  <a:pt x="322749" y="3607632"/>
                </a:cubicBezTo>
                <a:close/>
                <a:moveTo>
                  <a:pt x="640000" y="3582965"/>
                </a:moveTo>
                <a:cubicBezTo>
                  <a:pt x="643426" y="3603521"/>
                  <a:pt x="618758" y="3662449"/>
                  <a:pt x="610536" y="3641893"/>
                </a:cubicBezTo>
                <a:cubicBezTo>
                  <a:pt x="624925" y="3624762"/>
                  <a:pt x="609851" y="3592558"/>
                  <a:pt x="640000" y="3582965"/>
                </a:cubicBezTo>
                <a:close/>
                <a:moveTo>
                  <a:pt x="685909" y="3564465"/>
                </a:moveTo>
                <a:cubicBezTo>
                  <a:pt x="692075" y="3602837"/>
                  <a:pt x="661926" y="3622709"/>
                  <a:pt x="641370" y="3647376"/>
                </a:cubicBezTo>
                <a:cubicBezTo>
                  <a:pt x="644111" y="3613115"/>
                  <a:pt x="669464" y="3591188"/>
                  <a:pt x="685909" y="3564465"/>
                </a:cubicBezTo>
                <a:close/>
                <a:moveTo>
                  <a:pt x="10093756" y="3538012"/>
                </a:moveTo>
                <a:cubicBezTo>
                  <a:pt x="10078121" y="3536044"/>
                  <a:pt x="10097306" y="3590079"/>
                  <a:pt x="10112295" y="3611065"/>
                </a:cubicBezTo>
                <a:cubicBezTo>
                  <a:pt x="10126684" y="3582970"/>
                  <a:pt x="10093109" y="3567896"/>
                  <a:pt x="10101331" y="3542543"/>
                </a:cubicBezTo>
                <a:lnTo>
                  <a:pt x="10102702" y="3542543"/>
                </a:lnTo>
                <a:cubicBezTo>
                  <a:pt x="10098934" y="3539717"/>
                  <a:pt x="10095989" y="3538293"/>
                  <a:pt x="10093756" y="3538012"/>
                </a:cubicBezTo>
                <a:close/>
                <a:moveTo>
                  <a:pt x="677001" y="3494573"/>
                </a:moveTo>
                <a:cubicBezTo>
                  <a:pt x="680427" y="3513074"/>
                  <a:pt x="693446" y="3508277"/>
                  <a:pt x="692761" y="3536371"/>
                </a:cubicBezTo>
                <a:cubicBezTo>
                  <a:pt x="674945" y="3547334"/>
                  <a:pt x="659871" y="3553501"/>
                  <a:pt x="654389" y="3536371"/>
                </a:cubicBezTo>
                <a:cubicBezTo>
                  <a:pt x="665352" y="3524038"/>
                  <a:pt x="666723" y="3507592"/>
                  <a:pt x="677001" y="3494573"/>
                </a:cubicBezTo>
                <a:close/>
                <a:moveTo>
                  <a:pt x="10127369" y="3402760"/>
                </a:moveTo>
                <a:cubicBezTo>
                  <a:pt x="10126684" y="3413039"/>
                  <a:pt x="10132851" y="3418519"/>
                  <a:pt x="10141758" y="3429483"/>
                </a:cubicBezTo>
                <a:cubicBezTo>
                  <a:pt x="10150666" y="3440446"/>
                  <a:pt x="10147240" y="3455522"/>
                  <a:pt x="10147240" y="3468540"/>
                </a:cubicBezTo>
                <a:cubicBezTo>
                  <a:pt x="10160944" y="3480874"/>
                  <a:pt x="10165741" y="3469226"/>
                  <a:pt x="10165741" y="3443188"/>
                </a:cubicBezTo>
                <a:close/>
                <a:moveTo>
                  <a:pt x="10036676" y="3300010"/>
                </a:moveTo>
                <a:cubicBezTo>
                  <a:pt x="10032511" y="3300364"/>
                  <a:pt x="10028871" y="3304603"/>
                  <a:pt x="10025959" y="3314368"/>
                </a:cubicBezTo>
                <a:cubicBezTo>
                  <a:pt x="10054738" y="3323276"/>
                  <a:pt x="10067071" y="3342461"/>
                  <a:pt x="10073237" y="3391796"/>
                </a:cubicBezTo>
                <a:cubicBezTo>
                  <a:pt x="10082830" y="3398648"/>
                  <a:pt x="10082830" y="3371924"/>
                  <a:pt x="10082830" y="3357536"/>
                </a:cubicBezTo>
                <a:cubicBezTo>
                  <a:pt x="10066386" y="3332868"/>
                  <a:pt x="10049170" y="3298950"/>
                  <a:pt x="10036676" y="3300010"/>
                </a:cubicBezTo>
                <a:close/>
                <a:moveTo>
                  <a:pt x="692074" y="3220488"/>
                </a:moveTo>
                <a:cubicBezTo>
                  <a:pt x="687122" y="3259469"/>
                  <a:pt x="666296" y="3294676"/>
                  <a:pt x="634518" y="3317788"/>
                </a:cubicBezTo>
                <a:cubicBezTo>
                  <a:pt x="637258" y="3274619"/>
                  <a:pt x="679741" y="3254749"/>
                  <a:pt x="692074" y="3220488"/>
                </a:cubicBezTo>
                <a:close/>
                <a:moveTo>
                  <a:pt x="994256" y="3136897"/>
                </a:moveTo>
                <a:cubicBezTo>
                  <a:pt x="975756" y="3142379"/>
                  <a:pt x="972330" y="3151972"/>
                  <a:pt x="977126" y="3167731"/>
                </a:cubicBezTo>
                <a:lnTo>
                  <a:pt x="991515" y="3139638"/>
                </a:lnTo>
                <a:close/>
                <a:moveTo>
                  <a:pt x="598891" y="3112915"/>
                </a:moveTo>
                <a:cubicBezTo>
                  <a:pt x="583816" y="3123194"/>
                  <a:pt x="579706" y="3140324"/>
                  <a:pt x="564630" y="3149916"/>
                </a:cubicBezTo>
                <a:cubicBezTo>
                  <a:pt x="559834" y="3176640"/>
                  <a:pt x="570112" y="3175270"/>
                  <a:pt x="570112" y="3188289"/>
                </a:cubicBezTo>
                <a:cubicBezTo>
                  <a:pt x="594780" y="3172528"/>
                  <a:pt x="597520" y="3143749"/>
                  <a:pt x="598891" y="3112915"/>
                </a:cubicBezTo>
                <a:close/>
                <a:moveTo>
                  <a:pt x="9455866" y="3105377"/>
                </a:moveTo>
                <a:cubicBezTo>
                  <a:pt x="9421605" y="3115656"/>
                  <a:pt x="9514109" y="3225290"/>
                  <a:pt x="9513423" y="3168418"/>
                </a:cubicBezTo>
                <a:cubicBezTo>
                  <a:pt x="9490126" y="3127304"/>
                  <a:pt x="9463403" y="3143749"/>
                  <a:pt x="9455866" y="3105377"/>
                </a:cubicBezTo>
                <a:close/>
                <a:moveTo>
                  <a:pt x="9921121" y="3071116"/>
                </a:moveTo>
                <a:cubicBezTo>
                  <a:pt x="9940383" y="3117228"/>
                  <a:pt x="9965734" y="3160553"/>
                  <a:pt x="9996495" y="3199937"/>
                </a:cubicBezTo>
                <a:lnTo>
                  <a:pt x="9996495" y="3197196"/>
                </a:lnTo>
                <a:cubicBezTo>
                  <a:pt x="9984136" y="3148746"/>
                  <a:pt x="9957947" y="3104939"/>
                  <a:pt x="9921121" y="3071116"/>
                </a:cubicBezTo>
                <a:close/>
                <a:moveTo>
                  <a:pt x="901614" y="3055603"/>
                </a:moveTo>
                <a:cubicBezTo>
                  <a:pt x="892588" y="3056727"/>
                  <a:pt x="879997" y="3093215"/>
                  <a:pt x="868178" y="3108118"/>
                </a:cubicBezTo>
                <a:lnTo>
                  <a:pt x="870919" y="3105377"/>
                </a:lnTo>
                <a:cubicBezTo>
                  <a:pt x="882568" y="3133471"/>
                  <a:pt x="894900" y="3070431"/>
                  <a:pt x="909290" y="3068376"/>
                </a:cubicBezTo>
                <a:cubicBezTo>
                  <a:pt x="907235" y="3058783"/>
                  <a:pt x="904622" y="3055228"/>
                  <a:pt x="901614" y="3055603"/>
                </a:cubicBezTo>
                <a:close/>
                <a:moveTo>
                  <a:pt x="9862879" y="3018355"/>
                </a:moveTo>
                <a:cubicBezTo>
                  <a:pt x="9839582" y="3034800"/>
                  <a:pt x="9897140" y="3108118"/>
                  <a:pt x="9917010" y="3141693"/>
                </a:cubicBezTo>
                <a:cubicBezTo>
                  <a:pt x="9875212" y="3132101"/>
                  <a:pt x="9897140" y="3165676"/>
                  <a:pt x="9927974" y="3210215"/>
                </a:cubicBezTo>
                <a:cubicBezTo>
                  <a:pt x="9958947" y="3248707"/>
                  <a:pt x="9984322" y="3291383"/>
                  <a:pt x="10003347" y="3336980"/>
                </a:cubicBezTo>
                <a:cubicBezTo>
                  <a:pt x="10019107" y="3349999"/>
                  <a:pt x="10008829" y="3288329"/>
                  <a:pt x="10003347" y="3275310"/>
                </a:cubicBezTo>
                <a:cubicBezTo>
                  <a:pt x="9986217" y="3255439"/>
                  <a:pt x="9981420" y="3262292"/>
                  <a:pt x="9970456" y="3255439"/>
                </a:cubicBezTo>
                <a:cubicBezTo>
                  <a:pt x="9969771" y="3204734"/>
                  <a:pt x="10028699" y="3296551"/>
                  <a:pt x="10028699" y="3245846"/>
                </a:cubicBezTo>
                <a:cubicBezTo>
                  <a:pt x="10009514" y="3234883"/>
                  <a:pt x="9975253" y="3195825"/>
                  <a:pt x="9963605" y="3226660"/>
                </a:cubicBezTo>
                <a:cubicBezTo>
                  <a:pt x="9951956" y="3200622"/>
                  <a:pt x="9975253" y="3169103"/>
                  <a:pt x="9931400" y="3158138"/>
                </a:cubicBezTo>
                <a:cubicBezTo>
                  <a:pt x="9941678" y="3133471"/>
                  <a:pt x="9888232" y="3034800"/>
                  <a:pt x="9862879" y="3021097"/>
                </a:cubicBezTo>
                <a:close/>
                <a:moveTo>
                  <a:pt x="1080593" y="3002595"/>
                </a:moveTo>
                <a:lnTo>
                  <a:pt x="1077167" y="3005336"/>
                </a:lnTo>
                <a:lnTo>
                  <a:pt x="1076507" y="3007214"/>
                </a:lnTo>
                <a:lnTo>
                  <a:pt x="1031651" y="3057929"/>
                </a:lnTo>
                <a:cubicBezTo>
                  <a:pt x="1017833" y="3078312"/>
                  <a:pt x="1006624" y="3100463"/>
                  <a:pt x="998367" y="3123878"/>
                </a:cubicBezTo>
                <a:cubicBezTo>
                  <a:pt x="1010652" y="3093762"/>
                  <a:pt x="1029909" y="3066991"/>
                  <a:pt x="1054554" y="3045764"/>
                </a:cubicBezTo>
                <a:cubicBezTo>
                  <a:pt x="1060555" y="3040543"/>
                  <a:pt x="1065554" y="3034358"/>
                  <a:pt x="1069380" y="3027518"/>
                </a:cubicBezTo>
                <a:lnTo>
                  <a:pt x="1076507" y="3007214"/>
                </a:lnTo>
                <a:close/>
                <a:moveTo>
                  <a:pt x="979867" y="2954630"/>
                </a:moveTo>
                <a:cubicBezTo>
                  <a:pt x="955198" y="2981354"/>
                  <a:pt x="964106" y="3003966"/>
                  <a:pt x="935328" y="3003966"/>
                </a:cubicBezTo>
                <a:cubicBezTo>
                  <a:pt x="925735" y="3027949"/>
                  <a:pt x="935328" y="3027949"/>
                  <a:pt x="935328" y="3040283"/>
                </a:cubicBezTo>
                <a:lnTo>
                  <a:pt x="960680" y="3023837"/>
                </a:lnTo>
                <a:lnTo>
                  <a:pt x="963421" y="3021097"/>
                </a:lnTo>
                <a:cubicBezTo>
                  <a:pt x="969589" y="2975186"/>
                  <a:pt x="976441" y="2994373"/>
                  <a:pt x="1002478" y="2959427"/>
                </a:cubicBezTo>
                <a:cubicBezTo>
                  <a:pt x="1002478" y="2945722"/>
                  <a:pt x="979867" y="2972446"/>
                  <a:pt x="979867" y="2954630"/>
                </a:cubicBezTo>
                <a:close/>
                <a:moveTo>
                  <a:pt x="1072369" y="2950520"/>
                </a:moveTo>
                <a:lnTo>
                  <a:pt x="1069628" y="2953260"/>
                </a:lnTo>
                <a:lnTo>
                  <a:pt x="1068134" y="2956924"/>
                </a:lnTo>
                <a:lnTo>
                  <a:pt x="1020102" y="3029549"/>
                </a:lnTo>
                <a:cubicBezTo>
                  <a:pt x="1003869" y="3056642"/>
                  <a:pt x="988842" y="3084457"/>
                  <a:pt x="975070" y="3112915"/>
                </a:cubicBezTo>
                <a:cubicBezTo>
                  <a:pt x="998384" y="3091573"/>
                  <a:pt x="1018269" y="3067010"/>
                  <a:pt x="1034202" y="3040107"/>
                </a:cubicBezTo>
                <a:lnTo>
                  <a:pt x="1068134" y="2956924"/>
                </a:lnTo>
                <a:close/>
                <a:moveTo>
                  <a:pt x="691469" y="2944834"/>
                </a:moveTo>
                <a:cubicBezTo>
                  <a:pt x="673836" y="2950520"/>
                  <a:pt x="632980" y="3022981"/>
                  <a:pt x="653022" y="3030689"/>
                </a:cubicBezTo>
                <a:cubicBezTo>
                  <a:pt x="680430" y="3002595"/>
                  <a:pt x="664671" y="2966279"/>
                  <a:pt x="698246" y="2966279"/>
                </a:cubicBezTo>
                <a:cubicBezTo>
                  <a:pt x="700645" y="2948464"/>
                  <a:pt x="697347" y="2942939"/>
                  <a:pt x="691469" y="2944834"/>
                </a:cubicBezTo>
                <a:close/>
                <a:moveTo>
                  <a:pt x="879811" y="2938857"/>
                </a:moveTo>
                <a:cubicBezTo>
                  <a:pt x="883237" y="2964210"/>
                  <a:pt x="864737" y="2974488"/>
                  <a:pt x="864737" y="2997785"/>
                </a:cubicBezTo>
                <a:cubicBezTo>
                  <a:pt x="870903" y="2997785"/>
                  <a:pt x="880496" y="2987507"/>
                  <a:pt x="880496" y="2997785"/>
                </a:cubicBezTo>
                <a:cubicBezTo>
                  <a:pt x="851718" y="2999155"/>
                  <a:pt x="855144" y="3016971"/>
                  <a:pt x="829791" y="3043694"/>
                </a:cubicBezTo>
                <a:cubicBezTo>
                  <a:pt x="831076" y="3003292"/>
                  <a:pt x="849216" y="2965274"/>
                  <a:pt x="879811" y="2938857"/>
                </a:cubicBezTo>
                <a:close/>
                <a:moveTo>
                  <a:pt x="9785452" y="2926537"/>
                </a:moveTo>
                <a:cubicBezTo>
                  <a:pt x="9791097" y="2959200"/>
                  <a:pt x="9806646" y="2989340"/>
                  <a:pt x="9829990" y="3012875"/>
                </a:cubicBezTo>
                <a:lnTo>
                  <a:pt x="9829990" y="3010133"/>
                </a:lnTo>
                <a:cubicBezTo>
                  <a:pt x="9828974" y="2976852"/>
                  <a:pt x="9812507" y="2945944"/>
                  <a:pt x="9785452" y="2926537"/>
                </a:cubicBezTo>
                <a:close/>
                <a:moveTo>
                  <a:pt x="1118963" y="2881998"/>
                </a:moveTo>
                <a:lnTo>
                  <a:pt x="1115538" y="2884738"/>
                </a:lnTo>
                <a:lnTo>
                  <a:pt x="1116449" y="2885450"/>
                </a:lnTo>
                <a:lnTo>
                  <a:pt x="1078536" y="2937500"/>
                </a:lnTo>
                <a:cubicBezTo>
                  <a:pt x="1080001" y="2943532"/>
                  <a:pt x="1082812" y="2949154"/>
                  <a:pt x="1086758" y="2953946"/>
                </a:cubicBezTo>
                <a:cubicBezTo>
                  <a:pt x="1090537" y="2938616"/>
                  <a:pt x="1099492" y="2925061"/>
                  <a:pt x="1112112" y="2915573"/>
                </a:cubicBezTo>
                <a:cubicBezTo>
                  <a:pt x="1118964" y="2909877"/>
                  <a:pt x="1125168" y="2903443"/>
                  <a:pt x="1130612" y="2896387"/>
                </a:cubicBezTo>
                <a:cubicBezTo>
                  <a:pt x="1126501" y="2896730"/>
                  <a:pt x="1124959" y="2893818"/>
                  <a:pt x="1123332" y="2890819"/>
                </a:cubicBezTo>
                <a:lnTo>
                  <a:pt x="1116449" y="2885450"/>
                </a:lnTo>
                <a:close/>
                <a:moveTo>
                  <a:pt x="1073054" y="2881998"/>
                </a:moveTo>
                <a:lnTo>
                  <a:pt x="1069628" y="2884738"/>
                </a:lnTo>
                <a:lnTo>
                  <a:pt x="1069535" y="2884970"/>
                </a:lnTo>
                <a:lnTo>
                  <a:pt x="1034077" y="2914916"/>
                </a:lnTo>
                <a:cubicBezTo>
                  <a:pt x="1024967" y="2929298"/>
                  <a:pt x="1020172" y="2946414"/>
                  <a:pt x="1020978" y="2964224"/>
                </a:cubicBezTo>
                <a:cubicBezTo>
                  <a:pt x="1036738" y="2956344"/>
                  <a:pt x="1045304" y="2943496"/>
                  <a:pt x="1051727" y="2929106"/>
                </a:cubicBezTo>
                <a:lnTo>
                  <a:pt x="1069535" y="2884970"/>
                </a:lnTo>
                <a:close/>
                <a:moveTo>
                  <a:pt x="1155279" y="2835402"/>
                </a:moveTo>
                <a:lnTo>
                  <a:pt x="1151854" y="2838144"/>
                </a:lnTo>
                <a:lnTo>
                  <a:pt x="1150947" y="2843281"/>
                </a:lnTo>
                <a:lnTo>
                  <a:pt x="1147742" y="2849108"/>
                </a:lnTo>
                <a:cubicBezTo>
                  <a:pt x="1147278" y="2853206"/>
                  <a:pt x="1147278" y="2857343"/>
                  <a:pt x="1147742" y="2861441"/>
                </a:cubicBezTo>
                <a:lnTo>
                  <a:pt x="1150947" y="2843281"/>
                </a:lnTo>
                <a:close/>
                <a:moveTo>
                  <a:pt x="907919" y="2694936"/>
                </a:moveTo>
                <a:cubicBezTo>
                  <a:pt x="872289" y="2740845"/>
                  <a:pt x="824324" y="2718918"/>
                  <a:pt x="814046" y="2795662"/>
                </a:cubicBezTo>
                <a:cubicBezTo>
                  <a:pt x="840770" y="2750438"/>
                  <a:pt x="838028" y="2791550"/>
                  <a:pt x="864066" y="2771679"/>
                </a:cubicBezTo>
                <a:cubicBezTo>
                  <a:pt x="859270" y="2731937"/>
                  <a:pt x="907235" y="2731937"/>
                  <a:pt x="907919" y="2694936"/>
                </a:cubicBezTo>
                <a:close/>
                <a:moveTo>
                  <a:pt x="1224485" y="2633952"/>
                </a:moveTo>
                <a:lnTo>
                  <a:pt x="1220375" y="2636693"/>
                </a:lnTo>
                <a:lnTo>
                  <a:pt x="1220119" y="2638224"/>
                </a:lnTo>
                <a:lnTo>
                  <a:pt x="1200675" y="2657250"/>
                </a:lnTo>
                <a:cubicBezTo>
                  <a:pt x="1193308" y="2665986"/>
                  <a:pt x="1187484" y="2676778"/>
                  <a:pt x="1186114" y="2692880"/>
                </a:cubicBezTo>
                <a:lnTo>
                  <a:pt x="1211466" y="2677806"/>
                </a:lnTo>
                <a:cubicBezTo>
                  <a:pt x="1212837" y="2670954"/>
                  <a:pt x="1215064" y="2664102"/>
                  <a:pt x="1216948" y="2657250"/>
                </a:cubicBezTo>
                <a:lnTo>
                  <a:pt x="1220119" y="2638224"/>
                </a:lnTo>
                <a:close/>
                <a:moveTo>
                  <a:pt x="9782024" y="2590776"/>
                </a:moveTo>
                <a:cubicBezTo>
                  <a:pt x="9806692" y="2607906"/>
                  <a:pt x="9802580" y="2621610"/>
                  <a:pt x="9819026" y="2617499"/>
                </a:cubicBezTo>
                <a:cubicBezTo>
                  <a:pt x="9823137" y="2644907"/>
                  <a:pt x="9798469" y="2627777"/>
                  <a:pt x="9796414" y="2639426"/>
                </a:cubicBezTo>
                <a:cubicBezTo>
                  <a:pt x="9791617" y="2622981"/>
                  <a:pt x="9782024" y="2609962"/>
                  <a:pt x="9782024" y="2590776"/>
                </a:cubicBezTo>
                <a:close/>
                <a:moveTo>
                  <a:pt x="1171720" y="2551038"/>
                </a:moveTo>
                <a:cubicBezTo>
                  <a:pt x="1212147" y="2535278"/>
                  <a:pt x="1185424" y="2592150"/>
                  <a:pt x="1155275" y="2624355"/>
                </a:cubicBezTo>
                <a:cubicBezTo>
                  <a:pt x="1149108" y="2598317"/>
                  <a:pt x="1160756" y="2589410"/>
                  <a:pt x="1171720" y="2551038"/>
                </a:cubicBezTo>
                <a:close/>
                <a:moveTo>
                  <a:pt x="9096132" y="2503079"/>
                </a:moveTo>
                <a:cubicBezTo>
                  <a:pt x="9096132" y="2505820"/>
                  <a:pt x="9096132" y="2508561"/>
                  <a:pt x="9096132" y="2511987"/>
                </a:cubicBezTo>
                <a:lnTo>
                  <a:pt x="9091335" y="2511987"/>
                </a:lnTo>
                <a:lnTo>
                  <a:pt x="9098187" y="2520209"/>
                </a:lnTo>
                <a:cubicBezTo>
                  <a:pt x="9123450" y="2530644"/>
                  <a:pt x="9146652" y="2545493"/>
                  <a:pt x="9166708" y="2564062"/>
                </a:cubicBezTo>
                <a:cubicBezTo>
                  <a:pt x="9170819" y="2562691"/>
                  <a:pt x="9174930" y="2556524"/>
                  <a:pt x="9170819" y="2540765"/>
                </a:cubicBezTo>
                <a:lnTo>
                  <a:pt x="9171505" y="2540765"/>
                </a:lnTo>
                <a:cubicBezTo>
                  <a:pt x="9133818" y="2539395"/>
                  <a:pt x="9134503" y="2517468"/>
                  <a:pt x="9096132" y="2503079"/>
                </a:cubicBezTo>
                <a:close/>
                <a:moveTo>
                  <a:pt x="1108001" y="2483208"/>
                </a:moveTo>
                <a:cubicBezTo>
                  <a:pt x="1067573" y="2507875"/>
                  <a:pt x="1036054" y="2607229"/>
                  <a:pt x="1075110" y="2594896"/>
                </a:cubicBezTo>
                <a:cubicBezTo>
                  <a:pt x="1072369" y="2567489"/>
                  <a:pt x="1084019" y="2529117"/>
                  <a:pt x="1102518" y="2542135"/>
                </a:cubicBezTo>
                <a:cubicBezTo>
                  <a:pt x="1113483" y="2523635"/>
                  <a:pt x="1121019" y="2494171"/>
                  <a:pt x="1108001" y="2483208"/>
                </a:cubicBezTo>
                <a:close/>
                <a:moveTo>
                  <a:pt x="9034463" y="2410576"/>
                </a:moveTo>
                <a:cubicBezTo>
                  <a:pt x="9022814" y="2407835"/>
                  <a:pt x="9022814" y="2419484"/>
                  <a:pt x="9010481" y="2415372"/>
                </a:cubicBezTo>
                <a:cubicBezTo>
                  <a:pt x="9018027" y="2442907"/>
                  <a:pt x="9034697" y="2467065"/>
                  <a:pt x="9057760" y="2483893"/>
                </a:cubicBezTo>
                <a:lnTo>
                  <a:pt x="9085181" y="2489912"/>
                </a:lnTo>
                <a:lnTo>
                  <a:pt x="9085168" y="2490060"/>
                </a:lnTo>
                <a:lnTo>
                  <a:pt x="9085854" y="2490060"/>
                </a:lnTo>
                <a:lnTo>
                  <a:pt x="9085181" y="2489912"/>
                </a:lnTo>
                <a:lnTo>
                  <a:pt x="9086539" y="2473615"/>
                </a:lnTo>
                <a:cubicBezTo>
                  <a:pt x="9034463" y="2461281"/>
                  <a:pt x="9072149" y="2455800"/>
                  <a:pt x="9034463" y="2410576"/>
                </a:cubicBezTo>
                <a:close/>
                <a:moveTo>
                  <a:pt x="1427993" y="2405094"/>
                </a:moveTo>
                <a:cubicBezTo>
                  <a:pt x="1398528" y="2415372"/>
                  <a:pt x="1401269" y="2455800"/>
                  <a:pt x="1382769" y="2481152"/>
                </a:cubicBezTo>
                <a:cubicBezTo>
                  <a:pt x="1413602" y="2472245"/>
                  <a:pt x="1418399" y="2438669"/>
                  <a:pt x="1425936" y="2407835"/>
                </a:cubicBezTo>
                <a:close/>
                <a:moveTo>
                  <a:pt x="9600476" y="2380613"/>
                </a:moveTo>
                <a:cubicBezTo>
                  <a:pt x="9602199" y="2381523"/>
                  <a:pt x="9604898" y="2384350"/>
                  <a:pt x="9608666" y="2390003"/>
                </a:cubicBezTo>
                <a:cubicBezTo>
                  <a:pt x="9623740" y="2412615"/>
                  <a:pt x="9655261" y="2444820"/>
                  <a:pt x="9666909" y="2437282"/>
                </a:cubicBezTo>
                <a:cubicBezTo>
                  <a:pt x="9675131" y="2457838"/>
                  <a:pt x="9662798" y="2453042"/>
                  <a:pt x="9666909" y="2472228"/>
                </a:cubicBezTo>
                <a:cubicBezTo>
                  <a:pt x="9714188" y="2509914"/>
                  <a:pt x="9727208" y="2566786"/>
                  <a:pt x="9767635" y="2609270"/>
                </a:cubicBezTo>
                <a:cubicBezTo>
                  <a:pt x="9733374" y="2575009"/>
                  <a:pt x="9764208" y="2638048"/>
                  <a:pt x="9733374" y="2603788"/>
                </a:cubicBezTo>
                <a:cubicBezTo>
                  <a:pt x="9699114" y="2559249"/>
                  <a:pt x="9695688" y="2500321"/>
                  <a:pt x="9631964" y="2488673"/>
                </a:cubicBezTo>
                <a:cubicBezTo>
                  <a:pt x="9629907" y="2452357"/>
                  <a:pt x="9593591" y="2434541"/>
                  <a:pt x="9576461" y="2406448"/>
                </a:cubicBezTo>
                <a:cubicBezTo>
                  <a:pt x="9587425" y="2404392"/>
                  <a:pt x="9608666" y="2419467"/>
                  <a:pt x="9608666" y="2399596"/>
                </a:cubicBezTo>
                <a:cubicBezTo>
                  <a:pt x="9598902" y="2392401"/>
                  <a:pt x="9595304" y="2377883"/>
                  <a:pt x="9600476" y="2380613"/>
                </a:cubicBezTo>
                <a:close/>
                <a:moveTo>
                  <a:pt x="9636760" y="2342045"/>
                </a:moveTo>
                <a:cubicBezTo>
                  <a:pt x="9654109" y="2353646"/>
                  <a:pt x="9668250" y="2369436"/>
                  <a:pt x="9677873" y="2387954"/>
                </a:cubicBezTo>
                <a:cubicBezTo>
                  <a:pt x="9646353" y="2364658"/>
                  <a:pt x="9664854" y="2415363"/>
                  <a:pt x="9637445" y="2398232"/>
                </a:cubicBezTo>
                <a:cubicBezTo>
                  <a:pt x="9636760" y="2377677"/>
                  <a:pt x="9623057" y="2366028"/>
                  <a:pt x="9621001" y="2350953"/>
                </a:cubicBezTo>
                <a:cubicBezTo>
                  <a:pt x="9657317" y="2379046"/>
                  <a:pt x="9648409" y="2383843"/>
                  <a:pt x="9636760" y="2342045"/>
                </a:cubicBezTo>
                <a:close/>
                <a:moveTo>
                  <a:pt x="1275877" y="2309850"/>
                </a:moveTo>
                <a:cubicBezTo>
                  <a:pt x="1238876" y="2323555"/>
                  <a:pt x="1256005" y="2343426"/>
                  <a:pt x="1238876" y="2354389"/>
                </a:cubicBezTo>
                <a:cubicBezTo>
                  <a:pt x="1237505" y="2368778"/>
                  <a:pt x="1253264" y="2358500"/>
                  <a:pt x="1264227" y="2354389"/>
                </a:cubicBezTo>
                <a:close/>
                <a:moveTo>
                  <a:pt x="1481438" y="2292720"/>
                </a:moveTo>
                <a:cubicBezTo>
                  <a:pt x="1455400" y="2293406"/>
                  <a:pt x="1464993" y="2329722"/>
                  <a:pt x="1438956" y="2329722"/>
                </a:cubicBezTo>
                <a:cubicBezTo>
                  <a:pt x="1432103" y="2351648"/>
                  <a:pt x="1464308" y="2329722"/>
                  <a:pt x="1458141" y="2348223"/>
                </a:cubicBezTo>
                <a:lnTo>
                  <a:pt x="1449234" y="2379056"/>
                </a:lnTo>
                <a:lnTo>
                  <a:pt x="1476642" y="2366723"/>
                </a:lnTo>
                <a:cubicBezTo>
                  <a:pt x="1488975" y="2329037"/>
                  <a:pt x="1473217" y="2324926"/>
                  <a:pt x="1481438" y="2292720"/>
                </a:cubicBezTo>
                <a:close/>
                <a:moveTo>
                  <a:pt x="1750025" y="2210481"/>
                </a:moveTo>
                <a:cubicBezTo>
                  <a:pt x="1748267" y="2228023"/>
                  <a:pt x="1748267" y="2245698"/>
                  <a:pt x="1750025" y="2263242"/>
                </a:cubicBezTo>
                <a:cubicBezTo>
                  <a:pt x="1715079" y="2300243"/>
                  <a:pt x="1704116" y="2280372"/>
                  <a:pt x="1681504" y="2323540"/>
                </a:cubicBezTo>
                <a:cubicBezTo>
                  <a:pt x="1678078" y="2302984"/>
                  <a:pt x="1729469" y="2248853"/>
                  <a:pt x="1750025" y="2210481"/>
                </a:cubicBezTo>
                <a:close/>
                <a:moveTo>
                  <a:pt x="8905644" y="2207070"/>
                </a:moveTo>
                <a:cubicBezTo>
                  <a:pt x="8947442" y="2265998"/>
                  <a:pt x="8908384" y="2238589"/>
                  <a:pt x="8916608" y="2287925"/>
                </a:cubicBezTo>
                <a:lnTo>
                  <a:pt x="8963201" y="2310536"/>
                </a:lnTo>
                <a:cubicBezTo>
                  <a:pt x="8962516" y="2323555"/>
                  <a:pt x="8935793" y="2304369"/>
                  <a:pt x="8953608" y="2339314"/>
                </a:cubicBezTo>
                <a:cubicBezTo>
                  <a:pt x="8981702" y="2332463"/>
                  <a:pt x="9000203" y="2352333"/>
                  <a:pt x="9022129" y="2400983"/>
                </a:cubicBezTo>
                <a:cubicBezTo>
                  <a:pt x="9035833" y="2392075"/>
                  <a:pt x="9039259" y="2415372"/>
                  <a:pt x="9067353" y="2424965"/>
                </a:cubicBezTo>
                <a:lnTo>
                  <a:pt x="9060501" y="2386594"/>
                </a:lnTo>
                <a:cubicBezTo>
                  <a:pt x="9031722" y="2397557"/>
                  <a:pt x="9013907" y="2334519"/>
                  <a:pt x="8980331" y="2318073"/>
                </a:cubicBezTo>
                <a:lnTo>
                  <a:pt x="8981017" y="2318073"/>
                </a:lnTo>
                <a:cubicBezTo>
                  <a:pt x="8991980" y="2294091"/>
                  <a:pt x="8935107" y="2235163"/>
                  <a:pt x="8905644" y="2207070"/>
                </a:cubicBezTo>
                <a:close/>
                <a:moveTo>
                  <a:pt x="1357602" y="2203044"/>
                </a:moveTo>
                <a:cubicBezTo>
                  <a:pt x="1339943" y="2202969"/>
                  <a:pt x="1279987" y="2289980"/>
                  <a:pt x="1303970" y="2218032"/>
                </a:cubicBezTo>
                <a:cubicBezTo>
                  <a:pt x="1280672" y="2222829"/>
                  <a:pt x="1279303" y="2248182"/>
                  <a:pt x="1260801" y="2257089"/>
                </a:cubicBezTo>
                <a:cubicBezTo>
                  <a:pt x="1271080" y="2265313"/>
                  <a:pt x="1282729" y="2268053"/>
                  <a:pt x="1282729" y="2292035"/>
                </a:cubicBezTo>
                <a:lnTo>
                  <a:pt x="1264227" y="2300943"/>
                </a:lnTo>
                <a:lnTo>
                  <a:pt x="1264912" y="2300943"/>
                </a:lnTo>
                <a:cubicBezTo>
                  <a:pt x="1293692" y="2318758"/>
                  <a:pt x="1329322" y="2229681"/>
                  <a:pt x="1362212" y="2209126"/>
                </a:cubicBezTo>
                <a:cubicBezTo>
                  <a:pt x="1361784" y="2204843"/>
                  <a:pt x="1360125" y="2203055"/>
                  <a:pt x="1357602" y="2203044"/>
                </a:cubicBezTo>
                <a:close/>
                <a:moveTo>
                  <a:pt x="9480533" y="2187189"/>
                </a:moveTo>
                <a:cubicBezTo>
                  <a:pt x="9524386" y="2203634"/>
                  <a:pt x="9562758" y="2285174"/>
                  <a:pt x="9553165" y="2294767"/>
                </a:cubicBezTo>
                <a:cubicBezTo>
                  <a:pt x="9531503" y="2257251"/>
                  <a:pt x="9507233" y="2221303"/>
                  <a:pt x="9480533" y="2187189"/>
                </a:cubicBezTo>
                <a:close/>
                <a:moveTo>
                  <a:pt x="9422976" y="2128261"/>
                </a:moveTo>
                <a:cubicBezTo>
                  <a:pt x="9455865" y="2169372"/>
                  <a:pt x="9440791" y="2172114"/>
                  <a:pt x="9450384" y="2215968"/>
                </a:cubicBezTo>
                <a:cubicBezTo>
                  <a:pt x="9499719" y="2264617"/>
                  <a:pt x="9492181" y="2251598"/>
                  <a:pt x="9518904" y="2245432"/>
                </a:cubicBezTo>
                <a:cubicBezTo>
                  <a:pt x="9515478" y="2277636"/>
                  <a:pt x="9575092" y="2372195"/>
                  <a:pt x="9529868" y="2353694"/>
                </a:cubicBezTo>
                <a:cubicBezTo>
                  <a:pt x="9498348" y="2303674"/>
                  <a:pt x="9483959" y="2243376"/>
                  <a:pt x="9422976" y="2209116"/>
                </a:cubicBezTo>
                <a:cubicBezTo>
                  <a:pt x="9407215" y="2157040"/>
                  <a:pt x="9396938" y="2135113"/>
                  <a:pt x="9422976" y="2128261"/>
                </a:cubicBezTo>
                <a:close/>
                <a:moveTo>
                  <a:pt x="1580793" y="2109085"/>
                </a:moveTo>
                <a:lnTo>
                  <a:pt x="1580800" y="2110212"/>
                </a:lnTo>
                <a:lnTo>
                  <a:pt x="1549017" y="2162959"/>
                </a:lnTo>
                <a:cubicBezTo>
                  <a:pt x="1538653" y="2181204"/>
                  <a:pt x="1528375" y="2199190"/>
                  <a:pt x="1517069" y="2215293"/>
                </a:cubicBezTo>
                <a:cubicBezTo>
                  <a:pt x="1540881" y="2201242"/>
                  <a:pt x="1563769" y="2185678"/>
                  <a:pt x="1585590" y="2168698"/>
                </a:cubicBezTo>
                <a:lnTo>
                  <a:pt x="1602035" y="2117993"/>
                </a:lnTo>
                <a:cubicBezTo>
                  <a:pt x="1591414" y="2123474"/>
                  <a:pt x="1584391" y="2125872"/>
                  <a:pt x="1580879" y="2124588"/>
                </a:cubicBezTo>
                <a:lnTo>
                  <a:pt x="1580800" y="2110212"/>
                </a:lnTo>
                <a:lnTo>
                  <a:pt x="1581478" y="2109085"/>
                </a:lnTo>
                <a:close/>
                <a:moveTo>
                  <a:pt x="1891187" y="2085783"/>
                </a:moveTo>
                <a:cubicBezTo>
                  <a:pt x="1895299" y="2096061"/>
                  <a:pt x="1908317" y="2096746"/>
                  <a:pt x="1904206" y="2115247"/>
                </a:cubicBezTo>
                <a:cubicBezTo>
                  <a:pt x="1878854" y="2127581"/>
                  <a:pt x="1891873" y="2105654"/>
                  <a:pt x="1867205" y="2127581"/>
                </a:cubicBezTo>
                <a:cubicBezTo>
                  <a:pt x="1874057" y="2112505"/>
                  <a:pt x="1877483" y="2092635"/>
                  <a:pt x="1891187" y="2085783"/>
                </a:cubicBezTo>
                <a:close/>
                <a:moveTo>
                  <a:pt x="1471160" y="2071398"/>
                </a:moveTo>
                <a:cubicBezTo>
                  <a:pt x="1447863" y="2115936"/>
                  <a:pt x="1396473" y="2131696"/>
                  <a:pt x="1371806" y="2175551"/>
                </a:cubicBezTo>
                <a:cubicBezTo>
                  <a:pt x="1385510" y="2170754"/>
                  <a:pt x="1396473" y="2164586"/>
                  <a:pt x="1396473" y="2175551"/>
                </a:cubicBezTo>
                <a:lnTo>
                  <a:pt x="1397157" y="2175551"/>
                </a:lnTo>
                <a:cubicBezTo>
                  <a:pt x="1430544" y="2147935"/>
                  <a:pt x="1456067" y="2112013"/>
                  <a:pt x="1471160" y="2071398"/>
                </a:cubicBezTo>
                <a:close/>
                <a:moveTo>
                  <a:pt x="1525206" y="2042181"/>
                </a:moveTo>
                <a:cubicBezTo>
                  <a:pt x="1505806" y="2047673"/>
                  <a:pt x="1474072" y="2079278"/>
                  <a:pt x="1470475" y="2100862"/>
                </a:cubicBezTo>
                <a:lnTo>
                  <a:pt x="1471160" y="2100862"/>
                </a:lnTo>
                <a:cubicBezTo>
                  <a:pt x="1499253" y="2089214"/>
                  <a:pt x="1512272" y="2060435"/>
                  <a:pt x="1538995" y="2046732"/>
                </a:cubicBezTo>
                <a:cubicBezTo>
                  <a:pt x="1536769" y="2041421"/>
                  <a:pt x="1531673" y="2040350"/>
                  <a:pt x="1525206" y="2042181"/>
                </a:cubicBezTo>
                <a:close/>
                <a:moveTo>
                  <a:pt x="1723691" y="2017331"/>
                </a:moveTo>
                <a:cubicBezTo>
                  <a:pt x="1698350" y="2017524"/>
                  <a:pt x="1651713" y="2061463"/>
                  <a:pt x="1660962" y="2095381"/>
                </a:cubicBezTo>
                <a:cubicBezTo>
                  <a:pt x="1688199" y="2080477"/>
                  <a:pt x="1702332" y="2045531"/>
                  <a:pt x="1720993" y="2034483"/>
                </a:cubicBezTo>
                <a:lnTo>
                  <a:pt x="1738891" y="2033231"/>
                </a:lnTo>
                <a:lnTo>
                  <a:pt x="1739076" y="2033712"/>
                </a:lnTo>
                <a:lnTo>
                  <a:pt x="1741818" y="2033027"/>
                </a:lnTo>
                <a:lnTo>
                  <a:pt x="1738891" y="2033231"/>
                </a:lnTo>
                <a:lnTo>
                  <a:pt x="1734231" y="2021130"/>
                </a:lnTo>
                <a:cubicBezTo>
                  <a:pt x="1731547" y="2018482"/>
                  <a:pt x="1727915" y="2017299"/>
                  <a:pt x="1723691" y="2017331"/>
                </a:cubicBezTo>
                <a:close/>
                <a:moveTo>
                  <a:pt x="1492401" y="2011101"/>
                </a:moveTo>
                <a:lnTo>
                  <a:pt x="1492057" y="2011786"/>
                </a:lnTo>
                <a:lnTo>
                  <a:pt x="1464651" y="2030029"/>
                </a:lnTo>
                <a:cubicBezTo>
                  <a:pt x="1456257" y="2037652"/>
                  <a:pt x="1448206" y="2045703"/>
                  <a:pt x="1438271" y="2051527"/>
                </a:cubicBezTo>
                <a:cubicBezTo>
                  <a:pt x="1433645" y="2078251"/>
                  <a:pt x="1462167" y="2060264"/>
                  <a:pt x="1479897" y="2036014"/>
                </a:cubicBezTo>
                <a:lnTo>
                  <a:pt x="1492057" y="2011786"/>
                </a:lnTo>
                <a:lnTo>
                  <a:pt x="1493087" y="2011101"/>
                </a:lnTo>
                <a:close/>
                <a:moveTo>
                  <a:pt x="2067975" y="1999449"/>
                </a:moveTo>
                <a:cubicBezTo>
                  <a:pt x="2084404" y="1998422"/>
                  <a:pt x="2100881" y="1998422"/>
                  <a:pt x="2117310" y="1999449"/>
                </a:cubicBezTo>
                <a:cubicBezTo>
                  <a:pt x="2115255" y="2026859"/>
                  <a:pt x="2098124" y="2036451"/>
                  <a:pt x="2072086" y="2031655"/>
                </a:cubicBezTo>
                <a:cubicBezTo>
                  <a:pt x="2065234" y="2030285"/>
                  <a:pt x="2059753" y="2018635"/>
                  <a:pt x="2055642" y="2010413"/>
                </a:cubicBezTo>
                <a:cubicBezTo>
                  <a:pt x="2055642" y="2009043"/>
                  <a:pt x="2065919" y="2000134"/>
                  <a:pt x="2067975" y="1999449"/>
                </a:cubicBezTo>
                <a:close/>
                <a:moveTo>
                  <a:pt x="8691174" y="1998081"/>
                </a:moveTo>
                <a:cubicBezTo>
                  <a:pt x="8684741" y="1997646"/>
                  <a:pt x="8678318" y="1999073"/>
                  <a:pt x="8672673" y="2002192"/>
                </a:cubicBezTo>
                <a:cubicBezTo>
                  <a:pt x="8687574" y="2024198"/>
                  <a:pt x="8709590" y="2040406"/>
                  <a:pt x="8735027" y="2048101"/>
                </a:cubicBezTo>
                <a:cubicBezTo>
                  <a:pt x="8731112" y="2024444"/>
                  <a:pt x="8714115" y="2005057"/>
                  <a:pt x="8691174" y="1998081"/>
                </a:cubicBezTo>
                <a:close/>
                <a:moveTo>
                  <a:pt x="2120051" y="1994653"/>
                </a:moveTo>
                <a:lnTo>
                  <a:pt x="2124162" y="1994653"/>
                </a:lnTo>
                <a:cubicBezTo>
                  <a:pt x="2124162" y="1996023"/>
                  <a:pt x="2124162" y="1998079"/>
                  <a:pt x="2124162" y="1998079"/>
                </a:cubicBezTo>
                <a:lnTo>
                  <a:pt x="2120051" y="1998079"/>
                </a:lnTo>
                <a:cubicBezTo>
                  <a:pt x="2120051" y="1994653"/>
                  <a:pt x="2120051" y="1994653"/>
                  <a:pt x="2120051" y="1994653"/>
                </a:cubicBezTo>
                <a:close/>
                <a:moveTo>
                  <a:pt x="9360621" y="1976146"/>
                </a:moveTo>
                <a:cubicBezTo>
                  <a:pt x="9382547" y="2009721"/>
                  <a:pt x="9397622" y="2031648"/>
                  <a:pt x="9387344" y="2044667"/>
                </a:cubicBezTo>
                <a:cubicBezTo>
                  <a:pt x="9381178" y="2022055"/>
                  <a:pt x="9349658" y="2015203"/>
                  <a:pt x="9338694" y="1991220"/>
                </a:cubicBezTo>
                <a:cubicBezTo>
                  <a:pt x="9360621" y="2006295"/>
                  <a:pt x="9342120" y="1967238"/>
                  <a:pt x="9360621" y="1976146"/>
                </a:cubicBezTo>
                <a:close/>
                <a:moveTo>
                  <a:pt x="2249759" y="1972127"/>
                </a:moveTo>
                <a:cubicBezTo>
                  <a:pt x="2252682" y="1971271"/>
                  <a:pt x="2256407" y="1971357"/>
                  <a:pt x="2261204" y="1972727"/>
                </a:cubicBezTo>
                <a:cubicBezTo>
                  <a:pt x="2261204" y="1974097"/>
                  <a:pt x="2266001" y="1987116"/>
                  <a:pt x="2271482" y="1996024"/>
                </a:cubicBezTo>
                <a:lnTo>
                  <a:pt x="2237907" y="1996024"/>
                </a:lnTo>
                <a:cubicBezTo>
                  <a:pt x="2239449" y="1985746"/>
                  <a:pt x="2240990" y="1974697"/>
                  <a:pt x="2249759" y="1972127"/>
                </a:cubicBezTo>
                <a:close/>
                <a:moveTo>
                  <a:pt x="2135810" y="1970671"/>
                </a:moveTo>
                <a:cubicBezTo>
                  <a:pt x="2139405" y="1967075"/>
                  <a:pt x="2145234" y="1967075"/>
                  <a:pt x="2148829" y="1970671"/>
                </a:cubicBezTo>
                <a:cubicBezTo>
                  <a:pt x="2152424" y="1974265"/>
                  <a:pt x="2152424" y="1980094"/>
                  <a:pt x="2148829" y="1983689"/>
                </a:cubicBezTo>
                <a:cubicBezTo>
                  <a:pt x="2144718" y="1989856"/>
                  <a:pt x="2134440" y="1994653"/>
                  <a:pt x="2124847" y="1994653"/>
                </a:cubicBezTo>
                <a:cubicBezTo>
                  <a:pt x="2128273" y="1985745"/>
                  <a:pt x="2129643" y="1975467"/>
                  <a:pt x="2135810" y="1970671"/>
                </a:cubicBezTo>
                <a:close/>
                <a:moveTo>
                  <a:pt x="1863099" y="1930930"/>
                </a:moveTo>
                <a:lnTo>
                  <a:pt x="1824728" y="1942580"/>
                </a:lnTo>
                <a:cubicBezTo>
                  <a:pt x="1819246" y="1962450"/>
                  <a:pt x="1850080" y="1947376"/>
                  <a:pt x="1837746" y="1973413"/>
                </a:cubicBezTo>
                <a:cubicBezTo>
                  <a:pt x="1825413" y="1999451"/>
                  <a:pt x="1826783" y="1964507"/>
                  <a:pt x="1800060" y="1985747"/>
                </a:cubicBezTo>
                <a:cubicBezTo>
                  <a:pt x="1804171" y="2004248"/>
                  <a:pt x="1771281" y="2060435"/>
                  <a:pt x="1811709" y="2042619"/>
                </a:cubicBezTo>
                <a:cubicBezTo>
                  <a:pt x="1820616" y="2017268"/>
                  <a:pt x="1802115" y="2026861"/>
                  <a:pt x="1820616" y="1996025"/>
                </a:cubicBezTo>
                <a:cubicBezTo>
                  <a:pt x="1837746" y="1987117"/>
                  <a:pt x="1831579" y="1998081"/>
                  <a:pt x="1831579" y="2009729"/>
                </a:cubicBezTo>
                <a:cubicBezTo>
                  <a:pt x="1852821" y="2001507"/>
                  <a:pt x="1860358" y="1977525"/>
                  <a:pt x="1869952" y="1954229"/>
                </a:cubicBezTo>
                <a:lnTo>
                  <a:pt x="1867211" y="1956284"/>
                </a:lnTo>
                <a:cubicBezTo>
                  <a:pt x="1844598" y="1967246"/>
                  <a:pt x="1854876" y="1948062"/>
                  <a:pt x="1863099" y="1930930"/>
                </a:cubicBezTo>
                <a:close/>
                <a:moveTo>
                  <a:pt x="9218783" y="1920644"/>
                </a:moveTo>
                <a:cubicBezTo>
                  <a:pt x="9246877" y="1924755"/>
                  <a:pt x="9253043" y="1957645"/>
                  <a:pt x="9264007" y="1961756"/>
                </a:cubicBezTo>
                <a:cubicBezTo>
                  <a:pt x="9274971" y="1965868"/>
                  <a:pt x="9281823" y="1954904"/>
                  <a:pt x="9294156" y="1976831"/>
                </a:cubicBezTo>
                <a:cubicBezTo>
                  <a:pt x="9264693" y="1957645"/>
                  <a:pt x="9318824" y="2036444"/>
                  <a:pt x="9287304" y="2017258"/>
                </a:cubicBezTo>
                <a:cubicBezTo>
                  <a:pt x="9264693" y="1985053"/>
                  <a:pt x="9240025" y="1954219"/>
                  <a:pt x="9218783" y="1920644"/>
                </a:cubicBezTo>
                <a:close/>
                <a:moveTo>
                  <a:pt x="1606147" y="1906948"/>
                </a:moveTo>
                <a:cubicBezTo>
                  <a:pt x="1589016" y="1914486"/>
                  <a:pt x="1591071" y="1902152"/>
                  <a:pt x="1572571" y="1911059"/>
                </a:cubicBezTo>
                <a:lnTo>
                  <a:pt x="1556811" y="1951488"/>
                </a:lnTo>
                <a:cubicBezTo>
                  <a:pt x="1580796" y="1947778"/>
                  <a:pt x="1600375" y="1930345"/>
                  <a:pt x="1606831" y="1906948"/>
                </a:cubicBezTo>
                <a:close/>
                <a:moveTo>
                  <a:pt x="2055642" y="1902837"/>
                </a:moveTo>
                <a:cubicBezTo>
                  <a:pt x="2037549" y="1910362"/>
                  <a:pt x="2020885" y="1920663"/>
                  <a:pt x="2006199" y="1933268"/>
                </a:cubicBezTo>
                <a:lnTo>
                  <a:pt x="1969547" y="1976435"/>
                </a:lnTo>
                <a:lnTo>
                  <a:pt x="1965880" y="1978210"/>
                </a:lnTo>
                <a:lnTo>
                  <a:pt x="1968621" y="1977525"/>
                </a:lnTo>
                <a:lnTo>
                  <a:pt x="1969547" y="1976435"/>
                </a:lnTo>
                <a:lnTo>
                  <a:pt x="2020287" y="1951868"/>
                </a:lnTo>
                <a:cubicBezTo>
                  <a:pt x="2035725" y="1938905"/>
                  <a:pt x="2047988" y="1922160"/>
                  <a:pt x="2055642" y="1902837"/>
                </a:cubicBezTo>
                <a:close/>
                <a:moveTo>
                  <a:pt x="1801430" y="1898726"/>
                </a:moveTo>
                <a:cubicBezTo>
                  <a:pt x="1754836" y="1939839"/>
                  <a:pt x="1800060" y="1931616"/>
                  <a:pt x="1754836" y="1975469"/>
                </a:cubicBezTo>
                <a:lnTo>
                  <a:pt x="1752095" y="1977525"/>
                </a:lnTo>
                <a:cubicBezTo>
                  <a:pt x="1798004" y="1949432"/>
                  <a:pt x="1801430" y="1928190"/>
                  <a:pt x="1801430" y="1898726"/>
                </a:cubicBezTo>
                <a:close/>
                <a:moveTo>
                  <a:pt x="1651499" y="1890321"/>
                </a:moveTo>
                <a:cubicBezTo>
                  <a:pt x="1650171" y="1888662"/>
                  <a:pt x="1646574" y="1889304"/>
                  <a:pt x="1638351" y="1894614"/>
                </a:cubicBezTo>
                <a:cubicBezTo>
                  <a:pt x="1619851" y="1912430"/>
                  <a:pt x="1606147" y="1947376"/>
                  <a:pt x="1614368" y="1955598"/>
                </a:cubicBezTo>
                <a:cubicBezTo>
                  <a:pt x="1639142" y="1945849"/>
                  <a:pt x="1658749" y="1926240"/>
                  <a:pt x="1668500" y="1901468"/>
                </a:cubicBezTo>
                <a:lnTo>
                  <a:pt x="1665759" y="1903522"/>
                </a:lnTo>
                <a:cubicBezTo>
                  <a:pt x="1639036" y="1920995"/>
                  <a:pt x="1655481" y="1895300"/>
                  <a:pt x="1651499" y="1890321"/>
                </a:cubicBezTo>
                <a:close/>
                <a:moveTo>
                  <a:pt x="1587645" y="1852817"/>
                </a:moveTo>
                <a:cubicBezTo>
                  <a:pt x="1532144" y="1889819"/>
                  <a:pt x="1508162" y="1920652"/>
                  <a:pt x="1458826" y="1927504"/>
                </a:cubicBezTo>
                <a:cubicBezTo>
                  <a:pt x="1423414" y="1960154"/>
                  <a:pt x="1397589" y="2001851"/>
                  <a:pt x="1384139" y="2048101"/>
                </a:cubicBezTo>
                <a:cubicBezTo>
                  <a:pt x="1378657" y="2035082"/>
                  <a:pt x="1380028" y="2012470"/>
                  <a:pt x="1364269" y="2012470"/>
                </a:cubicBezTo>
                <a:cubicBezTo>
                  <a:pt x="1343732" y="2029200"/>
                  <a:pt x="1325729" y="2048818"/>
                  <a:pt x="1310822" y="2070713"/>
                </a:cubicBezTo>
                <a:cubicBezTo>
                  <a:pt x="1310822" y="2087158"/>
                  <a:pt x="1299173" y="2114567"/>
                  <a:pt x="1310822" y="2114567"/>
                </a:cubicBezTo>
                <a:cubicBezTo>
                  <a:pt x="1279988" y="2144716"/>
                  <a:pt x="1299858" y="2146772"/>
                  <a:pt x="1260801" y="2174864"/>
                </a:cubicBezTo>
                <a:lnTo>
                  <a:pt x="1261486" y="2174864"/>
                </a:lnTo>
                <a:cubicBezTo>
                  <a:pt x="1315618" y="2172810"/>
                  <a:pt x="1397843" y="2059065"/>
                  <a:pt x="1424567" y="2022063"/>
                </a:cubicBezTo>
                <a:cubicBezTo>
                  <a:pt x="1416343" y="2052212"/>
                  <a:pt x="1432788" y="2045360"/>
                  <a:pt x="1471845" y="2002192"/>
                </a:cubicBezTo>
                <a:cubicBezTo>
                  <a:pt x="1472530" y="1993284"/>
                  <a:pt x="1467049" y="1985747"/>
                  <a:pt x="1450604" y="1993284"/>
                </a:cubicBezTo>
                <a:cubicBezTo>
                  <a:pt x="1495142" y="1950802"/>
                  <a:pt x="1582164" y="1891874"/>
                  <a:pt x="1587645" y="1852817"/>
                </a:cubicBezTo>
                <a:close/>
                <a:moveTo>
                  <a:pt x="1155265" y="1834988"/>
                </a:moveTo>
                <a:cubicBezTo>
                  <a:pt x="1147043" y="1852118"/>
                  <a:pt x="1143617" y="1873360"/>
                  <a:pt x="1129227" y="1882952"/>
                </a:cubicBezTo>
                <a:cubicBezTo>
                  <a:pt x="1131968" y="1867878"/>
                  <a:pt x="1118264" y="1875414"/>
                  <a:pt x="1103189" y="1882952"/>
                </a:cubicBezTo>
                <a:cubicBezTo>
                  <a:pt x="1101134" y="1888434"/>
                  <a:pt x="1090856" y="1898712"/>
                  <a:pt x="1093596" y="1889805"/>
                </a:cubicBezTo>
                <a:cubicBezTo>
                  <a:pt x="1112999" y="1870274"/>
                  <a:pt x="1133595" y="1851967"/>
                  <a:pt x="1155265" y="1834988"/>
                </a:cubicBezTo>
                <a:close/>
                <a:moveTo>
                  <a:pt x="8523298" y="1822668"/>
                </a:moveTo>
                <a:cubicBezTo>
                  <a:pt x="8496575" y="1821297"/>
                  <a:pt x="8516446" y="1842539"/>
                  <a:pt x="8537002" y="1861725"/>
                </a:cubicBezTo>
                <a:lnTo>
                  <a:pt x="8543169" y="1848020"/>
                </a:lnTo>
                <a:cubicBezTo>
                  <a:pt x="8534033" y="1841882"/>
                  <a:pt x="8527076" y="1833006"/>
                  <a:pt x="8523298" y="1822668"/>
                </a:cubicBezTo>
                <a:close/>
                <a:moveTo>
                  <a:pt x="8479959" y="1815623"/>
                </a:moveTo>
                <a:cubicBezTo>
                  <a:pt x="8468653" y="1814146"/>
                  <a:pt x="8469681" y="1824038"/>
                  <a:pt x="8450666" y="1815816"/>
                </a:cubicBezTo>
                <a:cubicBezTo>
                  <a:pt x="8463375" y="1827320"/>
                  <a:pt x="8475280" y="1839683"/>
                  <a:pt x="8486297" y="1852817"/>
                </a:cubicBezTo>
                <a:cubicBezTo>
                  <a:pt x="8499833" y="1856562"/>
                  <a:pt x="8512437" y="1863098"/>
                  <a:pt x="8523298" y="1872003"/>
                </a:cubicBezTo>
                <a:cubicBezTo>
                  <a:pt x="8509815" y="1858210"/>
                  <a:pt x="8500544" y="1840858"/>
                  <a:pt x="8496575" y="1821982"/>
                </a:cubicBezTo>
                <a:cubicBezTo>
                  <a:pt x="8488867" y="1817871"/>
                  <a:pt x="8483728" y="1816115"/>
                  <a:pt x="8479959" y="1815623"/>
                </a:cubicBezTo>
                <a:close/>
                <a:moveTo>
                  <a:pt x="1629936" y="1795688"/>
                </a:moveTo>
                <a:cubicBezTo>
                  <a:pt x="1626574" y="1796330"/>
                  <a:pt x="1621563" y="1799713"/>
                  <a:pt x="1612998" y="1808278"/>
                </a:cubicBezTo>
                <a:lnTo>
                  <a:pt x="1612314" y="1808278"/>
                </a:lnTo>
                <a:cubicBezTo>
                  <a:pt x="1588331" y="1850076"/>
                  <a:pt x="1649999" y="1804167"/>
                  <a:pt x="1647259" y="1822668"/>
                </a:cubicBezTo>
                <a:cubicBezTo>
                  <a:pt x="1632184" y="1839798"/>
                  <a:pt x="1600664" y="1840483"/>
                  <a:pt x="1596553" y="1867206"/>
                </a:cubicBezTo>
                <a:cubicBezTo>
                  <a:pt x="1592442" y="1893930"/>
                  <a:pt x="1629443" y="1850076"/>
                  <a:pt x="1644518" y="1850076"/>
                </a:cubicBezTo>
                <a:lnTo>
                  <a:pt x="1667129" y="1798000"/>
                </a:lnTo>
                <a:cubicBezTo>
                  <a:pt x="1635267" y="1816501"/>
                  <a:pt x="1640021" y="1793761"/>
                  <a:pt x="1629936" y="1795688"/>
                </a:cubicBezTo>
                <a:close/>
                <a:moveTo>
                  <a:pt x="9096816" y="1776750"/>
                </a:moveTo>
                <a:lnTo>
                  <a:pt x="9137244" y="1795936"/>
                </a:lnTo>
                <a:lnTo>
                  <a:pt x="9150262" y="1835678"/>
                </a:lnTo>
                <a:cubicBezTo>
                  <a:pt x="9125396" y="1823820"/>
                  <a:pt x="9106197" y="1802652"/>
                  <a:pt x="9096816" y="1776750"/>
                </a:cubicBezTo>
                <a:close/>
                <a:moveTo>
                  <a:pt x="1834320" y="1728110"/>
                </a:moveTo>
                <a:cubicBezTo>
                  <a:pt x="1784300" y="1750036"/>
                  <a:pt x="1763744" y="1803482"/>
                  <a:pt x="1715779" y="1824723"/>
                </a:cubicBezTo>
                <a:cubicBezTo>
                  <a:pt x="1713724" y="1832432"/>
                  <a:pt x="1724002" y="1828963"/>
                  <a:pt x="1726957" y="1832239"/>
                </a:cubicBezTo>
                <a:lnTo>
                  <a:pt x="1726782" y="1837296"/>
                </a:lnTo>
                <a:lnTo>
                  <a:pt x="1724002" y="1839113"/>
                </a:lnTo>
                <a:lnTo>
                  <a:pt x="1726742" y="1838427"/>
                </a:lnTo>
                <a:lnTo>
                  <a:pt x="1726782" y="1837296"/>
                </a:lnTo>
                <a:lnTo>
                  <a:pt x="1755982" y="1818204"/>
                </a:lnTo>
                <a:cubicBezTo>
                  <a:pt x="1783829" y="1791834"/>
                  <a:pt x="1801944" y="1752263"/>
                  <a:pt x="1834320" y="1728110"/>
                </a:cubicBezTo>
                <a:close/>
                <a:moveTo>
                  <a:pt x="2348911" y="1717832"/>
                </a:moveTo>
                <a:cubicBezTo>
                  <a:pt x="2321503" y="1732907"/>
                  <a:pt x="2303002" y="1740443"/>
                  <a:pt x="2252982" y="1771277"/>
                </a:cubicBezTo>
                <a:cubicBezTo>
                  <a:pt x="2266001" y="1749350"/>
                  <a:pt x="2268056" y="1737702"/>
                  <a:pt x="2252982" y="1737702"/>
                </a:cubicBezTo>
                <a:cubicBezTo>
                  <a:pt x="2231740" y="1783611"/>
                  <a:pt x="2220092" y="1747295"/>
                  <a:pt x="2196795" y="1783611"/>
                </a:cubicBezTo>
                <a:cubicBezTo>
                  <a:pt x="2184461" y="1806223"/>
                  <a:pt x="2181035" y="1819242"/>
                  <a:pt x="2184461" y="1828149"/>
                </a:cubicBezTo>
                <a:cubicBezTo>
                  <a:pt x="2166449" y="1832686"/>
                  <a:pt x="2150071" y="1842182"/>
                  <a:pt x="2137183" y="1855558"/>
                </a:cubicBezTo>
                <a:cubicBezTo>
                  <a:pt x="2130330" y="1867891"/>
                  <a:pt x="2161164" y="1854872"/>
                  <a:pt x="2157053" y="1867891"/>
                </a:cubicBezTo>
                <a:lnTo>
                  <a:pt x="2154312" y="1869947"/>
                </a:lnTo>
                <a:cubicBezTo>
                  <a:pt x="2096069" y="1904207"/>
                  <a:pt x="2117312" y="1878855"/>
                  <a:pt x="2072773" y="1926134"/>
                </a:cubicBezTo>
                <a:cubicBezTo>
                  <a:pt x="2088532" y="1923393"/>
                  <a:pt x="2123479" y="1903522"/>
                  <a:pt x="2101551" y="1935042"/>
                </a:cubicBezTo>
                <a:cubicBezTo>
                  <a:pt x="2026863" y="1955598"/>
                  <a:pt x="1920656" y="2080991"/>
                  <a:pt x="1930934" y="2008359"/>
                </a:cubicBezTo>
                <a:cubicBezTo>
                  <a:pt x="1890507" y="2030287"/>
                  <a:pt x="1872006" y="2078935"/>
                  <a:pt x="1836376" y="2107029"/>
                </a:cubicBezTo>
                <a:cubicBezTo>
                  <a:pt x="1836376" y="2096066"/>
                  <a:pt x="1846654" y="2080991"/>
                  <a:pt x="1836376" y="2080991"/>
                </a:cubicBezTo>
                <a:cubicBezTo>
                  <a:pt x="1808283" y="2127586"/>
                  <a:pt x="1788411" y="2098122"/>
                  <a:pt x="1756891" y="2141974"/>
                </a:cubicBezTo>
                <a:cubicBezTo>
                  <a:pt x="1755522" y="2170068"/>
                  <a:pt x="1788411" y="2163901"/>
                  <a:pt x="1788411" y="2191309"/>
                </a:cubicBezTo>
                <a:cubicBezTo>
                  <a:pt x="1757577" y="2183088"/>
                  <a:pt x="1684259" y="2237904"/>
                  <a:pt x="1696594" y="2277646"/>
                </a:cubicBezTo>
                <a:cubicBezTo>
                  <a:pt x="1636980" y="2330406"/>
                  <a:pt x="1580793" y="2386594"/>
                  <a:pt x="1526662" y="2444836"/>
                </a:cubicBezTo>
                <a:cubicBezTo>
                  <a:pt x="1550645" y="2429762"/>
                  <a:pt x="1576682" y="2406465"/>
                  <a:pt x="1610942" y="2423595"/>
                </a:cubicBezTo>
                <a:cubicBezTo>
                  <a:pt x="1659592" y="2448948"/>
                  <a:pt x="1665759" y="2391390"/>
                  <a:pt x="1695908" y="2380428"/>
                </a:cubicBezTo>
                <a:cubicBezTo>
                  <a:pt x="1730076" y="2368155"/>
                  <a:pt x="1761504" y="2349298"/>
                  <a:pt x="1788411" y="2324926"/>
                </a:cubicBezTo>
                <a:cubicBezTo>
                  <a:pt x="1814450" y="2300943"/>
                  <a:pt x="1852136" y="2289980"/>
                  <a:pt x="1879544" y="2267368"/>
                </a:cubicBezTo>
                <a:cubicBezTo>
                  <a:pt x="1941751" y="2219120"/>
                  <a:pt x="2007487" y="2175603"/>
                  <a:pt x="2076198" y="2137178"/>
                </a:cubicBezTo>
                <a:cubicBezTo>
                  <a:pt x="2137867" y="2100178"/>
                  <a:pt x="2173498" y="2028231"/>
                  <a:pt x="2242019" y="2000136"/>
                </a:cubicBezTo>
                <a:cubicBezTo>
                  <a:pt x="2246131" y="2012470"/>
                  <a:pt x="2248186" y="2028916"/>
                  <a:pt x="2267372" y="2023434"/>
                </a:cubicBezTo>
                <a:cubicBezTo>
                  <a:pt x="2273538" y="2021378"/>
                  <a:pt x="2276964" y="2006989"/>
                  <a:pt x="2281075" y="1997396"/>
                </a:cubicBezTo>
                <a:cubicBezTo>
                  <a:pt x="2346614" y="1953553"/>
                  <a:pt x="2405270" y="1900207"/>
                  <a:pt x="2455118" y="1839113"/>
                </a:cubicBezTo>
                <a:cubicBezTo>
                  <a:pt x="2479100" y="1815130"/>
                  <a:pt x="2523639" y="1796630"/>
                  <a:pt x="2523639" y="1746611"/>
                </a:cubicBezTo>
                <a:cubicBezTo>
                  <a:pt x="2523639" y="1745925"/>
                  <a:pt x="2386598" y="1717832"/>
                  <a:pt x="2386597" y="1717832"/>
                </a:cubicBezTo>
                <a:cubicBezTo>
                  <a:pt x="2385707" y="1718886"/>
                  <a:pt x="2384728" y="1719865"/>
                  <a:pt x="2383673" y="1720756"/>
                </a:cubicBezTo>
                <a:cubicBezTo>
                  <a:pt x="2373266" y="1729547"/>
                  <a:pt x="2357703" y="1728238"/>
                  <a:pt x="2348911" y="1717832"/>
                </a:cubicBezTo>
                <a:close/>
                <a:moveTo>
                  <a:pt x="1958343" y="1706183"/>
                </a:moveTo>
                <a:cubicBezTo>
                  <a:pt x="1952176" y="1719201"/>
                  <a:pt x="1946009" y="1731535"/>
                  <a:pt x="1940527" y="1745240"/>
                </a:cubicBezTo>
                <a:cubicBezTo>
                  <a:pt x="1966565" y="1743869"/>
                  <a:pt x="1971362" y="1713034"/>
                  <a:pt x="1998086" y="1713034"/>
                </a:cubicBezTo>
                <a:cubicBezTo>
                  <a:pt x="1996714" y="1703443"/>
                  <a:pt x="1973417" y="1713034"/>
                  <a:pt x="1958343" y="1706183"/>
                </a:cubicBezTo>
                <a:close/>
                <a:moveTo>
                  <a:pt x="2514731" y="1671923"/>
                </a:moveTo>
                <a:lnTo>
                  <a:pt x="2504453" y="1688368"/>
                </a:lnTo>
                <a:lnTo>
                  <a:pt x="2514046" y="1693163"/>
                </a:lnTo>
                <a:lnTo>
                  <a:pt x="2525009" y="1682886"/>
                </a:lnTo>
                <a:close/>
                <a:moveTo>
                  <a:pt x="9004314" y="1659571"/>
                </a:moveTo>
                <a:cubicBezTo>
                  <a:pt x="9033777" y="1691776"/>
                  <a:pt x="9076261" y="1713017"/>
                  <a:pt x="9089964" y="1756870"/>
                </a:cubicBezTo>
                <a:cubicBezTo>
                  <a:pt x="9081757" y="1751858"/>
                  <a:pt x="9071873" y="1750375"/>
                  <a:pt x="9062556" y="1752759"/>
                </a:cubicBezTo>
                <a:cubicBezTo>
                  <a:pt x="9063242" y="1688350"/>
                  <a:pt x="8985128" y="1697943"/>
                  <a:pt x="9004314" y="1659571"/>
                </a:cubicBezTo>
                <a:close/>
                <a:moveTo>
                  <a:pt x="1331373" y="1657528"/>
                </a:moveTo>
                <a:cubicBezTo>
                  <a:pt x="1317645" y="1698658"/>
                  <a:pt x="1291263" y="1734393"/>
                  <a:pt x="1256000" y="1759623"/>
                </a:cubicBezTo>
                <a:cubicBezTo>
                  <a:pt x="1247778" y="1739753"/>
                  <a:pt x="1306020" y="1689733"/>
                  <a:pt x="1331373" y="1657528"/>
                </a:cubicBezTo>
                <a:close/>
                <a:moveTo>
                  <a:pt x="8238252" y="1610254"/>
                </a:moveTo>
                <a:cubicBezTo>
                  <a:pt x="8237567" y="1611625"/>
                  <a:pt x="8236196" y="1613680"/>
                  <a:pt x="8236197" y="1613680"/>
                </a:cubicBezTo>
                <a:cubicBezTo>
                  <a:pt x="8252329" y="1630878"/>
                  <a:pt x="8272626" y="1643623"/>
                  <a:pt x="8295125" y="1650682"/>
                </a:cubicBezTo>
                <a:cubicBezTo>
                  <a:pt x="8284962" y="1627840"/>
                  <a:pt x="8263165" y="1612346"/>
                  <a:pt x="8238252" y="1610254"/>
                </a:cubicBezTo>
                <a:close/>
                <a:moveTo>
                  <a:pt x="2145404" y="1593809"/>
                </a:moveTo>
                <a:lnTo>
                  <a:pt x="2141667" y="1597146"/>
                </a:lnTo>
                <a:lnTo>
                  <a:pt x="2099239" y="1622502"/>
                </a:lnTo>
                <a:cubicBezTo>
                  <a:pt x="2085792" y="1632180"/>
                  <a:pt x="2074486" y="1644172"/>
                  <a:pt x="2068661" y="1662330"/>
                </a:cubicBezTo>
                <a:lnTo>
                  <a:pt x="2141667" y="1597146"/>
                </a:lnTo>
                <a:lnTo>
                  <a:pt x="2142664" y="1596550"/>
                </a:lnTo>
                <a:close/>
                <a:moveTo>
                  <a:pt x="1665759" y="1590383"/>
                </a:moveTo>
                <a:cubicBezTo>
                  <a:pt x="1626018" y="1617106"/>
                  <a:pt x="1649999" y="1647941"/>
                  <a:pt x="1682204" y="1611625"/>
                </a:cubicBezTo>
                <a:cubicBezTo>
                  <a:pt x="1695908" y="1586957"/>
                  <a:pt x="1658222" y="1609569"/>
                  <a:pt x="1666444" y="1590383"/>
                </a:cubicBezTo>
                <a:close/>
                <a:moveTo>
                  <a:pt x="8869070" y="1537099"/>
                </a:moveTo>
                <a:cubicBezTo>
                  <a:pt x="8875323" y="1535044"/>
                  <a:pt x="8886800" y="1538299"/>
                  <a:pt x="8898106" y="1541725"/>
                </a:cubicBezTo>
                <a:cubicBezTo>
                  <a:pt x="8902217" y="1568447"/>
                  <a:pt x="8933737" y="1571874"/>
                  <a:pt x="8937848" y="1599282"/>
                </a:cubicBezTo>
                <a:cubicBezTo>
                  <a:pt x="8913181" y="1589689"/>
                  <a:pt x="8900847" y="1569817"/>
                  <a:pt x="8871383" y="1564337"/>
                </a:cubicBezTo>
                <a:cubicBezTo>
                  <a:pt x="8861790" y="1546521"/>
                  <a:pt x="8862818" y="1539155"/>
                  <a:pt x="8869070" y="1537099"/>
                </a:cubicBezTo>
                <a:close/>
                <a:moveTo>
                  <a:pt x="1841842" y="1536353"/>
                </a:moveTo>
                <a:cubicBezTo>
                  <a:pt x="1845279" y="1536289"/>
                  <a:pt x="1845793" y="1538644"/>
                  <a:pt x="1840482" y="1545839"/>
                </a:cubicBezTo>
                <a:cubicBezTo>
                  <a:pt x="1819241" y="1555432"/>
                  <a:pt x="1804851" y="1573933"/>
                  <a:pt x="1780869" y="1580099"/>
                </a:cubicBezTo>
                <a:cubicBezTo>
                  <a:pt x="1789777" y="1564340"/>
                  <a:pt x="1794573" y="1543784"/>
                  <a:pt x="1810333" y="1536931"/>
                </a:cubicBezTo>
                <a:cubicBezTo>
                  <a:pt x="1794916" y="1558515"/>
                  <a:pt x="1831532" y="1536546"/>
                  <a:pt x="1841842" y="1536353"/>
                </a:cubicBezTo>
                <a:close/>
                <a:moveTo>
                  <a:pt x="8661710" y="1532826"/>
                </a:moveTo>
                <a:cubicBezTo>
                  <a:pt x="8670504" y="1555752"/>
                  <a:pt x="8690893" y="1572220"/>
                  <a:pt x="8715156" y="1575994"/>
                </a:cubicBezTo>
                <a:cubicBezTo>
                  <a:pt x="8706363" y="1553068"/>
                  <a:pt x="8685974" y="1536599"/>
                  <a:pt x="8661710" y="1532826"/>
                </a:cubicBezTo>
                <a:close/>
                <a:moveTo>
                  <a:pt x="8236881" y="1521177"/>
                </a:moveTo>
                <a:lnTo>
                  <a:pt x="8226603" y="1524603"/>
                </a:lnTo>
                <a:cubicBezTo>
                  <a:pt x="8226896" y="1528252"/>
                  <a:pt x="8226896" y="1531918"/>
                  <a:pt x="8226603" y="1535567"/>
                </a:cubicBezTo>
                <a:cubicBezTo>
                  <a:pt x="8260864" y="1564345"/>
                  <a:pt x="8314310" y="1597235"/>
                  <a:pt x="8336237" y="1621903"/>
                </a:cubicBezTo>
                <a:cubicBezTo>
                  <a:pt x="8333496" y="1595180"/>
                  <a:pt x="8275253" y="1559549"/>
                  <a:pt x="8236881" y="1521177"/>
                </a:cubicBezTo>
                <a:close/>
                <a:moveTo>
                  <a:pt x="2398343" y="1502548"/>
                </a:moveTo>
                <a:cubicBezTo>
                  <a:pt x="2375763" y="1505375"/>
                  <a:pt x="2334008" y="1529400"/>
                  <a:pt x="2324243" y="1556123"/>
                </a:cubicBezTo>
                <a:cubicBezTo>
                  <a:pt x="2359874" y="1549271"/>
                  <a:pt x="2381116" y="1521177"/>
                  <a:pt x="2412635" y="1507473"/>
                </a:cubicBezTo>
                <a:cubicBezTo>
                  <a:pt x="2411265" y="1503019"/>
                  <a:pt x="2405869" y="1501606"/>
                  <a:pt x="2398343" y="1502548"/>
                </a:cubicBezTo>
                <a:close/>
                <a:moveTo>
                  <a:pt x="8576712" y="1483181"/>
                </a:moveTo>
                <a:cubicBezTo>
                  <a:pt x="8562355" y="1478138"/>
                  <a:pt x="8559271" y="1499593"/>
                  <a:pt x="8537687" y="1488287"/>
                </a:cubicBezTo>
                <a:lnTo>
                  <a:pt x="8537003" y="1488287"/>
                </a:lnTo>
                <a:cubicBezTo>
                  <a:pt x="8538858" y="1492407"/>
                  <a:pt x="8541155" y="1496313"/>
                  <a:pt x="8543855" y="1499936"/>
                </a:cubicBezTo>
                <a:cubicBezTo>
                  <a:pt x="8552358" y="1497270"/>
                  <a:pt x="8559951" y="1492287"/>
                  <a:pt x="8565781" y="1485547"/>
                </a:cubicBezTo>
                <a:lnTo>
                  <a:pt x="8589078" y="1506103"/>
                </a:lnTo>
                <a:cubicBezTo>
                  <a:pt x="8588393" y="1499251"/>
                  <a:pt x="8589078" y="1499251"/>
                  <a:pt x="8595930" y="1499251"/>
                </a:cubicBezTo>
                <a:cubicBezTo>
                  <a:pt x="8587537" y="1489487"/>
                  <a:pt x="8581498" y="1484861"/>
                  <a:pt x="8576712" y="1483181"/>
                </a:cubicBezTo>
                <a:close/>
                <a:moveTo>
                  <a:pt x="1866525" y="1477324"/>
                </a:moveTo>
                <a:cubicBezTo>
                  <a:pt x="1838051" y="1493762"/>
                  <a:pt x="1811005" y="1512557"/>
                  <a:pt x="1785671" y="1533511"/>
                </a:cubicBezTo>
                <a:cubicBezTo>
                  <a:pt x="1772652" y="1533511"/>
                  <a:pt x="1795948" y="1519807"/>
                  <a:pt x="1800746" y="1504047"/>
                </a:cubicBezTo>
                <a:cubicBezTo>
                  <a:pt x="1772652" y="1504047"/>
                  <a:pt x="1757577" y="1523233"/>
                  <a:pt x="1740447" y="1538993"/>
                </a:cubicBezTo>
                <a:cubicBezTo>
                  <a:pt x="1763744" y="1548586"/>
                  <a:pt x="1734965" y="1554067"/>
                  <a:pt x="1717149" y="1589698"/>
                </a:cubicBezTo>
                <a:cubicBezTo>
                  <a:pt x="1721946" y="1597235"/>
                  <a:pt x="1734281" y="1595865"/>
                  <a:pt x="1752095" y="1589698"/>
                </a:cubicBezTo>
                <a:cubicBezTo>
                  <a:pt x="1743187" y="1604773"/>
                  <a:pt x="1720577" y="1602032"/>
                  <a:pt x="1713038" y="1619162"/>
                </a:cubicBezTo>
                <a:cubicBezTo>
                  <a:pt x="1704816" y="1615736"/>
                  <a:pt x="1713038" y="1599291"/>
                  <a:pt x="1692483" y="1604087"/>
                </a:cubicBezTo>
                <a:cubicBezTo>
                  <a:pt x="1686316" y="1658904"/>
                  <a:pt x="1660962" y="1706869"/>
                  <a:pt x="1739761" y="1667127"/>
                </a:cubicBezTo>
                <a:cubicBezTo>
                  <a:pt x="1744559" y="1656163"/>
                  <a:pt x="1712353" y="1672608"/>
                  <a:pt x="1719205" y="1656163"/>
                </a:cubicBezTo>
                <a:cubicBezTo>
                  <a:pt x="1741366" y="1629889"/>
                  <a:pt x="1773294" y="1613801"/>
                  <a:pt x="1807597" y="1611625"/>
                </a:cubicBezTo>
                <a:cubicBezTo>
                  <a:pt x="1828153" y="1573938"/>
                  <a:pt x="1877488" y="1575309"/>
                  <a:pt x="1891878" y="1528029"/>
                </a:cubicBezTo>
                <a:cubicBezTo>
                  <a:pt x="1910378" y="1534196"/>
                  <a:pt x="1948064" y="1488287"/>
                  <a:pt x="1941898" y="1515010"/>
                </a:cubicBezTo>
                <a:cubicBezTo>
                  <a:pt x="1987808" y="1483491"/>
                  <a:pt x="1943268" y="1483491"/>
                  <a:pt x="1932305" y="1483491"/>
                </a:cubicBezTo>
                <a:cubicBezTo>
                  <a:pt x="1900100" y="1494454"/>
                  <a:pt x="1880915" y="1524603"/>
                  <a:pt x="1841172" y="1524603"/>
                </a:cubicBezTo>
                <a:cubicBezTo>
                  <a:pt x="1851450" y="1499936"/>
                  <a:pt x="1884341" y="1506788"/>
                  <a:pt x="1891878" y="1477324"/>
                </a:cubicBezTo>
                <a:cubicBezTo>
                  <a:pt x="1873378" y="1477324"/>
                  <a:pt x="1845283" y="1515696"/>
                  <a:pt x="1866525" y="1477324"/>
                </a:cubicBezTo>
                <a:close/>
                <a:moveTo>
                  <a:pt x="1978385" y="1442892"/>
                </a:moveTo>
                <a:cubicBezTo>
                  <a:pt x="1968279" y="1443235"/>
                  <a:pt x="1954232" y="1448888"/>
                  <a:pt x="1946694" y="1455397"/>
                </a:cubicBezTo>
                <a:lnTo>
                  <a:pt x="1946694" y="1458138"/>
                </a:lnTo>
                <a:cubicBezTo>
                  <a:pt x="1937101" y="1479380"/>
                  <a:pt x="1961084" y="1472528"/>
                  <a:pt x="1986436" y="1462249"/>
                </a:cubicBezTo>
                <a:cubicBezTo>
                  <a:pt x="1994659" y="1447517"/>
                  <a:pt x="1988492" y="1442549"/>
                  <a:pt x="1978385" y="1442892"/>
                </a:cubicBezTo>
                <a:close/>
                <a:moveTo>
                  <a:pt x="1572250" y="1429498"/>
                </a:moveTo>
                <a:cubicBezTo>
                  <a:pt x="1568759" y="1429273"/>
                  <a:pt x="1564006" y="1430216"/>
                  <a:pt x="1557496" y="1432785"/>
                </a:cubicBezTo>
                <a:cubicBezTo>
                  <a:pt x="1573256" y="1435526"/>
                  <a:pt x="1536940" y="1485547"/>
                  <a:pt x="1536940" y="1457453"/>
                </a:cubicBezTo>
                <a:cubicBezTo>
                  <a:pt x="1520039" y="1474088"/>
                  <a:pt x="1509596" y="1496187"/>
                  <a:pt x="1507476" y="1519807"/>
                </a:cubicBezTo>
                <a:cubicBezTo>
                  <a:pt x="1563664" y="1481435"/>
                  <a:pt x="1548588" y="1478694"/>
                  <a:pt x="1582849" y="1450601"/>
                </a:cubicBezTo>
                <a:cubicBezTo>
                  <a:pt x="1581821" y="1441351"/>
                  <a:pt x="1582721" y="1430173"/>
                  <a:pt x="1572250" y="1429498"/>
                </a:cubicBezTo>
                <a:close/>
                <a:moveTo>
                  <a:pt x="8606163" y="1398285"/>
                </a:moveTo>
                <a:cubicBezTo>
                  <a:pt x="8583907" y="1403686"/>
                  <a:pt x="8563726" y="1432272"/>
                  <a:pt x="8519187" y="1414285"/>
                </a:cubicBezTo>
                <a:cubicBezTo>
                  <a:pt x="8545225" y="1456083"/>
                  <a:pt x="8600726" y="1469787"/>
                  <a:pt x="8645265" y="1495139"/>
                </a:cubicBezTo>
                <a:cubicBezTo>
                  <a:pt x="8640545" y="1471595"/>
                  <a:pt x="8625434" y="1451447"/>
                  <a:pt x="8604153" y="1440323"/>
                </a:cubicBezTo>
                <a:cubicBezTo>
                  <a:pt x="8606893" y="1419081"/>
                  <a:pt x="8645950" y="1432100"/>
                  <a:pt x="8654173" y="1432100"/>
                </a:cubicBezTo>
                <a:lnTo>
                  <a:pt x="8654173" y="1428674"/>
                </a:lnTo>
                <a:cubicBezTo>
                  <a:pt x="8633617" y="1400152"/>
                  <a:pt x="8619517" y="1395046"/>
                  <a:pt x="8606163" y="1398285"/>
                </a:cubicBezTo>
                <a:close/>
                <a:moveTo>
                  <a:pt x="2353022" y="1365635"/>
                </a:moveTo>
                <a:cubicBezTo>
                  <a:pt x="2309169" y="1380024"/>
                  <a:pt x="2256409" y="1443064"/>
                  <a:pt x="2274223" y="1454027"/>
                </a:cubicBezTo>
                <a:cubicBezTo>
                  <a:pt x="2288613" y="1454027"/>
                  <a:pt x="2296150" y="1442378"/>
                  <a:pt x="2309169" y="1438952"/>
                </a:cubicBezTo>
                <a:cubicBezTo>
                  <a:pt x="2322874" y="1412915"/>
                  <a:pt x="2338633" y="1389617"/>
                  <a:pt x="2353022" y="1365635"/>
                </a:cubicBezTo>
                <a:close/>
                <a:moveTo>
                  <a:pt x="8439703" y="1343023"/>
                </a:moveTo>
                <a:cubicBezTo>
                  <a:pt x="8463685" y="1364950"/>
                  <a:pt x="8479445" y="1395099"/>
                  <a:pt x="8521243" y="1398525"/>
                </a:cubicBezTo>
                <a:lnTo>
                  <a:pt x="8521243" y="1395099"/>
                </a:lnTo>
                <a:cubicBezTo>
                  <a:pt x="8503427" y="1370432"/>
                  <a:pt x="8467796" y="1356727"/>
                  <a:pt x="8439703" y="1343023"/>
                </a:cubicBezTo>
                <a:close/>
                <a:moveTo>
                  <a:pt x="8463685" y="1314930"/>
                </a:moveTo>
                <a:cubicBezTo>
                  <a:pt x="8442444" y="1320411"/>
                  <a:pt x="8496575" y="1370432"/>
                  <a:pt x="8518502" y="1373858"/>
                </a:cubicBezTo>
                <a:cubicBezTo>
                  <a:pt x="8514391" y="1340968"/>
                  <a:pt x="8476704" y="1342338"/>
                  <a:pt x="8463685" y="1318356"/>
                </a:cubicBezTo>
                <a:close/>
                <a:moveTo>
                  <a:pt x="2366010" y="1307639"/>
                </a:moveTo>
                <a:cubicBezTo>
                  <a:pt x="2337991" y="1310862"/>
                  <a:pt x="2296921" y="1359725"/>
                  <a:pt x="2316706" y="1318356"/>
                </a:cubicBezTo>
                <a:cubicBezTo>
                  <a:pt x="2274909" y="1334116"/>
                  <a:pt x="2241333" y="1382080"/>
                  <a:pt x="2213925" y="1370432"/>
                </a:cubicBezTo>
                <a:cubicBezTo>
                  <a:pt x="2196795" y="1393729"/>
                  <a:pt x="2168016" y="1409488"/>
                  <a:pt x="2176924" y="1422507"/>
                </a:cubicBezTo>
                <a:cubicBezTo>
                  <a:pt x="2257778" y="1380710"/>
                  <a:pt x="2233111" y="1464305"/>
                  <a:pt x="2198851" y="1510214"/>
                </a:cubicBezTo>
                <a:cubicBezTo>
                  <a:pt x="2272854" y="1474583"/>
                  <a:pt x="2226944" y="1446490"/>
                  <a:pt x="2272854" y="1377969"/>
                </a:cubicBezTo>
                <a:cubicBezTo>
                  <a:pt x="2303687" y="1346449"/>
                  <a:pt x="2348226" y="1340968"/>
                  <a:pt x="2377004" y="1309448"/>
                </a:cubicBezTo>
                <a:cubicBezTo>
                  <a:pt x="2373750" y="1307650"/>
                  <a:pt x="2370013" y="1307179"/>
                  <a:pt x="2366010" y="1307639"/>
                </a:cubicBezTo>
                <a:close/>
                <a:moveTo>
                  <a:pt x="3014066" y="1306140"/>
                </a:moveTo>
                <a:cubicBezTo>
                  <a:pt x="3011422" y="1305594"/>
                  <a:pt x="3007568" y="1305680"/>
                  <a:pt x="3001915" y="1306707"/>
                </a:cubicBezTo>
                <a:cubicBezTo>
                  <a:pt x="2966393" y="1348727"/>
                  <a:pt x="2920597" y="1380831"/>
                  <a:pt x="2868985" y="1399896"/>
                </a:cubicBezTo>
                <a:cubicBezTo>
                  <a:pt x="2819673" y="1420264"/>
                  <a:pt x="2772410" y="1445272"/>
                  <a:pt x="2727831" y="1474583"/>
                </a:cubicBezTo>
                <a:cubicBezTo>
                  <a:pt x="2747702" y="1451286"/>
                  <a:pt x="2744276" y="1444434"/>
                  <a:pt x="2715497" y="1451286"/>
                </a:cubicBezTo>
                <a:cubicBezTo>
                  <a:pt x="2698622" y="1482389"/>
                  <a:pt x="2675253" y="1509497"/>
                  <a:pt x="2646976" y="1530770"/>
                </a:cubicBezTo>
                <a:lnTo>
                  <a:pt x="2646291" y="1530770"/>
                </a:lnTo>
                <a:cubicBezTo>
                  <a:pt x="2650402" y="1521177"/>
                  <a:pt x="2643550" y="1518436"/>
                  <a:pt x="2638068" y="1517066"/>
                </a:cubicBezTo>
                <a:cubicBezTo>
                  <a:pt x="2634525" y="1521065"/>
                  <a:pt x="2630626" y="1524734"/>
                  <a:pt x="2626420" y="1528029"/>
                </a:cubicBezTo>
                <a:cubicBezTo>
                  <a:pt x="2637970" y="1536189"/>
                  <a:pt x="2642489" y="1551158"/>
                  <a:pt x="2637383" y="1564345"/>
                </a:cubicBezTo>
                <a:cubicBezTo>
                  <a:pt x="2614403" y="1593230"/>
                  <a:pt x="2602931" y="1629599"/>
                  <a:pt x="2605178" y="1666441"/>
                </a:cubicBezTo>
                <a:cubicBezTo>
                  <a:pt x="2606693" y="1672247"/>
                  <a:pt x="2608523" y="1677965"/>
                  <a:pt x="2610660" y="1683571"/>
                </a:cubicBezTo>
                <a:cubicBezTo>
                  <a:pt x="2617512" y="1697275"/>
                  <a:pt x="2626420" y="1697961"/>
                  <a:pt x="2638069" y="1683571"/>
                </a:cubicBezTo>
                <a:cubicBezTo>
                  <a:pt x="2642554" y="1679320"/>
                  <a:pt x="2647365" y="1675425"/>
                  <a:pt x="2652458" y="1671923"/>
                </a:cubicBezTo>
                <a:cubicBezTo>
                  <a:pt x="2675456" y="1642329"/>
                  <a:pt x="2710907" y="1625110"/>
                  <a:pt x="2748387" y="1625329"/>
                </a:cubicBezTo>
                <a:cubicBezTo>
                  <a:pt x="2780592" y="1627384"/>
                  <a:pt x="2783333" y="1599976"/>
                  <a:pt x="2794296" y="1578050"/>
                </a:cubicBezTo>
                <a:cubicBezTo>
                  <a:pt x="2795780" y="1574770"/>
                  <a:pt x="2797726" y="1571721"/>
                  <a:pt x="2800075" y="1568993"/>
                </a:cubicBezTo>
                <a:cubicBezTo>
                  <a:pt x="2813657" y="1553222"/>
                  <a:pt x="2837453" y="1551448"/>
                  <a:pt x="2853224" y="1565031"/>
                </a:cubicBezTo>
                <a:cubicBezTo>
                  <a:pt x="2866065" y="1578172"/>
                  <a:pt x="2867789" y="1598571"/>
                  <a:pt x="2857335" y="1613680"/>
                </a:cubicBezTo>
                <a:cubicBezTo>
                  <a:pt x="2855067" y="1617716"/>
                  <a:pt x="2852549" y="1621606"/>
                  <a:pt x="2849798" y="1625329"/>
                </a:cubicBezTo>
                <a:cubicBezTo>
                  <a:pt x="2851853" y="1628755"/>
                  <a:pt x="2853224" y="1634237"/>
                  <a:pt x="2860076" y="1634236"/>
                </a:cubicBezTo>
                <a:cubicBezTo>
                  <a:pt x="2880294" y="1617770"/>
                  <a:pt x="2901583" y="1602662"/>
                  <a:pt x="2923800" y="1589013"/>
                </a:cubicBezTo>
                <a:cubicBezTo>
                  <a:pt x="2913936" y="1565853"/>
                  <a:pt x="2923090" y="1538980"/>
                  <a:pt x="2945042" y="1526659"/>
                </a:cubicBezTo>
                <a:cubicBezTo>
                  <a:pt x="2952490" y="1522726"/>
                  <a:pt x="2958945" y="1517148"/>
                  <a:pt x="2963919" y="1510350"/>
                </a:cubicBezTo>
                <a:cubicBezTo>
                  <a:pt x="2982017" y="1485611"/>
                  <a:pt x="2976633" y="1450884"/>
                  <a:pt x="2951894" y="1432785"/>
                </a:cubicBezTo>
                <a:cubicBezTo>
                  <a:pt x="2949353" y="1430313"/>
                  <a:pt x="2947148" y="1427517"/>
                  <a:pt x="2945337" y="1424469"/>
                </a:cubicBezTo>
                <a:cubicBezTo>
                  <a:pt x="2933928" y="1405277"/>
                  <a:pt x="2940238" y="1380470"/>
                  <a:pt x="2959431" y="1369061"/>
                </a:cubicBezTo>
                <a:cubicBezTo>
                  <a:pt x="2979302" y="1351931"/>
                  <a:pt x="3000544" y="1335486"/>
                  <a:pt x="3021100" y="1319726"/>
                </a:cubicBezTo>
                <a:cubicBezTo>
                  <a:pt x="3019045" y="1315101"/>
                  <a:pt x="3022000" y="1307778"/>
                  <a:pt x="3014066" y="1306140"/>
                </a:cubicBezTo>
                <a:close/>
                <a:moveTo>
                  <a:pt x="2956690" y="1291633"/>
                </a:moveTo>
                <a:cubicBezTo>
                  <a:pt x="2947954" y="1310647"/>
                  <a:pt x="2932666" y="1315401"/>
                  <a:pt x="2920653" y="1326996"/>
                </a:cubicBezTo>
                <a:lnTo>
                  <a:pt x="2910323" y="1341339"/>
                </a:lnTo>
                <a:lnTo>
                  <a:pt x="2909411" y="1341653"/>
                </a:lnTo>
                <a:lnTo>
                  <a:pt x="2910096" y="1341653"/>
                </a:lnTo>
                <a:lnTo>
                  <a:pt x="2910323" y="1341339"/>
                </a:lnTo>
                <a:lnTo>
                  <a:pt x="2936263" y="1332392"/>
                </a:lnTo>
                <a:cubicBezTo>
                  <a:pt x="2965427" y="1317071"/>
                  <a:pt x="2994205" y="1288550"/>
                  <a:pt x="2956690" y="1291633"/>
                </a:cubicBezTo>
                <a:close/>
                <a:moveTo>
                  <a:pt x="7899074" y="1266280"/>
                </a:moveTo>
                <a:cubicBezTo>
                  <a:pt x="7914834" y="1282725"/>
                  <a:pt x="7917575" y="1293688"/>
                  <a:pt x="7899074" y="1299170"/>
                </a:cubicBezTo>
                <a:lnTo>
                  <a:pt x="7908667" y="1315615"/>
                </a:lnTo>
                <a:lnTo>
                  <a:pt x="7942242" y="1315615"/>
                </a:lnTo>
                <a:cubicBezTo>
                  <a:pt x="7934249" y="1294517"/>
                  <a:pt x="7918924" y="1277004"/>
                  <a:pt x="7899074" y="1266280"/>
                </a:cubicBezTo>
                <a:close/>
                <a:moveTo>
                  <a:pt x="8526038" y="1236113"/>
                </a:moveTo>
                <a:lnTo>
                  <a:pt x="8591133" y="1255299"/>
                </a:lnTo>
                <a:cubicBezTo>
                  <a:pt x="8595929" y="1267632"/>
                  <a:pt x="8644579" y="1301208"/>
                  <a:pt x="8620596" y="1296411"/>
                </a:cubicBezTo>
                <a:cubicBezTo>
                  <a:pt x="8585651" y="1247761"/>
                  <a:pt x="8560984" y="1273114"/>
                  <a:pt x="8526038" y="1236113"/>
                </a:cubicBezTo>
                <a:close/>
                <a:moveTo>
                  <a:pt x="2048100" y="1213513"/>
                </a:moveTo>
                <a:cubicBezTo>
                  <a:pt x="2059749" y="1233384"/>
                  <a:pt x="2016581" y="1243662"/>
                  <a:pt x="1998765" y="1266959"/>
                </a:cubicBezTo>
                <a:cubicBezTo>
                  <a:pt x="2006988" y="1273811"/>
                  <a:pt x="2031655" y="1267644"/>
                  <a:pt x="2023433" y="1286830"/>
                </a:cubicBezTo>
                <a:cubicBezTo>
                  <a:pt x="1976839" y="1292997"/>
                  <a:pt x="1949430" y="1332054"/>
                  <a:pt x="1908318" y="1347814"/>
                </a:cubicBezTo>
                <a:cubicBezTo>
                  <a:pt x="1932300" y="1301905"/>
                  <a:pt x="1989858" y="1289571"/>
                  <a:pt x="1989858" y="1252570"/>
                </a:cubicBezTo>
                <a:cubicBezTo>
                  <a:pt x="2017951" y="1253255"/>
                  <a:pt x="2026174" y="1222421"/>
                  <a:pt x="2048100" y="1213513"/>
                </a:cubicBezTo>
                <a:close/>
                <a:moveTo>
                  <a:pt x="2034386" y="1191578"/>
                </a:moveTo>
                <a:cubicBezTo>
                  <a:pt x="2008348" y="1242283"/>
                  <a:pt x="1877474" y="1312175"/>
                  <a:pt x="1885011" y="1293674"/>
                </a:cubicBezTo>
                <a:cubicBezTo>
                  <a:pt x="1928864" y="1288877"/>
                  <a:pt x="1943939" y="1236117"/>
                  <a:pt x="1981625" y="1220357"/>
                </a:cubicBezTo>
                <a:cubicBezTo>
                  <a:pt x="1978199" y="1249135"/>
                  <a:pt x="2020682" y="1197060"/>
                  <a:pt x="2034386" y="1191578"/>
                </a:cubicBezTo>
                <a:close/>
                <a:moveTo>
                  <a:pt x="3220495" y="1188167"/>
                </a:moveTo>
                <a:cubicBezTo>
                  <a:pt x="3210902" y="1195705"/>
                  <a:pt x="3210902" y="1203241"/>
                  <a:pt x="3210902" y="1203241"/>
                </a:cubicBezTo>
                <a:lnTo>
                  <a:pt x="3215013" y="1207353"/>
                </a:lnTo>
                <a:lnTo>
                  <a:pt x="3222551" y="1207353"/>
                </a:lnTo>
                <a:lnTo>
                  <a:pt x="3232144" y="1199816"/>
                </a:lnTo>
                <a:lnTo>
                  <a:pt x="3232144" y="1195705"/>
                </a:lnTo>
                <a:lnTo>
                  <a:pt x="3225292" y="1188167"/>
                </a:lnTo>
                <a:cubicBezTo>
                  <a:pt x="3223728" y="1187691"/>
                  <a:pt x="3222058" y="1187691"/>
                  <a:pt x="3220495" y="1188167"/>
                </a:cubicBezTo>
                <a:close/>
                <a:moveTo>
                  <a:pt x="8463685" y="1153897"/>
                </a:moveTo>
                <a:cubicBezTo>
                  <a:pt x="8491301" y="1174224"/>
                  <a:pt x="8514594" y="1199847"/>
                  <a:pt x="8532205" y="1229270"/>
                </a:cubicBezTo>
                <a:cubicBezTo>
                  <a:pt x="8496575" y="1225844"/>
                  <a:pt x="8456148" y="1156638"/>
                  <a:pt x="8463685" y="1153897"/>
                </a:cubicBezTo>
                <a:close/>
                <a:moveTo>
                  <a:pt x="8394479" y="1143619"/>
                </a:moveTo>
                <a:lnTo>
                  <a:pt x="8427369" y="1151841"/>
                </a:lnTo>
                <a:cubicBezTo>
                  <a:pt x="8432850" y="1165546"/>
                  <a:pt x="8449981" y="1186102"/>
                  <a:pt x="8436277" y="1186102"/>
                </a:cubicBezTo>
                <a:cubicBezTo>
                  <a:pt x="8423258" y="1169657"/>
                  <a:pt x="8423258" y="1184731"/>
                  <a:pt x="8403387" y="1177879"/>
                </a:cubicBezTo>
                <a:cubicBezTo>
                  <a:pt x="8391738" y="1160064"/>
                  <a:pt x="8404757" y="1160749"/>
                  <a:pt x="8394479" y="1143619"/>
                </a:cubicBezTo>
                <a:close/>
                <a:moveTo>
                  <a:pt x="8359876" y="1111275"/>
                </a:moveTo>
                <a:cubicBezTo>
                  <a:pt x="8365272" y="1112099"/>
                  <a:pt x="8371867" y="1113812"/>
                  <a:pt x="8379404" y="1116211"/>
                </a:cubicBezTo>
                <a:cubicBezTo>
                  <a:pt x="8388312" y="1132656"/>
                  <a:pt x="8392424" y="1144305"/>
                  <a:pt x="8388312" y="1150471"/>
                </a:cubicBezTo>
                <a:cubicBezTo>
                  <a:pt x="8374897" y="1146865"/>
                  <a:pt x="8362164" y="1141077"/>
                  <a:pt x="8350626" y="1133341"/>
                </a:cubicBezTo>
                <a:cubicBezTo>
                  <a:pt x="8338292" y="1114327"/>
                  <a:pt x="8343688" y="1108802"/>
                  <a:pt x="8359876" y="1111275"/>
                </a:cubicBezTo>
                <a:close/>
                <a:moveTo>
                  <a:pt x="7602379" y="1045644"/>
                </a:moveTo>
                <a:cubicBezTo>
                  <a:pt x="7597583" y="1078534"/>
                  <a:pt x="7573600" y="1063460"/>
                  <a:pt x="7533858" y="1063460"/>
                </a:cubicBezTo>
                <a:cubicBezTo>
                  <a:pt x="7537435" y="1067674"/>
                  <a:pt x="7541587" y="1071365"/>
                  <a:pt x="7546192" y="1074423"/>
                </a:cubicBezTo>
                <a:lnTo>
                  <a:pt x="7610602" y="1101831"/>
                </a:lnTo>
                <a:cubicBezTo>
                  <a:pt x="7674326" y="1133351"/>
                  <a:pt x="7754495" y="1182686"/>
                  <a:pt x="7811368" y="1201871"/>
                </a:cubicBezTo>
                <a:cubicBezTo>
                  <a:pt x="7742847" y="1140888"/>
                  <a:pt x="7631158" y="1115535"/>
                  <a:pt x="7602379" y="1045644"/>
                </a:cubicBezTo>
                <a:close/>
                <a:moveTo>
                  <a:pt x="2163220" y="1031940"/>
                </a:moveTo>
                <a:cubicBezTo>
                  <a:pt x="2149516" y="1015495"/>
                  <a:pt x="2078255" y="1075108"/>
                  <a:pt x="2047420" y="1096350"/>
                </a:cubicBezTo>
                <a:cubicBezTo>
                  <a:pt x="2089325" y="1081453"/>
                  <a:pt x="2128460" y="1059685"/>
                  <a:pt x="2163220" y="1031940"/>
                </a:cubicBezTo>
                <a:close/>
                <a:moveTo>
                  <a:pt x="7468764" y="1014810"/>
                </a:moveTo>
                <a:cubicBezTo>
                  <a:pt x="7429707" y="1027829"/>
                  <a:pt x="7492746" y="1048385"/>
                  <a:pt x="7519469" y="1056607"/>
                </a:cubicBezTo>
                <a:cubicBezTo>
                  <a:pt x="7544822" y="1042218"/>
                  <a:pt x="7472875" y="1040162"/>
                  <a:pt x="7468764" y="1014810"/>
                </a:cubicBezTo>
                <a:close/>
                <a:moveTo>
                  <a:pt x="8217009" y="1014801"/>
                </a:moveTo>
                <a:cubicBezTo>
                  <a:pt x="8237566" y="1055913"/>
                  <a:pt x="8285530" y="1066877"/>
                  <a:pt x="8313624" y="1100452"/>
                </a:cubicBezTo>
                <a:cubicBezTo>
                  <a:pt x="8277308" y="1091544"/>
                  <a:pt x="8260178" y="1060710"/>
                  <a:pt x="8221806" y="1054543"/>
                </a:cubicBezTo>
                <a:cubicBezTo>
                  <a:pt x="8222491" y="1031931"/>
                  <a:pt x="8188916" y="1018912"/>
                  <a:pt x="8217009" y="1014801"/>
                </a:cubicBezTo>
                <a:close/>
                <a:moveTo>
                  <a:pt x="2432036" y="998253"/>
                </a:moveTo>
                <a:cubicBezTo>
                  <a:pt x="2436410" y="998573"/>
                  <a:pt x="2440286" y="1000061"/>
                  <a:pt x="2443455" y="1003145"/>
                </a:cubicBezTo>
                <a:cubicBezTo>
                  <a:pt x="2403027" y="1054535"/>
                  <a:pt x="2372878" y="1034665"/>
                  <a:pt x="2334507" y="1051109"/>
                </a:cubicBezTo>
                <a:cubicBezTo>
                  <a:pt x="2367397" y="1016848"/>
                  <a:pt x="2305728" y="1049054"/>
                  <a:pt x="2338618" y="1016848"/>
                </a:cubicBezTo>
                <a:cubicBezTo>
                  <a:pt x="2346411" y="1051024"/>
                  <a:pt x="2401421" y="996015"/>
                  <a:pt x="2432036" y="998253"/>
                </a:cubicBezTo>
                <a:close/>
                <a:moveTo>
                  <a:pt x="8089561" y="966141"/>
                </a:moveTo>
                <a:cubicBezTo>
                  <a:pt x="8121766" y="968197"/>
                  <a:pt x="8131359" y="998346"/>
                  <a:pt x="8166990" y="996975"/>
                </a:cubicBezTo>
                <a:lnTo>
                  <a:pt x="8183435" y="1023698"/>
                </a:lnTo>
                <a:cubicBezTo>
                  <a:pt x="8150782" y="1006827"/>
                  <a:pt x="8119407" y="987590"/>
                  <a:pt x="8089561" y="966141"/>
                </a:cubicBezTo>
                <a:close/>
                <a:moveTo>
                  <a:pt x="2290626" y="958023"/>
                </a:moveTo>
                <a:cubicBezTo>
                  <a:pt x="2278292" y="957253"/>
                  <a:pt x="2255851" y="964704"/>
                  <a:pt x="2239064" y="973869"/>
                </a:cubicBezTo>
                <a:lnTo>
                  <a:pt x="2221421" y="987092"/>
                </a:lnTo>
                <a:lnTo>
                  <a:pt x="2220092" y="986031"/>
                </a:lnTo>
                <a:lnTo>
                  <a:pt x="2220092" y="988087"/>
                </a:lnTo>
                <a:lnTo>
                  <a:pt x="2221421" y="987092"/>
                </a:lnTo>
                <a:lnTo>
                  <a:pt x="2228754" y="992947"/>
                </a:lnTo>
                <a:cubicBezTo>
                  <a:pt x="2246002" y="991341"/>
                  <a:pt x="2284159" y="968730"/>
                  <a:pt x="2299576" y="966160"/>
                </a:cubicBezTo>
                <a:cubicBezTo>
                  <a:pt x="2300433" y="960850"/>
                  <a:pt x="2296793" y="958409"/>
                  <a:pt x="2290626" y="958023"/>
                </a:cubicBezTo>
                <a:close/>
                <a:moveTo>
                  <a:pt x="6029828" y="940122"/>
                </a:moveTo>
                <a:cubicBezTo>
                  <a:pt x="6016994" y="948345"/>
                  <a:pt x="6001142" y="950358"/>
                  <a:pt x="5986660" y="945604"/>
                </a:cubicBezTo>
                <a:cubicBezTo>
                  <a:pt x="5982548" y="957252"/>
                  <a:pt x="5990771" y="988772"/>
                  <a:pt x="5999679" y="988772"/>
                </a:cubicBezTo>
                <a:cubicBezTo>
                  <a:pt x="6025900" y="990065"/>
                  <a:pt x="6051669" y="996101"/>
                  <a:pt x="6075737" y="1006587"/>
                </a:cubicBezTo>
                <a:cubicBezTo>
                  <a:pt x="6085529" y="1010783"/>
                  <a:pt x="6095948" y="1013329"/>
                  <a:pt x="6106571" y="1014125"/>
                </a:cubicBezTo>
                <a:cubicBezTo>
                  <a:pt x="6103838" y="1013825"/>
                  <a:pt x="6101081" y="1013825"/>
                  <a:pt x="6098348" y="1014125"/>
                </a:cubicBezTo>
                <a:lnTo>
                  <a:pt x="6124386" y="1025773"/>
                </a:lnTo>
                <a:cubicBezTo>
                  <a:pt x="6124386" y="1021662"/>
                  <a:pt x="6118905" y="1013439"/>
                  <a:pt x="6124386" y="1013439"/>
                </a:cubicBezTo>
                <a:cubicBezTo>
                  <a:pt x="6151109" y="1022347"/>
                  <a:pt x="6183999" y="1012069"/>
                  <a:pt x="6205241" y="1038792"/>
                </a:cubicBezTo>
                <a:cubicBezTo>
                  <a:pt x="6172351" y="1059348"/>
                  <a:pt x="6157962" y="1018921"/>
                  <a:pt x="6129183" y="1027829"/>
                </a:cubicBezTo>
                <a:lnTo>
                  <a:pt x="6168239" y="1041533"/>
                </a:lnTo>
                <a:lnTo>
                  <a:pt x="6264169" y="1061404"/>
                </a:lnTo>
                <a:cubicBezTo>
                  <a:pt x="6260514" y="1057266"/>
                  <a:pt x="6256372" y="1053585"/>
                  <a:pt x="6251835" y="1050441"/>
                </a:cubicBezTo>
                <a:lnTo>
                  <a:pt x="6299800" y="1040162"/>
                </a:lnTo>
                <a:cubicBezTo>
                  <a:pt x="6318985" y="1055237"/>
                  <a:pt x="6299800" y="1060719"/>
                  <a:pt x="6299800" y="1070312"/>
                </a:cubicBezTo>
                <a:cubicBezTo>
                  <a:pt x="6338171" y="1079219"/>
                  <a:pt x="6376543" y="1086757"/>
                  <a:pt x="6413544" y="1096350"/>
                </a:cubicBezTo>
                <a:cubicBezTo>
                  <a:pt x="6393565" y="1081365"/>
                  <a:pt x="6369871" y="1072124"/>
                  <a:pt x="6345023" y="1069626"/>
                </a:cubicBezTo>
                <a:cubicBezTo>
                  <a:pt x="6374487" y="1055237"/>
                  <a:pt x="6406692" y="1081275"/>
                  <a:pt x="6423822" y="1081275"/>
                </a:cubicBezTo>
                <a:cubicBezTo>
                  <a:pt x="6426281" y="1068649"/>
                  <a:pt x="6423565" y="1055564"/>
                  <a:pt x="6416285" y="1044959"/>
                </a:cubicBezTo>
                <a:cubicBezTo>
                  <a:pt x="6398485" y="1043918"/>
                  <a:pt x="6380639" y="1043918"/>
                  <a:pt x="6362839" y="1044959"/>
                </a:cubicBezTo>
                <a:cubicBezTo>
                  <a:pt x="6379969" y="1040848"/>
                  <a:pt x="6345708" y="1023032"/>
                  <a:pt x="6355301" y="1016180"/>
                </a:cubicBezTo>
                <a:cubicBezTo>
                  <a:pt x="6277873" y="1029884"/>
                  <a:pt x="6192222" y="949030"/>
                  <a:pt x="6140832" y="987401"/>
                </a:cubicBezTo>
                <a:cubicBezTo>
                  <a:pt x="6121645" y="959308"/>
                  <a:pt x="6090811" y="975753"/>
                  <a:pt x="6063403" y="978494"/>
                </a:cubicBezTo>
                <a:cubicBezTo>
                  <a:pt x="6034624" y="962049"/>
                  <a:pt x="6046958" y="954512"/>
                  <a:pt x="6029828" y="940122"/>
                </a:cubicBezTo>
                <a:close/>
                <a:moveTo>
                  <a:pt x="4962960" y="929244"/>
                </a:moveTo>
                <a:cubicBezTo>
                  <a:pt x="4960905" y="928816"/>
                  <a:pt x="4958507" y="928816"/>
                  <a:pt x="4956108" y="930529"/>
                </a:cubicBezTo>
                <a:cubicBezTo>
                  <a:pt x="4951312" y="933955"/>
                  <a:pt x="4951312" y="941493"/>
                  <a:pt x="4951312" y="941493"/>
                </a:cubicBezTo>
                <a:cubicBezTo>
                  <a:pt x="4952682" y="946289"/>
                  <a:pt x="4959533" y="954512"/>
                  <a:pt x="4960905" y="953141"/>
                </a:cubicBezTo>
                <a:cubicBezTo>
                  <a:pt x="4975294" y="946289"/>
                  <a:pt x="4969812" y="930529"/>
                  <a:pt x="4967757" y="930529"/>
                </a:cubicBezTo>
                <a:cubicBezTo>
                  <a:pt x="4966729" y="930529"/>
                  <a:pt x="4965016" y="929673"/>
                  <a:pt x="4962960" y="929244"/>
                </a:cubicBezTo>
                <a:close/>
                <a:moveTo>
                  <a:pt x="2492800" y="922300"/>
                </a:moveTo>
                <a:cubicBezTo>
                  <a:pt x="2500338" y="949708"/>
                  <a:pt x="2385908" y="1012747"/>
                  <a:pt x="2372889" y="995617"/>
                </a:cubicBezTo>
                <a:cubicBezTo>
                  <a:pt x="2417496" y="979728"/>
                  <a:pt x="2458326" y="954763"/>
                  <a:pt x="2492800" y="922300"/>
                </a:cubicBezTo>
                <a:close/>
                <a:moveTo>
                  <a:pt x="8089561" y="918872"/>
                </a:moveTo>
                <a:cubicBezTo>
                  <a:pt x="8127933" y="933261"/>
                  <a:pt x="8116969" y="931206"/>
                  <a:pt x="8127932" y="918872"/>
                </a:cubicBezTo>
                <a:cubicBezTo>
                  <a:pt x="8135104" y="926897"/>
                  <a:pt x="8145268" y="931607"/>
                  <a:pt x="8156026" y="931891"/>
                </a:cubicBezTo>
                <a:lnTo>
                  <a:pt x="8172471" y="959299"/>
                </a:lnTo>
                <a:cubicBezTo>
                  <a:pt x="8143007" y="952447"/>
                  <a:pt x="8107377" y="942854"/>
                  <a:pt x="8101210" y="953132"/>
                </a:cubicBezTo>
                <a:cubicBezTo>
                  <a:pt x="8089561" y="935317"/>
                  <a:pt x="8100525" y="935317"/>
                  <a:pt x="8089561" y="918872"/>
                </a:cubicBezTo>
                <a:close/>
                <a:moveTo>
                  <a:pt x="2892502" y="914809"/>
                </a:moveTo>
                <a:lnTo>
                  <a:pt x="2887442" y="917532"/>
                </a:lnTo>
                <a:lnTo>
                  <a:pt x="2878021" y="919353"/>
                </a:lnTo>
                <a:lnTo>
                  <a:pt x="2877891" y="918195"/>
                </a:lnTo>
                <a:close/>
                <a:moveTo>
                  <a:pt x="7289925" y="878453"/>
                </a:moveTo>
                <a:cubicBezTo>
                  <a:pt x="7241960" y="881879"/>
                  <a:pt x="7329667" y="917510"/>
                  <a:pt x="7310481" y="917510"/>
                </a:cubicBezTo>
                <a:cubicBezTo>
                  <a:pt x="7336586" y="930204"/>
                  <a:pt x="7364593" y="938537"/>
                  <a:pt x="7393391" y="942178"/>
                </a:cubicBezTo>
                <a:cubicBezTo>
                  <a:pt x="7359131" y="920251"/>
                  <a:pt x="7322815" y="902436"/>
                  <a:pt x="7289925" y="878453"/>
                </a:cubicBezTo>
                <a:close/>
                <a:moveTo>
                  <a:pt x="7079566" y="860638"/>
                </a:moveTo>
                <a:cubicBezTo>
                  <a:pt x="7044620" y="862008"/>
                  <a:pt x="7037768" y="875027"/>
                  <a:pt x="6991859" y="870916"/>
                </a:cubicBezTo>
                <a:cubicBezTo>
                  <a:pt x="7003508" y="894898"/>
                  <a:pt x="7028175" y="893528"/>
                  <a:pt x="7044620" y="907917"/>
                </a:cubicBezTo>
                <a:cubicBezTo>
                  <a:pt x="7070658" y="910658"/>
                  <a:pt x="7052843" y="861323"/>
                  <a:pt x="7090529" y="898324"/>
                </a:cubicBezTo>
                <a:cubicBezTo>
                  <a:pt x="7100807" y="899695"/>
                  <a:pt x="7094640" y="895584"/>
                  <a:pt x="7094640" y="890787"/>
                </a:cubicBezTo>
                <a:lnTo>
                  <a:pt x="7115882" y="890102"/>
                </a:lnTo>
                <a:cubicBezTo>
                  <a:pt x="7101590" y="883333"/>
                  <a:pt x="7089135" y="873228"/>
                  <a:pt x="7079566" y="860638"/>
                </a:cubicBezTo>
                <a:close/>
                <a:moveTo>
                  <a:pt x="5240469" y="855842"/>
                </a:moveTo>
                <a:cubicBezTo>
                  <a:pt x="5241518" y="863045"/>
                  <a:pt x="5244344" y="869874"/>
                  <a:pt x="5248691" y="875713"/>
                </a:cubicBezTo>
                <a:cubicBezTo>
                  <a:pt x="5260382" y="888969"/>
                  <a:pt x="5273478" y="900917"/>
                  <a:pt x="5287749" y="911343"/>
                </a:cubicBezTo>
                <a:cubicBezTo>
                  <a:pt x="5289557" y="911713"/>
                  <a:pt x="5291422" y="911713"/>
                  <a:pt x="5293229" y="911343"/>
                </a:cubicBezTo>
                <a:lnTo>
                  <a:pt x="5297341" y="911343"/>
                </a:lnTo>
                <a:cubicBezTo>
                  <a:pt x="5304193" y="911343"/>
                  <a:pt x="5310360" y="906547"/>
                  <a:pt x="5310360" y="896269"/>
                </a:cubicBezTo>
                <a:cubicBezTo>
                  <a:pt x="5310722" y="882778"/>
                  <a:pt x="5310265" y="869277"/>
                  <a:pt x="5308989" y="855842"/>
                </a:cubicBezTo>
                <a:cubicBezTo>
                  <a:pt x="5289119" y="855842"/>
                  <a:pt x="5265137" y="855842"/>
                  <a:pt x="5240469" y="855842"/>
                </a:cubicBezTo>
                <a:close/>
                <a:moveTo>
                  <a:pt x="8011779" y="849063"/>
                </a:moveTo>
                <a:cubicBezTo>
                  <a:pt x="8019785" y="850294"/>
                  <a:pt x="8027338" y="854468"/>
                  <a:pt x="8032690" y="861314"/>
                </a:cubicBezTo>
                <a:cubicBezTo>
                  <a:pt x="7986095" y="870222"/>
                  <a:pt x="8057357" y="867481"/>
                  <a:pt x="8077913" y="900371"/>
                </a:cubicBezTo>
                <a:cubicBezTo>
                  <a:pt x="8049820" y="903797"/>
                  <a:pt x="8053931" y="895575"/>
                  <a:pt x="8011448" y="888723"/>
                </a:cubicBezTo>
                <a:lnTo>
                  <a:pt x="7988151" y="854462"/>
                </a:lnTo>
                <a:cubicBezTo>
                  <a:pt x="7995314" y="849541"/>
                  <a:pt x="8003773" y="847831"/>
                  <a:pt x="8011779" y="849063"/>
                </a:cubicBezTo>
                <a:close/>
                <a:moveTo>
                  <a:pt x="4908144" y="846934"/>
                </a:moveTo>
                <a:cubicBezTo>
                  <a:pt x="4912255" y="872972"/>
                  <a:pt x="4937607" y="890787"/>
                  <a:pt x="4954053" y="882565"/>
                </a:cubicBezTo>
                <a:lnTo>
                  <a:pt x="4954052" y="882565"/>
                </a:lnTo>
                <a:cubicBezTo>
                  <a:pt x="4969790" y="873837"/>
                  <a:pt x="4986036" y="866057"/>
                  <a:pt x="5002702" y="859268"/>
                </a:cubicBezTo>
                <a:cubicBezTo>
                  <a:pt x="4970829" y="858600"/>
                  <a:pt x="4939123" y="854465"/>
                  <a:pt x="4908144" y="846934"/>
                </a:cubicBezTo>
                <a:close/>
                <a:moveTo>
                  <a:pt x="2308478" y="845557"/>
                </a:moveTo>
                <a:cubicBezTo>
                  <a:pt x="2290861" y="877515"/>
                  <a:pt x="2260453" y="900446"/>
                  <a:pt x="2224883" y="908596"/>
                </a:cubicBezTo>
                <a:cubicBezTo>
                  <a:pt x="2247495" y="877762"/>
                  <a:pt x="2281070" y="867484"/>
                  <a:pt x="2308478" y="845557"/>
                </a:cubicBezTo>
                <a:close/>
                <a:moveTo>
                  <a:pt x="7061065" y="814044"/>
                </a:moveTo>
                <a:cubicBezTo>
                  <a:pt x="7077510" y="857897"/>
                  <a:pt x="7178921" y="907232"/>
                  <a:pt x="7247441" y="918195"/>
                </a:cubicBezTo>
                <a:cubicBezTo>
                  <a:pt x="7235108" y="925048"/>
                  <a:pt x="7235793" y="942178"/>
                  <a:pt x="7267998" y="956567"/>
                </a:cubicBezTo>
                <a:cubicBezTo>
                  <a:pt x="7302258" y="944233"/>
                  <a:pt x="7300203" y="957252"/>
                  <a:pt x="7355019" y="989457"/>
                </a:cubicBezTo>
                <a:cubicBezTo>
                  <a:pt x="7388595" y="981235"/>
                  <a:pt x="7422855" y="1002476"/>
                  <a:pt x="7429707" y="989457"/>
                </a:cubicBezTo>
                <a:cubicBezTo>
                  <a:pt x="7413947" y="966845"/>
                  <a:pt x="7359816" y="944919"/>
                  <a:pt x="7378316" y="968216"/>
                </a:cubicBezTo>
                <a:cubicBezTo>
                  <a:pt x="7346112" y="951771"/>
                  <a:pt x="7352964" y="939437"/>
                  <a:pt x="7323500" y="951771"/>
                </a:cubicBezTo>
                <a:cubicBezTo>
                  <a:pt x="7323500" y="944233"/>
                  <a:pt x="7339260" y="944233"/>
                  <a:pt x="7323500" y="929159"/>
                </a:cubicBezTo>
                <a:cubicBezTo>
                  <a:pt x="7286498" y="914084"/>
                  <a:pt x="7283073" y="914084"/>
                  <a:pt x="7270739" y="929159"/>
                </a:cubicBezTo>
                <a:cubicBezTo>
                  <a:pt x="7259090" y="910658"/>
                  <a:pt x="7254294" y="895584"/>
                  <a:pt x="7270739" y="890787"/>
                </a:cubicBezTo>
                <a:cubicBezTo>
                  <a:pt x="7196100" y="880752"/>
                  <a:pt x="7124547" y="854562"/>
                  <a:pt x="7061065" y="814044"/>
                </a:cubicBezTo>
                <a:close/>
                <a:moveTo>
                  <a:pt x="4933496" y="814044"/>
                </a:moveTo>
                <a:lnTo>
                  <a:pt x="4933496" y="814729"/>
                </a:lnTo>
                <a:cubicBezTo>
                  <a:pt x="4926679" y="822548"/>
                  <a:pt x="4917941" y="828452"/>
                  <a:pt x="4908144" y="831859"/>
                </a:cubicBezTo>
                <a:cubicBezTo>
                  <a:pt x="4908476" y="836650"/>
                  <a:pt x="4908476" y="841458"/>
                  <a:pt x="4908144" y="846249"/>
                </a:cubicBezTo>
                <a:cubicBezTo>
                  <a:pt x="4928295" y="850548"/>
                  <a:pt x="4949310" y="847891"/>
                  <a:pt x="4967757" y="838711"/>
                </a:cubicBezTo>
                <a:cubicBezTo>
                  <a:pt x="4933496" y="831859"/>
                  <a:pt x="4958164" y="821581"/>
                  <a:pt x="4933496" y="814044"/>
                </a:cubicBezTo>
                <a:close/>
                <a:moveTo>
                  <a:pt x="5070945" y="811453"/>
                </a:moveTo>
                <a:cubicBezTo>
                  <a:pt x="5042872" y="809205"/>
                  <a:pt x="5013837" y="824493"/>
                  <a:pt x="4985572" y="820896"/>
                </a:cubicBezTo>
                <a:cubicBezTo>
                  <a:pt x="4972553" y="830489"/>
                  <a:pt x="4980090" y="838711"/>
                  <a:pt x="5002017" y="846249"/>
                </a:cubicBezTo>
                <a:cubicBezTo>
                  <a:pt x="5034222" y="833230"/>
                  <a:pt x="5065742" y="838026"/>
                  <a:pt x="5098632" y="820896"/>
                </a:cubicBezTo>
                <a:cubicBezTo>
                  <a:pt x="5089553" y="814901"/>
                  <a:pt x="5080302" y="812203"/>
                  <a:pt x="5070945" y="811453"/>
                </a:cubicBezTo>
                <a:close/>
                <a:moveTo>
                  <a:pt x="3225977" y="784580"/>
                </a:moveTo>
                <a:cubicBezTo>
                  <a:pt x="3192402" y="783895"/>
                  <a:pt x="3165679" y="805821"/>
                  <a:pt x="3128677" y="797599"/>
                </a:cubicBezTo>
                <a:lnTo>
                  <a:pt x="3128677" y="793488"/>
                </a:lnTo>
                <a:cubicBezTo>
                  <a:pt x="3114813" y="816156"/>
                  <a:pt x="3097471" y="836504"/>
                  <a:pt x="3077288" y="853786"/>
                </a:cubicBezTo>
                <a:cubicBezTo>
                  <a:pt x="3099899" y="860638"/>
                  <a:pt x="3114288" y="842823"/>
                  <a:pt x="3136215" y="846934"/>
                </a:cubicBezTo>
                <a:cubicBezTo>
                  <a:pt x="3157457" y="803766"/>
                  <a:pt x="3198569" y="814044"/>
                  <a:pt x="3225977" y="784580"/>
                </a:cubicBezTo>
                <a:close/>
                <a:moveTo>
                  <a:pt x="2923109" y="769500"/>
                </a:moveTo>
                <a:cubicBezTo>
                  <a:pt x="2898259" y="791869"/>
                  <a:pt x="2867637" y="806824"/>
                  <a:pt x="2834717" y="812668"/>
                </a:cubicBezTo>
                <a:cubicBezTo>
                  <a:pt x="2859745" y="790566"/>
                  <a:pt x="2890289" y="775649"/>
                  <a:pt x="2923109" y="769500"/>
                </a:cubicBezTo>
                <a:close/>
                <a:moveTo>
                  <a:pt x="6915116" y="751005"/>
                </a:moveTo>
                <a:lnTo>
                  <a:pt x="6915116" y="753746"/>
                </a:lnTo>
                <a:cubicBezTo>
                  <a:pt x="6888393" y="749634"/>
                  <a:pt x="6920598" y="771561"/>
                  <a:pt x="6902097" y="776359"/>
                </a:cubicBezTo>
                <a:cubicBezTo>
                  <a:pt x="6941154" y="794858"/>
                  <a:pt x="6948691" y="776359"/>
                  <a:pt x="6983637" y="776359"/>
                </a:cubicBezTo>
                <a:cubicBezTo>
                  <a:pt x="6962395" y="766079"/>
                  <a:pt x="6937728" y="761283"/>
                  <a:pt x="6915116" y="751005"/>
                </a:cubicBezTo>
                <a:close/>
                <a:moveTo>
                  <a:pt x="7274437" y="744435"/>
                </a:moveTo>
                <a:cubicBezTo>
                  <a:pt x="7270771" y="744453"/>
                  <a:pt x="7268255" y="745009"/>
                  <a:pt x="7267313" y="746208"/>
                </a:cubicBezTo>
                <a:cubicBezTo>
                  <a:pt x="7287527" y="752033"/>
                  <a:pt x="7305171" y="759742"/>
                  <a:pt x="7322558" y="767365"/>
                </a:cubicBezTo>
                <a:lnTo>
                  <a:pt x="7374746" y="787424"/>
                </a:lnTo>
                <a:lnTo>
                  <a:pt x="7374890" y="788006"/>
                </a:lnTo>
                <a:lnTo>
                  <a:pt x="7376261" y="788006"/>
                </a:lnTo>
                <a:lnTo>
                  <a:pt x="7374746" y="787424"/>
                </a:lnTo>
                <a:lnTo>
                  <a:pt x="7372938" y="780112"/>
                </a:lnTo>
                <a:cubicBezTo>
                  <a:pt x="7359809" y="763643"/>
                  <a:pt x="7296430" y="744331"/>
                  <a:pt x="7274437" y="744435"/>
                </a:cubicBezTo>
                <a:close/>
                <a:moveTo>
                  <a:pt x="3830330" y="737986"/>
                </a:moveTo>
                <a:cubicBezTo>
                  <a:pt x="3812866" y="734425"/>
                  <a:pt x="3794730" y="738959"/>
                  <a:pt x="3780996" y="750320"/>
                </a:cubicBezTo>
                <a:cubicBezTo>
                  <a:pt x="3786465" y="751050"/>
                  <a:pt x="3791656" y="753173"/>
                  <a:pt x="3796070" y="756487"/>
                </a:cubicBezTo>
                <a:cubicBezTo>
                  <a:pt x="3806504" y="756844"/>
                  <a:pt x="3816793" y="753973"/>
                  <a:pt x="3825535" y="748264"/>
                </a:cubicBezTo>
                <a:close/>
                <a:moveTo>
                  <a:pt x="6911005" y="720171"/>
                </a:moveTo>
                <a:cubicBezTo>
                  <a:pt x="6941154" y="759227"/>
                  <a:pt x="6993915" y="749634"/>
                  <a:pt x="7030231" y="774302"/>
                </a:cubicBezTo>
                <a:cubicBezTo>
                  <a:pt x="7042565" y="771561"/>
                  <a:pt x="7022009" y="755116"/>
                  <a:pt x="7013786" y="743468"/>
                </a:cubicBezTo>
                <a:lnTo>
                  <a:pt x="7011045" y="743468"/>
                </a:lnTo>
                <a:cubicBezTo>
                  <a:pt x="6976785" y="753746"/>
                  <a:pt x="6959654" y="723597"/>
                  <a:pt x="6911005" y="720171"/>
                </a:cubicBezTo>
                <a:close/>
                <a:moveTo>
                  <a:pt x="7552359" y="718800"/>
                </a:moveTo>
                <a:cubicBezTo>
                  <a:pt x="7567434" y="744153"/>
                  <a:pt x="7601009" y="740042"/>
                  <a:pt x="7612657" y="770192"/>
                </a:cubicBezTo>
                <a:cubicBezTo>
                  <a:pt x="7640066" y="775672"/>
                  <a:pt x="7653770" y="772931"/>
                  <a:pt x="7661307" y="766765"/>
                </a:cubicBezTo>
                <a:cubicBezTo>
                  <a:pt x="7620195" y="740042"/>
                  <a:pt x="7591416" y="748949"/>
                  <a:pt x="7574286" y="718800"/>
                </a:cubicBezTo>
                <a:close/>
                <a:moveTo>
                  <a:pt x="6373035" y="706107"/>
                </a:moveTo>
                <a:cubicBezTo>
                  <a:pt x="6361997" y="704090"/>
                  <a:pt x="6350416" y="705047"/>
                  <a:pt x="6339541" y="709207"/>
                </a:cubicBezTo>
                <a:lnTo>
                  <a:pt x="6362153" y="728393"/>
                </a:lnTo>
                <a:lnTo>
                  <a:pt x="6403266" y="720856"/>
                </a:lnTo>
                <a:cubicBezTo>
                  <a:pt x="6394566" y="713117"/>
                  <a:pt x="6384072" y="708125"/>
                  <a:pt x="6373035" y="706107"/>
                </a:cubicBezTo>
                <a:close/>
                <a:moveTo>
                  <a:pt x="7445466" y="667410"/>
                </a:moveTo>
                <a:cubicBezTo>
                  <a:pt x="7458450" y="678776"/>
                  <a:pt x="7473291" y="687567"/>
                  <a:pt x="7489200" y="693490"/>
                </a:cubicBezTo>
                <a:lnTo>
                  <a:pt x="7536175" y="701796"/>
                </a:lnTo>
                <a:lnTo>
                  <a:pt x="7537284" y="702355"/>
                </a:lnTo>
                <a:lnTo>
                  <a:pt x="7539340" y="702355"/>
                </a:lnTo>
                <a:lnTo>
                  <a:pt x="7536175" y="701796"/>
                </a:lnTo>
                <a:lnTo>
                  <a:pt x="7493195" y="680103"/>
                </a:lnTo>
                <a:cubicBezTo>
                  <a:pt x="7477809" y="674247"/>
                  <a:pt x="7461816" y="669985"/>
                  <a:pt x="7445466" y="667410"/>
                </a:cubicBezTo>
                <a:close/>
                <a:moveTo>
                  <a:pt x="6783557" y="665097"/>
                </a:moveTo>
                <a:cubicBezTo>
                  <a:pt x="6769167" y="664841"/>
                  <a:pt x="6757518" y="666725"/>
                  <a:pt x="6757518" y="671522"/>
                </a:cubicBezTo>
                <a:cubicBezTo>
                  <a:pt x="6779445" y="681115"/>
                  <a:pt x="6802056" y="692763"/>
                  <a:pt x="6826039" y="700300"/>
                </a:cubicBezTo>
                <a:lnTo>
                  <a:pt x="6867152" y="700300"/>
                </a:lnTo>
                <a:lnTo>
                  <a:pt x="6867152" y="699615"/>
                </a:lnTo>
                <a:cubicBezTo>
                  <a:pt x="6852077" y="685225"/>
                  <a:pt x="6808224" y="677689"/>
                  <a:pt x="6826039" y="671522"/>
                </a:cubicBezTo>
                <a:cubicBezTo>
                  <a:pt x="6815076" y="667753"/>
                  <a:pt x="6797946" y="665354"/>
                  <a:pt x="6783557" y="665097"/>
                </a:cubicBezTo>
                <a:close/>
                <a:moveTo>
                  <a:pt x="3198561" y="663978"/>
                </a:moveTo>
                <a:cubicBezTo>
                  <a:pt x="3212951" y="666034"/>
                  <a:pt x="3239674" y="662608"/>
                  <a:pt x="3232136" y="673571"/>
                </a:cubicBezTo>
                <a:cubicBezTo>
                  <a:pt x="3208840" y="674941"/>
                  <a:pt x="3191024" y="696183"/>
                  <a:pt x="3167727" y="696183"/>
                </a:cubicBezTo>
                <a:close/>
                <a:moveTo>
                  <a:pt x="3530894" y="662614"/>
                </a:moveTo>
                <a:cubicBezTo>
                  <a:pt x="3495497" y="670868"/>
                  <a:pt x="3462156" y="686256"/>
                  <a:pt x="3432909" y="707838"/>
                </a:cubicBezTo>
                <a:cubicBezTo>
                  <a:pt x="3469915" y="708606"/>
                  <a:pt x="3505516" y="693669"/>
                  <a:pt x="3530894" y="666725"/>
                </a:cubicBezTo>
                <a:close/>
                <a:moveTo>
                  <a:pt x="2951209" y="645484"/>
                </a:moveTo>
                <a:cubicBezTo>
                  <a:pt x="2931681" y="645484"/>
                  <a:pt x="2915578" y="655076"/>
                  <a:pt x="2900932" y="668438"/>
                </a:cubicBezTo>
                <a:lnTo>
                  <a:pt x="2860648" y="712626"/>
                </a:lnTo>
                <a:lnTo>
                  <a:pt x="2859391" y="713319"/>
                </a:lnTo>
                <a:lnTo>
                  <a:pt x="2859391" y="714004"/>
                </a:lnTo>
                <a:lnTo>
                  <a:pt x="2860648" y="712626"/>
                </a:lnTo>
                <a:lnTo>
                  <a:pt x="2909821" y="685521"/>
                </a:lnTo>
                <a:cubicBezTo>
                  <a:pt x="2925260" y="674115"/>
                  <a:pt x="2939192" y="660669"/>
                  <a:pt x="2951209" y="645484"/>
                </a:cubicBezTo>
                <a:close/>
                <a:moveTo>
                  <a:pt x="7686659" y="635883"/>
                </a:moveTo>
                <a:cubicBezTo>
                  <a:pt x="7718345" y="673334"/>
                  <a:pt x="7762764" y="697740"/>
                  <a:pt x="7811367" y="704404"/>
                </a:cubicBezTo>
                <a:cubicBezTo>
                  <a:pt x="7822330" y="729756"/>
                  <a:pt x="7845627" y="737293"/>
                  <a:pt x="7865498" y="749626"/>
                </a:cubicBezTo>
                <a:cubicBezTo>
                  <a:pt x="7812052" y="746886"/>
                  <a:pt x="7794236" y="697552"/>
                  <a:pt x="7743531" y="697552"/>
                </a:cubicBezTo>
                <a:cubicBezTo>
                  <a:pt x="7740105" y="708515"/>
                  <a:pt x="7746957" y="716738"/>
                  <a:pt x="7768884" y="731126"/>
                </a:cubicBezTo>
                <a:cubicBezTo>
                  <a:pt x="7736282" y="739598"/>
                  <a:pt x="7701629" y="730219"/>
                  <a:pt x="7677751" y="706459"/>
                </a:cubicBezTo>
                <a:cubicBezTo>
                  <a:pt x="7693511" y="703033"/>
                  <a:pt x="7742846" y="735238"/>
                  <a:pt x="7733938" y="710571"/>
                </a:cubicBezTo>
                <a:cubicBezTo>
                  <a:pt x="7697622" y="671513"/>
                  <a:pt x="7681177" y="705774"/>
                  <a:pt x="7651713" y="671513"/>
                </a:cubicBezTo>
                <a:cubicBezTo>
                  <a:pt x="7709956" y="683848"/>
                  <a:pt x="7677751" y="648902"/>
                  <a:pt x="7686659" y="635883"/>
                </a:cubicBezTo>
                <a:close/>
                <a:moveTo>
                  <a:pt x="3930370" y="626983"/>
                </a:moveTo>
                <a:cubicBezTo>
                  <a:pt x="3880350" y="633835"/>
                  <a:pt x="3835812" y="666725"/>
                  <a:pt x="3784422" y="666725"/>
                </a:cubicBezTo>
                <a:lnTo>
                  <a:pt x="3784422" y="663983"/>
                </a:lnTo>
                <a:cubicBezTo>
                  <a:pt x="3762494" y="679743"/>
                  <a:pt x="3754957" y="691392"/>
                  <a:pt x="3753588" y="703727"/>
                </a:cubicBezTo>
                <a:cubicBezTo>
                  <a:pt x="3779625" y="707838"/>
                  <a:pt x="3772088" y="700300"/>
                  <a:pt x="3779625" y="690707"/>
                </a:cubicBezTo>
                <a:cubicBezTo>
                  <a:pt x="3846090" y="666040"/>
                  <a:pt x="3906389" y="666725"/>
                  <a:pt x="3930370" y="626983"/>
                </a:cubicBezTo>
                <a:close/>
                <a:moveTo>
                  <a:pt x="7481098" y="607112"/>
                </a:moveTo>
                <a:cubicBezTo>
                  <a:pt x="7468764" y="616705"/>
                  <a:pt x="7451634" y="621502"/>
                  <a:pt x="7468078" y="645484"/>
                </a:cubicBezTo>
                <a:cubicBezTo>
                  <a:pt x="7511247" y="653706"/>
                  <a:pt x="7492061" y="631780"/>
                  <a:pt x="7511247" y="631780"/>
                </a:cubicBezTo>
                <a:cubicBezTo>
                  <a:pt x="7550304" y="644799"/>
                  <a:pt x="7484524" y="648225"/>
                  <a:pt x="7528377" y="679058"/>
                </a:cubicBezTo>
                <a:cubicBezTo>
                  <a:pt x="7569489" y="696874"/>
                  <a:pt x="7570175" y="663983"/>
                  <a:pt x="7618139" y="685225"/>
                </a:cubicBezTo>
                <a:cubicBezTo>
                  <a:pt x="7585934" y="640002"/>
                  <a:pt x="7526321" y="635206"/>
                  <a:pt x="7481098" y="607112"/>
                </a:cubicBezTo>
                <a:close/>
                <a:moveTo>
                  <a:pt x="3353221" y="601336"/>
                </a:moveTo>
                <a:cubicBezTo>
                  <a:pt x="3359761" y="600681"/>
                  <a:pt x="3365600" y="600728"/>
                  <a:pt x="3369832" y="601442"/>
                </a:cubicBezTo>
                <a:cubicBezTo>
                  <a:pt x="3375474" y="602395"/>
                  <a:pt x="3378258" y="604536"/>
                  <a:pt x="3376031" y="607791"/>
                </a:cubicBezTo>
                <a:cubicBezTo>
                  <a:pt x="3349308" y="608476"/>
                  <a:pt x="3328752" y="633144"/>
                  <a:pt x="3299973" y="626977"/>
                </a:cubicBezTo>
                <a:cubicBezTo>
                  <a:pt x="3307681" y="611560"/>
                  <a:pt x="3333602" y="603297"/>
                  <a:pt x="3353221" y="601336"/>
                </a:cubicBezTo>
                <a:close/>
                <a:moveTo>
                  <a:pt x="4068097" y="593408"/>
                </a:moveTo>
                <a:cubicBezTo>
                  <a:pt x="4043641" y="600947"/>
                  <a:pt x="4020519" y="612276"/>
                  <a:pt x="3999576" y="626983"/>
                </a:cubicBezTo>
                <a:cubicBezTo>
                  <a:pt x="4001632" y="633835"/>
                  <a:pt x="4012595" y="638632"/>
                  <a:pt x="4030411" y="642058"/>
                </a:cubicBezTo>
                <a:cubicBezTo>
                  <a:pt x="4062615" y="613279"/>
                  <a:pt x="4075635" y="617390"/>
                  <a:pt x="4094821" y="631095"/>
                </a:cubicBezTo>
                <a:lnTo>
                  <a:pt x="4111265" y="616705"/>
                </a:lnTo>
                <a:lnTo>
                  <a:pt x="4099617" y="612594"/>
                </a:lnTo>
                <a:cubicBezTo>
                  <a:pt x="4096623" y="609027"/>
                  <a:pt x="4096623" y="603827"/>
                  <a:pt x="4099617" y="600260"/>
                </a:cubicBezTo>
                <a:cubicBezTo>
                  <a:pt x="4088715" y="600517"/>
                  <a:pt x="4077909" y="598168"/>
                  <a:pt x="4068097" y="593408"/>
                </a:cubicBezTo>
                <a:close/>
                <a:moveTo>
                  <a:pt x="7307740" y="592723"/>
                </a:moveTo>
                <a:cubicBezTo>
                  <a:pt x="7325556" y="616705"/>
                  <a:pt x="7357075" y="613964"/>
                  <a:pt x="7376261" y="633150"/>
                </a:cubicBezTo>
                <a:cubicBezTo>
                  <a:pt x="7389279" y="632465"/>
                  <a:pt x="7357760" y="610538"/>
                  <a:pt x="7376261" y="610538"/>
                </a:cubicBezTo>
                <a:cubicBezTo>
                  <a:pt x="7357143" y="594829"/>
                  <a:pt x="7332088" y="588315"/>
                  <a:pt x="7307740" y="592723"/>
                </a:cubicBezTo>
                <a:close/>
                <a:moveTo>
                  <a:pt x="6193592" y="583815"/>
                </a:moveTo>
                <a:cubicBezTo>
                  <a:pt x="6189481" y="586556"/>
                  <a:pt x="6173036" y="607797"/>
                  <a:pt x="6151795" y="592723"/>
                </a:cubicBezTo>
                <a:cubicBezTo>
                  <a:pt x="6135350" y="611223"/>
                  <a:pt x="6201130" y="616705"/>
                  <a:pt x="6224426" y="607797"/>
                </a:cubicBezTo>
                <a:close/>
                <a:moveTo>
                  <a:pt x="3775513" y="570796"/>
                </a:moveTo>
                <a:cubicBezTo>
                  <a:pt x="3739884" y="592723"/>
                  <a:pt x="3796755" y="585186"/>
                  <a:pt x="3772088" y="606427"/>
                </a:cubicBezTo>
                <a:cubicBezTo>
                  <a:pt x="3808403" y="602316"/>
                  <a:pt x="3817312" y="569426"/>
                  <a:pt x="3775513" y="573537"/>
                </a:cubicBezTo>
                <a:close/>
                <a:moveTo>
                  <a:pt x="3861167" y="565254"/>
                </a:moveTo>
                <a:cubicBezTo>
                  <a:pt x="3842011" y="566602"/>
                  <a:pt x="3816284" y="573708"/>
                  <a:pt x="3807033" y="584500"/>
                </a:cubicBezTo>
                <a:cubicBezTo>
                  <a:pt x="3834441" y="593408"/>
                  <a:pt x="3856368" y="573537"/>
                  <a:pt x="3883091" y="573537"/>
                </a:cubicBezTo>
                <a:cubicBezTo>
                  <a:pt x="3885318" y="569597"/>
                  <a:pt x="3882706" y="567113"/>
                  <a:pt x="3877278" y="565903"/>
                </a:cubicBezTo>
                <a:cubicBezTo>
                  <a:pt x="3873207" y="564996"/>
                  <a:pt x="3867552" y="564805"/>
                  <a:pt x="3861167" y="565254"/>
                </a:cubicBezTo>
                <a:close/>
                <a:moveTo>
                  <a:pt x="6486861" y="558462"/>
                </a:moveTo>
                <a:cubicBezTo>
                  <a:pt x="6470416" y="579704"/>
                  <a:pt x="6544419" y="580389"/>
                  <a:pt x="6567716" y="585186"/>
                </a:cubicBezTo>
                <a:cubicBezTo>
                  <a:pt x="6545104" y="564629"/>
                  <a:pt x="6512214" y="571481"/>
                  <a:pt x="6486861" y="559148"/>
                </a:cubicBezTo>
                <a:close/>
                <a:moveTo>
                  <a:pt x="6389562" y="551610"/>
                </a:moveTo>
                <a:cubicBezTo>
                  <a:pt x="6337855" y="567527"/>
                  <a:pt x="6284537" y="577639"/>
                  <a:pt x="6230594" y="581760"/>
                </a:cubicBezTo>
                <a:cubicBezTo>
                  <a:pt x="6262113" y="609168"/>
                  <a:pt x="6304596" y="571481"/>
                  <a:pt x="6299114" y="605742"/>
                </a:cubicBezTo>
                <a:cubicBezTo>
                  <a:pt x="6324839" y="606163"/>
                  <a:pt x="6349610" y="596007"/>
                  <a:pt x="6367635" y="577648"/>
                </a:cubicBezTo>
                <a:cubicBezTo>
                  <a:pt x="6440939" y="582274"/>
                  <a:pt x="6511778" y="605888"/>
                  <a:pt x="6573197" y="646168"/>
                </a:cubicBezTo>
                <a:lnTo>
                  <a:pt x="6625273" y="639317"/>
                </a:lnTo>
                <a:cubicBezTo>
                  <a:pt x="6658163" y="657131"/>
                  <a:pt x="6671867" y="717430"/>
                  <a:pt x="6744499" y="717430"/>
                </a:cubicBezTo>
                <a:cubicBezTo>
                  <a:pt x="6733019" y="706457"/>
                  <a:pt x="6717889" y="700113"/>
                  <a:pt x="6702016" y="699615"/>
                </a:cubicBezTo>
                <a:cubicBezTo>
                  <a:pt x="6693794" y="672207"/>
                  <a:pt x="6745185" y="689337"/>
                  <a:pt x="6783556" y="705782"/>
                </a:cubicBezTo>
                <a:lnTo>
                  <a:pt x="6800001" y="701671"/>
                </a:lnTo>
                <a:cubicBezTo>
                  <a:pt x="6769167" y="677689"/>
                  <a:pt x="6704757" y="656447"/>
                  <a:pt x="6691739" y="677689"/>
                </a:cubicBezTo>
                <a:cubicBezTo>
                  <a:pt x="6660904" y="645484"/>
                  <a:pt x="6741073" y="635206"/>
                  <a:pt x="6780815" y="659873"/>
                </a:cubicBezTo>
                <a:cubicBezTo>
                  <a:pt x="6787667" y="633150"/>
                  <a:pt x="6696535" y="635206"/>
                  <a:pt x="6668441" y="611223"/>
                </a:cubicBezTo>
                <a:cubicBezTo>
                  <a:pt x="6654737" y="618761"/>
                  <a:pt x="6680775" y="624242"/>
                  <a:pt x="6691053" y="631780"/>
                </a:cubicBezTo>
                <a:cubicBezTo>
                  <a:pt x="6651996" y="634521"/>
                  <a:pt x="6621162" y="621502"/>
                  <a:pt x="6583476" y="621502"/>
                </a:cubicBezTo>
                <a:cubicBezTo>
                  <a:pt x="6565660" y="608483"/>
                  <a:pt x="6617736" y="613964"/>
                  <a:pt x="6629384" y="608483"/>
                </a:cubicBezTo>
                <a:cubicBezTo>
                  <a:pt x="6554697" y="587926"/>
                  <a:pt x="6436156" y="603686"/>
                  <a:pt x="6389562" y="551610"/>
                </a:cubicBezTo>
                <a:close/>
                <a:moveTo>
                  <a:pt x="6109344" y="537017"/>
                </a:moveTo>
                <a:cubicBezTo>
                  <a:pt x="6102631" y="535336"/>
                  <a:pt x="6093723" y="535508"/>
                  <a:pt x="6080533" y="538591"/>
                </a:cubicBezTo>
                <a:cubicBezTo>
                  <a:pt x="6078477" y="555036"/>
                  <a:pt x="6134664" y="574222"/>
                  <a:pt x="6166869" y="573537"/>
                </a:cubicBezTo>
                <a:cubicBezTo>
                  <a:pt x="6129868" y="563773"/>
                  <a:pt x="6129483" y="542060"/>
                  <a:pt x="6109344" y="537017"/>
                </a:cubicBezTo>
                <a:close/>
                <a:moveTo>
                  <a:pt x="3196513" y="531054"/>
                </a:moveTo>
                <a:cubicBezTo>
                  <a:pt x="3159015" y="531807"/>
                  <a:pt x="3122378" y="542443"/>
                  <a:pt x="3090306" y="561888"/>
                </a:cubicBezTo>
                <a:cubicBezTo>
                  <a:pt x="3086194" y="589982"/>
                  <a:pt x="3148549" y="538591"/>
                  <a:pt x="3169790" y="547499"/>
                </a:cubicBezTo>
                <a:cubicBezTo>
                  <a:pt x="3191031" y="556407"/>
                  <a:pt x="3132789" y="581760"/>
                  <a:pt x="3122510" y="596149"/>
                </a:cubicBezTo>
                <a:lnTo>
                  <a:pt x="3125251" y="596149"/>
                </a:lnTo>
                <a:cubicBezTo>
                  <a:pt x="3157370" y="587095"/>
                  <a:pt x="3186932" y="570671"/>
                  <a:pt x="3211587" y="548184"/>
                </a:cubicBezTo>
                <a:cubicBezTo>
                  <a:pt x="3188290" y="550240"/>
                  <a:pt x="3180753" y="546129"/>
                  <a:pt x="3196513" y="531054"/>
                </a:cubicBezTo>
                <a:close/>
                <a:moveTo>
                  <a:pt x="4681339" y="528313"/>
                </a:moveTo>
                <a:lnTo>
                  <a:pt x="4681339" y="548184"/>
                </a:lnTo>
                <a:cubicBezTo>
                  <a:pt x="4694102" y="547792"/>
                  <a:pt x="4706379" y="543218"/>
                  <a:pt x="4716286" y="535165"/>
                </a:cubicBezTo>
                <a:cubicBezTo>
                  <a:pt x="4705206" y="530588"/>
                  <a:pt x="4693328" y="528259"/>
                  <a:pt x="4681339" y="528313"/>
                </a:cubicBezTo>
                <a:close/>
                <a:moveTo>
                  <a:pt x="7028690" y="525572"/>
                </a:moveTo>
                <a:cubicBezTo>
                  <a:pt x="7015328" y="526600"/>
                  <a:pt x="7001110" y="529684"/>
                  <a:pt x="6989118" y="529684"/>
                </a:cubicBezTo>
                <a:cubicBezTo>
                  <a:pt x="7006934" y="548184"/>
                  <a:pt x="7057639" y="548184"/>
                  <a:pt x="7063121" y="533795"/>
                </a:cubicBezTo>
                <a:cubicBezTo>
                  <a:pt x="7054556" y="525572"/>
                  <a:pt x="7042051" y="524544"/>
                  <a:pt x="7028690" y="525572"/>
                </a:cubicBezTo>
                <a:close/>
                <a:moveTo>
                  <a:pt x="3504841" y="518705"/>
                </a:moveTo>
                <a:cubicBezTo>
                  <a:pt x="3528137" y="537205"/>
                  <a:pt x="3560341" y="552965"/>
                  <a:pt x="3569250" y="576262"/>
                </a:cubicBezTo>
                <a:cubicBezTo>
                  <a:pt x="3539786" y="575577"/>
                  <a:pt x="3463728" y="586541"/>
                  <a:pt x="3463728" y="557077"/>
                </a:cubicBezTo>
                <a:cubicBezTo>
                  <a:pt x="3430837" y="562558"/>
                  <a:pt x="3353409" y="596133"/>
                  <a:pt x="3347928" y="581059"/>
                </a:cubicBezTo>
                <a:cubicBezTo>
                  <a:pt x="3374650" y="578318"/>
                  <a:pt x="3382872" y="570780"/>
                  <a:pt x="3382872" y="559132"/>
                </a:cubicBezTo>
                <a:cubicBezTo>
                  <a:pt x="3444541" y="533779"/>
                  <a:pt x="3508952" y="563929"/>
                  <a:pt x="3504841" y="518705"/>
                </a:cubicBezTo>
                <a:close/>
                <a:moveTo>
                  <a:pt x="3051351" y="517500"/>
                </a:moveTo>
                <a:cubicBezTo>
                  <a:pt x="3012492" y="519298"/>
                  <a:pt x="2978617" y="572508"/>
                  <a:pt x="2925856" y="603686"/>
                </a:cubicBezTo>
                <a:cubicBezTo>
                  <a:pt x="2966283" y="598890"/>
                  <a:pt x="2985469" y="579704"/>
                  <a:pt x="3008081" y="594093"/>
                </a:cubicBezTo>
                <a:cubicBezTo>
                  <a:pt x="3027267" y="566000"/>
                  <a:pt x="3014933" y="548184"/>
                  <a:pt x="3068380" y="520091"/>
                </a:cubicBezTo>
                <a:cubicBezTo>
                  <a:pt x="3062555" y="518035"/>
                  <a:pt x="3056902" y="517243"/>
                  <a:pt x="3051351" y="517500"/>
                </a:cubicBezTo>
                <a:close/>
                <a:moveTo>
                  <a:pt x="7137123" y="513924"/>
                </a:moveTo>
                <a:cubicBezTo>
                  <a:pt x="7190094" y="540963"/>
                  <a:pt x="7245074" y="563872"/>
                  <a:pt x="7301573" y="582445"/>
                </a:cubicBezTo>
                <a:cubicBezTo>
                  <a:pt x="7261831" y="553666"/>
                  <a:pt x="7211126" y="543388"/>
                  <a:pt x="7170699" y="513924"/>
                </a:cubicBezTo>
                <a:close/>
                <a:moveTo>
                  <a:pt x="3783719" y="513907"/>
                </a:moveTo>
                <a:cubicBezTo>
                  <a:pt x="3757681" y="539260"/>
                  <a:pt x="3850869" y="506371"/>
                  <a:pt x="3826202" y="529667"/>
                </a:cubicBezTo>
                <a:cubicBezTo>
                  <a:pt x="3780293" y="532408"/>
                  <a:pt x="3690531" y="570779"/>
                  <a:pt x="3674086" y="557075"/>
                </a:cubicBezTo>
                <a:cubicBezTo>
                  <a:pt x="3713688" y="552170"/>
                  <a:pt x="3751404" y="537320"/>
                  <a:pt x="3783719" y="513907"/>
                </a:cubicBezTo>
                <a:close/>
                <a:moveTo>
                  <a:pt x="4292682" y="511655"/>
                </a:moveTo>
                <a:cubicBezTo>
                  <a:pt x="4282997" y="510386"/>
                  <a:pt x="4273139" y="510445"/>
                  <a:pt x="4263381" y="511868"/>
                </a:cubicBezTo>
                <a:lnTo>
                  <a:pt x="4257900" y="513924"/>
                </a:lnTo>
                <a:cubicBezTo>
                  <a:pt x="4232547" y="533795"/>
                  <a:pt x="4291475" y="548184"/>
                  <a:pt x="4320940" y="519406"/>
                </a:cubicBezTo>
                <a:cubicBezTo>
                  <a:pt x="4311878" y="515519"/>
                  <a:pt x="4302367" y="512923"/>
                  <a:pt x="4292682" y="511655"/>
                </a:cubicBezTo>
                <a:close/>
                <a:moveTo>
                  <a:pt x="3105413" y="503603"/>
                </a:moveTo>
                <a:cubicBezTo>
                  <a:pt x="3100070" y="502789"/>
                  <a:pt x="3092875" y="502789"/>
                  <a:pt x="3082084" y="504331"/>
                </a:cubicBezTo>
                <a:cubicBezTo>
                  <a:pt x="3062897" y="528313"/>
                  <a:pt x="3089620" y="532425"/>
                  <a:pt x="3076602" y="553666"/>
                </a:cubicBezTo>
                <a:lnTo>
                  <a:pt x="3079343" y="553666"/>
                </a:lnTo>
                <a:cubicBezTo>
                  <a:pt x="3105222" y="544341"/>
                  <a:pt x="3129322" y="530669"/>
                  <a:pt x="3150604" y="513239"/>
                </a:cubicBezTo>
                <a:cubicBezTo>
                  <a:pt x="3120798" y="515808"/>
                  <a:pt x="3121440" y="506044"/>
                  <a:pt x="3105413" y="503603"/>
                </a:cubicBezTo>
                <a:close/>
                <a:moveTo>
                  <a:pt x="6239501" y="494738"/>
                </a:moveTo>
                <a:cubicBezTo>
                  <a:pt x="6224426" y="515294"/>
                  <a:pt x="6295688" y="522146"/>
                  <a:pt x="6321041" y="516665"/>
                </a:cubicBezTo>
                <a:cubicBezTo>
                  <a:pt x="6295688" y="502961"/>
                  <a:pt x="6264854" y="507757"/>
                  <a:pt x="6239501" y="494738"/>
                </a:cubicBezTo>
                <a:close/>
                <a:moveTo>
                  <a:pt x="3640510" y="494036"/>
                </a:moveTo>
                <a:cubicBezTo>
                  <a:pt x="3654215" y="497462"/>
                  <a:pt x="3681623" y="496092"/>
                  <a:pt x="3672715" y="507055"/>
                </a:cubicBezTo>
                <a:cubicBezTo>
                  <a:pt x="3609676" y="502258"/>
                  <a:pt x="3631603" y="526241"/>
                  <a:pt x="3648048" y="526241"/>
                </a:cubicBezTo>
                <a:cubicBezTo>
                  <a:pt x="3630918" y="526241"/>
                  <a:pt x="3616528" y="536519"/>
                  <a:pt x="3600083" y="536519"/>
                </a:cubicBezTo>
                <a:cubicBezTo>
                  <a:pt x="3606250" y="526926"/>
                  <a:pt x="3604194" y="518018"/>
                  <a:pt x="3585694" y="518018"/>
                </a:cubicBezTo>
                <a:cubicBezTo>
                  <a:pt x="3572675" y="531722"/>
                  <a:pt x="3530192" y="540630"/>
                  <a:pt x="3565138" y="518018"/>
                </a:cubicBezTo>
                <a:cubicBezTo>
                  <a:pt x="3592438" y="520246"/>
                  <a:pt x="3619517" y="511630"/>
                  <a:pt x="3640510" y="494036"/>
                </a:cubicBezTo>
                <a:close/>
                <a:moveTo>
                  <a:pt x="5809876" y="491997"/>
                </a:moveTo>
                <a:lnTo>
                  <a:pt x="5812911" y="493294"/>
                </a:lnTo>
                <a:lnTo>
                  <a:pt x="5806940" y="502629"/>
                </a:lnTo>
                <a:cubicBezTo>
                  <a:pt x="5804523" y="522264"/>
                  <a:pt x="5882765" y="518292"/>
                  <a:pt x="5908546" y="520091"/>
                </a:cubicBezTo>
                <a:cubicBezTo>
                  <a:pt x="5913685" y="506215"/>
                  <a:pt x="5869104" y="510069"/>
                  <a:pt x="5836374" y="503324"/>
                </a:cubicBezTo>
                <a:lnTo>
                  <a:pt x="5812911" y="493294"/>
                </a:lnTo>
                <a:lnTo>
                  <a:pt x="5813302" y="492683"/>
                </a:lnTo>
                <a:close/>
                <a:moveTo>
                  <a:pt x="4451129" y="489942"/>
                </a:moveTo>
                <a:lnTo>
                  <a:pt x="4445648" y="491997"/>
                </a:lnTo>
                <a:cubicBezTo>
                  <a:pt x="4417844" y="492314"/>
                  <a:pt x="4390723" y="500641"/>
                  <a:pt x="4367533" y="515980"/>
                </a:cubicBezTo>
                <a:cubicBezTo>
                  <a:pt x="4396998" y="528313"/>
                  <a:pt x="4423035" y="495423"/>
                  <a:pt x="4451129" y="489942"/>
                </a:cubicBezTo>
                <a:close/>
                <a:moveTo>
                  <a:pt x="4553666" y="486376"/>
                </a:moveTo>
                <a:cubicBezTo>
                  <a:pt x="4528839" y="485060"/>
                  <a:pt x="4503547" y="494052"/>
                  <a:pt x="4508686" y="508442"/>
                </a:cubicBezTo>
                <a:cubicBezTo>
                  <a:pt x="4533335" y="500905"/>
                  <a:pt x="4558688" y="509813"/>
                  <a:pt x="4582670" y="489942"/>
                </a:cubicBezTo>
                <a:lnTo>
                  <a:pt x="4577189" y="491312"/>
                </a:lnTo>
                <a:cubicBezTo>
                  <a:pt x="4570165" y="488400"/>
                  <a:pt x="4561943" y="486815"/>
                  <a:pt x="4553666" y="486376"/>
                </a:cubicBezTo>
                <a:close/>
                <a:moveTo>
                  <a:pt x="3218975" y="485739"/>
                </a:moveTo>
                <a:cubicBezTo>
                  <a:pt x="3196634" y="487329"/>
                  <a:pt x="3167992" y="495423"/>
                  <a:pt x="3159512" y="513924"/>
                </a:cubicBezTo>
                <a:lnTo>
                  <a:pt x="3162253" y="513924"/>
                </a:lnTo>
                <a:cubicBezTo>
                  <a:pt x="3191617" y="511514"/>
                  <a:pt x="3220354" y="504098"/>
                  <a:pt x="3247218" y="491997"/>
                </a:cubicBezTo>
                <a:cubicBezTo>
                  <a:pt x="3248760" y="489256"/>
                  <a:pt x="3244992" y="487201"/>
                  <a:pt x="3238236" y="486173"/>
                </a:cubicBezTo>
                <a:cubicBezTo>
                  <a:pt x="3233169" y="485402"/>
                  <a:pt x="3226422" y="485209"/>
                  <a:pt x="3218975" y="485739"/>
                </a:cubicBezTo>
                <a:close/>
                <a:moveTo>
                  <a:pt x="6098348" y="479664"/>
                </a:moveTo>
                <a:cubicBezTo>
                  <a:pt x="6064773" y="485145"/>
                  <a:pt x="6038735" y="491997"/>
                  <a:pt x="6070940" y="509128"/>
                </a:cubicBezTo>
                <a:cubicBezTo>
                  <a:pt x="6099780" y="507043"/>
                  <a:pt x="6128765" y="508423"/>
                  <a:pt x="6157276" y="513239"/>
                </a:cubicBezTo>
                <a:cubicBezTo>
                  <a:pt x="6162073" y="526258"/>
                  <a:pt x="6125757" y="531054"/>
                  <a:pt x="6166184" y="550925"/>
                </a:cubicBezTo>
                <a:cubicBezTo>
                  <a:pt x="6223056" y="555036"/>
                  <a:pt x="6194278" y="534480"/>
                  <a:pt x="6223056" y="522146"/>
                </a:cubicBezTo>
                <a:cubicBezTo>
                  <a:pt x="6183999" y="500220"/>
                  <a:pt x="6135350" y="511183"/>
                  <a:pt x="6098348" y="479664"/>
                </a:cubicBezTo>
                <a:close/>
                <a:moveTo>
                  <a:pt x="4683396" y="479664"/>
                </a:moveTo>
                <a:lnTo>
                  <a:pt x="4683396" y="503646"/>
                </a:lnTo>
                <a:lnTo>
                  <a:pt x="4704637" y="503646"/>
                </a:lnTo>
                <a:cubicBezTo>
                  <a:pt x="4698143" y="495151"/>
                  <a:pt x="4691044" y="487136"/>
                  <a:pt x="4683396" y="479664"/>
                </a:cubicBezTo>
                <a:close/>
                <a:moveTo>
                  <a:pt x="4099609" y="475546"/>
                </a:moveTo>
                <a:cubicBezTo>
                  <a:pt x="4160592" y="509121"/>
                  <a:pt x="4138666" y="498843"/>
                  <a:pt x="4057811" y="524195"/>
                </a:cubicBezTo>
                <a:cubicBezTo>
                  <a:pt x="4068774" y="509121"/>
                  <a:pt x="4061922" y="496787"/>
                  <a:pt x="4099609" y="475546"/>
                </a:cubicBezTo>
                <a:close/>
                <a:moveTo>
                  <a:pt x="4804678" y="474182"/>
                </a:moveTo>
                <a:cubicBezTo>
                  <a:pt x="4804678" y="478293"/>
                  <a:pt x="4804678" y="481719"/>
                  <a:pt x="4804678" y="485830"/>
                </a:cubicBezTo>
                <a:lnTo>
                  <a:pt x="4833456" y="478293"/>
                </a:lnTo>
                <a:close/>
                <a:moveTo>
                  <a:pt x="3835120" y="473490"/>
                </a:moveTo>
                <a:cubicBezTo>
                  <a:pt x="3854991" y="477601"/>
                  <a:pt x="3864584" y="507065"/>
                  <a:pt x="3822786" y="512547"/>
                </a:cubicBezTo>
                <a:cubicBezTo>
                  <a:pt x="3827583" y="498157"/>
                  <a:pt x="3787841" y="485824"/>
                  <a:pt x="3835120" y="473490"/>
                </a:cubicBezTo>
                <a:close/>
                <a:moveTo>
                  <a:pt x="4902736" y="463840"/>
                </a:moveTo>
                <a:cubicBezTo>
                  <a:pt x="4885232" y="465574"/>
                  <a:pt x="4868401" y="487543"/>
                  <a:pt x="4851957" y="478293"/>
                </a:cubicBezTo>
                <a:lnTo>
                  <a:pt x="4848531" y="479664"/>
                </a:lnTo>
                <a:cubicBezTo>
                  <a:pt x="4838938" y="485145"/>
                  <a:pt x="4858125" y="489942"/>
                  <a:pt x="4864976" y="495423"/>
                </a:cubicBezTo>
                <a:lnTo>
                  <a:pt x="4920477" y="470756"/>
                </a:lnTo>
                <a:cubicBezTo>
                  <a:pt x="4914482" y="464932"/>
                  <a:pt x="4908571" y="463262"/>
                  <a:pt x="4902736" y="463840"/>
                </a:cubicBezTo>
                <a:close/>
                <a:moveTo>
                  <a:pt x="5927732" y="460478"/>
                </a:moveTo>
                <a:cubicBezTo>
                  <a:pt x="5887304" y="465274"/>
                  <a:pt x="5892786" y="476923"/>
                  <a:pt x="5892786" y="486516"/>
                </a:cubicBezTo>
                <a:cubicBezTo>
                  <a:pt x="5922250" y="504331"/>
                  <a:pt x="5970900" y="479664"/>
                  <a:pt x="5927732" y="460478"/>
                </a:cubicBezTo>
                <a:close/>
                <a:moveTo>
                  <a:pt x="5254086" y="460292"/>
                </a:moveTo>
                <a:cubicBezTo>
                  <a:pt x="5268391" y="460292"/>
                  <a:pt x="5278497" y="464232"/>
                  <a:pt x="5269246" y="472112"/>
                </a:cubicBezTo>
                <a:cubicBezTo>
                  <a:pt x="5250745" y="472112"/>
                  <a:pt x="5232245" y="472112"/>
                  <a:pt x="5213744" y="472112"/>
                </a:cubicBezTo>
                <a:cubicBezTo>
                  <a:pt x="5221282" y="464232"/>
                  <a:pt x="5239784" y="460292"/>
                  <a:pt x="5254086" y="460292"/>
                </a:cubicBezTo>
                <a:close/>
                <a:moveTo>
                  <a:pt x="4933496" y="459107"/>
                </a:moveTo>
                <a:cubicBezTo>
                  <a:pt x="4951312" y="469385"/>
                  <a:pt x="4907459" y="483775"/>
                  <a:pt x="4913625" y="494738"/>
                </a:cubicBezTo>
                <a:cubicBezTo>
                  <a:pt x="4934853" y="493656"/>
                  <a:pt x="4956122" y="493656"/>
                  <a:pt x="4977350" y="494738"/>
                </a:cubicBezTo>
                <a:cubicBezTo>
                  <a:pt x="4991520" y="486316"/>
                  <a:pt x="5004054" y="475406"/>
                  <a:pt x="5014351" y="462533"/>
                </a:cubicBezTo>
                <a:cubicBezTo>
                  <a:pt x="4987627" y="461163"/>
                  <a:pt x="4960220" y="460478"/>
                  <a:pt x="4933496" y="459107"/>
                </a:cubicBezTo>
                <a:close/>
                <a:moveTo>
                  <a:pt x="3980383" y="457730"/>
                </a:moveTo>
                <a:cubicBezTo>
                  <a:pt x="3951020" y="472622"/>
                  <a:pt x="3919959" y="483896"/>
                  <a:pt x="3887881" y="491305"/>
                </a:cubicBezTo>
                <a:cubicBezTo>
                  <a:pt x="3898844" y="479657"/>
                  <a:pt x="3877602" y="479657"/>
                  <a:pt x="3884453" y="473490"/>
                </a:cubicBezTo>
                <a:cubicBezTo>
                  <a:pt x="3916736" y="470306"/>
                  <a:pt x="3948780" y="465042"/>
                  <a:pt x="3980383" y="457730"/>
                </a:cubicBezTo>
                <a:close/>
                <a:moveTo>
                  <a:pt x="5863687" y="457416"/>
                </a:moveTo>
                <a:cubicBezTo>
                  <a:pt x="5851546" y="461977"/>
                  <a:pt x="5844993" y="479835"/>
                  <a:pt x="5824951" y="480349"/>
                </a:cubicBezTo>
                <a:cubicBezTo>
                  <a:pt x="5845507" y="489942"/>
                  <a:pt x="5864692" y="503646"/>
                  <a:pt x="5889360" y="494053"/>
                </a:cubicBezTo>
                <a:cubicBezTo>
                  <a:pt x="5888846" y="485316"/>
                  <a:pt x="5876769" y="474653"/>
                  <a:pt x="5875388" y="465820"/>
                </a:cubicBezTo>
                <a:lnTo>
                  <a:pt x="5878148" y="458405"/>
                </a:lnTo>
                <a:lnTo>
                  <a:pt x="5878397" y="458422"/>
                </a:lnTo>
                <a:lnTo>
                  <a:pt x="5878397" y="457737"/>
                </a:lnTo>
                <a:lnTo>
                  <a:pt x="5878148" y="458405"/>
                </a:lnTo>
                <a:close/>
                <a:moveTo>
                  <a:pt x="7022693" y="456367"/>
                </a:moveTo>
                <a:cubicBezTo>
                  <a:pt x="7006249" y="470071"/>
                  <a:pt x="7078196" y="491312"/>
                  <a:pt x="7096696" y="507072"/>
                </a:cubicBezTo>
                <a:lnTo>
                  <a:pt x="7119327" y="499925"/>
                </a:lnTo>
                <a:lnTo>
                  <a:pt x="7120678" y="500905"/>
                </a:lnTo>
                <a:lnTo>
                  <a:pt x="7122734" y="498849"/>
                </a:lnTo>
                <a:lnTo>
                  <a:pt x="7119327" y="499925"/>
                </a:lnTo>
                <a:lnTo>
                  <a:pt x="7098334" y="484696"/>
                </a:lnTo>
                <a:cubicBezTo>
                  <a:pt x="7073314" y="474096"/>
                  <a:pt x="7042223" y="476409"/>
                  <a:pt x="7022693" y="456367"/>
                </a:cubicBezTo>
                <a:close/>
                <a:moveTo>
                  <a:pt x="6115703" y="441988"/>
                </a:moveTo>
                <a:cubicBezTo>
                  <a:pt x="6108798" y="441677"/>
                  <a:pt x="6102459" y="443348"/>
                  <a:pt x="6098348" y="448144"/>
                </a:cubicBezTo>
                <a:cubicBezTo>
                  <a:pt x="6105200" y="457737"/>
                  <a:pt x="6114279" y="460478"/>
                  <a:pt x="6123786" y="461848"/>
                </a:cubicBezTo>
                <a:lnTo>
                  <a:pt x="6148535" y="466692"/>
                </a:lnTo>
                <a:lnTo>
                  <a:pt x="6148369" y="467330"/>
                </a:lnTo>
                <a:lnTo>
                  <a:pt x="6151795" y="467330"/>
                </a:lnTo>
                <a:lnTo>
                  <a:pt x="6148535" y="466692"/>
                </a:lnTo>
                <a:lnTo>
                  <a:pt x="6150671" y="458454"/>
                </a:lnTo>
                <a:cubicBezTo>
                  <a:pt x="6145596" y="451153"/>
                  <a:pt x="6129514" y="442609"/>
                  <a:pt x="6115703" y="441988"/>
                </a:cubicBezTo>
                <a:close/>
                <a:moveTo>
                  <a:pt x="7152197" y="438533"/>
                </a:moveTo>
                <a:cubicBezTo>
                  <a:pt x="7216607" y="455663"/>
                  <a:pt x="7336518" y="471423"/>
                  <a:pt x="7340629" y="531721"/>
                </a:cubicBezTo>
                <a:cubicBezTo>
                  <a:pt x="7274310" y="508325"/>
                  <a:pt x="7211044" y="477038"/>
                  <a:pt x="7152197" y="438533"/>
                </a:cubicBezTo>
                <a:close/>
                <a:moveTo>
                  <a:pt x="3877603" y="430322"/>
                </a:moveTo>
                <a:cubicBezTo>
                  <a:pt x="3861157" y="469379"/>
                  <a:pt x="3787840" y="473490"/>
                  <a:pt x="3740561" y="481713"/>
                </a:cubicBezTo>
                <a:cubicBezTo>
                  <a:pt x="3778247" y="436489"/>
                  <a:pt x="3831693" y="452249"/>
                  <a:pt x="3877603" y="430322"/>
                </a:cubicBezTo>
                <a:close/>
                <a:moveTo>
                  <a:pt x="4675858" y="428586"/>
                </a:moveTo>
                <a:cubicBezTo>
                  <a:pt x="4659653" y="428586"/>
                  <a:pt x="4643447" y="431223"/>
                  <a:pt x="4627894" y="436496"/>
                </a:cubicBezTo>
                <a:lnTo>
                  <a:pt x="4622413" y="437866"/>
                </a:lnTo>
                <a:cubicBezTo>
                  <a:pt x="4612819" y="450200"/>
                  <a:pt x="4638857" y="444718"/>
                  <a:pt x="4656672" y="445403"/>
                </a:cubicBezTo>
                <a:cubicBezTo>
                  <a:pt x="4630500" y="449482"/>
                  <a:pt x="4605232" y="458059"/>
                  <a:pt x="4581985" y="470756"/>
                </a:cubicBezTo>
                <a:cubicBezTo>
                  <a:pt x="4592263" y="477608"/>
                  <a:pt x="4590893" y="487886"/>
                  <a:pt x="4600485" y="491997"/>
                </a:cubicBezTo>
                <a:cubicBezTo>
                  <a:pt x="4608635" y="487870"/>
                  <a:pt x="4617115" y="484432"/>
                  <a:pt x="4625837" y="481719"/>
                </a:cubicBezTo>
                <a:cubicBezTo>
                  <a:pt x="4634746" y="466645"/>
                  <a:pt x="4655302" y="460478"/>
                  <a:pt x="4694359" y="441292"/>
                </a:cubicBezTo>
                <a:cubicBezTo>
                  <a:pt x="4697316" y="443084"/>
                  <a:pt x="4699324" y="446096"/>
                  <a:pt x="4699841" y="449514"/>
                </a:cubicBezTo>
                <a:cubicBezTo>
                  <a:pt x="4706691" y="443337"/>
                  <a:pt x="4714911" y="438875"/>
                  <a:pt x="4723823" y="436496"/>
                </a:cubicBezTo>
                <a:cubicBezTo>
                  <a:pt x="4708270" y="431223"/>
                  <a:pt x="4692064" y="428586"/>
                  <a:pt x="4675858" y="428586"/>
                </a:cubicBezTo>
                <a:close/>
                <a:moveTo>
                  <a:pt x="4933496" y="427588"/>
                </a:moveTo>
                <a:lnTo>
                  <a:pt x="4942405" y="438551"/>
                </a:lnTo>
                <a:lnTo>
                  <a:pt x="4943775" y="438551"/>
                </a:lnTo>
                <a:cubicBezTo>
                  <a:pt x="4942544" y="433328"/>
                  <a:pt x="4938630" y="429152"/>
                  <a:pt x="4933496" y="427588"/>
                </a:cubicBezTo>
                <a:close/>
                <a:moveTo>
                  <a:pt x="5331600" y="420728"/>
                </a:moveTo>
                <a:cubicBezTo>
                  <a:pt x="5291860" y="429636"/>
                  <a:pt x="5315156" y="440599"/>
                  <a:pt x="5300081" y="450192"/>
                </a:cubicBezTo>
                <a:cubicBezTo>
                  <a:pt x="5231560" y="448136"/>
                  <a:pt x="5287062" y="413191"/>
                  <a:pt x="5331600" y="420728"/>
                </a:cubicBezTo>
                <a:close/>
                <a:moveTo>
                  <a:pt x="4893821" y="416692"/>
                </a:moveTo>
                <a:cubicBezTo>
                  <a:pt x="4885623" y="417629"/>
                  <a:pt x="4877632" y="420370"/>
                  <a:pt x="4870457" y="424847"/>
                </a:cubicBezTo>
                <a:cubicBezTo>
                  <a:pt x="4899921" y="433069"/>
                  <a:pt x="4901977" y="447459"/>
                  <a:pt x="4917738" y="447459"/>
                </a:cubicBezTo>
                <a:cubicBezTo>
                  <a:pt x="4914400" y="440388"/>
                  <a:pt x="4911649" y="433054"/>
                  <a:pt x="4909514" y="425532"/>
                </a:cubicBezTo>
                <a:cubicBezTo>
                  <a:pt x="4909514" y="424162"/>
                  <a:pt x="4914311" y="419365"/>
                  <a:pt x="4920477" y="419365"/>
                </a:cubicBezTo>
                <a:lnTo>
                  <a:pt x="4918422" y="419365"/>
                </a:lnTo>
                <a:cubicBezTo>
                  <a:pt x="4910422" y="416623"/>
                  <a:pt x="4902019" y="415755"/>
                  <a:pt x="4893821" y="416692"/>
                </a:cubicBezTo>
                <a:close/>
                <a:moveTo>
                  <a:pt x="5886630" y="412310"/>
                </a:moveTo>
                <a:cubicBezTo>
                  <a:pt x="5880752" y="412856"/>
                  <a:pt x="5874628" y="414569"/>
                  <a:pt x="5868119" y="417995"/>
                </a:cubicBezTo>
                <a:lnTo>
                  <a:pt x="5892786" y="437866"/>
                </a:lnTo>
                <a:lnTo>
                  <a:pt x="5936639" y="424162"/>
                </a:lnTo>
                <a:cubicBezTo>
                  <a:pt x="5919680" y="419537"/>
                  <a:pt x="5904263" y="410672"/>
                  <a:pt x="5886630" y="412310"/>
                </a:cubicBezTo>
                <a:close/>
                <a:moveTo>
                  <a:pt x="4047524" y="405644"/>
                </a:moveTo>
                <a:cubicBezTo>
                  <a:pt x="4007782" y="428256"/>
                  <a:pt x="4009152" y="439904"/>
                  <a:pt x="3979003" y="449497"/>
                </a:cubicBezTo>
                <a:cubicBezTo>
                  <a:pt x="4013263" y="429626"/>
                  <a:pt x="3968040" y="430997"/>
                  <a:pt x="3999559" y="411811"/>
                </a:cubicBezTo>
                <a:cubicBezTo>
                  <a:pt x="4016004" y="412496"/>
                  <a:pt x="4031079" y="405644"/>
                  <a:pt x="4047524" y="405644"/>
                </a:cubicBezTo>
                <a:close/>
                <a:moveTo>
                  <a:pt x="6893189" y="403606"/>
                </a:moveTo>
                <a:cubicBezTo>
                  <a:pt x="6880171" y="425532"/>
                  <a:pt x="6960340" y="444718"/>
                  <a:pt x="6987063" y="460478"/>
                </a:cubicBezTo>
                <a:cubicBezTo>
                  <a:pt x="7013101" y="452255"/>
                  <a:pt x="6988433" y="448829"/>
                  <a:pt x="6967877" y="430329"/>
                </a:cubicBezTo>
                <a:cubicBezTo>
                  <a:pt x="6996656" y="423477"/>
                  <a:pt x="7013786" y="441292"/>
                  <a:pt x="7042565" y="434440"/>
                </a:cubicBezTo>
                <a:cubicBezTo>
                  <a:pt x="6996996" y="409402"/>
                  <a:pt x="6944947" y="398658"/>
                  <a:pt x="6893189" y="403606"/>
                </a:cubicBezTo>
                <a:close/>
                <a:moveTo>
                  <a:pt x="6408376" y="395625"/>
                </a:moveTo>
                <a:cubicBezTo>
                  <a:pt x="6396530" y="393493"/>
                  <a:pt x="6384124" y="394478"/>
                  <a:pt x="6372432" y="398809"/>
                </a:cubicBezTo>
                <a:cubicBezTo>
                  <a:pt x="6391326" y="415082"/>
                  <a:pt x="6417569" y="419806"/>
                  <a:pt x="6440952" y="411143"/>
                </a:cubicBezTo>
                <a:cubicBezTo>
                  <a:pt x="6431505" y="403007"/>
                  <a:pt x="6420221" y="397757"/>
                  <a:pt x="6408376" y="395625"/>
                </a:cubicBezTo>
                <a:close/>
                <a:moveTo>
                  <a:pt x="5211004" y="389199"/>
                </a:moveTo>
                <a:cubicBezTo>
                  <a:pt x="5243208" y="398107"/>
                  <a:pt x="5200726" y="428941"/>
                  <a:pt x="5170577" y="424145"/>
                </a:cubicBezTo>
                <a:cubicBezTo>
                  <a:pt x="5187706" y="415237"/>
                  <a:pt x="5197300" y="406329"/>
                  <a:pt x="5191817" y="398107"/>
                </a:cubicBezTo>
                <a:cubicBezTo>
                  <a:pt x="5176743" y="404959"/>
                  <a:pt x="5158242" y="388514"/>
                  <a:pt x="5182225" y="393310"/>
                </a:cubicBezTo>
                <a:cubicBezTo>
                  <a:pt x="5191971" y="396007"/>
                  <a:pt x="5202402" y="394517"/>
                  <a:pt x="5211004" y="389199"/>
                </a:cubicBezTo>
                <a:close/>
                <a:moveTo>
                  <a:pt x="3594758" y="389023"/>
                </a:moveTo>
                <a:cubicBezTo>
                  <a:pt x="3553935" y="394355"/>
                  <a:pt x="3488926" y="425704"/>
                  <a:pt x="3455521" y="457052"/>
                </a:cubicBezTo>
                <a:cubicBezTo>
                  <a:pt x="3481541" y="469394"/>
                  <a:pt x="3511728" y="469394"/>
                  <a:pt x="3537746" y="457052"/>
                </a:cubicBezTo>
                <a:cubicBezTo>
                  <a:pt x="3561730" y="428958"/>
                  <a:pt x="3502116" y="452255"/>
                  <a:pt x="3502116" y="436496"/>
                </a:cubicBezTo>
                <a:cubicBezTo>
                  <a:pt x="3550080" y="398809"/>
                  <a:pt x="3558303" y="423477"/>
                  <a:pt x="3599415" y="414569"/>
                </a:cubicBezTo>
                <a:lnTo>
                  <a:pt x="3602156" y="414569"/>
                </a:lnTo>
                <a:cubicBezTo>
                  <a:pt x="3619287" y="402235"/>
                  <a:pt x="3606952" y="393327"/>
                  <a:pt x="3625454" y="393327"/>
                </a:cubicBezTo>
                <a:cubicBezTo>
                  <a:pt x="3619287" y="388359"/>
                  <a:pt x="3608366" y="387246"/>
                  <a:pt x="3594758" y="389023"/>
                </a:cubicBezTo>
                <a:close/>
                <a:moveTo>
                  <a:pt x="3874270" y="369259"/>
                </a:moveTo>
                <a:cubicBezTo>
                  <a:pt x="3860823" y="369002"/>
                  <a:pt x="3847803" y="371058"/>
                  <a:pt x="3836498" y="381679"/>
                </a:cubicBezTo>
                <a:lnTo>
                  <a:pt x="3837182" y="381679"/>
                </a:lnTo>
                <a:cubicBezTo>
                  <a:pt x="3866646" y="386475"/>
                  <a:pt x="3895426" y="399494"/>
                  <a:pt x="3914611" y="370716"/>
                </a:cubicBezTo>
                <a:cubicBezTo>
                  <a:pt x="3901592" y="372086"/>
                  <a:pt x="3887717" y="369516"/>
                  <a:pt x="3874270" y="369259"/>
                </a:cubicBezTo>
                <a:close/>
                <a:moveTo>
                  <a:pt x="3770717" y="354271"/>
                </a:moveTo>
                <a:cubicBezTo>
                  <a:pt x="3742936" y="349782"/>
                  <a:pt x="3714591" y="357808"/>
                  <a:pt x="3693290" y="376197"/>
                </a:cubicBezTo>
                <a:cubicBezTo>
                  <a:pt x="3713408" y="380314"/>
                  <a:pt x="3734154" y="380314"/>
                  <a:pt x="3754272" y="376197"/>
                </a:cubicBezTo>
                <a:lnTo>
                  <a:pt x="3757013" y="376197"/>
                </a:lnTo>
                <a:cubicBezTo>
                  <a:pt x="3758609" y="367405"/>
                  <a:pt x="3763514" y="359558"/>
                  <a:pt x="3770717" y="354271"/>
                </a:cubicBezTo>
                <a:close/>
                <a:moveTo>
                  <a:pt x="6752037" y="353585"/>
                </a:moveTo>
                <a:cubicBezTo>
                  <a:pt x="6734221" y="357697"/>
                  <a:pt x="6740388" y="368660"/>
                  <a:pt x="6760944" y="383735"/>
                </a:cubicBezTo>
                <a:cubicBezTo>
                  <a:pt x="6782871" y="383735"/>
                  <a:pt x="6809594" y="371401"/>
                  <a:pt x="6821243" y="393327"/>
                </a:cubicBezTo>
                <a:cubicBezTo>
                  <a:pt x="6850707" y="376882"/>
                  <a:pt x="6908264" y="400180"/>
                  <a:pt x="6876744" y="365234"/>
                </a:cubicBezTo>
                <a:cubicBezTo>
                  <a:pt x="6847280" y="358382"/>
                  <a:pt x="6795205" y="386475"/>
                  <a:pt x="6752037" y="353585"/>
                </a:cubicBezTo>
                <a:close/>
                <a:moveTo>
                  <a:pt x="4658620" y="349360"/>
                </a:moveTo>
                <a:cubicBezTo>
                  <a:pt x="4664337" y="348782"/>
                  <a:pt x="4668319" y="351180"/>
                  <a:pt x="4668319" y="358375"/>
                </a:cubicBezTo>
                <a:cubicBezTo>
                  <a:pt x="4637486" y="349468"/>
                  <a:pt x="4671745" y="391951"/>
                  <a:pt x="4621040" y="385784"/>
                </a:cubicBezTo>
                <a:cubicBezTo>
                  <a:pt x="4608706" y="379616"/>
                  <a:pt x="4641468" y="351095"/>
                  <a:pt x="4658620" y="349360"/>
                </a:cubicBezTo>
                <a:close/>
                <a:moveTo>
                  <a:pt x="4754655" y="342615"/>
                </a:moveTo>
                <a:cubicBezTo>
                  <a:pt x="4729970" y="360630"/>
                  <a:pt x="4699310" y="368479"/>
                  <a:pt x="4669004" y="364542"/>
                </a:cubicBezTo>
                <a:cubicBezTo>
                  <a:pt x="4694636" y="348635"/>
                  <a:pt x="4724534" y="340981"/>
                  <a:pt x="4754655" y="342615"/>
                </a:cubicBezTo>
                <a:close/>
                <a:moveTo>
                  <a:pt x="6913060" y="308344"/>
                </a:moveTo>
                <a:cubicBezTo>
                  <a:pt x="6969247" y="328215"/>
                  <a:pt x="6897985" y="322733"/>
                  <a:pt x="6928820" y="346716"/>
                </a:cubicBezTo>
                <a:cubicBezTo>
                  <a:pt x="6974729" y="339178"/>
                  <a:pt x="7029545" y="398106"/>
                  <a:pt x="7050101" y="372068"/>
                </a:cubicBezTo>
                <a:cubicBezTo>
                  <a:pt x="7052157" y="404958"/>
                  <a:pt x="7104233" y="393310"/>
                  <a:pt x="7133011" y="430996"/>
                </a:cubicBezTo>
                <a:cubicBezTo>
                  <a:pt x="7033390" y="401077"/>
                  <a:pt x="6936807" y="361847"/>
                  <a:pt x="6844539" y="313826"/>
                </a:cubicBezTo>
                <a:cubicBezTo>
                  <a:pt x="6892503" y="330271"/>
                  <a:pt x="6921282" y="336438"/>
                  <a:pt x="6913060" y="308344"/>
                </a:cubicBezTo>
                <a:close/>
                <a:moveTo>
                  <a:pt x="4179786" y="307676"/>
                </a:moveTo>
                <a:cubicBezTo>
                  <a:pt x="4157721" y="307096"/>
                  <a:pt x="4138031" y="321442"/>
                  <a:pt x="4131821" y="342622"/>
                </a:cubicBezTo>
                <a:cubicBezTo>
                  <a:pt x="4174990" y="342622"/>
                  <a:pt x="4175675" y="320010"/>
                  <a:pt x="4179786" y="307676"/>
                </a:cubicBezTo>
                <a:close/>
                <a:moveTo>
                  <a:pt x="4530596" y="296713"/>
                </a:moveTo>
                <a:cubicBezTo>
                  <a:pt x="4514852" y="305621"/>
                  <a:pt x="4499094" y="315899"/>
                  <a:pt x="4483333" y="325492"/>
                </a:cubicBezTo>
                <a:cubicBezTo>
                  <a:pt x="4497037" y="325492"/>
                  <a:pt x="4509371" y="325492"/>
                  <a:pt x="4522372" y="325492"/>
                </a:cubicBezTo>
                <a:cubicBezTo>
                  <a:pt x="4536761" y="313843"/>
                  <a:pt x="4560058" y="301510"/>
                  <a:pt x="4530596" y="296713"/>
                </a:cubicBezTo>
                <a:close/>
                <a:moveTo>
                  <a:pt x="5990086" y="283557"/>
                </a:moveTo>
                <a:cubicBezTo>
                  <a:pt x="5976633" y="283557"/>
                  <a:pt x="5963181" y="285887"/>
                  <a:pt x="5950343" y="290546"/>
                </a:cubicBezTo>
                <a:cubicBezTo>
                  <a:pt x="5975696" y="305621"/>
                  <a:pt x="6029828" y="302880"/>
                  <a:pt x="6029828" y="290546"/>
                </a:cubicBezTo>
                <a:cubicBezTo>
                  <a:pt x="6016990" y="285887"/>
                  <a:pt x="6003538" y="283557"/>
                  <a:pt x="5990086" y="283557"/>
                </a:cubicBezTo>
                <a:close/>
                <a:moveTo>
                  <a:pt x="6764272" y="278778"/>
                </a:moveTo>
                <a:cubicBezTo>
                  <a:pt x="6780654" y="279809"/>
                  <a:pt x="6796955" y="282133"/>
                  <a:pt x="6813020" y="285742"/>
                </a:cubicBezTo>
                <a:cubicBezTo>
                  <a:pt x="6812571" y="286149"/>
                  <a:pt x="6812117" y="286549"/>
                  <a:pt x="6811657" y="286943"/>
                </a:cubicBezTo>
                <a:cubicBezTo>
                  <a:pt x="6782942" y="311590"/>
                  <a:pt x="6739682" y="308292"/>
                  <a:pt x="6715035" y="279575"/>
                </a:cubicBezTo>
                <a:cubicBezTo>
                  <a:pt x="6731427" y="278009"/>
                  <a:pt x="6747890" y="277747"/>
                  <a:pt x="6764272" y="278778"/>
                </a:cubicBezTo>
                <a:close/>
                <a:moveTo>
                  <a:pt x="6842483" y="267231"/>
                </a:moveTo>
                <a:cubicBezTo>
                  <a:pt x="6882910" y="290528"/>
                  <a:pt x="6875373" y="282306"/>
                  <a:pt x="6915800" y="277509"/>
                </a:cubicBezTo>
                <a:cubicBezTo>
                  <a:pt x="6920597" y="296695"/>
                  <a:pt x="6981580" y="306288"/>
                  <a:pt x="6954857" y="314510"/>
                </a:cubicBezTo>
                <a:cubicBezTo>
                  <a:pt x="6924708" y="297380"/>
                  <a:pt x="6834260" y="289158"/>
                  <a:pt x="6842483" y="267231"/>
                </a:cubicBezTo>
                <a:close/>
                <a:moveTo>
                  <a:pt x="5793431" y="256971"/>
                </a:moveTo>
                <a:lnTo>
                  <a:pt x="5793431" y="257656"/>
                </a:lnTo>
                <a:cubicBezTo>
                  <a:pt x="5803709" y="282324"/>
                  <a:pt x="5892786" y="283009"/>
                  <a:pt x="5938695" y="280953"/>
                </a:cubicBezTo>
                <a:cubicBezTo>
                  <a:pt x="5891897" y="265126"/>
                  <a:pt x="5842834" y="257026"/>
                  <a:pt x="5793431" y="256971"/>
                </a:cubicBezTo>
                <a:close/>
                <a:moveTo>
                  <a:pt x="3863905" y="243952"/>
                </a:moveTo>
                <a:lnTo>
                  <a:pt x="3862438" y="244292"/>
                </a:lnTo>
                <a:lnTo>
                  <a:pt x="3788808" y="250234"/>
                </a:lnTo>
                <a:cubicBezTo>
                  <a:pt x="3763424" y="256004"/>
                  <a:pt x="3738861" y="265389"/>
                  <a:pt x="3715900" y="278213"/>
                </a:cubicBezTo>
                <a:lnTo>
                  <a:pt x="3862438" y="244292"/>
                </a:lnTo>
                <a:lnTo>
                  <a:pt x="3866646" y="243952"/>
                </a:lnTo>
                <a:close/>
                <a:moveTo>
                  <a:pt x="5770884" y="242518"/>
                </a:moveTo>
                <a:cubicBezTo>
                  <a:pt x="5745895" y="241554"/>
                  <a:pt x="5719942" y="253888"/>
                  <a:pt x="5694761" y="256971"/>
                </a:cubicBezTo>
                <a:cubicBezTo>
                  <a:pt x="5724225" y="274101"/>
                  <a:pt x="5759856" y="259712"/>
                  <a:pt x="5795487" y="248749"/>
                </a:cubicBezTo>
                <a:cubicBezTo>
                  <a:pt x="5787436" y="244638"/>
                  <a:pt x="5779213" y="242839"/>
                  <a:pt x="5770884" y="242518"/>
                </a:cubicBezTo>
                <a:close/>
                <a:moveTo>
                  <a:pt x="4359311" y="224766"/>
                </a:moveTo>
                <a:cubicBezTo>
                  <a:pt x="4322309" y="232304"/>
                  <a:pt x="4305179" y="265879"/>
                  <a:pt x="4352459" y="274101"/>
                </a:cubicBezTo>
                <a:lnTo>
                  <a:pt x="4352459" y="267934"/>
                </a:lnTo>
                <a:cubicBezTo>
                  <a:pt x="4385348" y="246693"/>
                  <a:pt x="4385348" y="230933"/>
                  <a:pt x="4359311" y="224766"/>
                </a:cubicBezTo>
                <a:close/>
                <a:moveTo>
                  <a:pt x="4095505" y="222027"/>
                </a:moveTo>
                <a:lnTo>
                  <a:pt x="4098033" y="222239"/>
                </a:lnTo>
                <a:lnTo>
                  <a:pt x="4078386" y="241811"/>
                </a:lnTo>
                <a:cubicBezTo>
                  <a:pt x="4054265" y="257485"/>
                  <a:pt x="4020990" y="263138"/>
                  <a:pt x="4011225" y="279583"/>
                </a:cubicBezTo>
                <a:cubicBezTo>
                  <a:pt x="4065699" y="277034"/>
                  <a:pt x="4118983" y="262778"/>
                  <a:pt x="4167453" y="237785"/>
                </a:cubicBezTo>
                <a:cubicBezTo>
                  <a:pt x="4139360" y="225452"/>
                  <a:pt x="4120173" y="258342"/>
                  <a:pt x="4089339" y="254230"/>
                </a:cubicBezTo>
                <a:cubicBezTo>
                  <a:pt x="4062359" y="250633"/>
                  <a:pt x="4129809" y="228675"/>
                  <a:pt x="4109911" y="223241"/>
                </a:cubicBezTo>
                <a:lnTo>
                  <a:pt x="4098033" y="222239"/>
                </a:lnTo>
                <a:lnTo>
                  <a:pt x="4098247" y="222027"/>
                </a:lnTo>
                <a:close/>
                <a:moveTo>
                  <a:pt x="5572794" y="217915"/>
                </a:moveTo>
                <a:lnTo>
                  <a:pt x="5517764" y="237654"/>
                </a:lnTo>
                <a:lnTo>
                  <a:pt x="5509755" y="237100"/>
                </a:lnTo>
                <a:lnTo>
                  <a:pt x="5509755" y="240526"/>
                </a:lnTo>
                <a:lnTo>
                  <a:pt x="5517764" y="237654"/>
                </a:lnTo>
                <a:lnTo>
                  <a:pt x="5584044" y="242232"/>
                </a:lnTo>
                <a:cubicBezTo>
                  <a:pt x="5608863" y="242575"/>
                  <a:pt x="5633701" y="241550"/>
                  <a:pt x="5658445" y="239156"/>
                </a:cubicBezTo>
                <a:cubicBezTo>
                  <a:pt x="5633092" y="217915"/>
                  <a:pt x="5598147" y="245323"/>
                  <a:pt x="5572794" y="217915"/>
                </a:cubicBezTo>
                <a:close/>
                <a:moveTo>
                  <a:pt x="4724273" y="210206"/>
                </a:moveTo>
                <a:cubicBezTo>
                  <a:pt x="4709048" y="212647"/>
                  <a:pt x="4710975" y="222026"/>
                  <a:pt x="4678599" y="230248"/>
                </a:cubicBezTo>
                <a:cubicBezTo>
                  <a:pt x="4694320" y="236292"/>
                  <a:pt x="4711103" y="239089"/>
                  <a:pt x="4727934" y="238470"/>
                </a:cubicBezTo>
                <a:cubicBezTo>
                  <a:pt x="4759454" y="226137"/>
                  <a:pt x="4727934" y="220655"/>
                  <a:pt x="4747121" y="210377"/>
                </a:cubicBezTo>
                <a:cubicBezTo>
                  <a:pt x="4736328" y="209350"/>
                  <a:pt x="4729347" y="209393"/>
                  <a:pt x="4724273" y="210206"/>
                </a:cubicBezTo>
                <a:close/>
                <a:moveTo>
                  <a:pt x="4527168" y="189136"/>
                </a:moveTo>
                <a:cubicBezTo>
                  <a:pt x="4484704" y="211062"/>
                  <a:pt x="4441535" y="198043"/>
                  <a:pt x="4399052" y="220655"/>
                </a:cubicBezTo>
                <a:cubicBezTo>
                  <a:pt x="4440165" y="228878"/>
                  <a:pt x="4471685" y="204210"/>
                  <a:pt x="4488815" y="228878"/>
                </a:cubicBezTo>
                <a:cubicBezTo>
                  <a:pt x="4518261" y="195302"/>
                  <a:pt x="4529224" y="213118"/>
                  <a:pt x="4577189" y="196673"/>
                </a:cubicBezTo>
                <a:cubicBezTo>
                  <a:pt x="4560165" y="197832"/>
                  <a:pt x="4543094" y="195260"/>
                  <a:pt x="4527168" y="189136"/>
                </a:cubicBezTo>
                <a:close/>
                <a:moveTo>
                  <a:pt x="5092465" y="183654"/>
                </a:moveTo>
                <a:cubicBezTo>
                  <a:pt x="5080816" y="190506"/>
                  <a:pt x="5093150" y="198043"/>
                  <a:pt x="5080816" y="205582"/>
                </a:cubicBezTo>
                <a:cubicBezTo>
                  <a:pt x="5107916" y="209629"/>
                  <a:pt x="5135606" y="206316"/>
                  <a:pt x="5160985" y="195988"/>
                </a:cubicBezTo>
                <a:cubicBezTo>
                  <a:pt x="5138373" y="179543"/>
                  <a:pt x="5114391" y="200100"/>
                  <a:pt x="5092465" y="183654"/>
                </a:cubicBezTo>
                <a:close/>
                <a:moveTo>
                  <a:pt x="4757454" y="183539"/>
                </a:moveTo>
                <a:cubicBezTo>
                  <a:pt x="4708673" y="184864"/>
                  <a:pt x="4633461" y="202583"/>
                  <a:pt x="4597059" y="205582"/>
                </a:cubicBezTo>
                <a:cubicBezTo>
                  <a:pt x="4627894" y="232989"/>
                  <a:pt x="4742323" y="178173"/>
                  <a:pt x="4802623" y="205582"/>
                </a:cubicBezTo>
                <a:cubicBezTo>
                  <a:pt x="4806476" y="187851"/>
                  <a:pt x="4786722" y="182744"/>
                  <a:pt x="4757454" y="183539"/>
                </a:cubicBezTo>
                <a:close/>
                <a:moveTo>
                  <a:pt x="6323096" y="155543"/>
                </a:moveTo>
                <a:cubicBezTo>
                  <a:pt x="6358042" y="156228"/>
                  <a:pt x="6444378" y="173358"/>
                  <a:pt x="6438896" y="190489"/>
                </a:cubicBezTo>
                <a:cubicBezTo>
                  <a:pt x="6399839" y="179525"/>
                  <a:pt x="6361467" y="167877"/>
                  <a:pt x="6323096" y="155543"/>
                </a:cubicBezTo>
                <a:close/>
                <a:moveTo>
                  <a:pt x="6072309" y="151434"/>
                </a:moveTo>
                <a:cubicBezTo>
                  <a:pt x="6165866" y="160999"/>
                  <a:pt x="6257906" y="181938"/>
                  <a:pt x="6346393" y="213788"/>
                </a:cubicBezTo>
                <a:cubicBezTo>
                  <a:pt x="6232648" y="213103"/>
                  <a:pt x="6133293" y="155545"/>
                  <a:pt x="6013382" y="182268"/>
                </a:cubicBezTo>
                <a:cubicBezTo>
                  <a:pt x="6027257" y="177643"/>
                  <a:pt x="6008756" y="175716"/>
                  <a:pt x="6004420" y="172150"/>
                </a:cubicBezTo>
                <a:lnTo>
                  <a:pt x="6006530" y="167879"/>
                </a:lnTo>
                <a:lnTo>
                  <a:pt x="6087384" y="171990"/>
                </a:lnTo>
                <a:cubicBezTo>
                  <a:pt x="6078476" y="164453"/>
                  <a:pt x="6060661" y="156230"/>
                  <a:pt x="6072309" y="151434"/>
                </a:cubicBezTo>
                <a:close/>
                <a:moveTo>
                  <a:pt x="4464816" y="135673"/>
                </a:moveTo>
                <a:cubicBezTo>
                  <a:pt x="4474409" y="147322"/>
                  <a:pt x="4528537" y="132932"/>
                  <a:pt x="4505929" y="147322"/>
                </a:cubicBezTo>
                <a:cubicBezTo>
                  <a:pt x="4449056" y="148007"/>
                  <a:pt x="4466872" y="158970"/>
                  <a:pt x="4486743" y="167878"/>
                </a:cubicBezTo>
                <a:lnTo>
                  <a:pt x="4457279" y="185008"/>
                </a:lnTo>
                <a:cubicBezTo>
                  <a:pt x="4404518" y="182952"/>
                  <a:pt x="4464131" y="163767"/>
                  <a:pt x="4425759" y="158970"/>
                </a:cubicBezTo>
                <a:cubicBezTo>
                  <a:pt x="4451112" y="143210"/>
                  <a:pt x="4464816" y="152118"/>
                  <a:pt x="4464816" y="135673"/>
                </a:cubicBezTo>
                <a:close/>
                <a:moveTo>
                  <a:pt x="5036963" y="88411"/>
                </a:moveTo>
                <a:cubicBezTo>
                  <a:pt x="5126131" y="98316"/>
                  <a:pt x="5215917" y="101522"/>
                  <a:pt x="5305563" y="98004"/>
                </a:cubicBezTo>
                <a:cubicBezTo>
                  <a:pt x="5376637" y="94722"/>
                  <a:pt x="5447377" y="109577"/>
                  <a:pt x="5511125" y="141172"/>
                </a:cubicBezTo>
                <a:cubicBezTo>
                  <a:pt x="5546756" y="121986"/>
                  <a:pt x="5578276" y="138430"/>
                  <a:pt x="5615277" y="121986"/>
                </a:cubicBezTo>
                <a:cubicBezTo>
                  <a:pt x="5651535" y="147951"/>
                  <a:pt x="5700301" y="147951"/>
                  <a:pt x="5736559" y="121986"/>
                </a:cubicBezTo>
                <a:cubicBezTo>
                  <a:pt x="5808505" y="137060"/>
                  <a:pt x="5825636" y="154191"/>
                  <a:pt x="5867433" y="132263"/>
                </a:cubicBezTo>
                <a:cubicBezTo>
                  <a:pt x="5919509" y="150080"/>
                  <a:pt x="5815358" y="141172"/>
                  <a:pt x="5850988" y="160357"/>
                </a:cubicBezTo>
                <a:cubicBezTo>
                  <a:pt x="5886620" y="179543"/>
                  <a:pt x="5916083" y="159673"/>
                  <a:pt x="5926361" y="189136"/>
                </a:cubicBezTo>
                <a:cubicBezTo>
                  <a:pt x="5951886" y="176733"/>
                  <a:pt x="5981691" y="176733"/>
                  <a:pt x="6007216" y="189136"/>
                </a:cubicBezTo>
                <a:cubicBezTo>
                  <a:pt x="5995567" y="193247"/>
                  <a:pt x="5974326" y="195988"/>
                  <a:pt x="5983234" y="202840"/>
                </a:cubicBezTo>
                <a:cubicBezTo>
                  <a:pt x="6179203" y="211748"/>
                  <a:pt x="6410803" y="288491"/>
                  <a:pt x="6575938" y="300824"/>
                </a:cubicBezTo>
                <a:cubicBezTo>
                  <a:pt x="6530029" y="280953"/>
                  <a:pt x="6425192" y="269990"/>
                  <a:pt x="6415599" y="246693"/>
                </a:cubicBezTo>
                <a:cubicBezTo>
                  <a:pt x="6427248" y="250119"/>
                  <a:pt x="6453286" y="259712"/>
                  <a:pt x="6445749" y="250119"/>
                </a:cubicBezTo>
                <a:cubicBezTo>
                  <a:pt x="6413544" y="235730"/>
                  <a:pt x="6375172" y="217915"/>
                  <a:pt x="6384765" y="243952"/>
                </a:cubicBezTo>
                <a:cubicBezTo>
                  <a:pt x="6321726" y="226137"/>
                  <a:pt x="6353246" y="202840"/>
                  <a:pt x="6390247" y="195302"/>
                </a:cubicBezTo>
                <a:cubicBezTo>
                  <a:pt x="6453971" y="233674"/>
                  <a:pt x="6551271" y="289176"/>
                  <a:pt x="6582790" y="253545"/>
                </a:cubicBezTo>
                <a:cubicBezTo>
                  <a:pt x="6601291" y="278898"/>
                  <a:pt x="6638292" y="257656"/>
                  <a:pt x="6657478" y="283009"/>
                </a:cubicBezTo>
                <a:cubicBezTo>
                  <a:pt x="6643088" y="294658"/>
                  <a:pt x="6594439" y="269990"/>
                  <a:pt x="6612254" y="287805"/>
                </a:cubicBezTo>
                <a:cubicBezTo>
                  <a:pt x="6637985" y="305811"/>
                  <a:pt x="6669483" y="313625"/>
                  <a:pt x="6700646" y="309732"/>
                </a:cubicBezTo>
                <a:cubicBezTo>
                  <a:pt x="6695850" y="304250"/>
                  <a:pt x="6684886" y="294658"/>
                  <a:pt x="6695850" y="294658"/>
                </a:cubicBezTo>
                <a:cubicBezTo>
                  <a:pt x="6724628" y="318640"/>
                  <a:pt x="6710239" y="329603"/>
                  <a:pt x="6660219" y="329603"/>
                </a:cubicBezTo>
                <a:cubicBezTo>
                  <a:pt x="6631440" y="315214"/>
                  <a:pt x="6635551" y="302880"/>
                  <a:pt x="6584160" y="307676"/>
                </a:cubicBezTo>
                <a:cubicBezTo>
                  <a:pt x="6628014" y="335085"/>
                  <a:pt x="6551271" y="330288"/>
                  <a:pt x="6584160" y="353585"/>
                </a:cubicBezTo>
                <a:cubicBezTo>
                  <a:pt x="6607691" y="355177"/>
                  <a:pt x="6630819" y="360497"/>
                  <a:pt x="6652681" y="369345"/>
                </a:cubicBezTo>
                <a:cubicBezTo>
                  <a:pt x="6698591" y="330288"/>
                  <a:pt x="6819187" y="335770"/>
                  <a:pt x="6904153" y="361123"/>
                </a:cubicBezTo>
                <a:cubicBezTo>
                  <a:pt x="6855503" y="358382"/>
                  <a:pt x="6919227" y="390587"/>
                  <a:pt x="6934302" y="390587"/>
                </a:cubicBezTo>
                <a:cubicBezTo>
                  <a:pt x="6962395" y="372771"/>
                  <a:pt x="7039139" y="426217"/>
                  <a:pt x="7085048" y="445403"/>
                </a:cubicBezTo>
                <a:cubicBezTo>
                  <a:pt x="7069288" y="447459"/>
                  <a:pt x="7040509" y="444718"/>
                  <a:pt x="7047361" y="454996"/>
                </a:cubicBezTo>
                <a:cubicBezTo>
                  <a:pt x="7088473" y="483090"/>
                  <a:pt x="7125475" y="447459"/>
                  <a:pt x="7152198" y="467330"/>
                </a:cubicBezTo>
                <a:cubicBezTo>
                  <a:pt x="7124790" y="487201"/>
                  <a:pt x="7199477" y="489256"/>
                  <a:pt x="7214552" y="498164"/>
                </a:cubicBezTo>
                <a:cubicBezTo>
                  <a:pt x="7190570" y="499535"/>
                  <a:pt x="7240589" y="531054"/>
                  <a:pt x="7246071" y="544758"/>
                </a:cubicBezTo>
                <a:cubicBezTo>
                  <a:pt x="7265942" y="542703"/>
                  <a:pt x="7278961" y="552296"/>
                  <a:pt x="7298832" y="552296"/>
                </a:cubicBezTo>
                <a:cubicBezTo>
                  <a:pt x="7270053" y="544758"/>
                  <a:pt x="7239905" y="526943"/>
                  <a:pt x="7270053" y="521461"/>
                </a:cubicBezTo>
                <a:cubicBezTo>
                  <a:pt x="7304314" y="549555"/>
                  <a:pt x="7354334" y="571481"/>
                  <a:pt x="7359131" y="545444"/>
                </a:cubicBezTo>
                <a:cubicBezTo>
                  <a:pt x="7395447" y="572167"/>
                  <a:pt x="7328296" y="550240"/>
                  <a:pt x="7364612" y="576963"/>
                </a:cubicBezTo>
                <a:cubicBezTo>
                  <a:pt x="7422855" y="570796"/>
                  <a:pt x="7400928" y="589982"/>
                  <a:pt x="7433133" y="603001"/>
                </a:cubicBezTo>
                <a:cubicBezTo>
                  <a:pt x="7462597" y="605742"/>
                  <a:pt x="7457800" y="592038"/>
                  <a:pt x="7457800" y="581074"/>
                </a:cubicBezTo>
                <a:cubicBezTo>
                  <a:pt x="7439985" y="598204"/>
                  <a:pt x="7385168" y="543388"/>
                  <a:pt x="7348852" y="529684"/>
                </a:cubicBezTo>
                <a:cubicBezTo>
                  <a:pt x="7384483" y="535851"/>
                  <a:pt x="7357760" y="514609"/>
                  <a:pt x="7379687" y="514609"/>
                </a:cubicBezTo>
                <a:cubicBezTo>
                  <a:pt x="7404676" y="532794"/>
                  <a:pt x="7433513" y="544985"/>
                  <a:pt x="7463967" y="550240"/>
                </a:cubicBezTo>
                <a:cubicBezTo>
                  <a:pt x="7473560" y="535851"/>
                  <a:pt x="7442726" y="520776"/>
                  <a:pt x="7422170" y="500905"/>
                </a:cubicBezTo>
                <a:cubicBezTo>
                  <a:pt x="7503710" y="542703"/>
                  <a:pt x="7505080" y="559833"/>
                  <a:pt x="7527692" y="599575"/>
                </a:cubicBezTo>
                <a:cubicBezTo>
                  <a:pt x="7583879" y="609853"/>
                  <a:pt x="7603750" y="658503"/>
                  <a:pt x="7639380" y="685225"/>
                </a:cubicBezTo>
                <a:cubicBezTo>
                  <a:pt x="7631158" y="695504"/>
                  <a:pt x="7595527" y="691392"/>
                  <a:pt x="7591416" y="704412"/>
                </a:cubicBezTo>
                <a:cubicBezTo>
                  <a:pt x="7634584" y="726337"/>
                  <a:pt x="7669530" y="757172"/>
                  <a:pt x="7714068" y="772931"/>
                </a:cubicBezTo>
                <a:cubicBezTo>
                  <a:pt x="7731883" y="769505"/>
                  <a:pt x="7740106" y="748949"/>
                  <a:pt x="7769570" y="778413"/>
                </a:cubicBezTo>
                <a:cubicBezTo>
                  <a:pt x="7761347" y="790747"/>
                  <a:pt x="7716809" y="761968"/>
                  <a:pt x="7743532" y="798969"/>
                </a:cubicBezTo>
                <a:cubicBezTo>
                  <a:pt x="7775052" y="789377"/>
                  <a:pt x="7767514" y="802395"/>
                  <a:pt x="7801089" y="820896"/>
                </a:cubicBezTo>
                <a:cubicBezTo>
                  <a:pt x="7809312" y="814044"/>
                  <a:pt x="7827128" y="810618"/>
                  <a:pt x="7827128" y="800340"/>
                </a:cubicBezTo>
                <a:cubicBezTo>
                  <a:pt x="7815479" y="796229"/>
                  <a:pt x="7766144" y="765394"/>
                  <a:pt x="7790811" y="765394"/>
                </a:cubicBezTo>
                <a:cubicBezTo>
                  <a:pt x="7813423" y="778413"/>
                  <a:pt x="7827128" y="805136"/>
                  <a:pt x="7859332" y="805136"/>
                </a:cubicBezTo>
                <a:cubicBezTo>
                  <a:pt x="7860703" y="787321"/>
                  <a:pt x="7807941" y="770192"/>
                  <a:pt x="7835350" y="770192"/>
                </a:cubicBezTo>
                <a:cubicBezTo>
                  <a:pt x="7843296" y="780787"/>
                  <a:pt x="7858329" y="782934"/>
                  <a:pt x="7868925" y="774987"/>
                </a:cubicBezTo>
                <a:cubicBezTo>
                  <a:pt x="7894278" y="804451"/>
                  <a:pt x="7895648" y="818840"/>
                  <a:pt x="7882629" y="824322"/>
                </a:cubicBezTo>
                <a:cubicBezTo>
                  <a:pt x="7907982" y="835285"/>
                  <a:pt x="7923742" y="859268"/>
                  <a:pt x="7951150" y="865435"/>
                </a:cubicBezTo>
                <a:cubicBezTo>
                  <a:pt x="7970336" y="891472"/>
                  <a:pt x="7949094" y="918881"/>
                  <a:pt x="7998430" y="933955"/>
                </a:cubicBezTo>
                <a:cubicBezTo>
                  <a:pt x="8047764" y="949030"/>
                  <a:pt x="7991577" y="898324"/>
                  <a:pt x="8047764" y="918881"/>
                </a:cubicBezTo>
                <a:cubicBezTo>
                  <a:pt x="8077913" y="955882"/>
                  <a:pt x="8001170" y="919566"/>
                  <a:pt x="8032005" y="955882"/>
                </a:cubicBezTo>
                <a:cubicBezTo>
                  <a:pt x="8090205" y="1006316"/>
                  <a:pt x="8157066" y="1045782"/>
                  <a:pt x="8229344" y="1072367"/>
                </a:cubicBezTo>
                <a:cubicBezTo>
                  <a:pt x="8203992" y="1088812"/>
                  <a:pt x="8275938" y="1103202"/>
                  <a:pt x="8297865" y="1129239"/>
                </a:cubicBezTo>
                <a:cubicBezTo>
                  <a:pt x="8319792" y="1155277"/>
                  <a:pt x="8292383" y="1171722"/>
                  <a:pt x="8332811" y="1192964"/>
                </a:cubicBezTo>
                <a:cubicBezTo>
                  <a:pt x="8370497" y="1200500"/>
                  <a:pt x="8423258" y="1205983"/>
                  <a:pt x="8447240" y="1214204"/>
                </a:cubicBezTo>
                <a:cubicBezTo>
                  <a:pt x="8443814" y="1223798"/>
                  <a:pt x="8458204" y="1243668"/>
                  <a:pt x="8475334" y="1270391"/>
                </a:cubicBezTo>
                <a:cubicBezTo>
                  <a:pt x="8470537" y="1294374"/>
                  <a:pt x="8422572" y="1228594"/>
                  <a:pt x="8422572" y="1255317"/>
                </a:cubicBezTo>
                <a:cubicBezTo>
                  <a:pt x="8460944" y="1284781"/>
                  <a:pt x="8532891" y="1350561"/>
                  <a:pt x="8559614" y="1343023"/>
                </a:cubicBezTo>
                <a:cubicBezTo>
                  <a:pt x="8544539" y="1319726"/>
                  <a:pt x="8500686" y="1303967"/>
                  <a:pt x="8515761" y="1289577"/>
                </a:cubicBezTo>
                <a:cubicBezTo>
                  <a:pt x="8559012" y="1315536"/>
                  <a:pt x="8598642" y="1347101"/>
                  <a:pt x="8633617" y="1383451"/>
                </a:cubicBezTo>
                <a:cubicBezTo>
                  <a:pt x="8659088" y="1417926"/>
                  <a:pt x="8691541" y="1446644"/>
                  <a:pt x="8728860" y="1467731"/>
                </a:cubicBezTo>
                <a:cubicBezTo>
                  <a:pt x="8798066" y="1549956"/>
                  <a:pt x="8815196" y="1613680"/>
                  <a:pt x="8883717" y="1632866"/>
                </a:cubicBezTo>
                <a:cubicBezTo>
                  <a:pt x="8889199" y="1654793"/>
                  <a:pt x="8877550" y="1666441"/>
                  <a:pt x="8912497" y="1686311"/>
                </a:cubicBezTo>
                <a:cubicBezTo>
                  <a:pt x="8908384" y="1673979"/>
                  <a:pt x="8920033" y="1673292"/>
                  <a:pt x="8908384" y="1651367"/>
                </a:cubicBezTo>
                <a:lnTo>
                  <a:pt x="8970054" y="1676034"/>
                </a:lnTo>
                <a:cubicBezTo>
                  <a:pt x="8946757" y="1710295"/>
                  <a:pt x="9070093" y="1762369"/>
                  <a:pt x="9052278" y="1787723"/>
                </a:cubicBezTo>
                <a:cubicBezTo>
                  <a:pt x="9039944" y="1758943"/>
                  <a:pt x="9015278" y="1756203"/>
                  <a:pt x="9011851" y="1769907"/>
                </a:cubicBezTo>
                <a:cubicBezTo>
                  <a:pt x="9042686" y="1788407"/>
                  <a:pt x="9042686" y="1829520"/>
                  <a:pt x="9080372" y="1842539"/>
                </a:cubicBezTo>
                <a:cubicBezTo>
                  <a:pt x="9085168" y="1811704"/>
                  <a:pt x="9109836" y="1862410"/>
                  <a:pt x="9144096" y="1880225"/>
                </a:cubicBezTo>
                <a:cubicBezTo>
                  <a:pt x="9166708" y="1917912"/>
                  <a:pt x="9113947" y="1872688"/>
                  <a:pt x="9135874" y="1910375"/>
                </a:cubicBezTo>
                <a:cubicBezTo>
                  <a:pt x="9144782" y="1915856"/>
                  <a:pt x="9159171" y="1919967"/>
                  <a:pt x="9159171" y="1930246"/>
                </a:cubicBezTo>
                <a:cubicBezTo>
                  <a:pt x="9139985" y="1938469"/>
                  <a:pt x="9077631" y="1856928"/>
                  <a:pt x="9071464" y="1897356"/>
                </a:cubicBezTo>
                <a:cubicBezTo>
                  <a:pt x="9125595" y="1921339"/>
                  <a:pt x="9146152" y="2022063"/>
                  <a:pt x="9198228" y="2010415"/>
                </a:cubicBezTo>
                <a:cubicBezTo>
                  <a:pt x="9204395" y="2030972"/>
                  <a:pt x="9192060" y="2026861"/>
                  <a:pt x="9198228" y="2046046"/>
                </a:cubicBezTo>
                <a:cubicBezTo>
                  <a:pt x="9232488" y="2059065"/>
                  <a:pt x="9253730" y="2112510"/>
                  <a:pt x="9272231" y="2100862"/>
                </a:cubicBezTo>
                <a:cubicBezTo>
                  <a:pt x="9268118" y="2076194"/>
                  <a:pt x="9231803" y="2073455"/>
                  <a:pt x="9231803" y="2046046"/>
                </a:cubicBezTo>
                <a:cubicBezTo>
                  <a:pt x="9300323" y="2097437"/>
                  <a:pt x="9319509" y="2139920"/>
                  <a:pt x="9368844" y="2154994"/>
                </a:cubicBezTo>
                <a:cubicBezTo>
                  <a:pt x="9372270" y="2183772"/>
                  <a:pt x="9342121" y="2158420"/>
                  <a:pt x="9342121" y="2183772"/>
                </a:cubicBezTo>
                <a:cubicBezTo>
                  <a:pt x="9335270" y="2135809"/>
                  <a:pt x="9273600" y="2108400"/>
                  <a:pt x="9273600" y="2135809"/>
                </a:cubicBezTo>
                <a:cubicBezTo>
                  <a:pt x="9314027" y="2163901"/>
                  <a:pt x="9333899" y="2205015"/>
                  <a:pt x="9370215" y="2235849"/>
                </a:cubicBezTo>
                <a:cubicBezTo>
                  <a:pt x="9377752" y="2228311"/>
                  <a:pt x="9379123" y="2215978"/>
                  <a:pt x="9370215" y="2189939"/>
                </a:cubicBezTo>
                <a:cubicBezTo>
                  <a:pt x="9412012" y="2206384"/>
                  <a:pt x="9423661" y="2242016"/>
                  <a:pt x="9454495" y="2265313"/>
                </a:cubicBezTo>
                <a:cubicBezTo>
                  <a:pt x="9469570" y="2305054"/>
                  <a:pt x="9445588" y="2287925"/>
                  <a:pt x="9445588" y="2305054"/>
                </a:cubicBezTo>
                <a:cubicBezTo>
                  <a:pt x="9516849" y="2346852"/>
                  <a:pt x="9562758" y="2474300"/>
                  <a:pt x="9631279" y="2515413"/>
                </a:cubicBezTo>
                <a:cubicBezTo>
                  <a:pt x="9624427" y="2529802"/>
                  <a:pt x="9600445" y="2515413"/>
                  <a:pt x="9590852" y="2525691"/>
                </a:cubicBezTo>
                <a:cubicBezTo>
                  <a:pt x="9618260" y="2583932"/>
                  <a:pt x="9627852" y="2530486"/>
                  <a:pt x="9647724" y="2583932"/>
                </a:cubicBezTo>
                <a:cubicBezTo>
                  <a:pt x="9636761" y="2577765"/>
                  <a:pt x="9626483" y="2572284"/>
                  <a:pt x="9631965" y="2592155"/>
                </a:cubicBezTo>
                <a:cubicBezTo>
                  <a:pt x="9647724" y="2605859"/>
                  <a:pt x="9674447" y="2634638"/>
                  <a:pt x="9686096" y="2630527"/>
                </a:cubicBezTo>
                <a:cubicBezTo>
                  <a:pt x="9670202" y="2605706"/>
                  <a:pt x="9656009" y="2579837"/>
                  <a:pt x="9643613" y="2553099"/>
                </a:cubicBezTo>
                <a:cubicBezTo>
                  <a:pt x="9656631" y="2562007"/>
                  <a:pt x="9662113" y="2549673"/>
                  <a:pt x="9656632" y="2524319"/>
                </a:cubicBezTo>
                <a:cubicBezTo>
                  <a:pt x="9694742" y="2578441"/>
                  <a:pt x="9729303" y="2634973"/>
                  <a:pt x="9760098" y="2693566"/>
                </a:cubicBezTo>
                <a:cubicBezTo>
                  <a:pt x="9803267" y="2740160"/>
                  <a:pt x="9797099" y="2701788"/>
                  <a:pt x="9810118" y="2693566"/>
                </a:cubicBezTo>
                <a:cubicBezTo>
                  <a:pt x="9830674" y="2755920"/>
                  <a:pt x="9810118" y="2716177"/>
                  <a:pt x="9810118" y="2762087"/>
                </a:cubicBezTo>
                <a:cubicBezTo>
                  <a:pt x="9762146" y="2714621"/>
                  <a:pt x="9720465" y="2661196"/>
                  <a:pt x="9686096" y="2603118"/>
                </a:cubicBezTo>
                <a:cubicBezTo>
                  <a:pt x="9703226" y="2649027"/>
                  <a:pt x="9690207" y="2640805"/>
                  <a:pt x="9703226" y="2681917"/>
                </a:cubicBezTo>
                <a:cubicBezTo>
                  <a:pt x="9678558" y="2683973"/>
                  <a:pt x="9660743" y="2654509"/>
                  <a:pt x="9644983" y="2677806"/>
                </a:cubicBezTo>
                <a:cubicBezTo>
                  <a:pt x="9643613" y="2655879"/>
                  <a:pt x="9596334" y="2603118"/>
                  <a:pt x="9596334" y="2615452"/>
                </a:cubicBezTo>
                <a:cubicBezTo>
                  <a:pt x="9595648" y="2653824"/>
                  <a:pt x="9662799" y="2710696"/>
                  <a:pt x="9671021" y="2683973"/>
                </a:cubicBezTo>
                <a:cubicBezTo>
                  <a:pt x="9666910" y="2715492"/>
                  <a:pt x="9721041" y="2773735"/>
                  <a:pt x="9728578" y="2764141"/>
                </a:cubicBezTo>
                <a:cubicBezTo>
                  <a:pt x="9734060" y="2736733"/>
                  <a:pt x="9697744" y="2728511"/>
                  <a:pt x="9697744" y="2703159"/>
                </a:cubicBezTo>
                <a:cubicBezTo>
                  <a:pt x="9708022" y="2709325"/>
                  <a:pt x="9703226" y="2694251"/>
                  <a:pt x="9703226" y="2679176"/>
                </a:cubicBezTo>
                <a:cubicBezTo>
                  <a:pt x="9758919" y="2754195"/>
                  <a:pt x="9804960" y="2835920"/>
                  <a:pt x="9840267" y="2922426"/>
                </a:cubicBezTo>
                <a:cubicBezTo>
                  <a:pt x="9877954" y="2999854"/>
                  <a:pt x="9908788" y="3058782"/>
                  <a:pt x="9943048" y="3045079"/>
                </a:cubicBezTo>
                <a:cubicBezTo>
                  <a:pt x="9931400" y="3040967"/>
                  <a:pt x="9923178" y="2994373"/>
                  <a:pt x="9931400" y="3007392"/>
                </a:cubicBezTo>
                <a:cubicBezTo>
                  <a:pt x="9939622" y="3020411"/>
                  <a:pt x="9965660" y="3077969"/>
                  <a:pt x="9965660" y="3058098"/>
                </a:cubicBezTo>
                <a:cubicBezTo>
                  <a:pt x="9943335" y="3011268"/>
                  <a:pt x="9911341" y="2969699"/>
                  <a:pt x="9871787" y="2936130"/>
                </a:cubicBezTo>
                <a:cubicBezTo>
                  <a:pt x="9881380" y="2886794"/>
                  <a:pt x="9827248" y="2862812"/>
                  <a:pt x="9823137" y="2818274"/>
                </a:cubicBezTo>
                <a:cubicBezTo>
                  <a:pt x="9850545" y="2831292"/>
                  <a:pt x="9843008" y="2859386"/>
                  <a:pt x="9860138" y="2877201"/>
                </a:cubicBezTo>
                <a:cubicBezTo>
                  <a:pt x="9867675" y="2870349"/>
                  <a:pt x="9883436" y="2875831"/>
                  <a:pt x="9883436" y="2856645"/>
                </a:cubicBezTo>
                <a:cubicBezTo>
                  <a:pt x="9917696" y="2897072"/>
                  <a:pt x="9930714" y="2879257"/>
                  <a:pt x="9937567" y="2930649"/>
                </a:cubicBezTo>
                <a:cubicBezTo>
                  <a:pt x="9921807" y="2938186"/>
                  <a:pt x="9878639" y="2862127"/>
                  <a:pt x="9878639" y="2912147"/>
                </a:cubicBezTo>
                <a:cubicBezTo>
                  <a:pt x="9927289" y="2945722"/>
                  <a:pt x="9966345" y="2988206"/>
                  <a:pt x="9971827" y="2970389"/>
                </a:cubicBezTo>
                <a:cubicBezTo>
                  <a:pt x="9977309" y="2952575"/>
                  <a:pt x="9932085" y="2903239"/>
                  <a:pt x="9961548" y="2910091"/>
                </a:cubicBezTo>
                <a:cubicBezTo>
                  <a:pt x="9965315" y="2927118"/>
                  <a:pt x="9974441" y="2942487"/>
                  <a:pt x="9987587" y="2953946"/>
                </a:cubicBezTo>
                <a:cubicBezTo>
                  <a:pt x="9970456" y="2988891"/>
                  <a:pt x="10034181" y="3067691"/>
                  <a:pt x="9982106" y="3062210"/>
                </a:cubicBezTo>
                <a:cubicBezTo>
                  <a:pt x="10013778" y="3086443"/>
                  <a:pt x="10040329" y="3116720"/>
                  <a:pt x="10060219" y="3151286"/>
                </a:cubicBezTo>
                <a:cubicBezTo>
                  <a:pt x="10085294" y="3186677"/>
                  <a:pt x="10100651" y="3228022"/>
                  <a:pt x="10104757" y="3271199"/>
                </a:cubicBezTo>
                <a:cubicBezTo>
                  <a:pt x="10107498" y="3260921"/>
                  <a:pt x="10114350" y="3265718"/>
                  <a:pt x="10121888" y="3265718"/>
                </a:cubicBezTo>
                <a:cubicBezTo>
                  <a:pt x="10120601" y="3279915"/>
                  <a:pt x="10126518" y="3293810"/>
                  <a:pt x="10137647" y="3302719"/>
                </a:cubicBezTo>
                <a:cubicBezTo>
                  <a:pt x="10133536" y="3322590"/>
                  <a:pt x="10121888" y="3326016"/>
                  <a:pt x="10104073" y="3312998"/>
                </a:cubicBezTo>
                <a:cubicBezTo>
                  <a:pt x="10087294" y="3262731"/>
                  <a:pt x="10066440" y="3213918"/>
                  <a:pt x="10041719" y="3167046"/>
                </a:cubicBezTo>
                <a:cubicBezTo>
                  <a:pt x="10037607" y="3186233"/>
                  <a:pt x="10010198" y="3145805"/>
                  <a:pt x="10016365" y="3186233"/>
                </a:cubicBezTo>
                <a:cubicBezTo>
                  <a:pt x="10058849" y="3206789"/>
                  <a:pt x="10073237" y="3317109"/>
                  <a:pt x="10127369" y="3367814"/>
                </a:cubicBezTo>
                <a:cubicBezTo>
                  <a:pt x="10127369" y="3341091"/>
                  <a:pt x="10112980" y="3320535"/>
                  <a:pt x="10136962" y="3334239"/>
                </a:cubicBezTo>
                <a:cubicBezTo>
                  <a:pt x="10169852" y="3387685"/>
                  <a:pt x="10189724" y="3515135"/>
                  <a:pt x="10225354" y="3504857"/>
                </a:cubicBezTo>
                <a:cubicBezTo>
                  <a:pt x="10211650" y="3524728"/>
                  <a:pt x="10195890" y="3546654"/>
                  <a:pt x="10243855" y="3593249"/>
                </a:cubicBezTo>
                <a:cubicBezTo>
                  <a:pt x="10243855" y="3614491"/>
                  <a:pt x="10232206" y="3606268"/>
                  <a:pt x="10232206" y="3626139"/>
                </a:cubicBezTo>
                <a:cubicBezTo>
                  <a:pt x="10204112" y="3612435"/>
                  <a:pt x="10229465" y="3586397"/>
                  <a:pt x="10204112" y="3572692"/>
                </a:cubicBezTo>
                <a:cubicBezTo>
                  <a:pt x="10205483" y="3643268"/>
                  <a:pt x="10182186" y="3540487"/>
                  <a:pt x="10178760" y="3568581"/>
                </a:cubicBezTo>
                <a:cubicBezTo>
                  <a:pt x="10175334" y="3596675"/>
                  <a:pt x="10199316" y="3617231"/>
                  <a:pt x="10205483" y="3643268"/>
                </a:cubicBezTo>
                <a:cubicBezTo>
                  <a:pt x="10219187" y="3604898"/>
                  <a:pt x="10239743" y="3677531"/>
                  <a:pt x="10255503" y="3643268"/>
                </a:cubicBezTo>
                <a:cubicBezTo>
                  <a:pt x="10244539" y="3663827"/>
                  <a:pt x="10249336" y="3748792"/>
                  <a:pt x="10282912" y="3759071"/>
                </a:cubicBezTo>
                <a:cubicBezTo>
                  <a:pt x="10276744" y="3776886"/>
                  <a:pt x="10282912" y="3791961"/>
                  <a:pt x="10282912" y="3809092"/>
                </a:cubicBezTo>
                <a:cubicBezTo>
                  <a:pt x="10254818" y="3836500"/>
                  <a:pt x="10228095" y="3699458"/>
                  <a:pt x="10214391" y="3753589"/>
                </a:cubicBezTo>
                <a:cubicBezTo>
                  <a:pt x="10195204" y="3619973"/>
                  <a:pt x="10133536" y="3541858"/>
                  <a:pt x="10087627" y="3432224"/>
                </a:cubicBezTo>
                <a:cubicBezTo>
                  <a:pt x="10075293" y="3478819"/>
                  <a:pt x="10137647" y="3521987"/>
                  <a:pt x="10111610" y="3547339"/>
                </a:cubicBezTo>
                <a:cubicBezTo>
                  <a:pt x="10134221" y="3585712"/>
                  <a:pt x="10141073" y="3585712"/>
                  <a:pt x="10158204" y="3585712"/>
                </a:cubicBezTo>
                <a:cubicBezTo>
                  <a:pt x="10169167" y="3656974"/>
                  <a:pt x="10169167" y="3615861"/>
                  <a:pt x="10146555" y="3628880"/>
                </a:cubicBezTo>
                <a:cubicBezTo>
                  <a:pt x="10168481" y="3659715"/>
                  <a:pt x="10163685" y="3687808"/>
                  <a:pt x="10183556" y="3669994"/>
                </a:cubicBezTo>
                <a:cubicBezTo>
                  <a:pt x="10200686" y="3734403"/>
                  <a:pt x="10145184" y="3667937"/>
                  <a:pt x="10132165" y="3682326"/>
                </a:cubicBezTo>
                <a:cubicBezTo>
                  <a:pt x="10156833" y="3717958"/>
                  <a:pt x="10150666" y="3761126"/>
                  <a:pt x="10167111" y="3798813"/>
                </a:cubicBezTo>
                <a:cubicBezTo>
                  <a:pt x="10169800" y="3802928"/>
                  <a:pt x="10172094" y="3807286"/>
                  <a:pt x="10173963" y="3811832"/>
                </a:cubicBezTo>
                <a:cubicBezTo>
                  <a:pt x="10179445" y="3801553"/>
                  <a:pt x="10187667" y="3798813"/>
                  <a:pt x="10193149" y="3787849"/>
                </a:cubicBezTo>
                <a:cubicBezTo>
                  <a:pt x="10169167" y="3770034"/>
                  <a:pt x="10173278" y="3746052"/>
                  <a:pt x="10159574" y="3725495"/>
                </a:cubicBezTo>
                <a:cubicBezTo>
                  <a:pt x="10159574" y="3696716"/>
                  <a:pt x="10188353" y="3691234"/>
                  <a:pt x="10192464" y="3725495"/>
                </a:cubicBezTo>
                <a:cubicBezTo>
                  <a:pt x="10181500" y="3704253"/>
                  <a:pt x="10158888" y="3706995"/>
                  <a:pt x="10175334" y="3729607"/>
                </a:cubicBezTo>
                <a:cubicBezTo>
                  <a:pt x="10191779" y="3752218"/>
                  <a:pt x="10203428" y="3761126"/>
                  <a:pt x="10213020" y="3761126"/>
                </a:cubicBezTo>
                <a:cubicBezTo>
                  <a:pt x="10221927" y="3793332"/>
                  <a:pt x="10232206" y="3873501"/>
                  <a:pt x="10247966" y="3873501"/>
                </a:cubicBezTo>
                <a:cubicBezTo>
                  <a:pt x="10254132" y="3839240"/>
                  <a:pt x="10221927" y="3812518"/>
                  <a:pt x="10227409" y="3778256"/>
                </a:cubicBezTo>
                <a:cubicBezTo>
                  <a:pt x="10256874" y="3799499"/>
                  <a:pt x="10248652" y="3844722"/>
                  <a:pt x="10269207" y="3839240"/>
                </a:cubicBezTo>
                <a:cubicBezTo>
                  <a:pt x="10241114" y="3868019"/>
                  <a:pt x="10288393" y="4034526"/>
                  <a:pt x="10322653" y="4020137"/>
                </a:cubicBezTo>
                <a:cubicBezTo>
                  <a:pt x="10322653" y="4062620"/>
                  <a:pt x="10295930" y="4048230"/>
                  <a:pt x="10318542" y="4088658"/>
                </a:cubicBezTo>
                <a:cubicBezTo>
                  <a:pt x="10328821" y="4098937"/>
                  <a:pt x="10332932" y="4086603"/>
                  <a:pt x="10342525" y="4094825"/>
                </a:cubicBezTo>
                <a:cubicBezTo>
                  <a:pt x="10337728" y="4127029"/>
                  <a:pt x="10354858" y="4128401"/>
                  <a:pt x="10367192" y="4141419"/>
                </a:cubicBezTo>
                <a:cubicBezTo>
                  <a:pt x="10367192" y="4171569"/>
                  <a:pt x="10363081" y="4207885"/>
                  <a:pt x="10367192" y="4240089"/>
                </a:cubicBezTo>
                <a:cubicBezTo>
                  <a:pt x="10334302" y="4170198"/>
                  <a:pt x="10295245" y="4102362"/>
                  <a:pt x="10256874" y="4087972"/>
                </a:cubicBezTo>
                <a:cubicBezTo>
                  <a:pt x="10267151" y="4127715"/>
                  <a:pt x="10278800" y="4114695"/>
                  <a:pt x="10292505" y="4121548"/>
                </a:cubicBezTo>
                <a:cubicBezTo>
                  <a:pt x="10280170" y="4159920"/>
                  <a:pt x="10310320" y="4191439"/>
                  <a:pt x="10302098" y="4228441"/>
                </a:cubicBezTo>
                <a:cubicBezTo>
                  <a:pt x="10287708" y="4209940"/>
                  <a:pt x="10282912" y="4234608"/>
                  <a:pt x="10278115" y="4260647"/>
                </a:cubicBezTo>
                <a:cubicBezTo>
                  <a:pt x="10313060" y="4296963"/>
                  <a:pt x="10287023" y="4342873"/>
                  <a:pt x="10297301" y="4355205"/>
                </a:cubicBezTo>
                <a:cubicBezTo>
                  <a:pt x="10307578" y="4367540"/>
                  <a:pt x="10324709" y="4396319"/>
                  <a:pt x="10325394" y="4381929"/>
                </a:cubicBezTo>
                <a:cubicBezTo>
                  <a:pt x="10326079" y="4367540"/>
                  <a:pt x="10297301" y="4308611"/>
                  <a:pt x="10321968" y="4323686"/>
                </a:cubicBezTo>
                <a:cubicBezTo>
                  <a:pt x="10321968" y="4338076"/>
                  <a:pt x="10351433" y="4397004"/>
                  <a:pt x="10351433" y="4379189"/>
                </a:cubicBezTo>
                <a:cubicBezTo>
                  <a:pt x="10338414" y="4363429"/>
                  <a:pt x="10330190" y="4298333"/>
                  <a:pt x="10351433" y="4310667"/>
                </a:cubicBezTo>
                <a:cubicBezTo>
                  <a:pt x="10391174" y="4355892"/>
                  <a:pt x="10371988" y="4406597"/>
                  <a:pt x="10404879" y="4433320"/>
                </a:cubicBezTo>
                <a:cubicBezTo>
                  <a:pt x="10400767" y="4455932"/>
                  <a:pt x="10391174" y="4440857"/>
                  <a:pt x="10384322" y="4444969"/>
                </a:cubicBezTo>
                <a:cubicBezTo>
                  <a:pt x="10395286" y="4489507"/>
                  <a:pt x="10395286" y="4571048"/>
                  <a:pt x="10423379" y="4582011"/>
                </a:cubicBezTo>
                <a:cubicBezTo>
                  <a:pt x="10409675" y="4658755"/>
                  <a:pt x="10443935" y="4678625"/>
                  <a:pt x="10456269" y="4747147"/>
                </a:cubicBezTo>
                <a:cubicBezTo>
                  <a:pt x="10456269" y="4745092"/>
                  <a:pt x="10439139" y="4796482"/>
                  <a:pt x="10465862" y="4796482"/>
                </a:cubicBezTo>
                <a:cubicBezTo>
                  <a:pt x="10461065" y="4835539"/>
                  <a:pt x="10449417" y="4808131"/>
                  <a:pt x="10443935" y="4835539"/>
                </a:cubicBezTo>
                <a:cubicBezTo>
                  <a:pt x="10472714" y="4855410"/>
                  <a:pt x="10457639" y="4943115"/>
                  <a:pt x="10472714" y="4992451"/>
                </a:cubicBezTo>
                <a:cubicBezTo>
                  <a:pt x="10463121" y="4977376"/>
                  <a:pt x="10454899" y="4986283"/>
                  <a:pt x="10447361" y="5010951"/>
                </a:cubicBezTo>
                <a:cubicBezTo>
                  <a:pt x="10439139" y="5060257"/>
                  <a:pt x="10463121" y="5028766"/>
                  <a:pt x="10463121" y="5060257"/>
                </a:cubicBezTo>
                <a:cubicBezTo>
                  <a:pt x="10455583" y="5052035"/>
                  <a:pt x="10448046" y="5052035"/>
                  <a:pt x="10441880" y="5069165"/>
                </a:cubicBezTo>
                <a:cubicBezTo>
                  <a:pt x="10465176" y="5089721"/>
                  <a:pt x="10435713" y="5102740"/>
                  <a:pt x="10445306" y="5127408"/>
                </a:cubicBezTo>
                <a:cubicBezTo>
                  <a:pt x="10454899" y="5152075"/>
                  <a:pt x="10461750" y="5109592"/>
                  <a:pt x="10471344" y="5127408"/>
                </a:cubicBezTo>
                <a:cubicBezTo>
                  <a:pt x="10465176" y="5191817"/>
                  <a:pt x="10493270" y="5259653"/>
                  <a:pt x="10482307" y="5324062"/>
                </a:cubicBezTo>
                <a:cubicBezTo>
                  <a:pt x="10474769" y="5306247"/>
                  <a:pt x="10467918" y="5304876"/>
                  <a:pt x="10460380" y="5312413"/>
                </a:cubicBezTo>
                <a:cubicBezTo>
                  <a:pt x="10480251" y="5364489"/>
                  <a:pt x="10482307" y="5399435"/>
                  <a:pt x="10456269" y="5399435"/>
                </a:cubicBezTo>
                <a:cubicBezTo>
                  <a:pt x="10468603" y="5469326"/>
                  <a:pt x="10480937" y="5558403"/>
                  <a:pt x="10448046" y="5594034"/>
                </a:cubicBezTo>
                <a:cubicBezTo>
                  <a:pt x="10464492" y="5628980"/>
                  <a:pt x="10447361" y="5659128"/>
                  <a:pt x="10451472" y="5692704"/>
                </a:cubicBezTo>
                <a:cubicBezTo>
                  <a:pt x="10465862" y="5702982"/>
                  <a:pt x="10459010" y="5728334"/>
                  <a:pt x="10476825" y="5746835"/>
                </a:cubicBezTo>
                <a:cubicBezTo>
                  <a:pt x="10459010" y="5763280"/>
                  <a:pt x="10454214" y="5763966"/>
                  <a:pt x="10454214" y="5802337"/>
                </a:cubicBezTo>
                <a:cubicBezTo>
                  <a:pt x="10436398" y="5798911"/>
                  <a:pt x="10444620" y="5750261"/>
                  <a:pt x="10444620" y="5721482"/>
                </a:cubicBezTo>
                <a:cubicBezTo>
                  <a:pt x="10424749" y="5746150"/>
                  <a:pt x="10410360" y="5709149"/>
                  <a:pt x="10394600" y="5693389"/>
                </a:cubicBezTo>
                <a:cubicBezTo>
                  <a:pt x="10385693" y="5733131"/>
                  <a:pt x="10380211" y="5772873"/>
                  <a:pt x="10402822" y="5792059"/>
                </a:cubicBezTo>
                <a:cubicBezTo>
                  <a:pt x="10379452" y="5847637"/>
                  <a:pt x="10375824" y="5909544"/>
                  <a:pt x="10392544" y="5967472"/>
                </a:cubicBezTo>
                <a:cubicBezTo>
                  <a:pt x="10382267" y="6003103"/>
                  <a:pt x="10367192" y="5953082"/>
                  <a:pt x="10367192" y="5991454"/>
                </a:cubicBezTo>
                <a:cubicBezTo>
                  <a:pt x="10369933" y="6003788"/>
                  <a:pt x="10375414" y="5996936"/>
                  <a:pt x="10378841" y="6003788"/>
                </a:cubicBezTo>
                <a:cubicBezTo>
                  <a:pt x="10358391" y="6054337"/>
                  <a:pt x="10347472" y="6108234"/>
                  <a:pt x="10346636" y="6162756"/>
                </a:cubicBezTo>
                <a:cubicBezTo>
                  <a:pt x="10343895" y="6187424"/>
                  <a:pt x="10341154" y="6212091"/>
                  <a:pt x="10337043" y="6236758"/>
                </a:cubicBezTo>
                <a:cubicBezTo>
                  <a:pt x="10345980" y="6240573"/>
                  <a:pt x="10353099" y="6247692"/>
                  <a:pt x="10356913" y="6256629"/>
                </a:cubicBezTo>
                <a:cubicBezTo>
                  <a:pt x="10362395" y="6244296"/>
                  <a:pt x="10372674" y="6234018"/>
                  <a:pt x="10362395" y="6217573"/>
                </a:cubicBezTo>
                <a:cubicBezTo>
                  <a:pt x="10355544" y="6225795"/>
                  <a:pt x="10356229" y="6246352"/>
                  <a:pt x="10350062" y="6234018"/>
                </a:cubicBezTo>
                <a:cubicBezTo>
                  <a:pt x="10356913" y="6137403"/>
                  <a:pt x="10384322" y="6104513"/>
                  <a:pt x="10389118" y="6014751"/>
                </a:cubicBezTo>
                <a:cubicBezTo>
                  <a:pt x="10394600" y="6040104"/>
                  <a:pt x="10388433" y="6086698"/>
                  <a:pt x="10411730" y="6040104"/>
                </a:cubicBezTo>
                <a:cubicBezTo>
                  <a:pt x="10419268" y="6081216"/>
                  <a:pt x="10411730" y="6103828"/>
                  <a:pt x="10391860" y="6115477"/>
                </a:cubicBezTo>
                <a:cubicBezTo>
                  <a:pt x="10395897" y="6143383"/>
                  <a:pt x="10397729" y="6171564"/>
                  <a:pt x="10397341" y="6199758"/>
                </a:cubicBezTo>
                <a:cubicBezTo>
                  <a:pt x="10397294" y="6233667"/>
                  <a:pt x="10392215" y="6267381"/>
                  <a:pt x="10382267" y="6299798"/>
                </a:cubicBezTo>
                <a:cubicBezTo>
                  <a:pt x="10386425" y="6302664"/>
                  <a:pt x="10391067" y="6304754"/>
                  <a:pt x="10395971" y="6305964"/>
                </a:cubicBezTo>
                <a:cubicBezTo>
                  <a:pt x="10405564" y="6346392"/>
                  <a:pt x="10378841" y="6381337"/>
                  <a:pt x="10359655" y="6414913"/>
                </a:cubicBezTo>
                <a:cubicBezTo>
                  <a:pt x="10346636" y="6483434"/>
                  <a:pt x="10334302" y="6551954"/>
                  <a:pt x="10321968" y="6620475"/>
                </a:cubicBezTo>
                <a:cubicBezTo>
                  <a:pt x="10304838" y="6649254"/>
                  <a:pt x="10302098" y="6625956"/>
                  <a:pt x="10287023" y="6649254"/>
                </a:cubicBezTo>
                <a:lnTo>
                  <a:pt x="10293874" y="6693107"/>
                </a:lnTo>
                <a:cubicBezTo>
                  <a:pt x="10281541" y="6710237"/>
                  <a:pt x="10278800" y="6693107"/>
                  <a:pt x="10271262" y="6693107"/>
                </a:cubicBezTo>
                <a:cubicBezTo>
                  <a:pt x="10274004" y="6715034"/>
                  <a:pt x="10254132" y="6728053"/>
                  <a:pt x="10262355" y="6752035"/>
                </a:cubicBezTo>
                <a:cubicBezTo>
                  <a:pt x="10270578" y="6744498"/>
                  <a:pt x="10284282" y="6728053"/>
                  <a:pt x="10284282" y="6739701"/>
                </a:cubicBezTo>
                <a:cubicBezTo>
                  <a:pt x="10269893" y="6765054"/>
                  <a:pt x="10274004" y="6798629"/>
                  <a:pt x="10254818" y="6821926"/>
                </a:cubicBezTo>
                <a:cubicBezTo>
                  <a:pt x="10252077" y="6804796"/>
                  <a:pt x="10251392" y="6782869"/>
                  <a:pt x="10237002" y="6804796"/>
                </a:cubicBezTo>
                <a:cubicBezTo>
                  <a:pt x="10243170" y="6828093"/>
                  <a:pt x="10228095" y="6842482"/>
                  <a:pt x="10237002" y="6867150"/>
                </a:cubicBezTo>
                <a:cubicBezTo>
                  <a:pt x="10248652" y="6854816"/>
                  <a:pt x="10255503" y="6857557"/>
                  <a:pt x="10260300" y="6867150"/>
                </a:cubicBezTo>
                <a:cubicBezTo>
                  <a:pt x="10241670" y="6882782"/>
                  <a:pt x="10229470" y="6904743"/>
                  <a:pt x="10226040" y="6928819"/>
                </a:cubicBezTo>
                <a:cubicBezTo>
                  <a:pt x="10258929" y="6964449"/>
                  <a:pt x="10251392" y="6995283"/>
                  <a:pt x="10204112" y="7032970"/>
                </a:cubicBezTo>
                <a:cubicBezTo>
                  <a:pt x="10191786" y="7041779"/>
                  <a:pt x="10176725" y="7045909"/>
                  <a:pt x="10161630" y="7044618"/>
                </a:cubicBezTo>
                <a:cubicBezTo>
                  <a:pt x="10157519" y="7054211"/>
                  <a:pt x="10154093" y="7064489"/>
                  <a:pt x="10149981" y="7074768"/>
                </a:cubicBezTo>
                <a:cubicBezTo>
                  <a:pt x="10170537" y="7112454"/>
                  <a:pt x="10171223" y="7113139"/>
                  <a:pt x="10136276" y="7119306"/>
                </a:cubicBezTo>
                <a:cubicBezTo>
                  <a:pt x="10132165" y="7133010"/>
                  <a:pt x="10127369" y="7146029"/>
                  <a:pt x="10123258" y="7159734"/>
                </a:cubicBezTo>
                <a:cubicBezTo>
                  <a:pt x="10163063" y="7201014"/>
                  <a:pt x="10209356" y="7235502"/>
                  <a:pt x="10260300" y="7261829"/>
                </a:cubicBezTo>
                <a:cubicBezTo>
                  <a:pt x="10278800" y="7274163"/>
                  <a:pt x="10278115" y="7281700"/>
                  <a:pt x="10260300" y="7318017"/>
                </a:cubicBezTo>
                <a:cubicBezTo>
                  <a:pt x="10242484" y="7354332"/>
                  <a:pt x="10269207" y="7381741"/>
                  <a:pt x="10284282" y="7394075"/>
                </a:cubicBezTo>
                <a:cubicBezTo>
                  <a:pt x="10299356" y="7406408"/>
                  <a:pt x="10315802" y="7411890"/>
                  <a:pt x="10323339" y="7387222"/>
                </a:cubicBezTo>
                <a:cubicBezTo>
                  <a:pt x="10330876" y="7362555"/>
                  <a:pt x="10340469" y="7343369"/>
                  <a:pt x="10371303" y="7343369"/>
                </a:cubicBezTo>
                <a:cubicBezTo>
                  <a:pt x="10394963" y="7342607"/>
                  <a:pt x="10418015" y="7350945"/>
                  <a:pt x="10435713" y="7366666"/>
                </a:cubicBezTo>
                <a:cubicBezTo>
                  <a:pt x="10466547" y="7393389"/>
                  <a:pt x="10475455" y="7418057"/>
                  <a:pt x="10457639" y="7444095"/>
                </a:cubicBezTo>
                <a:cubicBezTo>
                  <a:pt x="10431357" y="7476666"/>
                  <a:pt x="10408402" y="7511787"/>
                  <a:pt x="10389118" y="7548932"/>
                </a:cubicBezTo>
                <a:cubicBezTo>
                  <a:pt x="10371674" y="7590040"/>
                  <a:pt x="10328329" y="7613837"/>
                  <a:pt x="10284282" y="7606489"/>
                </a:cubicBezTo>
                <a:cubicBezTo>
                  <a:pt x="10266467" y="7605118"/>
                  <a:pt x="10254818" y="7620878"/>
                  <a:pt x="10250707" y="7639379"/>
                </a:cubicBezTo>
                <a:cubicBezTo>
                  <a:pt x="10222613" y="7639379"/>
                  <a:pt x="10189724" y="7653083"/>
                  <a:pt x="10176704" y="7611285"/>
                </a:cubicBezTo>
                <a:cubicBezTo>
                  <a:pt x="10171655" y="7593987"/>
                  <a:pt x="10163531" y="7577739"/>
                  <a:pt x="10152722" y="7563320"/>
                </a:cubicBezTo>
                <a:cubicBezTo>
                  <a:pt x="10130161" y="7532504"/>
                  <a:pt x="10090145" y="7519999"/>
                  <a:pt x="10054052" y="7532486"/>
                </a:cubicBezTo>
                <a:cubicBezTo>
                  <a:pt x="10042403" y="7537283"/>
                  <a:pt x="10034181" y="7552357"/>
                  <a:pt x="10022533" y="7552357"/>
                </a:cubicBezTo>
                <a:cubicBezTo>
                  <a:pt x="9978680" y="7563320"/>
                  <a:pt x="9963605" y="7609915"/>
                  <a:pt x="9932085" y="7631841"/>
                </a:cubicBezTo>
                <a:lnTo>
                  <a:pt x="9925918" y="7631841"/>
                </a:lnTo>
                <a:cubicBezTo>
                  <a:pt x="9922352" y="7641522"/>
                  <a:pt x="9920272" y="7651687"/>
                  <a:pt x="9919752" y="7661991"/>
                </a:cubicBezTo>
                <a:cubicBezTo>
                  <a:pt x="9864250" y="7710640"/>
                  <a:pt x="9873843" y="7767513"/>
                  <a:pt x="9838212" y="7805199"/>
                </a:cubicBezTo>
                <a:cubicBezTo>
                  <a:pt x="9816970" y="7788069"/>
                  <a:pt x="9860824" y="7743530"/>
                  <a:pt x="9869731" y="7709955"/>
                </a:cubicBezTo>
                <a:cubicBezTo>
                  <a:pt x="9860824" y="7714066"/>
                  <a:pt x="9860138" y="7709955"/>
                  <a:pt x="9853971" y="7709955"/>
                </a:cubicBezTo>
                <a:cubicBezTo>
                  <a:pt x="9819026" y="7772994"/>
                  <a:pt x="9788192" y="7835348"/>
                  <a:pt x="9750505" y="7894961"/>
                </a:cubicBezTo>
                <a:cubicBezTo>
                  <a:pt x="9783119" y="7868045"/>
                  <a:pt x="9808152" y="7833092"/>
                  <a:pt x="9823137" y="7793550"/>
                </a:cubicBezTo>
                <a:cubicBezTo>
                  <a:pt x="9819026" y="7814107"/>
                  <a:pt x="9832730" y="7807255"/>
                  <a:pt x="9836841" y="7814107"/>
                </a:cubicBezTo>
                <a:cubicBezTo>
                  <a:pt x="9781339" y="7862756"/>
                  <a:pt x="9818340" y="7856590"/>
                  <a:pt x="9788877" y="7898387"/>
                </a:cubicBezTo>
                <a:cubicBezTo>
                  <a:pt x="9759516" y="7913613"/>
                  <a:pt x="9735582" y="7937547"/>
                  <a:pt x="9720356" y="7966908"/>
                </a:cubicBezTo>
                <a:cubicBezTo>
                  <a:pt x="9744339" y="7966908"/>
                  <a:pt x="9751876" y="7954574"/>
                  <a:pt x="9768320" y="7954574"/>
                </a:cubicBezTo>
                <a:cubicBezTo>
                  <a:pt x="9742282" y="7971019"/>
                  <a:pt x="9739542" y="8005280"/>
                  <a:pt x="9705966" y="8016243"/>
                </a:cubicBezTo>
                <a:cubicBezTo>
                  <a:pt x="9716930" y="8032688"/>
                  <a:pt x="9690207" y="8092301"/>
                  <a:pt x="9664854" y="8084764"/>
                </a:cubicBezTo>
                <a:cubicBezTo>
                  <a:pt x="9658022" y="8108667"/>
                  <a:pt x="9648361" y="8131670"/>
                  <a:pt x="9636076" y="8153284"/>
                </a:cubicBezTo>
                <a:cubicBezTo>
                  <a:pt x="9640681" y="8151547"/>
                  <a:pt x="9645055" y="8149245"/>
                  <a:pt x="9649095" y="8146432"/>
                </a:cubicBezTo>
                <a:cubicBezTo>
                  <a:pt x="9669340" y="8125519"/>
                  <a:pt x="9692402" y="8107530"/>
                  <a:pt x="9717616" y="8092986"/>
                </a:cubicBezTo>
                <a:cubicBezTo>
                  <a:pt x="9729949" y="8088875"/>
                  <a:pt x="9752561" y="8122450"/>
                  <a:pt x="9776542" y="8098468"/>
                </a:cubicBezTo>
                <a:cubicBezTo>
                  <a:pt x="9788192" y="8085449"/>
                  <a:pt x="9801896" y="8088875"/>
                  <a:pt x="9801896" y="8103949"/>
                </a:cubicBezTo>
                <a:cubicBezTo>
                  <a:pt x="9793673" y="8153284"/>
                  <a:pt x="9788192" y="8206046"/>
                  <a:pt x="9733375" y="8230028"/>
                </a:cubicBezTo>
                <a:cubicBezTo>
                  <a:pt x="9722411" y="8197138"/>
                  <a:pt x="9700485" y="8184119"/>
                  <a:pt x="9668965" y="8204675"/>
                </a:cubicBezTo>
                <a:cubicBezTo>
                  <a:pt x="9658999" y="8211685"/>
                  <a:pt x="9649605" y="8219476"/>
                  <a:pt x="9640872" y="8227972"/>
                </a:cubicBezTo>
                <a:cubicBezTo>
                  <a:pt x="9629200" y="8251691"/>
                  <a:pt x="9615922" y="8274585"/>
                  <a:pt x="9601129" y="8296493"/>
                </a:cubicBezTo>
                <a:cubicBezTo>
                  <a:pt x="9601226" y="8282818"/>
                  <a:pt x="9604761" y="8269387"/>
                  <a:pt x="9611407" y="8257436"/>
                </a:cubicBezTo>
                <a:cubicBezTo>
                  <a:pt x="9595442" y="8267920"/>
                  <a:pt x="9576141" y="8272073"/>
                  <a:pt x="9557276" y="8269085"/>
                </a:cubicBezTo>
                <a:cubicBezTo>
                  <a:pt x="9554599" y="8272149"/>
                  <a:pt x="9552083" y="8275351"/>
                  <a:pt x="9549739" y="8278677"/>
                </a:cubicBezTo>
                <a:cubicBezTo>
                  <a:pt x="9532609" y="8319105"/>
                  <a:pt x="9557962" y="8330068"/>
                  <a:pt x="9532609" y="8352680"/>
                </a:cubicBezTo>
                <a:cubicBezTo>
                  <a:pt x="9525071" y="8320475"/>
                  <a:pt x="9504516" y="8380773"/>
                  <a:pt x="9471626" y="8376662"/>
                </a:cubicBezTo>
                <a:cubicBezTo>
                  <a:pt x="9463617" y="8417529"/>
                  <a:pt x="9446263" y="8455990"/>
                  <a:pt x="9420921" y="8489036"/>
                </a:cubicBezTo>
                <a:cubicBezTo>
                  <a:pt x="9396991" y="8514298"/>
                  <a:pt x="9382267" y="8546884"/>
                  <a:pt x="9379123" y="8581539"/>
                </a:cubicBezTo>
                <a:cubicBezTo>
                  <a:pt x="9349658" y="8591132"/>
                  <a:pt x="9346232" y="8628133"/>
                  <a:pt x="9326362" y="8650060"/>
                </a:cubicBezTo>
                <a:cubicBezTo>
                  <a:pt x="9322250" y="8615799"/>
                  <a:pt x="9289361" y="8652115"/>
                  <a:pt x="9253730" y="8700080"/>
                </a:cubicBezTo>
                <a:cubicBezTo>
                  <a:pt x="9221760" y="8743532"/>
                  <a:pt x="9193128" y="8789344"/>
                  <a:pt x="9168079" y="8837122"/>
                </a:cubicBezTo>
                <a:cubicBezTo>
                  <a:pt x="9134503" y="8832325"/>
                  <a:pt x="9203710" y="8772027"/>
                  <a:pt x="9192746" y="8763804"/>
                </a:cubicBezTo>
                <a:cubicBezTo>
                  <a:pt x="9165846" y="8775967"/>
                  <a:pt x="9141088" y="8792395"/>
                  <a:pt x="9119429" y="8812454"/>
                </a:cubicBezTo>
                <a:cubicBezTo>
                  <a:pt x="9150949" y="8812454"/>
                  <a:pt x="9116002" y="8827529"/>
                  <a:pt x="9099558" y="8847399"/>
                </a:cubicBezTo>
                <a:cubicBezTo>
                  <a:pt x="9116688" y="8858363"/>
                  <a:pt x="9109151" y="8865900"/>
                  <a:pt x="9109151" y="8887827"/>
                </a:cubicBezTo>
                <a:cubicBezTo>
                  <a:pt x="9072835" y="8907698"/>
                  <a:pt x="9107780" y="8856307"/>
                  <a:pt x="9085854" y="8861789"/>
                </a:cubicBezTo>
                <a:cubicBezTo>
                  <a:pt x="9048852" y="8878234"/>
                  <a:pt x="9016647" y="8913864"/>
                  <a:pt x="9002943" y="8883715"/>
                </a:cubicBezTo>
                <a:cubicBezTo>
                  <a:pt x="8996777" y="8913180"/>
                  <a:pt x="9008425" y="8928254"/>
                  <a:pt x="9002943" y="8959773"/>
                </a:cubicBezTo>
                <a:lnTo>
                  <a:pt x="9023500" y="8972108"/>
                </a:lnTo>
                <a:lnTo>
                  <a:pt x="9035148" y="8979645"/>
                </a:lnTo>
                <a:cubicBezTo>
                  <a:pt x="9050736" y="8959808"/>
                  <a:pt x="9069488" y="8942675"/>
                  <a:pt x="9090650" y="8928939"/>
                </a:cubicBezTo>
                <a:cubicBezTo>
                  <a:pt x="9081830" y="8952298"/>
                  <a:pt x="9066342" y="8972550"/>
                  <a:pt x="9046112" y="8987182"/>
                </a:cubicBezTo>
                <a:cubicBezTo>
                  <a:pt x="9057545" y="8994785"/>
                  <a:pt x="9062573" y="9009032"/>
                  <a:pt x="9058445" y="9022127"/>
                </a:cubicBezTo>
                <a:cubicBezTo>
                  <a:pt x="9054334" y="9040628"/>
                  <a:pt x="9037204" y="9047480"/>
                  <a:pt x="9016647" y="9047481"/>
                </a:cubicBezTo>
                <a:cubicBezTo>
                  <a:pt x="9006706" y="9047778"/>
                  <a:pt x="8996827" y="9049157"/>
                  <a:pt x="8987184" y="9051592"/>
                </a:cubicBezTo>
                <a:cubicBezTo>
                  <a:pt x="8957035" y="9083111"/>
                  <a:pt x="8917292" y="9123538"/>
                  <a:pt x="8904959" y="9116686"/>
                </a:cubicBezTo>
                <a:cubicBezTo>
                  <a:pt x="8913863" y="9111555"/>
                  <a:pt x="8920478" y="9103224"/>
                  <a:pt x="8923460" y="9093390"/>
                </a:cubicBezTo>
                <a:cubicBezTo>
                  <a:pt x="8911974" y="9095449"/>
                  <a:pt x="8900725" y="9098663"/>
                  <a:pt x="8889885" y="9102982"/>
                </a:cubicBezTo>
                <a:lnTo>
                  <a:pt x="8870699" y="9113945"/>
                </a:lnTo>
                <a:cubicBezTo>
                  <a:pt x="8861106" y="9119427"/>
                  <a:pt x="8855624" y="9133131"/>
                  <a:pt x="8848087" y="9142724"/>
                </a:cubicBezTo>
                <a:cubicBezTo>
                  <a:pt x="8857886" y="9148486"/>
                  <a:pt x="8868210" y="9153304"/>
                  <a:pt x="8878921" y="9157113"/>
                </a:cubicBezTo>
                <a:cubicBezTo>
                  <a:pt x="8890569" y="9157113"/>
                  <a:pt x="8904273" y="9157113"/>
                  <a:pt x="8915237" y="9157113"/>
                </a:cubicBezTo>
                <a:cubicBezTo>
                  <a:pt x="8926179" y="9162100"/>
                  <a:pt x="8936522" y="9168306"/>
                  <a:pt x="8946071" y="9175614"/>
                </a:cubicBezTo>
                <a:cubicBezTo>
                  <a:pt x="8942253" y="9180242"/>
                  <a:pt x="8937880" y="9184384"/>
                  <a:pt x="8933052" y="9187948"/>
                </a:cubicBezTo>
                <a:cubicBezTo>
                  <a:pt x="8900847" y="9203708"/>
                  <a:pt x="8867957" y="9218097"/>
                  <a:pt x="8836437" y="9233857"/>
                </a:cubicBezTo>
                <a:cubicBezTo>
                  <a:pt x="8827643" y="9239481"/>
                  <a:pt x="8819386" y="9245904"/>
                  <a:pt x="8811770" y="9253043"/>
                </a:cubicBezTo>
                <a:cubicBezTo>
                  <a:pt x="8821624" y="9259510"/>
                  <a:pt x="8832203" y="9264799"/>
                  <a:pt x="8843290" y="9268803"/>
                </a:cubicBezTo>
                <a:cubicBezTo>
                  <a:pt x="8861953" y="9271196"/>
                  <a:pt x="8875990" y="9286989"/>
                  <a:pt x="8876180" y="9305803"/>
                </a:cubicBezTo>
                <a:cubicBezTo>
                  <a:pt x="8876180" y="9323619"/>
                  <a:pt x="8880292" y="9357880"/>
                  <a:pt x="8872069" y="9357880"/>
                </a:cubicBezTo>
                <a:cubicBezTo>
                  <a:pt x="8787103" y="9398992"/>
                  <a:pt x="8728175" y="9489440"/>
                  <a:pt x="8620597" y="9489440"/>
                </a:cubicBezTo>
                <a:cubicBezTo>
                  <a:pt x="8609312" y="9486928"/>
                  <a:pt x="8598612" y="9482276"/>
                  <a:pt x="8589078" y="9475736"/>
                </a:cubicBezTo>
                <a:cubicBezTo>
                  <a:pt x="8595706" y="9468192"/>
                  <a:pt x="8603049" y="9461307"/>
                  <a:pt x="8611005" y="9455179"/>
                </a:cubicBezTo>
                <a:cubicBezTo>
                  <a:pt x="8615116" y="9455179"/>
                  <a:pt x="8623338" y="9455179"/>
                  <a:pt x="8628820" y="9455179"/>
                </a:cubicBezTo>
                <a:cubicBezTo>
                  <a:pt x="8634112" y="9452535"/>
                  <a:pt x="8638783" y="9448798"/>
                  <a:pt x="8642524" y="9444216"/>
                </a:cubicBezTo>
                <a:cubicBezTo>
                  <a:pt x="8638413" y="9435308"/>
                  <a:pt x="8632931" y="9421604"/>
                  <a:pt x="8626079" y="9421604"/>
                </a:cubicBezTo>
                <a:cubicBezTo>
                  <a:pt x="8608264" y="9421604"/>
                  <a:pt x="8589078" y="9421604"/>
                  <a:pt x="8571263" y="9421604"/>
                </a:cubicBezTo>
                <a:cubicBezTo>
                  <a:pt x="8515108" y="9411697"/>
                  <a:pt x="8458401" y="9435885"/>
                  <a:pt x="8426684" y="9483272"/>
                </a:cubicBezTo>
                <a:cubicBezTo>
                  <a:pt x="8388997" y="9536718"/>
                  <a:pt x="8337607" y="9531922"/>
                  <a:pt x="8284161" y="9531922"/>
                </a:cubicBezTo>
                <a:cubicBezTo>
                  <a:pt x="8268806" y="9547214"/>
                  <a:pt x="8257908" y="9566402"/>
                  <a:pt x="8252642" y="9587424"/>
                </a:cubicBezTo>
                <a:cubicBezTo>
                  <a:pt x="8222832" y="9599101"/>
                  <a:pt x="8195768" y="9616834"/>
                  <a:pt x="8173157" y="9639499"/>
                </a:cubicBezTo>
                <a:cubicBezTo>
                  <a:pt x="8176416" y="9647540"/>
                  <a:pt x="8179162" y="9655779"/>
                  <a:pt x="8181380" y="9664167"/>
                </a:cubicBezTo>
                <a:cubicBezTo>
                  <a:pt x="8193028" y="9703909"/>
                  <a:pt x="8197139" y="9721039"/>
                  <a:pt x="8171102" y="9736114"/>
                </a:cubicBezTo>
                <a:cubicBezTo>
                  <a:pt x="8145064" y="9751188"/>
                  <a:pt x="8114229" y="9765578"/>
                  <a:pt x="8091617" y="9778597"/>
                </a:cubicBezTo>
                <a:cubicBezTo>
                  <a:pt x="8069006" y="9791615"/>
                  <a:pt x="8060098" y="9771745"/>
                  <a:pt x="8047764" y="9762151"/>
                </a:cubicBezTo>
                <a:cubicBezTo>
                  <a:pt x="8039966" y="9755834"/>
                  <a:pt x="8033650" y="9747881"/>
                  <a:pt x="8029264" y="9738854"/>
                </a:cubicBezTo>
                <a:cubicBezTo>
                  <a:pt x="8022366" y="9741177"/>
                  <a:pt x="8015249" y="9742784"/>
                  <a:pt x="8008022" y="9743651"/>
                </a:cubicBezTo>
                <a:cubicBezTo>
                  <a:pt x="8010078" y="9755299"/>
                  <a:pt x="8006652" y="9771060"/>
                  <a:pt x="7982670" y="9779282"/>
                </a:cubicBezTo>
                <a:cubicBezTo>
                  <a:pt x="7958687" y="9787504"/>
                  <a:pt x="7955261" y="9777227"/>
                  <a:pt x="7949779" y="9770374"/>
                </a:cubicBezTo>
                <a:lnTo>
                  <a:pt x="7944298" y="9775171"/>
                </a:lnTo>
                <a:cubicBezTo>
                  <a:pt x="7939502" y="9778597"/>
                  <a:pt x="7934020" y="9784078"/>
                  <a:pt x="7929223" y="9784079"/>
                </a:cubicBezTo>
                <a:cubicBezTo>
                  <a:pt x="7925189" y="9782409"/>
                  <a:pt x="7921985" y="9779205"/>
                  <a:pt x="7920315" y="9775171"/>
                </a:cubicBezTo>
                <a:cubicBezTo>
                  <a:pt x="7899759" y="9798468"/>
                  <a:pt x="7954576" y="9779282"/>
                  <a:pt x="7924427" y="9808061"/>
                </a:cubicBezTo>
                <a:cubicBezTo>
                  <a:pt x="7869610" y="9841636"/>
                  <a:pt x="7821646" y="9853285"/>
                  <a:pt x="7795608" y="9898509"/>
                </a:cubicBezTo>
                <a:cubicBezTo>
                  <a:pt x="7748329" y="9913582"/>
                  <a:pt x="7812053" y="9869044"/>
                  <a:pt x="7785330" y="9873841"/>
                </a:cubicBezTo>
                <a:cubicBezTo>
                  <a:pt x="7740791" y="9898509"/>
                  <a:pt x="7672956" y="9921805"/>
                  <a:pt x="7664048" y="9960177"/>
                </a:cubicBezTo>
                <a:cubicBezTo>
                  <a:pt x="7622440" y="9970612"/>
                  <a:pt x="7583918" y="9990813"/>
                  <a:pt x="7551674" y="10019105"/>
                </a:cubicBezTo>
                <a:cubicBezTo>
                  <a:pt x="7527692" y="10019790"/>
                  <a:pt x="7534544" y="10006086"/>
                  <a:pt x="7497542" y="10010883"/>
                </a:cubicBezTo>
                <a:cubicBezTo>
                  <a:pt x="7480412" y="10049939"/>
                  <a:pt x="7435189" y="10025957"/>
                  <a:pt x="7411891" y="10056791"/>
                </a:cubicBezTo>
                <a:cubicBezTo>
                  <a:pt x="7422170" y="10065014"/>
                  <a:pt x="7410521" y="10082829"/>
                  <a:pt x="7405039" y="10097903"/>
                </a:cubicBezTo>
                <a:cubicBezTo>
                  <a:pt x="7364612" y="10094478"/>
                  <a:pt x="7431762" y="10047883"/>
                  <a:pt x="7378316" y="10047883"/>
                </a:cubicBezTo>
                <a:cubicBezTo>
                  <a:pt x="7366668" y="10062958"/>
                  <a:pt x="7349538" y="10062958"/>
                  <a:pt x="7335148" y="10070495"/>
                </a:cubicBezTo>
                <a:cubicBezTo>
                  <a:pt x="7343371" y="10078033"/>
                  <a:pt x="7355704" y="10083514"/>
                  <a:pt x="7335148" y="10103385"/>
                </a:cubicBezTo>
                <a:cubicBezTo>
                  <a:pt x="7299517" y="10106126"/>
                  <a:pt x="7334463" y="10075291"/>
                  <a:pt x="7291980" y="10093792"/>
                </a:cubicBezTo>
                <a:cubicBezTo>
                  <a:pt x="7267998" y="10119144"/>
                  <a:pt x="7290610" y="10125997"/>
                  <a:pt x="7304314" y="10135590"/>
                </a:cubicBezTo>
                <a:cubicBezTo>
                  <a:pt x="7260461" y="10125997"/>
                  <a:pt x="7298832" y="10156831"/>
                  <a:pt x="7260461" y="10156831"/>
                </a:cubicBezTo>
                <a:cubicBezTo>
                  <a:pt x="7264915" y="10151350"/>
                  <a:pt x="7261146" y="10151350"/>
                  <a:pt x="7254294" y="10152720"/>
                </a:cubicBezTo>
                <a:lnTo>
                  <a:pt x="7230326" y="10156715"/>
                </a:lnTo>
                <a:lnTo>
                  <a:pt x="7229883" y="10156638"/>
                </a:lnTo>
                <a:lnTo>
                  <a:pt x="7249497" y="10141842"/>
                </a:lnTo>
                <a:cubicBezTo>
                  <a:pt x="7255664" y="10138331"/>
                  <a:pt x="7259090" y="10135932"/>
                  <a:pt x="7252923" y="10133534"/>
                </a:cubicBezTo>
                <a:cubicBezTo>
                  <a:pt x="7217978" y="10127368"/>
                  <a:pt x="7191940" y="10154091"/>
                  <a:pt x="7162476" y="10167110"/>
                </a:cubicBezTo>
                <a:cubicBezTo>
                  <a:pt x="7182519" y="10173790"/>
                  <a:pt x="7195623" y="10156574"/>
                  <a:pt x="7212486" y="10153619"/>
                </a:cubicBezTo>
                <a:lnTo>
                  <a:pt x="7229883" y="10156638"/>
                </a:lnTo>
                <a:lnTo>
                  <a:pt x="7229626" y="10156831"/>
                </a:lnTo>
                <a:lnTo>
                  <a:pt x="7230326" y="10156715"/>
                </a:lnTo>
                <a:lnTo>
                  <a:pt x="7230997" y="10156831"/>
                </a:lnTo>
                <a:cubicBezTo>
                  <a:pt x="7191254" y="10201370"/>
                  <a:pt x="7131642" y="10193147"/>
                  <a:pt x="7141235" y="10231520"/>
                </a:cubicBezTo>
                <a:cubicBezTo>
                  <a:pt x="7132327" y="10210963"/>
                  <a:pt x="7106289" y="10222611"/>
                  <a:pt x="7095326" y="10210963"/>
                </a:cubicBezTo>
                <a:cubicBezTo>
                  <a:pt x="7107660" y="10203426"/>
                  <a:pt x="7127530" y="10180814"/>
                  <a:pt x="7115196" y="10171221"/>
                </a:cubicBezTo>
                <a:cubicBezTo>
                  <a:pt x="7081621" y="10184240"/>
                  <a:pt x="6999397" y="10194518"/>
                  <a:pt x="6999397" y="10224667"/>
                </a:cubicBezTo>
                <a:cubicBezTo>
                  <a:pt x="7023379" y="10204111"/>
                  <a:pt x="7073399" y="10200684"/>
                  <a:pt x="7077510" y="10217815"/>
                </a:cubicBezTo>
                <a:cubicBezTo>
                  <a:pt x="7022406" y="10243041"/>
                  <a:pt x="6969268" y="10272360"/>
                  <a:pt x="6918542" y="10305521"/>
                </a:cubicBezTo>
                <a:cubicBezTo>
                  <a:pt x="6865781" y="10299354"/>
                  <a:pt x="6818502" y="10350745"/>
                  <a:pt x="6811650" y="10315114"/>
                </a:cubicBezTo>
                <a:cubicBezTo>
                  <a:pt x="6765741" y="10344578"/>
                  <a:pt x="6730795" y="10346634"/>
                  <a:pt x="6703387" y="10370617"/>
                </a:cubicBezTo>
                <a:cubicBezTo>
                  <a:pt x="6701331" y="10340467"/>
                  <a:pt x="6630070" y="10397340"/>
                  <a:pt x="6597865" y="10384321"/>
                </a:cubicBezTo>
                <a:cubicBezTo>
                  <a:pt x="6623218" y="10359653"/>
                  <a:pt x="6655422" y="10374042"/>
                  <a:pt x="6680090" y="10349374"/>
                </a:cubicBezTo>
                <a:cubicBezTo>
                  <a:pt x="6601291" y="10340467"/>
                  <a:pt x="6737647" y="10324707"/>
                  <a:pt x="6711609" y="10304836"/>
                </a:cubicBezTo>
                <a:cubicBezTo>
                  <a:pt x="6673923" y="10306207"/>
                  <a:pt x="6652681" y="10319911"/>
                  <a:pt x="6635551" y="10315800"/>
                </a:cubicBezTo>
                <a:cubicBezTo>
                  <a:pt x="6584242" y="10352606"/>
                  <a:pt x="6530438" y="10385805"/>
                  <a:pt x="6474527" y="10415155"/>
                </a:cubicBezTo>
                <a:cubicBezTo>
                  <a:pt x="6457397" y="10405562"/>
                  <a:pt x="6500566" y="10382950"/>
                  <a:pt x="6479324" y="10374042"/>
                </a:cubicBezTo>
                <a:cubicBezTo>
                  <a:pt x="6494398" y="10356227"/>
                  <a:pt x="6559493" y="10354171"/>
                  <a:pt x="6542363" y="10338412"/>
                </a:cubicBezTo>
                <a:cubicBezTo>
                  <a:pt x="6492867" y="10363436"/>
                  <a:pt x="6437133" y="10373440"/>
                  <a:pt x="6382024" y="10367190"/>
                </a:cubicBezTo>
                <a:cubicBezTo>
                  <a:pt x="6339541" y="10388432"/>
                  <a:pt x="6297059" y="10420636"/>
                  <a:pt x="6250465" y="10400080"/>
                </a:cubicBezTo>
                <a:cubicBezTo>
                  <a:pt x="6186740" y="10415155"/>
                  <a:pt x="6181944" y="10474767"/>
                  <a:pt x="6113423" y="10461748"/>
                </a:cubicBezTo>
                <a:cubicBezTo>
                  <a:pt x="6158647" y="10447360"/>
                  <a:pt x="6146998" y="10434340"/>
                  <a:pt x="6158647" y="10414470"/>
                </a:cubicBezTo>
                <a:cubicBezTo>
                  <a:pt x="6077792" y="10456952"/>
                  <a:pt x="5935269" y="10446675"/>
                  <a:pt x="5911287" y="10482991"/>
                </a:cubicBezTo>
                <a:cubicBezTo>
                  <a:pt x="5948288" y="10502861"/>
                  <a:pt x="5922935" y="10463119"/>
                  <a:pt x="5959251" y="10482991"/>
                </a:cubicBezTo>
                <a:lnTo>
                  <a:pt x="5911972" y="10509714"/>
                </a:lnTo>
                <a:cubicBezTo>
                  <a:pt x="5895527" y="10484360"/>
                  <a:pt x="5847562" y="10497379"/>
                  <a:pt x="5805765" y="10497379"/>
                </a:cubicBezTo>
                <a:cubicBezTo>
                  <a:pt x="5787949" y="10532326"/>
                  <a:pt x="5733818" y="10519307"/>
                  <a:pt x="5688594" y="10539177"/>
                </a:cubicBezTo>
                <a:cubicBezTo>
                  <a:pt x="5643371" y="10531640"/>
                  <a:pt x="5652963" y="10520676"/>
                  <a:pt x="5620073" y="10520676"/>
                </a:cubicBezTo>
                <a:cubicBezTo>
                  <a:pt x="5563201" y="10550826"/>
                  <a:pt x="5728336" y="10550141"/>
                  <a:pt x="5637203" y="10572067"/>
                </a:cubicBezTo>
                <a:cubicBezTo>
                  <a:pt x="5637889" y="10557678"/>
                  <a:pt x="5604999" y="10544659"/>
                  <a:pt x="5564572" y="10537807"/>
                </a:cubicBezTo>
                <a:cubicBezTo>
                  <a:pt x="5525467" y="10528859"/>
                  <a:pt x="5485043" y="10527233"/>
                  <a:pt x="5445346" y="10533010"/>
                </a:cubicBezTo>
                <a:cubicBezTo>
                  <a:pt x="5462476" y="10539863"/>
                  <a:pt x="5461790" y="10547399"/>
                  <a:pt x="5453568" y="10554937"/>
                </a:cubicBezTo>
                <a:cubicBezTo>
                  <a:pt x="5417252" y="10546030"/>
                  <a:pt x="5443290" y="10537122"/>
                  <a:pt x="5417252" y="10528899"/>
                </a:cubicBezTo>
                <a:cubicBezTo>
                  <a:pt x="5344620" y="10537122"/>
                  <a:pt x="5352843" y="10561789"/>
                  <a:pt x="5300081" y="10537122"/>
                </a:cubicBezTo>
                <a:cubicBezTo>
                  <a:pt x="5282267" y="10546714"/>
                  <a:pt x="5304878" y="10557678"/>
                  <a:pt x="5287064" y="10567271"/>
                </a:cubicBezTo>
                <a:cubicBezTo>
                  <a:pt x="5251432" y="10556993"/>
                  <a:pt x="5277469" y="10549456"/>
                  <a:pt x="5251432" y="10539863"/>
                </a:cubicBezTo>
                <a:cubicBezTo>
                  <a:pt x="5207521" y="10557836"/>
                  <a:pt x="5158304" y="10557836"/>
                  <a:pt x="5114391" y="10539863"/>
                </a:cubicBezTo>
                <a:cubicBezTo>
                  <a:pt x="5071908" y="10549456"/>
                  <a:pt x="5138373" y="10564529"/>
                  <a:pt x="5089724" y="10573437"/>
                </a:cubicBezTo>
                <a:cubicBezTo>
                  <a:pt x="5060946" y="10569326"/>
                  <a:pt x="5030111" y="10578234"/>
                  <a:pt x="5001331" y="10573437"/>
                </a:cubicBezTo>
                <a:cubicBezTo>
                  <a:pt x="5025314" y="10567271"/>
                  <a:pt x="5038333" y="10559049"/>
                  <a:pt x="5025314" y="10549456"/>
                </a:cubicBezTo>
                <a:cubicBezTo>
                  <a:pt x="4936237" y="10547399"/>
                  <a:pt x="4860865" y="10548770"/>
                  <a:pt x="4786177" y="10542603"/>
                </a:cubicBezTo>
                <a:cubicBezTo>
                  <a:pt x="4711489" y="10536437"/>
                  <a:pt x="4636801" y="10526844"/>
                  <a:pt x="4547725" y="10512454"/>
                </a:cubicBezTo>
                <a:cubicBezTo>
                  <a:pt x="4556632" y="10519991"/>
                  <a:pt x="4564855" y="10529584"/>
                  <a:pt x="4542928" y="10529584"/>
                </a:cubicBezTo>
                <a:cubicBezTo>
                  <a:pt x="4522372" y="10509028"/>
                  <a:pt x="4494982" y="10524102"/>
                  <a:pt x="4474426" y="10513139"/>
                </a:cubicBezTo>
                <a:cubicBezTo>
                  <a:pt x="4484704" y="10507658"/>
                  <a:pt x="4485390" y="10500806"/>
                  <a:pt x="4470315" y="10490527"/>
                </a:cubicBezTo>
                <a:cubicBezTo>
                  <a:pt x="4425159" y="10482006"/>
                  <a:pt x="4379193" y="10478559"/>
                  <a:pt x="4333273" y="10480249"/>
                </a:cubicBezTo>
                <a:cubicBezTo>
                  <a:pt x="4315458" y="10469286"/>
                  <a:pt x="4327107" y="10464490"/>
                  <a:pt x="4311346" y="10453526"/>
                </a:cubicBezTo>
                <a:cubicBezTo>
                  <a:pt x="4244195" y="10474083"/>
                  <a:pt x="4196916" y="10429545"/>
                  <a:pt x="4135247" y="10429545"/>
                </a:cubicBezTo>
                <a:cubicBezTo>
                  <a:pt x="4143470" y="10435711"/>
                  <a:pt x="4135933" y="10438451"/>
                  <a:pt x="4140045" y="10443933"/>
                </a:cubicBezTo>
                <a:cubicBezTo>
                  <a:pt x="4169585" y="10446942"/>
                  <a:pt x="4198235" y="10455793"/>
                  <a:pt x="4224326" y="10469972"/>
                </a:cubicBezTo>
                <a:cubicBezTo>
                  <a:pt x="4184895" y="10460672"/>
                  <a:pt x="4143506" y="10464522"/>
                  <a:pt x="4106469" y="10480935"/>
                </a:cubicBezTo>
                <a:cubicBezTo>
                  <a:pt x="4056449" y="10452155"/>
                  <a:pt x="4162656" y="10470656"/>
                  <a:pt x="4137304" y="10452155"/>
                </a:cubicBezTo>
                <a:cubicBezTo>
                  <a:pt x="4071523" y="10442563"/>
                  <a:pt x="3976964" y="10439137"/>
                  <a:pt x="3885147" y="10426803"/>
                </a:cubicBezTo>
                <a:cubicBezTo>
                  <a:pt x="3835126" y="10420636"/>
                  <a:pt x="3789217" y="10414470"/>
                  <a:pt x="3748105" y="10405562"/>
                </a:cubicBezTo>
                <a:cubicBezTo>
                  <a:pt x="3710983" y="10396734"/>
                  <a:pt x="3675085" y="10383388"/>
                  <a:pt x="3641214" y="10365820"/>
                </a:cubicBezTo>
                <a:cubicBezTo>
                  <a:pt x="3617917" y="10378154"/>
                  <a:pt x="3609008" y="10365820"/>
                  <a:pt x="3572693" y="10354171"/>
                </a:cubicBezTo>
                <a:cubicBezTo>
                  <a:pt x="3582286" y="10324022"/>
                  <a:pt x="3706992" y="10378154"/>
                  <a:pt x="3687123" y="10339781"/>
                </a:cubicBezTo>
                <a:cubicBezTo>
                  <a:pt x="3591705" y="10309636"/>
                  <a:pt x="3494719" y="10284703"/>
                  <a:pt x="3396593" y="10265094"/>
                </a:cubicBezTo>
                <a:cubicBezTo>
                  <a:pt x="3363018" y="10237686"/>
                  <a:pt x="3390427" y="10237686"/>
                  <a:pt x="3407557" y="10265094"/>
                </a:cubicBezTo>
                <a:cubicBezTo>
                  <a:pt x="3406872" y="10250705"/>
                  <a:pt x="3511024" y="10280169"/>
                  <a:pt x="3511024" y="10256186"/>
                </a:cubicBezTo>
                <a:cubicBezTo>
                  <a:pt x="3452520" y="10234678"/>
                  <a:pt x="3390354" y="10224900"/>
                  <a:pt x="3328073" y="10227407"/>
                </a:cubicBezTo>
                <a:cubicBezTo>
                  <a:pt x="3339721" y="10226038"/>
                  <a:pt x="3329443" y="10215074"/>
                  <a:pt x="3318480" y="10204111"/>
                </a:cubicBezTo>
                <a:cubicBezTo>
                  <a:pt x="3249274" y="10193833"/>
                  <a:pt x="3188976" y="10171221"/>
                  <a:pt x="3120455" y="10154776"/>
                </a:cubicBezTo>
                <a:cubicBezTo>
                  <a:pt x="3051329" y="10135600"/>
                  <a:pt x="2980348" y="10123885"/>
                  <a:pt x="2908726" y="10119830"/>
                </a:cubicBezTo>
                <a:cubicBezTo>
                  <a:pt x="2890911" y="10095163"/>
                  <a:pt x="2910096" y="10091052"/>
                  <a:pt x="2921745" y="10082144"/>
                </a:cubicBezTo>
                <a:cubicBezTo>
                  <a:pt x="2940245" y="10097218"/>
                  <a:pt x="2916948" y="10096534"/>
                  <a:pt x="2940245" y="10107496"/>
                </a:cubicBezTo>
                <a:cubicBezTo>
                  <a:pt x="2963542" y="10118460"/>
                  <a:pt x="2974506" y="10119144"/>
                  <a:pt x="2967654" y="10102014"/>
                </a:cubicBezTo>
                <a:cubicBezTo>
                  <a:pt x="2939845" y="10083935"/>
                  <a:pt x="2910496" y="10068343"/>
                  <a:pt x="2879948" y="10055421"/>
                </a:cubicBezTo>
                <a:cubicBezTo>
                  <a:pt x="2886114" y="10068440"/>
                  <a:pt x="2862817" y="10062273"/>
                  <a:pt x="2859391" y="10068440"/>
                </a:cubicBezTo>
                <a:cubicBezTo>
                  <a:pt x="2832668" y="10060218"/>
                  <a:pt x="2827186" y="10022531"/>
                  <a:pt x="2799778" y="10016363"/>
                </a:cubicBezTo>
                <a:cubicBezTo>
                  <a:pt x="2787444" y="10015678"/>
                  <a:pt x="2767573" y="10010197"/>
                  <a:pt x="2772369" y="10019790"/>
                </a:cubicBezTo>
                <a:cubicBezTo>
                  <a:pt x="2819649" y="10045143"/>
                  <a:pt x="2814852" y="10037606"/>
                  <a:pt x="2814852" y="10064328"/>
                </a:cubicBezTo>
                <a:cubicBezTo>
                  <a:pt x="2843767" y="10072813"/>
                  <a:pt x="2871085" y="10086010"/>
                  <a:pt x="2895707" y="10103385"/>
                </a:cubicBezTo>
                <a:cubicBezTo>
                  <a:pt x="2858020" y="10101329"/>
                  <a:pt x="2947783" y="10135590"/>
                  <a:pt x="2910096" y="10135590"/>
                </a:cubicBezTo>
                <a:cubicBezTo>
                  <a:pt x="2871039" y="10117775"/>
                  <a:pt x="2889540" y="10123941"/>
                  <a:pt x="2866928" y="10092421"/>
                </a:cubicBezTo>
                <a:cubicBezTo>
                  <a:pt x="2783333" y="10044457"/>
                  <a:pt x="2738109" y="10058161"/>
                  <a:pt x="2673699" y="10023901"/>
                </a:cubicBezTo>
                <a:cubicBezTo>
                  <a:pt x="2712756" y="10018420"/>
                  <a:pt x="2777851" y="10028698"/>
                  <a:pt x="2760036" y="9988955"/>
                </a:cubicBezTo>
                <a:cubicBezTo>
                  <a:pt x="2719608" y="9949213"/>
                  <a:pt x="2644236" y="9957436"/>
                  <a:pt x="2596956" y="9926601"/>
                </a:cubicBezTo>
                <a:cubicBezTo>
                  <a:pt x="2578456" y="9886174"/>
                  <a:pt x="2535287" y="9877266"/>
                  <a:pt x="2503083" y="9853969"/>
                </a:cubicBezTo>
                <a:cubicBezTo>
                  <a:pt x="2494175" y="9871786"/>
                  <a:pt x="2383171" y="9829302"/>
                  <a:pt x="2387283" y="9808061"/>
                </a:cubicBezTo>
                <a:cubicBezTo>
                  <a:pt x="2411950" y="9823820"/>
                  <a:pt x="2464712" y="9845747"/>
                  <a:pt x="2437304" y="9808061"/>
                </a:cubicBezTo>
                <a:cubicBezTo>
                  <a:pt x="2410049" y="9801863"/>
                  <a:pt x="2383927" y="9791461"/>
                  <a:pt x="2359874" y="9777227"/>
                </a:cubicBezTo>
                <a:cubicBezTo>
                  <a:pt x="2367412" y="9790930"/>
                  <a:pt x="2335892" y="9777911"/>
                  <a:pt x="2353707" y="9799153"/>
                </a:cubicBezTo>
                <a:cubicBezTo>
                  <a:pt x="2308177" y="9773753"/>
                  <a:pt x="2261284" y="9750878"/>
                  <a:pt x="2213240" y="9730632"/>
                </a:cubicBezTo>
                <a:cubicBezTo>
                  <a:pt x="2169387" y="9651149"/>
                  <a:pt x="2094699" y="9686094"/>
                  <a:pt x="2056327" y="9593590"/>
                </a:cubicBezTo>
                <a:cubicBezTo>
                  <a:pt x="2024123" y="9588109"/>
                  <a:pt x="2009733" y="9565498"/>
                  <a:pt x="1975473" y="9561385"/>
                </a:cubicBezTo>
                <a:cubicBezTo>
                  <a:pt x="2006350" y="9543624"/>
                  <a:pt x="2042501" y="9537316"/>
                  <a:pt x="2077569" y="9543570"/>
                </a:cubicBezTo>
                <a:cubicBezTo>
                  <a:pt x="1972732" y="9469568"/>
                  <a:pt x="1872692" y="9372953"/>
                  <a:pt x="1782244" y="9372953"/>
                </a:cubicBezTo>
                <a:cubicBezTo>
                  <a:pt x="1710983" y="9303063"/>
                  <a:pt x="1600664" y="9197540"/>
                  <a:pt x="1512958" y="9181781"/>
                </a:cubicBezTo>
                <a:cubicBezTo>
                  <a:pt x="1554328" y="9281308"/>
                  <a:pt x="1706914" y="9327848"/>
                  <a:pt x="1771039" y="9390258"/>
                </a:cubicBezTo>
                <a:lnTo>
                  <a:pt x="1791202" y="9416461"/>
                </a:lnTo>
                <a:lnTo>
                  <a:pt x="1731337" y="9387930"/>
                </a:lnTo>
                <a:cubicBezTo>
                  <a:pt x="1700966" y="9376470"/>
                  <a:pt x="1669635" y="9367554"/>
                  <a:pt x="1637665" y="9361305"/>
                </a:cubicBezTo>
                <a:cubicBezTo>
                  <a:pt x="1602720" y="9314711"/>
                  <a:pt x="1559553" y="9271543"/>
                  <a:pt x="1521866" y="9224263"/>
                </a:cubicBezTo>
                <a:cubicBezTo>
                  <a:pt x="1447863" y="9201651"/>
                  <a:pt x="1422510" y="9150947"/>
                  <a:pt x="1379342" y="9167391"/>
                </a:cubicBezTo>
                <a:cubicBezTo>
                  <a:pt x="1360157" y="9131761"/>
                  <a:pt x="1417030" y="9174928"/>
                  <a:pt x="1393732" y="9131761"/>
                </a:cubicBezTo>
                <a:cubicBezTo>
                  <a:pt x="1347824" y="9080370"/>
                  <a:pt x="1367694" y="9108463"/>
                  <a:pt x="1376602" y="9080370"/>
                </a:cubicBezTo>
                <a:cubicBezTo>
                  <a:pt x="1345768" y="9065981"/>
                  <a:pt x="1313562" y="9051592"/>
                  <a:pt x="1284098" y="9035146"/>
                </a:cubicBezTo>
                <a:cubicBezTo>
                  <a:pt x="1270259" y="9002414"/>
                  <a:pt x="1246229" y="8975019"/>
                  <a:pt x="1215578" y="8957033"/>
                </a:cubicBezTo>
                <a:cubicBezTo>
                  <a:pt x="1213523" y="8983071"/>
                  <a:pt x="1238876" y="8990608"/>
                  <a:pt x="1247782" y="9009108"/>
                </a:cubicBezTo>
                <a:cubicBezTo>
                  <a:pt x="1213523" y="8985811"/>
                  <a:pt x="1197762" y="8985127"/>
                  <a:pt x="1192966" y="8997460"/>
                </a:cubicBezTo>
                <a:cubicBezTo>
                  <a:pt x="1173095" y="8969366"/>
                  <a:pt x="1137464" y="8952236"/>
                  <a:pt x="1134038" y="8913180"/>
                </a:cubicBezTo>
                <a:cubicBezTo>
                  <a:pt x="1156650" y="8922772"/>
                  <a:pt x="1179948" y="8932365"/>
                  <a:pt x="1163503" y="8893994"/>
                </a:cubicBezTo>
                <a:cubicBezTo>
                  <a:pt x="1116223" y="8873437"/>
                  <a:pt x="1066887" y="8848770"/>
                  <a:pt x="1018239" y="8825473"/>
                </a:cubicBezTo>
                <a:cubicBezTo>
                  <a:pt x="1020293" y="8768601"/>
                  <a:pt x="923680" y="8770656"/>
                  <a:pt x="923680" y="8714469"/>
                </a:cubicBezTo>
                <a:cubicBezTo>
                  <a:pt x="944235" y="8708987"/>
                  <a:pt x="962052" y="8745989"/>
                  <a:pt x="968904" y="8723377"/>
                </a:cubicBezTo>
                <a:cubicBezTo>
                  <a:pt x="976441" y="8750785"/>
                  <a:pt x="1010016" y="8762434"/>
                  <a:pt x="1025775" y="8785046"/>
                </a:cubicBezTo>
                <a:cubicBezTo>
                  <a:pt x="1025775" y="8772712"/>
                  <a:pt x="1035369" y="8772712"/>
                  <a:pt x="1025775" y="8748730"/>
                </a:cubicBezTo>
                <a:lnTo>
                  <a:pt x="966163" y="8713099"/>
                </a:lnTo>
                <a:cubicBezTo>
                  <a:pt x="980552" y="8682950"/>
                  <a:pt x="925050" y="8658282"/>
                  <a:pt x="912031" y="8614429"/>
                </a:cubicBezTo>
                <a:cubicBezTo>
                  <a:pt x="980552" y="8670616"/>
                  <a:pt x="1033998" y="8765860"/>
                  <a:pt x="1102518" y="8751471"/>
                </a:cubicBezTo>
                <a:cubicBezTo>
                  <a:pt x="1069181" y="8708078"/>
                  <a:pt x="1029710" y="8669762"/>
                  <a:pt x="985349" y="8637726"/>
                </a:cubicBezTo>
                <a:cubicBezTo>
                  <a:pt x="943551" y="8598669"/>
                  <a:pt x="910661" y="8559612"/>
                  <a:pt x="929161" y="8525352"/>
                </a:cubicBezTo>
                <a:cubicBezTo>
                  <a:pt x="912685" y="8505550"/>
                  <a:pt x="892417" y="8489242"/>
                  <a:pt x="869548" y="8477387"/>
                </a:cubicBezTo>
                <a:cubicBezTo>
                  <a:pt x="870233" y="8488351"/>
                  <a:pt x="877086" y="8508222"/>
                  <a:pt x="866122" y="8502740"/>
                </a:cubicBezTo>
                <a:cubicBezTo>
                  <a:pt x="826248" y="8438667"/>
                  <a:pt x="782783" y="8376899"/>
                  <a:pt x="735933" y="8317734"/>
                </a:cubicBezTo>
                <a:cubicBezTo>
                  <a:pt x="711266" y="8286900"/>
                  <a:pt x="688653" y="8256751"/>
                  <a:pt x="667412" y="8225231"/>
                </a:cubicBezTo>
                <a:cubicBezTo>
                  <a:pt x="647549" y="8193372"/>
                  <a:pt x="629919" y="8160174"/>
                  <a:pt x="614650" y="8125876"/>
                </a:cubicBezTo>
                <a:cubicBezTo>
                  <a:pt x="613965" y="8139580"/>
                  <a:pt x="596150" y="8125876"/>
                  <a:pt x="589984" y="8125876"/>
                </a:cubicBezTo>
                <a:cubicBezTo>
                  <a:pt x="593409" y="8091615"/>
                  <a:pt x="553667" y="8074485"/>
                  <a:pt x="549556" y="8042966"/>
                </a:cubicBezTo>
                <a:cubicBezTo>
                  <a:pt x="580390" y="8060096"/>
                  <a:pt x="598205" y="8108061"/>
                  <a:pt x="602317" y="8075856"/>
                </a:cubicBezTo>
                <a:cubicBezTo>
                  <a:pt x="572167" y="8023095"/>
                  <a:pt x="545444" y="7968278"/>
                  <a:pt x="509815" y="7916203"/>
                </a:cubicBezTo>
                <a:cubicBezTo>
                  <a:pt x="501591" y="7879887"/>
                  <a:pt x="520778" y="7899072"/>
                  <a:pt x="515980" y="7870294"/>
                </a:cubicBezTo>
                <a:cubicBezTo>
                  <a:pt x="505017" y="7863442"/>
                  <a:pt x="500221" y="7870979"/>
                  <a:pt x="482405" y="7850423"/>
                </a:cubicBezTo>
                <a:cubicBezTo>
                  <a:pt x="481720" y="7825070"/>
                  <a:pt x="496109" y="7831922"/>
                  <a:pt x="489257" y="7794236"/>
                </a:cubicBezTo>
                <a:cubicBezTo>
                  <a:pt x="457053" y="7764086"/>
                  <a:pt x="463905" y="7759975"/>
                  <a:pt x="437867" y="7747641"/>
                </a:cubicBezTo>
                <a:cubicBezTo>
                  <a:pt x="446089" y="7722289"/>
                  <a:pt x="470757" y="7736678"/>
                  <a:pt x="479664" y="7712011"/>
                </a:cubicBezTo>
                <a:cubicBezTo>
                  <a:pt x="452196" y="7682352"/>
                  <a:pt x="433668" y="7645535"/>
                  <a:pt x="426218" y="7605804"/>
                </a:cubicBezTo>
                <a:lnTo>
                  <a:pt x="439237" y="7616082"/>
                </a:lnTo>
                <a:cubicBezTo>
                  <a:pt x="439922" y="7612655"/>
                  <a:pt x="441293" y="7607859"/>
                  <a:pt x="448146" y="7616082"/>
                </a:cubicBezTo>
                <a:cubicBezTo>
                  <a:pt x="437182" y="7638694"/>
                  <a:pt x="474183" y="7697621"/>
                  <a:pt x="479664" y="7679806"/>
                </a:cubicBezTo>
                <a:cubicBezTo>
                  <a:pt x="459437" y="7621728"/>
                  <a:pt x="428009" y="7568183"/>
                  <a:pt x="387161" y="7522208"/>
                </a:cubicBezTo>
                <a:cubicBezTo>
                  <a:pt x="402921" y="7503708"/>
                  <a:pt x="368661" y="7470818"/>
                  <a:pt x="387161" y="7458484"/>
                </a:cubicBezTo>
                <a:cubicBezTo>
                  <a:pt x="376198" y="7461910"/>
                  <a:pt x="357012" y="7442039"/>
                  <a:pt x="357012" y="7415316"/>
                </a:cubicBezTo>
                <a:cubicBezTo>
                  <a:pt x="387161" y="7447521"/>
                  <a:pt x="407032" y="7442039"/>
                  <a:pt x="407032" y="7400927"/>
                </a:cubicBezTo>
                <a:cubicBezTo>
                  <a:pt x="427589" y="7439298"/>
                  <a:pt x="444719" y="7473558"/>
                  <a:pt x="468016" y="7507819"/>
                </a:cubicBezTo>
                <a:cubicBezTo>
                  <a:pt x="469386" y="7479040"/>
                  <a:pt x="502961" y="7529745"/>
                  <a:pt x="493369" y="7479040"/>
                </a:cubicBezTo>
                <a:cubicBezTo>
                  <a:pt x="443754" y="7438615"/>
                  <a:pt x="407069" y="7384541"/>
                  <a:pt x="387848" y="7323498"/>
                </a:cubicBezTo>
                <a:cubicBezTo>
                  <a:pt x="372772" y="7331035"/>
                  <a:pt x="333030" y="7315276"/>
                  <a:pt x="326179" y="7254977"/>
                </a:cubicBezTo>
                <a:cubicBezTo>
                  <a:pt x="344678" y="7274848"/>
                  <a:pt x="348105" y="7298145"/>
                  <a:pt x="372087" y="7315276"/>
                </a:cubicBezTo>
                <a:cubicBezTo>
                  <a:pt x="383050" y="7306368"/>
                  <a:pt x="386476" y="7259773"/>
                  <a:pt x="376883" y="7252921"/>
                </a:cubicBezTo>
                <a:cubicBezTo>
                  <a:pt x="367290" y="7246069"/>
                  <a:pt x="343993" y="7263885"/>
                  <a:pt x="337826" y="7221402"/>
                </a:cubicBezTo>
                <a:cubicBezTo>
                  <a:pt x="348790" y="7235106"/>
                  <a:pt x="371402" y="7225513"/>
                  <a:pt x="348790" y="7198105"/>
                </a:cubicBezTo>
                <a:cubicBezTo>
                  <a:pt x="326179" y="7170697"/>
                  <a:pt x="324122" y="7207013"/>
                  <a:pt x="295325" y="7159733"/>
                </a:cubicBezTo>
                <a:cubicBezTo>
                  <a:pt x="294640" y="7132325"/>
                  <a:pt x="324807" y="7128899"/>
                  <a:pt x="310399" y="7105602"/>
                </a:cubicBezTo>
                <a:cubicBezTo>
                  <a:pt x="302862" y="7121362"/>
                  <a:pt x="259009" y="7096694"/>
                  <a:pt x="249417" y="7056952"/>
                </a:cubicBezTo>
                <a:cubicBezTo>
                  <a:pt x="259695" y="7035025"/>
                  <a:pt x="274084" y="7078879"/>
                  <a:pt x="280936" y="7070656"/>
                </a:cubicBezTo>
                <a:cubicBezTo>
                  <a:pt x="257638" y="7037766"/>
                  <a:pt x="302177" y="7040507"/>
                  <a:pt x="280936" y="7020636"/>
                </a:cubicBezTo>
                <a:cubicBezTo>
                  <a:pt x="253528" y="7054896"/>
                  <a:pt x="200081" y="6932930"/>
                  <a:pt x="195284" y="6874002"/>
                </a:cubicBezTo>
                <a:cubicBezTo>
                  <a:pt x="184292" y="6866132"/>
                  <a:pt x="169013" y="6868576"/>
                  <a:pt x="161025" y="6879483"/>
                </a:cubicBezTo>
                <a:cubicBezTo>
                  <a:pt x="161025" y="6842482"/>
                  <a:pt x="150060" y="6817129"/>
                  <a:pt x="134987" y="6832204"/>
                </a:cubicBezTo>
                <a:cubicBezTo>
                  <a:pt x="139782" y="6804796"/>
                  <a:pt x="117172" y="6780813"/>
                  <a:pt x="123338" y="6752720"/>
                </a:cubicBezTo>
                <a:cubicBezTo>
                  <a:pt x="164864" y="6802281"/>
                  <a:pt x="197128" y="6858915"/>
                  <a:pt x="218581" y="6919910"/>
                </a:cubicBezTo>
                <a:cubicBezTo>
                  <a:pt x="219953" y="6908262"/>
                  <a:pt x="228860" y="6915114"/>
                  <a:pt x="228860" y="6908262"/>
                </a:cubicBezTo>
                <a:cubicBezTo>
                  <a:pt x="150747" y="6754090"/>
                  <a:pt x="145265" y="6647198"/>
                  <a:pt x="60984" y="6485489"/>
                </a:cubicBezTo>
                <a:cubicBezTo>
                  <a:pt x="73317" y="6464247"/>
                  <a:pt x="59613" y="6445062"/>
                  <a:pt x="68522" y="6424506"/>
                </a:cubicBezTo>
                <a:cubicBezTo>
                  <a:pt x="110319" y="6476581"/>
                  <a:pt x="137043" y="6585529"/>
                  <a:pt x="193915" y="6622531"/>
                </a:cubicBezTo>
                <a:lnTo>
                  <a:pt x="198710" y="6601974"/>
                </a:lnTo>
                <a:cubicBezTo>
                  <a:pt x="141153" y="6496452"/>
                  <a:pt x="65780" y="6387504"/>
                  <a:pt x="87022" y="6273075"/>
                </a:cubicBezTo>
                <a:cubicBezTo>
                  <a:pt x="54132" y="6180571"/>
                  <a:pt x="12335" y="6038733"/>
                  <a:pt x="35632" y="5975009"/>
                </a:cubicBezTo>
                <a:cubicBezTo>
                  <a:pt x="23983" y="5975009"/>
                  <a:pt x="18502" y="5951027"/>
                  <a:pt x="18502" y="5924989"/>
                </a:cubicBezTo>
                <a:cubicBezTo>
                  <a:pt x="30835" y="5953768"/>
                  <a:pt x="41798" y="5964731"/>
                  <a:pt x="50021" y="5935267"/>
                </a:cubicBezTo>
                <a:cubicBezTo>
                  <a:pt x="44456" y="5908073"/>
                  <a:pt x="49090" y="5879781"/>
                  <a:pt x="63039" y="5855783"/>
                </a:cubicBezTo>
                <a:cubicBezTo>
                  <a:pt x="50706" y="5829745"/>
                  <a:pt x="54818" y="5805763"/>
                  <a:pt x="39058" y="5825634"/>
                </a:cubicBezTo>
                <a:cubicBezTo>
                  <a:pt x="44539" y="5839338"/>
                  <a:pt x="54132" y="5852357"/>
                  <a:pt x="50021" y="5866061"/>
                </a:cubicBezTo>
                <a:cubicBezTo>
                  <a:pt x="21928" y="5857839"/>
                  <a:pt x="26723" y="5783837"/>
                  <a:pt x="0" y="5744094"/>
                </a:cubicBezTo>
                <a:cubicBezTo>
                  <a:pt x="51391" y="5718742"/>
                  <a:pt x="42484" y="5584441"/>
                  <a:pt x="58928" y="5500160"/>
                </a:cubicBezTo>
                <a:cubicBezTo>
                  <a:pt x="81541" y="5517976"/>
                  <a:pt x="93874" y="5452196"/>
                  <a:pt x="106892" y="5415880"/>
                </a:cubicBezTo>
                <a:cubicBezTo>
                  <a:pt x="140469" y="5423417"/>
                  <a:pt x="167877" y="5473437"/>
                  <a:pt x="193230" y="5541958"/>
                </a:cubicBezTo>
                <a:cubicBezTo>
                  <a:pt x="182106" y="5457896"/>
                  <a:pt x="188877" y="5372432"/>
                  <a:pt x="213101" y="5291172"/>
                </a:cubicBezTo>
                <a:cubicBezTo>
                  <a:pt x="225607" y="5232414"/>
                  <a:pt x="231126" y="5172385"/>
                  <a:pt x="229545" y="5112332"/>
                </a:cubicBezTo>
                <a:cubicBezTo>
                  <a:pt x="230288" y="5094436"/>
                  <a:pt x="245212" y="5080424"/>
                  <a:pt x="263121" y="5080813"/>
                </a:cubicBezTo>
                <a:cubicBezTo>
                  <a:pt x="266712" y="5090623"/>
                  <a:pt x="271304" y="5100038"/>
                  <a:pt x="276825" y="5108907"/>
                </a:cubicBezTo>
                <a:cubicBezTo>
                  <a:pt x="296696" y="5137686"/>
                  <a:pt x="341252" y="5156186"/>
                  <a:pt x="330974" y="5197298"/>
                </a:cubicBezTo>
                <a:cubicBezTo>
                  <a:pt x="323437" y="5224022"/>
                  <a:pt x="298751" y="5240467"/>
                  <a:pt x="277509" y="5269245"/>
                </a:cubicBezTo>
                <a:cubicBezTo>
                  <a:pt x="256269" y="5298024"/>
                  <a:pt x="267232" y="5322006"/>
                  <a:pt x="298751" y="5337766"/>
                </a:cubicBezTo>
                <a:cubicBezTo>
                  <a:pt x="330289" y="5353526"/>
                  <a:pt x="363179" y="5368600"/>
                  <a:pt x="394699" y="5385045"/>
                </a:cubicBezTo>
                <a:cubicBezTo>
                  <a:pt x="406348" y="5391212"/>
                  <a:pt x="402921" y="5401491"/>
                  <a:pt x="387848" y="5409713"/>
                </a:cubicBezTo>
                <a:cubicBezTo>
                  <a:pt x="372772" y="5417935"/>
                  <a:pt x="350161" y="5422047"/>
                  <a:pt x="342624" y="5434381"/>
                </a:cubicBezTo>
                <a:cubicBezTo>
                  <a:pt x="329874" y="5474465"/>
                  <a:pt x="313813" y="5513427"/>
                  <a:pt x="294640" y="5550866"/>
                </a:cubicBezTo>
                <a:cubicBezTo>
                  <a:pt x="274084" y="5572107"/>
                  <a:pt x="226119" y="5574163"/>
                  <a:pt x="226119" y="5619387"/>
                </a:cubicBezTo>
                <a:cubicBezTo>
                  <a:pt x="237768" y="5657073"/>
                  <a:pt x="248045" y="5698186"/>
                  <a:pt x="259009" y="5738613"/>
                </a:cubicBezTo>
                <a:cubicBezTo>
                  <a:pt x="239138" y="5746150"/>
                  <a:pt x="241194" y="5708463"/>
                  <a:pt x="226805" y="5708463"/>
                </a:cubicBezTo>
                <a:cubicBezTo>
                  <a:pt x="217212" y="5766021"/>
                  <a:pt x="257638" y="5794114"/>
                  <a:pt x="252157" y="5862635"/>
                </a:cubicBezTo>
                <a:cubicBezTo>
                  <a:pt x="327548" y="5881136"/>
                  <a:pt x="322753" y="6155904"/>
                  <a:pt x="372772" y="6230592"/>
                </a:cubicBezTo>
                <a:cubicBezTo>
                  <a:pt x="370525" y="6294608"/>
                  <a:pt x="379097" y="6358545"/>
                  <a:pt x="398125" y="6419709"/>
                </a:cubicBezTo>
                <a:cubicBezTo>
                  <a:pt x="414775" y="6468825"/>
                  <a:pt x="434926" y="6516684"/>
                  <a:pt x="458423" y="6562917"/>
                </a:cubicBezTo>
                <a:cubicBezTo>
                  <a:pt x="456367" y="6538250"/>
                  <a:pt x="417310" y="6469729"/>
                  <a:pt x="448146" y="6469729"/>
                </a:cubicBezTo>
                <a:cubicBezTo>
                  <a:pt x="475554" y="6543732"/>
                  <a:pt x="476924" y="6609512"/>
                  <a:pt x="516666" y="6658847"/>
                </a:cubicBezTo>
                <a:cubicBezTo>
                  <a:pt x="525573" y="6725312"/>
                  <a:pt x="562576" y="6853445"/>
                  <a:pt x="594094" y="6853445"/>
                </a:cubicBezTo>
                <a:cubicBezTo>
                  <a:pt x="606428" y="6900725"/>
                  <a:pt x="580390" y="6847964"/>
                  <a:pt x="580390" y="6884965"/>
                </a:cubicBezTo>
                <a:cubicBezTo>
                  <a:pt x="599576" y="6931559"/>
                  <a:pt x="652337" y="6970616"/>
                  <a:pt x="648911" y="7022007"/>
                </a:cubicBezTo>
                <a:cubicBezTo>
                  <a:pt x="630410" y="7008988"/>
                  <a:pt x="630410" y="6945263"/>
                  <a:pt x="616706" y="6962394"/>
                </a:cubicBezTo>
                <a:cubicBezTo>
                  <a:pt x="628354" y="7007617"/>
                  <a:pt x="644114" y="7093268"/>
                  <a:pt x="668782" y="7055582"/>
                </a:cubicBezTo>
                <a:cubicBezTo>
                  <a:pt x="679967" y="7111983"/>
                  <a:pt x="698153" y="7166767"/>
                  <a:pt x="722914" y="7218661"/>
                </a:cubicBezTo>
                <a:cubicBezTo>
                  <a:pt x="746896" y="7271422"/>
                  <a:pt x="770879" y="7324183"/>
                  <a:pt x="799657" y="7374888"/>
                </a:cubicBezTo>
                <a:cubicBezTo>
                  <a:pt x="838028" y="7374888"/>
                  <a:pt x="902439" y="7450262"/>
                  <a:pt x="941494" y="7511930"/>
                </a:cubicBezTo>
                <a:cubicBezTo>
                  <a:pt x="950184" y="7497664"/>
                  <a:pt x="966984" y="7490504"/>
                  <a:pt x="983293" y="7494114"/>
                </a:cubicBezTo>
                <a:cubicBezTo>
                  <a:pt x="985654" y="7490262"/>
                  <a:pt x="987498" y="7486115"/>
                  <a:pt x="988774" y="7481781"/>
                </a:cubicBezTo>
                <a:cubicBezTo>
                  <a:pt x="981957" y="7469073"/>
                  <a:pt x="972906" y="7457700"/>
                  <a:pt x="962052" y="7448206"/>
                </a:cubicBezTo>
                <a:cubicBezTo>
                  <a:pt x="957684" y="7446706"/>
                  <a:pt x="953537" y="7444632"/>
                  <a:pt x="949717" y="7442039"/>
                </a:cubicBezTo>
                <a:cubicBezTo>
                  <a:pt x="946291" y="7461910"/>
                  <a:pt x="936013" y="7464651"/>
                  <a:pt x="918197" y="7449576"/>
                </a:cubicBezTo>
                <a:cubicBezTo>
                  <a:pt x="899885" y="7390527"/>
                  <a:pt x="873112" y="7334442"/>
                  <a:pt x="838713" y="7283071"/>
                </a:cubicBezTo>
                <a:cubicBezTo>
                  <a:pt x="838713" y="7262514"/>
                  <a:pt x="850363" y="7269366"/>
                  <a:pt x="850363" y="7250866"/>
                </a:cubicBezTo>
                <a:cubicBezTo>
                  <a:pt x="835287" y="7247440"/>
                  <a:pt x="831176" y="7238532"/>
                  <a:pt x="827066" y="7226884"/>
                </a:cubicBezTo>
                <a:cubicBezTo>
                  <a:pt x="825864" y="7232776"/>
                  <a:pt x="824027" y="7238520"/>
                  <a:pt x="821583" y="7244014"/>
                </a:cubicBezTo>
                <a:cubicBezTo>
                  <a:pt x="818512" y="7249414"/>
                  <a:pt x="814578" y="7254275"/>
                  <a:pt x="809935" y="7258403"/>
                </a:cubicBezTo>
                <a:cubicBezTo>
                  <a:pt x="803768" y="7250866"/>
                  <a:pt x="792120" y="7242643"/>
                  <a:pt x="792120" y="7235106"/>
                </a:cubicBezTo>
                <a:cubicBezTo>
                  <a:pt x="790129" y="7213620"/>
                  <a:pt x="792458" y="7191953"/>
                  <a:pt x="798972" y="7171382"/>
                </a:cubicBezTo>
                <a:cubicBezTo>
                  <a:pt x="798497" y="7165110"/>
                  <a:pt x="797347" y="7158907"/>
                  <a:pt x="795546" y="7152881"/>
                </a:cubicBezTo>
                <a:lnTo>
                  <a:pt x="803768" y="7162474"/>
                </a:lnTo>
                <a:cubicBezTo>
                  <a:pt x="819527" y="7137807"/>
                  <a:pt x="818842" y="7124103"/>
                  <a:pt x="793489" y="7108343"/>
                </a:cubicBezTo>
                <a:cubicBezTo>
                  <a:pt x="768138" y="7092583"/>
                  <a:pt x="733192" y="7077508"/>
                  <a:pt x="715377" y="7064489"/>
                </a:cubicBezTo>
                <a:cubicBezTo>
                  <a:pt x="697560" y="7051471"/>
                  <a:pt x="677689" y="7037081"/>
                  <a:pt x="677689" y="7007617"/>
                </a:cubicBezTo>
                <a:cubicBezTo>
                  <a:pt x="687969" y="7002136"/>
                  <a:pt x="700986" y="6998709"/>
                  <a:pt x="705098" y="6989802"/>
                </a:cubicBezTo>
                <a:cubicBezTo>
                  <a:pt x="717431" y="6962394"/>
                  <a:pt x="724285" y="6934985"/>
                  <a:pt x="764027" y="6934985"/>
                </a:cubicBezTo>
                <a:lnTo>
                  <a:pt x="777046" y="6934985"/>
                </a:lnTo>
                <a:cubicBezTo>
                  <a:pt x="774558" y="6926068"/>
                  <a:pt x="773403" y="6916832"/>
                  <a:pt x="773618" y="6907577"/>
                </a:cubicBezTo>
                <a:cubicBezTo>
                  <a:pt x="780229" y="6915761"/>
                  <a:pt x="787569" y="6923329"/>
                  <a:pt x="795546" y="6930189"/>
                </a:cubicBezTo>
                <a:cubicBezTo>
                  <a:pt x="801279" y="6927322"/>
                  <a:pt x="806400" y="6923365"/>
                  <a:pt x="810620" y="6918540"/>
                </a:cubicBezTo>
                <a:cubicBezTo>
                  <a:pt x="807194" y="6880854"/>
                  <a:pt x="773618" y="6852760"/>
                  <a:pt x="790063" y="6812333"/>
                </a:cubicBezTo>
                <a:cubicBezTo>
                  <a:pt x="781842" y="6802740"/>
                  <a:pt x="778416" y="6813704"/>
                  <a:pt x="768822" y="6798629"/>
                </a:cubicBezTo>
                <a:cubicBezTo>
                  <a:pt x="774944" y="6756684"/>
                  <a:pt x="769739" y="6713865"/>
                  <a:pt x="753748" y="6674607"/>
                </a:cubicBezTo>
                <a:lnTo>
                  <a:pt x="744155" y="6674607"/>
                </a:lnTo>
                <a:cubicBezTo>
                  <a:pt x="733877" y="6673921"/>
                  <a:pt x="716061" y="6663643"/>
                  <a:pt x="716061" y="6657476"/>
                </a:cubicBezTo>
                <a:cubicBezTo>
                  <a:pt x="713693" y="6640248"/>
                  <a:pt x="717582" y="6622743"/>
                  <a:pt x="727024" y="6608141"/>
                </a:cubicBezTo>
                <a:cubicBezTo>
                  <a:pt x="733315" y="6601624"/>
                  <a:pt x="739947" y="6595449"/>
                  <a:pt x="746896" y="6589640"/>
                </a:cubicBezTo>
                <a:cubicBezTo>
                  <a:pt x="741987" y="6562981"/>
                  <a:pt x="740835" y="6535765"/>
                  <a:pt x="743470" y="6508786"/>
                </a:cubicBezTo>
                <a:lnTo>
                  <a:pt x="735248" y="6514953"/>
                </a:lnTo>
                <a:cubicBezTo>
                  <a:pt x="731822" y="6517009"/>
                  <a:pt x="712636" y="6506045"/>
                  <a:pt x="712636" y="6500564"/>
                </a:cubicBezTo>
                <a:cubicBezTo>
                  <a:pt x="712636" y="6460136"/>
                  <a:pt x="712636" y="6419024"/>
                  <a:pt x="712636" y="6377912"/>
                </a:cubicBezTo>
                <a:cubicBezTo>
                  <a:pt x="722914" y="6373115"/>
                  <a:pt x="732507" y="6369689"/>
                  <a:pt x="742099" y="6364207"/>
                </a:cubicBezTo>
                <a:cubicBezTo>
                  <a:pt x="789378" y="6336799"/>
                  <a:pt x="787323" y="6264167"/>
                  <a:pt x="848307" y="6249778"/>
                </a:cubicBezTo>
                <a:cubicBezTo>
                  <a:pt x="855591" y="6208322"/>
                  <a:pt x="869471" y="6168301"/>
                  <a:pt x="889420" y="6131237"/>
                </a:cubicBezTo>
                <a:cubicBezTo>
                  <a:pt x="895232" y="6122256"/>
                  <a:pt x="898326" y="6111786"/>
                  <a:pt x="898326" y="6101088"/>
                </a:cubicBezTo>
                <a:lnTo>
                  <a:pt x="894215" y="6075049"/>
                </a:lnTo>
                <a:cubicBezTo>
                  <a:pt x="891171" y="6064255"/>
                  <a:pt x="885524" y="6054373"/>
                  <a:pt x="877770" y="6046271"/>
                </a:cubicBezTo>
                <a:cubicBezTo>
                  <a:pt x="864066" y="6031881"/>
                  <a:pt x="855843" y="5999677"/>
                  <a:pt x="822268" y="6022974"/>
                </a:cubicBezTo>
                <a:cubicBezTo>
                  <a:pt x="796615" y="6039267"/>
                  <a:pt x="769823" y="6053693"/>
                  <a:pt x="742099" y="6066142"/>
                </a:cubicBezTo>
                <a:cubicBezTo>
                  <a:pt x="698246" y="6088068"/>
                  <a:pt x="673578" y="6075050"/>
                  <a:pt x="673578" y="6023659"/>
                </a:cubicBezTo>
                <a:cubicBezTo>
                  <a:pt x="660564" y="5968770"/>
                  <a:pt x="674004" y="5910953"/>
                  <a:pt x="709894" y="5867432"/>
                </a:cubicBezTo>
                <a:cubicBezTo>
                  <a:pt x="725129" y="5848426"/>
                  <a:pt x="736322" y="5826508"/>
                  <a:pt x="742785" y="5803022"/>
                </a:cubicBezTo>
                <a:cubicBezTo>
                  <a:pt x="752377" y="5776984"/>
                  <a:pt x="753748" y="5755743"/>
                  <a:pt x="714692" y="5749576"/>
                </a:cubicBezTo>
                <a:cubicBezTo>
                  <a:pt x="675634" y="5743409"/>
                  <a:pt x="681801" y="5725594"/>
                  <a:pt x="698932" y="5701611"/>
                </a:cubicBezTo>
                <a:cubicBezTo>
                  <a:pt x="705143" y="5691314"/>
                  <a:pt x="708016" y="5679346"/>
                  <a:pt x="707153" y="5667351"/>
                </a:cubicBezTo>
                <a:cubicBezTo>
                  <a:pt x="707153" y="5648851"/>
                  <a:pt x="681801" y="5630350"/>
                  <a:pt x="668782" y="5638572"/>
                </a:cubicBezTo>
                <a:cubicBezTo>
                  <a:pt x="649107" y="5651502"/>
                  <a:pt x="630123" y="5665453"/>
                  <a:pt x="611909" y="5680370"/>
                </a:cubicBezTo>
                <a:cubicBezTo>
                  <a:pt x="601631" y="5687907"/>
                  <a:pt x="588612" y="5702982"/>
                  <a:pt x="584501" y="5702982"/>
                </a:cubicBezTo>
                <a:cubicBezTo>
                  <a:pt x="567747" y="5696154"/>
                  <a:pt x="553427" y="5684458"/>
                  <a:pt x="543389" y="5669407"/>
                </a:cubicBezTo>
                <a:cubicBezTo>
                  <a:pt x="526259" y="5642683"/>
                  <a:pt x="513925" y="5605682"/>
                  <a:pt x="499535" y="5574163"/>
                </a:cubicBezTo>
                <a:cubicBezTo>
                  <a:pt x="549556" y="5527569"/>
                  <a:pt x="511184" y="5453566"/>
                  <a:pt x="554352" y="5402861"/>
                </a:cubicBezTo>
                <a:cubicBezTo>
                  <a:pt x="572963" y="5372192"/>
                  <a:pt x="588130" y="5339561"/>
                  <a:pt x="599576" y="5305561"/>
                </a:cubicBezTo>
                <a:cubicBezTo>
                  <a:pt x="626299" y="5251430"/>
                  <a:pt x="665356" y="5198669"/>
                  <a:pt x="609854" y="5139056"/>
                </a:cubicBezTo>
                <a:cubicBezTo>
                  <a:pt x="601370" y="5128694"/>
                  <a:pt x="599022" y="5114608"/>
                  <a:pt x="603687" y="5102055"/>
                </a:cubicBezTo>
                <a:cubicBezTo>
                  <a:pt x="655078" y="5023285"/>
                  <a:pt x="635892" y="4935578"/>
                  <a:pt x="635892" y="4850614"/>
                </a:cubicBezTo>
                <a:cubicBezTo>
                  <a:pt x="637262" y="4828687"/>
                  <a:pt x="635892" y="4794427"/>
                  <a:pt x="616021" y="4791000"/>
                </a:cubicBezTo>
                <a:cubicBezTo>
                  <a:pt x="596150" y="4787575"/>
                  <a:pt x="572167" y="4808131"/>
                  <a:pt x="550926" y="4819779"/>
                </a:cubicBezTo>
                <a:cubicBezTo>
                  <a:pt x="533514" y="4826273"/>
                  <a:pt x="522773" y="4843800"/>
                  <a:pt x="524888" y="4862262"/>
                </a:cubicBezTo>
                <a:cubicBezTo>
                  <a:pt x="527629" y="4904060"/>
                  <a:pt x="515980" y="4947912"/>
                  <a:pt x="553667" y="4982858"/>
                </a:cubicBezTo>
                <a:cubicBezTo>
                  <a:pt x="555463" y="4984665"/>
                  <a:pt x="557023" y="4986693"/>
                  <a:pt x="558309" y="4988893"/>
                </a:cubicBezTo>
                <a:cubicBezTo>
                  <a:pt x="566714" y="5003267"/>
                  <a:pt x="561874" y="5021733"/>
                  <a:pt x="547500" y="5030108"/>
                </a:cubicBezTo>
                <a:cubicBezTo>
                  <a:pt x="542704" y="5033534"/>
                  <a:pt x="528999" y="5015747"/>
                  <a:pt x="518721" y="5015748"/>
                </a:cubicBezTo>
                <a:cubicBezTo>
                  <a:pt x="514963" y="5015189"/>
                  <a:pt x="511248" y="5014376"/>
                  <a:pt x="507599" y="5013315"/>
                </a:cubicBezTo>
                <a:cubicBezTo>
                  <a:pt x="462903" y="5000320"/>
                  <a:pt x="437206" y="4953552"/>
                  <a:pt x="450200" y="4908856"/>
                </a:cubicBezTo>
                <a:cubicBezTo>
                  <a:pt x="467968" y="4827235"/>
                  <a:pt x="497270" y="4748560"/>
                  <a:pt x="537222" y="4675201"/>
                </a:cubicBezTo>
                <a:cubicBezTo>
                  <a:pt x="550926" y="4656014"/>
                  <a:pt x="555037" y="4627920"/>
                  <a:pt x="571482" y="4612845"/>
                </a:cubicBezTo>
                <a:cubicBezTo>
                  <a:pt x="624992" y="4568945"/>
                  <a:pt x="650008" y="4499162"/>
                  <a:pt x="636577" y="4431265"/>
                </a:cubicBezTo>
                <a:cubicBezTo>
                  <a:pt x="632502" y="4381961"/>
                  <a:pt x="650289" y="4333357"/>
                  <a:pt x="685227" y="4298333"/>
                </a:cubicBezTo>
                <a:cubicBezTo>
                  <a:pt x="726340" y="4241461"/>
                  <a:pt x="726340" y="4162661"/>
                  <a:pt x="772248" y="4104417"/>
                </a:cubicBezTo>
                <a:cubicBezTo>
                  <a:pt x="788009" y="4084546"/>
                  <a:pt x="763340" y="4074269"/>
                  <a:pt x="752377" y="4062620"/>
                </a:cubicBezTo>
                <a:cubicBezTo>
                  <a:pt x="745183" y="4052614"/>
                  <a:pt x="734788" y="4045362"/>
                  <a:pt x="722914" y="4042063"/>
                </a:cubicBezTo>
                <a:cubicBezTo>
                  <a:pt x="674949" y="4036582"/>
                  <a:pt x="680430" y="4016025"/>
                  <a:pt x="701673" y="3984506"/>
                </a:cubicBezTo>
                <a:cubicBezTo>
                  <a:pt x="713001" y="3968770"/>
                  <a:pt x="711565" y="3947206"/>
                  <a:pt x="698246" y="3933115"/>
                </a:cubicBezTo>
                <a:cubicBezTo>
                  <a:pt x="679334" y="3908582"/>
                  <a:pt x="671175" y="3877431"/>
                  <a:pt x="675634" y="3846778"/>
                </a:cubicBezTo>
                <a:cubicBezTo>
                  <a:pt x="676319" y="3807721"/>
                  <a:pt x="678375" y="3770034"/>
                  <a:pt x="731822" y="3807721"/>
                </a:cubicBezTo>
                <a:cubicBezTo>
                  <a:pt x="751692" y="3780997"/>
                  <a:pt x="757859" y="3747422"/>
                  <a:pt x="800342" y="3730977"/>
                </a:cubicBezTo>
                <a:cubicBezTo>
                  <a:pt x="831861" y="3721383"/>
                  <a:pt x="846251" y="3665197"/>
                  <a:pt x="890104" y="3652862"/>
                </a:cubicBezTo>
                <a:cubicBezTo>
                  <a:pt x="895586" y="3651492"/>
                  <a:pt x="899011" y="3644640"/>
                  <a:pt x="903808" y="3640529"/>
                </a:cubicBezTo>
                <a:cubicBezTo>
                  <a:pt x="954513" y="3603527"/>
                  <a:pt x="918882" y="3528840"/>
                  <a:pt x="972330" y="3493208"/>
                </a:cubicBezTo>
                <a:cubicBezTo>
                  <a:pt x="968904" y="3454150"/>
                  <a:pt x="978496" y="3413723"/>
                  <a:pt x="961365" y="3385629"/>
                </a:cubicBezTo>
                <a:cubicBezTo>
                  <a:pt x="923811" y="3320851"/>
                  <a:pt x="928670" y="3239887"/>
                  <a:pt x="973700" y="3180065"/>
                </a:cubicBezTo>
                <a:cubicBezTo>
                  <a:pt x="979181" y="3176640"/>
                  <a:pt x="979181" y="3172528"/>
                  <a:pt x="979181" y="3168418"/>
                </a:cubicBezTo>
                <a:cubicBezTo>
                  <a:pt x="955198" y="3180751"/>
                  <a:pt x="946976" y="3203362"/>
                  <a:pt x="932588" y="3222549"/>
                </a:cubicBezTo>
                <a:cubicBezTo>
                  <a:pt x="940124" y="3183491"/>
                  <a:pt x="964791" y="3154712"/>
                  <a:pt x="970959" y="3114970"/>
                </a:cubicBezTo>
                <a:cubicBezTo>
                  <a:pt x="913402" y="3150601"/>
                  <a:pt x="909976" y="3222549"/>
                  <a:pt x="875029" y="3273940"/>
                </a:cubicBezTo>
                <a:cubicBezTo>
                  <a:pt x="856529" y="3252013"/>
                  <a:pt x="838713" y="3323276"/>
                  <a:pt x="819527" y="3337665"/>
                </a:cubicBezTo>
                <a:cubicBezTo>
                  <a:pt x="808564" y="3321905"/>
                  <a:pt x="822954" y="3255439"/>
                  <a:pt x="798287" y="3269143"/>
                </a:cubicBezTo>
                <a:cubicBezTo>
                  <a:pt x="800342" y="3317794"/>
                  <a:pt x="769507" y="3346573"/>
                  <a:pt x="756489" y="3386313"/>
                </a:cubicBezTo>
                <a:cubicBezTo>
                  <a:pt x="758544" y="3426743"/>
                  <a:pt x="761285" y="3408927"/>
                  <a:pt x="770879" y="3437706"/>
                </a:cubicBezTo>
                <a:cubicBezTo>
                  <a:pt x="739359" y="3454836"/>
                  <a:pt x="743470" y="3457577"/>
                  <a:pt x="708525" y="3488412"/>
                </a:cubicBezTo>
                <a:cubicBezTo>
                  <a:pt x="708525" y="3454150"/>
                  <a:pt x="699616" y="3464428"/>
                  <a:pt x="685912" y="3443873"/>
                </a:cubicBezTo>
                <a:cubicBezTo>
                  <a:pt x="696875" y="3413723"/>
                  <a:pt x="724285" y="3393167"/>
                  <a:pt x="718803" y="3353425"/>
                </a:cubicBezTo>
                <a:cubicBezTo>
                  <a:pt x="747284" y="3323023"/>
                  <a:pt x="770447" y="3288045"/>
                  <a:pt x="787323" y="3249957"/>
                </a:cubicBezTo>
                <a:cubicBezTo>
                  <a:pt x="808256" y="3208453"/>
                  <a:pt x="832307" y="3168596"/>
                  <a:pt x="859270" y="3130730"/>
                </a:cubicBezTo>
                <a:cubicBezTo>
                  <a:pt x="853788" y="3059469"/>
                  <a:pt x="914772" y="3031374"/>
                  <a:pt x="936013" y="2977928"/>
                </a:cubicBezTo>
                <a:cubicBezTo>
                  <a:pt x="925735" y="2983410"/>
                  <a:pt x="916143" y="2987521"/>
                  <a:pt x="921624" y="2967651"/>
                </a:cubicBezTo>
                <a:cubicBezTo>
                  <a:pt x="947661" y="2955316"/>
                  <a:pt x="944920" y="2922426"/>
                  <a:pt x="975070" y="2912832"/>
                </a:cubicBezTo>
                <a:cubicBezTo>
                  <a:pt x="982608" y="2922426"/>
                  <a:pt x="976441" y="2956001"/>
                  <a:pt x="1003163" y="2933388"/>
                </a:cubicBezTo>
                <a:cubicBezTo>
                  <a:pt x="1004534" y="2923111"/>
                  <a:pt x="1014126" y="2916258"/>
                  <a:pt x="1014126" y="2906665"/>
                </a:cubicBezTo>
                <a:cubicBezTo>
                  <a:pt x="1029202" y="2851849"/>
                  <a:pt x="985349" y="2894332"/>
                  <a:pt x="1000422" y="2838144"/>
                </a:cubicBezTo>
                <a:cubicBezTo>
                  <a:pt x="1031258" y="2817587"/>
                  <a:pt x="1036054" y="2810051"/>
                  <a:pt x="1042906" y="2764141"/>
                </a:cubicBezTo>
                <a:cubicBezTo>
                  <a:pt x="1049914" y="2758750"/>
                  <a:pt x="1059055" y="2756973"/>
                  <a:pt x="1067573" y="2759346"/>
                </a:cubicBezTo>
                <a:cubicBezTo>
                  <a:pt x="1078536" y="2736049"/>
                  <a:pt x="1079906" y="2704529"/>
                  <a:pt x="1096351" y="2685343"/>
                </a:cubicBezTo>
                <a:cubicBezTo>
                  <a:pt x="1128556" y="2700418"/>
                  <a:pt x="1064832" y="2757975"/>
                  <a:pt x="1044961" y="2801143"/>
                </a:cubicBezTo>
                <a:cubicBezTo>
                  <a:pt x="1060721" y="2795662"/>
                  <a:pt x="1044961" y="2838144"/>
                  <a:pt x="1074426" y="2812106"/>
                </a:cubicBezTo>
                <a:cubicBezTo>
                  <a:pt x="1086758" y="2766198"/>
                  <a:pt x="1119649" y="2736733"/>
                  <a:pt x="1134038" y="2692195"/>
                </a:cubicBezTo>
                <a:cubicBezTo>
                  <a:pt x="1161447" y="2660676"/>
                  <a:pt x="1167614" y="2688084"/>
                  <a:pt x="1174466" y="2640119"/>
                </a:cubicBezTo>
                <a:cubicBezTo>
                  <a:pt x="1196392" y="2626415"/>
                  <a:pt x="1189540" y="2649027"/>
                  <a:pt x="1216264" y="2626415"/>
                </a:cubicBezTo>
                <a:cubicBezTo>
                  <a:pt x="1216949" y="2596266"/>
                  <a:pt x="1234079" y="2581877"/>
                  <a:pt x="1238876" y="2557896"/>
                </a:cubicBezTo>
                <a:cubicBezTo>
                  <a:pt x="1246790" y="2554140"/>
                  <a:pt x="1255467" y="2552263"/>
                  <a:pt x="1264227" y="2552414"/>
                </a:cubicBezTo>
                <a:lnTo>
                  <a:pt x="1272451" y="2552414"/>
                </a:lnTo>
                <a:cubicBezTo>
                  <a:pt x="1281649" y="2548278"/>
                  <a:pt x="1288806" y="2540627"/>
                  <a:pt x="1292321" y="2531172"/>
                </a:cubicBezTo>
                <a:cubicBezTo>
                  <a:pt x="1271080" y="2533228"/>
                  <a:pt x="1245727" y="2540080"/>
                  <a:pt x="1262172" y="2492116"/>
                </a:cubicBezTo>
                <a:cubicBezTo>
                  <a:pt x="1303284" y="2502394"/>
                  <a:pt x="1297118" y="2454429"/>
                  <a:pt x="1339600" y="2461281"/>
                </a:cubicBezTo>
                <a:cubicBezTo>
                  <a:pt x="1340970" y="2420854"/>
                  <a:pt x="1348509" y="2427706"/>
                  <a:pt x="1367694" y="2385223"/>
                </a:cubicBezTo>
                <a:cubicBezTo>
                  <a:pt x="1343712" y="2397557"/>
                  <a:pt x="1310137" y="2467448"/>
                  <a:pt x="1295747" y="2446207"/>
                </a:cubicBezTo>
                <a:cubicBezTo>
                  <a:pt x="1331294" y="2402321"/>
                  <a:pt x="1369268" y="2360458"/>
                  <a:pt x="1409491" y="2320814"/>
                </a:cubicBezTo>
                <a:cubicBezTo>
                  <a:pt x="1383453" y="2302998"/>
                  <a:pt x="1489662" y="2213922"/>
                  <a:pt x="1520495" y="2165958"/>
                </a:cubicBezTo>
                <a:cubicBezTo>
                  <a:pt x="1495827" y="2181031"/>
                  <a:pt x="1458141" y="2211181"/>
                  <a:pt x="1427307" y="2234479"/>
                </a:cubicBezTo>
                <a:cubicBezTo>
                  <a:pt x="1396473" y="2257776"/>
                  <a:pt x="1368379" y="2270794"/>
                  <a:pt x="1368379" y="2242700"/>
                </a:cubicBezTo>
                <a:cubicBezTo>
                  <a:pt x="1353853" y="2256229"/>
                  <a:pt x="1343408" y="2273558"/>
                  <a:pt x="1338231" y="2292720"/>
                </a:cubicBezTo>
                <a:cubicBezTo>
                  <a:pt x="1353990" y="2285183"/>
                  <a:pt x="1359472" y="2289980"/>
                  <a:pt x="1359472" y="2300943"/>
                </a:cubicBezTo>
                <a:cubicBezTo>
                  <a:pt x="1299173" y="2348907"/>
                  <a:pt x="1356730" y="2357815"/>
                  <a:pt x="1306710" y="2407150"/>
                </a:cubicBezTo>
                <a:cubicBezTo>
                  <a:pt x="1314933" y="2380428"/>
                  <a:pt x="1321785" y="2355760"/>
                  <a:pt x="1301914" y="2363982"/>
                </a:cubicBezTo>
                <a:cubicBezTo>
                  <a:pt x="1290727" y="2372552"/>
                  <a:pt x="1280400" y="2382190"/>
                  <a:pt x="1271080" y="2392760"/>
                </a:cubicBezTo>
                <a:cubicBezTo>
                  <a:pt x="1266968" y="2407150"/>
                  <a:pt x="1264227" y="2420854"/>
                  <a:pt x="1260801" y="2435243"/>
                </a:cubicBezTo>
                <a:cubicBezTo>
                  <a:pt x="1234079" y="2450318"/>
                  <a:pt x="1218319" y="2474300"/>
                  <a:pt x="1192280" y="2489375"/>
                </a:cubicBezTo>
                <a:cubicBezTo>
                  <a:pt x="1192280" y="2451003"/>
                  <a:pt x="1221060" y="2437984"/>
                  <a:pt x="1227911" y="2405779"/>
                </a:cubicBezTo>
                <a:cubicBezTo>
                  <a:pt x="1210769" y="2414932"/>
                  <a:pt x="1196527" y="2428698"/>
                  <a:pt x="1186799" y="2445521"/>
                </a:cubicBezTo>
                <a:lnTo>
                  <a:pt x="1172409" y="2509246"/>
                </a:lnTo>
                <a:cubicBezTo>
                  <a:pt x="1187484" y="2494171"/>
                  <a:pt x="1196392" y="2489375"/>
                  <a:pt x="1196392" y="2509246"/>
                </a:cubicBezTo>
                <a:cubicBezTo>
                  <a:pt x="1152493" y="2549981"/>
                  <a:pt x="1113825" y="2596014"/>
                  <a:pt x="1081277" y="2646286"/>
                </a:cubicBezTo>
                <a:cubicBezTo>
                  <a:pt x="1078272" y="2709857"/>
                  <a:pt x="1048377" y="2769149"/>
                  <a:pt x="999053" y="2809365"/>
                </a:cubicBezTo>
                <a:cubicBezTo>
                  <a:pt x="951219" y="2852530"/>
                  <a:pt x="916143" y="2907989"/>
                  <a:pt x="897641" y="2969705"/>
                </a:cubicBezTo>
                <a:cubicBezTo>
                  <a:pt x="907919" y="2927223"/>
                  <a:pt x="899011" y="2916944"/>
                  <a:pt x="890104" y="2905980"/>
                </a:cubicBezTo>
                <a:cubicBezTo>
                  <a:pt x="938068" y="2866238"/>
                  <a:pt x="1007274" y="2806624"/>
                  <a:pt x="996996" y="2759346"/>
                </a:cubicBezTo>
                <a:cubicBezTo>
                  <a:pt x="1028699" y="2742010"/>
                  <a:pt x="1053041" y="2713771"/>
                  <a:pt x="1065518" y="2679862"/>
                </a:cubicBezTo>
                <a:cubicBezTo>
                  <a:pt x="1046332" y="2673695"/>
                  <a:pt x="1031258" y="2725770"/>
                  <a:pt x="1014812" y="2701103"/>
                </a:cubicBezTo>
                <a:cubicBezTo>
                  <a:pt x="1020978" y="2760716"/>
                  <a:pt x="937384" y="2764141"/>
                  <a:pt x="965478" y="2807310"/>
                </a:cubicBezTo>
                <a:cubicBezTo>
                  <a:pt x="913402" y="2831978"/>
                  <a:pt x="903808" y="2888165"/>
                  <a:pt x="864752" y="2923111"/>
                </a:cubicBezTo>
                <a:cubicBezTo>
                  <a:pt x="868863" y="2895017"/>
                  <a:pt x="885307" y="2878572"/>
                  <a:pt x="861326" y="2885424"/>
                </a:cubicBezTo>
                <a:cubicBezTo>
                  <a:pt x="856529" y="2913517"/>
                  <a:pt x="832546" y="2908721"/>
                  <a:pt x="827066" y="2908721"/>
                </a:cubicBezTo>
                <a:cubicBezTo>
                  <a:pt x="845566" y="2918314"/>
                  <a:pt x="806509" y="2941612"/>
                  <a:pt x="810620" y="2977243"/>
                </a:cubicBezTo>
                <a:cubicBezTo>
                  <a:pt x="824324" y="2956687"/>
                  <a:pt x="834603" y="2951204"/>
                  <a:pt x="834603" y="2970389"/>
                </a:cubicBezTo>
                <a:cubicBezTo>
                  <a:pt x="803768" y="2999169"/>
                  <a:pt x="798972" y="3047134"/>
                  <a:pt x="755803" y="3067691"/>
                </a:cubicBezTo>
                <a:cubicBezTo>
                  <a:pt x="755803" y="3052615"/>
                  <a:pt x="761970" y="3025207"/>
                  <a:pt x="751007" y="3030689"/>
                </a:cubicBezTo>
                <a:cubicBezTo>
                  <a:pt x="727024" y="3077283"/>
                  <a:pt x="744155" y="3082079"/>
                  <a:pt x="727024" y="3130045"/>
                </a:cubicBezTo>
                <a:cubicBezTo>
                  <a:pt x="683856" y="3136897"/>
                  <a:pt x="675634" y="3202678"/>
                  <a:pt x="628354" y="3216382"/>
                </a:cubicBezTo>
                <a:cubicBezTo>
                  <a:pt x="617391" y="3262976"/>
                  <a:pt x="565315" y="3306144"/>
                  <a:pt x="553667" y="3331498"/>
                </a:cubicBezTo>
                <a:cubicBezTo>
                  <a:pt x="572853" y="3312997"/>
                  <a:pt x="554352" y="3293812"/>
                  <a:pt x="547500" y="3293812"/>
                </a:cubicBezTo>
                <a:cubicBezTo>
                  <a:pt x="533111" y="3323276"/>
                  <a:pt x="478979" y="3366444"/>
                  <a:pt x="513925" y="3362331"/>
                </a:cubicBezTo>
                <a:cubicBezTo>
                  <a:pt x="482405" y="3409612"/>
                  <a:pt x="496795" y="3366444"/>
                  <a:pt x="474183" y="3373981"/>
                </a:cubicBezTo>
                <a:cubicBezTo>
                  <a:pt x="476924" y="3402074"/>
                  <a:pt x="443348" y="3410982"/>
                  <a:pt x="443348" y="3435651"/>
                </a:cubicBezTo>
                <a:cubicBezTo>
                  <a:pt x="459793" y="3456892"/>
                  <a:pt x="460479" y="3426057"/>
                  <a:pt x="481720" y="3400704"/>
                </a:cubicBezTo>
                <a:cubicBezTo>
                  <a:pt x="496109" y="3408927"/>
                  <a:pt x="476924" y="3425372"/>
                  <a:pt x="481720" y="3456892"/>
                </a:cubicBezTo>
                <a:cubicBezTo>
                  <a:pt x="462344" y="3467331"/>
                  <a:pt x="452915" y="3489904"/>
                  <a:pt x="459108" y="3511025"/>
                </a:cubicBezTo>
                <a:cubicBezTo>
                  <a:pt x="441978" y="3502116"/>
                  <a:pt x="416626" y="3577489"/>
                  <a:pt x="412514" y="3531580"/>
                </a:cubicBezTo>
                <a:cubicBezTo>
                  <a:pt x="420052" y="3519931"/>
                  <a:pt x="454997" y="3519931"/>
                  <a:pt x="450886" y="3451410"/>
                </a:cubicBezTo>
                <a:cubicBezTo>
                  <a:pt x="411829" y="3511025"/>
                  <a:pt x="420052" y="3468540"/>
                  <a:pt x="389217" y="3485671"/>
                </a:cubicBezTo>
                <a:cubicBezTo>
                  <a:pt x="395385" y="3535007"/>
                  <a:pt x="335771" y="3556932"/>
                  <a:pt x="335771" y="3603527"/>
                </a:cubicBezTo>
                <a:cubicBezTo>
                  <a:pt x="329604" y="3574748"/>
                  <a:pt x="348790" y="3558304"/>
                  <a:pt x="342624" y="3528840"/>
                </a:cubicBezTo>
                <a:cubicBezTo>
                  <a:pt x="371377" y="3505509"/>
                  <a:pt x="391415" y="3473157"/>
                  <a:pt x="399495" y="3437020"/>
                </a:cubicBezTo>
                <a:cubicBezTo>
                  <a:pt x="391958" y="3441816"/>
                  <a:pt x="380994" y="3435651"/>
                  <a:pt x="391958" y="3421261"/>
                </a:cubicBezTo>
                <a:cubicBezTo>
                  <a:pt x="404292" y="3417834"/>
                  <a:pt x="415940" y="3390426"/>
                  <a:pt x="426218" y="3357536"/>
                </a:cubicBezTo>
                <a:cubicBezTo>
                  <a:pt x="438417" y="3324400"/>
                  <a:pt x="447589" y="3290228"/>
                  <a:pt x="453626" y="3255439"/>
                </a:cubicBezTo>
                <a:cubicBezTo>
                  <a:pt x="473497" y="3232142"/>
                  <a:pt x="470071" y="3260921"/>
                  <a:pt x="493369" y="3232142"/>
                </a:cubicBezTo>
                <a:cubicBezTo>
                  <a:pt x="500221" y="3186233"/>
                  <a:pt x="531740" y="3117711"/>
                  <a:pt x="554352" y="3117711"/>
                </a:cubicBezTo>
                <a:cubicBezTo>
                  <a:pt x="563945" y="3151286"/>
                  <a:pt x="519406" y="3150601"/>
                  <a:pt x="519406" y="3178011"/>
                </a:cubicBezTo>
                <a:cubicBezTo>
                  <a:pt x="535166" y="3180065"/>
                  <a:pt x="513240" y="3258865"/>
                  <a:pt x="539963" y="3236938"/>
                </a:cubicBezTo>
                <a:cubicBezTo>
                  <a:pt x="553667" y="3202678"/>
                  <a:pt x="533111" y="3220493"/>
                  <a:pt x="539963" y="3180751"/>
                </a:cubicBezTo>
                <a:cubicBezTo>
                  <a:pt x="566002" y="3161564"/>
                  <a:pt x="565315" y="3126619"/>
                  <a:pt x="583816" y="3103321"/>
                </a:cubicBezTo>
                <a:cubicBezTo>
                  <a:pt x="615335" y="3071802"/>
                  <a:pt x="587243" y="3137582"/>
                  <a:pt x="615335" y="3103321"/>
                </a:cubicBezTo>
                <a:cubicBezTo>
                  <a:pt x="598205" y="3088246"/>
                  <a:pt x="621502" y="3027949"/>
                  <a:pt x="640688" y="3001225"/>
                </a:cubicBezTo>
                <a:cubicBezTo>
                  <a:pt x="626509" y="2989607"/>
                  <a:pt x="619483" y="2971390"/>
                  <a:pt x="622188" y="2953260"/>
                </a:cubicBezTo>
                <a:cubicBezTo>
                  <a:pt x="659875" y="2913517"/>
                  <a:pt x="673578" y="2853904"/>
                  <a:pt x="718118" y="2816218"/>
                </a:cubicBezTo>
                <a:cubicBezTo>
                  <a:pt x="723598" y="2831292"/>
                  <a:pt x="686597" y="2871720"/>
                  <a:pt x="711951" y="2860756"/>
                </a:cubicBezTo>
                <a:cubicBezTo>
                  <a:pt x="732507" y="2803884"/>
                  <a:pt x="754434" y="2820329"/>
                  <a:pt x="773618" y="2758660"/>
                </a:cubicBezTo>
                <a:cubicBezTo>
                  <a:pt x="788694" y="2760716"/>
                  <a:pt x="848991" y="2692880"/>
                  <a:pt x="862011" y="2651768"/>
                </a:cubicBezTo>
                <a:cubicBezTo>
                  <a:pt x="895586" y="2627101"/>
                  <a:pt x="877086" y="2681917"/>
                  <a:pt x="918197" y="2646286"/>
                </a:cubicBezTo>
                <a:cubicBezTo>
                  <a:pt x="901068" y="2627101"/>
                  <a:pt x="949033" y="2582562"/>
                  <a:pt x="934643" y="2558580"/>
                </a:cubicBezTo>
                <a:cubicBezTo>
                  <a:pt x="957254" y="2552414"/>
                  <a:pt x="957254" y="2526376"/>
                  <a:pt x="974384" y="2515413"/>
                </a:cubicBezTo>
                <a:cubicBezTo>
                  <a:pt x="972330" y="2532543"/>
                  <a:pt x="966163" y="2554468"/>
                  <a:pt x="986033" y="2538025"/>
                </a:cubicBezTo>
                <a:cubicBezTo>
                  <a:pt x="988088" y="2518152"/>
                  <a:pt x="1001108" y="2507875"/>
                  <a:pt x="1004534" y="2489375"/>
                </a:cubicBezTo>
                <a:cubicBezTo>
                  <a:pt x="1034683" y="2468133"/>
                  <a:pt x="1021665" y="2505135"/>
                  <a:pt x="1042906" y="2496227"/>
                </a:cubicBezTo>
                <a:cubicBezTo>
                  <a:pt x="1042906" y="2444836"/>
                  <a:pt x="1084019" y="2428391"/>
                  <a:pt x="1099777" y="2390705"/>
                </a:cubicBezTo>
                <a:cubicBezTo>
                  <a:pt x="1070783" y="2411019"/>
                  <a:pt x="1043718" y="2433956"/>
                  <a:pt x="1018924" y="2459226"/>
                </a:cubicBezTo>
                <a:cubicBezTo>
                  <a:pt x="1048387" y="2394131"/>
                  <a:pt x="1115538" y="2361926"/>
                  <a:pt x="1145687" y="2296831"/>
                </a:cubicBezTo>
                <a:cubicBezTo>
                  <a:pt x="1082044" y="2348826"/>
                  <a:pt x="1024773" y="2408166"/>
                  <a:pt x="975070" y="2473615"/>
                </a:cubicBezTo>
                <a:cubicBezTo>
                  <a:pt x="989459" y="2466763"/>
                  <a:pt x="1007274" y="2455115"/>
                  <a:pt x="997682" y="2480467"/>
                </a:cubicBezTo>
                <a:cubicBezTo>
                  <a:pt x="964106" y="2498282"/>
                  <a:pt x="973700" y="2481838"/>
                  <a:pt x="943551" y="2511302"/>
                </a:cubicBezTo>
                <a:cubicBezTo>
                  <a:pt x="936698" y="2502394"/>
                  <a:pt x="942865" y="2475671"/>
                  <a:pt x="936698" y="2466763"/>
                </a:cubicBezTo>
                <a:cubicBezTo>
                  <a:pt x="1012154" y="2425227"/>
                  <a:pt x="1068444" y="2355909"/>
                  <a:pt x="1093610" y="2273535"/>
                </a:cubicBezTo>
                <a:cubicBezTo>
                  <a:pt x="1090185" y="2298202"/>
                  <a:pt x="1134723" y="2260516"/>
                  <a:pt x="1128556" y="2237904"/>
                </a:cubicBezTo>
                <a:cubicBezTo>
                  <a:pt x="1162816" y="2214607"/>
                  <a:pt x="1132667" y="2270108"/>
                  <a:pt x="1153910" y="2261886"/>
                </a:cubicBezTo>
                <a:cubicBezTo>
                  <a:pt x="1164188" y="2235849"/>
                  <a:pt x="1189540" y="2224199"/>
                  <a:pt x="1203929" y="2201589"/>
                </a:cubicBezTo>
                <a:cubicBezTo>
                  <a:pt x="1188170" y="2206384"/>
                  <a:pt x="1142946" y="2259830"/>
                  <a:pt x="1160076" y="2213237"/>
                </a:cubicBezTo>
                <a:cubicBezTo>
                  <a:pt x="1161447" y="2187884"/>
                  <a:pt x="1207356" y="2207756"/>
                  <a:pt x="1203929" y="2173494"/>
                </a:cubicBezTo>
                <a:cubicBezTo>
                  <a:pt x="1200503" y="2139235"/>
                  <a:pt x="1197762" y="2148828"/>
                  <a:pt x="1225856" y="2098122"/>
                </a:cubicBezTo>
                <a:cubicBezTo>
                  <a:pt x="1192966" y="2122104"/>
                  <a:pt x="1198448" y="2096066"/>
                  <a:pt x="1198448" y="2084417"/>
                </a:cubicBezTo>
                <a:cubicBezTo>
                  <a:pt x="1236819" y="2069342"/>
                  <a:pt x="1221060" y="2034398"/>
                  <a:pt x="1228596" y="2015896"/>
                </a:cubicBezTo>
                <a:cubicBezTo>
                  <a:pt x="1262857" y="1999451"/>
                  <a:pt x="1225856" y="2063177"/>
                  <a:pt x="1258747" y="2047416"/>
                </a:cubicBezTo>
                <a:cubicBezTo>
                  <a:pt x="1280698" y="2009742"/>
                  <a:pt x="1308977" y="1976132"/>
                  <a:pt x="1342342" y="1948062"/>
                </a:cubicBezTo>
                <a:cubicBezTo>
                  <a:pt x="1332063" y="1975469"/>
                  <a:pt x="1312192" y="1989859"/>
                  <a:pt x="1337545" y="1986432"/>
                </a:cubicBezTo>
                <a:cubicBezTo>
                  <a:pt x="1365638" y="1954914"/>
                  <a:pt x="1362898" y="1980265"/>
                  <a:pt x="1395102" y="1962450"/>
                </a:cubicBezTo>
                <a:cubicBezTo>
                  <a:pt x="1377972" y="1942580"/>
                  <a:pt x="1430048" y="1915856"/>
                  <a:pt x="1463623" y="1906948"/>
                </a:cubicBezTo>
                <a:cubicBezTo>
                  <a:pt x="1486236" y="1866521"/>
                  <a:pt x="1502679" y="1841168"/>
                  <a:pt x="1486236" y="1828149"/>
                </a:cubicBezTo>
                <a:cubicBezTo>
                  <a:pt x="1531458" y="1803482"/>
                  <a:pt x="1536940" y="1817871"/>
                  <a:pt x="1542423" y="1833631"/>
                </a:cubicBezTo>
                <a:cubicBezTo>
                  <a:pt x="1555441" y="1787723"/>
                  <a:pt x="1623276" y="1756203"/>
                  <a:pt x="1610942" y="1729480"/>
                </a:cubicBezTo>
                <a:cubicBezTo>
                  <a:pt x="1628072" y="1719201"/>
                  <a:pt x="1657536" y="1724683"/>
                  <a:pt x="1665075" y="1703443"/>
                </a:cubicBezTo>
                <a:cubicBezTo>
                  <a:pt x="1636295" y="1662330"/>
                  <a:pt x="1527348" y="1805537"/>
                  <a:pt x="1499253" y="1779500"/>
                </a:cubicBezTo>
                <a:cubicBezTo>
                  <a:pt x="1538310" y="1749350"/>
                  <a:pt x="1579423" y="1721943"/>
                  <a:pt x="1619165" y="1692478"/>
                </a:cubicBezTo>
                <a:cubicBezTo>
                  <a:pt x="1572571" y="1678775"/>
                  <a:pt x="1614368" y="1617106"/>
                  <a:pt x="1589016" y="1589698"/>
                </a:cubicBezTo>
                <a:cubicBezTo>
                  <a:pt x="1644518" y="1575994"/>
                  <a:pt x="1697279" y="1482806"/>
                  <a:pt x="1773336" y="1419081"/>
                </a:cubicBezTo>
                <a:cubicBezTo>
                  <a:pt x="1747299" y="1456083"/>
                  <a:pt x="1749355" y="1464305"/>
                  <a:pt x="1717149" y="1512270"/>
                </a:cubicBezTo>
                <a:cubicBezTo>
                  <a:pt x="1802791" y="1481226"/>
                  <a:pt x="1878520" y="1427743"/>
                  <a:pt x="1936417" y="1357413"/>
                </a:cubicBezTo>
                <a:cubicBezTo>
                  <a:pt x="2028234" y="1340968"/>
                  <a:pt x="2072773" y="1250521"/>
                  <a:pt x="2165275" y="1238873"/>
                </a:cubicBezTo>
                <a:cubicBezTo>
                  <a:pt x="2173498" y="1214204"/>
                  <a:pt x="2198165" y="1216260"/>
                  <a:pt x="2209814" y="1197759"/>
                </a:cubicBezTo>
                <a:lnTo>
                  <a:pt x="2261204" y="1188853"/>
                </a:lnTo>
                <a:cubicBezTo>
                  <a:pt x="2301233" y="1151609"/>
                  <a:pt x="2348288" y="1122723"/>
                  <a:pt x="2399616" y="1103887"/>
                </a:cubicBezTo>
                <a:cubicBezTo>
                  <a:pt x="2446851" y="1088916"/>
                  <a:pt x="2492703" y="1069888"/>
                  <a:pt x="2536658" y="1047015"/>
                </a:cubicBezTo>
                <a:cubicBezTo>
                  <a:pt x="2525695" y="1046329"/>
                  <a:pt x="2496232" y="1051126"/>
                  <a:pt x="2512675" y="1040848"/>
                </a:cubicBezTo>
                <a:cubicBezTo>
                  <a:pt x="2529121" y="1030570"/>
                  <a:pt x="2552418" y="992198"/>
                  <a:pt x="2562697" y="1010699"/>
                </a:cubicBezTo>
                <a:cubicBezTo>
                  <a:pt x="2538713" y="1013439"/>
                  <a:pt x="2548992" y="1034681"/>
                  <a:pt x="2570233" y="1026458"/>
                </a:cubicBezTo>
                <a:cubicBezTo>
                  <a:pt x="2619739" y="998293"/>
                  <a:pt x="2671007" y="973346"/>
                  <a:pt x="2723720" y="951771"/>
                </a:cubicBezTo>
                <a:cubicBezTo>
                  <a:pt x="2707960" y="970957"/>
                  <a:pt x="2659995" y="1000420"/>
                  <a:pt x="2676440" y="1000420"/>
                </a:cubicBezTo>
                <a:cubicBezTo>
                  <a:pt x="2716013" y="986625"/>
                  <a:pt x="2754689" y="970377"/>
                  <a:pt x="2792240" y="951771"/>
                </a:cubicBezTo>
                <a:cubicBezTo>
                  <a:pt x="2803204" y="928474"/>
                  <a:pt x="2777851" y="921622"/>
                  <a:pt x="2792240" y="894213"/>
                </a:cubicBezTo>
                <a:cubicBezTo>
                  <a:pt x="2802861" y="909288"/>
                  <a:pt x="2819478" y="924020"/>
                  <a:pt x="2844146" y="925904"/>
                </a:cubicBezTo>
                <a:lnTo>
                  <a:pt x="2878021" y="919353"/>
                </a:lnTo>
                <a:lnTo>
                  <a:pt x="2879058" y="928606"/>
                </a:lnTo>
                <a:cubicBezTo>
                  <a:pt x="2897420" y="941974"/>
                  <a:pt x="3014933" y="884192"/>
                  <a:pt x="3014933" y="866805"/>
                </a:cubicBezTo>
                <a:cubicBezTo>
                  <a:pt x="2974334" y="865778"/>
                  <a:pt x="2946455" y="895198"/>
                  <a:pt x="2913372" y="909973"/>
                </a:cubicBezTo>
                <a:lnTo>
                  <a:pt x="2892502" y="914809"/>
                </a:lnTo>
                <a:lnTo>
                  <a:pt x="2914101" y="903188"/>
                </a:lnTo>
                <a:cubicBezTo>
                  <a:pt x="2923576" y="897083"/>
                  <a:pt x="2933651" y="889588"/>
                  <a:pt x="2944358" y="880509"/>
                </a:cubicBezTo>
                <a:cubicBezTo>
                  <a:pt x="2915578" y="880509"/>
                  <a:pt x="2935450" y="866805"/>
                  <a:pt x="2903244" y="880509"/>
                </a:cubicBezTo>
                <a:cubicBezTo>
                  <a:pt x="2956690" y="822266"/>
                  <a:pt x="3012878" y="819526"/>
                  <a:pt x="3086880" y="764024"/>
                </a:cubicBezTo>
                <a:cubicBezTo>
                  <a:pt x="3136900" y="777043"/>
                  <a:pt x="3212273" y="700300"/>
                  <a:pt x="3292442" y="713319"/>
                </a:cubicBezTo>
                <a:cubicBezTo>
                  <a:pt x="3312998" y="687967"/>
                  <a:pt x="3342462" y="698245"/>
                  <a:pt x="3360963" y="668781"/>
                </a:cubicBezTo>
                <a:cubicBezTo>
                  <a:pt x="3349999" y="666725"/>
                  <a:pt x="3330128" y="667410"/>
                  <a:pt x="3337666" y="658503"/>
                </a:cubicBezTo>
                <a:cubicBezTo>
                  <a:pt x="3398649" y="664670"/>
                  <a:pt x="3450725" y="596834"/>
                  <a:pt x="3530894" y="589982"/>
                </a:cubicBezTo>
                <a:cubicBezTo>
                  <a:pt x="3503486" y="626983"/>
                  <a:pt x="3417835" y="631095"/>
                  <a:pt x="3417835" y="655077"/>
                </a:cubicBezTo>
                <a:cubicBezTo>
                  <a:pt x="3451410" y="649595"/>
                  <a:pt x="3515134" y="626298"/>
                  <a:pt x="3567895" y="609853"/>
                </a:cubicBezTo>
                <a:cubicBezTo>
                  <a:pt x="3620656" y="593408"/>
                  <a:pt x="3659029" y="585871"/>
                  <a:pt x="3636416" y="609853"/>
                </a:cubicBezTo>
                <a:cubicBezTo>
                  <a:pt x="3712269" y="571742"/>
                  <a:pt x="3793300" y="544963"/>
                  <a:pt x="3876924" y="530369"/>
                </a:cubicBezTo>
                <a:cubicBezTo>
                  <a:pt x="3927630" y="538591"/>
                  <a:pt x="3919407" y="552981"/>
                  <a:pt x="3966001" y="538591"/>
                </a:cubicBezTo>
                <a:cubicBezTo>
                  <a:pt x="3981761" y="555722"/>
                  <a:pt x="3930370" y="569426"/>
                  <a:pt x="3934481" y="583130"/>
                </a:cubicBezTo>
                <a:cubicBezTo>
                  <a:pt x="3947361" y="582626"/>
                  <a:pt x="3959981" y="579354"/>
                  <a:pt x="3971483" y="573537"/>
                </a:cubicBezTo>
                <a:cubicBezTo>
                  <a:pt x="3992039" y="557777"/>
                  <a:pt x="3979706" y="550240"/>
                  <a:pt x="4013280" y="531054"/>
                </a:cubicBezTo>
                <a:cubicBezTo>
                  <a:pt x="4059189" y="533795"/>
                  <a:pt x="3996836" y="563259"/>
                  <a:pt x="4013280" y="572852"/>
                </a:cubicBezTo>
                <a:cubicBezTo>
                  <a:pt x="4062615" y="577648"/>
                  <a:pt x="4048911" y="526943"/>
                  <a:pt x="4103043" y="533795"/>
                </a:cubicBezTo>
                <a:cubicBezTo>
                  <a:pt x="4082487" y="547499"/>
                  <a:pt x="4083858" y="555722"/>
                  <a:pt x="4106469" y="559833"/>
                </a:cubicBezTo>
                <a:cubicBezTo>
                  <a:pt x="4155804" y="542017"/>
                  <a:pt x="4130451" y="541332"/>
                  <a:pt x="4149638" y="520091"/>
                </a:cubicBezTo>
                <a:cubicBezTo>
                  <a:pt x="4170193" y="538591"/>
                  <a:pt x="4194175" y="505701"/>
                  <a:pt x="4206510" y="520091"/>
                </a:cubicBezTo>
                <a:cubicBezTo>
                  <a:pt x="4218843" y="534480"/>
                  <a:pt x="4161971" y="535165"/>
                  <a:pt x="4181156" y="548184"/>
                </a:cubicBezTo>
                <a:cubicBezTo>
                  <a:pt x="4217473" y="560518"/>
                  <a:pt x="4246251" y="511868"/>
                  <a:pt x="4279826" y="496109"/>
                </a:cubicBezTo>
                <a:cubicBezTo>
                  <a:pt x="4247622" y="506387"/>
                  <a:pt x="4184582" y="499535"/>
                  <a:pt x="4220214" y="472812"/>
                </a:cubicBezTo>
                <a:cubicBezTo>
                  <a:pt x="4293654" y="470362"/>
                  <a:pt x="4366552" y="459324"/>
                  <a:pt x="4437425" y="439922"/>
                </a:cubicBezTo>
                <a:cubicBezTo>
                  <a:pt x="4431942" y="436496"/>
                  <a:pt x="4418924" y="434440"/>
                  <a:pt x="4427831" y="428273"/>
                </a:cubicBezTo>
                <a:cubicBezTo>
                  <a:pt x="4484704" y="437181"/>
                  <a:pt x="4403850" y="467330"/>
                  <a:pt x="4449758" y="478293"/>
                </a:cubicBezTo>
                <a:cubicBezTo>
                  <a:pt x="4484704" y="446774"/>
                  <a:pt x="4519631" y="487201"/>
                  <a:pt x="4553206" y="466645"/>
                </a:cubicBezTo>
                <a:cubicBezTo>
                  <a:pt x="4539502" y="452941"/>
                  <a:pt x="4477167" y="463904"/>
                  <a:pt x="4513482" y="428273"/>
                </a:cubicBezTo>
                <a:cubicBezTo>
                  <a:pt x="4550466" y="434440"/>
                  <a:pt x="4551836" y="446774"/>
                  <a:pt x="4571707" y="456367"/>
                </a:cubicBezTo>
                <a:lnTo>
                  <a:pt x="4640228" y="418680"/>
                </a:lnTo>
                <a:cubicBezTo>
                  <a:pt x="4685845" y="422076"/>
                  <a:pt x="4731652" y="422076"/>
                  <a:pt x="4777269" y="418680"/>
                </a:cubicBezTo>
                <a:cubicBezTo>
                  <a:pt x="4784121" y="411828"/>
                  <a:pt x="4790288" y="411828"/>
                  <a:pt x="4794399" y="418680"/>
                </a:cubicBezTo>
                <a:cubicBezTo>
                  <a:pt x="4799876" y="418351"/>
                  <a:pt x="4805368" y="418351"/>
                  <a:pt x="4810844" y="418680"/>
                </a:cubicBezTo>
                <a:cubicBezTo>
                  <a:pt x="4806882" y="421620"/>
                  <a:pt x="4802491" y="423931"/>
                  <a:pt x="4797825" y="425532"/>
                </a:cubicBezTo>
                <a:cubicBezTo>
                  <a:pt x="4797825" y="428958"/>
                  <a:pt x="4797825" y="435125"/>
                  <a:pt x="4797826" y="435125"/>
                </a:cubicBezTo>
                <a:cubicBezTo>
                  <a:pt x="4852880" y="413961"/>
                  <a:pt x="4911529" y="403721"/>
                  <a:pt x="4970498" y="404976"/>
                </a:cubicBezTo>
                <a:cubicBezTo>
                  <a:pt x="5006128" y="413884"/>
                  <a:pt x="4952682" y="433069"/>
                  <a:pt x="4997907" y="434440"/>
                </a:cubicBezTo>
                <a:cubicBezTo>
                  <a:pt x="5043130" y="435810"/>
                  <a:pt x="5052722" y="443348"/>
                  <a:pt x="5083557" y="418680"/>
                </a:cubicBezTo>
                <a:cubicBezTo>
                  <a:pt x="5128095" y="429643"/>
                  <a:pt x="5092465" y="441977"/>
                  <a:pt x="5100002" y="452941"/>
                </a:cubicBezTo>
                <a:cubicBezTo>
                  <a:pt x="5131658" y="451672"/>
                  <a:pt x="5163224" y="448698"/>
                  <a:pt x="5194560" y="444033"/>
                </a:cubicBezTo>
                <a:cubicBezTo>
                  <a:pt x="5152078" y="463904"/>
                  <a:pt x="5192505" y="459793"/>
                  <a:pt x="5220599" y="474867"/>
                </a:cubicBezTo>
                <a:cubicBezTo>
                  <a:pt x="5178802" y="474182"/>
                  <a:pt x="5137689" y="469385"/>
                  <a:pt x="5095891" y="469385"/>
                </a:cubicBezTo>
                <a:cubicBezTo>
                  <a:pt x="5099932" y="479847"/>
                  <a:pt x="5101345" y="491141"/>
                  <a:pt x="5100002" y="502275"/>
                </a:cubicBezTo>
                <a:cubicBezTo>
                  <a:pt x="5186338" y="507072"/>
                  <a:pt x="5267878" y="507757"/>
                  <a:pt x="5305563" y="470071"/>
                </a:cubicBezTo>
                <a:cubicBezTo>
                  <a:pt x="5350787" y="471441"/>
                  <a:pt x="5307619" y="485145"/>
                  <a:pt x="5339824" y="498164"/>
                </a:cubicBezTo>
                <a:cubicBezTo>
                  <a:pt x="5377214" y="492251"/>
                  <a:pt x="5415203" y="491100"/>
                  <a:pt x="5452883" y="494738"/>
                </a:cubicBezTo>
                <a:cubicBezTo>
                  <a:pt x="5463161" y="476238"/>
                  <a:pt x="5497422" y="486516"/>
                  <a:pt x="5493310" y="470071"/>
                </a:cubicBezTo>
                <a:cubicBezTo>
                  <a:pt x="5463349" y="459454"/>
                  <a:pt x="5430901" y="458023"/>
                  <a:pt x="5400122" y="465959"/>
                </a:cubicBezTo>
                <a:cubicBezTo>
                  <a:pt x="5409030" y="472126"/>
                  <a:pt x="5426845" y="478978"/>
                  <a:pt x="5416567" y="483775"/>
                </a:cubicBezTo>
                <a:cubicBezTo>
                  <a:pt x="5393270" y="472126"/>
                  <a:pt x="5366547" y="485830"/>
                  <a:pt x="5343250" y="472126"/>
                </a:cubicBezTo>
                <a:cubicBezTo>
                  <a:pt x="5372714" y="455681"/>
                  <a:pt x="5339138" y="437181"/>
                  <a:pt x="5367917" y="420736"/>
                </a:cubicBezTo>
                <a:cubicBezTo>
                  <a:pt x="5413141" y="422106"/>
                  <a:pt x="5369288" y="435125"/>
                  <a:pt x="5402177" y="448144"/>
                </a:cubicBezTo>
                <a:cubicBezTo>
                  <a:pt x="5456309" y="416624"/>
                  <a:pt x="5535793" y="487201"/>
                  <a:pt x="5546071" y="433755"/>
                </a:cubicBezTo>
                <a:cubicBezTo>
                  <a:pt x="5561649" y="438879"/>
                  <a:pt x="5578458" y="438879"/>
                  <a:pt x="5594036" y="433755"/>
                </a:cubicBezTo>
                <a:cubicBezTo>
                  <a:pt x="5628981" y="441977"/>
                  <a:pt x="5600203" y="465274"/>
                  <a:pt x="5637203" y="459793"/>
                </a:cubicBezTo>
                <a:cubicBezTo>
                  <a:pt x="5647482" y="454996"/>
                  <a:pt x="5628296" y="447459"/>
                  <a:pt x="5637203" y="442662"/>
                </a:cubicBezTo>
                <a:cubicBezTo>
                  <a:pt x="5680372" y="451570"/>
                  <a:pt x="5724910" y="451570"/>
                  <a:pt x="5767393" y="463904"/>
                </a:cubicBezTo>
                <a:cubicBezTo>
                  <a:pt x="5737929" y="448829"/>
                  <a:pt x="5818784" y="463904"/>
                  <a:pt x="5789320" y="448829"/>
                </a:cubicBezTo>
                <a:cubicBezTo>
                  <a:pt x="5748077" y="448288"/>
                  <a:pt x="5707340" y="439675"/>
                  <a:pt x="5669408" y="423477"/>
                </a:cubicBezTo>
                <a:cubicBezTo>
                  <a:pt x="5717177" y="429614"/>
                  <a:pt x="5765534" y="429614"/>
                  <a:pt x="5813302" y="423477"/>
                </a:cubicBezTo>
                <a:cubicBezTo>
                  <a:pt x="5813302" y="432384"/>
                  <a:pt x="5778357" y="437181"/>
                  <a:pt x="5808505" y="449514"/>
                </a:cubicBezTo>
                <a:cubicBezTo>
                  <a:pt x="5821524" y="449514"/>
                  <a:pt x="5833173" y="455681"/>
                  <a:pt x="5847562" y="449514"/>
                </a:cubicBezTo>
                <a:cubicBezTo>
                  <a:pt x="5842766" y="437181"/>
                  <a:pt x="5864692" y="428273"/>
                  <a:pt x="5855100" y="415254"/>
                </a:cubicBezTo>
                <a:cubicBezTo>
                  <a:pt x="5811932" y="421421"/>
                  <a:pt x="5774245" y="400180"/>
                  <a:pt x="5729707" y="415254"/>
                </a:cubicBezTo>
                <a:cubicBezTo>
                  <a:pt x="5695447" y="402235"/>
                  <a:pt x="5708465" y="393327"/>
                  <a:pt x="5687909" y="380994"/>
                </a:cubicBezTo>
                <a:cubicBezTo>
                  <a:pt x="5603628" y="380994"/>
                  <a:pt x="5573479" y="414569"/>
                  <a:pt x="5494681" y="380994"/>
                </a:cubicBezTo>
                <a:cubicBezTo>
                  <a:pt x="5484402" y="364549"/>
                  <a:pt x="5558405" y="376197"/>
                  <a:pt x="5517293" y="355641"/>
                </a:cubicBezTo>
                <a:cubicBezTo>
                  <a:pt x="5491173" y="373244"/>
                  <a:pt x="5459096" y="379659"/>
                  <a:pt x="5428215" y="373456"/>
                </a:cubicBezTo>
                <a:cubicBezTo>
                  <a:pt x="5414511" y="358382"/>
                  <a:pt x="5515922" y="363178"/>
                  <a:pt x="5471383" y="340566"/>
                </a:cubicBezTo>
                <a:cubicBezTo>
                  <a:pt x="5443975" y="359067"/>
                  <a:pt x="5409030" y="348789"/>
                  <a:pt x="5389159" y="380308"/>
                </a:cubicBezTo>
                <a:cubicBezTo>
                  <a:pt x="5326120" y="354956"/>
                  <a:pt x="5446031" y="363178"/>
                  <a:pt x="5394640" y="336455"/>
                </a:cubicBezTo>
                <a:cubicBezTo>
                  <a:pt x="5348046" y="359752"/>
                  <a:pt x="5306933" y="338511"/>
                  <a:pt x="5332972" y="368660"/>
                </a:cubicBezTo>
                <a:cubicBezTo>
                  <a:pt x="5286378" y="340566"/>
                  <a:pt x="5237730" y="341937"/>
                  <a:pt x="5237728" y="368660"/>
                </a:cubicBezTo>
                <a:cubicBezTo>
                  <a:pt x="5225937" y="361510"/>
                  <a:pt x="5211148" y="361510"/>
                  <a:pt x="5199356" y="368660"/>
                </a:cubicBezTo>
                <a:cubicBezTo>
                  <a:pt x="5178802" y="360437"/>
                  <a:pt x="5206209" y="330974"/>
                  <a:pt x="5154133" y="337826"/>
                </a:cubicBezTo>
                <a:cubicBezTo>
                  <a:pt x="5139059" y="349474"/>
                  <a:pt x="5141115" y="361123"/>
                  <a:pt x="5132207" y="372771"/>
                </a:cubicBezTo>
                <a:cubicBezTo>
                  <a:pt x="5102743" y="373456"/>
                  <a:pt x="5023944" y="382364"/>
                  <a:pt x="5028055" y="361123"/>
                </a:cubicBezTo>
                <a:cubicBezTo>
                  <a:pt x="5056149" y="367290"/>
                  <a:pt x="5085613" y="355641"/>
                  <a:pt x="5113706" y="361123"/>
                </a:cubicBezTo>
                <a:cubicBezTo>
                  <a:pt x="5037648" y="333714"/>
                  <a:pt x="4933496" y="373456"/>
                  <a:pt x="4933496" y="319325"/>
                </a:cubicBezTo>
                <a:cubicBezTo>
                  <a:pt x="4886217" y="335085"/>
                  <a:pt x="4841679" y="313843"/>
                  <a:pt x="4796455" y="335085"/>
                </a:cubicBezTo>
                <a:cubicBezTo>
                  <a:pt x="4833456" y="335085"/>
                  <a:pt x="4866346" y="361808"/>
                  <a:pt x="4901977" y="335085"/>
                </a:cubicBezTo>
                <a:lnTo>
                  <a:pt x="4940348" y="350845"/>
                </a:lnTo>
                <a:lnTo>
                  <a:pt x="4901292" y="370030"/>
                </a:lnTo>
                <a:cubicBezTo>
                  <a:pt x="4856316" y="359552"/>
                  <a:pt x="4810409" y="353584"/>
                  <a:pt x="4764250" y="352215"/>
                </a:cubicBezTo>
                <a:cubicBezTo>
                  <a:pt x="4764250" y="339881"/>
                  <a:pt x="4798510" y="325492"/>
                  <a:pt x="4764250" y="316584"/>
                </a:cubicBezTo>
                <a:cubicBezTo>
                  <a:pt x="4711535" y="335317"/>
                  <a:pt x="4654808" y="339808"/>
                  <a:pt x="4599800" y="329603"/>
                </a:cubicBezTo>
                <a:cubicBezTo>
                  <a:pt x="4588837" y="353585"/>
                  <a:pt x="4523742" y="357011"/>
                  <a:pt x="4543613" y="379623"/>
                </a:cubicBezTo>
                <a:cubicBezTo>
                  <a:pt x="4533377" y="377723"/>
                  <a:pt x="4522827" y="380486"/>
                  <a:pt x="4514852" y="387161"/>
                </a:cubicBezTo>
                <a:cubicBezTo>
                  <a:pt x="4510057" y="361808"/>
                  <a:pt x="4458665" y="370030"/>
                  <a:pt x="4483333" y="343992"/>
                </a:cubicBezTo>
                <a:cubicBezTo>
                  <a:pt x="4443592" y="350159"/>
                  <a:pt x="4433313" y="377568"/>
                  <a:pt x="4438109" y="390587"/>
                </a:cubicBezTo>
                <a:cubicBezTo>
                  <a:pt x="4386718" y="385790"/>
                  <a:pt x="4253103" y="437181"/>
                  <a:pt x="4312032" y="390587"/>
                </a:cubicBezTo>
                <a:cubicBezTo>
                  <a:pt x="4290790" y="387161"/>
                  <a:pt x="4224326" y="412513"/>
                  <a:pt x="4233918" y="387161"/>
                </a:cubicBezTo>
                <a:cubicBezTo>
                  <a:pt x="4257900" y="378253"/>
                  <a:pt x="4281197" y="385790"/>
                  <a:pt x="4302438" y="370716"/>
                </a:cubicBezTo>
                <a:cubicBezTo>
                  <a:pt x="4264068" y="348104"/>
                  <a:pt x="4231862" y="377568"/>
                  <a:pt x="4195546" y="377568"/>
                </a:cubicBezTo>
                <a:lnTo>
                  <a:pt x="4214046" y="364549"/>
                </a:lnTo>
                <a:cubicBezTo>
                  <a:pt x="4207879" y="361808"/>
                  <a:pt x="4205824" y="345363"/>
                  <a:pt x="4222269" y="349474"/>
                </a:cubicBezTo>
                <a:cubicBezTo>
                  <a:pt x="4238714" y="353585"/>
                  <a:pt x="4262011" y="361123"/>
                  <a:pt x="4271605" y="353585"/>
                </a:cubicBezTo>
                <a:cubicBezTo>
                  <a:pt x="4281197" y="346048"/>
                  <a:pt x="4299697" y="337140"/>
                  <a:pt x="4289420" y="333029"/>
                </a:cubicBezTo>
                <a:cubicBezTo>
                  <a:pt x="4240770" y="336455"/>
                  <a:pt x="4172934" y="339196"/>
                  <a:pt x="4156489" y="376882"/>
                </a:cubicBezTo>
                <a:cubicBezTo>
                  <a:pt x="4087479" y="377752"/>
                  <a:pt x="4019209" y="391220"/>
                  <a:pt x="3955038" y="416624"/>
                </a:cubicBezTo>
                <a:cubicBezTo>
                  <a:pt x="3974224" y="426903"/>
                  <a:pt x="3976280" y="441292"/>
                  <a:pt x="3961891" y="460478"/>
                </a:cubicBezTo>
                <a:cubicBezTo>
                  <a:pt x="3942704" y="422106"/>
                  <a:pt x="3935167" y="469385"/>
                  <a:pt x="3874183" y="469385"/>
                </a:cubicBezTo>
                <a:cubicBezTo>
                  <a:pt x="3875554" y="444033"/>
                  <a:pt x="3953667" y="426903"/>
                  <a:pt x="3924204" y="411143"/>
                </a:cubicBezTo>
                <a:cubicBezTo>
                  <a:pt x="3848145" y="428958"/>
                  <a:pt x="3766607" y="426903"/>
                  <a:pt x="3698086" y="479664"/>
                </a:cubicBezTo>
                <a:cubicBezTo>
                  <a:pt x="3626138" y="468015"/>
                  <a:pt x="3505542" y="524202"/>
                  <a:pt x="3443873" y="517350"/>
                </a:cubicBezTo>
                <a:cubicBezTo>
                  <a:pt x="3454151" y="503646"/>
                  <a:pt x="3480189" y="498849"/>
                  <a:pt x="3468541" y="494053"/>
                </a:cubicBezTo>
                <a:cubicBezTo>
                  <a:pt x="3421261" y="503646"/>
                  <a:pt x="3468541" y="454996"/>
                  <a:pt x="3414409" y="481719"/>
                </a:cubicBezTo>
                <a:cubicBezTo>
                  <a:pt x="3404816" y="497479"/>
                  <a:pt x="3427428" y="501590"/>
                  <a:pt x="3422631" y="515294"/>
                </a:cubicBezTo>
                <a:cubicBezTo>
                  <a:pt x="3374200" y="544282"/>
                  <a:pt x="3322431" y="567290"/>
                  <a:pt x="3268460" y="583815"/>
                </a:cubicBezTo>
                <a:cubicBezTo>
                  <a:pt x="3295868" y="585871"/>
                  <a:pt x="3334240" y="583815"/>
                  <a:pt x="3315054" y="603686"/>
                </a:cubicBezTo>
                <a:cubicBezTo>
                  <a:pt x="3279907" y="612390"/>
                  <a:pt x="3245708" y="624555"/>
                  <a:pt x="3212958" y="640002"/>
                </a:cubicBezTo>
                <a:cubicBezTo>
                  <a:pt x="3234199" y="621502"/>
                  <a:pt x="3191717" y="629724"/>
                  <a:pt x="3204736" y="614650"/>
                </a:cubicBezTo>
                <a:cubicBezTo>
                  <a:pt x="3238500" y="617782"/>
                  <a:pt x="3272422" y="610615"/>
                  <a:pt x="3302035" y="594093"/>
                </a:cubicBezTo>
                <a:cubicBezTo>
                  <a:pt x="3252701" y="599575"/>
                  <a:pt x="3247904" y="613279"/>
                  <a:pt x="3257496" y="583130"/>
                </a:cubicBezTo>
                <a:cubicBezTo>
                  <a:pt x="3199254" y="606427"/>
                  <a:pt x="3137585" y="619446"/>
                  <a:pt x="3079343" y="644799"/>
                </a:cubicBezTo>
                <a:cubicBezTo>
                  <a:pt x="3107436" y="619446"/>
                  <a:pt x="3080713" y="601631"/>
                  <a:pt x="3038915" y="619446"/>
                </a:cubicBezTo>
                <a:cubicBezTo>
                  <a:pt x="3057416" y="587241"/>
                  <a:pt x="3093732" y="613279"/>
                  <a:pt x="3112917" y="587241"/>
                </a:cubicBezTo>
                <a:cubicBezTo>
                  <a:pt x="3063390" y="574973"/>
                  <a:pt x="3011368" y="593940"/>
                  <a:pt x="2981358" y="635206"/>
                </a:cubicBezTo>
                <a:cubicBezTo>
                  <a:pt x="3012878" y="643428"/>
                  <a:pt x="3017674" y="636576"/>
                  <a:pt x="3000544" y="659873"/>
                </a:cubicBezTo>
                <a:cubicBezTo>
                  <a:pt x="3050565" y="650280"/>
                  <a:pt x="3028637" y="620131"/>
                  <a:pt x="3081398" y="620131"/>
                </a:cubicBezTo>
                <a:cubicBezTo>
                  <a:pt x="3063584" y="638632"/>
                  <a:pt x="3040285" y="643428"/>
                  <a:pt x="3024526" y="668095"/>
                </a:cubicBezTo>
                <a:cubicBezTo>
                  <a:pt x="2936134" y="701671"/>
                  <a:pt x="2809371" y="735245"/>
                  <a:pt x="2762776" y="791432"/>
                </a:cubicBezTo>
                <a:cubicBezTo>
                  <a:pt x="2725775" y="799655"/>
                  <a:pt x="2744276" y="778413"/>
                  <a:pt x="2707274" y="786636"/>
                </a:cubicBezTo>
                <a:cubicBezTo>
                  <a:pt x="2699737" y="795543"/>
                  <a:pt x="2690144" y="798284"/>
                  <a:pt x="2682607" y="805136"/>
                </a:cubicBezTo>
                <a:cubicBezTo>
                  <a:pt x="2659310" y="822952"/>
                  <a:pt x="2690144" y="832545"/>
                  <a:pt x="2654514" y="840767"/>
                </a:cubicBezTo>
                <a:cubicBezTo>
                  <a:pt x="2612557" y="845665"/>
                  <a:pt x="2572011" y="858947"/>
                  <a:pt x="2535287" y="879824"/>
                </a:cubicBezTo>
                <a:cubicBezTo>
                  <a:pt x="2493144" y="896566"/>
                  <a:pt x="2456901" y="925416"/>
                  <a:pt x="2431136" y="962734"/>
                </a:cubicBezTo>
                <a:cubicBezTo>
                  <a:pt x="2383857" y="981920"/>
                  <a:pt x="2447581" y="932585"/>
                  <a:pt x="2419487" y="939437"/>
                </a:cubicBezTo>
                <a:cubicBezTo>
                  <a:pt x="2407839" y="953826"/>
                  <a:pt x="2387968" y="953826"/>
                  <a:pt x="2370839" y="953826"/>
                </a:cubicBezTo>
                <a:cubicBezTo>
                  <a:pt x="2359189" y="983290"/>
                  <a:pt x="2334522" y="987401"/>
                  <a:pt x="2308484" y="987401"/>
                </a:cubicBezTo>
                <a:cubicBezTo>
                  <a:pt x="2300261" y="999050"/>
                  <a:pt x="2313280" y="998365"/>
                  <a:pt x="2300261" y="1014125"/>
                </a:cubicBezTo>
                <a:cubicBezTo>
                  <a:pt x="2271483" y="1016865"/>
                  <a:pt x="2253667" y="1043588"/>
                  <a:pt x="2224889" y="1043588"/>
                </a:cubicBezTo>
                <a:cubicBezTo>
                  <a:pt x="2238592" y="1027144"/>
                  <a:pt x="2235166" y="1018921"/>
                  <a:pt x="2224889" y="1018921"/>
                </a:cubicBezTo>
                <a:cubicBezTo>
                  <a:pt x="2209814" y="1033996"/>
                  <a:pt x="2193369" y="1045644"/>
                  <a:pt x="2178979" y="1060719"/>
                </a:cubicBezTo>
                <a:cubicBezTo>
                  <a:pt x="2196795" y="1059348"/>
                  <a:pt x="2209129" y="1043588"/>
                  <a:pt x="2226944" y="1043588"/>
                </a:cubicBezTo>
                <a:cubicBezTo>
                  <a:pt x="2201545" y="1061638"/>
                  <a:pt x="2178523" y="1082818"/>
                  <a:pt x="2158423" y="1106628"/>
                </a:cubicBezTo>
                <a:cubicBezTo>
                  <a:pt x="2169387" y="1064830"/>
                  <a:pt x="2092643" y="1144999"/>
                  <a:pt x="2074828" y="1122387"/>
                </a:cubicBezTo>
                <a:cubicBezTo>
                  <a:pt x="1998282" y="1195080"/>
                  <a:pt x="1909723" y="1253965"/>
                  <a:pt x="1813078" y="1296429"/>
                </a:cubicBezTo>
                <a:cubicBezTo>
                  <a:pt x="1793893" y="1336856"/>
                  <a:pt x="1797319" y="1319726"/>
                  <a:pt x="1771281" y="1325208"/>
                </a:cubicBezTo>
                <a:cubicBezTo>
                  <a:pt x="1725830" y="1381653"/>
                  <a:pt x="1667253" y="1426114"/>
                  <a:pt x="1600664" y="1454712"/>
                </a:cubicBezTo>
                <a:cubicBezTo>
                  <a:pt x="1581478" y="1508844"/>
                  <a:pt x="1482808" y="1544474"/>
                  <a:pt x="1463623" y="1544474"/>
                </a:cubicBezTo>
                <a:cubicBezTo>
                  <a:pt x="1471845" y="1540363"/>
                  <a:pt x="1510902" y="1499251"/>
                  <a:pt x="1488290" y="1509529"/>
                </a:cubicBezTo>
                <a:cubicBezTo>
                  <a:pt x="1463821" y="1523242"/>
                  <a:pt x="1443112" y="1542775"/>
                  <a:pt x="1427993" y="1566401"/>
                </a:cubicBezTo>
                <a:cubicBezTo>
                  <a:pt x="1438956" y="1562975"/>
                  <a:pt x="1450604" y="1560234"/>
                  <a:pt x="1438956" y="1580105"/>
                </a:cubicBezTo>
                <a:cubicBezTo>
                  <a:pt x="1404071" y="1610547"/>
                  <a:pt x="1373217" y="1645316"/>
                  <a:pt x="1347137" y="1683571"/>
                </a:cubicBezTo>
                <a:cubicBezTo>
                  <a:pt x="1407436" y="1582846"/>
                  <a:pt x="1384139" y="1556808"/>
                  <a:pt x="1457456" y="1525974"/>
                </a:cubicBezTo>
                <a:cubicBezTo>
                  <a:pt x="1488290" y="1475268"/>
                  <a:pt x="1536256" y="1447860"/>
                  <a:pt x="1569145" y="1399896"/>
                </a:cubicBezTo>
                <a:cubicBezTo>
                  <a:pt x="1604090" y="1384136"/>
                  <a:pt x="1597923" y="1409488"/>
                  <a:pt x="1630814" y="1380024"/>
                </a:cubicBezTo>
                <a:cubicBezTo>
                  <a:pt x="1630814" y="1395784"/>
                  <a:pt x="1582849" y="1424563"/>
                  <a:pt x="1610257" y="1421137"/>
                </a:cubicBezTo>
                <a:cubicBezTo>
                  <a:pt x="1680834" y="1355357"/>
                  <a:pt x="1777448" y="1281355"/>
                  <a:pt x="1789783" y="1229965"/>
                </a:cubicBezTo>
                <a:cubicBezTo>
                  <a:pt x="1829524" y="1214204"/>
                  <a:pt x="1795948" y="1258744"/>
                  <a:pt x="1835005" y="1243668"/>
                </a:cubicBezTo>
                <a:cubicBezTo>
                  <a:pt x="1858302" y="1186112"/>
                  <a:pt x="1940527" y="1165556"/>
                  <a:pt x="1965880" y="1143629"/>
                </a:cubicBezTo>
                <a:cubicBezTo>
                  <a:pt x="1943372" y="1161484"/>
                  <a:pt x="1924328" y="1183315"/>
                  <a:pt x="1909693" y="1208038"/>
                </a:cubicBezTo>
                <a:cubicBezTo>
                  <a:pt x="1873378" y="1208723"/>
                  <a:pt x="1808967" y="1263539"/>
                  <a:pt x="1824042" y="1281355"/>
                </a:cubicBezTo>
                <a:cubicBezTo>
                  <a:pt x="1880229" y="1256688"/>
                  <a:pt x="1921341" y="1206667"/>
                  <a:pt x="1978214" y="1183371"/>
                </a:cubicBezTo>
                <a:lnTo>
                  <a:pt x="1996029" y="1153907"/>
                </a:lnTo>
                <a:cubicBezTo>
                  <a:pt x="1980269" y="1145684"/>
                  <a:pt x="1941898" y="1188853"/>
                  <a:pt x="1954231" y="1163500"/>
                </a:cubicBezTo>
                <a:cubicBezTo>
                  <a:pt x="1976158" y="1160074"/>
                  <a:pt x="1980269" y="1127184"/>
                  <a:pt x="1994659" y="1111424"/>
                </a:cubicBezTo>
                <a:cubicBezTo>
                  <a:pt x="2076198" y="1092923"/>
                  <a:pt x="2059068" y="1032625"/>
                  <a:pt x="2131701" y="999050"/>
                </a:cubicBezTo>
                <a:cubicBezTo>
                  <a:pt x="2129645" y="1020291"/>
                  <a:pt x="2077569" y="1047700"/>
                  <a:pt x="2100181" y="1047700"/>
                </a:cubicBezTo>
                <a:cubicBezTo>
                  <a:pt x="2150886" y="1012069"/>
                  <a:pt x="2204332" y="983290"/>
                  <a:pt x="2252982" y="943548"/>
                </a:cubicBezTo>
                <a:cubicBezTo>
                  <a:pt x="2287927" y="929159"/>
                  <a:pt x="2270797" y="950400"/>
                  <a:pt x="2298891" y="943548"/>
                </a:cubicBezTo>
                <a:cubicBezTo>
                  <a:pt x="2320817" y="918195"/>
                  <a:pt x="2348226" y="892843"/>
                  <a:pt x="2367412" y="875027"/>
                </a:cubicBezTo>
                <a:cubicBezTo>
                  <a:pt x="2389338" y="879139"/>
                  <a:pt x="2336578" y="931214"/>
                  <a:pt x="2345485" y="943548"/>
                </a:cubicBezTo>
                <a:cubicBezTo>
                  <a:pt x="2370839" y="942178"/>
                  <a:pt x="2386598" y="919566"/>
                  <a:pt x="2408524" y="910658"/>
                </a:cubicBezTo>
                <a:cubicBezTo>
                  <a:pt x="2385227" y="898324"/>
                  <a:pt x="2446211" y="867490"/>
                  <a:pt x="2462655" y="862008"/>
                </a:cubicBezTo>
                <a:cubicBezTo>
                  <a:pt x="2440729" y="846934"/>
                  <a:pt x="2490064" y="816785"/>
                  <a:pt x="2486638" y="816785"/>
                </a:cubicBezTo>
                <a:cubicBezTo>
                  <a:pt x="2483212" y="816785"/>
                  <a:pt x="2474989" y="816785"/>
                  <a:pt x="2483212" y="808562"/>
                </a:cubicBezTo>
                <a:cubicBezTo>
                  <a:pt x="2529806" y="794173"/>
                  <a:pt x="2473619" y="841452"/>
                  <a:pt x="2515416" y="829804"/>
                </a:cubicBezTo>
                <a:cubicBezTo>
                  <a:pt x="2575030" y="809933"/>
                  <a:pt x="2585993" y="743468"/>
                  <a:pt x="2629162" y="737301"/>
                </a:cubicBezTo>
                <a:cubicBezTo>
                  <a:pt x="2609975" y="757857"/>
                  <a:pt x="2605179" y="771561"/>
                  <a:pt x="2621625" y="771561"/>
                </a:cubicBezTo>
                <a:cubicBezTo>
                  <a:pt x="2702478" y="751690"/>
                  <a:pt x="2725090" y="677003"/>
                  <a:pt x="2741535" y="661928"/>
                </a:cubicBezTo>
                <a:cubicBezTo>
                  <a:pt x="2729201" y="679743"/>
                  <a:pt x="2755239" y="678374"/>
                  <a:pt x="2762092" y="685911"/>
                </a:cubicBezTo>
                <a:cubicBezTo>
                  <a:pt x="2744276" y="704412"/>
                  <a:pt x="2679866" y="744838"/>
                  <a:pt x="2693571" y="754431"/>
                </a:cubicBezTo>
                <a:cubicBezTo>
                  <a:pt x="2789500" y="720856"/>
                  <a:pt x="2774425" y="687967"/>
                  <a:pt x="2842946" y="639317"/>
                </a:cubicBezTo>
                <a:cubicBezTo>
                  <a:pt x="2864872" y="636576"/>
                  <a:pt x="2858020" y="646168"/>
                  <a:pt x="2877891" y="646168"/>
                </a:cubicBezTo>
                <a:lnTo>
                  <a:pt x="2922430" y="598204"/>
                </a:lnTo>
                <a:cubicBezTo>
                  <a:pt x="2903244" y="598204"/>
                  <a:pt x="2847057" y="642743"/>
                  <a:pt x="2853909" y="616705"/>
                </a:cubicBezTo>
                <a:cubicBezTo>
                  <a:pt x="2894482" y="604557"/>
                  <a:pt x="2932873" y="586055"/>
                  <a:pt x="2967654" y="561888"/>
                </a:cubicBezTo>
                <a:cubicBezTo>
                  <a:pt x="2857335" y="601631"/>
                  <a:pt x="2746332" y="646168"/>
                  <a:pt x="2639439" y="698930"/>
                </a:cubicBezTo>
                <a:cubicBezTo>
                  <a:pt x="2714812" y="618761"/>
                  <a:pt x="2925856" y="594779"/>
                  <a:pt x="2937504" y="535165"/>
                </a:cubicBezTo>
                <a:cubicBezTo>
                  <a:pt x="2961514" y="514579"/>
                  <a:pt x="2990225" y="500223"/>
                  <a:pt x="3021100" y="493368"/>
                </a:cubicBezTo>
                <a:cubicBezTo>
                  <a:pt x="3012878" y="502961"/>
                  <a:pt x="2995747" y="518035"/>
                  <a:pt x="3007396" y="518035"/>
                </a:cubicBezTo>
                <a:cubicBezTo>
                  <a:pt x="3067694" y="494738"/>
                  <a:pt x="3132789" y="486516"/>
                  <a:pt x="3192402" y="463219"/>
                </a:cubicBezTo>
                <a:cubicBezTo>
                  <a:pt x="3184864" y="472812"/>
                  <a:pt x="3167734" y="487886"/>
                  <a:pt x="3179383" y="487886"/>
                </a:cubicBezTo>
                <a:cubicBezTo>
                  <a:pt x="3203365" y="463904"/>
                  <a:pt x="3238310" y="475552"/>
                  <a:pt x="3262978" y="449514"/>
                </a:cubicBezTo>
                <a:cubicBezTo>
                  <a:pt x="3240579" y="456065"/>
                  <a:pt x="3217652" y="460650"/>
                  <a:pt x="3194457" y="463219"/>
                </a:cubicBezTo>
                <a:cubicBezTo>
                  <a:pt x="3253385" y="418680"/>
                  <a:pt x="3285590" y="413884"/>
                  <a:pt x="3325332" y="362493"/>
                </a:cubicBezTo>
                <a:cubicBezTo>
                  <a:pt x="3380834" y="359752"/>
                  <a:pt x="3349315" y="337140"/>
                  <a:pt x="3443188" y="328233"/>
                </a:cubicBezTo>
                <a:cubicBezTo>
                  <a:pt x="3494578" y="277527"/>
                  <a:pt x="3645324" y="261082"/>
                  <a:pt x="3737143" y="237100"/>
                </a:cubicBezTo>
                <a:cubicBezTo>
                  <a:pt x="3728234" y="246008"/>
                  <a:pt x="3709733" y="259712"/>
                  <a:pt x="3720697" y="259712"/>
                </a:cubicBezTo>
                <a:cubicBezTo>
                  <a:pt x="3729850" y="254476"/>
                  <a:pt x="3740753" y="253237"/>
                  <a:pt x="3750847" y="256286"/>
                </a:cubicBezTo>
                <a:cubicBezTo>
                  <a:pt x="3740568" y="238470"/>
                  <a:pt x="3780996" y="211748"/>
                  <a:pt x="3826904" y="217915"/>
                </a:cubicBezTo>
                <a:cubicBezTo>
                  <a:pt x="3837867" y="220655"/>
                  <a:pt x="3817312" y="231618"/>
                  <a:pt x="3826904" y="235730"/>
                </a:cubicBezTo>
                <a:cubicBezTo>
                  <a:pt x="3852257" y="216544"/>
                  <a:pt x="3827589" y="218599"/>
                  <a:pt x="3863220" y="207636"/>
                </a:cubicBezTo>
                <a:cubicBezTo>
                  <a:pt x="3887202" y="209007"/>
                  <a:pt x="3872128" y="220655"/>
                  <a:pt x="3876924" y="226822"/>
                </a:cubicBezTo>
                <a:cubicBezTo>
                  <a:pt x="3896795" y="214488"/>
                  <a:pt x="3885147" y="209693"/>
                  <a:pt x="3902963" y="197358"/>
                </a:cubicBezTo>
                <a:cubicBezTo>
                  <a:pt x="3966001" y="176117"/>
                  <a:pt x="4070839" y="185709"/>
                  <a:pt x="4103043" y="152821"/>
                </a:cubicBezTo>
                <a:cubicBezTo>
                  <a:pt x="4146212" y="154876"/>
                  <a:pt x="4065356" y="183654"/>
                  <a:pt x="4103043" y="187765"/>
                </a:cubicBezTo>
                <a:cubicBezTo>
                  <a:pt x="4182120" y="133942"/>
                  <a:pt x="4280967" y="117887"/>
                  <a:pt x="4373015" y="143913"/>
                </a:cubicBezTo>
                <a:cubicBezTo>
                  <a:pt x="4361366" y="141172"/>
                  <a:pt x="4351774" y="152821"/>
                  <a:pt x="4373015" y="152821"/>
                </a:cubicBezTo>
                <a:cubicBezTo>
                  <a:pt x="4326420" y="158987"/>
                  <a:pt x="4265438" y="199414"/>
                  <a:pt x="4296957" y="217229"/>
                </a:cubicBezTo>
                <a:cubicBezTo>
                  <a:pt x="4340125" y="202840"/>
                  <a:pt x="4326420" y="187765"/>
                  <a:pt x="4375070" y="187765"/>
                </a:cubicBezTo>
                <a:cubicBezTo>
                  <a:pt x="4366164" y="177487"/>
                  <a:pt x="4357255" y="166524"/>
                  <a:pt x="4392887" y="149394"/>
                </a:cubicBezTo>
                <a:cubicBezTo>
                  <a:pt x="4429202" y="156931"/>
                  <a:pt x="4372329" y="187080"/>
                  <a:pt x="4405219" y="187080"/>
                </a:cubicBezTo>
                <a:cubicBezTo>
                  <a:pt x="4438109" y="187080"/>
                  <a:pt x="4438794" y="204210"/>
                  <a:pt x="4485390" y="187080"/>
                </a:cubicBezTo>
                <a:cubicBezTo>
                  <a:pt x="4551150" y="126783"/>
                  <a:pt x="4699156" y="128838"/>
                  <a:pt x="4794399" y="99373"/>
                </a:cubicBezTo>
                <a:cubicBezTo>
                  <a:pt x="4764250" y="111023"/>
                  <a:pt x="4743695" y="122671"/>
                  <a:pt x="4764250" y="131579"/>
                </a:cubicBezTo>
                <a:cubicBezTo>
                  <a:pt x="4821123" y="126097"/>
                  <a:pt x="4838938" y="136376"/>
                  <a:pt x="4854697" y="104171"/>
                </a:cubicBezTo>
                <a:cubicBezTo>
                  <a:pt x="4920477" y="128153"/>
                  <a:pt x="4877995" y="77448"/>
                  <a:pt x="4936237" y="91152"/>
                </a:cubicBezTo>
                <a:cubicBezTo>
                  <a:pt x="4897180" y="106226"/>
                  <a:pt x="4909514" y="118560"/>
                  <a:pt x="4904032" y="132263"/>
                </a:cubicBezTo>
                <a:cubicBezTo>
                  <a:pt x="4917103" y="135329"/>
                  <a:pt x="4930705" y="135329"/>
                  <a:pt x="4943775" y="132263"/>
                </a:cubicBezTo>
                <a:cubicBezTo>
                  <a:pt x="4945145" y="121986"/>
                  <a:pt x="4934866" y="112393"/>
                  <a:pt x="4975979" y="100060"/>
                </a:cubicBezTo>
                <a:cubicBezTo>
                  <a:pt x="4993794" y="125412"/>
                  <a:pt x="5036963" y="106912"/>
                  <a:pt x="5036963" y="88411"/>
                </a:cubicBezTo>
                <a:close/>
                <a:moveTo>
                  <a:pt x="5737928" y="80855"/>
                </a:moveTo>
                <a:cubicBezTo>
                  <a:pt x="5801077" y="93589"/>
                  <a:pt x="5865369" y="99789"/>
                  <a:pt x="5929787" y="99357"/>
                </a:cubicBezTo>
                <a:cubicBezTo>
                  <a:pt x="5966103" y="135672"/>
                  <a:pt x="6014752" y="123338"/>
                  <a:pt x="6059291" y="123338"/>
                </a:cubicBezTo>
                <a:cubicBezTo>
                  <a:pt x="6046272" y="128821"/>
                  <a:pt x="6064087" y="139098"/>
                  <a:pt x="6064087" y="145950"/>
                </a:cubicBezTo>
                <a:cubicBezTo>
                  <a:pt x="5986659" y="158283"/>
                  <a:pt x="5851673" y="77430"/>
                  <a:pt x="5831801" y="125393"/>
                </a:cubicBezTo>
                <a:cubicBezTo>
                  <a:pt x="5779373" y="112567"/>
                  <a:pt x="5725386" y="107262"/>
                  <a:pt x="5671463" y="109634"/>
                </a:cubicBezTo>
                <a:cubicBezTo>
                  <a:pt x="5705723" y="91819"/>
                  <a:pt x="5732447" y="110319"/>
                  <a:pt x="5763966" y="105522"/>
                </a:cubicBezTo>
                <a:cubicBezTo>
                  <a:pt x="5755744" y="97301"/>
                  <a:pt x="5726280" y="87023"/>
                  <a:pt x="5737928" y="80855"/>
                </a:cubicBezTo>
                <a:close/>
                <a:moveTo>
                  <a:pt x="5487317" y="51307"/>
                </a:moveTo>
                <a:cubicBezTo>
                  <a:pt x="5507582" y="53738"/>
                  <a:pt x="5527445" y="59511"/>
                  <a:pt x="5546070" y="68523"/>
                </a:cubicBezTo>
                <a:cubicBezTo>
                  <a:pt x="5560460" y="42485"/>
                  <a:pt x="5697501" y="82227"/>
                  <a:pt x="5707094" y="82227"/>
                </a:cubicBezTo>
                <a:cubicBezTo>
                  <a:pt x="5655018" y="89764"/>
                  <a:pt x="5587868" y="68523"/>
                  <a:pt x="5563201" y="95246"/>
                </a:cubicBezTo>
                <a:cubicBezTo>
                  <a:pt x="5516702" y="84434"/>
                  <a:pt x="5470930" y="70703"/>
                  <a:pt x="5426159" y="54133"/>
                </a:cubicBezTo>
                <a:cubicBezTo>
                  <a:pt x="5446388" y="49783"/>
                  <a:pt x="5467053" y="48875"/>
                  <a:pt x="5487317" y="51307"/>
                </a:cubicBezTo>
                <a:close/>
                <a:moveTo>
                  <a:pt x="5577590" y="0"/>
                </a:moveTo>
                <a:cubicBezTo>
                  <a:pt x="5633092" y="45224"/>
                  <a:pt x="5774244" y="37001"/>
                  <a:pt x="5868118" y="50705"/>
                </a:cubicBezTo>
                <a:cubicBezTo>
                  <a:pt x="5816042" y="64410"/>
                  <a:pt x="5585127" y="47279"/>
                  <a:pt x="5577590" y="0"/>
                </a:cubicBezTo>
                <a:close/>
              </a:path>
            </a:pathLst>
          </a:custGeom>
          <a:solidFill>
            <a:srgbClr val="FFB501"/>
          </a:solidFill>
          <a:ln w="6846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094259" y="761405"/>
            <a:ext cx="9424895" cy="4968875"/>
            <a:chOff x="1102995" y="1416090"/>
            <a:chExt cx="9424895" cy="4968875"/>
          </a:xfrm>
        </p:grpSpPr>
        <p:grpSp>
          <p:nvGrpSpPr>
            <p:cNvPr id="4" name="组合 3"/>
            <p:cNvGrpSpPr/>
            <p:nvPr/>
          </p:nvGrpSpPr>
          <p:grpSpPr>
            <a:xfrm>
              <a:off x="1102995" y="1425615"/>
              <a:ext cx="3959225" cy="4959350"/>
              <a:chOff x="1102995" y="1425615"/>
              <a:chExt cx="3959225" cy="4959350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1102995" y="5001300"/>
                <a:ext cx="3959225" cy="1383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400" dirty="0">
                    <a:latin typeface="汉仪旗黑X1-55W" panose="00020600040101010101" pitchFamily="18" charset="-122"/>
                    <a:ea typeface="汉仪旗黑X1-55W" panose="00020600040101010101" pitchFamily="18" charset="-122"/>
                    <a:sym typeface="汉仪旗黑X1-55W" panose="00020600040101010101" pitchFamily="18" charset="-122"/>
                  </a:rPr>
                  <a:t>If the user name and password are correct, the login is successful, the current window is hidden and a new System object is created.</a:t>
                </a: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1623814" y="4538938"/>
                <a:ext cx="2895498" cy="5219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rgbClr val="4E1F03"/>
                    </a:solidFill>
                    <a:latin typeface="汉仪中宋简" panose="02010600000101010101" pitchFamily="2" charset="-122"/>
                    <a:ea typeface="汉仪中宋简" panose="02010600000101010101" pitchFamily="2" charset="-122"/>
                    <a:sym typeface="汉仪中宋简" panose="02010600000101010101" pitchFamily="2" charset="-122"/>
                  </a:rPr>
                  <a:t>Login interface</a:t>
                </a:r>
              </a:p>
            </p:txBody>
          </p:sp>
          <p:grpSp>
            <p:nvGrpSpPr>
              <p:cNvPr id="2" name="组合 1"/>
              <p:cNvGrpSpPr/>
              <p:nvPr/>
            </p:nvGrpSpPr>
            <p:grpSpPr>
              <a:xfrm>
                <a:off x="1102995" y="1425615"/>
                <a:ext cx="1481127" cy="932238"/>
                <a:chOff x="1375542" y="1388454"/>
                <a:chExt cx="1481127" cy="932238"/>
              </a:xfrm>
            </p:grpSpPr>
            <p:sp>
              <p:nvSpPr>
                <p:cNvPr id="7" name="任意多边形: 形状 6"/>
                <p:cNvSpPr/>
                <p:nvPr/>
              </p:nvSpPr>
              <p:spPr>
                <a:xfrm rot="900000" flipH="1">
                  <a:off x="1649567" y="1388454"/>
                  <a:ext cx="933078" cy="932238"/>
                </a:xfrm>
                <a:custGeom>
                  <a:avLst/>
                  <a:gdLst>
                    <a:gd name="connsiteX0" fmla="*/ 3934138 w 10584443"/>
                    <a:gd name="connsiteY0" fmla="*/ 10530275 h 10574897"/>
                    <a:gd name="connsiteX1" fmla="*/ 3969416 w 10584443"/>
                    <a:gd name="connsiteY1" fmla="*/ 10535751 h 10574897"/>
                    <a:gd name="connsiteX2" fmla="*/ 3900895 w 10584443"/>
                    <a:gd name="connsiteY2" fmla="*/ 10543288 h 10574897"/>
                    <a:gd name="connsiteX3" fmla="*/ 3934138 w 10584443"/>
                    <a:gd name="connsiteY3" fmla="*/ 10530275 h 10574897"/>
                    <a:gd name="connsiteX4" fmla="*/ 4094431 w 10584443"/>
                    <a:gd name="connsiteY4" fmla="*/ 10513400 h 10574897"/>
                    <a:gd name="connsiteX5" fmla="*/ 4132495 w 10584443"/>
                    <a:gd name="connsiteY5" fmla="*/ 10519990 h 10574897"/>
                    <a:gd name="connsiteX6" fmla="*/ 4118105 w 10584443"/>
                    <a:gd name="connsiteY6" fmla="*/ 10530269 h 10574897"/>
                    <a:gd name="connsiteX7" fmla="*/ 4057122 w 10584443"/>
                    <a:gd name="connsiteY7" fmla="*/ 10523417 h 10574897"/>
                    <a:gd name="connsiteX8" fmla="*/ 4094431 w 10584443"/>
                    <a:gd name="connsiteY8" fmla="*/ 10513400 h 10574897"/>
                    <a:gd name="connsiteX9" fmla="*/ 5779041 w 10584443"/>
                    <a:gd name="connsiteY9" fmla="*/ 10502861 h 10574897"/>
                    <a:gd name="connsiteX10" fmla="*/ 5672149 w 10584443"/>
                    <a:gd name="connsiteY10" fmla="*/ 10513139 h 10574897"/>
                    <a:gd name="connsiteX11" fmla="*/ 5674205 w 10584443"/>
                    <a:gd name="connsiteY11" fmla="*/ 10513825 h 10574897"/>
                    <a:gd name="connsiteX12" fmla="*/ 5779041 w 10584443"/>
                    <a:gd name="connsiteY12" fmla="*/ 10502861 h 10574897"/>
                    <a:gd name="connsiteX13" fmla="*/ 6438211 w 10584443"/>
                    <a:gd name="connsiteY13" fmla="*/ 10439821 h 10574897"/>
                    <a:gd name="connsiteX14" fmla="*/ 6469046 w 10584443"/>
                    <a:gd name="connsiteY14" fmla="*/ 10455580 h 10574897"/>
                    <a:gd name="connsiteX15" fmla="*/ 6400525 w 10584443"/>
                    <a:gd name="connsiteY15" fmla="*/ 10474081 h 10574897"/>
                    <a:gd name="connsiteX16" fmla="*/ 6438211 w 10584443"/>
                    <a:gd name="connsiteY16" fmla="*/ 10439821 h 10574897"/>
                    <a:gd name="connsiteX17" fmla="*/ 3032735 w 10584443"/>
                    <a:gd name="connsiteY17" fmla="*/ 10415154 h 10574897"/>
                    <a:gd name="connsiteX18" fmla="*/ 3108108 w 10584443"/>
                    <a:gd name="connsiteY18" fmla="*/ 10448730 h 10574897"/>
                    <a:gd name="connsiteX19" fmla="*/ 3073162 w 10584443"/>
                    <a:gd name="connsiteY19" fmla="*/ 10448730 h 10574897"/>
                    <a:gd name="connsiteX20" fmla="*/ 3032735 w 10584443"/>
                    <a:gd name="connsiteY20" fmla="*/ 10415154 h 10574897"/>
                    <a:gd name="connsiteX21" fmla="*/ 3465894 w 10584443"/>
                    <a:gd name="connsiteY21" fmla="*/ 10399766 h 10574897"/>
                    <a:gd name="connsiteX22" fmla="*/ 3481539 w 10584443"/>
                    <a:gd name="connsiteY22" fmla="*/ 10401450 h 10574897"/>
                    <a:gd name="connsiteX23" fmla="*/ 3477428 w 10584443"/>
                    <a:gd name="connsiteY23" fmla="*/ 10432969 h 10574897"/>
                    <a:gd name="connsiteX24" fmla="*/ 3454131 w 10584443"/>
                    <a:gd name="connsiteY24" fmla="*/ 10432969 h 10574897"/>
                    <a:gd name="connsiteX25" fmla="*/ 3428093 w 10584443"/>
                    <a:gd name="connsiteY25" fmla="*/ 10417210 h 10574897"/>
                    <a:gd name="connsiteX26" fmla="*/ 3465894 w 10584443"/>
                    <a:gd name="connsiteY26" fmla="*/ 10399766 h 10574897"/>
                    <a:gd name="connsiteX27" fmla="*/ 6372430 w 10584443"/>
                    <a:gd name="connsiteY27" fmla="*/ 10390486 h 10574897"/>
                    <a:gd name="connsiteX28" fmla="*/ 6366949 w 10584443"/>
                    <a:gd name="connsiteY28" fmla="*/ 10431599 h 10574897"/>
                    <a:gd name="connsiteX29" fmla="*/ 6372430 w 10584443"/>
                    <a:gd name="connsiteY29" fmla="*/ 10390486 h 10574897"/>
                    <a:gd name="connsiteX30" fmla="*/ 3937908 w 10584443"/>
                    <a:gd name="connsiteY30" fmla="*/ 10389802 h 10574897"/>
                    <a:gd name="connsiteX31" fmla="*/ 3939956 w 10584443"/>
                    <a:gd name="connsiteY31" fmla="*/ 10390779 h 10574897"/>
                    <a:gd name="connsiteX32" fmla="*/ 3939769 w 10584443"/>
                    <a:gd name="connsiteY32" fmla="*/ 10397956 h 10574897"/>
                    <a:gd name="connsiteX33" fmla="*/ 4042060 w 10584443"/>
                    <a:gd name="connsiteY33" fmla="*/ 10415840 h 10574897"/>
                    <a:gd name="connsiteX34" fmla="*/ 3961987 w 10584443"/>
                    <a:gd name="connsiteY34" fmla="*/ 10401290 h 10574897"/>
                    <a:gd name="connsiteX35" fmla="*/ 3939956 w 10584443"/>
                    <a:gd name="connsiteY35" fmla="*/ 10390779 h 10574897"/>
                    <a:gd name="connsiteX36" fmla="*/ 3939963 w 10584443"/>
                    <a:gd name="connsiteY36" fmla="*/ 10390487 h 10574897"/>
                    <a:gd name="connsiteX37" fmla="*/ 6683515 w 10584443"/>
                    <a:gd name="connsiteY37" fmla="*/ 10383634 h 10574897"/>
                    <a:gd name="connsiteX38" fmla="*/ 6735591 w 10584443"/>
                    <a:gd name="connsiteY38" fmla="*/ 10401451 h 10574897"/>
                    <a:gd name="connsiteX39" fmla="*/ 6545103 w 10584443"/>
                    <a:gd name="connsiteY39" fmla="*/ 10448045 h 10574897"/>
                    <a:gd name="connsiteX40" fmla="*/ 6696534 w 10584443"/>
                    <a:gd name="connsiteY40" fmla="*/ 10402821 h 10574897"/>
                    <a:gd name="connsiteX41" fmla="*/ 6683515 w 10584443"/>
                    <a:gd name="connsiteY41" fmla="*/ 10383634 h 10574897"/>
                    <a:gd name="connsiteX42" fmla="*/ 3556920 w 10584443"/>
                    <a:gd name="connsiteY42" fmla="*/ 10382265 h 10574897"/>
                    <a:gd name="connsiteX43" fmla="*/ 3805650 w 10584443"/>
                    <a:gd name="connsiteY43" fmla="*/ 10459008 h 10574897"/>
                    <a:gd name="connsiteX44" fmla="*/ 3478121 w 10584443"/>
                    <a:gd name="connsiteY44" fmla="*/ 10385690 h 10574897"/>
                    <a:gd name="connsiteX45" fmla="*/ 3556920 w 10584443"/>
                    <a:gd name="connsiteY45" fmla="*/ 10382265 h 10574897"/>
                    <a:gd name="connsiteX46" fmla="*/ 3785106 w 10584443"/>
                    <a:gd name="connsiteY46" fmla="*/ 10352116 h 10574897"/>
                    <a:gd name="connsiteX47" fmla="*/ 3787162 w 10584443"/>
                    <a:gd name="connsiteY47" fmla="*/ 10352802 h 10574897"/>
                    <a:gd name="connsiteX48" fmla="*/ 3922148 w 10584443"/>
                    <a:gd name="connsiteY48" fmla="*/ 10399395 h 10574897"/>
                    <a:gd name="connsiteX49" fmla="*/ 3785106 w 10584443"/>
                    <a:gd name="connsiteY49" fmla="*/ 10352116 h 10574897"/>
                    <a:gd name="connsiteX50" fmla="*/ 3713160 w 10584443"/>
                    <a:gd name="connsiteY50" fmla="*/ 10350745 h 10574897"/>
                    <a:gd name="connsiteX51" fmla="*/ 3711105 w 10584443"/>
                    <a:gd name="connsiteY51" fmla="*/ 10352116 h 10574897"/>
                    <a:gd name="connsiteX52" fmla="*/ 3715588 w 10584443"/>
                    <a:gd name="connsiteY52" fmla="*/ 10352116 h 10574897"/>
                    <a:gd name="connsiteX53" fmla="*/ 3743052 w 10584443"/>
                    <a:gd name="connsiteY53" fmla="*/ 10367618 h 10574897"/>
                    <a:gd name="connsiteX54" fmla="*/ 3777570 w 10584443"/>
                    <a:gd name="connsiteY54" fmla="*/ 10372672 h 10574897"/>
                    <a:gd name="connsiteX55" fmla="*/ 3754957 w 10584443"/>
                    <a:gd name="connsiteY55" fmla="*/ 10352116 h 10574897"/>
                    <a:gd name="connsiteX56" fmla="*/ 3715588 w 10584443"/>
                    <a:gd name="connsiteY56" fmla="*/ 10352116 h 10574897"/>
                    <a:gd name="connsiteX57" fmla="*/ 3407545 w 10584443"/>
                    <a:gd name="connsiteY57" fmla="*/ 10347318 h 10574897"/>
                    <a:gd name="connsiteX58" fmla="*/ 3515808 w 10584443"/>
                    <a:gd name="connsiteY58" fmla="*/ 10376097 h 10574897"/>
                    <a:gd name="connsiteX59" fmla="*/ 3407545 w 10584443"/>
                    <a:gd name="connsiteY59" fmla="*/ 10347318 h 10574897"/>
                    <a:gd name="connsiteX60" fmla="*/ 2747689 w 10584443"/>
                    <a:gd name="connsiteY60" fmla="*/ 10302780 h 10574897"/>
                    <a:gd name="connsiteX61" fmla="*/ 2934066 w 10584443"/>
                    <a:gd name="connsiteY61" fmla="*/ 10376783 h 10574897"/>
                    <a:gd name="connsiteX62" fmla="*/ 2747689 w 10584443"/>
                    <a:gd name="connsiteY62" fmla="*/ 10302780 h 10574897"/>
                    <a:gd name="connsiteX63" fmla="*/ 3260224 w 10584443"/>
                    <a:gd name="connsiteY63" fmla="*/ 10284965 h 10574897"/>
                    <a:gd name="connsiteX64" fmla="*/ 3371228 w 10584443"/>
                    <a:gd name="connsiteY64" fmla="*/ 10331559 h 10574897"/>
                    <a:gd name="connsiteX65" fmla="*/ 3260224 w 10584443"/>
                    <a:gd name="connsiteY65" fmla="*/ 10284965 h 10574897"/>
                    <a:gd name="connsiteX66" fmla="*/ 6821928 w 10584443"/>
                    <a:gd name="connsiteY66" fmla="*/ 10258243 h 10574897"/>
                    <a:gd name="connsiteX67" fmla="*/ 6753407 w 10584443"/>
                    <a:gd name="connsiteY67" fmla="*/ 10287021 h 10574897"/>
                    <a:gd name="connsiteX68" fmla="*/ 6755462 w 10584443"/>
                    <a:gd name="connsiteY68" fmla="*/ 10287706 h 10574897"/>
                    <a:gd name="connsiteX69" fmla="*/ 6821928 w 10584443"/>
                    <a:gd name="connsiteY69" fmla="*/ 10258243 h 10574897"/>
                    <a:gd name="connsiteX70" fmla="*/ 6925394 w 10584443"/>
                    <a:gd name="connsiteY70" fmla="*/ 10222611 h 10574897"/>
                    <a:gd name="connsiteX71" fmla="*/ 6867837 w 10584443"/>
                    <a:gd name="connsiteY71" fmla="*/ 10272631 h 10574897"/>
                    <a:gd name="connsiteX72" fmla="*/ 6869892 w 10584443"/>
                    <a:gd name="connsiteY72" fmla="*/ 10273316 h 10574897"/>
                    <a:gd name="connsiteX73" fmla="*/ 6950062 w 10584443"/>
                    <a:gd name="connsiteY73" fmla="*/ 10242482 h 10574897"/>
                    <a:gd name="connsiteX74" fmla="*/ 6925394 w 10584443"/>
                    <a:gd name="connsiteY74" fmla="*/ 10222611 h 10574897"/>
                    <a:gd name="connsiteX75" fmla="*/ 3202667 w 10584443"/>
                    <a:gd name="connsiteY75" fmla="*/ 10205481 h 10574897"/>
                    <a:gd name="connsiteX76" fmla="*/ 3284207 w 10584443"/>
                    <a:gd name="connsiteY76" fmla="*/ 10262353 h 10574897"/>
                    <a:gd name="connsiteX77" fmla="*/ 3162925 w 10584443"/>
                    <a:gd name="connsiteY77" fmla="*/ 10234944 h 10574897"/>
                    <a:gd name="connsiteX78" fmla="*/ 3202667 w 10584443"/>
                    <a:gd name="connsiteY78" fmla="*/ 10205481 h 10574897"/>
                    <a:gd name="connsiteX79" fmla="*/ 3058949 w 10584443"/>
                    <a:gd name="connsiteY79" fmla="*/ 10185010 h 10574897"/>
                    <a:gd name="connsiteX80" fmla="*/ 3077267 w 10584443"/>
                    <a:gd name="connsiteY80" fmla="*/ 10199999 h 10574897"/>
                    <a:gd name="connsiteX81" fmla="*/ 3077267 w 10584443"/>
                    <a:gd name="connsiteY81" fmla="*/ 10222611 h 10574897"/>
                    <a:gd name="connsiteX82" fmla="*/ 3021080 w 10584443"/>
                    <a:gd name="connsiteY82" fmla="*/ 10196573 h 10574897"/>
                    <a:gd name="connsiteX83" fmla="*/ 3058949 w 10584443"/>
                    <a:gd name="connsiteY83" fmla="*/ 10185010 h 10574897"/>
                    <a:gd name="connsiteX84" fmla="*/ 2577758 w 10584443"/>
                    <a:gd name="connsiteY84" fmla="*/ 9995807 h 10574897"/>
                    <a:gd name="connsiteX85" fmla="*/ 2760023 w 10584443"/>
                    <a:gd name="connsiteY85" fmla="*/ 10069810 h 10574897"/>
                    <a:gd name="connsiteX86" fmla="*/ 2771672 w 10584443"/>
                    <a:gd name="connsiteY86" fmla="*/ 10086940 h 10574897"/>
                    <a:gd name="connsiteX87" fmla="*/ 2766875 w 10584443"/>
                    <a:gd name="connsiteY87" fmla="*/ 10094477 h 10574897"/>
                    <a:gd name="connsiteX88" fmla="*/ 2745634 w 10584443"/>
                    <a:gd name="connsiteY88" fmla="*/ 10107495 h 10574897"/>
                    <a:gd name="connsiteX89" fmla="*/ 2677113 w 10584443"/>
                    <a:gd name="connsiteY89" fmla="*/ 10081458 h 10574897"/>
                    <a:gd name="connsiteX90" fmla="*/ 2714800 w 10584443"/>
                    <a:gd name="connsiteY90" fmla="*/ 10063642 h 10574897"/>
                    <a:gd name="connsiteX91" fmla="*/ 2577758 w 10584443"/>
                    <a:gd name="connsiteY91" fmla="*/ 10011566 h 10574897"/>
                    <a:gd name="connsiteX92" fmla="*/ 2577758 w 10584443"/>
                    <a:gd name="connsiteY92" fmla="*/ 9995807 h 10574897"/>
                    <a:gd name="connsiteX93" fmla="*/ 2481144 w 10584443"/>
                    <a:gd name="connsiteY93" fmla="*/ 9908101 h 10574897"/>
                    <a:gd name="connsiteX94" fmla="*/ 2531849 w 10584443"/>
                    <a:gd name="connsiteY94" fmla="*/ 9973196 h 10574897"/>
                    <a:gd name="connsiteX95" fmla="*/ 2425642 w 10584443"/>
                    <a:gd name="connsiteY95" fmla="*/ 9912897 h 10574897"/>
                    <a:gd name="connsiteX96" fmla="*/ 2481144 w 10584443"/>
                    <a:gd name="connsiteY96" fmla="*/ 9908101 h 10574897"/>
                    <a:gd name="connsiteX97" fmla="*/ 2324916 w 10584443"/>
                    <a:gd name="connsiteY97" fmla="*/ 9889600 h 10574897"/>
                    <a:gd name="connsiteX98" fmla="*/ 2454420 w 10584443"/>
                    <a:gd name="connsiteY98" fmla="*/ 9958121 h 10574897"/>
                    <a:gd name="connsiteX99" fmla="*/ 2324916 w 10584443"/>
                    <a:gd name="connsiteY99" fmla="*/ 9889600 h 10574897"/>
                    <a:gd name="connsiteX100" fmla="*/ 7879964 w 10584443"/>
                    <a:gd name="connsiteY100" fmla="*/ 9797354 h 10574897"/>
                    <a:gd name="connsiteX101" fmla="*/ 7804516 w 10584443"/>
                    <a:gd name="connsiteY101" fmla="*/ 9832043 h 10574897"/>
                    <a:gd name="connsiteX102" fmla="*/ 7806571 w 10584443"/>
                    <a:gd name="connsiteY102" fmla="*/ 9832728 h 10574897"/>
                    <a:gd name="connsiteX103" fmla="*/ 7889481 w 10584443"/>
                    <a:gd name="connsiteY103" fmla="*/ 9810801 h 10574897"/>
                    <a:gd name="connsiteX104" fmla="*/ 7879964 w 10584443"/>
                    <a:gd name="connsiteY104" fmla="*/ 9797354 h 10574897"/>
                    <a:gd name="connsiteX105" fmla="*/ 1987109 w 10584443"/>
                    <a:gd name="connsiteY105" fmla="*/ 9749132 h 10574897"/>
                    <a:gd name="connsiteX106" fmla="*/ 2074130 w 10584443"/>
                    <a:gd name="connsiteY106" fmla="*/ 9806004 h 10574897"/>
                    <a:gd name="connsiteX107" fmla="*/ 1987109 w 10584443"/>
                    <a:gd name="connsiteY107" fmla="*/ 9749132 h 10574897"/>
                    <a:gd name="connsiteX108" fmla="*/ 2060426 w 10584443"/>
                    <a:gd name="connsiteY108" fmla="*/ 9746392 h 10574897"/>
                    <a:gd name="connsiteX109" fmla="*/ 2252969 w 10584443"/>
                    <a:gd name="connsiteY109" fmla="*/ 9851914 h 10574897"/>
                    <a:gd name="connsiteX110" fmla="*/ 2060426 w 10584443"/>
                    <a:gd name="connsiteY110" fmla="*/ 9746392 h 10574897"/>
                    <a:gd name="connsiteX111" fmla="*/ 8020356 w 10584443"/>
                    <a:gd name="connsiteY111" fmla="*/ 9710076 h 10574897"/>
                    <a:gd name="connsiteX112" fmla="*/ 8015560 w 10584443"/>
                    <a:gd name="connsiteY112" fmla="*/ 9716928 h 10574897"/>
                    <a:gd name="connsiteX113" fmla="*/ 8020356 w 10584443"/>
                    <a:gd name="connsiteY113" fmla="*/ 9716243 h 10574897"/>
                    <a:gd name="connsiteX114" fmla="*/ 8020356 w 10584443"/>
                    <a:gd name="connsiteY114" fmla="*/ 9710076 h 10574897"/>
                    <a:gd name="connsiteX115" fmla="*/ 2080982 w 10584443"/>
                    <a:gd name="connsiteY115" fmla="*/ 9695001 h 10574897"/>
                    <a:gd name="connsiteX116" fmla="*/ 2248173 w 10584443"/>
                    <a:gd name="connsiteY116" fmla="*/ 9826560 h 10574897"/>
                    <a:gd name="connsiteX117" fmla="*/ 2073445 w 10584443"/>
                    <a:gd name="connsiteY117" fmla="*/ 9717613 h 10574897"/>
                    <a:gd name="connsiteX118" fmla="*/ 2080982 w 10584443"/>
                    <a:gd name="connsiteY118" fmla="*/ 9695001 h 10574897"/>
                    <a:gd name="connsiteX119" fmla="*/ 1918588 w 10584443"/>
                    <a:gd name="connsiteY119" fmla="*/ 9661426 h 10574897"/>
                    <a:gd name="connsiteX120" fmla="*/ 2063167 w 10584443"/>
                    <a:gd name="connsiteY120" fmla="*/ 9762152 h 10574897"/>
                    <a:gd name="connsiteX121" fmla="*/ 1918588 w 10584443"/>
                    <a:gd name="connsiteY121" fmla="*/ 9661426 h 10574897"/>
                    <a:gd name="connsiteX122" fmla="*/ 8106692 w 10584443"/>
                    <a:gd name="connsiteY122" fmla="*/ 9634018 h 10574897"/>
                    <a:gd name="connsiteX123" fmla="*/ 8092303 w 10584443"/>
                    <a:gd name="connsiteY123" fmla="*/ 9644981 h 10574897"/>
                    <a:gd name="connsiteX124" fmla="*/ 8114915 w 10584443"/>
                    <a:gd name="connsiteY124" fmla="*/ 9637444 h 10574897"/>
                    <a:gd name="connsiteX125" fmla="*/ 8123822 w 10584443"/>
                    <a:gd name="connsiteY125" fmla="*/ 9634018 h 10574897"/>
                    <a:gd name="connsiteX126" fmla="*/ 2097440 w 10584443"/>
                    <a:gd name="connsiteY126" fmla="*/ 9562756 h 10574897"/>
                    <a:gd name="connsiteX127" fmla="*/ 2095384 w 10584443"/>
                    <a:gd name="connsiteY127" fmla="*/ 9564127 h 10574897"/>
                    <a:gd name="connsiteX128" fmla="*/ 2099818 w 10584443"/>
                    <a:gd name="connsiteY128" fmla="*/ 9564344 h 10574897"/>
                    <a:gd name="connsiteX129" fmla="*/ 2148733 w 10584443"/>
                    <a:gd name="connsiteY129" fmla="*/ 9597020 h 10574897"/>
                    <a:gd name="connsiteX130" fmla="*/ 2206389 w 10584443"/>
                    <a:gd name="connsiteY130" fmla="*/ 9618944 h 10574897"/>
                    <a:gd name="connsiteX131" fmla="*/ 2116776 w 10584443"/>
                    <a:gd name="connsiteY131" fmla="*/ 9565176 h 10574897"/>
                    <a:gd name="connsiteX132" fmla="*/ 2099818 w 10584443"/>
                    <a:gd name="connsiteY132" fmla="*/ 9564344 h 10574897"/>
                    <a:gd name="connsiteX133" fmla="*/ 8303218 w 10584443"/>
                    <a:gd name="connsiteY133" fmla="*/ 9538827 h 10574897"/>
                    <a:gd name="connsiteX134" fmla="*/ 8325958 w 10584443"/>
                    <a:gd name="connsiteY134" fmla="*/ 9542200 h 10574897"/>
                    <a:gd name="connsiteX135" fmla="*/ 8282105 w 10584443"/>
                    <a:gd name="connsiteY135" fmla="*/ 9582627 h 10574897"/>
                    <a:gd name="connsiteX136" fmla="*/ 8291012 w 10584443"/>
                    <a:gd name="connsiteY136" fmla="*/ 9540144 h 10574897"/>
                    <a:gd name="connsiteX137" fmla="*/ 8303218 w 10584443"/>
                    <a:gd name="connsiteY137" fmla="*/ 9538827 h 10574897"/>
                    <a:gd name="connsiteX138" fmla="*/ 1791202 w 10584443"/>
                    <a:gd name="connsiteY138" fmla="*/ 9416461 h 10574897"/>
                    <a:gd name="connsiteX139" fmla="*/ 1792521 w 10584443"/>
                    <a:gd name="connsiteY139" fmla="*/ 9417090 h 10574897"/>
                    <a:gd name="connsiteX140" fmla="*/ 1792522 w 10584443"/>
                    <a:gd name="connsiteY140" fmla="*/ 9418177 h 10574897"/>
                    <a:gd name="connsiteX141" fmla="*/ 1562965 w 10584443"/>
                    <a:gd name="connsiteY141" fmla="*/ 9411325 h 10574897"/>
                    <a:gd name="connsiteX142" fmla="*/ 1795936 w 10584443"/>
                    <a:gd name="connsiteY142" fmla="*/ 9491494 h 10574897"/>
                    <a:gd name="connsiteX143" fmla="*/ 1850068 w 10584443"/>
                    <a:gd name="connsiteY143" fmla="*/ 9551792 h 10574897"/>
                    <a:gd name="connsiteX144" fmla="*/ 1789769 w 10584443"/>
                    <a:gd name="connsiteY144" fmla="*/ 9538774 h 10574897"/>
                    <a:gd name="connsiteX145" fmla="*/ 1850068 w 10584443"/>
                    <a:gd name="connsiteY145" fmla="*/ 9551792 h 10574897"/>
                    <a:gd name="connsiteX146" fmla="*/ 1980257 w 10584443"/>
                    <a:gd name="connsiteY146" fmla="*/ 9625109 h 10574897"/>
                    <a:gd name="connsiteX147" fmla="*/ 1719193 w 10584443"/>
                    <a:gd name="connsiteY147" fmla="*/ 9537403 h 10574897"/>
                    <a:gd name="connsiteX148" fmla="*/ 1700692 w 10584443"/>
                    <a:gd name="connsiteY148" fmla="*/ 9481901 h 10574897"/>
                    <a:gd name="connsiteX149" fmla="*/ 1616412 w 10584443"/>
                    <a:gd name="connsiteY149" fmla="*/ 9459974 h 10574897"/>
                    <a:gd name="connsiteX150" fmla="*/ 1562965 w 10584443"/>
                    <a:gd name="connsiteY150" fmla="*/ 9411325 h 10574897"/>
                    <a:gd name="connsiteX151" fmla="*/ 1806826 w 10584443"/>
                    <a:gd name="connsiteY151" fmla="*/ 9405930 h 10574897"/>
                    <a:gd name="connsiteX152" fmla="*/ 1841172 w 10584443"/>
                    <a:gd name="connsiteY152" fmla="*/ 9427085 h 10574897"/>
                    <a:gd name="connsiteX153" fmla="*/ 1832950 w 10584443"/>
                    <a:gd name="connsiteY153" fmla="*/ 9448327 h 10574897"/>
                    <a:gd name="connsiteX154" fmla="*/ 2013159 w 10584443"/>
                    <a:gd name="connsiteY154" fmla="*/ 9524385 h 10574897"/>
                    <a:gd name="connsiteX155" fmla="*/ 1778818 w 10584443"/>
                    <a:gd name="connsiteY155" fmla="*/ 9440104 h 10574897"/>
                    <a:gd name="connsiteX156" fmla="*/ 1819246 w 10584443"/>
                    <a:gd name="connsiteY156" fmla="*/ 9429826 h 10574897"/>
                    <a:gd name="connsiteX157" fmla="*/ 1792521 w 10584443"/>
                    <a:gd name="connsiteY157" fmla="*/ 9417090 h 10574897"/>
                    <a:gd name="connsiteX158" fmla="*/ 1792512 w 10584443"/>
                    <a:gd name="connsiteY158" fmla="*/ 9407332 h 10574897"/>
                    <a:gd name="connsiteX159" fmla="*/ 1806826 w 10584443"/>
                    <a:gd name="connsiteY159" fmla="*/ 9405930 h 10574897"/>
                    <a:gd name="connsiteX160" fmla="*/ 1536927 w 10584443"/>
                    <a:gd name="connsiteY160" fmla="*/ 9315395 h 10574897"/>
                    <a:gd name="connsiteX161" fmla="*/ 1608873 w 10584443"/>
                    <a:gd name="connsiteY161" fmla="*/ 9361990 h 10574897"/>
                    <a:gd name="connsiteX162" fmla="*/ 1613670 w 10584443"/>
                    <a:gd name="connsiteY162" fmla="*/ 9397620 h 10574897"/>
                    <a:gd name="connsiteX163" fmla="*/ 1549945 w 10584443"/>
                    <a:gd name="connsiteY163" fmla="*/ 9370897 h 10574897"/>
                    <a:gd name="connsiteX164" fmla="*/ 1512945 w 10584443"/>
                    <a:gd name="connsiteY164" fmla="*/ 9322247 h 10574897"/>
                    <a:gd name="connsiteX165" fmla="*/ 1536927 w 10584443"/>
                    <a:gd name="connsiteY165" fmla="*/ 9315395 h 10574897"/>
                    <a:gd name="connsiteX166" fmla="*/ 1489968 w 10584443"/>
                    <a:gd name="connsiteY166" fmla="*/ 9251672 h 10574897"/>
                    <a:gd name="connsiteX167" fmla="*/ 1553371 w 10584443"/>
                    <a:gd name="connsiteY167" fmla="*/ 9288673 h 10574897"/>
                    <a:gd name="connsiteX168" fmla="*/ 1493758 w 10584443"/>
                    <a:gd name="connsiteY168" fmla="*/ 9271542 h 10574897"/>
                    <a:gd name="connsiteX169" fmla="*/ 1489968 w 10584443"/>
                    <a:gd name="connsiteY169" fmla="*/ 9251672 h 10574897"/>
                    <a:gd name="connsiteX170" fmla="*/ 1391662 w 10584443"/>
                    <a:gd name="connsiteY170" fmla="*/ 9208503 h 10574897"/>
                    <a:gd name="connsiteX171" fmla="*/ 1440312 w 10584443"/>
                    <a:gd name="connsiteY171" fmla="*/ 9221522 h 10574897"/>
                    <a:gd name="connsiteX172" fmla="*/ 1469091 w 10584443"/>
                    <a:gd name="connsiteY172" fmla="*/ 9277024 h 10574897"/>
                    <a:gd name="connsiteX173" fmla="*/ 1391662 w 10584443"/>
                    <a:gd name="connsiteY173" fmla="*/ 9208503 h 10574897"/>
                    <a:gd name="connsiteX174" fmla="*/ 8785733 w 10584443"/>
                    <a:gd name="connsiteY174" fmla="*/ 9168077 h 10574897"/>
                    <a:gd name="connsiteX175" fmla="*/ 8773398 w 10584443"/>
                    <a:gd name="connsiteY175" fmla="*/ 9181781 h 10574897"/>
                    <a:gd name="connsiteX176" fmla="*/ 8797381 w 10584443"/>
                    <a:gd name="connsiteY176" fmla="*/ 9181781 h 10574897"/>
                    <a:gd name="connsiteX177" fmla="*/ 8785733 w 10584443"/>
                    <a:gd name="connsiteY177" fmla="*/ 9170132 h 10574897"/>
                    <a:gd name="connsiteX178" fmla="*/ 1455400 w 10584443"/>
                    <a:gd name="connsiteY178" fmla="*/ 9083797 h 10574897"/>
                    <a:gd name="connsiteX179" fmla="*/ 1433473 w 10584443"/>
                    <a:gd name="connsiteY179" fmla="*/ 9152317 h 10574897"/>
                    <a:gd name="connsiteX180" fmla="*/ 1478697 w 10584443"/>
                    <a:gd name="connsiteY180" fmla="*/ 9181781 h 10574897"/>
                    <a:gd name="connsiteX181" fmla="*/ 1533514 w 10584443"/>
                    <a:gd name="connsiteY181" fmla="*/ 9162595 h 10574897"/>
                    <a:gd name="connsiteX182" fmla="*/ 1455400 w 10584443"/>
                    <a:gd name="connsiteY182" fmla="*/ 9083797 h 10574897"/>
                    <a:gd name="connsiteX183" fmla="*/ 8963887 w 10584443"/>
                    <a:gd name="connsiteY183" fmla="*/ 9059129 h 10574897"/>
                    <a:gd name="connsiteX184" fmla="*/ 8945386 w 10584443"/>
                    <a:gd name="connsiteY184" fmla="*/ 9068036 h 10574897"/>
                    <a:gd name="connsiteX185" fmla="*/ 8947442 w 10584443"/>
                    <a:gd name="connsiteY185" fmla="*/ 9068722 h 10574897"/>
                    <a:gd name="connsiteX186" fmla="*/ 8963887 w 10584443"/>
                    <a:gd name="connsiteY186" fmla="*/ 9059129 h 10574897"/>
                    <a:gd name="connsiteX187" fmla="*/ 9729264 w 10584443"/>
                    <a:gd name="connsiteY187" fmla="*/ 8236193 h 10574897"/>
                    <a:gd name="connsiteX188" fmla="*/ 9718985 w 10584443"/>
                    <a:gd name="connsiteY188" fmla="*/ 8258805 h 10574897"/>
                    <a:gd name="connsiteX189" fmla="*/ 9706652 w 10584443"/>
                    <a:gd name="connsiteY189" fmla="*/ 8246471 h 10574897"/>
                    <a:gd name="connsiteX190" fmla="*/ 9729264 w 10584443"/>
                    <a:gd name="connsiteY190" fmla="*/ 8236193 h 10574897"/>
                    <a:gd name="connsiteX191" fmla="*/ 836659 w 10584443"/>
                    <a:gd name="connsiteY191" fmla="*/ 8159451 h 10574897"/>
                    <a:gd name="connsiteX192" fmla="*/ 871603 w 10584443"/>
                    <a:gd name="connsiteY192" fmla="*/ 8220435 h 10574897"/>
                    <a:gd name="connsiteX193" fmla="*/ 839398 w 10584443"/>
                    <a:gd name="connsiteY193" fmla="*/ 8159451 h 10574897"/>
                    <a:gd name="connsiteX194" fmla="*/ 702357 w 10584443"/>
                    <a:gd name="connsiteY194" fmla="*/ 7916203 h 10574897"/>
                    <a:gd name="connsiteX195" fmla="*/ 785268 w 10584443"/>
                    <a:gd name="connsiteY195" fmla="*/ 8041596 h 10574897"/>
                    <a:gd name="connsiteX196" fmla="*/ 702357 w 10584443"/>
                    <a:gd name="connsiteY196" fmla="*/ 7916203 h 10574897"/>
                    <a:gd name="connsiteX197" fmla="*/ 9905363 w 10584443"/>
                    <a:gd name="connsiteY197" fmla="*/ 7746955 h 10574897"/>
                    <a:gd name="connsiteX198" fmla="*/ 9849175 w 10584443"/>
                    <a:gd name="connsiteY198" fmla="*/ 7850422 h 10574897"/>
                    <a:gd name="connsiteX199" fmla="*/ 9905363 w 10584443"/>
                    <a:gd name="connsiteY199" fmla="*/ 7746955 h 10574897"/>
                    <a:gd name="connsiteX200" fmla="*/ 623558 w 10584443"/>
                    <a:gd name="connsiteY200" fmla="*/ 7735308 h 10574897"/>
                    <a:gd name="connsiteX201" fmla="*/ 657818 w 10584443"/>
                    <a:gd name="connsiteY201" fmla="*/ 7803828 h 10574897"/>
                    <a:gd name="connsiteX202" fmla="*/ 623558 w 10584443"/>
                    <a:gd name="connsiteY202" fmla="*/ 7735308 h 10574897"/>
                    <a:gd name="connsiteX203" fmla="*/ 536055 w 10584443"/>
                    <a:gd name="connsiteY203" fmla="*/ 7732878 h 10574897"/>
                    <a:gd name="connsiteX204" fmla="*/ 531055 w 10584443"/>
                    <a:gd name="connsiteY204" fmla="*/ 7747641 h 10574897"/>
                    <a:gd name="connsiteX205" fmla="*/ 548185 w 10584443"/>
                    <a:gd name="connsiteY205" fmla="*/ 7783272 h 10574897"/>
                    <a:gd name="connsiteX206" fmla="*/ 573539 w 10584443"/>
                    <a:gd name="connsiteY206" fmla="*/ 7795606 h 10574897"/>
                    <a:gd name="connsiteX207" fmla="*/ 536055 w 10584443"/>
                    <a:gd name="connsiteY207" fmla="*/ 7732878 h 10574897"/>
                    <a:gd name="connsiteX208" fmla="*/ 10119146 w 10584443"/>
                    <a:gd name="connsiteY208" fmla="*/ 7644174 h 10574897"/>
                    <a:gd name="connsiteX209" fmla="*/ 10171907 w 10584443"/>
                    <a:gd name="connsiteY209" fmla="*/ 7691453 h 10574897"/>
                    <a:gd name="connsiteX210" fmla="*/ 10156148 w 10584443"/>
                    <a:gd name="connsiteY210" fmla="*/ 7705843 h 10574897"/>
                    <a:gd name="connsiteX211" fmla="*/ 10122572 w 10584443"/>
                    <a:gd name="connsiteY211" fmla="*/ 7705843 h 10574897"/>
                    <a:gd name="connsiteX212" fmla="*/ 10109553 w 10584443"/>
                    <a:gd name="connsiteY212" fmla="*/ 7659249 h 10574897"/>
                    <a:gd name="connsiteX213" fmla="*/ 10119146 w 10584443"/>
                    <a:gd name="connsiteY213" fmla="*/ 7644174 h 10574897"/>
                    <a:gd name="connsiteX214" fmla="*/ 9904677 w 10584443"/>
                    <a:gd name="connsiteY214" fmla="*/ 7643490 h 10574897"/>
                    <a:gd name="connsiteX215" fmla="*/ 9903836 w 10584443"/>
                    <a:gd name="connsiteY215" fmla="*/ 7645281 h 10574897"/>
                    <a:gd name="connsiteX216" fmla="*/ 9903306 w 10584443"/>
                    <a:gd name="connsiteY216" fmla="*/ 7645546 h 10574897"/>
                    <a:gd name="connsiteX217" fmla="*/ 9888917 w 10584443"/>
                    <a:gd name="connsiteY217" fmla="*/ 7645546 h 10574897"/>
                    <a:gd name="connsiteX218" fmla="*/ 9860824 w 10584443"/>
                    <a:gd name="connsiteY218" fmla="*/ 7707214 h 10574897"/>
                    <a:gd name="connsiteX219" fmla="*/ 9888146 w 10584443"/>
                    <a:gd name="connsiteY219" fmla="*/ 7678693 h 10574897"/>
                    <a:gd name="connsiteX220" fmla="*/ 9903836 w 10584443"/>
                    <a:gd name="connsiteY220" fmla="*/ 7645281 h 10574897"/>
                    <a:gd name="connsiteX221" fmla="*/ 9906048 w 10584443"/>
                    <a:gd name="connsiteY221" fmla="*/ 7644175 h 10574897"/>
                    <a:gd name="connsiteX222" fmla="*/ 10254818 w 10584443"/>
                    <a:gd name="connsiteY222" fmla="*/ 7641433 h 10574897"/>
                    <a:gd name="connsiteX223" fmla="*/ 10278115 w 10584443"/>
                    <a:gd name="connsiteY223" fmla="*/ 7663360 h 10574897"/>
                    <a:gd name="connsiteX224" fmla="*/ 10266466 w 10584443"/>
                    <a:gd name="connsiteY224" fmla="*/ 7665415 h 10574897"/>
                    <a:gd name="connsiteX225" fmla="*/ 10254818 w 10584443"/>
                    <a:gd name="connsiteY225" fmla="*/ 7641433 h 10574897"/>
                    <a:gd name="connsiteX226" fmla="*/ 1278618 w 10584443"/>
                    <a:gd name="connsiteY226" fmla="*/ 7531116 h 10574897"/>
                    <a:gd name="connsiteX227" fmla="*/ 1298488 w 10584443"/>
                    <a:gd name="connsiteY227" fmla="*/ 7546190 h 10574897"/>
                    <a:gd name="connsiteX228" fmla="*/ 1281357 w 10584443"/>
                    <a:gd name="connsiteY228" fmla="*/ 7531116 h 10574897"/>
                    <a:gd name="connsiteX229" fmla="*/ 470218 w 10584443"/>
                    <a:gd name="connsiteY229" fmla="*/ 7512077 h 10574897"/>
                    <a:gd name="connsiteX230" fmla="*/ 459793 w 10584443"/>
                    <a:gd name="connsiteY230" fmla="*/ 7582507 h 10574897"/>
                    <a:gd name="connsiteX231" fmla="*/ 509815 w 10584443"/>
                    <a:gd name="connsiteY231" fmla="*/ 7566061 h 10574897"/>
                    <a:gd name="connsiteX232" fmla="*/ 491998 w 10584443"/>
                    <a:gd name="connsiteY232" fmla="*/ 7634582 h 10574897"/>
                    <a:gd name="connsiteX233" fmla="*/ 523518 w 10584443"/>
                    <a:gd name="connsiteY233" fmla="*/ 7697621 h 10574897"/>
                    <a:gd name="connsiteX234" fmla="*/ 616706 w 10584443"/>
                    <a:gd name="connsiteY234" fmla="*/ 7790809 h 10574897"/>
                    <a:gd name="connsiteX235" fmla="*/ 581760 w 10584443"/>
                    <a:gd name="connsiteY235" fmla="*/ 7709270 h 10574897"/>
                    <a:gd name="connsiteX236" fmla="*/ 614650 w 10584443"/>
                    <a:gd name="connsiteY236" fmla="*/ 7718178 h 10574897"/>
                    <a:gd name="connsiteX237" fmla="*/ 518721 w 10584443"/>
                    <a:gd name="connsiteY237" fmla="*/ 7532486 h 10574897"/>
                    <a:gd name="connsiteX238" fmla="*/ 489086 w 10584443"/>
                    <a:gd name="connsiteY238" fmla="*/ 7513804 h 10574897"/>
                    <a:gd name="connsiteX239" fmla="*/ 470218 w 10584443"/>
                    <a:gd name="connsiteY239" fmla="*/ 7512077 h 10574897"/>
                    <a:gd name="connsiteX240" fmla="*/ 10189038 w 10584443"/>
                    <a:gd name="connsiteY240" fmla="*/ 7313220 h 10574897"/>
                    <a:gd name="connsiteX241" fmla="*/ 10178760 w 10584443"/>
                    <a:gd name="connsiteY241" fmla="*/ 7335832 h 10574897"/>
                    <a:gd name="connsiteX242" fmla="*/ 10173963 w 10584443"/>
                    <a:gd name="connsiteY242" fmla="*/ 7335832 h 10574897"/>
                    <a:gd name="connsiteX243" fmla="*/ 10173963 w 10584443"/>
                    <a:gd name="connsiteY243" fmla="*/ 7340628 h 10574897"/>
                    <a:gd name="connsiteX244" fmla="*/ 10149296 w 10584443"/>
                    <a:gd name="connsiteY244" fmla="*/ 7351592 h 10574897"/>
                    <a:gd name="connsiteX245" fmla="*/ 10162315 w 10584443"/>
                    <a:gd name="connsiteY245" fmla="*/ 7364611 h 10574897"/>
                    <a:gd name="connsiteX246" fmla="*/ 10173963 w 10584443"/>
                    <a:gd name="connsiteY246" fmla="*/ 7340628 h 10574897"/>
                    <a:gd name="connsiteX247" fmla="*/ 10178760 w 10584443"/>
                    <a:gd name="connsiteY247" fmla="*/ 7340628 h 10574897"/>
                    <a:gd name="connsiteX248" fmla="*/ 10178760 w 10584443"/>
                    <a:gd name="connsiteY248" fmla="*/ 7335832 h 10574897"/>
                    <a:gd name="connsiteX249" fmla="*/ 10201372 w 10584443"/>
                    <a:gd name="connsiteY249" fmla="*/ 7325554 h 10574897"/>
                    <a:gd name="connsiteX250" fmla="*/ 10202742 w 10584443"/>
                    <a:gd name="connsiteY250" fmla="*/ 7331720 h 10574897"/>
                    <a:gd name="connsiteX251" fmla="*/ 10189038 w 10584443"/>
                    <a:gd name="connsiteY251" fmla="*/ 7313220 h 10574897"/>
                    <a:gd name="connsiteX252" fmla="*/ 10099961 w 10584443"/>
                    <a:gd name="connsiteY252" fmla="*/ 7229625 h 10574897"/>
                    <a:gd name="connsiteX253" fmla="*/ 10099961 w 10584443"/>
                    <a:gd name="connsiteY253" fmla="*/ 7233736 h 10574897"/>
                    <a:gd name="connsiteX254" fmla="*/ 10104073 w 10584443"/>
                    <a:gd name="connsiteY254" fmla="*/ 7233736 h 10574897"/>
                    <a:gd name="connsiteX255" fmla="*/ 10104073 w 10584443"/>
                    <a:gd name="connsiteY255" fmla="*/ 7234421 h 10574897"/>
                    <a:gd name="connsiteX256" fmla="*/ 10104354 w 10584443"/>
                    <a:gd name="connsiteY256" fmla="*/ 7234485 h 10574897"/>
                    <a:gd name="connsiteX257" fmla="*/ 10108184 w 10584443"/>
                    <a:gd name="connsiteY257" fmla="*/ 7244699 h 10574897"/>
                    <a:gd name="connsiteX258" fmla="*/ 10115721 w 10584443"/>
                    <a:gd name="connsiteY258" fmla="*/ 7257033 h 10574897"/>
                    <a:gd name="connsiteX259" fmla="*/ 10117091 w 10584443"/>
                    <a:gd name="connsiteY259" fmla="*/ 7257718 h 10574897"/>
                    <a:gd name="connsiteX260" fmla="*/ 10128054 w 10584443"/>
                    <a:gd name="connsiteY260" fmla="*/ 7245384 h 10574897"/>
                    <a:gd name="connsiteX261" fmla="*/ 10118120 w 10584443"/>
                    <a:gd name="connsiteY261" fmla="*/ 7237590 h 10574897"/>
                    <a:gd name="connsiteX262" fmla="*/ 10104354 w 10584443"/>
                    <a:gd name="connsiteY262" fmla="*/ 7234485 h 10574897"/>
                    <a:gd name="connsiteX263" fmla="*/ 10104073 w 10584443"/>
                    <a:gd name="connsiteY263" fmla="*/ 7233736 h 10574897"/>
                    <a:gd name="connsiteX264" fmla="*/ 10104073 w 10584443"/>
                    <a:gd name="connsiteY264" fmla="*/ 7229625 h 10574897"/>
                    <a:gd name="connsiteX265" fmla="*/ 846403 w 10584443"/>
                    <a:gd name="connsiteY265" fmla="*/ 7197831 h 10574897"/>
                    <a:gd name="connsiteX266" fmla="*/ 835031 w 10584443"/>
                    <a:gd name="connsiteY266" fmla="*/ 7205569 h 10574897"/>
                    <a:gd name="connsiteX267" fmla="*/ 833918 w 10584443"/>
                    <a:gd name="connsiteY267" fmla="*/ 7204272 h 10574897"/>
                    <a:gd name="connsiteX268" fmla="*/ 833918 w 10584443"/>
                    <a:gd name="connsiteY268" fmla="*/ 7206327 h 10574897"/>
                    <a:gd name="connsiteX269" fmla="*/ 835031 w 10584443"/>
                    <a:gd name="connsiteY269" fmla="*/ 7205569 h 10574897"/>
                    <a:gd name="connsiteX270" fmla="*/ 848692 w 10584443"/>
                    <a:gd name="connsiteY270" fmla="*/ 7221477 h 10574897"/>
                    <a:gd name="connsiteX271" fmla="*/ 879141 w 10584443"/>
                    <a:gd name="connsiteY271" fmla="*/ 7232366 h 10574897"/>
                    <a:gd name="connsiteX272" fmla="*/ 861326 w 10584443"/>
                    <a:gd name="connsiteY272" fmla="*/ 7200161 h 10574897"/>
                    <a:gd name="connsiteX273" fmla="*/ 846403 w 10584443"/>
                    <a:gd name="connsiteY273" fmla="*/ 7197831 h 10574897"/>
                    <a:gd name="connsiteX274" fmla="*/ 661927 w 10584443"/>
                    <a:gd name="connsiteY274" fmla="*/ 6982949 h 10574897"/>
                    <a:gd name="connsiteX275" fmla="*/ 672891 w 10584443"/>
                    <a:gd name="connsiteY275" fmla="*/ 7006931 h 10574897"/>
                    <a:gd name="connsiteX276" fmla="*/ 649594 w 10584443"/>
                    <a:gd name="connsiteY276" fmla="*/ 6995282 h 10574897"/>
                    <a:gd name="connsiteX277" fmla="*/ 661927 w 10584443"/>
                    <a:gd name="connsiteY277" fmla="*/ 6982949 h 10574897"/>
                    <a:gd name="connsiteX278" fmla="*/ 10344579 w 10584443"/>
                    <a:gd name="connsiteY278" fmla="*/ 6865093 h 10574897"/>
                    <a:gd name="connsiteX279" fmla="*/ 10356228 w 10584443"/>
                    <a:gd name="connsiteY279" fmla="*/ 6876056 h 10574897"/>
                    <a:gd name="connsiteX280" fmla="*/ 10350061 w 10584443"/>
                    <a:gd name="connsiteY280" fmla="*/ 6887704 h 10574897"/>
                    <a:gd name="connsiteX281" fmla="*/ 10332245 w 10584443"/>
                    <a:gd name="connsiteY281" fmla="*/ 6875371 h 10574897"/>
                    <a:gd name="connsiteX282" fmla="*/ 10344579 w 10584443"/>
                    <a:gd name="connsiteY282" fmla="*/ 6865093 h 10574897"/>
                    <a:gd name="connsiteX283" fmla="*/ 10304153 w 10584443"/>
                    <a:gd name="connsiteY283" fmla="*/ 6832203 h 10574897"/>
                    <a:gd name="connsiteX284" fmla="*/ 10280170 w 10584443"/>
                    <a:gd name="connsiteY284" fmla="*/ 6896613 h 10574897"/>
                    <a:gd name="connsiteX285" fmla="*/ 10304153 w 10584443"/>
                    <a:gd name="connsiteY285" fmla="*/ 6832203 h 10574897"/>
                    <a:gd name="connsiteX286" fmla="*/ 10550485 w 10584443"/>
                    <a:gd name="connsiteY286" fmla="*/ 6824141 h 10574897"/>
                    <a:gd name="connsiteX287" fmla="*/ 10584403 w 10584443"/>
                    <a:gd name="connsiteY287" fmla="*/ 6865093 h 10574897"/>
                    <a:gd name="connsiteX288" fmla="*/ 10577550 w 10584443"/>
                    <a:gd name="connsiteY288" fmla="*/ 6918539 h 10574897"/>
                    <a:gd name="connsiteX289" fmla="*/ 10547401 w 10584443"/>
                    <a:gd name="connsiteY289" fmla="*/ 6987060 h 10574897"/>
                    <a:gd name="connsiteX290" fmla="*/ 10522734 w 10584443"/>
                    <a:gd name="connsiteY290" fmla="*/ 6999394 h 10574897"/>
                    <a:gd name="connsiteX291" fmla="*/ 10414471 w 10584443"/>
                    <a:gd name="connsiteY291" fmla="*/ 6930873 h 10574897"/>
                    <a:gd name="connsiteX292" fmla="*/ 10414471 w 10584443"/>
                    <a:gd name="connsiteY292" fmla="*/ 6901409 h 10574897"/>
                    <a:gd name="connsiteX293" fmla="*/ 10535752 w 10584443"/>
                    <a:gd name="connsiteY293" fmla="*/ 6826036 h 10574897"/>
                    <a:gd name="connsiteX294" fmla="*/ 10550485 w 10584443"/>
                    <a:gd name="connsiteY294" fmla="*/ 6824141 h 10574897"/>
                    <a:gd name="connsiteX295" fmla="*/ 10396655 w 10584443"/>
                    <a:gd name="connsiteY295" fmla="*/ 6788350 h 10574897"/>
                    <a:gd name="connsiteX296" fmla="*/ 10386377 w 10584443"/>
                    <a:gd name="connsiteY296" fmla="*/ 6813018 h 10574897"/>
                    <a:gd name="connsiteX297" fmla="*/ 10373358 w 10584443"/>
                    <a:gd name="connsiteY297" fmla="*/ 6799998 h 10574897"/>
                    <a:gd name="connsiteX298" fmla="*/ 10396655 w 10584443"/>
                    <a:gd name="connsiteY298" fmla="*/ 6788350 h 10574897"/>
                    <a:gd name="connsiteX299" fmla="*/ 10396655 w 10584443"/>
                    <a:gd name="connsiteY299" fmla="*/ 6784239 h 10574897"/>
                    <a:gd name="connsiteX300" fmla="*/ 10401452 w 10584443"/>
                    <a:gd name="connsiteY300" fmla="*/ 6784239 h 10574897"/>
                    <a:gd name="connsiteX301" fmla="*/ 10401452 w 10584443"/>
                    <a:gd name="connsiteY301" fmla="*/ 6788350 h 10574897"/>
                    <a:gd name="connsiteX302" fmla="*/ 10396655 w 10584443"/>
                    <a:gd name="connsiteY302" fmla="*/ 6788350 h 10574897"/>
                    <a:gd name="connsiteX303" fmla="*/ 10396655 w 10584443"/>
                    <a:gd name="connsiteY303" fmla="*/ 6784239 h 10574897"/>
                    <a:gd name="connsiteX304" fmla="*/ 10415156 w 10584443"/>
                    <a:gd name="connsiteY304" fmla="*/ 6758886 h 10574897"/>
                    <a:gd name="connsiteX305" fmla="*/ 10427489 w 10584443"/>
                    <a:gd name="connsiteY305" fmla="*/ 6772590 h 10574897"/>
                    <a:gd name="connsiteX306" fmla="*/ 10404192 w 10584443"/>
                    <a:gd name="connsiteY306" fmla="*/ 6782868 h 10574897"/>
                    <a:gd name="connsiteX307" fmla="*/ 10415156 w 10584443"/>
                    <a:gd name="connsiteY307" fmla="*/ 6758886 h 10574897"/>
                    <a:gd name="connsiteX308" fmla="*/ 889162 w 10584443"/>
                    <a:gd name="connsiteY308" fmla="*/ 6618591 h 10574897"/>
                    <a:gd name="connsiteX309" fmla="*/ 859955 w 10584443"/>
                    <a:gd name="connsiteY309" fmla="*/ 6646513 h 10574897"/>
                    <a:gd name="connsiteX310" fmla="*/ 818842 w 10584443"/>
                    <a:gd name="connsiteY310" fmla="*/ 6674607 h 10574897"/>
                    <a:gd name="connsiteX311" fmla="*/ 867492 w 10584443"/>
                    <a:gd name="connsiteY311" fmla="*/ 6801370 h 10574897"/>
                    <a:gd name="connsiteX312" fmla="*/ 868178 w 10584443"/>
                    <a:gd name="connsiteY312" fmla="*/ 6806167 h 10574897"/>
                    <a:gd name="connsiteX313" fmla="*/ 890789 w 10584443"/>
                    <a:gd name="connsiteY313" fmla="*/ 6783555 h 10574897"/>
                    <a:gd name="connsiteX314" fmla="*/ 903422 w 10584443"/>
                    <a:gd name="connsiteY314" fmla="*/ 6774208 h 10574897"/>
                    <a:gd name="connsiteX315" fmla="*/ 912716 w 10584443"/>
                    <a:gd name="connsiteY315" fmla="*/ 6636920 h 10574897"/>
                    <a:gd name="connsiteX316" fmla="*/ 889162 w 10584443"/>
                    <a:gd name="connsiteY316" fmla="*/ 6618591 h 10574897"/>
                    <a:gd name="connsiteX317" fmla="*/ 898326 w 10584443"/>
                    <a:gd name="connsiteY317" fmla="*/ 6528657 h 10574897"/>
                    <a:gd name="connsiteX318" fmla="*/ 909290 w 10584443"/>
                    <a:gd name="connsiteY318" fmla="*/ 6551954 h 10574897"/>
                    <a:gd name="connsiteX319" fmla="*/ 920939 w 10584443"/>
                    <a:gd name="connsiteY319" fmla="*/ 6538935 h 10574897"/>
                    <a:gd name="connsiteX320" fmla="*/ 898326 w 10584443"/>
                    <a:gd name="connsiteY320" fmla="*/ 6528657 h 10574897"/>
                    <a:gd name="connsiteX321" fmla="*/ 10312750 w 10584443"/>
                    <a:gd name="connsiteY321" fmla="*/ 6464173 h 10574897"/>
                    <a:gd name="connsiteX322" fmla="*/ 10293190 w 10584443"/>
                    <a:gd name="connsiteY322" fmla="*/ 6527287 h 10574897"/>
                    <a:gd name="connsiteX323" fmla="*/ 10319228 w 10584443"/>
                    <a:gd name="connsiteY323" fmla="*/ 6495082 h 10574897"/>
                    <a:gd name="connsiteX324" fmla="*/ 10321968 w 10584443"/>
                    <a:gd name="connsiteY324" fmla="*/ 6464933 h 10574897"/>
                    <a:gd name="connsiteX325" fmla="*/ 10312750 w 10584443"/>
                    <a:gd name="connsiteY325" fmla="*/ 6464173 h 10574897"/>
                    <a:gd name="connsiteX326" fmla="*/ 912716 w 10584443"/>
                    <a:gd name="connsiteY326" fmla="*/ 6462192 h 10574897"/>
                    <a:gd name="connsiteX327" fmla="*/ 901752 w 10584443"/>
                    <a:gd name="connsiteY327" fmla="*/ 6485489 h 10574897"/>
                    <a:gd name="connsiteX328" fmla="*/ 925050 w 10584443"/>
                    <a:gd name="connsiteY328" fmla="*/ 6474526 h 10574897"/>
                    <a:gd name="connsiteX329" fmla="*/ 912716 w 10584443"/>
                    <a:gd name="connsiteY329" fmla="*/ 6462192 h 10574897"/>
                    <a:gd name="connsiteX330" fmla="*/ 829035 w 10584443"/>
                    <a:gd name="connsiteY330" fmla="*/ 6457995 h 10574897"/>
                    <a:gd name="connsiteX331" fmla="*/ 775674 w 10584443"/>
                    <a:gd name="connsiteY331" fmla="*/ 6482748 h 10574897"/>
                    <a:gd name="connsiteX332" fmla="*/ 745526 w 10584443"/>
                    <a:gd name="connsiteY332" fmla="*/ 6509471 h 10574897"/>
                    <a:gd name="connsiteX333" fmla="*/ 772248 w 10584443"/>
                    <a:gd name="connsiteY333" fmla="*/ 6571140 h 10574897"/>
                    <a:gd name="connsiteX334" fmla="*/ 895586 w 10584443"/>
                    <a:gd name="connsiteY334" fmla="*/ 6526601 h 10574897"/>
                    <a:gd name="connsiteX335" fmla="*/ 895586 w 10584443"/>
                    <a:gd name="connsiteY335" fmla="*/ 6492341 h 10574897"/>
                    <a:gd name="connsiteX336" fmla="*/ 881882 w 10584443"/>
                    <a:gd name="connsiteY336" fmla="*/ 6488230 h 10574897"/>
                    <a:gd name="connsiteX337" fmla="*/ 829035 w 10584443"/>
                    <a:gd name="connsiteY337" fmla="*/ 6457995 h 10574897"/>
                    <a:gd name="connsiteX338" fmla="*/ 707840 w 10584443"/>
                    <a:gd name="connsiteY338" fmla="*/ 6377225 h 10574897"/>
                    <a:gd name="connsiteX339" fmla="*/ 712636 w 10584443"/>
                    <a:gd name="connsiteY339" fmla="*/ 6377225 h 10574897"/>
                    <a:gd name="connsiteX340" fmla="*/ 707840 w 10584443"/>
                    <a:gd name="connsiteY340" fmla="*/ 6382021 h 10574897"/>
                    <a:gd name="connsiteX341" fmla="*/ 947661 w 10584443"/>
                    <a:gd name="connsiteY341" fmla="*/ 6354615 h 10574897"/>
                    <a:gd name="connsiteX342" fmla="*/ 912716 w 10584443"/>
                    <a:gd name="connsiteY342" fmla="*/ 6385449 h 10574897"/>
                    <a:gd name="connsiteX343" fmla="*/ 903808 w 10584443"/>
                    <a:gd name="connsiteY343" fmla="*/ 6399153 h 10574897"/>
                    <a:gd name="connsiteX344" fmla="*/ 932588 w 10584443"/>
                    <a:gd name="connsiteY344" fmla="*/ 6412172 h 10574897"/>
                    <a:gd name="connsiteX345" fmla="*/ 959310 w 10584443"/>
                    <a:gd name="connsiteY345" fmla="*/ 6403949 h 10574897"/>
                    <a:gd name="connsiteX346" fmla="*/ 947661 w 10584443"/>
                    <a:gd name="connsiteY346" fmla="*/ 6354615 h 10574897"/>
                    <a:gd name="connsiteX347" fmla="*/ 697558 w 10584443"/>
                    <a:gd name="connsiteY347" fmla="*/ 6351872 h 10574897"/>
                    <a:gd name="connsiteX348" fmla="*/ 707837 w 10584443"/>
                    <a:gd name="connsiteY348" fmla="*/ 6374484 h 10574897"/>
                    <a:gd name="connsiteX349" fmla="*/ 685225 w 10584443"/>
                    <a:gd name="connsiteY349" fmla="*/ 6364206 h 10574897"/>
                    <a:gd name="connsiteX350" fmla="*/ 697558 w 10584443"/>
                    <a:gd name="connsiteY350" fmla="*/ 6351872 h 10574897"/>
                    <a:gd name="connsiteX351" fmla="*/ 10415156 w 10584443"/>
                    <a:gd name="connsiteY351" fmla="*/ 6277185 h 10574897"/>
                    <a:gd name="connsiteX352" fmla="*/ 10428175 w 10584443"/>
                    <a:gd name="connsiteY352" fmla="*/ 6289518 h 10574897"/>
                    <a:gd name="connsiteX353" fmla="*/ 10405563 w 10584443"/>
                    <a:gd name="connsiteY353" fmla="*/ 6300481 h 10574897"/>
                    <a:gd name="connsiteX354" fmla="*/ 10415156 w 10584443"/>
                    <a:gd name="connsiteY354" fmla="*/ 6277185 h 10574897"/>
                    <a:gd name="connsiteX355" fmla="*/ 10372535 w 10584443"/>
                    <a:gd name="connsiteY355" fmla="*/ 6276051 h 10574897"/>
                    <a:gd name="connsiteX356" fmla="*/ 10367192 w 10584443"/>
                    <a:gd name="connsiteY356" fmla="*/ 6279927 h 10574897"/>
                    <a:gd name="connsiteX357" fmla="*/ 10382267 w 10584443"/>
                    <a:gd name="connsiteY357" fmla="*/ 6297057 h 10574897"/>
                    <a:gd name="connsiteX358" fmla="*/ 10372535 w 10584443"/>
                    <a:gd name="connsiteY358" fmla="*/ 6276051 h 10574897"/>
                    <a:gd name="connsiteX359" fmla="*/ 768821 w 10584443"/>
                    <a:gd name="connsiteY359" fmla="*/ 6197701 h 10574897"/>
                    <a:gd name="connsiteX360" fmla="*/ 781154 w 10584443"/>
                    <a:gd name="connsiteY360" fmla="*/ 6211405 h 10574897"/>
                    <a:gd name="connsiteX361" fmla="*/ 767450 w 10584443"/>
                    <a:gd name="connsiteY361" fmla="*/ 6223739 h 10574897"/>
                    <a:gd name="connsiteX362" fmla="*/ 757172 w 10584443"/>
                    <a:gd name="connsiteY362" fmla="*/ 6210720 h 10574897"/>
                    <a:gd name="connsiteX363" fmla="*/ 768821 w 10584443"/>
                    <a:gd name="connsiteY363" fmla="*/ 6197701 h 10574897"/>
                    <a:gd name="connsiteX364" fmla="*/ 224748 w 10584443"/>
                    <a:gd name="connsiteY364" fmla="*/ 6062031 h 10574897"/>
                    <a:gd name="connsiteX365" fmla="*/ 259009 w 10584443"/>
                    <a:gd name="connsiteY365" fmla="*/ 6138089 h 10574897"/>
                    <a:gd name="connsiteX366" fmla="*/ 224748 w 10584443"/>
                    <a:gd name="connsiteY366" fmla="*/ 6062031 h 10574897"/>
                    <a:gd name="connsiteX367" fmla="*/ 10417212 w 10584443"/>
                    <a:gd name="connsiteY367" fmla="*/ 5879764 h 10574897"/>
                    <a:gd name="connsiteX368" fmla="*/ 10449417 w 10584443"/>
                    <a:gd name="connsiteY368" fmla="*/ 5906487 h 10574897"/>
                    <a:gd name="connsiteX369" fmla="*/ 10449417 w 10584443"/>
                    <a:gd name="connsiteY369" fmla="*/ 5906488 h 10574897"/>
                    <a:gd name="connsiteX370" fmla="*/ 10411045 w 10584443"/>
                    <a:gd name="connsiteY370" fmla="*/ 6027769 h 10574897"/>
                    <a:gd name="connsiteX371" fmla="*/ 10417212 w 10584443"/>
                    <a:gd name="connsiteY371" fmla="*/ 5879764 h 10574897"/>
                    <a:gd name="connsiteX372" fmla="*/ 10339783 w 10584443"/>
                    <a:gd name="connsiteY372" fmla="*/ 5816041 h 10574897"/>
                    <a:gd name="connsiteX373" fmla="*/ 10331561 w 10584443"/>
                    <a:gd name="connsiteY373" fmla="*/ 5940749 h 10574897"/>
                    <a:gd name="connsiteX374" fmla="*/ 10356229 w 10584443"/>
                    <a:gd name="connsiteY374" fmla="*/ 5916767 h 10574897"/>
                    <a:gd name="connsiteX375" fmla="*/ 10339783 w 10584443"/>
                    <a:gd name="connsiteY375" fmla="*/ 5816041 h 10574897"/>
                    <a:gd name="connsiteX376" fmla="*/ 10435713 w 10584443"/>
                    <a:gd name="connsiteY376" fmla="*/ 5784520 h 10574897"/>
                    <a:gd name="connsiteX377" fmla="*/ 10435713 w 10584443"/>
                    <a:gd name="connsiteY377" fmla="*/ 5864004 h 10574897"/>
                    <a:gd name="connsiteX378" fmla="*/ 10403508 w 10584443"/>
                    <a:gd name="connsiteY378" fmla="*/ 5837966 h 10574897"/>
                    <a:gd name="connsiteX379" fmla="*/ 10430231 w 10584443"/>
                    <a:gd name="connsiteY379" fmla="*/ 5842763 h 10574897"/>
                    <a:gd name="connsiteX380" fmla="*/ 10435713 w 10584443"/>
                    <a:gd name="connsiteY380" fmla="*/ 5784520 h 10574897"/>
                    <a:gd name="connsiteX381" fmla="*/ 581759 w 10584443"/>
                    <a:gd name="connsiteY381" fmla="*/ 5751631 h 10574897"/>
                    <a:gd name="connsiteX382" fmla="*/ 592723 w 10584443"/>
                    <a:gd name="connsiteY382" fmla="*/ 5765334 h 10574897"/>
                    <a:gd name="connsiteX383" fmla="*/ 580388 w 10584443"/>
                    <a:gd name="connsiteY383" fmla="*/ 5776983 h 10574897"/>
                    <a:gd name="connsiteX384" fmla="*/ 570110 w 10584443"/>
                    <a:gd name="connsiteY384" fmla="*/ 5763279 h 10574897"/>
                    <a:gd name="connsiteX385" fmla="*/ 581759 w 10584443"/>
                    <a:gd name="connsiteY385" fmla="*/ 5751631 h 10574897"/>
                    <a:gd name="connsiteX386" fmla="*/ 10420638 w 10584443"/>
                    <a:gd name="connsiteY386" fmla="*/ 5557718 h 10574897"/>
                    <a:gd name="connsiteX387" fmla="*/ 10435713 w 10584443"/>
                    <a:gd name="connsiteY387" fmla="*/ 5687222 h 10574897"/>
                    <a:gd name="connsiteX388" fmla="*/ 10420638 w 10584443"/>
                    <a:gd name="connsiteY388" fmla="*/ 5557718 h 10574897"/>
                    <a:gd name="connsiteX389" fmla="*/ 10387063 w 10584443"/>
                    <a:gd name="connsiteY389" fmla="*/ 5492623 h 10574897"/>
                    <a:gd name="connsiteX390" fmla="*/ 10379525 w 10584443"/>
                    <a:gd name="connsiteY390" fmla="*/ 5530995 h 10574897"/>
                    <a:gd name="connsiteX391" fmla="*/ 10388433 w 10584443"/>
                    <a:gd name="connsiteY391" fmla="*/ 5535106 h 10574897"/>
                    <a:gd name="connsiteX392" fmla="*/ 10388433 w 10584443"/>
                    <a:gd name="connsiteY392" fmla="*/ 5546754 h 10574897"/>
                    <a:gd name="connsiteX393" fmla="*/ 10379526 w 10584443"/>
                    <a:gd name="connsiteY393" fmla="*/ 5546754 h 10574897"/>
                    <a:gd name="connsiteX394" fmla="*/ 10389804 w 10584443"/>
                    <a:gd name="connsiteY394" fmla="*/ 5650221 h 10574897"/>
                    <a:gd name="connsiteX395" fmla="*/ 10387063 w 10584443"/>
                    <a:gd name="connsiteY395" fmla="*/ 5492623 h 10574897"/>
                    <a:gd name="connsiteX396" fmla="*/ 10400264 w 10584443"/>
                    <a:gd name="connsiteY396" fmla="*/ 5426468 h 10574897"/>
                    <a:gd name="connsiteX397" fmla="*/ 10387063 w 10584443"/>
                    <a:gd name="connsiteY397" fmla="*/ 5427528 h 10574897"/>
                    <a:gd name="connsiteX398" fmla="*/ 10380896 w 10584443"/>
                    <a:gd name="connsiteY398" fmla="*/ 5474808 h 10574897"/>
                    <a:gd name="connsiteX399" fmla="*/ 10404193 w 10584443"/>
                    <a:gd name="connsiteY399" fmla="*/ 5456307 h 10574897"/>
                    <a:gd name="connsiteX400" fmla="*/ 10404193 w 10584443"/>
                    <a:gd name="connsiteY400" fmla="*/ 5427528 h 10574897"/>
                    <a:gd name="connsiteX401" fmla="*/ 10400264 w 10584443"/>
                    <a:gd name="connsiteY401" fmla="*/ 5426468 h 10574897"/>
                    <a:gd name="connsiteX402" fmla="*/ 10422694 w 10584443"/>
                    <a:gd name="connsiteY402" fmla="*/ 5353526 h 10574897"/>
                    <a:gd name="connsiteX403" fmla="*/ 10412416 w 10584443"/>
                    <a:gd name="connsiteY403" fmla="*/ 5449455 h 10574897"/>
                    <a:gd name="connsiteX404" fmla="*/ 10422694 w 10584443"/>
                    <a:gd name="connsiteY404" fmla="*/ 5353526 h 10574897"/>
                    <a:gd name="connsiteX405" fmla="*/ 10443935 w 10584443"/>
                    <a:gd name="connsiteY405" fmla="*/ 5229503 h 10574897"/>
                    <a:gd name="connsiteX406" fmla="*/ 10426805 w 10584443"/>
                    <a:gd name="connsiteY406" fmla="*/ 5248004 h 10574897"/>
                    <a:gd name="connsiteX407" fmla="*/ 10439824 w 10584443"/>
                    <a:gd name="connsiteY407" fmla="*/ 5239782 h 10574897"/>
                    <a:gd name="connsiteX408" fmla="*/ 10448732 w 10584443"/>
                    <a:gd name="connsiteY408" fmla="*/ 5317895 h 10574897"/>
                    <a:gd name="connsiteX409" fmla="*/ 10443935 w 10584443"/>
                    <a:gd name="connsiteY409" fmla="*/ 5230189 h 10574897"/>
                    <a:gd name="connsiteX410" fmla="*/ 264491 w 10584443"/>
                    <a:gd name="connsiteY410" fmla="*/ 5076016 h 10574897"/>
                    <a:gd name="connsiteX411" fmla="*/ 268602 w 10584443"/>
                    <a:gd name="connsiteY411" fmla="*/ 5076016 h 10574897"/>
                    <a:gd name="connsiteX412" fmla="*/ 264491 w 10584443"/>
                    <a:gd name="connsiteY412" fmla="*/ 5080127 h 10574897"/>
                    <a:gd name="connsiteX413" fmla="*/ 264491 w 10584443"/>
                    <a:gd name="connsiteY413" fmla="*/ 5076016 h 10574897"/>
                    <a:gd name="connsiteX414" fmla="*/ 279822 w 10584443"/>
                    <a:gd name="connsiteY414" fmla="*/ 5014803 h 10574897"/>
                    <a:gd name="connsiteX415" fmla="*/ 291899 w 10584443"/>
                    <a:gd name="connsiteY415" fmla="*/ 5017800 h 10574897"/>
                    <a:gd name="connsiteX416" fmla="*/ 300121 w 10584443"/>
                    <a:gd name="connsiteY416" fmla="*/ 5032162 h 10574897"/>
                    <a:gd name="connsiteX417" fmla="*/ 271343 w 10584443"/>
                    <a:gd name="connsiteY417" fmla="*/ 5076016 h 10574897"/>
                    <a:gd name="connsiteX418" fmla="*/ 271343 w 10584443"/>
                    <a:gd name="connsiteY418" fmla="*/ 5028763 h 10574897"/>
                    <a:gd name="connsiteX419" fmla="*/ 279822 w 10584443"/>
                    <a:gd name="connsiteY419" fmla="*/ 5014803 h 10574897"/>
                    <a:gd name="connsiteX420" fmla="*/ 10401453 w 10584443"/>
                    <a:gd name="connsiteY420" fmla="*/ 5014377 h 10574897"/>
                    <a:gd name="connsiteX421" fmla="*/ 10406248 w 10584443"/>
                    <a:gd name="connsiteY421" fmla="*/ 5110962 h 10574897"/>
                    <a:gd name="connsiteX422" fmla="*/ 10406249 w 10584443"/>
                    <a:gd name="connsiteY422" fmla="*/ 5110963 h 10574897"/>
                    <a:gd name="connsiteX423" fmla="*/ 10401453 w 10584443"/>
                    <a:gd name="connsiteY423" fmla="*/ 5014377 h 10574897"/>
                    <a:gd name="connsiteX424" fmla="*/ 10501492 w 10584443"/>
                    <a:gd name="connsiteY424" fmla="*/ 4869769 h 10574897"/>
                    <a:gd name="connsiteX425" fmla="*/ 10504918 w 10584443"/>
                    <a:gd name="connsiteY425" fmla="*/ 4997903 h 10574897"/>
                    <a:gd name="connsiteX426" fmla="*/ 10501492 w 10584443"/>
                    <a:gd name="connsiteY426" fmla="*/ 4869769 h 10574897"/>
                    <a:gd name="connsiteX427" fmla="*/ 10415841 w 10584443"/>
                    <a:gd name="connsiteY427" fmla="*/ 4823205 h 10574897"/>
                    <a:gd name="connsiteX428" fmla="*/ 10406248 w 10584443"/>
                    <a:gd name="connsiteY428" fmla="*/ 4852669 h 10574897"/>
                    <a:gd name="connsiteX429" fmla="*/ 10425434 w 10584443"/>
                    <a:gd name="connsiteY429" fmla="*/ 4871855 h 10574897"/>
                    <a:gd name="connsiteX430" fmla="*/ 10419952 w 10584443"/>
                    <a:gd name="connsiteY430" fmla="*/ 4910226 h 10574897"/>
                    <a:gd name="connsiteX431" fmla="*/ 10432971 w 10584443"/>
                    <a:gd name="connsiteY431" fmla="*/ 4937635 h 10574897"/>
                    <a:gd name="connsiteX432" fmla="*/ 10442564 w 10584443"/>
                    <a:gd name="connsiteY432" fmla="*/ 4937635 h 10574897"/>
                    <a:gd name="connsiteX433" fmla="*/ 10448046 w 10584443"/>
                    <a:gd name="connsiteY433" fmla="*/ 4919134 h 10574897"/>
                    <a:gd name="connsiteX434" fmla="*/ 10434342 w 10584443"/>
                    <a:gd name="connsiteY434" fmla="*/ 4909541 h 10574897"/>
                    <a:gd name="connsiteX435" fmla="*/ 10454214 w 10584443"/>
                    <a:gd name="connsiteY435" fmla="*/ 4880077 h 10574897"/>
                    <a:gd name="connsiteX436" fmla="*/ 10454214 w 10584443"/>
                    <a:gd name="connsiteY436" fmla="*/ 4879392 h 10574897"/>
                    <a:gd name="connsiteX437" fmla="*/ 10415841 w 10584443"/>
                    <a:gd name="connsiteY437" fmla="*/ 4823205 h 10574897"/>
                    <a:gd name="connsiteX438" fmla="*/ 341253 w 10584443"/>
                    <a:gd name="connsiteY438" fmla="*/ 4822518 h 10574897"/>
                    <a:gd name="connsiteX439" fmla="*/ 351704 w 10584443"/>
                    <a:gd name="connsiteY439" fmla="*/ 4823979 h 10574897"/>
                    <a:gd name="connsiteX440" fmla="*/ 368661 w 10584443"/>
                    <a:gd name="connsiteY440" fmla="*/ 4858835 h 10574897"/>
                    <a:gd name="connsiteX441" fmla="*/ 342623 w 10584443"/>
                    <a:gd name="connsiteY441" fmla="*/ 4891039 h 10574897"/>
                    <a:gd name="connsiteX442" fmla="*/ 306288 w 10584443"/>
                    <a:gd name="connsiteY442" fmla="*/ 4854038 h 10574897"/>
                    <a:gd name="connsiteX443" fmla="*/ 341253 w 10584443"/>
                    <a:gd name="connsiteY443" fmla="*/ 4822518 h 10574897"/>
                    <a:gd name="connsiteX444" fmla="*/ 10357599 w 10584443"/>
                    <a:gd name="connsiteY444" fmla="*/ 4658070 h 10574897"/>
                    <a:gd name="connsiteX445" fmla="*/ 10378841 w 10584443"/>
                    <a:gd name="connsiteY445" fmla="*/ 4821150 h 10574897"/>
                    <a:gd name="connsiteX446" fmla="*/ 10394065 w 10584443"/>
                    <a:gd name="connsiteY446" fmla="*/ 4808527 h 10574897"/>
                    <a:gd name="connsiteX447" fmla="*/ 10399391 w 10584443"/>
                    <a:gd name="connsiteY447" fmla="*/ 4811209 h 10574897"/>
                    <a:gd name="connsiteX448" fmla="*/ 10399397 w 10584443"/>
                    <a:gd name="connsiteY448" fmla="*/ 4811557 h 10574897"/>
                    <a:gd name="connsiteX449" fmla="*/ 10400082 w 10584443"/>
                    <a:gd name="connsiteY449" fmla="*/ 4811557 h 10574897"/>
                    <a:gd name="connsiteX450" fmla="*/ 10399391 w 10584443"/>
                    <a:gd name="connsiteY450" fmla="*/ 4811209 h 10574897"/>
                    <a:gd name="connsiteX451" fmla="*/ 10398283 w 10584443"/>
                    <a:gd name="connsiteY451" fmla="*/ 4753314 h 10574897"/>
                    <a:gd name="connsiteX452" fmla="*/ 10396656 w 10584443"/>
                    <a:gd name="connsiteY452" fmla="*/ 4695071 h 10574897"/>
                    <a:gd name="connsiteX453" fmla="*/ 10357599 w 10584443"/>
                    <a:gd name="connsiteY453" fmla="*/ 4658070 h 10574897"/>
                    <a:gd name="connsiteX454" fmla="*/ 10366732 w 10584443"/>
                    <a:gd name="connsiteY454" fmla="*/ 4590501 h 10574897"/>
                    <a:gd name="connsiteX455" fmla="*/ 10331561 w 10584443"/>
                    <a:gd name="connsiteY455" fmla="*/ 4601197 h 10574897"/>
                    <a:gd name="connsiteX456" fmla="*/ 10331561 w 10584443"/>
                    <a:gd name="connsiteY456" fmla="*/ 4639568 h 10574897"/>
                    <a:gd name="connsiteX457" fmla="*/ 10328135 w 10584443"/>
                    <a:gd name="connsiteY457" fmla="*/ 4639568 h 10574897"/>
                    <a:gd name="connsiteX458" fmla="*/ 10381581 w 10584443"/>
                    <a:gd name="connsiteY458" fmla="*/ 4608734 h 10574897"/>
                    <a:gd name="connsiteX459" fmla="*/ 10366732 w 10584443"/>
                    <a:gd name="connsiteY459" fmla="*/ 4590501 h 10574897"/>
                    <a:gd name="connsiteX460" fmla="*/ 10388433 w 10584443"/>
                    <a:gd name="connsiteY460" fmla="*/ 4578585 h 10574897"/>
                    <a:gd name="connsiteX461" fmla="*/ 10406934 w 10584443"/>
                    <a:gd name="connsiteY461" fmla="*/ 4734128 h 10574897"/>
                    <a:gd name="connsiteX462" fmla="*/ 10402823 w 10584443"/>
                    <a:gd name="connsiteY462" fmla="*/ 4695071 h 10574897"/>
                    <a:gd name="connsiteX463" fmla="*/ 10415156 w 10584443"/>
                    <a:gd name="connsiteY463" fmla="*/ 4684793 h 10574897"/>
                    <a:gd name="connsiteX464" fmla="*/ 10388433 w 10584443"/>
                    <a:gd name="connsiteY464" fmla="*/ 4578585 h 10574897"/>
                    <a:gd name="connsiteX465" fmla="*/ 805042 w 10584443"/>
                    <a:gd name="connsiteY465" fmla="*/ 4423374 h 10574897"/>
                    <a:gd name="connsiteX466" fmla="*/ 798972 w 10584443"/>
                    <a:gd name="connsiteY466" fmla="*/ 4438116 h 10574897"/>
                    <a:gd name="connsiteX467" fmla="*/ 822268 w 10584443"/>
                    <a:gd name="connsiteY467" fmla="*/ 4449080 h 10574897"/>
                    <a:gd name="connsiteX468" fmla="*/ 822268 w 10584443"/>
                    <a:gd name="connsiteY468" fmla="*/ 4453876 h 10574897"/>
                    <a:gd name="connsiteX469" fmla="*/ 851733 w 10584443"/>
                    <a:gd name="connsiteY469" fmla="*/ 4475119 h 10574897"/>
                    <a:gd name="connsiteX470" fmla="*/ 851733 w 10584443"/>
                    <a:gd name="connsiteY470" fmla="*/ 4463469 h 10574897"/>
                    <a:gd name="connsiteX471" fmla="*/ 827750 w 10584443"/>
                    <a:gd name="connsiteY471" fmla="*/ 4453876 h 10574897"/>
                    <a:gd name="connsiteX472" fmla="*/ 827750 w 10584443"/>
                    <a:gd name="connsiteY472" fmla="*/ 4449080 h 10574897"/>
                    <a:gd name="connsiteX473" fmla="*/ 822268 w 10584443"/>
                    <a:gd name="connsiteY473" fmla="*/ 4449080 h 10574897"/>
                    <a:gd name="connsiteX474" fmla="*/ 811305 w 10584443"/>
                    <a:gd name="connsiteY474" fmla="*/ 4425098 h 10574897"/>
                    <a:gd name="connsiteX475" fmla="*/ 805042 w 10584443"/>
                    <a:gd name="connsiteY475" fmla="*/ 4423374 h 10574897"/>
                    <a:gd name="connsiteX476" fmla="*/ 10369933 w 10584443"/>
                    <a:gd name="connsiteY476" fmla="*/ 4404541 h 10574897"/>
                    <a:gd name="connsiteX477" fmla="*/ 10370010 w 10584443"/>
                    <a:gd name="connsiteY477" fmla="*/ 4405248 h 10574897"/>
                    <a:gd name="connsiteX478" fmla="*/ 10339403 w 10584443"/>
                    <a:gd name="connsiteY478" fmla="*/ 4421975 h 10574897"/>
                    <a:gd name="connsiteX479" fmla="*/ 10314431 w 10584443"/>
                    <a:gd name="connsiteY479" fmla="*/ 4448394 h 10574897"/>
                    <a:gd name="connsiteX480" fmla="*/ 10355544 w 10584443"/>
                    <a:gd name="connsiteY480" fmla="*/ 4512805 h 10574897"/>
                    <a:gd name="connsiteX481" fmla="*/ 10361710 w 10584443"/>
                    <a:gd name="connsiteY481" fmla="*/ 4463470 h 10574897"/>
                    <a:gd name="connsiteX482" fmla="*/ 10379525 w 10584443"/>
                    <a:gd name="connsiteY482" fmla="*/ 4550492 h 10574897"/>
                    <a:gd name="connsiteX483" fmla="*/ 10374226 w 10584443"/>
                    <a:gd name="connsiteY483" fmla="*/ 4444016 h 10574897"/>
                    <a:gd name="connsiteX484" fmla="*/ 10370010 w 10584443"/>
                    <a:gd name="connsiteY484" fmla="*/ 4405248 h 10574897"/>
                    <a:gd name="connsiteX485" fmla="*/ 10371303 w 10584443"/>
                    <a:gd name="connsiteY485" fmla="*/ 4404541 h 10574897"/>
                    <a:gd name="connsiteX486" fmla="*/ 863382 w 10584443"/>
                    <a:gd name="connsiteY486" fmla="*/ 4264758 h 10574897"/>
                    <a:gd name="connsiteX487" fmla="*/ 833918 w 10584443"/>
                    <a:gd name="connsiteY487" fmla="*/ 4273665 h 10574897"/>
                    <a:gd name="connsiteX488" fmla="*/ 847622 w 10584443"/>
                    <a:gd name="connsiteY488" fmla="*/ 4294907 h 10574897"/>
                    <a:gd name="connsiteX489" fmla="*/ 890789 w 10584443"/>
                    <a:gd name="connsiteY489" fmla="*/ 4280518 h 10574897"/>
                    <a:gd name="connsiteX490" fmla="*/ 772933 w 10584443"/>
                    <a:gd name="connsiteY490" fmla="*/ 4238035 h 10574897"/>
                    <a:gd name="connsiteX491" fmla="*/ 750322 w 10584443"/>
                    <a:gd name="connsiteY491" fmla="*/ 4251738 h 10574897"/>
                    <a:gd name="connsiteX492" fmla="*/ 750322 w 10584443"/>
                    <a:gd name="connsiteY492" fmla="*/ 4303816 h 10574897"/>
                    <a:gd name="connsiteX493" fmla="*/ 757859 w 10584443"/>
                    <a:gd name="connsiteY493" fmla="*/ 4316834 h 10574897"/>
                    <a:gd name="connsiteX494" fmla="*/ 768138 w 10584443"/>
                    <a:gd name="connsiteY494" fmla="*/ 4330538 h 10574897"/>
                    <a:gd name="connsiteX495" fmla="*/ 785952 w 10584443"/>
                    <a:gd name="connsiteY495" fmla="*/ 4301759 h 10574897"/>
                    <a:gd name="connsiteX496" fmla="*/ 784583 w 10584443"/>
                    <a:gd name="connsiteY496" fmla="*/ 4276406 h 10574897"/>
                    <a:gd name="connsiteX497" fmla="*/ 784583 w 10584443"/>
                    <a:gd name="connsiteY497" fmla="*/ 4249683 h 10574897"/>
                    <a:gd name="connsiteX498" fmla="*/ 772933 w 10584443"/>
                    <a:gd name="connsiteY498" fmla="*/ 4238035 h 10574897"/>
                    <a:gd name="connsiteX499" fmla="*/ 657132 w 10584443"/>
                    <a:gd name="connsiteY499" fmla="*/ 4230495 h 10574897"/>
                    <a:gd name="connsiteX500" fmla="*/ 667410 w 10584443"/>
                    <a:gd name="connsiteY500" fmla="*/ 4242143 h 10574897"/>
                    <a:gd name="connsiteX501" fmla="*/ 662614 w 10584443"/>
                    <a:gd name="connsiteY501" fmla="*/ 4252421 h 10574897"/>
                    <a:gd name="connsiteX502" fmla="*/ 646169 w 10584443"/>
                    <a:gd name="connsiteY502" fmla="*/ 4240772 h 10574897"/>
                    <a:gd name="connsiteX503" fmla="*/ 10258929 w 10584443"/>
                    <a:gd name="connsiteY503" fmla="*/ 4122919 h 10574897"/>
                    <a:gd name="connsiteX504" fmla="*/ 10258928 w 10584443"/>
                    <a:gd name="connsiteY504" fmla="*/ 4129771 h 10574897"/>
                    <a:gd name="connsiteX505" fmla="*/ 10282911 w 10584443"/>
                    <a:gd name="connsiteY505" fmla="*/ 4198291 h 10574897"/>
                    <a:gd name="connsiteX506" fmla="*/ 10281604 w 10584443"/>
                    <a:gd name="connsiteY506" fmla="*/ 4159231 h 10574897"/>
                    <a:gd name="connsiteX507" fmla="*/ 10267769 w 10584443"/>
                    <a:gd name="connsiteY507" fmla="*/ 4124471 h 10574897"/>
                    <a:gd name="connsiteX508" fmla="*/ 10268522 w 10584443"/>
                    <a:gd name="connsiteY508" fmla="*/ 4122919 h 10574897"/>
                    <a:gd name="connsiteX509" fmla="*/ 10267151 w 10584443"/>
                    <a:gd name="connsiteY509" fmla="*/ 4122919 h 10574897"/>
                    <a:gd name="connsiteX510" fmla="*/ 10267769 w 10584443"/>
                    <a:gd name="connsiteY510" fmla="*/ 4124471 h 10574897"/>
                    <a:gd name="connsiteX511" fmla="*/ 10265781 w 10584443"/>
                    <a:gd name="connsiteY511" fmla="*/ 4128572 h 10574897"/>
                    <a:gd name="connsiteX512" fmla="*/ 10258929 w 10584443"/>
                    <a:gd name="connsiteY512" fmla="*/ 4122919 h 10574897"/>
                    <a:gd name="connsiteX513" fmla="*/ 10283597 w 10584443"/>
                    <a:gd name="connsiteY513" fmla="*/ 3852236 h 10574897"/>
                    <a:gd name="connsiteX514" fmla="*/ 10338413 w 10584443"/>
                    <a:gd name="connsiteY514" fmla="*/ 3972832 h 10574897"/>
                    <a:gd name="connsiteX515" fmla="*/ 10324024 w 10584443"/>
                    <a:gd name="connsiteY515" fmla="*/ 4005037 h 10574897"/>
                    <a:gd name="connsiteX516" fmla="*/ 10283597 w 10584443"/>
                    <a:gd name="connsiteY516" fmla="*/ 3852236 h 10574897"/>
                    <a:gd name="connsiteX517" fmla="*/ 10179445 w 10584443"/>
                    <a:gd name="connsiteY517" fmla="*/ 3813888 h 10574897"/>
                    <a:gd name="connsiteX518" fmla="*/ 10213705 w 10584443"/>
                    <a:gd name="connsiteY518" fmla="*/ 3964634 h 10574897"/>
                    <a:gd name="connsiteX519" fmla="*/ 10244539 w 10584443"/>
                    <a:gd name="connsiteY519" fmla="*/ 3929688 h 10574897"/>
                    <a:gd name="connsiteX520" fmla="*/ 10220558 w 10584443"/>
                    <a:gd name="connsiteY520" fmla="*/ 3924207 h 10574897"/>
                    <a:gd name="connsiteX521" fmla="*/ 10220558 w 10584443"/>
                    <a:gd name="connsiteY521" fmla="*/ 3874872 h 10574897"/>
                    <a:gd name="connsiteX522" fmla="*/ 10221927 w 10584443"/>
                    <a:gd name="connsiteY522" fmla="*/ 3874872 h 10574897"/>
                    <a:gd name="connsiteX523" fmla="*/ 10179445 w 10584443"/>
                    <a:gd name="connsiteY523" fmla="*/ 3813888 h 10574897"/>
                    <a:gd name="connsiteX524" fmla="*/ 281032 w 10584443"/>
                    <a:gd name="connsiteY524" fmla="*/ 3773462 h 10574897"/>
                    <a:gd name="connsiteX525" fmla="*/ 284362 w 10584443"/>
                    <a:gd name="connsiteY525" fmla="*/ 3776868 h 10574897"/>
                    <a:gd name="connsiteX526" fmla="*/ 267231 w 10584443"/>
                    <a:gd name="connsiteY526" fmla="*/ 3867314 h 10574897"/>
                    <a:gd name="connsiteX527" fmla="*/ 262435 w 10584443"/>
                    <a:gd name="connsiteY527" fmla="*/ 3799479 h 10574897"/>
                    <a:gd name="connsiteX528" fmla="*/ 281032 w 10584443"/>
                    <a:gd name="connsiteY528" fmla="*/ 3773462 h 10574897"/>
                    <a:gd name="connsiteX529" fmla="*/ 322749 w 10584443"/>
                    <a:gd name="connsiteY529" fmla="*/ 3607632 h 10574897"/>
                    <a:gd name="connsiteX530" fmla="*/ 306290 w 10584443"/>
                    <a:gd name="connsiteY530" fmla="*/ 3744675 h 10574897"/>
                    <a:gd name="connsiteX531" fmla="*/ 322749 w 10584443"/>
                    <a:gd name="connsiteY531" fmla="*/ 3607632 h 10574897"/>
                    <a:gd name="connsiteX532" fmla="*/ 640000 w 10584443"/>
                    <a:gd name="connsiteY532" fmla="*/ 3582965 h 10574897"/>
                    <a:gd name="connsiteX533" fmla="*/ 610536 w 10584443"/>
                    <a:gd name="connsiteY533" fmla="*/ 3641893 h 10574897"/>
                    <a:gd name="connsiteX534" fmla="*/ 640000 w 10584443"/>
                    <a:gd name="connsiteY534" fmla="*/ 3582965 h 10574897"/>
                    <a:gd name="connsiteX535" fmla="*/ 685909 w 10584443"/>
                    <a:gd name="connsiteY535" fmla="*/ 3564465 h 10574897"/>
                    <a:gd name="connsiteX536" fmla="*/ 641370 w 10584443"/>
                    <a:gd name="connsiteY536" fmla="*/ 3647376 h 10574897"/>
                    <a:gd name="connsiteX537" fmla="*/ 685909 w 10584443"/>
                    <a:gd name="connsiteY537" fmla="*/ 3564465 h 10574897"/>
                    <a:gd name="connsiteX538" fmla="*/ 10093756 w 10584443"/>
                    <a:gd name="connsiteY538" fmla="*/ 3538012 h 10574897"/>
                    <a:gd name="connsiteX539" fmla="*/ 10112295 w 10584443"/>
                    <a:gd name="connsiteY539" fmla="*/ 3611065 h 10574897"/>
                    <a:gd name="connsiteX540" fmla="*/ 10101331 w 10584443"/>
                    <a:gd name="connsiteY540" fmla="*/ 3542543 h 10574897"/>
                    <a:gd name="connsiteX541" fmla="*/ 10102702 w 10584443"/>
                    <a:gd name="connsiteY541" fmla="*/ 3542543 h 10574897"/>
                    <a:gd name="connsiteX542" fmla="*/ 10093756 w 10584443"/>
                    <a:gd name="connsiteY542" fmla="*/ 3538012 h 10574897"/>
                    <a:gd name="connsiteX543" fmla="*/ 677001 w 10584443"/>
                    <a:gd name="connsiteY543" fmla="*/ 3494573 h 10574897"/>
                    <a:gd name="connsiteX544" fmla="*/ 692761 w 10584443"/>
                    <a:gd name="connsiteY544" fmla="*/ 3536371 h 10574897"/>
                    <a:gd name="connsiteX545" fmla="*/ 654389 w 10584443"/>
                    <a:gd name="connsiteY545" fmla="*/ 3536371 h 10574897"/>
                    <a:gd name="connsiteX546" fmla="*/ 677001 w 10584443"/>
                    <a:gd name="connsiteY546" fmla="*/ 3494573 h 10574897"/>
                    <a:gd name="connsiteX547" fmla="*/ 10127369 w 10584443"/>
                    <a:gd name="connsiteY547" fmla="*/ 3402760 h 10574897"/>
                    <a:gd name="connsiteX548" fmla="*/ 10141758 w 10584443"/>
                    <a:gd name="connsiteY548" fmla="*/ 3429483 h 10574897"/>
                    <a:gd name="connsiteX549" fmla="*/ 10147240 w 10584443"/>
                    <a:gd name="connsiteY549" fmla="*/ 3468540 h 10574897"/>
                    <a:gd name="connsiteX550" fmla="*/ 10165741 w 10584443"/>
                    <a:gd name="connsiteY550" fmla="*/ 3443188 h 10574897"/>
                    <a:gd name="connsiteX551" fmla="*/ 10036676 w 10584443"/>
                    <a:gd name="connsiteY551" fmla="*/ 3300010 h 10574897"/>
                    <a:gd name="connsiteX552" fmla="*/ 10025959 w 10584443"/>
                    <a:gd name="connsiteY552" fmla="*/ 3314368 h 10574897"/>
                    <a:gd name="connsiteX553" fmla="*/ 10073237 w 10584443"/>
                    <a:gd name="connsiteY553" fmla="*/ 3391796 h 10574897"/>
                    <a:gd name="connsiteX554" fmla="*/ 10082830 w 10584443"/>
                    <a:gd name="connsiteY554" fmla="*/ 3357536 h 10574897"/>
                    <a:gd name="connsiteX555" fmla="*/ 10036676 w 10584443"/>
                    <a:gd name="connsiteY555" fmla="*/ 3300010 h 10574897"/>
                    <a:gd name="connsiteX556" fmla="*/ 692074 w 10584443"/>
                    <a:gd name="connsiteY556" fmla="*/ 3220488 h 10574897"/>
                    <a:gd name="connsiteX557" fmla="*/ 634518 w 10584443"/>
                    <a:gd name="connsiteY557" fmla="*/ 3317788 h 10574897"/>
                    <a:gd name="connsiteX558" fmla="*/ 692074 w 10584443"/>
                    <a:gd name="connsiteY558" fmla="*/ 3220488 h 10574897"/>
                    <a:gd name="connsiteX559" fmla="*/ 994256 w 10584443"/>
                    <a:gd name="connsiteY559" fmla="*/ 3136897 h 10574897"/>
                    <a:gd name="connsiteX560" fmla="*/ 977126 w 10584443"/>
                    <a:gd name="connsiteY560" fmla="*/ 3167731 h 10574897"/>
                    <a:gd name="connsiteX561" fmla="*/ 991515 w 10584443"/>
                    <a:gd name="connsiteY561" fmla="*/ 3139638 h 10574897"/>
                    <a:gd name="connsiteX562" fmla="*/ 598891 w 10584443"/>
                    <a:gd name="connsiteY562" fmla="*/ 3112915 h 10574897"/>
                    <a:gd name="connsiteX563" fmla="*/ 564630 w 10584443"/>
                    <a:gd name="connsiteY563" fmla="*/ 3149916 h 10574897"/>
                    <a:gd name="connsiteX564" fmla="*/ 570112 w 10584443"/>
                    <a:gd name="connsiteY564" fmla="*/ 3188289 h 10574897"/>
                    <a:gd name="connsiteX565" fmla="*/ 598891 w 10584443"/>
                    <a:gd name="connsiteY565" fmla="*/ 3112915 h 10574897"/>
                    <a:gd name="connsiteX566" fmla="*/ 9455866 w 10584443"/>
                    <a:gd name="connsiteY566" fmla="*/ 3105377 h 10574897"/>
                    <a:gd name="connsiteX567" fmla="*/ 9513423 w 10584443"/>
                    <a:gd name="connsiteY567" fmla="*/ 3168418 h 10574897"/>
                    <a:gd name="connsiteX568" fmla="*/ 9455866 w 10584443"/>
                    <a:gd name="connsiteY568" fmla="*/ 3105377 h 10574897"/>
                    <a:gd name="connsiteX569" fmla="*/ 9921121 w 10584443"/>
                    <a:gd name="connsiteY569" fmla="*/ 3071116 h 10574897"/>
                    <a:gd name="connsiteX570" fmla="*/ 9996495 w 10584443"/>
                    <a:gd name="connsiteY570" fmla="*/ 3199937 h 10574897"/>
                    <a:gd name="connsiteX571" fmla="*/ 9996495 w 10584443"/>
                    <a:gd name="connsiteY571" fmla="*/ 3197196 h 10574897"/>
                    <a:gd name="connsiteX572" fmla="*/ 9921121 w 10584443"/>
                    <a:gd name="connsiteY572" fmla="*/ 3071116 h 10574897"/>
                    <a:gd name="connsiteX573" fmla="*/ 901614 w 10584443"/>
                    <a:gd name="connsiteY573" fmla="*/ 3055603 h 10574897"/>
                    <a:gd name="connsiteX574" fmla="*/ 868178 w 10584443"/>
                    <a:gd name="connsiteY574" fmla="*/ 3108118 h 10574897"/>
                    <a:gd name="connsiteX575" fmla="*/ 870919 w 10584443"/>
                    <a:gd name="connsiteY575" fmla="*/ 3105377 h 10574897"/>
                    <a:gd name="connsiteX576" fmla="*/ 909290 w 10584443"/>
                    <a:gd name="connsiteY576" fmla="*/ 3068376 h 10574897"/>
                    <a:gd name="connsiteX577" fmla="*/ 901614 w 10584443"/>
                    <a:gd name="connsiteY577" fmla="*/ 3055603 h 10574897"/>
                    <a:gd name="connsiteX578" fmla="*/ 9862879 w 10584443"/>
                    <a:gd name="connsiteY578" fmla="*/ 3018355 h 10574897"/>
                    <a:gd name="connsiteX579" fmla="*/ 9917010 w 10584443"/>
                    <a:gd name="connsiteY579" fmla="*/ 3141693 h 10574897"/>
                    <a:gd name="connsiteX580" fmla="*/ 9927974 w 10584443"/>
                    <a:gd name="connsiteY580" fmla="*/ 3210215 h 10574897"/>
                    <a:gd name="connsiteX581" fmla="*/ 10003347 w 10584443"/>
                    <a:gd name="connsiteY581" fmla="*/ 3336980 h 10574897"/>
                    <a:gd name="connsiteX582" fmla="*/ 10003347 w 10584443"/>
                    <a:gd name="connsiteY582" fmla="*/ 3275310 h 10574897"/>
                    <a:gd name="connsiteX583" fmla="*/ 9970456 w 10584443"/>
                    <a:gd name="connsiteY583" fmla="*/ 3255439 h 10574897"/>
                    <a:gd name="connsiteX584" fmla="*/ 10028699 w 10584443"/>
                    <a:gd name="connsiteY584" fmla="*/ 3245846 h 10574897"/>
                    <a:gd name="connsiteX585" fmla="*/ 9963605 w 10584443"/>
                    <a:gd name="connsiteY585" fmla="*/ 3226660 h 10574897"/>
                    <a:gd name="connsiteX586" fmla="*/ 9931400 w 10584443"/>
                    <a:gd name="connsiteY586" fmla="*/ 3158138 h 10574897"/>
                    <a:gd name="connsiteX587" fmla="*/ 9862879 w 10584443"/>
                    <a:gd name="connsiteY587" fmla="*/ 3021097 h 10574897"/>
                    <a:gd name="connsiteX588" fmla="*/ 1080593 w 10584443"/>
                    <a:gd name="connsiteY588" fmla="*/ 3002595 h 10574897"/>
                    <a:gd name="connsiteX589" fmla="*/ 1077167 w 10584443"/>
                    <a:gd name="connsiteY589" fmla="*/ 3005336 h 10574897"/>
                    <a:gd name="connsiteX590" fmla="*/ 1076507 w 10584443"/>
                    <a:gd name="connsiteY590" fmla="*/ 3007214 h 10574897"/>
                    <a:gd name="connsiteX591" fmla="*/ 1031651 w 10584443"/>
                    <a:gd name="connsiteY591" fmla="*/ 3057929 h 10574897"/>
                    <a:gd name="connsiteX592" fmla="*/ 998367 w 10584443"/>
                    <a:gd name="connsiteY592" fmla="*/ 3123878 h 10574897"/>
                    <a:gd name="connsiteX593" fmla="*/ 1054554 w 10584443"/>
                    <a:gd name="connsiteY593" fmla="*/ 3045764 h 10574897"/>
                    <a:gd name="connsiteX594" fmla="*/ 1069380 w 10584443"/>
                    <a:gd name="connsiteY594" fmla="*/ 3027518 h 10574897"/>
                    <a:gd name="connsiteX595" fmla="*/ 1076507 w 10584443"/>
                    <a:gd name="connsiteY595" fmla="*/ 3007214 h 10574897"/>
                    <a:gd name="connsiteX596" fmla="*/ 979867 w 10584443"/>
                    <a:gd name="connsiteY596" fmla="*/ 2954630 h 10574897"/>
                    <a:gd name="connsiteX597" fmla="*/ 935328 w 10584443"/>
                    <a:gd name="connsiteY597" fmla="*/ 3003966 h 10574897"/>
                    <a:gd name="connsiteX598" fmla="*/ 935328 w 10584443"/>
                    <a:gd name="connsiteY598" fmla="*/ 3040283 h 10574897"/>
                    <a:gd name="connsiteX599" fmla="*/ 960680 w 10584443"/>
                    <a:gd name="connsiteY599" fmla="*/ 3023837 h 10574897"/>
                    <a:gd name="connsiteX600" fmla="*/ 963421 w 10584443"/>
                    <a:gd name="connsiteY600" fmla="*/ 3021097 h 10574897"/>
                    <a:gd name="connsiteX601" fmla="*/ 1002478 w 10584443"/>
                    <a:gd name="connsiteY601" fmla="*/ 2959427 h 10574897"/>
                    <a:gd name="connsiteX602" fmla="*/ 979867 w 10584443"/>
                    <a:gd name="connsiteY602" fmla="*/ 2954630 h 10574897"/>
                    <a:gd name="connsiteX603" fmla="*/ 1072369 w 10584443"/>
                    <a:gd name="connsiteY603" fmla="*/ 2950520 h 10574897"/>
                    <a:gd name="connsiteX604" fmla="*/ 1069628 w 10584443"/>
                    <a:gd name="connsiteY604" fmla="*/ 2953260 h 10574897"/>
                    <a:gd name="connsiteX605" fmla="*/ 1068134 w 10584443"/>
                    <a:gd name="connsiteY605" fmla="*/ 2956924 h 10574897"/>
                    <a:gd name="connsiteX606" fmla="*/ 1020102 w 10584443"/>
                    <a:gd name="connsiteY606" fmla="*/ 3029549 h 10574897"/>
                    <a:gd name="connsiteX607" fmla="*/ 975070 w 10584443"/>
                    <a:gd name="connsiteY607" fmla="*/ 3112915 h 10574897"/>
                    <a:gd name="connsiteX608" fmla="*/ 1034202 w 10584443"/>
                    <a:gd name="connsiteY608" fmla="*/ 3040107 h 10574897"/>
                    <a:gd name="connsiteX609" fmla="*/ 1068134 w 10584443"/>
                    <a:gd name="connsiteY609" fmla="*/ 2956924 h 10574897"/>
                    <a:gd name="connsiteX610" fmla="*/ 691469 w 10584443"/>
                    <a:gd name="connsiteY610" fmla="*/ 2944834 h 10574897"/>
                    <a:gd name="connsiteX611" fmla="*/ 653022 w 10584443"/>
                    <a:gd name="connsiteY611" fmla="*/ 3030689 h 10574897"/>
                    <a:gd name="connsiteX612" fmla="*/ 698246 w 10584443"/>
                    <a:gd name="connsiteY612" fmla="*/ 2966279 h 10574897"/>
                    <a:gd name="connsiteX613" fmla="*/ 691469 w 10584443"/>
                    <a:gd name="connsiteY613" fmla="*/ 2944834 h 10574897"/>
                    <a:gd name="connsiteX614" fmla="*/ 879811 w 10584443"/>
                    <a:gd name="connsiteY614" fmla="*/ 2938857 h 10574897"/>
                    <a:gd name="connsiteX615" fmla="*/ 864737 w 10584443"/>
                    <a:gd name="connsiteY615" fmla="*/ 2997785 h 10574897"/>
                    <a:gd name="connsiteX616" fmla="*/ 880496 w 10584443"/>
                    <a:gd name="connsiteY616" fmla="*/ 2997785 h 10574897"/>
                    <a:gd name="connsiteX617" fmla="*/ 829791 w 10584443"/>
                    <a:gd name="connsiteY617" fmla="*/ 3043694 h 10574897"/>
                    <a:gd name="connsiteX618" fmla="*/ 879811 w 10584443"/>
                    <a:gd name="connsiteY618" fmla="*/ 2938857 h 10574897"/>
                    <a:gd name="connsiteX619" fmla="*/ 9785452 w 10584443"/>
                    <a:gd name="connsiteY619" fmla="*/ 2926537 h 10574897"/>
                    <a:gd name="connsiteX620" fmla="*/ 9829990 w 10584443"/>
                    <a:gd name="connsiteY620" fmla="*/ 3012875 h 10574897"/>
                    <a:gd name="connsiteX621" fmla="*/ 9829990 w 10584443"/>
                    <a:gd name="connsiteY621" fmla="*/ 3010133 h 10574897"/>
                    <a:gd name="connsiteX622" fmla="*/ 9785452 w 10584443"/>
                    <a:gd name="connsiteY622" fmla="*/ 2926537 h 10574897"/>
                    <a:gd name="connsiteX623" fmla="*/ 1118963 w 10584443"/>
                    <a:gd name="connsiteY623" fmla="*/ 2881998 h 10574897"/>
                    <a:gd name="connsiteX624" fmla="*/ 1115538 w 10584443"/>
                    <a:gd name="connsiteY624" fmla="*/ 2884738 h 10574897"/>
                    <a:gd name="connsiteX625" fmla="*/ 1116449 w 10584443"/>
                    <a:gd name="connsiteY625" fmla="*/ 2885450 h 10574897"/>
                    <a:gd name="connsiteX626" fmla="*/ 1078536 w 10584443"/>
                    <a:gd name="connsiteY626" fmla="*/ 2937500 h 10574897"/>
                    <a:gd name="connsiteX627" fmla="*/ 1086758 w 10584443"/>
                    <a:gd name="connsiteY627" fmla="*/ 2953946 h 10574897"/>
                    <a:gd name="connsiteX628" fmla="*/ 1112112 w 10584443"/>
                    <a:gd name="connsiteY628" fmla="*/ 2915573 h 10574897"/>
                    <a:gd name="connsiteX629" fmla="*/ 1130612 w 10584443"/>
                    <a:gd name="connsiteY629" fmla="*/ 2896387 h 10574897"/>
                    <a:gd name="connsiteX630" fmla="*/ 1123332 w 10584443"/>
                    <a:gd name="connsiteY630" fmla="*/ 2890819 h 10574897"/>
                    <a:gd name="connsiteX631" fmla="*/ 1116449 w 10584443"/>
                    <a:gd name="connsiteY631" fmla="*/ 2885450 h 10574897"/>
                    <a:gd name="connsiteX632" fmla="*/ 1073054 w 10584443"/>
                    <a:gd name="connsiteY632" fmla="*/ 2881998 h 10574897"/>
                    <a:gd name="connsiteX633" fmla="*/ 1069628 w 10584443"/>
                    <a:gd name="connsiteY633" fmla="*/ 2884738 h 10574897"/>
                    <a:gd name="connsiteX634" fmla="*/ 1069535 w 10584443"/>
                    <a:gd name="connsiteY634" fmla="*/ 2884970 h 10574897"/>
                    <a:gd name="connsiteX635" fmla="*/ 1034077 w 10584443"/>
                    <a:gd name="connsiteY635" fmla="*/ 2914916 h 10574897"/>
                    <a:gd name="connsiteX636" fmla="*/ 1020978 w 10584443"/>
                    <a:gd name="connsiteY636" fmla="*/ 2964224 h 10574897"/>
                    <a:gd name="connsiteX637" fmla="*/ 1051727 w 10584443"/>
                    <a:gd name="connsiteY637" fmla="*/ 2929106 h 10574897"/>
                    <a:gd name="connsiteX638" fmla="*/ 1069535 w 10584443"/>
                    <a:gd name="connsiteY638" fmla="*/ 2884970 h 10574897"/>
                    <a:gd name="connsiteX639" fmla="*/ 1155279 w 10584443"/>
                    <a:gd name="connsiteY639" fmla="*/ 2835402 h 10574897"/>
                    <a:gd name="connsiteX640" fmla="*/ 1151854 w 10584443"/>
                    <a:gd name="connsiteY640" fmla="*/ 2838144 h 10574897"/>
                    <a:gd name="connsiteX641" fmla="*/ 1150947 w 10584443"/>
                    <a:gd name="connsiteY641" fmla="*/ 2843281 h 10574897"/>
                    <a:gd name="connsiteX642" fmla="*/ 1147742 w 10584443"/>
                    <a:gd name="connsiteY642" fmla="*/ 2849108 h 10574897"/>
                    <a:gd name="connsiteX643" fmla="*/ 1147742 w 10584443"/>
                    <a:gd name="connsiteY643" fmla="*/ 2861441 h 10574897"/>
                    <a:gd name="connsiteX644" fmla="*/ 1150947 w 10584443"/>
                    <a:gd name="connsiteY644" fmla="*/ 2843281 h 10574897"/>
                    <a:gd name="connsiteX645" fmla="*/ 907919 w 10584443"/>
                    <a:gd name="connsiteY645" fmla="*/ 2694936 h 10574897"/>
                    <a:gd name="connsiteX646" fmla="*/ 814046 w 10584443"/>
                    <a:gd name="connsiteY646" fmla="*/ 2795662 h 10574897"/>
                    <a:gd name="connsiteX647" fmla="*/ 864066 w 10584443"/>
                    <a:gd name="connsiteY647" fmla="*/ 2771679 h 10574897"/>
                    <a:gd name="connsiteX648" fmla="*/ 907919 w 10584443"/>
                    <a:gd name="connsiteY648" fmla="*/ 2694936 h 10574897"/>
                    <a:gd name="connsiteX649" fmla="*/ 1224485 w 10584443"/>
                    <a:gd name="connsiteY649" fmla="*/ 2633952 h 10574897"/>
                    <a:gd name="connsiteX650" fmla="*/ 1220375 w 10584443"/>
                    <a:gd name="connsiteY650" fmla="*/ 2636693 h 10574897"/>
                    <a:gd name="connsiteX651" fmla="*/ 1220119 w 10584443"/>
                    <a:gd name="connsiteY651" fmla="*/ 2638224 h 10574897"/>
                    <a:gd name="connsiteX652" fmla="*/ 1200675 w 10584443"/>
                    <a:gd name="connsiteY652" fmla="*/ 2657250 h 10574897"/>
                    <a:gd name="connsiteX653" fmla="*/ 1186114 w 10584443"/>
                    <a:gd name="connsiteY653" fmla="*/ 2692880 h 10574897"/>
                    <a:gd name="connsiteX654" fmla="*/ 1211466 w 10584443"/>
                    <a:gd name="connsiteY654" fmla="*/ 2677806 h 10574897"/>
                    <a:gd name="connsiteX655" fmla="*/ 1216948 w 10584443"/>
                    <a:gd name="connsiteY655" fmla="*/ 2657250 h 10574897"/>
                    <a:gd name="connsiteX656" fmla="*/ 1220119 w 10584443"/>
                    <a:gd name="connsiteY656" fmla="*/ 2638224 h 10574897"/>
                    <a:gd name="connsiteX657" fmla="*/ 9782024 w 10584443"/>
                    <a:gd name="connsiteY657" fmla="*/ 2590776 h 10574897"/>
                    <a:gd name="connsiteX658" fmla="*/ 9819026 w 10584443"/>
                    <a:gd name="connsiteY658" fmla="*/ 2617499 h 10574897"/>
                    <a:gd name="connsiteX659" fmla="*/ 9796414 w 10584443"/>
                    <a:gd name="connsiteY659" fmla="*/ 2639426 h 10574897"/>
                    <a:gd name="connsiteX660" fmla="*/ 9782024 w 10584443"/>
                    <a:gd name="connsiteY660" fmla="*/ 2590776 h 10574897"/>
                    <a:gd name="connsiteX661" fmla="*/ 1171720 w 10584443"/>
                    <a:gd name="connsiteY661" fmla="*/ 2551038 h 10574897"/>
                    <a:gd name="connsiteX662" fmla="*/ 1155275 w 10584443"/>
                    <a:gd name="connsiteY662" fmla="*/ 2624355 h 10574897"/>
                    <a:gd name="connsiteX663" fmla="*/ 1171720 w 10584443"/>
                    <a:gd name="connsiteY663" fmla="*/ 2551038 h 10574897"/>
                    <a:gd name="connsiteX664" fmla="*/ 9096132 w 10584443"/>
                    <a:gd name="connsiteY664" fmla="*/ 2503079 h 10574897"/>
                    <a:gd name="connsiteX665" fmla="*/ 9096132 w 10584443"/>
                    <a:gd name="connsiteY665" fmla="*/ 2511987 h 10574897"/>
                    <a:gd name="connsiteX666" fmla="*/ 9091335 w 10584443"/>
                    <a:gd name="connsiteY666" fmla="*/ 2511987 h 10574897"/>
                    <a:gd name="connsiteX667" fmla="*/ 9098187 w 10584443"/>
                    <a:gd name="connsiteY667" fmla="*/ 2520209 h 10574897"/>
                    <a:gd name="connsiteX668" fmla="*/ 9166708 w 10584443"/>
                    <a:gd name="connsiteY668" fmla="*/ 2564062 h 10574897"/>
                    <a:gd name="connsiteX669" fmla="*/ 9170819 w 10584443"/>
                    <a:gd name="connsiteY669" fmla="*/ 2540765 h 10574897"/>
                    <a:gd name="connsiteX670" fmla="*/ 9171505 w 10584443"/>
                    <a:gd name="connsiteY670" fmla="*/ 2540765 h 10574897"/>
                    <a:gd name="connsiteX671" fmla="*/ 9096132 w 10584443"/>
                    <a:gd name="connsiteY671" fmla="*/ 2503079 h 10574897"/>
                    <a:gd name="connsiteX672" fmla="*/ 1108001 w 10584443"/>
                    <a:gd name="connsiteY672" fmla="*/ 2483208 h 10574897"/>
                    <a:gd name="connsiteX673" fmla="*/ 1075110 w 10584443"/>
                    <a:gd name="connsiteY673" fmla="*/ 2594896 h 10574897"/>
                    <a:gd name="connsiteX674" fmla="*/ 1102518 w 10584443"/>
                    <a:gd name="connsiteY674" fmla="*/ 2542135 h 10574897"/>
                    <a:gd name="connsiteX675" fmla="*/ 1108001 w 10584443"/>
                    <a:gd name="connsiteY675" fmla="*/ 2483208 h 10574897"/>
                    <a:gd name="connsiteX676" fmla="*/ 9034463 w 10584443"/>
                    <a:gd name="connsiteY676" fmla="*/ 2410576 h 10574897"/>
                    <a:gd name="connsiteX677" fmla="*/ 9010481 w 10584443"/>
                    <a:gd name="connsiteY677" fmla="*/ 2415372 h 10574897"/>
                    <a:gd name="connsiteX678" fmla="*/ 9057760 w 10584443"/>
                    <a:gd name="connsiteY678" fmla="*/ 2483893 h 10574897"/>
                    <a:gd name="connsiteX679" fmla="*/ 9085181 w 10584443"/>
                    <a:gd name="connsiteY679" fmla="*/ 2489912 h 10574897"/>
                    <a:gd name="connsiteX680" fmla="*/ 9085168 w 10584443"/>
                    <a:gd name="connsiteY680" fmla="*/ 2490060 h 10574897"/>
                    <a:gd name="connsiteX681" fmla="*/ 9085854 w 10584443"/>
                    <a:gd name="connsiteY681" fmla="*/ 2490060 h 10574897"/>
                    <a:gd name="connsiteX682" fmla="*/ 9085181 w 10584443"/>
                    <a:gd name="connsiteY682" fmla="*/ 2489912 h 10574897"/>
                    <a:gd name="connsiteX683" fmla="*/ 9086539 w 10584443"/>
                    <a:gd name="connsiteY683" fmla="*/ 2473615 h 10574897"/>
                    <a:gd name="connsiteX684" fmla="*/ 9034463 w 10584443"/>
                    <a:gd name="connsiteY684" fmla="*/ 2410576 h 10574897"/>
                    <a:gd name="connsiteX685" fmla="*/ 1427993 w 10584443"/>
                    <a:gd name="connsiteY685" fmla="*/ 2405094 h 10574897"/>
                    <a:gd name="connsiteX686" fmla="*/ 1382769 w 10584443"/>
                    <a:gd name="connsiteY686" fmla="*/ 2481152 h 10574897"/>
                    <a:gd name="connsiteX687" fmla="*/ 1425936 w 10584443"/>
                    <a:gd name="connsiteY687" fmla="*/ 2407835 h 10574897"/>
                    <a:gd name="connsiteX688" fmla="*/ 9600476 w 10584443"/>
                    <a:gd name="connsiteY688" fmla="*/ 2380613 h 10574897"/>
                    <a:gd name="connsiteX689" fmla="*/ 9608666 w 10584443"/>
                    <a:gd name="connsiteY689" fmla="*/ 2390003 h 10574897"/>
                    <a:gd name="connsiteX690" fmla="*/ 9666909 w 10584443"/>
                    <a:gd name="connsiteY690" fmla="*/ 2437282 h 10574897"/>
                    <a:gd name="connsiteX691" fmla="*/ 9666909 w 10584443"/>
                    <a:gd name="connsiteY691" fmla="*/ 2472228 h 10574897"/>
                    <a:gd name="connsiteX692" fmla="*/ 9767635 w 10584443"/>
                    <a:gd name="connsiteY692" fmla="*/ 2609270 h 10574897"/>
                    <a:gd name="connsiteX693" fmla="*/ 9733374 w 10584443"/>
                    <a:gd name="connsiteY693" fmla="*/ 2603788 h 10574897"/>
                    <a:gd name="connsiteX694" fmla="*/ 9631964 w 10584443"/>
                    <a:gd name="connsiteY694" fmla="*/ 2488673 h 10574897"/>
                    <a:gd name="connsiteX695" fmla="*/ 9576461 w 10584443"/>
                    <a:gd name="connsiteY695" fmla="*/ 2406448 h 10574897"/>
                    <a:gd name="connsiteX696" fmla="*/ 9608666 w 10584443"/>
                    <a:gd name="connsiteY696" fmla="*/ 2399596 h 10574897"/>
                    <a:gd name="connsiteX697" fmla="*/ 9600476 w 10584443"/>
                    <a:gd name="connsiteY697" fmla="*/ 2380613 h 10574897"/>
                    <a:gd name="connsiteX698" fmla="*/ 9636760 w 10584443"/>
                    <a:gd name="connsiteY698" fmla="*/ 2342045 h 10574897"/>
                    <a:gd name="connsiteX699" fmla="*/ 9677873 w 10584443"/>
                    <a:gd name="connsiteY699" fmla="*/ 2387954 h 10574897"/>
                    <a:gd name="connsiteX700" fmla="*/ 9637445 w 10584443"/>
                    <a:gd name="connsiteY700" fmla="*/ 2398232 h 10574897"/>
                    <a:gd name="connsiteX701" fmla="*/ 9621001 w 10584443"/>
                    <a:gd name="connsiteY701" fmla="*/ 2350953 h 10574897"/>
                    <a:gd name="connsiteX702" fmla="*/ 9636760 w 10584443"/>
                    <a:gd name="connsiteY702" fmla="*/ 2342045 h 10574897"/>
                    <a:gd name="connsiteX703" fmla="*/ 1275877 w 10584443"/>
                    <a:gd name="connsiteY703" fmla="*/ 2309850 h 10574897"/>
                    <a:gd name="connsiteX704" fmla="*/ 1238876 w 10584443"/>
                    <a:gd name="connsiteY704" fmla="*/ 2354389 h 10574897"/>
                    <a:gd name="connsiteX705" fmla="*/ 1264227 w 10584443"/>
                    <a:gd name="connsiteY705" fmla="*/ 2354389 h 10574897"/>
                    <a:gd name="connsiteX706" fmla="*/ 1481438 w 10584443"/>
                    <a:gd name="connsiteY706" fmla="*/ 2292720 h 10574897"/>
                    <a:gd name="connsiteX707" fmla="*/ 1438956 w 10584443"/>
                    <a:gd name="connsiteY707" fmla="*/ 2329722 h 10574897"/>
                    <a:gd name="connsiteX708" fmla="*/ 1458141 w 10584443"/>
                    <a:gd name="connsiteY708" fmla="*/ 2348223 h 10574897"/>
                    <a:gd name="connsiteX709" fmla="*/ 1449234 w 10584443"/>
                    <a:gd name="connsiteY709" fmla="*/ 2379056 h 10574897"/>
                    <a:gd name="connsiteX710" fmla="*/ 1476642 w 10584443"/>
                    <a:gd name="connsiteY710" fmla="*/ 2366723 h 10574897"/>
                    <a:gd name="connsiteX711" fmla="*/ 1481438 w 10584443"/>
                    <a:gd name="connsiteY711" fmla="*/ 2292720 h 10574897"/>
                    <a:gd name="connsiteX712" fmla="*/ 1750025 w 10584443"/>
                    <a:gd name="connsiteY712" fmla="*/ 2210481 h 10574897"/>
                    <a:gd name="connsiteX713" fmla="*/ 1750025 w 10584443"/>
                    <a:gd name="connsiteY713" fmla="*/ 2263242 h 10574897"/>
                    <a:gd name="connsiteX714" fmla="*/ 1681504 w 10584443"/>
                    <a:gd name="connsiteY714" fmla="*/ 2323540 h 10574897"/>
                    <a:gd name="connsiteX715" fmla="*/ 1750025 w 10584443"/>
                    <a:gd name="connsiteY715" fmla="*/ 2210481 h 10574897"/>
                    <a:gd name="connsiteX716" fmla="*/ 8905644 w 10584443"/>
                    <a:gd name="connsiteY716" fmla="*/ 2207070 h 10574897"/>
                    <a:gd name="connsiteX717" fmla="*/ 8916608 w 10584443"/>
                    <a:gd name="connsiteY717" fmla="*/ 2287925 h 10574897"/>
                    <a:gd name="connsiteX718" fmla="*/ 8963201 w 10584443"/>
                    <a:gd name="connsiteY718" fmla="*/ 2310536 h 10574897"/>
                    <a:gd name="connsiteX719" fmla="*/ 8953608 w 10584443"/>
                    <a:gd name="connsiteY719" fmla="*/ 2339314 h 10574897"/>
                    <a:gd name="connsiteX720" fmla="*/ 9022129 w 10584443"/>
                    <a:gd name="connsiteY720" fmla="*/ 2400983 h 10574897"/>
                    <a:gd name="connsiteX721" fmla="*/ 9067353 w 10584443"/>
                    <a:gd name="connsiteY721" fmla="*/ 2424965 h 10574897"/>
                    <a:gd name="connsiteX722" fmla="*/ 9060501 w 10584443"/>
                    <a:gd name="connsiteY722" fmla="*/ 2386594 h 10574897"/>
                    <a:gd name="connsiteX723" fmla="*/ 8980331 w 10584443"/>
                    <a:gd name="connsiteY723" fmla="*/ 2318073 h 10574897"/>
                    <a:gd name="connsiteX724" fmla="*/ 8981017 w 10584443"/>
                    <a:gd name="connsiteY724" fmla="*/ 2318073 h 10574897"/>
                    <a:gd name="connsiteX725" fmla="*/ 8905644 w 10584443"/>
                    <a:gd name="connsiteY725" fmla="*/ 2207070 h 10574897"/>
                    <a:gd name="connsiteX726" fmla="*/ 1357602 w 10584443"/>
                    <a:gd name="connsiteY726" fmla="*/ 2203044 h 10574897"/>
                    <a:gd name="connsiteX727" fmla="*/ 1303970 w 10584443"/>
                    <a:gd name="connsiteY727" fmla="*/ 2218032 h 10574897"/>
                    <a:gd name="connsiteX728" fmla="*/ 1260801 w 10584443"/>
                    <a:gd name="connsiteY728" fmla="*/ 2257089 h 10574897"/>
                    <a:gd name="connsiteX729" fmla="*/ 1282729 w 10584443"/>
                    <a:gd name="connsiteY729" fmla="*/ 2292035 h 10574897"/>
                    <a:gd name="connsiteX730" fmla="*/ 1264227 w 10584443"/>
                    <a:gd name="connsiteY730" fmla="*/ 2300943 h 10574897"/>
                    <a:gd name="connsiteX731" fmla="*/ 1264912 w 10584443"/>
                    <a:gd name="connsiteY731" fmla="*/ 2300943 h 10574897"/>
                    <a:gd name="connsiteX732" fmla="*/ 1362212 w 10584443"/>
                    <a:gd name="connsiteY732" fmla="*/ 2209126 h 10574897"/>
                    <a:gd name="connsiteX733" fmla="*/ 1357602 w 10584443"/>
                    <a:gd name="connsiteY733" fmla="*/ 2203044 h 10574897"/>
                    <a:gd name="connsiteX734" fmla="*/ 9480533 w 10584443"/>
                    <a:gd name="connsiteY734" fmla="*/ 2187189 h 10574897"/>
                    <a:gd name="connsiteX735" fmla="*/ 9553165 w 10584443"/>
                    <a:gd name="connsiteY735" fmla="*/ 2294767 h 10574897"/>
                    <a:gd name="connsiteX736" fmla="*/ 9480533 w 10584443"/>
                    <a:gd name="connsiteY736" fmla="*/ 2187189 h 10574897"/>
                    <a:gd name="connsiteX737" fmla="*/ 9422976 w 10584443"/>
                    <a:gd name="connsiteY737" fmla="*/ 2128261 h 10574897"/>
                    <a:gd name="connsiteX738" fmla="*/ 9450384 w 10584443"/>
                    <a:gd name="connsiteY738" fmla="*/ 2215968 h 10574897"/>
                    <a:gd name="connsiteX739" fmla="*/ 9518904 w 10584443"/>
                    <a:gd name="connsiteY739" fmla="*/ 2245432 h 10574897"/>
                    <a:gd name="connsiteX740" fmla="*/ 9529868 w 10584443"/>
                    <a:gd name="connsiteY740" fmla="*/ 2353694 h 10574897"/>
                    <a:gd name="connsiteX741" fmla="*/ 9422976 w 10584443"/>
                    <a:gd name="connsiteY741" fmla="*/ 2209116 h 10574897"/>
                    <a:gd name="connsiteX742" fmla="*/ 9422976 w 10584443"/>
                    <a:gd name="connsiteY742" fmla="*/ 2128261 h 10574897"/>
                    <a:gd name="connsiteX743" fmla="*/ 1580793 w 10584443"/>
                    <a:gd name="connsiteY743" fmla="*/ 2109085 h 10574897"/>
                    <a:gd name="connsiteX744" fmla="*/ 1580800 w 10584443"/>
                    <a:gd name="connsiteY744" fmla="*/ 2110212 h 10574897"/>
                    <a:gd name="connsiteX745" fmla="*/ 1549017 w 10584443"/>
                    <a:gd name="connsiteY745" fmla="*/ 2162959 h 10574897"/>
                    <a:gd name="connsiteX746" fmla="*/ 1517069 w 10584443"/>
                    <a:gd name="connsiteY746" fmla="*/ 2215293 h 10574897"/>
                    <a:gd name="connsiteX747" fmla="*/ 1585590 w 10584443"/>
                    <a:gd name="connsiteY747" fmla="*/ 2168698 h 10574897"/>
                    <a:gd name="connsiteX748" fmla="*/ 1602035 w 10584443"/>
                    <a:gd name="connsiteY748" fmla="*/ 2117993 h 10574897"/>
                    <a:gd name="connsiteX749" fmla="*/ 1580879 w 10584443"/>
                    <a:gd name="connsiteY749" fmla="*/ 2124588 h 10574897"/>
                    <a:gd name="connsiteX750" fmla="*/ 1580800 w 10584443"/>
                    <a:gd name="connsiteY750" fmla="*/ 2110212 h 10574897"/>
                    <a:gd name="connsiteX751" fmla="*/ 1581478 w 10584443"/>
                    <a:gd name="connsiteY751" fmla="*/ 2109085 h 10574897"/>
                    <a:gd name="connsiteX752" fmla="*/ 1891187 w 10584443"/>
                    <a:gd name="connsiteY752" fmla="*/ 2085783 h 10574897"/>
                    <a:gd name="connsiteX753" fmla="*/ 1904206 w 10584443"/>
                    <a:gd name="connsiteY753" fmla="*/ 2115247 h 10574897"/>
                    <a:gd name="connsiteX754" fmla="*/ 1867205 w 10584443"/>
                    <a:gd name="connsiteY754" fmla="*/ 2127581 h 10574897"/>
                    <a:gd name="connsiteX755" fmla="*/ 1891187 w 10584443"/>
                    <a:gd name="connsiteY755" fmla="*/ 2085783 h 10574897"/>
                    <a:gd name="connsiteX756" fmla="*/ 1471160 w 10584443"/>
                    <a:gd name="connsiteY756" fmla="*/ 2071398 h 10574897"/>
                    <a:gd name="connsiteX757" fmla="*/ 1371806 w 10584443"/>
                    <a:gd name="connsiteY757" fmla="*/ 2175551 h 10574897"/>
                    <a:gd name="connsiteX758" fmla="*/ 1396473 w 10584443"/>
                    <a:gd name="connsiteY758" fmla="*/ 2175551 h 10574897"/>
                    <a:gd name="connsiteX759" fmla="*/ 1397157 w 10584443"/>
                    <a:gd name="connsiteY759" fmla="*/ 2175551 h 10574897"/>
                    <a:gd name="connsiteX760" fmla="*/ 1471160 w 10584443"/>
                    <a:gd name="connsiteY760" fmla="*/ 2071398 h 10574897"/>
                    <a:gd name="connsiteX761" fmla="*/ 1525206 w 10584443"/>
                    <a:gd name="connsiteY761" fmla="*/ 2042181 h 10574897"/>
                    <a:gd name="connsiteX762" fmla="*/ 1470475 w 10584443"/>
                    <a:gd name="connsiteY762" fmla="*/ 2100862 h 10574897"/>
                    <a:gd name="connsiteX763" fmla="*/ 1471160 w 10584443"/>
                    <a:gd name="connsiteY763" fmla="*/ 2100862 h 10574897"/>
                    <a:gd name="connsiteX764" fmla="*/ 1538995 w 10584443"/>
                    <a:gd name="connsiteY764" fmla="*/ 2046732 h 10574897"/>
                    <a:gd name="connsiteX765" fmla="*/ 1525206 w 10584443"/>
                    <a:gd name="connsiteY765" fmla="*/ 2042181 h 10574897"/>
                    <a:gd name="connsiteX766" fmla="*/ 1723691 w 10584443"/>
                    <a:gd name="connsiteY766" fmla="*/ 2017331 h 10574897"/>
                    <a:gd name="connsiteX767" fmla="*/ 1660962 w 10584443"/>
                    <a:gd name="connsiteY767" fmla="*/ 2095381 h 10574897"/>
                    <a:gd name="connsiteX768" fmla="*/ 1720993 w 10584443"/>
                    <a:gd name="connsiteY768" fmla="*/ 2034483 h 10574897"/>
                    <a:gd name="connsiteX769" fmla="*/ 1738891 w 10584443"/>
                    <a:gd name="connsiteY769" fmla="*/ 2033231 h 10574897"/>
                    <a:gd name="connsiteX770" fmla="*/ 1739076 w 10584443"/>
                    <a:gd name="connsiteY770" fmla="*/ 2033712 h 10574897"/>
                    <a:gd name="connsiteX771" fmla="*/ 1741818 w 10584443"/>
                    <a:gd name="connsiteY771" fmla="*/ 2033027 h 10574897"/>
                    <a:gd name="connsiteX772" fmla="*/ 1738891 w 10584443"/>
                    <a:gd name="connsiteY772" fmla="*/ 2033231 h 10574897"/>
                    <a:gd name="connsiteX773" fmla="*/ 1734231 w 10584443"/>
                    <a:gd name="connsiteY773" fmla="*/ 2021130 h 10574897"/>
                    <a:gd name="connsiteX774" fmla="*/ 1723691 w 10584443"/>
                    <a:gd name="connsiteY774" fmla="*/ 2017331 h 10574897"/>
                    <a:gd name="connsiteX775" fmla="*/ 1492401 w 10584443"/>
                    <a:gd name="connsiteY775" fmla="*/ 2011101 h 10574897"/>
                    <a:gd name="connsiteX776" fmla="*/ 1492057 w 10584443"/>
                    <a:gd name="connsiteY776" fmla="*/ 2011786 h 10574897"/>
                    <a:gd name="connsiteX777" fmla="*/ 1464651 w 10584443"/>
                    <a:gd name="connsiteY777" fmla="*/ 2030029 h 10574897"/>
                    <a:gd name="connsiteX778" fmla="*/ 1438271 w 10584443"/>
                    <a:gd name="connsiteY778" fmla="*/ 2051527 h 10574897"/>
                    <a:gd name="connsiteX779" fmla="*/ 1479897 w 10584443"/>
                    <a:gd name="connsiteY779" fmla="*/ 2036014 h 10574897"/>
                    <a:gd name="connsiteX780" fmla="*/ 1492057 w 10584443"/>
                    <a:gd name="connsiteY780" fmla="*/ 2011786 h 10574897"/>
                    <a:gd name="connsiteX781" fmla="*/ 1493087 w 10584443"/>
                    <a:gd name="connsiteY781" fmla="*/ 2011101 h 10574897"/>
                    <a:gd name="connsiteX782" fmla="*/ 2067975 w 10584443"/>
                    <a:gd name="connsiteY782" fmla="*/ 1999449 h 10574897"/>
                    <a:gd name="connsiteX783" fmla="*/ 2117310 w 10584443"/>
                    <a:gd name="connsiteY783" fmla="*/ 1999449 h 10574897"/>
                    <a:gd name="connsiteX784" fmla="*/ 2072086 w 10584443"/>
                    <a:gd name="connsiteY784" fmla="*/ 2031655 h 10574897"/>
                    <a:gd name="connsiteX785" fmla="*/ 2055642 w 10584443"/>
                    <a:gd name="connsiteY785" fmla="*/ 2010413 h 10574897"/>
                    <a:gd name="connsiteX786" fmla="*/ 2067975 w 10584443"/>
                    <a:gd name="connsiteY786" fmla="*/ 1999449 h 10574897"/>
                    <a:gd name="connsiteX787" fmla="*/ 8691174 w 10584443"/>
                    <a:gd name="connsiteY787" fmla="*/ 1998081 h 10574897"/>
                    <a:gd name="connsiteX788" fmla="*/ 8672673 w 10584443"/>
                    <a:gd name="connsiteY788" fmla="*/ 2002192 h 10574897"/>
                    <a:gd name="connsiteX789" fmla="*/ 8735027 w 10584443"/>
                    <a:gd name="connsiteY789" fmla="*/ 2048101 h 10574897"/>
                    <a:gd name="connsiteX790" fmla="*/ 8691174 w 10584443"/>
                    <a:gd name="connsiteY790" fmla="*/ 1998081 h 10574897"/>
                    <a:gd name="connsiteX791" fmla="*/ 2120051 w 10584443"/>
                    <a:gd name="connsiteY791" fmla="*/ 1994653 h 10574897"/>
                    <a:gd name="connsiteX792" fmla="*/ 2124162 w 10584443"/>
                    <a:gd name="connsiteY792" fmla="*/ 1994653 h 10574897"/>
                    <a:gd name="connsiteX793" fmla="*/ 2124162 w 10584443"/>
                    <a:gd name="connsiteY793" fmla="*/ 1998079 h 10574897"/>
                    <a:gd name="connsiteX794" fmla="*/ 2120051 w 10584443"/>
                    <a:gd name="connsiteY794" fmla="*/ 1998079 h 10574897"/>
                    <a:gd name="connsiteX795" fmla="*/ 2120051 w 10584443"/>
                    <a:gd name="connsiteY795" fmla="*/ 1994653 h 10574897"/>
                    <a:gd name="connsiteX796" fmla="*/ 9360621 w 10584443"/>
                    <a:gd name="connsiteY796" fmla="*/ 1976146 h 10574897"/>
                    <a:gd name="connsiteX797" fmla="*/ 9387344 w 10584443"/>
                    <a:gd name="connsiteY797" fmla="*/ 2044667 h 10574897"/>
                    <a:gd name="connsiteX798" fmla="*/ 9338694 w 10584443"/>
                    <a:gd name="connsiteY798" fmla="*/ 1991220 h 10574897"/>
                    <a:gd name="connsiteX799" fmla="*/ 9360621 w 10584443"/>
                    <a:gd name="connsiteY799" fmla="*/ 1976146 h 10574897"/>
                    <a:gd name="connsiteX800" fmla="*/ 2249759 w 10584443"/>
                    <a:gd name="connsiteY800" fmla="*/ 1972127 h 10574897"/>
                    <a:gd name="connsiteX801" fmla="*/ 2261204 w 10584443"/>
                    <a:gd name="connsiteY801" fmla="*/ 1972727 h 10574897"/>
                    <a:gd name="connsiteX802" fmla="*/ 2271482 w 10584443"/>
                    <a:gd name="connsiteY802" fmla="*/ 1996024 h 10574897"/>
                    <a:gd name="connsiteX803" fmla="*/ 2237907 w 10584443"/>
                    <a:gd name="connsiteY803" fmla="*/ 1996024 h 10574897"/>
                    <a:gd name="connsiteX804" fmla="*/ 2249759 w 10584443"/>
                    <a:gd name="connsiteY804" fmla="*/ 1972127 h 10574897"/>
                    <a:gd name="connsiteX805" fmla="*/ 2135810 w 10584443"/>
                    <a:gd name="connsiteY805" fmla="*/ 1970671 h 10574897"/>
                    <a:gd name="connsiteX806" fmla="*/ 2148829 w 10584443"/>
                    <a:gd name="connsiteY806" fmla="*/ 1970671 h 10574897"/>
                    <a:gd name="connsiteX807" fmla="*/ 2148829 w 10584443"/>
                    <a:gd name="connsiteY807" fmla="*/ 1983689 h 10574897"/>
                    <a:gd name="connsiteX808" fmla="*/ 2124847 w 10584443"/>
                    <a:gd name="connsiteY808" fmla="*/ 1994653 h 10574897"/>
                    <a:gd name="connsiteX809" fmla="*/ 2135810 w 10584443"/>
                    <a:gd name="connsiteY809" fmla="*/ 1970671 h 10574897"/>
                    <a:gd name="connsiteX810" fmla="*/ 1863099 w 10584443"/>
                    <a:gd name="connsiteY810" fmla="*/ 1930930 h 10574897"/>
                    <a:gd name="connsiteX811" fmla="*/ 1824728 w 10584443"/>
                    <a:gd name="connsiteY811" fmla="*/ 1942580 h 10574897"/>
                    <a:gd name="connsiteX812" fmla="*/ 1837746 w 10584443"/>
                    <a:gd name="connsiteY812" fmla="*/ 1973413 h 10574897"/>
                    <a:gd name="connsiteX813" fmla="*/ 1800060 w 10584443"/>
                    <a:gd name="connsiteY813" fmla="*/ 1985747 h 10574897"/>
                    <a:gd name="connsiteX814" fmla="*/ 1811709 w 10584443"/>
                    <a:gd name="connsiteY814" fmla="*/ 2042619 h 10574897"/>
                    <a:gd name="connsiteX815" fmla="*/ 1820616 w 10584443"/>
                    <a:gd name="connsiteY815" fmla="*/ 1996025 h 10574897"/>
                    <a:gd name="connsiteX816" fmla="*/ 1831579 w 10584443"/>
                    <a:gd name="connsiteY816" fmla="*/ 2009729 h 10574897"/>
                    <a:gd name="connsiteX817" fmla="*/ 1869952 w 10584443"/>
                    <a:gd name="connsiteY817" fmla="*/ 1954229 h 10574897"/>
                    <a:gd name="connsiteX818" fmla="*/ 1867211 w 10584443"/>
                    <a:gd name="connsiteY818" fmla="*/ 1956284 h 10574897"/>
                    <a:gd name="connsiteX819" fmla="*/ 1863099 w 10584443"/>
                    <a:gd name="connsiteY819" fmla="*/ 1930930 h 10574897"/>
                    <a:gd name="connsiteX820" fmla="*/ 9218783 w 10584443"/>
                    <a:gd name="connsiteY820" fmla="*/ 1920644 h 10574897"/>
                    <a:gd name="connsiteX821" fmla="*/ 9264007 w 10584443"/>
                    <a:gd name="connsiteY821" fmla="*/ 1961756 h 10574897"/>
                    <a:gd name="connsiteX822" fmla="*/ 9294156 w 10584443"/>
                    <a:gd name="connsiteY822" fmla="*/ 1976831 h 10574897"/>
                    <a:gd name="connsiteX823" fmla="*/ 9287304 w 10584443"/>
                    <a:gd name="connsiteY823" fmla="*/ 2017258 h 10574897"/>
                    <a:gd name="connsiteX824" fmla="*/ 9218783 w 10584443"/>
                    <a:gd name="connsiteY824" fmla="*/ 1920644 h 10574897"/>
                    <a:gd name="connsiteX825" fmla="*/ 1606147 w 10584443"/>
                    <a:gd name="connsiteY825" fmla="*/ 1906948 h 10574897"/>
                    <a:gd name="connsiteX826" fmla="*/ 1572571 w 10584443"/>
                    <a:gd name="connsiteY826" fmla="*/ 1911059 h 10574897"/>
                    <a:gd name="connsiteX827" fmla="*/ 1556811 w 10584443"/>
                    <a:gd name="connsiteY827" fmla="*/ 1951488 h 10574897"/>
                    <a:gd name="connsiteX828" fmla="*/ 1606831 w 10584443"/>
                    <a:gd name="connsiteY828" fmla="*/ 1906948 h 10574897"/>
                    <a:gd name="connsiteX829" fmla="*/ 2055642 w 10584443"/>
                    <a:gd name="connsiteY829" fmla="*/ 1902837 h 10574897"/>
                    <a:gd name="connsiteX830" fmla="*/ 2006199 w 10584443"/>
                    <a:gd name="connsiteY830" fmla="*/ 1933268 h 10574897"/>
                    <a:gd name="connsiteX831" fmla="*/ 1969547 w 10584443"/>
                    <a:gd name="connsiteY831" fmla="*/ 1976435 h 10574897"/>
                    <a:gd name="connsiteX832" fmla="*/ 1965880 w 10584443"/>
                    <a:gd name="connsiteY832" fmla="*/ 1978210 h 10574897"/>
                    <a:gd name="connsiteX833" fmla="*/ 1968621 w 10584443"/>
                    <a:gd name="connsiteY833" fmla="*/ 1977525 h 10574897"/>
                    <a:gd name="connsiteX834" fmla="*/ 1969547 w 10584443"/>
                    <a:gd name="connsiteY834" fmla="*/ 1976435 h 10574897"/>
                    <a:gd name="connsiteX835" fmla="*/ 2020287 w 10584443"/>
                    <a:gd name="connsiteY835" fmla="*/ 1951868 h 10574897"/>
                    <a:gd name="connsiteX836" fmla="*/ 2055642 w 10584443"/>
                    <a:gd name="connsiteY836" fmla="*/ 1902837 h 10574897"/>
                    <a:gd name="connsiteX837" fmla="*/ 1801430 w 10584443"/>
                    <a:gd name="connsiteY837" fmla="*/ 1898726 h 10574897"/>
                    <a:gd name="connsiteX838" fmla="*/ 1754836 w 10584443"/>
                    <a:gd name="connsiteY838" fmla="*/ 1975469 h 10574897"/>
                    <a:gd name="connsiteX839" fmla="*/ 1752095 w 10584443"/>
                    <a:gd name="connsiteY839" fmla="*/ 1977525 h 10574897"/>
                    <a:gd name="connsiteX840" fmla="*/ 1801430 w 10584443"/>
                    <a:gd name="connsiteY840" fmla="*/ 1898726 h 10574897"/>
                    <a:gd name="connsiteX841" fmla="*/ 1651499 w 10584443"/>
                    <a:gd name="connsiteY841" fmla="*/ 1890321 h 10574897"/>
                    <a:gd name="connsiteX842" fmla="*/ 1638351 w 10584443"/>
                    <a:gd name="connsiteY842" fmla="*/ 1894614 h 10574897"/>
                    <a:gd name="connsiteX843" fmla="*/ 1614368 w 10584443"/>
                    <a:gd name="connsiteY843" fmla="*/ 1955598 h 10574897"/>
                    <a:gd name="connsiteX844" fmla="*/ 1668500 w 10584443"/>
                    <a:gd name="connsiteY844" fmla="*/ 1901468 h 10574897"/>
                    <a:gd name="connsiteX845" fmla="*/ 1665759 w 10584443"/>
                    <a:gd name="connsiteY845" fmla="*/ 1903522 h 10574897"/>
                    <a:gd name="connsiteX846" fmla="*/ 1651499 w 10584443"/>
                    <a:gd name="connsiteY846" fmla="*/ 1890321 h 10574897"/>
                    <a:gd name="connsiteX847" fmla="*/ 1587645 w 10584443"/>
                    <a:gd name="connsiteY847" fmla="*/ 1852817 h 10574897"/>
                    <a:gd name="connsiteX848" fmla="*/ 1458826 w 10584443"/>
                    <a:gd name="connsiteY848" fmla="*/ 1927504 h 10574897"/>
                    <a:gd name="connsiteX849" fmla="*/ 1384139 w 10584443"/>
                    <a:gd name="connsiteY849" fmla="*/ 2048101 h 10574897"/>
                    <a:gd name="connsiteX850" fmla="*/ 1364269 w 10584443"/>
                    <a:gd name="connsiteY850" fmla="*/ 2012470 h 10574897"/>
                    <a:gd name="connsiteX851" fmla="*/ 1310822 w 10584443"/>
                    <a:gd name="connsiteY851" fmla="*/ 2070713 h 10574897"/>
                    <a:gd name="connsiteX852" fmla="*/ 1310822 w 10584443"/>
                    <a:gd name="connsiteY852" fmla="*/ 2114567 h 10574897"/>
                    <a:gd name="connsiteX853" fmla="*/ 1260801 w 10584443"/>
                    <a:gd name="connsiteY853" fmla="*/ 2174864 h 10574897"/>
                    <a:gd name="connsiteX854" fmla="*/ 1261486 w 10584443"/>
                    <a:gd name="connsiteY854" fmla="*/ 2174864 h 10574897"/>
                    <a:gd name="connsiteX855" fmla="*/ 1424567 w 10584443"/>
                    <a:gd name="connsiteY855" fmla="*/ 2022063 h 10574897"/>
                    <a:gd name="connsiteX856" fmla="*/ 1471845 w 10584443"/>
                    <a:gd name="connsiteY856" fmla="*/ 2002192 h 10574897"/>
                    <a:gd name="connsiteX857" fmla="*/ 1450604 w 10584443"/>
                    <a:gd name="connsiteY857" fmla="*/ 1993284 h 10574897"/>
                    <a:gd name="connsiteX858" fmla="*/ 1587645 w 10584443"/>
                    <a:gd name="connsiteY858" fmla="*/ 1852817 h 10574897"/>
                    <a:gd name="connsiteX859" fmla="*/ 1155265 w 10584443"/>
                    <a:gd name="connsiteY859" fmla="*/ 1834988 h 10574897"/>
                    <a:gd name="connsiteX860" fmla="*/ 1129227 w 10584443"/>
                    <a:gd name="connsiteY860" fmla="*/ 1882952 h 10574897"/>
                    <a:gd name="connsiteX861" fmla="*/ 1103189 w 10584443"/>
                    <a:gd name="connsiteY861" fmla="*/ 1882952 h 10574897"/>
                    <a:gd name="connsiteX862" fmla="*/ 1093596 w 10584443"/>
                    <a:gd name="connsiteY862" fmla="*/ 1889805 h 10574897"/>
                    <a:gd name="connsiteX863" fmla="*/ 1155265 w 10584443"/>
                    <a:gd name="connsiteY863" fmla="*/ 1834988 h 10574897"/>
                    <a:gd name="connsiteX864" fmla="*/ 8523298 w 10584443"/>
                    <a:gd name="connsiteY864" fmla="*/ 1822668 h 10574897"/>
                    <a:gd name="connsiteX865" fmla="*/ 8537002 w 10584443"/>
                    <a:gd name="connsiteY865" fmla="*/ 1861725 h 10574897"/>
                    <a:gd name="connsiteX866" fmla="*/ 8543169 w 10584443"/>
                    <a:gd name="connsiteY866" fmla="*/ 1848020 h 10574897"/>
                    <a:gd name="connsiteX867" fmla="*/ 8523298 w 10584443"/>
                    <a:gd name="connsiteY867" fmla="*/ 1822668 h 10574897"/>
                    <a:gd name="connsiteX868" fmla="*/ 8479959 w 10584443"/>
                    <a:gd name="connsiteY868" fmla="*/ 1815623 h 10574897"/>
                    <a:gd name="connsiteX869" fmla="*/ 8450666 w 10584443"/>
                    <a:gd name="connsiteY869" fmla="*/ 1815816 h 10574897"/>
                    <a:gd name="connsiteX870" fmla="*/ 8486297 w 10584443"/>
                    <a:gd name="connsiteY870" fmla="*/ 1852817 h 10574897"/>
                    <a:gd name="connsiteX871" fmla="*/ 8523298 w 10584443"/>
                    <a:gd name="connsiteY871" fmla="*/ 1872003 h 10574897"/>
                    <a:gd name="connsiteX872" fmla="*/ 8496575 w 10584443"/>
                    <a:gd name="connsiteY872" fmla="*/ 1821982 h 10574897"/>
                    <a:gd name="connsiteX873" fmla="*/ 8479959 w 10584443"/>
                    <a:gd name="connsiteY873" fmla="*/ 1815623 h 10574897"/>
                    <a:gd name="connsiteX874" fmla="*/ 1629936 w 10584443"/>
                    <a:gd name="connsiteY874" fmla="*/ 1795688 h 10574897"/>
                    <a:gd name="connsiteX875" fmla="*/ 1612998 w 10584443"/>
                    <a:gd name="connsiteY875" fmla="*/ 1808278 h 10574897"/>
                    <a:gd name="connsiteX876" fmla="*/ 1612314 w 10584443"/>
                    <a:gd name="connsiteY876" fmla="*/ 1808278 h 10574897"/>
                    <a:gd name="connsiteX877" fmla="*/ 1647259 w 10584443"/>
                    <a:gd name="connsiteY877" fmla="*/ 1822668 h 10574897"/>
                    <a:gd name="connsiteX878" fmla="*/ 1596553 w 10584443"/>
                    <a:gd name="connsiteY878" fmla="*/ 1867206 h 10574897"/>
                    <a:gd name="connsiteX879" fmla="*/ 1644518 w 10584443"/>
                    <a:gd name="connsiteY879" fmla="*/ 1850076 h 10574897"/>
                    <a:gd name="connsiteX880" fmla="*/ 1667129 w 10584443"/>
                    <a:gd name="connsiteY880" fmla="*/ 1798000 h 10574897"/>
                    <a:gd name="connsiteX881" fmla="*/ 1629936 w 10584443"/>
                    <a:gd name="connsiteY881" fmla="*/ 1795688 h 10574897"/>
                    <a:gd name="connsiteX882" fmla="*/ 9096816 w 10584443"/>
                    <a:gd name="connsiteY882" fmla="*/ 1776750 h 10574897"/>
                    <a:gd name="connsiteX883" fmla="*/ 9137244 w 10584443"/>
                    <a:gd name="connsiteY883" fmla="*/ 1795936 h 10574897"/>
                    <a:gd name="connsiteX884" fmla="*/ 9150262 w 10584443"/>
                    <a:gd name="connsiteY884" fmla="*/ 1835678 h 10574897"/>
                    <a:gd name="connsiteX885" fmla="*/ 9096816 w 10584443"/>
                    <a:gd name="connsiteY885" fmla="*/ 1776750 h 10574897"/>
                    <a:gd name="connsiteX886" fmla="*/ 1834320 w 10584443"/>
                    <a:gd name="connsiteY886" fmla="*/ 1728110 h 10574897"/>
                    <a:gd name="connsiteX887" fmla="*/ 1715779 w 10584443"/>
                    <a:gd name="connsiteY887" fmla="*/ 1824723 h 10574897"/>
                    <a:gd name="connsiteX888" fmla="*/ 1726957 w 10584443"/>
                    <a:gd name="connsiteY888" fmla="*/ 1832239 h 10574897"/>
                    <a:gd name="connsiteX889" fmla="*/ 1726782 w 10584443"/>
                    <a:gd name="connsiteY889" fmla="*/ 1837296 h 10574897"/>
                    <a:gd name="connsiteX890" fmla="*/ 1724002 w 10584443"/>
                    <a:gd name="connsiteY890" fmla="*/ 1839113 h 10574897"/>
                    <a:gd name="connsiteX891" fmla="*/ 1726742 w 10584443"/>
                    <a:gd name="connsiteY891" fmla="*/ 1838427 h 10574897"/>
                    <a:gd name="connsiteX892" fmla="*/ 1726782 w 10584443"/>
                    <a:gd name="connsiteY892" fmla="*/ 1837296 h 10574897"/>
                    <a:gd name="connsiteX893" fmla="*/ 1755982 w 10584443"/>
                    <a:gd name="connsiteY893" fmla="*/ 1818204 h 10574897"/>
                    <a:gd name="connsiteX894" fmla="*/ 1834320 w 10584443"/>
                    <a:gd name="connsiteY894" fmla="*/ 1728110 h 10574897"/>
                    <a:gd name="connsiteX895" fmla="*/ 2348911 w 10584443"/>
                    <a:gd name="connsiteY895" fmla="*/ 1717832 h 10574897"/>
                    <a:gd name="connsiteX896" fmla="*/ 2252982 w 10584443"/>
                    <a:gd name="connsiteY896" fmla="*/ 1771277 h 10574897"/>
                    <a:gd name="connsiteX897" fmla="*/ 2252982 w 10584443"/>
                    <a:gd name="connsiteY897" fmla="*/ 1737702 h 10574897"/>
                    <a:gd name="connsiteX898" fmla="*/ 2196795 w 10584443"/>
                    <a:gd name="connsiteY898" fmla="*/ 1783611 h 10574897"/>
                    <a:gd name="connsiteX899" fmla="*/ 2184461 w 10584443"/>
                    <a:gd name="connsiteY899" fmla="*/ 1828149 h 10574897"/>
                    <a:gd name="connsiteX900" fmla="*/ 2137183 w 10584443"/>
                    <a:gd name="connsiteY900" fmla="*/ 1855558 h 10574897"/>
                    <a:gd name="connsiteX901" fmla="*/ 2157053 w 10584443"/>
                    <a:gd name="connsiteY901" fmla="*/ 1867891 h 10574897"/>
                    <a:gd name="connsiteX902" fmla="*/ 2154312 w 10584443"/>
                    <a:gd name="connsiteY902" fmla="*/ 1869947 h 10574897"/>
                    <a:gd name="connsiteX903" fmla="*/ 2072773 w 10584443"/>
                    <a:gd name="connsiteY903" fmla="*/ 1926134 h 10574897"/>
                    <a:gd name="connsiteX904" fmla="*/ 2101551 w 10584443"/>
                    <a:gd name="connsiteY904" fmla="*/ 1935042 h 10574897"/>
                    <a:gd name="connsiteX905" fmla="*/ 1930934 w 10584443"/>
                    <a:gd name="connsiteY905" fmla="*/ 2008359 h 10574897"/>
                    <a:gd name="connsiteX906" fmla="*/ 1836376 w 10584443"/>
                    <a:gd name="connsiteY906" fmla="*/ 2107029 h 10574897"/>
                    <a:gd name="connsiteX907" fmla="*/ 1836376 w 10584443"/>
                    <a:gd name="connsiteY907" fmla="*/ 2080991 h 10574897"/>
                    <a:gd name="connsiteX908" fmla="*/ 1756891 w 10584443"/>
                    <a:gd name="connsiteY908" fmla="*/ 2141974 h 10574897"/>
                    <a:gd name="connsiteX909" fmla="*/ 1788411 w 10584443"/>
                    <a:gd name="connsiteY909" fmla="*/ 2191309 h 10574897"/>
                    <a:gd name="connsiteX910" fmla="*/ 1696594 w 10584443"/>
                    <a:gd name="connsiteY910" fmla="*/ 2277646 h 10574897"/>
                    <a:gd name="connsiteX911" fmla="*/ 1526662 w 10584443"/>
                    <a:gd name="connsiteY911" fmla="*/ 2444836 h 10574897"/>
                    <a:gd name="connsiteX912" fmla="*/ 1610942 w 10584443"/>
                    <a:gd name="connsiteY912" fmla="*/ 2423595 h 10574897"/>
                    <a:gd name="connsiteX913" fmla="*/ 1695908 w 10584443"/>
                    <a:gd name="connsiteY913" fmla="*/ 2380428 h 10574897"/>
                    <a:gd name="connsiteX914" fmla="*/ 1788411 w 10584443"/>
                    <a:gd name="connsiteY914" fmla="*/ 2324926 h 10574897"/>
                    <a:gd name="connsiteX915" fmla="*/ 1879544 w 10584443"/>
                    <a:gd name="connsiteY915" fmla="*/ 2267368 h 10574897"/>
                    <a:gd name="connsiteX916" fmla="*/ 2076198 w 10584443"/>
                    <a:gd name="connsiteY916" fmla="*/ 2137178 h 10574897"/>
                    <a:gd name="connsiteX917" fmla="*/ 2242019 w 10584443"/>
                    <a:gd name="connsiteY917" fmla="*/ 2000136 h 10574897"/>
                    <a:gd name="connsiteX918" fmla="*/ 2267372 w 10584443"/>
                    <a:gd name="connsiteY918" fmla="*/ 2023434 h 10574897"/>
                    <a:gd name="connsiteX919" fmla="*/ 2281075 w 10584443"/>
                    <a:gd name="connsiteY919" fmla="*/ 1997396 h 10574897"/>
                    <a:gd name="connsiteX920" fmla="*/ 2455118 w 10584443"/>
                    <a:gd name="connsiteY920" fmla="*/ 1839113 h 10574897"/>
                    <a:gd name="connsiteX921" fmla="*/ 2523639 w 10584443"/>
                    <a:gd name="connsiteY921" fmla="*/ 1746611 h 10574897"/>
                    <a:gd name="connsiteX922" fmla="*/ 2386597 w 10584443"/>
                    <a:gd name="connsiteY922" fmla="*/ 1717832 h 10574897"/>
                    <a:gd name="connsiteX923" fmla="*/ 2383673 w 10584443"/>
                    <a:gd name="connsiteY923" fmla="*/ 1720756 h 10574897"/>
                    <a:gd name="connsiteX924" fmla="*/ 2348911 w 10584443"/>
                    <a:gd name="connsiteY924" fmla="*/ 1717832 h 10574897"/>
                    <a:gd name="connsiteX925" fmla="*/ 1958343 w 10584443"/>
                    <a:gd name="connsiteY925" fmla="*/ 1706183 h 10574897"/>
                    <a:gd name="connsiteX926" fmla="*/ 1940527 w 10584443"/>
                    <a:gd name="connsiteY926" fmla="*/ 1745240 h 10574897"/>
                    <a:gd name="connsiteX927" fmla="*/ 1998086 w 10584443"/>
                    <a:gd name="connsiteY927" fmla="*/ 1713034 h 10574897"/>
                    <a:gd name="connsiteX928" fmla="*/ 1958343 w 10584443"/>
                    <a:gd name="connsiteY928" fmla="*/ 1706183 h 10574897"/>
                    <a:gd name="connsiteX929" fmla="*/ 2514731 w 10584443"/>
                    <a:gd name="connsiteY929" fmla="*/ 1671923 h 10574897"/>
                    <a:gd name="connsiteX930" fmla="*/ 2504453 w 10584443"/>
                    <a:gd name="connsiteY930" fmla="*/ 1688368 h 10574897"/>
                    <a:gd name="connsiteX931" fmla="*/ 2514046 w 10584443"/>
                    <a:gd name="connsiteY931" fmla="*/ 1693163 h 10574897"/>
                    <a:gd name="connsiteX932" fmla="*/ 2525009 w 10584443"/>
                    <a:gd name="connsiteY932" fmla="*/ 1682886 h 10574897"/>
                    <a:gd name="connsiteX933" fmla="*/ 9004314 w 10584443"/>
                    <a:gd name="connsiteY933" fmla="*/ 1659571 h 10574897"/>
                    <a:gd name="connsiteX934" fmla="*/ 9089964 w 10584443"/>
                    <a:gd name="connsiteY934" fmla="*/ 1756870 h 10574897"/>
                    <a:gd name="connsiteX935" fmla="*/ 9062556 w 10584443"/>
                    <a:gd name="connsiteY935" fmla="*/ 1752759 h 10574897"/>
                    <a:gd name="connsiteX936" fmla="*/ 9004314 w 10584443"/>
                    <a:gd name="connsiteY936" fmla="*/ 1659571 h 10574897"/>
                    <a:gd name="connsiteX937" fmla="*/ 1331373 w 10584443"/>
                    <a:gd name="connsiteY937" fmla="*/ 1657528 h 10574897"/>
                    <a:gd name="connsiteX938" fmla="*/ 1256000 w 10584443"/>
                    <a:gd name="connsiteY938" fmla="*/ 1759623 h 10574897"/>
                    <a:gd name="connsiteX939" fmla="*/ 1331373 w 10584443"/>
                    <a:gd name="connsiteY939" fmla="*/ 1657528 h 10574897"/>
                    <a:gd name="connsiteX940" fmla="*/ 8238252 w 10584443"/>
                    <a:gd name="connsiteY940" fmla="*/ 1610254 h 10574897"/>
                    <a:gd name="connsiteX941" fmla="*/ 8236197 w 10584443"/>
                    <a:gd name="connsiteY941" fmla="*/ 1613680 h 10574897"/>
                    <a:gd name="connsiteX942" fmla="*/ 8295125 w 10584443"/>
                    <a:gd name="connsiteY942" fmla="*/ 1650682 h 10574897"/>
                    <a:gd name="connsiteX943" fmla="*/ 8238252 w 10584443"/>
                    <a:gd name="connsiteY943" fmla="*/ 1610254 h 10574897"/>
                    <a:gd name="connsiteX944" fmla="*/ 2145404 w 10584443"/>
                    <a:gd name="connsiteY944" fmla="*/ 1593809 h 10574897"/>
                    <a:gd name="connsiteX945" fmla="*/ 2141667 w 10584443"/>
                    <a:gd name="connsiteY945" fmla="*/ 1597146 h 10574897"/>
                    <a:gd name="connsiteX946" fmla="*/ 2099239 w 10584443"/>
                    <a:gd name="connsiteY946" fmla="*/ 1622502 h 10574897"/>
                    <a:gd name="connsiteX947" fmla="*/ 2068661 w 10584443"/>
                    <a:gd name="connsiteY947" fmla="*/ 1662330 h 10574897"/>
                    <a:gd name="connsiteX948" fmla="*/ 2141667 w 10584443"/>
                    <a:gd name="connsiteY948" fmla="*/ 1597146 h 10574897"/>
                    <a:gd name="connsiteX949" fmla="*/ 2142664 w 10584443"/>
                    <a:gd name="connsiteY949" fmla="*/ 1596550 h 10574897"/>
                    <a:gd name="connsiteX950" fmla="*/ 1665759 w 10584443"/>
                    <a:gd name="connsiteY950" fmla="*/ 1590383 h 10574897"/>
                    <a:gd name="connsiteX951" fmla="*/ 1682204 w 10584443"/>
                    <a:gd name="connsiteY951" fmla="*/ 1611625 h 10574897"/>
                    <a:gd name="connsiteX952" fmla="*/ 1666444 w 10584443"/>
                    <a:gd name="connsiteY952" fmla="*/ 1590383 h 10574897"/>
                    <a:gd name="connsiteX953" fmla="*/ 8869070 w 10584443"/>
                    <a:gd name="connsiteY953" fmla="*/ 1537099 h 10574897"/>
                    <a:gd name="connsiteX954" fmla="*/ 8898106 w 10584443"/>
                    <a:gd name="connsiteY954" fmla="*/ 1541725 h 10574897"/>
                    <a:gd name="connsiteX955" fmla="*/ 8937848 w 10584443"/>
                    <a:gd name="connsiteY955" fmla="*/ 1599282 h 10574897"/>
                    <a:gd name="connsiteX956" fmla="*/ 8871383 w 10584443"/>
                    <a:gd name="connsiteY956" fmla="*/ 1564337 h 10574897"/>
                    <a:gd name="connsiteX957" fmla="*/ 8869070 w 10584443"/>
                    <a:gd name="connsiteY957" fmla="*/ 1537099 h 10574897"/>
                    <a:gd name="connsiteX958" fmla="*/ 1841842 w 10584443"/>
                    <a:gd name="connsiteY958" fmla="*/ 1536353 h 10574897"/>
                    <a:gd name="connsiteX959" fmla="*/ 1840482 w 10584443"/>
                    <a:gd name="connsiteY959" fmla="*/ 1545839 h 10574897"/>
                    <a:gd name="connsiteX960" fmla="*/ 1780869 w 10584443"/>
                    <a:gd name="connsiteY960" fmla="*/ 1580099 h 10574897"/>
                    <a:gd name="connsiteX961" fmla="*/ 1810333 w 10584443"/>
                    <a:gd name="connsiteY961" fmla="*/ 1536931 h 10574897"/>
                    <a:gd name="connsiteX962" fmla="*/ 1841842 w 10584443"/>
                    <a:gd name="connsiteY962" fmla="*/ 1536353 h 10574897"/>
                    <a:gd name="connsiteX963" fmla="*/ 8661710 w 10584443"/>
                    <a:gd name="connsiteY963" fmla="*/ 1532826 h 10574897"/>
                    <a:gd name="connsiteX964" fmla="*/ 8715156 w 10584443"/>
                    <a:gd name="connsiteY964" fmla="*/ 1575994 h 10574897"/>
                    <a:gd name="connsiteX965" fmla="*/ 8661710 w 10584443"/>
                    <a:gd name="connsiteY965" fmla="*/ 1532826 h 10574897"/>
                    <a:gd name="connsiteX966" fmla="*/ 8236881 w 10584443"/>
                    <a:gd name="connsiteY966" fmla="*/ 1521177 h 10574897"/>
                    <a:gd name="connsiteX967" fmla="*/ 8226603 w 10584443"/>
                    <a:gd name="connsiteY967" fmla="*/ 1524603 h 10574897"/>
                    <a:gd name="connsiteX968" fmla="*/ 8226603 w 10584443"/>
                    <a:gd name="connsiteY968" fmla="*/ 1535567 h 10574897"/>
                    <a:gd name="connsiteX969" fmla="*/ 8336237 w 10584443"/>
                    <a:gd name="connsiteY969" fmla="*/ 1621903 h 10574897"/>
                    <a:gd name="connsiteX970" fmla="*/ 8236881 w 10584443"/>
                    <a:gd name="connsiteY970" fmla="*/ 1521177 h 10574897"/>
                    <a:gd name="connsiteX971" fmla="*/ 2398343 w 10584443"/>
                    <a:gd name="connsiteY971" fmla="*/ 1502548 h 10574897"/>
                    <a:gd name="connsiteX972" fmla="*/ 2324243 w 10584443"/>
                    <a:gd name="connsiteY972" fmla="*/ 1556123 h 10574897"/>
                    <a:gd name="connsiteX973" fmla="*/ 2412635 w 10584443"/>
                    <a:gd name="connsiteY973" fmla="*/ 1507473 h 10574897"/>
                    <a:gd name="connsiteX974" fmla="*/ 2398343 w 10584443"/>
                    <a:gd name="connsiteY974" fmla="*/ 1502548 h 10574897"/>
                    <a:gd name="connsiteX975" fmla="*/ 8576712 w 10584443"/>
                    <a:gd name="connsiteY975" fmla="*/ 1483181 h 10574897"/>
                    <a:gd name="connsiteX976" fmla="*/ 8537687 w 10584443"/>
                    <a:gd name="connsiteY976" fmla="*/ 1488287 h 10574897"/>
                    <a:gd name="connsiteX977" fmla="*/ 8537003 w 10584443"/>
                    <a:gd name="connsiteY977" fmla="*/ 1488287 h 10574897"/>
                    <a:gd name="connsiteX978" fmla="*/ 8543855 w 10584443"/>
                    <a:gd name="connsiteY978" fmla="*/ 1499936 h 10574897"/>
                    <a:gd name="connsiteX979" fmla="*/ 8565781 w 10584443"/>
                    <a:gd name="connsiteY979" fmla="*/ 1485547 h 10574897"/>
                    <a:gd name="connsiteX980" fmla="*/ 8589078 w 10584443"/>
                    <a:gd name="connsiteY980" fmla="*/ 1506103 h 10574897"/>
                    <a:gd name="connsiteX981" fmla="*/ 8595930 w 10584443"/>
                    <a:gd name="connsiteY981" fmla="*/ 1499251 h 10574897"/>
                    <a:gd name="connsiteX982" fmla="*/ 8576712 w 10584443"/>
                    <a:gd name="connsiteY982" fmla="*/ 1483181 h 10574897"/>
                    <a:gd name="connsiteX983" fmla="*/ 1866525 w 10584443"/>
                    <a:gd name="connsiteY983" fmla="*/ 1477324 h 10574897"/>
                    <a:gd name="connsiteX984" fmla="*/ 1785671 w 10584443"/>
                    <a:gd name="connsiteY984" fmla="*/ 1533511 h 10574897"/>
                    <a:gd name="connsiteX985" fmla="*/ 1800746 w 10584443"/>
                    <a:gd name="connsiteY985" fmla="*/ 1504047 h 10574897"/>
                    <a:gd name="connsiteX986" fmla="*/ 1740447 w 10584443"/>
                    <a:gd name="connsiteY986" fmla="*/ 1538993 h 10574897"/>
                    <a:gd name="connsiteX987" fmla="*/ 1717149 w 10584443"/>
                    <a:gd name="connsiteY987" fmla="*/ 1589698 h 10574897"/>
                    <a:gd name="connsiteX988" fmla="*/ 1752095 w 10584443"/>
                    <a:gd name="connsiteY988" fmla="*/ 1589698 h 10574897"/>
                    <a:gd name="connsiteX989" fmla="*/ 1713038 w 10584443"/>
                    <a:gd name="connsiteY989" fmla="*/ 1619162 h 10574897"/>
                    <a:gd name="connsiteX990" fmla="*/ 1692483 w 10584443"/>
                    <a:gd name="connsiteY990" fmla="*/ 1604087 h 10574897"/>
                    <a:gd name="connsiteX991" fmla="*/ 1739761 w 10584443"/>
                    <a:gd name="connsiteY991" fmla="*/ 1667127 h 10574897"/>
                    <a:gd name="connsiteX992" fmla="*/ 1719205 w 10584443"/>
                    <a:gd name="connsiteY992" fmla="*/ 1656163 h 10574897"/>
                    <a:gd name="connsiteX993" fmla="*/ 1807597 w 10584443"/>
                    <a:gd name="connsiteY993" fmla="*/ 1611625 h 10574897"/>
                    <a:gd name="connsiteX994" fmla="*/ 1891878 w 10584443"/>
                    <a:gd name="connsiteY994" fmla="*/ 1528029 h 10574897"/>
                    <a:gd name="connsiteX995" fmla="*/ 1941898 w 10584443"/>
                    <a:gd name="connsiteY995" fmla="*/ 1515010 h 10574897"/>
                    <a:gd name="connsiteX996" fmla="*/ 1932305 w 10584443"/>
                    <a:gd name="connsiteY996" fmla="*/ 1483491 h 10574897"/>
                    <a:gd name="connsiteX997" fmla="*/ 1841172 w 10584443"/>
                    <a:gd name="connsiteY997" fmla="*/ 1524603 h 10574897"/>
                    <a:gd name="connsiteX998" fmla="*/ 1891878 w 10584443"/>
                    <a:gd name="connsiteY998" fmla="*/ 1477324 h 10574897"/>
                    <a:gd name="connsiteX999" fmla="*/ 1866525 w 10584443"/>
                    <a:gd name="connsiteY999" fmla="*/ 1477324 h 10574897"/>
                    <a:gd name="connsiteX1000" fmla="*/ 1978385 w 10584443"/>
                    <a:gd name="connsiteY1000" fmla="*/ 1442892 h 10574897"/>
                    <a:gd name="connsiteX1001" fmla="*/ 1946694 w 10584443"/>
                    <a:gd name="connsiteY1001" fmla="*/ 1455397 h 10574897"/>
                    <a:gd name="connsiteX1002" fmla="*/ 1946694 w 10584443"/>
                    <a:gd name="connsiteY1002" fmla="*/ 1458138 h 10574897"/>
                    <a:gd name="connsiteX1003" fmla="*/ 1986436 w 10584443"/>
                    <a:gd name="connsiteY1003" fmla="*/ 1462249 h 10574897"/>
                    <a:gd name="connsiteX1004" fmla="*/ 1978385 w 10584443"/>
                    <a:gd name="connsiteY1004" fmla="*/ 1442892 h 10574897"/>
                    <a:gd name="connsiteX1005" fmla="*/ 1572250 w 10584443"/>
                    <a:gd name="connsiteY1005" fmla="*/ 1429498 h 10574897"/>
                    <a:gd name="connsiteX1006" fmla="*/ 1557496 w 10584443"/>
                    <a:gd name="connsiteY1006" fmla="*/ 1432785 h 10574897"/>
                    <a:gd name="connsiteX1007" fmla="*/ 1536940 w 10584443"/>
                    <a:gd name="connsiteY1007" fmla="*/ 1457453 h 10574897"/>
                    <a:gd name="connsiteX1008" fmla="*/ 1507476 w 10584443"/>
                    <a:gd name="connsiteY1008" fmla="*/ 1519807 h 10574897"/>
                    <a:gd name="connsiteX1009" fmla="*/ 1582849 w 10584443"/>
                    <a:gd name="connsiteY1009" fmla="*/ 1450601 h 10574897"/>
                    <a:gd name="connsiteX1010" fmla="*/ 1572250 w 10584443"/>
                    <a:gd name="connsiteY1010" fmla="*/ 1429498 h 10574897"/>
                    <a:gd name="connsiteX1011" fmla="*/ 8606163 w 10584443"/>
                    <a:gd name="connsiteY1011" fmla="*/ 1398285 h 10574897"/>
                    <a:gd name="connsiteX1012" fmla="*/ 8519187 w 10584443"/>
                    <a:gd name="connsiteY1012" fmla="*/ 1414285 h 10574897"/>
                    <a:gd name="connsiteX1013" fmla="*/ 8645265 w 10584443"/>
                    <a:gd name="connsiteY1013" fmla="*/ 1495139 h 10574897"/>
                    <a:gd name="connsiteX1014" fmla="*/ 8604153 w 10584443"/>
                    <a:gd name="connsiteY1014" fmla="*/ 1440323 h 10574897"/>
                    <a:gd name="connsiteX1015" fmla="*/ 8654173 w 10584443"/>
                    <a:gd name="connsiteY1015" fmla="*/ 1432100 h 10574897"/>
                    <a:gd name="connsiteX1016" fmla="*/ 8654173 w 10584443"/>
                    <a:gd name="connsiteY1016" fmla="*/ 1428674 h 10574897"/>
                    <a:gd name="connsiteX1017" fmla="*/ 8606163 w 10584443"/>
                    <a:gd name="connsiteY1017" fmla="*/ 1398285 h 10574897"/>
                    <a:gd name="connsiteX1018" fmla="*/ 2353022 w 10584443"/>
                    <a:gd name="connsiteY1018" fmla="*/ 1365635 h 10574897"/>
                    <a:gd name="connsiteX1019" fmla="*/ 2274223 w 10584443"/>
                    <a:gd name="connsiteY1019" fmla="*/ 1454027 h 10574897"/>
                    <a:gd name="connsiteX1020" fmla="*/ 2309169 w 10584443"/>
                    <a:gd name="connsiteY1020" fmla="*/ 1438952 h 10574897"/>
                    <a:gd name="connsiteX1021" fmla="*/ 2353022 w 10584443"/>
                    <a:gd name="connsiteY1021" fmla="*/ 1365635 h 10574897"/>
                    <a:gd name="connsiteX1022" fmla="*/ 8439703 w 10584443"/>
                    <a:gd name="connsiteY1022" fmla="*/ 1343023 h 10574897"/>
                    <a:gd name="connsiteX1023" fmla="*/ 8521243 w 10584443"/>
                    <a:gd name="connsiteY1023" fmla="*/ 1398525 h 10574897"/>
                    <a:gd name="connsiteX1024" fmla="*/ 8521243 w 10584443"/>
                    <a:gd name="connsiteY1024" fmla="*/ 1395099 h 10574897"/>
                    <a:gd name="connsiteX1025" fmla="*/ 8439703 w 10584443"/>
                    <a:gd name="connsiteY1025" fmla="*/ 1343023 h 10574897"/>
                    <a:gd name="connsiteX1026" fmla="*/ 8463685 w 10584443"/>
                    <a:gd name="connsiteY1026" fmla="*/ 1314930 h 10574897"/>
                    <a:gd name="connsiteX1027" fmla="*/ 8518502 w 10584443"/>
                    <a:gd name="connsiteY1027" fmla="*/ 1373858 h 10574897"/>
                    <a:gd name="connsiteX1028" fmla="*/ 8463685 w 10584443"/>
                    <a:gd name="connsiteY1028" fmla="*/ 1318356 h 10574897"/>
                    <a:gd name="connsiteX1029" fmla="*/ 2366010 w 10584443"/>
                    <a:gd name="connsiteY1029" fmla="*/ 1307639 h 10574897"/>
                    <a:gd name="connsiteX1030" fmla="*/ 2316706 w 10584443"/>
                    <a:gd name="connsiteY1030" fmla="*/ 1318356 h 10574897"/>
                    <a:gd name="connsiteX1031" fmla="*/ 2213925 w 10584443"/>
                    <a:gd name="connsiteY1031" fmla="*/ 1370432 h 10574897"/>
                    <a:gd name="connsiteX1032" fmla="*/ 2176924 w 10584443"/>
                    <a:gd name="connsiteY1032" fmla="*/ 1422507 h 10574897"/>
                    <a:gd name="connsiteX1033" fmla="*/ 2198851 w 10584443"/>
                    <a:gd name="connsiteY1033" fmla="*/ 1510214 h 10574897"/>
                    <a:gd name="connsiteX1034" fmla="*/ 2272854 w 10584443"/>
                    <a:gd name="connsiteY1034" fmla="*/ 1377969 h 10574897"/>
                    <a:gd name="connsiteX1035" fmla="*/ 2377004 w 10584443"/>
                    <a:gd name="connsiteY1035" fmla="*/ 1309448 h 10574897"/>
                    <a:gd name="connsiteX1036" fmla="*/ 2366010 w 10584443"/>
                    <a:gd name="connsiteY1036" fmla="*/ 1307639 h 10574897"/>
                    <a:gd name="connsiteX1037" fmla="*/ 3014066 w 10584443"/>
                    <a:gd name="connsiteY1037" fmla="*/ 1306140 h 10574897"/>
                    <a:gd name="connsiteX1038" fmla="*/ 3001915 w 10584443"/>
                    <a:gd name="connsiteY1038" fmla="*/ 1306707 h 10574897"/>
                    <a:gd name="connsiteX1039" fmla="*/ 2868985 w 10584443"/>
                    <a:gd name="connsiteY1039" fmla="*/ 1399896 h 10574897"/>
                    <a:gd name="connsiteX1040" fmla="*/ 2727831 w 10584443"/>
                    <a:gd name="connsiteY1040" fmla="*/ 1474583 h 10574897"/>
                    <a:gd name="connsiteX1041" fmla="*/ 2715497 w 10584443"/>
                    <a:gd name="connsiteY1041" fmla="*/ 1451286 h 10574897"/>
                    <a:gd name="connsiteX1042" fmla="*/ 2646976 w 10584443"/>
                    <a:gd name="connsiteY1042" fmla="*/ 1530770 h 10574897"/>
                    <a:gd name="connsiteX1043" fmla="*/ 2646291 w 10584443"/>
                    <a:gd name="connsiteY1043" fmla="*/ 1530770 h 10574897"/>
                    <a:gd name="connsiteX1044" fmla="*/ 2638068 w 10584443"/>
                    <a:gd name="connsiteY1044" fmla="*/ 1517066 h 10574897"/>
                    <a:gd name="connsiteX1045" fmla="*/ 2626420 w 10584443"/>
                    <a:gd name="connsiteY1045" fmla="*/ 1528029 h 10574897"/>
                    <a:gd name="connsiteX1046" fmla="*/ 2637383 w 10584443"/>
                    <a:gd name="connsiteY1046" fmla="*/ 1564345 h 10574897"/>
                    <a:gd name="connsiteX1047" fmla="*/ 2605178 w 10584443"/>
                    <a:gd name="connsiteY1047" fmla="*/ 1666441 h 10574897"/>
                    <a:gd name="connsiteX1048" fmla="*/ 2610660 w 10584443"/>
                    <a:gd name="connsiteY1048" fmla="*/ 1683571 h 10574897"/>
                    <a:gd name="connsiteX1049" fmla="*/ 2638069 w 10584443"/>
                    <a:gd name="connsiteY1049" fmla="*/ 1683571 h 10574897"/>
                    <a:gd name="connsiteX1050" fmla="*/ 2652458 w 10584443"/>
                    <a:gd name="connsiteY1050" fmla="*/ 1671923 h 10574897"/>
                    <a:gd name="connsiteX1051" fmla="*/ 2748387 w 10584443"/>
                    <a:gd name="connsiteY1051" fmla="*/ 1625329 h 10574897"/>
                    <a:gd name="connsiteX1052" fmla="*/ 2794296 w 10584443"/>
                    <a:gd name="connsiteY1052" fmla="*/ 1578050 h 10574897"/>
                    <a:gd name="connsiteX1053" fmla="*/ 2800075 w 10584443"/>
                    <a:gd name="connsiteY1053" fmla="*/ 1568993 h 10574897"/>
                    <a:gd name="connsiteX1054" fmla="*/ 2853224 w 10584443"/>
                    <a:gd name="connsiteY1054" fmla="*/ 1565031 h 10574897"/>
                    <a:gd name="connsiteX1055" fmla="*/ 2857335 w 10584443"/>
                    <a:gd name="connsiteY1055" fmla="*/ 1613680 h 10574897"/>
                    <a:gd name="connsiteX1056" fmla="*/ 2849798 w 10584443"/>
                    <a:gd name="connsiteY1056" fmla="*/ 1625329 h 10574897"/>
                    <a:gd name="connsiteX1057" fmla="*/ 2860076 w 10584443"/>
                    <a:gd name="connsiteY1057" fmla="*/ 1634236 h 10574897"/>
                    <a:gd name="connsiteX1058" fmla="*/ 2923800 w 10584443"/>
                    <a:gd name="connsiteY1058" fmla="*/ 1589013 h 10574897"/>
                    <a:gd name="connsiteX1059" fmla="*/ 2945042 w 10584443"/>
                    <a:gd name="connsiteY1059" fmla="*/ 1526659 h 10574897"/>
                    <a:gd name="connsiteX1060" fmla="*/ 2963919 w 10584443"/>
                    <a:gd name="connsiteY1060" fmla="*/ 1510350 h 10574897"/>
                    <a:gd name="connsiteX1061" fmla="*/ 2951894 w 10584443"/>
                    <a:gd name="connsiteY1061" fmla="*/ 1432785 h 10574897"/>
                    <a:gd name="connsiteX1062" fmla="*/ 2945337 w 10584443"/>
                    <a:gd name="connsiteY1062" fmla="*/ 1424469 h 10574897"/>
                    <a:gd name="connsiteX1063" fmla="*/ 2959431 w 10584443"/>
                    <a:gd name="connsiteY1063" fmla="*/ 1369061 h 10574897"/>
                    <a:gd name="connsiteX1064" fmla="*/ 3021100 w 10584443"/>
                    <a:gd name="connsiteY1064" fmla="*/ 1319726 h 10574897"/>
                    <a:gd name="connsiteX1065" fmla="*/ 3014066 w 10584443"/>
                    <a:gd name="connsiteY1065" fmla="*/ 1306140 h 10574897"/>
                    <a:gd name="connsiteX1066" fmla="*/ 2956690 w 10584443"/>
                    <a:gd name="connsiteY1066" fmla="*/ 1291633 h 10574897"/>
                    <a:gd name="connsiteX1067" fmla="*/ 2920653 w 10584443"/>
                    <a:gd name="connsiteY1067" fmla="*/ 1326996 h 10574897"/>
                    <a:gd name="connsiteX1068" fmla="*/ 2910323 w 10584443"/>
                    <a:gd name="connsiteY1068" fmla="*/ 1341339 h 10574897"/>
                    <a:gd name="connsiteX1069" fmla="*/ 2909411 w 10584443"/>
                    <a:gd name="connsiteY1069" fmla="*/ 1341653 h 10574897"/>
                    <a:gd name="connsiteX1070" fmla="*/ 2910096 w 10584443"/>
                    <a:gd name="connsiteY1070" fmla="*/ 1341653 h 10574897"/>
                    <a:gd name="connsiteX1071" fmla="*/ 2910323 w 10584443"/>
                    <a:gd name="connsiteY1071" fmla="*/ 1341339 h 10574897"/>
                    <a:gd name="connsiteX1072" fmla="*/ 2936263 w 10584443"/>
                    <a:gd name="connsiteY1072" fmla="*/ 1332392 h 10574897"/>
                    <a:gd name="connsiteX1073" fmla="*/ 2956690 w 10584443"/>
                    <a:gd name="connsiteY1073" fmla="*/ 1291633 h 10574897"/>
                    <a:gd name="connsiteX1074" fmla="*/ 7899074 w 10584443"/>
                    <a:gd name="connsiteY1074" fmla="*/ 1266280 h 10574897"/>
                    <a:gd name="connsiteX1075" fmla="*/ 7899074 w 10584443"/>
                    <a:gd name="connsiteY1075" fmla="*/ 1299170 h 10574897"/>
                    <a:gd name="connsiteX1076" fmla="*/ 7908667 w 10584443"/>
                    <a:gd name="connsiteY1076" fmla="*/ 1315615 h 10574897"/>
                    <a:gd name="connsiteX1077" fmla="*/ 7942242 w 10584443"/>
                    <a:gd name="connsiteY1077" fmla="*/ 1315615 h 10574897"/>
                    <a:gd name="connsiteX1078" fmla="*/ 7899074 w 10584443"/>
                    <a:gd name="connsiteY1078" fmla="*/ 1266280 h 10574897"/>
                    <a:gd name="connsiteX1079" fmla="*/ 8526038 w 10584443"/>
                    <a:gd name="connsiteY1079" fmla="*/ 1236113 h 10574897"/>
                    <a:gd name="connsiteX1080" fmla="*/ 8591133 w 10584443"/>
                    <a:gd name="connsiteY1080" fmla="*/ 1255299 h 10574897"/>
                    <a:gd name="connsiteX1081" fmla="*/ 8620596 w 10584443"/>
                    <a:gd name="connsiteY1081" fmla="*/ 1296411 h 10574897"/>
                    <a:gd name="connsiteX1082" fmla="*/ 8526038 w 10584443"/>
                    <a:gd name="connsiteY1082" fmla="*/ 1236113 h 10574897"/>
                    <a:gd name="connsiteX1083" fmla="*/ 2048100 w 10584443"/>
                    <a:gd name="connsiteY1083" fmla="*/ 1213513 h 10574897"/>
                    <a:gd name="connsiteX1084" fmla="*/ 1998765 w 10584443"/>
                    <a:gd name="connsiteY1084" fmla="*/ 1266959 h 10574897"/>
                    <a:gd name="connsiteX1085" fmla="*/ 2023433 w 10584443"/>
                    <a:gd name="connsiteY1085" fmla="*/ 1286830 h 10574897"/>
                    <a:gd name="connsiteX1086" fmla="*/ 1908318 w 10584443"/>
                    <a:gd name="connsiteY1086" fmla="*/ 1347814 h 10574897"/>
                    <a:gd name="connsiteX1087" fmla="*/ 1989858 w 10584443"/>
                    <a:gd name="connsiteY1087" fmla="*/ 1252570 h 10574897"/>
                    <a:gd name="connsiteX1088" fmla="*/ 2048100 w 10584443"/>
                    <a:gd name="connsiteY1088" fmla="*/ 1213513 h 10574897"/>
                    <a:gd name="connsiteX1089" fmla="*/ 2034386 w 10584443"/>
                    <a:gd name="connsiteY1089" fmla="*/ 1191578 h 10574897"/>
                    <a:gd name="connsiteX1090" fmla="*/ 1885011 w 10584443"/>
                    <a:gd name="connsiteY1090" fmla="*/ 1293674 h 10574897"/>
                    <a:gd name="connsiteX1091" fmla="*/ 1981625 w 10584443"/>
                    <a:gd name="connsiteY1091" fmla="*/ 1220357 h 10574897"/>
                    <a:gd name="connsiteX1092" fmla="*/ 2034386 w 10584443"/>
                    <a:gd name="connsiteY1092" fmla="*/ 1191578 h 10574897"/>
                    <a:gd name="connsiteX1093" fmla="*/ 3220495 w 10584443"/>
                    <a:gd name="connsiteY1093" fmla="*/ 1188167 h 10574897"/>
                    <a:gd name="connsiteX1094" fmla="*/ 3210902 w 10584443"/>
                    <a:gd name="connsiteY1094" fmla="*/ 1203241 h 10574897"/>
                    <a:gd name="connsiteX1095" fmla="*/ 3215013 w 10584443"/>
                    <a:gd name="connsiteY1095" fmla="*/ 1207353 h 10574897"/>
                    <a:gd name="connsiteX1096" fmla="*/ 3222551 w 10584443"/>
                    <a:gd name="connsiteY1096" fmla="*/ 1207353 h 10574897"/>
                    <a:gd name="connsiteX1097" fmla="*/ 3232144 w 10584443"/>
                    <a:gd name="connsiteY1097" fmla="*/ 1199816 h 10574897"/>
                    <a:gd name="connsiteX1098" fmla="*/ 3232144 w 10584443"/>
                    <a:gd name="connsiteY1098" fmla="*/ 1195705 h 10574897"/>
                    <a:gd name="connsiteX1099" fmla="*/ 3225292 w 10584443"/>
                    <a:gd name="connsiteY1099" fmla="*/ 1188167 h 10574897"/>
                    <a:gd name="connsiteX1100" fmla="*/ 3220495 w 10584443"/>
                    <a:gd name="connsiteY1100" fmla="*/ 1188167 h 10574897"/>
                    <a:gd name="connsiteX1101" fmla="*/ 8463685 w 10584443"/>
                    <a:gd name="connsiteY1101" fmla="*/ 1153897 h 10574897"/>
                    <a:gd name="connsiteX1102" fmla="*/ 8532205 w 10584443"/>
                    <a:gd name="connsiteY1102" fmla="*/ 1229270 h 10574897"/>
                    <a:gd name="connsiteX1103" fmla="*/ 8463685 w 10584443"/>
                    <a:gd name="connsiteY1103" fmla="*/ 1153897 h 10574897"/>
                    <a:gd name="connsiteX1104" fmla="*/ 8394479 w 10584443"/>
                    <a:gd name="connsiteY1104" fmla="*/ 1143619 h 10574897"/>
                    <a:gd name="connsiteX1105" fmla="*/ 8427369 w 10584443"/>
                    <a:gd name="connsiteY1105" fmla="*/ 1151841 h 10574897"/>
                    <a:gd name="connsiteX1106" fmla="*/ 8436277 w 10584443"/>
                    <a:gd name="connsiteY1106" fmla="*/ 1186102 h 10574897"/>
                    <a:gd name="connsiteX1107" fmla="*/ 8403387 w 10584443"/>
                    <a:gd name="connsiteY1107" fmla="*/ 1177879 h 10574897"/>
                    <a:gd name="connsiteX1108" fmla="*/ 8394479 w 10584443"/>
                    <a:gd name="connsiteY1108" fmla="*/ 1143619 h 10574897"/>
                    <a:gd name="connsiteX1109" fmla="*/ 8359876 w 10584443"/>
                    <a:gd name="connsiteY1109" fmla="*/ 1111275 h 10574897"/>
                    <a:gd name="connsiteX1110" fmla="*/ 8379404 w 10584443"/>
                    <a:gd name="connsiteY1110" fmla="*/ 1116211 h 10574897"/>
                    <a:gd name="connsiteX1111" fmla="*/ 8388312 w 10584443"/>
                    <a:gd name="connsiteY1111" fmla="*/ 1150471 h 10574897"/>
                    <a:gd name="connsiteX1112" fmla="*/ 8350626 w 10584443"/>
                    <a:gd name="connsiteY1112" fmla="*/ 1133341 h 10574897"/>
                    <a:gd name="connsiteX1113" fmla="*/ 8359876 w 10584443"/>
                    <a:gd name="connsiteY1113" fmla="*/ 1111275 h 10574897"/>
                    <a:gd name="connsiteX1114" fmla="*/ 7602379 w 10584443"/>
                    <a:gd name="connsiteY1114" fmla="*/ 1045644 h 10574897"/>
                    <a:gd name="connsiteX1115" fmla="*/ 7533858 w 10584443"/>
                    <a:gd name="connsiteY1115" fmla="*/ 1063460 h 10574897"/>
                    <a:gd name="connsiteX1116" fmla="*/ 7546192 w 10584443"/>
                    <a:gd name="connsiteY1116" fmla="*/ 1074423 h 10574897"/>
                    <a:gd name="connsiteX1117" fmla="*/ 7610602 w 10584443"/>
                    <a:gd name="connsiteY1117" fmla="*/ 1101831 h 10574897"/>
                    <a:gd name="connsiteX1118" fmla="*/ 7811368 w 10584443"/>
                    <a:gd name="connsiteY1118" fmla="*/ 1201871 h 10574897"/>
                    <a:gd name="connsiteX1119" fmla="*/ 7602379 w 10584443"/>
                    <a:gd name="connsiteY1119" fmla="*/ 1045644 h 10574897"/>
                    <a:gd name="connsiteX1120" fmla="*/ 2163220 w 10584443"/>
                    <a:gd name="connsiteY1120" fmla="*/ 1031940 h 10574897"/>
                    <a:gd name="connsiteX1121" fmla="*/ 2047420 w 10584443"/>
                    <a:gd name="connsiteY1121" fmla="*/ 1096350 h 10574897"/>
                    <a:gd name="connsiteX1122" fmla="*/ 2163220 w 10584443"/>
                    <a:gd name="connsiteY1122" fmla="*/ 1031940 h 10574897"/>
                    <a:gd name="connsiteX1123" fmla="*/ 7468764 w 10584443"/>
                    <a:gd name="connsiteY1123" fmla="*/ 1014810 h 10574897"/>
                    <a:gd name="connsiteX1124" fmla="*/ 7519469 w 10584443"/>
                    <a:gd name="connsiteY1124" fmla="*/ 1056607 h 10574897"/>
                    <a:gd name="connsiteX1125" fmla="*/ 7468764 w 10584443"/>
                    <a:gd name="connsiteY1125" fmla="*/ 1014810 h 10574897"/>
                    <a:gd name="connsiteX1126" fmla="*/ 8217009 w 10584443"/>
                    <a:gd name="connsiteY1126" fmla="*/ 1014801 h 10574897"/>
                    <a:gd name="connsiteX1127" fmla="*/ 8313624 w 10584443"/>
                    <a:gd name="connsiteY1127" fmla="*/ 1100452 h 10574897"/>
                    <a:gd name="connsiteX1128" fmla="*/ 8221806 w 10584443"/>
                    <a:gd name="connsiteY1128" fmla="*/ 1054543 h 10574897"/>
                    <a:gd name="connsiteX1129" fmla="*/ 8217009 w 10584443"/>
                    <a:gd name="connsiteY1129" fmla="*/ 1014801 h 10574897"/>
                    <a:gd name="connsiteX1130" fmla="*/ 2432036 w 10584443"/>
                    <a:gd name="connsiteY1130" fmla="*/ 998253 h 10574897"/>
                    <a:gd name="connsiteX1131" fmla="*/ 2443455 w 10584443"/>
                    <a:gd name="connsiteY1131" fmla="*/ 1003145 h 10574897"/>
                    <a:gd name="connsiteX1132" fmla="*/ 2334507 w 10584443"/>
                    <a:gd name="connsiteY1132" fmla="*/ 1051109 h 10574897"/>
                    <a:gd name="connsiteX1133" fmla="*/ 2338618 w 10584443"/>
                    <a:gd name="connsiteY1133" fmla="*/ 1016848 h 10574897"/>
                    <a:gd name="connsiteX1134" fmla="*/ 2432036 w 10584443"/>
                    <a:gd name="connsiteY1134" fmla="*/ 998253 h 10574897"/>
                    <a:gd name="connsiteX1135" fmla="*/ 8089561 w 10584443"/>
                    <a:gd name="connsiteY1135" fmla="*/ 966141 h 10574897"/>
                    <a:gd name="connsiteX1136" fmla="*/ 8166990 w 10584443"/>
                    <a:gd name="connsiteY1136" fmla="*/ 996975 h 10574897"/>
                    <a:gd name="connsiteX1137" fmla="*/ 8183435 w 10584443"/>
                    <a:gd name="connsiteY1137" fmla="*/ 1023698 h 10574897"/>
                    <a:gd name="connsiteX1138" fmla="*/ 8089561 w 10584443"/>
                    <a:gd name="connsiteY1138" fmla="*/ 966141 h 10574897"/>
                    <a:gd name="connsiteX1139" fmla="*/ 2290626 w 10584443"/>
                    <a:gd name="connsiteY1139" fmla="*/ 958023 h 10574897"/>
                    <a:gd name="connsiteX1140" fmla="*/ 2239064 w 10584443"/>
                    <a:gd name="connsiteY1140" fmla="*/ 973869 h 10574897"/>
                    <a:gd name="connsiteX1141" fmla="*/ 2221421 w 10584443"/>
                    <a:gd name="connsiteY1141" fmla="*/ 987092 h 10574897"/>
                    <a:gd name="connsiteX1142" fmla="*/ 2220092 w 10584443"/>
                    <a:gd name="connsiteY1142" fmla="*/ 986031 h 10574897"/>
                    <a:gd name="connsiteX1143" fmla="*/ 2220092 w 10584443"/>
                    <a:gd name="connsiteY1143" fmla="*/ 988087 h 10574897"/>
                    <a:gd name="connsiteX1144" fmla="*/ 2221421 w 10584443"/>
                    <a:gd name="connsiteY1144" fmla="*/ 987092 h 10574897"/>
                    <a:gd name="connsiteX1145" fmla="*/ 2228754 w 10584443"/>
                    <a:gd name="connsiteY1145" fmla="*/ 992947 h 10574897"/>
                    <a:gd name="connsiteX1146" fmla="*/ 2299576 w 10584443"/>
                    <a:gd name="connsiteY1146" fmla="*/ 966160 h 10574897"/>
                    <a:gd name="connsiteX1147" fmla="*/ 2290626 w 10584443"/>
                    <a:gd name="connsiteY1147" fmla="*/ 958023 h 10574897"/>
                    <a:gd name="connsiteX1148" fmla="*/ 6029828 w 10584443"/>
                    <a:gd name="connsiteY1148" fmla="*/ 940122 h 10574897"/>
                    <a:gd name="connsiteX1149" fmla="*/ 5986660 w 10584443"/>
                    <a:gd name="connsiteY1149" fmla="*/ 945604 h 10574897"/>
                    <a:gd name="connsiteX1150" fmla="*/ 5999679 w 10584443"/>
                    <a:gd name="connsiteY1150" fmla="*/ 988772 h 10574897"/>
                    <a:gd name="connsiteX1151" fmla="*/ 6075737 w 10584443"/>
                    <a:gd name="connsiteY1151" fmla="*/ 1006587 h 10574897"/>
                    <a:gd name="connsiteX1152" fmla="*/ 6106571 w 10584443"/>
                    <a:gd name="connsiteY1152" fmla="*/ 1014125 h 10574897"/>
                    <a:gd name="connsiteX1153" fmla="*/ 6098348 w 10584443"/>
                    <a:gd name="connsiteY1153" fmla="*/ 1014125 h 10574897"/>
                    <a:gd name="connsiteX1154" fmla="*/ 6124386 w 10584443"/>
                    <a:gd name="connsiteY1154" fmla="*/ 1025773 h 10574897"/>
                    <a:gd name="connsiteX1155" fmla="*/ 6124386 w 10584443"/>
                    <a:gd name="connsiteY1155" fmla="*/ 1013439 h 10574897"/>
                    <a:gd name="connsiteX1156" fmla="*/ 6205241 w 10584443"/>
                    <a:gd name="connsiteY1156" fmla="*/ 1038792 h 10574897"/>
                    <a:gd name="connsiteX1157" fmla="*/ 6129183 w 10584443"/>
                    <a:gd name="connsiteY1157" fmla="*/ 1027829 h 10574897"/>
                    <a:gd name="connsiteX1158" fmla="*/ 6168239 w 10584443"/>
                    <a:gd name="connsiteY1158" fmla="*/ 1041533 h 10574897"/>
                    <a:gd name="connsiteX1159" fmla="*/ 6264169 w 10584443"/>
                    <a:gd name="connsiteY1159" fmla="*/ 1061404 h 10574897"/>
                    <a:gd name="connsiteX1160" fmla="*/ 6251835 w 10584443"/>
                    <a:gd name="connsiteY1160" fmla="*/ 1050441 h 10574897"/>
                    <a:gd name="connsiteX1161" fmla="*/ 6299800 w 10584443"/>
                    <a:gd name="connsiteY1161" fmla="*/ 1040162 h 10574897"/>
                    <a:gd name="connsiteX1162" fmla="*/ 6299800 w 10584443"/>
                    <a:gd name="connsiteY1162" fmla="*/ 1070312 h 10574897"/>
                    <a:gd name="connsiteX1163" fmla="*/ 6413544 w 10584443"/>
                    <a:gd name="connsiteY1163" fmla="*/ 1096350 h 10574897"/>
                    <a:gd name="connsiteX1164" fmla="*/ 6345023 w 10584443"/>
                    <a:gd name="connsiteY1164" fmla="*/ 1069626 h 10574897"/>
                    <a:gd name="connsiteX1165" fmla="*/ 6423822 w 10584443"/>
                    <a:gd name="connsiteY1165" fmla="*/ 1081275 h 10574897"/>
                    <a:gd name="connsiteX1166" fmla="*/ 6416285 w 10584443"/>
                    <a:gd name="connsiteY1166" fmla="*/ 1044959 h 10574897"/>
                    <a:gd name="connsiteX1167" fmla="*/ 6362839 w 10584443"/>
                    <a:gd name="connsiteY1167" fmla="*/ 1044959 h 10574897"/>
                    <a:gd name="connsiteX1168" fmla="*/ 6355301 w 10584443"/>
                    <a:gd name="connsiteY1168" fmla="*/ 1016180 h 10574897"/>
                    <a:gd name="connsiteX1169" fmla="*/ 6140832 w 10584443"/>
                    <a:gd name="connsiteY1169" fmla="*/ 987401 h 10574897"/>
                    <a:gd name="connsiteX1170" fmla="*/ 6063403 w 10584443"/>
                    <a:gd name="connsiteY1170" fmla="*/ 978494 h 10574897"/>
                    <a:gd name="connsiteX1171" fmla="*/ 6029828 w 10584443"/>
                    <a:gd name="connsiteY1171" fmla="*/ 940122 h 10574897"/>
                    <a:gd name="connsiteX1172" fmla="*/ 4962960 w 10584443"/>
                    <a:gd name="connsiteY1172" fmla="*/ 929244 h 10574897"/>
                    <a:gd name="connsiteX1173" fmla="*/ 4956108 w 10584443"/>
                    <a:gd name="connsiteY1173" fmla="*/ 930529 h 10574897"/>
                    <a:gd name="connsiteX1174" fmla="*/ 4951312 w 10584443"/>
                    <a:gd name="connsiteY1174" fmla="*/ 941493 h 10574897"/>
                    <a:gd name="connsiteX1175" fmla="*/ 4960905 w 10584443"/>
                    <a:gd name="connsiteY1175" fmla="*/ 953141 h 10574897"/>
                    <a:gd name="connsiteX1176" fmla="*/ 4967757 w 10584443"/>
                    <a:gd name="connsiteY1176" fmla="*/ 930529 h 10574897"/>
                    <a:gd name="connsiteX1177" fmla="*/ 4962960 w 10584443"/>
                    <a:gd name="connsiteY1177" fmla="*/ 929244 h 10574897"/>
                    <a:gd name="connsiteX1178" fmla="*/ 2492800 w 10584443"/>
                    <a:gd name="connsiteY1178" fmla="*/ 922300 h 10574897"/>
                    <a:gd name="connsiteX1179" fmla="*/ 2372889 w 10584443"/>
                    <a:gd name="connsiteY1179" fmla="*/ 995617 h 10574897"/>
                    <a:gd name="connsiteX1180" fmla="*/ 2492800 w 10584443"/>
                    <a:gd name="connsiteY1180" fmla="*/ 922300 h 10574897"/>
                    <a:gd name="connsiteX1181" fmla="*/ 8089561 w 10584443"/>
                    <a:gd name="connsiteY1181" fmla="*/ 918872 h 10574897"/>
                    <a:gd name="connsiteX1182" fmla="*/ 8127932 w 10584443"/>
                    <a:gd name="connsiteY1182" fmla="*/ 918872 h 10574897"/>
                    <a:gd name="connsiteX1183" fmla="*/ 8156026 w 10584443"/>
                    <a:gd name="connsiteY1183" fmla="*/ 931891 h 10574897"/>
                    <a:gd name="connsiteX1184" fmla="*/ 8172471 w 10584443"/>
                    <a:gd name="connsiteY1184" fmla="*/ 959299 h 10574897"/>
                    <a:gd name="connsiteX1185" fmla="*/ 8101210 w 10584443"/>
                    <a:gd name="connsiteY1185" fmla="*/ 953132 h 10574897"/>
                    <a:gd name="connsiteX1186" fmla="*/ 8089561 w 10584443"/>
                    <a:gd name="connsiteY1186" fmla="*/ 918872 h 10574897"/>
                    <a:gd name="connsiteX1187" fmla="*/ 2892502 w 10584443"/>
                    <a:gd name="connsiteY1187" fmla="*/ 914809 h 10574897"/>
                    <a:gd name="connsiteX1188" fmla="*/ 2887442 w 10584443"/>
                    <a:gd name="connsiteY1188" fmla="*/ 917532 h 10574897"/>
                    <a:gd name="connsiteX1189" fmla="*/ 2878021 w 10584443"/>
                    <a:gd name="connsiteY1189" fmla="*/ 919353 h 10574897"/>
                    <a:gd name="connsiteX1190" fmla="*/ 2877891 w 10584443"/>
                    <a:gd name="connsiteY1190" fmla="*/ 918195 h 10574897"/>
                    <a:gd name="connsiteX1191" fmla="*/ 7289925 w 10584443"/>
                    <a:gd name="connsiteY1191" fmla="*/ 878453 h 10574897"/>
                    <a:gd name="connsiteX1192" fmla="*/ 7310481 w 10584443"/>
                    <a:gd name="connsiteY1192" fmla="*/ 917510 h 10574897"/>
                    <a:gd name="connsiteX1193" fmla="*/ 7393391 w 10584443"/>
                    <a:gd name="connsiteY1193" fmla="*/ 942178 h 10574897"/>
                    <a:gd name="connsiteX1194" fmla="*/ 7289925 w 10584443"/>
                    <a:gd name="connsiteY1194" fmla="*/ 878453 h 10574897"/>
                    <a:gd name="connsiteX1195" fmla="*/ 7079566 w 10584443"/>
                    <a:gd name="connsiteY1195" fmla="*/ 860638 h 10574897"/>
                    <a:gd name="connsiteX1196" fmla="*/ 6991859 w 10584443"/>
                    <a:gd name="connsiteY1196" fmla="*/ 870916 h 10574897"/>
                    <a:gd name="connsiteX1197" fmla="*/ 7044620 w 10584443"/>
                    <a:gd name="connsiteY1197" fmla="*/ 907917 h 10574897"/>
                    <a:gd name="connsiteX1198" fmla="*/ 7090529 w 10584443"/>
                    <a:gd name="connsiteY1198" fmla="*/ 898324 h 10574897"/>
                    <a:gd name="connsiteX1199" fmla="*/ 7094640 w 10584443"/>
                    <a:gd name="connsiteY1199" fmla="*/ 890787 h 10574897"/>
                    <a:gd name="connsiteX1200" fmla="*/ 7115882 w 10584443"/>
                    <a:gd name="connsiteY1200" fmla="*/ 890102 h 10574897"/>
                    <a:gd name="connsiteX1201" fmla="*/ 7079566 w 10584443"/>
                    <a:gd name="connsiteY1201" fmla="*/ 860638 h 10574897"/>
                    <a:gd name="connsiteX1202" fmla="*/ 5240469 w 10584443"/>
                    <a:gd name="connsiteY1202" fmla="*/ 855842 h 10574897"/>
                    <a:gd name="connsiteX1203" fmla="*/ 5248691 w 10584443"/>
                    <a:gd name="connsiteY1203" fmla="*/ 875713 h 10574897"/>
                    <a:gd name="connsiteX1204" fmla="*/ 5287749 w 10584443"/>
                    <a:gd name="connsiteY1204" fmla="*/ 911343 h 10574897"/>
                    <a:gd name="connsiteX1205" fmla="*/ 5293229 w 10584443"/>
                    <a:gd name="connsiteY1205" fmla="*/ 911343 h 10574897"/>
                    <a:gd name="connsiteX1206" fmla="*/ 5297341 w 10584443"/>
                    <a:gd name="connsiteY1206" fmla="*/ 911343 h 10574897"/>
                    <a:gd name="connsiteX1207" fmla="*/ 5310360 w 10584443"/>
                    <a:gd name="connsiteY1207" fmla="*/ 896269 h 10574897"/>
                    <a:gd name="connsiteX1208" fmla="*/ 5308989 w 10584443"/>
                    <a:gd name="connsiteY1208" fmla="*/ 855842 h 10574897"/>
                    <a:gd name="connsiteX1209" fmla="*/ 5240469 w 10584443"/>
                    <a:gd name="connsiteY1209" fmla="*/ 855842 h 10574897"/>
                    <a:gd name="connsiteX1210" fmla="*/ 8011779 w 10584443"/>
                    <a:gd name="connsiteY1210" fmla="*/ 849063 h 10574897"/>
                    <a:gd name="connsiteX1211" fmla="*/ 8032690 w 10584443"/>
                    <a:gd name="connsiteY1211" fmla="*/ 861314 h 10574897"/>
                    <a:gd name="connsiteX1212" fmla="*/ 8077913 w 10584443"/>
                    <a:gd name="connsiteY1212" fmla="*/ 900371 h 10574897"/>
                    <a:gd name="connsiteX1213" fmla="*/ 8011448 w 10584443"/>
                    <a:gd name="connsiteY1213" fmla="*/ 888723 h 10574897"/>
                    <a:gd name="connsiteX1214" fmla="*/ 7988151 w 10584443"/>
                    <a:gd name="connsiteY1214" fmla="*/ 854462 h 10574897"/>
                    <a:gd name="connsiteX1215" fmla="*/ 8011779 w 10584443"/>
                    <a:gd name="connsiteY1215" fmla="*/ 849063 h 10574897"/>
                    <a:gd name="connsiteX1216" fmla="*/ 4908144 w 10584443"/>
                    <a:gd name="connsiteY1216" fmla="*/ 846934 h 10574897"/>
                    <a:gd name="connsiteX1217" fmla="*/ 4954053 w 10584443"/>
                    <a:gd name="connsiteY1217" fmla="*/ 882565 h 10574897"/>
                    <a:gd name="connsiteX1218" fmla="*/ 4954052 w 10584443"/>
                    <a:gd name="connsiteY1218" fmla="*/ 882565 h 10574897"/>
                    <a:gd name="connsiteX1219" fmla="*/ 5002702 w 10584443"/>
                    <a:gd name="connsiteY1219" fmla="*/ 859268 h 10574897"/>
                    <a:gd name="connsiteX1220" fmla="*/ 4908144 w 10584443"/>
                    <a:gd name="connsiteY1220" fmla="*/ 846934 h 10574897"/>
                    <a:gd name="connsiteX1221" fmla="*/ 2308478 w 10584443"/>
                    <a:gd name="connsiteY1221" fmla="*/ 845557 h 10574897"/>
                    <a:gd name="connsiteX1222" fmla="*/ 2224883 w 10584443"/>
                    <a:gd name="connsiteY1222" fmla="*/ 908596 h 10574897"/>
                    <a:gd name="connsiteX1223" fmla="*/ 2308478 w 10584443"/>
                    <a:gd name="connsiteY1223" fmla="*/ 845557 h 10574897"/>
                    <a:gd name="connsiteX1224" fmla="*/ 7061065 w 10584443"/>
                    <a:gd name="connsiteY1224" fmla="*/ 814044 h 10574897"/>
                    <a:gd name="connsiteX1225" fmla="*/ 7247441 w 10584443"/>
                    <a:gd name="connsiteY1225" fmla="*/ 918195 h 10574897"/>
                    <a:gd name="connsiteX1226" fmla="*/ 7267998 w 10584443"/>
                    <a:gd name="connsiteY1226" fmla="*/ 956567 h 10574897"/>
                    <a:gd name="connsiteX1227" fmla="*/ 7355019 w 10584443"/>
                    <a:gd name="connsiteY1227" fmla="*/ 989457 h 10574897"/>
                    <a:gd name="connsiteX1228" fmla="*/ 7429707 w 10584443"/>
                    <a:gd name="connsiteY1228" fmla="*/ 989457 h 10574897"/>
                    <a:gd name="connsiteX1229" fmla="*/ 7378316 w 10584443"/>
                    <a:gd name="connsiteY1229" fmla="*/ 968216 h 10574897"/>
                    <a:gd name="connsiteX1230" fmla="*/ 7323500 w 10584443"/>
                    <a:gd name="connsiteY1230" fmla="*/ 951771 h 10574897"/>
                    <a:gd name="connsiteX1231" fmla="*/ 7323500 w 10584443"/>
                    <a:gd name="connsiteY1231" fmla="*/ 929159 h 10574897"/>
                    <a:gd name="connsiteX1232" fmla="*/ 7270739 w 10584443"/>
                    <a:gd name="connsiteY1232" fmla="*/ 929159 h 10574897"/>
                    <a:gd name="connsiteX1233" fmla="*/ 7270739 w 10584443"/>
                    <a:gd name="connsiteY1233" fmla="*/ 890787 h 10574897"/>
                    <a:gd name="connsiteX1234" fmla="*/ 7061065 w 10584443"/>
                    <a:gd name="connsiteY1234" fmla="*/ 814044 h 10574897"/>
                    <a:gd name="connsiteX1235" fmla="*/ 4933496 w 10584443"/>
                    <a:gd name="connsiteY1235" fmla="*/ 814044 h 10574897"/>
                    <a:gd name="connsiteX1236" fmla="*/ 4933496 w 10584443"/>
                    <a:gd name="connsiteY1236" fmla="*/ 814729 h 10574897"/>
                    <a:gd name="connsiteX1237" fmla="*/ 4908144 w 10584443"/>
                    <a:gd name="connsiteY1237" fmla="*/ 831859 h 10574897"/>
                    <a:gd name="connsiteX1238" fmla="*/ 4908144 w 10584443"/>
                    <a:gd name="connsiteY1238" fmla="*/ 846249 h 10574897"/>
                    <a:gd name="connsiteX1239" fmla="*/ 4967757 w 10584443"/>
                    <a:gd name="connsiteY1239" fmla="*/ 838711 h 10574897"/>
                    <a:gd name="connsiteX1240" fmla="*/ 4933496 w 10584443"/>
                    <a:gd name="connsiteY1240" fmla="*/ 814044 h 10574897"/>
                    <a:gd name="connsiteX1241" fmla="*/ 5070945 w 10584443"/>
                    <a:gd name="connsiteY1241" fmla="*/ 811453 h 10574897"/>
                    <a:gd name="connsiteX1242" fmla="*/ 4985572 w 10584443"/>
                    <a:gd name="connsiteY1242" fmla="*/ 820896 h 10574897"/>
                    <a:gd name="connsiteX1243" fmla="*/ 5002017 w 10584443"/>
                    <a:gd name="connsiteY1243" fmla="*/ 846249 h 10574897"/>
                    <a:gd name="connsiteX1244" fmla="*/ 5098632 w 10584443"/>
                    <a:gd name="connsiteY1244" fmla="*/ 820896 h 10574897"/>
                    <a:gd name="connsiteX1245" fmla="*/ 5070945 w 10584443"/>
                    <a:gd name="connsiteY1245" fmla="*/ 811453 h 10574897"/>
                    <a:gd name="connsiteX1246" fmla="*/ 3225977 w 10584443"/>
                    <a:gd name="connsiteY1246" fmla="*/ 784580 h 10574897"/>
                    <a:gd name="connsiteX1247" fmla="*/ 3128677 w 10584443"/>
                    <a:gd name="connsiteY1247" fmla="*/ 797599 h 10574897"/>
                    <a:gd name="connsiteX1248" fmla="*/ 3128677 w 10584443"/>
                    <a:gd name="connsiteY1248" fmla="*/ 793488 h 10574897"/>
                    <a:gd name="connsiteX1249" fmla="*/ 3077288 w 10584443"/>
                    <a:gd name="connsiteY1249" fmla="*/ 853786 h 10574897"/>
                    <a:gd name="connsiteX1250" fmla="*/ 3136215 w 10584443"/>
                    <a:gd name="connsiteY1250" fmla="*/ 846934 h 10574897"/>
                    <a:gd name="connsiteX1251" fmla="*/ 3225977 w 10584443"/>
                    <a:gd name="connsiteY1251" fmla="*/ 784580 h 10574897"/>
                    <a:gd name="connsiteX1252" fmla="*/ 2923109 w 10584443"/>
                    <a:gd name="connsiteY1252" fmla="*/ 769500 h 10574897"/>
                    <a:gd name="connsiteX1253" fmla="*/ 2834717 w 10584443"/>
                    <a:gd name="connsiteY1253" fmla="*/ 812668 h 10574897"/>
                    <a:gd name="connsiteX1254" fmla="*/ 2923109 w 10584443"/>
                    <a:gd name="connsiteY1254" fmla="*/ 769500 h 10574897"/>
                    <a:gd name="connsiteX1255" fmla="*/ 6915116 w 10584443"/>
                    <a:gd name="connsiteY1255" fmla="*/ 751005 h 10574897"/>
                    <a:gd name="connsiteX1256" fmla="*/ 6915116 w 10584443"/>
                    <a:gd name="connsiteY1256" fmla="*/ 753746 h 10574897"/>
                    <a:gd name="connsiteX1257" fmla="*/ 6902097 w 10584443"/>
                    <a:gd name="connsiteY1257" fmla="*/ 776359 h 10574897"/>
                    <a:gd name="connsiteX1258" fmla="*/ 6983637 w 10584443"/>
                    <a:gd name="connsiteY1258" fmla="*/ 776359 h 10574897"/>
                    <a:gd name="connsiteX1259" fmla="*/ 6915116 w 10584443"/>
                    <a:gd name="connsiteY1259" fmla="*/ 751005 h 10574897"/>
                    <a:gd name="connsiteX1260" fmla="*/ 7274437 w 10584443"/>
                    <a:gd name="connsiteY1260" fmla="*/ 744435 h 10574897"/>
                    <a:gd name="connsiteX1261" fmla="*/ 7267313 w 10584443"/>
                    <a:gd name="connsiteY1261" fmla="*/ 746208 h 10574897"/>
                    <a:gd name="connsiteX1262" fmla="*/ 7322558 w 10584443"/>
                    <a:gd name="connsiteY1262" fmla="*/ 767365 h 10574897"/>
                    <a:gd name="connsiteX1263" fmla="*/ 7374746 w 10584443"/>
                    <a:gd name="connsiteY1263" fmla="*/ 787424 h 10574897"/>
                    <a:gd name="connsiteX1264" fmla="*/ 7374890 w 10584443"/>
                    <a:gd name="connsiteY1264" fmla="*/ 788006 h 10574897"/>
                    <a:gd name="connsiteX1265" fmla="*/ 7376261 w 10584443"/>
                    <a:gd name="connsiteY1265" fmla="*/ 788006 h 10574897"/>
                    <a:gd name="connsiteX1266" fmla="*/ 7374746 w 10584443"/>
                    <a:gd name="connsiteY1266" fmla="*/ 787424 h 10574897"/>
                    <a:gd name="connsiteX1267" fmla="*/ 7372938 w 10584443"/>
                    <a:gd name="connsiteY1267" fmla="*/ 780112 h 10574897"/>
                    <a:gd name="connsiteX1268" fmla="*/ 7274437 w 10584443"/>
                    <a:gd name="connsiteY1268" fmla="*/ 744435 h 10574897"/>
                    <a:gd name="connsiteX1269" fmla="*/ 3830330 w 10584443"/>
                    <a:gd name="connsiteY1269" fmla="*/ 737986 h 10574897"/>
                    <a:gd name="connsiteX1270" fmla="*/ 3780996 w 10584443"/>
                    <a:gd name="connsiteY1270" fmla="*/ 750320 h 10574897"/>
                    <a:gd name="connsiteX1271" fmla="*/ 3796070 w 10584443"/>
                    <a:gd name="connsiteY1271" fmla="*/ 756487 h 10574897"/>
                    <a:gd name="connsiteX1272" fmla="*/ 3825535 w 10584443"/>
                    <a:gd name="connsiteY1272" fmla="*/ 748264 h 10574897"/>
                    <a:gd name="connsiteX1273" fmla="*/ 6911005 w 10584443"/>
                    <a:gd name="connsiteY1273" fmla="*/ 720171 h 10574897"/>
                    <a:gd name="connsiteX1274" fmla="*/ 7030231 w 10584443"/>
                    <a:gd name="connsiteY1274" fmla="*/ 774302 h 10574897"/>
                    <a:gd name="connsiteX1275" fmla="*/ 7013786 w 10584443"/>
                    <a:gd name="connsiteY1275" fmla="*/ 743468 h 10574897"/>
                    <a:gd name="connsiteX1276" fmla="*/ 7011045 w 10584443"/>
                    <a:gd name="connsiteY1276" fmla="*/ 743468 h 10574897"/>
                    <a:gd name="connsiteX1277" fmla="*/ 6911005 w 10584443"/>
                    <a:gd name="connsiteY1277" fmla="*/ 720171 h 10574897"/>
                    <a:gd name="connsiteX1278" fmla="*/ 7552359 w 10584443"/>
                    <a:gd name="connsiteY1278" fmla="*/ 718800 h 10574897"/>
                    <a:gd name="connsiteX1279" fmla="*/ 7612657 w 10584443"/>
                    <a:gd name="connsiteY1279" fmla="*/ 770192 h 10574897"/>
                    <a:gd name="connsiteX1280" fmla="*/ 7661307 w 10584443"/>
                    <a:gd name="connsiteY1280" fmla="*/ 766765 h 10574897"/>
                    <a:gd name="connsiteX1281" fmla="*/ 7574286 w 10584443"/>
                    <a:gd name="connsiteY1281" fmla="*/ 718800 h 10574897"/>
                    <a:gd name="connsiteX1282" fmla="*/ 6373035 w 10584443"/>
                    <a:gd name="connsiteY1282" fmla="*/ 706107 h 10574897"/>
                    <a:gd name="connsiteX1283" fmla="*/ 6339541 w 10584443"/>
                    <a:gd name="connsiteY1283" fmla="*/ 709207 h 10574897"/>
                    <a:gd name="connsiteX1284" fmla="*/ 6362153 w 10584443"/>
                    <a:gd name="connsiteY1284" fmla="*/ 728393 h 10574897"/>
                    <a:gd name="connsiteX1285" fmla="*/ 6403266 w 10584443"/>
                    <a:gd name="connsiteY1285" fmla="*/ 720856 h 10574897"/>
                    <a:gd name="connsiteX1286" fmla="*/ 6373035 w 10584443"/>
                    <a:gd name="connsiteY1286" fmla="*/ 706107 h 10574897"/>
                    <a:gd name="connsiteX1287" fmla="*/ 7445466 w 10584443"/>
                    <a:gd name="connsiteY1287" fmla="*/ 667410 h 10574897"/>
                    <a:gd name="connsiteX1288" fmla="*/ 7489200 w 10584443"/>
                    <a:gd name="connsiteY1288" fmla="*/ 693490 h 10574897"/>
                    <a:gd name="connsiteX1289" fmla="*/ 7536175 w 10584443"/>
                    <a:gd name="connsiteY1289" fmla="*/ 701796 h 10574897"/>
                    <a:gd name="connsiteX1290" fmla="*/ 7537284 w 10584443"/>
                    <a:gd name="connsiteY1290" fmla="*/ 702355 h 10574897"/>
                    <a:gd name="connsiteX1291" fmla="*/ 7539340 w 10584443"/>
                    <a:gd name="connsiteY1291" fmla="*/ 702355 h 10574897"/>
                    <a:gd name="connsiteX1292" fmla="*/ 7536175 w 10584443"/>
                    <a:gd name="connsiteY1292" fmla="*/ 701796 h 10574897"/>
                    <a:gd name="connsiteX1293" fmla="*/ 7493195 w 10584443"/>
                    <a:gd name="connsiteY1293" fmla="*/ 680103 h 10574897"/>
                    <a:gd name="connsiteX1294" fmla="*/ 7445466 w 10584443"/>
                    <a:gd name="connsiteY1294" fmla="*/ 667410 h 10574897"/>
                    <a:gd name="connsiteX1295" fmla="*/ 6783557 w 10584443"/>
                    <a:gd name="connsiteY1295" fmla="*/ 665097 h 10574897"/>
                    <a:gd name="connsiteX1296" fmla="*/ 6757518 w 10584443"/>
                    <a:gd name="connsiteY1296" fmla="*/ 671522 h 10574897"/>
                    <a:gd name="connsiteX1297" fmla="*/ 6826039 w 10584443"/>
                    <a:gd name="connsiteY1297" fmla="*/ 700300 h 10574897"/>
                    <a:gd name="connsiteX1298" fmla="*/ 6867152 w 10584443"/>
                    <a:gd name="connsiteY1298" fmla="*/ 700300 h 10574897"/>
                    <a:gd name="connsiteX1299" fmla="*/ 6867152 w 10584443"/>
                    <a:gd name="connsiteY1299" fmla="*/ 699615 h 10574897"/>
                    <a:gd name="connsiteX1300" fmla="*/ 6826039 w 10584443"/>
                    <a:gd name="connsiteY1300" fmla="*/ 671522 h 10574897"/>
                    <a:gd name="connsiteX1301" fmla="*/ 6783557 w 10584443"/>
                    <a:gd name="connsiteY1301" fmla="*/ 665097 h 10574897"/>
                    <a:gd name="connsiteX1302" fmla="*/ 3198561 w 10584443"/>
                    <a:gd name="connsiteY1302" fmla="*/ 663978 h 10574897"/>
                    <a:gd name="connsiteX1303" fmla="*/ 3232136 w 10584443"/>
                    <a:gd name="connsiteY1303" fmla="*/ 673571 h 10574897"/>
                    <a:gd name="connsiteX1304" fmla="*/ 3167727 w 10584443"/>
                    <a:gd name="connsiteY1304" fmla="*/ 696183 h 10574897"/>
                    <a:gd name="connsiteX1305" fmla="*/ 3530894 w 10584443"/>
                    <a:gd name="connsiteY1305" fmla="*/ 662614 h 10574897"/>
                    <a:gd name="connsiteX1306" fmla="*/ 3432909 w 10584443"/>
                    <a:gd name="connsiteY1306" fmla="*/ 707838 h 10574897"/>
                    <a:gd name="connsiteX1307" fmla="*/ 3530894 w 10584443"/>
                    <a:gd name="connsiteY1307" fmla="*/ 666725 h 10574897"/>
                    <a:gd name="connsiteX1308" fmla="*/ 2951209 w 10584443"/>
                    <a:gd name="connsiteY1308" fmla="*/ 645484 h 10574897"/>
                    <a:gd name="connsiteX1309" fmla="*/ 2900932 w 10584443"/>
                    <a:gd name="connsiteY1309" fmla="*/ 668438 h 10574897"/>
                    <a:gd name="connsiteX1310" fmla="*/ 2860648 w 10584443"/>
                    <a:gd name="connsiteY1310" fmla="*/ 712626 h 10574897"/>
                    <a:gd name="connsiteX1311" fmla="*/ 2859391 w 10584443"/>
                    <a:gd name="connsiteY1311" fmla="*/ 713319 h 10574897"/>
                    <a:gd name="connsiteX1312" fmla="*/ 2859391 w 10584443"/>
                    <a:gd name="connsiteY1312" fmla="*/ 714004 h 10574897"/>
                    <a:gd name="connsiteX1313" fmla="*/ 2860648 w 10584443"/>
                    <a:gd name="connsiteY1313" fmla="*/ 712626 h 10574897"/>
                    <a:gd name="connsiteX1314" fmla="*/ 2909821 w 10584443"/>
                    <a:gd name="connsiteY1314" fmla="*/ 685521 h 10574897"/>
                    <a:gd name="connsiteX1315" fmla="*/ 2951209 w 10584443"/>
                    <a:gd name="connsiteY1315" fmla="*/ 645484 h 10574897"/>
                    <a:gd name="connsiteX1316" fmla="*/ 7686659 w 10584443"/>
                    <a:gd name="connsiteY1316" fmla="*/ 635883 h 10574897"/>
                    <a:gd name="connsiteX1317" fmla="*/ 7811367 w 10584443"/>
                    <a:gd name="connsiteY1317" fmla="*/ 704404 h 10574897"/>
                    <a:gd name="connsiteX1318" fmla="*/ 7865498 w 10584443"/>
                    <a:gd name="connsiteY1318" fmla="*/ 749626 h 10574897"/>
                    <a:gd name="connsiteX1319" fmla="*/ 7743531 w 10584443"/>
                    <a:gd name="connsiteY1319" fmla="*/ 697552 h 10574897"/>
                    <a:gd name="connsiteX1320" fmla="*/ 7768884 w 10584443"/>
                    <a:gd name="connsiteY1320" fmla="*/ 731126 h 10574897"/>
                    <a:gd name="connsiteX1321" fmla="*/ 7677751 w 10584443"/>
                    <a:gd name="connsiteY1321" fmla="*/ 706459 h 10574897"/>
                    <a:gd name="connsiteX1322" fmla="*/ 7733938 w 10584443"/>
                    <a:gd name="connsiteY1322" fmla="*/ 710571 h 10574897"/>
                    <a:gd name="connsiteX1323" fmla="*/ 7651713 w 10584443"/>
                    <a:gd name="connsiteY1323" fmla="*/ 671513 h 10574897"/>
                    <a:gd name="connsiteX1324" fmla="*/ 7686659 w 10584443"/>
                    <a:gd name="connsiteY1324" fmla="*/ 635883 h 10574897"/>
                    <a:gd name="connsiteX1325" fmla="*/ 3930370 w 10584443"/>
                    <a:gd name="connsiteY1325" fmla="*/ 626983 h 10574897"/>
                    <a:gd name="connsiteX1326" fmla="*/ 3784422 w 10584443"/>
                    <a:gd name="connsiteY1326" fmla="*/ 666725 h 10574897"/>
                    <a:gd name="connsiteX1327" fmla="*/ 3784422 w 10584443"/>
                    <a:gd name="connsiteY1327" fmla="*/ 663983 h 10574897"/>
                    <a:gd name="connsiteX1328" fmla="*/ 3753588 w 10584443"/>
                    <a:gd name="connsiteY1328" fmla="*/ 703727 h 10574897"/>
                    <a:gd name="connsiteX1329" fmla="*/ 3779625 w 10584443"/>
                    <a:gd name="connsiteY1329" fmla="*/ 690707 h 10574897"/>
                    <a:gd name="connsiteX1330" fmla="*/ 3930370 w 10584443"/>
                    <a:gd name="connsiteY1330" fmla="*/ 626983 h 10574897"/>
                    <a:gd name="connsiteX1331" fmla="*/ 7481098 w 10584443"/>
                    <a:gd name="connsiteY1331" fmla="*/ 607112 h 10574897"/>
                    <a:gd name="connsiteX1332" fmla="*/ 7468078 w 10584443"/>
                    <a:gd name="connsiteY1332" fmla="*/ 645484 h 10574897"/>
                    <a:gd name="connsiteX1333" fmla="*/ 7511247 w 10584443"/>
                    <a:gd name="connsiteY1333" fmla="*/ 631780 h 10574897"/>
                    <a:gd name="connsiteX1334" fmla="*/ 7528377 w 10584443"/>
                    <a:gd name="connsiteY1334" fmla="*/ 679058 h 10574897"/>
                    <a:gd name="connsiteX1335" fmla="*/ 7618139 w 10584443"/>
                    <a:gd name="connsiteY1335" fmla="*/ 685225 h 10574897"/>
                    <a:gd name="connsiteX1336" fmla="*/ 7481098 w 10584443"/>
                    <a:gd name="connsiteY1336" fmla="*/ 607112 h 10574897"/>
                    <a:gd name="connsiteX1337" fmla="*/ 3353221 w 10584443"/>
                    <a:gd name="connsiteY1337" fmla="*/ 601336 h 10574897"/>
                    <a:gd name="connsiteX1338" fmla="*/ 3369832 w 10584443"/>
                    <a:gd name="connsiteY1338" fmla="*/ 601442 h 10574897"/>
                    <a:gd name="connsiteX1339" fmla="*/ 3376031 w 10584443"/>
                    <a:gd name="connsiteY1339" fmla="*/ 607791 h 10574897"/>
                    <a:gd name="connsiteX1340" fmla="*/ 3299973 w 10584443"/>
                    <a:gd name="connsiteY1340" fmla="*/ 626977 h 10574897"/>
                    <a:gd name="connsiteX1341" fmla="*/ 3353221 w 10584443"/>
                    <a:gd name="connsiteY1341" fmla="*/ 601336 h 10574897"/>
                    <a:gd name="connsiteX1342" fmla="*/ 4068097 w 10584443"/>
                    <a:gd name="connsiteY1342" fmla="*/ 593408 h 10574897"/>
                    <a:gd name="connsiteX1343" fmla="*/ 3999576 w 10584443"/>
                    <a:gd name="connsiteY1343" fmla="*/ 626983 h 10574897"/>
                    <a:gd name="connsiteX1344" fmla="*/ 4030411 w 10584443"/>
                    <a:gd name="connsiteY1344" fmla="*/ 642058 h 10574897"/>
                    <a:gd name="connsiteX1345" fmla="*/ 4094821 w 10584443"/>
                    <a:gd name="connsiteY1345" fmla="*/ 631095 h 10574897"/>
                    <a:gd name="connsiteX1346" fmla="*/ 4111265 w 10584443"/>
                    <a:gd name="connsiteY1346" fmla="*/ 616705 h 10574897"/>
                    <a:gd name="connsiteX1347" fmla="*/ 4099617 w 10584443"/>
                    <a:gd name="connsiteY1347" fmla="*/ 612594 h 10574897"/>
                    <a:gd name="connsiteX1348" fmla="*/ 4099617 w 10584443"/>
                    <a:gd name="connsiteY1348" fmla="*/ 600260 h 10574897"/>
                    <a:gd name="connsiteX1349" fmla="*/ 4068097 w 10584443"/>
                    <a:gd name="connsiteY1349" fmla="*/ 593408 h 10574897"/>
                    <a:gd name="connsiteX1350" fmla="*/ 7307740 w 10584443"/>
                    <a:gd name="connsiteY1350" fmla="*/ 592723 h 10574897"/>
                    <a:gd name="connsiteX1351" fmla="*/ 7376261 w 10584443"/>
                    <a:gd name="connsiteY1351" fmla="*/ 633150 h 10574897"/>
                    <a:gd name="connsiteX1352" fmla="*/ 7376261 w 10584443"/>
                    <a:gd name="connsiteY1352" fmla="*/ 610538 h 10574897"/>
                    <a:gd name="connsiteX1353" fmla="*/ 7307740 w 10584443"/>
                    <a:gd name="connsiteY1353" fmla="*/ 592723 h 10574897"/>
                    <a:gd name="connsiteX1354" fmla="*/ 6193592 w 10584443"/>
                    <a:gd name="connsiteY1354" fmla="*/ 583815 h 10574897"/>
                    <a:gd name="connsiteX1355" fmla="*/ 6151795 w 10584443"/>
                    <a:gd name="connsiteY1355" fmla="*/ 592723 h 10574897"/>
                    <a:gd name="connsiteX1356" fmla="*/ 6224426 w 10584443"/>
                    <a:gd name="connsiteY1356" fmla="*/ 607797 h 10574897"/>
                    <a:gd name="connsiteX1357" fmla="*/ 3775513 w 10584443"/>
                    <a:gd name="connsiteY1357" fmla="*/ 570796 h 10574897"/>
                    <a:gd name="connsiteX1358" fmla="*/ 3772088 w 10584443"/>
                    <a:gd name="connsiteY1358" fmla="*/ 606427 h 10574897"/>
                    <a:gd name="connsiteX1359" fmla="*/ 3775513 w 10584443"/>
                    <a:gd name="connsiteY1359" fmla="*/ 573537 h 10574897"/>
                    <a:gd name="connsiteX1360" fmla="*/ 3861167 w 10584443"/>
                    <a:gd name="connsiteY1360" fmla="*/ 565254 h 10574897"/>
                    <a:gd name="connsiteX1361" fmla="*/ 3807033 w 10584443"/>
                    <a:gd name="connsiteY1361" fmla="*/ 584500 h 10574897"/>
                    <a:gd name="connsiteX1362" fmla="*/ 3883091 w 10584443"/>
                    <a:gd name="connsiteY1362" fmla="*/ 573537 h 10574897"/>
                    <a:gd name="connsiteX1363" fmla="*/ 3877278 w 10584443"/>
                    <a:gd name="connsiteY1363" fmla="*/ 565903 h 10574897"/>
                    <a:gd name="connsiteX1364" fmla="*/ 3861167 w 10584443"/>
                    <a:gd name="connsiteY1364" fmla="*/ 565254 h 10574897"/>
                    <a:gd name="connsiteX1365" fmla="*/ 6486861 w 10584443"/>
                    <a:gd name="connsiteY1365" fmla="*/ 558462 h 10574897"/>
                    <a:gd name="connsiteX1366" fmla="*/ 6567716 w 10584443"/>
                    <a:gd name="connsiteY1366" fmla="*/ 585186 h 10574897"/>
                    <a:gd name="connsiteX1367" fmla="*/ 6486861 w 10584443"/>
                    <a:gd name="connsiteY1367" fmla="*/ 559148 h 10574897"/>
                    <a:gd name="connsiteX1368" fmla="*/ 6389562 w 10584443"/>
                    <a:gd name="connsiteY1368" fmla="*/ 551610 h 10574897"/>
                    <a:gd name="connsiteX1369" fmla="*/ 6230594 w 10584443"/>
                    <a:gd name="connsiteY1369" fmla="*/ 581760 h 10574897"/>
                    <a:gd name="connsiteX1370" fmla="*/ 6299114 w 10584443"/>
                    <a:gd name="connsiteY1370" fmla="*/ 605742 h 10574897"/>
                    <a:gd name="connsiteX1371" fmla="*/ 6367635 w 10584443"/>
                    <a:gd name="connsiteY1371" fmla="*/ 577648 h 10574897"/>
                    <a:gd name="connsiteX1372" fmla="*/ 6573197 w 10584443"/>
                    <a:gd name="connsiteY1372" fmla="*/ 646168 h 10574897"/>
                    <a:gd name="connsiteX1373" fmla="*/ 6625273 w 10584443"/>
                    <a:gd name="connsiteY1373" fmla="*/ 639317 h 10574897"/>
                    <a:gd name="connsiteX1374" fmla="*/ 6744499 w 10584443"/>
                    <a:gd name="connsiteY1374" fmla="*/ 717430 h 10574897"/>
                    <a:gd name="connsiteX1375" fmla="*/ 6702016 w 10584443"/>
                    <a:gd name="connsiteY1375" fmla="*/ 699615 h 10574897"/>
                    <a:gd name="connsiteX1376" fmla="*/ 6783556 w 10584443"/>
                    <a:gd name="connsiteY1376" fmla="*/ 705782 h 10574897"/>
                    <a:gd name="connsiteX1377" fmla="*/ 6800001 w 10584443"/>
                    <a:gd name="connsiteY1377" fmla="*/ 701671 h 10574897"/>
                    <a:gd name="connsiteX1378" fmla="*/ 6691739 w 10584443"/>
                    <a:gd name="connsiteY1378" fmla="*/ 677689 h 10574897"/>
                    <a:gd name="connsiteX1379" fmla="*/ 6780815 w 10584443"/>
                    <a:gd name="connsiteY1379" fmla="*/ 659873 h 10574897"/>
                    <a:gd name="connsiteX1380" fmla="*/ 6668441 w 10584443"/>
                    <a:gd name="connsiteY1380" fmla="*/ 611223 h 10574897"/>
                    <a:gd name="connsiteX1381" fmla="*/ 6691053 w 10584443"/>
                    <a:gd name="connsiteY1381" fmla="*/ 631780 h 10574897"/>
                    <a:gd name="connsiteX1382" fmla="*/ 6583476 w 10584443"/>
                    <a:gd name="connsiteY1382" fmla="*/ 621502 h 10574897"/>
                    <a:gd name="connsiteX1383" fmla="*/ 6629384 w 10584443"/>
                    <a:gd name="connsiteY1383" fmla="*/ 608483 h 10574897"/>
                    <a:gd name="connsiteX1384" fmla="*/ 6389562 w 10584443"/>
                    <a:gd name="connsiteY1384" fmla="*/ 551610 h 10574897"/>
                    <a:gd name="connsiteX1385" fmla="*/ 6109344 w 10584443"/>
                    <a:gd name="connsiteY1385" fmla="*/ 537017 h 10574897"/>
                    <a:gd name="connsiteX1386" fmla="*/ 6080533 w 10584443"/>
                    <a:gd name="connsiteY1386" fmla="*/ 538591 h 10574897"/>
                    <a:gd name="connsiteX1387" fmla="*/ 6166869 w 10584443"/>
                    <a:gd name="connsiteY1387" fmla="*/ 573537 h 10574897"/>
                    <a:gd name="connsiteX1388" fmla="*/ 6109344 w 10584443"/>
                    <a:gd name="connsiteY1388" fmla="*/ 537017 h 10574897"/>
                    <a:gd name="connsiteX1389" fmla="*/ 3196513 w 10584443"/>
                    <a:gd name="connsiteY1389" fmla="*/ 531054 h 10574897"/>
                    <a:gd name="connsiteX1390" fmla="*/ 3090306 w 10584443"/>
                    <a:gd name="connsiteY1390" fmla="*/ 561888 h 10574897"/>
                    <a:gd name="connsiteX1391" fmla="*/ 3169790 w 10584443"/>
                    <a:gd name="connsiteY1391" fmla="*/ 547499 h 10574897"/>
                    <a:gd name="connsiteX1392" fmla="*/ 3122510 w 10584443"/>
                    <a:gd name="connsiteY1392" fmla="*/ 596149 h 10574897"/>
                    <a:gd name="connsiteX1393" fmla="*/ 3125251 w 10584443"/>
                    <a:gd name="connsiteY1393" fmla="*/ 596149 h 10574897"/>
                    <a:gd name="connsiteX1394" fmla="*/ 3211587 w 10584443"/>
                    <a:gd name="connsiteY1394" fmla="*/ 548184 h 10574897"/>
                    <a:gd name="connsiteX1395" fmla="*/ 3196513 w 10584443"/>
                    <a:gd name="connsiteY1395" fmla="*/ 531054 h 10574897"/>
                    <a:gd name="connsiteX1396" fmla="*/ 4681339 w 10584443"/>
                    <a:gd name="connsiteY1396" fmla="*/ 528313 h 10574897"/>
                    <a:gd name="connsiteX1397" fmla="*/ 4681339 w 10584443"/>
                    <a:gd name="connsiteY1397" fmla="*/ 548184 h 10574897"/>
                    <a:gd name="connsiteX1398" fmla="*/ 4716286 w 10584443"/>
                    <a:gd name="connsiteY1398" fmla="*/ 535165 h 10574897"/>
                    <a:gd name="connsiteX1399" fmla="*/ 4681339 w 10584443"/>
                    <a:gd name="connsiteY1399" fmla="*/ 528313 h 10574897"/>
                    <a:gd name="connsiteX1400" fmla="*/ 7028690 w 10584443"/>
                    <a:gd name="connsiteY1400" fmla="*/ 525572 h 10574897"/>
                    <a:gd name="connsiteX1401" fmla="*/ 6989118 w 10584443"/>
                    <a:gd name="connsiteY1401" fmla="*/ 529684 h 10574897"/>
                    <a:gd name="connsiteX1402" fmla="*/ 7063121 w 10584443"/>
                    <a:gd name="connsiteY1402" fmla="*/ 533795 h 10574897"/>
                    <a:gd name="connsiteX1403" fmla="*/ 7028690 w 10584443"/>
                    <a:gd name="connsiteY1403" fmla="*/ 525572 h 10574897"/>
                    <a:gd name="connsiteX1404" fmla="*/ 3504841 w 10584443"/>
                    <a:gd name="connsiteY1404" fmla="*/ 518705 h 10574897"/>
                    <a:gd name="connsiteX1405" fmla="*/ 3569250 w 10584443"/>
                    <a:gd name="connsiteY1405" fmla="*/ 576262 h 10574897"/>
                    <a:gd name="connsiteX1406" fmla="*/ 3463728 w 10584443"/>
                    <a:gd name="connsiteY1406" fmla="*/ 557077 h 10574897"/>
                    <a:gd name="connsiteX1407" fmla="*/ 3347928 w 10584443"/>
                    <a:gd name="connsiteY1407" fmla="*/ 581059 h 10574897"/>
                    <a:gd name="connsiteX1408" fmla="*/ 3382872 w 10584443"/>
                    <a:gd name="connsiteY1408" fmla="*/ 559132 h 10574897"/>
                    <a:gd name="connsiteX1409" fmla="*/ 3504841 w 10584443"/>
                    <a:gd name="connsiteY1409" fmla="*/ 518705 h 10574897"/>
                    <a:gd name="connsiteX1410" fmla="*/ 3051351 w 10584443"/>
                    <a:gd name="connsiteY1410" fmla="*/ 517500 h 10574897"/>
                    <a:gd name="connsiteX1411" fmla="*/ 2925856 w 10584443"/>
                    <a:gd name="connsiteY1411" fmla="*/ 603686 h 10574897"/>
                    <a:gd name="connsiteX1412" fmla="*/ 3008081 w 10584443"/>
                    <a:gd name="connsiteY1412" fmla="*/ 594093 h 10574897"/>
                    <a:gd name="connsiteX1413" fmla="*/ 3068380 w 10584443"/>
                    <a:gd name="connsiteY1413" fmla="*/ 520091 h 10574897"/>
                    <a:gd name="connsiteX1414" fmla="*/ 3051351 w 10584443"/>
                    <a:gd name="connsiteY1414" fmla="*/ 517500 h 10574897"/>
                    <a:gd name="connsiteX1415" fmla="*/ 7137123 w 10584443"/>
                    <a:gd name="connsiteY1415" fmla="*/ 513924 h 10574897"/>
                    <a:gd name="connsiteX1416" fmla="*/ 7301573 w 10584443"/>
                    <a:gd name="connsiteY1416" fmla="*/ 582445 h 10574897"/>
                    <a:gd name="connsiteX1417" fmla="*/ 7170699 w 10584443"/>
                    <a:gd name="connsiteY1417" fmla="*/ 513924 h 10574897"/>
                    <a:gd name="connsiteX1418" fmla="*/ 3783719 w 10584443"/>
                    <a:gd name="connsiteY1418" fmla="*/ 513907 h 10574897"/>
                    <a:gd name="connsiteX1419" fmla="*/ 3826202 w 10584443"/>
                    <a:gd name="connsiteY1419" fmla="*/ 529667 h 10574897"/>
                    <a:gd name="connsiteX1420" fmla="*/ 3674086 w 10584443"/>
                    <a:gd name="connsiteY1420" fmla="*/ 557075 h 10574897"/>
                    <a:gd name="connsiteX1421" fmla="*/ 3783719 w 10584443"/>
                    <a:gd name="connsiteY1421" fmla="*/ 513907 h 10574897"/>
                    <a:gd name="connsiteX1422" fmla="*/ 4292682 w 10584443"/>
                    <a:gd name="connsiteY1422" fmla="*/ 511655 h 10574897"/>
                    <a:gd name="connsiteX1423" fmla="*/ 4263381 w 10584443"/>
                    <a:gd name="connsiteY1423" fmla="*/ 511868 h 10574897"/>
                    <a:gd name="connsiteX1424" fmla="*/ 4257900 w 10584443"/>
                    <a:gd name="connsiteY1424" fmla="*/ 513924 h 10574897"/>
                    <a:gd name="connsiteX1425" fmla="*/ 4320940 w 10584443"/>
                    <a:gd name="connsiteY1425" fmla="*/ 519406 h 10574897"/>
                    <a:gd name="connsiteX1426" fmla="*/ 4292682 w 10584443"/>
                    <a:gd name="connsiteY1426" fmla="*/ 511655 h 10574897"/>
                    <a:gd name="connsiteX1427" fmla="*/ 3105413 w 10584443"/>
                    <a:gd name="connsiteY1427" fmla="*/ 503603 h 10574897"/>
                    <a:gd name="connsiteX1428" fmla="*/ 3082084 w 10584443"/>
                    <a:gd name="connsiteY1428" fmla="*/ 504331 h 10574897"/>
                    <a:gd name="connsiteX1429" fmla="*/ 3076602 w 10584443"/>
                    <a:gd name="connsiteY1429" fmla="*/ 553666 h 10574897"/>
                    <a:gd name="connsiteX1430" fmla="*/ 3079343 w 10584443"/>
                    <a:gd name="connsiteY1430" fmla="*/ 553666 h 10574897"/>
                    <a:gd name="connsiteX1431" fmla="*/ 3150604 w 10584443"/>
                    <a:gd name="connsiteY1431" fmla="*/ 513239 h 10574897"/>
                    <a:gd name="connsiteX1432" fmla="*/ 3105413 w 10584443"/>
                    <a:gd name="connsiteY1432" fmla="*/ 503603 h 10574897"/>
                    <a:gd name="connsiteX1433" fmla="*/ 6239501 w 10584443"/>
                    <a:gd name="connsiteY1433" fmla="*/ 494738 h 10574897"/>
                    <a:gd name="connsiteX1434" fmla="*/ 6321041 w 10584443"/>
                    <a:gd name="connsiteY1434" fmla="*/ 516665 h 10574897"/>
                    <a:gd name="connsiteX1435" fmla="*/ 6239501 w 10584443"/>
                    <a:gd name="connsiteY1435" fmla="*/ 494738 h 10574897"/>
                    <a:gd name="connsiteX1436" fmla="*/ 3640510 w 10584443"/>
                    <a:gd name="connsiteY1436" fmla="*/ 494036 h 10574897"/>
                    <a:gd name="connsiteX1437" fmla="*/ 3672715 w 10584443"/>
                    <a:gd name="connsiteY1437" fmla="*/ 507055 h 10574897"/>
                    <a:gd name="connsiteX1438" fmla="*/ 3648048 w 10584443"/>
                    <a:gd name="connsiteY1438" fmla="*/ 526241 h 10574897"/>
                    <a:gd name="connsiteX1439" fmla="*/ 3600083 w 10584443"/>
                    <a:gd name="connsiteY1439" fmla="*/ 536519 h 10574897"/>
                    <a:gd name="connsiteX1440" fmla="*/ 3585694 w 10584443"/>
                    <a:gd name="connsiteY1440" fmla="*/ 518018 h 10574897"/>
                    <a:gd name="connsiteX1441" fmla="*/ 3565138 w 10584443"/>
                    <a:gd name="connsiteY1441" fmla="*/ 518018 h 10574897"/>
                    <a:gd name="connsiteX1442" fmla="*/ 3640510 w 10584443"/>
                    <a:gd name="connsiteY1442" fmla="*/ 494036 h 10574897"/>
                    <a:gd name="connsiteX1443" fmla="*/ 5809876 w 10584443"/>
                    <a:gd name="connsiteY1443" fmla="*/ 491997 h 10574897"/>
                    <a:gd name="connsiteX1444" fmla="*/ 5812911 w 10584443"/>
                    <a:gd name="connsiteY1444" fmla="*/ 493294 h 10574897"/>
                    <a:gd name="connsiteX1445" fmla="*/ 5806940 w 10584443"/>
                    <a:gd name="connsiteY1445" fmla="*/ 502629 h 10574897"/>
                    <a:gd name="connsiteX1446" fmla="*/ 5908546 w 10584443"/>
                    <a:gd name="connsiteY1446" fmla="*/ 520091 h 10574897"/>
                    <a:gd name="connsiteX1447" fmla="*/ 5836374 w 10584443"/>
                    <a:gd name="connsiteY1447" fmla="*/ 503324 h 10574897"/>
                    <a:gd name="connsiteX1448" fmla="*/ 5812911 w 10584443"/>
                    <a:gd name="connsiteY1448" fmla="*/ 493294 h 10574897"/>
                    <a:gd name="connsiteX1449" fmla="*/ 5813302 w 10584443"/>
                    <a:gd name="connsiteY1449" fmla="*/ 492683 h 10574897"/>
                    <a:gd name="connsiteX1450" fmla="*/ 4451129 w 10584443"/>
                    <a:gd name="connsiteY1450" fmla="*/ 489942 h 10574897"/>
                    <a:gd name="connsiteX1451" fmla="*/ 4445648 w 10584443"/>
                    <a:gd name="connsiteY1451" fmla="*/ 491997 h 10574897"/>
                    <a:gd name="connsiteX1452" fmla="*/ 4367533 w 10584443"/>
                    <a:gd name="connsiteY1452" fmla="*/ 515980 h 10574897"/>
                    <a:gd name="connsiteX1453" fmla="*/ 4451129 w 10584443"/>
                    <a:gd name="connsiteY1453" fmla="*/ 489942 h 10574897"/>
                    <a:gd name="connsiteX1454" fmla="*/ 4553666 w 10584443"/>
                    <a:gd name="connsiteY1454" fmla="*/ 486376 h 10574897"/>
                    <a:gd name="connsiteX1455" fmla="*/ 4508686 w 10584443"/>
                    <a:gd name="connsiteY1455" fmla="*/ 508442 h 10574897"/>
                    <a:gd name="connsiteX1456" fmla="*/ 4582670 w 10584443"/>
                    <a:gd name="connsiteY1456" fmla="*/ 489942 h 10574897"/>
                    <a:gd name="connsiteX1457" fmla="*/ 4577189 w 10584443"/>
                    <a:gd name="connsiteY1457" fmla="*/ 491312 h 10574897"/>
                    <a:gd name="connsiteX1458" fmla="*/ 4553666 w 10584443"/>
                    <a:gd name="connsiteY1458" fmla="*/ 486376 h 10574897"/>
                    <a:gd name="connsiteX1459" fmla="*/ 3218975 w 10584443"/>
                    <a:gd name="connsiteY1459" fmla="*/ 485739 h 10574897"/>
                    <a:gd name="connsiteX1460" fmla="*/ 3159512 w 10584443"/>
                    <a:gd name="connsiteY1460" fmla="*/ 513924 h 10574897"/>
                    <a:gd name="connsiteX1461" fmla="*/ 3162253 w 10584443"/>
                    <a:gd name="connsiteY1461" fmla="*/ 513924 h 10574897"/>
                    <a:gd name="connsiteX1462" fmla="*/ 3247218 w 10584443"/>
                    <a:gd name="connsiteY1462" fmla="*/ 491997 h 10574897"/>
                    <a:gd name="connsiteX1463" fmla="*/ 3238236 w 10584443"/>
                    <a:gd name="connsiteY1463" fmla="*/ 486173 h 10574897"/>
                    <a:gd name="connsiteX1464" fmla="*/ 3218975 w 10584443"/>
                    <a:gd name="connsiteY1464" fmla="*/ 485739 h 10574897"/>
                    <a:gd name="connsiteX1465" fmla="*/ 6098348 w 10584443"/>
                    <a:gd name="connsiteY1465" fmla="*/ 479664 h 10574897"/>
                    <a:gd name="connsiteX1466" fmla="*/ 6070940 w 10584443"/>
                    <a:gd name="connsiteY1466" fmla="*/ 509128 h 10574897"/>
                    <a:gd name="connsiteX1467" fmla="*/ 6157276 w 10584443"/>
                    <a:gd name="connsiteY1467" fmla="*/ 513239 h 10574897"/>
                    <a:gd name="connsiteX1468" fmla="*/ 6166184 w 10584443"/>
                    <a:gd name="connsiteY1468" fmla="*/ 550925 h 10574897"/>
                    <a:gd name="connsiteX1469" fmla="*/ 6223056 w 10584443"/>
                    <a:gd name="connsiteY1469" fmla="*/ 522146 h 10574897"/>
                    <a:gd name="connsiteX1470" fmla="*/ 6098348 w 10584443"/>
                    <a:gd name="connsiteY1470" fmla="*/ 479664 h 10574897"/>
                    <a:gd name="connsiteX1471" fmla="*/ 4683396 w 10584443"/>
                    <a:gd name="connsiteY1471" fmla="*/ 479664 h 10574897"/>
                    <a:gd name="connsiteX1472" fmla="*/ 4683396 w 10584443"/>
                    <a:gd name="connsiteY1472" fmla="*/ 503646 h 10574897"/>
                    <a:gd name="connsiteX1473" fmla="*/ 4704637 w 10584443"/>
                    <a:gd name="connsiteY1473" fmla="*/ 503646 h 10574897"/>
                    <a:gd name="connsiteX1474" fmla="*/ 4683396 w 10584443"/>
                    <a:gd name="connsiteY1474" fmla="*/ 479664 h 10574897"/>
                    <a:gd name="connsiteX1475" fmla="*/ 4099609 w 10584443"/>
                    <a:gd name="connsiteY1475" fmla="*/ 475546 h 10574897"/>
                    <a:gd name="connsiteX1476" fmla="*/ 4057811 w 10584443"/>
                    <a:gd name="connsiteY1476" fmla="*/ 524195 h 10574897"/>
                    <a:gd name="connsiteX1477" fmla="*/ 4099609 w 10584443"/>
                    <a:gd name="connsiteY1477" fmla="*/ 475546 h 10574897"/>
                    <a:gd name="connsiteX1478" fmla="*/ 4804678 w 10584443"/>
                    <a:gd name="connsiteY1478" fmla="*/ 474182 h 10574897"/>
                    <a:gd name="connsiteX1479" fmla="*/ 4804678 w 10584443"/>
                    <a:gd name="connsiteY1479" fmla="*/ 485830 h 10574897"/>
                    <a:gd name="connsiteX1480" fmla="*/ 4833456 w 10584443"/>
                    <a:gd name="connsiteY1480" fmla="*/ 478293 h 10574897"/>
                    <a:gd name="connsiteX1481" fmla="*/ 3835120 w 10584443"/>
                    <a:gd name="connsiteY1481" fmla="*/ 473490 h 10574897"/>
                    <a:gd name="connsiteX1482" fmla="*/ 3822786 w 10584443"/>
                    <a:gd name="connsiteY1482" fmla="*/ 512547 h 10574897"/>
                    <a:gd name="connsiteX1483" fmla="*/ 3835120 w 10584443"/>
                    <a:gd name="connsiteY1483" fmla="*/ 473490 h 10574897"/>
                    <a:gd name="connsiteX1484" fmla="*/ 4902736 w 10584443"/>
                    <a:gd name="connsiteY1484" fmla="*/ 463840 h 10574897"/>
                    <a:gd name="connsiteX1485" fmla="*/ 4851957 w 10584443"/>
                    <a:gd name="connsiteY1485" fmla="*/ 478293 h 10574897"/>
                    <a:gd name="connsiteX1486" fmla="*/ 4848531 w 10584443"/>
                    <a:gd name="connsiteY1486" fmla="*/ 479664 h 10574897"/>
                    <a:gd name="connsiteX1487" fmla="*/ 4864976 w 10584443"/>
                    <a:gd name="connsiteY1487" fmla="*/ 495423 h 10574897"/>
                    <a:gd name="connsiteX1488" fmla="*/ 4920477 w 10584443"/>
                    <a:gd name="connsiteY1488" fmla="*/ 470756 h 10574897"/>
                    <a:gd name="connsiteX1489" fmla="*/ 4902736 w 10584443"/>
                    <a:gd name="connsiteY1489" fmla="*/ 463840 h 10574897"/>
                    <a:gd name="connsiteX1490" fmla="*/ 5927732 w 10584443"/>
                    <a:gd name="connsiteY1490" fmla="*/ 460478 h 10574897"/>
                    <a:gd name="connsiteX1491" fmla="*/ 5892786 w 10584443"/>
                    <a:gd name="connsiteY1491" fmla="*/ 486516 h 10574897"/>
                    <a:gd name="connsiteX1492" fmla="*/ 5927732 w 10584443"/>
                    <a:gd name="connsiteY1492" fmla="*/ 460478 h 10574897"/>
                    <a:gd name="connsiteX1493" fmla="*/ 5254086 w 10584443"/>
                    <a:gd name="connsiteY1493" fmla="*/ 460292 h 10574897"/>
                    <a:gd name="connsiteX1494" fmla="*/ 5269246 w 10584443"/>
                    <a:gd name="connsiteY1494" fmla="*/ 472112 h 10574897"/>
                    <a:gd name="connsiteX1495" fmla="*/ 5213744 w 10584443"/>
                    <a:gd name="connsiteY1495" fmla="*/ 472112 h 10574897"/>
                    <a:gd name="connsiteX1496" fmla="*/ 5254086 w 10584443"/>
                    <a:gd name="connsiteY1496" fmla="*/ 460292 h 10574897"/>
                    <a:gd name="connsiteX1497" fmla="*/ 4933496 w 10584443"/>
                    <a:gd name="connsiteY1497" fmla="*/ 459107 h 10574897"/>
                    <a:gd name="connsiteX1498" fmla="*/ 4913625 w 10584443"/>
                    <a:gd name="connsiteY1498" fmla="*/ 494738 h 10574897"/>
                    <a:gd name="connsiteX1499" fmla="*/ 4977350 w 10584443"/>
                    <a:gd name="connsiteY1499" fmla="*/ 494738 h 10574897"/>
                    <a:gd name="connsiteX1500" fmla="*/ 5014351 w 10584443"/>
                    <a:gd name="connsiteY1500" fmla="*/ 462533 h 10574897"/>
                    <a:gd name="connsiteX1501" fmla="*/ 4933496 w 10584443"/>
                    <a:gd name="connsiteY1501" fmla="*/ 459107 h 10574897"/>
                    <a:gd name="connsiteX1502" fmla="*/ 3980383 w 10584443"/>
                    <a:gd name="connsiteY1502" fmla="*/ 457730 h 10574897"/>
                    <a:gd name="connsiteX1503" fmla="*/ 3887881 w 10584443"/>
                    <a:gd name="connsiteY1503" fmla="*/ 491305 h 10574897"/>
                    <a:gd name="connsiteX1504" fmla="*/ 3884453 w 10584443"/>
                    <a:gd name="connsiteY1504" fmla="*/ 473490 h 10574897"/>
                    <a:gd name="connsiteX1505" fmla="*/ 3980383 w 10584443"/>
                    <a:gd name="connsiteY1505" fmla="*/ 457730 h 10574897"/>
                    <a:gd name="connsiteX1506" fmla="*/ 5863687 w 10584443"/>
                    <a:gd name="connsiteY1506" fmla="*/ 457416 h 10574897"/>
                    <a:gd name="connsiteX1507" fmla="*/ 5824951 w 10584443"/>
                    <a:gd name="connsiteY1507" fmla="*/ 480349 h 10574897"/>
                    <a:gd name="connsiteX1508" fmla="*/ 5889360 w 10584443"/>
                    <a:gd name="connsiteY1508" fmla="*/ 494053 h 10574897"/>
                    <a:gd name="connsiteX1509" fmla="*/ 5875388 w 10584443"/>
                    <a:gd name="connsiteY1509" fmla="*/ 465820 h 10574897"/>
                    <a:gd name="connsiteX1510" fmla="*/ 5878148 w 10584443"/>
                    <a:gd name="connsiteY1510" fmla="*/ 458405 h 10574897"/>
                    <a:gd name="connsiteX1511" fmla="*/ 5878397 w 10584443"/>
                    <a:gd name="connsiteY1511" fmla="*/ 458422 h 10574897"/>
                    <a:gd name="connsiteX1512" fmla="*/ 5878397 w 10584443"/>
                    <a:gd name="connsiteY1512" fmla="*/ 457737 h 10574897"/>
                    <a:gd name="connsiteX1513" fmla="*/ 5878148 w 10584443"/>
                    <a:gd name="connsiteY1513" fmla="*/ 458405 h 10574897"/>
                    <a:gd name="connsiteX1514" fmla="*/ 7022693 w 10584443"/>
                    <a:gd name="connsiteY1514" fmla="*/ 456367 h 10574897"/>
                    <a:gd name="connsiteX1515" fmla="*/ 7096696 w 10584443"/>
                    <a:gd name="connsiteY1515" fmla="*/ 507072 h 10574897"/>
                    <a:gd name="connsiteX1516" fmla="*/ 7119327 w 10584443"/>
                    <a:gd name="connsiteY1516" fmla="*/ 499925 h 10574897"/>
                    <a:gd name="connsiteX1517" fmla="*/ 7120678 w 10584443"/>
                    <a:gd name="connsiteY1517" fmla="*/ 500905 h 10574897"/>
                    <a:gd name="connsiteX1518" fmla="*/ 7122734 w 10584443"/>
                    <a:gd name="connsiteY1518" fmla="*/ 498849 h 10574897"/>
                    <a:gd name="connsiteX1519" fmla="*/ 7119327 w 10584443"/>
                    <a:gd name="connsiteY1519" fmla="*/ 499925 h 10574897"/>
                    <a:gd name="connsiteX1520" fmla="*/ 7098334 w 10584443"/>
                    <a:gd name="connsiteY1520" fmla="*/ 484696 h 10574897"/>
                    <a:gd name="connsiteX1521" fmla="*/ 7022693 w 10584443"/>
                    <a:gd name="connsiteY1521" fmla="*/ 456367 h 10574897"/>
                    <a:gd name="connsiteX1522" fmla="*/ 6115703 w 10584443"/>
                    <a:gd name="connsiteY1522" fmla="*/ 441988 h 10574897"/>
                    <a:gd name="connsiteX1523" fmla="*/ 6098348 w 10584443"/>
                    <a:gd name="connsiteY1523" fmla="*/ 448144 h 10574897"/>
                    <a:gd name="connsiteX1524" fmla="*/ 6123786 w 10584443"/>
                    <a:gd name="connsiteY1524" fmla="*/ 461848 h 10574897"/>
                    <a:gd name="connsiteX1525" fmla="*/ 6148535 w 10584443"/>
                    <a:gd name="connsiteY1525" fmla="*/ 466692 h 10574897"/>
                    <a:gd name="connsiteX1526" fmla="*/ 6148369 w 10584443"/>
                    <a:gd name="connsiteY1526" fmla="*/ 467330 h 10574897"/>
                    <a:gd name="connsiteX1527" fmla="*/ 6151795 w 10584443"/>
                    <a:gd name="connsiteY1527" fmla="*/ 467330 h 10574897"/>
                    <a:gd name="connsiteX1528" fmla="*/ 6148535 w 10584443"/>
                    <a:gd name="connsiteY1528" fmla="*/ 466692 h 10574897"/>
                    <a:gd name="connsiteX1529" fmla="*/ 6150671 w 10584443"/>
                    <a:gd name="connsiteY1529" fmla="*/ 458454 h 10574897"/>
                    <a:gd name="connsiteX1530" fmla="*/ 6115703 w 10584443"/>
                    <a:gd name="connsiteY1530" fmla="*/ 441988 h 10574897"/>
                    <a:gd name="connsiteX1531" fmla="*/ 7152197 w 10584443"/>
                    <a:gd name="connsiteY1531" fmla="*/ 438533 h 10574897"/>
                    <a:gd name="connsiteX1532" fmla="*/ 7340629 w 10584443"/>
                    <a:gd name="connsiteY1532" fmla="*/ 531721 h 10574897"/>
                    <a:gd name="connsiteX1533" fmla="*/ 7152197 w 10584443"/>
                    <a:gd name="connsiteY1533" fmla="*/ 438533 h 10574897"/>
                    <a:gd name="connsiteX1534" fmla="*/ 3877603 w 10584443"/>
                    <a:gd name="connsiteY1534" fmla="*/ 430322 h 10574897"/>
                    <a:gd name="connsiteX1535" fmla="*/ 3740561 w 10584443"/>
                    <a:gd name="connsiteY1535" fmla="*/ 481713 h 10574897"/>
                    <a:gd name="connsiteX1536" fmla="*/ 3877603 w 10584443"/>
                    <a:gd name="connsiteY1536" fmla="*/ 430322 h 10574897"/>
                    <a:gd name="connsiteX1537" fmla="*/ 4675858 w 10584443"/>
                    <a:gd name="connsiteY1537" fmla="*/ 428586 h 10574897"/>
                    <a:gd name="connsiteX1538" fmla="*/ 4627894 w 10584443"/>
                    <a:gd name="connsiteY1538" fmla="*/ 436496 h 10574897"/>
                    <a:gd name="connsiteX1539" fmla="*/ 4622413 w 10584443"/>
                    <a:gd name="connsiteY1539" fmla="*/ 437866 h 10574897"/>
                    <a:gd name="connsiteX1540" fmla="*/ 4656672 w 10584443"/>
                    <a:gd name="connsiteY1540" fmla="*/ 445403 h 10574897"/>
                    <a:gd name="connsiteX1541" fmla="*/ 4581985 w 10584443"/>
                    <a:gd name="connsiteY1541" fmla="*/ 470756 h 10574897"/>
                    <a:gd name="connsiteX1542" fmla="*/ 4600485 w 10584443"/>
                    <a:gd name="connsiteY1542" fmla="*/ 491997 h 10574897"/>
                    <a:gd name="connsiteX1543" fmla="*/ 4625837 w 10584443"/>
                    <a:gd name="connsiteY1543" fmla="*/ 481719 h 10574897"/>
                    <a:gd name="connsiteX1544" fmla="*/ 4694359 w 10584443"/>
                    <a:gd name="connsiteY1544" fmla="*/ 441292 h 10574897"/>
                    <a:gd name="connsiteX1545" fmla="*/ 4699841 w 10584443"/>
                    <a:gd name="connsiteY1545" fmla="*/ 449514 h 10574897"/>
                    <a:gd name="connsiteX1546" fmla="*/ 4723823 w 10584443"/>
                    <a:gd name="connsiteY1546" fmla="*/ 436496 h 10574897"/>
                    <a:gd name="connsiteX1547" fmla="*/ 4675858 w 10584443"/>
                    <a:gd name="connsiteY1547" fmla="*/ 428586 h 10574897"/>
                    <a:gd name="connsiteX1548" fmla="*/ 4933496 w 10584443"/>
                    <a:gd name="connsiteY1548" fmla="*/ 427588 h 10574897"/>
                    <a:gd name="connsiteX1549" fmla="*/ 4942405 w 10584443"/>
                    <a:gd name="connsiteY1549" fmla="*/ 438551 h 10574897"/>
                    <a:gd name="connsiteX1550" fmla="*/ 4943775 w 10584443"/>
                    <a:gd name="connsiteY1550" fmla="*/ 438551 h 10574897"/>
                    <a:gd name="connsiteX1551" fmla="*/ 4933496 w 10584443"/>
                    <a:gd name="connsiteY1551" fmla="*/ 427588 h 10574897"/>
                    <a:gd name="connsiteX1552" fmla="*/ 5331600 w 10584443"/>
                    <a:gd name="connsiteY1552" fmla="*/ 420728 h 10574897"/>
                    <a:gd name="connsiteX1553" fmla="*/ 5300081 w 10584443"/>
                    <a:gd name="connsiteY1553" fmla="*/ 450192 h 10574897"/>
                    <a:gd name="connsiteX1554" fmla="*/ 5331600 w 10584443"/>
                    <a:gd name="connsiteY1554" fmla="*/ 420728 h 10574897"/>
                    <a:gd name="connsiteX1555" fmla="*/ 4893821 w 10584443"/>
                    <a:gd name="connsiteY1555" fmla="*/ 416692 h 10574897"/>
                    <a:gd name="connsiteX1556" fmla="*/ 4870457 w 10584443"/>
                    <a:gd name="connsiteY1556" fmla="*/ 424847 h 10574897"/>
                    <a:gd name="connsiteX1557" fmla="*/ 4917738 w 10584443"/>
                    <a:gd name="connsiteY1557" fmla="*/ 447459 h 10574897"/>
                    <a:gd name="connsiteX1558" fmla="*/ 4909514 w 10584443"/>
                    <a:gd name="connsiteY1558" fmla="*/ 425532 h 10574897"/>
                    <a:gd name="connsiteX1559" fmla="*/ 4920477 w 10584443"/>
                    <a:gd name="connsiteY1559" fmla="*/ 419365 h 10574897"/>
                    <a:gd name="connsiteX1560" fmla="*/ 4918422 w 10584443"/>
                    <a:gd name="connsiteY1560" fmla="*/ 419365 h 10574897"/>
                    <a:gd name="connsiteX1561" fmla="*/ 4893821 w 10584443"/>
                    <a:gd name="connsiteY1561" fmla="*/ 416692 h 10574897"/>
                    <a:gd name="connsiteX1562" fmla="*/ 5886630 w 10584443"/>
                    <a:gd name="connsiteY1562" fmla="*/ 412310 h 10574897"/>
                    <a:gd name="connsiteX1563" fmla="*/ 5868119 w 10584443"/>
                    <a:gd name="connsiteY1563" fmla="*/ 417995 h 10574897"/>
                    <a:gd name="connsiteX1564" fmla="*/ 5892786 w 10584443"/>
                    <a:gd name="connsiteY1564" fmla="*/ 437866 h 10574897"/>
                    <a:gd name="connsiteX1565" fmla="*/ 5936639 w 10584443"/>
                    <a:gd name="connsiteY1565" fmla="*/ 424162 h 10574897"/>
                    <a:gd name="connsiteX1566" fmla="*/ 5886630 w 10584443"/>
                    <a:gd name="connsiteY1566" fmla="*/ 412310 h 10574897"/>
                    <a:gd name="connsiteX1567" fmla="*/ 4047524 w 10584443"/>
                    <a:gd name="connsiteY1567" fmla="*/ 405644 h 10574897"/>
                    <a:gd name="connsiteX1568" fmla="*/ 3979003 w 10584443"/>
                    <a:gd name="connsiteY1568" fmla="*/ 449497 h 10574897"/>
                    <a:gd name="connsiteX1569" fmla="*/ 3999559 w 10584443"/>
                    <a:gd name="connsiteY1569" fmla="*/ 411811 h 10574897"/>
                    <a:gd name="connsiteX1570" fmla="*/ 4047524 w 10584443"/>
                    <a:gd name="connsiteY1570" fmla="*/ 405644 h 10574897"/>
                    <a:gd name="connsiteX1571" fmla="*/ 6893189 w 10584443"/>
                    <a:gd name="connsiteY1571" fmla="*/ 403606 h 10574897"/>
                    <a:gd name="connsiteX1572" fmla="*/ 6987063 w 10584443"/>
                    <a:gd name="connsiteY1572" fmla="*/ 460478 h 10574897"/>
                    <a:gd name="connsiteX1573" fmla="*/ 6967877 w 10584443"/>
                    <a:gd name="connsiteY1573" fmla="*/ 430329 h 10574897"/>
                    <a:gd name="connsiteX1574" fmla="*/ 7042565 w 10584443"/>
                    <a:gd name="connsiteY1574" fmla="*/ 434440 h 10574897"/>
                    <a:gd name="connsiteX1575" fmla="*/ 6893189 w 10584443"/>
                    <a:gd name="connsiteY1575" fmla="*/ 403606 h 10574897"/>
                    <a:gd name="connsiteX1576" fmla="*/ 6408376 w 10584443"/>
                    <a:gd name="connsiteY1576" fmla="*/ 395625 h 10574897"/>
                    <a:gd name="connsiteX1577" fmla="*/ 6372432 w 10584443"/>
                    <a:gd name="connsiteY1577" fmla="*/ 398809 h 10574897"/>
                    <a:gd name="connsiteX1578" fmla="*/ 6440952 w 10584443"/>
                    <a:gd name="connsiteY1578" fmla="*/ 411143 h 10574897"/>
                    <a:gd name="connsiteX1579" fmla="*/ 6408376 w 10584443"/>
                    <a:gd name="connsiteY1579" fmla="*/ 395625 h 10574897"/>
                    <a:gd name="connsiteX1580" fmla="*/ 5211004 w 10584443"/>
                    <a:gd name="connsiteY1580" fmla="*/ 389199 h 10574897"/>
                    <a:gd name="connsiteX1581" fmla="*/ 5170577 w 10584443"/>
                    <a:gd name="connsiteY1581" fmla="*/ 424145 h 10574897"/>
                    <a:gd name="connsiteX1582" fmla="*/ 5191817 w 10584443"/>
                    <a:gd name="connsiteY1582" fmla="*/ 398107 h 10574897"/>
                    <a:gd name="connsiteX1583" fmla="*/ 5182225 w 10584443"/>
                    <a:gd name="connsiteY1583" fmla="*/ 393310 h 10574897"/>
                    <a:gd name="connsiteX1584" fmla="*/ 5211004 w 10584443"/>
                    <a:gd name="connsiteY1584" fmla="*/ 389199 h 10574897"/>
                    <a:gd name="connsiteX1585" fmla="*/ 3594758 w 10584443"/>
                    <a:gd name="connsiteY1585" fmla="*/ 389023 h 10574897"/>
                    <a:gd name="connsiteX1586" fmla="*/ 3455521 w 10584443"/>
                    <a:gd name="connsiteY1586" fmla="*/ 457052 h 10574897"/>
                    <a:gd name="connsiteX1587" fmla="*/ 3537746 w 10584443"/>
                    <a:gd name="connsiteY1587" fmla="*/ 457052 h 10574897"/>
                    <a:gd name="connsiteX1588" fmla="*/ 3502116 w 10584443"/>
                    <a:gd name="connsiteY1588" fmla="*/ 436496 h 10574897"/>
                    <a:gd name="connsiteX1589" fmla="*/ 3599415 w 10584443"/>
                    <a:gd name="connsiteY1589" fmla="*/ 414569 h 10574897"/>
                    <a:gd name="connsiteX1590" fmla="*/ 3602156 w 10584443"/>
                    <a:gd name="connsiteY1590" fmla="*/ 414569 h 10574897"/>
                    <a:gd name="connsiteX1591" fmla="*/ 3625454 w 10584443"/>
                    <a:gd name="connsiteY1591" fmla="*/ 393327 h 10574897"/>
                    <a:gd name="connsiteX1592" fmla="*/ 3594758 w 10584443"/>
                    <a:gd name="connsiteY1592" fmla="*/ 389023 h 10574897"/>
                    <a:gd name="connsiteX1593" fmla="*/ 3874270 w 10584443"/>
                    <a:gd name="connsiteY1593" fmla="*/ 369259 h 10574897"/>
                    <a:gd name="connsiteX1594" fmla="*/ 3836498 w 10584443"/>
                    <a:gd name="connsiteY1594" fmla="*/ 381679 h 10574897"/>
                    <a:gd name="connsiteX1595" fmla="*/ 3837182 w 10584443"/>
                    <a:gd name="connsiteY1595" fmla="*/ 381679 h 10574897"/>
                    <a:gd name="connsiteX1596" fmla="*/ 3914611 w 10584443"/>
                    <a:gd name="connsiteY1596" fmla="*/ 370716 h 10574897"/>
                    <a:gd name="connsiteX1597" fmla="*/ 3874270 w 10584443"/>
                    <a:gd name="connsiteY1597" fmla="*/ 369259 h 10574897"/>
                    <a:gd name="connsiteX1598" fmla="*/ 3770717 w 10584443"/>
                    <a:gd name="connsiteY1598" fmla="*/ 354271 h 10574897"/>
                    <a:gd name="connsiteX1599" fmla="*/ 3693290 w 10584443"/>
                    <a:gd name="connsiteY1599" fmla="*/ 376197 h 10574897"/>
                    <a:gd name="connsiteX1600" fmla="*/ 3754272 w 10584443"/>
                    <a:gd name="connsiteY1600" fmla="*/ 376197 h 10574897"/>
                    <a:gd name="connsiteX1601" fmla="*/ 3757013 w 10584443"/>
                    <a:gd name="connsiteY1601" fmla="*/ 376197 h 10574897"/>
                    <a:gd name="connsiteX1602" fmla="*/ 3770717 w 10584443"/>
                    <a:gd name="connsiteY1602" fmla="*/ 354271 h 10574897"/>
                    <a:gd name="connsiteX1603" fmla="*/ 6752037 w 10584443"/>
                    <a:gd name="connsiteY1603" fmla="*/ 353585 h 10574897"/>
                    <a:gd name="connsiteX1604" fmla="*/ 6760944 w 10584443"/>
                    <a:gd name="connsiteY1604" fmla="*/ 383735 h 10574897"/>
                    <a:gd name="connsiteX1605" fmla="*/ 6821243 w 10584443"/>
                    <a:gd name="connsiteY1605" fmla="*/ 393327 h 10574897"/>
                    <a:gd name="connsiteX1606" fmla="*/ 6876744 w 10584443"/>
                    <a:gd name="connsiteY1606" fmla="*/ 365234 h 10574897"/>
                    <a:gd name="connsiteX1607" fmla="*/ 6752037 w 10584443"/>
                    <a:gd name="connsiteY1607" fmla="*/ 353585 h 10574897"/>
                    <a:gd name="connsiteX1608" fmla="*/ 4658620 w 10584443"/>
                    <a:gd name="connsiteY1608" fmla="*/ 349360 h 10574897"/>
                    <a:gd name="connsiteX1609" fmla="*/ 4668319 w 10584443"/>
                    <a:gd name="connsiteY1609" fmla="*/ 358375 h 10574897"/>
                    <a:gd name="connsiteX1610" fmla="*/ 4621040 w 10584443"/>
                    <a:gd name="connsiteY1610" fmla="*/ 385784 h 10574897"/>
                    <a:gd name="connsiteX1611" fmla="*/ 4658620 w 10584443"/>
                    <a:gd name="connsiteY1611" fmla="*/ 349360 h 10574897"/>
                    <a:gd name="connsiteX1612" fmla="*/ 4754655 w 10584443"/>
                    <a:gd name="connsiteY1612" fmla="*/ 342615 h 10574897"/>
                    <a:gd name="connsiteX1613" fmla="*/ 4669004 w 10584443"/>
                    <a:gd name="connsiteY1613" fmla="*/ 364542 h 10574897"/>
                    <a:gd name="connsiteX1614" fmla="*/ 4754655 w 10584443"/>
                    <a:gd name="connsiteY1614" fmla="*/ 342615 h 10574897"/>
                    <a:gd name="connsiteX1615" fmla="*/ 6913060 w 10584443"/>
                    <a:gd name="connsiteY1615" fmla="*/ 308344 h 10574897"/>
                    <a:gd name="connsiteX1616" fmla="*/ 6928820 w 10584443"/>
                    <a:gd name="connsiteY1616" fmla="*/ 346716 h 10574897"/>
                    <a:gd name="connsiteX1617" fmla="*/ 7050101 w 10584443"/>
                    <a:gd name="connsiteY1617" fmla="*/ 372068 h 10574897"/>
                    <a:gd name="connsiteX1618" fmla="*/ 7133011 w 10584443"/>
                    <a:gd name="connsiteY1618" fmla="*/ 430996 h 10574897"/>
                    <a:gd name="connsiteX1619" fmla="*/ 6844539 w 10584443"/>
                    <a:gd name="connsiteY1619" fmla="*/ 313826 h 10574897"/>
                    <a:gd name="connsiteX1620" fmla="*/ 6913060 w 10584443"/>
                    <a:gd name="connsiteY1620" fmla="*/ 308344 h 10574897"/>
                    <a:gd name="connsiteX1621" fmla="*/ 4179786 w 10584443"/>
                    <a:gd name="connsiteY1621" fmla="*/ 307676 h 10574897"/>
                    <a:gd name="connsiteX1622" fmla="*/ 4131821 w 10584443"/>
                    <a:gd name="connsiteY1622" fmla="*/ 342622 h 10574897"/>
                    <a:gd name="connsiteX1623" fmla="*/ 4179786 w 10584443"/>
                    <a:gd name="connsiteY1623" fmla="*/ 307676 h 10574897"/>
                    <a:gd name="connsiteX1624" fmla="*/ 4530596 w 10584443"/>
                    <a:gd name="connsiteY1624" fmla="*/ 296713 h 10574897"/>
                    <a:gd name="connsiteX1625" fmla="*/ 4483333 w 10584443"/>
                    <a:gd name="connsiteY1625" fmla="*/ 325492 h 10574897"/>
                    <a:gd name="connsiteX1626" fmla="*/ 4522372 w 10584443"/>
                    <a:gd name="connsiteY1626" fmla="*/ 325492 h 10574897"/>
                    <a:gd name="connsiteX1627" fmla="*/ 4530596 w 10584443"/>
                    <a:gd name="connsiteY1627" fmla="*/ 296713 h 10574897"/>
                    <a:gd name="connsiteX1628" fmla="*/ 5990086 w 10584443"/>
                    <a:gd name="connsiteY1628" fmla="*/ 283557 h 10574897"/>
                    <a:gd name="connsiteX1629" fmla="*/ 5950343 w 10584443"/>
                    <a:gd name="connsiteY1629" fmla="*/ 290546 h 10574897"/>
                    <a:gd name="connsiteX1630" fmla="*/ 6029828 w 10584443"/>
                    <a:gd name="connsiteY1630" fmla="*/ 290546 h 10574897"/>
                    <a:gd name="connsiteX1631" fmla="*/ 5990086 w 10584443"/>
                    <a:gd name="connsiteY1631" fmla="*/ 283557 h 10574897"/>
                    <a:gd name="connsiteX1632" fmla="*/ 6764272 w 10584443"/>
                    <a:gd name="connsiteY1632" fmla="*/ 278778 h 10574897"/>
                    <a:gd name="connsiteX1633" fmla="*/ 6813020 w 10584443"/>
                    <a:gd name="connsiteY1633" fmla="*/ 285742 h 10574897"/>
                    <a:gd name="connsiteX1634" fmla="*/ 6811657 w 10584443"/>
                    <a:gd name="connsiteY1634" fmla="*/ 286943 h 10574897"/>
                    <a:gd name="connsiteX1635" fmla="*/ 6715035 w 10584443"/>
                    <a:gd name="connsiteY1635" fmla="*/ 279575 h 10574897"/>
                    <a:gd name="connsiteX1636" fmla="*/ 6764272 w 10584443"/>
                    <a:gd name="connsiteY1636" fmla="*/ 278778 h 10574897"/>
                    <a:gd name="connsiteX1637" fmla="*/ 6842483 w 10584443"/>
                    <a:gd name="connsiteY1637" fmla="*/ 267231 h 10574897"/>
                    <a:gd name="connsiteX1638" fmla="*/ 6915800 w 10584443"/>
                    <a:gd name="connsiteY1638" fmla="*/ 277509 h 10574897"/>
                    <a:gd name="connsiteX1639" fmla="*/ 6954857 w 10584443"/>
                    <a:gd name="connsiteY1639" fmla="*/ 314510 h 10574897"/>
                    <a:gd name="connsiteX1640" fmla="*/ 6842483 w 10584443"/>
                    <a:gd name="connsiteY1640" fmla="*/ 267231 h 10574897"/>
                    <a:gd name="connsiteX1641" fmla="*/ 5793431 w 10584443"/>
                    <a:gd name="connsiteY1641" fmla="*/ 256971 h 10574897"/>
                    <a:gd name="connsiteX1642" fmla="*/ 5793431 w 10584443"/>
                    <a:gd name="connsiteY1642" fmla="*/ 257656 h 10574897"/>
                    <a:gd name="connsiteX1643" fmla="*/ 5938695 w 10584443"/>
                    <a:gd name="connsiteY1643" fmla="*/ 280953 h 10574897"/>
                    <a:gd name="connsiteX1644" fmla="*/ 5793431 w 10584443"/>
                    <a:gd name="connsiteY1644" fmla="*/ 256971 h 10574897"/>
                    <a:gd name="connsiteX1645" fmla="*/ 3863905 w 10584443"/>
                    <a:gd name="connsiteY1645" fmla="*/ 243952 h 10574897"/>
                    <a:gd name="connsiteX1646" fmla="*/ 3862438 w 10584443"/>
                    <a:gd name="connsiteY1646" fmla="*/ 244292 h 10574897"/>
                    <a:gd name="connsiteX1647" fmla="*/ 3788808 w 10584443"/>
                    <a:gd name="connsiteY1647" fmla="*/ 250234 h 10574897"/>
                    <a:gd name="connsiteX1648" fmla="*/ 3715900 w 10584443"/>
                    <a:gd name="connsiteY1648" fmla="*/ 278213 h 10574897"/>
                    <a:gd name="connsiteX1649" fmla="*/ 3862438 w 10584443"/>
                    <a:gd name="connsiteY1649" fmla="*/ 244292 h 10574897"/>
                    <a:gd name="connsiteX1650" fmla="*/ 3866646 w 10584443"/>
                    <a:gd name="connsiteY1650" fmla="*/ 243952 h 10574897"/>
                    <a:gd name="connsiteX1651" fmla="*/ 5770884 w 10584443"/>
                    <a:gd name="connsiteY1651" fmla="*/ 242518 h 10574897"/>
                    <a:gd name="connsiteX1652" fmla="*/ 5694761 w 10584443"/>
                    <a:gd name="connsiteY1652" fmla="*/ 256971 h 10574897"/>
                    <a:gd name="connsiteX1653" fmla="*/ 5795487 w 10584443"/>
                    <a:gd name="connsiteY1653" fmla="*/ 248749 h 10574897"/>
                    <a:gd name="connsiteX1654" fmla="*/ 5770884 w 10584443"/>
                    <a:gd name="connsiteY1654" fmla="*/ 242518 h 10574897"/>
                    <a:gd name="connsiteX1655" fmla="*/ 4359311 w 10584443"/>
                    <a:gd name="connsiteY1655" fmla="*/ 224766 h 10574897"/>
                    <a:gd name="connsiteX1656" fmla="*/ 4352459 w 10584443"/>
                    <a:gd name="connsiteY1656" fmla="*/ 274101 h 10574897"/>
                    <a:gd name="connsiteX1657" fmla="*/ 4352459 w 10584443"/>
                    <a:gd name="connsiteY1657" fmla="*/ 267934 h 10574897"/>
                    <a:gd name="connsiteX1658" fmla="*/ 4359311 w 10584443"/>
                    <a:gd name="connsiteY1658" fmla="*/ 224766 h 10574897"/>
                    <a:gd name="connsiteX1659" fmla="*/ 4095505 w 10584443"/>
                    <a:gd name="connsiteY1659" fmla="*/ 222027 h 10574897"/>
                    <a:gd name="connsiteX1660" fmla="*/ 4098033 w 10584443"/>
                    <a:gd name="connsiteY1660" fmla="*/ 222239 h 10574897"/>
                    <a:gd name="connsiteX1661" fmla="*/ 4078386 w 10584443"/>
                    <a:gd name="connsiteY1661" fmla="*/ 241811 h 10574897"/>
                    <a:gd name="connsiteX1662" fmla="*/ 4011225 w 10584443"/>
                    <a:gd name="connsiteY1662" fmla="*/ 279583 h 10574897"/>
                    <a:gd name="connsiteX1663" fmla="*/ 4167453 w 10584443"/>
                    <a:gd name="connsiteY1663" fmla="*/ 237785 h 10574897"/>
                    <a:gd name="connsiteX1664" fmla="*/ 4089339 w 10584443"/>
                    <a:gd name="connsiteY1664" fmla="*/ 254230 h 10574897"/>
                    <a:gd name="connsiteX1665" fmla="*/ 4109911 w 10584443"/>
                    <a:gd name="connsiteY1665" fmla="*/ 223241 h 10574897"/>
                    <a:gd name="connsiteX1666" fmla="*/ 4098033 w 10584443"/>
                    <a:gd name="connsiteY1666" fmla="*/ 222239 h 10574897"/>
                    <a:gd name="connsiteX1667" fmla="*/ 4098247 w 10584443"/>
                    <a:gd name="connsiteY1667" fmla="*/ 222027 h 10574897"/>
                    <a:gd name="connsiteX1668" fmla="*/ 5572794 w 10584443"/>
                    <a:gd name="connsiteY1668" fmla="*/ 217915 h 10574897"/>
                    <a:gd name="connsiteX1669" fmla="*/ 5517764 w 10584443"/>
                    <a:gd name="connsiteY1669" fmla="*/ 237654 h 10574897"/>
                    <a:gd name="connsiteX1670" fmla="*/ 5509755 w 10584443"/>
                    <a:gd name="connsiteY1670" fmla="*/ 237100 h 10574897"/>
                    <a:gd name="connsiteX1671" fmla="*/ 5509755 w 10584443"/>
                    <a:gd name="connsiteY1671" fmla="*/ 240526 h 10574897"/>
                    <a:gd name="connsiteX1672" fmla="*/ 5517764 w 10584443"/>
                    <a:gd name="connsiteY1672" fmla="*/ 237654 h 10574897"/>
                    <a:gd name="connsiteX1673" fmla="*/ 5584044 w 10584443"/>
                    <a:gd name="connsiteY1673" fmla="*/ 242232 h 10574897"/>
                    <a:gd name="connsiteX1674" fmla="*/ 5658445 w 10584443"/>
                    <a:gd name="connsiteY1674" fmla="*/ 239156 h 10574897"/>
                    <a:gd name="connsiteX1675" fmla="*/ 5572794 w 10584443"/>
                    <a:gd name="connsiteY1675" fmla="*/ 217915 h 10574897"/>
                    <a:gd name="connsiteX1676" fmla="*/ 4724273 w 10584443"/>
                    <a:gd name="connsiteY1676" fmla="*/ 210206 h 10574897"/>
                    <a:gd name="connsiteX1677" fmla="*/ 4678599 w 10584443"/>
                    <a:gd name="connsiteY1677" fmla="*/ 230248 h 10574897"/>
                    <a:gd name="connsiteX1678" fmla="*/ 4727934 w 10584443"/>
                    <a:gd name="connsiteY1678" fmla="*/ 238470 h 10574897"/>
                    <a:gd name="connsiteX1679" fmla="*/ 4747121 w 10584443"/>
                    <a:gd name="connsiteY1679" fmla="*/ 210377 h 10574897"/>
                    <a:gd name="connsiteX1680" fmla="*/ 4724273 w 10584443"/>
                    <a:gd name="connsiteY1680" fmla="*/ 210206 h 10574897"/>
                    <a:gd name="connsiteX1681" fmla="*/ 4527168 w 10584443"/>
                    <a:gd name="connsiteY1681" fmla="*/ 189136 h 10574897"/>
                    <a:gd name="connsiteX1682" fmla="*/ 4399052 w 10584443"/>
                    <a:gd name="connsiteY1682" fmla="*/ 220655 h 10574897"/>
                    <a:gd name="connsiteX1683" fmla="*/ 4488815 w 10584443"/>
                    <a:gd name="connsiteY1683" fmla="*/ 228878 h 10574897"/>
                    <a:gd name="connsiteX1684" fmla="*/ 4577189 w 10584443"/>
                    <a:gd name="connsiteY1684" fmla="*/ 196673 h 10574897"/>
                    <a:gd name="connsiteX1685" fmla="*/ 4527168 w 10584443"/>
                    <a:gd name="connsiteY1685" fmla="*/ 189136 h 10574897"/>
                    <a:gd name="connsiteX1686" fmla="*/ 5092465 w 10584443"/>
                    <a:gd name="connsiteY1686" fmla="*/ 183654 h 10574897"/>
                    <a:gd name="connsiteX1687" fmla="*/ 5080816 w 10584443"/>
                    <a:gd name="connsiteY1687" fmla="*/ 205582 h 10574897"/>
                    <a:gd name="connsiteX1688" fmla="*/ 5160985 w 10584443"/>
                    <a:gd name="connsiteY1688" fmla="*/ 195988 h 10574897"/>
                    <a:gd name="connsiteX1689" fmla="*/ 5092465 w 10584443"/>
                    <a:gd name="connsiteY1689" fmla="*/ 183654 h 10574897"/>
                    <a:gd name="connsiteX1690" fmla="*/ 4757454 w 10584443"/>
                    <a:gd name="connsiteY1690" fmla="*/ 183539 h 10574897"/>
                    <a:gd name="connsiteX1691" fmla="*/ 4597059 w 10584443"/>
                    <a:gd name="connsiteY1691" fmla="*/ 205582 h 10574897"/>
                    <a:gd name="connsiteX1692" fmla="*/ 4802623 w 10584443"/>
                    <a:gd name="connsiteY1692" fmla="*/ 205582 h 10574897"/>
                    <a:gd name="connsiteX1693" fmla="*/ 4757454 w 10584443"/>
                    <a:gd name="connsiteY1693" fmla="*/ 183539 h 10574897"/>
                    <a:gd name="connsiteX1694" fmla="*/ 6323096 w 10584443"/>
                    <a:gd name="connsiteY1694" fmla="*/ 155543 h 10574897"/>
                    <a:gd name="connsiteX1695" fmla="*/ 6438896 w 10584443"/>
                    <a:gd name="connsiteY1695" fmla="*/ 190489 h 10574897"/>
                    <a:gd name="connsiteX1696" fmla="*/ 6323096 w 10584443"/>
                    <a:gd name="connsiteY1696" fmla="*/ 155543 h 10574897"/>
                    <a:gd name="connsiteX1697" fmla="*/ 6072309 w 10584443"/>
                    <a:gd name="connsiteY1697" fmla="*/ 151434 h 10574897"/>
                    <a:gd name="connsiteX1698" fmla="*/ 6346393 w 10584443"/>
                    <a:gd name="connsiteY1698" fmla="*/ 213788 h 10574897"/>
                    <a:gd name="connsiteX1699" fmla="*/ 6013382 w 10584443"/>
                    <a:gd name="connsiteY1699" fmla="*/ 182268 h 10574897"/>
                    <a:gd name="connsiteX1700" fmla="*/ 6004420 w 10584443"/>
                    <a:gd name="connsiteY1700" fmla="*/ 172150 h 10574897"/>
                    <a:gd name="connsiteX1701" fmla="*/ 6006530 w 10584443"/>
                    <a:gd name="connsiteY1701" fmla="*/ 167879 h 10574897"/>
                    <a:gd name="connsiteX1702" fmla="*/ 6087384 w 10584443"/>
                    <a:gd name="connsiteY1702" fmla="*/ 171990 h 10574897"/>
                    <a:gd name="connsiteX1703" fmla="*/ 6072309 w 10584443"/>
                    <a:gd name="connsiteY1703" fmla="*/ 151434 h 10574897"/>
                    <a:gd name="connsiteX1704" fmla="*/ 4464816 w 10584443"/>
                    <a:gd name="connsiteY1704" fmla="*/ 135673 h 10574897"/>
                    <a:gd name="connsiteX1705" fmla="*/ 4505929 w 10584443"/>
                    <a:gd name="connsiteY1705" fmla="*/ 147322 h 10574897"/>
                    <a:gd name="connsiteX1706" fmla="*/ 4486743 w 10584443"/>
                    <a:gd name="connsiteY1706" fmla="*/ 167878 h 10574897"/>
                    <a:gd name="connsiteX1707" fmla="*/ 4457279 w 10584443"/>
                    <a:gd name="connsiteY1707" fmla="*/ 185008 h 10574897"/>
                    <a:gd name="connsiteX1708" fmla="*/ 4425759 w 10584443"/>
                    <a:gd name="connsiteY1708" fmla="*/ 158970 h 10574897"/>
                    <a:gd name="connsiteX1709" fmla="*/ 4464816 w 10584443"/>
                    <a:gd name="connsiteY1709" fmla="*/ 135673 h 10574897"/>
                    <a:gd name="connsiteX1710" fmla="*/ 5036963 w 10584443"/>
                    <a:gd name="connsiteY1710" fmla="*/ 88411 h 10574897"/>
                    <a:gd name="connsiteX1711" fmla="*/ 5305563 w 10584443"/>
                    <a:gd name="connsiteY1711" fmla="*/ 98004 h 10574897"/>
                    <a:gd name="connsiteX1712" fmla="*/ 5511125 w 10584443"/>
                    <a:gd name="connsiteY1712" fmla="*/ 141172 h 10574897"/>
                    <a:gd name="connsiteX1713" fmla="*/ 5615277 w 10584443"/>
                    <a:gd name="connsiteY1713" fmla="*/ 121986 h 10574897"/>
                    <a:gd name="connsiteX1714" fmla="*/ 5736559 w 10584443"/>
                    <a:gd name="connsiteY1714" fmla="*/ 121986 h 10574897"/>
                    <a:gd name="connsiteX1715" fmla="*/ 5867433 w 10584443"/>
                    <a:gd name="connsiteY1715" fmla="*/ 132263 h 10574897"/>
                    <a:gd name="connsiteX1716" fmla="*/ 5850988 w 10584443"/>
                    <a:gd name="connsiteY1716" fmla="*/ 160357 h 10574897"/>
                    <a:gd name="connsiteX1717" fmla="*/ 5926361 w 10584443"/>
                    <a:gd name="connsiteY1717" fmla="*/ 189136 h 10574897"/>
                    <a:gd name="connsiteX1718" fmla="*/ 6007216 w 10584443"/>
                    <a:gd name="connsiteY1718" fmla="*/ 189136 h 10574897"/>
                    <a:gd name="connsiteX1719" fmla="*/ 5983234 w 10584443"/>
                    <a:gd name="connsiteY1719" fmla="*/ 202840 h 10574897"/>
                    <a:gd name="connsiteX1720" fmla="*/ 6575938 w 10584443"/>
                    <a:gd name="connsiteY1720" fmla="*/ 300824 h 10574897"/>
                    <a:gd name="connsiteX1721" fmla="*/ 6415599 w 10584443"/>
                    <a:gd name="connsiteY1721" fmla="*/ 246693 h 10574897"/>
                    <a:gd name="connsiteX1722" fmla="*/ 6445749 w 10584443"/>
                    <a:gd name="connsiteY1722" fmla="*/ 250119 h 10574897"/>
                    <a:gd name="connsiteX1723" fmla="*/ 6384765 w 10584443"/>
                    <a:gd name="connsiteY1723" fmla="*/ 243952 h 10574897"/>
                    <a:gd name="connsiteX1724" fmla="*/ 6390247 w 10584443"/>
                    <a:gd name="connsiteY1724" fmla="*/ 195302 h 10574897"/>
                    <a:gd name="connsiteX1725" fmla="*/ 6582790 w 10584443"/>
                    <a:gd name="connsiteY1725" fmla="*/ 253545 h 10574897"/>
                    <a:gd name="connsiteX1726" fmla="*/ 6657478 w 10584443"/>
                    <a:gd name="connsiteY1726" fmla="*/ 283009 h 10574897"/>
                    <a:gd name="connsiteX1727" fmla="*/ 6612254 w 10584443"/>
                    <a:gd name="connsiteY1727" fmla="*/ 287805 h 10574897"/>
                    <a:gd name="connsiteX1728" fmla="*/ 6700646 w 10584443"/>
                    <a:gd name="connsiteY1728" fmla="*/ 309732 h 10574897"/>
                    <a:gd name="connsiteX1729" fmla="*/ 6695850 w 10584443"/>
                    <a:gd name="connsiteY1729" fmla="*/ 294658 h 10574897"/>
                    <a:gd name="connsiteX1730" fmla="*/ 6660219 w 10584443"/>
                    <a:gd name="connsiteY1730" fmla="*/ 329603 h 10574897"/>
                    <a:gd name="connsiteX1731" fmla="*/ 6584160 w 10584443"/>
                    <a:gd name="connsiteY1731" fmla="*/ 307676 h 10574897"/>
                    <a:gd name="connsiteX1732" fmla="*/ 6584160 w 10584443"/>
                    <a:gd name="connsiteY1732" fmla="*/ 353585 h 10574897"/>
                    <a:gd name="connsiteX1733" fmla="*/ 6652681 w 10584443"/>
                    <a:gd name="connsiteY1733" fmla="*/ 369345 h 10574897"/>
                    <a:gd name="connsiteX1734" fmla="*/ 6904153 w 10584443"/>
                    <a:gd name="connsiteY1734" fmla="*/ 361123 h 10574897"/>
                    <a:gd name="connsiteX1735" fmla="*/ 6934302 w 10584443"/>
                    <a:gd name="connsiteY1735" fmla="*/ 390587 h 10574897"/>
                    <a:gd name="connsiteX1736" fmla="*/ 7085048 w 10584443"/>
                    <a:gd name="connsiteY1736" fmla="*/ 445403 h 10574897"/>
                    <a:gd name="connsiteX1737" fmla="*/ 7047361 w 10584443"/>
                    <a:gd name="connsiteY1737" fmla="*/ 454996 h 10574897"/>
                    <a:gd name="connsiteX1738" fmla="*/ 7152198 w 10584443"/>
                    <a:gd name="connsiteY1738" fmla="*/ 467330 h 10574897"/>
                    <a:gd name="connsiteX1739" fmla="*/ 7214552 w 10584443"/>
                    <a:gd name="connsiteY1739" fmla="*/ 498164 h 10574897"/>
                    <a:gd name="connsiteX1740" fmla="*/ 7246071 w 10584443"/>
                    <a:gd name="connsiteY1740" fmla="*/ 544758 h 10574897"/>
                    <a:gd name="connsiteX1741" fmla="*/ 7298832 w 10584443"/>
                    <a:gd name="connsiteY1741" fmla="*/ 552296 h 10574897"/>
                    <a:gd name="connsiteX1742" fmla="*/ 7270053 w 10584443"/>
                    <a:gd name="connsiteY1742" fmla="*/ 521461 h 10574897"/>
                    <a:gd name="connsiteX1743" fmla="*/ 7359131 w 10584443"/>
                    <a:gd name="connsiteY1743" fmla="*/ 545444 h 10574897"/>
                    <a:gd name="connsiteX1744" fmla="*/ 7364612 w 10584443"/>
                    <a:gd name="connsiteY1744" fmla="*/ 576963 h 10574897"/>
                    <a:gd name="connsiteX1745" fmla="*/ 7433133 w 10584443"/>
                    <a:gd name="connsiteY1745" fmla="*/ 603001 h 10574897"/>
                    <a:gd name="connsiteX1746" fmla="*/ 7457800 w 10584443"/>
                    <a:gd name="connsiteY1746" fmla="*/ 581074 h 10574897"/>
                    <a:gd name="connsiteX1747" fmla="*/ 7348852 w 10584443"/>
                    <a:gd name="connsiteY1747" fmla="*/ 529684 h 10574897"/>
                    <a:gd name="connsiteX1748" fmla="*/ 7379687 w 10584443"/>
                    <a:gd name="connsiteY1748" fmla="*/ 514609 h 10574897"/>
                    <a:gd name="connsiteX1749" fmla="*/ 7463967 w 10584443"/>
                    <a:gd name="connsiteY1749" fmla="*/ 550240 h 10574897"/>
                    <a:gd name="connsiteX1750" fmla="*/ 7422170 w 10584443"/>
                    <a:gd name="connsiteY1750" fmla="*/ 500905 h 10574897"/>
                    <a:gd name="connsiteX1751" fmla="*/ 7527692 w 10584443"/>
                    <a:gd name="connsiteY1751" fmla="*/ 599575 h 10574897"/>
                    <a:gd name="connsiteX1752" fmla="*/ 7639380 w 10584443"/>
                    <a:gd name="connsiteY1752" fmla="*/ 685225 h 10574897"/>
                    <a:gd name="connsiteX1753" fmla="*/ 7591416 w 10584443"/>
                    <a:gd name="connsiteY1753" fmla="*/ 704412 h 10574897"/>
                    <a:gd name="connsiteX1754" fmla="*/ 7714068 w 10584443"/>
                    <a:gd name="connsiteY1754" fmla="*/ 772931 h 10574897"/>
                    <a:gd name="connsiteX1755" fmla="*/ 7769570 w 10584443"/>
                    <a:gd name="connsiteY1755" fmla="*/ 778413 h 10574897"/>
                    <a:gd name="connsiteX1756" fmla="*/ 7743532 w 10584443"/>
                    <a:gd name="connsiteY1756" fmla="*/ 798969 h 10574897"/>
                    <a:gd name="connsiteX1757" fmla="*/ 7801089 w 10584443"/>
                    <a:gd name="connsiteY1757" fmla="*/ 820896 h 10574897"/>
                    <a:gd name="connsiteX1758" fmla="*/ 7827128 w 10584443"/>
                    <a:gd name="connsiteY1758" fmla="*/ 800340 h 10574897"/>
                    <a:gd name="connsiteX1759" fmla="*/ 7790811 w 10584443"/>
                    <a:gd name="connsiteY1759" fmla="*/ 765394 h 10574897"/>
                    <a:gd name="connsiteX1760" fmla="*/ 7859332 w 10584443"/>
                    <a:gd name="connsiteY1760" fmla="*/ 805136 h 10574897"/>
                    <a:gd name="connsiteX1761" fmla="*/ 7835350 w 10584443"/>
                    <a:gd name="connsiteY1761" fmla="*/ 770192 h 10574897"/>
                    <a:gd name="connsiteX1762" fmla="*/ 7868925 w 10584443"/>
                    <a:gd name="connsiteY1762" fmla="*/ 774987 h 10574897"/>
                    <a:gd name="connsiteX1763" fmla="*/ 7882629 w 10584443"/>
                    <a:gd name="connsiteY1763" fmla="*/ 824322 h 10574897"/>
                    <a:gd name="connsiteX1764" fmla="*/ 7951150 w 10584443"/>
                    <a:gd name="connsiteY1764" fmla="*/ 865435 h 10574897"/>
                    <a:gd name="connsiteX1765" fmla="*/ 7998430 w 10584443"/>
                    <a:gd name="connsiteY1765" fmla="*/ 933955 h 10574897"/>
                    <a:gd name="connsiteX1766" fmla="*/ 8047764 w 10584443"/>
                    <a:gd name="connsiteY1766" fmla="*/ 918881 h 10574897"/>
                    <a:gd name="connsiteX1767" fmla="*/ 8032005 w 10584443"/>
                    <a:gd name="connsiteY1767" fmla="*/ 955882 h 10574897"/>
                    <a:gd name="connsiteX1768" fmla="*/ 8229344 w 10584443"/>
                    <a:gd name="connsiteY1768" fmla="*/ 1072367 h 10574897"/>
                    <a:gd name="connsiteX1769" fmla="*/ 8297865 w 10584443"/>
                    <a:gd name="connsiteY1769" fmla="*/ 1129239 h 10574897"/>
                    <a:gd name="connsiteX1770" fmla="*/ 8332811 w 10584443"/>
                    <a:gd name="connsiteY1770" fmla="*/ 1192964 h 10574897"/>
                    <a:gd name="connsiteX1771" fmla="*/ 8447240 w 10584443"/>
                    <a:gd name="connsiteY1771" fmla="*/ 1214204 h 10574897"/>
                    <a:gd name="connsiteX1772" fmla="*/ 8475334 w 10584443"/>
                    <a:gd name="connsiteY1772" fmla="*/ 1270391 h 10574897"/>
                    <a:gd name="connsiteX1773" fmla="*/ 8422572 w 10584443"/>
                    <a:gd name="connsiteY1773" fmla="*/ 1255317 h 10574897"/>
                    <a:gd name="connsiteX1774" fmla="*/ 8559614 w 10584443"/>
                    <a:gd name="connsiteY1774" fmla="*/ 1343023 h 10574897"/>
                    <a:gd name="connsiteX1775" fmla="*/ 8515761 w 10584443"/>
                    <a:gd name="connsiteY1775" fmla="*/ 1289577 h 10574897"/>
                    <a:gd name="connsiteX1776" fmla="*/ 8633617 w 10584443"/>
                    <a:gd name="connsiteY1776" fmla="*/ 1383451 h 10574897"/>
                    <a:gd name="connsiteX1777" fmla="*/ 8728860 w 10584443"/>
                    <a:gd name="connsiteY1777" fmla="*/ 1467731 h 10574897"/>
                    <a:gd name="connsiteX1778" fmla="*/ 8883717 w 10584443"/>
                    <a:gd name="connsiteY1778" fmla="*/ 1632866 h 10574897"/>
                    <a:gd name="connsiteX1779" fmla="*/ 8912497 w 10584443"/>
                    <a:gd name="connsiteY1779" fmla="*/ 1686311 h 10574897"/>
                    <a:gd name="connsiteX1780" fmla="*/ 8908384 w 10584443"/>
                    <a:gd name="connsiteY1780" fmla="*/ 1651367 h 10574897"/>
                    <a:gd name="connsiteX1781" fmla="*/ 8970054 w 10584443"/>
                    <a:gd name="connsiteY1781" fmla="*/ 1676034 h 10574897"/>
                    <a:gd name="connsiteX1782" fmla="*/ 9052278 w 10584443"/>
                    <a:gd name="connsiteY1782" fmla="*/ 1787723 h 10574897"/>
                    <a:gd name="connsiteX1783" fmla="*/ 9011851 w 10584443"/>
                    <a:gd name="connsiteY1783" fmla="*/ 1769907 h 10574897"/>
                    <a:gd name="connsiteX1784" fmla="*/ 9080372 w 10584443"/>
                    <a:gd name="connsiteY1784" fmla="*/ 1842539 h 10574897"/>
                    <a:gd name="connsiteX1785" fmla="*/ 9144096 w 10584443"/>
                    <a:gd name="connsiteY1785" fmla="*/ 1880225 h 10574897"/>
                    <a:gd name="connsiteX1786" fmla="*/ 9135874 w 10584443"/>
                    <a:gd name="connsiteY1786" fmla="*/ 1910375 h 10574897"/>
                    <a:gd name="connsiteX1787" fmla="*/ 9159171 w 10584443"/>
                    <a:gd name="connsiteY1787" fmla="*/ 1930246 h 10574897"/>
                    <a:gd name="connsiteX1788" fmla="*/ 9071464 w 10584443"/>
                    <a:gd name="connsiteY1788" fmla="*/ 1897356 h 10574897"/>
                    <a:gd name="connsiteX1789" fmla="*/ 9198228 w 10584443"/>
                    <a:gd name="connsiteY1789" fmla="*/ 2010415 h 10574897"/>
                    <a:gd name="connsiteX1790" fmla="*/ 9198228 w 10584443"/>
                    <a:gd name="connsiteY1790" fmla="*/ 2046046 h 10574897"/>
                    <a:gd name="connsiteX1791" fmla="*/ 9272231 w 10584443"/>
                    <a:gd name="connsiteY1791" fmla="*/ 2100862 h 10574897"/>
                    <a:gd name="connsiteX1792" fmla="*/ 9231803 w 10584443"/>
                    <a:gd name="connsiteY1792" fmla="*/ 2046046 h 10574897"/>
                    <a:gd name="connsiteX1793" fmla="*/ 9368844 w 10584443"/>
                    <a:gd name="connsiteY1793" fmla="*/ 2154994 h 10574897"/>
                    <a:gd name="connsiteX1794" fmla="*/ 9342121 w 10584443"/>
                    <a:gd name="connsiteY1794" fmla="*/ 2183772 h 10574897"/>
                    <a:gd name="connsiteX1795" fmla="*/ 9273600 w 10584443"/>
                    <a:gd name="connsiteY1795" fmla="*/ 2135809 h 10574897"/>
                    <a:gd name="connsiteX1796" fmla="*/ 9370215 w 10584443"/>
                    <a:gd name="connsiteY1796" fmla="*/ 2235849 h 10574897"/>
                    <a:gd name="connsiteX1797" fmla="*/ 9370215 w 10584443"/>
                    <a:gd name="connsiteY1797" fmla="*/ 2189939 h 10574897"/>
                    <a:gd name="connsiteX1798" fmla="*/ 9454495 w 10584443"/>
                    <a:gd name="connsiteY1798" fmla="*/ 2265313 h 10574897"/>
                    <a:gd name="connsiteX1799" fmla="*/ 9445588 w 10584443"/>
                    <a:gd name="connsiteY1799" fmla="*/ 2305054 h 10574897"/>
                    <a:gd name="connsiteX1800" fmla="*/ 9631279 w 10584443"/>
                    <a:gd name="connsiteY1800" fmla="*/ 2515413 h 10574897"/>
                    <a:gd name="connsiteX1801" fmla="*/ 9590852 w 10584443"/>
                    <a:gd name="connsiteY1801" fmla="*/ 2525691 h 10574897"/>
                    <a:gd name="connsiteX1802" fmla="*/ 9647724 w 10584443"/>
                    <a:gd name="connsiteY1802" fmla="*/ 2583932 h 10574897"/>
                    <a:gd name="connsiteX1803" fmla="*/ 9631965 w 10584443"/>
                    <a:gd name="connsiteY1803" fmla="*/ 2592155 h 10574897"/>
                    <a:gd name="connsiteX1804" fmla="*/ 9686096 w 10584443"/>
                    <a:gd name="connsiteY1804" fmla="*/ 2630527 h 10574897"/>
                    <a:gd name="connsiteX1805" fmla="*/ 9643613 w 10584443"/>
                    <a:gd name="connsiteY1805" fmla="*/ 2553099 h 10574897"/>
                    <a:gd name="connsiteX1806" fmla="*/ 9656632 w 10584443"/>
                    <a:gd name="connsiteY1806" fmla="*/ 2524319 h 10574897"/>
                    <a:gd name="connsiteX1807" fmla="*/ 9760098 w 10584443"/>
                    <a:gd name="connsiteY1807" fmla="*/ 2693566 h 10574897"/>
                    <a:gd name="connsiteX1808" fmla="*/ 9810118 w 10584443"/>
                    <a:gd name="connsiteY1808" fmla="*/ 2693566 h 10574897"/>
                    <a:gd name="connsiteX1809" fmla="*/ 9810118 w 10584443"/>
                    <a:gd name="connsiteY1809" fmla="*/ 2762087 h 10574897"/>
                    <a:gd name="connsiteX1810" fmla="*/ 9686096 w 10584443"/>
                    <a:gd name="connsiteY1810" fmla="*/ 2603118 h 10574897"/>
                    <a:gd name="connsiteX1811" fmla="*/ 9703226 w 10584443"/>
                    <a:gd name="connsiteY1811" fmla="*/ 2681917 h 10574897"/>
                    <a:gd name="connsiteX1812" fmla="*/ 9644983 w 10584443"/>
                    <a:gd name="connsiteY1812" fmla="*/ 2677806 h 10574897"/>
                    <a:gd name="connsiteX1813" fmla="*/ 9596334 w 10584443"/>
                    <a:gd name="connsiteY1813" fmla="*/ 2615452 h 10574897"/>
                    <a:gd name="connsiteX1814" fmla="*/ 9671021 w 10584443"/>
                    <a:gd name="connsiteY1814" fmla="*/ 2683973 h 10574897"/>
                    <a:gd name="connsiteX1815" fmla="*/ 9728578 w 10584443"/>
                    <a:gd name="connsiteY1815" fmla="*/ 2764141 h 10574897"/>
                    <a:gd name="connsiteX1816" fmla="*/ 9697744 w 10584443"/>
                    <a:gd name="connsiteY1816" fmla="*/ 2703159 h 10574897"/>
                    <a:gd name="connsiteX1817" fmla="*/ 9703226 w 10584443"/>
                    <a:gd name="connsiteY1817" fmla="*/ 2679176 h 10574897"/>
                    <a:gd name="connsiteX1818" fmla="*/ 9840267 w 10584443"/>
                    <a:gd name="connsiteY1818" fmla="*/ 2922426 h 10574897"/>
                    <a:gd name="connsiteX1819" fmla="*/ 9943048 w 10584443"/>
                    <a:gd name="connsiteY1819" fmla="*/ 3045079 h 10574897"/>
                    <a:gd name="connsiteX1820" fmla="*/ 9931400 w 10584443"/>
                    <a:gd name="connsiteY1820" fmla="*/ 3007392 h 10574897"/>
                    <a:gd name="connsiteX1821" fmla="*/ 9965660 w 10584443"/>
                    <a:gd name="connsiteY1821" fmla="*/ 3058098 h 10574897"/>
                    <a:gd name="connsiteX1822" fmla="*/ 9871787 w 10584443"/>
                    <a:gd name="connsiteY1822" fmla="*/ 2936130 h 10574897"/>
                    <a:gd name="connsiteX1823" fmla="*/ 9823137 w 10584443"/>
                    <a:gd name="connsiteY1823" fmla="*/ 2818274 h 10574897"/>
                    <a:gd name="connsiteX1824" fmla="*/ 9860138 w 10584443"/>
                    <a:gd name="connsiteY1824" fmla="*/ 2877201 h 10574897"/>
                    <a:gd name="connsiteX1825" fmla="*/ 9883436 w 10584443"/>
                    <a:gd name="connsiteY1825" fmla="*/ 2856645 h 10574897"/>
                    <a:gd name="connsiteX1826" fmla="*/ 9937567 w 10584443"/>
                    <a:gd name="connsiteY1826" fmla="*/ 2930649 h 10574897"/>
                    <a:gd name="connsiteX1827" fmla="*/ 9878639 w 10584443"/>
                    <a:gd name="connsiteY1827" fmla="*/ 2912147 h 10574897"/>
                    <a:gd name="connsiteX1828" fmla="*/ 9971827 w 10584443"/>
                    <a:gd name="connsiteY1828" fmla="*/ 2970389 h 10574897"/>
                    <a:gd name="connsiteX1829" fmla="*/ 9961548 w 10584443"/>
                    <a:gd name="connsiteY1829" fmla="*/ 2910091 h 10574897"/>
                    <a:gd name="connsiteX1830" fmla="*/ 9987587 w 10584443"/>
                    <a:gd name="connsiteY1830" fmla="*/ 2953946 h 10574897"/>
                    <a:gd name="connsiteX1831" fmla="*/ 9982106 w 10584443"/>
                    <a:gd name="connsiteY1831" fmla="*/ 3062210 h 10574897"/>
                    <a:gd name="connsiteX1832" fmla="*/ 10060219 w 10584443"/>
                    <a:gd name="connsiteY1832" fmla="*/ 3151286 h 10574897"/>
                    <a:gd name="connsiteX1833" fmla="*/ 10104757 w 10584443"/>
                    <a:gd name="connsiteY1833" fmla="*/ 3271199 h 10574897"/>
                    <a:gd name="connsiteX1834" fmla="*/ 10121888 w 10584443"/>
                    <a:gd name="connsiteY1834" fmla="*/ 3265718 h 10574897"/>
                    <a:gd name="connsiteX1835" fmla="*/ 10137647 w 10584443"/>
                    <a:gd name="connsiteY1835" fmla="*/ 3302719 h 10574897"/>
                    <a:gd name="connsiteX1836" fmla="*/ 10104073 w 10584443"/>
                    <a:gd name="connsiteY1836" fmla="*/ 3312998 h 10574897"/>
                    <a:gd name="connsiteX1837" fmla="*/ 10041719 w 10584443"/>
                    <a:gd name="connsiteY1837" fmla="*/ 3167046 h 10574897"/>
                    <a:gd name="connsiteX1838" fmla="*/ 10016365 w 10584443"/>
                    <a:gd name="connsiteY1838" fmla="*/ 3186233 h 10574897"/>
                    <a:gd name="connsiteX1839" fmla="*/ 10127369 w 10584443"/>
                    <a:gd name="connsiteY1839" fmla="*/ 3367814 h 10574897"/>
                    <a:gd name="connsiteX1840" fmla="*/ 10136962 w 10584443"/>
                    <a:gd name="connsiteY1840" fmla="*/ 3334239 h 10574897"/>
                    <a:gd name="connsiteX1841" fmla="*/ 10225354 w 10584443"/>
                    <a:gd name="connsiteY1841" fmla="*/ 3504857 h 10574897"/>
                    <a:gd name="connsiteX1842" fmla="*/ 10243855 w 10584443"/>
                    <a:gd name="connsiteY1842" fmla="*/ 3593249 h 10574897"/>
                    <a:gd name="connsiteX1843" fmla="*/ 10232206 w 10584443"/>
                    <a:gd name="connsiteY1843" fmla="*/ 3626139 h 10574897"/>
                    <a:gd name="connsiteX1844" fmla="*/ 10204112 w 10584443"/>
                    <a:gd name="connsiteY1844" fmla="*/ 3572692 h 10574897"/>
                    <a:gd name="connsiteX1845" fmla="*/ 10178760 w 10584443"/>
                    <a:gd name="connsiteY1845" fmla="*/ 3568581 h 10574897"/>
                    <a:gd name="connsiteX1846" fmla="*/ 10205483 w 10584443"/>
                    <a:gd name="connsiteY1846" fmla="*/ 3643268 h 10574897"/>
                    <a:gd name="connsiteX1847" fmla="*/ 10255503 w 10584443"/>
                    <a:gd name="connsiteY1847" fmla="*/ 3643268 h 10574897"/>
                    <a:gd name="connsiteX1848" fmla="*/ 10282912 w 10584443"/>
                    <a:gd name="connsiteY1848" fmla="*/ 3759071 h 10574897"/>
                    <a:gd name="connsiteX1849" fmla="*/ 10282912 w 10584443"/>
                    <a:gd name="connsiteY1849" fmla="*/ 3809092 h 10574897"/>
                    <a:gd name="connsiteX1850" fmla="*/ 10214391 w 10584443"/>
                    <a:gd name="connsiteY1850" fmla="*/ 3753589 h 10574897"/>
                    <a:gd name="connsiteX1851" fmla="*/ 10087627 w 10584443"/>
                    <a:gd name="connsiteY1851" fmla="*/ 3432224 h 10574897"/>
                    <a:gd name="connsiteX1852" fmla="*/ 10111610 w 10584443"/>
                    <a:gd name="connsiteY1852" fmla="*/ 3547339 h 10574897"/>
                    <a:gd name="connsiteX1853" fmla="*/ 10158204 w 10584443"/>
                    <a:gd name="connsiteY1853" fmla="*/ 3585712 h 10574897"/>
                    <a:gd name="connsiteX1854" fmla="*/ 10146555 w 10584443"/>
                    <a:gd name="connsiteY1854" fmla="*/ 3628880 h 10574897"/>
                    <a:gd name="connsiteX1855" fmla="*/ 10183556 w 10584443"/>
                    <a:gd name="connsiteY1855" fmla="*/ 3669994 h 10574897"/>
                    <a:gd name="connsiteX1856" fmla="*/ 10132165 w 10584443"/>
                    <a:gd name="connsiteY1856" fmla="*/ 3682326 h 10574897"/>
                    <a:gd name="connsiteX1857" fmla="*/ 10167111 w 10584443"/>
                    <a:gd name="connsiteY1857" fmla="*/ 3798813 h 10574897"/>
                    <a:gd name="connsiteX1858" fmla="*/ 10173963 w 10584443"/>
                    <a:gd name="connsiteY1858" fmla="*/ 3811832 h 10574897"/>
                    <a:gd name="connsiteX1859" fmla="*/ 10193149 w 10584443"/>
                    <a:gd name="connsiteY1859" fmla="*/ 3787849 h 10574897"/>
                    <a:gd name="connsiteX1860" fmla="*/ 10159574 w 10584443"/>
                    <a:gd name="connsiteY1860" fmla="*/ 3725495 h 10574897"/>
                    <a:gd name="connsiteX1861" fmla="*/ 10192464 w 10584443"/>
                    <a:gd name="connsiteY1861" fmla="*/ 3725495 h 10574897"/>
                    <a:gd name="connsiteX1862" fmla="*/ 10175334 w 10584443"/>
                    <a:gd name="connsiteY1862" fmla="*/ 3729607 h 10574897"/>
                    <a:gd name="connsiteX1863" fmla="*/ 10213020 w 10584443"/>
                    <a:gd name="connsiteY1863" fmla="*/ 3761126 h 10574897"/>
                    <a:gd name="connsiteX1864" fmla="*/ 10247966 w 10584443"/>
                    <a:gd name="connsiteY1864" fmla="*/ 3873501 h 10574897"/>
                    <a:gd name="connsiteX1865" fmla="*/ 10227409 w 10584443"/>
                    <a:gd name="connsiteY1865" fmla="*/ 3778256 h 10574897"/>
                    <a:gd name="connsiteX1866" fmla="*/ 10269207 w 10584443"/>
                    <a:gd name="connsiteY1866" fmla="*/ 3839240 h 10574897"/>
                    <a:gd name="connsiteX1867" fmla="*/ 10322653 w 10584443"/>
                    <a:gd name="connsiteY1867" fmla="*/ 4020137 h 10574897"/>
                    <a:gd name="connsiteX1868" fmla="*/ 10318542 w 10584443"/>
                    <a:gd name="connsiteY1868" fmla="*/ 4088658 h 10574897"/>
                    <a:gd name="connsiteX1869" fmla="*/ 10342525 w 10584443"/>
                    <a:gd name="connsiteY1869" fmla="*/ 4094825 h 10574897"/>
                    <a:gd name="connsiteX1870" fmla="*/ 10367192 w 10584443"/>
                    <a:gd name="connsiteY1870" fmla="*/ 4141419 h 10574897"/>
                    <a:gd name="connsiteX1871" fmla="*/ 10367192 w 10584443"/>
                    <a:gd name="connsiteY1871" fmla="*/ 4240089 h 10574897"/>
                    <a:gd name="connsiteX1872" fmla="*/ 10256874 w 10584443"/>
                    <a:gd name="connsiteY1872" fmla="*/ 4087972 h 10574897"/>
                    <a:gd name="connsiteX1873" fmla="*/ 10292505 w 10584443"/>
                    <a:gd name="connsiteY1873" fmla="*/ 4121548 h 10574897"/>
                    <a:gd name="connsiteX1874" fmla="*/ 10302098 w 10584443"/>
                    <a:gd name="connsiteY1874" fmla="*/ 4228441 h 10574897"/>
                    <a:gd name="connsiteX1875" fmla="*/ 10278115 w 10584443"/>
                    <a:gd name="connsiteY1875" fmla="*/ 4260647 h 10574897"/>
                    <a:gd name="connsiteX1876" fmla="*/ 10297301 w 10584443"/>
                    <a:gd name="connsiteY1876" fmla="*/ 4355205 h 10574897"/>
                    <a:gd name="connsiteX1877" fmla="*/ 10325394 w 10584443"/>
                    <a:gd name="connsiteY1877" fmla="*/ 4381929 h 10574897"/>
                    <a:gd name="connsiteX1878" fmla="*/ 10321968 w 10584443"/>
                    <a:gd name="connsiteY1878" fmla="*/ 4323686 h 10574897"/>
                    <a:gd name="connsiteX1879" fmla="*/ 10351433 w 10584443"/>
                    <a:gd name="connsiteY1879" fmla="*/ 4379189 h 10574897"/>
                    <a:gd name="connsiteX1880" fmla="*/ 10351433 w 10584443"/>
                    <a:gd name="connsiteY1880" fmla="*/ 4310667 h 10574897"/>
                    <a:gd name="connsiteX1881" fmla="*/ 10404879 w 10584443"/>
                    <a:gd name="connsiteY1881" fmla="*/ 4433320 h 10574897"/>
                    <a:gd name="connsiteX1882" fmla="*/ 10384322 w 10584443"/>
                    <a:gd name="connsiteY1882" fmla="*/ 4444969 h 10574897"/>
                    <a:gd name="connsiteX1883" fmla="*/ 10423379 w 10584443"/>
                    <a:gd name="connsiteY1883" fmla="*/ 4582011 h 10574897"/>
                    <a:gd name="connsiteX1884" fmla="*/ 10456269 w 10584443"/>
                    <a:gd name="connsiteY1884" fmla="*/ 4747147 h 10574897"/>
                    <a:gd name="connsiteX1885" fmla="*/ 10465862 w 10584443"/>
                    <a:gd name="connsiteY1885" fmla="*/ 4796482 h 10574897"/>
                    <a:gd name="connsiteX1886" fmla="*/ 10443935 w 10584443"/>
                    <a:gd name="connsiteY1886" fmla="*/ 4835539 h 10574897"/>
                    <a:gd name="connsiteX1887" fmla="*/ 10472714 w 10584443"/>
                    <a:gd name="connsiteY1887" fmla="*/ 4992451 h 10574897"/>
                    <a:gd name="connsiteX1888" fmla="*/ 10447361 w 10584443"/>
                    <a:gd name="connsiteY1888" fmla="*/ 5010951 h 10574897"/>
                    <a:gd name="connsiteX1889" fmla="*/ 10463121 w 10584443"/>
                    <a:gd name="connsiteY1889" fmla="*/ 5060257 h 10574897"/>
                    <a:gd name="connsiteX1890" fmla="*/ 10441880 w 10584443"/>
                    <a:gd name="connsiteY1890" fmla="*/ 5069165 h 10574897"/>
                    <a:gd name="connsiteX1891" fmla="*/ 10445306 w 10584443"/>
                    <a:gd name="connsiteY1891" fmla="*/ 5127408 h 10574897"/>
                    <a:gd name="connsiteX1892" fmla="*/ 10471344 w 10584443"/>
                    <a:gd name="connsiteY1892" fmla="*/ 5127408 h 10574897"/>
                    <a:gd name="connsiteX1893" fmla="*/ 10482307 w 10584443"/>
                    <a:gd name="connsiteY1893" fmla="*/ 5324062 h 10574897"/>
                    <a:gd name="connsiteX1894" fmla="*/ 10460380 w 10584443"/>
                    <a:gd name="connsiteY1894" fmla="*/ 5312413 h 10574897"/>
                    <a:gd name="connsiteX1895" fmla="*/ 10456269 w 10584443"/>
                    <a:gd name="connsiteY1895" fmla="*/ 5399435 h 10574897"/>
                    <a:gd name="connsiteX1896" fmla="*/ 10448046 w 10584443"/>
                    <a:gd name="connsiteY1896" fmla="*/ 5594034 h 10574897"/>
                    <a:gd name="connsiteX1897" fmla="*/ 10451472 w 10584443"/>
                    <a:gd name="connsiteY1897" fmla="*/ 5692704 h 10574897"/>
                    <a:gd name="connsiteX1898" fmla="*/ 10476825 w 10584443"/>
                    <a:gd name="connsiteY1898" fmla="*/ 5746835 h 10574897"/>
                    <a:gd name="connsiteX1899" fmla="*/ 10454214 w 10584443"/>
                    <a:gd name="connsiteY1899" fmla="*/ 5802337 h 10574897"/>
                    <a:gd name="connsiteX1900" fmla="*/ 10444620 w 10584443"/>
                    <a:gd name="connsiteY1900" fmla="*/ 5721482 h 10574897"/>
                    <a:gd name="connsiteX1901" fmla="*/ 10394600 w 10584443"/>
                    <a:gd name="connsiteY1901" fmla="*/ 5693389 h 10574897"/>
                    <a:gd name="connsiteX1902" fmla="*/ 10402822 w 10584443"/>
                    <a:gd name="connsiteY1902" fmla="*/ 5792059 h 10574897"/>
                    <a:gd name="connsiteX1903" fmla="*/ 10392544 w 10584443"/>
                    <a:gd name="connsiteY1903" fmla="*/ 5967472 h 10574897"/>
                    <a:gd name="connsiteX1904" fmla="*/ 10367192 w 10584443"/>
                    <a:gd name="connsiteY1904" fmla="*/ 5991454 h 10574897"/>
                    <a:gd name="connsiteX1905" fmla="*/ 10378841 w 10584443"/>
                    <a:gd name="connsiteY1905" fmla="*/ 6003788 h 10574897"/>
                    <a:gd name="connsiteX1906" fmla="*/ 10346636 w 10584443"/>
                    <a:gd name="connsiteY1906" fmla="*/ 6162756 h 10574897"/>
                    <a:gd name="connsiteX1907" fmla="*/ 10337043 w 10584443"/>
                    <a:gd name="connsiteY1907" fmla="*/ 6236758 h 10574897"/>
                    <a:gd name="connsiteX1908" fmla="*/ 10356913 w 10584443"/>
                    <a:gd name="connsiteY1908" fmla="*/ 6256629 h 10574897"/>
                    <a:gd name="connsiteX1909" fmla="*/ 10362395 w 10584443"/>
                    <a:gd name="connsiteY1909" fmla="*/ 6217573 h 10574897"/>
                    <a:gd name="connsiteX1910" fmla="*/ 10350062 w 10584443"/>
                    <a:gd name="connsiteY1910" fmla="*/ 6234018 h 10574897"/>
                    <a:gd name="connsiteX1911" fmla="*/ 10389118 w 10584443"/>
                    <a:gd name="connsiteY1911" fmla="*/ 6014751 h 10574897"/>
                    <a:gd name="connsiteX1912" fmla="*/ 10411730 w 10584443"/>
                    <a:gd name="connsiteY1912" fmla="*/ 6040104 h 10574897"/>
                    <a:gd name="connsiteX1913" fmla="*/ 10391860 w 10584443"/>
                    <a:gd name="connsiteY1913" fmla="*/ 6115477 h 10574897"/>
                    <a:gd name="connsiteX1914" fmla="*/ 10397341 w 10584443"/>
                    <a:gd name="connsiteY1914" fmla="*/ 6199758 h 10574897"/>
                    <a:gd name="connsiteX1915" fmla="*/ 10382267 w 10584443"/>
                    <a:gd name="connsiteY1915" fmla="*/ 6299798 h 10574897"/>
                    <a:gd name="connsiteX1916" fmla="*/ 10395971 w 10584443"/>
                    <a:gd name="connsiteY1916" fmla="*/ 6305964 h 10574897"/>
                    <a:gd name="connsiteX1917" fmla="*/ 10359655 w 10584443"/>
                    <a:gd name="connsiteY1917" fmla="*/ 6414913 h 10574897"/>
                    <a:gd name="connsiteX1918" fmla="*/ 10321968 w 10584443"/>
                    <a:gd name="connsiteY1918" fmla="*/ 6620475 h 10574897"/>
                    <a:gd name="connsiteX1919" fmla="*/ 10287023 w 10584443"/>
                    <a:gd name="connsiteY1919" fmla="*/ 6649254 h 10574897"/>
                    <a:gd name="connsiteX1920" fmla="*/ 10293874 w 10584443"/>
                    <a:gd name="connsiteY1920" fmla="*/ 6693107 h 10574897"/>
                    <a:gd name="connsiteX1921" fmla="*/ 10271262 w 10584443"/>
                    <a:gd name="connsiteY1921" fmla="*/ 6693107 h 10574897"/>
                    <a:gd name="connsiteX1922" fmla="*/ 10262355 w 10584443"/>
                    <a:gd name="connsiteY1922" fmla="*/ 6752035 h 10574897"/>
                    <a:gd name="connsiteX1923" fmla="*/ 10284282 w 10584443"/>
                    <a:gd name="connsiteY1923" fmla="*/ 6739701 h 10574897"/>
                    <a:gd name="connsiteX1924" fmla="*/ 10254818 w 10584443"/>
                    <a:gd name="connsiteY1924" fmla="*/ 6821926 h 10574897"/>
                    <a:gd name="connsiteX1925" fmla="*/ 10237002 w 10584443"/>
                    <a:gd name="connsiteY1925" fmla="*/ 6804796 h 10574897"/>
                    <a:gd name="connsiteX1926" fmla="*/ 10237002 w 10584443"/>
                    <a:gd name="connsiteY1926" fmla="*/ 6867150 h 10574897"/>
                    <a:gd name="connsiteX1927" fmla="*/ 10260300 w 10584443"/>
                    <a:gd name="connsiteY1927" fmla="*/ 6867150 h 10574897"/>
                    <a:gd name="connsiteX1928" fmla="*/ 10226040 w 10584443"/>
                    <a:gd name="connsiteY1928" fmla="*/ 6928819 h 10574897"/>
                    <a:gd name="connsiteX1929" fmla="*/ 10204112 w 10584443"/>
                    <a:gd name="connsiteY1929" fmla="*/ 7032970 h 10574897"/>
                    <a:gd name="connsiteX1930" fmla="*/ 10161630 w 10584443"/>
                    <a:gd name="connsiteY1930" fmla="*/ 7044618 h 10574897"/>
                    <a:gd name="connsiteX1931" fmla="*/ 10149981 w 10584443"/>
                    <a:gd name="connsiteY1931" fmla="*/ 7074768 h 10574897"/>
                    <a:gd name="connsiteX1932" fmla="*/ 10136276 w 10584443"/>
                    <a:gd name="connsiteY1932" fmla="*/ 7119306 h 10574897"/>
                    <a:gd name="connsiteX1933" fmla="*/ 10123258 w 10584443"/>
                    <a:gd name="connsiteY1933" fmla="*/ 7159734 h 10574897"/>
                    <a:gd name="connsiteX1934" fmla="*/ 10260300 w 10584443"/>
                    <a:gd name="connsiteY1934" fmla="*/ 7261829 h 10574897"/>
                    <a:gd name="connsiteX1935" fmla="*/ 10260300 w 10584443"/>
                    <a:gd name="connsiteY1935" fmla="*/ 7318017 h 10574897"/>
                    <a:gd name="connsiteX1936" fmla="*/ 10284282 w 10584443"/>
                    <a:gd name="connsiteY1936" fmla="*/ 7394075 h 10574897"/>
                    <a:gd name="connsiteX1937" fmla="*/ 10323339 w 10584443"/>
                    <a:gd name="connsiteY1937" fmla="*/ 7387222 h 10574897"/>
                    <a:gd name="connsiteX1938" fmla="*/ 10371303 w 10584443"/>
                    <a:gd name="connsiteY1938" fmla="*/ 7343369 h 10574897"/>
                    <a:gd name="connsiteX1939" fmla="*/ 10435713 w 10584443"/>
                    <a:gd name="connsiteY1939" fmla="*/ 7366666 h 10574897"/>
                    <a:gd name="connsiteX1940" fmla="*/ 10457639 w 10584443"/>
                    <a:gd name="connsiteY1940" fmla="*/ 7444095 h 10574897"/>
                    <a:gd name="connsiteX1941" fmla="*/ 10389118 w 10584443"/>
                    <a:gd name="connsiteY1941" fmla="*/ 7548932 h 10574897"/>
                    <a:gd name="connsiteX1942" fmla="*/ 10284282 w 10584443"/>
                    <a:gd name="connsiteY1942" fmla="*/ 7606489 h 10574897"/>
                    <a:gd name="connsiteX1943" fmla="*/ 10250707 w 10584443"/>
                    <a:gd name="connsiteY1943" fmla="*/ 7639379 h 10574897"/>
                    <a:gd name="connsiteX1944" fmla="*/ 10176704 w 10584443"/>
                    <a:gd name="connsiteY1944" fmla="*/ 7611285 h 10574897"/>
                    <a:gd name="connsiteX1945" fmla="*/ 10152722 w 10584443"/>
                    <a:gd name="connsiteY1945" fmla="*/ 7563320 h 10574897"/>
                    <a:gd name="connsiteX1946" fmla="*/ 10054052 w 10584443"/>
                    <a:gd name="connsiteY1946" fmla="*/ 7532486 h 10574897"/>
                    <a:gd name="connsiteX1947" fmla="*/ 10022533 w 10584443"/>
                    <a:gd name="connsiteY1947" fmla="*/ 7552357 h 10574897"/>
                    <a:gd name="connsiteX1948" fmla="*/ 9932085 w 10584443"/>
                    <a:gd name="connsiteY1948" fmla="*/ 7631841 h 10574897"/>
                    <a:gd name="connsiteX1949" fmla="*/ 9925918 w 10584443"/>
                    <a:gd name="connsiteY1949" fmla="*/ 7631841 h 10574897"/>
                    <a:gd name="connsiteX1950" fmla="*/ 9919752 w 10584443"/>
                    <a:gd name="connsiteY1950" fmla="*/ 7661991 h 10574897"/>
                    <a:gd name="connsiteX1951" fmla="*/ 9838212 w 10584443"/>
                    <a:gd name="connsiteY1951" fmla="*/ 7805199 h 10574897"/>
                    <a:gd name="connsiteX1952" fmla="*/ 9869731 w 10584443"/>
                    <a:gd name="connsiteY1952" fmla="*/ 7709955 h 10574897"/>
                    <a:gd name="connsiteX1953" fmla="*/ 9853971 w 10584443"/>
                    <a:gd name="connsiteY1953" fmla="*/ 7709955 h 10574897"/>
                    <a:gd name="connsiteX1954" fmla="*/ 9750505 w 10584443"/>
                    <a:gd name="connsiteY1954" fmla="*/ 7894961 h 10574897"/>
                    <a:gd name="connsiteX1955" fmla="*/ 9823137 w 10584443"/>
                    <a:gd name="connsiteY1955" fmla="*/ 7793550 h 10574897"/>
                    <a:gd name="connsiteX1956" fmla="*/ 9836841 w 10584443"/>
                    <a:gd name="connsiteY1956" fmla="*/ 7814107 h 10574897"/>
                    <a:gd name="connsiteX1957" fmla="*/ 9788877 w 10584443"/>
                    <a:gd name="connsiteY1957" fmla="*/ 7898387 h 10574897"/>
                    <a:gd name="connsiteX1958" fmla="*/ 9720356 w 10584443"/>
                    <a:gd name="connsiteY1958" fmla="*/ 7966908 h 10574897"/>
                    <a:gd name="connsiteX1959" fmla="*/ 9768320 w 10584443"/>
                    <a:gd name="connsiteY1959" fmla="*/ 7954574 h 10574897"/>
                    <a:gd name="connsiteX1960" fmla="*/ 9705966 w 10584443"/>
                    <a:gd name="connsiteY1960" fmla="*/ 8016243 h 10574897"/>
                    <a:gd name="connsiteX1961" fmla="*/ 9664854 w 10584443"/>
                    <a:gd name="connsiteY1961" fmla="*/ 8084764 h 10574897"/>
                    <a:gd name="connsiteX1962" fmla="*/ 9636076 w 10584443"/>
                    <a:gd name="connsiteY1962" fmla="*/ 8153284 h 10574897"/>
                    <a:gd name="connsiteX1963" fmla="*/ 9649095 w 10584443"/>
                    <a:gd name="connsiteY1963" fmla="*/ 8146432 h 10574897"/>
                    <a:gd name="connsiteX1964" fmla="*/ 9717616 w 10584443"/>
                    <a:gd name="connsiteY1964" fmla="*/ 8092986 h 10574897"/>
                    <a:gd name="connsiteX1965" fmla="*/ 9776542 w 10584443"/>
                    <a:gd name="connsiteY1965" fmla="*/ 8098468 h 10574897"/>
                    <a:gd name="connsiteX1966" fmla="*/ 9801896 w 10584443"/>
                    <a:gd name="connsiteY1966" fmla="*/ 8103949 h 10574897"/>
                    <a:gd name="connsiteX1967" fmla="*/ 9733375 w 10584443"/>
                    <a:gd name="connsiteY1967" fmla="*/ 8230028 h 10574897"/>
                    <a:gd name="connsiteX1968" fmla="*/ 9668965 w 10584443"/>
                    <a:gd name="connsiteY1968" fmla="*/ 8204675 h 10574897"/>
                    <a:gd name="connsiteX1969" fmla="*/ 9640872 w 10584443"/>
                    <a:gd name="connsiteY1969" fmla="*/ 8227972 h 10574897"/>
                    <a:gd name="connsiteX1970" fmla="*/ 9601129 w 10584443"/>
                    <a:gd name="connsiteY1970" fmla="*/ 8296493 h 10574897"/>
                    <a:gd name="connsiteX1971" fmla="*/ 9611407 w 10584443"/>
                    <a:gd name="connsiteY1971" fmla="*/ 8257436 h 10574897"/>
                    <a:gd name="connsiteX1972" fmla="*/ 9557276 w 10584443"/>
                    <a:gd name="connsiteY1972" fmla="*/ 8269085 h 10574897"/>
                    <a:gd name="connsiteX1973" fmla="*/ 9549739 w 10584443"/>
                    <a:gd name="connsiteY1973" fmla="*/ 8278677 h 10574897"/>
                    <a:gd name="connsiteX1974" fmla="*/ 9532609 w 10584443"/>
                    <a:gd name="connsiteY1974" fmla="*/ 8352680 h 10574897"/>
                    <a:gd name="connsiteX1975" fmla="*/ 9471626 w 10584443"/>
                    <a:gd name="connsiteY1975" fmla="*/ 8376662 h 10574897"/>
                    <a:gd name="connsiteX1976" fmla="*/ 9420921 w 10584443"/>
                    <a:gd name="connsiteY1976" fmla="*/ 8489036 h 10574897"/>
                    <a:gd name="connsiteX1977" fmla="*/ 9379123 w 10584443"/>
                    <a:gd name="connsiteY1977" fmla="*/ 8581539 h 10574897"/>
                    <a:gd name="connsiteX1978" fmla="*/ 9326362 w 10584443"/>
                    <a:gd name="connsiteY1978" fmla="*/ 8650060 h 10574897"/>
                    <a:gd name="connsiteX1979" fmla="*/ 9253730 w 10584443"/>
                    <a:gd name="connsiteY1979" fmla="*/ 8700080 h 10574897"/>
                    <a:gd name="connsiteX1980" fmla="*/ 9168079 w 10584443"/>
                    <a:gd name="connsiteY1980" fmla="*/ 8837122 h 10574897"/>
                    <a:gd name="connsiteX1981" fmla="*/ 9192746 w 10584443"/>
                    <a:gd name="connsiteY1981" fmla="*/ 8763804 h 10574897"/>
                    <a:gd name="connsiteX1982" fmla="*/ 9119429 w 10584443"/>
                    <a:gd name="connsiteY1982" fmla="*/ 8812454 h 10574897"/>
                    <a:gd name="connsiteX1983" fmla="*/ 9099558 w 10584443"/>
                    <a:gd name="connsiteY1983" fmla="*/ 8847399 h 10574897"/>
                    <a:gd name="connsiteX1984" fmla="*/ 9109151 w 10584443"/>
                    <a:gd name="connsiteY1984" fmla="*/ 8887827 h 10574897"/>
                    <a:gd name="connsiteX1985" fmla="*/ 9085854 w 10584443"/>
                    <a:gd name="connsiteY1985" fmla="*/ 8861789 h 10574897"/>
                    <a:gd name="connsiteX1986" fmla="*/ 9002943 w 10584443"/>
                    <a:gd name="connsiteY1986" fmla="*/ 8883715 h 10574897"/>
                    <a:gd name="connsiteX1987" fmla="*/ 9002943 w 10584443"/>
                    <a:gd name="connsiteY1987" fmla="*/ 8959773 h 10574897"/>
                    <a:gd name="connsiteX1988" fmla="*/ 9023500 w 10584443"/>
                    <a:gd name="connsiteY1988" fmla="*/ 8972108 h 10574897"/>
                    <a:gd name="connsiteX1989" fmla="*/ 9035148 w 10584443"/>
                    <a:gd name="connsiteY1989" fmla="*/ 8979645 h 10574897"/>
                    <a:gd name="connsiteX1990" fmla="*/ 9090650 w 10584443"/>
                    <a:gd name="connsiteY1990" fmla="*/ 8928939 h 10574897"/>
                    <a:gd name="connsiteX1991" fmla="*/ 9046112 w 10584443"/>
                    <a:gd name="connsiteY1991" fmla="*/ 8987182 h 10574897"/>
                    <a:gd name="connsiteX1992" fmla="*/ 9058445 w 10584443"/>
                    <a:gd name="connsiteY1992" fmla="*/ 9022127 h 10574897"/>
                    <a:gd name="connsiteX1993" fmla="*/ 9016647 w 10584443"/>
                    <a:gd name="connsiteY1993" fmla="*/ 9047481 h 10574897"/>
                    <a:gd name="connsiteX1994" fmla="*/ 8987184 w 10584443"/>
                    <a:gd name="connsiteY1994" fmla="*/ 9051592 h 10574897"/>
                    <a:gd name="connsiteX1995" fmla="*/ 8904959 w 10584443"/>
                    <a:gd name="connsiteY1995" fmla="*/ 9116686 h 10574897"/>
                    <a:gd name="connsiteX1996" fmla="*/ 8923460 w 10584443"/>
                    <a:gd name="connsiteY1996" fmla="*/ 9093390 h 10574897"/>
                    <a:gd name="connsiteX1997" fmla="*/ 8889885 w 10584443"/>
                    <a:gd name="connsiteY1997" fmla="*/ 9102982 h 10574897"/>
                    <a:gd name="connsiteX1998" fmla="*/ 8870699 w 10584443"/>
                    <a:gd name="connsiteY1998" fmla="*/ 9113945 h 10574897"/>
                    <a:gd name="connsiteX1999" fmla="*/ 8848087 w 10584443"/>
                    <a:gd name="connsiteY1999" fmla="*/ 9142724 h 10574897"/>
                    <a:gd name="connsiteX2000" fmla="*/ 8878921 w 10584443"/>
                    <a:gd name="connsiteY2000" fmla="*/ 9157113 h 10574897"/>
                    <a:gd name="connsiteX2001" fmla="*/ 8915237 w 10584443"/>
                    <a:gd name="connsiteY2001" fmla="*/ 9157113 h 10574897"/>
                    <a:gd name="connsiteX2002" fmla="*/ 8946071 w 10584443"/>
                    <a:gd name="connsiteY2002" fmla="*/ 9175614 h 10574897"/>
                    <a:gd name="connsiteX2003" fmla="*/ 8933052 w 10584443"/>
                    <a:gd name="connsiteY2003" fmla="*/ 9187948 h 10574897"/>
                    <a:gd name="connsiteX2004" fmla="*/ 8836437 w 10584443"/>
                    <a:gd name="connsiteY2004" fmla="*/ 9233857 h 10574897"/>
                    <a:gd name="connsiteX2005" fmla="*/ 8811770 w 10584443"/>
                    <a:gd name="connsiteY2005" fmla="*/ 9253043 h 10574897"/>
                    <a:gd name="connsiteX2006" fmla="*/ 8843290 w 10584443"/>
                    <a:gd name="connsiteY2006" fmla="*/ 9268803 h 10574897"/>
                    <a:gd name="connsiteX2007" fmla="*/ 8876180 w 10584443"/>
                    <a:gd name="connsiteY2007" fmla="*/ 9305803 h 10574897"/>
                    <a:gd name="connsiteX2008" fmla="*/ 8872069 w 10584443"/>
                    <a:gd name="connsiteY2008" fmla="*/ 9357880 h 10574897"/>
                    <a:gd name="connsiteX2009" fmla="*/ 8620597 w 10584443"/>
                    <a:gd name="connsiteY2009" fmla="*/ 9489440 h 10574897"/>
                    <a:gd name="connsiteX2010" fmla="*/ 8589078 w 10584443"/>
                    <a:gd name="connsiteY2010" fmla="*/ 9475736 h 10574897"/>
                    <a:gd name="connsiteX2011" fmla="*/ 8611005 w 10584443"/>
                    <a:gd name="connsiteY2011" fmla="*/ 9455179 h 10574897"/>
                    <a:gd name="connsiteX2012" fmla="*/ 8628820 w 10584443"/>
                    <a:gd name="connsiteY2012" fmla="*/ 9455179 h 10574897"/>
                    <a:gd name="connsiteX2013" fmla="*/ 8642524 w 10584443"/>
                    <a:gd name="connsiteY2013" fmla="*/ 9444216 h 10574897"/>
                    <a:gd name="connsiteX2014" fmla="*/ 8626079 w 10584443"/>
                    <a:gd name="connsiteY2014" fmla="*/ 9421604 h 10574897"/>
                    <a:gd name="connsiteX2015" fmla="*/ 8571263 w 10584443"/>
                    <a:gd name="connsiteY2015" fmla="*/ 9421604 h 10574897"/>
                    <a:gd name="connsiteX2016" fmla="*/ 8426684 w 10584443"/>
                    <a:gd name="connsiteY2016" fmla="*/ 9483272 h 10574897"/>
                    <a:gd name="connsiteX2017" fmla="*/ 8284161 w 10584443"/>
                    <a:gd name="connsiteY2017" fmla="*/ 9531922 h 10574897"/>
                    <a:gd name="connsiteX2018" fmla="*/ 8252642 w 10584443"/>
                    <a:gd name="connsiteY2018" fmla="*/ 9587424 h 10574897"/>
                    <a:gd name="connsiteX2019" fmla="*/ 8173157 w 10584443"/>
                    <a:gd name="connsiteY2019" fmla="*/ 9639499 h 10574897"/>
                    <a:gd name="connsiteX2020" fmla="*/ 8181380 w 10584443"/>
                    <a:gd name="connsiteY2020" fmla="*/ 9664167 h 10574897"/>
                    <a:gd name="connsiteX2021" fmla="*/ 8171102 w 10584443"/>
                    <a:gd name="connsiteY2021" fmla="*/ 9736114 h 10574897"/>
                    <a:gd name="connsiteX2022" fmla="*/ 8091617 w 10584443"/>
                    <a:gd name="connsiteY2022" fmla="*/ 9778597 h 10574897"/>
                    <a:gd name="connsiteX2023" fmla="*/ 8047764 w 10584443"/>
                    <a:gd name="connsiteY2023" fmla="*/ 9762151 h 10574897"/>
                    <a:gd name="connsiteX2024" fmla="*/ 8029264 w 10584443"/>
                    <a:gd name="connsiteY2024" fmla="*/ 9738854 h 10574897"/>
                    <a:gd name="connsiteX2025" fmla="*/ 8008022 w 10584443"/>
                    <a:gd name="connsiteY2025" fmla="*/ 9743651 h 10574897"/>
                    <a:gd name="connsiteX2026" fmla="*/ 7982670 w 10584443"/>
                    <a:gd name="connsiteY2026" fmla="*/ 9779282 h 10574897"/>
                    <a:gd name="connsiteX2027" fmla="*/ 7949779 w 10584443"/>
                    <a:gd name="connsiteY2027" fmla="*/ 9770374 h 10574897"/>
                    <a:gd name="connsiteX2028" fmla="*/ 7944298 w 10584443"/>
                    <a:gd name="connsiteY2028" fmla="*/ 9775171 h 10574897"/>
                    <a:gd name="connsiteX2029" fmla="*/ 7929223 w 10584443"/>
                    <a:gd name="connsiteY2029" fmla="*/ 9784079 h 10574897"/>
                    <a:gd name="connsiteX2030" fmla="*/ 7920315 w 10584443"/>
                    <a:gd name="connsiteY2030" fmla="*/ 9775171 h 10574897"/>
                    <a:gd name="connsiteX2031" fmla="*/ 7924427 w 10584443"/>
                    <a:gd name="connsiteY2031" fmla="*/ 9808061 h 10574897"/>
                    <a:gd name="connsiteX2032" fmla="*/ 7795608 w 10584443"/>
                    <a:gd name="connsiteY2032" fmla="*/ 9898509 h 10574897"/>
                    <a:gd name="connsiteX2033" fmla="*/ 7785330 w 10584443"/>
                    <a:gd name="connsiteY2033" fmla="*/ 9873841 h 10574897"/>
                    <a:gd name="connsiteX2034" fmla="*/ 7664048 w 10584443"/>
                    <a:gd name="connsiteY2034" fmla="*/ 9960177 h 10574897"/>
                    <a:gd name="connsiteX2035" fmla="*/ 7551674 w 10584443"/>
                    <a:gd name="connsiteY2035" fmla="*/ 10019105 h 10574897"/>
                    <a:gd name="connsiteX2036" fmla="*/ 7497542 w 10584443"/>
                    <a:gd name="connsiteY2036" fmla="*/ 10010883 h 10574897"/>
                    <a:gd name="connsiteX2037" fmla="*/ 7411891 w 10584443"/>
                    <a:gd name="connsiteY2037" fmla="*/ 10056791 h 10574897"/>
                    <a:gd name="connsiteX2038" fmla="*/ 7405039 w 10584443"/>
                    <a:gd name="connsiteY2038" fmla="*/ 10097903 h 10574897"/>
                    <a:gd name="connsiteX2039" fmla="*/ 7378316 w 10584443"/>
                    <a:gd name="connsiteY2039" fmla="*/ 10047883 h 10574897"/>
                    <a:gd name="connsiteX2040" fmla="*/ 7335148 w 10584443"/>
                    <a:gd name="connsiteY2040" fmla="*/ 10070495 h 10574897"/>
                    <a:gd name="connsiteX2041" fmla="*/ 7335148 w 10584443"/>
                    <a:gd name="connsiteY2041" fmla="*/ 10103385 h 10574897"/>
                    <a:gd name="connsiteX2042" fmla="*/ 7291980 w 10584443"/>
                    <a:gd name="connsiteY2042" fmla="*/ 10093792 h 10574897"/>
                    <a:gd name="connsiteX2043" fmla="*/ 7304314 w 10584443"/>
                    <a:gd name="connsiteY2043" fmla="*/ 10135590 h 10574897"/>
                    <a:gd name="connsiteX2044" fmla="*/ 7260461 w 10584443"/>
                    <a:gd name="connsiteY2044" fmla="*/ 10156831 h 10574897"/>
                    <a:gd name="connsiteX2045" fmla="*/ 7254294 w 10584443"/>
                    <a:gd name="connsiteY2045" fmla="*/ 10152720 h 10574897"/>
                    <a:gd name="connsiteX2046" fmla="*/ 7230326 w 10584443"/>
                    <a:gd name="connsiteY2046" fmla="*/ 10156715 h 10574897"/>
                    <a:gd name="connsiteX2047" fmla="*/ 7229883 w 10584443"/>
                    <a:gd name="connsiteY2047" fmla="*/ 10156638 h 10574897"/>
                    <a:gd name="connsiteX2048" fmla="*/ 7249497 w 10584443"/>
                    <a:gd name="connsiteY2048" fmla="*/ 10141842 h 10574897"/>
                    <a:gd name="connsiteX2049" fmla="*/ 7252923 w 10584443"/>
                    <a:gd name="connsiteY2049" fmla="*/ 10133534 h 10574897"/>
                    <a:gd name="connsiteX2050" fmla="*/ 7162476 w 10584443"/>
                    <a:gd name="connsiteY2050" fmla="*/ 10167110 h 10574897"/>
                    <a:gd name="connsiteX2051" fmla="*/ 7212486 w 10584443"/>
                    <a:gd name="connsiteY2051" fmla="*/ 10153619 h 10574897"/>
                    <a:gd name="connsiteX2052" fmla="*/ 7229883 w 10584443"/>
                    <a:gd name="connsiteY2052" fmla="*/ 10156638 h 10574897"/>
                    <a:gd name="connsiteX2053" fmla="*/ 7229626 w 10584443"/>
                    <a:gd name="connsiteY2053" fmla="*/ 10156831 h 10574897"/>
                    <a:gd name="connsiteX2054" fmla="*/ 7230326 w 10584443"/>
                    <a:gd name="connsiteY2054" fmla="*/ 10156715 h 10574897"/>
                    <a:gd name="connsiteX2055" fmla="*/ 7230997 w 10584443"/>
                    <a:gd name="connsiteY2055" fmla="*/ 10156831 h 10574897"/>
                    <a:gd name="connsiteX2056" fmla="*/ 7141235 w 10584443"/>
                    <a:gd name="connsiteY2056" fmla="*/ 10231520 h 10574897"/>
                    <a:gd name="connsiteX2057" fmla="*/ 7095326 w 10584443"/>
                    <a:gd name="connsiteY2057" fmla="*/ 10210963 h 10574897"/>
                    <a:gd name="connsiteX2058" fmla="*/ 7115196 w 10584443"/>
                    <a:gd name="connsiteY2058" fmla="*/ 10171221 h 10574897"/>
                    <a:gd name="connsiteX2059" fmla="*/ 6999397 w 10584443"/>
                    <a:gd name="connsiteY2059" fmla="*/ 10224667 h 10574897"/>
                    <a:gd name="connsiteX2060" fmla="*/ 7077510 w 10584443"/>
                    <a:gd name="connsiteY2060" fmla="*/ 10217815 h 10574897"/>
                    <a:gd name="connsiteX2061" fmla="*/ 6918542 w 10584443"/>
                    <a:gd name="connsiteY2061" fmla="*/ 10305521 h 10574897"/>
                    <a:gd name="connsiteX2062" fmla="*/ 6811650 w 10584443"/>
                    <a:gd name="connsiteY2062" fmla="*/ 10315114 h 10574897"/>
                    <a:gd name="connsiteX2063" fmla="*/ 6703387 w 10584443"/>
                    <a:gd name="connsiteY2063" fmla="*/ 10370617 h 10574897"/>
                    <a:gd name="connsiteX2064" fmla="*/ 6597865 w 10584443"/>
                    <a:gd name="connsiteY2064" fmla="*/ 10384321 h 10574897"/>
                    <a:gd name="connsiteX2065" fmla="*/ 6680090 w 10584443"/>
                    <a:gd name="connsiteY2065" fmla="*/ 10349374 h 10574897"/>
                    <a:gd name="connsiteX2066" fmla="*/ 6711609 w 10584443"/>
                    <a:gd name="connsiteY2066" fmla="*/ 10304836 h 10574897"/>
                    <a:gd name="connsiteX2067" fmla="*/ 6635551 w 10584443"/>
                    <a:gd name="connsiteY2067" fmla="*/ 10315800 h 10574897"/>
                    <a:gd name="connsiteX2068" fmla="*/ 6474527 w 10584443"/>
                    <a:gd name="connsiteY2068" fmla="*/ 10415155 h 10574897"/>
                    <a:gd name="connsiteX2069" fmla="*/ 6479324 w 10584443"/>
                    <a:gd name="connsiteY2069" fmla="*/ 10374042 h 10574897"/>
                    <a:gd name="connsiteX2070" fmla="*/ 6542363 w 10584443"/>
                    <a:gd name="connsiteY2070" fmla="*/ 10338412 h 10574897"/>
                    <a:gd name="connsiteX2071" fmla="*/ 6382024 w 10584443"/>
                    <a:gd name="connsiteY2071" fmla="*/ 10367190 h 10574897"/>
                    <a:gd name="connsiteX2072" fmla="*/ 6250465 w 10584443"/>
                    <a:gd name="connsiteY2072" fmla="*/ 10400080 h 10574897"/>
                    <a:gd name="connsiteX2073" fmla="*/ 6113423 w 10584443"/>
                    <a:gd name="connsiteY2073" fmla="*/ 10461748 h 10574897"/>
                    <a:gd name="connsiteX2074" fmla="*/ 6158647 w 10584443"/>
                    <a:gd name="connsiteY2074" fmla="*/ 10414470 h 10574897"/>
                    <a:gd name="connsiteX2075" fmla="*/ 5911287 w 10584443"/>
                    <a:gd name="connsiteY2075" fmla="*/ 10482991 h 10574897"/>
                    <a:gd name="connsiteX2076" fmla="*/ 5959251 w 10584443"/>
                    <a:gd name="connsiteY2076" fmla="*/ 10482991 h 10574897"/>
                    <a:gd name="connsiteX2077" fmla="*/ 5911972 w 10584443"/>
                    <a:gd name="connsiteY2077" fmla="*/ 10509714 h 10574897"/>
                    <a:gd name="connsiteX2078" fmla="*/ 5805765 w 10584443"/>
                    <a:gd name="connsiteY2078" fmla="*/ 10497379 h 10574897"/>
                    <a:gd name="connsiteX2079" fmla="*/ 5688594 w 10584443"/>
                    <a:gd name="connsiteY2079" fmla="*/ 10539177 h 10574897"/>
                    <a:gd name="connsiteX2080" fmla="*/ 5620073 w 10584443"/>
                    <a:gd name="connsiteY2080" fmla="*/ 10520676 h 10574897"/>
                    <a:gd name="connsiteX2081" fmla="*/ 5637203 w 10584443"/>
                    <a:gd name="connsiteY2081" fmla="*/ 10572067 h 10574897"/>
                    <a:gd name="connsiteX2082" fmla="*/ 5564572 w 10584443"/>
                    <a:gd name="connsiteY2082" fmla="*/ 10537807 h 10574897"/>
                    <a:gd name="connsiteX2083" fmla="*/ 5445346 w 10584443"/>
                    <a:gd name="connsiteY2083" fmla="*/ 10533010 h 10574897"/>
                    <a:gd name="connsiteX2084" fmla="*/ 5453568 w 10584443"/>
                    <a:gd name="connsiteY2084" fmla="*/ 10554937 h 10574897"/>
                    <a:gd name="connsiteX2085" fmla="*/ 5417252 w 10584443"/>
                    <a:gd name="connsiteY2085" fmla="*/ 10528899 h 10574897"/>
                    <a:gd name="connsiteX2086" fmla="*/ 5300081 w 10584443"/>
                    <a:gd name="connsiteY2086" fmla="*/ 10537122 h 10574897"/>
                    <a:gd name="connsiteX2087" fmla="*/ 5287064 w 10584443"/>
                    <a:gd name="connsiteY2087" fmla="*/ 10567271 h 10574897"/>
                    <a:gd name="connsiteX2088" fmla="*/ 5251432 w 10584443"/>
                    <a:gd name="connsiteY2088" fmla="*/ 10539863 h 10574897"/>
                    <a:gd name="connsiteX2089" fmla="*/ 5114391 w 10584443"/>
                    <a:gd name="connsiteY2089" fmla="*/ 10539863 h 10574897"/>
                    <a:gd name="connsiteX2090" fmla="*/ 5089724 w 10584443"/>
                    <a:gd name="connsiteY2090" fmla="*/ 10573437 h 10574897"/>
                    <a:gd name="connsiteX2091" fmla="*/ 5001331 w 10584443"/>
                    <a:gd name="connsiteY2091" fmla="*/ 10573437 h 10574897"/>
                    <a:gd name="connsiteX2092" fmla="*/ 5025314 w 10584443"/>
                    <a:gd name="connsiteY2092" fmla="*/ 10549456 h 10574897"/>
                    <a:gd name="connsiteX2093" fmla="*/ 4786177 w 10584443"/>
                    <a:gd name="connsiteY2093" fmla="*/ 10542603 h 10574897"/>
                    <a:gd name="connsiteX2094" fmla="*/ 4547725 w 10584443"/>
                    <a:gd name="connsiteY2094" fmla="*/ 10512454 h 10574897"/>
                    <a:gd name="connsiteX2095" fmla="*/ 4542928 w 10584443"/>
                    <a:gd name="connsiteY2095" fmla="*/ 10529584 h 10574897"/>
                    <a:gd name="connsiteX2096" fmla="*/ 4474426 w 10584443"/>
                    <a:gd name="connsiteY2096" fmla="*/ 10513139 h 10574897"/>
                    <a:gd name="connsiteX2097" fmla="*/ 4470315 w 10584443"/>
                    <a:gd name="connsiteY2097" fmla="*/ 10490527 h 10574897"/>
                    <a:gd name="connsiteX2098" fmla="*/ 4333273 w 10584443"/>
                    <a:gd name="connsiteY2098" fmla="*/ 10480249 h 10574897"/>
                    <a:gd name="connsiteX2099" fmla="*/ 4311346 w 10584443"/>
                    <a:gd name="connsiteY2099" fmla="*/ 10453526 h 10574897"/>
                    <a:gd name="connsiteX2100" fmla="*/ 4135247 w 10584443"/>
                    <a:gd name="connsiteY2100" fmla="*/ 10429545 h 10574897"/>
                    <a:gd name="connsiteX2101" fmla="*/ 4140045 w 10584443"/>
                    <a:gd name="connsiteY2101" fmla="*/ 10443933 h 10574897"/>
                    <a:gd name="connsiteX2102" fmla="*/ 4224326 w 10584443"/>
                    <a:gd name="connsiteY2102" fmla="*/ 10469972 h 10574897"/>
                    <a:gd name="connsiteX2103" fmla="*/ 4106469 w 10584443"/>
                    <a:gd name="connsiteY2103" fmla="*/ 10480935 h 10574897"/>
                    <a:gd name="connsiteX2104" fmla="*/ 4137304 w 10584443"/>
                    <a:gd name="connsiteY2104" fmla="*/ 10452155 h 10574897"/>
                    <a:gd name="connsiteX2105" fmla="*/ 3885147 w 10584443"/>
                    <a:gd name="connsiteY2105" fmla="*/ 10426803 h 10574897"/>
                    <a:gd name="connsiteX2106" fmla="*/ 3748105 w 10584443"/>
                    <a:gd name="connsiteY2106" fmla="*/ 10405562 h 10574897"/>
                    <a:gd name="connsiteX2107" fmla="*/ 3641214 w 10584443"/>
                    <a:gd name="connsiteY2107" fmla="*/ 10365820 h 10574897"/>
                    <a:gd name="connsiteX2108" fmla="*/ 3572693 w 10584443"/>
                    <a:gd name="connsiteY2108" fmla="*/ 10354171 h 10574897"/>
                    <a:gd name="connsiteX2109" fmla="*/ 3687123 w 10584443"/>
                    <a:gd name="connsiteY2109" fmla="*/ 10339781 h 10574897"/>
                    <a:gd name="connsiteX2110" fmla="*/ 3396593 w 10584443"/>
                    <a:gd name="connsiteY2110" fmla="*/ 10265094 h 10574897"/>
                    <a:gd name="connsiteX2111" fmla="*/ 3407557 w 10584443"/>
                    <a:gd name="connsiteY2111" fmla="*/ 10265094 h 10574897"/>
                    <a:gd name="connsiteX2112" fmla="*/ 3511024 w 10584443"/>
                    <a:gd name="connsiteY2112" fmla="*/ 10256186 h 10574897"/>
                    <a:gd name="connsiteX2113" fmla="*/ 3328073 w 10584443"/>
                    <a:gd name="connsiteY2113" fmla="*/ 10227407 h 10574897"/>
                    <a:gd name="connsiteX2114" fmla="*/ 3318480 w 10584443"/>
                    <a:gd name="connsiteY2114" fmla="*/ 10204111 h 10574897"/>
                    <a:gd name="connsiteX2115" fmla="*/ 3120455 w 10584443"/>
                    <a:gd name="connsiteY2115" fmla="*/ 10154776 h 10574897"/>
                    <a:gd name="connsiteX2116" fmla="*/ 2908726 w 10584443"/>
                    <a:gd name="connsiteY2116" fmla="*/ 10119830 h 10574897"/>
                    <a:gd name="connsiteX2117" fmla="*/ 2921745 w 10584443"/>
                    <a:gd name="connsiteY2117" fmla="*/ 10082144 h 10574897"/>
                    <a:gd name="connsiteX2118" fmla="*/ 2940245 w 10584443"/>
                    <a:gd name="connsiteY2118" fmla="*/ 10107496 h 10574897"/>
                    <a:gd name="connsiteX2119" fmla="*/ 2967654 w 10584443"/>
                    <a:gd name="connsiteY2119" fmla="*/ 10102014 h 10574897"/>
                    <a:gd name="connsiteX2120" fmla="*/ 2879948 w 10584443"/>
                    <a:gd name="connsiteY2120" fmla="*/ 10055421 h 10574897"/>
                    <a:gd name="connsiteX2121" fmla="*/ 2859391 w 10584443"/>
                    <a:gd name="connsiteY2121" fmla="*/ 10068440 h 10574897"/>
                    <a:gd name="connsiteX2122" fmla="*/ 2799778 w 10584443"/>
                    <a:gd name="connsiteY2122" fmla="*/ 10016363 h 10574897"/>
                    <a:gd name="connsiteX2123" fmla="*/ 2772369 w 10584443"/>
                    <a:gd name="connsiteY2123" fmla="*/ 10019790 h 10574897"/>
                    <a:gd name="connsiteX2124" fmla="*/ 2814852 w 10584443"/>
                    <a:gd name="connsiteY2124" fmla="*/ 10064328 h 10574897"/>
                    <a:gd name="connsiteX2125" fmla="*/ 2895707 w 10584443"/>
                    <a:gd name="connsiteY2125" fmla="*/ 10103385 h 10574897"/>
                    <a:gd name="connsiteX2126" fmla="*/ 2910096 w 10584443"/>
                    <a:gd name="connsiteY2126" fmla="*/ 10135590 h 10574897"/>
                    <a:gd name="connsiteX2127" fmla="*/ 2866928 w 10584443"/>
                    <a:gd name="connsiteY2127" fmla="*/ 10092421 h 10574897"/>
                    <a:gd name="connsiteX2128" fmla="*/ 2673699 w 10584443"/>
                    <a:gd name="connsiteY2128" fmla="*/ 10023901 h 10574897"/>
                    <a:gd name="connsiteX2129" fmla="*/ 2760036 w 10584443"/>
                    <a:gd name="connsiteY2129" fmla="*/ 9988955 h 10574897"/>
                    <a:gd name="connsiteX2130" fmla="*/ 2596956 w 10584443"/>
                    <a:gd name="connsiteY2130" fmla="*/ 9926601 h 10574897"/>
                    <a:gd name="connsiteX2131" fmla="*/ 2503083 w 10584443"/>
                    <a:gd name="connsiteY2131" fmla="*/ 9853969 h 10574897"/>
                    <a:gd name="connsiteX2132" fmla="*/ 2387283 w 10584443"/>
                    <a:gd name="connsiteY2132" fmla="*/ 9808061 h 10574897"/>
                    <a:gd name="connsiteX2133" fmla="*/ 2437304 w 10584443"/>
                    <a:gd name="connsiteY2133" fmla="*/ 9808061 h 10574897"/>
                    <a:gd name="connsiteX2134" fmla="*/ 2359874 w 10584443"/>
                    <a:gd name="connsiteY2134" fmla="*/ 9777227 h 10574897"/>
                    <a:gd name="connsiteX2135" fmla="*/ 2353707 w 10584443"/>
                    <a:gd name="connsiteY2135" fmla="*/ 9799153 h 10574897"/>
                    <a:gd name="connsiteX2136" fmla="*/ 2213240 w 10584443"/>
                    <a:gd name="connsiteY2136" fmla="*/ 9730632 h 10574897"/>
                    <a:gd name="connsiteX2137" fmla="*/ 2056327 w 10584443"/>
                    <a:gd name="connsiteY2137" fmla="*/ 9593590 h 10574897"/>
                    <a:gd name="connsiteX2138" fmla="*/ 1975473 w 10584443"/>
                    <a:gd name="connsiteY2138" fmla="*/ 9561385 h 10574897"/>
                    <a:gd name="connsiteX2139" fmla="*/ 2077569 w 10584443"/>
                    <a:gd name="connsiteY2139" fmla="*/ 9543570 h 10574897"/>
                    <a:gd name="connsiteX2140" fmla="*/ 1782244 w 10584443"/>
                    <a:gd name="connsiteY2140" fmla="*/ 9372953 h 10574897"/>
                    <a:gd name="connsiteX2141" fmla="*/ 1512958 w 10584443"/>
                    <a:gd name="connsiteY2141" fmla="*/ 9181781 h 10574897"/>
                    <a:gd name="connsiteX2142" fmla="*/ 1771039 w 10584443"/>
                    <a:gd name="connsiteY2142" fmla="*/ 9390258 h 10574897"/>
                    <a:gd name="connsiteX2143" fmla="*/ 1791202 w 10584443"/>
                    <a:gd name="connsiteY2143" fmla="*/ 9416461 h 10574897"/>
                    <a:gd name="connsiteX2144" fmla="*/ 1731337 w 10584443"/>
                    <a:gd name="connsiteY2144" fmla="*/ 9387930 h 10574897"/>
                    <a:gd name="connsiteX2145" fmla="*/ 1637665 w 10584443"/>
                    <a:gd name="connsiteY2145" fmla="*/ 9361305 h 10574897"/>
                    <a:gd name="connsiteX2146" fmla="*/ 1521866 w 10584443"/>
                    <a:gd name="connsiteY2146" fmla="*/ 9224263 h 10574897"/>
                    <a:gd name="connsiteX2147" fmla="*/ 1379342 w 10584443"/>
                    <a:gd name="connsiteY2147" fmla="*/ 9167391 h 10574897"/>
                    <a:gd name="connsiteX2148" fmla="*/ 1393732 w 10584443"/>
                    <a:gd name="connsiteY2148" fmla="*/ 9131761 h 10574897"/>
                    <a:gd name="connsiteX2149" fmla="*/ 1376602 w 10584443"/>
                    <a:gd name="connsiteY2149" fmla="*/ 9080370 h 10574897"/>
                    <a:gd name="connsiteX2150" fmla="*/ 1284098 w 10584443"/>
                    <a:gd name="connsiteY2150" fmla="*/ 9035146 h 10574897"/>
                    <a:gd name="connsiteX2151" fmla="*/ 1215578 w 10584443"/>
                    <a:gd name="connsiteY2151" fmla="*/ 8957033 h 10574897"/>
                    <a:gd name="connsiteX2152" fmla="*/ 1247782 w 10584443"/>
                    <a:gd name="connsiteY2152" fmla="*/ 9009108 h 10574897"/>
                    <a:gd name="connsiteX2153" fmla="*/ 1192966 w 10584443"/>
                    <a:gd name="connsiteY2153" fmla="*/ 8997460 h 10574897"/>
                    <a:gd name="connsiteX2154" fmla="*/ 1134038 w 10584443"/>
                    <a:gd name="connsiteY2154" fmla="*/ 8913180 h 10574897"/>
                    <a:gd name="connsiteX2155" fmla="*/ 1163503 w 10584443"/>
                    <a:gd name="connsiteY2155" fmla="*/ 8893994 h 10574897"/>
                    <a:gd name="connsiteX2156" fmla="*/ 1018239 w 10584443"/>
                    <a:gd name="connsiteY2156" fmla="*/ 8825473 h 10574897"/>
                    <a:gd name="connsiteX2157" fmla="*/ 923680 w 10584443"/>
                    <a:gd name="connsiteY2157" fmla="*/ 8714469 h 10574897"/>
                    <a:gd name="connsiteX2158" fmla="*/ 968904 w 10584443"/>
                    <a:gd name="connsiteY2158" fmla="*/ 8723377 h 10574897"/>
                    <a:gd name="connsiteX2159" fmla="*/ 1025775 w 10584443"/>
                    <a:gd name="connsiteY2159" fmla="*/ 8785046 h 10574897"/>
                    <a:gd name="connsiteX2160" fmla="*/ 1025775 w 10584443"/>
                    <a:gd name="connsiteY2160" fmla="*/ 8748730 h 10574897"/>
                    <a:gd name="connsiteX2161" fmla="*/ 966163 w 10584443"/>
                    <a:gd name="connsiteY2161" fmla="*/ 8713099 h 10574897"/>
                    <a:gd name="connsiteX2162" fmla="*/ 912031 w 10584443"/>
                    <a:gd name="connsiteY2162" fmla="*/ 8614429 h 10574897"/>
                    <a:gd name="connsiteX2163" fmla="*/ 1102518 w 10584443"/>
                    <a:gd name="connsiteY2163" fmla="*/ 8751471 h 10574897"/>
                    <a:gd name="connsiteX2164" fmla="*/ 985349 w 10584443"/>
                    <a:gd name="connsiteY2164" fmla="*/ 8637726 h 10574897"/>
                    <a:gd name="connsiteX2165" fmla="*/ 929161 w 10584443"/>
                    <a:gd name="connsiteY2165" fmla="*/ 8525352 h 10574897"/>
                    <a:gd name="connsiteX2166" fmla="*/ 869548 w 10584443"/>
                    <a:gd name="connsiteY2166" fmla="*/ 8477387 h 10574897"/>
                    <a:gd name="connsiteX2167" fmla="*/ 866122 w 10584443"/>
                    <a:gd name="connsiteY2167" fmla="*/ 8502740 h 10574897"/>
                    <a:gd name="connsiteX2168" fmla="*/ 735933 w 10584443"/>
                    <a:gd name="connsiteY2168" fmla="*/ 8317734 h 10574897"/>
                    <a:gd name="connsiteX2169" fmla="*/ 667412 w 10584443"/>
                    <a:gd name="connsiteY2169" fmla="*/ 8225231 h 10574897"/>
                    <a:gd name="connsiteX2170" fmla="*/ 614650 w 10584443"/>
                    <a:gd name="connsiteY2170" fmla="*/ 8125876 h 10574897"/>
                    <a:gd name="connsiteX2171" fmla="*/ 589984 w 10584443"/>
                    <a:gd name="connsiteY2171" fmla="*/ 8125876 h 10574897"/>
                    <a:gd name="connsiteX2172" fmla="*/ 549556 w 10584443"/>
                    <a:gd name="connsiteY2172" fmla="*/ 8042966 h 10574897"/>
                    <a:gd name="connsiteX2173" fmla="*/ 602317 w 10584443"/>
                    <a:gd name="connsiteY2173" fmla="*/ 8075856 h 10574897"/>
                    <a:gd name="connsiteX2174" fmla="*/ 509815 w 10584443"/>
                    <a:gd name="connsiteY2174" fmla="*/ 7916203 h 10574897"/>
                    <a:gd name="connsiteX2175" fmla="*/ 515980 w 10584443"/>
                    <a:gd name="connsiteY2175" fmla="*/ 7870294 h 10574897"/>
                    <a:gd name="connsiteX2176" fmla="*/ 482405 w 10584443"/>
                    <a:gd name="connsiteY2176" fmla="*/ 7850423 h 10574897"/>
                    <a:gd name="connsiteX2177" fmla="*/ 489257 w 10584443"/>
                    <a:gd name="connsiteY2177" fmla="*/ 7794236 h 10574897"/>
                    <a:gd name="connsiteX2178" fmla="*/ 437867 w 10584443"/>
                    <a:gd name="connsiteY2178" fmla="*/ 7747641 h 10574897"/>
                    <a:gd name="connsiteX2179" fmla="*/ 479664 w 10584443"/>
                    <a:gd name="connsiteY2179" fmla="*/ 7712011 h 10574897"/>
                    <a:gd name="connsiteX2180" fmla="*/ 426218 w 10584443"/>
                    <a:gd name="connsiteY2180" fmla="*/ 7605804 h 10574897"/>
                    <a:gd name="connsiteX2181" fmla="*/ 439237 w 10584443"/>
                    <a:gd name="connsiteY2181" fmla="*/ 7616082 h 10574897"/>
                    <a:gd name="connsiteX2182" fmla="*/ 448146 w 10584443"/>
                    <a:gd name="connsiteY2182" fmla="*/ 7616082 h 10574897"/>
                    <a:gd name="connsiteX2183" fmla="*/ 479664 w 10584443"/>
                    <a:gd name="connsiteY2183" fmla="*/ 7679806 h 10574897"/>
                    <a:gd name="connsiteX2184" fmla="*/ 387161 w 10584443"/>
                    <a:gd name="connsiteY2184" fmla="*/ 7522208 h 10574897"/>
                    <a:gd name="connsiteX2185" fmla="*/ 387161 w 10584443"/>
                    <a:gd name="connsiteY2185" fmla="*/ 7458484 h 10574897"/>
                    <a:gd name="connsiteX2186" fmla="*/ 357012 w 10584443"/>
                    <a:gd name="connsiteY2186" fmla="*/ 7415316 h 10574897"/>
                    <a:gd name="connsiteX2187" fmla="*/ 407032 w 10584443"/>
                    <a:gd name="connsiteY2187" fmla="*/ 7400927 h 10574897"/>
                    <a:gd name="connsiteX2188" fmla="*/ 468016 w 10584443"/>
                    <a:gd name="connsiteY2188" fmla="*/ 7507819 h 10574897"/>
                    <a:gd name="connsiteX2189" fmla="*/ 493369 w 10584443"/>
                    <a:gd name="connsiteY2189" fmla="*/ 7479040 h 10574897"/>
                    <a:gd name="connsiteX2190" fmla="*/ 387848 w 10584443"/>
                    <a:gd name="connsiteY2190" fmla="*/ 7323498 h 10574897"/>
                    <a:gd name="connsiteX2191" fmla="*/ 326179 w 10584443"/>
                    <a:gd name="connsiteY2191" fmla="*/ 7254977 h 10574897"/>
                    <a:gd name="connsiteX2192" fmla="*/ 372087 w 10584443"/>
                    <a:gd name="connsiteY2192" fmla="*/ 7315276 h 10574897"/>
                    <a:gd name="connsiteX2193" fmla="*/ 376883 w 10584443"/>
                    <a:gd name="connsiteY2193" fmla="*/ 7252921 h 10574897"/>
                    <a:gd name="connsiteX2194" fmla="*/ 337826 w 10584443"/>
                    <a:gd name="connsiteY2194" fmla="*/ 7221402 h 10574897"/>
                    <a:gd name="connsiteX2195" fmla="*/ 348790 w 10584443"/>
                    <a:gd name="connsiteY2195" fmla="*/ 7198105 h 10574897"/>
                    <a:gd name="connsiteX2196" fmla="*/ 295325 w 10584443"/>
                    <a:gd name="connsiteY2196" fmla="*/ 7159733 h 10574897"/>
                    <a:gd name="connsiteX2197" fmla="*/ 310399 w 10584443"/>
                    <a:gd name="connsiteY2197" fmla="*/ 7105602 h 10574897"/>
                    <a:gd name="connsiteX2198" fmla="*/ 249417 w 10584443"/>
                    <a:gd name="connsiteY2198" fmla="*/ 7056952 h 10574897"/>
                    <a:gd name="connsiteX2199" fmla="*/ 280936 w 10584443"/>
                    <a:gd name="connsiteY2199" fmla="*/ 7070656 h 10574897"/>
                    <a:gd name="connsiteX2200" fmla="*/ 280936 w 10584443"/>
                    <a:gd name="connsiteY2200" fmla="*/ 7020636 h 10574897"/>
                    <a:gd name="connsiteX2201" fmla="*/ 195284 w 10584443"/>
                    <a:gd name="connsiteY2201" fmla="*/ 6874002 h 10574897"/>
                    <a:gd name="connsiteX2202" fmla="*/ 161025 w 10584443"/>
                    <a:gd name="connsiteY2202" fmla="*/ 6879483 h 10574897"/>
                    <a:gd name="connsiteX2203" fmla="*/ 134987 w 10584443"/>
                    <a:gd name="connsiteY2203" fmla="*/ 6832204 h 10574897"/>
                    <a:gd name="connsiteX2204" fmla="*/ 123338 w 10584443"/>
                    <a:gd name="connsiteY2204" fmla="*/ 6752720 h 10574897"/>
                    <a:gd name="connsiteX2205" fmla="*/ 218581 w 10584443"/>
                    <a:gd name="connsiteY2205" fmla="*/ 6919910 h 10574897"/>
                    <a:gd name="connsiteX2206" fmla="*/ 228860 w 10584443"/>
                    <a:gd name="connsiteY2206" fmla="*/ 6908262 h 10574897"/>
                    <a:gd name="connsiteX2207" fmla="*/ 60984 w 10584443"/>
                    <a:gd name="connsiteY2207" fmla="*/ 6485489 h 10574897"/>
                    <a:gd name="connsiteX2208" fmla="*/ 68522 w 10584443"/>
                    <a:gd name="connsiteY2208" fmla="*/ 6424506 h 10574897"/>
                    <a:gd name="connsiteX2209" fmla="*/ 193915 w 10584443"/>
                    <a:gd name="connsiteY2209" fmla="*/ 6622531 h 10574897"/>
                    <a:gd name="connsiteX2210" fmla="*/ 198710 w 10584443"/>
                    <a:gd name="connsiteY2210" fmla="*/ 6601974 h 10574897"/>
                    <a:gd name="connsiteX2211" fmla="*/ 87022 w 10584443"/>
                    <a:gd name="connsiteY2211" fmla="*/ 6273075 h 10574897"/>
                    <a:gd name="connsiteX2212" fmla="*/ 35632 w 10584443"/>
                    <a:gd name="connsiteY2212" fmla="*/ 5975009 h 10574897"/>
                    <a:gd name="connsiteX2213" fmla="*/ 18502 w 10584443"/>
                    <a:gd name="connsiteY2213" fmla="*/ 5924989 h 10574897"/>
                    <a:gd name="connsiteX2214" fmla="*/ 50021 w 10584443"/>
                    <a:gd name="connsiteY2214" fmla="*/ 5935267 h 10574897"/>
                    <a:gd name="connsiteX2215" fmla="*/ 63039 w 10584443"/>
                    <a:gd name="connsiteY2215" fmla="*/ 5855783 h 10574897"/>
                    <a:gd name="connsiteX2216" fmla="*/ 39058 w 10584443"/>
                    <a:gd name="connsiteY2216" fmla="*/ 5825634 h 10574897"/>
                    <a:gd name="connsiteX2217" fmla="*/ 50021 w 10584443"/>
                    <a:gd name="connsiteY2217" fmla="*/ 5866061 h 10574897"/>
                    <a:gd name="connsiteX2218" fmla="*/ 0 w 10584443"/>
                    <a:gd name="connsiteY2218" fmla="*/ 5744094 h 10574897"/>
                    <a:gd name="connsiteX2219" fmla="*/ 58928 w 10584443"/>
                    <a:gd name="connsiteY2219" fmla="*/ 5500160 h 10574897"/>
                    <a:gd name="connsiteX2220" fmla="*/ 106892 w 10584443"/>
                    <a:gd name="connsiteY2220" fmla="*/ 5415880 h 10574897"/>
                    <a:gd name="connsiteX2221" fmla="*/ 193230 w 10584443"/>
                    <a:gd name="connsiteY2221" fmla="*/ 5541958 h 10574897"/>
                    <a:gd name="connsiteX2222" fmla="*/ 213101 w 10584443"/>
                    <a:gd name="connsiteY2222" fmla="*/ 5291172 h 10574897"/>
                    <a:gd name="connsiteX2223" fmla="*/ 229545 w 10584443"/>
                    <a:gd name="connsiteY2223" fmla="*/ 5112332 h 10574897"/>
                    <a:gd name="connsiteX2224" fmla="*/ 263121 w 10584443"/>
                    <a:gd name="connsiteY2224" fmla="*/ 5080813 h 10574897"/>
                    <a:gd name="connsiteX2225" fmla="*/ 276825 w 10584443"/>
                    <a:gd name="connsiteY2225" fmla="*/ 5108907 h 10574897"/>
                    <a:gd name="connsiteX2226" fmla="*/ 330974 w 10584443"/>
                    <a:gd name="connsiteY2226" fmla="*/ 5197298 h 10574897"/>
                    <a:gd name="connsiteX2227" fmla="*/ 277509 w 10584443"/>
                    <a:gd name="connsiteY2227" fmla="*/ 5269245 h 10574897"/>
                    <a:gd name="connsiteX2228" fmla="*/ 298751 w 10584443"/>
                    <a:gd name="connsiteY2228" fmla="*/ 5337766 h 10574897"/>
                    <a:gd name="connsiteX2229" fmla="*/ 394699 w 10584443"/>
                    <a:gd name="connsiteY2229" fmla="*/ 5385045 h 10574897"/>
                    <a:gd name="connsiteX2230" fmla="*/ 387848 w 10584443"/>
                    <a:gd name="connsiteY2230" fmla="*/ 5409713 h 10574897"/>
                    <a:gd name="connsiteX2231" fmla="*/ 342624 w 10584443"/>
                    <a:gd name="connsiteY2231" fmla="*/ 5434381 h 10574897"/>
                    <a:gd name="connsiteX2232" fmla="*/ 294640 w 10584443"/>
                    <a:gd name="connsiteY2232" fmla="*/ 5550866 h 10574897"/>
                    <a:gd name="connsiteX2233" fmla="*/ 226119 w 10584443"/>
                    <a:gd name="connsiteY2233" fmla="*/ 5619387 h 10574897"/>
                    <a:gd name="connsiteX2234" fmla="*/ 259009 w 10584443"/>
                    <a:gd name="connsiteY2234" fmla="*/ 5738613 h 10574897"/>
                    <a:gd name="connsiteX2235" fmla="*/ 226805 w 10584443"/>
                    <a:gd name="connsiteY2235" fmla="*/ 5708463 h 10574897"/>
                    <a:gd name="connsiteX2236" fmla="*/ 252157 w 10584443"/>
                    <a:gd name="connsiteY2236" fmla="*/ 5862635 h 10574897"/>
                    <a:gd name="connsiteX2237" fmla="*/ 372772 w 10584443"/>
                    <a:gd name="connsiteY2237" fmla="*/ 6230592 h 10574897"/>
                    <a:gd name="connsiteX2238" fmla="*/ 398125 w 10584443"/>
                    <a:gd name="connsiteY2238" fmla="*/ 6419709 h 10574897"/>
                    <a:gd name="connsiteX2239" fmla="*/ 458423 w 10584443"/>
                    <a:gd name="connsiteY2239" fmla="*/ 6562917 h 10574897"/>
                    <a:gd name="connsiteX2240" fmla="*/ 448146 w 10584443"/>
                    <a:gd name="connsiteY2240" fmla="*/ 6469729 h 10574897"/>
                    <a:gd name="connsiteX2241" fmla="*/ 516666 w 10584443"/>
                    <a:gd name="connsiteY2241" fmla="*/ 6658847 h 10574897"/>
                    <a:gd name="connsiteX2242" fmla="*/ 594094 w 10584443"/>
                    <a:gd name="connsiteY2242" fmla="*/ 6853445 h 10574897"/>
                    <a:gd name="connsiteX2243" fmla="*/ 580390 w 10584443"/>
                    <a:gd name="connsiteY2243" fmla="*/ 6884965 h 10574897"/>
                    <a:gd name="connsiteX2244" fmla="*/ 648911 w 10584443"/>
                    <a:gd name="connsiteY2244" fmla="*/ 7022007 h 10574897"/>
                    <a:gd name="connsiteX2245" fmla="*/ 616706 w 10584443"/>
                    <a:gd name="connsiteY2245" fmla="*/ 6962394 h 10574897"/>
                    <a:gd name="connsiteX2246" fmla="*/ 668782 w 10584443"/>
                    <a:gd name="connsiteY2246" fmla="*/ 7055582 h 10574897"/>
                    <a:gd name="connsiteX2247" fmla="*/ 722914 w 10584443"/>
                    <a:gd name="connsiteY2247" fmla="*/ 7218661 h 10574897"/>
                    <a:gd name="connsiteX2248" fmla="*/ 799657 w 10584443"/>
                    <a:gd name="connsiteY2248" fmla="*/ 7374888 h 10574897"/>
                    <a:gd name="connsiteX2249" fmla="*/ 941494 w 10584443"/>
                    <a:gd name="connsiteY2249" fmla="*/ 7511930 h 10574897"/>
                    <a:gd name="connsiteX2250" fmla="*/ 983293 w 10584443"/>
                    <a:gd name="connsiteY2250" fmla="*/ 7494114 h 10574897"/>
                    <a:gd name="connsiteX2251" fmla="*/ 988774 w 10584443"/>
                    <a:gd name="connsiteY2251" fmla="*/ 7481781 h 10574897"/>
                    <a:gd name="connsiteX2252" fmla="*/ 962052 w 10584443"/>
                    <a:gd name="connsiteY2252" fmla="*/ 7448206 h 10574897"/>
                    <a:gd name="connsiteX2253" fmla="*/ 949717 w 10584443"/>
                    <a:gd name="connsiteY2253" fmla="*/ 7442039 h 10574897"/>
                    <a:gd name="connsiteX2254" fmla="*/ 918197 w 10584443"/>
                    <a:gd name="connsiteY2254" fmla="*/ 7449576 h 10574897"/>
                    <a:gd name="connsiteX2255" fmla="*/ 838713 w 10584443"/>
                    <a:gd name="connsiteY2255" fmla="*/ 7283071 h 10574897"/>
                    <a:gd name="connsiteX2256" fmla="*/ 850363 w 10584443"/>
                    <a:gd name="connsiteY2256" fmla="*/ 7250866 h 10574897"/>
                    <a:gd name="connsiteX2257" fmla="*/ 827066 w 10584443"/>
                    <a:gd name="connsiteY2257" fmla="*/ 7226884 h 10574897"/>
                    <a:gd name="connsiteX2258" fmla="*/ 821583 w 10584443"/>
                    <a:gd name="connsiteY2258" fmla="*/ 7244014 h 10574897"/>
                    <a:gd name="connsiteX2259" fmla="*/ 809935 w 10584443"/>
                    <a:gd name="connsiteY2259" fmla="*/ 7258403 h 10574897"/>
                    <a:gd name="connsiteX2260" fmla="*/ 792120 w 10584443"/>
                    <a:gd name="connsiteY2260" fmla="*/ 7235106 h 10574897"/>
                    <a:gd name="connsiteX2261" fmla="*/ 798972 w 10584443"/>
                    <a:gd name="connsiteY2261" fmla="*/ 7171382 h 10574897"/>
                    <a:gd name="connsiteX2262" fmla="*/ 795546 w 10584443"/>
                    <a:gd name="connsiteY2262" fmla="*/ 7152881 h 10574897"/>
                    <a:gd name="connsiteX2263" fmla="*/ 803768 w 10584443"/>
                    <a:gd name="connsiteY2263" fmla="*/ 7162474 h 10574897"/>
                    <a:gd name="connsiteX2264" fmla="*/ 793489 w 10584443"/>
                    <a:gd name="connsiteY2264" fmla="*/ 7108343 h 10574897"/>
                    <a:gd name="connsiteX2265" fmla="*/ 715377 w 10584443"/>
                    <a:gd name="connsiteY2265" fmla="*/ 7064489 h 10574897"/>
                    <a:gd name="connsiteX2266" fmla="*/ 677689 w 10584443"/>
                    <a:gd name="connsiteY2266" fmla="*/ 7007617 h 10574897"/>
                    <a:gd name="connsiteX2267" fmla="*/ 705098 w 10584443"/>
                    <a:gd name="connsiteY2267" fmla="*/ 6989802 h 10574897"/>
                    <a:gd name="connsiteX2268" fmla="*/ 764027 w 10584443"/>
                    <a:gd name="connsiteY2268" fmla="*/ 6934985 h 10574897"/>
                    <a:gd name="connsiteX2269" fmla="*/ 777046 w 10584443"/>
                    <a:gd name="connsiteY2269" fmla="*/ 6934985 h 10574897"/>
                    <a:gd name="connsiteX2270" fmla="*/ 773618 w 10584443"/>
                    <a:gd name="connsiteY2270" fmla="*/ 6907577 h 10574897"/>
                    <a:gd name="connsiteX2271" fmla="*/ 795546 w 10584443"/>
                    <a:gd name="connsiteY2271" fmla="*/ 6930189 h 10574897"/>
                    <a:gd name="connsiteX2272" fmla="*/ 810620 w 10584443"/>
                    <a:gd name="connsiteY2272" fmla="*/ 6918540 h 10574897"/>
                    <a:gd name="connsiteX2273" fmla="*/ 790063 w 10584443"/>
                    <a:gd name="connsiteY2273" fmla="*/ 6812333 h 10574897"/>
                    <a:gd name="connsiteX2274" fmla="*/ 768822 w 10584443"/>
                    <a:gd name="connsiteY2274" fmla="*/ 6798629 h 10574897"/>
                    <a:gd name="connsiteX2275" fmla="*/ 753748 w 10584443"/>
                    <a:gd name="connsiteY2275" fmla="*/ 6674607 h 10574897"/>
                    <a:gd name="connsiteX2276" fmla="*/ 744155 w 10584443"/>
                    <a:gd name="connsiteY2276" fmla="*/ 6674607 h 10574897"/>
                    <a:gd name="connsiteX2277" fmla="*/ 716061 w 10584443"/>
                    <a:gd name="connsiteY2277" fmla="*/ 6657476 h 10574897"/>
                    <a:gd name="connsiteX2278" fmla="*/ 727024 w 10584443"/>
                    <a:gd name="connsiteY2278" fmla="*/ 6608141 h 10574897"/>
                    <a:gd name="connsiteX2279" fmla="*/ 746896 w 10584443"/>
                    <a:gd name="connsiteY2279" fmla="*/ 6589640 h 10574897"/>
                    <a:gd name="connsiteX2280" fmla="*/ 743470 w 10584443"/>
                    <a:gd name="connsiteY2280" fmla="*/ 6508786 h 10574897"/>
                    <a:gd name="connsiteX2281" fmla="*/ 735248 w 10584443"/>
                    <a:gd name="connsiteY2281" fmla="*/ 6514953 h 10574897"/>
                    <a:gd name="connsiteX2282" fmla="*/ 712636 w 10584443"/>
                    <a:gd name="connsiteY2282" fmla="*/ 6500564 h 10574897"/>
                    <a:gd name="connsiteX2283" fmla="*/ 712636 w 10584443"/>
                    <a:gd name="connsiteY2283" fmla="*/ 6377912 h 10574897"/>
                    <a:gd name="connsiteX2284" fmla="*/ 742099 w 10584443"/>
                    <a:gd name="connsiteY2284" fmla="*/ 6364207 h 10574897"/>
                    <a:gd name="connsiteX2285" fmla="*/ 848307 w 10584443"/>
                    <a:gd name="connsiteY2285" fmla="*/ 6249778 h 10574897"/>
                    <a:gd name="connsiteX2286" fmla="*/ 889420 w 10584443"/>
                    <a:gd name="connsiteY2286" fmla="*/ 6131237 h 10574897"/>
                    <a:gd name="connsiteX2287" fmla="*/ 898326 w 10584443"/>
                    <a:gd name="connsiteY2287" fmla="*/ 6101088 h 10574897"/>
                    <a:gd name="connsiteX2288" fmla="*/ 894215 w 10584443"/>
                    <a:gd name="connsiteY2288" fmla="*/ 6075049 h 10574897"/>
                    <a:gd name="connsiteX2289" fmla="*/ 877770 w 10584443"/>
                    <a:gd name="connsiteY2289" fmla="*/ 6046271 h 10574897"/>
                    <a:gd name="connsiteX2290" fmla="*/ 822268 w 10584443"/>
                    <a:gd name="connsiteY2290" fmla="*/ 6022974 h 10574897"/>
                    <a:gd name="connsiteX2291" fmla="*/ 742099 w 10584443"/>
                    <a:gd name="connsiteY2291" fmla="*/ 6066142 h 10574897"/>
                    <a:gd name="connsiteX2292" fmla="*/ 673578 w 10584443"/>
                    <a:gd name="connsiteY2292" fmla="*/ 6023659 h 10574897"/>
                    <a:gd name="connsiteX2293" fmla="*/ 709894 w 10584443"/>
                    <a:gd name="connsiteY2293" fmla="*/ 5867432 h 10574897"/>
                    <a:gd name="connsiteX2294" fmla="*/ 742785 w 10584443"/>
                    <a:gd name="connsiteY2294" fmla="*/ 5803022 h 10574897"/>
                    <a:gd name="connsiteX2295" fmla="*/ 714692 w 10584443"/>
                    <a:gd name="connsiteY2295" fmla="*/ 5749576 h 10574897"/>
                    <a:gd name="connsiteX2296" fmla="*/ 698932 w 10584443"/>
                    <a:gd name="connsiteY2296" fmla="*/ 5701611 h 10574897"/>
                    <a:gd name="connsiteX2297" fmla="*/ 707153 w 10584443"/>
                    <a:gd name="connsiteY2297" fmla="*/ 5667351 h 10574897"/>
                    <a:gd name="connsiteX2298" fmla="*/ 668782 w 10584443"/>
                    <a:gd name="connsiteY2298" fmla="*/ 5638572 h 10574897"/>
                    <a:gd name="connsiteX2299" fmla="*/ 611909 w 10584443"/>
                    <a:gd name="connsiteY2299" fmla="*/ 5680370 h 10574897"/>
                    <a:gd name="connsiteX2300" fmla="*/ 584501 w 10584443"/>
                    <a:gd name="connsiteY2300" fmla="*/ 5702982 h 10574897"/>
                    <a:gd name="connsiteX2301" fmla="*/ 543389 w 10584443"/>
                    <a:gd name="connsiteY2301" fmla="*/ 5669407 h 10574897"/>
                    <a:gd name="connsiteX2302" fmla="*/ 499535 w 10584443"/>
                    <a:gd name="connsiteY2302" fmla="*/ 5574163 h 10574897"/>
                    <a:gd name="connsiteX2303" fmla="*/ 554352 w 10584443"/>
                    <a:gd name="connsiteY2303" fmla="*/ 5402861 h 10574897"/>
                    <a:gd name="connsiteX2304" fmla="*/ 599576 w 10584443"/>
                    <a:gd name="connsiteY2304" fmla="*/ 5305561 h 10574897"/>
                    <a:gd name="connsiteX2305" fmla="*/ 609854 w 10584443"/>
                    <a:gd name="connsiteY2305" fmla="*/ 5139056 h 10574897"/>
                    <a:gd name="connsiteX2306" fmla="*/ 603687 w 10584443"/>
                    <a:gd name="connsiteY2306" fmla="*/ 5102055 h 10574897"/>
                    <a:gd name="connsiteX2307" fmla="*/ 635892 w 10584443"/>
                    <a:gd name="connsiteY2307" fmla="*/ 4850614 h 10574897"/>
                    <a:gd name="connsiteX2308" fmla="*/ 616021 w 10584443"/>
                    <a:gd name="connsiteY2308" fmla="*/ 4791000 h 10574897"/>
                    <a:gd name="connsiteX2309" fmla="*/ 550926 w 10584443"/>
                    <a:gd name="connsiteY2309" fmla="*/ 4819779 h 10574897"/>
                    <a:gd name="connsiteX2310" fmla="*/ 524888 w 10584443"/>
                    <a:gd name="connsiteY2310" fmla="*/ 4862262 h 10574897"/>
                    <a:gd name="connsiteX2311" fmla="*/ 553667 w 10584443"/>
                    <a:gd name="connsiteY2311" fmla="*/ 4982858 h 10574897"/>
                    <a:gd name="connsiteX2312" fmla="*/ 558309 w 10584443"/>
                    <a:gd name="connsiteY2312" fmla="*/ 4988893 h 10574897"/>
                    <a:gd name="connsiteX2313" fmla="*/ 547500 w 10584443"/>
                    <a:gd name="connsiteY2313" fmla="*/ 5030108 h 10574897"/>
                    <a:gd name="connsiteX2314" fmla="*/ 518721 w 10584443"/>
                    <a:gd name="connsiteY2314" fmla="*/ 5015748 h 10574897"/>
                    <a:gd name="connsiteX2315" fmla="*/ 507599 w 10584443"/>
                    <a:gd name="connsiteY2315" fmla="*/ 5013315 h 10574897"/>
                    <a:gd name="connsiteX2316" fmla="*/ 450200 w 10584443"/>
                    <a:gd name="connsiteY2316" fmla="*/ 4908856 h 10574897"/>
                    <a:gd name="connsiteX2317" fmla="*/ 537222 w 10584443"/>
                    <a:gd name="connsiteY2317" fmla="*/ 4675201 h 10574897"/>
                    <a:gd name="connsiteX2318" fmla="*/ 571482 w 10584443"/>
                    <a:gd name="connsiteY2318" fmla="*/ 4612845 h 10574897"/>
                    <a:gd name="connsiteX2319" fmla="*/ 636577 w 10584443"/>
                    <a:gd name="connsiteY2319" fmla="*/ 4431265 h 10574897"/>
                    <a:gd name="connsiteX2320" fmla="*/ 685227 w 10584443"/>
                    <a:gd name="connsiteY2320" fmla="*/ 4298333 h 10574897"/>
                    <a:gd name="connsiteX2321" fmla="*/ 772248 w 10584443"/>
                    <a:gd name="connsiteY2321" fmla="*/ 4104417 h 10574897"/>
                    <a:gd name="connsiteX2322" fmla="*/ 752377 w 10584443"/>
                    <a:gd name="connsiteY2322" fmla="*/ 4062620 h 10574897"/>
                    <a:gd name="connsiteX2323" fmla="*/ 722914 w 10584443"/>
                    <a:gd name="connsiteY2323" fmla="*/ 4042063 h 10574897"/>
                    <a:gd name="connsiteX2324" fmla="*/ 701673 w 10584443"/>
                    <a:gd name="connsiteY2324" fmla="*/ 3984506 h 10574897"/>
                    <a:gd name="connsiteX2325" fmla="*/ 698246 w 10584443"/>
                    <a:gd name="connsiteY2325" fmla="*/ 3933115 h 10574897"/>
                    <a:gd name="connsiteX2326" fmla="*/ 675634 w 10584443"/>
                    <a:gd name="connsiteY2326" fmla="*/ 3846778 h 10574897"/>
                    <a:gd name="connsiteX2327" fmla="*/ 731822 w 10584443"/>
                    <a:gd name="connsiteY2327" fmla="*/ 3807721 h 10574897"/>
                    <a:gd name="connsiteX2328" fmla="*/ 800342 w 10584443"/>
                    <a:gd name="connsiteY2328" fmla="*/ 3730977 h 10574897"/>
                    <a:gd name="connsiteX2329" fmla="*/ 890104 w 10584443"/>
                    <a:gd name="connsiteY2329" fmla="*/ 3652862 h 10574897"/>
                    <a:gd name="connsiteX2330" fmla="*/ 903808 w 10584443"/>
                    <a:gd name="connsiteY2330" fmla="*/ 3640529 h 10574897"/>
                    <a:gd name="connsiteX2331" fmla="*/ 972330 w 10584443"/>
                    <a:gd name="connsiteY2331" fmla="*/ 3493208 h 10574897"/>
                    <a:gd name="connsiteX2332" fmla="*/ 961365 w 10584443"/>
                    <a:gd name="connsiteY2332" fmla="*/ 3385629 h 10574897"/>
                    <a:gd name="connsiteX2333" fmla="*/ 973700 w 10584443"/>
                    <a:gd name="connsiteY2333" fmla="*/ 3180065 h 10574897"/>
                    <a:gd name="connsiteX2334" fmla="*/ 979181 w 10584443"/>
                    <a:gd name="connsiteY2334" fmla="*/ 3168418 h 10574897"/>
                    <a:gd name="connsiteX2335" fmla="*/ 932588 w 10584443"/>
                    <a:gd name="connsiteY2335" fmla="*/ 3222549 h 10574897"/>
                    <a:gd name="connsiteX2336" fmla="*/ 970959 w 10584443"/>
                    <a:gd name="connsiteY2336" fmla="*/ 3114970 h 10574897"/>
                    <a:gd name="connsiteX2337" fmla="*/ 875029 w 10584443"/>
                    <a:gd name="connsiteY2337" fmla="*/ 3273940 h 10574897"/>
                    <a:gd name="connsiteX2338" fmla="*/ 819527 w 10584443"/>
                    <a:gd name="connsiteY2338" fmla="*/ 3337665 h 10574897"/>
                    <a:gd name="connsiteX2339" fmla="*/ 798287 w 10584443"/>
                    <a:gd name="connsiteY2339" fmla="*/ 3269143 h 10574897"/>
                    <a:gd name="connsiteX2340" fmla="*/ 756489 w 10584443"/>
                    <a:gd name="connsiteY2340" fmla="*/ 3386313 h 10574897"/>
                    <a:gd name="connsiteX2341" fmla="*/ 770879 w 10584443"/>
                    <a:gd name="connsiteY2341" fmla="*/ 3437706 h 10574897"/>
                    <a:gd name="connsiteX2342" fmla="*/ 708525 w 10584443"/>
                    <a:gd name="connsiteY2342" fmla="*/ 3488412 h 10574897"/>
                    <a:gd name="connsiteX2343" fmla="*/ 685912 w 10584443"/>
                    <a:gd name="connsiteY2343" fmla="*/ 3443873 h 10574897"/>
                    <a:gd name="connsiteX2344" fmla="*/ 718803 w 10584443"/>
                    <a:gd name="connsiteY2344" fmla="*/ 3353425 h 10574897"/>
                    <a:gd name="connsiteX2345" fmla="*/ 787323 w 10584443"/>
                    <a:gd name="connsiteY2345" fmla="*/ 3249957 h 10574897"/>
                    <a:gd name="connsiteX2346" fmla="*/ 859270 w 10584443"/>
                    <a:gd name="connsiteY2346" fmla="*/ 3130730 h 10574897"/>
                    <a:gd name="connsiteX2347" fmla="*/ 936013 w 10584443"/>
                    <a:gd name="connsiteY2347" fmla="*/ 2977928 h 10574897"/>
                    <a:gd name="connsiteX2348" fmla="*/ 921624 w 10584443"/>
                    <a:gd name="connsiteY2348" fmla="*/ 2967651 h 10574897"/>
                    <a:gd name="connsiteX2349" fmla="*/ 975070 w 10584443"/>
                    <a:gd name="connsiteY2349" fmla="*/ 2912832 h 10574897"/>
                    <a:gd name="connsiteX2350" fmla="*/ 1003163 w 10584443"/>
                    <a:gd name="connsiteY2350" fmla="*/ 2933388 h 10574897"/>
                    <a:gd name="connsiteX2351" fmla="*/ 1014126 w 10584443"/>
                    <a:gd name="connsiteY2351" fmla="*/ 2906665 h 10574897"/>
                    <a:gd name="connsiteX2352" fmla="*/ 1000422 w 10584443"/>
                    <a:gd name="connsiteY2352" fmla="*/ 2838144 h 10574897"/>
                    <a:gd name="connsiteX2353" fmla="*/ 1042906 w 10584443"/>
                    <a:gd name="connsiteY2353" fmla="*/ 2764141 h 10574897"/>
                    <a:gd name="connsiteX2354" fmla="*/ 1067573 w 10584443"/>
                    <a:gd name="connsiteY2354" fmla="*/ 2759346 h 10574897"/>
                    <a:gd name="connsiteX2355" fmla="*/ 1096351 w 10584443"/>
                    <a:gd name="connsiteY2355" fmla="*/ 2685343 h 10574897"/>
                    <a:gd name="connsiteX2356" fmla="*/ 1044961 w 10584443"/>
                    <a:gd name="connsiteY2356" fmla="*/ 2801143 h 10574897"/>
                    <a:gd name="connsiteX2357" fmla="*/ 1074426 w 10584443"/>
                    <a:gd name="connsiteY2357" fmla="*/ 2812106 h 10574897"/>
                    <a:gd name="connsiteX2358" fmla="*/ 1134038 w 10584443"/>
                    <a:gd name="connsiteY2358" fmla="*/ 2692195 h 10574897"/>
                    <a:gd name="connsiteX2359" fmla="*/ 1174466 w 10584443"/>
                    <a:gd name="connsiteY2359" fmla="*/ 2640119 h 10574897"/>
                    <a:gd name="connsiteX2360" fmla="*/ 1216264 w 10584443"/>
                    <a:gd name="connsiteY2360" fmla="*/ 2626415 h 10574897"/>
                    <a:gd name="connsiteX2361" fmla="*/ 1238876 w 10584443"/>
                    <a:gd name="connsiteY2361" fmla="*/ 2557896 h 10574897"/>
                    <a:gd name="connsiteX2362" fmla="*/ 1264227 w 10584443"/>
                    <a:gd name="connsiteY2362" fmla="*/ 2552414 h 10574897"/>
                    <a:gd name="connsiteX2363" fmla="*/ 1272451 w 10584443"/>
                    <a:gd name="connsiteY2363" fmla="*/ 2552414 h 10574897"/>
                    <a:gd name="connsiteX2364" fmla="*/ 1292321 w 10584443"/>
                    <a:gd name="connsiteY2364" fmla="*/ 2531172 h 10574897"/>
                    <a:gd name="connsiteX2365" fmla="*/ 1262172 w 10584443"/>
                    <a:gd name="connsiteY2365" fmla="*/ 2492116 h 10574897"/>
                    <a:gd name="connsiteX2366" fmla="*/ 1339600 w 10584443"/>
                    <a:gd name="connsiteY2366" fmla="*/ 2461281 h 10574897"/>
                    <a:gd name="connsiteX2367" fmla="*/ 1367694 w 10584443"/>
                    <a:gd name="connsiteY2367" fmla="*/ 2385223 h 10574897"/>
                    <a:gd name="connsiteX2368" fmla="*/ 1295747 w 10584443"/>
                    <a:gd name="connsiteY2368" fmla="*/ 2446207 h 10574897"/>
                    <a:gd name="connsiteX2369" fmla="*/ 1409491 w 10584443"/>
                    <a:gd name="connsiteY2369" fmla="*/ 2320814 h 10574897"/>
                    <a:gd name="connsiteX2370" fmla="*/ 1520495 w 10584443"/>
                    <a:gd name="connsiteY2370" fmla="*/ 2165958 h 10574897"/>
                    <a:gd name="connsiteX2371" fmla="*/ 1427307 w 10584443"/>
                    <a:gd name="connsiteY2371" fmla="*/ 2234479 h 10574897"/>
                    <a:gd name="connsiteX2372" fmla="*/ 1368379 w 10584443"/>
                    <a:gd name="connsiteY2372" fmla="*/ 2242700 h 10574897"/>
                    <a:gd name="connsiteX2373" fmla="*/ 1338231 w 10584443"/>
                    <a:gd name="connsiteY2373" fmla="*/ 2292720 h 10574897"/>
                    <a:gd name="connsiteX2374" fmla="*/ 1359472 w 10584443"/>
                    <a:gd name="connsiteY2374" fmla="*/ 2300943 h 10574897"/>
                    <a:gd name="connsiteX2375" fmla="*/ 1306710 w 10584443"/>
                    <a:gd name="connsiteY2375" fmla="*/ 2407150 h 10574897"/>
                    <a:gd name="connsiteX2376" fmla="*/ 1301914 w 10584443"/>
                    <a:gd name="connsiteY2376" fmla="*/ 2363982 h 10574897"/>
                    <a:gd name="connsiteX2377" fmla="*/ 1271080 w 10584443"/>
                    <a:gd name="connsiteY2377" fmla="*/ 2392760 h 10574897"/>
                    <a:gd name="connsiteX2378" fmla="*/ 1260801 w 10584443"/>
                    <a:gd name="connsiteY2378" fmla="*/ 2435243 h 10574897"/>
                    <a:gd name="connsiteX2379" fmla="*/ 1192280 w 10584443"/>
                    <a:gd name="connsiteY2379" fmla="*/ 2489375 h 10574897"/>
                    <a:gd name="connsiteX2380" fmla="*/ 1227911 w 10584443"/>
                    <a:gd name="connsiteY2380" fmla="*/ 2405779 h 10574897"/>
                    <a:gd name="connsiteX2381" fmla="*/ 1186799 w 10584443"/>
                    <a:gd name="connsiteY2381" fmla="*/ 2445521 h 10574897"/>
                    <a:gd name="connsiteX2382" fmla="*/ 1172409 w 10584443"/>
                    <a:gd name="connsiteY2382" fmla="*/ 2509246 h 10574897"/>
                    <a:gd name="connsiteX2383" fmla="*/ 1196392 w 10584443"/>
                    <a:gd name="connsiteY2383" fmla="*/ 2509246 h 10574897"/>
                    <a:gd name="connsiteX2384" fmla="*/ 1081277 w 10584443"/>
                    <a:gd name="connsiteY2384" fmla="*/ 2646286 h 10574897"/>
                    <a:gd name="connsiteX2385" fmla="*/ 999053 w 10584443"/>
                    <a:gd name="connsiteY2385" fmla="*/ 2809365 h 10574897"/>
                    <a:gd name="connsiteX2386" fmla="*/ 897641 w 10584443"/>
                    <a:gd name="connsiteY2386" fmla="*/ 2969705 h 10574897"/>
                    <a:gd name="connsiteX2387" fmla="*/ 890104 w 10584443"/>
                    <a:gd name="connsiteY2387" fmla="*/ 2905980 h 10574897"/>
                    <a:gd name="connsiteX2388" fmla="*/ 996996 w 10584443"/>
                    <a:gd name="connsiteY2388" fmla="*/ 2759346 h 10574897"/>
                    <a:gd name="connsiteX2389" fmla="*/ 1065518 w 10584443"/>
                    <a:gd name="connsiteY2389" fmla="*/ 2679862 h 10574897"/>
                    <a:gd name="connsiteX2390" fmla="*/ 1014812 w 10584443"/>
                    <a:gd name="connsiteY2390" fmla="*/ 2701103 h 10574897"/>
                    <a:gd name="connsiteX2391" fmla="*/ 965478 w 10584443"/>
                    <a:gd name="connsiteY2391" fmla="*/ 2807310 h 10574897"/>
                    <a:gd name="connsiteX2392" fmla="*/ 864752 w 10584443"/>
                    <a:gd name="connsiteY2392" fmla="*/ 2923111 h 10574897"/>
                    <a:gd name="connsiteX2393" fmla="*/ 861326 w 10584443"/>
                    <a:gd name="connsiteY2393" fmla="*/ 2885424 h 10574897"/>
                    <a:gd name="connsiteX2394" fmla="*/ 827066 w 10584443"/>
                    <a:gd name="connsiteY2394" fmla="*/ 2908721 h 10574897"/>
                    <a:gd name="connsiteX2395" fmla="*/ 810620 w 10584443"/>
                    <a:gd name="connsiteY2395" fmla="*/ 2977243 h 10574897"/>
                    <a:gd name="connsiteX2396" fmla="*/ 834603 w 10584443"/>
                    <a:gd name="connsiteY2396" fmla="*/ 2970389 h 10574897"/>
                    <a:gd name="connsiteX2397" fmla="*/ 755803 w 10584443"/>
                    <a:gd name="connsiteY2397" fmla="*/ 3067691 h 10574897"/>
                    <a:gd name="connsiteX2398" fmla="*/ 751007 w 10584443"/>
                    <a:gd name="connsiteY2398" fmla="*/ 3030689 h 10574897"/>
                    <a:gd name="connsiteX2399" fmla="*/ 727024 w 10584443"/>
                    <a:gd name="connsiteY2399" fmla="*/ 3130045 h 10574897"/>
                    <a:gd name="connsiteX2400" fmla="*/ 628354 w 10584443"/>
                    <a:gd name="connsiteY2400" fmla="*/ 3216382 h 10574897"/>
                    <a:gd name="connsiteX2401" fmla="*/ 553667 w 10584443"/>
                    <a:gd name="connsiteY2401" fmla="*/ 3331498 h 10574897"/>
                    <a:gd name="connsiteX2402" fmla="*/ 547500 w 10584443"/>
                    <a:gd name="connsiteY2402" fmla="*/ 3293812 h 10574897"/>
                    <a:gd name="connsiteX2403" fmla="*/ 513925 w 10584443"/>
                    <a:gd name="connsiteY2403" fmla="*/ 3362331 h 10574897"/>
                    <a:gd name="connsiteX2404" fmla="*/ 474183 w 10584443"/>
                    <a:gd name="connsiteY2404" fmla="*/ 3373981 h 10574897"/>
                    <a:gd name="connsiteX2405" fmla="*/ 443348 w 10584443"/>
                    <a:gd name="connsiteY2405" fmla="*/ 3435651 h 10574897"/>
                    <a:gd name="connsiteX2406" fmla="*/ 481720 w 10584443"/>
                    <a:gd name="connsiteY2406" fmla="*/ 3400704 h 10574897"/>
                    <a:gd name="connsiteX2407" fmla="*/ 481720 w 10584443"/>
                    <a:gd name="connsiteY2407" fmla="*/ 3456892 h 10574897"/>
                    <a:gd name="connsiteX2408" fmla="*/ 459108 w 10584443"/>
                    <a:gd name="connsiteY2408" fmla="*/ 3511025 h 10574897"/>
                    <a:gd name="connsiteX2409" fmla="*/ 412514 w 10584443"/>
                    <a:gd name="connsiteY2409" fmla="*/ 3531580 h 10574897"/>
                    <a:gd name="connsiteX2410" fmla="*/ 450886 w 10584443"/>
                    <a:gd name="connsiteY2410" fmla="*/ 3451410 h 10574897"/>
                    <a:gd name="connsiteX2411" fmla="*/ 389217 w 10584443"/>
                    <a:gd name="connsiteY2411" fmla="*/ 3485671 h 10574897"/>
                    <a:gd name="connsiteX2412" fmla="*/ 335771 w 10584443"/>
                    <a:gd name="connsiteY2412" fmla="*/ 3603527 h 10574897"/>
                    <a:gd name="connsiteX2413" fmla="*/ 342624 w 10584443"/>
                    <a:gd name="connsiteY2413" fmla="*/ 3528840 h 10574897"/>
                    <a:gd name="connsiteX2414" fmla="*/ 399495 w 10584443"/>
                    <a:gd name="connsiteY2414" fmla="*/ 3437020 h 10574897"/>
                    <a:gd name="connsiteX2415" fmla="*/ 391958 w 10584443"/>
                    <a:gd name="connsiteY2415" fmla="*/ 3421261 h 10574897"/>
                    <a:gd name="connsiteX2416" fmla="*/ 426218 w 10584443"/>
                    <a:gd name="connsiteY2416" fmla="*/ 3357536 h 10574897"/>
                    <a:gd name="connsiteX2417" fmla="*/ 453626 w 10584443"/>
                    <a:gd name="connsiteY2417" fmla="*/ 3255439 h 10574897"/>
                    <a:gd name="connsiteX2418" fmla="*/ 493369 w 10584443"/>
                    <a:gd name="connsiteY2418" fmla="*/ 3232142 h 10574897"/>
                    <a:gd name="connsiteX2419" fmla="*/ 554352 w 10584443"/>
                    <a:gd name="connsiteY2419" fmla="*/ 3117711 h 10574897"/>
                    <a:gd name="connsiteX2420" fmla="*/ 519406 w 10584443"/>
                    <a:gd name="connsiteY2420" fmla="*/ 3178011 h 10574897"/>
                    <a:gd name="connsiteX2421" fmla="*/ 539963 w 10584443"/>
                    <a:gd name="connsiteY2421" fmla="*/ 3236938 h 10574897"/>
                    <a:gd name="connsiteX2422" fmla="*/ 539963 w 10584443"/>
                    <a:gd name="connsiteY2422" fmla="*/ 3180751 h 10574897"/>
                    <a:gd name="connsiteX2423" fmla="*/ 583816 w 10584443"/>
                    <a:gd name="connsiteY2423" fmla="*/ 3103321 h 10574897"/>
                    <a:gd name="connsiteX2424" fmla="*/ 615335 w 10584443"/>
                    <a:gd name="connsiteY2424" fmla="*/ 3103321 h 10574897"/>
                    <a:gd name="connsiteX2425" fmla="*/ 640688 w 10584443"/>
                    <a:gd name="connsiteY2425" fmla="*/ 3001225 h 10574897"/>
                    <a:gd name="connsiteX2426" fmla="*/ 622188 w 10584443"/>
                    <a:gd name="connsiteY2426" fmla="*/ 2953260 h 10574897"/>
                    <a:gd name="connsiteX2427" fmla="*/ 718118 w 10584443"/>
                    <a:gd name="connsiteY2427" fmla="*/ 2816218 h 10574897"/>
                    <a:gd name="connsiteX2428" fmla="*/ 711951 w 10584443"/>
                    <a:gd name="connsiteY2428" fmla="*/ 2860756 h 10574897"/>
                    <a:gd name="connsiteX2429" fmla="*/ 773618 w 10584443"/>
                    <a:gd name="connsiteY2429" fmla="*/ 2758660 h 10574897"/>
                    <a:gd name="connsiteX2430" fmla="*/ 862011 w 10584443"/>
                    <a:gd name="connsiteY2430" fmla="*/ 2651768 h 10574897"/>
                    <a:gd name="connsiteX2431" fmla="*/ 918197 w 10584443"/>
                    <a:gd name="connsiteY2431" fmla="*/ 2646286 h 10574897"/>
                    <a:gd name="connsiteX2432" fmla="*/ 934643 w 10584443"/>
                    <a:gd name="connsiteY2432" fmla="*/ 2558580 h 10574897"/>
                    <a:gd name="connsiteX2433" fmla="*/ 974384 w 10584443"/>
                    <a:gd name="connsiteY2433" fmla="*/ 2515413 h 10574897"/>
                    <a:gd name="connsiteX2434" fmla="*/ 986033 w 10584443"/>
                    <a:gd name="connsiteY2434" fmla="*/ 2538025 h 10574897"/>
                    <a:gd name="connsiteX2435" fmla="*/ 1004534 w 10584443"/>
                    <a:gd name="connsiteY2435" fmla="*/ 2489375 h 10574897"/>
                    <a:gd name="connsiteX2436" fmla="*/ 1042906 w 10584443"/>
                    <a:gd name="connsiteY2436" fmla="*/ 2496227 h 10574897"/>
                    <a:gd name="connsiteX2437" fmla="*/ 1099777 w 10584443"/>
                    <a:gd name="connsiteY2437" fmla="*/ 2390705 h 10574897"/>
                    <a:gd name="connsiteX2438" fmla="*/ 1018924 w 10584443"/>
                    <a:gd name="connsiteY2438" fmla="*/ 2459226 h 10574897"/>
                    <a:gd name="connsiteX2439" fmla="*/ 1145687 w 10584443"/>
                    <a:gd name="connsiteY2439" fmla="*/ 2296831 h 10574897"/>
                    <a:gd name="connsiteX2440" fmla="*/ 975070 w 10584443"/>
                    <a:gd name="connsiteY2440" fmla="*/ 2473615 h 10574897"/>
                    <a:gd name="connsiteX2441" fmla="*/ 997682 w 10584443"/>
                    <a:gd name="connsiteY2441" fmla="*/ 2480467 h 10574897"/>
                    <a:gd name="connsiteX2442" fmla="*/ 943551 w 10584443"/>
                    <a:gd name="connsiteY2442" fmla="*/ 2511302 h 10574897"/>
                    <a:gd name="connsiteX2443" fmla="*/ 936698 w 10584443"/>
                    <a:gd name="connsiteY2443" fmla="*/ 2466763 h 10574897"/>
                    <a:gd name="connsiteX2444" fmla="*/ 1093610 w 10584443"/>
                    <a:gd name="connsiteY2444" fmla="*/ 2273535 h 10574897"/>
                    <a:gd name="connsiteX2445" fmla="*/ 1128556 w 10584443"/>
                    <a:gd name="connsiteY2445" fmla="*/ 2237904 h 10574897"/>
                    <a:gd name="connsiteX2446" fmla="*/ 1153910 w 10584443"/>
                    <a:gd name="connsiteY2446" fmla="*/ 2261886 h 10574897"/>
                    <a:gd name="connsiteX2447" fmla="*/ 1203929 w 10584443"/>
                    <a:gd name="connsiteY2447" fmla="*/ 2201589 h 10574897"/>
                    <a:gd name="connsiteX2448" fmla="*/ 1160076 w 10584443"/>
                    <a:gd name="connsiteY2448" fmla="*/ 2213237 h 10574897"/>
                    <a:gd name="connsiteX2449" fmla="*/ 1203929 w 10584443"/>
                    <a:gd name="connsiteY2449" fmla="*/ 2173494 h 10574897"/>
                    <a:gd name="connsiteX2450" fmla="*/ 1225856 w 10584443"/>
                    <a:gd name="connsiteY2450" fmla="*/ 2098122 h 10574897"/>
                    <a:gd name="connsiteX2451" fmla="*/ 1198448 w 10584443"/>
                    <a:gd name="connsiteY2451" fmla="*/ 2084417 h 10574897"/>
                    <a:gd name="connsiteX2452" fmla="*/ 1228596 w 10584443"/>
                    <a:gd name="connsiteY2452" fmla="*/ 2015896 h 10574897"/>
                    <a:gd name="connsiteX2453" fmla="*/ 1258747 w 10584443"/>
                    <a:gd name="connsiteY2453" fmla="*/ 2047416 h 10574897"/>
                    <a:gd name="connsiteX2454" fmla="*/ 1342342 w 10584443"/>
                    <a:gd name="connsiteY2454" fmla="*/ 1948062 h 10574897"/>
                    <a:gd name="connsiteX2455" fmla="*/ 1337545 w 10584443"/>
                    <a:gd name="connsiteY2455" fmla="*/ 1986432 h 10574897"/>
                    <a:gd name="connsiteX2456" fmla="*/ 1395102 w 10584443"/>
                    <a:gd name="connsiteY2456" fmla="*/ 1962450 h 10574897"/>
                    <a:gd name="connsiteX2457" fmla="*/ 1463623 w 10584443"/>
                    <a:gd name="connsiteY2457" fmla="*/ 1906948 h 10574897"/>
                    <a:gd name="connsiteX2458" fmla="*/ 1486236 w 10584443"/>
                    <a:gd name="connsiteY2458" fmla="*/ 1828149 h 10574897"/>
                    <a:gd name="connsiteX2459" fmla="*/ 1542423 w 10584443"/>
                    <a:gd name="connsiteY2459" fmla="*/ 1833631 h 10574897"/>
                    <a:gd name="connsiteX2460" fmla="*/ 1610942 w 10584443"/>
                    <a:gd name="connsiteY2460" fmla="*/ 1729480 h 10574897"/>
                    <a:gd name="connsiteX2461" fmla="*/ 1665075 w 10584443"/>
                    <a:gd name="connsiteY2461" fmla="*/ 1703443 h 10574897"/>
                    <a:gd name="connsiteX2462" fmla="*/ 1499253 w 10584443"/>
                    <a:gd name="connsiteY2462" fmla="*/ 1779500 h 10574897"/>
                    <a:gd name="connsiteX2463" fmla="*/ 1619165 w 10584443"/>
                    <a:gd name="connsiteY2463" fmla="*/ 1692478 h 10574897"/>
                    <a:gd name="connsiteX2464" fmla="*/ 1589016 w 10584443"/>
                    <a:gd name="connsiteY2464" fmla="*/ 1589698 h 10574897"/>
                    <a:gd name="connsiteX2465" fmla="*/ 1773336 w 10584443"/>
                    <a:gd name="connsiteY2465" fmla="*/ 1419081 h 10574897"/>
                    <a:gd name="connsiteX2466" fmla="*/ 1717149 w 10584443"/>
                    <a:gd name="connsiteY2466" fmla="*/ 1512270 h 10574897"/>
                    <a:gd name="connsiteX2467" fmla="*/ 1936417 w 10584443"/>
                    <a:gd name="connsiteY2467" fmla="*/ 1357413 h 10574897"/>
                    <a:gd name="connsiteX2468" fmla="*/ 2165275 w 10584443"/>
                    <a:gd name="connsiteY2468" fmla="*/ 1238873 h 10574897"/>
                    <a:gd name="connsiteX2469" fmla="*/ 2209814 w 10584443"/>
                    <a:gd name="connsiteY2469" fmla="*/ 1197759 h 10574897"/>
                    <a:gd name="connsiteX2470" fmla="*/ 2261204 w 10584443"/>
                    <a:gd name="connsiteY2470" fmla="*/ 1188853 h 10574897"/>
                    <a:gd name="connsiteX2471" fmla="*/ 2399616 w 10584443"/>
                    <a:gd name="connsiteY2471" fmla="*/ 1103887 h 10574897"/>
                    <a:gd name="connsiteX2472" fmla="*/ 2536658 w 10584443"/>
                    <a:gd name="connsiteY2472" fmla="*/ 1047015 h 10574897"/>
                    <a:gd name="connsiteX2473" fmla="*/ 2512675 w 10584443"/>
                    <a:gd name="connsiteY2473" fmla="*/ 1040848 h 10574897"/>
                    <a:gd name="connsiteX2474" fmla="*/ 2562697 w 10584443"/>
                    <a:gd name="connsiteY2474" fmla="*/ 1010699 h 10574897"/>
                    <a:gd name="connsiteX2475" fmla="*/ 2570233 w 10584443"/>
                    <a:gd name="connsiteY2475" fmla="*/ 1026458 h 10574897"/>
                    <a:gd name="connsiteX2476" fmla="*/ 2723720 w 10584443"/>
                    <a:gd name="connsiteY2476" fmla="*/ 951771 h 10574897"/>
                    <a:gd name="connsiteX2477" fmla="*/ 2676440 w 10584443"/>
                    <a:gd name="connsiteY2477" fmla="*/ 1000420 h 10574897"/>
                    <a:gd name="connsiteX2478" fmla="*/ 2792240 w 10584443"/>
                    <a:gd name="connsiteY2478" fmla="*/ 951771 h 10574897"/>
                    <a:gd name="connsiteX2479" fmla="*/ 2792240 w 10584443"/>
                    <a:gd name="connsiteY2479" fmla="*/ 894213 h 10574897"/>
                    <a:gd name="connsiteX2480" fmla="*/ 2844146 w 10584443"/>
                    <a:gd name="connsiteY2480" fmla="*/ 925904 h 10574897"/>
                    <a:gd name="connsiteX2481" fmla="*/ 2878021 w 10584443"/>
                    <a:gd name="connsiteY2481" fmla="*/ 919353 h 10574897"/>
                    <a:gd name="connsiteX2482" fmla="*/ 2879058 w 10584443"/>
                    <a:gd name="connsiteY2482" fmla="*/ 928606 h 10574897"/>
                    <a:gd name="connsiteX2483" fmla="*/ 3014933 w 10584443"/>
                    <a:gd name="connsiteY2483" fmla="*/ 866805 h 10574897"/>
                    <a:gd name="connsiteX2484" fmla="*/ 2913372 w 10584443"/>
                    <a:gd name="connsiteY2484" fmla="*/ 909973 h 10574897"/>
                    <a:gd name="connsiteX2485" fmla="*/ 2892502 w 10584443"/>
                    <a:gd name="connsiteY2485" fmla="*/ 914809 h 10574897"/>
                    <a:gd name="connsiteX2486" fmla="*/ 2914101 w 10584443"/>
                    <a:gd name="connsiteY2486" fmla="*/ 903188 h 10574897"/>
                    <a:gd name="connsiteX2487" fmla="*/ 2944358 w 10584443"/>
                    <a:gd name="connsiteY2487" fmla="*/ 880509 h 10574897"/>
                    <a:gd name="connsiteX2488" fmla="*/ 2903244 w 10584443"/>
                    <a:gd name="connsiteY2488" fmla="*/ 880509 h 10574897"/>
                    <a:gd name="connsiteX2489" fmla="*/ 3086880 w 10584443"/>
                    <a:gd name="connsiteY2489" fmla="*/ 764024 h 10574897"/>
                    <a:gd name="connsiteX2490" fmla="*/ 3292442 w 10584443"/>
                    <a:gd name="connsiteY2490" fmla="*/ 713319 h 10574897"/>
                    <a:gd name="connsiteX2491" fmla="*/ 3360963 w 10584443"/>
                    <a:gd name="connsiteY2491" fmla="*/ 668781 h 10574897"/>
                    <a:gd name="connsiteX2492" fmla="*/ 3337666 w 10584443"/>
                    <a:gd name="connsiteY2492" fmla="*/ 658503 h 10574897"/>
                    <a:gd name="connsiteX2493" fmla="*/ 3530894 w 10584443"/>
                    <a:gd name="connsiteY2493" fmla="*/ 589982 h 10574897"/>
                    <a:gd name="connsiteX2494" fmla="*/ 3417835 w 10584443"/>
                    <a:gd name="connsiteY2494" fmla="*/ 655077 h 10574897"/>
                    <a:gd name="connsiteX2495" fmla="*/ 3567895 w 10584443"/>
                    <a:gd name="connsiteY2495" fmla="*/ 609853 h 10574897"/>
                    <a:gd name="connsiteX2496" fmla="*/ 3636416 w 10584443"/>
                    <a:gd name="connsiteY2496" fmla="*/ 609853 h 10574897"/>
                    <a:gd name="connsiteX2497" fmla="*/ 3876924 w 10584443"/>
                    <a:gd name="connsiteY2497" fmla="*/ 530369 h 10574897"/>
                    <a:gd name="connsiteX2498" fmla="*/ 3966001 w 10584443"/>
                    <a:gd name="connsiteY2498" fmla="*/ 538591 h 10574897"/>
                    <a:gd name="connsiteX2499" fmla="*/ 3934481 w 10584443"/>
                    <a:gd name="connsiteY2499" fmla="*/ 583130 h 10574897"/>
                    <a:gd name="connsiteX2500" fmla="*/ 3971483 w 10584443"/>
                    <a:gd name="connsiteY2500" fmla="*/ 573537 h 10574897"/>
                    <a:gd name="connsiteX2501" fmla="*/ 4013280 w 10584443"/>
                    <a:gd name="connsiteY2501" fmla="*/ 531054 h 10574897"/>
                    <a:gd name="connsiteX2502" fmla="*/ 4013280 w 10584443"/>
                    <a:gd name="connsiteY2502" fmla="*/ 572852 h 10574897"/>
                    <a:gd name="connsiteX2503" fmla="*/ 4103043 w 10584443"/>
                    <a:gd name="connsiteY2503" fmla="*/ 533795 h 10574897"/>
                    <a:gd name="connsiteX2504" fmla="*/ 4106469 w 10584443"/>
                    <a:gd name="connsiteY2504" fmla="*/ 559833 h 10574897"/>
                    <a:gd name="connsiteX2505" fmla="*/ 4149638 w 10584443"/>
                    <a:gd name="connsiteY2505" fmla="*/ 520091 h 10574897"/>
                    <a:gd name="connsiteX2506" fmla="*/ 4206510 w 10584443"/>
                    <a:gd name="connsiteY2506" fmla="*/ 520091 h 10574897"/>
                    <a:gd name="connsiteX2507" fmla="*/ 4181156 w 10584443"/>
                    <a:gd name="connsiteY2507" fmla="*/ 548184 h 10574897"/>
                    <a:gd name="connsiteX2508" fmla="*/ 4279826 w 10584443"/>
                    <a:gd name="connsiteY2508" fmla="*/ 496109 h 10574897"/>
                    <a:gd name="connsiteX2509" fmla="*/ 4220214 w 10584443"/>
                    <a:gd name="connsiteY2509" fmla="*/ 472812 h 10574897"/>
                    <a:gd name="connsiteX2510" fmla="*/ 4437425 w 10584443"/>
                    <a:gd name="connsiteY2510" fmla="*/ 439922 h 10574897"/>
                    <a:gd name="connsiteX2511" fmla="*/ 4427831 w 10584443"/>
                    <a:gd name="connsiteY2511" fmla="*/ 428273 h 10574897"/>
                    <a:gd name="connsiteX2512" fmla="*/ 4449758 w 10584443"/>
                    <a:gd name="connsiteY2512" fmla="*/ 478293 h 10574897"/>
                    <a:gd name="connsiteX2513" fmla="*/ 4553206 w 10584443"/>
                    <a:gd name="connsiteY2513" fmla="*/ 466645 h 10574897"/>
                    <a:gd name="connsiteX2514" fmla="*/ 4513482 w 10584443"/>
                    <a:gd name="connsiteY2514" fmla="*/ 428273 h 10574897"/>
                    <a:gd name="connsiteX2515" fmla="*/ 4571707 w 10584443"/>
                    <a:gd name="connsiteY2515" fmla="*/ 456367 h 10574897"/>
                    <a:gd name="connsiteX2516" fmla="*/ 4640228 w 10584443"/>
                    <a:gd name="connsiteY2516" fmla="*/ 418680 h 10574897"/>
                    <a:gd name="connsiteX2517" fmla="*/ 4777269 w 10584443"/>
                    <a:gd name="connsiteY2517" fmla="*/ 418680 h 10574897"/>
                    <a:gd name="connsiteX2518" fmla="*/ 4794399 w 10584443"/>
                    <a:gd name="connsiteY2518" fmla="*/ 418680 h 10574897"/>
                    <a:gd name="connsiteX2519" fmla="*/ 4810844 w 10584443"/>
                    <a:gd name="connsiteY2519" fmla="*/ 418680 h 10574897"/>
                    <a:gd name="connsiteX2520" fmla="*/ 4797825 w 10584443"/>
                    <a:gd name="connsiteY2520" fmla="*/ 425532 h 10574897"/>
                    <a:gd name="connsiteX2521" fmla="*/ 4797826 w 10584443"/>
                    <a:gd name="connsiteY2521" fmla="*/ 435125 h 10574897"/>
                    <a:gd name="connsiteX2522" fmla="*/ 4970498 w 10584443"/>
                    <a:gd name="connsiteY2522" fmla="*/ 404976 h 10574897"/>
                    <a:gd name="connsiteX2523" fmla="*/ 4997907 w 10584443"/>
                    <a:gd name="connsiteY2523" fmla="*/ 434440 h 10574897"/>
                    <a:gd name="connsiteX2524" fmla="*/ 5083557 w 10584443"/>
                    <a:gd name="connsiteY2524" fmla="*/ 418680 h 10574897"/>
                    <a:gd name="connsiteX2525" fmla="*/ 5100002 w 10584443"/>
                    <a:gd name="connsiteY2525" fmla="*/ 452941 h 10574897"/>
                    <a:gd name="connsiteX2526" fmla="*/ 5194560 w 10584443"/>
                    <a:gd name="connsiteY2526" fmla="*/ 444033 h 10574897"/>
                    <a:gd name="connsiteX2527" fmla="*/ 5220599 w 10584443"/>
                    <a:gd name="connsiteY2527" fmla="*/ 474867 h 10574897"/>
                    <a:gd name="connsiteX2528" fmla="*/ 5095891 w 10584443"/>
                    <a:gd name="connsiteY2528" fmla="*/ 469385 h 10574897"/>
                    <a:gd name="connsiteX2529" fmla="*/ 5100002 w 10584443"/>
                    <a:gd name="connsiteY2529" fmla="*/ 502275 h 10574897"/>
                    <a:gd name="connsiteX2530" fmla="*/ 5305563 w 10584443"/>
                    <a:gd name="connsiteY2530" fmla="*/ 470071 h 10574897"/>
                    <a:gd name="connsiteX2531" fmla="*/ 5339824 w 10584443"/>
                    <a:gd name="connsiteY2531" fmla="*/ 498164 h 10574897"/>
                    <a:gd name="connsiteX2532" fmla="*/ 5452883 w 10584443"/>
                    <a:gd name="connsiteY2532" fmla="*/ 494738 h 10574897"/>
                    <a:gd name="connsiteX2533" fmla="*/ 5493310 w 10584443"/>
                    <a:gd name="connsiteY2533" fmla="*/ 470071 h 10574897"/>
                    <a:gd name="connsiteX2534" fmla="*/ 5400122 w 10584443"/>
                    <a:gd name="connsiteY2534" fmla="*/ 465959 h 10574897"/>
                    <a:gd name="connsiteX2535" fmla="*/ 5416567 w 10584443"/>
                    <a:gd name="connsiteY2535" fmla="*/ 483775 h 10574897"/>
                    <a:gd name="connsiteX2536" fmla="*/ 5343250 w 10584443"/>
                    <a:gd name="connsiteY2536" fmla="*/ 472126 h 10574897"/>
                    <a:gd name="connsiteX2537" fmla="*/ 5367917 w 10584443"/>
                    <a:gd name="connsiteY2537" fmla="*/ 420736 h 10574897"/>
                    <a:gd name="connsiteX2538" fmla="*/ 5402177 w 10584443"/>
                    <a:gd name="connsiteY2538" fmla="*/ 448144 h 10574897"/>
                    <a:gd name="connsiteX2539" fmla="*/ 5546071 w 10584443"/>
                    <a:gd name="connsiteY2539" fmla="*/ 433755 h 10574897"/>
                    <a:gd name="connsiteX2540" fmla="*/ 5594036 w 10584443"/>
                    <a:gd name="connsiteY2540" fmla="*/ 433755 h 10574897"/>
                    <a:gd name="connsiteX2541" fmla="*/ 5637203 w 10584443"/>
                    <a:gd name="connsiteY2541" fmla="*/ 459793 h 10574897"/>
                    <a:gd name="connsiteX2542" fmla="*/ 5637203 w 10584443"/>
                    <a:gd name="connsiteY2542" fmla="*/ 442662 h 10574897"/>
                    <a:gd name="connsiteX2543" fmla="*/ 5767393 w 10584443"/>
                    <a:gd name="connsiteY2543" fmla="*/ 463904 h 10574897"/>
                    <a:gd name="connsiteX2544" fmla="*/ 5789320 w 10584443"/>
                    <a:gd name="connsiteY2544" fmla="*/ 448829 h 10574897"/>
                    <a:gd name="connsiteX2545" fmla="*/ 5669408 w 10584443"/>
                    <a:gd name="connsiteY2545" fmla="*/ 423477 h 10574897"/>
                    <a:gd name="connsiteX2546" fmla="*/ 5813302 w 10584443"/>
                    <a:gd name="connsiteY2546" fmla="*/ 423477 h 10574897"/>
                    <a:gd name="connsiteX2547" fmla="*/ 5808505 w 10584443"/>
                    <a:gd name="connsiteY2547" fmla="*/ 449514 h 10574897"/>
                    <a:gd name="connsiteX2548" fmla="*/ 5847562 w 10584443"/>
                    <a:gd name="connsiteY2548" fmla="*/ 449514 h 10574897"/>
                    <a:gd name="connsiteX2549" fmla="*/ 5855100 w 10584443"/>
                    <a:gd name="connsiteY2549" fmla="*/ 415254 h 10574897"/>
                    <a:gd name="connsiteX2550" fmla="*/ 5729707 w 10584443"/>
                    <a:gd name="connsiteY2550" fmla="*/ 415254 h 10574897"/>
                    <a:gd name="connsiteX2551" fmla="*/ 5687909 w 10584443"/>
                    <a:gd name="connsiteY2551" fmla="*/ 380994 h 10574897"/>
                    <a:gd name="connsiteX2552" fmla="*/ 5494681 w 10584443"/>
                    <a:gd name="connsiteY2552" fmla="*/ 380994 h 10574897"/>
                    <a:gd name="connsiteX2553" fmla="*/ 5517293 w 10584443"/>
                    <a:gd name="connsiteY2553" fmla="*/ 355641 h 10574897"/>
                    <a:gd name="connsiteX2554" fmla="*/ 5428215 w 10584443"/>
                    <a:gd name="connsiteY2554" fmla="*/ 373456 h 10574897"/>
                    <a:gd name="connsiteX2555" fmla="*/ 5471383 w 10584443"/>
                    <a:gd name="connsiteY2555" fmla="*/ 340566 h 10574897"/>
                    <a:gd name="connsiteX2556" fmla="*/ 5389159 w 10584443"/>
                    <a:gd name="connsiteY2556" fmla="*/ 380308 h 10574897"/>
                    <a:gd name="connsiteX2557" fmla="*/ 5394640 w 10584443"/>
                    <a:gd name="connsiteY2557" fmla="*/ 336455 h 10574897"/>
                    <a:gd name="connsiteX2558" fmla="*/ 5332972 w 10584443"/>
                    <a:gd name="connsiteY2558" fmla="*/ 368660 h 10574897"/>
                    <a:gd name="connsiteX2559" fmla="*/ 5237728 w 10584443"/>
                    <a:gd name="connsiteY2559" fmla="*/ 368660 h 10574897"/>
                    <a:gd name="connsiteX2560" fmla="*/ 5199356 w 10584443"/>
                    <a:gd name="connsiteY2560" fmla="*/ 368660 h 10574897"/>
                    <a:gd name="connsiteX2561" fmla="*/ 5154133 w 10584443"/>
                    <a:gd name="connsiteY2561" fmla="*/ 337826 h 10574897"/>
                    <a:gd name="connsiteX2562" fmla="*/ 5132207 w 10584443"/>
                    <a:gd name="connsiteY2562" fmla="*/ 372771 h 10574897"/>
                    <a:gd name="connsiteX2563" fmla="*/ 5028055 w 10584443"/>
                    <a:gd name="connsiteY2563" fmla="*/ 361123 h 10574897"/>
                    <a:gd name="connsiteX2564" fmla="*/ 5113706 w 10584443"/>
                    <a:gd name="connsiteY2564" fmla="*/ 361123 h 10574897"/>
                    <a:gd name="connsiteX2565" fmla="*/ 4933496 w 10584443"/>
                    <a:gd name="connsiteY2565" fmla="*/ 319325 h 10574897"/>
                    <a:gd name="connsiteX2566" fmla="*/ 4796455 w 10584443"/>
                    <a:gd name="connsiteY2566" fmla="*/ 335085 h 10574897"/>
                    <a:gd name="connsiteX2567" fmla="*/ 4901977 w 10584443"/>
                    <a:gd name="connsiteY2567" fmla="*/ 335085 h 10574897"/>
                    <a:gd name="connsiteX2568" fmla="*/ 4940348 w 10584443"/>
                    <a:gd name="connsiteY2568" fmla="*/ 350845 h 10574897"/>
                    <a:gd name="connsiteX2569" fmla="*/ 4901292 w 10584443"/>
                    <a:gd name="connsiteY2569" fmla="*/ 370030 h 10574897"/>
                    <a:gd name="connsiteX2570" fmla="*/ 4764250 w 10584443"/>
                    <a:gd name="connsiteY2570" fmla="*/ 352215 h 10574897"/>
                    <a:gd name="connsiteX2571" fmla="*/ 4764250 w 10584443"/>
                    <a:gd name="connsiteY2571" fmla="*/ 316584 h 10574897"/>
                    <a:gd name="connsiteX2572" fmla="*/ 4599800 w 10584443"/>
                    <a:gd name="connsiteY2572" fmla="*/ 329603 h 10574897"/>
                    <a:gd name="connsiteX2573" fmla="*/ 4543613 w 10584443"/>
                    <a:gd name="connsiteY2573" fmla="*/ 379623 h 10574897"/>
                    <a:gd name="connsiteX2574" fmla="*/ 4514852 w 10584443"/>
                    <a:gd name="connsiteY2574" fmla="*/ 387161 h 10574897"/>
                    <a:gd name="connsiteX2575" fmla="*/ 4483333 w 10584443"/>
                    <a:gd name="connsiteY2575" fmla="*/ 343992 h 10574897"/>
                    <a:gd name="connsiteX2576" fmla="*/ 4438109 w 10584443"/>
                    <a:gd name="connsiteY2576" fmla="*/ 390587 h 10574897"/>
                    <a:gd name="connsiteX2577" fmla="*/ 4312032 w 10584443"/>
                    <a:gd name="connsiteY2577" fmla="*/ 390587 h 10574897"/>
                    <a:gd name="connsiteX2578" fmla="*/ 4233918 w 10584443"/>
                    <a:gd name="connsiteY2578" fmla="*/ 387161 h 10574897"/>
                    <a:gd name="connsiteX2579" fmla="*/ 4302438 w 10584443"/>
                    <a:gd name="connsiteY2579" fmla="*/ 370716 h 10574897"/>
                    <a:gd name="connsiteX2580" fmla="*/ 4195546 w 10584443"/>
                    <a:gd name="connsiteY2580" fmla="*/ 377568 h 10574897"/>
                    <a:gd name="connsiteX2581" fmla="*/ 4214046 w 10584443"/>
                    <a:gd name="connsiteY2581" fmla="*/ 364549 h 10574897"/>
                    <a:gd name="connsiteX2582" fmla="*/ 4222269 w 10584443"/>
                    <a:gd name="connsiteY2582" fmla="*/ 349474 h 10574897"/>
                    <a:gd name="connsiteX2583" fmla="*/ 4271605 w 10584443"/>
                    <a:gd name="connsiteY2583" fmla="*/ 353585 h 10574897"/>
                    <a:gd name="connsiteX2584" fmla="*/ 4289420 w 10584443"/>
                    <a:gd name="connsiteY2584" fmla="*/ 333029 h 10574897"/>
                    <a:gd name="connsiteX2585" fmla="*/ 4156489 w 10584443"/>
                    <a:gd name="connsiteY2585" fmla="*/ 376882 h 10574897"/>
                    <a:gd name="connsiteX2586" fmla="*/ 3955038 w 10584443"/>
                    <a:gd name="connsiteY2586" fmla="*/ 416624 h 10574897"/>
                    <a:gd name="connsiteX2587" fmla="*/ 3961891 w 10584443"/>
                    <a:gd name="connsiteY2587" fmla="*/ 460478 h 10574897"/>
                    <a:gd name="connsiteX2588" fmla="*/ 3874183 w 10584443"/>
                    <a:gd name="connsiteY2588" fmla="*/ 469385 h 10574897"/>
                    <a:gd name="connsiteX2589" fmla="*/ 3924204 w 10584443"/>
                    <a:gd name="connsiteY2589" fmla="*/ 411143 h 10574897"/>
                    <a:gd name="connsiteX2590" fmla="*/ 3698086 w 10584443"/>
                    <a:gd name="connsiteY2590" fmla="*/ 479664 h 10574897"/>
                    <a:gd name="connsiteX2591" fmla="*/ 3443873 w 10584443"/>
                    <a:gd name="connsiteY2591" fmla="*/ 517350 h 10574897"/>
                    <a:gd name="connsiteX2592" fmla="*/ 3468541 w 10584443"/>
                    <a:gd name="connsiteY2592" fmla="*/ 494053 h 10574897"/>
                    <a:gd name="connsiteX2593" fmla="*/ 3414409 w 10584443"/>
                    <a:gd name="connsiteY2593" fmla="*/ 481719 h 10574897"/>
                    <a:gd name="connsiteX2594" fmla="*/ 3422631 w 10584443"/>
                    <a:gd name="connsiteY2594" fmla="*/ 515294 h 10574897"/>
                    <a:gd name="connsiteX2595" fmla="*/ 3268460 w 10584443"/>
                    <a:gd name="connsiteY2595" fmla="*/ 583815 h 10574897"/>
                    <a:gd name="connsiteX2596" fmla="*/ 3315054 w 10584443"/>
                    <a:gd name="connsiteY2596" fmla="*/ 603686 h 10574897"/>
                    <a:gd name="connsiteX2597" fmla="*/ 3212958 w 10584443"/>
                    <a:gd name="connsiteY2597" fmla="*/ 640002 h 10574897"/>
                    <a:gd name="connsiteX2598" fmla="*/ 3204736 w 10584443"/>
                    <a:gd name="connsiteY2598" fmla="*/ 614650 h 10574897"/>
                    <a:gd name="connsiteX2599" fmla="*/ 3302035 w 10584443"/>
                    <a:gd name="connsiteY2599" fmla="*/ 594093 h 10574897"/>
                    <a:gd name="connsiteX2600" fmla="*/ 3257496 w 10584443"/>
                    <a:gd name="connsiteY2600" fmla="*/ 583130 h 10574897"/>
                    <a:gd name="connsiteX2601" fmla="*/ 3079343 w 10584443"/>
                    <a:gd name="connsiteY2601" fmla="*/ 644799 h 10574897"/>
                    <a:gd name="connsiteX2602" fmla="*/ 3038915 w 10584443"/>
                    <a:gd name="connsiteY2602" fmla="*/ 619446 h 10574897"/>
                    <a:gd name="connsiteX2603" fmla="*/ 3112917 w 10584443"/>
                    <a:gd name="connsiteY2603" fmla="*/ 587241 h 10574897"/>
                    <a:gd name="connsiteX2604" fmla="*/ 2981358 w 10584443"/>
                    <a:gd name="connsiteY2604" fmla="*/ 635206 h 10574897"/>
                    <a:gd name="connsiteX2605" fmla="*/ 3000544 w 10584443"/>
                    <a:gd name="connsiteY2605" fmla="*/ 659873 h 10574897"/>
                    <a:gd name="connsiteX2606" fmla="*/ 3081398 w 10584443"/>
                    <a:gd name="connsiteY2606" fmla="*/ 620131 h 10574897"/>
                    <a:gd name="connsiteX2607" fmla="*/ 3024526 w 10584443"/>
                    <a:gd name="connsiteY2607" fmla="*/ 668095 h 10574897"/>
                    <a:gd name="connsiteX2608" fmla="*/ 2762776 w 10584443"/>
                    <a:gd name="connsiteY2608" fmla="*/ 791432 h 10574897"/>
                    <a:gd name="connsiteX2609" fmla="*/ 2707274 w 10584443"/>
                    <a:gd name="connsiteY2609" fmla="*/ 786636 h 10574897"/>
                    <a:gd name="connsiteX2610" fmla="*/ 2682607 w 10584443"/>
                    <a:gd name="connsiteY2610" fmla="*/ 805136 h 10574897"/>
                    <a:gd name="connsiteX2611" fmla="*/ 2654514 w 10584443"/>
                    <a:gd name="connsiteY2611" fmla="*/ 840767 h 10574897"/>
                    <a:gd name="connsiteX2612" fmla="*/ 2535287 w 10584443"/>
                    <a:gd name="connsiteY2612" fmla="*/ 879824 h 10574897"/>
                    <a:gd name="connsiteX2613" fmla="*/ 2431136 w 10584443"/>
                    <a:gd name="connsiteY2613" fmla="*/ 962734 h 10574897"/>
                    <a:gd name="connsiteX2614" fmla="*/ 2419487 w 10584443"/>
                    <a:gd name="connsiteY2614" fmla="*/ 939437 h 10574897"/>
                    <a:gd name="connsiteX2615" fmla="*/ 2370839 w 10584443"/>
                    <a:gd name="connsiteY2615" fmla="*/ 953826 h 10574897"/>
                    <a:gd name="connsiteX2616" fmla="*/ 2308484 w 10584443"/>
                    <a:gd name="connsiteY2616" fmla="*/ 987401 h 10574897"/>
                    <a:gd name="connsiteX2617" fmla="*/ 2300261 w 10584443"/>
                    <a:gd name="connsiteY2617" fmla="*/ 1014125 h 10574897"/>
                    <a:gd name="connsiteX2618" fmla="*/ 2224889 w 10584443"/>
                    <a:gd name="connsiteY2618" fmla="*/ 1043588 h 10574897"/>
                    <a:gd name="connsiteX2619" fmla="*/ 2224889 w 10584443"/>
                    <a:gd name="connsiteY2619" fmla="*/ 1018921 h 10574897"/>
                    <a:gd name="connsiteX2620" fmla="*/ 2178979 w 10584443"/>
                    <a:gd name="connsiteY2620" fmla="*/ 1060719 h 10574897"/>
                    <a:gd name="connsiteX2621" fmla="*/ 2226944 w 10584443"/>
                    <a:gd name="connsiteY2621" fmla="*/ 1043588 h 10574897"/>
                    <a:gd name="connsiteX2622" fmla="*/ 2158423 w 10584443"/>
                    <a:gd name="connsiteY2622" fmla="*/ 1106628 h 10574897"/>
                    <a:gd name="connsiteX2623" fmla="*/ 2074828 w 10584443"/>
                    <a:gd name="connsiteY2623" fmla="*/ 1122387 h 10574897"/>
                    <a:gd name="connsiteX2624" fmla="*/ 1813078 w 10584443"/>
                    <a:gd name="connsiteY2624" fmla="*/ 1296429 h 10574897"/>
                    <a:gd name="connsiteX2625" fmla="*/ 1771281 w 10584443"/>
                    <a:gd name="connsiteY2625" fmla="*/ 1325208 h 10574897"/>
                    <a:gd name="connsiteX2626" fmla="*/ 1600664 w 10584443"/>
                    <a:gd name="connsiteY2626" fmla="*/ 1454712 h 10574897"/>
                    <a:gd name="connsiteX2627" fmla="*/ 1463623 w 10584443"/>
                    <a:gd name="connsiteY2627" fmla="*/ 1544474 h 10574897"/>
                    <a:gd name="connsiteX2628" fmla="*/ 1488290 w 10584443"/>
                    <a:gd name="connsiteY2628" fmla="*/ 1509529 h 10574897"/>
                    <a:gd name="connsiteX2629" fmla="*/ 1427993 w 10584443"/>
                    <a:gd name="connsiteY2629" fmla="*/ 1566401 h 10574897"/>
                    <a:gd name="connsiteX2630" fmla="*/ 1438956 w 10584443"/>
                    <a:gd name="connsiteY2630" fmla="*/ 1580105 h 10574897"/>
                    <a:gd name="connsiteX2631" fmla="*/ 1347137 w 10584443"/>
                    <a:gd name="connsiteY2631" fmla="*/ 1683571 h 10574897"/>
                    <a:gd name="connsiteX2632" fmla="*/ 1457456 w 10584443"/>
                    <a:gd name="connsiteY2632" fmla="*/ 1525974 h 10574897"/>
                    <a:gd name="connsiteX2633" fmla="*/ 1569145 w 10584443"/>
                    <a:gd name="connsiteY2633" fmla="*/ 1399896 h 10574897"/>
                    <a:gd name="connsiteX2634" fmla="*/ 1630814 w 10584443"/>
                    <a:gd name="connsiteY2634" fmla="*/ 1380024 h 10574897"/>
                    <a:gd name="connsiteX2635" fmla="*/ 1610257 w 10584443"/>
                    <a:gd name="connsiteY2635" fmla="*/ 1421137 h 10574897"/>
                    <a:gd name="connsiteX2636" fmla="*/ 1789783 w 10584443"/>
                    <a:gd name="connsiteY2636" fmla="*/ 1229965 h 10574897"/>
                    <a:gd name="connsiteX2637" fmla="*/ 1835005 w 10584443"/>
                    <a:gd name="connsiteY2637" fmla="*/ 1243668 h 10574897"/>
                    <a:gd name="connsiteX2638" fmla="*/ 1965880 w 10584443"/>
                    <a:gd name="connsiteY2638" fmla="*/ 1143629 h 10574897"/>
                    <a:gd name="connsiteX2639" fmla="*/ 1909693 w 10584443"/>
                    <a:gd name="connsiteY2639" fmla="*/ 1208038 h 10574897"/>
                    <a:gd name="connsiteX2640" fmla="*/ 1824042 w 10584443"/>
                    <a:gd name="connsiteY2640" fmla="*/ 1281355 h 10574897"/>
                    <a:gd name="connsiteX2641" fmla="*/ 1978214 w 10584443"/>
                    <a:gd name="connsiteY2641" fmla="*/ 1183371 h 10574897"/>
                    <a:gd name="connsiteX2642" fmla="*/ 1996029 w 10584443"/>
                    <a:gd name="connsiteY2642" fmla="*/ 1153907 h 10574897"/>
                    <a:gd name="connsiteX2643" fmla="*/ 1954231 w 10584443"/>
                    <a:gd name="connsiteY2643" fmla="*/ 1163500 h 10574897"/>
                    <a:gd name="connsiteX2644" fmla="*/ 1994659 w 10584443"/>
                    <a:gd name="connsiteY2644" fmla="*/ 1111424 h 10574897"/>
                    <a:gd name="connsiteX2645" fmla="*/ 2131701 w 10584443"/>
                    <a:gd name="connsiteY2645" fmla="*/ 999050 h 10574897"/>
                    <a:gd name="connsiteX2646" fmla="*/ 2100181 w 10584443"/>
                    <a:gd name="connsiteY2646" fmla="*/ 1047700 h 10574897"/>
                    <a:gd name="connsiteX2647" fmla="*/ 2252982 w 10584443"/>
                    <a:gd name="connsiteY2647" fmla="*/ 943548 h 10574897"/>
                    <a:gd name="connsiteX2648" fmla="*/ 2298891 w 10584443"/>
                    <a:gd name="connsiteY2648" fmla="*/ 943548 h 10574897"/>
                    <a:gd name="connsiteX2649" fmla="*/ 2367412 w 10584443"/>
                    <a:gd name="connsiteY2649" fmla="*/ 875027 h 10574897"/>
                    <a:gd name="connsiteX2650" fmla="*/ 2345485 w 10584443"/>
                    <a:gd name="connsiteY2650" fmla="*/ 943548 h 10574897"/>
                    <a:gd name="connsiteX2651" fmla="*/ 2408524 w 10584443"/>
                    <a:gd name="connsiteY2651" fmla="*/ 910658 h 10574897"/>
                    <a:gd name="connsiteX2652" fmla="*/ 2462655 w 10584443"/>
                    <a:gd name="connsiteY2652" fmla="*/ 862008 h 10574897"/>
                    <a:gd name="connsiteX2653" fmla="*/ 2486638 w 10584443"/>
                    <a:gd name="connsiteY2653" fmla="*/ 816785 h 10574897"/>
                    <a:gd name="connsiteX2654" fmla="*/ 2483212 w 10584443"/>
                    <a:gd name="connsiteY2654" fmla="*/ 808562 h 10574897"/>
                    <a:gd name="connsiteX2655" fmla="*/ 2515416 w 10584443"/>
                    <a:gd name="connsiteY2655" fmla="*/ 829804 h 10574897"/>
                    <a:gd name="connsiteX2656" fmla="*/ 2629162 w 10584443"/>
                    <a:gd name="connsiteY2656" fmla="*/ 737301 h 10574897"/>
                    <a:gd name="connsiteX2657" fmla="*/ 2621625 w 10584443"/>
                    <a:gd name="connsiteY2657" fmla="*/ 771561 h 10574897"/>
                    <a:gd name="connsiteX2658" fmla="*/ 2741535 w 10584443"/>
                    <a:gd name="connsiteY2658" fmla="*/ 661928 h 10574897"/>
                    <a:gd name="connsiteX2659" fmla="*/ 2762092 w 10584443"/>
                    <a:gd name="connsiteY2659" fmla="*/ 685911 h 10574897"/>
                    <a:gd name="connsiteX2660" fmla="*/ 2693571 w 10584443"/>
                    <a:gd name="connsiteY2660" fmla="*/ 754431 h 10574897"/>
                    <a:gd name="connsiteX2661" fmla="*/ 2842946 w 10584443"/>
                    <a:gd name="connsiteY2661" fmla="*/ 639317 h 10574897"/>
                    <a:gd name="connsiteX2662" fmla="*/ 2877891 w 10584443"/>
                    <a:gd name="connsiteY2662" fmla="*/ 646168 h 10574897"/>
                    <a:gd name="connsiteX2663" fmla="*/ 2922430 w 10584443"/>
                    <a:gd name="connsiteY2663" fmla="*/ 598204 h 10574897"/>
                    <a:gd name="connsiteX2664" fmla="*/ 2853909 w 10584443"/>
                    <a:gd name="connsiteY2664" fmla="*/ 616705 h 10574897"/>
                    <a:gd name="connsiteX2665" fmla="*/ 2967654 w 10584443"/>
                    <a:gd name="connsiteY2665" fmla="*/ 561888 h 10574897"/>
                    <a:gd name="connsiteX2666" fmla="*/ 2639439 w 10584443"/>
                    <a:gd name="connsiteY2666" fmla="*/ 698930 h 10574897"/>
                    <a:gd name="connsiteX2667" fmla="*/ 2937504 w 10584443"/>
                    <a:gd name="connsiteY2667" fmla="*/ 535165 h 10574897"/>
                    <a:gd name="connsiteX2668" fmla="*/ 3021100 w 10584443"/>
                    <a:gd name="connsiteY2668" fmla="*/ 493368 h 10574897"/>
                    <a:gd name="connsiteX2669" fmla="*/ 3007396 w 10584443"/>
                    <a:gd name="connsiteY2669" fmla="*/ 518035 h 10574897"/>
                    <a:gd name="connsiteX2670" fmla="*/ 3192402 w 10584443"/>
                    <a:gd name="connsiteY2670" fmla="*/ 463219 h 10574897"/>
                    <a:gd name="connsiteX2671" fmla="*/ 3179383 w 10584443"/>
                    <a:gd name="connsiteY2671" fmla="*/ 487886 h 10574897"/>
                    <a:gd name="connsiteX2672" fmla="*/ 3262978 w 10584443"/>
                    <a:gd name="connsiteY2672" fmla="*/ 449514 h 10574897"/>
                    <a:gd name="connsiteX2673" fmla="*/ 3194457 w 10584443"/>
                    <a:gd name="connsiteY2673" fmla="*/ 463219 h 10574897"/>
                    <a:gd name="connsiteX2674" fmla="*/ 3325332 w 10584443"/>
                    <a:gd name="connsiteY2674" fmla="*/ 362493 h 10574897"/>
                    <a:gd name="connsiteX2675" fmla="*/ 3443188 w 10584443"/>
                    <a:gd name="connsiteY2675" fmla="*/ 328233 h 10574897"/>
                    <a:gd name="connsiteX2676" fmla="*/ 3737143 w 10584443"/>
                    <a:gd name="connsiteY2676" fmla="*/ 237100 h 10574897"/>
                    <a:gd name="connsiteX2677" fmla="*/ 3720697 w 10584443"/>
                    <a:gd name="connsiteY2677" fmla="*/ 259712 h 10574897"/>
                    <a:gd name="connsiteX2678" fmla="*/ 3750847 w 10584443"/>
                    <a:gd name="connsiteY2678" fmla="*/ 256286 h 10574897"/>
                    <a:gd name="connsiteX2679" fmla="*/ 3826904 w 10584443"/>
                    <a:gd name="connsiteY2679" fmla="*/ 217915 h 10574897"/>
                    <a:gd name="connsiteX2680" fmla="*/ 3826904 w 10584443"/>
                    <a:gd name="connsiteY2680" fmla="*/ 235730 h 10574897"/>
                    <a:gd name="connsiteX2681" fmla="*/ 3863220 w 10584443"/>
                    <a:gd name="connsiteY2681" fmla="*/ 207636 h 10574897"/>
                    <a:gd name="connsiteX2682" fmla="*/ 3876924 w 10584443"/>
                    <a:gd name="connsiteY2682" fmla="*/ 226822 h 10574897"/>
                    <a:gd name="connsiteX2683" fmla="*/ 3902963 w 10584443"/>
                    <a:gd name="connsiteY2683" fmla="*/ 197358 h 10574897"/>
                    <a:gd name="connsiteX2684" fmla="*/ 4103043 w 10584443"/>
                    <a:gd name="connsiteY2684" fmla="*/ 152821 h 10574897"/>
                    <a:gd name="connsiteX2685" fmla="*/ 4103043 w 10584443"/>
                    <a:gd name="connsiteY2685" fmla="*/ 187765 h 10574897"/>
                    <a:gd name="connsiteX2686" fmla="*/ 4373015 w 10584443"/>
                    <a:gd name="connsiteY2686" fmla="*/ 143913 h 10574897"/>
                    <a:gd name="connsiteX2687" fmla="*/ 4373015 w 10584443"/>
                    <a:gd name="connsiteY2687" fmla="*/ 152821 h 10574897"/>
                    <a:gd name="connsiteX2688" fmla="*/ 4296957 w 10584443"/>
                    <a:gd name="connsiteY2688" fmla="*/ 217229 h 10574897"/>
                    <a:gd name="connsiteX2689" fmla="*/ 4375070 w 10584443"/>
                    <a:gd name="connsiteY2689" fmla="*/ 187765 h 10574897"/>
                    <a:gd name="connsiteX2690" fmla="*/ 4392887 w 10584443"/>
                    <a:gd name="connsiteY2690" fmla="*/ 149394 h 10574897"/>
                    <a:gd name="connsiteX2691" fmla="*/ 4405219 w 10584443"/>
                    <a:gd name="connsiteY2691" fmla="*/ 187080 h 10574897"/>
                    <a:gd name="connsiteX2692" fmla="*/ 4485390 w 10584443"/>
                    <a:gd name="connsiteY2692" fmla="*/ 187080 h 10574897"/>
                    <a:gd name="connsiteX2693" fmla="*/ 4794399 w 10584443"/>
                    <a:gd name="connsiteY2693" fmla="*/ 99373 h 10574897"/>
                    <a:gd name="connsiteX2694" fmla="*/ 4764250 w 10584443"/>
                    <a:gd name="connsiteY2694" fmla="*/ 131579 h 10574897"/>
                    <a:gd name="connsiteX2695" fmla="*/ 4854697 w 10584443"/>
                    <a:gd name="connsiteY2695" fmla="*/ 104171 h 10574897"/>
                    <a:gd name="connsiteX2696" fmla="*/ 4936237 w 10584443"/>
                    <a:gd name="connsiteY2696" fmla="*/ 91152 h 10574897"/>
                    <a:gd name="connsiteX2697" fmla="*/ 4904032 w 10584443"/>
                    <a:gd name="connsiteY2697" fmla="*/ 132263 h 10574897"/>
                    <a:gd name="connsiteX2698" fmla="*/ 4943775 w 10584443"/>
                    <a:gd name="connsiteY2698" fmla="*/ 132263 h 10574897"/>
                    <a:gd name="connsiteX2699" fmla="*/ 4975979 w 10584443"/>
                    <a:gd name="connsiteY2699" fmla="*/ 100060 h 10574897"/>
                    <a:gd name="connsiteX2700" fmla="*/ 5036963 w 10584443"/>
                    <a:gd name="connsiteY2700" fmla="*/ 88411 h 10574897"/>
                    <a:gd name="connsiteX2701" fmla="*/ 5737928 w 10584443"/>
                    <a:gd name="connsiteY2701" fmla="*/ 80855 h 10574897"/>
                    <a:gd name="connsiteX2702" fmla="*/ 5929787 w 10584443"/>
                    <a:gd name="connsiteY2702" fmla="*/ 99357 h 10574897"/>
                    <a:gd name="connsiteX2703" fmla="*/ 6059291 w 10584443"/>
                    <a:gd name="connsiteY2703" fmla="*/ 123338 h 10574897"/>
                    <a:gd name="connsiteX2704" fmla="*/ 6064087 w 10584443"/>
                    <a:gd name="connsiteY2704" fmla="*/ 145950 h 10574897"/>
                    <a:gd name="connsiteX2705" fmla="*/ 5831801 w 10584443"/>
                    <a:gd name="connsiteY2705" fmla="*/ 125393 h 10574897"/>
                    <a:gd name="connsiteX2706" fmla="*/ 5671463 w 10584443"/>
                    <a:gd name="connsiteY2706" fmla="*/ 109634 h 10574897"/>
                    <a:gd name="connsiteX2707" fmla="*/ 5763966 w 10584443"/>
                    <a:gd name="connsiteY2707" fmla="*/ 105522 h 10574897"/>
                    <a:gd name="connsiteX2708" fmla="*/ 5737928 w 10584443"/>
                    <a:gd name="connsiteY2708" fmla="*/ 80855 h 10574897"/>
                    <a:gd name="connsiteX2709" fmla="*/ 5487317 w 10584443"/>
                    <a:gd name="connsiteY2709" fmla="*/ 51307 h 10574897"/>
                    <a:gd name="connsiteX2710" fmla="*/ 5546070 w 10584443"/>
                    <a:gd name="connsiteY2710" fmla="*/ 68523 h 10574897"/>
                    <a:gd name="connsiteX2711" fmla="*/ 5707094 w 10584443"/>
                    <a:gd name="connsiteY2711" fmla="*/ 82227 h 10574897"/>
                    <a:gd name="connsiteX2712" fmla="*/ 5563201 w 10584443"/>
                    <a:gd name="connsiteY2712" fmla="*/ 95246 h 10574897"/>
                    <a:gd name="connsiteX2713" fmla="*/ 5426159 w 10584443"/>
                    <a:gd name="connsiteY2713" fmla="*/ 54133 h 10574897"/>
                    <a:gd name="connsiteX2714" fmla="*/ 5487317 w 10584443"/>
                    <a:gd name="connsiteY2714" fmla="*/ 51307 h 10574897"/>
                    <a:gd name="connsiteX2715" fmla="*/ 5577590 w 10584443"/>
                    <a:gd name="connsiteY2715" fmla="*/ 0 h 10574897"/>
                    <a:gd name="connsiteX2716" fmla="*/ 5868118 w 10584443"/>
                    <a:gd name="connsiteY2716" fmla="*/ 50705 h 10574897"/>
                    <a:gd name="connsiteX2717" fmla="*/ 5577590 w 10584443"/>
                    <a:gd name="connsiteY2717" fmla="*/ 0 h 10574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  <a:cxn ang="0">
                      <a:pos x="connsiteX1312" y="connsiteY1312"/>
                    </a:cxn>
                    <a:cxn ang="0">
                      <a:pos x="connsiteX1313" y="connsiteY1313"/>
                    </a:cxn>
                    <a:cxn ang="0">
                      <a:pos x="connsiteX1314" y="connsiteY1314"/>
                    </a:cxn>
                    <a:cxn ang="0">
                      <a:pos x="connsiteX1315" y="connsiteY1315"/>
                    </a:cxn>
                    <a:cxn ang="0">
                      <a:pos x="connsiteX1316" y="connsiteY1316"/>
                    </a:cxn>
                    <a:cxn ang="0">
                      <a:pos x="connsiteX1317" y="connsiteY1317"/>
                    </a:cxn>
                    <a:cxn ang="0">
                      <a:pos x="connsiteX1318" y="connsiteY1318"/>
                    </a:cxn>
                    <a:cxn ang="0">
                      <a:pos x="connsiteX1319" y="connsiteY1319"/>
                    </a:cxn>
                    <a:cxn ang="0">
                      <a:pos x="connsiteX1320" y="connsiteY1320"/>
                    </a:cxn>
                    <a:cxn ang="0">
                      <a:pos x="connsiteX1321" y="connsiteY1321"/>
                    </a:cxn>
                    <a:cxn ang="0">
                      <a:pos x="connsiteX1322" y="connsiteY1322"/>
                    </a:cxn>
                    <a:cxn ang="0">
                      <a:pos x="connsiteX1323" y="connsiteY1323"/>
                    </a:cxn>
                    <a:cxn ang="0">
                      <a:pos x="connsiteX1324" y="connsiteY1324"/>
                    </a:cxn>
                    <a:cxn ang="0">
                      <a:pos x="connsiteX1325" y="connsiteY1325"/>
                    </a:cxn>
                    <a:cxn ang="0">
                      <a:pos x="connsiteX1326" y="connsiteY1326"/>
                    </a:cxn>
                    <a:cxn ang="0">
                      <a:pos x="connsiteX1327" y="connsiteY1327"/>
                    </a:cxn>
                    <a:cxn ang="0">
                      <a:pos x="connsiteX1328" y="connsiteY1328"/>
                    </a:cxn>
                    <a:cxn ang="0">
                      <a:pos x="connsiteX1329" y="connsiteY1329"/>
                    </a:cxn>
                    <a:cxn ang="0">
                      <a:pos x="connsiteX1330" y="connsiteY1330"/>
                    </a:cxn>
                    <a:cxn ang="0">
                      <a:pos x="connsiteX1331" y="connsiteY1331"/>
                    </a:cxn>
                    <a:cxn ang="0">
                      <a:pos x="connsiteX1332" y="connsiteY1332"/>
                    </a:cxn>
                    <a:cxn ang="0">
                      <a:pos x="connsiteX1333" y="connsiteY1333"/>
                    </a:cxn>
                    <a:cxn ang="0">
                      <a:pos x="connsiteX1334" y="connsiteY1334"/>
                    </a:cxn>
                    <a:cxn ang="0">
                      <a:pos x="connsiteX1335" y="connsiteY1335"/>
                    </a:cxn>
                    <a:cxn ang="0">
                      <a:pos x="connsiteX1336" y="connsiteY1336"/>
                    </a:cxn>
                    <a:cxn ang="0">
                      <a:pos x="connsiteX1337" y="connsiteY1337"/>
                    </a:cxn>
                    <a:cxn ang="0">
                      <a:pos x="connsiteX1338" y="connsiteY1338"/>
                    </a:cxn>
                    <a:cxn ang="0">
                      <a:pos x="connsiteX1339" y="connsiteY1339"/>
                    </a:cxn>
                    <a:cxn ang="0">
                      <a:pos x="connsiteX1340" y="connsiteY1340"/>
                    </a:cxn>
                    <a:cxn ang="0">
                      <a:pos x="connsiteX1341" y="connsiteY1341"/>
                    </a:cxn>
                    <a:cxn ang="0">
                      <a:pos x="connsiteX1342" y="connsiteY1342"/>
                    </a:cxn>
                    <a:cxn ang="0">
                      <a:pos x="connsiteX1343" y="connsiteY1343"/>
                    </a:cxn>
                    <a:cxn ang="0">
                      <a:pos x="connsiteX1344" y="connsiteY1344"/>
                    </a:cxn>
                    <a:cxn ang="0">
                      <a:pos x="connsiteX1345" y="connsiteY1345"/>
                    </a:cxn>
                    <a:cxn ang="0">
                      <a:pos x="connsiteX1346" y="connsiteY1346"/>
                    </a:cxn>
                    <a:cxn ang="0">
                      <a:pos x="connsiteX1347" y="connsiteY1347"/>
                    </a:cxn>
                    <a:cxn ang="0">
                      <a:pos x="connsiteX1348" y="connsiteY1348"/>
                    </a:cxn>
                    <a:cxn ang="0">
                      <a:pos x="connsiteX1349" y="connsiteY1349"/>
                    </a:cxn>
                    <a:cxn ang="0">
                      <a:pos x="connsiteX1350" y="connsiteY1350"/>
                    </a:cxn>
                    <a:cxn ang="0">
                      <a:pos x="connsiteX1351" y="connsiteY1351"/>
                    </a:cxn>
                    <a:cxn ang="0">
                      <a:pos x="connsiteX1352" y="connsiteY1352"/>
                    </a:cxn>
                    <a:cxn ang="0">
                      <a:pos x="connsiteX1353" y="connsiteY1353"/>
                    </a:cxn>
                    <a:cxn ang="0">
                      <a:pos x="connsiteX1354" y="connsiteY1354"/>
                    </a:cxn>
                    <a:cxn ang="0">
                      <a:pos x="connsiteX1355" y="connsiteY1355"/>
                    </a:cxn>
                    <a:cxn ang="0">
                      <a:pos x="connsiteX1356" y="connsiteY1356"/>
                    </a:cxn>
                    <a:cxn ang="0">
                      <a:pos x="connsiteX1357" y="connsiteY1357"/>
                    </a:cxn>
                    <a:cxn ang="0">
                      <a:pos x="connsiteX1358" y="connsiteY1358"/>
                    </a:cxn>
                    <a:cxn ang="0">
                      <a:pos x="connsiteX1359" y="connsiteY1359"/>
                    </a:cxn>
                    <a:cxn ang="0">
                      <a:pos x="connsiteX1360" y="connsiteY1360"/>
                    </a:cxn>
                    <a:cxn ang="0">
                      <a:pos x="connsiteX1361" y="connsiteY1361"/>
                    </a:cxn>
                    <a:cxn ang="0">
                      <a:pos x="connsiteX1362" y="connsiteY1362"/>
                    </a:cxn>
                    <a:cxn ang="0">
                      <a:pos x="connsiteX1363" y="connsiteY1363"/>
                    </a:cxn>
                    <a:cxn ang="0">
                      <a:pos x="connsiteX1364" y="connsiteY1364"/>
                    </a:cxn>
                    <a:cxn ang="0">
                      <a:pos x="connsiteX1365" y="connsiteY1365"/>
                    </a:cxn>
                    <a:cxn ang="0">
                      <a:pos x="connsiteX1366" y="connsiteY1366"/>
                    </a:cxn>
                    <a:cxn ang="0">
                      <a:pos x="connsiteX1367" y="connsiteY1367"/>
                    </a:cxn>
                    <a:cxn ang="0">
                      <a:pos x="connsiteX1368" y="connsiteY1368"/>
                    </a:cxn>
                    <a:cxn ang="0">
                      <a:pos x="connsiteX1369" y="connsiteY1369"/>
                    </a:cxn>
                    <a:cxn ang="0">
                      <a:pos x="connsiteX1370" y="connsiteY1370"/>
                    </a:cxn>
                    <a:cxn ang="0">
                      <a:pos x="connsiteX1371" y="connsiteY1371"/>
                    </a:cxn>
                    <a:cxn ang="0">
                      <a:pos x="connsiteX1372" y="connsiteY1372"/>
                    </a:cxn>
                    <a:cxn ang="0">
                      <a:pos x="connsiteX1373" y="connsiteY1373"/>
                    </a:cxn>
                    <a:cxn ang="0">
                      <a:pos x="connsiteX1374" y="connsiteY1374"/>
                    </a:cxn>
                    <a:cxn ang="0">
                      <a:pos x="connsiteX1375" y="connsiteY1375"/>
                    </a:cxn>
                    <a:cxn ang="0">
                      <a:pos x="connsiteX1376" y="connsiteY1376"/>
                    </a:cxn>
                    <a:cxn ang="0">
                      <a:pos x="connsiteX1377" y="connsiteY1377"/>
                    </a:cxn>
                    <a:cxn ang="0">
                      <a:pos x="connsiteX1378" y="connsiteY1378"/>
                    </a:cxn>
                    <a:cxn ang="0">
                      <a:pos x="connsiteX1379" y="connsiteY1379"/>
                    </a:cxn>
                    <a:cxn ang="0">
                      <a:pos x="connsiteX1380" y="connsiteY1380"/>
                    </a:cxn>
                    <a:cxn ang="0">
                      <a:pos x="connsiteX1381" y="connsiteY1381"/>
                    </a:cxn>
                    <a:cxn ang="0">
                      <a:pos x="connsiteX1382" y="connsiteY1382"/>
                    </a:cxn>
                    <a:cxn ang="0">
                      <a:pos x="connsiteX1383" y="connsiteY1383"/>
                    </a:cxn>
                    <a:cxn ang="0">
                      <a:pos x="connsiteX1384" y="connsiteY1384"/>
                    </a:cxn>
                    <a:cxn ang="0">
                      <a:pos x="connsiteX1385" y="connsiteY1385"/>
                    </a:cxn>
                    <a:cxn ang="0">
                      <a:pos x="connsiteX1386" y="connsiteY1386"/>
                    </a:cxn>
                    <a:cxn ang="0">
                      <a:pos x="connsiteX1387" y="connsiteY1387"/>
                    </a:cxn>
                    <a:cxn ang="0">
                      <a:pos x="connsiteX1388" y="connsiteY1388"/>
                    </a:cxn>
                    <a:cxn ang="0">
                      <a:pos x="connsiteX1389" y="connsiteY1389"/>
                    </a:cxn>
                    <a:cxn ang="0">
                      <a:pos x="connsiteX1390" y="connsiteY1390"/>
                    </a:cxn>
                    <a:cxn ang="0">
                      <a:pos x="connsiteX1391" y="connsiteY1391"/>
                    </a:cxn>
                    <a:cxn ang="0">
                      <a:pos x="connsiteX1392" y="connsiteY1392"/>
                    </a:cxn>
                    <a:cxn ang="0">
                      <a:pos x="connsiteX1393" y="connsiteY1393"/>
                    </a:cxn>
                    <a:cxn ang="0">
                      <a:pos x="connsiteX1394" y="connsiteY1394"/>
                    </a:cxn>
                    <a:cxn ang="0">
                      <a:pos x="connsiteX1395" y="connsiteY1395"/>
                    </a:cxn>
                    <a:cxn ang="0">
                      <a:pos x="connsiteX1396" y="connsiteY1396"/>
                    </a:cxn>
                    <a:cxn ang="0">
                      <a:pos x="connsiteX1397" y="connsiteY1397"/>
                    </a:cxn>
                    <a:cxn ang="0">
                      <a:pos x="connsiteX1398" y="connsiteY1398"/>
                    </a:cxn>
                    <a:cxn ang="0">
                      <a:pos x="connsiteX1399" y="connsiteY1399"/>
                    </a:cxn>
                    <a:cxn ang="0">
                      <a:pos x="connsiteX1400" y="connsiteY1400"/>
                    </a:cxn>
                    <a:cxn ang="0">
                      <a:pos x="connsiteX1401" y="connsiteY1401"/>
                    </a:cxn>
                    <a:cxn ang="0">
                      <a:pos x="connsiteX1402" y="connsiteY1402"/>
                    </a:cxn>
                    <a:cxn ang="0">
                      <a:pos x="connsiteX1403" y="connsiteY1403"/>
                    </a:cxn>
                    <a:cxn ang="0">
                      <a:pos x="connsiteX1404" y="connsiteY1404"/>
                    </a:cxn>
                    <a:cxn ang="0">
                      <a:pos x="connsiteX1405" y="connsiteY1405"/>
                    </a:cxn>
                    <a:cxn ang="0">
                      <a:pos x="connsiteX1406" y="connsiteY1406"/>
                    </a:cxn>
                    <a:cxn ang="0">
                      <a:pos x="connsiteX1407" y="connsiteY1407"/>
                    </a:cxn>
                    <a:cxn ang="0">
                      <a:pos x="connsiteX1408" y="connsiteY1408"/>
                    </a:cxn>
                    <a:cxn ang="0">
                      <a:pos x="connsiteX1409" y="connsiteY1409"/>
                    </a:cxn>
                    <a:cxn ang="0">
                      <a:pos x="connsiteX1410" y="connsiteY1410"/>
                    </a:cxn>
                    <a:cxn ang="0">
                      <a:pos x="connsiteX1411" y="connsiteY1411"/>
                    </a:cxn>
                    <a:cxn ang="0">
                      <a:pos x="connsiteX1412" y="connsiteY1412"/>
                    </a:cxn>
                    <a:cxn ang="0">
                      <a:pos x="connsiteX1413" y="connsiteY1413"/>
                    </a:cxn>
                    <a:cxn ang="0">
                      <a:pos x="connsiteX1414" y="connsiteY1414"/>
                    </a:cxn>
                    <a:cxn ang="0">
                      <a:pos x="connsiteX1415" y="connsiteY1415"/>
                    </a:cxn>
                    <a:cxn ang="0">
                      <a:pos x="connsiteX1416" y="connsiteY1416"/>
                    </a:cxn>
                    <a:cxn ang="0">
                      <a:pos x="connsiteX1417" y="connsiteY1417"/>
                    </a:cxn>
                    <a:cxn ang="0">
                      <a:pos x="connsiteX1418" y="connsiteY1418"/>
                    </a:cxn>
                    <a:cxn ang="0">
                      <a:pos x="connsiteX1419" y="connsiteY1419"/>
                    </a:cxn>
                    <a:cxn ang="0">
                      <a:pos x="connsiteX1420" y="connsiteY1420"/>
                    </a:cxn>
                    <a:cxn ang="0">
                      <a:pos x="connsiteX1421" y="connsiteY1421"/>
                    </a:cxn>
                    <a:cxn ang="0">
                      <a:pos x="connsiteX1422" y="connsiteY1422"/>
                    </a:cxn>
                    <a:cxn ang="0">
                      <a:pos x="connsiteX1423" y="connsiteY1423"/>
                    </a:cxn>
                    <a:cxn ang="0">
                      <a:pos x="connsiteX1424" y="connsiteY1424"/>
                    </a:cxn>
                    <a:cxn ang="0">
                      <a:pos x="connsiteX1425" y="connsiteY1425"/>
                    </a:cxn>
                    <a:cxn ang="0">
                      <a:pos x="connsiteX1426" y="connsiteY1426"/>
                    </a:cxn>
                    <a:cxn ang="0">
                      <a:pos x="connsiteX1427" y="connsiteY1427"/>
                    </a:cxn>
                    <a:cxn ang="0">
                      <a:pos x="connsiteX1428" y="connsiteY1428"/>
                    </a:cxn>
                    <a:cxn ang="0">
                      <a:pos x="connsiteX1429" y="connsiteY1429"/>
                    </a:cxn>
                    <a:cxn ang="0">
                      <a:pos x="connsiteX1430" y="connsiteY1430"/>
                    </a:cxn>
                    <a:cxn ang="0">
                      <a:pos x="connsiteX1431" y="connsiteY1431"/>
                    </a:cxn>
                    <a:cxn ang="0">
                      <a:pos x="connsiteX1432" y="connsiteY1432"/>
                    </a:cxn>
                    <a:cxn ang="0">
                      <a:pos x="connsiteX1433" y="connsiteY1433"/>
                    </a:cxn>
                    <a:cxn ang="0">
                      <a:pos x="connsiteX1434" y="connsiteY1434"/>
                    </a:cxn>
                    <a:cxn ang="0">
                      <a:pos x="connsiteX1435" y="connsiteY1435"/>
                    </a:cxn>
                    <a:cxn ang="0">
                      <a:pos x="connsiteX1436" y="connsiteY1436"/>
                    </a:cxn>
                    <a:cxn ang="0">
                      <a:pos x="connsiteX1437" y="connsiteY1437"/>
                    </a:cxn>
                    <a:cxn ang="0">
                      <a:pos x="connsiteX1438" y="connsiteY1438"/>
                    </a:cxn>
                    <a:cxn ang="0">
                      <a:pos x="connsiteX1439" y="connsiteY1439"/>
                    </a:cxn>
                    <a:cxn ang="0">
                      <a:pos x="connsiteX1440" y="connsiteY1440"/>
                    </a:cxn>
                    <a:cxn ang="0">
                      <a:pos x="connsiteX1441" y="connsiteY1441"/>
                    </a:cxn>
                    <a:cxn ang="0">
                      <a:pos x="connsiteX1442" y="connsiteY1442"/>
                    </a:cxn>
                    <a:cxn ang="0">
                      <a:pos x="connsiteX1443" y="connsiteY1443"/>
                    </a:cxn>
                    <a:cxn ang="0">
                      <a:pos x="connsiteX1444" y="connsiteY1444"/>
                    </a:cxn>
                    <a:cxn ang="0">
                      <a:pos x="connsiteX1445" y="connsiteY1445"/>
                    </a:cxn>
                    <a:cxn ang="0">
                      <a:pos x="connsiteX1446" y="connsiteY1446"/>
                    </a:cxn>
                    <a:cxn ang="0">
                      <a:pos x="connsiteX1447" y="connsiteY1447"/>
                    </a:cxn>
                    <a:cxn ang="0">
                      <a:pos x="connsiteX1448" y="connsiteY1448"/>
                    </a:cxn>
                    <a:cxn ang="0">
                      <a:pos x="connsiteX1449" y="connsiteY1449"/>
                    </a:cxn>
                    <a:cxn ang="0">
                      <a:pos x="connsiteX1450" y="connsiteY1450"/>
                    </a:cxn>
                    <a:cxn ang="0">
                      <a:pos x="connsiteX1451" y="connsiteY1451"/>
                    </a:cxn>
                    <a:cxn ang="0">
                      <a:pos x="connsiteX1452" y="connsiteY1452"/>
                    </a:cxn>
                    <a:cxn ang="0">
                      <a:pos x="connsiteX1453" y="connsiteY1453"/>
                    </a:cxn>
                    <a:cxn ang="0">
                      <a:pos x="connsiteX1454" y="connsiteY1454"/>
                    </a:cxn>
                    <a:cxn ang="0">
                      <a:pos x="connsiteX1455" y="connsiteY1455"/>
                    </a:cxn>
                    <a:cxn ang="0">
                      <a:pos x="connsiteX1456" y="connsiteY1456"/>
                    </a:cxn>
                    <a:cxn ang="0">
                      <a:pos x="connsiteX1457" y="connsiteY1457"/>
                    </a:cxn>
                    <a:cxn ang="0">
                      <a:pos x="connsiteX1458" y="connsiteY1458"/>
                    </a:cxn>
                    <a:cxn ang="0">
                      <a:pos x="connsiteX1459" y="connsiteY1459"/>
                    </a:cxn>
                    <a:cxn ang="0">
                      <a:pos x="connsiteX1460" y="connsiteY1460"/>
                    </a:cxn>
                    <a:cxn ang="0">
                      <a:pos x="connsiteX1461" y="connsiteY1461"/>
                    </a:cxn>
                    <a:cxn ang="0">
                      <a:pos x="connsiteX1462" y="connsiteY1462"/>
                    </a:cxn>
                    <a:cxn ang="0">
                      <a:pos x="connsiteX1463" y="connsiteY1463"/>
                    </a:cxn>
                    <a:cxn ang="0">
                      <a:pos x="connsiteX1464" y="connsiteY1464"/>
                    </a:cxn>
                    <a:cxn ang="0">
                      <a:pos x="connsiteX1465" y="connsiteY1465"/>
                    </a:cxn>
                    <a:cxn ang="0">
                      <a:pos x="connsiteX1466" y="connsiteY1466"/>
                    </a:cxn>
                    <a:cxn ang="0">
                      <a:pos x="connsiteX1467" y="connsiteY1467"/>
                    </a:cxn>
                    <a:cxn ang="0">
                      <a:pos x="connsiteX1468" y="connsiteY1468"/>
                    </a:cxn>
                    <a:cxn ang="0">
                      <a:pos x="connsiteX1469" y="connsiteY1469"/>
                    </a:cxn>
                    <a:cxn ang="0">
                      <a:pos x="connsiteX1470" y="connsiteY1470"/>
                    </a:cxn>
                    <a:cxn ang="0">
                      <a:pos x="connsiteX1471" y="connsiteY1471"/>
                    </a:cxn>
                    <a:cxn ang="0">
                      <a:pos x="connsiteX1472" y="connsiteY1472"/>
                    </a:cxn>
                    <a:cxn ang="0">
                      <a:pos x="connsiteX1473" y="connsiteY1473"/>
                    </a:cxn>
                    <a:cxn ang="0">
                      <a:pos x="connsiteX1474" y="connsiteY1474"/>
                    </a:cxn>
                    <a:cxn ang="0">
                      <a:pos x="connsiteX1475" y="connsiteY1475"/>
                    </a:cxn>
                    <a:cxn ang="0">
                      <a:pos x="connsiteX1476" y="connsiteY1476"/>
                    </a:cxn>
                    <a:cxn ang="0">
                      <a:pos x="connsiteX1477" y="connsiteY1477"/>
                    </a:cxn>
                    <a:cxn ang="0">
                      <a:pos x="connsiteX1478" y="connsiteY1478"/>
                    </a:cxn>
                    <a:cxn ang="0">
                      <a:pos x="connsiteX1479" y="connsiteY1479"/>
                    </a:cxn>
                    <a:cxn ang="0">
                      <a:pos x="connsiteX1480" y="connsiteY1480"/>
                    </a:cxn>
                    <a:cxn ang="0">
                      <a:pos x="connsiteX1481" y="connsiteY1481"/>
                    </a:cxn>
                    <a:cxn ang="0">
                      <a:pos x="connsiteX1482" y="connsiteY1482"/>
                    </a:cxn>
                    <a:cxn ang="0">
                      <a:pos x="connsiteX1483" y="connsiteY1483"/>
                    </a:cxn>
                    <a:cxn ang="0">
                      <a:pos x="connsiteX1484" y="connsiteY1484"/>
                    </a:cxn>
                    <a:cxn ang="0">
                      <a:pos x="connsiteX1485" y="connsiteY1485"/>
                    </a:cxn>
                    <a:cxn ang="0">
                      <a:pos x="connsiteX1486" y="connsiteY1486"/>
                    </a:cxn>
                    <a:cxn ang="0">
                      <a:pos x="connsiteX1487" y="connsiteY1487"/>
                    </a:cxn>
                    <a:cxn ang="0">
                      <a:pos x="connsiteX1488" y="connsiteY1488"/>
                    </a:cxn>
                    <a:cxn ang="0">
                      <a:pos x="connsiteX1489" y="connsiteY1489"/>
                    </a:cxn>
                    <a:cxn ang="0">
                      <a:pos x="connsiteX1490" y="connsiteY1490"/>
                    </a:cxn>
                    <a:cxn ang="0">
                      <a:pos x="connsiteX1491" y="connsiteY1491"/>
                    </a:cxn>
                    <a:cxn ang="0">
                      <a:pos x="connsiteX1492" y="connsiteY1492"/>
                    </a:cxn>
                    <a:cxn ang="0">
                      <a:pos x="connsiteX1493" y="connsiteY1493"/>
                    </a:cxn>
                    <a:cxn ang="0">
                      <a:pos x="connsiteX1494" y="connsiteY1494"/>
                    </a:cxn>
                    <a:cxn ang="0">
                      <a:pos x="connsiteX1495" y="connsiteY1495"/>
                    </a:cxn>
                    <a:cxn ang="0">
                      <a:pos x="connsiteX1496" y="connsiteY1496"/>
                    </a:cxn>
                    <a:cxn ang="0">
                      <a:pos x="connsiteX1497" y="connsiteY1497"/>
                    </a:cxn>
                    <a:cxn ang="0">
                      <a:pos x="connsiteX1498" y="connsiteY1498"/>
                    </a:cxn>
                    <a:cxn ang="0">
                      <a:pos x="connsiteX1499" y="connsiteY1499"/>
                    </a:cxn>
                    <a:cxn ang="0">
                      <a:pos x="connsiteX1500" y="connsiteY1500"/>
                    </a:cxn>
                    <a:cxn ang="0">
                      <a:pos x="connsiteX1501" y="connsiteY1501"/>
                    </a:cxn>
                    <a:cxn ang="0">
                      <a:pos x="connsiteX1502" y="connsiteY1502"/>
                    </a:cxn>
                    <a:cxn ang="0">
                      <a:pos x="connsiteX1503" y="connsiteY1503"/>
                    </a:cxn>
                    <a:cxn ang="0">
                      <a:pos x="connsiteX1504" y="connsiteY1504"/>
                    </a:cxn>
                    <a:cxn ang="0">
                      <a:pos x="connsiteX1505" y="connsiteY1505"/>
                    </a:cxn>
                    <a:cxn ang="0">
                      <a:pos x="connsiteX1506" y="connsiteY1506"/>
                    </a:cxn>
                    <a:cxn ang="0">
                      <a:pos x="connsiteX1507" y="connsiteY1507"/>
                    </a:cxn>
                    <a:cxn ang="0">
                      <a:pos x="connsiteX1508" y="connsiteY1508"/>
                    </a:cxn>
                    <a:cxn ang="0">
                      <a:pos x="connsiteX1509" y="connsiteY1509"/>
                    </a:cxn>
                    <a:cxn ang="0">
                      <a:pos x="connsiteX1510" y="connsiteY1510"/>
                    </a:cxn>
                    <a:cxn ang="0">
                      <a:pos x="connsiteX1511" y="connsiteY1511"/>
                    </a:cxn>
                    <a:cxn ang="0">
                      <a:pos x="connsiteX1512" y="connsiteY1512"/>
                    </a:cxn>
                    <a:cxn ang="0">
                      <a:pos x="connsiteX1513" y="connsiteY1513"/>
                    </a:cxn>
                    <a:cxn ang="0">
                      <a:pos x="connsiteX1514" y="connsiteY1514"/>
                    </a:cxn>
                    <a:cxn ang="0">
                      <a:pos x="connsiteX1515" y="connsiteY1515"/>
                    </a:cxn>
                    <a:cxn ang="0">
                      <a:pos x="connsiteX1516" y="connsiteY1516"/>
                    </a:cxn>
                    <a:cxn ang="0">
                      <a:pos x="connsiteX1517" y="connsiteY1517"/>
                    </a:cxn>
                    <a:cxn ang="0">
                      <a:pos x="connsiteX1518" y="connsiteY1518"/>
                    </a:cxn>
                    <a:cxn ang="0">
                      <a:pos x="connsiteX1519" y="connsiteY1519"/>
                    </a:cxn>
                    <a:cxn ang="0">
                      <a:pos x="connsiteX1520" y="connsiteY1520"/>
                    </a:cxn>
                    <a:cxn ang="0">
                      <a:pos x="connsiteX1521" y="connsiteY1521"/>
                    </a:cxn>
                    <a:cxn ang="0">
                      <a:pos x="connsiteX1522" y="connsiteY1522"/>
                    </a:cxn>
                    <a:cxn ang="0">
                      <a:pos x="connsiteX1523" y="connsiteY1523"/>
                    </a:cxn>
                    <a:cxn ang="0">
                      <a:pos x="connsiteX1524" y="connsiteY1524"/>
                    </a:cxn>
                    <a:cxn ang="0">
                      <a:pos x="connsiteX1525" y="connsiteY1525"/>
                    </a:cxn>
                    <a:cxn ang="0">
                      <a:pos x="connsiteX1526" y="connsiteY1526"/>
                    </a:cxn>
                    <a:cxn ang="0">
                      <a:pos x="connsiteX1527" y="connsiteY1527"/>
                    </a:cxn>
                    <a:cxn ang="0">
                      <a:pos x="connsiteX1528" y="connsiteY1528"/>
                    </a:cxn>
                    <a:cxn ang="0">
                      <a:pos x="connsiteX1529" y="connsiteY1529"/>
                    </a:cxn>
                    <a:cxn ang="0">
                      <a:pos x="connsiteX1530" y="connsiteY1530"/>
                    </a:cxn>
                    <a:cxn ang="0">
                      <a:pos x="connsiteX1531" y="connsiteY1531"/>
                    </a:cxn>
                    <a:cxn ang="0">
                      <a:pos x="connsiteX1532" y="connsiteY1532"/>
                    </a:cxn>
                    <a:cxn ang="0">
                      <a:pos x="connsiteX1533" y="connsiteY1533"/>
                    </a:cxn>
                    <a:cxn ang="0">
                      <a:pos x="connsiteX1534" y="connsiteY1534"/>
                    </a:cxn>
                    <a:cxn ang="0">
                      <a:pos x="connsiteX1535" y="connsiteY1535"/>
                    </a:cxn>
                    <a:cxn ang="0">
                      <a:pos x="connsiteX1536" y="connsiteY1536"/>
                    </a:cxn>
                    <a:cxn ang="0">
                      <a:pos x="connsiteX1537" y="connsiteY1537"/>
                    </a:cxn>
                    <a:cxn ang="0">
                      <a:pos x="connsiteX1538" y="connsiteY1538"/>
                    </a:cxn>
                    <a:cxn ang="0">
                      <a:pos x="connsiteX1539" y="connsiteY1539"/>
                    </a:cxn>
                    <a:cxn ang="0">
                      <a:pos x="connsiteX1540" y="connsiteY1540"/>
                    </a:cxn>
                    <a:cxn ang="0">
                      <a:pos x="connsiteX1541" y="connsiteY1541"/>
                    </a:cxn>
                    <a:cxn ang="0">
                      <a:pos x="connsiteX1542" y="connsiteY1542"/>
                    </a:cxn>
                    <a:cxn ang="0">
                      <a:pos x="connsiteX1543" y="connsiteY1543"/>
                    </a:cxn>
                    <a:cxn ang="0">
                      <a:pos x="connsiteX1544" y="connsiteY1544"/>
                    </a:cxn>
                    <a:cxn ang="0">
                      <a:pos x="connsiteX1545" y="connsiteY1545"/>
                    </a:cxn>
                    <a:cxn ang="0">
                      <a:pos x="connsiteX1546" y="connsiteY1546"/>
                    </a:cxn>
                    <a:cxn ang="0">
                      <a:pos x="connsiteX1547" y="connsiteY1547"/>
                    </a:cxn>
                    <a:cxn ang="0">
                      <a:pos x="connsiteX1548" y="connsiteY1548"/>
                    </a:cxn>
                    <a:cxn ang="0">
                      <a:pos x="connsiteX1549" y="connsiteY1549"/>
                    </a:cxn>
                    <a:cxn ang="0">
                      <a:pos x="connsiteX1550" y="connsiteY1550"/>
                    </a:cxn>
                    <a:cxn ang="0">
                      <a:pos x="connsiteX1551" y="connsiteY1551"/>
                    </a:cxn>
                    <a:cxn ang="0">
                      <a:pos x="connsiteX1552" y="connsiteY1552"/>
                    </a:cxn>
                    <a:cxn ang="0">
                      <a:pos x="connsiteX1553" y="connsiteY1553"/>
                    </a:cxn>
                    <a:cxn ang="0">
                      <a:pos x="connsiteX1554" y="connsiteY1554"/>
                    </a:cxn>
                    <a:cxn ang="0">
                      <a:pos x="connsiteX1555" y="connsiteY1555"/>
                    </a:cxn>
                    <a:cxn ang="0">
                      <a:pos x="connsiteX1556" y="connsiteY1556"/>
                    </a:cxn>
                    <a:cxn ang="0">
                      <a:pos x="connsiteX1557" y="connsiteY1557"/>
                    </a:cxn>
                    <a:cxn ang="0">
                      <a:pos x="connsiteX1558" y="connsiteY1558"/>
                    </a:cxn>
                    <a:cxn ang="0">
                      <a:pos x="connsiteX1559" y="connsiteY1559"/>
                    </a:cxn>
                    <a:cxn ang="0">
                      <a:pos x="connsiteX1560" y="connsiteY1560"/>
                    </a:cxn>
                    <a:cxn ang="0">
                      <a:pos x="connsiteX1561" y="connsiteY1561"/>
                    </a:cxn>
                    <a:cxn ang="0">
                      <a:pos x="connsiteX1562" y="connsiteY1562"/>
                    </a:cxn>
                    <a:cxn ang="0">
                      <a:pos x="connsiteX1563" y="connsiteY1563"/>
                    </a:cxn>
                    <a:cxn ang="0">
                      <a:pos x="connsiteX1564" y="connsiteY1564"/>
                    </a:cxn>
                    <a:cxn ang="0">
                      <a:pos x="connsiteX1565" y="connsiteY1565"/>
                    </a:cxn>
                    <a:cxn ang="0">
                      <a:pos x="connsiteX1566" y="connsiteY1566"/>
                    </a:cxn>
                    <a:cxn ang="0">
                      <a:pos x="connsiteX1567" y="connsiteY1567"/>
                    </a:cxn>
                    <a:cxn ang="0">
                      <a:pos x="connsiteX1568" y="connsiteY1568"/>
                    </a:cxn>
                    <a:cxn ang="0">
                      <a:pos x="connsiteX1569" y="connsiteY1569"/>
                    </a:cxn>
                    <a:cxn ang="0">
                      <a:pos x="connsiteX1570" y="connsiteY1570"/>
                    </a:cxn>
                    <a:cxn ang="0">
                      <a:pos x="connsiteX1571" y="connsiteY1571"/>
                    </a:cxn>
                    <a:cxn ang="0">
                      <a:pos x="connsiteX1572" y="connsiteY1572"/>
                    </a:cxn>
                    <a:cxn ang="0">
                      <a:pos x="connsiteX1573" y="connsiteY1573"/>
                    </a:cxn>
                    <a:cxn ang="0">
                      <a:pos x="connsiteX1574" y="connsiteY1574"/>
                    </a:cxn>
                    <a:cxn ang="0">
                      <a:pos x="connsiteX1575" y="connsiteY1575"/>
                    </a:cxn>
                    <a:cxn ang="0">
                      <a:pos x="connsiteX1576" y="connsiteY1576"/>
                    </a:cxn>
                    <a:cxn ang="0">
                      <a:pos x="connsiteX1577" y="connsiteY1577"/>
                    </a:cxn>
                    <a:cxn ang="0">
                      <a:pos x="connsiteX1578" y="connsiteY1578"/>
                    </a:cxn>
                    <a:cxn ang="0">
                      <a:pos x="connsiteX1579" y="connsiteY1579"/>
                    </a:cxn>
                    <a:cxn ang="0">
                      <a:pos x="connsiteX1580" y="connsiteY1580"/>
                    </a:cxn>
                    <a:cxn ang="0">
                      <a:pos x="connsiteX1581" y="connsiteY1581"/>
                    </a:cxn>
                    <a:cxn ang="0">
                      <a:pos x="connsiteX1582" y="connsiteY1582"/>
                    </a:cxn>
                    <a:cxn ang="0">
                      <a:pos x="connsiteX1583" y="connsiteY1583"/>
                    </a:cxn>
                    <a:cxn ang="0">
                      <a:pos x="connsiteX1584" y="connsiteY1584"/>
                    </a:cxn>
                    <a:cxn ang="0">
                      <a:pos x="connsiteX1585" y="connsiteY1585"/>
                    </a:cxn>
                    <a:cxn ang="0">
                      <a:pos x="connsiteX1586" y="connsiteY1586"/>
                    </a:cxn>
                    <a:cxn ang="0">
                      <a:pos x="connsiteX1587" y="connsiteY1587"/>
                    </a:cxn>
                    <a:cxn ang="0">
                      <a:pos x="connsiteX1588" y="connsiteY1588"/>
                    </a:cxn>
                    <a:cxn ang="0">
                      <a:pos x="connsiteX1589" y="connsiteY1589"/>
                    </a:cxn>
                    <a:cxn ang="0">
                      <a:pos x="connsiteX1590" y="connsiteY1590"/>
                    </a:cxn>
                    <a:cxn ang="0">
                      <a:pos x="connsiteX1591" y="connsiteY1591"/>
                    </a:cxn>
                    <a:cxn ang="0">
                      <a:pos x="connsiteX1592" y="connsiteY1592"/>
                    </a:cxn>
                    <a:cxn ang="0">
                      <a:pos x="connsiteX1593" y="connsiteY1593"/>
                    </a:cxn>
                    <a:cxn ang="0">
                      <a:pos x="connsiteX1594" y="connsiteY1594"/>
                    </a:cxn>
                    <a:cxn ang="0">
                      <a:pos x="connsiteX1595" y="connsiteY1595"/>
                    </a:cxn>
                    <a:cxn ang="0">
                      <a:pos x="connsiteX1596" y="connsiteY1596"/>
                    </a:cxn>
                    <a:cxn ang="0">
                      <a:pos x="connsiteX1597" y="connsiteY1597"/>
                    </a:cxn>
                    <a:cxn ang="0">
                      <a:pos x="connsiteX1598" y="connsiteY1598"/>
                    </a:cxn>
                    <a:cxn ang="0">
                      <a:pos x="connsiteX1599" y="connsiteY1599"/>
                    </a:cxn>
                    <a:cxn ang="0">
                      <a:pos x="connsiteX1600" y="connsiteY1600"/>
                    </a:cxn>
                    <a:cxn ang="0">
                      <a:pos x="connsiteX1601" y="connsiteY1601"/>
                    </a:cxn>
                    <a:cxn ang="0">
                      <a:pos x="connsiteX1602" y="connsiteY1602"/>
                    </a:cxn>
                    <a:cxn ang="0">
                      <a:pos x="connsiteX1603" y="connsiteY1603"/>
                    </a:cxn>
                    <a:cxn ang="0">
                      <a:pos x="connsiteX1604" y="connsiteY1604"/>
                    </a:cxn>
                    <a:cxn ang="0">
                      <a:pos x="connsiteX1605" y="connsiteY1605"/>
                    </a:cxn>
                    <a:cxn ang="0">
                      <a:pos x="connsiteX1606" y="connsiteY1606"/>
                    </a:cxn>
                    <a:cxn ang="0">
                      <a:pos x="connsiteX1607" y="connsiteY1607"/>
                    </a:cxn>
                    <a:cxn ang="0">
                      <a:pos x="connsiteX1608" y="connsiteY1608"/>
                    </a:cxn>
                    <a:cxn ang="0">
                      <a:pos x="connsiteX1609" y="connsiteY1609"/>
                    </a:cxn>
                    <a:cxn ang="0">
                      <a:pos x="connsiteX1610" y="connsiteY1610"/>
                    </a:cxn>
                    <a:cxn ang="0">
                      <a:pos x="connsiteX1611" y="connsiteY1611"/>
                    </a:cxn>
                    <a:cxn ang="0">
                      <a:pos x="connsiteX1612" y="connsiteY1612"/>
                    </a:cxn>
                    <a:cxn ang="0">
                      <a:pos x="connsiteX1613" y="connsiteY1613"/>
                    </a:cxn>
                    <a:cxn ang="0">
                      <a:pos x="connsiteX1614" y="connsiteY1614"/>
                    </a:cxn>
                    <a:cxn ang="0">
                      <a:pos x="connsiteX1615" y="connsiteY1615"/>
                    </a:cxn>
                    <a:cxn ang="0">
                      <a:pos x="connsiteX1616" y="connsiteY1616"/>
                    </a:cxn>
                    <a:cxn ang="0">
                      <a:pos x="connsiteX1617" y="connsiteY1617"/>
                    </a:cxn>
                    <a:cxn ang="0">
                      <a:pos x="connsiteX1618" y="connsiteY1618"/>
                    </a:cxn>
                    <a:cxn ang="0">
                      <a:pos x="connsiteX1619" y="connsiteY1619"/>
                    </a:cxn>
                    <a:cxn ang="0">
                      <a:pos x="connsiteX1620" y="connsiteY1620"/>
                    </a:cxn>
                    <a:cxn ang="0">
                      <a:pos x="connsiteX1621" y="connsiteY1621"/>
                    </a:cxn>
                    <a:cxn ang="0">
                      <a:pos x="connsiteX1622" y="connsiteY1622"/>
                    </a:cxn>
                    <a:cxn ang="0">
                      <a:pos x="connsiteX1623" y="connsiteY1623"/>
                    </a:cxn>
                    <a:cxn ang="0">
                      <a:pos x="connsiteX1624" y="connsiteY1624"/>
                    </a:cxn>
                    <a:cxn ang="0">
                      <a:pos x="connsiteX1625" y="connsiteY1625"/>
                    </a:cxn>
                    <a:cxn ang="0">
                      <a:pos x="connsiteX1626" y="connsiteY1626"/>
                    </a:cxn>
                    <a:cxn ang="0">
                      <a:pos x="connsiteX1627" y="connsiteY1627"/>
                    </a:cxn>
                    <a:cxn ang="0">
                      <a:pos x="connsiteX1628" y="connsiteY1628"/>
                    </a:cxn>
                    <a:cxn ang="0">
                      <a:pos x="connsiteX1629" y="connsiteY1629"/>
                    </a:cxn>
                    <a:cxn ang="0">
                      <a:pos x="connsiteX1630" y="connsiteY1630"/>
                    </a:cxn>
                    <a:cxn ang="0">
                      <a:pos x="connsiteX1631" y="connsiteY1631"/>
                    </a:cxn>
                    <a:cxn ang="0">
                      <a:pos x="connsiteX1632" y="connsiteY1632"/>
                    </a:cxn>
                    <a:cxn ang="0">
                      <a:pos x="connsiteX1633" y="connsiteY1633"/>
                    </a:cxn>
                    <a:cxn ang="0">
                      <a:pos x="connsiteX1634" y="connsiteY1634"/>
                    </a:cxn>
                    <a:cxn ang="0">
                      <a:pos x="connsiteX1635" y="connsiteY1635"/>
                    </a:cxn>
                    <a:cxn ang="0">
                      <a:pos x="connsiteX1636" y="connsiteY1636"/>
                    </a:cxn>
                    <a:cxn ang="0">
                      <a:pos x="connsiteX1637" y="connsiteY1637"/>
                    </a:cxn>
                    <a:cxn ang="0">
                      <a:pos x="connsiteX1638" y="connsiteY1638"/>
                    </a:cxn>
                    <a:cxn ang="0">
                      <a:pos x="connsiteX1639" y="connsiteY1639"/>
                    </a:cxn>
                    <a:cxn ang="0">
                      <a:pos x="connsiteX1640" y="connsiteY1640"/>
                    </a:cxn>
                    <a:cxn ang="0">
                      <a:pos x="connsiteX1641" y="connsiteY1641"/>
                    </a:cxn>
                    <a:cxn ang="0">
                      <a:pos x="connsiteX1642" y="connsiteY1642"/>
                    </a:cxn>
                    <a:cxn ang="0">
                      <a:pos x="connsiteX1643" y="connsiteY1643"/>
                    </a:cxn>
                    <a:cxn ang="0">
                      <a:pos x="connsiteX1644" y="connsiteY1644"/>
                    </a:cxn>
                    <a:cxn ang="0">
                      <a:pos x="connsiteX1645" y="connsiteY1645"/>
                    </a:cxn>
                    <a:cxn ang="0">
                      <a:pos x="connsiteX1646" y="connsiteY1646"/>
                    </a:cxn>
                    <a:cxn ang="0">
                      <a:pos x="connsiteX1647" y="connsiteY1647"/>
                    </a:cxn>
                    <a:cxn ang="0">
                      <a:pos x="connsiteX1648" y="connsiteY1648"/>
                    </a:cxn>
                    <a:cxn ang="0">
                      <a:pos x="connsiteX1649" y="connsiteY1649"/>
                    </a:cxn>
                    <a:cxn ang="0">
                      <a:pos x="connsiteX1650" y="connsiteY1650"/>
                    </a:cxn>
                    <a:cxn ang="0">
                      <a:pos x="connsiteX1651" y="connsiteY1651"/>
                    </a:cxn>
                    <a:cxn ang="0">
                      <a:pos x="connsiteX1652" y="connsiteY1652"/>
                    </a:cxn>
                    <a:cxn ang="0">
                      <a:pos x="connsiteX1653" y="connsiteY1653"/>
                    </a:cxn>
                    <a:cxn ang="0">
                      <a:pos x="connsiteX1654" y="connsiteY1654"/>
                    </a:cxn>
                    <a:cxn ang="0">
                      <a:pos x="connsiteX1655" y="connsiteY1655"/>
                    </a:cxn>
                    <a:cxn ang="0">
                      <a:pos x="connsiteX1656" y="connsiteY1656"/>
                    </a:cxn>
                    <a:cxn ang="0">
                      <a:pos x="connsiteX1657" y="connsiteY1657"/>
                    </a:cxn>
                    <a:cxn ang="0">
                      <a:pos x="connsiteX1658" y="connsiteY1658"/>
                    </a:cxn>
                    <a:cxn ang="0">
                      <a:pos x="connsiteX1659" y="connsiteY1659"/>
                    </a:cxn>
                    <a:cxn ang="0">
                      <a:pos x="connsiteX1660" y="connsiteY1660"/>
                    </a:cxn>
                    <a:cxn ang="0">
                      <a:pos x="connsiteX1661" y="connsiteY1661"/>
                    </a:cxn>
                    <a:cxn ang="0">
                      <a:pos x="connsiteX1662" y="connsiteY1662"/>
                    </a:cxn>
                    <a:cxn ang="0">
                      <a:pos x="connsiteX1663" y="connsiteY1663"/>
                    </a:cxn>
                    <a:cxn ang="0">
                      <a:pos x="connsiteX1664" y="connsiteY1664"/>
                    </a:cxn>
                    <a:cxn ang="0">
                      <a:pos x="connsiteX1665" y="connsiteY1665"/>
                    </a:cxn>
                    <a:cxn ang="0">
                      <a:pos x="connsiteX1666" y="connsiteY1666"/>
                    </a:cxn>
                    <a:cxn ang="0">
                      <a:pos x="connsiteX1667" y="connsiteY1667"/>
                    </a:cxn>
                    <a:cxn ang="0">
                      <a:pos x="connsiteX1668" y="connsiteY1668"/>
                    </a:cxn>
                    <a:cxn ang="0">
                      <a:pos x="connsiteX1669" y="connsiteY1669"/>
                    </a:cxn>
                    <a:cxn ang="0">
                      <a:pos x="connsiteX1670" y="connsiteY1670"/>
                    </a:cxn>
                    <a:cxn ang="0">
                      <a:pos x="connsiteX1671" y="connsiteY1671"/>
                    </a:cxn>
                    <a:cxn ang="0">
                      <a:pos x="connsiteX1672" y="connsiteY1672"/>
                    </a:cxn>
                    <a:cxn ang="0">
                      <a:pos x="connsiteX1673" y="connsiteY1673"/>
                    </a:cxn>
                    <a:cxn ang="0">
                      <a:pos x="connsiteX1674" y="connsiteY1674"/>
                    </a:cxn>
                    <a:cxn ang="0">
                      <a:pos x="connsiteX1675" y="connsiteY1675"/>
                    </a:cxn>
                    <a:cxn ang="0">
                      <a:pos x="connsiteX1676" y="connsiteY1676"/>
                    </a:cxn>
                    <a:cxn ang="0">
                      <a:pos x="connsiteX1677" y="connsiteY1677"/>
                    </a:cxn>
                    <a:cxn ang="0">
                      <a:pos x="connsiteX1678" y="connsiteY1678"/>
                    </a:cxn>
                    <a:cxn ang="0">
                      <a:pos x="connsiteX1679" y="connsiteY1679"/>
                    </a:cxn>
                    <a:cxn ang="0">
                      <a:pos x="connsiteX1680" y="connsiteY1680"/>
                    </a:cxn>
                    <a:cxn ang="0">
                      <a:pos x="connsiteX1681" y="connsiteY1681"/>
                    </a:cxn>
                    <a:cxn ang="0">
                      <a:pos x="connsiteX1682" y="connsiteY1682"/>
                    </a:cxn>
                    <a:cxn ang="0">
                      <a:pos x="connsiteX1683" y="connsiteY1683"/>
                    </a:cxn>
                    <a:cxn ang="0">
                      <a:pos x="connsiteX1684" y="connsiteY1684"/>
                    </a:cxn>
                    <a:cxn ang="0">
                      <a:pos x="connsiteX1685" y="connsiteY1685"/>
                    </a:cxn>
                    <a:cxn ang="0">
                      <a:pos x="connsiteX1686" y="connsiteY1686"/>
                    </a:cxn>
                    <a:cxn ang="0">
                      <a:pos x="connsiteX1687" y="connsiteY1687"/>
                    </a:cxn>
                    <a:cxn ang="0">
                      <a:pos x="connsiteX1688" y="connsiteY1688"/>
                    </a:cxn>
                    <a:cxn ang="0">
                      <a:pos x="connsiteX1689" y="connsiteY1689"/>
                    </a:cxn>
                    <a:cxn ang="0">
                      <a:pos x="connsiteX1690" y="connsiteY1690"/>
                    </a:cxn>
                    <a:cxn ang="0">
                      <a:pos x="connsiteX1691" y="connsiteY1691"/>
                    </a:cxn>
                    <a:cxn ang="0">
                      <a:pos x="connsiteX1692" y="connsiteY1692"/>
                    </a:cxn>
                    <a:cxn ang="0">
                      <a:pos x="connsiteX1693" y="connsiteY1693"/>
                    </a:cxn>
                    <a:cxn ang="0">
                      <a:pos x="connsiteX1694" y="connsiteY1694"/>
                    </a:cxn>
                    <a:cxn ang="0">
                      <a:pos x="connsiteX1695" y="connsiteY1695"/>
                    </a:cxn>
                    <a:cxn ang="0">
                      <a:pos x="connsiteX1696" y="connsiteY1696"/>
                    </a:cxn>
                    <a:cxn ang="0">
                      <a:pos x="connsiteX1697" y="connsiteY1697"/>
                    </a:cxn>
                    <a:cxn ang="0">
                      <a:pos x="connsiteX1698" y="connsiteY1698"/>
                    </a:cxn>
                    <a:cxn ang="0">
                      <a:pos x="connsiteX1699" y="connsiteY1699"/>
                    </a:cxn>
                    <a:cxn ang="0">
                      <a:pos x="connsiteX1700" y="connsiteY1700"/>
                    </a:cxn>
                    <a:cxn ang="0">
                      <a:pos x="connsiteX1701" y="connsiteY1701"/>
                    </a:cxn>
                    <a:cxn ang="0">
                      <a:pos x="connsiteX1702" y="connsiteY1702"/>
                    </a:cxn>
                    <a:cxn ang="0">
                      <a:pos x="connsiteX1703" y="connsiteY1703"/>
                    </a:cxn>
                    <a:cxn ang="0">
                      <a:pos x="connsiteX1704" y="connsiteY1704"/>
                    </a:cxn>
                    <a:cxn ang="0">
                      <a:pos x="connsiteX1705" y="connsiteY1705"/>
                    </a:cxn>
                    <a:cxn ang="0">
                      <a:pos x="connsiteX1706" y="connsiteY1706"/>
                    </a:cxn>
                    <a:cxn ang="0">
                      <a:pos x="connsiteX1707" y="connsiteY1707"/>
                    </a:cxn>
                    <a:cxn ang="0">
                      <a:pos x="connsiteX1708" y="connsiteY1708"/>
                    </a:cxn>
                    <a:cxn ang="0">
                      <a:pos x="connsiteX1709" y="connsiteY1709"/>
                    </a:cxn>
                    <a:cxn ang="0">
                      <a:pos x="connsiteX1710" y="connsiteY1710"/>
                    </a:cxn>
                    <a:cxn ang="0">
                      <a:pos x="connsiteX1711" y="connsiteY1711"/>
                    </a:cxn>
                    <a:cxn ang="0">
                      <a:pos x="connsiteX1712" y="connsiteY1712"/>
                    </a:cxn>
                    <a:cxn ang="0">
                      <a:pos x="connsiteX1713" y="connsiteY1713"/>
                    </a:cxn>
                    <a:cxn ang="0">
                      <a:pos x="connsiteX1714" y="connsiteY1714"/>
                    </a:cxn>
                    <a:cxn ang="0">
                      <a:pos x="connsiteX1715" y="connsiteY1715"/>
                    </a:cxn>
                    <a:cxn ang="0">
                      <a:pos x="connsiteX1716" y="connsiteY1716"/>
                    </a:cxn>
                    <a:cxn ang="0">
                      <a:pos x="connsiteX1717" y="connsiteY1717"/>
                    </a:cxn>
                    <a:cxn ang="0">
                      <a:pos x="connsiteX1718" y="connsiteY1718"/>
                    </a:cxn>
                    <a:cxn ang="0">
                      <a:pos x="connsiteX1719" y="connsiteY1719"/>
                    </a:cxn>
                    <a:cxn ang="0">
                      <a:pos x="connsiteX1720" y="connsiteY1720"/>
                    </a:cxn>
                    <a:cxn ang="0">
                      <a:pos x="connsiteX1721" y="connsiteY1721"/>
                    </a:cxn>
                    <a:cxn ang="0">
                      <a:pos x="connsiteX1722" y="connsiteY1722"/>
                    </a:cxn>
                    <a:cxn ang="0">
                      <a:pos x="connsiteX1723" y="connsiteY1723"/>
                    </a:cxn>
                    <a:cxn ang="0">
                      <a:pos x="connsiteX1724" y="connsiteY1724"/>
                    </a:cxn>
                    <a:cxn ang="0">
                      <a:pos x="connsiteX1725" y="connsiteY1725"/>
                    </a:cxn>
                    <a:cxn ang="0">
                      <a:pos x="connsiteX1726" y="connsiteY1726"/>
                    </a:cxn>
                    <a:cxn ang="0">
                      <a:pos x="connsiteX1727" y="connsiteY1727"/>
                    </a:cxn>
                    <a:cxn ang="0">
                      <a:pos x="connsiteX1728" y="connsiteY1728"/>
                    </a:cxn>
                    <a:cxn ang="0">
                      <a:pos x="connsiteX1729" y="connsiteY1729"/>
                    </a:cxn>
                    <a:cxn ang="0">
                      <a:pos x="connsiteX1730" y="connsiteY1730"/>
                    </a:cxn>
                    <a:cxn ang="0">
                      <a:pos x="connsiteX1731" y="connsiteY1731"/>
                    </a:cxn>
                    <a:cxn ang="0">
                      <a:pos x="connsiteX1732" y="connsiteY1732"/>
                    </a:cxn>
                    <a:cxn ang="0">
                      <a:pos x="connsiteX1733" y="connsiteY1733"/>
                    </a:cxn>
                    <a:cxn ang="0">
                      <a:pos x="connsiteX1734" y="connsiteY1734"/>
                    </a:cxn>
                    <a:cxn ang="0">
                      <a:pos x="connsiteX1735" y="connsiteY1735"/>
                    </a:cxn>
                    <a:cxn ang="0">
                      <a:pos x="connsiteX1736" y="connsiteY1736"/>
                    </a:cxn>
                    <a:cxn ang="0">
                      <a:pos x="connsiteX1737" y="connsiteY1737"/>
                    </a:cxn>
                    <a:cxn ang="0">
                      <a:pos x="connsiteX1738" y="connsiteY1738"/>
                    </a:cxn>
                    <a:cxn ang="0">
                      <a:pos x="connsiteX1739" y="connsiteY1739"/>
                    </a:cxn>
                    <a:cxn ang="0">
                      <a:pos x="connsiteX1740" y="connsiteY1740"/>
                    </a:cxn>
                    <a:cxn ang="0">
                      <a:pos x="connsiteX1741" y="connsiteY1741"/>
                    </a:cxn>
                    <a:cxn ang="0">
                      <a:pos x="connsiteX1742" y="connsiteY1742"/>
                    </a:cxn>
                    <a:cxn ang="0">
                      <a:pos x="connsiteX1743" y="connsiteY1743"/>
                    </a:cxn>
                    <a:cxn ang="0">
                      <a:pos x="connsiteX1744" y="connsiteY1744"/>
                    </a:cxn>
                    <a:cxn ang="0">
                      <a:pos x="connsiteX1745" y="connsiteY1745"/>
                    </a:cxn>
                    <a:cxn ang="0">
                      <a:pos x="connsiteX1746" y="connsiteY1746"/>
                    </a:cxn>
                    <a:cxn ang="0">
                      <a:pos x="connsiteX1747" y="connsiteY1747"/>
                    </a:cxn>
                    <a:cxn ang="0">
                      <a:pos x="connsiteX1748" y="connsiteY1748"/>
                    </a:cxn>
                    <a:cxn ang="0">
                      <a:pos x="connsiteX1749" y="connsiteY1749"/>
                    </a:cxn>
                    <a:cxn ang="0">
                      <a:pos x="connsiteX1750" y="connsiteY1750"/>
                    </a:cxn>
                    <a:cxn ang="0">
                      <a:pos x="connsiteX1751" y="connsiteY1751"/>
                    </a:cxn>
                    <a:cxn ang="0">
                      <a:pos x="connsiteX1752" y="connsiteY1752"/>
                    </a:cxn>
                    <a:cxn ang="0">
                      <a:pos x="connsiteX1753" y="connsiteY1753"/>
                    </a:cxn>
                    <a:cxn ang="0">
                      <a:pos x="connsiteX1754" y="connsiteY1754"/>
                    </a:cxn>
                    <a:cxn ang="0">
                      <a:pos x="connsiteX1755" y="connsiteY1755"/>
                    </a:cxn>
                    <a:cxn ang="0">
                      <a:pos x="connsiteX1756" y="connsiteY1756"/>
                    </a:cxn>
                    <a:cxn ang="0">
                      <a:pos x="connsiteX1757" y="connsiteY1757"/>
                    </a:cxn>
                    <a:cxn ang="0">
                      <a:pos x="connsiteX1758" y="connsiteY1758"/>
                    </a:cxn>
                    <a:cxn ang="0">
                      <a:pos x="connsiteX1759" y="connsiteY1759"/>
                    </a:cxn>
                    <a:cxn ang="0">
                      <a:pos x="connsiteX1760" y="connsiteY1760"/>
                    </a:cxn>
                    <a:cxn ang="0">
                      <a:pos x="connsiteX1761" y="connsiteY1761"/>
                    </a:cxn>
                    <a:cxn ang="0">
                      <a:pos x="connsiteX1762" y="connsiteY1762"/>
                    </a:cxn>
                    <a:cxn ang="0">
                      <a:pos x="connsiteX1763" y="connsiteY1763"/>
                    </a:cxn>
                    <a:cxn ang="0">
                      <a:pos x="connsiteX1764" y="connsiteY1764"/>
                    </a:cxn>
                    <a:cxn ang="0">
                      <a:pos x="connsiteX1765" y="connsiteY1765"/>
                    </a:cxn>
                    <a:cxn ang="0">
                      <a:pos x="connsiteX1766" y="connsiteY1766"/>
                    </a:cxn>
                    <a:cxn ang="0">
                      <a:pos x="connsiteX1767" y="connsiteY1767"/>
                    </a:cxn>
                    <a:cxn ang="0">
                      <a:pos x="connsiteX1768" y="connsiteY1768"/>
                    </a:cxn>
                    <a:cxn ang="0">
                      <a:pos x="connsiteX1769" y="connsiteY1769"/>
                    </a:cxn>
                    <a:cxn ang="0">
                      <a:pos x="connsiteX1770" y="connsiteY1770"/>
                    </a:cxn>
                    <a:cxn ang="0">
                      <a:pos x="connsiteX1771" y="connsiteY1771"/>
                    </a:cxn>
                    <a:cxn ang="0">
                      <a:pos x="connsiteX1772" y="connsiteY1772"/>
                    </a:cxn>
                    <a:cxn ang="0">
                      <a:pos x="connsiteX1773" y="connsiteY1773"/>
                    </a:cxn>
                    <a:cxn ang="0">
                      <a:pos x="connsiteX1774" y="connsiteY1774"/>
                    </a:cxn>
                    <a:cxn ang="0">
                      <a:pos x="connsiteX1775" y="connsiteY1775"/>
                    </a:cxn>
                    <a:cxn ang="0">
                      <a:pos x="connsiteX1776" y="connsiteY1776"/>
                    </a:cxn>
                    <a:cxn ang="0">
                      <a:pos x="connsiteX1777" y="connsiteY1777"/>
                    </a:cxn>
                    <a:cxn ang="0">
                      <a:pos x="connsiteX1778" y="connsiteY1778"/>
                    </a:cxn>
                    <a:cxn ang="0">
                      <a:pos x="connsiteX1779" y="connsiteY1779"/>
                    </a:cxn>
                    <a:cxn ang="0">
                      <a:pos x="connsiteX1780" y="connsiteY1780"/>
                    </a:cxn>
                    <a:cxn ang="0">
                      <a:pos x="connsiteX1781" y="connsiteY1781"/>
                    </a:cxn>
                    <a:cxn ang="0">
                      <a:pos x="connsiteX1782" y="connsiteY1782"/>
                    </a:cxn>
                    <a:cxn ang="0">
                      <a:pos x="connsiteX1783" y="connsiteY1783"/>
                    </a:cxn>
                    <a:cxn ang="0">
                      <a:pos x="connsiteX1784" y="connsiteY1784"/>
                    </a:cxn>
                    <a:cxn ang="0">
                      <a:pos x="connsiteX1785" y="connsiteY1785"/>
                    </a:cxn>
                    <a:cxn ang="0">
                      <a:pos x="connsiteX1786" y="connsiteY1786"/>
                    </a:cxn>
                    <a:cxn ang="0">
                      <a:pos x="connsiteX1787" y="connsiteY1787"/>
                    </a:cxn>
                    <a:cxn ang="0">
                      <a:pos x="connsiteX1788" y="connsiteY1788"/>
                    </a:cxn>
                    <a:cxn ang="0">
                      <a:pos x="connsiteX1789" y="connsiteY1789"/>
                    </a:cxn>
                    <a:cxn ang="0">
                      <a:pos x="connsiteX1790" y="connsiteY1790"/>
                    </a:cxn>
                    <a:cxn ang="0">
                      <a:pos x="connsiteX1791" y="connsiteY1791"/>
                    </a:cxn>
                    <a:cxn ang="0">
                      <a:pos x="connsiteX1792" y="connsiteY1792"/>
                    </a:cxn>
                    <a:cxn ang="0">
                      <a:pos x="connsiteX1793" y="connsiteY1793"/>
                    </a:cxn>
                    <a:cxn ang="0">
                      <a:pos x="connsiteX1794" y="connsiteY1794"/>
                    </a:cxn>
                    <a:cxn ang="0">
                      <a:pos x="connsiteX1795" y="connsiteY1795"/>
                    </a:cxn>
                    <a:cxn ang="0">
                      <a:pos x="connsiteX1796" y="connsiteY1796"/>
                    </a:cxn>
                    <a:cxn ang="0">
                      <a:pos x="connsiteX1797" y="connsiteY1797"/>
                    </a:cxn>
                    <a:cxn ang="0">
                      <a:pos x="connsiteX1798" y="connsiteY1798"/>
                    </a:cxn>
                    <a:cxn ang="0">
                      <a:pos x="connsiteX1799" y="connsiteY1799"/>
                    </a:cxn>
                    <a:cxn ang="0">
                      <a:pos x="connsiteX1800" y="connsiteY1800"/>
                    </a:cxn>
                    <a:cxn ang="0">
                      <a:pos x="connsiteX1801" y="connsiteY1801"/>
                    </a:cxn>
                    <a:cxn ang="0">
                      <a:pos x="connsiteX1802" y="connsiteY1802"/>
                    </a:cxn>
                    <a:cxn ang="0">
                      <a:pos x="connsiteX1803" y="connsiteY1803"/>
                    </a:cxn>
                    <a:cxn ang="0">
                      <a:pos x="connsiteX1804" y="connsiteY1804"/>
                    </a:cxn>
                    <a:cxn ang="0">
                      <a:pos x="connsiteX1805" y="connsiteY1805"/>
                    </a:cxn>
                    <a:cxn ang="0">
                      <a:pos x="connsiteX1806" y="connsiteY1806"/>
                    </a:cxn>
                    <a:cxn ang="0">
                      <a:pos x="connsiteX1807" y="connsiteY1807"/>
                    </a:cxn>
                    <a:cxn ang="0">
                      <a:pos x="connsiteX1808" y="connsiteY1808"/>
                    </a:cxn>
                    <a:cxn ang="0">
                      <a:pos x="connsiteX1809" y="connsiteY1809"/>
                    </a:cxn>
                    <a:cxn ang="0">
                      <a:pos x="connsiteX1810" y="connsiteY1810"/>
                    </a:cxn>
                    <a:cxn ang="0">
                      <a:pos x="connsiteX1811" y="connsiteY1811"/>
                    </a:cxn>
                    <a:cxn ang="0">
                      <a:pos x="connsiteX1812" y="connsiteY1812"/>
                    </a:cxn>
                    <a:cxn ang="0">
                      <a:pos x="connsiteX1813" y="connsiteY1813"/>
                    </a:cxn>
                    <a:cxn ang="0">
                      <a:pos x="connsiteX1814" y="connsiteY1814"/>
                    </a:cxn>
                    <a:cxn ang="0">
                      <a:pos x="connsiteX1815" y="connsiteY1815"/>
                    </a:cxn>
                    <a:cxn ang="0">
                      <a:pos x="connsiteX1816" y="connsiteY1816"/>
                    </a:cxn>
                    <a:cxn ang="0">
                      <a:pos x="connsiteX1817" y="connsiteY1817"/>
                    </a:cxn>
                    <a:cxn ang="0">
                      <a:pos x="connsiteX1818" y="connsiteY1818"/>
                    </a:cxn>
                    <a:cxn ang="0">
                      <a:pos x="connsiteX1819" y="connsiteY1819"/>
                    </a:cxn>
                    <a:cxn ang="0">
                      <a:pos x="connsiteX1820" y="connsiteY1820"/>
                    </a:cxn>
                    <a:cxn ang="0">
                      <a:pos x="connsiteX1821" y="connsiteY1821"/>
                    </a:cxn>
                    <a:cxn ang="0">
                      <a:pos x="connsiteX1822" y="connsiteY1822"/>
                    </a:cxn>
                    <a:cxn ang="0">
                      <a:pos x="connsiteX1823" y="connsiteY1823"/>
                    </a:cxn>
                    <a:cxn ang="0">
                      <a:pos x="connsiteX1824" y="connsiteY1824"/>
                    </a:cxn>
                    <a:cxn ang="0">
                      <a:pos x="connsiteX1825" y="connsiteY1825"/>
                    </a:cxn>
                    <a:cxn ang="0">
                      <a:pos x="connsiteX1826" y="connsiteY1826"/>
                    </a:cxn>
                    <a:cxn ang="0">
                      <a:pos x="connsiteX1827" y="connsiteY1827"/>
                    </a:cxn>
                    <a:cxn ang="0">
                      <a:pos x="connsiteX1828" y="connsiteY1828"/>
                    </a:cxn>
                    <a:cxn ang="0">
                      <a:pos x="connsiteX1829" y="connsiteY1829"/>
                    </a:cxn>
                    <a:cxn ang="0">
                      <a:pos x="connsiteX1830" y="connsiteY1830"/>
                    </a:cxn>
                    <a:cxn ang="0">
                      <a:pos x="connsiteX1831" y="connsiteY1831"/>
                    </a:cxn>
                    <a:cxn ang="0">
                      <a:pos x="connsiteX1832" y="connsiteY1832"/>
                    </a:cxn>
                    <a:cxn ang="0">
                      <a:pos x="connsiteX1833" y="connsiteY1833"/>
                    </a:cxn>
                    <a:cxn ang="0">
                      <a:pos x="connsiteX1834" y="connsiteY1834"/>
                    </a:cxn>
                    <a:cxn ang="0">
                      <a:pos x="connsiteX1835" y="connsiteY1835"/>
                    </a:cxn>
                    <a:cxn ang="0">
                      <a:pos x="connsiteX1836" y="connsiteY1836"/>
                    </a:cxn>
                    <a:cxn ang="0">
                      <a:pos x="connsiteX1837" y="connsiteY1837"/>
                    </a:cxn>
                    <a:cxn ang="0">
                      <a:pos x="connsiteX1838" y="connsiteY1838"/>
                    </a:cxn>
                    <a:cxn ang="0">
                      <a:pos x="connsiteX1839" y="connsiteY1839"/>
                    </a:cxn>
                    <a:cxn ang="0">
                      <a:pos x="connsiteX1840" y="connsiteY1840"/>
                    </a:cxn>
                    <a:cxn ang="0">
                      <a:pos x="connsiteX1841" y="connsiteY1841"/>
                    </a:cxn>
                    <a:cxn ang="0">
                      <a:pos x="connsiteX1842" y="connsiteY1842"/>
                    </a:cxn>
                    <a:cxn ang="0">
                      <a:pos x="connsiteX1843" y="connsiteY1843"/>
                    </a:cxn>
                    <a:cxn ang="0">
                      <a:pos x="connsiteX1844" y="connsiteY1844"/>
                    </a:cxn>
                    <a:cxn ang="0">
                      <a:pos x="connsiteX1845" y="connsiteY1845"/>
                    </a:cxn>
                    <a:cxn ang="0">
                      <a:pos x="connsiteX1846" y="connsiteY1846"/>
                    </a:cxn>
                    <a:cxn ang="0">
                      <a:pos x="connsiteX1847" y="connsiteY1847"/>
                    </a:cxn>
                    <a:cxn ang="0">
                      <a:pos x="connsiteX1848" y="connsiteY1848"/>
                    </a:cxn>
                    <a:cxn ang="0">
                      <a:pos x="connsiteX1849" y="connsiteY1849"/>
                    </a:cxn>
                    <a:cxn ang="0">
                      <a:pos x="connsiteX1850" y="connsiteY1850"/>
                    </a:cxn>
                    <a:cxn ang="0">
                      <a:pos x="connsiteX1851" y="connsiteY1851"/>
                    </a:cxn>
                    <a:cxn ang="0">
                      <a:pos x="connsiteX1852" y="connsiteY1852"/>
                    </a:cxn>
                    <a:cxn ang="0">
                      <a:pos x="connsiteX1853" y="connsiteY1853"/>
                    </a:cxn>
                    <a:cxn ang="0">
                      <a:pos x="connsiteX1854" y="connsiteY1854"/>
                    </a:cxn>
                    <a:cxn ang="0">
                      <a:pos x="connsiteX1855" y="connsiteY1855"/>
                    </a:cxn>
                    <a:cxn ang="0">
                      <a:pos x="connsiteX1856" y="connsiteY1856"/>
                    </a:cxn>
                    <a:cxn ang="0">
                      <a:pos x="connsiteX1857" y="connsiteY1857"/>
                    </a:cxn>
                    <a:cxn ang="0">
                      <a:pos x="connsiteX1858" y="connsiteY1858"/>
                    </a:cxn>
                    <a:cxn ang="0">
                      <a:pos x="connsiteX1859" y="connsiteY1859"/>
                    </a:cxn>
                    <a:cxn ang="0">
                      <a:pos x="connsiteX1860" y="connsiteY1860"/>
                    </a:cxn>
                    <a:cxn ang="0">
                      <a:pos x="connsiteX1861" y="connsiteY1861"/>
                    </a:cxn>
                    <a:cxn ang="0">
                      <a:pos x="connsiteX1862" y="connsiteY1862"/>
                    </a:cxn>
                    <a:cxn ang="0">
                      <a:pos x="connsiteX1863" y="connsiteY1863"/>
                    </a:cxn>
                    <a:cxn ang="0">
                      <a:pos x="connsiteX1864" y="connsiteY1864"/>
                    </a:cxn>
                    <a:cxn ang="0">
                      <a:pos x="connsiteX1865" y="connsiteY1865"/>
                    </a:cxn>
                    <a:cxn ang="0">
                      <a:pos x="connsiteX1866" y="connsiteY1866"/>
                    </a:cxn>
                    <a:cxn ang="0">
                      <a:pos x="connsiteX1867" y="connsiteY1867"/>
                    </a:cxn>
                    <a:cxn ang="0">
                      <a:pos x="connsiteX1868" y="connsiteY1868"/>
                    </a:cxn>
                    <a:cxn ang="0">
                      <a:pos x="connsiteX1869" y="connsiteY1869"/>
                    </a:cxn>
                    <a:cxn ang="0">
                      <a:pos x="connsiteX1870" y="connsiteY1870"/>
                    </a:cxn>
                    <a:cxn ang="0">
                      <a:pos x="connsiteX1871" y="connsiteY1871"/>
                    </a:cxn>
                    <a:cxn ang="0">
                      <a:pos x="connsiteX1872" y="connsiteY1872"/>
                    </a:cxn>
                    <a:cxn ang="0">
                      <a:pos x="connsiteX1873" y="connsiteY1873"/>
                    </a:cxn>
                    <a:cxn ang="0">
                      <a:pos x="connsiteX1874" y="connsiteY1874"/>
                    </a:cxn>
                    <a:cxn ang="0">
                      <a:pos x="connsiteX1875" y="connsiteY1875"/>
                    </a:cxn>
                    <a:cxn ang="0">
                      <a:pos x="connsiteX1876" y="connsiteY1876"/>
                    </a:cxn>
                    <a:cxn ang="0">
                      <a:pos x="connsiteX1877" y="connsiteY1877"/>
                    </a:cxn>
                    <a:cxn ang="0">
                      <a:pos x="connsiteX1878" y="connsiteY1878"/>
                    </a:cxn>
                    <a:cxn ang="0">
                      <a:pos x="connsiteX1879" y="connsiteY1879"/>
                    </a:cxn>
                    <a:cxn ang="0">
                      <a:pos x="connsiteX1880" y="connsiteY1880"/>
                    </a:cxn>
                    <a:cxn ang="0">
                      <a:pos x="connsiteX1881" y="connsiteY1881"/>
                    </a:cxn>
                    <a:cxn ang="0">
                      <a:pos x="connsiteX1882" y="connsiteY1882"/>
                    </a:cxn>
                    <a:cxn ang="0">
                      <a:pos x="connsiteX1883" y="connsiteY1883"/>
                    </a:cxn>
                    <a:cxn ang="0">
                      <a:pos x="connsiteX1884" y="connsiteY1884"/>
                    </a:cxn>
                    <a:cxn ang="0">
                      <a:pos x="connsiteX1885" y="connsiteY1885"/>
                    </a:cxn>
                    <a:cxn ang="0">
                      <a:pos x="connsiteX1886" y="connsiteY1886"/>
                    </a:cxn>
                    <a:cxn ang="0">
                      <a:pos x="connsiteX1887" y="connsiteY1887"/>
                    </a:cxn>
                    <a:cxn ang="0">
                      <a:pos x="connsiteX1888" y="connsiteY1888"/>
                    </a:cxn>
                    <a:cxn ang="0">
                      <a:pos x="connsiteX1889" y="connsiteY1889"/>
                    </a:cxn>
                    <a:cxn ang="0">
                      <a:pos x="connsiteX1890" y="connsiteY1890"/>
                    </a:cxn>
                    <a:cxn ang="0">
                      <a:pos x="connsiteX1891" y="connsiteY1891"/>
                    </a:cxn>
                    <a:cxn ang="0">
                      <a:pos x="connsiteX1892" y="connsiteY1892"/>
                    </a:cxn>
                    <a:cxn ang="0">
                      <a:pos x="connsiteX1893" y="connsiteY1893"/>
                    </a:cxn>
                    <a:cxn ang="0">
                      <a:pos x="connsiteX1894" y="connsiteY1894"/>
                    </a:cxn>
                    <a:cxn ang="0">
                      <a:pos x="connsiteX1895" y="connsiteY1895"/>
                    </a:cxn>
                    <a:cxn ang="0">
                      <a:pos x="connsiteX1896" y="connsiteY1896"/>
                    </a:cxn>
                    <a:cxn ang="0">
                      <a:pos x="connsiteX1897" y="connsiteY1897"/>
                    </a:cxn>
                    <a:cxn ang="0">
                      <a:pos x="connsiteX1898" y="connsiteY1898"/>
                    </a:cxn>
                    <a:cxn ang="0">
                      <a:pos x="connsiteX1899" y="connsiteY1899"/>
                    </a:cxn>
                    <a:cxn ang="0">
                      <a:pos x="connsiteX1900" y="connsiteY1900"/>
                    </a:cxn>
                    <a:cxn ang="0">
                      <a:pos x="connsiteX1901" y="connsiteY1901"/>
                    </a:cxn>
                    <a:cxn ang="0">
                      <a:pos x="connsiteX1902" y="connsiteY1902"/>
                    </a:cxn>
                    <a:cxn ang="0">
                      <a:pos x="connsiteX1903" y="connsiteY1903"/>
                    </a:cxn>
                    <a:cxn ang="0">
                      <a:pos x="connsiteX1904" y="connsiteY1904"/>
                    </a:cxn>
                    <a:cxn ang="0">
                      <a:pos x="connsiteX1905" y="connsiteY1905"/>
                    </a:cxn>
                    <a:cxn ang="0">
                      <a:pos x="connsiteX1906" y="connsiteY1906"/>
                    </a:cxn>
                    <a:cxn ang="0">
                      <a:pos x="connsiteX1907" y="connsiteY1907"/>
                    </a:cxn>
                    <a:cxn ang="0">
                      <a:pos x="connsiteX1908" y="connsiteY1908"/>
                    </a:cxn>
                    <a:cxn ang="0">
                      <a:pos x="connsiteX1909" y="connsiteY1909"/>
                    </a:cxn>
                    <a:cxn ang="0">
                      <a:pos x="connsiteX1910" y="connsiteY1910"/>
                    </a:cxn>
                    <a:cxn ang="0">
                      <a:pos x="connsiteX1911" y="connsiteY1911"/>
                    </a:cxn>
                    <a:cxn ang="0">
                      <a:pos x="connsiteX1912" y="connsiteY1912"/>
                    </a:cxn>
                    <a:cxn ang="0">
                      <a:pos x="connsiteX1913" y="connsiteY1913"/>
                    </a:cxn>
                    <a:cxn ang="0">
                      <a:pos x="connsiteX1914" y="connsiteY1914"/>
                    </a:cxn>
                    <a:cxn ang="0">
                      <a:pos x="connsiteX1915" y="connsiteY1915"/>
                    </a:cxn>
                    <a:cxn ang="0">
                      <a:pos x="connsiteX1916" y="connsiteY1916"/>
                    </a:cxn>
                    <a:cxn ang="0">
                      <a:pos x="connsiteX1917" y="connsiteY1917"/>
                    </a:cxn>
                    <a:cxn ang="0">
                      <a:pos x="connsiteX1918" y="connsiteY1918"/>
                    </a:cxn>
                    <a:cxn ang="0">
                      <a:pos x="connsiteX1919" y="connsiteY1919"/>
                    </a:cxn>
                    <a:cxn ang="0">
                      <a:pos x="connsiteX1920" y="connsiteY1920"/>
                    </a:cxn>
                    <a:cxn ang="0">
                      <a:pos x="connsiteX1921" y="connsiteY1921"/>
                    </a:cxn>
                    <a:cxn ang="0">
                      <a:pos x="connsiteX1922" y="connsiteY1922"/>
                    </a:cxn>
                    <a:cxn ang="0">
                      <a:pos x="connsiteX1923" y="connsiteY1923"/>
                    </a:cxn>
                    <a:cxn ang="0">
                      <a:pos x="connsiteX1924" y="connsiteY1924"/>
                    </a:cxn>
                    <a:cxn ang="0">
                      <a:pos x="connsiteX1925" y="connsiteY1925"/>
                    </a:cxn>
                    <a:cxn ang="0">
                      <a:pos x="connsiteX1926" y="connsiteY1926"/>
                    </a:cxn>
                    <a:cxn ang="0">
                      <a:pos x="connsiteX1927" y="connsiteY1927"/>
                    </a:cxn>
                    <a:cxn ang="0">
                      <a:pos x="connsiteX1928" y="connsiteY1928"/>
                    </a:cxn>
                    <a:cxn ang="0">
                      <a:pos x="connsiteX1929" y="connsiteY1929"/>
                    </a:cxn>
                    <a:cxn ang="0">
                      <a:pos x="connsiteX1930" y="connsiteY1930"/>
                    </a:cxn>
                    <a:cxn ang="0">
                      <a:pos x="connsiteX1931" y="connsiteY1931"/>
                    </a:cxn>
                    <a:cxn ang="0">
                      <a:pos x="connsiteX1932" y="connsiteY1932"/>
                    </a:cxn>
                    <a:cxn ang="0">
                      <a:pos x="connsiteX1933" y="connsiteY1933"/>
                    </a:cxn>
                    <a:cxn ang="0">
                      <a:pos x="connsiteX1934" y="connsiteY1934"/>
                    </a:cxn>
                    <a:cxn ang="0">
                      <a:pos x="connsiteX1935" y="connsiteY1935"/>
                    </a:cxn>
                    <a:cxn ang="0">
                      <a:pos x="connsiteX1936" y="connsiteY1936"/>
                    </a:cxn>
                    <a:cxn ang="0">
                      <a:pos x="connsiteX1937" y="connsiteY1937"/>
                    </a:cxn>
                    <a:cxn ang="0">
                      <a:pos x="connsiteX1938" y="connsiteY1938"/>
                    </a:cxn>
                    <a:cxn ang="0">
                      <a:pos x="connsiteX1939" y="connsiteY1939"/>
                    </a:cxn>
                    <a:cxn ang="0">
                      <a:pos x="connsiteX1940" y="connsiteY1940"/>
                    </a:cxn>
                    <a:cxn ang="0">
                      <a:pos x="connsiteX1941" y="connsiteY1941"/>
                    </a:cxn>
                    <a:cxn ang="0">
                      <a:pos x="connsiteX1942" y="connsiteY1942"/>
                    </a:cxn>
                    <a:cxn ang="0">
                      <a:pos x="connsiteX1943" y="connsiteY1943"/>
                    </a:cxn>
                    <a:cxn ang="0">
                      <a:pos x="connsiteX1944" y="connsiteY1944"/>
                    </a:cxn>
                    <a:cxn ang="0">
                      <a:pos x="connsiteX1945" y="connsiteY1945"/>
                    </a:cxn>
                    <a:cxn ang="0">
                      <a:pos x="connsiteX1946" y="connsiteY1946"/>
                    </a:cxn>
                    <a:cxn ang="0">
                      <a:pos x="connsiteX1947" y="connsiteY1947"/>
                    </a:cxn>
                    <a:cxn ang="0">
                      <a:pos x="connsiteX1948" y="connsiteY1948"/>
                    </a:cxn>
                    <a:cxn ang="0">
                      <a:pos x="connsiteX1949" y="connsiteY1949"/>
                    </a:cxn>
                    <a:cxn ang="0">
                      <a:pos x="connsiteX1950" y="connsiteY1950"/>
                    </a:cxn>
                    <a:cxn ang="0">
                      <a:pos x="connsiteX1951" y="connsiteY1951"/>
                    </a:cxn>
                    <a:cxn ang="0">
                      <a:pos x="connsiteX1952" y="connsiteY1952"/>
                    </a:cxn>
                    <a:cxn ang="0">
                      <a:pos x="connsiteX1953" y="connsiteY1953"/>
                    </a:cxn>
                    <a:cxn ang="0">
                      <a:pos x="connsiteX1954" y="connsiteY1954"/>
                    </a:cxn>
                    <a:cxn ang="0">
                      <a:pos x="connsiteX1955" y="connsiteY1955"/>
                    </a:cxn>
                    <a:cxn ang="0">
                      <a:pos x="connsiteX1956" y="connsiteY1956"/>
                    </a:cxn>
                    <a:cxn ang="0">
                      <a:pos x="connsiteX1957" y="connsiteY1957"/>
                    </a:cxn>
                    <a:cxn ang="0">
                      <a:pos x="connsiteX1958" y="connsiteY1958"/>
                    </a:cxn>
                    <a:cxn ang="0">
                      <a:pos x="connsiteX1959" y="connsiteY1959"/>
                    </a:cxn>
                    <a:cxn ang="0">
                      <a:pos x="connsiteX1960" y="connsiteY1960"/>
                    </a:cxn>
                    <a:cxn ang="0">
                      <a:pos x="connsiteX1961" y="connsiteY1961"/>
                    </a:cxn>
                    <a:cxn ang="0">
                      <a:pos x="connsiteX1962" y="connsiteY1962"/>
                    </a:cxn>
                    <a:cxn ang="0">
                      <a:pos x="connsiteX1963" y="connsiteY1963"/>
                    </a:cxn>
                    <a:cxn ang="0">
                      <a:pos x="connsiteX1964" y="connsiteY1964"/>
                    </a:cxn>
                    <a:cxn ang="0">
                      <a:pos x="connsiteX1965" y="connsiteY1965"/>
                    </a:cxn>
                    <a:cxn ang="0">
                      <a:pos x="connsiteX1966" y="connsiteY1966"/>
                    </a:cxn>
                    <a:cxn ang="0">
                      <a:pos x="connsiteX1967" y="connsiteY1967"/>
                    </a:cxn>
                    <a:cxn ang="0">
                      <a:pos x="connsiteX1968" y="connsiteY1968"/>
                    </a:cxn>
                    <a:cxn ang="0">
                      <a:pos x="connsiteX1969" y="connsiteY1969"/>
                    </a:cxn>
                    <a:cxn ang="0">
                      <a:pos x="connsiteX1970" y="connsiteY1970"/>
                    </a:cxn>
                    <a:cxn ang="0">
                      <a:pos x="connsiteX1971" y="connsiteY1971"/>
                    </a:cxn>
                    <a:cxn ang="0">
                      <a:pos x="connsiteX1972" y="connsiteY1972"/>
                    </a:cxn>
                    <a:cxn ang="0">
                      <a:pos x="connsiteX1973" y="connsiteY1973"/>
                    </a:cxn>
                    <a:cxn ang="0">
                      <a:pos x="connsiteX1974" y="connsiteY1974"/>
                    </a:cxn>
                    <a:cxn ang="0">
                      <a:pos x="connsiteX1975" y="connsiteY1975"/>
                    </a:cxn>
                    <a:cxn ang="0">
                      <a:pos x="connsiteX1976" y="connsiteY1976"/>
                    </a:cxn>
                    <a:cxn ang="0">
                      <a:pos x="connsiteX1977" y="connsiteY1977"/>
                    </a:cxn>
                    <a:cxn ang="0">
                      <a:pos x="connsiteX1978" y="connsiteY1978"/>
                    </a:cxn>
                    <a:cxn ang="0">
                      <a:pos x="connsiteX1979" y="connsiteY1979"/>
                    </a:cxn>
                    <a:cxn ang="0">
                      <a:pos x="connsiteX1980" y="connsiteY1980"/>
                    </a:cxn>
                    <a:cxn ang="0">
                      <a:pos x="connsiteX1981" y="connsiteY1981"/>
                    </a:cxn>
                    <a:cxn ang="0">
                      <a:pos x="connsiteX1982" y="connsiteY1982"/>
                    </a:cxn>
                    <a:cxn ang="0">
                      <a:pos x="connsiteX1983" y="connsiteY1983"/>
                    </a:cxn>
                    <a:cxn ang="0">
                      <a:pos x="connsiteX1984" y="connsiteY1984"/>
                    </a:cxn>
                    <a:cxn ang="0">
                      <a:pos x="connsiteX1985" y="connsiteY1985"/>
                    </a:cxn>
                    <a:cxn ang="0">
                      <a:pos x="connsiteX1986" y="connsiteY1986"/>
                    </a:cxn>
                    <a:cxn ang="0">
                      <a:pos x="connsiteX1987" y="connsiteY1987"/>
                    </a:cxn>
                    <a:cxn ang="0">
                      <a:pos x="connsiteX1988" y="connsiteY1988"/>
                    </a:cxn>
                    <a:cxn ang="0">
                      <a:pos x="connsiteX1989" y="connsiteY1989"/>
                    </a:cxn>
                    <a:cxn ang="0">
                      <a:pos x="connsiteX1990" y="connsiteY1990"/>
                    </a:cxn>
                    <a:cxn ang="0">
                      <a:pos x="connsiteX1991" y="connsiteY1991"/>
                    </a:cxn>
                    <a:cxn ang="0">
                      <a:pos x="connsiteX1992" y="connsiteY1992"/>
                    </a:cxn>
                    <a:cxn ang="0">
                      <a:pos x="connsiteX1993" y="connsiteY1993"/>
                    </a:cxn>
                    <a:cxn ang="0">
                      <a:pos x="connsiteX1994" y="connsiteY1994"/>
                    </a:cxn>
                    <a:cxn ang="0">
                      <a:pos x="connsiteX1995" y="connsiteY1995"/>
                    </a:cxn>
                    <a:cxn ang="0">
                      <a:pos x="connsiteX1996" y="connsiteY1996"/>
                    </a:cxn>
                    <a:cxn ang="0">
                      <a:pos x="connsiteX1997" y="connsiteY1997"/>
                    </a:cxn>
                    <a:cxn ang="0">
                      <a:pos x="connsiteX1998" y="connsiteY1998"/>
                    </a:cxn>
                    <a:cxn ang="0">
                      <a:pos x="connsiteX1999" y="connsiteY1999"/>
                    </a:cxn>
                    <a:cxn ang="0">
                      <a:pos x="connsiteX2000" y="connsiteY2000"/>
                    </a:cxn>
                    <a:cxn ang="0">
                      <a:pos x="connsiteX2001" y="connsiteY2001"/>
                    </a:cxn>
                    <a:cxn ang="0">
                      <a:pos x="connsiteX2002" y="connsiteY2002"/>
                    </a:cxn>
                    <a:cxn ang="0">
                      <a:pos x="connsiteX2003" y="connsiteY2003"/>
                    </a:cxn>
                    <a:cxn ang="0">
                      <a:pos x="connsiteX2004" y="connsiteY2004"/>
                    </a:cxn>
                    <a:cxn ang="0">
                      <a:pos x="connsiteX2005" y="connsiteY2005"/>
                    </a:cxn>
                    <a:cxn ang="0">
                      <a:pos x="connsiteX2006" y="connsiteY2006"/>
                    </a:cxn>
                    <a:cxn ang="0">
                      <a:pos x="connsiteX2007" y="connsiteY2007"/>
                    </a:cxn>
                    <a:cxn ang="0">
                      <a:pos x="connsiteX2008" y="connsiteY2008"/>
                    </a:cxn>
                    <a:cxn ang="0">
                      <a:pos x="connsiteX2009" y="connsiteY2009"/>
                    </a:cxn>
                    <a:cxn ang="0">
                      <a:pos x="connsiteX2010" y="connsiteY2010"/>
                    </a:cxn>
                    <a:cxn ang="0">
                      <a:pos x="connsiteX2011" y="connsiteY2011"/>
                    </a:cxn>
                    <a:cxn ang="0">
                      <a:pos x="connsiteX2012" y="connsiteY2012"/>
                    </a:cxn>
                    <a:cxn ang="0">
                      <a:pos x="connsiteX2013" y="connsiteY2013"/>
                    </a:cxn>
                    <a:cxn ang="0">
                      <a:pos x="connsiteX2014" y="connsiteY2014"/>
                    </a:cxn>
                    <a:cxn ang="0">
                      <a:pos x="connsiteX2015" y="connsiteY2015"/>
                    </a:cxn>
                    <a:cxn ang="0">
                      <a:pos x="connsiteX2016" y="connsiteY2016"/>
                    </a:cxn>
                    <a:cxn ang="0">
                      <a:pos x="connsiteX2017" y="connsiteY2017"/>
                    </a:cxn>
                    <a:cxn ang="0">
                      <a:pos x="connsiteX2018" y="connsiteY2018"/>
                    </a:cxn>
                    <a:cxn ang="0">
                      <a:pos x="connsiteX2019" y="connsiteY2019"/>
                    </a:cxn>
                    <a:cxn ang="0">
                      <a:pos x="connsiteX2020" y="connsiteY2020"/>
                    </a:cxn>
                    <a:cxn ang="0">
                      <a:pos x="connsiteX2021" y="connsiteY2021"/>
                    </a:cxn>
                    <a:cxn ang="0">
                      <a:pos x="connsiteX2022" y="connsiteY2022"/>
                    </a:cxn>
                    <a:cxn ang="0">
                      <a:pos x="connsiteX2023" y="connsiteY2023"/>
                    </a:cxn>
                    <a:cxn ang="0">
                      <a:pos x="connsiteX2024" y="connsiteY2024"/>
                    </a:cxn>
                    <a:cxn ang="0">
                      <a:pos x="connsiteX2025" y="connsiteY2025"/>
                    </a:cxn>
                    <a:cxn ang="0">
                      <a:pos x="connsiteX2026" y="connsiteY2026"/>
                    </a:cxn>
                    <a:cxn ang="0">
                      <a:pos x="connsiteX2027" y="connsiteY2027"/>
                    </a:cxn>
                    <a:cxn ang="0">
                      <a:pos x="connsiteX2028" y="connsiteY2028"/>
                    </a:cxn>
                    <a:cxn ang="0">
                      <a:pos x="connsiteX2029" y="connsiteY2029"/>
                    </a:cxn>
                    <a:cxn ang="0">
                      <a:pos x="connsiteX2030" y="connsiteY2030"/>
                    </a:cxn>
                    <a:cxn ang="0">
                      <a:pos x="connsiteX2031" y="connsiteY2031"/>
                    </a:cxn>
                    <a:cxn ang="0">
                      <a:pos x="connsiteX2032" y="connsiteY2032"/>
                    </a:cxn>
                    <a:cxn ang="0">
                      <a:pos x="connsiteX2033" y="connsiteY2033"/>
                    </a:cxn>
                    <a:cxn ang="0">
                      <a:pos x="connsiteX2034" y="connsiteY2034"/>
                    </a:cxn>
                    <a:cxn ang="0">
                      <a:pos x="connsiteX2035" y="connsiteY2035"/>
                    </a:cxn>
                    <a:cxn ang="0">
                      <a:pos x="connsiteX2036" y="connsiteY2036"/>
                    </a:cxn>
                    <a:cxn ang="0">
                      <a:pos x="connsiteX2037" y="connsiteY2037"/>
                    </a:cxn>
                    <a:cxn ang="0">
                      <a:pos x="connsiteX2038" y="connsiteY2038"/>
                    </a:cxn>
                    <a:cxn ang="0">
                      <a:pos x="connsiteX2039" y="connsiteY2039"/>
                    </a:cxn>
                    <a:cxn ang="0">
                      <a:pos x="connsiteX2040" y="connsiteY2040"/>
                    </a:cxn>
                    <a:cxn ang="0">
                      <a:pos x="connsiteX2041" y="connsiteY2041"/>
                    </a:cxn>
                    <a:cxn ang="0">
                      <a:pos x="connsiteX2042" y="connsiteY2042"/>
                    </a:cxn>
                    <a:cxn ang="0">
                      <a:pos x="connsiteX2043" y="connsiteY2043"/>
                    </a:cxn>
                    <a:cxn ang="0">
                      <a:pos x="connsiteX2044" y="connsiteY2044"/>
                    </a:cxn>
                    <a:cxn ang="0">
                      <a:pos x="connsiteX2045" y="connsiteY2045"/>
                    </a:cxn>
                    <a:cxn ang="0">
                      <a:pos x="connsiteX2046" y="connsiteY2046"/>
                    </a:cxn>
                    <a:cxn ang="0">
                      <a:pos x="connsiteX2047" y="connsiteY2047"/>
                    </a:cxn>
                    <a:cxn ang="0">
                      <a:pos x="connsiteX2048" y="connsiteY2048"/>
                    </a:cxn>
                    <a:cxn ang="0">
                      <a:pos x="connsiteX2049" y="connsiteY2049"/>
                    </a:cxn>
                    <a:cxn ang="0">
                      <a:pos x="connsiteX2050" y="connsiteY2050"/>
                    </a:cxn>
                    <a:cxn ang="0">
                      <a:pos x="connsiteX2051" y="connsiteY2051"/>
                    </a:cxn>
                    <a:cxn ang="0">
                      <a:pos x="connsiteX2052" y="connsiteY2052"/>
                    </a:cxn>
                    <a:cxn ang="0">
                      <a:pos x="connsiteX2053" y="connsiteY2053"/>
                    </a:cxn>
                    <a:cxn ang="0">
                      <a:pos x="connsiteX2054" y="connsiteY2054"/>
                    </a:cxn>
                    <a:cxn ang="0">
                      <a:pos x="connsiteX2055" y="connsiteY2055"/>
                    </a:cxn>
                    <a:cxn ang="0">
                      <a:pos x="connsiteX2056" y="connsiteY2056"/>
                    </a:cxn>
                    <a:cxn ang="0">
                      <a:pos x="connsiteX2057" y="connsiteY2057"/>
                    </a:cxn>
                    <a:cxn ang="0">
                      <a:pos x="connsiteX2058" y="connsiteY2058"/>
                    </a:cxn>
                    <a:cxn ang="0">
                      <a:pos x="connsiteX2059" y="connsiteY2059"/>
                    </a:cxn>
                    <a:cxn ang="0">
                      <a:pos x="connsiteX2060" y="connsiteY2060"/>
                    </a:cxn>
                    <a:cxn ang="0">
                      <a:pos x="connsiteX2061" y="connsiteY2061"/>
                    </a:cxn>
                    <a:cxn ang="0">
                      <a:pos x="connsiteX2062" y="connsiteY2062"/>
                    </a:cxn>
                    <a:cxn ang="0">
                      <a:pos x="connsiteX2063" y="connsiteY2063"/>
                    </a:cxn>
                    <a:cxn ang="0">
                      <a:pos x="connsiteX2064" y="connsiteY2064"/>
                    </a:cxn>
                    <a:cxn ang="0">
                      <a:pos x="connsiteX2065" y="connsiteY2065"/>
                    </a:cxn>
                    <a:cxn ang="0">
                      <a:pos x="connsiteX2066" y="connsiteY2066"/>
                    </a:cxn>
                    <a:cxn ang="0">
                      <a:pos x="connsiteX2067" y="connsiteY2067"/>
                    </a:cxn>
                    <a:cxn ang="0">
                      <a:pos x="connsiteX2068" y="connsiteY2068"/>
                    </a:cxn>
                    <a:cxn ang="0">
                      <a:pos x="connsiteX2069" y="connsiteY2069"/>
                    </a:cxn>
                    <a:cxn ang="0">
                      <a:pos x="connsiteX2070" y="connsiteY2070"/>
                    </a:cxn>
                    <a:cxn ang="0">
                      <a:pos x="connsiteX2071" y="connsiteY2071"/>
                    </a:cxn>
                    <a:cxn ang="0">
                      <a:pos x="connsiteX2072" y="connsiteY2072"/>
                    </a:cxn>
                    <a:cxn ang="0">
                      <a:pos x="connsiteX2073" y="connsiteY2073"/>
                    </a:cxn>
                    <a:cxn ang="0">
                      <a:pos x="connsiteX2074" y="connsiteY2074"/>
                    </a:cxn>
                    <a:cxn ang="0">
                      <a:pos x="connsiteX2075" y="connsiteY2075"/>
                    </a:cxn>
                    <a:cxn ang="0">
                      <a:pos x="connsiteX2076" y="connsiteY2076"/>
                    </a:cxn>
                    <a:cxn ang="0">
                      <a:pos x="connsiteX2077" y="connsiteY2077"/>
                    </a:cxn>
                    <a:cxn ang="0">
                      <a:pos x="connsiteX2078" y="connsiteY2078"/>
                    </a:cxn>
                    <a:cxn ang="0">
                      <a:pos x="connsiteX2079" y="connsiteY2079"/>
                    </a:cxn>
                    <a:cxn ang="0">
                      <a:pos x="connsiteX2080" y="connsiteY2080"/>
                    </a:cxn>
                    <a:cxn ang="0">
                      <a:pos x="connsiteX2081" y="connsiteY2081"/>
                    </a:cxn>
                    <a:cxn ang="0">
                      <a:pos x="connsiteX2082" y="connsiteY2082"/>
                    </a:cxn>
                    <a:cxn ang="0">
                      <a:pos x="connsiteX2083" y="connsiteY2083"/>
                    </a:cxn>
                    <a:cxn ang="0">
                      <a:pos x="connsiteX2084" y="connsiteY2084"/>
                    </a:cxn>
                    <a:cxn ang="0">
                      <a:pos x="connsiteX2085" y="connsiteY2085"/>
                    </a:cxn>
                    <a:cxn ang="0">
                      <a:pos x="connsiteX2086" y="connsiteY2086"/>
                    </a:cxn>
                    <a:cxn ang="0">
                      <a:pos x="connsiteX2087" y="connsiteY2087"/>
                    </a:cxn>
                    <a:cxn ang="0">
                      <a:pos x="connsiteX2088" y="connsiteY2088"/>
                    </a:cxn>
                    <a:cxn ang="0">
                      <a:pos x="connsiteX2089" y="connsiteY2089"/>
                    </a:cxn>
                    <a:cxn ang="0">
                      <a:pos x="connsiteX2090" y="connsiteY2090"/>
                    </a:cxn>
                    <a:cxn ang="0">
                      <a:pos x="connsiteX2091" y="connsiteY2091"/>
                    </a:cxn>
                    <a:cxn ang="0">
                      <a:pos x="connsiteX2092" y="connsiteY2092"/>
                    </a:cxn>
                    <a:cxn ang="0">
                      <a:pos x="connsiteX2093" y="connsiteY2093"/>
                    </a:cxn>
                    <a:cxn ang="0">
                      <a:pos x="connsiteX2094" y="connsiteY2094"/>
                    </a:cxn>
                    <a:cxn ang="0">
                      <a:pos x="connsiteX2095" y="connsiteY2095"/>
                    </a:cxn>
                    <a:cxn ang="0">
                      <a:pos x="connsiteX2096" y="connsiteY2096"/>
                    </a:cxn>
                    <a:cxn ang="0">
                      <a:pos x="connsiteX2097" y="connsiteY2097"/>
                    </a:cxn>
                    <a:cxn ang="0">
                      <a:pos x="connsiteX2098" y="connsiteY2098"/>
                    </a:cxn>
                    <a:cxn ang="0">
                      <a:pos x="connsiteX2099" y="connsiteY2099"/>
                    </a:cxn>
                    <a:cxn ang="0">
                      <a:pos x="connsiteX2100" y="connsiteY2100"/>
                    </a:cxn>
                    <a:cxn ang="0">
                      <a:pos x="connsiteX2101" y="connsiteY2101"/>
                    </a:cxn>
                    <a:cxn ang="0">
                      <a:pos x="connsiteX2102" y="connsiteY2102"/>
                    </a:cxn>
                    <a:cxn ang="0">
                      <a:pos x="connsiteX2103" y="connsiteY2103"/>
                    </a:cxn>
                    <a:cxn ang="0">
                      <a:pos x="connsiteX2104" y="connsiteY2104"/>
                    </a:cxn>
                    <a:cxn ang="0">
                      <a:pos x="connsiteX2105" y="connsiteY2105"/>
                    </a:cxn>
                    <a:cxn ang="0">
                      <a:pos x="connsiteX2106" y="connsiteY2106"/>
                    </a:cxn>
                    <a:cxn ang="0">
                      <a:pos x="connsiteX2107" y="connsiteY2107"/>
                    </a:cxn>
                    <a:cxn ang="0">
                      <a:pos x="connsiteX2108" y="connsiteY2108"/>
                    </a:cxn>
                    <a:cxn ang="0">
                      <a:pos x="connsiteX2109" y="connsiteY2109"/>
                    </a:cxn>
                    <a:cxn ang="0">
                      <a:pos x="connsiteX2110" y="connsiteY2110"/>
                    </a:cxn>
                    <a:cxn ang="0">
                      <a:pos x="connsiteX2111" y="connsiteY2111"/>
                    </a:cxn>
                    <a:cxn ang="0">
                      <a:pos x="connsiteX2112" y="connsiteY2112"/>
                    </a:cxn>
                    <a:cxn ang="0">
                      <a:pos x="connsiteX2113" y="connsiteY2113"/>
                    </a:cxn>
                    <a:cxn ang="0">
                      <a:pos x="connsiteX2114" y="connsiteY2114"/>
                    </a:cxn>
                    <a:cxn ang="0">
                      <a:pos x="connsiteX2115" y="connsiteY2115"/>
                    </a:cxn>
                    <a:cxn ang="0">
                      <a:pos x="connsiteX2116" y="connsiteY2116"/>
                    </a:cxn>
                    <a:cxn ang="0">
                      <a:pos x="connsiteX2117" y="connsiteY2117"/>
                    </a:cxn>
                    <a:cxn ang="0">
                      <a:pos x="connsiteX2118" y="connsiteY2118"/>
                    </a:cxn>
                    <a:cxn ang="0">
                      <a:pos x="connsiteX2119" y="connsiteY2119"/>
                    </a:cxn>
                    <a:cxn ang="0">
                      <a:pos x="connsiteX2120" y="connsiteY2120"/>
                    </a:cxn>
                    <a:cxn ang="0">
                      <a:pos x="connsiteX2121" y="connsiteY2121"/>
                    </a:cxn>
                    <a:cxn ang="0">
                      <a:pos x="connsiteX2122" y="connsiteY2122"/>
                    </a:cxn>
                    <a:cxn ang="0">
                      <a:pos x="connsiteX2123" y="connsiteY2123"/>
                    </a:cxn>
                    <a:cxn ang="0">
                      <a:pos x="connsiteX2124" y="connsiteY2124"/>
                    </a:cxn>
                    <a:cxn ang="0">
                      <a:pos x="connsiteX2125" y="connsiteY2125"/>
                    </a:cxn>
                    <a:cxn ang="0">
                      <a:pos x="connsiteX2126" y="connsiteY2126"/>
                    </a:cxn>
                    <a:cxn ang="0">
                      <a:pos x="connsiteX2127" y="connsiteY2127"/>
                    </a:cxn>
                    <a:cxn ang="0">
                      <a:pos x="connsiteX2128" y="connsiteY2128"/>
                    </a:cxn>
                    <a:cxn ang="0">
                      <a:pos x="connsiteX2129" y="connsiteY2129"/>
                    </a:cxn>
                    <a:cxn ang="0">
                      <a:pos x="connsiteX2130" y="connsiteY2130"/>
                    </a:cxn>
                    <a:cxn ang="0">
                      <a:pos x="connsiteX2131" y="connsiteY2131"/>
                    </a:cxn>
                    <a:cxn ang="0">
                      <a:pos x="connsiteX2132" y="connsiteY2132"/>
                    </a:cxn>
                    <a:cxn ang="0">
                      <a:pos x="connsiteX2133" y="connsiteY2133"/>
                    </a:cxn>
                    <a:cxn ang="0">
                      <a:pos x="connsiteX2134" y="connsiteY2134"/>
                    </a:cxn>
                    <a:cxn ang="0">
                      <a:pos x="connsiteX2135" y="connsiteY2135"/>
                    </a:cxn>
                    <a:cxn ang="0">
                      <a:pos x="connsiteX2136" y="connsiteY2136"/>
                    </a:cxn>
                    <a:cxn ang="0">
                      <a:pos x="connsiteX2137" y="connsiteY2137"/>
                    </a:cxn>
                    <a:cxn ang="0">
                      <a:pos x="connsiteX2138" y="connsiteY2138"/>
                    </a:cxn>
                    <a:cxn ang="0">
                      <a:pos x="connsiteX2139" y="connsiteY2139"/>
                    </a:cxn>
                    <a:cxn ang="0">
                      <a:pos x="connsiteX2140" y="connsiteY2140"/>
                    </a:cxn>
                    <a:cxn ang="0">
                      <a:pos x="connsiteX2141" y="connsiteY2141"/>
                    </a:cxn>
                    <a:cxn ang="0">
                      <a:pos x="connsiteX2142" y="connsiteY2142"/>
                    </a:cxn>
                    <a:cxn ang="0">
                      <a:pos x="connsiteX2143" y="connsiteY2143"/>
                    </a:cxn>
                    <a:cxn ang="0">
                      <a:pos x="connsiteX2144" y="connsiteY2144"/>
                    </a:cxn>
                    <a:cxn ang="0">
                      <a:pos x="connsiteX2145" y="connsiteY2145"/>
                    </a:cxn>
                    <a:cxn ang="0">
                      <a:pos x="connsiteX2146" y="connsiteY2146"/>
                    </a:cxn>
                    <a:cxn ang="0">
                      <a:pos x="connsiteX2147" y="connsiteY2147"/>
                    </a:cxn>
                    <a:cxn ang="0">
                      <a:pos x="connsiteX2148" y="connsiteY2148"/>
                    </a:cxn>
                    <a:cxn ang="0">
                      <a:pos x="connsiteX2149" y="connsiteY2149"/>
                    </a:cxn>
                    <a:cxn ang="0">
                      <a:pos x="connsiteX2150" y="connsiteY2150"/>
                    </a:cxn>
                    <a:cxn ang="0">
                      <a:pos x="connsiteX2151" y="connsiteY2151"/>
                    </a:cxn>
                    <a:cxn ang="0">
                      <a:pos x="connsiteX2152" y="connsiteY2152"/>
                    </a:cxn>
                    <a:cxn ang="0">
                      <a:pos x="connsiteX2153" y="connsiteY2153"/>
                    </a:cxn>
                    <a:cxn ang="0">
                      <a:pos x="connsiteX2154" y="connsiteY2154"/>
                    </a:cxn>
                    <a:cxn ang="0">
                      <a:pos x="connsiteX2155" y="connsiteY2155"/>
                    </a:cxn>
                    <a:cxn ang="0">
                      <a:pos x="connsiteX2156" y="connsiteY2156"/>
                    </a:cxn>
                    <a:cxn ang="0">
                      <a:pos x="connsiteX2157" y="connsiteY2157"/>
                    </a:cxn>
                    <a:cxn ang="0">
                      <a:pos x="connsiteX2158" y="connsiteY2158"/>
                    </a:cxn>
                    <a:cxn ang="0">
                      <a:pos x="connsiteX2159" y="connsiteY2159"/>
                    </a:cxn>
                    <a:cxn ang="0">
                      <a:pos x="connsiteX2160" y="connsiteY2160"/>
                    </a:cxn>
                    <a:cxn ang="0">
                      <a:pos x="connsiteX2161" y="connsiteY2161"/>
                    </a:cxn>
                    <a:cxn ang="0">
                      <a:pos x="connsiteX2162" y="connsiteY2162"/>
                    </a:cxn>
                    <a:cxn ang="0">
                      <a:pos x="connsiteX2163" y="connsiteY2163"/>
                    </a:cxn>
                    <a:cxn ang="0">
                      <a:pos x="connsiteX2164" y="connsiteY2164"/>
                    </a:cxn>
                    <a:cxn ang="0">
                      <a:pos x="connsiteX2165" y="connsiteY2165"/>
                    </a:cxn>
                    <a:cxn ang="0">
                      <a:pos x="connsiteX2166" y="connsiteY2166"/>
                    </a:cxn>
                    <a:cxn ang="0">
                      <a:pos x="connsiteX2167" y="connsiteY2167"/>
                    </a:cxn>
                    <a:cxn ang="0">
                      <a:pos x="connsiteX2168" y="connsiteY2168"/>
                    </a:cxn>
                    <a:cxn ang="0">
                      <a:pos x="connsiteX2169" y="connsiteY2169"/>
                    </a:cxn>
                    <a:cxn ang="0">
                      <a:pos x="connsiteX2170" y="connsiteY2170"/>
                    </a:cxn>
                    <a:cxn ang="0">
                      <a:pos x="connsiteX2171" y="connsiteY2171"/>
                    </a:cxn>
                    <a:cxn ang="0">
                      <a:pos x="connsiteX2172" y="connsiteY2172"/>
                    </a:cxn>
                    <a:cxn ang="0">
                      <a:pos x="connsiteX2173" y="connsiteY2173"/>
                    </a:cxn>
                    <a:cxn ang="0">
                      <a:pos x="connsiteX2174" y="connsiteY2174"/>
                    </a:cxn>
                    <a:cxn ang="0">
                      <a:pos x="connsiteX2175" y="connsiteY2175"/>
                    </a:cxn>
                    <a:cxn ang="0">
                      <a:pos x="connsiteX2176" y="connsiteY2176"/>
                    </a:cxn>
                    <a:cxn ang="0">
                      <a:pos x="connsiteX2177" y="connsiteY2177"/>
                    </a:cxn>
                    <a:cxn ang="0">
                      <a:pos x="connsiteX2178" y="connsiteY2178"/>
                    </a:cxn>
                    <a:cxn ang="0">
                      <a:pos x="connsiteX2179" y="connsiteY2179"/>
                    </a:cxn>
                    <a:cxn ang="0">
                      <a:pos x="connsiteX2180" y="connsiteY2180"/>
                    </a:cxn>
                    <a:cxn ang="0">
                      <a:pos x="connsiteX2181" y="connsiteY2181"/>
                    </a:cxn>
                    <a:cxn ang="0">
                      <a:pos x="connsiteX2182" y="connsiteY2182"/>
                    </a:cxn>
                    <a:cxn ang="0">
                      <a:pos x="connsiteX2183" y="connsiteY2183"/>
                    </a:cxn>
                    <a:cxn ang="0">
                      <a:pos x="connsiteX2184" y="connsiteY2184"/>
                    </a:cxn>
                    <a:cxn ang="0">
                      <a:pos x="connsiteX2185" y="connsiteY2185"/>
                    </a:cxn>
                    <a:cxn ang="0">
                      <a:pos x="connsiteX2186" y="connsiteY2186"/>
                    </a:cxn>
                    <a:cxn ang="0">
                      <a:pos x="connsiteX2187" y="connsiteY2187"/>
                    </a:cxn>
                    <a:cxn ang="0">
                      <a:pos x="connsiteX2188" y="connsiteY2188"/>
                    </a:cxn>
                    <a:cxn ang="0">
                      <a:pos x="connsiteX2189" y="connsiteY2189"/>
                    </a:cxn>
                    <a:cxn ang="0">
                      <a:pos x="connsiteX2190" y="connsiteY2190"/>
                    </a:cxn>
                    <a:cxn ang="0">
                      <a:pos x="connsiteX2191" y="connsiteY2191"/>
                    </a:cxn>
                    <a:cxn ang="0">
                      <a:pos x="connsiteX2192" y="connsiteY2192"/>
                    </a:cxn>
                    <a:cxn ang="0">
                      <a:pos x="connsiteX2193" y="connsiteY2193"/>
                    </a:cxn>
                    <a:cxn ang="0">
                      <a:pos x="connsiteX2194" y="connsiteY2194"/>
                    </a:cxn>
                    <a:cxn ang="0">
                      <a:pos x="connsiteX2195" y="connsiteY2195"/>
                    </a:cxn>
                    <a:cxn ang="0">
                      <a:pos x="connsiteX2196" y="connsiteY2196"/>
                    </a:cxn>
                    <a:cxn ang="0">
                      <a:pos x="connsiteX2197" y="connsiteY2197"/>
                    </a:cxn>
                    <a:cxn ang="0">
                      <a:pos x="connsiteX2198" y="connsiteY2198"/>
                    </a:cxn>
                    <a:cxn ang="0">
                      <a:pos x="connsiteX2199" y="connsiteY2199"/>
                    </a:cxn>
                    <a:cxn ang="0">
                      <a:pos x="connsiteX2200" y="connsiteY2200"/>
                    </a:cxn>
                    <a:cxn ang="0">
                      <a:pos x="connsiteX2201" y="connsiteY2201"/>
                    </a:cxn>
                    <a:cxn ang="0">
                      <a:pos x="connsiteX2202" y="connsiteY2202"/>
                    </a:cxn>
                    <a:cxn ang="0">
                      <a:pos x="connsiteX2203" y="connsiteY2203"/>
                    </a:cxn>
                    <a:cxn ang="0">
                      <a:pos x="connsiteX2204" y="connsiteY2204"/>
                    </a:cxn>
                    <a:cxn ang="0">
                      <a:pos x="connsiteX2205" y="connsiteY2205"/>
                    </a:cxn>
                    <a:cxn ang="0">
                      <a:pos x="connsiteX2206" y="connsiteY2206"/>
                    </a:cxn>
                    <a:cxn ang="0">
                      <a:pos x="connsiteX2207" y="connsiteY2207"/>
                    </a:cxn>
                    <a:cxn ang="0">
                      <a:pos x="connsiteX2208" y="connsiteY2208"/>
                    </a:cxn>
                    <a:cxn ang="0">
                      <a:pos x="connsiteX2209" y="connsiteY2209"/>
                    </a:cxn>
                    <a:cxn ang="0">
                      <a:pos x="connsiteX2210" y="connsiteY2210"/>
                    </a:cxn>
                    <a:cxn ang="0">
                      <a:pos x="connsiteX2211" y="connsiteY2211"/>
                    </a:cxn>
                    <a:cxn ang="0">
                      <a:pos x="connsiteX2212" y="connsiteY2212"/>
                    </a:cxn>
                    <a:cxn ang="0">
                      <a:pos x="connsiteX2213" y="connsiteY2213"/>
                    </a:cxn>
                    <a:cxn ang="0">
                      <a:pos x="connsiteX2214" y="connsiteY2214"/>
                    </a:cxn>
                    <a:cxn ang="0">
                      <a:pos x="connsiteX2215" y="connsiteY2215"/>
                    </a:cxn>
                    <a:cxn ang="0">
                      <a:pos x="connsiteX2216" y="connsiteY2216"/>
                    </a:cxn>
                    <a:cxn ang="0">
                      <a:pos x="connsiteX2217" y="connsiteY2217"/>
                    </a:cxn>
                    <a:cxn ang="0">
                      <a:pos x="connsiteX2218" y="connsiteY2218"/>
                    </a:cxn>
                    <a:cxn ang="0">
                      <a:pos x="connsiteX2219" y="connsiteY2219"/>
                    </a:cxn>
                    <a:cxn ang="0">
                      <a:pos x="connsiteX2220" y="connsiteY2220"/>
                    </a:cxn>
                    <a:cxn ang="0">
                      <a:pos x="connsiteX2221" y="connsiteY2221"/>
                    </a:cxn>
                    <a:cxn ang="0">
                      <a:pos x="connsiteX2222" y="connsiteY2222"/>
                    </a:cxn>
                    <a:cxn ang="0">
                      <a:pos x="connsiteX2223" y="connsiteY2223"/>
                    </a:cxn>
                    <a:cxn ang="0">
                      <a:pos x="connsiteX2224" y="connsiteY2224"/>
                    </a:cxn>
                    <a:cxn ang="0">
                      <a:pos x="connsiteX2225" y="connsiteY2225"/>
                    </a:cxn>
                    <a:cxn ang="0">
                      <a:pos x="connsiteX2226" y="connsiteY2226"/>
                    </a:cxn>
                    <a:cxn ang="0">
                      <a:pos x="connsiteX2227" y="connsiteY2227"/>
                    </a:cxn>
                    <a:cxn ang="0">
                      <a:pos x="connsiteX2228" y="connsiteY2228"/>
                    </a:cxn>
                    <a:cxn ang="0">
                      <a:pos x="connsiteX2229" y="connsiteY2229"/>
                    </a:cxn>
                    <a:cxn ang="0">
                      <a:pos x="connsiteX2230" y="connsiteY2230"/>
                    </a:cxn>
                    <a:cxn ang="0">
                      <a:pos x="connsiteX2231" y="connsiteY2231"/>
                    </a:cxn>
                    <a:cxn ang="0">
                      <a:pos x="connsiteX2232" y="connsiteY2232"/>
                    </a:cxn>
                    <a:cxn ang="0">
                      <a:pos x="connsiteX2233" y="connsiteY2233"/>
                    </a:cxn>
                    <a:cxn ang="0">
                      <a:pos x="connsiteX2234" y="connsiteY2234"/>
                    </a:cxn>
                    <a:cxn ang="0">
                      <a:pos x="connsiteX2235" y="connsiteY2235"/>
                    </a:cxn>
                    <a:cxn ang="0">
                      <a:pos x="connsiteX2236" y="connsiteY2236"/>
                    </a:cxn>
                    <a:cxn ang="0">
                      <a:pos x="connsiteX2237" y="connsiteY2237"/>
                    </a:cxn>
                    <a:cxn ang="0">
                      <a:pos x="connsiteX2238" y="connsiteY2238"/>
                    </a:cxn>
                    <a:cxn ang="0">
                      <a:pos x="connsiteX2239" y="connsiteY2239"/>
                    </a:cxn>
                    <a:cxn ang="0">
                      <a:pos x="connsiteX2240" y="connsiteY2240"/>
                    </a:cxn>
                    <a:cxn ang="0">
                      <a:pos x="connsiteX2241" y="connsiteY2241"/>
                    </a:cxn>
                    <a:cxn ang="0">
                      <a:pos x="connsiteX2242" y="connsiteY2242"/>
                    </a:cxn>
                    <a:cxn ang="0">
                      <a:pos x="connsiteX2243" y="connsiteY2243"/>
                    </a:cxn>
                    <a:cxn ang="0">
                      <a:pos x="connsiteX2244" y="connsiteY2244"/>
                    </a:cxn>
                    <a:cxn ang="0">
                      <a:pos x="connsiteX2245" y="connsiteY2245"/>
                    </a:cxn>
                    <a:cxn ang="0">
                      <a:pos x="connsiteX2246" y="connsiteY2246"/>
                    </a:cxn>
                    <a:cxn ang="0">
                      <a:pos x="connsiteX2247" y="connsiteY2247"/>
                    </a:cxn>
                    <a:cxn ang="0">
                      <a:pos x="connsiteX2248" y="connsiteY2248"/>
                    </a:cxn>
                    <a:cxn ang="0">
                      <a:pos x="connsiteX2249" y="connsiteY2249"/>
                    </a:cxn>
                    <a:cxn ang="0">
                      <a:pos x="connsiteX2250" y="connsiteY2250"/>
                    </a:cxn>
                    <a:cxn ang="0">
                      <a:pos x="connsiteX2251" y="connsiteY2251"/>
                    </a:cxn>
                    <a:cxn ang="0">
                      <a:pos x="connsiteX2252" y="connsiteY2252"/>
                    </a:cxn>
                    <a:cxn ang="0">
                      <a:pos x="connsiteX2253" y="connsiteY2253"/>
                    </a:cxn>
                    <a:cxn ang="0">
                      <a:pos x="connsiteX2254" y="connsiteY2254"/>
                    </a:cxn>
                    <a:cxn ang="0">
                      <a:pos x="connsiteX2255" y="connsiteY2255"/>
                    </a:cxn>
                    <a:cxn ang="0">
                      <a:pos x="connsiteX2256" y="connsiteY2256"/>
                    </a:cxn>
                    <a:cxn ang="0">
                      <a:pos x="connsiteX2257" y="connsiteY2257"/>
                    </a:cxn>
                    <a:cxn ang="0">
                      <a:pos x="connsiteX2258" y="connsiteY2258"/>
                    </a:cxn>
                    <a:cxn ang="0">
                      <a:pos x="connsiteX2259" y="connsiteY2259"/>
                    </a:cxn>
                    <a:cxn ang="0">
                      <a:pos x="connsiteX2260" y="connsiteY2260"/>
                    </a:cxn>
                    <a:cxn ang="0">
                      <a:pos x="connsiteX2261" y="connsiteY2261"/>
                    </a:cxn>
                    <a:cxn ang="0">
                      <a:pos x="connsiteX2262" y="connsiteY2262"/>
                    </a:cxn>
                    <a:cxn ang="0">
                      <a:pos x="connsiteX2263" y="connsiteY2263"/>
                    </a:cxn>
                    <a:cxn ang="0">
                      <a:pos x="connsiteX2264" y="connsiteY2264"/>
                    </a:cxn>
                    <a:cxn ang="0">
                      <a:pos x="connsiteX2265" y="connsiteY2265"/>
                    </a:cxn>
                    <a:cxn ang="0">
                      <a:pos x="connsiteX2266" y="connsiteY2266"/>
                    </a:cxn>
                    <a:cxn ang="0">
                      <a:pos x="connsiteX2267" y="connsiteY2267"/>
                    </a:cxn>
                    <a:cxn ang="0">
                      <a:pos x="connsiteX2268" y="connsiteY2268"/>
                    </a:cxn>
                    <a:cxn ang="0">
                      <a:pos x="connsiteX2269" y="connsiteY2269"/>
                    </a:cxn>
                    <a:cxn ang="0">
                      <a:pos x="connsiteX2270" y="connsiteY2270"/>
                    </a:cxn>
                    <a:cxn ang="0">
                      <a:pos x="connsiteX2271" y="connsiteY2271"/>
                    </a:cxn>
                    <a:cxn ang="0">
                      <a:pos x="connsiteX2272" y="connsiteY2272"/>
                    </a:cxn>
                    <a:cxn ang="0">
                      <a:pos x="connsiteX2273" y="connsiteY2273"/>
                    </a:cxn>
                    <a:cxn ang="0">
                      <a:pos x="connsiteX2274" y="connsiteY2274"/>
                    </a:cxn>
                    <a:cxn ang="0">
                      <a:pos x="connsiteX2275" y="connsiteY2275"/>
                    </a:cxn>
                    <a:cxn ang="0">
                      <a:pos x="connsiteX2276" y="connsiteY2276"/>
                    </a:cxn>
                    <a:cxn ang="0">
                      <a:pos x="connsiteX2277" y="connsiteY2277"/>
                    </a:cxn>
                    <a:cxn ang="0">
                      <a:pos x="connsiteX2278" y="connsiteY2278"/>
                    </a:cxn>
                    <a:cxn ang="0">
                      <a:pos x="connsiteX2279" y="connsiteY2279"/>
                    </a:cxn>
                    <a:cxn ang="0">
                      <a:pos x="connsiteX2280" y="connsiteY2280"/>
                    </a:cxn>
                    <a:cxn ang="0">
                      <a:pos x="connsiteX2281" y="connsiteY2281"/>
                    </a:cxn>
                    <a:cxn ang="0">
                      <a:pos x="connsiteX2282" y="connsiteY2282"/>
                    </a:cxn>
                    <a:cxn ang="0">
                      <a:pos x="connsiteX2283" y="connsiteY2283"/>
                    </a:cxn>
                    <a:cxn ang="0">
                      <a:pos x="connsiteX2284" y="connsiteY2284"/>
                    </a:cxn>
                    <a:cxn ang="0">
                      <a:pos x="connsiteX2285" y="connsiteY2285"/>
                    </a:cxn>
                    <a:cxn ang="0">
                      <a:pos x="connsiteX2286" y="connsiteY2286"/>
                    </a:cxn>
                    <a:cxn ang="0">
                      <a:pos x="connsiteX2287" y="connsiteY2287"/>
                    </a:cxn>
                    <a:cxn ang="0">
                      <a:pos x="connsiteX2288" y="connsiteY2288"/>
                    </a:cxn>
                    <a:cxn ang="0">
                      <a:pos x="connsiteX2289" y="connsiteY2289"/>
                    </a:cxn>
                    <a:cxn ang="0">
                      <a:pos x="connsiteX2290" y="connsiteY2290"/>
                    </a:cxn>
                    <a:cxn ang="0">
                      <a:pos x="connsiteX2291" y="connsiteY2291"/>
                    </a:cxn>
                    <a:cxn ang="0">
                      <a:pos x="connsiteX2292" y="connsiteY2292"/>
                    </a:cxn>
                    <a:cxn ang="0">
                      <a:pos x="connsiteX2293" y="connsiteY2293"/>
                    </a:cxn>
                    <a:cxn ang="0">
                      <a:pos x="connsiteX2294" y="connsiteY2294"/>
                    </a:cxn>
                    <a:cxn ang="0">
                      <a:pos x="connsiteX2295" y="connsiteY2295"/>
                    </a:cxn>
                    <a:cxn ang="0">
                      <a:pos x="connsiteX2296" y="connsiteY2296"/>
                    </a:cxn>
                    <a:cxn ang="0">
                      <a:pos x="connsiteX2297" y="connsiteY2297"/>
                    </a:cxn>
                    <a:cxn ang="0">
                      <a:pos x="connsiteX2298" y="connsiteY2298"/>
                    </a:cxn>
                    <a:cxn ang="0">
                      <a:pos x="connsiteX2299" y="connsiteY2299"/>
                    </a:cxn>
                    <a:cxn ang="0">
                      <a:pos x="connsiteX2300" y="connsiteY2300"/>
                    </a:cxn>
                    <a:cxn ang="0">
                      <a:pos x="connsiteX2301" y="connsiteY2301"/>
                    </a:cxn>
                    <a:cxn ang="0">
                      <a:pos x="connsiteX2302" y="connsiteY2302"/>
                    </a:cxn>
                    <a:cxn ang="0">
                      <a:pos x="connsiteX2303" y="connsiteY2303"/>
                    </a:cxn>
                    <a:cxn ang="0">
                      <a:pos x="connsiteX2304" y="connsiteY2304"/>
                    </a:cxn>
                    <a:cxn ang="0">
                      <a:pos x="connsiteX2305" y="connsiteY2305"/>
                    </a:cxn>
                    <a:cxn ang="0">
                      <a:pos x="connsiteX2306" y="connsiteY2306"/>
                    </a:cxn>
                    <a:cxn ang="0">
                      <a:pos x="connsiteX2307" y="connsiteY2307"/>
                    </a:cxn>
                    <a:cxn ang="0">
                      <a:pos x="connsiteX2308" y="connsiteY2308"/>
                    </a:cxn>
                    <a:cxn ang="0">
                      <a:pos x="connsiteX2309" y="connsiteY2309"/>
                    </a:cxn>
                    <a:cxn ang="0">
                      <a:pos x="connsiteX2310" y="connsiteY2310"/>
                    </a:cxn>
                    <a:cxn ang="0">
                      <a:pos x="connsiteX2311" y="connsiteY2311"/>
                    </a:cxn>
                    <a:cxn ang="0">
                      <a:pos x="connsiteX2312" y="connsiteY2312"/>
                    </a:cxn>
                    <a:cxn ang="0">
                      <a:pos x="connsiteX2313" y="connsiteY2313"/>
                    </a:cxn>
                    <a:cxn ang="0">
                      <a:pos x="connsiteX2314" y="connsiteY2314"/>
                    </a:cxn>
                    <a:cxn ang="0">
                      <a:pos x="connsiteX2315" y="connsiteY2315"/>
                    </a:cxn>
                    <a:cxn ang="0">
                      <a:pos x="connsiteX2316" y="connsiteY2316"/>
                    </a:cxn>
                    <a:cxn ang="0">
                      <a:pos x="connsiteX2317" y="connsiteY2317"/>
                    </a:cxn>
                    <a:cxn ang="0">
                      <a:pos x="connsiteX2318" y="connsiteY2318"/>
                    </a:cxn>
                    <a:cxn ang="0">
                      <a:pos x="connsiteX2319" y="connsiteY2319"/>
                    </a:cxn>
                    <a:cxn ang="0">
                      <a:pos x="connsiteX2320" y="connsiteY2320"/>
                    </a:cxn>
                    <a:cxn ang="0">
                      <a:pos x="connsiteX2321" y="connsiteY2321"/>
                    </a:cxn>
                    <a:cxn ang="0">
                      <a:pos x="connsiteX2322" y="connsiteY2322"/>
                    </a:cxn>
                    <a:cxn ang="0">
                      <a:pos x="connsiteX2323" y="connsiteY2323"/>
                    </a:cxn>
                    <a:cxn ang="0">
                      <a:pos x="connsiteX2324" y="connsiteY2324"/>
                    </a:cxn>
                    <a:cxn ang="0">
                      <a:pos x="connsiteX2325" y="connsiteY2325"/>
                    </a:cxn>
                    <a:cxn ang="0">
                      <a:pos x="connsiteX2326" y="connsiteY2326"/>
                    </a:cxn>
                    <a:cxn ang="0">
                      <a:pos x="connsiteX2327" y="connsiteY2327"/>
                    </a:cxn>
                    <a:cxn ang="0">
                      <a:pos x="connsiteX2328" y="connsiteY2328"/>
                    </a:cxn>
                    <a:cxn ang="0">
                      <a:pos x="connsiteX2329" y="connsiteY2329"/>
                    </a:cxn>
                    <a:cxn ang="0">
                      <a:pos x="connsiteX2330" y="connsiteY2330"/>
                    </a:cxn>
                    <a:cxn ang="0">
                      <a:pos x="connsiteX2331" y="connsiteY2331"/>
                    </a:cxn>
                    <a:cxn ang="0">
                      <a:pos x="connsiteX2332" y="connsiteY2332"/>
                    </a:cxn>
                    <a:cxn ang="0">
                      <a:pos x="connsiteX2333" y="connsiteY2333"/>
                    </a:cxn>
                    <a:cxn ang="0">
                      <a:pos x="connsiteX2334" y="connsiteY2334"/>
                    </a:cxn>
                    <a:cxn ang="0">
                      <a:pos x="connsiteX2335" y="connsiteY2335"/>
                    </a:cxn>
                    <a:cxn ang="0">
                      <a:pos x="connsiteX2336" y="connsiteY2336"/>
                    </a:cxn>
                    <a:cxn ang="0">
                      <a:pos x="connsiteX2337" y="connsiteY2337"/>
                    </a:cxn>
                    <a:cxn ang="0">
                      <a:pos x="connsiteX2338" y="connsiteY2338"/>
                    </a:cxn>
                    <a:cxn ang="0">
                      <a:pos x="connsiteX2339" y="connsiteY2339"/>
                    </a:cxn>
                    <a:cxn ang="0">
                      <a:pos x="connsiteX2340" y="connsiteY2340"/>
                    </a:cxn>
                    <a:cxn ang="0">
                      <a:pos x="connsiteX2341" y="connsiteY2341"/>
                    </a:cxn>
                    <a:cxn ang="0">
                      <a:pos x="connsiteX2342" y="connsiteY2342"/>
                    </a:cxn>
                    <a:cxn ang="0">
                      <a:pos x="connsiteX2343" y="connsiteY2343"/>
                    </a:cxn>
                    <a:cxn ang="0">
                      <a:pos x="connsiteX2344" y="connsiteY2344"/>
                    </a:cxn>
                    <a:cxn ang="0">
                      <a:pos x="connsiteX2345" y="connsiteY2345"/>
                    </a:cxn>
                    <a:cxn ang="0">
                      <a:pos x="connsiteX2346" y="connsiteY2346"/>
                    </a:cxn>
                    <a:cxn ang="0">
                      <a:pos x="connsiteX2347" y="connsiteY2347"/>
                    </a:cxn>
                    <a:cxn ang="0">
                      <a:pos x="connsiteX2348" y="connsiteY2348"/>
                    </a:cxn>
                    <a:cxn ang="0">
                      <a:pos x="connsiteX2349" y="connsiteY2349"/>
                    </a:cxn>
                    <a:cxn ang="0">
                      <a:pos x="connsiteX2350" y="connsiteY2350"/>
                    </a:cxn>
                    <a:cxn ang="0">
                      <a:pos x="connsiteX2351" y="connsiteY2351"/>
                    </a:cxn>
                    <a:cxn ang="0">
                      <a:pos x="connsiteX2352" y="connsiteY2352"/>
                    </a:cxn>
                    <a:cxn ang="0">
                      <a:pos x="connsiteX2353" y="connsiteY2353"/>
                    </a:cxn>
                    <a:cxn ang="0">
                      <a:pos x="connsiteX2354" y="connsiteY2354"/>
                    </a:cxn>
                    <a:cxn ang="0">
                      <a:pos x="connsiteX2355" y="connsiteY2355"/>
                    </a:cxn>
                    <a:cxn ang="0">
                      <a:pos x="connsiteX2356" y="connsiteY2356"/>
                    </a:cxn>
                    <a:cxn ang="0">
                      <a:pos x="connsiteX2357" y="connsiteY2357"/>
                    </a:cxn>
                    <a:cxn ang="0">
                      <a:pos x="connsiteX2358" y="connsiteY2358"/>
                    </a:cxn>
                    <a:cxn ang="0">
                      <a:pos x="connsiteX2359" y="connsiteY2359"/>
                    </a:cxn>
                    <a:cxn ang="0">
                      <a:pos x="connsiteX2360" y="connsiteY2360"/>
                    </a:cxn>
                    <a:cxn ang="0">
                      <a:pos x="connsiteX2361" y="connsiteY2361"/>
                    </a:cxn>
                    <a:cxn ang="0">
                      <a:pos x="connsiteX2362" y="connsiteY2362"/>
                    </a:cxn>
                    <a:cxn ang="0">
                      <a:pos x="connsiteX2363" y="connsiteY2363"/>
                    </a:cxn>
                    <a:cxn ang="0">
                      <a:pos x="connsiteX2364" y="connsiteY2364"/>
                    </a:cxn>
                    <a:cxn ang="0">
                      <a:pos x="connsiteX2365" y="connsiteY2365"/>
                    </a:cxn>
                    <a:cxn ang="0">
                      <a:pos x="connsiteX2366" y="connsiteY2366"/>
                    </a:cxn>
                    <a:cxn ang="0">
                      <a:pos x="connsiteX2367" y="connsiteY2367"/>
                    </a:cxn>
                    <a:cxn ang="0">
                      <a:pos x="connsiteX2368" y="connsiteY2368"/>
                    </a:cxn>
                    <a:cxn ang="0">
                      <a:pos x="connsiteX2369" y="connsiteY2369"/>
                    </a:cxn>
                    <a:cxn ang="0">
                      <a:pos x="connsiteX2370" y="connsiteY2370"/>
                    </a:cxn>
                    <a:cxn ang="0">
                      <a:pos x="connsiteX2371" y="connsiteY2371"/>
                    </a:cxn>
                    <a:cxn ang="0">
                      <a:pos x="connsiteX2372" y="connsiteY2372"/>
                    </a:cxn>
                    <a:cxn ang="0">
                      <a:pos x="connsiteX2373" y="connsiteY2373"/>
                    </a:cxn>
                    <a:cxn ang="0">
                      <a:pos x="connsiteX2374" y="connsiteY2374"/>
                    </a:cxn>
                    <a:cxn ang="0">
                      <a:pos x="connsiteX2375" y="connsiteY2375"/>
                    </a:cxn>
                    <a:cxn ang="0">
                      <a:pos x="connsiteX2376" y="connsiteY2376"/>
                    </a:cxn>
                    <a:cxn ang="0">
                      <a:pos x="connsiteX2377" y="connsiteY2377"/>
                    </a:cxn>
                    <a:cxn ang="0">
                      <a:pos x="connsiteX2378" y="connsiteY2378"/>
                    </a:cxn>
                    <a:cxn ang="0">
                      <a:pos x="connsiteX2379" y="connsiteY2379"/>
                    </a:cxn>
                    <a:cxn ang="0">
                      <a:pos x="connsiteX2380" y="connsiteY2380"/>
                    </a:cxn>
                    <a:cxn ang="0">
                      <a:pos x="connsiteX2381" y="connsiteY2381"/>
                    </a:cxn>
                    <a:cxn ang="0">
                      <a:pos x="connsiteX2382" y="connsiteY2382"/>
                    </a:cxn>
                    <a:cxn ang="0">
                      <a:pos x="connsiteX2383" y="connsiteY2383"/>
                    </a:cxn>
                    <a:cxn ang="0">
                      <a:pos x="connsiteX2384" y="connsiteY2384"/>
                    </a:cxn>
                    <a:cxn ang="0">
                      <a:pos x="connsiteX2385" y="connsiteY2385"/>
                    </a:cxn>
                    <a:cxn ang="0">
                      <a:pos x="connsiteX2386" y="connsiteY2386"/>
                    </a:cxn>
                    <a:cxn ang="0">
                      <a:pos x="connsiteX2387" y="connsiteY2387"/>
                    </a:cxn>
                    <a:cxn ang="0">
                      <a:pos x="connsiteX2388" y="connsiteY2388"/>
                    </a:cxn>
                    <a:cxn ang="0">
                      <a:pos x="connsiteX2389" y="connsiteY2389"/>
                    </a:cxn>
                    <a:cxn ang="0">
                      <a:pos x="connsiteX2390" y="connsiteY2390"/>
                    </a:cxn>
                    <a:cxn ang="0">
                      <a:pos x="connsiteX2391" y="connsiteY2391"/>
                    </a:cxn>
                    <a:cxn ang="0">
                      <a:pos x="connsiteX2392" y="connsiteY2392"/>
                    </a:cxn>
                    <a:cxn ang="0">
                      <a:pos x="connsiteX2393" y="connsiteY2393"/>
                    </a:cxn>
                    <a:cxn ang="0">
                      <a:pos x="connsiteX2394" y="connsiteY2394"/>
                    </a:cxn>
                    <a:cxn ang="0">
                      <a:pos x="connsiteX2395" y="connsiteY2395"/>
                    </a:cxn>
                    <a:cxn ang="0">
                      <a:pos x="connsiteX2396" y="connsiteY2396"/>
                    </a:cxn>
                    <a:cxn ang="0">
                      <a:pos x="connsiteX2397" y="connsiteY2397"/>
                    </a:cxn>
                    <a:cxn ang="0">
                      <a:pos x="connsiteX2398" y="connsiteY2398"/>
                    </a:cxn>
                    <a:cxn ang="0">
                      <a:pos x="connsiteX2399" y="connsiteY2399"/>
                    </a:cxn>
                    <a:cxn ang="0">
                      <a:pos x="connsiteX2400" y="connsiteY2400"/>
                    </a:cxn>
                    <a:cxn ang="0">
                      <a:pos x="connsiteX2401" y="connsiteY2401"/>
                    </a:cxn>
                    <a:cxn ang="0">
                      <a:pos x="connsiteX2402" y="connsiteY2402"/>
                    </a:cxn>
                    <a:cxn ang="0">
                      <a:pos x="connsiteX2403" y="connsiteY2403"/>
                    </a:cxn>
                    <a:cxn ang="0">
                      <a:pos x="connsiteX2404" y="connsiteY2404"/>
                    </a:cxn>
                    <a:cxn ang="0">
                      <a:pos x="connsiteX2405" y="connsiteY2405"/>
                    </a:cxn>
                    <a:cxn ang="0">
                      <a:pos x="connsiteX2406" y="connsiteY2406"/>
                    </a:cxn>
                    <a:cxn ang="0">
                      <a:pos x="connsiteX2407" y="connsiteY2407"/>
                    </a:cxn>
                    <a:cxn ang="0">
                      <a:pos x="connsiteX2408" y="connsiteY2408"/>
                    </a:cxn>
                    <a:cxn ang="0">
                      <a:pos x="connsiteX2409" y="connsiteY2409"/>
                    </a:cxn>
                    <a:cxn ang="0">
                      <a:pos x="connsiteX2410" y="connsiteY2410"/>
                    </a:cxn>
                    <a:cxn ang="0">
                      <a:pos x="connsiteX2411" y="connsiteY2411"/>
                    </a:cxn>
                    <a:cxn ang="0">
                      <a:pos x="connsiteX2412" y="connsiteY2412"/>
                    </a:cxn>
                    <a:cxn ang="0">
                      <a:pos x="connsiteX2413" y="connsiteY2413"/>
                    </a:cxn>
                    <a:cxn ang="0">
                      <a:pos x="connsiteX2414" y="connsiteY2414"/>
                    </a:cxn>
                    <a:cxn ang="0">
                      <a:pos x="connsiteX2415" y="connsiteY2415"/>
                    </a:cxn>
                    <a:cxn ang="0">
                      <a:pos x="connsiteX2416" y="connsiteY2416"/>
                    </a:cxn>
                    <a:cxn ang="0">
                      <a:pos x="connsiteX2417" y="connsiteY2417"/>
                    </a:cxn>
                    <a:cxn ang="0">
                      <a:pos x="connsiteX2418" y="connsiteY2418"/>
                    </a:cxn>
                    <a:cxn ang="0">
                      <a:pos x="connsiteX2419" y="connsiteY2419"/>
                    </a:cxn>
                    <a:cxn ang="0">
                      <a:pos x="connsiteX2420" y="connsiteY2420"/>
                    </a:cxn>
                    <a:cxn ang="0">
                      <a:pos x="connsiteX2421" y="connsiteY2421"/>
                    </a:cxn>
                    <a:cxn ang="0">
                      <a:pos x="connsiteX2422" y="connsiteY2422"/>
                    </a:cxn>
                    <a:cxn ang="0">
                      <a:pos x="connsiteX2423" y="connsiteY2423"/>
                    </a:cxn>
                    <a:cxn ang="0">
                      <a:pos x="connsiteX2424" y="connsiteY2424"/>
                    </a:cxn>
                    <a:cxn ang="0">
                      <a:pos x="connsiteX2425" y="connsiteY2425"/>
                    </a:cxn>
                    <a:cxn ang="0">
                      <a:pos x="connsiteX2426" y="connsiteY2426"/>
                    </a:cxn>
                    <a:cxn ang="0">
                      <a:pos x="connsiteX2427" y="connsiteY2427"/>
                    </a:cxn>
                    <a:cxn ang="0">
                      <a:pos x="connsiteX2428" y="connsiteY2428"/>
                    </a:cxn>
                    <a:cxn ang="0">
                      <a:pos x="connsiteX2429" y="connsiteY2429"/>
                    </a:cxn>
                    <a:cxn ang="0">
                      <a:pos x="connsiteX2430" y="connsiteY2430"/>
                    </a:cxn>
                    <a:cxn ang="0">
                      <a:pos x="connsiteX2431" y="connsiteY2431"/>
                    </a:cxn>
                    <a:cxn ang="0">
                      <a:pos x="connsiteX2432" y="connsiteY2432"/>
                    </a:cxn>
                    <a:cxn ang="0">
                      <a:pos x="connsiteX2433" y="connsiteY2433"/>
                    </a:cxn>
                    <a:cxn ang="0">
                      <a:pos x="connsiteX2434" y="connsiteY2434"/>
                    </a:cxn>
                    <a:cxn ang="0">
                      <a:pos x="connsiteX2435" y="connsiteY2435"/>
                    </a:cxn>
                    <a:cxn ang="0">
                      <a:pos x="connsiteX2436" y="connsiteY2436"/>
                    </a:cxn>
                    <a:cxn ang="0">
                      <a:pos x="connsiteX2437" y="connsiteY2437"/>
                    </a:cxn>
                    <a:cxn ang="0">
                      <a:pos x="connsiteX2438" y="connsiteY2438"/>
                    </a:cxn>
                    <a:cxn ang="0">
                      <a:pos x="connsiteX2439" y="connsiteY2439"/>
                    </a:cxn>
                    <a:cxn ang="0">
                      <a:pos x="connsiteX2440" y="connsiteY2440"/>
                    </a:cxn>
                    <a:cxn ang="0">
                      <a:pos x="connsiteX2441" y="connsiteY2441"/>
                    </a:cxn>
                    <a:cxn ang="0">
                      <a:pos x="connsiteX2442" y="connsiteY2442"/>
                    </a:cxn>
                    <a:cxn ang="0">
                      <a:pos x="connsiteX2443" y="connsiteY2443"/>
                    </a:cxn>
                    <a:cxn ang="0">
                      <a:pos x="connsiteX2444" y="connsiteY2444"/>
                    </a:cxn>
                    <a:cxn ang="0">
                      <a:pos x="connsiteX2445" y="connsiteY2445"/>
                    </a:cxn>
                    <a:cxn ang="0">
                      <a:pos x="connsiteX2446" y="connsiteY2446"/>
                    </a:cxn>
                    <a:cxn ang="0">
                      <a:pos x="connsiteX2447" y="connsiteY2447"/>
                    </a:cxn>
                    <a:cxn ang="0">
                      <a:pos x="connsiteX2448" y="connsiteY2448"/>
                    </a:cxn>
                    <a:cxn ang="0">
                      <a:pos x="connsiteX2449" y="connsiteY2449"/>
                    </a:cxn>
                    <a:cxn ang="0">
                      <a:pos x="connsiteX2450" y="connsiteY2450"/>
                    </a:cxn>
                    <a:cxn ang="0">
                      <a:pos x="connsiteX2451" y="connsiteY2451"/>
                    </a:cxn>
                    <a:cxn ang="0">
                      <a:pos x="connsiteX2452" y="connsiteY2452"/>
                    </a:cxn>
                    <a:cxn ang="0">
                      <a:pos x="connsiteX2453" y="connsiteY2453"/>
                    </a:cxn>
                    <a:cxn ang="0">
                      <a:pos x="connsiteX2454" y="connsiteY2454"/>
                    </a:cxn>
                    <a:cxn ang="0">
                      <a:pos x="connsiteX2455" y="connsiteY2455"/>
                    </a:cxn>
                    <a:cxn ang="0">
                      <a:pos x="connsiteX2456" y="connsiteY2456"/>
                    </a:cxn>
                    <a:cxn ang="0">
                      <a:pos x="connsiteX2457" y="connsiteY2457"/>
                    </a:cxn>
                    <a:cxn ang="0">
                      <a:pos x="connsiteX2458" y="connsiteY2458"/>
                    </a:cxn>
                    <a:cxn ang="0">
                      <a:pos x="connsiteX2459" y="connsiteY2459"/>
                    </a:cxn>
                    <a:cxn ang="0">
                      <a:pos x="connsiteX2460" y="connsiteY2460"/>
                    </a:cxn>
                    <a:cxn ang="0">
                      <a:pos x="connsiteX2461" y="connsiteY2461"/>
                    </a:cxn>
                    <a:cxn ang="0">
                      <a:pos x="connsiteX2462" y="connsiteY2462"/>
                    </a:cxn>
                    <a:cxn ang="0">
                      <a:pos x="connsiteX2463" y="connsiteY2463"/>
                    </a:cxn>
                    <a:cxn ang="0">
                      <a:pos x="connsiteX2464" y="connsiteY2464"/>
                    </a:cxn>
                    <a:cxn ang="0">
                      <a:pos x="connsiteX2465" y="connsiteY2465"/>
                    </a:cxn>
                    <a:cxn ang="0">
                      <a:pos x="connsiteX2466" y="connsiteY2466"/>
                    </a:cxn>
                    <a:cxn ang="0">
                      <a:pos x="connsiteX2467" y="connsiteY2467"/>
                    </a:cxn>
                    <a:cxn ang="0">
                      <a:pos x="connsiteX2468" y="connsiteY2468"/>
                    </a:cxn>
                    <a:cxn ang="0">
                      <a:pos x="connsiteX2469" y="connsiteY2469"/>
                    </a:cxn>
                    <a:cxn ang="0">
                      <a:pos x="connsiteX2470" y="connsiteY2470"/>
                    </a:cxn>
                    <a:cxn ang="0">
                      <a:pos x="connsiteX2471" y="connsiteY2471"/>
                    </a:cxn>
                    <a:cxn ang="0">
                      <a:pos x="connsiteX2472" y="connsiteY2472"/>
                    </a:cxn>
                    <a:cxn ang="0">
                      <a:pos x="connsiteX2473" y="connsiteY2473"/>
                    </a:cxn>
                    <a:cxn ang="0">
                      <a:pos x="connsiteX2474" y="connsiteY2474"/>
                    </a:cxn>
                    <a:cxn ang="0">
                      <a:pos x="connsiteX2475" y="connsiteY2475"/>
                    </a:cxn>
                    <a:cxn ang="0">
                      <a:pos x="connsiteX2476" y="connsiteY2476"/>
                    </a:cxn>
                    <a:cxn ang="0">
                      <a:pos x="connsiteX2477" y="connsiteY2477"/>
                    </a:cxn>
                    <a:cxn ang="0">
                      <a:pos x="connsiteX2478" y="connsiteY2478"/>
                    </a:cxn>
                    <a:cxn ang="0">
                      <a:pos x="connsiteX2479" y="connsiteY2479"/>
                    </a:cxn>
                    <a:cxn ang="0">
                      <a:pos x="connsiteX2480" y="connsiteY2480"/>
                    </a:cxn>
                    <a:cxn ang="0">
                      <a:pos x="connsiteX2481" y="connsiteY2481"/>
                    </a:cxn>
                    <a:cxn ang="0">
                      <a:pos x="connsiteX2482" y="connsiteY2482"/>
                    </a:cxn>
                    <a:cxn ang="0">
                      <a:pos x="connsiteX2483" y="connsiteY2483"/>
                    </a:cxn>
                    <a:cxn ang="0">
                      <a:pos x="connsiteX2484" y="connsiteY2484"/>
                    </a:cxn>
                    <a:cxn ang="0">
                      <a:pos x="connsiteX2485" y="connsiteY2485"/>
                    </a:cxn>
                    <a:cxn ang="0">
                      <a:pos x="connsiteX2486" y="connsiteY2486"/>
                    </a:cxn>
                    <a:cxn ang="0">
                      <a:pos x="connsiteX2487" y="connsiteY2487"/>
                    </a:cxn>
                    <a:cxn ang="0">
                      <a:pos x="connsiteX2488" y="connsiteY2488"/>
                    </a:cxn>
                    <a:cxn ang="0">
                      <a:pos x="connsiteX2489" y="connsiteY2489"/>
                    </a:cxn>
                    <a:cxn ang="0">
                      <a:pos x="connsiteX2490" y="connsiteY2490"/>
                    </a:cxn>
                    <a:cxn ang="0">
                      <a:pos x="connsiteX2491" y="connsiteY2491"/>
                    </a:cxn>
                    <a:cxn ang="0">
                      <a:pos x="connsiteX2492" y="connsiteY2492"/>
                    </a:cxn>
                    <a:cxn ang="0">
                      <a:pos x="connsiteX2493" y="connsiteY2493"/>
                    </a:cxn>
                    <a:cxn ang="0">
                      <a:pos x="connsiteX2494" y="connsiteY2494"/>
                    </a:cxn>
                    <a:cxn ang="0">
                      <a:pos x="connsiteX2495" y="connsiteY2495"/>
                    </a:cxn>
                    <a:cxn ang="0">
                      <a:pos x="connsiteX2496" y="connsiteY2496"/>
                    </a:cxn>
                    <a:cxn ang="0">
                      <a:pos x="connsiteX2497" y="connsiteY2497"/>
                    </a:cxn>
                    <a:cxn ang="0">
                      <a:pos x="connsiteX2498" y="connsiteY2498"/>
                    </a:cxn>
                    <a:cxn ang="0">
                      <a:pos x="connsiteX2499" y="connsiteY2499"/>
                    </a:cxn>
                    <a:cxn ang="0">
                      <a:pos x="connsiteX2500" y="connsiteY2500"/>
                    </a:cxn>
                    <a:cxn ang="0">
                      <a:pos x="connsiteX2501" y="connsiteY2501"/>
                    </a:cxn>
                    <a:cxn ang="0">
                      <a:pos x="connsiteX2502" y="connsiteY2502"/>
                    </a:cxn>
                    <a:cxn ang="0">
                      <a:pos x="connsiteX2503" y="connsiteY2503"/>
                    </a:cxn>
                    <a:cxn ang="0">
                      <a:pos x="connsiteX2504" y="connsiteY2504"/>
                    </a:cxn>
                    <a:cxn ang="0">
                      <a:pos x="connsiteX2505" y="connsiteY2505"/>
                    </a:cxn>
                    <a:cxn ang="0">
                      <a:pos x="connsiteX2506" y="connsiteY2506"/>
                    </a:cxn>
                    <a:cxn ang="0">
                      <a:pos x="connsiteX2507" y="connsiteY2507"/>
                    </a:cxn>
                    <a:cxn ang="0">
                      <a:pos x="connsiteX2508" y="connsiteY2508"/>
                    </a:cxn>
                    <a:cxn ang="0">
                      <a:pos x="connsiteX2509" y="connsiteY2509"/>
                    </a:cxn>
                    <a:cxn ang="0">
                      <a:pos x="connsiteX2510" y="connsiteY2510"/>
                    </a:cxn>
                    <a:cxn ang="0">
                      <a:pos x="connsiteX2511" y="connsiteY2511"/>
                    </a:cxn>
                    <a:cxn ang="0">
                      <a:pos x="connsiteX2512" y="connsiteY2512"/>
                    </a:cxn>
                    <a:cxn ang="0">
                      <a:pos x="connsiteX2513" y="connsiteY2513"/>
                    </a:cxn>
                    <a:cxn ang="0">
                      <a:pos x="connsiteX2514" y="connsiteY2514"/>
                    </a:cxn>
                    <a:cxn ang="0">
                      <a:pos x="connsiteX2515" y="connsiteY2515"/>
                    </a:cxn>
                    <a:cxn ang="0">
                      <a:pos x="connsiteX2516" y="connsiteY2516"/>
                    </a:cxn>
                    <a:cxn ang="0">
                      <a:pos x="connsiteX2517" y="connsiteY2517"/>
                    </a:cxn>
                    <a:cxn ang="0">
                      <a:pos x="connsiteX2518" y="connsiteY2518"/>
                    </a:cxn>
                    <a:cxn ang="0">
                      <a:pos x="connsiteX2519" y="connsiteY2519"/>
                    </a:cxn>
                    <a:cxn ang="0">
                      <a:pos x="connsiteX2520" y="connsiteY2520"/>
                    </a:cxn>
                    <a:cxn ang="0">
                      <a:pos x="connsiteX2521" y="connsiteY2521"/>
                    </a:cxn>
                    <a:cxn ang="0">
                      <a:pos x="connsiteX2522" y="connsiteY2522"/>
                    </a:cxn>
                    <a:cxn ang="0">
                      <a:pos x="connsiteX2523" y="connsiteY2523"/>
                    </a:cxn>
                    <a:cxn ang="0">
                      <a:pos x="connsiteX2524" y="connsiteY2524"/>
                    </a:cxn>
                    <a:cxn ang="0">
                      <a:pos x="connsiteX2525" y="connsiteY2525"/>
                    </a:cxn>
                    <a:cxn ang="0">
                      <a:pos x="connsiteX2526" y="connsiteY2526"/>
                    </a:cxn>
                    <a:cxn ang="0">
                      <a:pos x="connsiteX2527" y="connsiteY2527"/>
                    </a:cxn>
                    <a:cxn ang="0">
                      <a:pos x="connsiteX2528" y="connsiteY2528"/>
                    </a:cxn>
                    <a:cxn ang="0">
                      <a:pos x="connsiteX2529" y="connsiteY2529"/>
                    </a:cxn>
                    <a:cxn ang="0">
                      <a:pos x="connsiteX2530" y="connsiteY2530"/>
                    </a:cxn>
                    <a:cxn ang="0">
                      <a:pos x="connsiteX2531" y="connsiteY2531"/>
                    </a:cxn>
                    <a:cxn ang="0">
                      <a:pos x="connsiteX2532" y="connsiteY2532"/>
                    </a:cxn>
                    <a:cxn ang="0">
                      <a:pos x="connsiteX2533" y="connsiteY2533"/>
                    </a:cxn>
                    <a:cxn ang="0">
                      <a:pos x="connsiteX2534" y="connsiteY2534"/>
                    </a:cxn>
                    <a:cxn ang="0">
                      <a:pos x="connsiteX2535" y="connsiteY2535"/>
                    </a:cxn>
                    <a:cxn ang="0">
                      <a:pos x="connsiteX2536" y="connsiteY2536"/>
                    </a:cxn>
                    <a:cxn ang="0">
                      <a:pos x="connsiteX2537" y="connsiteY2537"/>
                    </a:cxn>
                    <a:cxn ang="0">
                      <a:pos x="connsiteX2538" y="connsiteY2538"/>
                    </a:cxn>
                    <a:cxn ang="0">
                      <a:pos x="connsiteX2539" y="connsiteY2539"/>
                    </a:cxn>
                    <a:cxn ang="0">
                      <a:pos x="connsiteX2540" y="connsiteY2540"/>
                    </a:cxn>
                    <a:cxn ang="0">
                      <a:pos x="connsiteX2541" y="connsiteY2541"/>
                    </a:cxn>
                    <a:cxn ang="0">
                      <a:pos x="connsiteX2542" y="connsiteY2542"/>
                    </a:cxn>
                    <a:cxn ang="0">
                      <a:pos x="connsiteX2543" y="connsiteY2543"/>
                    </a:cxn>
                    <a:cxn ang="0">
                      <a:pos x="connsiteX2544" y="connsiteY2544"/>
                    </a:cxn>
                    <a:cxn ang="0">
                      <a:pos x="connsiteX2545" y="connsiteY2545"/>
                    </a:cxn>
                    <a:cxn ang="0">
                      <a:pos x="connsiteX2546" y="connsiteY2546"/>
                    </a:cxn>
                    <a:cxn ang="0">
                      <a:pos x="connsiteX2547" y="connsiteY2547"/>
                    </a:cxn>
                    <a:cxn ang="0">
                      <a:pos x="connsiteX2548" y="connsiteY2548"/>
                    </a:cxn>
                    <a:cxn ang="0">
                      <a:pos x="connsiteX2549" y="connsiteY2549"/>
                    </a:cxn>
                    <a:cxn ang="0">
                      <a:pos x="connsiteX2550" y="connsiteY2550"/>
                    </a:cxn>
                    <a:cxn ang="0">
                      <a:pos x="connsiteX2551" y="connsiteY2551"/>
                    </a:cxn>
                    <a:cxn ang="0">
                      <a:pos x="connsiteX2552" y="connsiteY2552"/>
                    </a:cxn>
                    <a:cxn ang="0">
                      <a:pos x="connsiteX2553" y="connsiteY2553"/>
                    </a:cxn>
                    <a:cxn ang="0">
                      <a:pos x="connsiteX2554" y="connsiteY2554"/>
                    </a:cxn>
                    <a:cxn ang="0">
                      <a:pos x="connsiteX2555" y="connsiteY2555"/>
                    </a:cxn>
                    <a:cxn ang="0">
                      <a:pos x="connsiteX2556" y="connsiteY2556"/>
                    </a:cxn>
                    <a:cxn ang="0">
                      <a:pos x="connsiteX2557" y="connsiteY2557"/>
                    </a:cxn>
                    <a:cxn ang="0">
                      <a:pos x="connsiteX2558" y="connsiteY2558"/>
                    </a:cxn>
                    <a:cxn ang="0">
                      <a:pos x="connsiteX2559" y="connsiteY2559"/>
                    </a:cxn>
                    <a:cxn ang="0">
                      <a:pos x="connsiteX2560" y="connsiteY2560"/>
                    </a:cxn>
                    <a:cxn ang="0">
                      <a:pos x="connsiteX2561" y="connsiteY2561"/>
                    </a:cxn>
                    <a:cxn ang="0">
                      <a:pos x="connsiteX2562" y="connsiteY2562"/>
                    </a:cxn>
                    <a:cxn ang="0">
                      <a:pos x="connsiteX2563" y="connsiteY2563"/>
                    </a:cxn>
                    <a:cxn ang="0">
                      <a:pos x="connsiteX2564" y="connsiteY2564"/>
                    </a:cxn>
                    <a:cxn ang="0">
                      <a:pos x="connsiteX2565" y="connsiteY2565"/>
                    </a:cxn>
                    <a:cxn ang="0">
                      <a:pos x="connsiteX2566" y="connsiteY2566"/>
                    </a:cxn>
                    <a:cxn ang="0">
                      <a:pos x="connsiteX2567" y="connsiteY2567"/>
                    </a:cxn>
                    <a:cxn ang="0">
                      <a:pos x="connsiteX2568" y="connsiteY2568"/>
                    </a:cxn>
                    <a:cxn ang="0">
                      <a:pos x="connsiteX2569" y="connsiteY2569"/>
                    </a:cxn>
                    <a:cxn ang="0">
                      <a:pos x="connsiteX2570" y="connsiteY2570"/>
                    </a:cxn>
                    <a:cxn ang="0">
                      <a:pos x="connsiteX2571" y="connsiteY2571"/>
                    </a:cxn>
                    <a:cxn ang="0">
                      <a:pos x="connsiteX2572" y="connsiteY2572"/>
                    </a:cxn>
                    <a:cxn ang="0">
                      <a:pos x="connsiteX2573" y="connsiteY2573"/>
                    </a:cxn>
                    <a:cxn ang="0">
                      <a:pos x="connsiteX2574" y="connsiteY2574"/>
                    </a:cxn>
                    <a:cxn ang="0">
                      <a:pos x="connsiteX2575" y="connsiteY2575"/>
                    </a:cxn>
                    <a:cxn ang="0">
                      <a:pos x="connsiteX2576" y="connsiteY2576"/>
                    </a:cxn>
                    <a:cxn ang="0">
                      <a:pos x="connsiteX2577" y="connsiteY2577"/>
                    </a:cxn>
                    <a:cxn ang="0">
                      <a:pos x="connsiteX2578" y="connsiteY2578"/>
                    </a:cxn>
                    <a:cxn ang="0">
                      <a:pos x="connsiteX2579" y="connsiteY2579"/>
                    </a:cxn>
                    <a:cxn ang="0">
                      <a:pos x="connsiteX2580" y="connsiteY2580"/>
                    </a:cxn>
                    <a:cxn ang="0">
                      <a:pos x="connsiteX2581" y="connsiteY2581"/>
                    </a:cxn>
                    <a:cxn ang="0">
                      <a:pos x="connsiteX2582" y="connsiteY2582"/>
                    </a:cxn>
                    <a:cxn ang="0">
                      <a:pos x="connsiteX2583" y="connsiteY2583"/>
                    </a:cxn>
                    <a:cxn ang="0">
                      <a:pos x="connsiteX2584" y="connsiteY2584"/>
                    </a:cxn>
                    <a:cxn ang="0">
                      <a:pos x="connsiteX2585" y="connsiteY2585"/>
                    </a:cxn>
                    <a:cxn ang="0">
                      <a:pos x="connsiteX2586" y="connsiteY2586"/>
                    </a:cxn>
                    <a:cxn ang="0">
                      <a:pos x="connsiteX2587" y="connsiteY2587"/>
                    </a:cxn>
                    <a:cxn ang="0">
                      <a:pos x="connsiteX2588" y="connsiteY2588"/>
                    </a:cxn>
                    <a:cxn ang="0">
                      <a:pos x="connsiteX2589" y="connsiteY2589"/>
                    </a:cxn>
                    <a:cxn ang="0">
                      <a:pos x="connsiteX2590" y="connsiteY2590"/>
                    </a:cxn>
                    <a:cxn ang="0">
                      <a:pos x="connsiteX2591" y="connsiteY2591"/>
                    </a:cxn>
                    <a:cxn ang="0">
                      <a:pos x="connsiteX2592" y="connsiteY2592"/>
                    </a:cxn>
                    <a:cxn ang="0">
                      <a:pos x="connsiteX2593" y="connsiteY2593"/>
                    </a:cxn>
                    <a:cxn ang="0">
                      <a:pos x="connsiteX2594" y="connsiteY2594"/>
                    </a:cxn>
                    <a:cxn ang="0">
                      <a:pos x="connsiteX2595" y="connsiteY2595"/>
                    </a:cxn>
                    <a:cxn ang="0">
                      <a:pos x="connsiteX2596" y="connsiteY2596"/>
                    </a:cxn>
                    <a:cxn ang="0">
                      <a:pos x="connsiteX2597" y="connsiteY2597"/>
                    </a:cxn>
                    <a:cxn ang="0">
                      <a:pos x="connsiteX2598" y="connsiteY2598"/>
                    </a:cxn>
                    <a:cxn ang="0">
                      <a:pos x="connsiteX2599" y="connsiteY2599"/>
                    </a:cxn>
                    <a:cxn ang="0">
                      <a:pos x="connsiteX2600" y="connsiteY2600"/>
                    </a:cxn>
                    <a:cxn ang="0">
                      <a:pos x="connsiteX2601" y="connsiteY2601"/>
                    </a:cxn>
                    <a:cxn ang="0">
                      <a:pos x="connsiteX2602" y="connsiteY2602"/>
                    </a:cxn>
                    <a:cxn ang="0">
                      <a:pos x="connsiteX2603" y="connsiteY2603"/>
                    </a:cxn>
                    <a:cxn ang="0">
                      <a:pos x="connsiteX2604" y="connsiteY2604"/>
                    </a:cxn>
                    <a:cxn ang="0">
                      <a:pos x="connsiteX2605" y="connsiteY2605"/>
                    </a:cxn>
                    <a:cxn ang="0">
                      <a:pos x="connsiteX2606" y="connsiteY2606"/>
                    </a:cxn>
                    <a:cxn ang="0">
                      <a:pos x="connsiteX2607" y="connsiteY2607"/>
                    </a:cxn>
                    <a:cxn ang="0">
                      <a:pos x="connsiteX2608" y="connsiteY2608"/>
                    </a:cxn>
                    <a:cxn ang="0">
                      <a:pos x="connsiteX2609" y="connsiteY2609"/>
                    </a:cxn>
                    <a:cxn ang="0">
                      <a:pos x="connsiteX2610" y="connsiteY2610"/>
                    </a:cxn>
                    <a:cxn ang="0">
                      <a:pos x="connsiteX2611" y="connsiteY2611"/>
                    </a:cxn>
                    <a:cxn ang="0">
                      <a:pos x="connsiteX2612" y="connsiteY2612"/>
                    </a:cxn>
                    <a:cxn ang="0">
                      <a:pos x="connsiteX2613" y="connsiteY2613"/>
                    </a:cxn>
                    <a:cxn ang="0">
                      <a:pos x="connsiteX2614" y="connsiteY2614"/>
                    </a:cxn>
                    <a:cxn ang="0">
                      <a:pos x="connsiteX2615" y="connsiteY2615"/>
                    </a:cxn>
                    <a:cxn ang="0">
                      <a:pos x="connsiteX2616" y="connsiteY2616"/>
                    </a:cxn>
                    <a:cxn ang="0">
                      <a:pos x="connsiteX2617" y="connsiteY2617"/>
                    </a:cxn>
                    <a:cxn ang="0">
                      <a:pos x="connsiteX2618" y="connsiteY2618"/>
                    </a:cxn>
                    <a:cxn ang="0">
                      <a:pos x="connsiteX2619" y="connsiteY2619"/>
                    </a:cxn>
                    <a:cxn ang="0">
                      <a:pos x="connsiteX2620" y="connsiteY2620"/>
                    </a:cxn>
                    <a:cxn ang="0">
                      <a:pos x="connsiteX2621" y="connsiteY2621"/>
                    </a:cxn>
                    <a:cxn ang="0">
                      <a:pos x="connsiteX2622" y="connsiteY2622"/>
                    </a:cxn>
                    <a:cxn ang="0">
                      <a:pos x="connsiteX2623" y="connsiteY2623"/>
                    </a:cxn>
                    <a:cxn ang="0">
                      <a:pos x="connsiteX2624" y="connsiteY2624"/>
                    </a:cxn>
                    <a:cxn ang="0">
                      <a:pos x="connsiteX2625" y="connsiteY2625"/>
                    </a:cxn>
                    <a:cxn ang="0">
                      <a:pos x="connsiteX2626" y="connsiteY2626"/>
                    </a:cxn>
                    <a:cxn ang="0">
                      <a:pos x="connsiteX2627" y="connsiteY2627"/>
                    </a:cxn>
                    <a:cxn ang="0">
                      <a:pos x="connsiteX2628" y="connsiteY2628"/>
                    </a:cxn>
                    <a:cxn ang="0">
                      <a:pos x="connsiteX2629" y="connsiteY2629"/>
                    </a:cxn>
                    <a:cxn ang="0">
                      <a:pos x="connsiteX2630" y="connsiteY2630"/>
                    </a:cxn>
                    <a:cxn ang="0">
                      <a:pos x="connsiteX2631" y="connsiteY2631"/>
                    </a:cxn>
                    <a:cxn ang="0">
                      <a:pos x="connsiteX2632" y="connsiteY2632"/>
                    </a:cxn>
                    <a:cxn ang="0">
                      <a:pos x="connsiteX2633" y="connsiteY2633"/>
                    </a:cxn>
                    <a:cxn ang="0">
                      <a:pos x="connsiteX2634" y="connsiteY2634"/>
                    </a:cxn>
                    <a:cxn ang="0">
                      <a:pos x="connsiteX2635" y="connsiteY2635"/>
                    </a:cxn>
                    <a:cxn ang="0">
                      <a:pos x="connsiteX2636" y="connsiteY2636"/>
                    </a:cxn>
                    <a:cxn ang="0">
                      <a:pos x="connsiteX2637" y="connsiteY2637"/>
                    </a:cxn>
                    <a:cxn ang="0">
                      <a:pos x="connsiteX2638" y="connsiteY2638"/>
                    </a:cxn>
                    <a:cxn ang="0">
                      <a:pos x="connsiteX2639" y="connsiteY2639"/>
                    </a:cxn>
                    <a:cxn ang="0">
                      <a:pos x="connsiteX2640" y="connsiteY2640"/>
                    </a:cxn>
                    <a:cxn ang="0">
                      <a:pos x="connsiteX2641" y="connsiteY2641"/>
                    </a:cxn>
                    <a:cxn ang="0">
                      <a:pos x="connsiteX2642" y="connsiteY2642"/>
                    </a:cxn>
                    <a:cxn ang="0">
                      <a:pos x="connsiteX2643" y="connsiteY2643"/>
                    </a:cxn>
                    <a:cxn ang="0">
                      <a:pos x="connsiteX2644" y="connsiteY2644"/>
                    </a:cxn>
                    <a:cxn ang="0">
                      <a:pos x="connsiteX2645" y="connsiteY2645"/>
                    </a:cxn>
                    <a:cxn ang="0">
                      <a:pos x="connsiteX2646" y="connsiteY2646"/>
                    </a:cxn>
                    <a:cxn ang="0">
                      <a:pos x="connsiteX2647" y="connsiteY2647"/>
                    </a:cxn>
                    <a:cxn ang="0">
                      <a:pos x="connsiteX2648" y="connsiteY2648"/>
                    </a:cxn>
                    <a:cxn ang="0">
                      <a:pos x="connsiteX2649" y="connsiteY2649"/>
                    </a:cxn>
                    <a:cxn ang="0">
                      <a:pos x="connsiteX2650" y="connsiteY2650"/>
                    </a:cxn>
                    <a:cxn ang="0">
                      <a:pos x="connsiteX2651" y="connsiteY2651"/>
                    </a:cxn>
                    <a:cxn ang="0">
                      <a:pos x="connsiteX2652" y="connsiteY2652"/>
                    </a:cxn>
                    <a:cxn ang="0">
                      <a:pos x="connsiteX2653" y="connsiteY2653"/>
                    </a:cxn>
                    <a:cxn ang="0">
                      <a:pos x="connsiteX2654" y="connsiteY2654"/>
                    </a:cxn>
                    <a:cxn ang="0">
                      <a:pos x="connsiteX2655" y="connsiteY2655"/>
                    </a:cxn>
                    <a:cxn ang="0">
                      <a:pos x="connsiteX2656" y="connsiteY2656"/>
                    </a:cxn>
                    <a:cxn ang="0">
                      <a:pos x="connsiteX2657" y="connsiteY2657"/>
                    </a:cxn>
                    <a:cxn ang="0">
                      <a:pos x="connsiteX2658" y="connsiteY2658"/>
                    </a:cxn>
                    <a:cxn ang="0">
                      <a:pos x="connsiteX2659" y="connsiteY2659"/>
                    </a:cxn>
                    <a:cxn ang="0">
                      <a:pos x="connsiteX2660" y="connsiteY2660"/>
                    </a:cxn>
                    <a:cxn ang="0">
                      <a:pos x="connsiteX2661" y="connsiteY2661"/>
                    </a:cxn>
                    <a:cxn ang="0">
                      <a:pos x="connsiteX2662" y="connsiteY2662"/>
                    </a:cxn>
                    <a:cxn ang="0">
                      <a:pos x="connsiteX2663" y="connsiteY2663"/>
                    </a:cxn>
                    <a:cxn ang="0">
                      <a:pos x="connsiteX2664" y="connsiteY2664"/>
                    </a:cxn>
                    <a:cxn ang="0">
                      <a:pos x="connsiteX2665" y="connsiteY2665"/>
                    </a:cxn>
                    <a:cxn ang="0">
                      <a:pos x="connsiteX2666" y="connsiteY2666"/>
                    </a:cxn>
                    <a:cxn ang="0">
                      <a:pos x="connsiteX2667" y="connsiteY2667"/>
                    </a:cxn>
                    <a:cxn ang="0">
                      <a:pos x="connsiteX2668" y="connsiteY2668"/>
                    </a:cxn>
                    <a:cxn ang="0">
                      <a:pos x="connsiteX2669" y="connsiteY2669"/>
                    </a:cxn>
                    <a:cxn ang="0">
                      <a:pos x="connsiteX2670" y="connsiteY2670"/>
                    </a:cxn>
                    <a:cxn ang="0">
                      <a:pos x="connsiteX2671" y="connsiteY2671"/>
                    </a:cxn>
                    <a:cxn ang="0">
                      <a:pos x="connsiteX2672" y="connsiteY2672"/>
                    </a:cxn>
                    <a:cxn ang="0">
                      <a:pos x="connsiteX2673" y="connsiteY2673"/>
                    </a:cxn>
                    <a:cxn ang="0">
                      <a:pos x="connsiteX2674" y="connsiteY2674"/>
                    </a:cxn>
                    <a:cxn ang="0">
                      <a:pos x="connsiteX2675" y="connsiteY2675"/>
                    </a:cxn>
                    <a:cxn ang="0">
                      <a:pos x="connsiteX2676" y="connsiteY2676"/>
                    </a:cxn>
                    <a:cxn ang="0">
                      <a:pos x="connsiteX2677" y="connsiteY2677"/>
                    </a:cxn>
                    <a:cxn ang="0">
                      <a:pos x="connsiteX2678" y="connsiteY2678"/>
                    </a:cxn>
                    <a:cxn ang="0">
                      <a:pos x="connsiteX2679" y="connsiteY2679"/>
                    </a:cxn>
                    <a:cxn ang="0">
                      <a:pos x="connsiteX2680" y="connsiteY2680"/>
                    </a:cxn>
                    <a:cxn ang="0">
                      <a:pos x="connsiteX2681" y="connsiteY2681"/>
                    </a:cxn>
                    <a:cxn ang="0">
                      <a:pos x="connsiteX2682" y="connsiteY2682"/>
                    </a:cxn>
                    <a:cxn ang="0">
                      <a:pos x="connsiteX2683" y="connsiteY2683"/>
                    </a:cxn>
                    <a:cxn ang="0">
                      <a:pos x="connsiteX2684" y="connsiteY2684"/>
                    </a:cxn>
                    <a:cxn ang="0">
                      <a:pos x="connsiteX2685" y="connsiteY2685"/>
                    </a:cxn>
                    <a:cxn ang="0">
                      <a:pos x="connsiteX2686" y="connsiteY2686"/>
                    </a:cxn>
                    <a:cxn ang="0">
                      <a:pos x="connsiteX2687" y="connsiteY2687"/>
                    </a:cxn>
                    <a:cxn ang="0">
                      <a:pos x="connsiteX2688" y="connsiteY2688"/>
                    </a:cxn>
                    <a:cxn ang="0">
                      <a:pos x="connsiteX2689" y="connsiteY2689"/>
                    </a:cxn>
                    <a:cxn ang="0">
                      <a:pos x="connsiteX2690" y="connsiteY2690"/>
                    </a:cxn>
                    <a:cxn ang="0">
                      <a:pos x="connsiteX2691" y="connsiteY2691"/>
                    </a:cxn>
                    <a:cxn ang="0">
                      <a:pos x="connsiteX2692" y="connsiteY2692"/>
                    </a:cxn>
                    <a:cxn ang="0">
                      <a:pos x="connsiteX2693" y="connsiteY2693"/>
                    </a:cxn>
                    <a:cxn ang="0">
                      <a:pos x="connsiteX2694" y="connsiteY2694"/>
                    </a:cxn>
                    <a:cxn ang="0">
                      <a:pos x="connsiteX2695" y="connsiteY2695"/>
                    </a:cxn>
                    <a:cxn ang="0">
                      <a:pos x="connsiteX2696" y="connsiteY2696"/>
                    </a:cxn>
                    <a:cxn ang="0">
                      <a:pos x="connsiteX2697" y="connsiteY2697"/>
                    </a:cxn>
                    <a:cxn ang="0">
                      <a:pos x="connsiteX2698" y="connsiteY2698"/>
                    </a:cxn>
                    <a:cxn ang="0">
                      <a:pos x="connsiteX2699" y="connsiteY2699"/>
                    </a:cxn>
                    <a:cxn ang="0">
                      <a:pos x="connsiteX2700" y="connsiteY2700"/>
                    </a:cxn>
                    <a:cxn ang="0">
                      <a:pos x="connsiteX2701" y="connsiteY2701"/>
                    </a:cxn>
                    <a:cxn ang="0">
                      <a:pos x="connsiteX2702" y="connsiteY2702"/>
                    </a:cxn>
                    <a:cxn ang="0">
                      <a:pos x="connsiteX2703" y="connsiteY2703"/>
                    </a:cxn>
                    <a:cxn ang="0">
                      <a:pos x="connsiteX2704" y="connsiteY2704"/>
                    </a:cxn>
                    <a:cxn ang="0">
                      <a:pos x="connsiteX2705" y="connsiteY2705"/>
                    </a:cxn>
                    <a:cxn ang="0">
                      <a:pos x="connsiteX2706" y="connsiteY2706"/>
                    </a:cxn>
                    <a:cxn ang="0">
                      <a:pos x="connsiteX2707" y="connsiteY2707"/>
                    </a:cxn>
                    <a:cxn ang="0">
                      <a:pos x="connsiteX2708" y="connsiteY2708"/>
                    </a:cxn>
                    <a:cxn ang="0">
                      <a:pos x="connsiteX2709" y="connsiteY2709"/>
                    </a:cxn>
                    <a:cxn ang="0">
                      <a:pos x="connsiteX2710" y="connsiteY2710"/>
                    </a:cxn>
                    <a:cxn ang="0">
                      <a:pos x="connsiteX2711" y="connsiteY2711"/>
                    </a:cxn>
                    <a:cxn ang="0">
                      <a:pos x="connsiteX2712" y="connsiteY2712"/>
                    </a:cxn>
                    <a:cxn ang="0">
                      <a:pos x="connsiteX2713" y="connsiteY2713"/>
                    </a:cxn>
                    <a:cxn ang="0">
                      <a:pos x="connsiteX2714" y="connsiteY2714"/>
                    </a:cxn>
                    <a:cxn ang="0">
                      <a:pos x="connsiteX2715" y="connsiteY2715"/>
                    </a:cxn>
                    <a:cxn ang="0">
                      <a:pos x="connsiteX2716" y="connsiteY2716"/>
                    </a:cxn>
                    <a:cxn ang="0">
                      <a:pos x="connsiteX2717" y="connsiteY2717"/>
                    </a:cxn>
                  </a:cxnLst>
                  <a:rect l="l" t="t" r="r" b="b"/>
                  <a:pathLst>
                    <a:path w="10584443" h="10574897">
                      <a:moveTo>
                        <a:pt x="3934138" y="10530275"/>
                      </a:moveTo>
                      <a:cubicBezTo>
                        <a:pt x="3945974" y="10528973"/>
                        <a:pt x="3958149" y="10530753"/>
                        <a:pt x="3969416" y="10535751"/>
                      </a:cubicBezTo>
                      <a:cubicBezTo>
                        <a:pt x="3963249" y="10551511"/>
                        <a:pt x="3942007" y="10556307"/>
                        <a:pt x="3900895" y="10543288"/>
                      </a:cubicBezTo>
                      <a:cubicBezTo>
                        <a:pt x="3910806" y="10535960"/>
                        <a:pt x="3922303" y="10531577"/>
                        <a:pt x="3934138" y="10530275"/>
                      </a:cubicBezTo>
                      <a:close/>
                      <a:moveTo>
                        <a:pt x="4094431" y="10513400"/>
                      </a:moveTo>
                      <a:cubicBezTo>
                        <a:pt x="4107298" y="10512815"/>
                        <a:pt x="4120291" y="10514998"/>
                        <a:pt x="4132495" y="10519990"/>
                      </a:cubicBezTo>
                      <a:cubicBezTo>
                        <a:pt x="4125643" y="10522732"/>
                        <a:pt x="4110568" y="10523417"/>
                        <a:pt x="4118105" y="10530269"/>
                      </a:cubicBezTo>
                      <a:cubicBezTo>
                        <a:pt x="4097523" y="10532958"/>
                        <a:pt x="4076595" y="10530607"/>
                        <a:pt x="4057122" y="10523417"/>
                      </a:cubicBezTo>
                      <a:cubicBezTo>
                        <a:pt x="4068823" y="10517338"/>
                        <a:pt x="4081564" y="10513985"/>
                        <a:pt x="4094431" y="10513400"/>
                      </a:cubicBezTo>
                      <a:close/>
                      <a:moveTo>
                        <a:pt x="5779041" y="10502861"/>
                      </a:moveTo>
                      <a:cubicBezTo>
                        <a:pt x="5740670" y="10513139"/>
                        <a:pt x="5708465" y="10495324"/>
                        <a:pt x="5672149" y="10513139"/>
                      </a:cubicBezTo>
                      <a:lnTo>
                        <a:pt x="5674205" y="10513825"/>
                      </a:lnTo>
                      <a:cubicBezTo>
                        <a:pt x="5709296" y="10523358"/>
                        <a:pt x="5746682" y="10519448"/>
                        <a:pt x="5779041" y="10502861"/>
                      </a:cubicBezTo>
                      <a:close/>
                      <a:moveTo>
                        <a:pt x="6438211" y="10439821"/>
                      </a:moveTo>
                      <a:cubicBezTo>
                        <a:pt x="6451230" y="10444617"/>
                        <a:pt x="6478639" y="10445988"/>
                        <a:pt x="6469046" y="10455580"/>
                      </a:cubicBezTo>
                      <a:cubicBezTo>
                        <a:pt x="6443008" y="10446673"/>
                        <a:pt x="6423822" y="10474081"/>
                        <a:pt x="6400525" y="10474081"/>
                      </a:cubicBezTo>
                      <a:cubicBezTo>
                        <a:pt x="6402581" y="10464489"/>
                        <a:pt x="6411488" y="10453525"/>
                        <a:pt x="6438211" y="10439821"/>
                      </a:cubicBezTo>
                      <a:close/>
                      <a:moveTo>
                        <a:pt x="3032735" y="10415154"/>
                      </a:moveTo>
                      <a:cubicBezTo>
                        <a:pt x="3057403" y="10415154"/>
                        <a:pt x="3129349" y="10438451"/>
                        <a:pt x="3108108" y="10448730"/>
                      </a:cubicBezTo>
                      <a:cubicBezTo>
                        <a:pt x="3090978" y="10436395"/>
                        <a:pt x="3086181" y="10459692"/>
                        <a:pt x="3073162" y="10448730"/>
                      </a:cubicBezTo>
                      <a:cubicBezTo>
                        <a:pt x="3060143" y="10437766"/>
                        <a:pt x="3043013" y="10432284"/>
                        <a:pt x="3032735" y="10415154"/>
                      </a:cubicBezTo>
                      <a:close/>
                      <a:moveTo>
                        <a:pt x="3465894" y="10399766"/>
                      </a:moveTo>
                      <a:cubicBezTo>
                        <a:pt x="3469698" y="10399748"/>
                        <a:pt x="3474773" y="10400251"/>
                        <a:pt x="3481539" y="10401450"/>
                      </a:cubicBezTo>
                      <a:cubicBezTo>
                        <a:pt x="3526763" y="10428858"/>
                        <a:pt x="3432204" y="10404190"/>
                        <a:pt x="3477428" y="10432969"/>
                      </a:cubicBezTo>
                      <a:lnTo>
                        <a:pt x="3454131" y="10432969"/>
                      </a:lnTo>
                      <a:cubicBezTo>
                        <a:pt x="3447279" y="10424747"/>
                        <a:pt x="3436316" y="10423376"/>
                        <a:pt x="3428093" y="10417210"/>
                      </a:cubicBezTo>
                      <a:cubicBezTo>
                        <a:pt x="3474859" y="10425603"/>
                        <a:pt x="3439260" y="10399897"/>
                        <a:pt x="3465894" y="10399766"/>
                      </a:cubicBezTo>
                      <a:close/>
                      <a:moveTo>
                        <a:pt x="6372430" y="10390486"/>
                      </a:moveTo>
                      <a:cubicBezTo>
                        <a:pt x="6403264" y="10398023"/>
                        <a:pt x="6405321" y="10423376"/>
                        <a:pt x="6366949" y="10431599"/>
                      </a:cubicBezTo>
                      <a:cubicBezTo>
                        <a:pt x="6333374" y="10425431"/>
                        <a:pt x="6372430" y="10403505"/>
                        <a:pt x="6372430" y="10390486"/>
                      </a:cubicBezTo>
                      <a:close/>
                      <a:moveTo>
                        <a:pt x="3937908" y="10389802"/>
                      </a:moveTo>
                      <a:lnTo>
                        <a:pt x="3939956" y="10390779"/>
                      </a:lnTo>
                      <a:lnTo>
                        <a:pt x="3939769" y="10397956"/>
                      </a:lnTo>
                      <a:cubicBezTo>
                        <a:pt x="3947854" y="10415240"/>
                        <a:pt x="4011483" y="10430229"/>
                        <a:pt x="4042060" y="10415840"/>
                      </a:cubicBezTo>
                      <a:cubicBezTo>
                        <a:pt x="4018934" y="10402992"/>
                        <a:pt x="3988099" y="10407874"/>
                        <a:pt x="3961987" y="10401290"/>
                      </a:cubicBezTo>
                      <a:lnTo>
                        <a:pt x="3939956" y="10390779"/>
                      </a:lnTo>
                      <a:lnTo>
                        <a:pt x="3939963" y="10390487"/>
                      </a:lnTo>
                      <a:close/>
                      <a:moveTo>
                        <a:pt x="6683515" y="10383634"/>
                      </a:moveTo>
                      <a:cubicBezTo>
                        <a:pt x="6707497" y="10387746"/>
                        <a:pt x="6697904" y="10401450"/>
                        <a:pt x="6735591" y="10401451"/>
                      </a:cubicBezTo>
                      <a:cubicBezTo>
                        <a:pt x="6675635" y="10428953"/>
                        <a:pt x="6610984" y="10444767"/>
                        <a:pt x="6545103" y="10448045"/>
                      </a:cubicBezTo>
                      <a:cubicBezTo>
                        <a:pt x="6594588" y="10429828"/>
                        <a:pt x="6645164" y="10414724"/>
                        <a:pt x="6696534" y="10402821"/>
                      </a:cubicBezTo>
                      <a:cubicBezTo>
                        <a:pt x="6678718" y="10399395"/>
                        <a:pt x="6676663" y="10392542"/>
                        <a:pt x="6683515" y="10383634"/>
                      </a:cubicBezTo>
                      <a:close/>
                      <a:moveTo>
                        <a:pt x="3556920" y="10382265"/>
                      </a:moveTo>
                      <a:cubicBezTo>
                        <a:pt x="3641339" y="10402670"/>
                        <a:pt x="3724410" y="10428300"/>
                        <a:pt x="3805650" y="10459008"/>
                      </a:cubicBezTo>
                      <a:cubicBezTo>
                        <a:pt x="3695192" y="10440693"/>
                        <a:pt x="3585845" y="10416216"/>
                        <a:pt x="3478121" y="10385690"/>
                      </a:cubicBezTo>
                      <a:cubicBezTo>
                        <a:pt x="3517178" y="10385690"/>
                        <a:pt x="3566513" y="10407616"/>
                        <a:pt x="3556920" y="10382265"/>
                      </a:cubicBezTo>
                      <a:close/>
                      <a:moveTo>
                        <a:pt x="3785106" y="10352116"/>
                      </a:moveTo>
                      <a:lnTo>
                        <a:pt x="3787162" y="10352802"/>
                      </a:lnTo>
                      <a:cubicBezTo>
                        <a:pt x="3823905" y="10386116"/>
                        <a:pt x="3872677" y="10402951"/>
                        <a:pt x="3922148" y="10399395"/>
                      </a:cubicBezTo>
                      <a:cubicBezTo>
                        <a:pt x="3878626" y="10377963"/>
                        <a:pt x="3832585" y="10362079"/>
                        <a:pt x="3785106" y="10352116"/>
                      </a:cubicBezTo>
                      <a:close/>
                      <a:moveTo>
                        <a:pt x="3713160" y="10350745"/>
                      </a:moveTo>
                      <a:lnTo>
                        <a:pt x="3711105" y="10352116"/>
                      </a:lnTo>
                      <a:lnTo>
                        <a:pt x="3715588" y="10352116"/>
                      </a:lnTo>
                      <a:lnTo>
                        <a:pt x="3743052" y="10367618"/>
                      </a:lnTo>
                      <a:cubicBezTo>
                        <a:pt x="3753245" y="10372672"/>
                        <a:pt x="3764208" y="10375755"/>
                        <a:pt x="3777570" y="10372672"/>
                      </a:cubicBezTo>
                      <a:lnTo>
                        <a:pt x="3754957" y="10352116"/>
                      </a:lnTo>
                      <a:lnTo>
                        <a:pt x="3715588" y="10352116"/>
                      </a:lnTo>
                      <a:close/>
                      <a:moveTo>
                        <a:pt x="3407545" y="10347318"/>
                      </a:moveTo>
                      <a:cubicBezTo>
                        <a:pt x="3445158" y="10349797"/>
                        <a:pt x="3481929" y="10359572"/>
                        <a:pt x="3515808" y="10376097"/>
                      </a:cubicBezTo>
                      <a:cubicBezTo>
                        <a:pt x="3477310" y="10381601"/>
                        <a:pt x="3438228" y="10371213"/>
                        <a:pt x="3407545" y="10347318"/>
                      </a:cubicBezTo>
                      <a:close/>
                      <a:moveTo>
                        <a:pt x="2747689" y="10302780"/>
                      </a:moveTo>
                      <a:cubicBezTo>
                        <a:pt x="2813107" y="10318175"/>
                        <a:pt x="2875905" y="10343109"/>
                        <a:pt x="2934066" y="10376783"/>
                      </a:cubicBezTo>
                      <a:cubicBezTo>
                        <a:pt x="2869630" y="10358384"/>
                        <a:pt x="2807195" y="10333594"/>
                        <a:pt x="2747689" y="10302780"/>
                      </a:cubicBezTo>
                      <a:close/>
                      <a:moveTo>
                        <a:pt x="3260224" y="10284965"/>
                      </a:moveTo>
                      <a:cubicBezTo>
                        <a:pt x="3298774" y="10296515"/>
                        <a:pt x="3335985" y="10312135"/>
                        <a:pt x="3371228" y="10331559"/>
                      </a:cubicBezTo>
                      <a:cubicBezTo>
                        <a:pt x="3324634" y="10336356"/>
                        <a:pt x="3259539" y="10300724"/>
                        <a:pt x="3260224" y="10284965"/>
                      </a:cubicBezTo>
                      <a:close/>
                      <a:moveTo>
                        <a:pt x="6821928" y="10258243"/>
                      </a:moveTo>
                      <a:cubicBezTo>
                        <a:pt x="6782871" y="10258927"/>
                        <a:pt x="6800001" y="10282910"/>
                        <a:pt x="6753407" y="10287021"/>
                      </a:cubicBezTo>
                      <a:lnTo>
                        <a:pt x="6755462" y="10287706"/>
                      </a:lnTo>
                      <a:cubicBezTo>
                        <a:pt x="6748610" y="10319911"/>
                        <a:pt x="6839058" y="10267150"/>
                        <a:pt x="6821928" y="10258243"/>
                      </a:cubicBezTo>
                      <a:close/>
                      <a:moveTo>
                        <a:pt x="6925394" y="10222611"/>
                      </a:moveTo>
                      <a:cubicBezTo>
                        <a:pt x="6904838" y="10250019"/>
                        <a:pt x="6863725" y="10258243"/>
                        <a:pt x="6867837" y="10272631"/>
                      </a:cubicBezTo>
                      <a:lnTo>
                        <a:pt x="6869892" y="10273316"/>
                      </a:lnTo>
                      <a:cubicBezTo>
                        <a:pt x="6898639" y="10269371"/>
                        <a:pt x="6926080" y="10258818"/>
                        <a:pt x="6950062" y="10242482"/>
                      </a:cubicBezTo>
                      <a:cubicBezTo>
                        <a:pt x="6929505" y="10239742"/>
                        <a:pt x="6958969" y="10222611"/>
                        <a:pt x="6925394" y="10222611"/>
                      </a:cubicBezTo>
                      <a:close/>
                      <a:moveTo>
                        <a:pt x="3202667" y="10205481"/>
                      </a:moveTo>
                      <a:cubicBezTo>
                        <a:pt x="3226153" y="10229250"/>
                        <a:pt x="3253787" y="10248525"/>
                        <a:pt x="3284207" y="10262353"/>
                      </a:cubicBezTo>
                      <a:cubicBezTo>
                        <a:pt x="3241039" y="10261667"/>
                        <a:pt x="3184852" y="10211648"/>
                        <a:pt x="3162925" y="10234944"/>
                      </a:cubicBezTo>
                      <a:cubicBezTo>
                        <a:pt x="3150591" y="10205481"/>
                        <a:pt x="3169092" y="10210277"/>
                        <a:pt x="3202667" y="10205481"/>
                      </a:cubicBezTo>
                      <a:close/>
                      <a:moveTo>
                        <a:pt x="3058949" y="10185010"/>
                      </a:moveTo>
                      <a:cubicBezTo>
                        <a:pt x="3062450" y="10184753"/>
                        <a:pt x="3067846" y="10188522"/>
                        <a:pt x="3077267" y="10199999"/>
                      </a:cubicBezTo>
                      <a:cubicBezTo>
                        <a:pt x="3058766" y="10197943"/>
                        <a:pt x="3059452" y="10206166"/>
                        <a:pt x="3077267" y="10222611"/>
                      </a:cubicBezTo>
                      <a:cubicBezTo>
                        <a:pt x="3056025" y="10230148"/>
                        <a:pt x="2998468" y="10202055"/>
                        <a:pt x="3021080" y="10196573"/>
                      </a:cubicBezTo>
                      <a:cubicBezTo>
                        <a:pt x="3054998" y="10222783"/>
                        <a:pt x="3048446" y="10185781"/>
                        <a:pt x="3058949" y="10185010"/>
                      </a:cubicBezTo>
                      <a:close/>
                      <a:moveTo>
                        <a:pt x="2577758" y="9995807"/>
                      </a:moveTo>
                      <a:cubicBezTo>
                        <a:pt x="2644908" y="10005400"/>
                        <a:pt x="2724392" y="10069810"/>
                        <a:pt x="2760023" y="10069810"/>
                      </a:cubicBezTo>
                      <a:lnTo>
                        <a:pt x="2771672" y="10086940"/>
                      </a:lnTo>
                      <a:cubicBezTo>
                        <a:pt x="2775098" y="10094477"/>
                        <a:pt x="2777839" y="10094477"/>
                        <a:pt x="2766875" y="10094477"/>
                      </a:cubicBezTo>
                      <a:cubicBezTo>
                        <a:pt x="2724392" y="10058846"/>
                        <a:pt x="2762079" y="10110921"/>
                        <a:pt x="2745634" y="10107495"/>
                      </a:cubicBezTo>
                      <a:cubicBezTo>
                        <a:pt x="2733300" y="10081458"/>
                        <a:pt x="2689447" y="10105440"/>
                        <a:pt x="2677113" y="10081458"/>
                      </a:cubicBezTo>
                      <a:cubicBezTo>
                        <a:pt x="2686021" y="10063642"/>
                        <a:pt x="2746319" y="10107495"/>
                        <a:pt x="2714800" y="10063642"/>
                      </a:cubicBezTo>
                      <a:cubicBezTo>
                        <a:pt x="2664779" y="10052679"/>
                        <a:pt x="2625037" y="10026641"/>
                        <a:pt x="2577758" y="10011566"/>
                      </a:cubicBezTo>
                      <a:cubicBezTo>
                        <a:pt x="2585981" y="10010882"/>
                        <a:pt x="2586666" y="10006085"/>
                        <a:pt x="2577758" y="9995807"/>
                      </a:cubicBezTo>
                      <a:close/>
                      <a:moveTo>
                        <a:pt x="2481144" y="9908101"/>
                      </a:moveTo>
                      <a:cubicBezTo>
                        <a:pt x="2521571" y="9935509"/>
                        <a:pt x="2503756" y="9956750"/>
                        <a:pt x="2531849" y="9973196"/>
                      </a:cubicBezTo>
                      <a:cubicBezTo>
                        <a:pt x="2492566" y="9960868"/>
                        <a:pt x="2456360" y="9940311"/>
                        <a:pt x="2425642" y="9912897"/>
                      </a:cubicBezTo>
                      <a:cubicBezTo>
                        <a:pt x="2471551" y="9934824"/>
                        <a:pt x="2485255" y="9931398"/>
                        <a:pt x="2481144" y="9908101"/>
                      </a:cubicBezTo>
                      <a:close/>
                      <a:moveTo>
                        <a:pt x="2324916" y="9889600"/>
                      </a:moveTo>
                      <a:cubicBezTo>
                        <a:pt x="2372520" y="9902834"/>
                        <a:pt x="2416698" y="9926210"/>
                        <a:pt x="2454420" y="9958121"/>
                      </a:cubicBezTo>
                      <a:cubicBezTo>
                        <a:pt x="2407577" y="9943030"/>
                        <a:pt x="2363744" y="9919839"/>
                        <a:pt x="2324916" y="9889600"/>
                      </a:cubicBezTo>
                      <a:close/>
                      <a:moveTo>
                        <a:pt x="7879964" y="9797354"/>
                      </a:moveTo>
                      <a:cubicBezTo>
                        <a:pt x="7865799" y="9797740"/>
                        <a:pt x="7838433" y="9832043"/>
                        <a:pt x="7804516" y="9832043"/>
                      </a:cubicBezTo>
                      <a:lnTo>
                        <a:pt x="7806571" y="9832728"/>
                      </a:lnTo>
                      <a:cubicBezTo>
                        <a:pt x="7811368" y="9858766"/>
                        <a:pt x="7866869" y="9813542"/>
                        <a:pt x="7889481" y="9810801"/>
                      </a:cubicBezTo>
                      <a:cubicBezTo>
                        <a:pt x="7887940" y="9800866"/>
                        <a:pt x="7884685" y="9797226"/>
                        <a:pt x="7879964" y="9797354"/>
                      </a:cubicBezTo>
                      <a:close/>
                      <a:moveTo>
                        <a:pt x="1987109" y="9749132"/>
                      </a:moveTo>
                      <a:cubicBezTo>
                        <a:pt x="2013147" y="9762836"/>
                        <a:pt x="2094687" y="9792985"/>
                        <a:pt x="2074130" y="9806004"/>
                      </a:cubicBezTo>
                      <a:cubicBezTo>
                        <a:pt x="2052204" y="9779966"/>
                        <a:pt x="2005610" y="9779281"/>
                        <a:pt x="1987109" y="9749132"/>
                      </a:cubicBezTo>
                      <a:close/>
                      <a:moveTo>
                        <a:pt x="2060426" y="9746392"/>
                      </a:moveTo>
                      <a:cubicBezTo>
                        <a:pt x="2130481" y="9769585"/>
                        <a:pt x="2195727" y="9805342"/>
                        <a:pt x="2252969" y="9851914"/>
                      </a:cubicBezTo>
                      <a:cubicBezTo>
                        <a:pt x="2182738" y="9829128"/>
                        <a:pt x="2117420" y="9793332"/>
                        <a:pt x="2060426" y="9746392"/>
                      </a:cubicBezTo>
                      <a:close/>
                      <a:moveTo>
                        <a:pt x="8020356" y="9710076"/>
                      </a:moveTo>
                      <a:lnTo>
                        <a:pt x="8015560" y="9716928"/>
                      </a:lnTo>
                      <a:lnTo>
                        <a:pt x="8020356" y="9716243"/>
                      </a:lnTo>
                      <a:cubicBezTo>
                        <a:pt x="8020024" y="9714201"/>
                        <a:pt x="8020024" y="9712118"/>
                        <a:pt x="8020356" y="9710076"/>
                      </a:cubicBezTo>
                      <a:close/>
                      <a:moveTo>
                        <a:pt x="2080982" y="9695001"/>
                      </a:moveTo>
                      <a:cubicBezTo>
                        <a:pt x="2122095" y="9748447"/>
                        <a:pt x="2278322" y="9788874"/>
                        <a:pt x="2248173" y="9826560"/>
                      </a:cubicBezTo>
                      <a:cubicBezTo>
                        <a:pt x="2210486" y="9766947"/>
                        <a:pt x="2126891" y="9760095"/>
                        <a:pt x="2073445" y="9717613"/>
                      </a:cubicBezTo>
                      <a:cubicBezTo>
                        <a:pt x="2091260" y="9723093"/>
                        <a:pt x="2065908" y="9692945"/>
                        <a:pt x="2080982" y="9695001"/>
                      </a:cubicBezTo>
                      <a:close/>
                      <a:moveTo>
                        <a:pt x="1918588" y="9661426"/>
                      </a:moveTo>
                      <a:cubicBezTo>
                        <a:pt x="1976127" y="9679059"/>
                        <a:pt x="2026691" y="9714286"/>
                        <a:pt x="2063167" y="9762152"/>
                      </a:cubicBezTo>
                      <a:cubicBezTo>
                        <a:pt x="2002869" y="9741595"/>
                        <a:pt x="1978201" y="9683353"/>
                        <a:pt x="1918588" y="9661426"/>
                      </a:cubicBezTo>
                      <a:close/>
                      <a:moveTo>
                        <a:pt x="8106692" y="9634018"/>
                      </a:moveTo>
                      <a:lnTo>
                        <a:pt x="8092303" y="9644981"/>
                      </a:lnTo>
                      <a:cubicBezTo>
                        <a:pt x="8100343" y="9644355"/>
                        <a:pt x="8108107" y="9641766"/>
                        <a:pt x="8114915" y="9637444"/>
                      </a:cubicBezTo>
                      <a:lnTo>
                        <a:pt x="8123822" y="9634018"/>
                      </a:lnTo>
                      <a:close/>
                      <a:moveTo>
                        <a:pt x="2097440" y="9562756"/>
                      </a:moveTo>
                      <a:lnTo>
                        <a:pt x="2095384" y="9564127"/>
                      </a:lnTo>
                      <a:lnTo>
                        <a:pt x="2099818" y="9564344"/>
                      </a:lnTo>
                      <a:lnTo>
                        <a:pt x="2148733" y="9597020"/>
                      </a:lnTo>
                      <a:cubicBezTo>
                        <a:pt x="2167007" y="9606444"/>
                        <a:pt x="2186342" y="9613813"/>
                        <a:pt x="2206389" y="9618944"/>
                      </a:cubicBezTo>
                      <a:cubicBezTo>
                        <a:pt x="2187887" y="9597360"/>
                        <a:pt x="2144720" y="9572692"/>
                        <a:pt x="2116776" y="9565176"/>
                      </a:cubicBezTo>
                      <a:lnTo>
                        <a:pt x="2099818" y="9564344"/>
                      </a:lnTo>
                      <a:close/>
                      <a:moveTo>
                        <a:pt x="8303218" y="9538827"/>
                      </a:moveTo>
                      <a:cubicBezTo>
                        <a:pt x="8311954" y="9539758"/>
                        <a:pt x="8312596" y="9545797"/>
                        <a:pt x="8325958" y="9542200"/>
                      </a:cubicBezTo>
                      <a:cubicBezTo>
                        <a:pt x="8315248" y="9559380"/>
                        <a:pt x="8300097" y="9573348"/>
                        <a:pt x="8282105" y="9582627"/>
                      </a:cubicBezTo>
                      <a:cubicBezTo>
                        <a:pt x="8279364" y="9572349"/>
                        <a:pt x="8291012" y="9550423"/>
                        <a:pt x="8291012" y="9540144"/>
                      </a:cubicBezTo>
                      <a:cubicBezTo>
                        <a:pt x="8296494" y="9538774"/>
                        <a:pt x="8300305" y="9538517"/>
                        <a:pt x="8303218" y="9538827"/>
                      </a:cubicBezTo>
                      <a:close/>
                      <a:moveTo>
                        <a:pt x="1791202" y="9416461"/>
                      </a:moveTo>
                      <a:lnTo>
                        <a:pt x="1792521" y="9417090"/>
                      </a:lnTo>
                      <a:lnTo>
                        <a:pt x="1792522" y="9418177"/>
                      </a:lnTo>
                      <a:close/>
                      <a:moveTo>
                        <a:pt x="1562965" y="9411325"/>
                      </a:moveTo>
                      <a:cubicBezTo>
                        <a:pt x="1619838" y="9445585"/>
                        <a:pt x="1754138" y="9505883"/>
                        <a:pt x="1795936" y="9491494"/>
                      </a:cubicBezTo>
                      <a:cubicBezTo>
                        <a:pt x="1802788" y="9522328"/>
                        <a:pt x="1845271" y="9519587"/>
                        <a:pt x="1850068" y="9551792"/>
                      </a:cubicBezTo>
                      <a:cubicBezTo>
                        <a:pt x="1824030" y="9538774"/>
                        <a:pt x="1781547" y="9508624"/>
                        <a:pt x="1789769" y="9538774"/>
                      </a:cubicBezTo>
                      <a:cubicBezTo>
                        <a:pt x="1813066" y="9572348"/>
                        <a:pt x="1880217" y="9606609"/>
                        <a:pt x="1850068" y="9551792"/>
                      </a:cubicBezTo>
                      <a:cubicBezTo>
                        <a:pt x="1900372" y="9561178"/>
                        <a:pt x="1946152" y="9586959"/>
                        <a:pt x="1980257" y="9625109"/>
                      </a:cubicBezTo>
                      <a:cubicBezTo>
                        <a:pt x="1867883" y="9590164"/>
                        <a:pt x="1796621" y="9569608"/>
                        <a:pt x="1719193" y="9537403"/>
                      </a:cubicBezTo>
                      <a:cubicBezTo>
                        <a:pt x="1757564" y="9537403"/>
                        <a:pt x="1689729" y="9504513"/>
                        <a:pt x="1700692" y="9481901"/>
                      </a:cubicBezTo>
                      <a:cubicBezTo>
                        <a:pt x="1671232" y="9481565"/>
                        <a:pt x="1642300" y="9474038"/>
                        <a:pt x="1616412" y="9459974"/>
                      </a:cubicBezTo>
                      <a:cubicBezTo>
                        <a:pt x="1582151" y="9443530"/>
                        <a:pt x="1552687" y="9422973"/>
                        <a:pt x="1562965" y="9411325"/>
                      </a:cubicBezTo>
                      <a:close/>
                      <a:moveTo>
                        <a:pt x="1806826" y="9405930"/>
                      </a:moveTo>
                      <a:cubicBezTo>
                        <a:pt x="1819074" y="9407900"/>
                        <a:pt x="1834663" y="9415437"/>
                        <a:pt x="1841172" y="9427085"/>
                      </a:cubicBezTo>
                      <a:cubicBezTo>
                        <a:pt x="1829524" y="9426401"/>
                        <a:pt x="1824728" y="9431881"/>
                        <a:pt x="1832950" y="9448327"/>
                      </a:cubicBezTo>
                      <a:cubicBezTo>
                        <a:pt x="1887081" y="9480531"/>
                        <a:pt x="1944638" y="9455864"/>
                        <a:pt x="2013159" y="9524385"/>
                      </a:cubicBezTo>
                      <a:cubicBezTo>
                        <a:pt x="1928430" y="9520084"/>
                        <a:pt x="1846878" y="9490755"/>
                        <a:pt x="1778818" y="9440104"/>
                      </a:cubicBezTo>
                      <a:cubicBezTo>
                        <a:pt x="1777448" y="9422974"/>
                        <a:pt x="1845283" y="9468197"/>
                        <a:pt x="1819246" y="9429826"/>
                      </a:cubicBezTo>
                      <a:lnTo>
                        <a:pt x="1792521" y="9417090"/>
                      </a:lnTo>
                      <a:lnTo>
                        <a:pt x="1792512" y="9407332"/>
                      </a:lnTo>
                      <a:cubicBezTo>
                        <a:pt x="1795413" y="9405351"/>
                        <a:pt x="1800702" y="9404945"/>
                        <a:pt x="1806826" y="9405930"/>
                      </a:cubicBezTo>
                      <a:close/>
                      <a:moveTo>
                        <a:pt x="1536927" y="9315395"/>
                      </a:moveTo>
                      <a:cubicBezTo>
                        <a:pt x="1554057" y="9336636"/>
                        <a:pt x="1586262" y="9344859"/>
                        <a:pt x="1608873" y="9361990"/>
                      </a:cubicBezTo>
                      <a:cubicBezTo>
                        <a:pt x="1613670" y="9375694"/>
                        <a:pt x="1626688" y="9397620"/>
                        <a:pt x="1613670" y="9397620"/>
                      </a:cubicBezTo>
                      <a:cubicBezTo>
                        <a:pt x="1582836" y="9349655"/>
                        <a:pt x="1575984" y="9383231"/>
                        <a:pt x="1549945" y="9370897"/>
                      </a:cubicBezTo>
                      <a:cubicBezTo>
                        <a:pt x="1538298" y="9353766"/>
                        <a:pt x="1523908" y="9339378"/>
                        <a:pt x="1512945" y="9322247"/>
                      </a:cubicBezTo>
                      <a:cubicBezTo>
                        <a:pt x="1536927" y="9333896"/>
                        <a:pt x="1528704" y="9315395"/>
                        <a:pt x="1536927" y="9315395"/>
                      </a:cubicBezTo>
                      <a:close/>
                      <a:moveTo>
                        <a:pt x="1489968" y="9251672"/>
                      </a:moveTo>
                      <a:cubicBezTo>
                        <a:pt x="1497998" y="9245119"/>
                        <a:pt x="1535899" y="9273255"/>
                        <a:pt x="1553371" y="9288673"/>
                      </a:cubicBezTo>
                      <a:cubicBezTo>
                        <a:pt x="1528703" y="9277709"/>
                        <a:pt x="1528703" y="9292784"/>
                        <a:pt x="1493758" y="9271542"/>
                      </a:cubicBezTo>
                      <a:cubicBezTo>
                        <a:pt x="1487934" y="9259894"/>
                        <a:pt x="1487292" y="9253856"/>
                        <a:pt x="1489968" y="9251672"/>
                      </a:cubicBezTo>
                      <a:close/>
                      <a:moveTo>
                        <a:pt x="1391662" y="9208503"/>
                      </a:moveTo>
                      <a:cubicBezTo>
                        <a:pt x="1428663" y="9235226"/>
                        <a:pt x="1421126" y="9226318"/>
                        <a:pt x="1440312" y="9221522"/>
                      </a:cubicBezTo>
                      <a:cubicBezTo>
                        <a:pt x="1437571" y="9242763"/>
                        <a:pt x="1498554" y="9277024"/>
                        <a:pt x="1469091" y="9277024"/>
                      </a:cubicBezTo>
                      <a:cubicBezTo>
                        <a:pt x="1445793" y="9253727"/>
                        <a:pt x="1404681" y="9242079"/>
                        <a:pt x="1391662" y="9208503"/>
                      </a:cubicBezTo>
                      <a:close/>
                      <a:moveTo>
                        <a:pt x="8785733" y="9168077"/>
                      </a:moveTo>
                      <a:cubicBezTo>
                        <a:pt x="8781622" y="9171503"/>
                        <a:pt x="8770658" y="9176299"/>
                        <a:pt x="8773398" y="9181781"/>
                      </a:cubicBezTo>
                      <a:cubicBezTo>
                        <a:pt x="8779566" y="9196856"/>
                        <a:pt x="8788473" y="9197540"/>
                        <a:pt x="8797381" y="9181781"/>
                      </a:cubicBezTo>
                      <a:cubicBezTo>
                        <a:pt x="8798066" y="9180410"/>
                        <a:pt x="8789844" y="9174244"/>
                        <a:pt x="8785733" y="9170132"/>
                      </a:cubicBezTo>
                      <a:close/>
                      <a:moveTo>
                        <a:pt x="1455400" y="9083797"/>
                      </a:moveTo>
                      <a:cubicBezTo>
                        <a:pt x="1488290" y="9152317"/>
                        <a:pt x="1414973" y="9100927"/>
                        <a:pt x="1433473" y="9152317"/>
                      </a:cubicBezTo>
                      <a:cubicBezTo>
                        <a:pt x="1446446" y="9165040"/>
                        <a:pt x="1461818" y="9175055"/>
                        <a:pt x="1478697" y="9181781"/>
                      </a:cubicBezTo>
                      <a:cubicBezTo>
                        <a:pt x="1453344" y="9118742"/>
                        <a:pt x="1489662" y="9113260"/>
                        <a:pt x="1533514" y="9162595"/>
                      </a:cubicBezTo>
                      <a:cubicBezTo>
                        <a:pt x="1523921" y="9122853"/>
                        <a:pt x="1482808" y="9108463"/>
                        <a:pt x="1455400" y="9083797"/>
                      </a:cubicBezTo>
                      <a:close/>
                      <a:moveTo>
                        <a:pt x="8963887" y="9059129"/>
                      </a:moveTo>
                      <a:lnTo>
                        <a:pt x="8945386" y="9068036"/>
                      </a:lnTo>
                      <a:lnTo>
                        <a:pt x="8947442" y="9068722"/>
                      </a:lnTo>
                      <a:cubicBezTo>
                        <a:pt x="8953121" y="9065876"/>
                        <a:pt x="8958614" y="9062671"/>
                        <a:pt x="8963887" y="9059129"/>
                      </a:cubicBezTo>
                      <a:close/>
                      <a:moveTo>
                        <a:pt x="9729264" y="8236193"/>
                      </a:moveTo>
                      <a:cubicBezTo>
                        <a:pt x="9726522" y="8244416"/>
                        <a:pt x="9724467" y="8254694"/>
                        <a:pt x="9718985" y="8258805"/>
                      </a:cubicBezTo>
                      <a:cubicBezTo>
                        <a:pt x="9709392" y="8264972"/>
                        <a:pt x="9700485" y="8256749"/>
                        <a:pt x="9706652" y="8246471"/>
                      </a:cubicBezTo>
                      <a:cubicBezTo>
                        <a:pt x="9713121" y="8241062"/>
                        <a:pt x="9720935" y="8237510"/>
                        <a:pt x="9729264" y="8236193"/>
                      </a:cubicBezTo>
                      <a:close/>
                      <a:moveTo>
                        <a:pt x="836659" y="8159451"/>
                      </a:moveTo>
                      <a:cubicBezTo>
                        <a:pt x="813362" y="8153970"/>
                        <a:pt x="842139" y="8213583"/>
                        <a:pt x="871603" y="8220435"/>
                      </a:cubicBezTo>
                      <a:cubicBezTo>
                        <a:pt x="875715" y="8193026"/>
                        <a:pt x="839398" y="8184804"/>
                        <a:pt x="839398" y="8159451"/>
                      </a:cubicBezTo>
                      <a:close/>
                      <a:moveTo>
                        <a:pt x="702357" y="7916203"/>
                      </a:moveTo>
                      <a:cubicBezTo>
                        <a:pt x="711951" y="7965538"/>
                        <a:pt x="759914" y="7999113"/>
                        <a:pt x="785268" y="8041596"/>
                      </a:cubicBezTo>
                      <a:cubicBezTo>
                        <a:pt x="769319" y="7993147"/>
                        <a:pt x="740690" y="7949851"/>
                        <a:pt x="702357" y="7916203"/>
                      </a:cubicBezTo>
                      <a:close/>
                      <a:moveTo>
                        <a:pt x="9905363" y="7746955"/>
                      </a:moveTo>
                      <a:cubicBezTo>
                        <a:pt x="9889500" y="7782926"/>
                        <a:pt x="9870707" y="7817531"/>
                        <a:pt x="9849175" y="7850422"/>
                      </a:cubicBezTo>
                      <a:cubicBezTo>
                        <a:pt x="9850545" y="7811365"/>
                        <a:pt x="9890287" y="7738048"/>
                        <a:pt x="9905363" y="7746955"/>
                      </a:cubicBezTo>
                      <a:close/>
                      <a:moveTo>
                        <a:pt x="623558" y="7735308"/>
                      </a:moveTo>
                      <a:cubicBezTo>
                        <a:pt x="625651" y="7761729"/>
                        <a:pt x="637937" y="7786301"/>
                        <a:pt x="657818" y="7803828"/>
                      </a:cubicBezTo>
                      <a:cubicBezTo>
                        <a:pt x="663300" y="7776420"/>
                        <a:pt x="643429" y="7755864"/>
                        <a:pt x="623558" y="7735308"/>
                      </a:cubicBezTo>
                      <a:close/>
                      <a:moveTo>
                        <a:pt x="536055" y="7732878"/>
                      </a:moveTo>
                      <a:cubicBezTo>
                        <a:pt x="531826" y="7732139"/>
                        <a:pt x="529514" y="7736164"/>
                        <a:pt x="531055" y="7747641"/>
                      </a:cubicBezTo>
                      <a:cubicBezTo>
                        <a:pt x="548185" y="7745586"/>
                        <a:pt x="548185" y="7754493"/>
                        <a:pt x="548185" y="7783272"/>
                      </a:cubicBezTo>
                      <a:cubicBezTo>
                        <a:pt x="557952" y="7783801"/>
                        <a:pt x="567093" y="7788248"/>
                        <a:pt x="573539" y="7795606"/>
                      </a:cubicBezTo>
                      <a:cubicBezTo>
                        <a:pt x="578677" y="7780189"/>
                        <a:pt x="548742" y="7735094"/>
                        <a:pt x="536055" y="7732878"/>
                      </a:cubicBezTo>
                      <a:close/>
                      <a:moveTo>
                        <a:pt x="10119146" y="7644174"/>
                      </a:moveTo>
                      <a:lnTo>
                        <a:pt x="10171907" y="7691453"/>
                      </a:lnTo>
                      <a:cubicBezTo>
                        <a:pt x="10164370" y="7698991"/>
                        <a:pt x="10160944" y="7705843"/>
                        <a:pt x="10156148" y="7705843"/>
                      </a:cubicBezTo>
                      <a:cubicBezTo>
                        <a:pt x="10145129" y="7708627"/>
                        <a:pt x="10133591" y="7708627"/>
                        <a:pt x="10122572" y="7705843"/>
                      </a:cubicBezTo>
                      <a:cubicBezTo>
                        <a:pt x="10102016" y="7696935"/>
                        <a:pt x="10109553" y="7677064"/>
                        <a:pt x="10109553" y="7659249"/>
                      </a:cubicBezTo>
                      <a:cubicBezTo>
                        <a:pt x="10110239" y="7654452"/>
                        <a:pt x="10115721" y="7649656"/>
                        <a:pt x="10119146" y="7644174"/>
                      </a:cubicBezTo>
                      <a:close/>
                      <a:moveTo>
                        <a:pt x="9904677" y="7643490"/>
                      </a:moveTo>
                      <a:lnTo>
                        <a:pt x="9903836" y="7645281"/>
                      </a:lnTo>
                      <a:lnTo>
                        <a:pt x="9903306" y="7645546"/>
                      </a:lnTo>
                      <a:lnTo>
                        <a:pt x="9888917" y="7645546"/>
                      </a:lnTo>
                      <a:cubicBezTo>
                        <a:pt x="9872941" y="7662396"/>
                        <a:pt x="9863052" y="7684101"/>
                        <a:pt x="9860824" y="7707214"/>
                      </a:cubicBezTo>
                      <a:cubicBezTo>
                        <a:pt x="9875556" y="7701390"/>
                        <a:pt x="9882750" y="7690598"/>
                        <a:pt x="9888146" y="7678693"/>
                      </a:cubicBezTo>
                      <a:lnTo>
                        <a:pt x="9903836" y="7645281"/>
                      </a:lnTo>
                      <a:lnTo>
                        <a:pt x="9906048" y="7644175"/>
                      </a:lnTo>
                      <a:close/>
                      <a:moveTo>
                        <a:pt x="10254818" y="7641433"/>
                      </a:moveTo>
                      <a:cubicBezTo>
                        <a:pt x="10267837" y="7642118"/>
                        <a:pt x="10278115" y="7643489"/>
                        <a:pt x="10278115" y="7663360"/>
                      </a:cubicBezTo>
                      <a:cubicBezTo>
                        <a:pt x="10278115" y="7664730"/>
                        <a:pt x="10266466" y="7665416"/>
                        <a:pt x="10266466" y="7665415"/>
                      </a:cubicBezTo>
                      <a:cubicBezTo>
                        <a:pt x="10261902" y="7657771"/>
                        <a:pt x="10258004" y="7649747"/>
                        <a:pt x="10254818" y="7641433"/>
                      </a:cubicBezTo>
                      <a:close/>
                      <a:moveTo>
                        <a:pt x="1278618" y="7531116"/>
                      </a:moveTo>
                      <a:cubicBezTo>
                        <a:pt x="1284686" y="7536833"/>
                        <a:pt x="1291347" y="7541887"/>
                        <a:pt x="1298488" y="7546190"/>
                      </a:cubicBezTo>
                      <a:cubicBezTo>
                        <a:pt x="1300544" y="7531116"/>
                        <a:pt x="1290951" y="7531116"/>
                        <a:pt x="1281357" y="7531116"/>
                      </a:cubicBezTo>
                      <a:close/>
                      <a:moveTo>
                        <a:pt x="470218" y="7512077"/>
                      </a:moveTo>
                      <a:cubicBezTo>
                        <a:pt x="453843" y="7516068"/>
                        <a:pt x="446303" y="7537797"/>
                        <a:pt x="459793" y="7582507"/>
                      </a:cubicBezTo>
                      <a:cubicBezTo>
                        <a:pt x="470071" y="7566061"/>
                        <a:pt x="472813" y="7524264"/>
                        <a:pt x="509815" y="7566061"/>
                      </a:cubicBezTo>
                      <a:cubicBezTo>
                        <a:pt x="497790" y="7586871"/>
                        <a:pt x="491633" y="7610551"/>
                        <a:pt x="491998" y="7634582"/>
                      </a:cubicBezTo>
                      <a:cubicBezTo>
                        <a:pt x="512554" y="7651712"/>
                        <a:pt x="532425" y="7669528"/>
                        <a:pt x="523518" y="7697621"/>
                      </a:cubicBezTo>
                      <a:cubicBezTo>
                        <a:pt x="560598" y="7722019"/>
                        <a:pt x="592308" y="7753729"/>
                        <a:pt x="616706" y="7790809"/>
                      </a:cubicBezTo>
                      <a:cubicBezTo>
                        <a:pt x="631781" y="7783957"/>
                        <a:pt x="605057" y="7733252"/>
                        <a:pt x="581760" y="7709270"/>
                      </a:cubicBezTo>
                      <a:cubicBezTo>
                        <a:pt x="588612" y="7687343"/>
                        <a:pt x="614650" y="7757234"/>
                        <a:pt x="614650" y="7718178"/>
                      </a:cubicBezTo>
                      <a:cubicBezTo>
                        <a:pt x="598205" y="7651712"/>
                        <a:pt x="518721" y="7605804"/>
                        <a:pt x="518721" y="7532486"/>
                      </a:cubicBezTo>
                      <a:cubicBezTo>
                        <a:pt x="508615" y="7523407"/>
                        <a:pt x="498379" y="7517026"/>
                        <a:pt x="489086" y="7513804"/>
                      </a:cubicBezTo>
                      <a:cubicBezTo>
                        <a:pt x="482116" y="7511387"/>
                        <a:pt x="475677" y="7510746"/>
                        <a:pt x="470218" y="7512077"/>
                      </a:cubicBezTo>
                      <a:close/>
                      <a:moveTo>
                        <a:pt x="10189038" y="7313220"/>
                      </a:moveTo>
                      <a:cubicBezTo>
                        <a:pt x="10183629" y="7319688"/>
                        <a:pt x="10180077" y="7327503"/>
                        <a:pt x="10178760" y="7335832"/>
                      </a:cubicBezTo>
                      <a:lnTo>
                        <a:pt x="10173963" y="7335832"/>
                      </a:lnTo>
                      <a:cubicBezTo>
                        <a:pt x="10173963" y="7340628"/>
                        <a:pt x="10173963" y="7340628"/>
                        <a:pt x="10173963" y="7340628"/>
                      </a:cubicBezTo>
                      <a:cubicBezTo>
                        <a:pt x="10164871" y="7341883"/>
                        <a:pt x="10156320" y="7345683"/>
                        <a:pt x="10149296" y="7351592"/>
                      </a:cubicBezTo>
                      <a:cubicBezTo>
                        <a:pt x="10142444" y="7364611"/>
                        <a:pt x="10155463" y="7368036"/>
                        <a:pt x="10162315" y="7364611"/>
                      </a:cubicBezTo>
                      <a:cubicBezTo>
                        <a:pt x="10169167" y="7361184"/>
                        <a:pt x="10173963" y="7350221"/>
                        <a:pt x="10173963" y="7340628"/>
                      </a:cubicBezTo>
                      <a:lnTo>
                        <a:pt x="10178760" y="7340628"/>
                      </a:lnTo>
                      <a:cubicBezTo>
                        <a:pt x="10178760" y="7335832"/>
                        <a:pt x="10178760" y="7335832"/>
                        <a:pt x="10178760" y="7335832"/>
                      </a:cubicBezTo>
                      <a:cubicBezTo>
                        <a:pt x="10187089" y="7334515"/>
                        <a:pt x="10194903" y="7330963"/>
                        <a:pt x="10201372" y="7325554"/>
                      </a:cubicBezTo>
                      <a:lnTo>
                        <a:pt x="10202742" y="7331720"/>
                      </a:lnTo>
                      <a:cubicBezTo>
                        <a:pt x="10209594" y="7319387"/>
                        <a:pt x="10200001" y="7309794"/>
                        <a:pt x="10189038" y="7313220"/>
                      </a:cubicBezTo>
                      <a:close/>
                      <a:moveTo>
                        <a:pt x="10099961" y="7229625"/>
                      </a:moveTo>
                      <a:cubicBezTo>
                        <a:pt x="10099961" y="7233736"/>
                        <a:pt x="10099961" y="7233736"/>
                        <a:pt x="10099961" y="7233736"/>
                      </a:cubicBezTo>
                      <a:lnTo>
                        <a:pt x="10104073" y="7233736"/>
                      </a:lnTo>
                      <a:lnTo>
                        <a:pt x="10104073" y="7234421"/>
                      </a:lnTo>
                      <a:lnTo>
                        <a:pt x="10104354" y="7234485"/>
                      </a:lnTo>
                      <a:lnTo>
                        <a:pt x="10108184" y="7244699"/>
                      </a:lnTo>
                      <a:cubicBezTo>
                        <a:pt x="10108992" y="7249636"/>
                        <a:pt x="10111697" y="7254062"/>
                        <a:pt x="10115721" y="7257033"/>
                      </a:cubicBezTo>
                      <a:lnTo>
                        <a:pt x="10117091" y="7257718"/>
                      </a:lnTo>
                      <a:cubicBezTo>
                        <a:pt x="10126684" y="7263200"/>
                        <a:pt x="10132165" y="7251551"/>
                        <a:pt x="10128054" y="7245384"/>
                      </a:cubicBezTo>
                      <a:cubicBezTo>
                        <a:pt x="10125999" y="7242301"/>
                        <a:pt x="10122402" y="7239561"/>
                        <a:pt x="10118120" y="7237590"/>
                      </a:cubicBezTo>
                      <a:lnTo>
                        <a:pt x="10104354" y="7234485"/>
                      </a:lnTo>
                      <a:lnTo>
                        <a:pt x="10104073" y="7233736"/>
                      </a:lnTo>
                      <a:lnTo>
                        <a:pt x="10104073" y="7229625"/>
                      </a:lnTo>
                      <a:close/>
                      <a:moveTo>
                        <a:pt x="846403" y="7197831"/>
                      </a:moveTo>
                      <a:lnTo>
                        <a:pt x="835031" y="7205569"/>
                      </a:lnTo>
                      <a:lnTo>
                        <a:pt x="833918" y="7204272"/>
                      </a:lnTo>
                      <a:lnTo>
                        <a:pt x="833918" y="7206327"/>
                      </a:lnTo>
                      <a:lnTo>
                        <a:pt x="835031" y="7205569"/>
                      </a:lnTo>
                      <a:lnTo>
                        <a:pt x="848692" y="7221477"/>
                      </a:lnTo>
                      <a:cubicBezTo>
                        <a:pt x="863081" y="7236862"/>
                        <a:pt x="875543" y="7245214"/>
                        <a:pt x="879141" y="7232366"/>
                      </a:cubicBezTo>
                      <a:cubicBezTo>
                        <a:pt x="874055" y="7221180"/>
                        <a:pt x="868100" y="7210412"/>
                        <a:pt x="861326" y="7200161"/>
                      </a:cubicBezTo>
                      <a:cubicBezTo>
                        <a:pt x="856658" y="7197420"/>
                        <a:pt x="851328" y="7196723"/>
                        <a:pt x="846403" y="7197831"/>
                      </a:cubicBezTo>
                      <a:close/>
                      <a:moveTo>
                        <a:pt x="661927" y="6982949"/>
                      </a:moveTo>
                      <a:cubicBezTo>
                        <a:pt x="668094" y="6987060"/>
                        <a:pt x="669465" y="6998023"/>
                        <a:pt x="672891" y="7006931"/>
                      </a:cubicBezTo>
                      <a:cubicBezTo>
                        <a:pt x="663983" y="7003505"/>
                        <a:pt x="653705" y="7001450"/>
                        <a:pt x="649594" y="6995282"/>
                      </a:cubicBezTo>
                      <a:cubicBezTo>
                        <a:pt x="643427" y="6989116"/>
                        <a:pt x="655761" y="6978838"/>
                        <a:pt x="661927" y="6982949"/>
                      </a:cubicBezTo>
                      <a:close/>
                      <a:moveTo>
                        <a:pt x="10344579" y="6865093"/>
                      </a:moveTo>
                      <a:cubicBezTo>
                        <a:pt x="10348690" y="6865093"/>
                        <a:pt x="10352117" y="6876056"/>
                        <a:pt x="10356228" y="6876056"/>
                      </a:cubicBezTo>
                      <a:lnTo>
                        <a:pt x="10350061" y="6887704"/>
                      </a:lnTo>
                      <a:lnTo>
                        <a:pt x="10332245" y="6875371"/>
                      </a:lnTo>
                      <a:cubicBezTo>
                        <a:pt x="10336357" y="6871945"/>
                        <a:pt x="10340468" y="6865093"/>
                        <a:pt x="10344579" y="6865093"/>
                      </a:cubicBezTo>
                      <a:close/>
                      <a:moveTo>
                        <a:pt x="10304153" y="6832203"/>
                      </a:moveTo>
                      <a:cubicBezTo>
                        <a:pt x="10316486" y="6856185"/>
                        <a:pt x="10287022" y="6915798"/>
                        <a:pt x="10280170" y="6896613"/>
                      </a:cubicBezTo>
                      <a:cubicBezTo>
                        <a:pt x="10292504" y="6876742"/>
                        <a:pt x="10280855" y="6847278"/>
                        <a:pt x="10304153" y="6832203"/>
                      </a:cubicBezTo>
                      <a:close/>
                      <a:moveTo>
                        <a:pt x="10550485" y="6824141"/>
                      </a:moveTo>
                      <a:cubicBezTo>
                        <a:pt x="10566802" y="6827963"/>
                        <a:pt x="10585431" y="6847106"/>
                        <a:pt x="10584403" y="6865093"/>
                      </a:cubicBezTo>
                      <a:cubicBezTo>
                        <a:pt x="10584276" y="6883119"/>
                        <a:pt x="10581976" y="6901064"/>
                        <a:pt x="10577550" y="6918539"/>
                      </a:cubicBezTo>
                      <a:cubicBezTo>
                        <a:pt x="10570013" y="6943891"/>
                        <a:pt x="10553569" y="6974726"/>
                        <a:pt x="10547401" y="6987060"/>
                      </a:cubicBezTo>
                      <a:cubicBezTo>
                        <a:pt x="10541234" y="6999394"/>
                        <a:pt x="10533697" y="7006931"/>
                        <a:pt x="10522734" y="6999394"/>
                      </a:cubicBezTo>
                      <a:cubicBezTo>
                        <a:pt x="10491214" y="6967874"/>
                        <a:pt x="10441195" y="6969930"/>
                        <a:pt x="10414471" y="6930873"/>
                      </a:cubicBezTo>
                      <a:cubicBezTo>
                        <a:pt x="10403508" y="6917854"/>
                        <a:pt x="10399397" y="6910316"/>
                        <a:pt x="10414471" y="6901409"/>
                      </a:cubicBezTo>
                      <a:cubicBezTo>
                        <a:pt x="10454898" y="6876056"/>
                        <a:pt x="10494641" y="6850018"/>
                        <a:pt x="10535752" y="6826036"/>
                      </a:cubicBezTo>
                      <a:cubicBezTo>
                        <a:pt x="10539864" y="6823295"/>
                        <a:pt x="10545046" y="6822867"/>
                        <a:pt x="10550485" y="6824141"/>
                      </a:cubicBezTo>
                      <a:close/>
                      <a:moveTo>
                        <a:pt x="10396655" y="6788350"/>
                      </a:moveTo>
                      <a:cubicBezTo>
                        <a:pt x="10395925" y="6797453"/>
                        <a:pt x="10392326" y="6806089"/>
                        <a:pt x="10386377" y="6813018"/>
                      </a:cubicBezTo>
                      <a:cubicBezTo>
                        <a:pt x="10377469" y="6819869"/>
                        <a:pt x="10369932" y="6806166"/>
                        <a:pt x="10373358" y="6799998"/>
                      </a:cubicBezTo>
                      <a:cubicBezTo>
                        <a:pt x="10376784" y="6793832"/>
                        <a:pt x="10387748" y="6791776"/>
                        <a:pt x="10396655" y="6788350"/>
                      </a:cubicBezTo>
                      <a:close/>
                      <a:moveTo>
                        <a:pt x="10396655" y="6784239"/>
                      </a:moveTo>
                      <a:lnTo>
                        <a:pt x="10401452" y="6784239"/>
                      </a:lnTo>
                      <a:cubicBezTo>
                        <a:pt x="10401155" y="6785593"/>
                        <a:pt x="10401155" y="6786996"/>
                        <a:pt x="10401452" y="6788350"/>
                      </a:cubicBezTo>
                      <a:lnTo>
                        <a:pt x="10396655" y="6788350"/>
                      </a:lnTo>
                      <a:cubicBezTo>
                        <a:pt x="10396952" y="6786996"/>
                        <a:pt x="10396952" y="6785594"/>
                        <a:pt x="10396655" y="6784239"/>
                      </a:cubicBezTo>
                      <a:close/>
                      <a:moveTo>
                        <a:pt x="10415156" y="6758886"/>
                      </a:moveTo>
                      <a:cubicBezTo>
                        <a:pt x="10423378" y="6752719"/>
                        <a:pt x="10431601" y="6766423"/>
                        <a:pt x="10427489" y="6772590"/>
                      </a:cubicBezTo>
                      <a:cubicBezTo>
                        <a:pt x="10423378" y="6778757"/>
                        <a:pt x="10413100" y="6782868"/>
                        <a:pt x="10404192" y="6782868"/>
                      </a:cubicBezTo>
                      <a:cubicBezTo>
                        <a:pt x="10406933" y="6773961"/>
                        <a:pt x="10408989" y="6762997"/>
                        <a:pt x="10415156" y="6758886"/>
                      </a:cubicBezTo>
                      <a:close/>
                      <a:moveTo>
                        <a:pt x="889162" y="6618591"/>
                      </a:moveTo>
                      <a:cubicBezTo>
                        <a:pt x="881025" y="6619961"/>
                        <a:pt x="871946" y="6629040"/>
                        <a:pt x="859955" y="6646513"/>
                      </a:cubicBezTo>
                      <a:cubicBezTo>
                        <a:pt x="848991" y="6661587"/>
                        <a:pt x="840085" y="6674607"/>
                        <a:pt x="818842" y="6674607"/>
                      </a:cubicBezTo>
                      <a:cubicBezTo>
                        <a:pt x="835972" y="6717089"/>
                        <a:pt x="852417" y="6758887"/>
                        <a:pt x="867492" y="6801370"/>
                      </a:cubicBezTo>
                      <a:lnTo>
                        <a:pt x="868178" y="6806167"/>
                      </a:lnTo>
                      <a:cubicBezTo>
                        <a:pt x="874652" y="6797637"/>
                        <a:pt x="882259" y="6790030"/>
                        <a:pt x="890789" y="6783555"/>
                      </a:cubicBezTo>
                      <a:cubicBezTo>
                        <a:pt x="895246" y="6780785"/>
                        <a:pt x="899470" y="6777659"/>
                        <a:pt x="903422" y="6774208"/>
                      </a:cubicBezTo>
                      <a:cubicBezTo>
                        <a:pt x="943900" y="6738863"/>
                        <a:pt x="948060" y="6677397"/>
                        <a:pt x="912716" y="6636920"/>
                      </a:cubicBezTo>
                      <a:cubicBezTo>
                        <a:pt x="904494" y="6623559"/>
                        <a:pt x="897299" y="6617221"/>
                        <a:pt x="889162" y="6618591"/>
                      </a:cubicBezTo>
                      <a:close/>
                      <a:moveTo>
                        <a:pt x="898326" y="6528657"/>
                      </a:moveTo>
                      <a:cubicBezTo>
                        <a:pt x="901068" y="6537565"/>
                        <a:pt x="897641" y="6545102"/>
                        <a:pt x="909290" y="6551954"/>
                      </a:cubicBezTo>
                      <a:cubicBezTo>
                        <a:pt x="920939" y="6558806"/>
                        <a:pt x="928476" y="6549213"/>
                        <a:pt x="920939" y="6538935"/>
                      </a:cubicBezTo>
                      <a:cubicBezTo>
                        <a:pt x="914470" y="6533526"/>
                        <a:pt x="906656" y="6529974"/>
                        <a:pt x="898326" y="6528657"/>
                      </a:cubicBezTo>
                      <a:close/>
                      <a:moveTo>
                        <a:pt x="10312750" y="6464173"/>
                      </a:moveTo>
                      <a:cubicBezTo>
                        <a:pt x="10301412" y="6474226"/>
                        <a:pt x="10286509" y="6511356"/>
                        <a:pt x="10293190" y="6527287"/>
                      </a:cubicBezTo>
                      <a:cubicBezTo>
                        <a:pt x="10310320" y="6523861"/>
                        <a:pt x="10313060" y="6469044"/>
                        <a:pt x="10319228" y="6495082"/>
                      </a:cubicBezTo>
                      <a:cubicBezTo>
                        <a:pt x="10328821" y="6478637"/>
                        <a:pt x="10310320" y="6482748"/>
                        <a:pt x="10321968" y="6464933"/>
                      </a:cubicBezTo>
                      <a:cubicBezTo>
                        <a:pt x="10319913" y="6460479"/>
                        <a:pt x="10316530" y="6460822"/>
                        <a:pt x="10312750" y="6464173"/>
                      </a:cubicBezTo>
                      <a:close/>
                      <a:moveTo>
                        <a:pt x="912716" y="6462192"/>
                      </a:moveTo>
                      <a:cubicBezTo>
                        <a:pt x="906550" y="6466303"/>
                        <a:pt x="901752" y="6476581"/>
                        <a:pt x="901752" y="6485489"/>
                      </a:cubicBezTo>
                      <a:cubicBezTo>
                        <a:pt x="911345" y="6482748"/>
                        <a:pt x="918197" y="6486859"/>
                        <a:pt x="925050" y="6474526"/>
                      </a:cubicBezTo>
                      <a:cubicBezTo>
                        <a:pt x="931902" y="6462192"/>
                        <a:pt x="918882" y="6458081"/>
                        <a:pt x="912716" y="6462192"/>
                      </a:cubicBezTo>
                      <a:close/>
                      <a:moveTo>
                        <a:pt x="829035" y="6457995"/>
                      </a:moveTo>
                      <a:cubicBezTo>
                        <a:pt x="811991" y="6454655"/>
                        <a:pt x="794861" y="6460479"/>
                        <a:pt x="775674" y="6482748"/>
                      </a:cubicBezTo>
                      <a:cubicBezTo>
                        <a:pt x="766438" y="6492532"/>
                        <a:pt x="756349" y="6501475"/>
                        <a:pt x="745526" y="6509471"/>
                      </a:cubicBezTo>
                      <a:cubicBezTo>
                        <a:pt x="753748" y="6527972"/>
                        <a:pt x="763340" y="6548528"/>
                        <a:pt x="772248" y="6571140"/>
                      </a:cubicBezTo>
                      <a:cubicBezTo>
                        <a:pt x="808425" y="6545124"/>
                        <a:pt x="851134" y="6529701"/>
                        <a:pt x="895586" y="6526601"/>
                      </a:cubicBezTo>
                      <a:lnTo>
                        <a:pt x="895586" y="6492341"/>
                      </a:lnTo>
                      <a:cubicBezTo>
                        <a:pt x="890750" y="6492118"/>
                        <a:pt x="886042" y="6490705"/>
                        <a:pt x="881882" y="6488230"/>
                      </a:cubicBezTo>
                      <a:cubicBezTo>
                        <a:pt x="863039" y="6473841"/>
                        <a:pt x="846080" y="6461336"/>
                        <a:pt x="829035" y="6457995"/>
                      </a:cubicBezTo>
                      <a:close/>
                      <a:moveTo>
                        <a:pt x="707840" y="6377225"/>
                      </a:moveTo>
                      <a:lnTo>
                        <a:pt x="712636" y="6377225"/>
                      </a:lnTo>
                      <a:lnTo>
                        <a:pt x="707840" y="6382021"/>
                      </a:lnTo>
                      <a:close/>
                      <a:moveTo>
                        <a:pt x="947661" y="6354615"/>
                      </a:moveTo>
                      <a:cubicBezTo>
                        <a:pt x="935384" y="6364158"/>
                        <a:pt x="923713" y="6374456"/>
                        <a:pt x="912716" y="6385449"/>
                      </a:cubicBezTo>
                      <a:cubicBezTo>
                        <a:pt x="909272" y="6389690"/>
                        <a:pt x="906286" y="6394283"/>
                        <a:pt x="903808" y="6399153"/>
                      </a:cubicBezTo>
                      <a:cubicBezTo>
                        <a:pt x="912550" y="6405173"/>
                        <a:pt x="922295" y="6409581"/>
                        <a:pt x="932588" y="6412172"/>
                      </a:cubicBezTo>
                      <a:cubicBezTo>
                        <a:pt x="942310" y="6414101"/>
                        <a:pt x="952353" y="6411011"/>
                        <a:pt x="959310" y="6403949"/>
                      </a:cubicBezTo>
                      <a:cubicBezTo>
                        <a:pt x="953828" y="6387504"/>
                        <a:pt x="949717" y="6372430"/>
                        <a:pt x="947661" y="6354615"/>
                      </a:cubicBezTo>
                      <a:close/>
                      <a:moveTo>
                        <a:pt x="697558" y="6351872"/>
                      </a:moveTo>
                      <a:cubicBezTo>
                        <a:pt x="703725" y="6355984"/>
                        <a:pt x="707837" y="6365577"/>
                        <a:pt x="707837" y="6374484"/>
                      </a:cubicBezTo>
                      <a:cubicBezTo>
                        <a:pt x="699614" y="6371743"/>
                        <a:pt x="689336" y="6369688"/>
                        <a:pt x="685225" y="6364206"/>
                      </a:cubicBezTo>
                      <a:cubicBezTo>
                        <a:pt x="679058" y="6354613"/>
                        <a:pt x="691392" y="6347761"/>
                        <a:pt x="697558" y="6351872"/>
                      </a:cubicBezTo>
                      <a:close/>
                      <a:moveTo>
                        <a:pt x="10415156" y="6277185"/>
                      </a:moveTo>
                      <a:cubicBezTo>
                        <a:pt x="10422008" y="6270333"/>
                        <a:pt x="10432286" y="6283351"/>
                        <a:pt x="10428175" y="6289518"/>
                      </a:cubicBezTo>
                      <a:cubicBezTo>
                        <a:pt x="10424064" y="6295685"/>
                        <a:pt x="10413785" y="6300481"/>
                        <a:pt x="10405563" y="6300481"/>
                      </a:cubicBezTo>
                      <a:cubicBezTo>
                        <a:pt x="10406489" y="6291964"/>
                        <a:pt x="10409816" y="6283885"/>
                        <a:pt x="10415156" y="6277185"/>
                      </a:cubicBezTo>
                      <a:close/>
                      <a:moveTo>
                        <a:pt x="10372535" y="6276051"/>
                      </a:moveTo>
                      <a:cubicBezTo>
                        <a:pt x="10371004" y="6276029"/>
                        <a:pt x="10369248" y="6277186"/>
                        <a:pt x="10367192" y="6279927"/>
                      </a:cubicBezTo>
                      <a:cubicBezTo>
                        <a:pt x="10370696" y="6286814"/>
                        <a:pt x="10375881" y="6292706"/>
                        <a:pt x="10382267" y="6297057"/>
                      </a:cubicBezTo>
                      <a:cubicBezTo>
                        <a:pt x="10379698" y="6286779"/>
                        <a:pt x="10377128" y="6276115"/>
                        <a:pt x="10372535" y="6276051"/>
                      </a:cubicBezTo>
                      <a:close/>
                      <a:moveTo>
                        <a:pt x="768821" y="6197701"/>
                      </a:moveTo>
                      <a:lnTo>
                        <a:pt x="781154" y="6211405"/>
                      </a:lnTo>
                      <a:lnTo>
                        <a:pt x="767450" y="6223739"/>
                      </a:lnTo>
                      <a:cubicBezTo>
                        <a:pt x="763339" y="6218943"/>
                        <a:pt x="757172" y="6215517"/>
                        <a:pt x="757172" y="6210720"/>
                      </a:cubicBezTo>
                      <a:cubicBezTo>
                        <a:pt x="757172" y="6205924"/>
                        <a:pt x="764709" y="6202497"/>
                        <a:pt x="768821" y="6197701"/>
                      </a:cubicBezTo>
                      <a:close/>
                      <a:moveTo>
                        <a:pt x="224748" y="6062031"/>
                      </a:moveTo>
                      <a:cubicBezTo>
                        <a:pt x="220542" y="6091870"/>
                        <a:pt x="233875" y="6121467"/>
                        <a:pt x="259009" y="6138089"/>
                      </a:cubicBezTo>
                      <a:cubicBezTo>
                        <a:pt x="256269" y="6109995"/>
                        <a:pt x="240508" y="6062031"/>
                        <a:pt x="224748" y="6062031"/>
                      </a:cubicBezTo>
                      <a:close/>
                      <a:moveTo>
                        <a:pt x="10417212" y="5879764"/>
                      </a:moveTo>
                      <a:cubicBezTo>
                        <a:pt x="10427490" y="5890728"/>
                        <a:pt x="10439139" y="5889357"/>
                        <a:pt x="10449417" y="5906487"/>
                      </a:cubicBezTo>
                      <a:lnTo>
                        <a:pt x="10449417" y="5906488"/>
                      </a:lnTo>
                      <a:cubicBezTo>
                        <a:pt x="10440275" y="5947979"/>
                        <a:pt x="10427433" y="5988569"/>
                        <a:pt x="10411045" y="6027769"/>
                      </a:cubicBezTo>
                      <a:cubicBezTo>
                        <a:pt x="10400277" y="5978730"/>
                        <a:pt x="10402402" y="5927737"/>
                        <a:pt x="10417212" y="5879764"/>
                      </a:cubicBezTo>
                      <a:close/>
                      <a:moveTo>
                        <a:pt x="10339783" y="5816041"/>
                      </a:moveTo>
                      <a:cubicBezTo>
                        <a:pt x="10319216" y="5854488"/>
                        <a:pt x="10316220" y="5899934"/>
                        <a:pt x="10331561" y="5940749"/>
                      </a:cubicBezTo>
                      <a:cubicBezTo>
                        <a:pt x="10341839" y="5918137"/>
                        <a:pt x="10346636" y="5924989"/>
                        <a:pt x="10356229" y="5916767"/>
                      </a:cubicBezTo>
                      <a:cubicBezTo>
                        <a:pt x="10344580" y="5913341"/>
                        <a:pt x="10339783" y="5866061"/>
                        <a:pt x="10339783" y="5816041"/>
                      </a:cubicBezTo>
                      <a:close/>
                      <a:moveTo>
                        <a:pt x="10435713" y="5784520"/>
                      </a:moveTo>
                      <a:cubicBezTo>
                        <a:pt x="10442892" y="5810529"/>
                        <a:pt x="10442892" y="5837996"/>
                        <a:pt x="10435713" y="5864004"/>
                      </a:cubicBezTo>
                      <a:cubicBezTo>
                        <a:pt x="10425434" y="5853041"/>
                        <a:pt x="10413786" y="5854411"/>
                        <a:pt x="10403508" y="5837966"/>
                      </a:cubicBezTo>
                      <a:cubicBezTo>
                        <a:pt x="10426120" y="5779724"/>
                        <a:pt x="10424749" y="5861949"/>
                        <a:pt x="10430231" y="5842763"/>
                      </a:cubicBezTo>
                      <a:cubicBezTo>
                        <a:pt x="10435713" y="5823577"/>
                        <a:pt x="10419267" y="5801650"/>
                        <a:pt x="10435713" y="5784520"/>
                      </a:cubicBezTo>
                      <a:close/>
                      <a:moveTo>
                        <a:pt x="581759" y="5751631"/>
                      </a:moveTo>
                      <a:cubicBezTo>
                        <a:pt x="585871" y="5755742"/>
                        <a:pt x="592723" y="5760538"/>
                        <a:pt x="592723" y="5765334"/>
                      </a:cubicBezTo>
                      <a:cubicBezTo>
                        <a:pt x="592723" y="5769446"/>
                        <a:pt x="584499" y="5781094"/>
                        <a:pt x="580388" y="5776983"/>
                      </a:cubicBezTo>
                      <a:cubicBezTo>
                        <a:pt x="576277" y="5772872"/>
                        <a:pt x="570110" y="5767390"/>
                        <a:pt x="570110" y="5763279"/>
                      </a:cubicBezTo>
                      <a:cubicBezTo>
                        <a:pt x="570110" y="5759168"/>
                        <a:pt x="577647" y="5747519"/>
                        <a:pt x="581759" y="5751631"/>
                      </a:cubicBezTo>
                      <a:close/>
                      <a:moveTo>
                        <a:pt x="10420638" y="5557718"/>
                      </a:moveTo>
                      <a:cubicBezTo>
                        <a:pt x="10413786" y="5603627"/>
                        <a:pt x="10406934" y="5663925"/>
                        <a:pt x="10435713" y="5687222"/>
                      </a:cubicBezTo>
                      <a:cubicBezTo>
                        <a:pt x="10446137" y="5643628"/>
                        <a:pt x="10440797" y="5597752"/>
                        <a:pt x="10420638" y="5557718"/>
                      </a:cubicBezTo>
                      <a:close/>
                      <a:moveTo>
                        <a:pt x="10387063" y="5492623"/>
                      </a:moveTo>
                      <a:cubicBezTo>
                        <a:pt x="10383501" y="5505185"/>
                        <a:pt x="10380980" y="5518019"/>
                        <a:pt x="10379525" y="5530995"/>
                      </a:cubicBezTo>
                      <a:lnTo>
                        <a:pt x="10388433" y="5535106"/>
                      </a:lnTo>
                      <a:lnTo>
                        <a:pt x="10388433" y="5546754"/>
                      </a:lnTo>
                      <a:lnTo>
                        <a:pt x="10379526" y="5546754"/>
                      </a:lnTo>
                      <a:cubicBezTo>
                        <a:pt x="10375276" y="5581579"/>
                        <a:pt x="10378787" y="5616913"/>
                        <a:pt x="10389804" y="5650221"/>
                      </a:cubicBezTo>
                      <a:cubicBezTo>
                        <a:pt x="10383636" y="5597460"/>
                        <a:pt x="10405564" y="5550181"/>
                        <a:pt x="10387063" y="5492623"/>
                      </a:cubicBezTo>
                      <a:close/>
                      <a:moveTo>
                        <a:pt x="10400264" y="5426468"/>
                      </a:moveTo>
                      <a:cubicBezTo>
                        <a:pt x="10396057" y="5428556"/>
                        <a:pt x="10391174" y="5437292"/>
                        <a:pt x="10387063" y="5427528"/>
                      </a:cubicBezTo>
                      <a:cubicBezTo>
                        <a:pt x="10380896" y="5442603"/>
                        <a:pt x="10386378" y="5459733"/>
                        <a:pt x="10380896" y="5474808"/>
                      </a:cubicBezTo>
                      <a:cubicBezTo>
                        <a:pt x="10388433" y="5490567"/>
                        <a:pt x="10398026" y="5481660"/>
                        <a:pt x="10404193" y="5456307"/>
                      </a:cubicBezTo>
                      <a:cubicBezTo>
                        <a:pt x="10400229" y="5447123"/>
                        <a:pt x="10400229" y="5436712"/>
                        <a:pt x="10404193" y="5427528"/>
                      </a:cubicBezTo>
                      <a:cubicBezTo>
                        <a:pt x="10402994" y="5425815"/>
                        <a:pt x="10401667" y="5425772"/>
                        <a:pt x="10400264" y="5426468"/>
                      </a:cubicBezTo>
                      <a:close/>
                      <a:moveTo>
                        <a:pt x="10422694" y="5353526"/>
                      </a:moveTo>
                      <a:cubicBezTo>
                        <a:pt x="10406248" y="5384360"/>
                        <a:pt x="10423379" y="5418621"/>
                        <a:pt x="10412416" y="5449455"/>
                      </a:cubicBezTo>
                      <a:cubicBezTo>
                        <a:pt x="10433657" y="5457678"/>
                        <a:pt x="10435027" y="5381620"/>
                        <a:pt x="10422694" y="5353526"/>
                      </a:cubicBezTo>
                      <a:close/>
                      <a:moveTo>
                        <a:pt x="10443935" y="5229503"/>
                      </a:moveTo>
                      <a:cubicBezTo>
                        <a:pt x="10437768" y="5231559"/>
                        <a:pt x="10422694" y="5238411"/>
                        <a:pt x="10426805" y="5248004"/>
                      </a:cubicBezTo>
                      <a:cubicBezTo>
                        <a:pt x="10430916" y="5257597"/>
                        <a:pt x="10435027" y="5244578"/>
                        <a:pt x="10439824" y="5239782"/>
                      </a:cubicBezTo>
                      <a:cubicBezTo>
                        <a:pt x="10443250" y="5265819"/>
                        <a:pt x="10427490" y="5290487"/>
                        <a:pt x="10448732" y="5317895"/>
                      </a:cubicBezTo>
                      <a:cubicBezTo>
                        <a:pt x="10453603" y="5288663"/>
                        <a:pt x="10451966" y="5258715"/>
                        <a:pt x="10443935" y="5230189"/>
                      </a:cubicBezTo>
                      <a:close/>
                      <a:moveTo>
                        <a:pt x="264491" y="5076016"/>
                      </a:moveTo>
                      <a:lnTo>
                        <a:pt x="268602" y="5076016"/>
                      </a:lnTo>
                      <a:lnTo>
                        <a:pt x="264491" y="5080127"/>
                      </a:lnTo>
                      <a:cubicBezTo>
                        <a:pt x="264788" y="5078773"/>
                        <a:pt x="264788" y="5077371"/>
                        <a:pt x="264491" y="5076016"/>
                      </a:cubicBezTo>
                      <a:close/>
                      <a:moveTo>
                        <a:pt x="279822" y="5014803"/>
                      </a:moveTo>
                      <a:cubicBezTo>
                        <a:pt x="283676" y="5013004"/>
                        <a:pt x="288131" y="5014033"/>
                        <a:pt x="291899" y="5017800"/>
                      </a:cubicBezTo>
                      <a:cubicBezTo>
                        <a:pt x="295776" y="5021852"/>
                        <a:pt x="298599" y="5026793"/>
                        <a:pt x="300121" y="5032162"/>
                      </a:cubicBezTo>
                      <a:cubicBezTo>
                        <a:pt x="302177" y="5056145"/>
                        <a:pt x="294639" y="5070534"/>
                        <a:pt x="271343" y="5076016"/>
                      </a:cubicBezTo>
                      <a:cubicBezTo>
                        <a:pt x="269618" y="5060303"/>
                        <a:pt x="269618" y="5044449"/>
                        <a:pt x="271343" y="5028763"/>
                      </a:cubicBezTo>
                      <a:cubicBezTo>
                        <a:pt x="272714" y="5021227"/>
                        <a:pt x="275968" y="5016602"/>
                        <a:pt x="279822" y="5014803"/>
                      </a:cubicBezTo>
                      <a:close/>
                      <a:moveTo>
                        <a:pt x="10401453" y="5014377"/>
                      </a:moveTo>
                      <a:cubicBezTo>
                        <a:pt x="10375414" y="5016433"/>
                        <a:pt x="10382952" y="5078072"/>
                        <a:pt x="10406248" y="5110962"/>
                      </a:cubicBezTo>
                      <a:lnTo>
                        <a:pt x="10406249" y="5110963"/>
                      </a:lnTo>
                      <a:cubicBezTo>
                        <a:pt x="10409767" y="5078707"/>
                        <a:pt x="10408147" y="5046097"/>
                        <a:pt x="10401453" y="5014377"/>
                      </a:cubicBezTo>
                      <a:close/>
                      <a:moveTo>
                        <a:pt x="10501492" y="4869769"/>
                      </a:moveTo>
                      <a:cubicBezTo>
                        <a:pt x="10499209" y="4912504"/>
                        <a:pt x="10500355" y="4955352"/>
                        <a:pt x="10504918" y="4997903"/>
                      </a:cubicBezTo>
                      <a:cubicBezTo>
                        <a:pt x="10491899" y="4995847"/>
                        <a:pt x="10486417" y="4869769"/>
                        <a:pt x="10501492" y="4869769"/>
                      </a:cubicBezTo>
                      <a:close/>
                      <a:moveTo>
                        <a:pt x="10415841" y="4823205"/>
                      </a:moveTo>
                      <a:cubicBezTo>
                        <a:pt x="10412416" y="4832798"/>
                        <a:pt x="10399397" y="4838280"/>
                        <a:pt x="10406248" y="4852669"/>
                      </a:cubicBezTo>
                      <a:cubicBezTo>
                        <a:pt x="10413101" y="4867057"/>
                        <a:pt x="10420638" y="4881447"/>
                        <a:pt x="10425434" y="4871855"/>
                      </a:cubicBezTo>
                      <a:cubicBezTo>
                        <a:pt x="10431602" y="4884874"/>
                        <a:pt x="10424065" y="4897208"/>
                        <a:pt x="10419952" y="4910226"/>
                      </a:cubicBezTo>
                      <a:cubicBezTo>
                        <a:pt x="10423629" y="4919663"/>
                        <a:pt x="10427980" y="4928823"/>
                        <a:pt x="10432971" y="4937635"/>
                      </a:cubicBezTo>
                      <a:lnTo>
                        <a:pt x="10442564" y="4937635"/>
                      </a:lnTo>
                      <a:cubicBezTo>
                        <a:pt x="10445591" y="4931889"/>
                        <a:pt x="10447454" y="4925602"/>
                        <a:pt x="10448046" y="4919134"/>
                      </a:cubicBezTo>
                      <a:cubicBezTo>
                        <a:pt x="10443935" y="4909541"/>
                        <a:pt x="10439824" y="4919134"/>
                        <a:pt x="10434342" y="4909541"/>
                      </a:cubicBezTo>
                      <a:cubicBezTo>
                        <a:pt x="10440509" y="4890356"/>
                        <a:pt x="10449417" y="4900633"/>
                        <a:pt x="10454214" y="4880077"/>
                      </a:cubicBezTo>
                      <a:lnTo>
                        <a:pt x="10454214" y="4879392"/>
                      </a:lnTo>
                      <a:cubicBezTo>
                        <a:pt x="10431602" y="4865003"/>
                        <a:pt x="10437768" y="4873226"/>
                        <a:pt x="10415841" y="4823205"/>
                      </a:cubicBezTo>
                      <a:close/>
                      <a:moveTo>
                        <a:pt x="341253" y="4822518"/>
                      </a:moveTo>
                      <a:cubicBezTo>
                        <a:pt x="344798" y="4822325"/>
                        <a:pt x="348348" y="4822820"/>
                        <a:pt x="351704" y="4823979"/>
                      </a:cubicBezTo>
                      <a:cubicBezTo>
                        <a:pt x="366012" y="4828923"/>
                        <a:pt x="373604" y="4844528"/>
                        <a:pt x="368661" y="4858835"/>
                      </a:cubicBezTo>
                      <a:cubicBezTo>
                        <a:pt x="365920" y="4878705"/>
                        <a:pt x="357698" y="4891039"/>
                        <a:pt x="342623" y="4891039"/>
                      </a:cubicBezTo>
                      <a:cubicBezTo>
                        <a:pt x="315196" y="4887613"/>
                        <a:pt x="303548" y="4874594"/>
                        <a:pt x="306288" y="4854038"/>
                      </a:cubicBezTo>
                      <a:cubicBezTo>
                        <a:pt x="309030" y="4833483"/>
                        <a:pt x="317253" y="4822518"/>
                        <a:pt x="341253" y="4822518"/>
                      </a:cubicBezTo>
                      <a:close/>
                      <a:moveTo>
                        <a:pt x="10357599" y="4658070"/>
                      </a:moveTo>
                      <a:cubicBezTo>
                        <a:pt x="10350352" y="4713352"/>
                        <a:pt x="10357674" y="4769569"/>
                        <a:pt x="10378841" y="4821150"/>
                      </a:cubicBezTo>
                      <a:cubicBezTo>
                        <a:pt x="10384494" y="4821664"/>
                        <a:pt x="10388605" y="4809843"/>
                        <a:pt x="10394065" y="4808527"/>
                      </a:cubicBezTo>
                      <a:lnTo>
                        <a:pt x="10399391" y="4811209"/>
                      </a:lnTo>
                      <a:lnTo>
                        <a:pt x="10399397" y="4811557"/>
                      </a:lnTo>
                      <a:lnTo>
                        <a:pt x="10400082" y="4811557"/>
                      </a:lnTo>
                      <a:lnTo>
                        <a:pt x="10399391" y="4811209"/>
                      </a:lnTo>
                      <a:lnTo>
                        <a:pt x="10398283" y="4753314"/>
                      </a:lnTo>
                      <a:cubicBezTo>
                        <a:pt x="10396485" y="4733957"/>
                        <a:pt x="10394600" y="4714600"/>
                        <a:pt x="10396656" y="4695071"/>
                      </a:cubicBezTo>
                      <a:cubicBezTo>
                        <a:pt x="10381581" y="4664922"/>
                        <a:pt x="10371988" y="4688219"/>
                        <a:pt x="10357599" y="4658070"/>
                      </a:cubicBezTo>
                      <a:close/>
                      <a:moveTo>
                        <a:pt x="10366732" y="4590501"/>
                      </a:moveTo>
                      <a:cubicBezTo>
                        <a:pt x="10354045" y="4586551"/>
                        <a:pt x="10346465" y="4616614"/>
                        <a:pt x="10331561" y="4601197"/>
                      </a:cubicBezTo>
                      <a:cubicBezTo>
                        <a:pt x="10334285" y="4613843"/>
                        <a:pt x="10334285" y="4626924"/>
                        <a:pt x="10331561" y="4639568"/>
                      </a:cubicBezTo>
                      <a:lnTo>
                        <a:pt x="10328135" y="4639568"/>
                      </a:lnTo>
                      <a:cubicBezTo>
                        <a:pt x="10346636" y="4653274"/>
                        <a:pt x="10369248" y="4659441"/>
                        <a:pt x="10381581" y="4608734"/>
                      </a:cubicBezTo>
                      <a:cubicBezTo>
                        <a:pt x="10375757" y="4596915"/>
                        <a:pt x="10370961" y="4591818"/>
                        <a:pt x="10366732" y="4590501"/>
                      </a:cubicBezTo>
                      <a:close/>
                      <a:moveTo>
                        <a:pt x="10388433" y="4578585"/>
                      </a:moveTo>
                      <a:cubicBezTo>
                        <a:pt x="10387820" y="4631015"/>
                        <a:pt x="10394039" y="4683304"/>
                        <a:pt x="10406934" y="4734128"/>
                      </a:cubicBezTo>
                      <a:cubicBezTo>
                        <a:pt x="10413156" y="4721396"/>
                        <a:pt x="10411560" y="4706229"/>
                        <a:pt x="10402823" y="4695071"/>
                      </a:cubicBezTo>
                      <a:cubicBezTo>
                        <a:pt x="10406248" y="4684793"/>
                        <a:pt x="10410360" y="4679311"/>
                        <a:pt x="10415156" y="4684793"/>
                      </a:cubicBezTo>
                      <a:cubicBezTo>
                        <a:pt x="10409096" y="4648734"/>
                        <a:pt x="10400160" y="4613218"/>
                        <a:pt x="10388433" y="4578585"/>
                      </a:cubicBezTo>
                      <a:close/>
                      <a:moveTo>
                        <a:pt x="805042" y="4423374"/>
                      </a:moveTo>
                      <a:cubicBezTo>
                        <a:pt x="799357" y="4424627"/>
                        <a:pt x="795888" y="4433492"/>
                        <a:pt x="798972" y="4438116"/>
                      </a:cubicBezTo>
                      <a:cubicBezTo>
                        <a:pt x="803083" y="4444283"/>
                        <a:pt x="813362" y="4449080"/>
                        <a:pt x="822268" y="4449080"/>
                      </a:cubicBezTo>
                      <a:lnTo>
                        <a:pt x="822268" y="4453876"/>
                      </a:lnTo>
                      <a:cubicBezTo>
                        <a:pt x="826381" y="4463469"/>
                        <a:pt x="828435" y="4475803"/>
                        <a:pt x="851733" y="4475119"/>
                      </a:cubicBezTo>
                      <a:cubicBezTo>
                        <a:pt x="851733" y="4475119"/>
                        <a:pt x="851733" y="4463469"/>
                        <a:pt x="851733" y="4463469"/>
                      </a:cubicBezTo>
                      <a:cubicBezTo>
                        <a:pt x="844038" y="4459569"/>
                        <a:pt x="836013" y="4456359"/>
                        <a:pt x="827750" y="4453876"/>
                      </a:cubicBezTo>
                      <a:lnTo>
                        <a:pt x="827750" y="4449080"/>
                      </a:lnTo>
                      <a:lnTo>
                        <a:pt x="822268" y="4449080"/>
                      </a:lnTo>
                      <a:cubicBezTo>
                        <a:pt x="819527" y="4439487"/>
                        <a:pt x="820213" y="4431950"/>
                        <a:pt x="811305" y="4425098"/>
                      </a:cubicBezTo>
                      <a:cubicBezTo>
                        <a:pt x="809078" y="4423385"/>
                        <a:pt x="806937" y="4422957"/>
                        <a:pt x="805042" y="4423374"/>
                      </a:cubicBezTo>
                      <a:close/>
                      <a:moveTo>
                        <a:pt x="10369933" y="4404541"/>
                      </a:moveTo>
                      <a:lnTo>
                        <a:pt x="10370010" y="4405248"/>
                      </a:lnTo>
                      <a:lnTo>
                        <a:pt x="10339403" y="4421975"/>
                      </a:lnTo>
                      <a:cubicBezTo>
                        <a:pt x="10329806" y="4429375"/>
                        <a:pt x="10321364" y="4438273"/>
                        <a:pt x="10314431" y="4448394"/>
                      </a:cubicBezTo>
                      <a:cubicBezTo>
                        <a:pt x="10331561" y="4444283"/>
                        <a:pt x="10343895" y="4486767"/>
                        <a:pt x="10355544" y="4512805"/>
                      </a:cubicBezTo>
                      <a:cubicBezTo>
                        <a:pt x="10361710" y="4495674"/>
                        <a:pt x="10354858" y="4480599"/>
                        <a:pt x="10361710" y="4463470"/>
                      </a:cubicBezTo>
                      <a:cubicBezTo>
                        <a:pt x="10370328" y="4491864"/>
                        <a:pt x="10376292" y="4520996"/>
                        <a:pt x="10379525" y="4550492"/>
                      </a:cubicBezTo>
                      <a:cubicBezTo>
                        <a:pt x="10394429" y="4543811"/>
                        <a:pt x="10381582" y="4488951"/>
                        <a:pt x="10374226" y="4444016"/>
                      </a:cubicBezTo>
                      <a:lnTo>
                        <a:pt x="10370010" y="4405248"/>
                      </a:lnTo>
                      <a:lnTo>
                        <a:pt x="10371303" y="4404541"/>
                      </a:lnTo>
                      <a:close/>
                      <a:moveTo>
                        <a:pt x="863382" y="4264758"/>
                      </a:moveTo>
                      <a:lnTo>
                        <a:pt x="833918" y="4273665"/>
                      </a:lnTo>
                      <a:cubicBezTo>
                        <a:pt x="838713" y="4281203"/>
                        <a:pt x="847622" y="4294907"/>
                        <a:pt x="847622" y="4294907"/>
                      </a:cubicBezTo>
                      <a:cubicBezTo>
                        <a:pt x="862484" y="4291665"/>
                        <a:pt x="876955" y="4286841"/>
                        <a:pt x="890789" y="4280518"/>
                      </a:cubicBezTo>
                      <a:close/>
                      <a:moveTo>
                        <a:pt x="772933" y="4238035"/>
                      </a:moveTo>
                      <a:cubicBezTo>
                        <a:pt x="764027" y="4240776"/>
                        <a:pt x="750322" y="4245571"/>
                        <a:pt x="750322" y="4251738"/>
                      </a:cubicBezTo>
                      <a:cubicBezTo>
                        <a:pt x="747244" y="4268961"/>
                        <a:pt x="747244" y="4286593"/>
                        <a:pt x="750322" y="4303816"/>
                      </a:cubicBezTo>
                      <a:cubicBezTo>
                        <a:pt x="751880" y="4308641"/>
                        <a:pt x="754448" y="4313080"/>
                        <a:pt x="757859" y="4316834"/>
                      </a:cubicBezTo>
                      <a:lnTo>
                        <a:pt x="768138" y="4330538"/>
                      </a:lnTo>
                      <a:cubicBezTo>
                        <a:pt x="774717" y="4321357"/>
                        <a:pt x="780669" y="4311742"/>
                        <a:pt x="785952" y="4301759"/>
                      </a:cubicBezTo>
                      <a:cubicBezTo>
                        <a:pt x="788009" y="4296963"/>
                        <a:pt x="785952" y="4290796"/>
                        <a:pt x="784583" y="4276406"/>
                      </a:cubicBezTo>
                      <a:cubicBezTo>
                        <a:pt x="785370" y="4267516"/>
                        <a:pt x="785370" y="4258574"/>
                        <a:pt x="784583" y="4249683"/>
                      </a:cubicBezTo>
                      <a:cubicBezTo>
                        <a:pt x="783211" y="4244886"/>
                        <a:pt x="781842" y="4235294"/>
                        <a:pt x="772933" y="4238035"/>
                      </a:cubicBezTo>
                      <a:close/>
                      <a:moveTo>
                        <a:pt x="657132" y="4230495"/>
                      </a:moveTo>
                      <a:lnTo>
                        <a:pt x="667410" y="4242143"/>
                      </a:lnTo>
                      <a:lnTo>
                        <a:pt x="662614" y="4252421"/>
                      </a:lnTo>
                      <a:lnTo>
                        <a:pt x="646169" y="4240772"/>
                      </a:lnTo>
                      <a:close/>
                      <a:moveTo>
                        <a:pt x="10258929" y="4122919"/>
                      </a:moveTo>
                      <a:lnTo>
                        <a:pt x="10258928" y="4129771"/>
                      </a:lnTo>
                      <a:cubicBezTo>
                        <a:pt x="10268928" y="4151859"/>
                        <a:pt x="10276953" y="4174790"/>
                        <a:pt x="10282911" y="4198291"/>
                      </a:cubicBezTo>
                      <a:cubicBezTo>
                        <a:pt x="10284746" y="4185195"/>
                        <a:pt x="10284270" y="4171984"/>
                        <a:pt x="10281604" y="4159231"/>
                      </a:cubicBezTo>
                      <a:lnTo>
                        <a:pt x="10267769" y="4124471"/>
                      </a:lnTo>
                      <a:lnTo>
                        <a:pt x="10268522" y="4122919"/>
                      </a:lnTo>
                      <a:lnTo>
                        <a:pt x="10267151" y="4122919"/>
                      </a:lnTo>
                      <a:lnTo>
                        <a:pt x="10267769" y="4124471"/>
                      </a:lnTo>
                      <a:lnTo>
                        <a:pt x="10265781" y="4128572"/>
                      </a:lnTo>
                      <a:cubicBezTo>
                        <a:pt x="10264068" y="4128057"/>
                        <a:pt x="10261670" y="4125660"/>
                        <a:pt x="10258929" y="4122919"/>
                      </a:cubicBezTo>
                      <a:close/>
                      <a:moveTo>
                        <a:pt x="10283597" y="3852236"/>
                      </a:moveTo>
                      <a:cubicBezTo>
                        <a:pt x="10321968" y="3888552"/>
                        <a:pt x="10300727" y="3935831"/>
                        <a:pt x="10338413" y="3972832"/>
                      </a:cubicBezTo>
                      <a:cubicBezTo>
                        <a:pt x="10334302" y="3986537"/>
                        <a:pt x="10333616" y="4013945"/>
                        <a:pt x="10324024" y="4005037"/>
                      </a:cubicBezTo>
                      <a:cubicBezTo>
                        <a:pt x="10334302" y="3950221"/>
                        <a:pt x="10278115" y="3905682"/>
                        <a:pt x="10283597" y="3852236"/>
                      </a:cubicBezTo>
                      <a:close/>
                      <a:moveTo>
                        <a:pt x="10179445" y="3813888"/>
                      </a:moveTo>
                      <a:cubicBezTo>
                        <a:pt x="10185611" y="3865279"/>
                        <a:pt x="10204797" y="3913928"/>
                        <a:pt x="10213705" y="3964634"/>
                      </a:cubicBezTo>
                      <a:cubicBezTo>
                        <a:pt x="10244539" y="3998210"/>
                        <a:pt x="10261670" y="3978338"/>
                        <a:pt x="10244539" y="3929688"/>
                      </a:cubicBezTo>
                      <a:cubicBezTo>
                        <a:pt x="10235632" y="3924207"/>
                        <a:pt x="10230835" y="3933800"/>
                        <a:pt x="10220558" y="3924207"/>
                      </a:cubicBezTo>
                      <a:cubicBezTo>
                        <a:pt x="10220558" y="3918040"/>
                        <a:pt x="10210279" y="3870075"/>
                        <a:pt x="10220558" y="3874872"/>
                      </a:cubicBezTo>
                      <a:lnTo>
                        <a:pt x="10221927" y="3874872"/>
                      </a:lnTo>
                      <a:cubicBezTo>
                        <a:pt x="10216447" y="3857740"/>
                        <a:pt x="10200686" y="3847462"/>
                        <a:pt x="10179445" y="3813888"/>
                      </a:cubicBezTo>
                      <a:close/>
                      <a:moveTo>
                        <a:pt x="281032" y="3773462"/>
                      </a:moveTo>
                      <a:cubicBezTo>
                        <a:pt x="282264" y="3772627"/>
                        <a:pt x="283334" y="3773441"/>
                        <a:pt x="284362" y="3776868"/>
                      </a:cubicBezTo>
                      <a:cubicBezTo>
                        <a:pt x="288813" y="3808081"/>
                        <a:pt x="282789" y="3839890"/>
                        <a:pt x="267231" y="3867314"/>
                      </a:cubicBezTo>
                      <a:cubicBezTo>
                        <a:pt x="257639" y="3837166"/>
                        <a:pt x="277510" y="3805646"/>
                        <a:pt x="262435" y="3799479"/>
                      </a:cubicBezTo>
                      <a:cubicBezTo>
                        <a:pt x="272199" y="3793312"/>
                        <a:pt x="277339" y="3775968"/>
                        <a:pt x="281032" y="3773462"/>
                      </a:cubicBezTo>
                      <a:close/>
                      <a:moveTo>
                        <a:pt x="322749" y="3607632"/>
                      </a:moveTo>
                      <a:cubicBezTo>
                        <a:pt x="328633" y="3653971"/>
                        <a:pt x="322984" y="3701045"/>
                        <a:pt x="306290" y="3744675"/>
                      </a:cubicBezTo>
                      <a:cubicBezTo>
                        <a:pt x="304737" y="3698422"/>
                        <a:pt x="310283" y="3652205"/>
                        <a:pt x="322749" y="3607632"/>
                      </a:cubicBezTo>
                      <a:close/>
                      <a:moveTo>
                        <a:pt x="640000" y="3582965"/>
                      </a:moveTo>
                      <a:cubicBezTo>
                        <a:pt x="643426" y="3603521"/>
                        <a:pt x="618758" y="3662449"/>
                        <a:pt x="610536" y="3641893"/>
                      </a:cubicBezTo>
                      <a:cubicBezTo>
                        <a:pt x="624925" y="3624762"/>
                        <a:pt x="609851" y="3592558"/>
                        <a:pt x="640000" y="3582965"/>
                      </a:cubicBezTo>
                      <a:close/>
                      <a:moveTo>
                        <a:pt x="685909" y="3564465"/>
                      </a:moveTo>
                      <a:cubicBezTo>
                        <a:pt x="692075" y="3602837"/>
                        <a:pt x="661926" y="3622709"/>
                        <a:pt x="641370" y="3647376"/>
                      </a:cubicBezTo>
                      <a:cubicBezTo>
                        <a:pt x="644111" y="3613115"/>
                        <a:pt x="669464" y="3591188"/>
                        <a:pt x="685909" y="3564465"/>
                      </a:cubicBezTo>
                      <a:close/>
                      <a:moveTo>
                        <a:pt x="10093756" y="3538012"/>
                      </a:moveTo>
                      <a:cubicBezTo>
                        <a:pt x="10078121" y="3536044"/>
                        <a:pt x="10097306" y="3590079"/>
                        <a:pt x="10112295" y="3611065"/>
                      </a:cubicBezTo>
                      <a:cubicBezTo>
                        <a:pt x="10126684" y="3582970"/>
                        <a:pt x="10093109" y="3567896"/>
                        <a:pt x="10101331" y="3542543"/>
                      </a:cubicBezTo>
                      <a:lnTo>
                        <a:pt x="10102702" y="3542543"/>
                      </a:lnTo>
                      <a:cubicBezTo>
                        <a:pt x="10098934" y="3539717"/>
                        <a:pt x="10095989" y="3538293"/>
                        <a:pt x="10093756" y="3538012"/>
                      </a:cubicBezTo>
                      <a:close/>
                      <a:moveTo>
                        <a:pt x="677001" y="3494573"/>
                      </a:moveTo>
                      <a:cubicBezTo>
                        <a:pt x="680427" y="3513074"/>
                        <a:pt x="693446" y="3508277"/>
                        <a:pt x="692761" y="3536371"/>
                      </a:cubicBezTo>
                      <a:cubicBezTo>
                        <a:pt x="674945" y="3547334"/>
                        <a:pt x="659871" y="3553501"/>
                        <a:pt x="654389" y="3536371"/>
                      </a:cubicBezTo>
                      <a:cubicBezTo>
                        <a:pt x="665352" y="3524038"/>
                        <a:pt x="666723" y="3507592"/>
                        <a:pt x="677001" y="3494573"/>
                      </a:cubicBezTo>
                      <a:close/>
                      <a:moveTo>
                        <a:pt x="10127369" y="3402760"/>
                      </a:moveTo>
                      <a:cubicBezTo>
                        <a:pt x="10126684" y="3413039"/>
                        <a:pt x="10132851" y="3418519"/>
                        <a:pt x="10141758" y="3429483"/>
                      </a:cubicBezTo>
                      <a:cubicBezTo>
                        <a:pt x="10150666" y="3440446"/>
                        <a:pt x="10147240" y="3455522"/>
                        <a:pt x="10147240" y="3468540"/>
                      </a:cubicBezTo>
                      <a:cubicBezTo>
                        <a:pt x="10160944" y="3480874"/>
                        <a:pt x="10165741" y="3469226"/>
                        <a:pt x="10165741" y="3443188"/>
                      </a:cubicBezTo>
                      <a:close/>
                      <a:moveTo>
                        <a:pt x="10036676" y="3300010"/>
                      </a:moveTo>
                      <a:cubicBezTo>
                        <a:pt x="10032511" y="3300364"/>
                        <a:pt x="10028871" y="3304603"/>
                        <a:pt x="10025959" y="3314368"/>
                      </a:cubicBezTo>
                      <a:cubicBezTo>
                        <a:pt x="10054738" y="3323276"/>
                        <a:pt x="10067071" y="3342461"/>
                        <a:pt x="10073237" y="3391796"/>
                      </a:cubicBezTo>
                      <a:cubicBezTo>
                        <a:pt x="10082830" y="3398648"/>
                        <a:pt x="10082830" y="3371924"/>
                        <a:pt x="10082830" y="3357536"/>
                      </a:cubicBezTo>
                      <a:cubicBezTo>
                        <a:pt x="10066386" y="3332868"/>
                        <a:pt x="10049170" y="3298950"/>
                        <a:pt x="10036676" y="3300010"/>
                      </a:cubicBezTo>
                      <a:close/>
                      <a:moveTo>
                        <a:pt x="692074" y="3220488"/>
                      </a:moveTo>
                      <a:cubicBezTo>
                        <a:pt x="687122" y="3259469"/>
                        <a:pt x="666296" y="3294676"/>
                        <a:pt x="634518" y="3317788"/>
                      </a:cubicBezTo>
                      <a:cubicBezTo>
                        <a:pt x="637258" y="3274619"/>
                        <a:pt x="679741" y="3254749"/>
                        <a:pt x="692074" y="3220488"/>
                      </a:cubicBezTo>
                      <a:close/>
                      <a:moveTo>
                        <a:pt x="994256" y="3136897"/>
                      </a:moveTo>
                      <a:cubicBezTo>
                        <a:pt x="975756" y="3142379"/>
                        <a:pt x="972330" y="3151972"/>
                        <a:pt x="977126" y="3167731"/>
                      </a:cubicBezTo>
                      <a:lnTo>
                        <a:pt x="991515" y="3139638"/>
                      </a:lnTo>
                      <a:close/>
                      <a:moveTo>
                        <a:pt x="598891" y="3112915"/>
                      </a:moveTo>
                      <a:cubicBezTo>
                        <a:pt x="583816" y="3123194"/>
                        <a:pt x="579706" y="3140324"/>
                        <a:pt x="564630" y="3149916"/>
                      </a:cubicBezTo>
                      <a:cubicBezTo>
                        <a:pt x="559834" y="3176640"/>
                        <a:pt x="570112" y="3175270"/>
                        <a:pt x="570112" y="3188289"/>
                      </a:cubicBezTo>
                      <a:cubicBezTo>
                        <a:pt x="594780" y="3172528"/>
                        <a:pt x="597520" y="3143749"/>
                        <a:pt x="598891" y="3112915"/>
                      </a:cubicBezTo>
                      <a:close/>
                      <a:moveTo>
                        <a:pt x="9455866" y="3105377"/>
                      </a:moveTo>
                      <a:cubicBezTo>
                        <a:pt x="9421605" y="3115656"/>
                        <a:pt x="9514109" y="3225290"/>
                        <a:pt x="9513423" y="3168418"/>
                      </a:cubicBezTo>
                      <a:cubicBezTo>
                        <a:pt x="9490126" y="3127304"/>
                        <a:pt x="9463403" y="3143749"/>
                        <a:pt x="9455866" y="3105377"/>
                      </a:cubicBezTo>
                      <a:close/>
                      <a:moveTo>
                        <a:pt x="9921121" y="3071116"/>
                      </a:moveTo>
                      <a:cubicBezTo>
                        <a:pt x="9940383" y="3117228"/>
                        <a:pt x="9965734" y="3160553"/>
                        <a:pt x="9996495" y="3199937"/>
                      </a:cubicBezTo>
                      <a:lnTo>
                        <a:pt x="9996495" y="3197196"/>
                      </a:lnTo>
                      <a:cubicBezTo>
                        <a:pt x="9984136" y="3148746"/>
                        <a:pt x="9957947" y="3104939"/>
                        <a:pt x="9921121" y="3071116"/>
                      </a:cubicBezTo>
                      <a:close/>
                      <a:moveTo>
                        <a:pt x="901614" y="3055603"/>
                      </a:moveTo>
                      <a:cubicBezTo>
                        <a:pt x="892588" y="3056727"/>
                        <a:pt x="879997" y="3093215"/>
                        <a:pt x="868178" y="3108118"/>
                      </a:cubicBezTo>
                      <a:lnTo>
                        <a:pt x="870919" y="3105377"/>
                      </a:lnTo>
                      <a:cubicBezTo>
                        <a:pt x="882568" y="3133471"/>
                        <a:pt x="894900" y="3070431"/>
                        <a:pt x="909290" y="3068376"/>
                      </a:cubicBezTo>
                      <a:cubicBezTo>
                        <a:pt x="907235" y="3058783"/>
                        <a:pt x="904622" y="3055228"/>
                        <a:pt x="901614" y="3055603"/>
                      </a:cubicBezTo>
                      <a:close/>
                      <a:moveTo>
                        <a:pt x="9862879" y="3018355"/>
                      </a:moveTo>
                      <a:cubicBezTo>
                        <a:pt x="9839582" y="3034800"/>
                        <a:pt x="9897140" y="3108118"/>
                        <a:pt x="9917010" y="3141693"/>
                      </a:cubicBezTo>
                      <a:cubicBezTo>
                        <a:pt x="9875212" y="3132101"/>
                        <a:pt x="9897140" y="3165676"/>
                        <a:pt x="9927974" y="3210215"/>
                      </a:cubicBezTo>
                      <a:cubicBezTo>
                        <a:pt x="9958947" y="3248707"/>
                        <a:pt x="9984322" y="3291383"/>
                        <a:pt x="10003347" y="3336980"/>
                      </a:cubicBezTo>
                      <a:cubicBezTo>
                        <a:pt x="10019107" y="3349999"/>
                        <a:pt x="10008829" y="3288329"/>
                        <a:pt x="10003347" y="3275310"/>
                      </a:cubicBezTo>
                      <a:cubicBezTo>
                        <a:pt x="9986217" y="3255439"/>
                        <a:pt x="9981420" y="3262292"/>
                        <a:pt x="9970456" y="3255439"/>
                      </a:cubicBezTo>
                      <a:cubicBezTo>
                        <a:pt x="9969771" y="3204734"/>
                        <a:pt x="10028699" y="3296551"/>
                        <a:pt x="10028699" y="3245846"/>
                      </a:cubicBezTo>
                      <a:cubicBezTo>
                        <a:pt x="10009514" y="3234883"/>
                        <a:pt x="9975253" y="3195825"/>
                        <a:pt x="9963605" y="3226660"/>
                      </a:cubicBezTo>
                      <a:cubicBezTo>
                        <a:pt x="9951956" y="3200622"/>
                        <a:pt x="9975253" y="3169103"/>
                        <a:pt x="9931400" y="3158138"/>
                      </a:cubicBezTo>
                      <a:cubicBezTo>
                        <a:pt x="9941678" y="3133471"/>
                        <a:pt x="9888232" y="3034800"/>
                        <a:pt x="9862879" y="3021097"/>
                      </a:cubicBezTo>
                      <a:close/>
                      <a:moveTo>
                        <a:pt x="1080593" y="3002595"/>
                      </a:moveTo>
                      <a:lnTo>
                        <a:pt x="1077167" y="3005336"/>
                      </a:lnTo>
                      <a:lnTo>
                        <a:pt x="1076507" y="3007214"/>
                      </a:lnTo>
                      <a:lnTo>
                        <a:pt x="1031651" y="3057929"/>
                      </a:lnTo>
                      <a:cubicBezTo>
                        <a:pt x="1017833" y="3078312"/>
                        <a:pt x="1006624" y="3100463"/>
                        <a:pt x="998367" y="3123878"/>
                      </a:cubicBezTo>
                      <a:cubicBezTo>
                        <a:pt x="1010652" y="3093762"/>
                        <a:pt x="1029909" y="3066991"/>
                        <a:pt x="1054554" y="3045764"/>
                      </a:cubicBezTo>
                      <a:cubicBezTo>
                        <a:pt x="1060555" y="3040543"/>
                        <a:pt x="1065554" y="3034358"/>
                        <a:pt x="1069380" y="3027518"/>
                      </a:cubicBezTo>
                      <a:lnTo>
                        <a:pt x="1076507" y="3007214"/>
                      </a:lnTo>
                      <a:close/>
                      <a:moveTo>
                        <a:pt x="979867" y="2954630"/>
                      </a:moveTo>
                      <a:cubicBezTo>
                        <a:pt x="955198" y="2981354"/>
                        <a:pt x="964106" y="3003966"/>
                        <a:pt x="935328" y="3003966"/>
                      </a:cubicBezTo>
                      <a:cubicBezTo>
                        <a:pt x="925735" y="3027949"/>
                        <a:pt x="935328" y="3027949"/>
                        <a:pt x="935328" y="3040283"/>
                      </a:cubicBezTo>
                      <a:lnTo>
                        <a:pt x="960680" y="3023837"/>
                      </a:lnTo>
                      <a:lnTo>
                        <a:pt x="963421" y="3021097"/>
                      </a:lnTo>
                      <a:cubicBezTo>
                        <a:pt x="969589" y="2975186"/>
                        <a:pt x="976441" y="2994373"/>
                        <a:pt x="1002478" y="2959427"/>
                      </a:cubicBezTo>
                      <a:cubicBezTo>
                        <a:pt x="1002478" y="2945722"/>
                        <a:pt x="979867" y="2972446"/>
                        <a:pt x="979867" y="2954630"/>
                      </a:cubicBezTo>
                      <a:close/>
                      <a:moveTo>
                        <a:pt x="1072369" y="2950520"/>
                      </a:moveTo>
                      <a:lnTo>
                        <a:pt x="1069628" y="2953260"/>
                      </a:lnTo>
                      <a:lnTo>
                        <a:pt x="1068134" y="2956924"/>
                      </a:lnTo>
                      <a:lnTo>
                        <a:pt x="1020102" y="3029549"/>
                      </a:lnTo>
                      <a:cubicBezTo>
                        <a:pt x="1003869" y="3056642"/>
                        <a:pt x="988842" y="3084457"/>
                        <a:pt x="975070" y="3112915"/>
                      </a:cubicBezTo>
                      <a:cubicBezTo>
                        <a:pt x="998384" y="3091573"/>
                        <a:pt x="1018269" y="3067010"/>
                        <a:pt x="1034202" y="3040107"/>
                      </a:cubicBezTo>
                      <a:lnTo>
                        <a:pt x="1068134" y="2956924"/>
                      </a:lnTo>
                      <a:close/>
                      <a:moveTo>
                        <a:pt x="691469" y="2944834"/>
                      </a:moveTo>
                      <a:cubicBezTo>
                        <a:pt x="673836" y="2950520"/>
                        <a:pt x="632980" y="3022981"/>
                        <a:pt x="653022" y="3030689"/>
                      </a:cubicBezTo>
                      <a:cubicBezTo>
                        <a:pt x="680430" y="3002595"/>
                        <a:pt x="664671" y="2966279"/>
                        <a:pt x="698246" y="2966279"/>
                      </a:cubicBezTo>
                      <a:cubicBezTo>
                        <a:pt x="700645" y="2948464"/>
                        <a:pt x="697347" y="2942939"/>
                        <a:pt x="691469" y="2944834"/>
                      </a:cubicBezTo>
                      <a:close/>
                      <a:moveTo>
                        <a:pt x="879811" y="2938857"/>
                      </a:moveTo>
                      <a:cubicBezTo>
                        <a:pt x="883237" y="2964210"/>
                        <a:pt x="864737" y="2974488"/>
                        <a:pt x="864737" y="2997785"/>
                      </a:cubicBezTo>
                      <a:cubicBezTo>
                        <a:pt x="870903" y="2997785"/>
                        <a:pt x="880496" y="2987507"/>
                        <a:pt x="880496" y="2997785"/>
                      </a:cubicBezTo>
                      <a:cubicBezTo>
                        <a:pt x="851718" y="2999155"/>
                        <a:pt x="855144" y="3016971"/>
                        <a:pt x="829791" y="3043694"/>
                      </a:cubicBezTo>
                      <a:cubicBezTo>
                        <a:pt x="831076" y="3003292"/>
                        <a:pt x="849216" y="2965274"/>
                        <a:pt x="879811" y="2938857"/>
                      </a:cubicBezTo>
                      <a:close/>
                      <a:moveTo>
                        <a:pt x="9785452" y="2926537"/>
                      </a:moveTo>
                      <a:cubicBezTo>
                        <a:pt x="9791097" y="2959200"/>
                        <a:pt x="9806646" y="2989340"/>
                        <a:pt x="9829990" y="3012875"/>
                      </a:cubicBezTo>
                      <a:lnTo>
                        <a:pt x="9829990" y="3010133"/>
                      </a:lnTo>
                      <a:cubicBezTo>
                        <a:pt x="9828974" y="2976852"/>
                        <a:pt x="9812507" y="2945944"/>
                        <a:pt x="9785452" y="2926537"/>
                      </a:cubicBezTo>
                      <a:close/>
                      <a:moveTo>
                        <a:pt x="1118963" y="2881998"/>
                      </a:moveTo>
                      <a:lnTo>
                        <a:pt x="1115538" y="2884738"/>
                      </a:lnTo>
                      <a:lnTo>
                        <a:pt x="1116449" y="2885450"/>
                      </a:lnTo>
                      <a:lnTo>
                        <a:pt x="1078536" y="2937500"/>
                      </a:lnTo>
                      <a:cubicBezTo>
                        <a:pt x="1080001" y="2943532"/>
                        <a:pt x="1082812" y="2949154"/>
                        <a:pt x="1086758" y="2953946"/>
                      </a:cubicBezTo>
                      <a:cubicBezTo>
                        <a:pt x="1090537" y="2938616"/>
                        <a:pt x="1099492" y="2925061"/>
                        <a:pt x="1112112" y="2915573"/>
                      </a:cubicBezTo>
                      <a:cubicBezTo>
                        <a:pt x="1118964" y="2909877"/>
                        <a:pt x="1125168" y="2903443"/>
                        <a:pt x="1130612" y="2896387"/>
                      </a:cubicBezTo>
                      <a:cubicBezTo>
                        <a:pt x="1126501" y="2896730"/>
                        <a:pt x="1124959" y="2893818"/>
                        <a:pt x="1123332" y="2890819"/>
                      </a:cubicBezTo>
                      <a:lnTo>
                        <a:pt x="1116449" y="2885450"/>
                      </a:lnTo>
                      <a:close/>
                      <a:moveTo>
                        <a:pt x="1073054" y="2881998"/>
                      </a:moveTo>
                      <a:lnTo>
                        <a:pt x="1069628" y="2884738"/>
                      </a:lnTo>
                      <a:lnTo>
                        <a:pt x="1069535" y="2884970"/>
                      </a:lnTo>
                      <a:lnTo>
                        <a:pt x="1034077" y="2914916"/>
                      </a:lnTo>
                      <a:cubicBezTo>
                        <a:pt x="1024967" y="2929298"/>
                        <a:pt x="1020172" y="2946414"/>
                        <a:pt x="1020978" y="2964224"/>
                      </a:cubicBezTo>
                      <a:cubicBezTo>
                        <a:pt x="1036738" y="2956344"/>
                        <a:pt x="1045304" y="2943496"/>
                        <a:pt x="1051727" y="2929106"/>
                      </a:cubicBezTo>
                      <a:lnTo>
                        <a:pt x="1069535" y="2884970"/>
                      </a:lnTo>
                      <a:close/>
                      <a:moveTo>
                        <a:pt x="1155279" y="2835402"/>
                      </a:moveTo>
                      <a:lnTo>
                        <a:pt x="1151854" y="2838144"/>
                      </a:lnTo>
                      <a:lnTo>
                        <a:pt x="1150947" y="2843281"/>
                      </a:lnTo>
                      <a:lnTo>
                        <a:pt x="1147742" y="2849108"/>
                      </a:lnTo>
                      <a:cubicBezTo>
                        <a:pt x="1147278" y="2853206"/>
                        <a:pt x="1147278" y="2857343"/>
                        <a:pt x="1147742" y="2861441"/>
                      </a:cubicBezTo>
                      <a:lnTo>
                        <a:pt x="1150947" y="2843281"/>
                      </a:lnTo>
                      <a:close/>
                      <a:moveTo>
                        <a:pt x="907919" y="2694936"/>
                      </a:moveTo>
                      <a:cubicBezTo>
                        <a:pt x="872289" y="2740845"/>
                        <a:pt x="824324" y="2718918"/>
                        <a:pt x="814046" y="2795662"/>
                      </a:cubicBezTo>
                      <a:cubicBezTo>
                        <a:pt x="840770" y="2750438"/>
                        <a:pt x="838028" y="2791550"/>
                        <a:pt x="864066" y="2771679"/>
                      </a:cubicBezTo>
                      <a:cubicBezTo>
                        <a:pt x="859270" y="2731937"/>
                        <a:pt x="907235" y="2731937"/>
                        <a:pt x="907919" y="2694936"/>
                      </a:cubicBezTo>
                      <a:close/>
                      <a:moveTo>
                        <a:pt x="1224485" y="2633952"/>
                      </a:moveTo>
                      <a:lnTo>
                        <a:pt x="1220375" y="2636693"/>
                      </a:lnTo>
                      <a:lnTo>
                        <a:pt x="1220119" y="2638224"/>
                      </a:lnTo>
                      <a:lnTo>
                        <a:pt x="1200675" y="2657250"/>
                      </a:lnTo>
                      <a:cubicBezTo>
                        <a:pt x="1193308" y="2665986"/>
                        <a:pt x="1187484" y="2676778"/>
                        <a:pt x="1186114" y="2692880"/>
                      </a:cubicBezTo>
                      <a:lnTo>
                        <a:pt x="1211466" y="2677806"/>
                      </a:lnTo>
                      <a:cubicBezTo>
                        <a:pt x="1212837" y="2670954"/>
                        <a:pt x="1215064" y="2664102"/>
                        <a:pt x="1216948" y="2657250"/>
                      </a:cubicBezTo>
                      <a:lnTo>
                        <a:pt x="1220119" y="2638224"/>
                      </a:lnTo>
                      <a:close/>
                      <a:moveTo>
                        <a:pt x="9782024" y="2590776"/>
                      </a:moveTo>
                      <a:cubicBezTo>
                        <a:pt x="9806692" y="2607906"/>
                        <a:pt x="9802580" y="2621610"/>
                        <a:pt x="9819026" y="2617499"/>
                      </a:cubicBezTo>
                      <a:cubicBezTo>
                        <a:pt x="9823137" y="2644907"/>
                        <a:pt x="9798469" y="2627777"/>
                        <a:pt x="9796414" y="2639426"/>
                      </a:cubicBezTo>
                      <a:cubicBezTo>
                        <a:pt x="9791617" y="2622981"/>
                        <a:pt x="9782024" y="2609962"/>
                        <a:pt x="9782024" y="2590776"/>
                      </a:cubicBezTo>
                      <a:close/>
                      <a:moveTo>
                        <a:pt x="1171720" y="2551038"/>
                      </a:moveTo>
                      <a:cubicBezTo>
                        <a:pt x="1212147" y="2535278"/>
                        <a:pt x="1185424" y="2592150"/>
                        <a:pt x="1155275" y="2624355"/>
                      </a:cubicBezTo>
                      <a:cubicBezTo>
                        <a:pt x="1149108" y="2598317"/>
                        <a:pt x="1160756" y="2589410"/>
                        <a:pt x="1171720" y="2551038"/>
                      </a:cubicBezTo>
                      <a:close/>
                      <a:moveTo>
                        <a:pt x="9096132" y="2503079"/>
                      </a:moveTo>
                      <a:cubicBezTo>
                        <a:pt x="9096132" y="2505820"/>
                        <a:pt x="9096132" y="2508561"/>
                        <a:pt x="9096132" y="2511987"/>
                      </a:cubicBezTo>
                      <a:lnTo>
                        <a:pt x="9091335" y="2511987"/>
                      </a:lnTo>
                      <a:lnTo>
                        <a:pt x="9098187" y="2520209"/>
                      </a:lnTo>
                      <a:cubicBezTo>
                        <a:pt x="9123450" y="2530644"/>
                        <a:pt x="9146652" y="2545493"/>
                        <a:pt x="9166708" y="2564062"/>
                      </a:cubicBezTo>
                      <a:cubicBezTo>
                        <a:pt x="9170819" y="2562691"/>
                        <a:pt x="9174930" y="2556524"/>
                        <a:pt x="9170819" y="2540765"/>
                      </a:cubicBezTo>
                      <a:lnTo>
                        <a:pt x="9171505" y="2540765"/>
                      </a:lnTo>
                      <a:cubicBezTo>
                        <a:pt x="9133818" y="2539395"/>
                        <a:pt x="9134503" y="2517468"/>
                        <a:pt x="9096132" y="2503079"/>
                      </a:cubicBezTo>
                      <a:close/>
                      <a:moveTo>
                        <a:pt x="1108001" y="2483208"/>
                      </a:moveTo>
                      <a:cubicBezTo>
                        <a:pt x="1067573" y="2507875"/>
                        <a:pt x="1036054" y="2607229"/>
                        <a:pt x="1075110" y="2594896"/>
                      </a:cubicBezTo>
                      <a:cubicBezTo>
                        <a:pt x="1072369" y="2567489"/>
                        <a:pt x="1084019" y="2529117"/>
                        <a:pt x="1102518" y="2542135"/>
                      </a:cubicBezTo>
                      <a:cubicBezTo>
                        <a:pt x="1113483" y="2523635"/>
                        <a:pt x="1121019" y="2494171"/>
                        <a:pt x="1108001" y="2483208"/>
                      </a:cubicBezTo>
                      <a:close/>
                      <a:moveTo>
                        <a:pt x="9034463" y="2410576"/>
                      </a:moveTo>
                      <a:cubicBezTo>
                        <a:pt x="9022814" y="2407835"/>
                        <a:pt x="9022814" y="2419484"/>
                        <a:pt x="9010481" y="2415372"/>
                      </a:cubicBezTo>
                      <a:cubicBezTo>
                        <a:pt x="9018027" y="2442907"/>
                        <a:pt x="9034697" y="2467065"/>
                        <a:pt x="9057760" y="2483893"/>
                      </a:cubicBezTo>
                      <a:lnTo>
                        <a:pt x="9085181" y="2489912"/>
                      </a:lnTo>
                      <a:lnTo>
                        <a:pt x="9085168" y="2490060"/>
                      </a:lnTo>
                      <a:lnTo>
                        <a:pt x="9085854" y="2490060"/>
                      </a:lnTo>
                      <a:lnTo>
                        <a:pt x="9085181" y="2489912"/>
                      </a:lnTo>
                      <a:lnTo>
                        <a:pt x="9086539" y="2473615"/>
                      </a:lnTo>
                      <a:cubicBezTo>
                        <a:pt x="9034463" y="2461281"/>
                        <a:pt x="9072149" y="2455800"/>
                        <a:pt x="9034463" y="2410576"/>
                      </a:cubicBezTo>
                      <a:close/>
                      <a:moveTo>
                        <a:pt x="1427993" y="2405094"/>
                      </a:moveTo>
                      <a:cubicBezTo>
                        <a:pt x="1398528" y="2415372"/>
                        <a:pt x="1401269" y="2455800"/>
                        <a:pt x="1382769" y="2481152"/>
                      </a:cubicBezTo>
                      <a:cubicBezTo>
                        <a:pt x="1413602" y="2472245"/>
                        <a:pt x="1418399" y="2438669"/>
                        <a:pt x="1425936" y="2407835"/>
                      </a:cubicBezTo>
                      <a:close/>
                      <a:moveTo>
                        <a:pt x="9600476" y="2380613"/>
                      </a:moveTo>
                      <a:cubicBezTo>
                        <a:pt x="9602199" y="2381523"/>
                        <a:pt x="9604898" y="2384350"/>
                        <a:pt x="9608666" y="2390003"/>
                      </a:cubicBezTo>
                      <a:cubicBezTo>
                        <a:pt x="9623740" y="2412615"/>
                        <a:pt x="9655261" y="2444820"/>
                        <a:pt x="9666909" y="2437282"/>
                      </a:cubicBezTo>
                      <a:cubicBezTo>
                        <a:pt x="9675131" y="2457838"/>
                        <a:pt x="9662798" y="2453042"/>
                        <a:pt x="9666909" y="2472228"/>
                      </a:cubicBezTo>
                      <a:cubicBezTo>
                        <a:pt x="9714188" y="2509914"/>
                        <a:pt x="9727208" y="2566786"/>
                        <a:pt x="9767635" y="2609270"/>
                      </a:cubicBezTo>
                      <a:cubicBezTo>
                        <a:pt x="9733374" y="2575009"/>
                        <a:pt x="9764208" y="2638048"/>
                        <a:pt x="9733374" y="2603788"/>
                      </a:cubicBezTo>
                      <a:cubicBezTo>
                        <a:pt x="9699114" y="2559249"/>
                        <a:pt x="9695688" y="2500321"/>
                        <a:pt x="9631964" y="2488673"/>
                      </a:cubicBezTo>
                      <a:cubicBezTo>
                        <a:pt x="9629907" y="2452357"/>
                        <a:pt x="9593591" y="2434541"/>
                        <a:pt x="9576461" y="2406448"/>
                      </a:cubicBezTo>
                      <a:cubicBezTo>
                        <a:pt x="9587425" y="2404392"/>
                        <a:pt x="9608666" y="2419467"/>
                        <a:pt x="9608666" y="2399596"/>
                      </a:cubicBezTo>
                      <a:cubicBezTo>
                        <a:pt x="9598902" y="2392401"/>
                        <a:pt x="9595304" y="2377883"/>
                        <a:pt x="9600476" y="2380613"/>
                      </a:cubicBezTo>
                      <a:close/>
                      <a:moveTo>
                        <a:pt x="9636760" y="2342045"/>
                      </a:moveTo>
                      <a:cubicBezTo>
                        <a:pt x="9654109" y="2353646"/>
                        <a:pt x="9668250" y="2369436"/>
                        <a:pt x="9677873" y="2387954"/>
                      </a:cubicBezTo>
                      <a:cubicBezTo>
                        <a:pt x="9646353" y="2364658"/>
                        <a:pt x="9664854" y="2415363"/>
                        <a:pt x="9637445" y="2398232"/>
                      </a:cubicBezTo>
                      <a:cubicBezTo>
                        <a:pt x="9636760" y="2377677"/>
                        <a:pt x="9623057" y="2366028"/>
                        <a:pt x="9621001" y="2350953"/>
                      </a:cubicBezTo>
                      <a:cubicBezTo>
                        <a:pt x="9657317" y="2379046"/>
                        <a:pt x="9648409" y="2383843"/>
                        <a:pt x="9636760" y="2342045"/>
                      </a:cubicBezTo>
                      <a:close/>
                      <a:moveTo>
                        <a:pt x="1275877" y="2309850"/>
                      </a:moveTo>
                      <a:cubicBezTo>
                        <a:pt x="1238876" y="2323555"/>
                        <a:pt x="1256005" y="2343426"/>
                        <a:pt x="1238876" y="2354389"/>
                      </a:cubicBezTo>
                      <a:cubicBezTo>
                        <a:pt x="1237505" y="2368778"/>
                        <a:pt x="1253264" y="2358500"/>
                        <a:pt x="1264227" y="2354389"/>
                      </a:cubicBezTo>
                      <a:close/>
                      <a:moveTo>
                        <a:pt x="1481438" y="2292720"/>
                      </a:moveTo>
                      <a:cubicBezTo>
                        <a:pt x="1455400" y="2293406"/>
                        <a:pt x="1464993" y="2329722"/>
                        <a:pt x="1438956" y="2329722"/>
                      </a:cubicBezTo>
                      <a:cubicBezTo>
                        <a:pt x="1432103" y="2351648"/>
                        <a:pt x="1464308" y="2329722"/>
                        <a:pt x="1458141" y="2348223"/>
                      </a:cubicBezTo>
                      <a:lnTo>
                        <a:pt x="1449234" y="2379056"/>
                      </a:lnTo>
                      <a:lnTo>
                        <a:pt x="1476642" y="2366723"/>
                      </a:lnTo>
                      <a:cubicBezTo>
                        <a:pt x="1488975" y="2329037"/>
                        <a:pt x="1473217" y="2324926"/>
                        <a:pt x="1481438" y="2292720"/>
                      </a:cubicBezTo>
                      <a:close/>
                      <a:moveTo>
                        <a:pt x="1750025" y="2210481"/>
                      </a:moveTo>
                      <a:cubicBezTo>
                        <a:pt x="1748267" y="2228023"/>
                        <a:pt x="1748267" y="2245698"/>
                        <a:pt x="1750025" y="2263242"/>
                      </a:cubicBezTo>
                      <a:cubicBezTo>
                        <a:pt x="1715079" y="2300243"/>
                        <a:pt x="1704116" y="2280372"/>
                        <a:pt x="1681504" y="2323540"/>
                      </a:cubicBezTo>
                      <a:cubicBezTo>
                        <a:pt x="1678078" y="2302984"/>
                        <a:pt x="1729469" y="2248853"/>
                        <a:pt x="1750025" y="2210481"/>
                      </a:cubicBezTo>
                      <a:close/>
                      <a:moveTo>
                        <a:pt x="8905644" y="2207070"/>
                      </a:moveTo>
                      <a:cubicBezTo>
                        <a:pt x="8947442" y="2265998"/>
                        <a:pt x="8908384" y="2238589"/>
                        <a:pt x="8916608" y="2287925"/>
                      </a:cubicBezTo>
                      <a:lnTo>
                        <a:pt x="8963201" y="2310536"/>
                      </a:lnTo>
                      <a:cubicBezTo>
                        <a:pt x="8962516" y="2323555"/>
                        <a:pt x="8935793" y="2304369"/>
                        <a:pt x="8953608" y="2339314"/>
                      </a:cubicBezTo>
                      <a:cubicBezTo>
                        <a:pt x="8981702" y="2332463"/>
                        <a:pt x="9000203" y="2352333"/>
                        <a:pt x="9022129" y="2400983"/>
                      </a:cubicBezTo>
                      <a:cubicBezTo>
                        <a:pt x="9035833" y="2392075"/>
                        <a:pt x="9039259" y="2415372"/>
                        <a:pt x="9067353" y="2424965"/>
                      </a:cubicBezTo>
                      <a:lnTo>
                        <a:pt x="9060501" y="2386594"/>
                      </a:lnTo>
                      <a:cubicBezTo>
                        <a:pt x="9031722" y="2397557"/>
                        <a:pt x="9013907" y="2334519"/>
                        <a:pt x="8980331" y="2318073"/>
                      </a:cubicBezTo>
                      <a:lnTo>
                        <a:pt x="8981017" y="2318073"/>
                      </a:lnTo>
                      <a:cubicBezTo>
                        <a:pt x="8991980" y="2294091"/>
                        <a:pt x="8935107" y="2235163"/>
                        <a:pt x="8905644" y="2207070"/>
                      </a:cubicBezTo>
                      <a:close/>
                      <a:moveTo>
                        <a:pt x="1357602" y="2203044"/>
                      </a:moveTo>
                      <a:cubicBezTo>
                        <a:pt x="1339943" y="2202969"/>
                        <a:pt x="1279987" y="2289980"/>
                        <a:pt x="1303970" y="2218032"/>
                      </a:cubicBezTo>
                      <a:cubicBezTo>
                        <a:pt x="1280672" y="2222829"/>
                        <a:pt x="1279303" y="2248182"/>
                        <a:pt x="1260801" y="2257089"/>
                      </a:cubicBezTo>
                      <a:cubicBezTo>
                        <a:pt x="1271080" y="2265313"/>
                        <a:pt x="1282729" y="2268053"/>
                        <a:pt x="1282729" y="2292035"/>
                      </a:cubicBezTo>
                      <a:lnTo>
                        <a:pt x="1264227" y="2300943"/>
                      </a:lnTo>
                      <a:lnTo>
                        <a:pt x="1264912" y="2300943"/>
                      </a:lnTo>
                      <a:cubicBezTo>
                        <a:pt x="1293692" y="2318758"/>
                        <a:pt x="1329322" y="2229681"/>
                        <a:pt x="1362212" y="2209126"/>
                      </a:cubicBezTo>
                      <a:cubicBezTo>
                        <a:pt x="1361784" y="2204843"/>
                        <a:pt x="1360125" y="2203055"/>
                        <a:pt x="1357602" y="2203044"/>
                      </a:cubicBezTo>
                      <a:close/>
                      <a:moveTo>
                        <a:pt x="9480533" y="2187189"/>
                      </a:moveTo>
                      <a:cubicBezTo>
                        <a:pt x="9524386" y="2203634"/>
                        <a:pt x="9562758" y="2285174"/>
                        <a:pt x="9553165" y="2294767"/>
                      </a:cubicBezTo>
                      <a:cubicBezTo>
                        <a:pt x="9531503" y="2257251"/>
                        <a:pt x="9507233" y="2221303"/>
                        <a:pt x="9480533" y="2187189"/>
                      </a:cubicBezTo>
                      <a:close/>
                      <a:moveTo>
                        <a:pt x="9422976" y="2128261"/>
                      </a:moveTo>
                      <a:cubicBezTo>
                        <a:pt x="9455865" y="2169372"/>
                        <a:pt x="9440791" y="2172114"/>
                        <a:pt x="9450384" y="2215968"/>
                      </a:cubicBezTo>
                      <a:cubicBezTo>
                        <a:pt x="9499719" y="2264617"/>
                        <a:pt x="9492181" y="2251598"/>
                        <a:pt x="9518904" y="2245432"/>
                      </a:cubicBezTo>
                      <a:cubicBezTo>
                        <a:pt x="9515478" y="2277636"/>
                        <a:pt x="9575092" y="2372195"/>
                        <a:pt x="9529868" y="2353694"/>
                      </a:cubicBezTo>
                      <a:cubicBezTo>
                        <a:pt x="9498348" y="2303674"/>
                        <a:pt x="9483959" y="2243376"/>
                        <a:pt x="9422976" y="2209116"/>
                      </a:cubicBezTo>
                      <a:cubicBezTo>
                        <a:pt x="9407215" y="2157040"/>
                        <a:pt x="9396938" y="2135113"/>
                        <a:pt x="9422976" y="2128261"/>
                      </a:cubicBezTo>
                      <a:close/>
                      <a:moveTo>
                        <a:pt x="1580793" y="2109085"/>
                      </a:moveTo>
                      <a:lnTo>
                        <a:pt x="1580800" y="2110212"/>
                      </a:lnTo>
                      <a:lnTo>
                        <a:pt x="1549017" y="2162959"/>
                      </a:lnTo>
                      <a:cubicBezTo>
                        <a:pt x="1538653" y="2181204"/>
                        <a:pt x="1528375" y="2199190"/>
                        <a:pt x="1517069" y="2215293"/>
                      </a:cubicBezTo>
                      <a:cubicBezTo>
                        <a:pt x="1540881" y="2201242"/>
                        <a:pt x="1563769" y="2185678"/>
                        <a:pt x="1585590" y="2168698"/>
                      </a:cubicBezTo>
                      <a:lnTo>
                        <a:pt x="1602035" y="2117993"/>
                      </a:lnTo>
                      <a:cubicBezTo>
                        <a:pt x="1591414" y="2123474"/>
                        <a:pt x="1584391" y="2125872"/>
                        <a:pt x="1580879" y="2124588"/>
                      </a:cubicBezTo>
                      <a:lnTo>
                        <a:pt x="1580800" y="2110212"/>
                      </a:lnTo>
                      <a:lnTo>
                        <a:pt x="1581478" y="2109085"/>
                      </a:lnTo>
                      <a:close/>
                      <a:moveTo>
                        <a:pt x="1891187" y="2085783"/>
                      </a:moveTo>
                      <a:cubicBezTo>
                        <a:pt x="1895299" y="2096061"/>
                        <a:pt x="1908317" y="2096746"/>
                        <a:pt x="1904206" y="2115247"/>
                      </a:cubicBezTo>
                      <a:cubicBezTo>
                        <a:pt x="1878854" y="2127581"/>
                        <a:pt x="1891873" y="2105654"/>
                        <a:pt x="1867205" y="2127581"/>
                      </a:cubicBezTo>
                      <a:cubicBezTo>
                        <a:pt x="1874057" y="2112505"/>
                        <a:pt x="1877483" y="2092635"/>
                        <a:pt x="1891187" y="2085783"/>
                      </a:cubicBezTo>
                      <a:close/>
                      <a:moveTo>
                        <a:pt x="1471160" y="2071398"/>
                      </a:moveTo>
                      <a:cubicBezTo>
                        <a:pt x="1447863" y="2115936"/>
                        <a:pt x="1396473" y="2131696"/>
                        <a:pt x="1371806" y="2175551"/>
                      </a:cubicBezTo>
                      <a:cubicBezTo>
                        <a:pt x="1385510" y="2170754"/>
                        <a:pt x="1396473" y="2164586"/>
                        <a:pt x="1396473" y="2175551"/>
                      </a:cubicBezTo>
                      <a:lnTo>
                        <a:pt x="1397157" y="2175551"/>
                      </a:lnTo>
                      <a:cubicBezTo>
                        <a:pt x="1430544" y="2147935"/>
                        <a:pt x="1456067" y="2112013"/>
                        <a:pt x="1471160" y="2071398"/>
                      </a:cubicBezTo>
                      <a:close/>
                      <a:moveTo>
                        <a:pt x="1525206" y="2042181"/>
                      </a:moveTo>
                      <a:cubicBezTo>
                        <a:pt x="1505806" y="2047673"/>
                        <a:pt x="1474072" y="2079278"/>
                        <a:pt x="1470475" y="2100862"/>
                      </a:cubicBezTo>
                      <a:lnTo>
                        <a:pt x="1471160" y="2100862"/>
                      </a:lnTo>
                      <a:cubicBezTo>
                        <a:pt x="1499253" y="2089214"/>
                        <a:pt x="1512272" y="2060435"/>
                        <a:pt x="1538995" y="2046732"/>
                      </a:cubicBezTo>
                      <a:cubicBezTo>
                        <a:pt x="1536769" y="2041421"/>
                        <a:pt x="1531673" y="2040350"/>
                        <a:pt x="1525206" y="2042181"/>
                      </a:cubicBezTo>
                      <a:close/>
                      <a:moveTo>
                        <a:pt x="1723691" y="2017331"/>
                      </a:moveTo>
                      <a:cubicBezTo>
                        <a:pt x="1698350" y="2017524"/>
                        <a:pt x="1651713" y="2061463"/>
                        <a:pt x="1660962" y="2095381"/>
                      </a:cubicBezTo>
                      <a:cubicBezTo>
                        <a:pt x="1688199" y="2080477"/>
                        <a:pt x="1702332" y="2045531"/>
                        <a:pt x="1720993" y="2034483"/>
                      </a:cubicBezTo>
                      <a:lnTo>
                        <a:pt x="1738891" y="2033231"/>
                      </a:lnTo>
                      <a:lnTo>
                        <a:pt x="1739076" y="2033712"/>
                      </a:lnTo>
                      <a:lnTo>
                        <a:pt x="1741818" y="2033027"/>
                      </a:lnTo>
                      <a:lnTo>
                        <a:pt x="1738891" y="2033231"/>
                      </a:lnTo>
                      <a:lnTo>
                        <a:pt x="1734231" y="2021130"/>
                      </a:lnTo>
                      <a:cubicBezTo>
                        <a:pt x="1731547" y="2018482"/>
                        <a:pt x="1727915" y="2017299"/>
                        <a:pt x="1723691" y="2017331"/>
                      </a:cubicBezTo>
                      <a:close/>
                      <a:moveTo>
                        <a:pt x="1492401" y="2011101"/>
                      </a:moveTo>
                      <a:lnTo>
                        <a:pt x="1492057" y="2011786"/>
                      </a:lnTo>
                      <a:lnTo>
                        <a:pt x="1464651" y="2030029"/>
                      </a:lnTo>
                      <a:cubicBezTo>
                        <a:pt x="1456257" y="2037652"/>
                        <a:pt x="1448206" y="2045703"/>
                        <a:pt x="1438271" y="2051527"/>
                      </a:cubicBezTo>
                      <a:cubicBezTo>
                        <a:pt x="1433645" y="2078251"/>
                        <a:pt x="1462167" y="2060264"/>
                        <a:pt x="1479897" y="2036014"/>
                      </a:cubicBezTo>
                      <a:lnTo>
                        <a:pt x="1492057" y="2011786"/>
                      </a:lnTo>
                      <a:lnTo>
                        <a:pt x="1493087" y="2011101"/>
                      </a:lnTo>
                      <a:close/>
                      <a:moveTo>
                        <a:pt x="2067975" y="1999449"/>
                      </a:moveTo>
                      <a:cubicBezTo>
                        <a:pt x="2084404" y="1998422"/>
                        <a:pt x="2100881" y="1998422"/>
                        <a:pt x="2117310" y="1999449"/>
                      </a:cubicBezTo>
                      <a:cubicBezTo>
                        <a:pt x="2115255" y="2026859"/>
                        <a:pt x="2098124" y="2036451"/>
                        <a:pt x="2072086" y="2031655"/>
                      </a:cubicBezTo>
                      <a:cubicBezTo>
                        <a:pt x="2065234" y="2030285"/>
                        <a:pt x="2059753" y="2018635"/>
                        <a:pt x="2055642" y="2010413"/>
                      </a:cubicBezTo>
                      <a:cubicBezTo>
                        <a:pt x="2055642" y="2009043"/>
                        <a:pt x="2065919" y="2000134"/>
                        <a:pt x="2067975" y="1999449"/>
                      </a:cubicBezTo>
                      <a:close/>
                      <a:moveTo>
                        <a:pt x="8691174" y="1998081"/>
                      </a:moveTo>
                      <a:cubicBezTo>
                        <a:pt x="8684741" y="1997646"/>
                        <a:pt x="8678318" y="1999073"/>
                        <a:pt x="8672673" y="2002192"/>
                      </a:cubicBezTo>
                      <a:cubicBezTo>
                        <a:pt x="8687574" y="2024198"/>
                        <a:pt x="8709590" y="2040406"/>
                        <a:pt x="8735027" y="2048101"/>
                      </a:cubicBezTo>
                      <a:cubicBezTo>
                        <a:pt x="8731112" y="2024444"/>
                        <a:pt x="8714115" y="2005057"/>
                        <a:pt x="8691174" y="1998081"/>
                      </a:cubicBezTo>
                      <a:close/>
                      <a:moveTo>
                        <a:pt x="2120051" y="1994653"/>
                      </a:moveTo>
                      <a:lnTo>
                        <a:pt x="2124162" y="1994653"/>
                      </a:lnTo>
                      <a:cubicBezTo>
                        <a:pt x="2124162" y="1996023"/>
                        <a:pt x="2124162" y="1998079"/>
                        <a:pt x="2124162" y="1998079"/>
                      </a:cubicBezTo>
                      <a:lnTo>
                        <a:pt x="2120051" y="1998079"/>
                      </a:lnTo>
                      <a:cubicBezTo>
                        <a:pt x="2120051" y="1994653"/>
                        <a:pt x="2120051" y="1994653"/>
                        <a:pt x="2120051" y="1994653"/>
                      </a:cubicBezTo>
                      <a:close/>
                      <a:moveTo>
                        <a:pt x="9360621" y="1976146"/>
                      </a:moveTo>
                      <a:cubicBezTo>
                        <a:pt x="9382547" y="2009721"/>
                        <a:pt x="9397622" y="2031648"/>
                        <a:pt x="9387344" y="2044667"/>
                      </a:cubicBezTo>
                      <a:cubicBezTo>
                        <a:pt x="9381178" y="2022055"/>
                        <a:pt x="9349658" y="2015203"/>
                        <a:pt x="9338694" y="1991220"/>
                      </a:cubicBezTo>
                      <a:cubicBezTo>
                        <a:pt x="9360621" y="2006295"/>
                        <a:pt x="9342120" y="1967238"/>
                        <a:pt x="9360621" y="1976146"/>
                      </a:cubicBezTo>
                      <a:close/>
                      <a:moveTo>
                        <a:pt x="2249759" y="1972127"/>
                      </a:moveTo>
                      <a:cubicBezTo>
                        <a:pt x="2252682" y="1971271"/>
                        <a:pt x="2256407" y="1971357"/>
                        <a:pt x="2261204" y="1972727"/>
                      </a:cubicBezTo>
                      <a:cubicBezTo>
                        <a:pt x="2261204" y="1974097"/>
                        <a:pt x="2266001" y="1987116"/>
                        <a:pt x="2271482" y="1996024"/>
                      </a:cubicBezTo>
                      <a:lnTo>
                        <a:pt x="2237907" y="1996024"/>
                      </a:lnTo>
                      <a:cubicBezTo>
                        <a:pt x="2239449" y="1985746"/>
                        <a:pt x="2240990" y="1974697"/>
                        <a:pt x="2249759" y="1972127"/>
                      </a:cubicBezTo>
                      <a:close/>
                      <a:moveTo>
                        <a:pt x="2135810" y="1970671"/>
                      </a:moveTo>
                      <a:cubicBezTo>
                        <a:pt x="2139405" y="1967075"/>
                        <a:pt x="2145234" y="1967075"/>
                        <a:pt x="2148829" y="1970671"/>
                      </a:cubicBezTo>
                      <a:cubicBezTo>
                        <a:pt x="2152424" y="1974265"/>
                        <a:pt x="2152424" y="1980094"/>
                        <a:pt x="2148829" y="1983689"/>
                      </a:cubicBezTo>
                      <a:cubicBezTo>
                        <a:pt x="2144718" y="1989856"/>
                        <a:pt x="2134440" y="1994653"/>
                        <a:pt x="2124847" y="1994653"/>
                      </a:cubicBezTo>
                      <a:cubicBezTo>
                        <a:pt x="2128273" y="1985745"/>
                        <a:pt x="2129643" y="1975467"/>
                        <a:pt x="2135810" y="1970671"/>
                      </a:cubicBezTo>
                      <a:close/>
                      <a:moveTo>
                        <a:pt x="1863099" y="1930930"/>
                      </a:moveTo>
                      <a:lnTo>
                        <a:pt x="1824728" y="1942580"/>
                      </a:lnTo>
                      <a:cubicBezTo>
                        <a:pt x="1819246" y="1962450"/>
                        <a:pt x="1850080" y="1947376"/>
                        <a:pt x="1837746" y="1973413"/>
                      </a:cubicBezTo>
                      <a:cubicBezTo>
                        <a:pt x="1825413" y="1999451"/>
                        <a:pt x="1826783" y="1964507"/>
                        <a:pt x="1800060" y="1985747"/>
                      </a:cubicBezTo>
                      <a:cubicBezTo>
                        <a:pt x="1804171" y="2004248"/>
                        <a:pt x="1771281" y="2060435"/>
                        <a:pt x="1811709" y="2042619"/>
                      </a:cubicBezTo>
                      <a:cubicBezTo>
                        <a:pt x="1820616" y="2017268"/>
                        <a:pt x="1802115" y="2026861"/>
                        <a:pt x="1820616" y="1996025"/>
                      </a:cubicBezTo>
                      <a:cubicBezTo>
                        <a:pt x="1837746" y="1987117"/>
                        <a:pt x="1831579" y="1998081"/>
                        <a:pt x="1831579" y="2009729"/>
                      </a:cubicBezTo>
                      <a:cubicBezTo>
                        <a:pt x="1852821" y="2001507"/>
                        <a:pt x="1860358" y="1977525"/>
                        <a:pt x="1869952" y="1954229"/>
                      </a:cubicBezTo>
                      <a:lnTo>
                        <a:pt x="1867211" y="1956284"/>
                      </a:lnTo>
                      <a:cubicBezTo>
                        <a:pt x="1844598" y="1967246"/>
                        <a:pt x="1854876" y="1948062"/>
                        <a:pt x="1863099" y="1930930"/>
                      </a:cubicBezTo>
                      <a:close/>
                      <a:moveTo>
                        <a:pt x="9218783" y="1920644"/>
                      </a:moveTo>
                      <a:cubicBezTo>
                        <a:pt x="9246877" y="1924755"/>
                        <a:pt x="9253043" y="1957645"/>
                        <a:pt x="9264007" y="1961756"/>
                      </a:cubicBezTo>
                      <a:cubicBezTo>
                        <a:pt x="9274971" y="1965868"/>
                        <a:pt x="9281823" y="1954904"/>
                        <a:pt x="9294156" y="1976831"/>
                      </a:cubicBezTo>
                      <a:cubicBezTo>
                        <a:pt x="9264693" y="1957645"/>
                        <a:pt x="9318824" y="2036444"/>
                        <a:pt x="9287304" y="2017258"/>
                      </a:cubicBezTo>
                      <a:cubicBezTo>
                        <a:pt x="9264693" y="1985053"/>
                        <a:pt x="9240025" y="1954219"/>
                        <a:pt x="9218783" y="1920644"/>
                      </a:cubicBezTo>
                      <a:close/>
                      <a:moveTo>
                        <a:pt x="1606147" y="1906948"/>
                      </a:moveTo>
                      <a:cubicBezTo>
                        <a:pt x="1589016" y="1914486"/>
                        <a:pt x="1591071" y="1902152"/>
                        <a:pt x="1572571" y="1911059"/>
                      </a:cubicBezTo>
                      <a:lnTo>
                        <a:pt x="1556811" y="1951488"/>
                      </a:lnTo>
                      <a:cubicBezTo>
                        <a:pt x="1580796" y="1947778"/>
                        <a:pt x="1600375" y="1930345"/>
                        <a:pt x="1606831" y="1906948"/>
                      </a:cubicBezTo>
                      <a:close/>
                      <a:moveTo>
                        <a:pt x="2055642" y="1902837"/>
                      </a:moveTo>
                      <a:cubicBezTo>
                        <a:pt x="2037549" y="1910362"/>
                        <a:pt x="2020885" y="1920663"/>
                        <a:pt x="2006199" y="1933268"/>
                      </a:cubicBezTo>
                      <a:lnTo>
                        <a:pt x="1969547" y="1976435"/>
                      </a:lnTo>
                      <a:lnTo>
                        <a:pt x="1965880" y="1978210"/>
                      </a:lnTo>
                      <a:lnTo>
                        <a:pt x="1968621" y="1977525"/>
                      </a:lnTo>
                      <a:lnTo>
                        <a:pt x="1969547" y="1976435"/>
                      </a:lnTo>
                      <a:lnTo>
                        <a:pt x="2020287" y="1951868"/>
                      </a:lnTo>
                      <a:cubicBezTo>
                        <a:pt x="2035725" y="1938905"/>
                        <a:pt x="2047988" y="1922160"/>
                        <a:pt x="2055642" y="1902837"/>
                      </a:cubicBezTo>
                      <a:close/>
                      <a:moveTo>
                        <a:pt x="1801430" y="1898726"/>
                      </a:moveTo>
                      <a:cubicBezTo>
                        <a:pt x="1754836" y="1939839"/>
                        <a:pt x="1800060" y="1931616"/>
                        <a:pt x="1754836" y="1975469"/>
                      </a:cubicBezTo>
                      <a:lnTo>
                        <a:pt x="1752095" y="1977525"/>
                      </a:lnTo>
                      <a:cubicBezTo>
                        <a:pt x="1798004" y="1949432"/>
                        <a:pt x="1801430" y="1928190"/>
                        <a:pt x="1801430" y="1898726"/>
                      </a:cubicBezTo>
                      <a:close/>
                      <a:moveTo>
                        <a:pt x="1651499" y="1890321"/>
                      </a:moveTo>
                      <a:cubicBezTo>
                        <a:pt x="1650171" y="1888662"/>
                        <a:pt x="1646574" y="1889304"/>
                        <a:pt x="1638351" y="1894614"/>
                      </a:cubicBezTo>
                      <a:cubicBezTo>
                        <a:pt x="1619851" y="1912430"/>
                        <a:pt x="1606147" y="1947376"/>
                        <a:pt x="1614368" y="1955598"/>
                      </a:cubicBezTo>
                      <a:cubicBezTo>
                        <a:pt x="1639142" y="1945849"/>
                        <a:pt x="1658749" y="1926240"/>
                        <a:pt x="1668500" y="1901468"/>
                      </a:cubicBezTo>
                      <a:lnTo>
                        <a:pt x="1665759" y="1903522"/>
                      </a:lnTo>
                      <a:cubicBezTo>
                        <a:pt x="1639036" y="1920995"/>
                        <a:pt x="1655481" y="1895300"/>
                        <a:pt x="1651499" y="1890321"/>
                      </a:cubicBezTo>
                      <a:close/>
                      <a:moveTo>
                        <a:pt x="1587645" y="1852817"/>
                      </a:moveTo>
                      <a:cubicBezTo>
                        <a:pt x="1532144" y="1889819"/>
                        <a:pt x="1508162" y="1920652"/>
                        <a:pt x="1458826" y="1927504"/>
                      </a:cubicBezTo>
                      <a:cubicBezTo>
                        <a:pt x="1423414" y="1960154"/>
                        <a:pt x="1397589" y="2001851"/>
                        <a:pt x="1384139" y="2048101"/>
                      </a:cubicBezTo>
                      <a:cubicBezTo>
                        <a:pt x="1378657" y="2035082"/>
                        <a:pt x="1380028" y="2012470"/>
                        <a:pt x="1364269" y="2012470"/>
                      </a:cubicBezTo>
                      <a:cubicBezTo>
                        <a:pt x="1343732" y="2029200"/>
                        <a:pt x="1325729" y="2048818"/>
                        <a:pt x="1310822" y="2070713"/>
                      </a:cubicBezTo>
                      <a:cubicBezTo>
                        <a:pt x="1310822" y="2087158"/>
                        <a:pt x="1299173" y="2114567"/>
                        <a:pt x="1310822" y="2114567"/>
                      </a:cubicBezTo>
                      <a:cubicBezTo>
                        <a:pt x="1279988" y="2144716"/>
                        <a:pt x="1299858" y="2146772"/>
                        <a:pt x="1260801" y="2174864"/>
                      </a:cubicBezTo>
                      <a:lnTo>
                        <a:pt x="1261486" y="2174864"/>
                      </a:lnTo>
                      <a:cubicBezTo>
                        <a:pt x="1315618" y="2172810"/>
                        <a:pt x="1397843" y="2059065"/>
                        <a:pt x="1424567" y="2022063"/>
                      </a:cubicBezTo>
                      <a:cubicBezTo>
                        <a:pt x="1416343" y="2052212"/>
                        <a:pt x="1432788" y="2045360"/>
                        <a:pt x="1471845" y="2002192"/>
                      </a:cubicBezTo>
                      <a:cubicBezTo>
                        <a:pt x="1472530" y="1993284"/>
                        <a:pt x="1467049" y="1985747"/>
                        <a:pt x="1450604" y="1993284"/>
                      </a:cubicBezTo>
                      <a:cubicBezTo>
                        <a:pt x="1495142" y="1950802"/>
                        <a:pt x="1582164" y="1891874"/>
                        <a:pt x="1587645" y="1852817"/>
                      </a:cubicBezTo>
                      <a:close/>
                      <a:moveTo>
                        <a:pt x="1155265" y="1834988"/>
                      </a:moveTo>
                      <a:cubicBezTo>
                        <a:pt x="1147043" y="1852118"/>
                        <a:pt x="1143617" y="1873360"/>
                        <a:pt x="1129227" y="1882952"/>
                      </a:cubicBezTo>
                      <a:cubicBezTo>
                        <a:pt x="1131968" y="1867878"/>
                        <a:pt x="1118264" y="1875414"/>
                        <a:pt x="1103189" y="1882952"/>
                      </a:cubicBezTo>
                      <a:cubicBezTo>
                        <a:pt x="1101134" y="1888434"/>
                        <a:pt x="1090856" y="1898712"/>
                        <a:pt x="1093596" y="1889805"/>
                      </a:cubicBezTo>
                      <a:cubicBezTo>
                        <a:pt x="1112999" y="1870274"/>
                        <a:pt x="1133595" y="1851967"/>
                        <a:pt x="1155265" y="1834988"/>
                      </a:cubicBezTo>
                      <a:close/>
                      <a:moveTo>
                        <a:pt x="8523298" y="1822668"/>
                      </a:moveTo>
                      <a:cubicBezTo>
                        <a:pt x="8496575" y="1821297"/>
                        <a:pt x="8516446" y="1842539"/>
                        <a:pt x="8537002" y="1861725"/>
                      </a:cubicBezTo>
                      <a:lnTo>
                        <a:pt x="8543169" y="1848020"/>
                      </a:lnTo>
                      <a:cubicBezTo>
                        <a:pt x="8534033" y="1841882"/>
                        <a:pt x="8527076" y="1833006"/>
                        <a:pt x="8523298" y="1822668"/>
                      </a:cubicBezTo>
                      <a:close/>
                      <a:moveTo>
                        <a:pt x="8479959" y="1815623"/>
                      </a:moveTo>
                      <a:cubicBezTo>
                        <a:pt x="8468653" y="1814146"/>
                        <a:pt x="8469681" y="1824038"/>
                        <a:pt x="8450666" y="1815816"/>
                      </a:cubicBezTo>
                      <a:cubicBezTo>
                        <a:pt x="8463375" y="1827320"/>
                        <a:pt x="8475280" y="1839683"/>
                        <a:pt x="8486297" y="1852817"/>
                      </a:cubicBezTo>
                      <a:cubicBezTo>
                        <a:pt x="8499833" y="1856562"/>
                        <a:pt x="8512437" y="1863098"/>
                        <a:pt x="8523298" y="1872003"/>
                      </a:cubicBezTo>
                      <a:cubicBezTo>
                        <a:pt x="8509815" y="1858210"/>
                        <a:pt x="8500544" y="1840858"/>
                        <a:pt x="8496575" y="1821982"/>
                      </a:cubicBezTo>
                      <a:cubicBezTo>
                        <a:pt x="8488867" y="1817871"/>
                        <a:pt x="8483728" y="1816115"/>
                        <a:pt x="8479959" y="1815623"/>
                      </a:cubicBezTo>
                      <a:close/>
                      <a:moveTo>
                        <a:pt x="1629936" y="1795688"/>
                      </a:moveTo>
                      <a:cubicBezTo>
                        <a:pt x="1626574" y="1796330"/>
                        <a:pt x="1621563" y="1799713"/>
                        <a:pt x="1612998" y="1808278"/>
                      </a:cubicBezTo>
                      <a:lnTo>
                        <a:pt x="1612314" y="1808278"/>
                      </a:lnTo>
                      <a:cubicBezTo>
                        <a:pt x="1588331" y="1850076"/>
                        <a:pt x="1649999" y="1804167"/>
                        <a:pt x="1647259" y="1822668"/>
                      </a:cubicBezTo>
                      <a:cubicBezTo>
                        <a:pt x="1632184" y="1839798"/>
                        <a:pt x="1600664" y="1840483"/>
                        <a:pt x="1596553" y="1867206"/>
                      </a:cubicBezTo>
                      <a:cubicBezTo>
                        <a:pt x="1592442" y="1893930"/>
                        <a:pt x="1629443" y="1850076"/>
                        <a:pt x="1644518" y="1850076"/>
                      </a:cubicBezTo>
                      <a:lnTo>
                        <a:pt x="1667129" y="1798000"/>
                      </a:lnTo>
                      <a:cubicBezTo>
                        <a:pt x="1635267" y="1816501"/>
                        <a:pt x="1640021" y="1793761"/>
                        <a:pt x="1629936" y="1795688"/>
                      </a:cubicBezTo>
                      <a:close/>
                      <a:moveTo>
                        <a:pt x="9096816" y="1776750"/>
                      </a:moveTo>
                      <a:lnTo>
                        <a:pt x="9137244" y="1795936"/>
                      </a:lnTo>
                      <a:lnTo>
                        <a:pt x="9150262" y="1835678"/>
                      </a:lnTo>
                      <a:cubicBezTo>
                        <a:pt x="9125396" y="1823820"/>
                        <a:pt x="9106197" y="1802652"/>
                        <a:pt x="9096816" y="1776750"/>
                      </a:cubicBezTo>
                      <a:close/>
                      <a:moveTo>
                        <a:pt x="1834320" y="1728110"/>
                      </a:moveTo>
                      <a:cubicBezTo>
                        <a:pt x="1784300" y="1750036"/>
                        <a:pt x="1763744" y="1803482"/>
                        <a:pt x="1715779" y="1824723"/>
                      </a:cubicBezTo>
                      <a:cubicBezTo>
                        <a:pt x="1713724" y="1832432"/>
                        <a:pt x="1724002" y="1828963"/>
                        <a:pt x="1726957" y="1832239"/>
                      </a:cubicBezTo>
                      <a:lnTo>
                        <a:pt x="1726782" y="1837296"/>
                      </a:lnTo>
                      <a:lnTo>
                        <a:pt x="1724002" y="1839113"/>
                      </a:lnTo>
                      <a:lnTo>
                        <a:pt x="1726742" y="1838427"/>
                      </a:lnTo>
                      <a:lnTo>
                        <a:pt x="1726782" y="1837296"/>
                      </a:lnTo>
                      <a:lnTo>
                        <a:pt x="1755982" y="1818204"/>
                      </a:lnTo>
                      <a:cubicBezTo>
                        <a:pt x="1783829" y="1791834"/>
                        <a:pt x="1801944" y="1752263"/>
                        <a:pt x="1834320" y="1728110"/>
                      </a:cubicBezTo>
                      <a:close/>
                      <a:moveTo>
                        <a:pt x="2348911" y="1717832"/>
                      </a:moveTo>
                      <a:cubicBezTo>
                        <a:pt x="2321503" y="1732907"/>
                        <a:pt x="2303002" y="1740443"/>
                        <a:pt x="2252982" y="1771277"/>
                      </a:cubicBezTo>
                      <a:cubicBezTo>
                        <a:pt x="2266001" y="1749350"/>
                        <a:pt x="2268056" y="1737702"/>
                        <a:pt x="2252982" y="1737702"/>
                      </a:cubicBezTo>
                      <a:cubicBezTo>
                        <a:pt x="2231740" y="1783611"/>
                        <a:pt x="2220092" y="1747295"/>
                        <a:pt x="2196795" y="1783611"/>
                      </a:cubicBezTo>
                      <a:cubicBezTo>
                        <a:pt x="2184461" y="1806223"/>
                        <a:pt x="2181035" y="1819242"/>
                        <a:pt x="2184461" y="1828149"/>
                      </a:cubicBezTo>
                      <a:cubicBezTo>
                        <a:pt x="2166449" y="1832686"/>
                        <a:pt x="2150071" y="1842182"/>
                        <a:pt x="2137183" y="1855558"/>
                      </a:cubicBezTo>
                      <a:cubicBezTo>
                        <a:pt x="2130330" y="1867891"/>
                        <a:pt x="2161164" y="1854872"/>
                        <a:pt x="2157053" y="1867891"/>
                      </a:cubicBezTo>
                      <a:lnTo>
                        <a:pt x="2154312" y="1869947"/>
                      </a:lnTo>
                      <a:cubicBezTo>
                        <a:pt x="2096069" y="1904207"/>
                        <a:pt x="2117312" y="1878855"/>
                        <a:pt x="2072773" y="1926134"/>
                      </a:cubicBezTo>
                      <a:cubicBezTo>
                        <a:pt x="2088532" y="1923393"/>
                        <a:pt x="2123479" y="1903522"/>
                        <a:pt x="2101551" y="1935042"/>
                      </a:cubicBezTo>
                      <a:cubicBezTo>
                        <a:pt x="2026863" y="1955598"/>
                        <a:pt x="1920656" y="2080991"/>
                        <a:pt x="1930934" y="2008359"/>
                      </a:cubicBezTo>
                      <a:cubicBezTo>
                        <a:pt x="1890507" y="2030287"/>
                        <a:pt x="1872006" y="2078935"/>
                        <a:pt x="1836376" y="2107029"/>
                      </a:cubicBezTo>
                      <a:cubicBezTo>
                        <a:pt x="1836376" y="2096066"/>
                        <a:pt x="1846654" y="2080991"/>
                        <a:pt x="1836376" y="2080991"/>
                      </a:cubicBezTo>
                      <a:cubicBezTo>
                        <a:pt x="1808283" y="2127586"/>
                        <a:pt x="1788411" y="2098122"/>
                        <a:pt x="1756891" y="2141974"/>
                      </a:cubicBezTo>
                      <a:cubicBezTo>
                        <a:pt x="1755522" y="2170068"/>
                        <a:pt x="1788411" y="2163901"/>
                        <a:pt x="1788411" y="2191309"/>
                      </a:cubicBezTo>
                      <a:cubicBezTo>
                        <a:pt x="1757577" y="2183088"/>
                        <a:pt x="1684259" y="2237904"/>
                        <a:pt x="1696594" y="2277646"/>
                      </a:cubicBezTo>
                      <a:cubicBezTo>
                        <a:pt x="1636980" y="2330406"/>
                        <a:pt x="1580793" y="2386594"/>
                        <a:pt x="1526662" y="2444836"/>
                      </a:cubicBezTo>
                      <a:cubicBezTo>
                        <a:pt x="1550645" y="2429762"/>
                        <a:pt x="1576682" y="2406465"/>
                        <a:pt x="1610942" y="2423595"/>
                      </a:cubicBezTo>
                      <a:cubicBezTo>
                        <a:pt x="1659592" y="2448948"/>
                        <a:pt x="1665759" y="2391390"/>
                        <a:pt x="1695908" y="2380428"/>
                      </a:cubicBezTo>
                      <a:cubicBezTo>
                        <a:pt x="1730076" y="2368155"/>
                        <a:pt x="1761504" y="2349298"/>
                        <a:pt x="1788411" y="2324926"/>
                      </a:cubicBezTo>
                      <a:cubicBezTo>
                        <a:pt x="1814450" y="2300943"/>
                        <a:pt x="1852136" y="2289980"/>
                        <a:pt x="1879544" y="2267368"/>
                      </a:cubicBezTo>
                      <a:cubicBezTo>
                        <a:pt x="1941751" y="2219120"/>
                        <a:pt x="2007487" y="2175603"/>
                        <a:pt x="2076198" y="2137178"/>
                      </a:cubicBezTo>
                      <a:cubicBezTo>
                        <a:pt x="2137867" y="2100178"/>
                        <a:pt x="2173498" y="2028231"/>
                        <a:pt x="2242019" y="2000136"/>
                      </a:cubicBezTo>
                      <a:cubicBezTo>
                        <a:pt x="2246131" y="2012470"/>
                        <a:pt x="2248186" y="2028916"/>
                        <a:pt x="2267372" y="2023434"/>
                      </a:cubicBezTo>
                      <a:cubicBezTo>
                        <a:pt x="2273538" y="2021378"/>
                        <a:pt x="2276964" y="2006989"/>
                        <a:pt x="2281075" y="1997396"/>
                      </a:cubicBezTo>
                      <a:cubicBezTo>
                        <a:pt x="2346614" y="1953553"/>
                        <a:pt x="2405270" y="1900207"/>
                        <a:pt x="2455118" y="1839113"/>
                      </a:cubicBezTo>
                      <a:cubicBezTo>
                        <a:pt x="2479100" y="1815130"/>
                        <a:pt x="2523639" y="1796630"/>
                        <a:pt x="2523639" y="1746611"/>
                      </a:cubicBezTo>
                      <a:cubicBezTo>
                        <a:pt x="2523639" y="1745925"/>
                        <a:pt x="2386598" y="1717832"/>
                        <a:pt x="2386597" y="1717832"/>
                      </a:cubicBezTo>
                      <a:cubicBezTo>
                        <a:pt x="2385707" y="1718886"/>
                        <a:pt x="2384728" y="1719865"/>
                        <a:pt x="2383673" y="1720756"/>
                      </a:cubicBezTo>
                      <a:cubicBezTo>
                        <a:pt x="2373266" y="1729547"/>
                        <a:pt x="2357703" y="1728238"/>
                        <a:pt x="2348911" y="1717832"/>
                      </a:cubicBezTo>
                      <a:close/>
                      <a:moveTo>
                        <a:pt x="1958343" y="1706183"/>
                      </a:moveTo>
                      <a:cubicBezTo>
                        <a:pt x="1952176" y="1719201"/>
                        <a:pt x="1946009" y="1731535"/>
                        <a:pt x="1940527" y="1745240"/>
                      </a:cubicBezTo>
                      <a:cubicBezTo>
                        <a:pt x="1966565" y="1743869"/>
                        <a:pt x="1971362" y="1713034"/>
                        <a:pt x="1998086" y="1713034"/>
                      </a:cubicBezTo>
                      <a:cubicBezTo>
                        <a:pt x="1996714" y="1703443"/>
                        <a:pt x="1973417" y="1713034"/>
                        <a:pt x="1958343" y="1706183"/>
                      </a:cubicBezTo>
                      <a:close/>
                      <a:moveTo>
                        <a:pt x="2514731" y="1671923"/>
                      </a:moveTo>
                      <a:lnTo>
                        <a:pt x="2504453" y="1688368"/>
                      </a:lnTo>
                      <a:lnTo>
                        <a:pt x="2514046" y="1693163"/>
                      </a:lnTo>
                      <a:lnTo>
                        <a:pt x="2525009" y="1682886"/>
                      </a:lnTo>
                      <a:close/>
                      <a:moveTo>
                        <a:pt x="9004314" y="1659571"/>
                      </a:moveTo>
                      <a:cubicBezTo>
                        <a:pt x="9033777" y="1691776"/>
                        <a:pt x="9076261" y="1713017"/>
                        <a:pt x="9089964" y="1756870"/>
                      </a:cubicBezTo>
                      <a:cubicBezTo>
                        <a:pt x="9081757" y="1751858"/>
                        <a:pt x="9071873" y="1750375"/>
                        <a:pt x="9062556" y="1752759"/>
                      </a:cubicBezTo>
                      <a:cubicBezTo>
                        <a:pt x="9063242" y="1688350"/>
                        <a:pt x="8985128" y="1697943"/>
                        <a:pt x="9004314" y="1659571"/>
                      </a:cubicBezTo>
                      <a:close/>
                      <a:moveTo>
                        <a:pt x="1331373" y="1657528"/>
                      </a:moveTo>
                      <a:cubicBezTo>
                        <a:pt x="1317645" y="1698658"/>
                        <a:pt x="1291263" y="1734393"/>
                        <a:pt x="1256000" y="1759623"/>
                      </a:cubicBezTo>
                      <a:cubicBezTo>
                        <a:pt x="1247778" y="1739753"/>
                        <a:pt x="1306020" y="1689733"/>
                        <a:pt x="1331373" y="1657528"/>
                      </a:cubicBezTo>
                      <a:close/>
                      <a:moveTo>
                        <a:pt x="8238252" y="1610254"/>
                      </a:moveTo>
                      <a:cubicBezTo>
                        <a:pt x="8237567" y="1611625"/>
                        <a:pt x="8236196" y="1613680"/>
                        <a:pt x="8236197" y="1613680"/>
                      </a:cubicBezTo>
                      <a:cubicBezTo>
                        <a:pt x="8252329" y="1630878"/>
                        <a:pt x="8272626" y="1643623"/>
                        <a:pt x="8295125" y="1650682"/>
                      </a:cubicBezTo>
                      <a:cubicBezTo>
                        <a:pt x="8284962" y="1627840"/>
                        <a:pt x="8263165" y="1612346"/>
                        <a:pt x="8238252" y="1610254"/>
                      </a:cubicBezTo>
                      <a:close/>
                      <a:moveTo>
                        <a:pt x="2145404" y="1593809"/>
                      </a:moveTo>
                      <a:lnTo>
                        <a:pt x="2141667" y="1597146"/>
                      </a:lnTo>
                      <a:lnTo>
                        <a:pt x="2099239" y="1622502"/>
                      </a:lnTo>
                      <a:cubicBezTo>
                        <a:pt x="2085792" y="1632180"/>
                        <a:pt x="2074486" y="1644172"/>
                        <a:pt x="2068661" y="1662330"/>
                      </a:cubicBezTo>
                      <a:lnTo>
                        <a:pt x="2141667" y="1597146"/>
                      </a:lnTo>
                      <a:lnTo>
                        <a:pt x="2142664" y="1596550"/>
                      </a:lnTo>
                      <a:close/>
                      <a:moveTo>
                        <a:pt x="1665759" y="1590383"/>
                      </a:moveTo>
                      <a:cubicBezTo>
                        <a:pt x="1626018" y="1617106"/>
                        <a:pt x="1649999" y="1647941"/>
                        <a:pt x="1682204" y="1611625"/>
                      </a:cubicBezTo>
                      <a:cubicBezTo>
                        <a:pt x="1695908" y="1586957"/>
                        <a:pt x="1658222" y="1609569"/>
                        <a:pt x="1666444" y="1590383"/>
                      </a:cubicBezTo>
                      <a:close/>
                      <a:moveTo>
                        <a:pt x="8869070" y="1537099"/>
                      </a:moveTo>
                      <a:cubicBezTo>
                        <a:pt x="8875323" y="1535044"/>
                        <a:pt x="8886800" y="1538299"/>
                        <a:pt x="8898106" y="1541725"/>
                      </a:cubicBezTo>
                      <a:cubicBezTo>
                        <a:pt x="8902217" y="1568447"/>
                        <a:pt x="8933737" y="1571874"/>
                        <a:pt x="8937848" y="1599282"/>
                      </a:cubicBezTo>
                      <a:cubicBezTo>
                        <a:pt x="8913181" y="1589689"/>
                        <a:pt x="8900847" y="1569817"/>
                        <a:pt x="8871383" y="1564337"/>
                      </a:cubicBezTo>
                      <a:cubicBezTo>
                        <a:pt x="8861790" y="1546521"/>
                        <a:pt x="8862818" y="1539155"/>
                        <a:pt x="8869070" y="1537099"/>
                      </a:cubicBezTo>
                      <a:close/>
                      <a:moveTo>
                        <a:pt x="1841842" y="1536353"/>
                      </a:moveTo>
                      <a:cubicBezTo>
                        <a:pt x="1845279" y="1536289"/>
                        <a:pt x="1845793" y="1538644"/>
                        <a:pt x="1840482" y="1545839"/>
                      </a:cubicBezTo>
                      <a:cubicBezTo>
                        <a:pt x="1819241" y="1555432"/>
                        <a:pt x="1804851" y="1573933"/>
                        <a:pt x="1780869" y="1580099"/>
                      </a:cubicBezTo>
                      <a:cubicBezTo>
                        <a:pt x="1789777" y="1564340"/>
                        <a:pt x="1794573" y="1543784"/>
                        <a:pt x="1810333" y="1536931"/>
                      </a:cubicBezTo>
                      <a:cubicBezTo>
                        <a:pt x="1794916" y="1558515"/>
                        <a:pt x="1831532" y="1536546"/>
                        <a:pt x="1841842" y="1536353"/>
                      </a:cubicBezTo>
                      <a:close/>
                      <a:moveTo>
                        <a:pt x="8661710" y="1532826"/>
                      </a:moveTo>
                      <a:cubicBezTo>
                        <a:pt x="8670504" y="1555752"/>
                        <a:pt x="8690893" y="1572220"/>
                        <a:pt x="8715156" y="1575994"/>
                      </a:cubicBezTo>
                      <a:cubicBezTo>
                        <a:pt x="8706363" y="1553068"/>
                        <a:pt x="8685974" y="1536599"/>
                        <a:pt x="8661710" y="1532826"/>
                      </a:cubicBezTo>
                      <a:close/>
                      <a:moveTo>
                        <a:pt x="8236881" y="1521177"/>
                      </a:moveTo>
                      <a:lnTo>
                        <a:pt x="8226603" y="1524603"/>
                      </a:lnTo>
                      <a:cubicBezTo>
                        <a:pt x="8226896" y="1528252"/>
                        <a:pt x="8226896" y="1531918"/>
                        <a:pt x="8226603" y="1535567"/>
                      </a:cubicBezTo>
                      <a:cubicBezTo>
                        <a:pt x="8260864" y="1564345"/>
                        <a:pt x="8314310" y="1597235"/>
                        <a:pt x="8336237" y="1621903"/>
                      </a:cubicBezTo>
                      <a:cubicBezTo>
                        <a:pt x="8333496" y="1595180"/>
                        <a:pt x="8275253" y="1559549"/>
                        <a:pt x="8236881" y="1521177"/>
                      </a:cubicBezTo>
                      <a:close/>
                      <a:moveTo>
                        <a:pt x="2398343" y="1502548"/>
                      </a:moveTo>
                      <a:cubicBezTo>
                        <a:pt x="2375763" y="1505375"/>
                        <a:pt x="2334008" y="1529400"/>
                        <a:pt x="2324243" y="1556123"/>
                      </a:cubicBezTo>
                      <a:cubicBezTo>
                        <a:pt x="2359874" y="1549271"/>
                        <a:pt x="2381116" y="1521177"/>
                        <a:pt x="2412635" y="1507473"/>
                      </a:cubicBezTo>
                      <a:cubicBezTo>
                        <a:pt x="2411265" y="1503019"/>
                        <a:pt x="2405869" y="1501606"/>
                        <a:pt x="2398343" y="1502548"/>
                      </a:cubicBezTo>
                      <a:close/>
                      <a:moveTo>
                        <a:pt x="8576712" y="1483181"/>
                      </a:moveTo>
                      <a:cubicBezTo>
                        <a:pt x="8562355" y="1478138"/>
                        <a:pt x="8559271" y="1499593"/>
                        <a:pt x="8537687" y="1488287"/>
                      </a:cubicBezTo>
                      <a:lnTo>
                        <a:pt x="8537003" y="1488287"/>
                      </a:lnTo>
                      <a:cubicBezTo>
                        <a:pt x="8538858" y="1492407"/>
                        <a:pt x="8541155" y="1496313"/>
                        <a:pt x="8543855" y="1499936"/>
                      </a:cubicBezTo>
                      <a:cubicBezTo>
                        <a:pt x="8552358" y="1497270"/>
                        <a:pt x="8559951" y="1492287"/>
                        <a:pt x="8565781" y="1485547"/>
                      </a:cubicBezTo>
                      <a:lnTo>
                        <a:pt x="8589078" y="1506103"/>
                      </a:lnTo>
                      <a:cubicBezTo>
                        <a:pt x="8588393" y="1499251"/>
                        <a:pt x="8589078" y="1499251"/>
                        <a:pt x="8595930" y="1499251"/>
                      </a:cubicBezTo>
                      <a:cubicBezTo>
                        <a:pt x="8587537" y="1489487"/>
                        <a:pt x="8581498" y="1484861"/>
                        <a:pt x="8576712" y="1483181"/>
                      </a:cubicBezTo>
                      <a:close/>
                      <a:moveTo>
                        <a:pt x="1866525" y="1477324"/>
                      </a:moveTo>
                      <a:cubicBezTo>
                        <a:pt x="1838051" y="1493762"/>
                        <a:pt x="1811005" y="1512557"/>
                        <a:pt x="1785671" y="1533511"/>
                      </a:cubicBezTo>
                      <a:cubicBezTo>
                        <a:pt x="1772652" y="1533511"/>
                        <a:pt x="1795948" y="1519807"/>
                        <a:pt x="1800746" y="1504047"/>
                      </a:cubicBezTo>
                      <a:cubicBezTo>
                        <a:pt x="1772652" y="1504047"/>
                        <a:pt x="1757577" y="1523233"/>
                        <a:pt x="1740447" y="1538993"/>
                      </a:cubicBezTo>
                      <a:cubicBezTo>
                        <a:pt x="1763744" y="1548586"/>
                        <a:pt x="1734965" y="1554067"/>
                        <a:pt x="1717149" y="1589698"/>
                      </a:cubicBezTo>
                      <a:cubicBezTo>
                        <a:pt x="1721946" y="1597235"/>
                        <a:pt x="1734281" y="1595865"/>
                        <a:pt x="1752095" y="1589698"/>
                      </a:cubicBezTo>
                      <a:cubicBezTo>
                        <a:pt x="1743187" y="1604773"/>
                        <a:pt x="1720577" y="1602032"/>
                        <a:pt x="1713038" y="1619162"/>
                      </a:cubicBezTo>
                      <a:cubicBezTo>
                        <a:pt x="1704816" y="1615736"/>
                        <a:pt x="1713038" y="1599291"/>
                        <a:pt x="1692483" y="1604087"/>
                      </a:cubicBezTo>
                      <a:cubicBezTo>
                        <a:pt x="1686316" y="1658904"/>
                        <a:pt x="1660962" y="1706869"/>
                        <a:pt x="1739761" y="1667127"/>
                      </a:cubicBezTo>
                      <a:cubicBezTo>
                        <a:pt x="1744559" y="1656163"/>
                        <a:pt x="1712353" y="1672608"/>
                        <a:pt x="1719205" y="1656163"/>
                      </a:cubicBezTo>
                      <a:cubicBezTo>
                        <a:pt x="1741366" y="1629889"/>
                        <a:pt x="1773294" y="1613801"/>
                        <a:pt x="1807597" y="1611625"/>
                      </a:cubicBezTo>
                      <a:cubicBezTo>
                        <a:pt x="1828153" y="1573938"/>
                        <a:pt x="1877488" y="1575309"/>
                        <a:pt x="1891878" y="1528029"/>
                      </a:cubicBezTo>
                      <a:cubicBezTo>
                        <a:pt x="1910378" y="1534196"/>
                        <a:pt x="1948064" y="1488287"/>
                        <a:pt x="1941898" y="1515010"/>
                      </a:cubicBezTo>
                      <a:cubicBezTo>
                        <a:pt x="1987808" y="1483491"/>
                        <a:pt x="1943268" y="1483491"/>
                        <a:pt x="1932305" y="1483491"/>
                      </a:cubicBezTo>
                      <a:cubicBezTo>
                        <a:pt x="1900100" y="1494454"/>
                        <a:pt x="1880915" y="1524603"/>
                        <a:pt x="1841172" y="1524603"/>
                      </a:cubicBezTo>
                      <a:cubicBezTo>
                        <a:pt x="1851450" y="1499936"/>
                        <a:pt x="1884341" y="1506788"/>
                        <a:pt x="1891878" y="1477324"/>
                      </a:cubicBezTo>
                      <a:cubicBezTo>
                        <a:pt x="1873378" y="1477324"/>
                        <a:pt x="1845283" y="1515696"/>
                        <a:pt x="1866525" y="1477324"/>
                      </a:cubicBezTo>
                      <a:close/>
                      <a:moveTo>
                        <a:pt x="1978385" y="1442892"/>
                      </a:moveTo>
                      <a:cubicBezTo>
                        <a:pt x="1968279" y="1443235"/>
                        <a:pt x="1954232" y="1448888"/>
                        <a:pt x="1946694" y="1455397"/>
                      </a:cubicBezTo>
                      <a:lnTo>
                        <a:pt x="1946694" y="1458138"/>
                      </a:lnTo>
                      <a:cubicBezTo>
                        <a:pt x="1937101" y="1479380"/>
                        <a:pt x="1961084" y="1472528"/>
                        <a:pt x="1986436" y="1462249"/>
                      </a:cubicBezTo>
                      <a:cubicBezTo>
                        <a:pt x="1994659" y="1447517"/>
                        <a:pt x="1988492" y="1442549"/>
                        <a:pt x="1978385" y="1442892"/>
                      </a:cubicBezTo>
                      <a:close/>
                      <a:moveTo>
                        <a:pt x="1572250" y="1429498"/>
                      </a:moveTo>
                      <a:cubicBezTo>
                        <a:pt x="1568759" y="1429273"/>
                        <a:pt x="1564006" y="1430216"/>
                        <a:pt x="1557496" y="1432785"/>
                      </a:cubicBezTo>
                      <a:cubicBezTo>
                        <a:pt x="1573256" y="1435526"/>
                        <a:pt x="1536940" y="1485547"/>
                        <a:pt x="1536940" y="1457453"/>
                      </a:cubicBezTo>
                      <a:cubicBezTo>
                        <a:pt x="1520039" y="1474088"/>
                        <a:pt x="1509596" y="1496187"/>
                        <a:pt x="1507476" y="1519807"/>
                      </a:cubicBezTo>
                      <a:cubicBezTo>
                        <a:pt x="1563664" y="1481435"/>
                        <a:pt x="1548588" y="1478694"/>
                        <a:pt x="1582849" y="1450601"/>
                      </a:cubicBezTo>
                      <a:cubicBezTo>
                        <a:pt x="1581821" y="1441351"/>
                        <a:pt x="1582721" y="1430173"/>
                        <a:pt x="1572250" y="1429498"/>
                      </a:cubicBezTo>
                      <a:close/>
                      <a:moveTo>
                        <a:pt x="8606163" y="1398285"/>
                      </a:moveTo>
                      <a:cubicBezTo>
                        <a:pt x="8583907" y="1403686"/>
                        <a:pt x="8563726" y="1432272"/>
                        <a:pt x="8519187" y="1414285"/>
                      </a:cubicBezTo>
                      <a:cubicBezTo>
                        <a:pt x="8545225" y="1456083"/>
                        <a:pt x="8600726" y="1469787"/>
                        <a:pt x="8645265" y="1495139"/>
                      </a:cubicBezTo>
                      <a:cubicBezTo>
                        <a:pt x="8640545" y="1471595"/>
                        <a:pt x="8625434" y="1451447"/>
                        <a:pt x="8604153" y="1440323"/>
                      </a:cubicBezTo>
                      <a:cubicBezTo>
                        <a:pt x="8606893" y="1419081"/>
                        <a:pt x="8645950" y="1432100"/>
                        <a:pt x="8654173" y="1432100"/>
                      </a:cubicBezTo>
                      <a:lnTo>
                        <a:pt x="8654173" y="1428674"/>
                      </a:lnTo>
                      <a:cubicBezTo>
                        <a:pt x="8633617" y="1400152"/>
                        <a:pt x="8619517" y="1395046"/>
                        <a:pt x="8606163" y="1398285"/>
                      </a:cubicBezTo>
                      <a:close/>
                      <a:moveTo>
                        <a:pt x="2353022" y="1365635"/>
                      </a:moveTo>
                      <a:cubicBezTo>
                        <a:pt x="2309169" y="1380024"/>
                        <a:pt x="2256409" y="1443064"/>
                        <a:pt x="2274223" y="1454027"/>
                      </a:cubicBezTo>
                      <a:cubicBezTo>
                        <a:pt x="2288613" y="1454027"/>
                        <a:pt x="2296150" y="1442378"/>
                        <a:pt x="2309169" y="1438952"/>
                      </a:cubicBezTo>
                      <a:cubicBezTo>
                        <a:pt x="2322874" y="1412915"/>
                        <a:pt x="2338633" y="1389617"/>
                        <a:pt x="2353022" y="1365635"/>
                      </a:cubicBezTo>
                      <a:close/>
                      <a:moveTo>
                        <a:pt x="8439703" y="1343023"/>
                      </a:moveTo>
                      <a:cubicBezTo>
                        <a:pt x="8463685" y="1364950"/>
                        <a:pt x="8479445" y="1395099"/>
                        <a:pt x="8521243" y="1398525"/>
                      </a:cubicBezTo>
                      <a:lnTo>
                        <a:pt x="8521243" y="1395099"/>
                      </a:lnTo>
                      <a:cubicBezTo>
                        <a:pt x="8503427" y="1370432"/>
                        <a:pt x="8467796" y="1356727"/>
                        <a:pt x="8439703" y="1343023"/>
                      </a:cubicBezTo>
                      <a:close/>
                      <a:moveTo>
                        <a:pt x="8463685" y="1314930"/>
                      </a:moveTo>
                      <a:cubicBezTo>
                        <a:pt x="8442444" y="1320411"/>
                        <a:pt x="8496575" y="1370432"/>
                        <a:pt x="8518502" y="1373858"/>
                      </a:cubicBezTo>
                      <a:cubicBezTo>
                        <a:pt x="8514391" y="1340968"/>
                        <a:pt x="8476704" y="1342338"/>
                        <a:pt x="8463685" y="1318356"/>
                      </a:cubicBezTo>
                      <a:close/>
                      <a:moveTo>
                        <a:pt x="2366010" y="1307639"/>
                      </a:moveTo>
                      <a:cubicBezTo>
                        <a:pt x="2337991" y="1310862"/>
                        <a:pt x="2296921" y="1359725"/>
                        <a:pt x="2316706" y="1318356"/>
                      </a:cubicBezTo>
                      <a:cubicBezTo>
                        <a:pt x="2274909" y="1334116"/>
                        <a:pt x="2241333" y="1382080"/>
                        <a:pt x="2213925" y="1370432"/>
                      </a:cubicBezTo>
                      <a:cubicBezTo>
                        <a:pt x="2196795" y="1393729"/>
                        <a:pt x="2168016" y="1409488"/>
                        <a:pt x="2176924" y="1422507"/>
                      </a:cubicBezTo>
                      <a:cubicBezTo>
                        <a:pt x="2257778" y="1380710"/>
                        <a:pt x="2233111" y="1464305"/>
                        <a:pt x="2198851" y="1510214"/>
                      </a:cubicBezTo>
                      <a:cubicBezTo>
                        <a:pt x="2272854" y="1474583"/>
                        <a:pt x="2226944" y="1446490"/>
                        <a:pt x="2272854" y="1377969"/>
                      </a:cubicBezTo>
                      <a:cubicBezTo>
                        <a:pt x="2303687" y="1346449"/>
                        <a:pt x="2348226" y="1340968"/>
                        <a:pt x="2377004" y="1309448"/>
                      </a:cubicBezTo>
                      <a:cubicBezTo>
                        <a:pt x="2373750" y="1307650"/>
                        <a:pt x="2370013" y="1307179"/>
                        <a:pt x="2366010" y="1307639"/>
                      </a:cubicBezTo>
                      <a:close/>
                      <a:moveTo>
                        <a:pt x="3014066" y="1306140"/>
                      </a:moveTo>
                      <a:cubicBezTo>
                        <a:pt x="3011422" y="1305594"/>
                        <a:pt x="3007568" y="1305680"/>
                        <a:pt x="3001915" y="1306707"/>
                      </a:cubicBezTo>
                      <a:cubicBezTo>
                        <a:pt x="2966393" y="1348727"/>
                        <a:pt x="2920597" y="1380831"/>
                        <a:pt x="2868985" y="1399896"/>
                      </a:cubicBezTo>
                      <a:cubicBezTo>
                        <a:pt x="2819673" y="1420264"/>
                        <a:pt x="2772410" y="1445272"/>
                        <a:pt x="2727831" y="1474583"/>
                      </a:cubicBezTo>
                      <a:cubicBezTo>
                        <a:pt x="2747702" y="1451286"/>
                        <a:pt x="2744276" y="1444434"/>
                        <a:pt x="2715497" y="1451286"/>
                      </a:cubicBezTo>
                      <a:cubicBezTo>
                        <a:pt x="2698622" y="1482389"/>
                        <a:pt x="2675253" y="1509497"/>
                        <a:pt x="2646976" y="1530770"/>
                      </a:cubicBezTo>
                      <a:lnTo>
                        <a:pt x="2646291" y="1530770"/>
                      </a:lnTo>
                      <a:cubicBezTo>
                        <a:pt x="2650402" y="1521177"/>
                        <a:pt x="2643550" y="1518436"/>
                        <a:pt x="2638068" y="1517066"/>
                      </a:cubicBezTo>
                      <a:cubicBezTo>
                        <a:pt x="2634525" y="1521065"/>
                        <a:pt x="2630626" y="1524734"/>
                        <a:pt x="2626420" y="1528029"/>
                      </a:cubicBezTo>
                      <a:cubicBezTo>
                        <a:pt x="2637970" y="1536189"/>
                        <a:pt x="2642489" y="1551158"/>
                        <a:pt x="2637383" y="1564345"/>
                      </a:cubicBezTo>
                      <a:cubicBezTo>
                        <a:pt x="2614403" y="1593230"/>
                        <a:pt x="2602931" y="1629599"/>
                        <a:pt x="2605178" y="1666441"/>
                      </a:cubicBezTo>
                      <a:cubicBezTo>
                        <a:pt x="2606693" y="1672247"/>
                        <a:pt x="2608523" y="1677965"/>
                        <a:pt x="2610660" y="1683571"/>
                      </a:cubicBezTo>
                      <a:cubicBezTo>
                        <a:pt x="2617512" y="1697275"/>
                        <a:pt x="2626420" y="1697961"/>
                        <a:pt x="2638069" y="1683571"/>
                      </a:cubicBezTo>
                      <a:cubicBezTo>
                        <a:pt x="2642554" y="1679320"/>
                        <a:pt x="2647365" y="1675425"/>
                        <a:pt x="2652458" y="1671923"/>
                      </a:cubicBezTo>
                      <a:cubicBezTo>
                        <a:pt x="2675456" y="1642329"/>
                        <a:pt x="2710907" y="1625110"/>
                        <a:pt x="2748387" y="1625329"/>
                      </a:cubicBezTo>
                      <a:cubicBezTo>
                        <a:pt x="2780592" y="1627384"/>
                        <a:pt x="2783333" y="1599976"/>
                        <a:pt x="2794296" y="1578050"/>
                      </a:cubicBezTo>
                      <a:cubicBezTo>
                        <a:pt x="2795780" y="1574770"/>
                        <a:pt x="2797726" y="1571721"/>
                        <a:pt x="2800075" y="1568993"/>
                      </a:cubicBezTo>
                      <a:cubicBezTo>
                        <a:pt x="2813657" y="1553222"/>
                        <a:pt x="2837453" y="1551448"/>
                        <a:pt x="2853224" y="1565031"/>
                      </a:cubicBezTo>
                      <a:cubicBezTo>
                        <a:pt x="2866065" y="1578172"/>
                        <a:pt x="2867789" y="1598571"/>
                        <a:pt x="2857335" y="1613680"/>
                      </a:cubicBezTo>
                      <a:cubicBezTo>
                        <a:pt x="2855067" y="1617716"/>
                        <a:pt x="2852549" y="1621606"/>
                        <a:pt x="2849798" y="1625329"/>
                      </a:cubicBezTo>
                      <a:cubicBezTo>
                        <a:pt x="2851853" y="1628755"/>
                        <a:pt x="2853224" y="1634237"/>
                        <a:pt x="2860076" y="1634236"/>
                      </a:cubicBezTo>
                      <a:cubicBezTo>
                        <a:pt x="2880294" y="1617770"/>
                        <a:pt x="2901583" y="1602662"/>
                        <a:pt x="2923800" y="1589013"/>
                      </a:cubicBezTo>
                      <a:cubicBezTo>
                        <a:pt x="2913936" y="1565853"/>
                        <a:pt x="2923090" y="1538980"/>
                        <a:pt x="2945042" y="1526659"/>
                      </a:cubicBezTo>
                      <a:cubicBezTo>
                        <a:pt x="2952490" y="1522726"/>
                        <a:pt x="2958945" y="1517148"/>
                        <a:pt x="2963919" y="1510350"/>
                      </a:cubicBezTo>
                      <a:cubicBezTo>
                        <a:pt x="2982017" y="1485611"/>
                        <a:pt x="2976633" y="1450884"/>
                        <a:pt x="2951894" y="1432785"/>
                      </a:cubicBezTo>
                      <a:cubicBezTo>
                        <a:pt x="2949353" y="1430313"/>
                        <a:pt x="2947148" y="1427517"/>
                        <a:pt x="2945337" y="1424469"/>
                      </a:cubicBezTo>
                      <a:cubicBezTo>
                        <a:pt x="2933928" y="1405277"/>
                        <a:pt x="2940238" y="1380470"/>
                        <a:pt x="2959431" y="1369061"/>
                      </a:cubicBezTo>
                      <a:cubicBezTo>
                        <a:pt x="2979302" y="1351931"/>
                        <a:pt x="3000544" y="1335486"/>
                        <a:pt x="3021100" y="1319726"/>
                      </a:cubicBezTo>
                      <a:cubicBezTo>
                        <a:pt x="3019045" y="1315101"/>
                        <a:pt x="3022000" y="1307778"/>
                        <a:pt x="3014066" y="1306140"/>
                      </a:cubicBezTo>
                      <a:close/>
                      <a:moveTo>
                        <a:pt x="2956690" y="1291633"/>
                      </a:moveTo>
                      <a:cubicBezTo>
                        <a:pt x="2947954" y="1310647"/>
                        <a:pt x="2932666" y="1315401"/>
                        <a:pt x="2920653" y="1326996"/>
                      </a:cubicBezTo>
                      <a:lnTo>
                        <a:pt x="2910323" y="1341339"/>
                      </a:lnTo>
                      <a:lnTo>
                        <a:pt x="2909411" y="1341653"/>
                      </a:lnTo>
                      <a:lnTo>
                        <a:pt x="2910096" y="1341653"/>
                      </a:lnTo>
                      <a:lnTo>
                        <a:pt x="2910323" y="1341339"/>
                      </a:lnTo>
                      <a:lnTo>
                        <a:pt x="2936263" y="1332392"/>
                      </a:lnTo>
                      <a:cubicBezTo>
                        <a:pt x="2965427" y="1317071"/>
                        <a:pt x="2994205" y="1288550"/>
                        <a:pt x="2956690" y="1291633"/>
                      </a:cubicBezTo>
                      <a:close/>
                      <a:moveTo>
                        <a:pt x="7899074" y="1266280"/>
                      </a:moveTo>
                      <a:cubicBezTo>
                        <a:pt x="7914834" y="1282725"/>
                        <a:pt x="7917575" y="1293688"/>
                        <a:pt x="7899074" y="1299170"/>
                      </a:cubicBezTo>
                      <a:lnTo>
                        <a:pt x="7908667" y="1315615"/>
                      </a:lnTo>
                      <a:lnTo>
                        <a:pt x="7942242" y="1315615"/>
                      </a:lnTo>
                      <a:cubicBezTo>
                        <a:pt x="7934249" y="1294517"/>
                        <a:pt x="7918924" y="1277004"/>
                        <a:pt x="7899074" y="1266280"/>
                      </a:cubicBezTo>
                      <a:close/>
                      <a:moveTo>
                        <a:pt x="8526038" y="1236113"/>
                      </a:moveTo>
                      <a:lnTo>
                        <a:pt x="8591133" y="1255299"/>
                      </a:lnTo>
                      <a:cubicBezTo>
                        <a:pt x="8595929" y="1267632"/>
                        <a:pt x="8644579" y="1301208"/>
                        <a:pt x="8620596" y="1296411"/>
                      </a:cubicBezTo>
                      <a:cubicBezTo>
                        <a:pt x="8585651" y="1247761"/>
                        <a:pt x="8560984" y="1273114"/>
                        <a:pt x="8526038" y="1236113"/>
                      </a:cubicBezTo>
                      <a:close/>
                      <a:moveTo>
                        <a:pt x="2048100" y="1213513"/>
                      </a:moveTo>
                      <a:cubicBezTo>
                        <a:pt x="2059749" y="1233384"/>
                        <a:pt x="2016581" y="1243662"/>
                        <a:pt x="1998765" y="1266959"/>
                      </a:cubicBezTo>
                      <a:cubicBezTo>
                        <a:pt x="2006988" y="1273811"/>
                        <a:pt x="2031655" y="1267644"/>
                        <a:pt x="2023433" y="1286830"/>
                      </a:cubicBezTo>
                      <a:cubicBezTo>
                        <a:pt x="1976839" y="1292997"/>
                        <a:pt x="1949430" y="1332054"/>
                        <a:pt x="1908318" y="1347814"/>
                      </a:cubicBezTo>
                      <a:cubicBezTo>
                        <a:pt x="1932300" y="1301905"/>
                        <a:pt x="1989858" y="1289571"/>
                        <a:pt x="1989858" y="1252570"/>
                      </a:cubicBezTo>
                      <a:cubicBezTo>
                        <a:pt x="2017951" y="1253255"/>
                        <a:pt x="2026174" y="1222421"/>
                        <a:pt x="2048100" y="1213513"/>
                      </a:cubicBezTo>
                      <a:close/>
                      <a:moveTo>
                        <a:pt x="2034386" y="1191578"/>
                      </a:moveTo>
                      <a:cubicBezTo>
                        <a:pt x="2008348" y="1242283"/>
                        <a:pt x="1877474" y="1312175"/>
                        <a:pt x="1885011" y="1293674"/>
                      </a:cubicBezTo>
                      <a:cubicBezTo>
                        <a:pt x="1928864" y="1288877"/>
                        <a:pt x="1943939" y="1236117"/>
                        <a:pt x="1981625" y="1220357"/>
                      </a:cubicBezTo>
                      <a:cubicBezTo>
                        <a:pt x="1978199" y="1249135"/>
                        <a:pt x="2020682" y="1197060"/>
                        <a:pt x="2034386" y="1191578"/>
                      </a:cubicBezTo>
                      <a:close/>
                      <a:moveTo>
                        <a:pt x="3220495" y="1188167"/>
                      </a:moveTo>
                      <a:cubicBezTo>
                        <a:pt x="3210902" y="1195705"/>
                        <a:pt x="3210902" y="1203241"/>
                        <a:pt x="3210902" y="1203241"/>
                      </a:cubicBezTo>
                      <a:lnTo>
                        <a:pt x="3215013" y="1207353"/>
                      </a:lnTo>
                      <a:lnTo>
                        <a:pt x="3222551" y="1207353"/>
                      </a:lnTo>
                      <a:lnTo>
                        <a:pt x="3232144" y="1199816"/>
                      </a:lnTo>
                      <a:lnTo>
                        <a:pt x="3232144" y="1195705"/>
                      </a:lnTo>
                      <a:lnTo>
                        <a:pt x="3225292" y="1188167"/>
                      </a:lnTo>
                      <a:cubicBezTo>
                        <a:pt x="3223728" y="1187691"/>
                        <a:pt x="3222058" y="1187691"/>
                        <a:pt x="3220495" y="1188167"/>
                      </a:cubicBezTo>
                      <a:close/>
                      <a:moveTo>
                        <a:pt x="8463685" y="1153897"/>
                      </a:moveTo>
                      <a:cubicBezTo>
                        <a:pt x="8491301" y="1174224"/>
                        <a:pt x="8514594" y="1199847"/>
                        <a:pt x="8532205" y="1229270"/>
                      </a:cubicBezTo>
                      <a:cubicBezTo>
                        <a:pt x="8496575" y="1225844"/>
                        <a:pt x="8456148" y="1156638"/>
                        <a:pt x="8463685" y="1153897"/>
                      </a:cubicBezTo>
                      <a:close/>
                      <a:moveTo>
                        <a:pt x="8394479" y="1143619"/>
                      </a:moveTo>
                      <a:lnTo>
                        <a:pt x="8427369" y="1151841"/>
                      </a:lnTo>
                      <a:cubicBezTo>
                        <a:pt x="8432850" y="1165546"/>
                        <a:pt x="8449981" y="1186102"/>
                        <a:pt x="8436277" y="1186102"/>
                      </a:cubicBezTo>
                      <a:cubicBezTo>
                        <a:pt x="8423258" y="1169657"/>
                        <a:pt x="8423258" y="1184731"/>
                        <a:pt x="8403387" y="1177879"/>
                      </a:cubicBezTo>
                      <a:cubicBezTo>
                        <a:pt x="8391738" y="1160064"/>
                        <a:pt x="8404757" y="1160749"/>
                        <a:pt x="8394479" y="1143619"/>
                      </a:cubicBezTo>
                      <a:close/>
                      <a:moveTo>
                        <a:pt x="8359876" y="1111275"/>
                      </a:moveTo>
                      <a:cubicBezTo>
                        <a:pt x="8365272" y="1112099"/>
                        <a:pt x="8371867" y="1113812"/>
                        <a:pt x="8379404" y="1116211"/>
                      </a:cubicBezTo>
                      <a:cubicBezTo>
                        <a:pt x="8388312" y="1132656"/>
                        <a:pt x="8392424" y="1144305"/>
                        <a:pt x="8388312" y="1150471"/>
                      </a:cubicBezTo>
                      <a:cubicBezTo>
                        <a:pt x="8374897" y="1146865"/>
                        <a:pt x="8362164" y="1141077"/>
                        <a:pt x="8350626" y="1133341"/>
                      </a:cubicBezTo>
                      <a:cubicBezTo>
                        <a:pt x="8338292" y="1114327"/>
                        <a:pt x="8343688" y="1108802"/>
                        <a:pt x="8359876" y="1111275"/>
                      </a:cubicBezTo>
                      <a:close/>
                      <a:moveTo>
                        <a:pt x="7602379" y="1045644"/>
                      </a:moveTo>
                      <a:cubicBezTo>
                        <a:pt x="7597583" y="1078534"/>
                        <a:pt x="7573600" y="1063460"/>
                        <a:pt x="7533858" y="1063460"/>
                      </a:cubicBezTo>
                      <a:cubicBezTo>
                        <a:pt x="7537435" y="1067674"/>
                        <a:pt x="7541587" y="1071365"/>
                        <a:pt x="7546192" y="1074423"/>
                      </a:cubicBezTo>
                      <a:lnTo>
                        <a:pt x="7610602" y="1101831"/>
                      </a:lnTo>
                      <a:cubicBezTo>
                        <a:pt x="7674326" y="1133351"/>
                        <a:pt x="7754495" y="1182686"/>
                        <a:pt x="7811368" y="1201871"/>
                      </a:cubicBezTo>
                      <a:cubicBezTo>
                        <a:pt x="7742847" y="1140888"/>
                        <a:pt x="7631158" y="1115535"/>
                        <a:pt x="7602379" y="1045644"/>
                      </a:cubicBezTo>
                      <a:close/>
                      <a:moveTo>
                        <a:pt x="2163220" y="1031940"/>
                      </a:moveTo>
                      <a:cubicBezTo>
                        <a:pt x="2149516" y="1015495"/>
                        <a:pt x="2078255" y="1075108"/>
                        <a:pt x="2047420" y="1096350"/>
                      </a:cubicBezTo>
                      <a:cubicBezTo>
                        <a:pt x="2089325" y="1081453"/>
                        <a:pt x="2128460" y="1059685"/>
                        <a:pt x="2163220" y="1031940"/>
                      </a:cubicBezTo>
                      <a:close/>
                      <a:moveTo>
                        <a:pt x="7468764" y="1014810"/>
                      </a:moveTo>
                      <a:cubicBezTo>
                        <a:pt x="7429707" y="1027829"/>
                        <a:pt x="7492746" y="1048385"/>
                        <a:pt x="7519469" y="1056607"/>
                      </a:cubicBezTo>
                      <a:cubicBezTo>
                        <a:pt x="7544822" y="1042218"/>
                        <a:pt x="7472875" y="1040162"/>
                        <a:pt x="7468764" y="1014810"/>
                      </a:cubicBezTo>
                      <a:close/>
                      <a:moveTo>
                        <a:pt x="8217009" y="1014801"/>
                      </a:moveTo>
                      <a:cubicBezTo>
                        <a:pt x="8237566" y="1055913"/>
                        <a:pt x="8285530" y="1066877"/>
                        <a:pt x="8313624" y="1100452"/>
                      </a:cubicBezTo>
                      <a:cubicBezTo>
                        <a:pt x="8277308" y="1091544"/>
                        <a:pt x="8260178" y="1060710"/>
                        <a:pt x="8221806" y="1054543"/>
                      </a:cubicBezTo>
                      <a:cubicBezTo>
                        <a:pt x="8222491" y="1031931"/>
                        <a:pt x="8188916" y="1018912"/>
                        <a:pt x="8217009" y="1014801"/>
                      </a:cubicBezTo>
                      <a:close/>
                      <a:moveTo>
                        <a:pt x="2432036" y="998253"/>
                      </a:moveTo>
                      <a:cubicBezTo>
                        <a:pt x="2436410" y="998573"/>
                        <a:pt x="2440286" y="1000061"/>
                        <a:pt x="2443455" y="1003145"/>
                      </a:cubicBezTo>
                      <a:cubicBezTo>
                        <a:pt x="2403027" y="1054535"/>
                        <a:pt x="2372878" y="1034665"/>
                        <a:pt x="2334507" y="1051109"/>
                      </a:cubicBezTo>
                      <a:cubicBezTo>
                        <a:pt x="2367397" y="1016848"/>
                        <a:pt x="2305728" y="1049054"/>
                        <a:pt x="2338618" y="1016848"/>
                      </a:cubicBezTo>
                      <a:cubicBezTo>
                        <a:pt x="2346411" y="1051024"/>
                        <a:pt x="2401421" y="996015"/>
                        <a:pt x="2432036" y="998253"/>
                      </a:cubicBezTo>
                      <a:close/>
                      <a:moveTo>
                        <a:pt x="8089561" y="966141"/>
                      </a:moveTo>
                      <a:cubicBezTo>
                        <a:pt x="8121766" y="968197"/>
                        <a:pt x="8131359" y="998346"/>
                        <a:pt x="8166990" y="996975"/>
                      </a:cubicBezTo>
                      <a:lnTo>
                        <a:pt x="8183435" y="1023698"/>
                      </a:lnTo>
                      <a:cubicBezTo>
                        <a:pt x="8150782" y="1006827"/>
                        <a:pt x="8119407" y="987590"/>
                        <a:pt x="8089561" y="966141"/>
                      </a:cubicBezTo>
                      <a:close/>
                      <a:moveTo>
                        <a:pt x="2290626" y="958023"/>
                      </a:moveTo>
                      <a:cubicBezTo>
                        <a:pt x="2278292" y="957253"/>
                        <a:pt x="2255851" y="964704"/>
                        <a:pt x="2239064" y="973869"/>
                      </a:cubicBezTo>
                      <a:lnTo>
                        <a:pt x="2221421" y="987092"/>
                      </a:lnTo>
                      <a:lnTo>
                        <a:pt x="2220092" y="986031"/>
                      </a:lnTo>
                      <a:lnTo>
                        <a:pt x="2220092" y="988087"/>
                      </a:lnTo>
                      <a:lnTo>
                        <a:pt x="2221421" y="987092"/>
                      </a:lnTo>
                      <a:lnTo>
                        <a:pt x="2228754" y="992947"/>
                      </a:lnTo>
                      <a:cubicBezTo>
                        <a:pt x="2246002" y="991341"/>
                        <a:pt x="2284159" y="968730"/>
                        <a:pt x="2299576" y="966160"/>
                      </a:cubicBezTo>
                      <a:cubicBezTo>
                        <a:pt x="2300433" y="960850"/>
                        <a:pt x="2296793" y="958409"/>
                        <a:pt x="2290626" y="958023"/>
                      </a:cubicBezTo>
                      <a:close/>
                      <a:moveTo>
                        <a:pt x="6029828" y="940122"/>
                      </a:moveTo>
                      <a:cubicBezTo>
                        <a:pt x="6016994" y="948345"/>
                        <a:pt x="6001142" y="950358"/>
                        <a:pt x="5986660" y="945604"/>
                      </a:cubicBezTo>
                      <a:cubicBezTo>
                        <a:pt x="5982548" y="957252"/>
                        <a:pt x="5990771" y="988772"/>
                        <a:pt x="5999679" y="988772"/>
                      </a:cubicBezTo>
                      <a:cubicBezTo>
                        <a:pt x="6025900" y="990065"/>
                        <a:pt x="6051669" y="996101"/>
                        <a:pt x="6075737" y="1006587"/>
                      </a:cubicBezTo>
                      <a:cubicBezTo>
                        <a:pt x="6085529" y="1010783"/>
                        <a:pt x="6095948" y="1013329"/>
                        <a:pt x="6106571" y="1014125"/>
                      </a:cubicBezTo>
                      <a:cubicBezTo>
                        <a:pt x="6103838" y="1013825"/>
                        <a:pt x="6101081" y="1013825"/>
                        <a:pt x="6098348" y="1014125"/>
                      </a:cubicBezTo>
                      <a:lnTo>
                        <a:pt x="6124386" y="1025773"/>
                      </a:lnTo>
                      <a:cubicBezTo>
                        <a:pt x="6124386" y="1021662"/>
                        <a:pt x="6118905" y="1013439"/>
                        <a:pt x="6124386" y="1013439"/>
                      </a:cubicBezTo>
                      <a:cubicBezTo>
                        <a:pt x="6151109" y="1022347"/>
                        <a:pt x="6183999" y="1012069"/>
                        <a:pt x="6205241" y="1038792"/>
                      </a:cubicBezTo>
                      <a:cubicBezTo>
                        <a:pt x="6172351" y="1059348"/>
                        <a:pt x="6157962" y="1018921"/>
                        <a:pt x="6129183" y="1027829"/>
                      </a:cubicBezTo>
                      <a:lnTo>
                        <a:pt x="6168239" y="1041533"/>
                      </a:lnTo>
                      <a:lnTo>
                        <a:pt x="6264169" y="1061404"/>
                      </a:lnTo>
                      <a:cubicBezTo>
                        <a:pt x="6260514" y="1057266"/>
                        <a:pt x="6256372" y="1053585"/>
                        <a:pt x="6251835" y="1050441"/>
                      </a:cubicBezTo>
                      <a:lnTo>
                        <a:pt x="6299800" y="1040162"/>
                      </a:lnTo>
                      <a:cubicBezTo>
                        <a:pt x="6318985" y="1055237"/>
                        <a:pt x="6299800" y="1060719"/>
                        <a:pt x="6299800" y="1070312"/>
                      </a:cubicBezTo>
                      <a:cubicBezTo>
                        <a:pt x="6338171" y="1079219"/>
                        <a:pt x="6376543" y="1086757"/>
                        <a:pt x="6413544" y="1096350"/>
                      </a:cubicBezTo>
                      <a:cubicBezTo>
                        <a:pt x="6393565" y="1081365"/>
                        <a:pt x="6369871" y="1072124"/>
                        <a:pt x="6345023" y="1069626"/>
                      </a:cubicBezTo>
                      <a:cubicBezTo>
                        <a:pt x="6374487" y="1055237"/>
                        <a:pt x="6406692" y="1081275"/>
                        <a:pt x="6423822" y="1081275"/>
                      </a:cubicBezTo>
                      <a:cubicBezTo>
                        <a:pt x="6426281" y="1068649"/>
                        <a:pt x="6423565" y="1055564"/>
                        <a:pt x="6416285" y="1044959"/>
                      </a:cubicBezTo>
                      <a:cubicBezTo>
                        <a:pt x="6398485" y="1043918"/>
                        <a:pt x="6380639" y="1043918"/>
                        <a:pt x="6362839" y="1044959"/>
                      </a:cubicBezTo>
                      <a:cubicBezTo>
                        <a:pt x="6379969" y="1040848"/>
                        <a:pt x="6345708" y="1023032"/>
                        <a:pt x="6355301" y="1016180"/>
                      </a:cubicBezTo>
                      <a:cubicBezTo>
                        <a:pt x="6277873" y="1029884"/>
                        <a:pt x="6192222" y="949030"/>
                        <a:pt x="6140832" y="987401"/>
                      </a:cubicBezTo>
                      <a:cubicBezTo>
                        <a:pt x="6121645" y="959308"/>
                        <a:pt x="6090811" y="975753"/>
                        <a:pt x="6063403" y="978494"/>
                      </a:cubicBezTo>
                      <a:cubicBezTo>
                        <a:pt x="6034624" y="962049"/>
                        <a:pt x="6046958" y="954512"/>
                        <a:pt x="6029828" y="940122"/>
                      </a:cubicBezTo>
                      <a:close/>
                      <a:moveTo>
                        <a:pt x="4962960" y="929244"/>
                      </a:moveTo>
                      <a:cubicBezTo>
                        <a:pt x="4960905" y="928816"/>
                        <a:pt x="4958507" y="928816"/>
                        <a:pt x="4956108" y="930529"/>
                      </a:cubicBezTo>
                      <a:cubicBezTo>
                        <a:pt x="4951312" y="933955"/>
                        <a:pt x="4951312" y="941493"/>
                        <a:pt x="4951312" y="941493"/>
                      </a:cubicBezTo>
                      <a:cubicBezTo>
                        <a:pt x="4952682" y="946289"/>
                        <a:pt x="4959533" y="954512"/>
                        <a:pt x="4960905" y="953141"/>
                      </a:cubicBezTo>
                      <a:cubicBezTo>
                        <a:pt x="4975294" y="946289"/>
                        <a:pt x="4969812" y="930529"/>
                        <a:pt x="4967757" y="930529"/>
                      </a:cubicBezTo>
                      <a:cubicBezTo>
                        <a:pt x="4966729" y="930529"/>
                        <a:pt x="4965016" y="929673"/>
                        <a:pt x="4962960" y="929244"/>
                      </a:cubicBezTo>
                      <a:close/>
                      <a:moveTo>
                        <a:pt x="2492800" y="922300"/>
                      </a:moveTo>
                      <a:cubicBezTo>
                        <a:pt x="2500338" y="949708"/>
                        <a:pt x="2385908" y="1012747"/>
                        <a:pt x="2372889" y="995617"/>
                      </a:cubicBezTo>
                      <a:cubicBezTo>
                        <a:pt x="2417496" y="979728"/>
                        <a:pt x="2458326" y="954763"/>
                        <a:pt x="2492800" y="922300"/>
                      </a:cubicBezTo>
                      <a:close/>
                      <a:moveTo>
                        <a:pt x="8089561" y="918872"/>
                      </a:moveTo>
                      <a:cubicBezTo>
                        <a:pt x="8127933" y="933261"/>
                        <a:pt x="8116969" y="931206"/>
                        <a:pt x="8127932" y="918872"/>
                      </a:cubicBezTo>
                      <a:cubicBezTo>
                        <a:pt x="8135104" y="926897"/>
                        <a:pt x="8145268" y="931607"/>
                        <a:pt x="8156026" y="931891"/>
                      </a:cubicBezTo>
                      <a:lnTo>
                        <a:pt x="8172471" y="959299"/>
                      </a:lnTo>
                      <a:cubicBezTo>
                        <a:pt x="8143007" y="952447"/>
                        <a:pt x="8107377" y="942854"/>
                        <a:pt x="8101210" y="953132"/>
                      </a:cubicBezTo>
                      <a:cubicBezTo>
                        <a:pt x="8089561" y="935317"/>
                        <a:pt x="8100525" y="935317"/>
                        <a:pt x="8089561" y="918872"/>
                      </a:cubicBezTo>
                      <a:close/>
                      <a:moveTo>
                        <a:pt x="2892502" y="914809"/>
                      </a:moveTo>
                      <a:lnTo>
                        <a:pt x="2887442" y="917532"/>
                      </a:lnTo>
                      <a:lnTo>
                        <a:pt x="2878021" y="919353"/>
                      </a:lnTo>
                      <a:lnTo>
                        <a:pt x="2877891" y="918195"/>
                      </a:lnTo>
                      <a:close/>
                      <a:moveTo>
                        <a:pt x="7289925" y="878453"/>
                      </a:moveTo>
                      <a:cubicBezTo>
                        <a:pt x="7241960" y="881879"/>
                        <a:pt x="7329667" y="917510"/>
                        <a:pt x="7310481" y="917510"/>
                      </a:cubicBezTo>
                      <a:cubicBezTo>
                        <a:pt x="7336586" y="930204"/>
                        <a:pt x="7364593" y="938537"/>
                        <a:pt x="7393391" y="942178"/>
                      </a:cubicBezTo>
                      <a:cubicBezTo>
                        <a:pt x="7359131" y="920251"/>
                        <a:pt x="7322815" y="902436"/>
                        <a:pt x="7289925" y="878453"/>
                      </a:cubicBezTo>
                      <a:close/>
                      <a:moveTo>
                        <a:pt x="7079566" y="860638"/>
                      </a:moveTo>
                      <a:cubicBezTo>
                        <a:pt x="7044620" y="862008"/>
                        <a:pt x="7037768" y="875027"/>
                        <a:pt x="6991859" y="870916"/>
                      </a:cubicBezTo>
                      <a:cubicBezTo>
                        <a:pt x="7003508" y="894898"/>
                        <a:pt x="7028175" y="893528"/>
                        <a:pt x="7044620" y="907917"/>
                      </a:cubicBezTo>
                      <a:cubicBezTo>
                        <a:pt x="7070658" y="910658"/>
                        <a:pt x="7052843" y="861323"/>
                        <a:pt x="7090529" y="898324"/>
                      </a:cubicBezTo>
                      <a:cubicBezTo>
                        <a:pt x="7100807" y="899695"/>
                        <a:pt x="7094640" y="895584"/>
                        <a:pt x="7094640" y="890787"/>
                      </a:cubicBezTo>
                      <a:lnTo>
                        <a:pt x="7115882" y="890102"/>
                      </a:lnTo>
                      <a:cubicBezTo>
                        <a:pt x="7101590" y="883333"/>
                        <a:pt x="7089135" y="873228"/>
                        <a:pt x="7079566" y="860638"/>
                      </a:cubicBezTo>
                      <a:close/>
                      <a:moveTo>
                        <a:pt x="5240469" y="855842"/>
                      </a:moveTo>
                      <a:cubicBezTo>
                        <a:pt x="5241518" y="863045"/>
                        <a:pt x="5244344" y="869874"/>
                        <a:pt x="5248691" y="875713"/>
                      </a:cubicBezTo>
                      <a:cubicBezTo>
                        <a:pt x="5260382" y="888969"/>
                        <a:pt x="5273478" y="900917"/>
                        <a:pt x="5287749" y="911343"/>
                      </a:cubicBezTo>
                      <a:cubicBezTo>
                        <a:pt x="5289557" y="911713"/>
                        <a:pt x="5291422" y="911713"/>
                        <a:pt x="5293229" y="911343"/>
                      </a:cubicBezTo>
                      <a:lnTo>
                        <a:pt x="5297341" y="911343"/>
                      </a:lnTo>
                      <a:cubicBezTo>
                        <a:pt x="5304193" y="911343"/>
                        <a:pt x="5310360" y="906547"/>
                        <a:pt x="5310360" y="896269"/>
                      </a:cubicBezTo>
                      <a:cubicBezTo>
                        <a:pt x="5310722" y="882778"/>
                        <a:pt x="5310265" y="869277"/>
                        <a:pt x="5308989" y="855842"/>
                      </a:cubicBezTo>
                      <a:cubicBezTo>
                        <a:pt x="5289119" y="855842"/>
                        <a:pt x="5265137" y="855842"/>
                        <a:pt x="5240469" y="855842"/>
                      </a:cubicBezTo>
                      <a:close/>
                      <a:moveTo>
                        <a:pt x="8011779" y="849063"/>
                      </a:moveTo>
                      <a:cubicBezTo>
                        <a:pt x="8019785" y="850294"/>
                        <a:pt x="8027338" y="854468"/>
                        <a:pt x="8032690" y="861314"/>
                      </a:cubicBezTo>
                      <a:cubicBezTo>
                        <a:pt x="7986095" y="870222"/>
                        <a:pt x="8057357" y="867481"/>
                        <a:pt x="8077913" y="900371"/>
                      </a:cubicBezTo>
                      <a:cubicBezTo>
                        <a:pt x="8049820" y="903797"/>
                        <a:pt x="8053931" y="895575"/>
                        <a:pt x="8011448" y="888723"/>
                      </a:cubicBezTo>
                      <a:lnTo>
                        <a:pt x="7988151" y="854462"/>
                      </a:lnTo>
                      <a:cubicBezTo>
                        <a:pt x="7995314" y="849541"/>
                        <a:pt x="8003773" y="847831"/>
                        <a:pt x="8011779" y="849063"/>
                      </a:cubicBezTo>
                      <a:close/>
                      <a:moveTo>
                        <a:pt x="4908144" y="846934"/>
                      </a:moveTo>
                      <a:cubicBezTo>
                        <a:pt x="4912255" y="872972"/>
                        <a:pt x="4937607" y="890787"/>
                        <a:pt x="4954053" y="882565"/>
                      </a:cubicBezTo>
                      <a:lnTo>
                        <a:pt x="4954052" y="882565"/>
                      </a:lnTo>
                      <a:cubicBezTo>
                        <a:pt x="4969790" y="873837"/>
                        <a:pt x="4986036" y="866057"/>
                        <a:pt x="5002702" y="859268"/>
                      </a:cubicBezTo>
                      <a:cubicBezTo>
                        <a:pt x="4970829" y="858600"/>
                        <a:pt x="4939123" y="854465"/>
                        <a:pt x="4908144" y="846934"/>
                      </a:cubicBezTo>
                      <a:close/>
                      <a:moveTo>
                        <a:pt x="2308478" y="845557"/>
                      </a:moveTo>
                      <a:cubicBezTo>
                        <a:pt x="2290861" y="877515"/>
                        <a:pt x="2260453" y="900446"/>
                        <a:pt x="2224883" y="908596"/>
                      </a:cubicBezTo>
                      <a:cubicBezTo>
                        <a:pt x="2247495" y="877762"/>
                        <a:pt x="2281070" y="867484"/>
                        <a:pt x="2308478" y="845557"/>
                      </a:cubicBezTo>
                      <a:close/>
                      <a:moveTo>
                        <a:pt x="7061065" y="814044"/>
                      </a:moveTo>
                      <a:cubicBezTo>
                        <a:pt x="7077510" y="857897"/>
                        <a:pt x="7178921" y="907232"/>
                        <a:pt x="7247441" y="918195"/>
                      </a:cubicBezTo>
                      <a:cubicBezTo>
                        <a:pt x="7235108" y="925048"/>
                        <a:pt x="7235793" y="942178"/>
                        <a:pt x="7267998" y="956567"/>
                      </a:cubicBezTo>
                      <a:cubicBezTo>
                        <a:pt x="7302258" y="944233"/>
                        <a:pt x="7300203" y="957252"/>
                        <a:pt x="7355019" y="989457"/>
                      </a:cubicBezTo>
                      <a:cubicBezTo>
                        <a:pt x="7388595" y="981235"/>
                        <a:pt x="7422855" y="1002476"/>
                        <a:pt x="7429707" y="989457"/>
                      </a:cubicBezTo>
                      <a:cubicBezTo>
                        <a:pt x="7413947" y="966845"/>
                        <a:pt x="7359816" y="944919"/>
                        <a:pt x="7378316" y="968216"/>
                      </a:cubicBezTo>
                      <a:cubicBezTo>
                        <a:pt x="7346112" y="951771"/>
                        <a:pt x="7352964" y="939437"/>
                        <a:pt x="7323500" y="951771"/>
                      </a:cubicBezTo>
                      <a:cubicBezTo>
                        <a:pt x="7323500" y="944233"/>
                        <a:pt x="7339260" y="944233"/>
                        <a:pt x="7323500" y="929159"/>
                      </a:cubicBezTo>
                      <a:cubicBezTo>
                        <a:pt x="7286498" y="914084"/>
                        <a:pt x="7283073" y="914084"/>
                        <a:pt x="7270739" y="929159"/>
                      </a:cubicBezTo>
                      <a:cubicBezTo>
                        <a:pt x="7259090" y="910658"/>
                        <a:pt x="7254294" y="895584"/>
                        <a:pt x="7270739" y="890787"/>
                      </a:cubicBezTo>
                      <a:cubicBezTo>
                        <a:pt x="7196100" y="880752"/>
                        <a:pt x="7124547" y="854562"/>
                        <a:pt x="7061065" y="814044"/>
                      </a:cubicBezTo>
                      <a:close/>
                      <a:moveTo>
                        <a:pt x="4933496" y="814044"/>
                      </a:moveTo>
                      <a:lnTo>
                        <a:pt x="4933496" y="814729"/>
                      </a:lnTo>
                      <a:cubicBezTo>
                        <a:pt x="4926679" y="822548"/>
                        <a:pt x="4917941" y="828452"/>
                        <a:pt x="4908144" y="831859"/>
                      </a:cubicBezTo>
                      <a:cubicBezTo>
                        <a:pt x="4908476" y="836650"/>
                        <a:pt x="4908476" y="841458"/>
                        <a:pt x="4908144" y="846249"/>
                      </a:cubicBezTo>
                      <a:cubicBezTo>
                        <a:pt x="4928295" y="850548"/>
                        <a:pt x="4949310" y="847891"/>
                        <a:pt x="4967757" y="838711"/>
                      </a:cubicBezTo>
                      <a:cubicBezTo>
                        <a:pt x="4933496" y="831859"/>
                        <a:pt x="4958164" y="821581"/>
                        <a:pt x="4933496" y="814044"/>
                      </a:cubicBezTo>
                      <a:close/>
                      <a:moveTo>
                        <a:pt x="5070945" y="811453"/>
                      </a:moveTo>
                      <a:cubicBezTo>
                        <a:pt x="5042872" y="809205"/>
                        <a:pt x="5013837" y="824493"/>
                        <a:pt x="4985572" y="820896"/>
                      </a:cubicBezTo>
                      <a:cubicBezTo>
                        <a:pt x="4972553" y="830489"/>
                        <a:pt x="4980090" y="838711"/>
                        <a:pt x="5002017" y="846249"/>
                      </a:cubicBezTo>
                      <a:cubicBezTo>
                        <a:pt x="5034222" y="833230"/>
                        <a:pt x="5065742" y="838026"/>
                        <a:pt x="5098632" y="820896"/>
                      </a:cubicBezTo>
                      <a:cubicBezTo>
                        <a:pt x="5089553" y="814901"/>
                        <a:pt x="5080302" y="812203"/>
                        <a:pt x="5070945" y="811453"/>
                      </a:cubicBezTo>
                      <a:close/>
                      <a:moveTo>
                        <a:pt x="3225977" y="784580"/>
                      </a:moveTo>
                      <a:cubicBezTo>
                        <a:pt x="3192402" y="783895"/>
                        <a:pt x="3165679" y="805821"/>
                        <a:pt x="3128677" y="797599"/>
                      </a:cubicBezTo>
                      <a:lnTo>
                        <a:pt x="3128677" y="793488"/>
                      </a:lnTo>
                      <a:cubicBezTo>
                        <a:pt x="3114813" y="816156"/>
                        <a:pt x="3097471" y="836504"/>
                        <a:pt x="3077288" y="853786"/>
                      </a:cubicBezTo>
                      <a:cubicBezTo>
                        <a:pt x="3099899" y="860638"/>
                        <a:pt x="3114288" y="842823"/>
                        <a:pt x="3136215" y="846934"/>
                      </a:cubicBezTo>
                      <a:cubicBezTo>
                        <a:pt x="3157457" y="803766"/>
                        <a:pt x="3198569" y="814044"/>
                        <a:pt x="3225977" y="784580"/>
                      </a:cubicBezTo>
                      <a:close/>
                      <a:moveTo>
                        <a:pt x="2923109" y="769500"/>
                      </a:moveTo>
                      <a:cubicBezTo>
                        <a:pt x="2898259" y="791869"/>
                        <a:pt x="2867637" y="806824"/>
                        <a:pt x="2834717" y="812668"/>
                      </a:cubicBezTo>
                      <a:cubicBezTo>
                        <a:pt x="2859745" y="790566"/>
                        <a:pt x="2890289" y="775649"/>
                        <a:pt x="2923109" y="769500"/>
                      </a:cubicBezTo>
                      <a:close/>
                      <a:moveTo>
                        <a:pt x="6915116" y="751005"/>
                      </a:moveTo>
                      <a:lnTo>
                        <a:pt x="6915116" y="753746"/>
                      </a:lnTo>
                      <a:cubicBezTo>
                        <a:pt x="6888393" y="749634"/>
                        <a:pt x="6920598" y="771561"/>
                        <a:pt x="6902097" y="776359"/>
                      </a:cubicBezTo>
                      <a:cubicBezTo>
                        <a:pt x="6941154" y="794858"/>
                        <a:pt x="6948691" y="776359"/>
                        <a:pt x="6983637" y="776359"/>
                      </a:cubicBezTo>
                      <a:cubicBezTo>
                        <a:pt x="6962395" y="766079"/>
                        <a:pt x="6937728" y="761283"/>
                        <a:pt x="6915116" y="751005"/>
                      </a:cubicBezTo>
                      <a:close/>
                      <a:moveTo>
                        <a:pt x="7274437" y="744435"/>
                      </a:moveTo>
                      <a:cubicBezTo>
                        <a:pt x="7270771" y="744453"/>
                        <a:pt x="7268255" y="745009"/>
                        <a:pt x="7267313" y="746208"/>
                      </a:cubicBezTo>
                      <a:cubicBezTo>
                        <a:pt x="7287527" y="752033"/>
                        <a:pt x="7305171" y="759742"/>
                        <a:pt x="7322558" y="767365"/>
                      </a:cubicBezTo>
                      <a:lnTo>
                        <a:pt x="7374746" y="787424"/>
                      </a:lnTo>
                      <a:lnTo>
                        <a:pt x="7374890" y="788006"/>
                      </a:lnTo>
                      <a:lnTo>
                        <a:pt x="7376261" y="788006"/>
                      </a:lnTo>
                      <a:lnTo>
                        <a:pt x="7374746" y="787424"/>
                      </a:lnTo>
                      <a:lnTo>
                        <a:pt x="7372938" y="780112"/>
                      </a:lnTo>
                      <a:cubicBezTo>
                        <a:pt x="7359809" y="763643"/>
                        <a:pt x="7296430" y="744331"/>
                        <a:pt x="7274437" y="744435"/>
                      </a:cubicBezTo>
                      <a:close/>
                      <a:moveTo>
                        <a:pt x="3830330" y="737986"/>
                      </a:moveTo>
                      <a:cubicBezTo>
                        <a:pt x="3812866" y="734425"/>
                        <a:pt x="3794730" y="738959"/>
                        <a:pt x="3780996" y="750320"/>
                      </a:cubicBezTo>
                      <a:cubicBezTo>
                        <a:pt x="3786465" y="751050"/>
                        <a:pt x="3791656" y="753173"/>
                        <a:pt x="3796070" y="756487"/>
                      </a:cubicBezTo>
                      <a:cubicBezTo>
                        <a:pt x="3806504" y="756844"/>
                        <a:pt x="3816793" y="753973"/>
                        <a:pt x="3825535" y="748264"/>
                      </a:cubicBezTo>
                      <a:close/>
                      <a:moveTo>
                        <a:pt x="6911005" y="720171"/>
                      </a:moveTo>
                      <a:cubicBezTo>
                        <a:pt x="6941154" y="759227"/>
                        <a:pt x="6993915" y="749634"/>
                        <a:pt x="7030231" y="774302"/>
                      </a:cubicBezTo>
                      <a:cubicBezTo>
                        <a:pt x="7042565" y="771561"/>
                        <a:pt x="7022009" y="755116"/>
                        <a:pt x="7013786" y="743468"/>
                      </a:cubicBezTo>
                      <a:lnTo>
                        <a:pt x="7011045" y="743468"/>
                      </a:lnTo>
                      <a:cubicBezTo>
                        <a:pt x="6976785" y="753746"/>
                        <a:pt x="6959654" y="723597"/>
                        <a:pt x="6911005" y="720171"/>
                      </a:cubicBezTo>
                      <a:close/>
                      <a:moveTo>
                        <a:pt x="7552359" y="718800"/>
                      </a:moveTo>
                      <a:cubicBezTo>
                        <a:pt x="7567434" y="744153"/>
                        <a:pt x="7601009" y="740042"/>
                        <a:pt x="7612657" y="770192"/>
                      </a:cubicBezTo>
                      <a:cubicBezTo>
                        <a:pt x="7640066" y="775672"/>
                        <a:pt x="7653770" y="772931"/>
                        <a:pt x="7661307" y="766765"/>
                      </a:cubicBezTo>
                      <a:cubicBezTo>
                        <a:pt x="7620195" y="740042"/>
                        <a:pt x="7591416" y="748949"/>
                        <a:pt x="7574286" y="718800"/>
                      </a:cubicBezTo>
                      <a:close/>
                      <a:moveTo>
                        <a:pt x="6373035" y="706107"/>
                      </a:moveTo>
                      <a:cubicBezTo>
                        <a:pt x="6361997" y="704090"/>
                        <a:pt x="6350416" y="705047"/>
                        <a:pt x="6339541" y="709207"/>
                      </a:cubicBezTo>
                      <a:lnTo>
                        <a:pt x="6362153" y="728393"/>
                      </a:lnTo>
                      <a:lnTo>
                        <a:pt x="6403266" y="720856"/>
                      </a:lnTo>
                      <a:cubicBezTo>
                        <a:pt x="6394566" y="713117"/>
                        <a:pt x="6384072" y="708125"/>
                        <a:pt x="6373035" y="706107"/>
                      </a:cubicBezTo>
                      <a:close/>
                      <a:moveTo>
                        <a:pt x="7445466" y="667410"/>
                      </a:moveTo>
                      <a:cubicBezTo>
                        <a:pt x="7458450" y="678776"/>
                        <a:pt x="7473291" y="687567"/>
                        <a:pt x="7489200" y="693490"/>
                      </a:cubicBezTo>
                      <a:lnTo>
                        <a:pt x="7536175" y="701796"/>
                      </a:lnTo>
                      <a:lnTo>
                        <a:pt x="7537284" y="702355"/>
                      </a:lnTo>
                      <a:lnTo>
                        <a:pt x="7539340" y="702355"/>
                      </a:lnTo>
                      <a:lnTo>
                        <a:pt x="7536175" y="701796"/>
                      </a:lnTo>
                      <a:lnTo>
                        <a:pt x="7493195" y="680103"/>
                      </a:lnTo>
                      <a:cubicBezTo>
                        <a:pt x="7477809" y="674247"/>
                        <a:pt x="7461816" y="669985"/>
                        <a:pt x="7445466" y="667410"/>
                      </a:cubicBezTo>
                      <a:close/>
                      <a:moveTo>
                        <a:pt x="6783557" y="665097"/>
                      </a:moveTo>
                      <a:cubicBezTo>
                        <a:pt x="6769167" y="664841"/>
                        <a:pt x="6757518" y="666725"/>
                        <a:pt x="6757518" y="671522"/>
                      </a:cubicBezTo>
                      <a:cubicBezTo>
                        <a:pt x="6779445" y="681115"/>
                        <a:pt x="6802056" y="692763"/>
                        <a:pt x="6826039" y="700300"/>
                      </a:cubicBezTo>
                      <a:lnTo>
                        <a:pt x="6867152" y="700300"/>
                      </a:lnTo>
                      <a:lnTo>
                        <a:pt x="6867152" y="699615"/>
                      </a:lnTo>
                      <a:cubicBezTo>
                        <a:pt x="6852077" y="685225"/>
                        <a:pt x="6808224" y="677689"/>
                        <a:pt x="6826039" y="671522"/>
                      </a:cubicBezTo>
                      <a:cubicBezTo>
                        <a:pt x="6815076" y="667753"/>
                        <a:pt x="6797946" y="665354"/>
                        <a:pt x="6783557" y="665097"/>
                      </a:cubicBezTo>
                      <a:close/>
                      <a:moveTo>
                        <a:pt x="3198561" y="663978"/>
                      </a:moveTo>
                      <a:cubicBezTo>
                        <a:pt x="3212951" y="666034"/>
                        <a:pt x="3239674" y="662608"/>
                        <a:pt x="3232136" y="673571"/>
                      </a:cubicBezTo>
                      <a:cubicBezTo>
                        <a:pt x="3208840" y="674941"/>
                        <a:pt x="3191024" y="696183"/>
                        <a:pt x="3167727" y="696183"/>
                      </a:cubicBezTo>
                      <a:close/>
                      <a:moveTo>
                        <a:pt x="3530894" y="662614"/>
                      </a:moveTo>
                      <a:cubicBezTo>
                        <a:pt x="3495497" y="670868"/>
                        <a:pt x="3462156" y="686256"/>
                        <a:pt x="3432909" y="707838"/>
                      </a:cubicBezTo>
                      <a:cubicBezTo>
                        <a:pt x="3469915" y="708606"/>
                        <a:pt x="3505516" y="693669"/>
                        <a:pt x="3530894" y="666725"/>
                      </a:cubicBezTo>
                      <a:close/>
                      <a:moveTo>
                        <a:pt x="2951209" y="645484"/>
                      </a:moveTo>
                      <a:cubicBezTo>
                        <a:pt x="2931681" y="645484"/>
                        <a:pt x="2915578" y="655076"/>
                        <a:pt x="2900932" y="668438"/>
                      </a:cubicBezTo>
                      <a:lnTo>
                        <a:pt x="2860648" y="712626"/>
                      </a:lnTo>
                      <a:lnTo>
                        <a:pt x="2859391" y="713319"/>
                      </a:lnTo>
                      <a:lnTo>
                        <a:pt x="2859391" y="714004"/>
                      </a:lnTo>
                      <a:lnTo>
                        <a:pt x="2860648" y="712626"/>
                      </a:lnTo>
                      <a:lnTo>
                        <a:pt x="2909821" y="685521"/>
                      </a:lnTo>
                      <a:cubicBezTo>
                        <a:pt x="2925260" y="674115"/>
                        <a:pt x="2939192" y="660669"/>
                        <a:pt x="2951209" y="645484"/>
                      </a:cubicBezTo>
                      <a:close/>
                      <a:moveTo>
                        <a:pt x="7686659" y="635883"/>
                      </a:moveTo>
                      <a:cubicBezTo>
                        <a:pt x="7718345" y="673334"/>
                        <a:pt x="7762764" y="697740"/>
                        <a:pt x="7811367" y="704404"/>
                      </a:cubicBezTo>
                      <a:cubicBezTo>
                        <a:pt x="7822330" y="729756"/>
                        <a:pt x="7845627" y="737293"/>
                        <a:pt x="7865498" y="749626"/>
                      </a:cubicBezTo>
                      <a:cubicBezTo>
                        <a:pt x="7812052" y="746886"/>
                        <a:pt x="7794236" y="697552"/>
                        <a:pt x="7743531" y="697552"/>
                      </a:cubicBezTo>
                      <a:cubicBezTo>
                        <a:pt x="7740105" y="708515"/>
                        <a:pt x="7746957" y="716738"/>
                        <a:pt x="7768884" y="731126"/>
                      </a:cubicBezTo>
                      <a:cubicBezTo>
                        <a:pt x="7736282" y="739598"/>
                        <a:pt x="7701629" y="730219"/>
                        <a:pt x="7677751" y="706459"/>
                      </a:cubicBezTo>
                      <a:cubicBezTo>
                        <a:pt x="7693511" y="703033"/>
                        <a:pt x="7742846" y="735238"/>
                        <a:pt x="7733938" y="710571"/>
                      </a:cubicBezTo>
                      <a:cubicBezTo>
                        <a:pt x="7697622" y="671513"/>
                        <a:pt x="7681177" y="705774"/>
                        <a:pt x="7651713" y="671513"/>
                      </a:cubicBezTo>
                      <a:cubicBezTo>
                        <a:pt x="7709956" y="683848"/>
                        <a:pt x="7677751" y="648902"/>
                        <a:pt x="7686659" y="635883"/>
                      </a:cubicBezTo>
                      <a:close/>
                      <a:moveTo>
                        <a:pt x="3930370" y="626983"/>
                      </a:moveTo>
                      <a:cubicBezTo>
                        <a:pt x="3880350" y="633835"/>
                        <a:pt x="3835812" y="666725"/>
                        <a:pt x="3784422" y="666725"/>
                      </a:cubicBezTo>
                      <a:lnTo>
                        <a:pt x="3784422" y="663983"/>
                      </a:lnTo>
                      <a:cubicBezTo>
                        <a:pt x="3762494" y="679743"/>
                        <a:pt x="3754957" y="691392"/>
                        <a:pt x="3753588" y="703727"/>
                      </a:cubicBezTo>
                      <a:cubicBezTo>
                        <a:pt x="3779625" y="707838"/>
                        <a:pt x="3772088" y="700300"/>
                        <a:pt x="3779625" y="690707"/>
                      </a:cubicBezTo>
                      <a:cubicBezTo>
                        <a:pt x="3846090" y="666040"/>
                        <a:pt x="3906389" y="666725"/>
                        <a:pt x="3930370" y="626983"/>
                      </a:cubicBezTo>
                      <a:close/>
                      <a:moveTo>
                        <a:pt x="7481098" y="607112"/>
                      </a:moveTo>
                      <a:cubicBezTo>
                        <a:pt x="7468764" y="616705"/>
                        <a:pt x="7451634" y="621502"/>
                        <a:pt x="7468078" y="645484"/>
                      </a:cubicBezTo>
                      <a:cubicBezTo>
                        <a:pt x="7511247" y="653706"/>
                        <a:pt x="7492061" y="631780"/>
                        <a:pt x="7511247" y="631780"/>
                      </a:cubicBezTo>
                      <a:cubicBezTo>
                        <a:pt x="7550304" y="644799"/>
                        <a:pt x="7484524" y="648225"/>
                        <a:pt x="7528377" y="679058"/>
                      </a:cubicBezTo>
                      <a:cubicBezTo>
                        <a:pt x="7569489" y="696874"/>
                        <a:pt x="7570175" y="663983"/>
                        <a:pt x="7618139" y="685225"/>
                      </a:cubicBezTo>
                      <a:cubicBezTo>
                        <a:pt x="7585934" y="640002"/>
                        <a:pt x="7526321" y="635206"/>
                        <a:pt x="7481098" y="607112"/>
                      </a:cubicBezTo>
                      <a:close/>
                      <a:moveTo>
                        <a:pt x="3353221" y="601336"/>
                      </a:moveTo>
                      <a:cubicBezTo>
                        <a:pt x="3359761" y="600681"/>
                        <a:pt x="3365600" y="600728"/>
                        <a:pt x="3369832" y="601442"/>
                      </a:cubicBezTo>
                      <a:cubicBezTo>
                        <a:pt x="3375474" y="602395"/>
                        <a:pt x="3378258" y="604536"/>
                        <a:pt x="3376031" y="607791"/>
                      </a:cubicBezTo>
                      <a:cubicBezTo>
                        <a:pt x="3349308" y="608476"/>
                        <a:pt x="3328752" y="633144"/>
                        <a:pt x="3299973" y="626977"/>
                      </a:cubicBezTo>
                      <a:cubicBezTo>
                        <a:pt x="3307681" y="611560"/>
                        <a:pt x="3333602" y="603297"/>
                        <a:pt x="3353221" y="601336"/>
                      </a:cubicBezTo>
                      <a:close/>
                      <a:moveTo>
                        <a:pt x="4068097" y="593408"/>
                      </a:moveTo>
                      <a:cubicBezTo>
                        <a:pt x="4043641" y="600947"/>
                        <a:pt x="4020519" y="612276"/>
                        <a:pt x="3999576" y="626983"/>
                      </a:cubicBezTo>
                      <a:cubicBezTo>
                        <a:pt x="4001632" y="633835"/>
                        <a:pt x="4012595" y="638632"/>
                        <a:pt x="4030411" y="642058"/>
                      </a:cubicBezTo>
                      <a:cubicBezTo>
                        <a:pt x="4062615" y="613279"/>
                        <a:pt x="4075635" y="617390"/>
                        <a:pt x="4094821" y="631095"/>
                      </a:cubicBezTo>
                      <a:lnTo>
                        <a:pt x="4111265" y="616705"/>
                      </a:lnTo>
                      <a:lnTo>
                        <a:pt x="4099617" y="612594"/>
                      </a:lnTo>
                      <a:cubicBezTo>
                        <a:pt x="4096623" y="609027"/>
                        <a:pt x="4096623" y="603827"/>
                        <a:pt x="4099617" y="600260"/>
                      </a:cubicBezTo>
                      <a:cubicBezTo>
                        <a:pt x="4088715" y="600517"/>
                        <a:pt x="4077909" y="598168"/>
                        <a:pt x="4068097" y="593408"/>
                      </a:cubicBezTo>
                      <a:close/>
                      <a:moveTo>
                        <a:pt x="7307740" y="592723"/>
                      </a:moveTo>
                      <a:cubicBezTo>
                        <a:pt x="7325556" y="616705"/>
                        <a:pt x="7357075" y="613964"/>
                        <a:pt x="7376261" y="633150"/>
                      </a:cubicBezTo>
                      <a:cubicBezTo>
                        <a:pt x="7389279" y="632465"/>
                        <a:pt x="7357760" y="610538"/>
                        <a:pt x="7376261" y="610538"/>
                      </a:cubicBezTo>
                      <a:cubicBezTo>
                        <a:pt x="7357143" y="594829"/>
                        <a:pt x="7332088" y="588315"/>
                        <a:pt x="7307740" y="592723"/>
                      </a:cubicBezTo>
                      <a:close/>
                      <a:moveTo>
                        <a:pt x="6193592" y="583815"/>
                      </a:moveTo>
                      <a:cubicBezTo>
                        <a:pt x="6189481" y="586556"/>
                        <a:pt x="6173036" y="607797"/>
                        <a:pt x="6151795" y="592723"/>
                      </a:cubicBezTo>
                      <a:cubicBezTo>
                        <a:pt x="6135350" y="611223"/>
                        <a:pt x="6201130" y="616705"/>
                        <a:pt x="6224426" y="607797"/>
                      </a:cubicBezTo>
                      <a:close/>
                      <a:moveTo>
                        <a:pt x="3775513" y="570796"/>
                      </a:moveTo>
                      <a:cubicBezTo>
                        <a:pt x="3739884" y="592723"/>
                        <a:pt x="3796755" y="585186"/>
                        <a:pt x="3772088" y="606427"/>
                      </a:cubicBezTo>
                      <a:cubicBezTo>
                        <a:pt x="3808403" y="602316"/>
                        <a:pt x="3817312" y="569426"/>
                        <a:pt x="3775513" y="573537"/>
                      </a:cubicBezTo>
                      <a:close/>
                      <a:moveTo>
                        <a:pt x="3861167" y="565254"/>
                      </a:moveTo>
                      <a:cubicBezTo>
                        <a:pt x="3842011" y="566602"/>
                        <a:pt x="3816284" y="573708"/>
                        <a:pt x="3807033" y="584500"/>
                      </a:cubicBezTo>
                      <a:cubicBezTo>
                        <a:pt x="3834441" y="593408"/>
                        <a:pt x="3856368" y="573537"/>
                        <a:pt x="3883091" y="573537"/>
                      </a:cubicBezTo>
                      <a:cubicBezTo>
                        <a:pt x="3885318" y="569597"/>
                        <a:pt x="3882706" y="567113"/>
                        <a:pt x="3877278" y="565903"/>
                      </a:cubicBezTo>
                      <a:cubicBezTo>
                        <a:pt x="3873207" y="564996"/>
                        <a:pt x="3867552" y="564805"/>
                        <a:pt x="3861167" y="565254"/>
                      </a:cubicBezTo>
                      <a:close/>
                      <a:moveTo>
                        <a:pt x="6486861" y="558462"/>
                      </a:moveTo>
                      <a:cubicBezTo>
                        <a:pt x="6470416" y="579704"/>
                        <a:pt x="6544419" y="580389"/>
                        <a:pt x="6567716" y="585186"/>
                      </a:cubicBezTo>
                      <a:cubicBezTo>
                        <a:pt x="6545104" y="564629"/>
                        <a:pt x="6512214" y="571481"/>
                        <a:pt x="6486861" y="559148"/>
                      </a:cubicBezTo>
                      <a:close/>
                      <a:moveTo>
                        <a:pt x="6389562" y="551610"/>
                      </a:moveTo>
                      <a:cubicBezTo>
                        <a:pt x="6337855" y="567527"/>
                        <a:pt x="6284537" y="577639"/>
                        <a:pt x="6230594" y="581760"/>
                      </a:cubicBezTo>
                      <a:cubicBezTo>
                        <a:pt x="6262113" y="609168"/>
                        <a:pt x="6304596" y="571481"/>
                        <a:pt x="6299114" y="605742"/>
                      </a:cubicBezTo>
                      <a:cubicBezTo>
                        <a:pt x="6324839" y="606163"/>
                        <a:pt x="6349610" y="596007"/>
                        <a:pt x="6367635" y="577648"/>
                      </a:cubicBezTo>
                      <a:cubicBezTo>
                        <a:pt x="6440939" y="582274"/>
                        <a:pt x="6511778" y="605888"/>
                        <a:pt x="6573197" y="646168"/>
                      </a:cubicBezTo>
                      <a:lnTo>
                        <a:pt x="6625273" y="639317"/>
                      </a:lnTo>
                      <a:cubicBezTo>
                        <a:pt x="6658163" y="657131"/>
                        <a:pt x="6671867" y="717430"/>
                        <a:pt x="6744499" y="717430"/>
                      </a:cubicBezTo>
                      <a:cubicBezTo>
                        <a:pt x="6733019" y="706457"/>
                        <a:pt x="6717889" y="700113"/>
                        <a:pt x="6702016" y="699615"/>
                      </a:cubicBezTo>
                      <a:cubicBezTo>
                        <a:pt x="6693794" y="672207"/>
                        <a:pt x="6745185" y="689337"/>
                        <a:pt x="6783556" y="705782"/>
                      </a:cubicBezTo>
                      <a:lnTo>
                        <a:pt x="6800001" y="701671"/>
                      </a:lnTo>
                      <a:cubicBezTo>
                        <a:pt x="6769167" y="677689"/>
                        <a:pt x="6704757" y="656447"/>
                        <a:pt x="6691739" y="677689"/>
                      </a:cubicBezTo>
                      <a:cubicBezTo>
                        <a:pt x="6660904" y="645484"/>
                        <a:pt x="6741073" y="635206"/>
                        <a:pt x="6780815" y="659873"/>
                      </a:cubicBezTo>
                      <a:cubicBezTo>
                        <a:pt x="6787667" y="633150"/>
                        <a:pt x="6696535" y="635206"/>
                        <a:pt x="6668441" y="611223"/>
                      </a:cubicBezTo>
                      <a:cubicBezTo>
                        <a:pt x="6654737" y="618761"/>
                        <a:pt x="6680775" y="624242"/>
                        <a:pt x="6691053" y="631780"/>
                      </a:cubicBezTo>
                      <a:cubicBezTo>
                        <a:pt x="6651996" y="634521"/>
                        <a:pt x="6621162" y="621502"/>
                        <a:pt x="6583476" y="621502"/>
                      </a:cubicBezTo>
                      <a:cubicBezTo>
                        <a:pt x="6565660" y="608483"/>
                        <a:pt x="6617736" y="613964"/>
                        <a:pt x="6629384" y="608483"/>
                      </a:cubicBezTo>
                      <a:cubicBezTo>
                        <a:pt x="6554697" y="587926"/>
                        <a:pt x="6436156" y="603686"/>
                        <a:pt x="6389562" y="551610"/>
                      </a:cubicBezTo>
                      <a:close/>
                      <a:moveTo>
                        <a:pt x="6109344" y="537017"/>
                      </a:moveTo>
                      <a:cubicBezTo>
                        <a:pt x="6102631" y="535336"/>
                        <a:pt x="6093723" y="535508"/>
                        <a:pt x="6080533" y="538591"/>
                      </a:cubicBezTo>
                      <a:cubicBezTo>
                        <a:pt x="6078477" y="555036"/>
                        <a:pt x="6134664" y="574222"/>
                        <a:pt x="6166869" y="573537"/>
                      </a:cubicBezTo>
                      <a:cubicBezTo>
                        <a:pt x="6129868" y="563773"/>
                        <a:pt x="6129483" y="542060"/>
                        <a:pt x="6109344" y="537017"/>
                      </a:cubicBezTo>
                      <a:close/>
                      <a:moveTo>
                        <a:pt x="3196513" y="531054"/>
                      </a:moveTo>
                      <a:cubicBezTo>
                        <a:pt x="3159015" y="531807"/>
                        <a:pt x="3122378" y="542443"/>
                        <a:pt x="3090306" y="561888"/>
                      </a:cubicBezTo>
                      <a:cubicBezTo>
                        <a:pt x="3086194" y="589982"/>
                        <a:pt x="3148549" y="538591"/>
                        <a:pt x="3169790" y="547499"/>
                      </a:cubicBezTo>
                      <a:cubicBezTo>
                        <a:pt x="3191031" y="556407"/>
                        <a:pt x="3132789" y="581760"/>
                        <a:pt x="3122510" y="596149"/>
                      </a:cubicBezTo>
                      <a:lnTo>
                        <a:pt x="3125251" y="596149"/>
                      </a:lnTo>
                      <a:cubicBezTo>
                        <a:pt x="3157370" y="587095"/>
                        <a:pt x="3186932" y="570671"/>
                        <a:pt x="3211587" y="548184"/>
                      </a:cubicBezTo>
                      <a:cubicBezTo>
                        <a:pt x="3188290" y="550240"/>
                        <a:pt x="3180753" y="546129"/>
                        <a:pt x="3196513" y="531054"/>
                      </a:cubicBezTo>
                      <a:close/>
                      <a:moveTo>
                        <a:pt x="4681339" y="528313"/>
                      </a:moveTo>
                      <a:lnTo>
                        <a:pt x="4681339" y="548184"/>
                      </a:lnTo>
                      <a:cubicBezTo>
                        <a:pt x="4694102" y="547792"/>
                        <a:pt x="4706379" y="543218"/>
                        <a:pt x="4716286" y="535165"/>
                      </a:cubicBezTo>
                      <a:cubicBezTo>
                        <a:pt x="4705206" y="530588"/>
                        <a:pt x="4693328" y="528259"/>
                        <a:pt x="4681339" y="528313"/>
                      </a:cubicBezTo>
                      <a:close/>
                      <a:moveTo>
                        <a:pt x="7028690" y="525572"/>
                      </a:moveTo>
                      <a:cubicBezTo>
                        <a:pt x="7015328" y="526600"/>
                        <a:pt x="7001110" y="529684"/>
                        <a:pt x="6989118" y="529684"/>
                      </a:cubicBezTo>
                      <a:cubicBezTo>
                        <a:pt x="7006934" y="548184"/>
                        <a:pt x="7057639" y="548184"/>
                        <a:pt x="7063121" y="533795"/>
                      </a:cubicBezTo>
                      <a:cubicBezTo>
                        <a:pt x="7054556" y="525572"/>
                        <a:pt x="7042051" y="524544"/>
                        <a:pt x="7028690" y="525572"/>
                      </a:cubicBezTo>
                      <a:close/>
                      <a:moveTo>
                        <a:pt x="3504841" y="518705"/>
                      </a:moveTo>
                      <a:cubicBezTo>
                        <a:pt x="3528137" y="537205"/>
                        <a:pt x="3560341" y="552965"/>
                        <a:pt x="3569250" y="576262"/>
                      </a:cubicBezTo>
                      <a:cubicBezTo>
                        <a:pt x="3539786" y="575577"/>
                        <a:pt x="3463728" y="586541"/>
                        <a:pt x="3463728" y="557077"/>
                      </a:cubicBezTo>
                      <a:cubicBezTo>
                        <a:pt x="3430837" y="562558"/>
                        <a:pt x="3353409" y="596133"/>
                        <a:pt x="3347928" y="581059"/>
                      </a:cubicBezTo>
                      <a:cubicBezTo>
                        <a:pt x="3374650" y="578318"/>
                        <a:pt x="3382872" y="570780"/>
                        <a:pt x="3382872" y="559132"/>
                      </a:cubicBezTo>
                      <a:cubicBezTo>
                        <a:pt x="3444541" y="533779"/>
                        <a:pt x="3508952" y="563929"/>
                        <a:pt x="3504841" y="518705"/>
                      </a:cubicBezTo>
                      <a:close/>
                      <a:moveTo>
                        <a:pt x="3051351" y="517500"/>
                      </a:moveTo>
                      <a:cubicBezTo>
                        <a:pt x="3012492" y="519298"/>
                        <a:pt x="2978617" y="572508"/>
                        <a:pt x="2925856" y="603686"/>
                      </a:cubicBezTo>
                      <a:cubicBezTo>
                        <a:pt x="2966283" y="598890"/>
                        <a:pt x="2985469" y="579704"/>
                        <a:pt x="3008081" y="594093"/>
                      </a:cubicBezTo>
                      <a:cubicBezTo>
                        <a:pt x="3027267" y="566000"/>
                        <a:pt x="3014933" y="548184"/>
                        <a:pt x="3068380" y="520091"/>
                      </a:cubicBezTo>
                      <a:cubicBezTo>
                        <a:pt x="3062555" y="518035"/>
                        <a:pt x="3056902" y="517243"/>
                        <a:pt x="3051351" y="517500"/>
                      </a:cubicBezTo>
                      <a:close/>
                      <a:moveTo>
                        <a:pt x="7137123" y="513924"/>
                      </a:moveTo>
                      <a:cubicBezTo>
                        <a:pt x="7190094" y="540963"/>
                        <a:pt x="7245074" y="563872"/>
                        <a:pt x="7301573" y="582445"/>
                      </a:cubicBezTo>
                      <a:cubicBezTo>
                        <a:pt x="7261831" y="553666"/>
                        <a:pt x="7211126" y="543388"/>
                        <a:pt x="7170699" y="513924"/>
                      </a:cubicBezTo>
                      <a:close/>
                      <a:moveTo>
                        <a:pt x="3783719" y="513907"/>
                      </a:moveTo>
                      <a:cubicBezTo>
                        <a:pt x="3757681" y="539260"/>
                        <a:pt x="3850869" y="506371"/>
                        <a:pt x="3826202" y="529667"/>
                      </a:cubicBezTo>
                      <a:cubicBezTo>
                        <a:pt x="3780293" y="532408"/>
                        <a:pt x="3690531" y="570779"/>
                        <a:pt x="3674086" y="557075"/>
                      </a:cubicBezTo>
                      <a:cubicBezTo>
                        <a:pt x="3713688" y="552170"/>
                        <a:pt x="3751404" y="537320"/>
                        <a:pt x="3783719" y="513907"/>
                      </a:cubicBezTo>
                      <a:close/>
                      <a:moveTo>
                        <a:pt x="4292682" y="511655"/>
                      </a:moveTo>
                      <a:cubicBezTo>
                        <a:pt x="4282997" y="510386"/>
                        <a:pt x="4273139" y="510445"/>
                        <a:pt x="4263381" y="511868"/>
                      </a:cubicBezTo>
                      <a:lnTo>
                        <a:pt x="4257900" y="513924"/>
                      </a:lnTo>
                      <a:cubicBezTo>
                        <a:pt x="4232547" y="533795"/>
                        <a:pt x="4291475" y="548184"/>
                        <a:pt x="4320940" y="519406"/>
                      </a:cubicBezTo>
                      <a:cubicBezTo>
                        <a:pt x="4311878" y="515519"/>
                        <a:pt x="4302367" y="512923"/>
                        <a:pt x="4292682" y="511655"/>
                      </a:cubicBezTo>
                      <a:close/>
                      <a:moveTo>
                        <a:pt x="3105413" y="503603"/>
                      </a:moveTo>
                      <a:cubicBezTo>
                        <a:pt x="3100070" y="502789"/>
                        <a:pt x="3092875" y="502789"/>
                        <a:pt x="3082084" y="504331"/>
                      </a:cubicBezTo>
                      <a:cubicBezTo>
                        <a:pt x="3062897" y="528313"/>
                        <a:pt x="3089620" y="532425"/>
                        <a:pt x="3076602" y="553666"/>
                      </a:cubicBezTo>
                      <a:lnTo>
                        <a:pt x="3079343" y="553666"/>
                      </a:lnTo>
                      <a:cubicBezTo>
                        <a:pt x="3105222" y="544341"/>
                        <a:pt x="3129322" y="530669"/>
                        <a:pt x="3150604" y="513239"/>
                      </a:cubicBezTo>
                      <a:cubicBezTo>
                        <a:pt x="3120798" y="515808"/>
                        <a:pt x="3121440" y="506044"/>
                        <a:pt x="3105413" y="503603"/>
                      </a:cubicBezTo>
                      <a:close/>
                      <a:moveTo>
                        <a:pt x="6239501" y="494738"/>
                      </a:moveTo>
                      <a:cubicBezTo>
                        <a:pt x="6224426" y="515294"/>
                        <a:pt x="6295688" y="522146"/>
                        <a:pt x="6321041" y="516665"/>
                      </a:cubicBezTo>
                      <a:cubicBezTo>
                        <a:pt x="6295688" y="502961"/>
                        <a:pt x="6264854" y="507757"/>
                        <a:pt x="6239501" y="494738"/>
                      </a:cubicBezTo>
                      <a:close/>
                      <a:moveTo>
                        <a:pt x="3640510" y="494036"/>
                      </a:moveTo>
                      <a:cubicBezTo>
                        <a:pt x="3654215" y="497462"/>
                        <a:pt x="3681623" y="496092"/>
                        <a:pt x="3672715" y="507055"/>
                      </a:cubicBezTo>
                      <a:cubicBezTo>
                        <a:pt x="3609676" y="502258"/>
                        <a:pt x="3631603" y="526241"/>
                        <a:pt x="3648048" y="526241"/>
                      </a:cubicBezTo>
                      <a:cubicBezTo>
                        <a:pt x="3630918" y="526241"/>
                        <a:pt x="3616528" y="536519"/>
                        <a:pt x="3600083" y="536519"/>
                      </a:cubicBezTo>
                      <a:cubicBezTo>
                        <a:pt x="3606250" y="526926"/>
                        <a:pt x="3604194" y="518018"/>
                        <a:pt x="3585694" y="518018"/>
                      </a:cubicBezTo>
                      <a:cubicBezTo>
                        <a:pt x="3572675" y="531722"/>
                        <a:pt x="3530192" y="540630"/>
                        <a:pt x="3565138" y="518018"/>
                      </a:cubicBezTo>
                      <a:cubicBezTo>
                        <a:pt x="3592438" y="520246"/>
                        <a:pt x="3619517" y="511630"/>
                        <a:pt x="3640510" y="494036"/>
                      </a:cubicBezTo>
                      <a:close/>
                      <a:moveTo>
                        <a:pt x="5809876" y="491997"/>
                      </a:moveTo>
                      <a:lnTo>
                        <a:pt x="5812911" y="493294"/>
                      </a:lnTo>
                      <a:lnTo>
                        <a:pt x="5806940" y="502629"/>
                      </a:lnTo>
                      <a:cubicBezTo>
                        <a:pt x="5804523" y="522264"/>
                        <a:pt x="5882765" y="518292"/>
                        <a:pt x="5908546" y="520091"/>
                      </a:cubicBezTo>
                      <a:cubicBezTo>
                        <a:pt x="5913685" y="506215"/>
                        <a:pt x="5869104" y="510069"/>
                        <a:pt x="5836374" y="503324"/>
                      </a:cubicBezTo>
                      <a:lnTo>
                        <a:pt x="5812911" y="493294"/>
                      </a:lnTo>
                      <a:lnTo>
                        <a:pt x="5813302" y="492683"/>
                      </a:lnTo>
                      <a:close/>
                      <a:moveTo>
                        <a:pt x="4451129" y="489942"/>
                      </a:moveTo>
                      <a:lnTo>
                        <a:pt x="4445648" y="491997"/>
                      </a:lnTo>
                      <a:cubicBezTo>
                        <a:pt x="4417844" y="492314"/>
                        <a:pt x="4390723" y="500641"/>
                        <a:pt x="4367533" y="515980"/>
                      </a:cubicBezTo>
                      <a:cubicBezTo>
                        <a:pt x="4396998" y="528313"/>
                        <a:pt x="4423035" y="495423"/>
                        <a:pt x="4451129" y="489942"/>
                      </a:cubicBezTo>
                      <a:close/>
                      <a:moveTo>
                        <a:pt x="4553666" y="486376"/>
                      </a:moveTo>
                      <a:cubicBezTo>
                        <a:pt x="4528839" y="485060"/>
                        <a:pt x="4503547" y="494052"/>
                        <a:pt x="4508686" y="508442"/>
                      </a:cubicBezTo>
                      <a:cubicBezTo>
                        <a:pt x="4533335" y="500905"/>
                        <a:pt x="4558688" y="509813"/>
                        <a:pt x="4582670" y="489942"/>
                      </a:cubicBezTo>
                      <a:lnTo>
                        <a:pt x="4577189" y="491312"/>
                      </a:lnTo>
                      <a:cubicBezTo>
                        <a:pt x="4570165" y="488400"/>
                        <a:pt x="4561943" y="486815"/>
                        <a:pt x="4553666" y="486376"/>
                      </a:cubicBezTo>
                      <a:close/>
                      <a:moveTo>
                        <a:pt x="3218975" y="485739"/>
                      </a:moveTo>
                      <a:cubicBezTo>
                        <a:pt x="3196634" y="487329"/>
                        <a:pt x="3167992" y="495423"/>
                        <a:pt x="3159512" y="513924"/>
                      </a:cubicBezTo>
                      <a:lnTo>
                        <a:pt x="3162253" y="513924"/>
                      </a:lnTo>
                      <a:cubicBezTo>
                        <a:pt x="3191617" y="511514"/>
                        <a:pt x="3220354" y="504098"/>
                        <a:pt x="3247218" y="491997"/>
                      </a:cubicBezTo>
                      <a:cubicBezTo>
                        <a:pt x="3248760" y="489256"/>
                        <a:pt x="3244992" y="487201"/>
                        <a:pt x="3238236" y="486173"/>
                      </a:cubicBezTo>
                      <a:cubicBezTo>
                        <a:pt x="3233169" y="485402"/>
                        <a:pt x="3226422" y="485209"/>
                        <a:pt x="3218975" y="485739"/>
                      </a:cubicBezTo>
                      <a:close/>
                      <a:moveTo>
                        <a:pt x="6098348" y="479664"/>
                      </a:moveTo>
                      <a:cubicBezTo>
                        <a:pt x="6064773" y="485145"/>
                        <a:pt x="6038735" y="491997"/>
                        <a:pt x="6070940" y="509128"/>
                      </a:cubicBezTo>
                      <a:cubicBezTo>
                        <a:pt x="6099780" y="507043"/>
                        <a:pt x="6128765" y="508423"/>
                        <a:pt x="6157276" y="513239"/>
                      </a:cubicBezTo>
                      <a:cubicBezTo>
                        <a:pt x="6162073" y="526258"/>
                        <a:pt x="6125757" y="531054"/>
                        <a:pt x="6166184" y="550925"/>
                      </a:cubicBezTo>
                      <a:cubicBezTo>
                        <a:pt x="6223056" y="555036"/>
                        <a:pt x="6194278" y="534480"/>
                        <a:pt x="6223056" y="522146"/>
                      </a:cubicBezTo>
                      <a:cubicBezTo>
                        <a:pt x="6183999" y="500220"/>
                        <a:pt x="6135350" y="511183"/>
                        <a:pt x="6098348" y="479664"/>
                      </a:cubicBezTo>
                      <a:close/>
                      <a:moveTo>
                        <a:pt x="4683396" y="479664"/>
                      </a:moveTo>
                      <a:lnTo>
                        <a:pt x="4683396" y="503646"/>
                      </a:lnTo>
                      <a:lnTo>
                        <a:pt x="4704637" y="503646"/>
                      </a:lnTo>
                      <a:cubicBezTo>
                        <a:pt x="4698143" y="495151"/>
                        <a:pt x="4691044" y="487136"/>
                        <a:pt x="4683396" y="479664"/>
                      </a:cubicBezTo>
                      <a:close/>
                      <a:moveTo>
                        <a:pt x="4099609" y="475546"/>
                      </a:moveTo>
                      <a:cubicBezTo>
                        <a:pt x="4160592" y="509121"/>
                        <a:pt x="4138666" y="498843"/>
                        <a:pt x="4057811" y="524195"/>
                      </a:cubicBezTo>
                      <a:cubicBezTo>
                        <a:pt x="4068774" y="509121"/>
                        <a:pt x="4061922" y="496787"/>
                        <a:pt x="4099609" y="475546"/>
                      </a:cubicBezTo>
                      <a:close/>
                      <a:moveTo>
                        <a:pt x="4804678" y="474182"/>
                      </a:moveTo>
                      <a:cubicBezTo>
                        <a:pt x="4804678" y="478293"/>
                        <a:pt x="4804678" y="481719"/>
                        <a:pt x="4804678" y="485830"/>
                      </a:cubicBezTo>
                      <a:lnTo>
                        <a:pt x="4833456" y="478293"/>
                      </a:lnTo>
                      <a:close/>
                      <a:moveTo>
                        <a:pt x="3835120" y="473490"/>
                      </a:moveTo>
                      <a:cubicBezTo>
                        <a:pt x="3854991" y="477601"/>
                        <a:pt x="3864584" y="507065"/>
                        <a:pt x="3822786" y="512547"/>
                      </a:cubicBezTo>
                      <a:cubicBezTo>
                        <a:pt x="3827583" y="498157"/>
                        <a:pt x="3787841" y="485824"/>
                        <a:pt x="3835120" y="473490"/>
                      </a:cubicBezTo>
                      <a:close/>
                      <a:moveTo>
                        <a:pt x="4902736" y="463840"/>
                      </a:moveTo>
                      <a:cubicBezTo>
                        <a:pt x="4885232" y="465574"/>
                        <a:pt x="4868401" y="487543"/>
                        <a:pt x="4851957" y="478293"/>
                      </a:cubicBezTo>
                      <a:lnTo>
                        <a:pt x="4848531" y="479664"/>
                      </a:lnTo>
                      <a:cubicBezTo>
                        <a:pt x="4838938" y="485145"/>
                        <a:pt x="4858125" y="489942"/>
                        <a:pt x="4864976" y="495423"/>
                      </a:cubicBezTo>
                      <a:lnTo>
                        <a:pt x="4920477" y="470756"/>
                      </a:lnTo>
                      <a:cubicBezTo>
                        <a:pt x="4914482" y="464932"/>
                        <a:pt x="4908571" y="463262"/>
                        <a:pt x="4902736" y="463840"/>
                      </a:cubicBezTo>
                      <a:close/>
                      <a:moveTo>
                        <a:pt x="5927732" y="460478"/>
                      </a:moveTo>
                      <a:cubicBezTo>
                        <a:pt x="5887304" y="465274"/>
                        <a:pt x="5892786" y="476923"/>
                        <a:pt x="5892786" y="486516"/>
                      </a:cubicBezTo>
                      <a:cubicBezTo>
                        <a:pt x="5922250" y="504331"/>
                        <a:pt x="5970900" y="479664"/>
                        <a:pt x="5927732" y="460478"/>
                      </a:cubicBezTo>
                      <a:close/>
                      <a:moveTo>
                        <a:pt x="5254086" y="460292"/>
                      </a:moveTo>
                      <a:cubicBezTo>
                        <a:pt x="5268391" y="460292"/>
                        <a:pt x="5278497" y="464232"/>
                        <a:pt x="5269246" y="472112"/>
                      </a:cubicBezTo>
                      <a:cubicBezTo>
                        <a:pt x="5250745" y="472112"/>
                        <a:pt x="5232245" y="472112"/>
                        <a:pt x="5213744" y="472112"/>
                      </a:cubicBezTo>
                      <a:cubicBezTo>
                        <a:pt x="5221282" y="464232"/>
                        <a:pt x="5239784" y="460292"/>
                        <a:pt x="5254086" y="460292"/>
                      </a:cubicBezTo>
                      <a:close/>
                      <a:moveTo>
                        <a:pt x="4933496" y="459107"/>
                      </a:moveTo>
                      <a:cubicBezTo>
                        <a:pt x="4951312" y="469385"/>
                        <a:pt x="4907459" y="483775"/>
                        <a:pt x="4913625" y="494738"/>
                      </a:cubicBezTo>
                      <a:cubicBezTo>
                        <a:pt x="4934853" y="493656"/>
                        <a:pt x="4956122" y="493656"/>
                        <a:pt x="4977350" y="494738"/>
                      </a:cubicBezTo>
                      <a:cubicBezTo>
                        <a:pt x="4991520" y="486316"/>
                        <a:pt x="5004054" y="475406"/>
                        <a:pt x="5014351" y="462533"/>
                      </a:cubicBezTo>
                      <a:cubicBezTo>
                        <a:pt x="4987627" y="461163"/>
                        <a:pt x="4960220" y="460478"/>
                        <a:pt x="4933496" y="459107"/>
                      </a:cubicBezTo>
                      <a:close/>
                      <a:moveTo>
                        <a:pt x="3980383" y="457730"/>
                      </a:moveTo>
                      <a:cubicBezTo>
                        <a:pt x="3951020" y="472622"/>
                        <a:pt x="3919959" y="483896"/>
                        <a:pt x="3887881" y="491305"/>
                      </a:cubicBezTo>
                      <a:cubicBezTo>
                        <a:pt x="3898844" y="479657"/>
                        <a:pt x="3877602" y="479657"/>
                        <a:pt x="3884453" y="473490"/>
                      </a:cubicBezTo>
                      <a:cubicBezTo>
                        <a:pt x="3916736" y="470306"/>
                        <a:pt x="3948780" y="465042"/>
                        <a:pt x="3980383" y="457730"/>
                      </a:cubicBezTo>
                      <a:close/>
                      <a:moveTo>
                        <a:pt x="5863687" y="457416"/>
                      </a:moveTo>
                      <a:cubicBezTo>
                        <a:pt x="5851546" y="461977"/>
                        <a:pt x="5844993" y="479835"/>
                        <a:pt x="5824951" y="480349"/>
                      </a:cubicBezTo>
                      <a:cubicBezTo>
                        <a:pt x="5845507" y="489942"/>
                        <a:pt x="5864692" y="503646"/>
                        <a:pt x="5889360" y="494053"/>
                      </a:cubicBezTo>
                      <a:cubicBezTo>
                        <a:pt x="5888846" y="485316"/>
                        <a:pt x="5876769" y="474653"/>
                        <a:pt x="5875388" y="465820"/>
                      </a:cubicBezTo>
                      <a:lnTo>
                        <a:pt x="5878148" y="458405"/>
                      </a:lnTo>
                      <a:lnTo>
                        <a:pt x="5878397" y="458422"/>
                      </a:lnTo>
                      <a:lnTo>
                        <a:pt x="5878397" y="457737"/>
                      </a:lnTo>
                      <a:lnTo>
                        <a:pt x="5878148" y="458405"/>
                      </a:lnTo>
                      <a:close/>
                      <a:moveTo>
                        <a:pt x="7022693" y="456367"/>
                      </a:moveTo>
                      <a:cubicBezTo>
                        <a:pt x="7006249" y="470071"/>
                        <a:pt x="7078196" y="491312"/>
                        <a:pt x="7096696" y="507072"/>
                      </a:cubicBezTo>
                      <a:lnTo>
                        <a:pt x="7119327" y="499925"/>
                      </a:lnTo>
                      <a:lnTo>
                        <a:pt x="7120678" y="500905"/>
                      </a:lnTo>
                      <a:lnTo>
                        <a:pt x="7122734" y="498849"/>
                      </a:lnTo>
                      <a:lnTo>
                        <a:pt x="7119327" y="499925"/>
                      </a:lnTo>
                      <a:lnTo>
                        <a:pt x="7098334" y="484696"/>
                      </a:lnTo>
                      <a:cubicBezTo>
                        <a:pt x="7073314" y="474096"/>
                        <a:pt x="7042223" y="476409"/>
                        <a:pt x="7022693" y="456367"/>
                      </a:cubicBezTo>
                      <a:close/>
                      <a:moveTo>
                        <a:pt x="6115703" y="441988"/>
                      </a:moveTo>
                      <a:cubicBezTo>
                        <a:pt x="6108798" y="441677"/>
                        <a:pt x="6102459" y="443348"/>
                        <a:pt x="6098348" y="448144"/>
                      </a:cubicBezTo>
                      <a:cubicBezTo>
                        <a:pt x="6105200" y="457737"/>
                        <a:pt x="6114279" y="460478"/>
                        <a:pt x="6123786" y="461848"/>
                      </a:cubicBezTo>
                      <a:lnTo>
                        <a:pt x="6148535" y="466692"/>
                      </a:lnTo>
                      <a:lnTo>
                        <a:pt x="6148369" y="467330"/>
                      </a:lnTo>
                      <a:lnTo>
                        <a:pt x="6151795" y="467330"/>
                      </a:lnTo>
                      <a:lnTo>
                        <a:pt x="6148535" y="466692"/>
                      </a:lnTo>
                      <a:lnTo>
                        <a:pt x="6150671" y="458454"/>
                      </a:lnTo>
                      <a:cubicBezTo>
                        <a:pt x="6145596" y="451153"/>
                        <a:pt x="6129514" y="442609"/>
                        <a:pt x="6115703" y="441988"/>
                      </a:cubicBezTo>
                      <a:close/>
                      <a:moveTo>
                        <a:pt x="7152197" y="438533"/>
                      </a:moveTo>
                      <a:cubicBezTo>
                        <a:pt x="7216607" y="455663"/>
                        <a:pt x="7336518" y="471423"/>
                        <a:pt x="7340629" y="531721"/>
                      </a:cubicBezTo>
                      <a:cubicBezTo>
                        <a:pt x="7274310" y="508325"/>
                        <a:pt x="7211044" y="477038"/>
                        <a:pt x="7152197" y="438533"/>
                      </a:cubicBezTo>
                      <a:close/>
                      <a:moveTo>
                        <a:pt x="3877603" y="430322"/>
                      </a:moveTo>
                      <a:cubicBezTo>
                        <a:pt x="3861157" y="469379"/>
                        <a:pt x="3787840" y="473490"/>
                        <a:pt x="3740561" y="481713"/>
                      </a:cubicBezTo>
                      <a:cubicBezTo>
                        <a:pt x="3778247" y="436489"/>
                        <a:pt x="3831693" y="452249"/>
                        <a:pt x="3877603" y="430322"/>
                      </a:cubicBezTo>
                      <a:close/>
                      <a:moveTo>
                        <a:pt x="4675858" y="428586"/>
                      </a:moveTo>
                      <a:cubicBezTo>
                        <a:pt x="4659653" y="428586"/>
                        <a:pt x="4643447" y="431223"/>
                        <a:pt x="4627894" y="436496"/>
                      </a:cubicBezTo>
                      <a:lnTo>
                        <a:pt x="4622413" y="437866"/>
                      </a:lnTo>
                      <a:cubicBezTo>
                        <a:pt x="4612819" y="450200"/>
                        <a:pt x="4638857" y="444718"/>
                        <a:pt x="4656672" y="445403"/>
                      </a:cubicBezTo>
                      <a:cubicBezTo>
                        <a:pt x="4630500" y="449482"/>
                        <a:pt x="4605232" y="458059"/>
                        <a:pt x="4581985" y="470756"/>
                      </a:cubicBezTo>
                      <a:cubicBezTo>
                        <a:pt x="4592263" y="477608"/>
                        <a:pt x="4590893" y="487886"/>
                        <a:pt x="4600485" y="491997"/>
                      </a:cubicBezTo>
                      <a:cubicBezTo>
                        <a:pt x="4608635" y="487870"/>
                        <a:pt x="4617115" y="484432"/>
                        <a:pt x="4625837" y="481719"/>
                      </a:cubicBezTo>
                      <a:cubicBezTo>
                        <a:pt x="4634746" y="466645"/>
                        <a:pt x="4655302" y="460478"/>
                        <a:pt x="4694359" y="441292"/>
                      </a:cubicBezTo>
                      <a:cubicBezTo>
                        <a:pt x="4697316" y="443084"/>
                        <a:pt x="4699324" y="446096"/>
                        <a:pt x="4699841" y="449514"/>
                      </a:cubicBezTo>
                      <a:cubicBezTo>
                        <a:pt x="4706691" y="443337"/>
                        <a:pt x="4714911" y="438875"/>
                        <a:pt x="4723823" y="436496"/>
                      </a:cubicBezTo>
                      <a:cubicBezTo>
                        <a:pt x="4708270" y="431223"/>
                        <a:pt x="4692064" y="428586"/>
                        <a:pt x="4675858" y="428586"/>
                      </a:cubicBezTo>
                      <a:close/>
                      <a:moveTo>
                        <a:pt x="4933496" y="427588"/>
                      </a:moveTo>
                      <a:lnTo>
                        <a:pt x="4942405" y="438551"/>
                      </a:lnTo>
                      <a:lnTo>
                        <a:pt x="4943775" y="438551"/>
                      </a:lnTo>
                      <a:cubicBezTo>
                        <a:pt x="4942544" y="433328"/>
                        <a:pt x="4938630" y="429152"/>
                        <a:pt x="4933496" y="427588"/>
                      </a:cubicBezTo>
                      <a:close/>
                      <a:moveTo>
                        <a:pt x="5331600" y="420728"/>
                      </a:moveTo>
                      <a:cubicBezTo>
                        <a:pt x="5291860" y="429636"/>
                        <a:pt x="5315156" y="440599"/>
                        <a:pt x="5300081" y="450192"/>
                      </a:cubicBezTo>
                      <a:cubicBezTo>
                        <a:pt x="5231560" y="448136"/>
                        <a:pt x="5287062" y="413191"/>
                        <a:pt x="5331600" y="420728"/>
                      </a:cubicBezTo>
                      <a:close/>
                      <a:moveTo>
                        <a:pt x="4893821" y="416692"/>
                      </a:moveTo>
                      <a:cubicBezTo>
                        <a:pt x="4885623" y="417629"/>
                        <a:pt x="4877632" y="420370"/>
                        <a:pt x="4870457" y="424847"/>
                      </a:cubicBezTo>
                      <a:cubicBezTo>
                        <a:pt x="4899921" y="433069"/>
                        <a:pt x="4901977" y="447459"/>
                        <a:pt x="4917738" y="447459"/>
                      </a:cubicBezTo>
                      <a:cubicBezTo>
                        <a:pt x="4914400" y="440388"/>
                        <a:pt x="4911649" y="433054"/>
                        <a:pt x="4909514" y="425532"/>
                      </a:cubicBezTo>
                      <a:cubicBezTo>
                        <a:pt x="4909514" y="424162"/>
                        <a:pt x="4914311" y="419365"/>
                        <a:pt x="4920477" y="419365"/>
                      </a:cubicBezTo>
                      <a:lnTo>
                        <a:pt x="4918422" y="419365"/>
                      </a:lnTo>
                      <a:cubicBezTo>
                        <a:pt x="4910422" y="416623"/>
                        <a:pt x="4902019" y="415755"/>
                        <a:pt x="4893821" y="416692"/>
                      </a:cubicBezTo>
                      <a:close/>
                      <a:moveTo>
                        <a:pt x="5886630" y="412310"/>
                      </a:moveTo>
                      <a:cubicBezTo>
                        <a:pt x="5880752" y="412856"/>
                        <a:pt x="5874628" y="414569"/>
                        <a:pt x="5868119" y="417995"/>
                      </a:cubicBezTo>
                      <a:lnTo>
                        <a:pt x="5892786" y="437866"/>
                      </a:lnTo>
                      <a:lnTo>
                        <a:pt x="5936639" y="424162"/>
                      </a:lnTo>
                      <a:cubicBezTo>
                        <a:pt x="5919680" y="419537"/>
                        <a:pt x="5904263" y="410672"/>
                        <a:pt x="5886630" y="412310"/>
                      </a:cubicBezTo>
                      <a:close/>
                      <a:moveTo>
                        <a:pt x="4047524" y="405644"/>
                      </a:moveTo>
                      <a:cubicBezTo>
                        <a:pt x="4007782" y="428256"/>
                        <a:pt x="4009152" y="439904"/>
                        <a:pt x="3979003" y="449497"/>
                      </a:cubicBezTo>
                      <a:cubicBezTo>
                        <a:pt x="4013263" y="429626"/>
                        <a:pt x="3968040" y="430997"/>
                        <a:pt x="3999559" y="411811"/>
                      </a:cubicBezTo>
                      <a:cubicBezTo>
                        <a:pt x="4016004" y="412496"/>
                        <a:pt x="4031079" y="405644"/>
                        <a:pt x="4047524" y="405644"/>
                      </a:cubicBezTo>
                      <a:close/>
                      <a:moveTo>
                        <a:pt x="6893189" y="403606"/>
                      </a:moveTo>
                      <a:cubicBezTo>
                        <a:pt x="6880171" y="425532"/>
                        <a:pt x="6960340" y="444718"/>
                        <a:pt x="6987063" y="460478"/>
                      </a:cubicBezTo>
                      <a:cubicBezTo>
                        <a:pt x="7013101" y="452255"/>
                        <a:pt x="6988433" y="448829"/>
                        <a:pt x="6967877" y="430329"/>
                      </a:cubicBezTo>
                      <a:cubicBezTo>
                        <a:pt x="6996656" y="423477"/>
                        <a:pt x="7013786" y="441292"/>
                        <a:pt x="7042565" y="434440"/>
                      </a:cubicBezTo>
                      <a:cubicBezTo>
                        <a:pt x="6996996" y="409402"/>
                        <a:pt x="6944947" y="398658"/>
                        <a:pt x="6893189" y="403606"/>
                      </a:cubicBezTo>
                      <a:close/>
                      <a:moveTo>
                        <a:pt x="6408376" y="395625"/>
                      </a:moveTo>
                      <a:cubicBezTo>
                        <a:pt x="6396530" y="393493"/>
                        <a:pt x="6384124" y="394478"/>
                        <a:pt x="6372432" y="398809"/>
                      </a:cubicBezTo>
                      <a:cubicBezTo>
                        <a:pt x="6391326" y="415082"/>
                        <a:pt x="6417569" y="419806"/>
                        <a:pt x="6440952" y="411143"/>
                      </a:cubicBezTo>
                      <a:cubicBezTo>
                        <a:pt x="6431505" y="403007"/>
                        <a:pt x="6420221" y="397757"/>
                        <a:pt x="6408376" y="395625"/>
                      </a:cubicBezTo>
                      <a:close/>
                      <a:moveTo>
                        <a:pt x="5211004" y="389199"/>
                      </a:moveTo>
                      <a:cubicBezTo>
                        <a:pt x="5243208" y="398107"/>
                        <a:pt x="5200726" y="428941"/>
                        <a:pt x="5170577" y="424145"/>
                      </a:cubicBezTo>
                      <a:cubicBezTo>
                        <a:pt x="5187706" y="415237"/>
                        <a:pt x="5197300" y="406329"/>
                        <a:pt x="5191817" y="398107"/>
                      </a:cubicBezTo>
                      <a:cubicBezTo>
                        <a:pt x="5176743" y="404959"/>
                        <a:pt x="5158242" y="388514"/>
                        <a:pt x="5182225" y="393310"/>
                      </a:cubicBezTo>
                      <a:cubicBezTo>
                        <a:pt x="5191971" y="396007"/>
                        <a:pt x="5202402" y="394517"/>
                        <a:pt x="5211004" y="389199"/>
                      </a:cubicBezTo>
                      <a:close/>
                      <a:moveTo>
                        <a:pt x="3594758" y="389023"/>
                      </a:moveTo>
                      <a:cubicBezTo>
                        <a:pt x="3553935" y="394355"/>
                        <a:pt x="3488926" y="425704"/>
                        <a:pt x="3455521" y="457052"/>
                      </a:cubicBezTo>
                      <a:cubicBezTo>
                        <a:pt x="3481541" y="469394"/>
                        <a:pt x="3511728" y="469394"/>
                        <a:pt x="3537746" y="457052"/>
                      </a:cubicBezTo>
                      <a:cubicBezTo>
                        <a:pt x="3561730" y="428958"/>
                        <a:pt x="3502116" y="452255"/>
                        <a:pt x="3502116" y="436496"/>
                      </a:cubicBezTo>
                      <a:cubicBezTo>
                        <a:pt x="3550080" y="398809"/>
                        <a:pt x="3558303" y="423477"/>
                        <a:pt x="3599415" y="414569"/>
                      </a:cubicBezTo>
                      <a:lnTo>
                        <a:pt x="3602156" y="414569"/>
                      </a:lnTo>
                      <a:cubicBezTo>
                        <a:pt x="3619287" y="402235"/>
                        <a:pt x="3606952" y="393327"/>
                        <a:pt x="3625454" y="393327"/>
                      </a:cubicBezTo>
                      <a:cubicBezTo>
                        <a:pt x="3619287" y="388359"/>
                        <a:pt x="3608366" y="387246"/>
                        <a:pt x="3594758" y="389023"/>
                      </a:cubicBezTo>
                      <a:close/>
                      <a:moveTo>
                        <a:pt x="3874270" y="369259"/>
                      </a:moveTo>
                      <a:cubicBezTo>
                        <a:pt x="3860823" y="369002"/>
                        <a:pt x="3847803" y="371058"/>
                        <a:pt x="3836498" y="381679"/>
                      </a:cubicBezTo>
                      <a:lnTo>
                        <a:pt x="3837182" y="381679"/>
                      </a:lnTo>
                      <a:cubicBezTo>
                        <a:pt x="3866646" y="386475"/>
                        <a:pt x="3895426" y="399494"/>
                        <a:pt x="3914611" y="370716"/>
                      </a:cubicBezTo>
                      <a:cubicBezTo>
                        <a:pt x="3901592" y="372086"/>
                        <a:pt x="3887717" y="369516"/>
                        <a:pt x="3874270" y="369259"/>
                      </a:cubicBezTo>
                      <a:close/>
                      <a:moveTo>
                        <a:pt x="3770717" y="354271"/>
                      </a:moveTo>
                      <a:cubicBezTo>
                        <a:pt x="3742936" y="349782"/>
                        <a:pt x="3714591" y="357808"/>
                        <a:pt x="3693290" y="376197"/>
                      </a:cubicBezTo>
                      <a:cubicBezTo>
                        <a:pt x="3713408" y="380314"/>
                        <a:pt x="3734154" y="380314"/>
                        <a:pt x="3754272" y="376197"/>
                      </a:cubicBezTo>
                      <a:lnTo>
                        <a:pt x="3757013" y="376197"/>
                      </a:lnTo>
                      <a:cubicBezTo>
                        <a:pt x="3758609" y="367405"/>
                        <a:pt x="3763514" y="359558"/>
                        <a:pt x="3770717" y="354271"/>
                      </a:cubicBezTo>
                      <a:close/>
                      <a:moveTo>
                        <a:pt x="6752037" y="353585"/>
                      </a:moveTo>
                      <a:cubicBezTo>
                        <a:pt x="6734221" y="357697"/>
                        <a:pt x="6740388" y="368660"/>
                        <a:pt x="6760944" y="383735"/>
                      </a:cubicBezTo>
                      <a:cubicBezTo>
                        <a:pt x="6782871" y="383735"/>
                        <a:pt x="6809594" y="371401"/>
                        <a:pt x="6821243" y="393327"/>
                      </a:cubicBezTo>
                      <a:cubicBezTo>
                        <a:pt x="6850707" y="376882"/>
                        <a:pt x="6908264" y="400180"/>
                        <a:pt x="6876744" y="365234"/>
                      </a:cubicBezTo>
                      <a:cubicBezTo>
                        <a:pt x="6847280" y="358382"/>
                        <a:pt x="6795205" y="386475"/>
                        <a:pt x="6752037" y="353585"/>
                      </a:cubicBezTo>
                      <a:close/>
                      <a:moveTo>
                        <a:pt x="4658620" y="349360"/>
                      </a:moveTo>
                      <a:cubicBezTo>
                        <a:pt x="4664337" y="348782"/>
                        <a:pt x="4668319" y="351180"/>
                        <a:pt x="4668319" y="358375"/>
                      </a:cubicBezTo>
                      <a:cubicBezTo>
                        <a:pt x="4637486" y="349468"/>
                        <a:pt x="4671745" y="391951"/>
                        <a:pt x="4621040" y="385784"/>
                      </a:cubicBezTo>
                      <a:cubicBezTo>
                        <a:pt x="4608706" y="379616"/>
                        <a:pt x="4641468" y="351095"/>
                        <a:pt x="4658620" y="349360"/>
                      </a:cubicBezTo>
                      <a:close/>
                      <a:moveTo>
                        <a:pt x="4754655" y="342615"/>
                      </a:moveTo>
                      <a:cubicBezTo>
                        <a:pt x="4729970" y="360630"/>
                        <a:pt x="4699310" y="368479"/>
                        <a:pt x="4669004" y="364542"/>
                      </a:cubicBezTo>
                      <a:cubicBezTo>
                        <a:pt x="4694636" y="348635"/>
                        <a:pt x="4724534" y="340981"/>
                        <a:pt x="4754655" y="342615"/>
                      </a:cubicBezTo>
                      <a:close/>
                      <a:moveTo>
                        <a:pt x="6913060" y="308344"/>
                      </a:moveTo>
                      <a:cubicBezTo>
                        <a:pt x="6969247" y="328215"/>
                        <a:pt x="6897985" y="322733"/>
                        <a:pt x="6928820" y="346716"/>
                      </a:cubicBezTo>
                      <a:cubicBezTo>
                        <a:pt x="6974729" y="339178"/>
                        <a:pt x="7029545" y="398106"/>
                        <a:pt x="7050101" y="372068"/>
                      </a:cubicBezTo>
                      <a:cubicBezTo>
                        <a:pt x="7052157" y="404958"/>
                        <a:pt x="7104233" y="393310"/>
                        <a:pt x="7133011" y="430996"/>
                      </a:cubicBezTo>
                      <a:cubicBezTo>
                        <a:pt x="7033390" y="401077"/>
                        <a:pt x="6936807" y="361847"/>
                        <a:pt x="6844539" y="313826"/>
                      </a:cubicBezTo>
                      <a:cubicBezTo>
                        <a:pt x="6892503" y="330271"/>
                        <a:pt x="6921282" y="336438"/>
                        <a:pt x="6913060" y="308344"/>
                      </a:cubicBezTo>
                      <a:close/>
                      <a:moveTo>
                        <a:pt x="4179786" y="307676"/>
                      </a:moveTo>
                      <a:cubicBezTo>
                        <a:pt x="4157721" y="307096"/>
                        <a:pt x="4138031" y="321442"/>
                        <a:pt x="4131821" y="342622"/>
                      </a:cubicBezTo>
                      <a:cubicBezTo>
                        <a:pt x="4174990" y="342622"/>
                        <a:pt x="4175675" y="320010"/>
                        <a:pt x="4179786" y="307676"/>
                      </a:cubicBezTo>
                      <a:close/>
                      <a:moveTo>
                        <a:pt x="4530596" y="296713"/>
                      </a:moveTo>
                      <a:cubicBezTo>
                        <a:pt x="4514852" y="305621"/>
                        <a:pt x="4499094" y="315899"/>
                        <a:pt x="4483333" y="325492"/>
                      </a:cubicBezTo>
                      <a:cubicBezTo>
                        <a:pt x="4497037" y="325492"/>
                        <a:pt x="4509371" y="325492"/>
                        <a:pt x="4522372" y="325492"/>
                      </a:cubicBezTo>
                      <a:cubicBezTo>
                        <a:pt x="4536761" y="313843"/>
                        <a:pt x="4560058" y="301510"/>
                        <a:pt x="4530596" y="296713"/>
                      </a:cubicBezTo>
                      <a:close/>
                      <a:moveTo>
                        <a:pt x="5990086" y="283557"/>
                      </a:moveTo>
                      <a:cubicBezTo>
                        <a:pt x="5976633" y="283557"/>
                        <a:pt x="5963181" y="285887"/>
                        <a:pt x="5950343" y="290546"/>
                      </a:cubicBezTo>
                      <a:cubicBezTo>
                        <a:pt x="5975696" y="305621"/>
                        <a:pt x="6029828" y="302880"/>
                        <a:pt x="6029828" y="290546"/>
                      </a:cubicBezTo>
                      <a:cubicBezTo>
                        <a:pt x="6016990" y="285887"/>
                        <a:pt x="6003538" y="283557"/>
                        <a:pt x="5990086" y="283557"/>
                      </a:cubicBezTo>
                      <a:close/>
                      <a:moveTo>
                        <a:pt x="6764272" y="278778"/>
                      </a:moveTo>
                      <a:cubicBezTo>
                        <a:pt x="6780654" y="279809"/>
                        <a:pt x="6796955" y="282133"/>
                        <a:pt x="6813020" y="285742"/>
                      </a:cubicBezTo>
                      <a:cubicBezTo>
                        <a:pt x="6812571" y="286149"/>
                        <a:pt x="6812117" y="286549"/>
                        <a:pt x="6811657" y="286943"/>
                      </a:cubicBezTo>
                      <a:cubicBezTo>
                        <a:pt x="6782942" y="311590"/>
                        <a:pt x="6739682" y="308292"/>
                        <a:pt x="6715035" y="279575"/>
                      </a:cubicBezTo>
                      <a:cubicBezTo>
                        <a:pt x="6731427" y="278009"/>
                        <a:pt x="6747890" y="277747"/>
                        <a:pt x="6764272" y="278778"/>
                      </a:cubicBezTo>
                      <a:close/>
                      <a:moveTo>
                        <a:pt x="6842483" y="267231"/>
                      </a:moveTo>
                      <a:cubicBezTo>
                        <a:pt x="6882910" y="290528"/>
                        <a:pt x="6875373" y="282306"/>
                        <a:pt x="6915800" y="277509"/>
                      </a:cubicBezTo>
                      <a:cubicBezTo>
                        <a:pt x="6920597" y="296695"/>
                        <a:pt x="6981580" y="306288"/>
                        <a:pt x="6954857" y="314510"/>
                      </a:cubicBezTo>
                      <a:cubicBezTo>
                        <a:pt x="6924708" y="297380"/>
                        <a:pt x="6834260" y="289158"/>
                        <a:pt x="6842483" y="267231"/>
                      </a:cubicBezTo>
                      <a:close/>
                      <a:moveTo>
                        <a:pt x="5793431" y="256971"/>
                      </a:moveTo>
                      <a:lnTo>
                        <a:pt x="5793431" y="257656"/>
                      </a:lnTo>
                      <a:cubicBezTo>
                        <a:pt x="5803709" y="282324"/>
                        <a:pt x="5892786" y="283009"/>
                        <a:pt x="5938695" y="280953"/>
                      </a:cubicBezTo>
                      <a:cubicBezTo>
                        <a:pt x="5891897" y="265126"/>
                        <a:pt x="5842834" y="257026"/>
                        <a:pt x="5793431" y="256971"/>
                      </a:cubicBezTo>
                      <a:close/>
                      <a:moveTo>
                        <a:pt x="3863905" y="243952"/>
                      </a:moveTo>
                      <a:lnTo>
                        <a:pt x="3862438" y="244292"/>
                      </a:lnTo>
                      <a:lnTo>
                        <a:pt x="3788808" y="250234"/>
                      </a:lnTo>
                      <a:cubicBezTo>
                        <a:pt x="3763424" y="256004"/>
                        <a:pt x="3738861" y="265389"/>
                        <a:pt x="3715900" y="278213"/>
                      </a:cubicBezTo>
                      <a:lnTo>
                        <a:pt x="3862438" y="244292"/>
                      </a:lnTo>
                      <a:lnTo>
                        <a:pt x="3866646" y="243952"/>
                      </a:lnTo>
                      <a:close/>
                      <a:moveTo>
                        <a:pt x="5770884" y="242518"/>
                      </a:moveTo>
                      <a:cubicBezTo>
                        <a:pt x="5745895" y="241554"/>
                        <a:pt x="5719942" y="253888"/>
                        <a:pt x="5694761" y="256971"/>
                      </a:cubicBezTo>
                      <a:cubicBezTo>
                        <a:pt x="5724225" y="274101"/>
                        <a:pt x="5759856" y="259712"/>
                        <a:pt x="5795487" y="248749"/>
                      </a:cubicBezTo>
                      <a:cubicBezTo>
                        <a:pt x="5787436" y="244638"/>
                        <a:pt x="5779213" y="242839"/>
                        <a:pt x="5770884" y="242518"/>
                      </a:cubicBezTo>
                      <a:close/>
                      <a:moveTo>
                        <a:pt x="4359311" y="224766"/>
                      </a:moveTo>
                      <a:cubicBezTo>
                        <a:pt x="4322309" y="232304"/>
                        <a:pt x="4305179" y="265879"/>
                        <a:pt x="4352459" y="274101"/>
                      </a:cubicBezTo>
                      <a:lnTo>
                        <a:pt x="4352459" y="267934"/>
                      </a:lnTo>
                      <a:cubicBezTo>
                        <a:pt x="4385348" y="246693"/>
                        <a:pt x="4385348" y="230933"/>
                        <a:pt x="4359311" y="224766"/>
                      </a:cubicBezTo>
                      <a:close/>
                      <a:moveTo>
                        <a:pt x="4095505" y="222027"/>
                      </a:moveTo>
                      <a:lnTo>
                        <a:pt x="4098033" y="222239"/>
                      </a:lnTo>
                      <a:lnTo>
                        <a:pt x="4078386" y="241811"/>
                      </a:lnTo>
                      <a:cubicBezTo>
                        <a:pt x="4054265" y="257485"/>
                        <a:pt x="4020990" y="263138"/>
                        <a:pt x="4011225" y="279583"/>
                      </a:cubicBezTo>
                      <a:cubicBezTo>
                        <a:pt x="4065699" y="277034"/>
                        <a:pt x="4118983" y="262778"/>
                        <a:pt x="4167453" y="237785"/>
                      </a:cubicBezTo>
                      <a:cubicBezTo>
                        <a:pt x="4139360" y="225452"/>
                        <a:pt x="4120173" y="258342"/>
                        <a:pt x="4089339" y="254230"/>
                      </a:cubicBezTo>
                      <a:cubicBezTo>
                        <a:pt x="4062359" y="250633"/>
                        <a:pt x="4129809" y="228675"/>
                        <a:pt x="4109911" y="223241"/>
                      </a:cubicBezTo>
                      <a:lnTo>
                        <a:pt x="4098033" y="222239"/>
                      </a:lnTo>
                      <a:lnTo>
                        <a:pt x="4098247" y="222027"/>
                      </a:lnTo>
                      <a:close/>
                      <a:moveTo>
                        <a:pt x="5572794" y="217915"/>
                      </a:moveTo>
                      <a:lnTo>
                        <a:pt x="5517764" y="237654"/>
                      </a:lnTo>
                      <a:lnTo>
                        <a:pt x="5509755" y="237100"/>
                      </a:lnTo>
                      <a:lnTo>
                        <a:pt x="5509755" y="240526"/>
                      </a:lnTo>
                      <a:lnTo>
                        <a:pt x="5517764" y="237654"/>
                      </a:lnTo>
                      <a:lnTo>
                        <a:pt x="5584044" y="242232"/>
                      </a:lnTo>
                      <a:cubicBezTo>
                        <a:pt x="5608863" y="242575"/>
                        <a:pt x="5633701" y="241550"/>
                        <a:pt x="5658445" y="239156"/>
                      </a:cubicBezTo>
                      <a:cubicBezTo>
                        <a:pt x="5633092" y="217915"/>
                        <a:pt x="5598147" y="245323"/>
                        <a:pt x="5572794" y="217915"/>
                      </a:cubicBezTo>
                      <a:close/>
                      <a:moveTo>
                        <a:pt x="4724273" y="210206"/>
                      </a:moveTo>
                      <a:cubicBezTo>
                        <a:pt x="4709048" y="212647"/>
                        <a:pt x="4710975" y="222026"/>
                        <a:pt x="4678599" y="230248"/>
                      </a:cubicBezTo>
                      <a:cubicBezTo>
                        <a:pt x="4694320" y="236292"/>
                        <a:pt x="4711103" y="239089"/>
                        <a:pt x="4727934" y="238470"/>
                      </a:cubicBezTo>
                      <a:cubicBezTo>
                        <a:pt x="4759454" y="226137"/>
                        <a:pt x="4727934" y="220655"/>
                        <a:pt x="4747121" y="210377"/>
                      </a:cubicBezTo>
                      <a:cubicBezTo>
                        <a:pt x="4736328" y="209350"/>
                        <a:pt x="4729347" y="209393"/>
                        <a:pt x="4724273" y="210206"/>
                      </a:cubicBezTo>
                      <a:close/>
                      <a:moveTo>
                        <a:pt x="4527168" y="189136"/>
                      </a:moveTo>
                      <a:cubicBezTo>
                        <a:pt x="4484704" y="211062"/>
                        <a:pt x="4441535" y="198043"/>
                        <a:pt x="4399052" y="220655"/>
                      </a:cubicBezTo>
                      <a:cubicBezTo>
                        <a:pt x="4440165" y="228878"/>
                        <a:pt x="4471685" y="204210"/>
                        <a:pt x="4488815" y="228878"/>
                      </a:cubicBezTo>
                      <a:cubicBezTo>
                        <a:pt x="4518261" y="195302"/>
                        <a:pt x="4529224" y="213118"/>
                        <a:pt x="4577189" y="196673"/>
                      </a:cubicBezTo>
                      <a:cubicBezTo>
                        <a:pt x="4560165" y="197832"/>
                        <a:pt x="4543094" y="195260"/>
                        <a:pt x="4527168" y="189136"/>
                      </a:cubicBezTo>
                      <a:close/>
                      <a:moveTo>
                        <a:pt x="5092465" y="183654"/>
                      </a:moveTo>
                      <a:cubicBezTo>
                        <a:pt x="5080816" y="190506"/>
                        <a:pt x="5093150" y="198043"/>
                        <a:pt x="5080816" y="205582"/>
                      </a:cubicBezTo>
                      <a:cubicBezTo>
                        <a:pt x="5107916" y="209629"/>
                        <a:pt x="5135606" y="206316"/>
                        <a:pt x="5160985" y="195988"/>
                      </a:cubicBezTo>
                      <a:cubicBezTo>
                        <a:pt x="5138373" y="179543"/>
                        <a:pt x="5114391" y="200100"/>
                        <a:pt x="5092465" y="183654"/>
                      </a:cubicBezTo>
                      <a:close/>
                      <a:moveTo>
                        <a:pt x="4757454" y="183539"/>
                      </a:moveTo>
                      <a:cubicBezTo>
                        <a:pt x="4708673" y="184864"/>
                        <a:pt x="4633461" y="202583"/>
                        <a:pt x="4597059" y="205582"/>
                      </a:cubicBezTo>
                      <a:cubicBezTo>
                        <a:pt x="4627894" y="232989"/>
                        <a:pt x="4742323" y="178173"/>
                        <a:pt x="4802623" y="205582"/>
                      </a:cubicBezTo>
                      <a:cubicBezTo>
                        <a:pt x="4806476" y="187851"/>
                        <a:pt x="4786722" y="182744"/>
                        <a:pt x="4757454" y="183539"/>
                      </a:cubicBezTo>
                      <a:close/>
                      <a:moveTo>
                        <a:pt x="6323096" y="155543"/>
                      </a:moveTo>
                      <a:cubicBezTo>
                        <a:pt x="6358042" y="156228"/>
                        <a:pt x="6444378" y="173358"/>
                        <a:pt x="6438896" y="190489"/>
                      </a:cubicBezTo>
                      <a:cubicBezTo>
                        <a:pt x="6399839" y="179525"/>
                        <a:pt x="6361467" y="167877"/>
                        <a:pt x="6323096" y="155543"/>
                      </a:cubicBezTo>
                      <a:close/>
                      <a:moveTo>
                        <a:pt x="6072309" y="151434"/>
                      </a:moveTo>
                      <a:cubicBezTo>
                        <a:pt x="6165866" y="160999"/>
                        <a:pt x="6257906" y="181938"/>
                        <a:pt x="6346393" y="213788"/>
                      </a:cubicBezTo>
                      <a:cubicBezTo>
                        <a:pt x="6232648" y="213103"/>
                        <a:pt x="6133293" y="155545"/>
                        <a:pt x="6013382" y="182268"/>
                      </a:cubicBezTo>
                      <a:cubicBezTo>
                        <a:pt x="6027257" y="177643"/>
                        <a:pt x="6008756" y="175716"/>
                        <a:pt x="6004420" y="172150"/>
                      </a:cubicBezTo>
                      <a:lnTo>
                        <a:pt x="6006530" y="167879"/>
                      </a:lnTo>
                      <a:lnTo>
                        <a:pt x="6087384" y="171990"/>
                      </a:lnTo>
                      <a:cubicBezTo>
                        <a:pt x="6078476" y="164453"/>
                        <a:pt x="6060661" y="156230"/>
                        <a:pt x="6072309" y="151434"/>
                      </a:cubicBezTo>
                      <a:close/>
                      <a:moveTo>
                        <a:pt x="4464816" y="135673"/>
                      </a:moveTo>
                      <a:cubicBezTo>
                        <a:pt x="4474409" y="147322"/>
                        <a:pt x="4528537" y="132932"/>
                        <a:pt x="4505929" y="147322"/>
                      </a:cubicBezTo>
                      <a:cubicBezTo>
                        <a:pt x="4449056" y="148007"/>
                        <a:pt x="4466872" y="158970"/>
                        <a:pt x="4486743" y="167878"/>
                      </a:cubicBezTo>
                      <a:lnTo>
                        <a:pt x="4457279" y="185008"/>
                      </a:lnTo>
                      <a:cubicBezTo>
                        <a:pt x="4404518" y="182952"/>
                        <a:pt x="4464131" y="163767"/>
                        <a:pt x="4425759" y="158970"/>
                      </a:cubicBezTo>
                      <a:cubicBezTo>
                        <a:pt x="4451112" y="143210"/>
                        <a:pt x="4464816" y="152118"/>
                        <a:pt x="4464816" y="135673"/>
                      </a:cubicBezTo>
                      <a:close/>
                      <a:moveTo>
                        <a:pt x="5036963" y="88411"/>
                      </a:moveTo>
                      <a:cubicBezTo>
                        <a:pt x="5126131" y="98316"/>
                        <a:pt x="5215917" y="101522"/>
                        <a:pt x="5305563" y="98004"/>
                      </a:cubicBezTo>
                      <a:cubicBezTo>
                        <a:pt x="5376637" y="94722"/>
                        <a:pt x="5447377" y="109577"/>
                        <a:pt x="5511125" y="141172"/>
                      </a:cubicBezTo>
                      <a:cubicBezTo>
                        <a:pt x="5546756" y="121986"/>
                        <a:pt x="5578276" y="138430"/>
                        <a:pt x="5615277" y="121986"/>
                      </a:cubicBezTo>
                      <a:cubicBezTo>
                        <a:pt x="5651535" y="147951"/>
                        <a:pt x="5700301" y="147951"/>
                        <a:pt x="5736559" y="121986"/>
                      </a:cubicBezTo>
                      <a:cubicBezTo>
                        <a:pt x="5808505" y="137060"/>
                        <a:pt x="5825636" y="154191"/>
                        <a:pt x="5867433" y="132263"/>
                      </a:cubicBezTo>
                      <a:cubicBezTo>
                        <a:pt x="5919509" y="150080"/>
                        <a:pt x="5815358" y="141172"/>
                        <a:pt x="5850988" y="160357"/>
                      </a:cubicBezTo>
                      <a:cubicBezTo>
                        <a:pt x="5886620" y="179543"/>
                        <a:pt x="5916083" y="159673"/>
                        <a:pt x="5926361" y="189136"/>
                      </a:cubicBezTo>
                      <a:cubicBezTo>
                        <a:pt x="5951886" y="176733"/>
                        <a:pt x="5981691" y="176733"/>
                        <a:pt x="6007216" y="189136"/>
                      </a:cubicBezTo>
                      <a:cubicBezTo>
                        <a:pt x="5995567" y="193247"/>
                        <a:pt x="5974326" y="195988"/>
                        <a:pt x="5983234" y="202840"/>
                      </a:cubicBezTo>
                      <a:cubicBezTo>
                        <a:pt x="6179203" y="211748"/>
                        <a:pt x="6410803" y="288491"/>
                        <a:pt x="6575938" y="300824"/>
                      </a:cubicBezTo>
                      <a:cubicBezTo>
                        <a:pt x="6530029" y="280953"/>
                        <a:pt x="6425192" y="269990"/>
                        <a:pt x="6415599" y="246693"/>
                      </a:cubicBezTo>
                      <a:cubicBezTo>
                        <a:pt x="6427248" y="250119"/>
                        <a:pt x="6453286" y="259712"/>
                        <a:pt x="6445749" y="250119"/>
                      </a:cubicBezTo>
                      <a:cubicBezTo>
                        <a:pt x="6413544" y="235730"/>
                        <a:pt x="6375172" y="217915"/>
                        <a:pt x="6384765" y="243952"/>
                      </a:cubicBezTo>
                      <a:cubicBezTo>
                        <a:pt x="6321726" y="226137"/>
                        <a:pt x="6353246" y="202840"/>
                        <a:pt x="6390247" y="195302"/>
                      </a:cubicBezTo>
                      <a:cubicBezTo>
                        <a:pt x="6453971" y="233674"/>
                        <a:pt x="6551271" y="289176"/>
                        <a:pt x="6582790" y="253545"/>
                      </a:cubicBezTo>
                      <a:cubicBezTo>
                        <a:pt x="6601291" y="278898"/>
                        <a:pt x="6638292" y="257656"/>
                        <a:pt x="6657478" y="283009"/>
                      </a:cubicBezTo>
                      <a:cubicBezTo>
                        <a:pt x="6643088" y="294658"/>
                        <a:pt x="6594439" y="269990"/>
                        <a:pt x="6612254" y="287805"/>
                      </a:cubicBezTo>
                      <a:cubicBezTo>
                        <a:pt x="6637985" y="305811"/>
                        <a:pt x="6669483" y="313625"/>
                        <a:pt x="6700646" y="309732"/>
                      </a:cubicBezTo>
                      <a:cubicBezTo>
                        <a:pt x="6695850" y="304250"/>
                        <a:pt x="6684886" y="294658"/>
                        <a:pt x="6695850" y="294658"/>
                      </a:cubicBezTo>
                      <a:cubicBezTo>
                        <a:pt x="6724628" y="318640"/>
                        <a:pt x="6710239" y="329603"/>
                        <a:pt x="6660219" y="329603"/>
                      </a:cubicBezTo>
                      <a:cubicBezTo>
                        <a:pt x="6631440" y="315214"/>
                        <a:pt x="6635551" y="302880"/>
                        <a:pt x="6584160" y="307676"/>
                      </a:cubicBezTo>
                      <a:cubicBezTo>
                        <a:pt x="6628014" y="335085"/>
                        <a:pt x="6551271" y="330288"/>
                        <a:pt x="6584160" y="353585"/>
                      </a:cubicBezTo>
                      <a:cubicBezTo>
                        <a:pt x="6607691" y="355177"/>
                        <a:pt x="6630819" y="360497"/>
                        <a:pt x="6652681" y="369345"/>
                      </a:cubicBezTo>
                      <a:cubicBezTo>
                        <a:pt x="6698591" y="330288"/>
                        <a:pt x="6819187" y="335770"/>
                        <a:pt x="6904153" y="361123"/>
                      </a:cubicBezTo>
                      <a:cubicBezTo>
                        <a:pt x="6855503" y="358382"/>
                        <a:pt x="6919227" y="390587"/>
                        <a:pt x="6934302" y="390587"/>
                      </a:cubicBezTo>
                      <a:cubicBezTo>
                        <a:pt x="6962395" y="372771"/>
                        <a:pt x="7039139" y="426217"/>
                        <a:pt x="7085048" y="445403"/>
                      </a:cubicBezTo>
                      <a:cubicBezTo>
                        <a:pt x="7069288" y="447459"/>
                        <a:pt x="7040509" y="444718"/>
                        <a:pt x="7047361" y="454996"/>
                      </a:cubicBezTo>
                      <a:cubicBezTo>
                        <a:pt x="7088473" y="483090"/>
                        <a:pt x="7125475" y="447459"/>
                        <a:pt x="7152198" y="467330"/>
                      </a:cubicBezTo>
                      <a:cubicBezTo>
                        <a:pt x="7124790" y="487201"/>
                        <a:pt x="7199477" y="489256"/>
                        <a:pt x="7214552" y="498164"/>
                      </a:cubicBezTo>
                      <a:cubicBezTo>
                        <a:pt x="7190570" y="499535"/>
                        <a:pt x="7240589" y="531054"/>
                        <a:pt x="7246071" y="544758"/>
                      </a:cubicBezTo>
                      <a:cubicBezTo>
                        <a:pt x="7265942" y="542703"/>
                        <a:pt x="7278961" y="552296"/>
                        <a:pt x="7298832" y="552296"/>
                      </a:cubicBezTo>
                      <a:cubicBezTo>
                        <a:pt x="7270053" y="544758"/>
                        <a:pt x="7239905" y="526943"/>
                        <a:pt x="7270053" y="521461"/>
                      </a:cubicBezTo>
                      <a:cubicBezTo>
                        <a:pt x="7304314" y="549555"/>
                        <a:pt x="7354334" y="571481"/>
                        <a:pt x="7359131" y="545444"/>
                      </a:cubicBezTo>
                      <a:cubicBezTo>
                        <a:pt x="7395447" y="572167"/>
                        <a:pt x="7328296" y="550240"/>
                        <a:pt x="7364612" y="576963"/>
                      </a:cubicBezTo>
                      <a:cubicBezTo>
                        <a:pt x="7422855" y="570796"/>
                        <a:pt x="7400928" y="589982"/>
                        <a:pt x="7433133" y="603001"/>
                      </a:cubicBezTo>
                      <a:cubicBezTo>
                        <a:pt x="7462597" y="605742"/>
                        <a:pt x="7457800" y="592038"/>
                        <a:pt x="7457800" y="581074"/>
                      </a:cubicBezTo>
                      <a:cubicBezTo>
                        <a:pt x="7439985" y="598204"/>
                        <a:pt x="7385168" y="543388"/>
                        <a:pt x="7348852" y="529684"/>
                      </a:cubicBezTo>
                      <a:cubicBezTo>
                        <a:pt x="7384483" y="535851"/>
                        <a:pt x="7357760" y="514609"/>
                        <a:pt x="7379687" y="514609"/>
                      </a:cubicBezTo>
                      <a:cubicBezTo>
                        <a:pt x="7404676" y="532794"/>
                        <a:pt x="7433513" y="544985"/>
                        <a:pt x="7463967" y="550240"/>
                      </a:cubicBezTo>
                      <a:cubicBezTo>
                        <a:pt x="7473560" y="535851"/>
                        <a:pt x="7442726" y="520776"/>
                        <a:pt x="7422170" y="500905"/>
                      </a:cubicBezTo>
                      <a:cubicBezTo>
                        <a:pt x="7503710" y="542703"/>
                        <a:pt x="7505080" y="559833"/>
                        <a:pt x="7527692" y="599575"/>
                      </a:cubicBezTo>
                      <a:cubicBezTo>
                        <a:pt x="7583879" y="609853"/>
                        <a:pt x="7603750" y="658503"/>
                        <a:pt x="7639380" y="685225"/>
                      </a:cubicBezTo>
                      <a:cubicBezTo>
                        <a:pt x="7631158" y="695504"/>
                        <a:pt x="7595527" y="691392"/>
                        <a:pt x="7591416" y="704412"/>
                      </a:cubicBezTo>
                      <a:cubicBezTo>
                        <a:pt x="7634584" y="726337"/>
                        <a:pt x="7669530" y="757172"/>
                        <a:pt x="7714068" y="772931"/>
                      </a:cubicBezTo>
                      <a:cubicBezTo>
                        <a:pt x="7731883" y="769505"/>
                        <a:pt x="7740106" y="748949"/>
                        <a:pt x="7769570" y="778413"/>
                      </a:cubicBezTo>
                      <a:cubicBezTo>
                        <a:pt x="7761347" y="790747"/>
                        <a:pt x="7716809" y="761968"/>
                        <a:pt x="7743532" y="798969"/>
                      </a:cubicBezTo>
                      <a:cubicBezTo>
                        <a:pt x="7775052" y="789377"/>
                        <a:pt x="7767514" y="802395"/>
                        <a:pt x="7801089" y="820896"/>
                      </a:cubicBezTo>
                      <a:cubicBezTo>
                        <a:pt x="7809312" y="814044"/>
                        <a:pt x="7827128" y="810618"/>
                        <a:pt x="7827128" y="800340"/>
                      </a:cubicBezTo>
                      <a:cubicBezTo>
                        <a:pt x="7815479" y="796229"/>
                        <a:pt x="7766144" y="765394"/>
                        <a:pt x="7790811" y="765394"/>
                      </a:cubicBezTo>
                      <a:cubicBezTo>
                        <a:pt x="7813423" y="778413"/>
                        <a:pt x="7827128" y="805136"/>
                        <a:pt x="7859332" y="805136"/>
                      </a:cubicBezTo>
                      <a:cubicBezTo>
                        <a:pt x="7860703" y="787321"/>
                        <a:pt x="7807941" y="770192"/>
                        <a:pt x="7835350" y="770192"/>
                      </a:cubicBezTo>
                      <a:cubicBezTo>
                        <a:pt x="7843296" y="780787"/>
                        <a:pt x="7858329" y="782934"/>
                        <a:pt x="7868925" y="774987"/>
                      </a:cubicBezTo>
                      <a:cubicBezTo>
                        <a:pt x="7894278" y="804451"/>
                        <a:pt x="7895648" y="818840"/>
                        <a:pt x="7882629" y="824322"/>
                      </a:cubicBezTo>
                      <a:cubicBezTo>
                        <a:pt x="7907982" y="835285"/>
                        <a:pt x="7923742" y="859268"/>
                        <a:pt x="7951150" y="865435"/>
                      </a:cubicBezTo>
                      <a:cubicBezTo>
                        <a:pt x="7970336" y="891472"/>
                        <a:pt x="7949094" y="918881"/>
                        <a:pt x="7998430" y="933955"/>
                      </a:cubicBezTo>
                      <a:cubicBezTo>
                        <a:pt x="8047764" y="949030"/>
                        <a:pt x="7991577" y="898324"/>
                        <a:pt x="8047764" y="918881"/>
                      </a:cubicBezTo>
                      <a:cubicBezTo>
                        <a:pt x="8077913" y="955882"/>
                        <a:pt x="8001170" y="919566"/>
                        <a:pt x="8032005" y="955882"/>
                      </a:cubicBezTo>
                      <a:cubicBezTo>
                        <a:pt x="8090205" y="1006316"/>
                        <a:pt x="8157066" y="1045782"/>
                        <a:pt x="8229344" y="1072367"/>
                      </a:cubicBezTo>
                      <a:cubicBezTo>
                        <a:pt x="8203992" y="1088812"/>
                        <a:pt x="8275938" y="1103202"/>
                        <a:pt x="8297865" y="1129239"/>
                      </a:cubicBezTo>
                      <a:cubicBezTo>
                        <a:pt x="8319792" y="1155277"/>
                        <a:pt x="8292383" y="1171722"/>
                        <a:pt x="8332811" y="1192964"/>
                      </a:cubicBezTo>
                      <a:cubicBezTo>
                        <a:pt x="8370497" y="1200500"/>
                        <a:pt x="8423258" y="1205983"/>
                        <a:pt x="8447240" y="1214204"/>
                      </a:cubicBezTo>
                      <a:cubicBezTo>
                        <a:pt x="8443814" y="1223798"/>
                        <a:pt x="8458204" y="1243668"/>
                        <a:pt x="8475334" y="1270391"/>
                      </a:cubicBezTo>
                      <a:cubicBezTo>
                        <a:pt x="8470537" y="1294374"/>
                        <a:pt x="8422572" y="1228594"/>
                        <a:pt x="8422572" y="1255317"/>
                      </a:cubicBezTo>
                      <a:cubicBezTo>
                        <a:pt x="8460944" y="1284781"/>
                        <a:pt x="8532891" y="1350561"/>
                        <a:pt x="8559614" y="1343023"/>
                      </a:cubicBezTo>
                      <a:cubicBezTo>
                        <a:pt x="8544539" y="1319726"/>
                        <a:pt x="8500686" y="1303967"/>
                        <a:pt x="8515761" y="1289577"/>
                      </a:cubicBezTo>
                      <a:cubicBezTo>
                        <a:pt x="8559012" y="1315536"/>
                        <a:pt x="8598642" y="1347101"/>
                        <a:pt x="8633617" y="1383451"/>
                      </a:cubicBezTo>
                      <a:cubicBezTo>
                        <a:pt x="8659088" y="1417926"/>
                        <a:pt x="8691541" y="1446644"/>
                        <a:pt x="8728860" y="1467731"/>
                      </a:cubicBezTo>
                      <a:cubicBezTo>
                        <a:pt x="8798066" y="1549956"/>
                        <a:pt x="8815196" y="1613680"/>
                        <a:pt x="8883717" y="1632866"/>
                      </a:cubicBezTo>
                      <a:cubicBezTo>
                        <a:pt x="8889199" y="1654793"/>
                        <a:pt x="8877550" y="1666441"/>
                        <a:pt x="8912497" y="1686311"/>
                      </a:cubicBezTo>
                      <a:cubicBezTo>
                        <a:pt x="8908384" y="1673979"/>
                        <a:pt x="8920033" y="1673292"/>
                        <a:pt x="8908384" y="1651367"/>
                      </a:cubicBezTo>
                      <a:lnTo>
                        <a:pt x="8970054" y="1676034"/>
                      </a:lnTo>
                      <a:cubicBezTo>
                        <a:pt x="8946757" y="1710295"/>
                        <a:pt x="9070093" y="1762369"/>
                        <a:pt x="9052278" y="1787723"/>
                      </a:cubicBezTo>
                      <a:cubicBezTo>
                        <a:pt x="9039944" y="1758943"/>
                        <a:pt x="9015278" y="1756203"/>
                        <a:pt x="9011851" y="1769907"/>
                      </a:cubicBezTo>
                      <a:cubicBezTo>
                        <a:pt x="9042686" y="1788407"/>
                        <a:pt x="9042686" y="1829520"/>
                        <a:pt x="9080372" y="1842539"/>
                      </a:cubicBezTo>
                      <a:cubicBezTo>
                        <a:pt x="9085168" y="1811704"/>
                        <a:pt x="9109836" y="1862410"/>
                        <a:pt x="9144096" y="1880225"/>
                      </a:cubicBezTo>
                      <a:cubicBezTo>
                        <a:pt x="9166708" y="1917912"/>
                        <a:pt x="9113947" y="1872688"/>
                        <a:pt x="9135874" y="1910375"/>
                      </a:cubicBezTo>
                      <a:cubicBezTo>
                        <a:pt x="9144782" y="1915856"/>
                        <a:pt x="9159171" y="1919967"/>
                        <a:pt x="9159171" y="1930246"/>
                      </a:cubicBezTo>
                      <a:cubicBezTo>
                        <a:pt x="9139985" y="1938469"/>
                        <a:pt x="9077631" y="1856928"/>
                        <a:pt x="9071464" y="1897356"/>
                      </a:cubicBezTo>
                      <a:cubicBezTo>
                        <a:pt x="9125595" y="1921339"/>
                        <a:pt x="9146152" y="2022063"/>
                        <a:pt x="9198228" y="2010415"/>
                      </a:cubicBezTo>
                      <a:cubicBezTo>
                        <a:pt x="9204395" y="2030972"/>
                        <a:pt x="9192060" y="2026861"/>
                        <a:pt x="9198228" y="2046046"/>
                      </a:cubicBezTo>
                      <a:cubicBezTo>
                        <a:pt x="9232488" y="2059065"/>
                        <a:pt x="9253730" y="2112510"/>
                        <a:pt x="9272231" y="2100862"/>
                      </a:cubicBezTo>
                      <a:cubicBezTo>
                        <a:pt x="9268118" y="2076194"/>
                        <a:pt x="9231803" y="2073455"/>
                        <a:pt x="9231803" y="2046046"/>
                      </a:cubicBezTo>
                      <a:cubicBezTo>
                        <a:pt x="9300323" y="2097437"/>
                        <a:pt x="9319509" y="2139920"/>
                        <a:pt x="9368844" y="2154994"/>
                      </a:cubicBezTo>
                      <a:cubicBezTo>
                        <a:pt x="9372270" y="2183772"/>
                        <a:pt x="9342121" y="2158420"/>
                        <a:pt x="9342121" y="2183772"/>
                      </a:cubicBezTo>
                      <a:cubicBezTo>
                        <a:pt x="9335270" y="2135809"/>
                        <a:pt x="9273600" y="2108400"/>
                        <a:pt x="9273600" y="2135809"/>
                      </a:cubicBezTo>
                      <a:cubicBezTo>
                        <a:pt x="9314027" y="2163901"/>
                        <a:pt x="9333899" y="2205015"/>
                        <a:pt x="9370215" y="2235849"/>
                      </a:cubicBezTo>
                      <a:cubicBezTo>
                        <a:pt x="9377752" y="2228311"/>
                        <a:pt x="9379123" y="2215978"/>
                        <a:pt x="9370215" y="2189939"/>
                      </a:cubicBezTo>
                      <a:cubicBezTo>
                        <a:pt x="9412012" y="2206384"/>
                        <a:pt x="9423661" y="2242016"/>
                        <a:pt x="9454495" y="2265313"/>
                      </a:cubicBezTo>
                      <a:cubicBezTo>
                        <a:pt x="9469570" y="2305054"/>
                        <a:pt x="9445588" y="2287925"/>
                        <a:pt x="9445588" y="2305054"/>
                      </a:cubicBezTo>
                      <a:cubicBezTo>
                        <a:pt x="9516849" y="2346852"/>
                        <a:pt x="9562758" y="2474300"/>
                        <a:pt x="9631279" y="2515413"/>
                      </a:cubicBezTo>
                      <a:cubicBezTo>
                        <a:pt x="9624427" y="2529802"/>
                        <a:pt x="9600445" y="2515413"/>
                        <a:pt x="9590852" y="2525691"/>
                      </a:cubicBezTo>
                      <a:cubicBezTo>
                        <a:pt x="9618260" y="2583932"/>
                        <a:pt x="9627852" y="2530486"/>
                        <a:pt x="9647724" y="2583932"/>
                      </a:cubicBezTo>
                      <a:cubicBezTo>
                        <a:pt x="9636761" y="2577765"/>
                        <a:pt x="9626483" y="2572284"/>
                        <a:pt x="9631965" y="2592155"/>
                      </a:cubicBezTo>
                      <a:cubicBezTo>
                        <a:pt x="9647724" y="2605859"/>
                        <a:pt x="9674447" y="2634638"/>
                        <a:pt x="9686096" y="2630527"/>
                      </a:cubicBezTo>
                      <a:cubicBezTo>
                        <a:pt x="9670202" y="2605706"/>
                        <a:pt x="9656009" y="2579837"/>
                        <a:pt x="9643613" y="2553099"/>
                      </a:cubicBezTo>
                      <a:cubicBezTo>
                        <a:pt x="9656631" y="2562007"/>
                        <a:pt x="9662113" y="2549673"/>
                        <a:pt x="9656632" y="2524319"/>
                      </a:cubicBezTo>
                      <a:cubicBezTo>
                        <a:pt x="9694742" y="2578441"/>
                        <a:pt x="9729303" y="2634973"/>
                        <a:pt x="9760098" y="2693566"/>
                      </a:cubicBezTo>
                      <a:cubicBezTo>
                        <a:pt x="9803267" y="2740160"/>
                        <a:pt x="9797099" y="2701788"/>
                        <a:pt x="9810118" y="2693566"/>
                      </a:cubicBezTo>
                      <a:cubicBezTo>
                        <a:pt x="9830674" y="2755920"/>
                        <a:pt x="9810118" y="2716177"/>
                        <a:pt x="9810118" y="2762087"/>
                      </a:cubicBezTo>
                      <a:cubicBezTo>
                        <a:pt x="9762146" y="2714621"/>
                        <a:pt x="9720465" y="2661196"/>
                        <a:pt x="9686096" y="2603118"/>
                      </a:cubicBezTo>
                      <a:cubicBezTo>
                        <a:pt x="9703226" y="2649027"/>
                        <a:pt x="9690207" y="2640805"/>
                        <a:pt x="9703226" y="2681917"/>
                      </a:cubicBezTo>
                      <a:cubicBezTo>
                        <a:pt x="9678558" y="2683973"/>
                        <a:pt x="9660743" y="2654509"/>
                        <a:pt x="9644983" y="2677806"/>
                      </a:cubicBezTo>
                      <a:cubicBezTo>
                        <a:pt x="9643613" y="2655879"/>
                        <a:pt x="9596334" y="2603118"/>
                        <a:pt x="9596334" y="2615452"/>
                      </a:cubicBezTo>
                      <a:cubicBezTo>
                        <a:pt x="9595648" y="2653824"/>
                        <a:pt x="9662799" y="2710696"/>
                        <a:pt x="9671021" y="2683973"/>
                      </a:cubicBezTo>
                      <a:cubicBezTo>
                        <a:pt x="9666910" y="2715492"/>
                        <a:pt x="9721041" y="2773735"/>
                        <a:pt x="9728578" y="2764141"/>
                      </a:cubicBezTo>
                      <a:cubicBezTo>
                        <a:pt x="9734060" y="2736733"/>
                        <a:pt x="9697744" y="2728511"/>
                        <a:pt x="9697744" y="2703159"/>
                      </a:cubicBezTo>
                      <a:cubicBezTo>
                        <a:pt x="9708022" y="2709325"/>
                        <a:pt x="9703226" y="2694251"/>
                        <a:pt x="9703226" y="2679176"/>
                      </a:cubicBezTo>
                      <a:cubicBezTo>
                        <a:pt x="9758919" y="2754195"/>
                        <a:pt x="9804960" y="2835920"/>
                        <a:pt x="9840267" y="2922426"/>
                      </a:cubicBezTo>
                      <a:cubicBezTo>
                        <a:pt x="9877954" y="2999854"/>
                        <a:pt x="9908788" y="3058782"/>
                        <a:pt x="9943048" y="3045079"/>
                      </a:cubicBezTo>
                      <a:cubicBezTo>
                        <a:pt x="9931400" y="3040967"/>
                        <a:pt x="9923178" y="2994373"/>
                        <a:pt x="9931400" y="3007392"/>
                      </a:cubicBezTo>
                      <a:cubicBezTo>
                        <a:pt x="9939622" y="3020411"/>
                        <a:pt x="9965660" y="3077969"/>
                        <a:pt x="9965660" y="3058098"/>
                      </a:cubicBezTo>
                      <a:cubicBezTo>
                        <a:pt x="9943335" y="3011268"/>
                        <a:pt x="9911341" y="2969699"/>
                        <a:pt x="9871787" y="2936130"/>
                      </a:cubicBezTo>
                      <a:cubicBezTo>
                        <a:pt x="9881380" y="2886794"/>
                        <a:pt x="9827248" y="2862812"/>
                        <a:pt x="9823137" y="2818274"/>
                      </a:cubicBezTo>
                      <a:cubicBezTo>
                        <a:pt x="9850545" y="2831292"/>
                        <a:pt x="9843008" y="2859386"/>
                        <a:pt x="9860138" y="2877201"/>
                      </a:cubicBezTo>
                      <a:cubicBezTo>
                        <a:pt x="9867675" y="2870349"/>
                        <a:pt x="9883436" y="2875831"/>
                        <a:pt x="9883436" y="2856645"/>
                      </a:cubicBezTo>
                      <a:cubicBezTo>
                        <a:pt x="9917696" y="2897072"/>
                        <a:pt x="9930714" y="2879257"/>
                        <a:pt x="9937567" y="2930649"/>
                      </a:cubicBezTo>
                      <a:cubicBezTo>
                        <a:pt x="9921807" y="2938186"/>
                        <a:pt x="9878639" y="2862127"/>
                        <a:pt x="9878639" y="2912147"/>
                      </a:cubicBezTo>
                      <a:cubicBezTo>
                        <a:pt x="9927289" y="2945722"/>
                        <a:pt x="9966345" y="2988206"/>
                        <a:pt x="9971827" y="2970389"/>
                      </a:cubicBezTo>
                      <a:cubicBezTo>
                        <a:pt x="9977309" y="2952575"/>
                        <a:pt x="9932085" y="2903239"/>
                        <a:pt x="9961548" y="2910091"/>
                      </a:cubicBezTo>
                      <a:cubicBezTo>
                        <a:pt x="9965315" y="2927118"/>
                        <a:pt x="9974441" y="2942487"/>
                        <a:pt x="9987587" y="2953946"/>
                      </a:cubicBezTo>
                      <a:cubicBezTo>
                        <a:pt x="9970456" y="2988891"/>
                        <a:pt x="10034181" y="3067691"/>
                        <a:pt x="9982106" y="3062210"/>
                      </a:cubicBezTo>
                      <a:cubicBezTo>
                        <a:pt x="10013778" y="3086443"/>
                        <a:pt x="10040329" y="3116720"/>
                        <a:pt x="10060219" y="3151286"/>
                      </a:cubicBezTo>
                      <a:cubicBezTo>
                        <a:pt x="10085294" y="3186677"/>
                        <a:pt x="10100651" y="3228022"/>
                        <a:pt x="10104757" y="3271199"/>
                      </a:cubicBezTo>
                      <a:cubicBezTo>
                        <a:pt x="10107498" y="3260921"/>
                        <a:pt x="10114350" y="3265718"/>
                        <a:pt x="10121888" y="3265718"/>
                      </a:cubicBezTo>
                      <a:cubicBezTo>
                        <a:pt x="10120601" y="3279915"/>
                        <a:pt x="10126518" y="3293810"/>
                        <a:pt x="10137647" y="3302719"/>
                      </a:cubicBezTo>
                      <a:cubicBezTo>
                        <a:pt x="10133536" y="3322590"/>
                        <a:pt x="10121888" y="3326016"/>
                        <a:pt x="10104073" y="3312998"/>
                      </a:cubicBezTo>
                      <a:cubicBezTo>
                        <a:pt x="10087294" y="3262731"/>
                        <a:pt x="10066440" y="3213918"/>
                        <a:pt x="10041719" y="3167046"/>
                      </a:cubicBezTo>
                      <a:cubicBezTo>
                        <a:pt x="10037607" y="3186233"/>
                        <a:pt x="10010198" y="3145805"/>
                        <a:pt x="10016365" y="3186233"/>
                      </a:cubicBezTo>
                      <a:cubicBezTo>
                        <a:pt x="10058849" y="3206789"/>
                        <a:pt x="10073237" y="3317109"/>
                        <a:pt x="10127369" y="3367814"/>
                      </a:cubicBezTo>
                      <a:cubicBezTo>
                        <a:pt x="10127369" y="3341091"/>
                        <a:pt x="10112980" y="3320535"/>
                        <a:pt x="10136962" y="3334239"/>
                      </a:cubicBezTo>
                      <a:cubicBezTo>
                        <a:pt x="10169852" y="3387685"/>
                        <a:pt x="10189724" y="3515135"/>
                        <a:pt x="10225354" y="3504857"/>
                      </a:cubicBezTo>
                      <a:cubicBezTo>
                        <a:pt x="10211650" y="3524728"/>
                        <a:pt x="10195890" y="3546654"/>
                        <a:pt x="10243855" y="3593249"/>
                      </a:cubicBezTo>
                      <a:cubicBezTo>
                        <a:pt x="10243855" y="3614491"/>
                        <a:pt x="10232206" y="3606268"/>
                        <a:pt x="10232206" y="3626139"/>
                      </a:cubicBezTo>
                      <a:cubicBezTo>
                        <a:pt x="10204112" y="3612435"/>
                        <a:pt x="10229465" y="3586397"/>
                        <a:pt x="10204112" y="3572692"/>
                      </a:cubicBezTo>
                      <a:cubicBezTo>
                        <a:pt x="10205483" y="3643268"/>
                        <a:pt x="10182186" y="3540487"/>
                        <a:pt x="10178760" y="3568581"/>
                      </a:cubicBezTo>
                      <a:cubicBezTo>
                        <a:pt x="10175334" y="3596675"/>
                        <a:pt x="10199316" y="3617231"/>
                        <a:pt x="10205483" y="3643268"/>
                      </a:cubicBezTo>
                      <a:cubicBezTo>
                        <a:pt x="10219187" y="3604898"/>
                        <a:pt x="10239743" y="3677531"/>
                        <a:pt x="10255503" y="3643268"/>
                      </a:cubicBezTo>
                      <a:cubicBezTo>
                        <a:pt x="10244539" y="3663827"/>
                        <a:pt x="10249336" y="3748792"/>
                        <a:pt x="10282912" y="3759071"/>
                      </a:cubicBezTo>
                      <a:cubicBezTo>
                        <a:pt x="10276744" y="3776886"/>
                        <a:pt x="10282912" y="3791961"/>
                        <a:pt x="10282912" y="3809092"/>
                      </a:cubicBezTo>
                      <a:cubicBezTo>
                        <a:pt x="10254818" y="3836500"/>
                        <a:pt x="10228095" y="3699458"/>
                        <a:pt x="10214391" y="3753589"/>
                      </a:cubicBezTo>
                      <a:cubicBezTo>
                        <a:pt x="10195204" y="3619973"/>
                        <a:pt x="10133536" y="3541858"/>
                        <a:pt x="10087627" y="3432224"/>
                      </a:cubicBezTo>
                      <a:cubicBezTo>
                        <a:pt x="10075293" y="3478819"/>
                        <a:pt x="10137647" y="3521987"/>
                        <a:pt x="10111610" y="3547339"/>
                      </a:cubicBezTo>
                      <a:cubicBezTo>
                        <a:pt x="10134221" y="3585712"/>
                        <a:pt x="10141073" y="3585712"/>
                        <a:pt x="10158204" y="3585712"/>
                      </a:cubicBezTo>
                      <a:cubicBezTo>
                        <a:pt x="10169167" y="3656974"/>
                        <a:pt x="10169167" y="3615861"/>
                        <a:pt x="10146555" y="3628880"/>
                      </a:cubicBezTo>
                      <a:cubicBezTo>
                        <a:pt x="10168481" y="3659715"/>
                        <a:pt x="10163685" y="3687808"/>
                        <a:pt x="10183556" y="3669994"/>
                      </a:cubicBezTo>
                      <a:cubicBezTo>
                        <a:pt x="10200686" y="3734403"/>
                        <a:pt x="10145184" y="3667937"/>
                        <a:pt x="10132165" y="3682326"/>
                      </a:cubicBezTo>
                      <a:cubicBezTo>
                        <a:pt x="10156833" y="3717958"/>
                        <a:pt x="10150666" y="3761126"/>
                        <a:pt x="10167111" y="3798813"/>
                      </a:cubicBezTo>
                      <a:cubicBezTo>
                        <a:pt x="10169800" y="3802928"/>
                        <a:pt x="10172094" y="3807286"/>
                        <a:pt x="10173963" y="3811832"/>
                      </a:cubicBezTo>
                      <a:cubicBezTo>
                        <a:pt x="10179445" y="3801553"/>
                        <a:pt x="10187667" y="3798813"/>
                        <a:pt x="10193149" y="3787849"/>
                      </a:cubicBezTo>
                      <a:cubicBezTo>
                        <a:pt x="10169167" y="3770034"/>
                        <a:pt x="10173278" y="3746052"/>
                        <a:pt x="10159574" y="3725495"/>
                      </a:cubicBezTo>
                      <a:cubicBezTo>
                        <a:pt x="10159574" y="3696716"/>
                        <a:pt x="10188353" y="3691234"/>
                        <a:pt x="10192464" y="3725495"/>
                      </a:cubicBezTo>
                      <a:cubicBezTo>
                        <a:pt x="10181500" y="3704253"/>
                        <a:pt x="10158888" y="3706995"/>
                        <a:pt x="10175334" y="3729607"/>
                      </a:cubicBezTo>
                      <a:cubicBezTo>
                        <a:pt x="10191779" y="3752218"/>
                        <a:pt x="10203428" y="3761126"/>
                        <a:pt x="10213020" y="3761126"/>
                      </a:cubicBezTo>
                      <a:cubicBezTo>
                        <a:pt x="10221927" y="3793332"/>
                        <a:pt x="10232206" y="3873501"/>
                        <a:pt x="10247966" y="3873501"/>
                      </a:cubicBezTo>
                      <a:cubicBezTo>
                        <a:pt x="10254132" y="3839240"/>
                        <a:pt x="10221927" y="3812518"/>
                        <a:pt x="10227409" y="3778256"/>
                      </a:cubicBezTo>
                      <a:cubicBezTo>
                        <a:pt x="10256874" y="3799499"/>
                        <a:pt x="10248652" y="3844722"/>
                        <a:pt x="10269207" y="3839240"/>
                      </a:cubicBezTo>
                      <a:cubicBezTo>
                        <a:pt x="10241114" y="3868019"/>
                        <a:pt x="10288393" y="4034526"/>
                        <a:pt x="10322653" y="4020137"/>
                      </a:cubicBezTo>
                      <a:cubicBezTo>
                        <a:pt x="10322653" y="4062620"/>
                        <a:pt x="10295930" y="4048230"/>
                        <a:pt x="10318542" y="4088658"/>
                      </a:cubicBezTo>
                      <a:cubicBezTo>
                        <a:pt x="10328821" y="4098937"/>
                        <a:pt x="10332932" y="4086603"/>
                        <a:pt x="10342525" y="4094825"/>
                      </a:cubicBezTo>
                      <a:cubicBezTo>
                        <a:pt x="10337728" y="4127029"/>
                        <a:pt x="10354858" y="4128401"/>
                        <a:pt x="10367192" y="4141419"/>
                      </a:cubicBezTo>
                      <a:cubicBezTo>
                        <a:pt x="10367192" y="4171569"/>
                        <a:pt x="10363081" y="4207885"/>
                        <a:pt x="10367192" y="4240089"/>
                      </a:cubicBezTo>
                      <a:cubicBezTo>
                        <a:pt x="10334302" y="4170198"/>
                        <a:pt x="10295245" y="4102362"/>
                        <a:pt x="10256874" y="4087972"/>
                      </a:cubicBezTo>
                      <a:cubicBezTo>
                        <a:pt x="10267151" y="4127715"/>
                        <a:pt x="10278800" y="4114695"/>
                        <a:pt x="10292505" y="4121548"/>
                      </a:cubicBezTo>
                      <a:cubicBezTo>
                        <a:pt x="10280170" y="4159920"/>
                        <a:pt x="10310320" y="4191439"/>
                        <a:pt x="10302098" y="4228441"/>
                      </a:cubicBezTo>
                      <a:cubicBezTo>
                        <a:pt x="10287708" y="4209940"/>
                        <a:pt x="10282912" y="4234608"/>
                        <a:pt x="10278115" y="4260647"/>
                      </a:cubicBezTo>
                      <a:cubicBezTo>
                        <a:pt x="10313060" y="4296963"/>
                        <a:pt x="10287023" y="4342873"/>
                        <a:pt x="10297301" y="4355205"/>
                      </a:cubicBezTo>
                      <a:cubicBezTo>
                        <a:pt x="10307578" y="4367540"/>
                        <a:pt x="10324709" y="4396319"/>
                        <a:pt x="10325394" y="4381929"/>
                      </a:cubicBezTo>
                      <a:cubicBezTo>
                        <a:pt x="10326079" y="4367540"/>
                        <a:pt x="10297301" y="4308611"/>
                        <a:pt x="10321968" y="4323686"/>
                      </a:cubicBezTo>
                      <a:cubicBezTo>
                        <a:pt x="10321968" y="4338076"/>
                        <a:pt x="10351433" y="4397004"/>
                        <a:pt x="10351433" y="4379189"/>
                      </a:cubicBezTo>
                      <a:cubicBezTo>
                        <a:pt x="10338414" y="4363429"/>
                        <a:pt x="10330190" y="4298333"/>
                        <a:pt x="10351433" y="4310667"/>
                      </a:cubicBezTo>
                      <a:cubicBezTo>
                        <a:pt x="10391174" y="4355892"/>
                        <a:pt x="10371988" y="4406597"/>
                        <a:pt x="10404879" y="4433320"/>
                      </a:cubicBezTo>
                      <a:cubicBezTo>
                        <a:pt x="10400767" y="4455932"/>
                        <a:pt x="10391174" y="4440857"/>
                        <a:pt x="10384322" y="4444969"/>
                      </a:cubicBezTo>
                      <a:cubicBezTo>
                        <a:pt x="10395286" y="4489507"/>
                        <a:pt x="10395286" y="4571048"/>
                        <a:pt x="10423379" y="4582011"/>
                      </a:cubicBezTo>
                      <a:cubicBezTo>
                        <a:pt x="10409675" y="4658755"/>
                        <a:pt x="10443935" y="4678625"/>
                        <a:pt x="10456269" y="4747147"/>
                      </a:cubicBezTo>
                      <a:cubicBezTo>
                        <a:pt x="10456269" y="4745092"/>
                        <a:pt x="10439139" y="4796482"/>
                        <a:pt x="10465862" y="4796482"/>
                      </a:cubicBezTo>
                      <a:cubicBezTo>
                        <a:pt x="10461065" y="4835539"/>
                        <a:pt x="10449417" y="4808131"/>
                        <a:pt x="10443935" y="4835539"/>
                      </a:cubicBezTo>
                      <a:cubicBezTo>
                        <a:pt x="10472714" y="4855410"/>
                        <a:pt x="10457639" y="4943115"/>
                        <a:pt x="10472714" y="4992451"/>
                      </a:cubicBezTo>
                      <a:cubicBezTo>
                        <a:pt x="10463121" y="4977376"/>
                        <a:pt x="10454899" y="4986283"/>
                        <a:pt x="10447361" y="5010951"/>
                      </a:cubicBezTo>
                      <a:cubicBezTo>
                        <a:pt x="10439139" y="5060257"/>
                        <a:pt x="10463121" y="5028766"/>
                        <a:pt x="10463121" y="5060257"/>
                      </a:cubicBezTo>
                      <a:cubicBezTo>
                        <a:pt x="10455583" y="5052035"/>
                        <a:pt x="10448046" y="5052035"/>
                        <a:pt x="10441880" y="5069165"/>
                      </a:cubicBezTo>
                      <a:cubicBezTo>
                        <a:pt x="10465176" y="5089721"/>
                        <a:pt x="10435713" y="5102740"/>
                        <a:pt x="10445306" y="5127408"/>
                      </a:cubicBezTo>
                      <a:cubicBezTo>
                        <a:pt x="10454899" y="5152075"/>
                        <a:pt x="10461750" y="5109592"/>
                        <a:pt x="10471344" y="5127408"/>
                      </a:cubicBezTo>
                      <a:cubicBezTo>
                        <a:pt x="10465176" y="5191817"/>
                        <a:pt x="10493270" y="5259653"/>
                        <a:pt x="10482307" y="5324062"/>
                      </a:cubicBezTo>
                      <a:cubicBezTo>
                        <a:pt x="10474769" y="5306247"/>
                        <a:pt x="10467918" y="5304876"/>
                        <a:pt x="10460380" y="5312413"/>
                      </a:cubicBezTo>
                      <a:cubicBezTo>
                        <a:pt x="10480251" y="5364489"/>
                        <a:pt x="10482307" y="5399435"/>
                        <a:pt x="10456269" y="5399435"/>
                      </a:cubicBezTo>
                      <a:cubicBezTo>
                        <a:pt x="10468603" y="5469326"/>
                        <a:pt x="10480937" y="5558403"/>
                        <a:pt x="10448046" y="5594034"/>
                      </a:cubicBezTo>
                      <a:cubicBezTo>
                        <a:pt x="10464492" y="5628980"/>
                        <a:pt x="10447361" y="5659128"/>
                        <a:pt x="10451472" y="5692704"/>
                      </a:cubicBezTo>
                      <a:cubicBezTo>
                        <a:pt x="10465862" y="5702982"/>
                        <a:pt x="10459010" y="5728334"/>
                        <a:pt x="10476825" y="5746835"/>
                      </a:cubicBezTo>
                      <a:cubicBezTo>
                        <a:pt x="10459010" y="5763280"/>
                        <a:pt x="10454214" y="5763966"/>
                        <a:pt x="10454214" y="5802337"/>
                      </a:cubicBezTo>
                      <a:cubicBezTo>
                        <a:pt x="10436398" y="5798911"/>
                        <a:pt x="10444620" y="5750261"/>
                        <a:pt x="10444620" y="5721482"/>
                      </a:cubicBezTo>
                      <a:cubicBezTo>
                        <a:pt x="10424749" y="5746150"/>
                        <a:pt x="10410360" y="5709149"/>
                        <a:pt x="10394600" y="5693389"/>
                      </a:cubicBezTo>
                      <a:cubicBezTo>
                        <a:pt x="10385693" y="5733131"/>
                        <a:pt x="10380211" y="5772873"/>
                        <a:pt x="10402822" y="5792059"/>
                      </a:cubicBezTo>
                      <a:cubicBezTo>
                        <a:pt x="10379452" y="5847637"/>
                        <a:pt x="10375824" y="5909544"/>
                        <a:pt x="10392544" y="5967472"/>
                      </a:cubicBezTo>
                      <a:cubicBezTo>
                        <a:pt x="10382267" y="6003103"/>
                        <a:pt x="10367192" y="5953082"/>
                        <a:pt x="10367192" y="5991454"/>
                      </a:cubicBezTo>
                      <a:cubicBezTo>
                        <a:pt x="10369933" y="6003788"/>
                        <a:pt x="10375414" y="5996936"/>
                        <a:pt x="10378841" y="6003788"/>
                      </a:cubicBezTo>
                      <a:cubicBezTo>
                        <a:pt x="10358391" y="6054337"/>
                        <a:pt x="10347472" y="6108234"/>
                        <a:pt x="10346636" y="6162756"/>
                      </a:cubicBezTo>
                      <a:cubicBezTo>
                        <a:pt x="10343895" y="6187424"/>
                        <a:pt x="10341154" y="6212091"/>
                        <a:pt x="10337043" y="6236758"/>
                      </a:cubicBezTo>
                      <a:cubicBezTo>
                        <a:pt x="10345980" y="6240573"/>
                        <a:pt x="10353099" y="6247692"/>
                        <a:pt x="10356913" y="6256629"/>
                      </a:cubicBezTo>
                      <a:cubicBezTo>
                        <a:pt x="10362395" y="6244296"/>
                        <a:pt x="10372674" y="6234018"/>
                        <a:pt x="10362395" y="6217573"/>
                      </a:cubicBezTo>
                      <a:cubicBezTo>
                        <a:pt x="10355544" y="6225795"/>
                        <a:pt x="10356229" y="6246352"/>
                        <a:pt x="10350062" y="6234018"/>
                      </a:cubicBezTo>
                      <a:cubicBezTo>
                        <a:pt x="10356913" y="6137403"/>
                        <a:pt x="10384322" y="6104513"/>
                        <a:pt x="10389118" y="6014751"/>
                      </a:cubicBezTo>
                      <a:cubicBezTo>
                        <a:pt x="10394600" y="6040104"/>
                        <a:pt x="10388433" y="6086698"/>
                        <a:pt x="10411730" y="6040104"/>
                      </a:cubicBezTo>
                      <a:cubicBezTo>
                        <a:pt x="10419268" y="6081216"/>
                        <a:pt x="10411730" y="6103828"/>
                        <a:pt x="10391860" y="6115477"/>
                      </a:cubicBezTo>
                      <a:cubicBezTo>
                        <a:pt x="10395897" y="6143383"/>
                        <a:pt x="10397729" y="6171564"/>
                        <a:pt x="10397341" y="6199758"/>
                      </a:cubicBezTo>
                      <a:cubicBezTo>
                        <a:pt x="10397294" y="6233667"/>
                        <a:pt x="10392215" y="6267381"/>
                        <a:pt x="10382267" y="6299798"/>
                      </a:cubicBezTo>
                      <a:cubicBezTo>
                        <a:pt x="10386425" y="6302664"/>
                        <a:pt x="10391067" y="6304754"/>
                        <a:pt x="10395971" y="6305964"/>
                      </a:cubicBezTo>
                      <a:cubicBezTo>
                        <a:pt x="10405564" y="6346392"/>
                        <a:pt x="10378841" y="6381337"/>
                        <a:pt x="10359655" y="6414913"/>
                      </a:cubicBezTo>
                      <a:cubicBezTo>
                        <a:pt x="10346636" y="6483434"/>
                        <a:pt x="10334302" y="6551954"/>
                        <a:pt x="10321968" y="6620475"/>
                      </a:cubicBezTo>
                      <a:cubicBezTo>
                        <a:pt x="10304838" y="6649254"/>
                        <a:pt x="10302098" y="6625956"/>
                        <a:pt x="10287023" y="6649254"/>
                      </a:cubicBezTo>
                      <a:lnTo>
                        <a:pt x="10293874" y="6693107"/>
                      </a:lnTo>
                      <a:cubicBezTo>
                        <a:pt x="10281541" y="6710237"/>
                        <a:pt x="10278800" y="6693107"/>
                        <a:pt x="10271262" y="6693107"/>
                      </a:cubicBezTo>
                      <a:cubicBezTo>
                        <a:pt x="10274004" y="6715034"/>
                        <a:pt x="10254132" y="6728053"/>
                        <a:pt x="10262355" y="6752035"/>
                      </a:cubicBezTo>
                      <a:cubicBezTo>
                        <a:pt x="10270578" y="6744498"/>
                        <a:pt x="10284282" y="6728053"/>
                        <a:pt x="10284282" y="6739701"/>
                      </a:cubicBezTo>
                      <a:cubicBezTo>
                        <a:pt x="10269893" y="6765054"/>
                        <a:pt x="10274004" y="6798629"/>
                        <a:pt x="10254818" y="6821926"/>
                      </a:cubicBezTo>
                      <a:cubicBezTo>
                        <a:pt x="10252077" y="6804796"/>
                        <a:pt x="10251392" y="6782869"/>
                        <a:pt x="10237002" y="6804796"/>
                      </a:cubicBezTo>
                      <a:cubicBezTo>
                        <a:pt x="10243170" y="6828093"/>
                        <a:pt x="10228095" y="6842482"/>
                        <a:pt x="10237002" y="6867150"/>
                      </a:cubicBezTo>
                      <a:cubicBezTo>
                        <a:pt x="10248652" y="6854816"/>
                        <a:pt x="10255503" y="6857557"/>
                        <a:pt x="10260300" y="6867150"/>
                      </a:cubicBezTo>
                      <a:cubicBezTo>
                        <a:pt x="10241670" y="6882782"/>
                        <a:pt x="10229470" y="6904743"/>
                        <a:pt x="10226040" y="6928819"/>
                      </a:cubicBezTo>
                      <a:cubicBezTo>
                        <a:pt x="10258929" y="6964449"/>
                        <a:pt x="10251392" y="6995283"/>
                        <a:pt x="10204112" y="7032970"/>
                      </a:cubicBezTo>
                      <a:cubicBezTo>
                        <a:pt x="10191786" y="7041779"/>
                        <a:pt x="10176725" y="7045909"/>
                        <a:pt x="10161630" y="7044618"/>
                      </a:cubicBezTo>
                      <a:cubicBezTo>
                        <a:pt x="10157519" y="7054211"/>
                        <a:pt x="10154093" y="7064489"/>
                        <a:pt x="10149981" y="7074768"/>
                      </a:cubicBezTo>
                      <a:cubicBezTo>
                        <a:pt x="10170537" y="7112454"/>
                        <a:pt x="10171223" y="7113139"/>
                        <a:pt x="10136276" y="7119306"/>
                      </a:cubicBezTo>
                      <a:cubicBezTo>
                        <a:pt x="10132165" y="7133010"/>
                        <a:pt x="10127369" y="7146029"/>
                        <a:pt x="10123258" y="7159734"/>
                      </a:cubicBezTo>
                      <a:cubicBezTo>
                        <a:pt x="10163063" y="7201014"/>
                        <a:pt x="10209356" y="7235502"/>
                        <a:pt x="10260300" y="7261829"/>
                      </a:cubicBezTo>
                      <a:cubicBezTo>
                        <a:pt x="10278800" y="7274163"/>
                        <a:pt x="10278115" y="7281700"/>
                        <a:pt x="10260300" y="7318017"/>
                      </a:cubicBezTo>
                      <a:cubicBezTo>
                        <a:pt x="10242484" y="7354332"/>
                        <a:pt x="10269207" y="7381741"/>
                        <a:pt x="10284282" y="7394075"/>
                      </a:cubicBezTo>
                      <a:cubicBezTo>
                        <a:pt x="10299356" y="7406408"/>
                        <a:pt x="10315802" y="7411890"/>
                        <a:pt x="10323339" y="7387222"/>
                      </a:cubicBezTo>
                      <a:cubicBezTo>
                        <a:pt x="10330876" y="7362555"/>
                        <a:pt x="10340469" y="7343369"/>
                        <a:pt x="10371303" y="7343369"/>
                      </a:cubicBezTo>
                      <a:cubicBezTo>
                        <a:pt x="10394963" y="7342607"/>
                        <a:pt x="10418015" y="7350945"/>
                        <a:pt x="10435713" y="7366666"/>
                      </a:cubicBezTo>
                      <a:cubicBezTo>
                        <a:pt x="10466547" y="7393389"/>
                        <a:pt x="10475455" y="7418057"/>
                        <a:pt x="10457639" y="7444095"/>
                      </a:cubicBezTo>
                      <a:cubicBezTo>
                        <a:pt x="10431357" y="7476666"/>
                        <a:pt x="10408402" y="7511787"/>
                        <a:pt x="10389118" y="7548932"/>
                      </a:cubicBezTo>
                      <a:cubicBezTo>
                        <a:pt x="10371674" y="7590040"/>
                        <a:pt x="10328329" y="7613837"/>
                        <a:pt x="10284282" y="7606489"/>
                      </a:cubicBezTo>
                      <a:cubicBezTo>
                        <a:pt x="10266467" y="7605118"/>
                        <a:pt x="10254818" y="7620878"/>
                        <a:pt x="10250707" y="7639379"/>
                      </a:cubicBezTo>
                      <a:cubicBezTo>
                        <a:pt x="10222613" y="7639379"/>
                        <a:pt x="10189724" y="7653083"/>
                        <a:pt x="10176704" y="7611285"/>
                      </a:cubicBezTo>
                      <a:cubicBezTo>
                        <a:pt x="10171655" y="7593987"/>
                        <a:pt x="10163531" y="7577739"/>
                        <a:pt x="10152722" y="7563320"/>
                      </a:cubicBezTo>
                      <a:cubicBezTo>
                        <a:pt x="10130161" y="7532504"/>
                        <a:pt x="10090145" y="7519999"/>
                        <a:pt x="10054052" y="7532486"/>
                      </a:cubicBezTo>
                      <a:cubicBezTo>
                        <a:pt x="10042403" y="7537283"/>
                        <a:pt x="10034181" y="7552357"/>
                        <a:pt x="10022533" y="7552357"/>
                      </a:cubicBezTo>
                      <a:cubicBezTo>
                        <a:pt x="9978680" y="7563320"/>
                        <a:pt x="9963605" y="7609915"/>
                        <a:pt x="9932085" y="7631841"/>
                      </a:cubicBezTo>
                      <a:lnTo>
                        <a:pt x="9925918" y="7631841"/>
                      </a:lnTo>
                      <a:cubicBezTo>
                        <a:pt x="9922352" y="7641522"/>
                        <a:pt x="9920272" y="7651687"/>
                        <a:pt x="9919752" y="7661991"/>
                      </a:cubicBezTo>
                      <a:cubicBezTo>
                        <a:pt x="9864250" y="7710640"/>
                        <a:pt x="9873843" y="7767513"/>
                        <a:pt x="9838212" y="7805199"/>
                      </a:cubicBezTo>
                      <a:cubicBezTo>
                        <a:pt x="9816970" y="7788069"/>
                        <a:pt x="9860824" y="7743530"/>
                        <a:pt x="9869731" y="7709955"/>
                      </a:cubicBezTo>
                      <a:cubicBezTo>
                        <a:pt x="9860824" y="7714066"/>
                        <a:pt x="9860138" y="7709955"/>
                        <a:pt x="9853971" y="7709955"/>
                      </a:cubicBezTo>
                      <a:cubicBezTo>
                        <a:pt x="9819026" y="7772994"/>
                        <a:pt x="9788192" y="7835348"/>
                        <a:pt x="9750505" y="7894961"/>
                      </a:cubicBezTo>
                      <a:cubicBezTo>
                        <a:pt x="9783119" y="7868045"/>
                        <a:pt x="9808152" y="7833092"/>
                        <a:pt x="9823137" y="7793550"/>
                      </a:cubicBezTo>
                      <a:cubicBezTo>
                        <a:pt x="9819026" y="7814107"/>
                        <a:pt x="9832730" y="7807255"/>
                        <a:pt x="9836841" y="7814107"/>
                      </a:cubicBezTo>
                      <a:cubicBezTo>
                        <a:pt x="9781339" y="7862756"/>
                        <a:pt x="9818340" y="7856590"/>
                        <a:pt x="9788877" y="7898387"/>
                      </a:cubicBezTo>
                      <a:cubicBezTo>
                        <a:pt x="9759516" y="7913613"/>
                        <a:pt x="9735582" y="7937547"/>
                        <a:pt x="9720356" y="7966908"/>
                      </a:cubicBezTo>
                      <a:cubicBezTo>
                        <a:pt x="9744339" y="7966908"/>
                        <a:pt x="9751876" y="7954574"/>
                        <a:pt x="9768320" y="7954574"/>
                      </a:cubicBezTo>
                      <a:cubicBezTo>
                        <a:pt x="9742282" y="7971019"/>
                        <a:pt x="9739542" y="8005280"/>
                        <a:pt x="9705966" y="8016243"/>
                      </a:cubicBezTo>
                      <a:cubicBezTo>
                        <a:pt x="9716930" y="8032688"/>
                        <a:pt x="9690207" y="8092301"/>
                        <a:pt x="9664854" y="8084764"/>
                      </a:cubicBezTo>
                      <a:cubicBezTo>
                        <a:pt x="9658022" y="8108667"/>
                        <a:pt x="9648361" y="8131670"/>
                        <a:pt x="9636076" y="8153284"/>
                      </a:cubicBezTo>
                      <a:cubicBezTo>
                        <a:pt x="9640681" y="8151547"/>
                        <a:pt x="9645055" y="8149245"/>
                        <a:pt x="9649095" y="8146432"/>
                      </a:cubicBezTo>
                      <a:cubicBezTo>
                        <a:pt x="9669340" y="8125519"/>
                        <a:pt x="9692402" y="8107530"/>
                        <a:pt x="9717616" y="8092986"/>
                      </a:cubicBezTo>
                      <a:cubicBezTo>
                        <a:pt x="9729949" y="8088875"/>
                        <a:pt x="9752561" y="8122450"/>
                        <a:pt x="9776542" y="8098468"/>
                      </a:cubicBezTo>
                      <a:cubicBezTo>
                        <a:pt x="9788192" y="8085449"/>
                        <a:pt x="9801896" y="8088875"/>
                        <a:pt x="9801896" y="8103949"/>
                      </a:cubicBezTo>
                      <a:cubicBezTo>
                        <a:pt x="9793673" y="8153284"/>
                        <a:pt x="9788192" y="8206046"/>
                        <a:pt x="9733375" y="8230028"/>
                      </a:cubicBezTo>
                      <a:cubicBezTo>
                        <a:pt x="9722411" y="8197138"/>
                        <a:pt x="9700485" y="8184119"/>
                        <a:pt x="9668965" y="8204675"/>
                      </a:cubicBezTo>
                      <a:cubicBezTo>
                        <a:pt x="9658999" y="8211685"/>
                        <a:pt x="9649605" y="8219476"/>
                        <a:pt x="9640872" y="8227972"/>
                      </a:cubicBezTo>
                      <a:cubicBezTo>
                        <a:pt x="9629200" y="8251691"/>
                        <a:pt x="9615922" y="8274585"/>
                        <a:pt x="9601129" y="8296493"/>
                      </a:cubicBezTo>
                      <a:cubicBezTo>
                        <a:pt x="9601226" y="8282818"/>
                        <a:pt x="9604761" y="8269387"/>
                        <a:pt x="9611407" y="8257436"/>
                      </a:cubicBezTo>
                      <a:cubicBezTo>
                        <a:pt x="9595442" y="8267920"/>
                        <a:pt x="9576141" y="8272073"/>
                        <a:pt x="9557276" y="8269085"/>
                      </a:cubicBezTo>
                      <a:cubicBezTo>
                        <a:pt x="9554599" y="8272149"/>
                        <a:pt x="9552083" y="8275351"/>
                        <a:pt x="9549739" y="8278677"/>
                      </a:cubicBezTo>
                      <a:cubicBezTo>
                        <a:pt x="9532609" y="8319105"/>
                        <a:pt x="9557962" y="8330068"/>
                        <a:pt x="9532609" y="8352680"/>
                      </a:cubicBezTo>
                      <a:cubicBezTo>
                        <a:pt x="9525071" y="8320475"/>
                        <a:pt x="9504516" y="8380773"/>
                        <a:pt x="9471626" y="8376662"/>
                      </a:cubicBezTo>
                      <a:cubicBezTo>
                        <a:pt x="9463617" y="8417529"/>
                        <a:pt x="9446263" y="8455990"/>
                        <a:pt x="9420921" y="8489036"/>
                      </a:cubicBezTo>
                      <a:cubicBezTo>
                        <a:pt x="9396991" y="8514298"/>
                        <a:pt x="9382267" y="8546884"/>
                        <a:pt x="9379123" y="8581539"/>
                      </a:cubicBezTo>
                      <a:cubicBezTo>
                        <a:pt x="9349658" y="8591132"/>
                        <a:pt x="9346232" y="8628133"/>
                        <a:pt x="9326362" y="8650060"/>
                      </a:cubicBezTo>
                      <a:cubicBezTo>
                        <a:pt x="9322250" y="8615799"/>
                        <a:pt x="9289361" y="8652115"/>
                        <a:pt x="9253730" y="8700080"/>
                      </a:cubicBezTo>
                      <a:cubicBezTo>
                        <a:pt x="9221760" y="8743532"/>
                        <a:pt x="9193128" y="8789344"/>
                        <a:pt x="9168079" y="8837122"/>
                      </a:cubicBezTo>
                      <a:cubicBezTo>
                        <a:pt x="9134503" y="8832325"/>
                        <a:pt x="9203710" y="8772027"/>
                        <a:pt x="9192746" y="8763804"/>
                      </a:cubicBezTo>
                      <a:cubicBezTo>
                        <a:pt x="9165846" y="8775967"/>
                        <a:pt x="9141088" y="8792395"/>
                        <a:pt x="9119429" y="8812454"/>
                      </a:cubicBezTo>
                      <a:cubicBezTo>
                        <a:pt x="9150949" y="8812454"/>
                        <a:pt x="9116002" y="8827529"/>
                        <a:pt x="9099558" y="8847399"/>
                      </a:cubicBezTo>
                      <a:cubicBezTo>
                        <a:pt x="9116688" y="8858363"/>
                        <a:pt x="9109151" y="8865900"/>
                        <a:pt x="9109151" y="8887827"/>
                      </a:cubicBezTo>
                      <a:cubicBezTo>
                        <a:pt x="9072835" y="8907698"/>
                        <a:pt x="9107780" y="8856307"/>
                        <a:pt x="9085854" y="8861789"/>
                      </a:cubicBezTo>
                      <a:cubicBezTo>
                        <a:pt x="9048852" y="8878234"/>
                        <a:pt x="9016647" y="8913864"/>
                        <a:pt x="9002943" y="8883715"/>
                      </a:cubicBezTo>
                      <a:cubicBezTo>
                        <a:pt x="8996777" y="8913180"/>
                        <a:pt x="9008425" y="8928254"/>
                        <a:pt x="9002943" y="8959773"/>
                      </a:cubicBezTo>
                      <a:lnTo>
                        <a:pt x="9023500" y="8972108"/>
                      </a:lnTo>
                      <a:lnTo>
                        <a:pt x="9035148" y="8979645"/>
                      </a:lnTo>
                      <a:cubicBezTo>
                        <a:pt x="9050736" y="8959808"/>
                        <a:pt x="9069488" y="8942675"/>
                        <a:pt x="9090650" y="8928939"/>
                      </a:cubicBezTo>
                      <a:cubicBezTo>
                        <a:pt x="9081830" y="8952298"/>
                        <a:pt x="9066342" y="8972550"/>
                        <a:pt x="9046112" y="8987182"/>
                      </a:cubicBezTo>
                      <a:cubicBezTo>
                        <a:pt x="9057545" y="8994785"/>
                        <a:pt x="9062573" y="9009032"/>
                        <a:pt x="9058445" y="9022127"/>
                      </a:cubicBezTo>
                      <a:cubicBezTo>
                        <a:pt x="9054334" y="9040628"/>
                        <a:pt x="9037204" y="9047480"/>
                        <a:pt x="9016647" y="9047481"/>
                      </a:cubicBezTo>
                      <a:cubicBezTo>
                        <a:pt x="9006706" y="9047778"/>
                        <a:pt x="8996827" y="9049157"/>
                        <a:pt x="8987184" y="9051592"/>
                      </a:cubicBezTo>
                      <a:cubicBezTo>
                        <a:pt x="8957035" y="9083111"/>
                        <a:pt x="8917292" y="9123538"/>
                        <a:pt x="8904959" y="9116686"/>
                      </a:cubicBezTo>
                      <a:cubicBezTo>
                        <a:pt x="8913863" y="9111555"/>
                        <a:pt x="8920478" y="9103224"/>
                        <a:pt x="8923460" y="9093390"/>
                      </a:cubicBezTo>
                      <a:cubicBezTo>
                        <a:pt x="8911974" y="9095449"/>
                        <a:pt x="8900725" y="9098663"/>
                        <a:pt x="8889885" y="9102982"/>
                      </a:cubicBezTo>
                      <a:lnTo>
                        <a:pt x="8870699" y="9113945"/>
                      </a:lnTo>
                      <a:cubicBezTo>
                        <a:pt x="8861106" y="9119427"/>
                        <a:pt x="8855624" y="9133131"/>
                        <a:pt x="8848087" y="9142724"/>
                      </a:cubicBezTo>
                      <a:cubicBezTo>
                        <a:pt x="8857886" y="9148486"/>
                        <a:pt x="8868210" y="9153304"/>
                        <a:pt x="8878921" y="9157113"/>
                      </a:cubicBezTo>
                      <a:cubicBezTo>
                        <a:pt x="8890569" y="9157113"/>
                        <a:pt x="8904273" y="9157113"/>
                        <a:pt x="8915237" y="9157113"/>
                      </a:cubicBezTo>
                      <a:cubicBezTo>
                        <a:pt x="8926179" y="9162100"/>
                        <a:pt x="8936522" y="9168306"/>
                        <a:pt x="8946071" y="9175614"/>
                      </a:cubicBezTo>
                      <a:cubicBezTo>
                        <a:pt x="8942253" y="9180242"/>
                        <a:pt x="8937880" y="9184384"/>
                        <a:pt x="8933052" y="9187948"/>
                      </a:cubicBezTo>
                      <a:cubicBezTo>
                        <a:pt x="8900847" y="9203708"/>
                        <a:pt x="8867957" y="9218097"/>
                        <a:pt x="8836437" y="9233857"/>
                      </a:cubicBezTo>
                      <a:cubicBezTo>
                        <a:pt x="8827643" y="9239481"/>
                        <a:pt x="8819386" y="9245904"/>
                        <a:pt x="8811770" y="9253043"/>
                      </a:cubicBezTo>
                      <a:cubicBezTo>
                        <a:pt x="8821624" y="9259510"/>
                        <a:pt x="8832203" y="9264799"/>
                        <a:pt x="8843290" y="9268803"/>
                      </a:cubicBezTo>
                      <a:cubicBezTo>
                        <a:pt x="8861953" y="9271196"/>
                        <a:pt x="8875990" y="9286989"/>
                        <a:pt x="8876180" y="9305803"/>
                      </a:cubicBezTo>
                      <a:cubicBezTo>
                        <a:pt x="8876180" y="9323619"/>
                        <a:pt x="8880292" y="9357880"/>
                        <a:pt x="8872069" y="9357880"/>
                      </a:cubicBezTo>
                      <a:cubicBezTo>
                        <a:pt x="8787103" y="9398992"/>
                        <a:pt x="8728175" y="9489440"/>
                        <a:pt x="8620597" y="9489440"/>
                      </a:cubicBezTo>
                      <a:cubicBezTo>
                        <a:pt x="8609312" y="9486928"/>
                        <a:pt x="8598612" y="9482276"/>
                        <a:pt x="8589078" y="9475736"/>
                      </a:cubicBezTo>
                      <a:cubicBezTo>
                        <a:pt x="8595706" y="9468192"/>
                        <a:pt x="8603049" y="9461307"/>
                        <a:pt x="8611005" y="9455179"/>
                      </a:cubicBezTo>
                      <a:cubicBezTo>
                        <a:pt x="8615116" y="9455179"/>
                        <a:pt x="8623338" y="9455179"/>
                        <a:pt x="8628820" y="9455179"/>
                      </a:cubicBezTo>
                      <a:cubicBezTo>
                        <a:pt x="8634112" y="9452535"/>
                        <a:pt x="8638783" y="9448798"/>
                        <a:pt x="8642524" y="9444216"/>
                      </a:cubicBezTo>
                      <a:cubicBezTo>
                        <a:pt x="8638413" y="9435308"/>
                        <a:pt x="8632931" y="9421604"/>
                        <a:pt x="8626079" y="9421604"/>
                      </a:cubicBezTo>
                      <a:cubicBezTo>
                        <a:pt x="8608264" y="9421604"/>
                        <a:pt x="8589078" y="9421604"/>
                        <a:pt x="8571263" y="9421604"/>
                      </a:cubicBezTo>
                      <a:cubicBezTo>
                        <a:pt x="8515108" y="9411697"/>
                        <a:pt x="8458401" y="9435885"/>
                        <a:pt x="8426684" y="9483272"/>
                      </a:cubicBezTo>
                      <a:cubicBezTo>
                        <a:pt x="8388997" y="9536718"/>
                        <a:pt x="8337607" y="9531922"/>
                        <a:pt x="8284161" y="9531922"/>
                      </a:cubicBezTo>
                      <a:cubicBezTo>
                        <a:pt x="8268806" y="9547214"/>
                        <a:pt x="8257908" y="9566402"/>
                        <a:pt x="8252642" y="9587424"/>
                      </a:cubicBezTo>
                      <a:cubicBezTo>
                        <a:pt x="8222832" y="9599101"/>
                        <a:pt x="8195768" y="9616834"/>
                        <a:pt x="8173157" y="9639499"/>
                      </a:cubicBezTo>
                      <a:cubicBezTo>
                        <a:pt x="8176416" y="9647540"/>
                        <a:pt x="8179162" y="9655779"/>
                        <a:pt x="8181380" y="9664167"/>
                      </a:cubicBezTo>
                      <a:cubicBezTo>
                        <a:pt x="8193028" y="9703909"/>
                        <a:pt x="8197139" y="9721039"/>
                        <a:pt x="8171102" y="9736114"/>
                      </a:cubicBezTo>
                      <a:cubicBezTo>
                        <a:pt x="8145064" y="9751188"/>
                        <a:pt x="8114229" y="9765578"/>
                        <a:pt x="8091617" y="9778597"/>
                      </a:cubicBezTo>
                      <a:cubicBezTo>
                        <a:pt x="8069006" y="9791615"/>
                        <a:pt x="8060098" y="9771745"/>
                        <a:pt x="8047764" y="9762151"/>
                      </a:cubicBezTo>
                      <a:cubicBezTo>
                        <a:pt x="8039966" y="9755834"/>
                        <a:pt x="8033650" y="9747881"/>
                        <a:pt x="8029264" y="9738854"/>
                      </a:cubicBezTo>
                      <a:cubicBezTo>
                        <a:pt x="8022366" y="9741177"/>
                        <a:pt x="8015249" y="9742784"/>
                        <a:pt x="8008022" y="9743651"/>
                      </a:cubicBezTo>
                      <a:cubicBezTo>
                        <a:pt x="8010078" y="9755299"/>
                        <a:pt x="8006652" y="9771060"/>
                        <a:pt x="7982670" y="9779282"/>
                      </a:cubicBezTo>
                      <a:cubicBezTo>
                        <a:pt x="7958687" y="9787504"/>
                        <a:pt x="7955261" y="9777227"/>
                        <a:pt x="7949779" y="9770374"/>
                      </a:cubicBezTo>
                      <a:lnTo>
                        <a:pt x="7944298" y="9775171"/>
                      </a:lnTo>
                      <a:cubicBezTo>
                        <a:pt x="7939502" y="9778597"/>
                        <a:pt x="7934020" y="9784078"/>
                        <a:pt x="7929223" y="9784079"/>
                      </a:cubicBezTo>
                      <a:cubicBezTo>
                        <a:pt x="7925189" y="9782409"/>
                        <a:pt x="7921985" y="9779205"/>
                        <a:pt x="7920315" y="9775171"/>
                      </a:cubicBezTo>
                      <a:cubicBezTo>
                        <a:pt x="7899759" y="9798468"/>
                        <a:pt x="7954576" y="9779282"/>
                        <a:pt x="7924427" y="9808061"/>
                      </a:cubicBezTo>
                      <a:cubicBezTo>
                        <a:pt x="7869610" y="9841636"/>
                        <a:pt x="7821646" y="9853285"/>
                        <a:pt x="7795608" y="9898509"/>
                      </a:cubicBezTo>
                      <a:cubicBezTo>
                        <a:pt x="7748329" y="9913582"/>
                        <a:pt x="7812053" y="9869044"/>
                        <a:pt x="7785330" y="9873841"/>
                      </a:cubicBezTo>
                      <a:cubicBezTo>
                        <a:pt x="7740791" y="9898509"/>
                        <a:pt x="7672956" y="9921805"/>
                        <a:pt x="7664048" y="9960177"/>
                      </a:cubicBezTo>
                      <a:cubicBezTo>
                        <a:pt x="7622440" y="9970612"/>
                        <a:pt x="7583918" y="9990813"/>
                        <a:pt x="7551674" y="10019105"/>
                      </a:cubicBezTo>
                      <a:cubicBezTo>
                        <a:pt x="7527692" y="10019790"/>
                        <a:pt x="7534544" y="10006086"/>
                        <a:pt x="7497542" y="10010883"/>
                      </a:cubicBezTo>
                      <a:cubicBezTo>
                        <a:pt x="7480412" y="10049939"/>
                        <a:pt x="7435189" y="10025957"/>
                        <a:pt x="7411891" y="10056791"/>
                      </a:cubicBezTo>
                      <a:cubicBezTo>
                        <a:pt x="7422170" y="10065014"/>
                        <a:pt x="7410521" y="10082829"/>
                        <a:pt x="7405039" y="10097903"/>
                      </a:cubicBezTo>
                      <a:cubicBezTo>
                        <a:pt x="7364612" y="10094478"/>
                        <a:pt x="7431762" y="10047883"/>
                        <a:pt x="7378316" y="10047883"/>
                      </a:cubicBezTo>
                      <a:cubicBezTo>
                        <a:pt x="7366668" y="10062958"/>
                        <a:pt x="7349538" y="10062958"/>
                        <a:pt x="7335148" y="10070495"/>
                      </a:cubicBezTo>
                      <a:cubicBezTo>
                        <a:pt x="7343371" y="10078033"/>
                        <a:pt x="7355704" y="10083514"/>
                        <a:pt x="7335148" y="10103385"/>
                      </a:cubicBezTo>
                      <a:cubicBezTo>
                        <a:pt x="7299517" y="10106126"/>
                        <a:pt x="7334463" y="10075291"/>
                        <a:pt x="7291980" y="10093792"/>
                      </a:cubicBezTo>
                      <a:cubicBezTo>
                        <a:pt x="7267998" y="10119144"/>
                        <a:pt x="7290610" y="10125997"/>
                        <a:pt x="7304314" y="10135590"/>
                      </a:cubicBezTo>
                      <a:cubicBezTo>
                        <a:pt x="7260461" y="10125997"/>
                        <a:pt x="7298832" y="10156831"/>
                        <a:pt x="7260461" y="10156831"/>
                      </a:cubicBezTo>
                      <a:cubicBezTo>
                        <a:pt x="7264915" y="10151350"/>
                        <a:pt x="7261146" y="10151350"/>
                        <a:pt x="7254294" y="10152720"/>
                      </a:cubicBezTo>
                      <a:lnTo>
                        <a:pt x="7230326" y="10156715"/>
                      </a:lnTo>
                      <a:lnTo>
                        <a:pt x="7229883" y="10156638"/>
                      </a:lnTo>
                      <a:lnTo>
                        <a:pt x="7249497" y="10141842"/>
                      </a:lnTo>
                      <a:cubicBezTo>
                        <a:pt x="7255664" y="10138331"/>
                        <a:pt x="7259090" y="10135932"/>
                        <a:pt x="7252923" y="10133534"/>
                      </a:cubicBezTo>
                      <a:cubicBezTo>
                        <a:pt x="7217978" y="10127368"/>
                        <a:pt x="7191940" y="10154091"/>
                        <a:pt x="7162476" y="10167110"/>
                      </a:cubicBezTo>
                      <a:cubicBezTo>
                        <a:pt x="7182519" y="10173790"/>
                        <a:pt x="7195623" y="10156574"/>
                        <a:pt x="7212486" y="10153619"/>
                      </a:cubicBezTo>
                      <a:lnTo>
                        <a:pt x="7229883" y="10156638"/>
                      </a:lnTo>
                      <a:lnTo>
                        <a:pt x="7229626" y="10156831"/>
                      </a:lnTo>
                      <a:lnTo>
                        <a:pt x="7230326" y="10156715"/>
                      </a:lnTo>
                      <a:lnTo>
                        <a:pt x="7230997" y="10156831"/>
                      </a:lnTo>
                      <a:cubicBezTo>
                        <a:pt x="7191254" y="10201370"/>
                        <a:pt x="7131642" y="10193147"/>
                        <a:pt x="7141235" y="10231520"/>
                      </a:cubicBezTo>
                      <a:cubicBezTo>
                        <a:pt x="7132327" y="10210963"/>
                        <a:pt x="7106289" y="10222611"/>
                        <a:pt x="7095326" y="10210963"/>
                      </a:cubicBezTo>
                      <a:cubicBezTo>
                        <a:pt x="7107660" y="10203426"/>
                        <a:pt x="7127530" y="10180814"/>
                        <a:pt x="7115196" y="10171221"/>
                      </a:cubicBezTo>
                      <a:cubicBezTo>
                        <a:pt x="7081621" y="10184240"/>
                        <a:pt x="6999397" y="10194518"/>
                        <a:pt x="6999397" y="10224667"/>
                      </a:cubicBezTo>
                      <a:cubicBezTo>
                        <a:pt x="7023379" y="10204111"/>
                        <a:pt x="7073399" y="10200684"/>
                        <a:pt x="7077510" y="10217815"/>
                      </a:cubicBezTo>
                      <a:cubicBezTo>
                        <a:pt x="7022406" y="10243041"/>
                        <a:pt x="6969268" y="10272360"/>
                        <a:pt x="6918542" y="10305521"/>
                      </a:cubicBezTo>
                      <a:cubicBezTo>
                        <a:pt x="6865781" y="10299354"/>
                        <a:pt x="6818502" y="10350745"/>
                        <a:pt x="6811650" y="10315114"/>
                      </a:cubicBezTo>
                      <a:cubicBezTo>
                        <a:pt x="6765741" y="10344578"/>
                        <a:pt x="6730795" y="10346634"/>
                        <a:pt x="6703387" y="10370617"/>
                      </a:cubicBezTo>
                      <a:cubicBezTo>
                        <a:pt x="6701331" y="10340467"/>
                        <a:pt x="6630070" y="10397340"/>
                        <a:pt x="6597865" y="10384321"/>
                      </a:cubicBezTo>
                      <a:cubicBezTo>
                        <a:pt x="6623218" y="10359653"/>
                        <a:pt x="6655422" y="10374042"/>
                        <a:pt x="6680090" y="10349374"/>
                      </a:cubicBezTo>
                      <a:cubicBezTo>
                        <a:pt x="6601291" y="10340467"/>
                        <a:pt x="6737647" y="10324707"/>
                        <a:pt x="6711609" y="10304836"/>
                      </a:cubicBezTo>
                      <a:cubicBezTo>
                        <a:pt x="6673923" y="10306207"/>
                        <a:pt x="6652681" y="10319911"/>
                        <a:pt x="6635551" y="10315800"/>
                      </a:cubicBezTo>
                      <a:cubicBezTo>
                        <a:pt x="6584242" y="10352606"/>
                        <a:pt x="6530438" y="10385805"/>
                        <a:pt x="6474527" y="10415155"/>
                      </a:cubicBezTo>
                      <a:cubicBezTo>
                        <a:pt x="6457397" y="10405562"/>
                        <a:pt x="6500566" y="10382950"/>
                        <a:pt x="6479324" y="10374042"/>
                      </a:cubicBezTo>
                      <a:cubicBezTo>
                        <a:pt x="6494398" y="10356227"/>
                        <a:pt x="6559493" y="10354171"/>
                        <a:pt x="6542363" y="10338412"/>
                      </a:cubicBezTo>
                      <a:cubicBezTo>
                        <a:pt x="6492867" y="10363436"/>
                        <a:pt x="6437133" y="10373440"/>
                        <a:pt x="6382024" y="10367190"/>
                      </a:cubicBezTo>
                      <a:cubicBezTo>
                        <a:pt x="6339541" y="10388432"/>
                        <a:pt x="6297059" y="10420636"/>
                        <a:pt x="6250465" y="10400080"/>
                      </a:cubicBezTo>
                      <a:cubicBezTo>
                        <a:pt x="6186740" y="10415155"/>
                        <a:pt x="6181944" y="10474767"/>
                        <a:pt x="6113423" y="10461748"/>
                      </a:cubicBezTo>
                      <a:cubicBezTo>
                        <a:pt x="6158647" y="10447360"/>
                        <a:pt x="6146998" y="10434340"/>
                        <a:pt x="6158647" y="10414470"/>
                      </a:cubicBezTo>
                      <a:cubicBezTo>
                        <a:pt x="6077792" y="10456952"/>
                        <a:pt x="5935269" y="10446675"/>
                        <a:pt x="5911287" y="10482991"/>
                      </a:cubicBezTo>
                      <a:cubicBezTo>
                        <a:pt x="5948288" y="10502861"/>
                        <a:pt x="5922935" y="10463119"/>
                        <a:pt x="5959251" y="10482991"/>
                      </a:cubicBezTo>
                      <a:lnTo>
                        <a:pt x="5911972" y="10509714"/>
                      </a:lnTo>
                      <a:cubicBezTo>
                        <a:pt x="5895527" y="10484360"/>
                        <a:pt x="5847562" y="10497379"/>
                        <a:pt x="5805765" y="10497379"/>
                      </a:cubicBezTo>
                      <a:cubicBezTo>
                        <a:pt x="5787949" y="10532326"/>
                        <a:pt x="5733818" y="10519307"/>
                        <a:pt x="5688594" y="10539177"/>
                      </a:cubicBezTo>
                      <a:cubicBezTo>
                        <a:pt x="5643371" y="10531640"/>
                        <a:pt x="5652963" y="10520676"/>
                        <a:pt x="5620073" y="10520676"/>
                      </a:cubicBezTo>
                      <a:cubicBezTo>
                        <a:pt x="5563201" y="10550826"/>
                        <a:pt x="5728336" y="10550141"/>
                        <a:pt x="5637203" y="10572067"/>
                      </a:cubicBezTo>
                      <a:cubicBezTo>
                        <a:pt x="5637889" y="10557678"/>
                        <a:pt x="5604999" y="10544659"/>
                        <a:pt x="5564572" y="10537807"/>
                      </a:cubicBezTo>
                      <a:cubicBezTo>
                        <a:pt x="5525467" y="10528859"/>
                        <a:pt x="5485043" y="10527233"/>
                        <a:pt x="5445346" y="10533010"/>
                      </a:cubicBezTo>
                      <a:cubicBezTo>
                        <a:pt x="5462476" y="10539863"/>
                        <a:pt x="5461790" y="10547399"/>
                        <a:pt x="5453568" y="10554937"/>
                      </a:cubicBezTo>
                      <a:cubicBezTo>
                        <a:pt x="5417252" y="10546030"/>
                        <a:pt x="5443290" y="10537122"/>
                        <a:pt x="5417252" y="10528899"/>
                      </a:cubicBezTo>
                      <a:cubicBezTo>
                        <a:pt x="5344620" y="10537122"/>
                        <a:pt x="5352843" y="10561789"/>
                        <a:pt x="5300081" y="10537122"/>
                      </a:cubicBezTo>
                      <a:cubicBezTo>
                        <a:pt x="5282267" y="10546714"/>
                        <a:pt x="5304878" y="10557678"/>
                        <a:pt x="5287064" y="10567271"/>
                      </a:cubicBezTo>
                      <a:cubicBezTo>
                        <a:pt x="5251432" y="10556993"/>
                        <a:pt x="5277469" y="10549456"/>
                        <a:pt x="5251432" y="10539863"/>
                      </a:cubicBezTo>
                      <a:cubicBezTo>
                        <a:pt x="5207521" y="10557836"/>
                        <a:pt x="5158304" y="10557836"/>
                        <a:pt x="5114391" y="10539863"/>
                      </a:cubicBezTo>
                      <a:cubicBezTo>
                        <a:pt x="5071908" y="10549456"/>
                        <a:pt x="5138373" y="10564529"/>
                        <a:pt x="5089724" y="10573437"/>
                      </a:cubicBezTo>
                      <a:cubicBezTo>
                        <a:pt x="5060946" y="10569326"/>
                        <a:pt x="5030111" y="10578234"/>
                        <a:pt x="5001331" y="10573437"/>
                      </a:cubicBezTo>
                      <a:cubicBezTo>
                        <a:pt x="5025314" y="10567271"/>
                        <a:pt x="5038333" y="10559049"/>
                        <a:pt x="5025314" y="10549456"/>
                      </a:cubicBezTo>
                      <a:cubicBezTo>
                        <a:pt x="4936237" y="10547399"/>
                        <a:pt x="4860865" y="10548770"/>
                        <a:pt x="4786177" y="10542603"/>
                      </a:cubicBezTo>
                      <a:cubicBezTo>
                        <a:pt x="4711489" y="10536437"/>
                        <a:pt x="4636801" y="10526844"/>
                        <a:pt x="4547725" y="10512454"/>
                      </a:cubicBezTo>
                      <a:cubicBezTo>
                        <a:pt x="4556632" y="10519991"/>
                        <a:pt x="4564855" y="10529584"/>
                        <a:pt x="4542928" y="10529584"/>
                      </a:cubicBezTo>
                      <a:cubicBezTo>
                        <a:pt x="4522372" y="10509028"/>
                        <a:pt x="4494982" y="10524102"/>
                        <a:pt x="4474426" y="10513139"/>
                      </a:cubicBezTo>
                      <a:cubicBezTo>
                        <a:pt x="4484704" y="10507658"/>
                        <a:pt x="4485390" y="10500806"/>
                        <a:pt x="4470315" y="10490527"/>
                      </a:cubicBezTo>
                      <a:cubicBezTo>
                        <a:pt x="4425159" y="10482006"/>
                        <a:pt x="4379193" y="10478559"/>
                        <a:pt x="4333273" y="10480249"/>
                      </a:cubicBezTo>
                      <a:cubicBezTo>
                        <a:pt x="4315458" y="10469286"/>
                        <a:pt x="4327107" y="10464490"/>
                        <a:pt x="4311346" y="10453526"/>
                      </a:cubicBezTo>
                      <a:cubicBezTo>
                        <a:pt x="4244195" y="10474083"/>
                        <a:pt x="4196916" y="10429545"/>
                        <a:pt x="4135247" y="10429545"/>
                      </a:cubicBezTo>
                      <a:cubicBezTo>
                        <a:pt x="4143470" y="10435711"/>
                        <a:pt x="4135933" y="10438451"/>
                        <a:pt x="4140045" y="10443933"/>
                      </a:cubicBezTo>
                      <a:cubicBezTo>
                        <a:pt x="4169585" y="10446942"/>
                        <a:pt x="4198235" y="10455793"/>
                        <a:pt x="4224326" y="10469972"/>
                      </a:cubicBezTo>
                      <a:cubicBezTo>
                        <a:pt x="4184895" y="10460672"/>
                        <a:pt x="4143506" y="10464522"/>
                        <a:pt x="4106469" y="10480935"/>
                      </a:cubicBezTo>
                      <a:cubicBezTo>
                        <a:pt x="4056449" y="10452155"/>
                        <a:pt x="4162656" y="10470656"/>
                        <a:pt x="4137304" y="10452155"/>
                      </a:cubicBezTo>
                      <a:cubicBezTo>
                        <a:pt x="4071523" y="10442563"/>
                        <a:pt x="3976964" y="10439137"/>
                        <a:pt x="3885147" y="10426803"/>
                      </a:cubicBezTo>
                      <a:cubicBezTo>
                        <a:pt x="3835126" y="10420636"/>
                        <a:pt x="3789217" y="10414470"/>
                        <a:pt x="3748105" y="10405562"/>
                      </a:cubicBezTo>
                      <a:cubicBezTo>
                        <a:pt x="3710983" y="10396734"/>
                        <a:pt x="3675085" y="10383388"/>
                        <a:pt x="3641214" y="10365820"/>
                      </a:cubicBezTo>
                      <a:cubicBezTo>
                        <a:pt x="3617917" y="10378154"/>
                        <a:pt x="3609008" y="10365820"/>
                        <a:pt x="3572693" y="10354171"/>
                      </a:cubicBezTo>
                      <a:cubicBezTo>
                        <a:pt x="3582286" y="10324022"/>
                        <a:pt x="3706992" y="10378154"/>
                        <a:pt x="3687123" y="10339781"/>
                      </a:cubicBezTo>
                      <a:cubicBezTo>
                        <a:pt x="3591705" y="10309636"/>
                        <a:pt x="3494719" y="10284703"/>
                        <a:pt x="3396593" y="10265094"/>
                      </a:cubicBezTo>
                      <a:cubicBezTo>
                        <a:pt x="3363018" y="10237686"/>
                        <a:pt x="3390427" y="10237686"/>
                        <a:pt x="3407557" y="10265094"/>
                      </a:cubicBezTo>
                      <a:cubicBezTo>
                        <a:pt x="3406872" y="10250705"/>
                        <a:pt x="3511024" y="10280169"/>
                        <a:pt x="3511024" y="10256186"/>
                      </a:cubicBezTo>
                      <a:cubicBezTo>
                        <a:pt x="3452520" y="10234678"/>
                        <a:pt x="3390354" y="10224900"/>
                        <a:pt x="3328073" y="10227407"/>
                      </a:cubicBezTo>
                      <a:cubicBezTo>
                        <a:pt x="3339721" y="10226038"/>
                        <a:pt x="3329443" y="10215074"/>
                        <a:pt x="3318480" y="10204111"/>
                      </a:cubicBezTo>
                      <a:cubicBezTo>
                        <a:pt x="3249274" y="10193833"/>
                        <a:pt x="3188976" y="10171221"/>
                        <a:pt x="3120455" y="10154776"/>
                      </a:cubicBezTo>
                      <a:cubicBezTo>
                        <a:pt x="3051329" y="10135600"/>
                        <a:pt x="2980348" y="10123885"/>
                        <a:pt x="2908726" y="10119830"/>
                      </a:cubicBezTo>
                      <a:cubicBezTo>
                        <a:pt x="2890911" y="10095163"/>
                        <a:pt x="2910096" y="10091052"/>
                        <a:pt x="2921745" y="10082144"/>
                      </a:cubicBezTo>
                      <a:cubicBezTo>
                        <a:pt x="2940245" y="10097218"/>
                        <a:pt x="2916948" y="10096534"/>
                        <a:pt x="2940245" y="10107496"/>
                      </a:cubicBezTo>
                      <a:cubicBezTo>
                        <a:pt x="2963542" y="10118460"/>
                        <a:pt x="2974506" y="10119144"/>
                        <a:pt x="2967654" y="10102014"/>
                      </a:cubicBezTo>
                      <a:cubicBezTo>
                        <a:pt x="2939845" y="10083935"/>
                        <a:pt x="2910496" y="10068343"/>
                        <a:pt x="2879948" y="10055421"/>
                      </a:cubicBezTo>
                      <a:cubicBezTo>
                        <a:pt x="2886114" y="10068440"/>
                        <a:pt x="2862817" y="10062273"/>
                        <a:pt x="2859391" y="10068440"/>
                      </a:cubicBezTo>
                      <a:cubicBezTo>
                        <a:pt x="2832668" y="10060218"/>
                        <a:pt x="2827186" y="10022531"/>
                        <a:pt x="2799778" y="10016363"/>
                      </a:cubicBezTo>
                      <a:cubicBezTo>
                        <a:pt x="2787444" y="10015678"/>
                        <a:pt x="2767573" y="10010197"/>
                        <a:pt x="2772369" y="10019790"/>
                      </a:cubicBezTo>
                      <a:cubicBezTo>
                        <a:pt x="2819649" y="10045143"/>
                        <a:pt x="2814852" y="10037606"/>
                        <a:pt x="2814852" y="10064328"/>
                      </a:cubicBezTo>
                      <a:cubicBezTo>
                        <a:pt x="2843767" y="10072813"/>
                        <a:pt x="2871085" y="10086010"/>
                        <a:pt x="2895707" y="10103385"/>
                      </a:cubicBezTo>
                      <a:cubicBezTo>
                        <a:pt x="2858020" y="10101329"/>
                        <a:pt x="2947783" y="10135590"/>
                        <a:pt x="2910096" y="10135590"/>
                      </a:cubicBezTo>
                      <a:cubicBezTo>
                        <a:pt x="2871039" y="10117775"/>
                        <a:pt x="2889540" y="10123941"/>
                        <a:pt x="2866928" y="10092421"/>
                      </a:cubicBezTo>
                      <a:cubicBezTo>
                        <a:pt x="2783333" y="10044457"/>
                        <a:pt x="2738109" y="10058161"/>
                        <a:pt x="2673699" y="10023901"/>
                      </a:cubicBezTo>
                      <a:cubicBezTo>
                        <a:pt x="2712756" y="10018420"/>
                        <a:pt x="2777851" y="10028698"/>
                        <a:pt x="2760036" y="9988955"/>
                      </a:cubicBezTo>
                      <a:cubicBezTo>
                        <a:pt x="2719608" y="9949213"/>
                        <a:pt x="2644236" y="9957436"/>
                        <a:pt x="2596956" y="9926601"/>
                      </a:cubicBezTo>
                      <a:cubicBezTo>
                        <a:pt x="2578456" y="9886174"/>
                        <a:pt x="2535287" y="9877266"/>
                        <a:pt x="2503083" y="9853969"/>
                      </a:cubicBezTo>
                      <a:cubicBezTo>
                        <a:pt x="2494175" y="9871786"/>
                        <a:pt x="2383171" y="9829302"/>
                        <a:pt x="2387283" y="9808061"/>
                      </a:cubicBezTo>
                      <a:cubicBezTo>
                        <a:pt x="2411950" y="9823820"/>
                        <a:pt x="2464712" y="9845747"/>
                        <a:pt x="2437304" y="9808061"/>
                      </a:cubicBezTo>
                      <a:cubicBezTo>
                        <a:pt x="2410049" y="9801863"/>
                        <a:pt x="2383927" y="9791461"/>
                        <a:pt x="2359874" y="9777227"/>
                      </a:cubicBezTo>
                      <a:cubicBezTo>
                        <a:pt x="2367412" y="9790930"/>
                        <a:pt x="2335892" y="9777911"/>
                        <a:pt x="2353707" y="9799153"/>
                      </a:cubicBezTo>
                      <a:cubicBezTo>
                        <a:pt x="2308177" y="9773753"/>
                        <a:pt x="2261284" y="9750878"/>
                        <a:pt x="2213240" y="9730632"/>
                      </a:cubicBezTo>
                      <a:cubicBezTo>
                        <a:pt x="2169387" y="9651149"/>
                        <a:pt x="2094699" y="9686094"/>
                        <a:pt x="2056327" y="9593590"/>
                      </a:cubicBezTo>
                      <a:cubicBezTo>
                        <a:pt x="2024123" y="9588109"/>
                        <a:pt x="2009733" y="9565498"/>
                        <a:pt x="1975473" y="9561385"/>
                      </a:cubicBezTo>
                      <a:cubicBezTo>
                        <a:pt x="2006350" y="9543624"/>
                        <a:pt x="2042501" y="9537316"/>
                        <a:pt x="2077569" y="9543570"/>
                      </a:cubicBezTo>
                      <a:cubicBezTo>
                        <a:pt x="1972732" y="9469568"/>
                        <a:pt x="1872692" y="9372953"/>
                        <a:pt x="1782244" y="9372953"/>
                      </a:cubicBezTo>
                      <a:cubicBezTo>
                        <a:pt x="1710983" y="9303063"/>
                        <a:pt x="1600664" y="9197540"/>
                        <a:pt x="1512958" y="9181781"/>
                      </a:cubicBezTo>
                      <a:cubicBezTo>
                        <a:pt x="1554328" y="9281308"/>
                        <a:pt x="1706914" y="9327848"/>
                        <a:pt x="1771039" y="9390258"/>
                      </a:cubicBezTo>
                      <a:lnTo>
                        <a:pt x="1791202" y="9416461"/>
                      </a:lnTo>
                      <a:lnTo>
                        <a:pt x="1731337" y="9387930"/>
                      </a:lnTo>
                      <a:cubicBezTo>
                        <a:pt x="1700966" y="9376470"/>
                        <a:pt x="1669635" y="9367554"/>
                        <a:pt x="1637665" y="9361305"/>
                      </a:cubicBezTo>
                      <a:cubicBezTo>
                        <a:pt x="1602720" y="9314711"/>
                        <a:pt x="1559553" y="9271543"/>
                        <a:pt x="1521866" y="9224263"/>
                      </a:cubicBezTo>
                      <a:cubicBezTo>
                        <a:pt x="1447863" y="9201651"/>
                        <a:pt x="1422510" y="9150947"/>
                        <a:pt x="1379342" y="9167391"/>
                      </a:cubicBezTo>
                      <a:cubicBezTo>
                        <a:pt x="1360157" y="9131761"/>
                        <a:pt x="1417030" y="9174928"/>
                        <a:pt x="1393732" y="9131761"/>
                      </a:cubicBezTo>
                      <a:cubicBezTo>
                        <a:pt x="1347824" y="9080370"/>
                        <a:pt x="1367694" y="9108463"/>
                        <a:pt x="1376602" y="9080370"/>
                      </a:cubicBezTo>
                      <a:cubicBezTo>
                        <a:pt x="1345768" y="9065981"/>
                        <a:pt x="1313562" y="9051592"/>
                        <a:pt x="1284098" y="9035146"/>
                      </a:cubicBezTo>
                      <a:cubicBezTo>
                        <a:pt x="1270259" y="9002414"/>
                        <a:pt x="1246229" y="8975019"/>
                        <a:pt x="1215578" y="8957033"/>
                      </a:cubicBezTo>
                      <a:cubicBezTo>
                        <a:pt x="1213523" y="8983071"/>
                        <a:pt x="1238876" y="8990608"/>
                        <a:pt x="1247782" y="9009108"/>
                      </a:cubicBezTo>
                      <a:cubicBezTo>
                        <a:pt x="1213523" y="8985811"/>
                        <a:pt x="1197762" y="8985127"/>
                        <a:pt x="1192966" y="8997460"/>
                      </a:cubicBezTo>
                      <a:cubicBezTo>
                        <a:pt x="1173095" y="8969366"/>
                        <a:pt x="1137464" y="8952236"/>
                        <a:pt x="1134038" y="8913180"/>
                      </a:cubicBezTo>
                      <a:cubicBezTo>
                        <a:pt x="1156650" y="8922772"/>
                        <a:pt x="1179948" y="8932365"/>
                        <a:pt x="1163503" y="8893994"/>
                      </a:cubicBezTo>
                      <a:cubicBezTo>
                        <a:pt x="1116223" y="8873437"/>
                        <a:pt x="1066887" y="8848770"/>
                        <a:pt x="1018239" y="8825473"/>
                      </a:cubicBezTo>
                      <a:cubicBezTo>
                        <a:pt x="1020293" y="8768601"/>
                        <a:pt x="923680" y="8770656"/>
                        <a:pt x="923680" y="8714469"/>
                      </a:cubicBezTo>
                      <a:cubicBezTo>
                        <a:pt x="944235" y="8708987"/>
                        <a:pt x="962052" y="8745989"/>
                        <a:pt x="968904" y="8723377"/>
                      </a:cubicBezTo>
                      <a:cubicBezTo>
                        <a:pt x="976441" y="8750785"/>
                        <a:pt x="1010016" y="8762434"/>
                        <a:pt x="1025775" y="8785046"/>
                      </a:cubicBezTo>
                      <a:cubicBezTo>
                        <a:pt x="1025775" y="8772712"/>
                        <a:pt x="1035369" y="8772712"/>
                        <a:pt x="1025775" y="8748730"/>
                      </a:cubicBezTo>
                      <a:lnTo>
                        <a:pt x="966163" y="8713099"/>
                      </a:lnTo>
                      <a:cubicBezTo>
                        <a:pt x="980552" y="8682950"/>
                        <a:pt x="925050" y="8658282"/>
                        <a:pt x="912031" y="8614429"/>
                      </a:cubicBezTo>
                      <a:cubicBezTo>
                        <a:pt x="980552" y="8670616"/>
                        <a:pt x="1033998" y="8765860"/>
                        <a:pt x="1102518" y="8751471"/>
                      </a:cubicBezTo>
                      <a:cubicBezTo>
                        <a:pt x="1069181" y="8708078"/>
                        <a:pt x="1029710" y="8669762"/>
                        <a:pt x="985349" y="8637726"/>
                      </a:cubicBezTo>
                      <a:cubicBezTo>
                        <a:pt x="943551" y="8598669"/>
                        <a:pt x="910661" y="8559612"/>
                        <a:pt x="929161" y="8525352"/>
                      </a:cubicBezTo>
                      <a:cubicBezTo>
                        <a:pt x="912685" y="8505550"/>
                        <a:pt x="892417" y="8489242"/>
                        <a:pt x="869548" y="8477387"/>
                      </a:cubicBezTo>
                      <a:cubicBezTo>
                        <a:pt x="870233" y="8488351"/>
                        <a:pt x="877086" y="8508222"/>
                        <a:pt x="866122" y="8502740"/>
                      </a:cubicBezTo>
                      <a:cubicBezTo>
                        <a:pt x="826248" y="8438667"/>
                        <a:pt x="782783" y="8376899"/>
                        <a:pt x="735933" y="8317734"/>
                      </a:cubicBezTo>
                      <a:cubicBezTo>
                        <a:pt x="711266" y="8286900"/>
                        <a:pt x="688653" y="8256751"/>
                        <a:pt x="667412" y="8225231"/>
                      </a:cubicBezTo>
                      <a:cubicBezTo>
                        <a:pt x="647549" y="8193372"/>
                        <a:pt x="629919" y="8160174"/>
                        <a:pt x="614650" y="8125876"/>
                      </a:cubicBezTo>
                      <a:cubicBezTo>
                        <a:pt x="613965" y="8139580"/>
                        <a:pt x="596150" y="8125876"/>
                        <a:pt x="589984" y="8125876"/>
                      </a:cubicBezTo>
                      <a:cubicBezTo>
                        <a:pt x="593409" y="8091615"/>
                        <a:pt x="553667" y="8074485"/>
                        <a:pt x="549556" y="8042966"/>
                      </a:cubicBezTo>
                      <a:cubicBezTo>
                        <a:pt x="580390" y="8060096"/>
                        <a:pt x="598205" y="8108061"/>
                        <a:pt x="602317" y="8075856"/>
                      </a:cubicBezTo>
                      <a:cubicBezTo>
                        <a:pt x="572167" y="8023095"/>
                        <a:pt x="545444" y="7968278"/>
                        <a:pt x="509815" y="7916203"/>
                      </a:cubicBezTo>
                      <a:cubicBezTo>
                        <a:pt x="501591" y="7879887"/>
                        <a:pt x="520778" y="7899072"/>
                        <a:pt x="515980" y="7870294"/>
                      </a:cubicBezTo>
                      <a:cubicBezTo>
                        <a:pt x="505017" y="7863442"/>
                        <a:pt x="500221" y="7870979"/>
                        <a:pt x="482405" y="7850423"/>
                      </a:cubicBezTo>
                      <a:cubicBezTo>
                        <a:pt x="481720" y="7825070"/>
                        <a:pt x="496109" y="7831922"/>
                        <a:pt x="489257" y="7794236"/>
                      </a:cubicBezTo>
                      <a:cubicBezTo>
                        <a:pt x="457053" y="7764086"/>
                        <a:pt x="463905" y="7759975"/>
                        <a:pt x="437867" y="7747641"/>
                      </a:cubicBezTo>
                      <a:cubicBezTo>
                        <a:pt x="446089" y="7722289"/>
                        <a:pt x="470757" y="7736678"/>
                        <a:pt x="479664" y="7712011"/>
                      </a:cubicBezTo>
                      <a:cubicBezTo>
                        <a:pt x="452196" y="7682352"/>
                        <a:pt x="433668" y="7645535"/>
                        <a:pt x="426218" y="7605804"/>
                      </a:cubicBezTo>
                      <a:lnTo>
                        <a:pt x="439237" y="7616082"/>
                      </a:lnTo>
                      <a:cubicBezTo>
                        <a:pt x="439922" y="7612655"/>
                        <a:pt x="441293" y="7607859"/>
                        <a:pt x="448146" y="7616082"/>
                      </a:cubicBezTo>
                      <a:cubicBezTo>
                        <a:pt x="437182" y="7638694"/>
                        <a:pt x="474183" y="7697621"/>
                        <a:pt x="479664" y="7679806"/>
                      </a:cubicBezTo>
                      <a:cubicBezTo>
                        <a:pt x="459437" y="7621728"/>
                        <a:pt x="428009" y="7568183"/>
                        <a:pt x="387161" y="7522208"/>
                      </a:cubicBezTo>
                      <a:cubicBezTo>
                        <a:pt x="402921" y="7503708"/>
                        <a:pt x="368661" y="7470818"/>
                        <a:pt x="387161" y="7458484"/>
                      </a:cubicBezTo>
                      <a:cubicBezTo>
                        <a:pt x="376198" y="7461910"/>
                        <a:pt x="357012" y="7442039"/>
                        <a:pt x="357012" y="7415316"/>
                      </a:cubicBezTo>
                      <a:cubicBezTo>
                        <a:pt x="387161" y="7447521"/>
                        <a:pt x="407032" y="7442039"/>
                        <a:pt x="407032" y="7400927"/>
                      </a:cubicBezTo>
                      <a:cubicBezTo>
                        <a:pt x="427589" y="7439298"/>
                        <a:pt x="444719" y="7473558"/>
                        <a:pt x="468016" y="7507819"/>
                      </a:cubicBezTo>
                      <a:cubicBezTo>
                        <a:pt x="469386" y="7479040"/>
                        <a:pt x="502961" y="7529745"/>
                        <a:pt x="493369" y="7479040"/>
                      </a:cubicBezTo>
                      <a:cubicBezTo>
                        <a:pt x="443754" y="7438615"/>
                        <a:pt x="407069" y="7384541"/>
                        <a:pt x="387848" y="7323498"/>
                      </a:cubicBezTo>
                      <a:cubicBezTo>
                        <a:pt x="372772" y="7331035"/>
                        <a:pt x="333030" y="7315276"/>
                        <a:pt x="326179" y="7254977"/>
                      </a:cubicBezTo>
                      <a:cubicBezTo>
                        <a:pt x="344678" y="7274848"/>
                        <a:pt x="348105" y="7298145"/>
                        <a:pt x="372087" y="7315276"/>
                      </a:cubicBezTo>
                      <a:cubicBezTo>
                        <a:pt x="383050" y="7306368"/>
                        <a:pt x="386476" y="7259773"/>
                        <a:pt x="376883" y="7252921"/>
                      </a:cubicBezTo>
                      <a:cubicBezTo>
                        <a:pt x="367290" y="7246069"/>
                        <a:pt x="343993" y="7263885"/>
                        <a:pt x="337826" y="7221402"/>
                      </a:cubicBezTo>
                      <a:cubicBezTo>
                        <a:pt x="348790" y="7235106"/>
                        <a:pt x="371402" y="7225513"/>
                        <a:pt x="348790" y="7198105"/>
                      </a:cubicBezTo>
                      <a:cubicBezTo>
                        <a:pt x="326179" y="7170697"/>
                        <a:pt x="324122" y="7207013"/>
                        <a:pt x="295325" y="7159733"/>
                      </a:cubicBezTo>
                      <a:cubicBezTo>
                        <a:pt x="294640" y="7132325"/>
                        <a:pt x="324807" y="7128899"/>
                        <a:pt x="310399" y="7105602"/>
                      </a:cubicBezTo>
                      <a:cubicBezTo>
                        <a:pt x="302862" y="7121362"/>
                        <a:pt x="259009" y="7096694"/>
                        <a:pt x="249417" y="7056952"/>
                      </a:cubicBezTo>
                      <a:cubicBezTo>
                        <a:pt x="259695" y="7035025"/>
                        <a:pt x="274084" y="7078879"/>
                        <a:pt x="280936" y="7070656"/>
                      </a:cubicBezTo>
                      <a:cubicBezTo>
                        <a:pt x="257638" y="7037766"/>
                        <a:pt x="302177" y="7040507"/>
                        <a:pt x="280936" y="7020636"/>
                      </a:cubicBezTo>
                      <a:cubicBezTo>
                        <a:pt x="253528" y="7054896"/>
                        <a:pt x="200081" y="6932930"/>
                        <a:pt x="195284" y="6874002"/>
                      </a:cubicBezTo>
                      <a:cubicBezTo>
                        <a:pt x="184292" y="6866132"/>
                        <a:pt x="169013" y="6868576"/>
                        <a:pt x="161025" y="6879483"/>
                      </a:cubicBezTo>
                      <a:cubicBezTo>
                        <a:pt x="161025" y="6842482"/>
                        <a:pt x="150060" y="6817129"/>
                        <a:pt x="134987" y="6832204"/>
                      </a:cubicBezTo>
                      <a:cubicBezTo>
                        <a:pt x="139782" y="6804796"/>
                        <a:pt x="117172" y="6780813"/>
                        <a:pt x="123338" y="6752720"/>
                      </a:cubicBezTo>
                      <a:cubicBezTo>
                        <a:pt x="164864" y="6802281"/>
                        <a:pt x="197128" y="6858915"/>
                        <a:pt x="218581" y="6919910"/>
                      </a:cubicBezTo>
                      <a:cubicBezTo>
                        <a:pt x="219953" y="6908262"/>
                        <a:pt x="228860" y="6915114"/>
                        <a:pt x="228860" y="6908262"/>
                      </a:cubicBezTo>
                      <a:cubicBezTo>
                        <a:pt x="150747" y="6754090"/>
                        <a:pt x="145265" y="6647198"/>
                        <a:pt x="60984" y="6485489"/>
                      </a:cubicBezTo>
                      <a:cubicBezTo>
                        <a:pt x="73317" y="6464247"/>
                        <a:pt x="59613" y="6445062"/>
                        <a:pt x="68522" y="6424506"/>
                      </a:cubicBezTo>
                      <a:cubicBezTo>
                        <a:pt x="110319" y="6476581"/>
                        <a:pt x="137043" y="6585529"/>
                        <a:pt x="193915" y="6622531"/>
                      </a:cubicBezTo>
                      <a:lnTo>
                        <a:pt x="198710" y="6601974"/>
                      </a:lnTo>
                      <a:cubicBezTo>
                        <a:pt x="141153" y="6496452"/>
                        <a:pt x="65780" y="6387504"/>
                        <a:pt x="87022" y="6273075"/>
                      </a:cubicBezTo>
                      <a:cubicBezTo>
                        <a:pt x="54132" y="6180571"/>
                        <a:pt x="12335" y="6038733"/>
                        <a:pt x="35632" y="5975009"/>
                      </a:cubicBezTo>
                      <a:cubicBezTo>
                        <a:pt x="23983" y="5975009"/>
                        <a:pt x="18502" y="5951027"/>
                        <a:pt x="18502" y="5924989"/>
                      </a:cubicBezTo>
                      <a:cubicBezTo>
                        <a:pt x="30835" y="5953768"/>
                        <a:pt x="41798" y="5964731"/>
                        <a:pt x="50021" y="5935267"/>
                      </a:cubicBezTo>
                      <a:cubicBezTo>
                        <a:pt x="44456" y="5908073"/>
                        <a:pt x="49090" y="5879781"/>
                        <a:pt x="63039" y="5855783"/>
                      </a:cubicBezTo>
                      <a:cubicBezTo>
                        <a:pt x="50706" y="5829745"/>
                        <a:pt x="54818" y="5805763"/>
                        <a:pt x="39058" y="5825634"/>
                      </a:cubicBezTo>
                      <a:cubicBezTo>
                        <a:pt x="44539" y="5839338"/>
                        <a:pt x="54132" y="5852357"/>
                        <a:pt x="50021" y="5866061"/>
                      </a:cubicBezTo>
                      <a:cubicBezTo>
                        <a:pt x="21928" y="5857839"/>
                        <a:pt x="26723" y="5783837"/>
                        <a:pt x="0" y="5744094"/>
                      </a:cubicBezTo>
                      <a:cubicBezTo>
                        <a:pt x="51391" y="5718742"/>
                        <a:pt x="42484" y="5584441"/>
                        <a:pt x="58928" y="5500160"/>
                      </a:cubicBezTo>
                      <a:cubicBezTo>
                        <a:pt x="81541" y="5517976"/>
                        <a:pt x="93874" y="5452196"/>
                        <a:pt x="106892" y="5415880"/>
                      </a:cubicBezTo>
                      <a:cubicBezTo>
                        <a:pt x="140469" y="5423417"/>
                        <a:pt x="167877" y="5473437"/>
                        <a:pt x="193230" y="5541958"/>
                      </a:cubicBezTo>
                      <a:cubicBezTo>
                        <a:pt x="182106" y="5457896"/>
                        <a:pt x="188877" y="5372432"/>
                        <a:pt x="213101" y="5291172"/>
                      </a:cubicBezTo>
                      <a:cubicBezTo>
                        <a:pt x="225607" y="5232414"/>
                        <a:pt x="231126" y="5172385"/>
                        <a:pt x="229545" y="5112332"/>
                      </a:cubicBezTo>
                      <a:cubicBezTo>
                        <a:pt x="230288" y="5094436"/>
                        <a:pt x="245212" y="5080424"/>
                        <a:pt x="263121" y="5080813"/>
                      </a:cubicBezTo>
                      <a:cubicBezTo>
                        <a:pt x="266712" y="5090623"/>
                        <a:pt x="271304" y="5100038"/>
                        <a:pt x="276825" y="5108907"/>
                      </a:cubicBezTo>
                      <a:cubicBezTo>
                        <a:pt x="296696" y="5137686"/>
                        <a:pt x="341252" y="5156186"/>
                        <a:pt x="330974" y="5197298"/>
                      </a:cubicBezTo>
                      <a:cubicBezTo>
                        <a:pt x="323437" y="5224022"/>
                        <a:pt x="298751" y="5240467"/>
                        <a:pt x="277509" y="5269245"/>
                      </a:cubicBezTo>
                      <a:cubicBezTo>
                        <a:pt x="256269" y="5298024"/>
                        <a:pt x="267232" y="5322006"/>
                        <a:pt x="298751" y="5337766"/>
                      </a:cubicBezTo>
                      <a:cubicBezTo>
                        <a:pt x="330289" y="5353526"/>
                        <a:pt x="363179" y="5368600"/>
                        <a:pt x="394699" y="5385045"/>
                      </a:cubicBezTo>
                      <a:cubicBezTo>
                        <a:pt x="406348" y="5391212"/>
                        <a:pt x="402921" y="5401491"/>
                        <a:pt x="387848" y="5409713"/>
                      </a:cubicBezTo>
                      <a:cubicBezTo>
                        <a:pt x="372772" y="5417935"/>
                        <a:pt x="350161" y="5422047"/>
                        <a:pt x="342624" y="5434381"/>
                      </a:cubicBezTo>
                      <a:cubicBezTo>
                        <a:pt x="329874" y="5474465"/>
                        <a:pt x="313813" y="5513427"/>
                        <a:pt x="294640" y="5550866"/>
                      </a:cubicBezTo>
                      <a:cubicBezTo>
                        <a:pt x="274084" y="5572107"/>
                        <a:pt x="226119" y="5574163"/>
                        <a:pt x="226119" y="5619387"/>
                      </a:cubicBezTo>
                      <a:cubicBezTo>
                        <a:pt x="237768" y="5657073"/>
                        <a:pt x="248045" y="5698186"/>
                        <a:pt x="259009" y="5738613"/>
                      </a:cubicBezTo>
                      <a:cubicBezTo>
                        <a:pt x="239138" y="5746150"/>
                        <a:pt x="241194" y="5708463"/>
                        <a:pt x="226805" y="5708463"/>
                      </a:cubicBezTo>
                      <a:cubicBezTo>
                        <a:pt x="217212" y="5766021"/>
                        <a:pt x="257638" y="5794114"/>
                        <a:pt x="252157" y="5862635"/>
                      </a:cubicBezTo>
                      <a:cubicBezTo>
                        <a:pt x="327548" y="5881136"/>
                        <a:pt x="322753" y="6155904"/>
                        <a:pt x="372772" y="6230592"/>
                      </a:cubicBezTo>
                      <a:cubicBezTo>
                        <a:pt x="370525" y="6294608"/>
                        <a:pt x="379097" y="6358545"/>
                        <a:pt x="398125" y="6419709"/>
                      </a:cubicBezTo>
                      <a:cubicBezTo>
                        <a:pt x="414775" y="6468825"/>
                        <a:pt x="434926" y="6516684"/>
                        <a:pt x="458423" y="6562917"/>
                      </a:cubicBezTo>
                      <a:cubicBezTo>
                        <a:pt x="456367" y="6538250"/>
                        <a:pt x="417310" y="6469729"/>
                        <a:pt x="448146" y="6469729"/>
                      </a:cubicBezTo>
                      <a:cubicBezTo>
                        <a:pt x="475554" y="6543732"/>
                        <a:pt x="476924" y="6609512"/>
                        <a:pt x="516666" y="6658847"/>
                      </a:cubicBezTo>
                      <a:cubicBezTo>
                        <a:pt x="525573" y="6725312"/>
                        <a:pt x="562576" y="6853445"/>
                        <a:pt x="594094" y="6853445"/>
                      </a:cubicBezTo>
                      <a:cubicBezTo>
                        <a:pt x="606428" y="6900725"/>
                        <a:pt x="580390" y="6847964"/>
                        <a:pt x="580390" y="6884965"/>
                      </a:cubicBezTo>
                      <a:cubicBezTo>
                        <a:pt x="599576" y="6931559"/>
                        <a:pt x="652337" y="6970616"/>
                        <a:pt x="648911" y="7022007"/>
                      </a:cubicBezTo>
                      <a:cubicBezTo>
                        <a:pt x="630410" y="7008988"/>
                        <a:pt x="630410" y="6945263"/>
                        <a:pt x="616706" y="6962394"/>
                      </a:cubicBezTo>
                      <a:cubicBezTo>
                        <a:pt x="628354" y="7007617"/>
                        <a:pt x="644114" y="7093268"/>
                        <a:pt x="668782" y="7055582"/>
                      </a:cubicBezTo>
                      <a:cubicBezTo>
                        <a:pt x="679967" y="7111983"/>
                        <a:pt x="698153" y="7166767"/>
                        <a:pt x="722914" y="7218661"/>
                      </a:cubicBezTo>
                      <a:cubicBezTo>
                        <a:pt x="746896" y="7271422"/>
                        <a:pt x="770879" y="7324183"/>
                        <a:pt x="799657" y="7374888"/>
                      </a:cubicBezTo>
                      <a:cubicBezTo>
                        <a:pt x="838028" y="7374888"/>
                        <a:pt x="902439" y="7450262"/>
                        <a:pt x="941494" y="7511930"/>
                      </a:cubicBezTo>
                      <a:cubicBezTo>
                        <a:pt x="950184" y="7497664"/>
                        <a:pt x="966984" y="7490504"/>
                        <a:pt x="983293" y="7494114"/>
                      </a:cubicBezTo>
                      <a:cubicBezTo>
                        <a:pt x="985654" y="7490262"/>
                        <a:pt x="987498" y="7486115"/>
                        <a:pt x="988774" y="7481781"/>
                      </a:cubicBezTo>
                      <a:cubicBezTo>
                        <a:pt x="981957" y="7469073"/>
                        <a:pt x="972906" y="7457700"/>
                        <a:pt x="962052" y="7448206"/>
                      </a:cubicBezTo>
                      <a:cubicBezTo>
                        <a:pt x="957684" y="7446706"/>
                        <a:pt x="953537" y="7444632"/>
                        <a:pt x="949717" y="7442039"/>
                      </a:cubicBezTo>
                      <a:cubicBezTo>
                        <a:pt x="946291" y="7461910"/>
                        <a:pt x="936013" y="7464651"/>
                        <a:pt x="918197" y="7449576"/>
                      </a:cubicBezTo>
                      <a:cubicBezTo>
                        <a:pt x="899885" y="7390527"/>
                        <a:pt x="873112" y="7334442"/>
                        <a:pt x="838713" y="7283071"/>
                      </a:cubicBezTo>
                      <a:cubicBezTo>
                        <a:pt x="838713" y="7262514"/>
                        <a:pt x="850363" y="7269366"/>
                        <a:pt x="850363" y="7250866"/>
                      </a:cubicBezTo>
                      <a:cubicBezTo>
                        <a:pt x="835287" y="7247440"/>
                        <a:pt x="831176" y="7238532"/>
                        <a:pt x="827066" y="7226884"/>
                      </a:cubicBezTo>
                      <a:cubicBezTo>
                        <a:pt x="825864" y="7232776"/>
                        <a:pt x="824027" y="7238520"/>
                        <a:pt x="821583" y="7244014"/>
                      </a:cubicBezTo>
                      <a:cubicBezTo>
                        <a:pt x="818512" y="7249414"/>
                        <a:pt x="814578" y="7254275"/>
                        <a:pt x="809935" y="7258403"/>
                      </a:cubicBezTo>
                      <a:cubicBezTo>
                        <a:pt x="803768" y="7250866"/>
                        <a:pt x="792120" y="7242643"/>
                        <a:pt x="792120" y="7235106"/>
                      </a:cubicBezTo>
                      <a:cubicBezTo>
                        <a:pt x="790129" y="7213620"/>
                        <a:pt x="792458" y="7191953"/>
                        <a:pt x="798972" y="7171382"/>
                      </a:cubicBezTo>
                      <a:cubicBezTo>
                        <a:pt x="798497" y="7165110"/>
                        <a:pt x="797347" y="7158907"/>
                        <a:pt x="795546" y="7152881"/>
                      </a:cubicBezTo>
                      <a:lnTo>
                        <a:pt x="803768" y="7162474"/>
                      </a:lnTo>
                      <a:cubicBezTo>
                        <a:pt x="819527" y="7137807"/>
                        <a:pt x="818842" y="7124103"/>
                        <a:pt x="793489" y="7108343"/>
                      </a:cubicBezTo>
                      <a:cubicBezTo>
                        <a:pt x="768138" y="7092583"/>
                        <a:pt x="733192" y="7077508"/>
                        <a:pt x="715377" y="7064489"/>
                      </a:cubicBezTo>
                      <a:cubicBezTo>
                        <a:pt x="697560" y="7051471"/>
                        <a:pt x="677689" y="7037081"/>
                        <a:pt x="677689" y="7007617"/>
                      </a:cubicBezTo>
                      <a:cubicBezTo>
                        <a:pt x="687969" y="7002136"/>
                        <a:pt x="700986" y="6998709"/>
                        <a:pt x="705098" y="6989802"/>
                      </a:cubicBezTo>
                      <a:cubicBezTo>
                        <a:pt x="717431" y="6962394"/>
                        <a:pt x="724285" y="6934985"/>
                        <a:pt x="764027" y="6934985"/>
                      </a:cubicBezTo>
                      <a:lnTo>
                        <a:pt x="777046" y="6934985"/>
                      </a:lnTo>
                      <a:cubicBezTo>
                        <a:pt x="774558" y="6926068"/>
                        <a:pt x="773403" y="6916832"/>
                        <a:pt x="773618" y="6907577"/>
                      </a:cubicBezTo>
                      <a:cubicBezTo>
                        <a:pt x="780229" y="6915761"/>
                        <a:pt x="787569" y="6923329"/>
                        <a:pt x="795546" y="6930189"/>
                      </a:cubicBezTo>
                      <a:cubicBezTo>
                        <a:pt x="801279" y="6927322"/>
                        <a:pt x="806400" y="6923365"/>
                        <a:pt x="810620" y="6918540"/>
                      </a:cubicBezTo>
                      <a:cubicBezTo>
                        <a:pt x="807194" y="6880854"/>
                        <a:pt x="773618" y="6852760"/>
                        <a:pt x="790063" y="6812333"/>
                      </a:cubicBezTo>
                      <a:cubicBezTo>
                        <a:pt x="781842" y="6802740"/>
                        <a:pt x="778416" y="6813704"/>
                        <a:pt x="768822" y="6798629"/>
                      </a:cubicBezTo>
                      <a:cubicBezTo>
                        <a:pt x="774944" y="6756684"/>
                        <a:pt x="769739" y="6713865"/>
                        <a:pt x="753748" y="6674607"/>
                      </a:cubicBezTo>
                      <a:lnTo>
                        <a:pt x="744155" y="6674607"/>
                      </a:lnTo>
                      <a:cubicBezTo>
                        <a:pt x="733877" y="6673921"/>
                        <a:pt x="716061" y="6663643"/>
                        <a:pt x="716061" y="6657476"/>
                      </a:cubicBezTo>
                      <a:cubicBezTo>
                        <a:pt x="713693" y="6640248"/>
                        <a:pt x="717582" y="6622743"/>
                        <a:pt x="727024" y="6608141"/>
                      </a:cubicBezTo>
                      <a:cubicBezTo>
                        <a:pt x="733315" y="6601624"/>
                        <a:pt x="739947" y="6595449"/>
                        <a:pt x="746896" y="6589640"/>
                      </a:cubicBezTo>
                      <a:cubicBezTo>
                        <a:pt x="741987" y="6562981"/>
                        <a:pt x="740835" y="6535765"/>
                        <a:pt x="743470" y="6508786"/>
                      </a:cubicBezTo>
                      <a:lnTo>
                        <a:pt x="735248" y="6514953"/>
                      </a:lnTo>
                      <a:cubicBezTo>
                        <a:pt x="731822" y="6517009"/>
                        <a:pt x="712636" y="6506045"/>
                        <a:pt x="712636" y="6500564"/>
                      </a:cubicBezTo>
                      <a:cubicBezTo>
                        <a:pt x="712636" y="6460136"/>
                        <a:pt x="712636" y="6419024"/>
                        <a:pt x="712636" y="6377912"/>
                      </a:cubicBezTo>
                      <a:cubicBezTo>
                        <a:pt x="722914" y="6373115"/>
                        <a:pt x="732507" y="6369689"/>
                        <a:pt x="742099" y="6364207"/>
                      </a:cubicBezTo>
                      <a:cubicBezTo>
                        <a:pt x="789378" y="6336799"/>
                        <a:pt x="787323" y="6264167"/>
                        <a:pt x="848307" y="6249778"/>
                      </a:cubicBezTo>
                      <a:cubicBezTo>
                        <a:pt x="855591" y="6208322"/>
                        <a:pt x="869471" y="6168301"/>
                        <a:pt x="889420" y="6131237"/>
                      </a:cubicBezTo>
                      <a:cubicBezTo>
                        <a:pt x="895232" y="6122256"/>
                        <a:pt x="898326" y="6111786"/>
                        <a:pt x="898326" y="6101088"/>
                      </a:cubicBezTo>
                      <a:lnTo>
                        <a:pt x="894215" y="6075049"/>
                      </a:lnTo>
                      <a:cubicBezTo>
                        <a:pt x="891171" y="6064255"/>
                        <a:pt x="885524" y="6054373"/>
                        <a:pt x="877770" y="6046271"/>
                      </a:cubicBezTo>
                      <a:cubicBezTo>
                        <a:pt x="864066" y="6031881"/>
                        <a:pt x="855843" y="5999677"/>
                        <a:pt x="822268" y="6022974"/>
                      </a:cubicBezTo>
                      <a:cubicBezTo>
                        <a:pt x="796615" y="6039267"/>
                        <a:pt x="769823" y="6053693"/>
                        <a:pt x="742099" y="6066142"/>
                      </a:cubicBezTo>
                      <a:cubicBezTo>
                        <a:pt x="698246" y="6088068"/>
                        <a:pt x="673578" y="6075050"/>
                        <a:pt x="673578" y="6023659"/>
                      </a:cubicBezTo>
                      <a:cubicBezTo>
                        <a:pt x="660564" y="5968770"/>
                        <a:pt x="674004" y="5910953"/>
                        <a:pt x="709894" y="5867432"/>
                      </a:cubicBezTo>
                      <a:cubicBezTo>
                        <a:pt x="725129" y="5848426"/>
                        <a:pt x="736322" y="5826508"/>
                        <a:pt x="742785" y="5803022"/>
                      </a:cubicBezTo>
                      <a:cubicBezTo>
                        <a:pt x="752377" y="5776984"/>
                        <a:pt x="753748" y="5755743"/>
                        <a:pt x="714692" y="5749576"/>
                      </a:cubicBezTo>
                      <a:cubicBezTo>
                        <a:pt x="675634" y="5743409"/>
                        <a:pt x="681801" y="5725594"/>
                        <a:pt x="698932" y="5701611"/>
                      </a:cubicBezTo>
                      <a:cubicBezTo>
                        <a:pt x="705143" y="5691314"/>
                        <a:pt x="708016" y="5679346"/>
                        <a:pt x="707153" y="5667351"/>
                      </a:cubicBezTo>
                      <a:cubicBezTo>
                        <a:pt x="707153" y="5648851"/>
                        <a:pt x="681801" y="5630350"/>
                        <a:pt x="668782" y="5638572"/>
                      </a:cubicBezTo>
                      <a:cubicBezTo>
                        <a:pt x="649107" y="5651502"/>
                        <a:pt x="630123" y="5665453"/>
                        <a:pt x="611909" y="5680370"/>
                      </a:cubicBezTo>
                      <a:cubicBezTo>
                        <a:pt x="601631" y="5687907"/>
                        <a:pt x="588612" y="5702982"/>
                        <a:pt x="584501" y="5702982"/>
                      </a:cubicBezTo>
                      <a:cubicBezTo>
                        <a:pt x="567747" y="5696154"/>
                        <a:pt x="553427" y="5684458"/>
                        <a:pt x="543389" y="5669407"/>
                      </a:cubicBezTo>
                      <a:cubicBezTo>
                        <a:pt x="526259" y="5642683"/>
                        <a:pt x="513925" y="5605682"/>
                        <a:pt x="499535" y="5574163"/>
                      </a:cubicBezTo>
                      <a:cubicBezTo>
                        <a:pt x="549556" y="5527569"/>
                        <a:pt x="511184" y="5453566"/>
                        <a:pt x="554352" y="5402861"/>
                      </a:cubicBezTo>
                      <a:cubicBezTo>
                        <a:pt x="572963" y="5372192"/>
                        <a:pt x="588130" y="5339561"/>
                        <a:pt x="599576" y="5305561"/>
                      </a:cubicBezTo>
                      <a:cubicBezTo>
                        <a:pt x="626299" y="5251430"/>
                        <a:pt x="665356" y="5198669"/>
                        <a:pt x="609854" y="5139056"/>
                      </a:cubicBezTo>
                      <a:cubicBezTo>
                        <a:pt x="601370" y="5128694"/>
                        <a:pt x="599022" y="5114608"/>
                        <a:pt x="603687" y="5102055"/>
                      </a:cubicBezTo>
                      <a:cubicBezTo>
                        <a:pt x="655078" y="5023285"/>
                        <a:pt x="635892" y="4935578"/>
                        <a:pt x="635892" y="4850614"/>
                      </a:cubicBezTo>
                      <a:cubicBezTo>
                        <a:pt x="637262" y="4828687"/>
                        <a:pt x="635892" y="4794427"/>
                        <a:pt x="616021" y="4791000"/>
                      </a:cubicBezTo>
                      <a:cubicBezTo>
                        <a:pt x="596150" y="4787575"/>
                        <a:pt x="572167" y="4808131"/>
                        <a:pt x="550926" y="4819779"/>
                      </a:cubicBezTo>
                      <a:cubicBezTo>
                        <a:pt x="533514" y="4826273"/>
                        <a:pt x="522773" y="4843800"/>
                        <a:pt x="524888" y="4862262"/>
                      </a:cubicBezTo>
                      <a:cubicBezTo>
                        <a:pt x="527629" y="4904060"/>
                        <a:pt x="515980" y="4947912"/>
                        <a:pt x="553667" y="4982858"/>
                      </a:cubicBezTo>
                      <a:cubicBezTo>
                        <a:pt x="555463" y="4984665"/>
                        <a:pt x="557023" y="4986693"/>
                        <a:pt x="558309" y="4988893"/>
                      </a:cubicBezTo>
                      <a:cubicBezTo>
                        <a:pt x="566714" y="5003267"/>
                        <a:pt x="561874" y="5021733"/>
                        <a:pt x="547500" y="5030108"/>
                      </a:cubicBezTo>
                      <a:cubicBezTo>
                        <a:pt x="542704" y="5033534"/>
                        <a:pt x="528999" y="5015747"/>
                        <a:pt x="518721" y="5015748"/>
                      </a:cubicBezTo>
                      <a:cubicBezTo>
                        <a:pt x="514963" y="5015189"/>
                        <a:pt x="511248" y="5014376"/>
                        <a:pt x="507599" y="5013315"/>
                      </a:cubicBezTo>
                      <a:cubicBezTo>
                        <a:pt x="462903" y="5000320"/>
                        <a:pt x="437206" y="4953552"/>
                        <a:pt x="450200" y="4908856"/>
                      </a:cubicBezTo>
                      <a:cubicBezTo>
                        <a:pt x="467968" y="4827235"/>
                        <a:pt x="497270" y="4748560"/>
                        <a:pt x="537222" y="4675201"/>
                      </a:cubicBezTo>
                      <a:cubicBezTo>
                        <a:pt x="550926" y="4656014"/>
                        <a:pt x="555037" y="4627920"/>
                        <a:pt x="571482" y="4612845"/>
                      </a:cubicBezTo>
                      <a:cubicBezTo>
                        <a:pt x="624992" y="4568945"/>
                        <a:pt x="650008" y="4499162"/>
                        <a:pt x="636577" y="4431265"/>
                      </a:cubicBezTo>
                      <a:cubicBezTo>
                        <a:pt x="632502" y="4381961"/>
                        <a:pt x="650289" y="4333357"/>
                        <a:pt x="685227" y="4298333"/>
                      </a:cubicBezTo>
                      <a:cubicBezTo>
                        <a:pt x="726340" y="4241461"/>
                        <a:pt x="726340" y="4162661"/>
                        <a:pt x="772248" y="4104417"/>
                      </a:cubicBezTo>
                      <a:cubicBezTo>
                        <a:pt x="788009" y="4084546"/>
                        <a:pt x="763340" y="4074269"/>
                        <a:pt x="752377" y="4062620"/>
                      </a:cubicBezTo>
                      <a:cubicBezTo>
                        <a:pt x="745183" y="4052614"/>
                        <a:pt x="734788" y="4045362"/>
                        <a:pt x="722914" y="4042063"/>
                      </a:cubicBezTo>
                      <a:cubicBezTo>
                        <a:pt x="674949" y="4036582"/>
                        <a:pt x="680430" y="4016025"/>
                        <a:pt x="701673" y="3984506"/>
                      </a:cubicBezTo>
                      <a:cubicBezTo>
                        <a:pt x="713001" y="3968770"/>
                        <a:pt x="711565" y="3947206"/>
                        <a:pt x="698246" y="3933115"/>
                      </a:cubicBezTo>
                      <a:cubicBezTo>
                        <a:pt x="679334" y="3908582"/>
                        <a:pt x="671175" y="3877431"/>
                        <a:pt x="675634" y="3846778"/>
                      </a:cubicBezTo>
                      <a:cubicBezTo>
                        <a:pt x="676319" y="3807721"/>
                        <a:pt x="678375" y="3770034"/>
                        <a:pt x="731822" y="3807721"/>
                      </a:cubicBezTo>
                      <a:cubicBezTo>
                        <a:pt x="751692" y="3780997"/>
                        <a:pt x="757859" y="3747422"/>
                        <a:pt x="800342" y="3730977"/>
                      </a:cubicBezTo>
                      <a:cubicBezTo>
                        <a:pt x="831861" y="3721383"/>
                        <a:pt x="846251" y="3665197"/>
                        <a:pt x="890104" y="3652862"/>
                      </a:cubicBezTo>
                      <a:cubicBezTo>
                        <a:pt x="895586" y="3651492"/>
                        <a:pt x="899011" y="3644640"/>
                        <a:pt x="903808" y="3640529"/>
                      </a:cubicBezTo>
                      <a:cubicBezTo>
                        <a:pt x="954513" y="3603527"/>
                        <a:pt x="918882" y="3528840"/>
                        <a:pt x="972330" y="3493208"/>
                      </a:cubicBezTo>
                      <a:cubicBezTo>
                        <a:pt x="968904" y="3454150"/>
                        <a:pt x="978496" y="3413723"/>
                        <a:pt x="961365" y="3385629"/>
                      </a:cubicBezTo>
                      <a:cubicBezTo>
                        <a:pt x="923811" y="3320851"/>
                        <a:pt x="928670" y="3239887"/>
                        <a:pt x="973700" y="3180065"/>
                      </a:cubicBezTo>
                      <a:cubicBezTo>
                        <a:pt x="979181" y="3176640"/>
                        <a:pt x="979181" y="3172528"/>
                        <a:pt x="979181" y="3168418"/>
                      </a:cubicBezTo>
                      <a:cubicBezTo>
                        <a:pt x="955198" y="3180751"/>
                        <a:pt x="946976" y="3203362"/>
                        <a:pt x="932588" y="3222549"/>
                      </a:cubicBezTo>
                      <a:cubicBezTo>
                        <a:pt x="940124" y="3183491"/>
                        <a:pt x="964791" y="3154712"/>
                        <a:pt x="970959" y="3114970"/>
                      </a:cubicBezTo>
                      <a:cubicBezTo>
                        <a:pt x="913402" y="3150601"/>
                        <a:pt x="909976" y="3222549"/>
                        <a:pt x="875029" y="3273940"/>
                      </a:cubicBezTo>
                      <a:cubicBezTo>
                        <a:pt x="856529" y="3252013"/>
                        <a:pt x="838713" y="3323276"/>
                        <a:pt x="819527" y="3337665"/>
                      </a:cubicBezTo>
                      <a:cubicBezTo>
                        <a:pt x="808564" y="3321905"/>
                        <a:pt x="822954" y="3255439"/>
                        <a:pt x="798287" y="3269143"/>
                      </a:cubicBezTo>
                      <a:cubicBezTo>
                        <a:pt x="800342" y="3317794"/>
                        <a:pt x="769507" y="3346573"/>
                        <a:pt x="756489" y="3386313"/>
                      </a:cubicBezTo>
                      <a:cubicBezTo>
                        <a:pt x="758544" y="3426743"/>
                        <a:pt x="761285" y="3408927"/>
                        <a:pt x="770879" y="3437706"/>
                      </a:cubicBezTo>
                      <a:cubicBezTo>
                        <a:pt x="739359" y="3454836"/>
                        <a:pt x="743470" y="3457577"/>
                        <a:pt x="708525" y="3488412"/>
                      </a:cubicBezTo>
                      <a:cubicBezTo>
                        <a:pt x="708525" y="3454150"/>
                        <a:pt x="699616" y="3464428"/>
                        <a:pt x="685912" y="3443873"/>
                      </a:cubicBezTo>
                      <a:cubicBezTo>
                        <a:pt x="696875" y="3413723"/>
                        <a:pt x="724285" y="3393167"/>
                        <a:pt x="718803" y="3353425"/>
                      </a:cubicBezTo>
                      <a:cubicBezTo>
                        <a:pt x="747284" y="3323023"/>
                        <a:pt x="770447" y="3288045"/>
                        <a:pt x="787323" y="3249957"/>
                      </a:cubicBezTo>
                      <a:cubicBezTo>
                        <a:pt x="808256" y="3208453"/>
                        <a:pt x="832307" y="3168596"/>
                        <a:pt x="859270" y="3130730"/>
                      </a:cubicBezTo>
                      <a:cubicBezTo>
                        <a:pt x="853788" y="3059469"/>
                        <a:pt x="914772" y="3031374"/>
                        <a:pt x="936013" y="2977928"/>
                      </a:cubicBezTo>
                      <a:cubicBezTo>
                        <a:pt x="925735" y="2983410"/>
                        <a:pt x="916143" y="2987521"/>
                        <a:pt x="921624" y="2967651"/>
                      </a:cubicBezTo>
                      <a:cubicBezTo>
                        <a:pt x="947661" y="2955316"/>
                        <a:pt x="944920" y="2922426"/>
                        <a:pt x="975070" y="2912832"/>
                      </a:cubicBezTo>
                      <a:cubicBezTo>
                        <a:pt x="982608" y="2922426"/>
                        <a:pt x="976441" y="2956001"/>
                        <a:pt x="1003163" y="2933388"/>
                      </a:cubicBezTo>
                      <a:cubicBezTo>
                        <a:pt x="1004534" y="2923111"/>
                        <a:pt x="1014126" y="2916258"/>
                        <a:pt x="1014126" y="2906665"/>
                      </a:cubicBezTo>
                      <a:cubicBezTo>
                        <a:pt x="1029202" y="2851849"/>
                        <a:pt x="985349" y="2894332"/>
                        <a:pt x="1000422" y="2838144"/>
                      </a:cubicBezTo>
                      <a:cubicBezTo>
                        <a:pt x="1031258" y="2817587"/>
                        <a:pt x="1036054" y="2810051"/>
                        <a:pt x="1042906" y="2764141"/>
                      </a:cubicBezTo>
                      <a:cubicBezTo>
                        <a:pt x="1049914" y="2758750"/>
                        <a:pt x="1059055" y="2756973"/>
                        <a:pt x="1067573" y="2759346"/>
                      </a:cubicBezTo>
                      <a:cubicBezTo>
                        <a:pt x="1078536" y="2736049"/>
                        <a:pt x="1079906" y="2704529"/>
                        <a:pt x="1096351" y="2685343"/>
                      </a:cubicBezTo>
                      <a:cubicBezTo>
                        <a:pt x="1128556" y="2700418"/>
                        <a:pt x="1064832" y="2757975"/>
                        <a:pt x="1044961" y="2801143"/>
                      </a:cubicBezTo>
                      <a:cubicBezTo>
                        <a:pt x="1060721" y="2795662"/>
                        <a:pt x="1044961" y="2838144"/>
                        <a:pt x="1074426" y="2812106"/>
                      </a:cubicBezTo>
                      <a:cubicBezTo>
                        <a:pt x="1086758" y="2766198"/>
                        <a:pt x="1119649" y="2736733"/>
                        <a:pt x="1134038" y="2692195"/>
                      </a:cubicBezTo>
                      <a:cubicBezTo>
                        <a:pt x="1161447" y="2660676"/>
                        <a:pt x="1167614" y="2688084"/>
                        <a:pt x="1174466" y="2640119"/>
                      </a:cubicBezTo>
                      <a:cubicBezTo>
                        <a:pt x="1196392" y="2626415"/>
                        <a:pt x="1189540" y="2649027"/>
                        <a:pt x="1216264" y="2626415"/>
                      </a:cubicBezTo>
                      <a:cubicBezTo>
                        <a:pt x="1216949" y="2596266"/>
                        <a:pt x="1234079" y="2581877"/>
                        <a:pt x="1238876" y="2557896"/>
                      </a:cubicBezTo>
                      <a:cubicBezTo>
                        <a:pt x="1246790" y="2554140"/>
                        <a:pt x="1255467" y="2552263"/>
                        <a:pt x="1264227" y="2552414"/>
                      </a:cubicBezTo>
                      <a:lnTo>
                        <a:pt x="1272451" y="2552414"/>
                      </a:lnTo>
                      <a:cubicBezTo>
                        <a:pt x="1281649" y="2548278"/>
                        <a:pt x="1288806" y="2540627"/>
                        <a:pt x="1292321" y="2531172"/>
                      </a:cubicBezTo>
                      <a:cubicBezTo>
                        <a:pt x="1271080" y="2533228"/>
                        <a:pt x="1245727" y="2540080"/>
                        <a:pt x="1262172" y="2492116"/>
                      </a:cubicBezTo>
                      <a:cubicBezTo>
                        <a:pt x="1303284" y="2502394"/>
                        <a:pt x="1297118" y="2454429"/>
                        <a:pt x="1339600" y="2461281"/>
                      </a:cubicBezTo>
                      <a:cubicBezTo>
                        <a:pt x="1340970" y="2420854"/>
                        <a:pt x="1348509" y="2427706"/>
                        <a:pt x="1367694" y="2385223"/>
                      </a:cubicBezTo>
                      <a:cubicBezTo>
                        <a:pt x="1343712" y="2397557"/>
                        <a:pt x="1310137" y="2467448"/>
                        <a:pt x="1295747" y="2446207"/>
                      </a:cubicBezTo>
                      <a:cubicBezTo>
                        <a:pt x="1331294" y="2402321"/>
                        <a:pt x="1369268" y="2360458"/>
                        <a:pt x="1409491" y="2320814"/>
                      </a:cubicBezTo>
                      <a:cubicBezTo>
                        <a:pt x="1383453" y="2302998"/>
                        <a:pt x="1489662" y="2213922"/>
                        <a:pt x="1520495" y="2165958"/>
                      </a:cubicBezTo>
                      <a:cubicBezTo>
                        <a:pt x="1495827" y="2181031"/>
                        <a:pt x="1458141" y="2211181"/>
                        <a:pt x="1427307" y="2234479"/>
                      </a:cubicBezTo>
                      <a:cubicBezTo>
                        <a:pt x="1396473" y="2257776"/>
                        <a:pt x="1368379" y="2270794"/>
                        <a:pt x="1368379" y="2242700"/>
                      </a:cubicBezTo>
                      <a:cubicBezTo>
                        <a:pt x="1353853" y="2256229"/>
                        <a:pt x="1343408" y="2273558"/>
                        <a:pt x="1338231" y="2292720"/>
                      </a:cubicBezTo>
                      <a:cubicBezTo>
                        <a:pt x="1353990" y="2285183"/>
                        <a:pt x="1359472" y="2289980"/>
                        <a:pt x="1359472" y="2300943"/>
                      </a:cubicBezTo>
                      <a:cubicBezTo>
                        <a:pt x="1299173" y="2348907"/>
                        <a:pt x="1356730" y="2357815"/>
                        <a:pt x="1306710" y="2407150"/>
                      </a:cubicBezTo>
                      <a:cubicBezTo>
                        <a:pt x="1314933" y="2380428"/>
                        <a:pt x="1321785" y="2355760"/>
                        <a:pt x="1301914" y="2363982"/>
                      </a:cubicBezTo>
                      <a:cubicBezTo>
                        <a:pt x="1290727" y="2372552"/>
                        <a:pt x="1280400" y="2382190"/>
                        <a:pt x="1271080" y="2392760"/>
                      </a:cubicBezTo>
                      <a:cubicBezTo>
                        <a:pt x="1266968" y="2407150"/>
                        <a:pt x="1264227" y="2420854"/>
                        <a:pt x="1260801" y="2435243"/>
                      </a:cubicBezTo>
                      <a:cubicBezTo>
                        <a:pt x="1234079" y="2450318"/>
                        <a:pt x="1218319" y="2474300"/>
                        <a:pt x="1192280" y="2489375"/>
                      </a:cubicBezTo>
                      <a:cubicBezTo>
                        <a:pt x="1192280" y="2451003"/>
                        <a:pt x="1221060" y="2437984"/>
                        <a:pt x="1227911" y="2405779"/>
                      </a:cubicBezTo>
                      <a:cubicBezTo>
                        <a:pt x="1210769" y="2414932"/>
                        <a:pt x="1196527" y="2428698"/>
                        <a:pt x="1186799" y="2445521"/>
                      </a:cubicBezTo>
                      <a:lnTo>
                        <a:pt x="1172409" y="2509246"/>
                      </a:lnTo>
                      <a:cubicBezTo>
                        <a:pt x="1187484" y="2494171"/>
                        <a:pt x="1196392" y="2489375"/>
                        <a:pt x="1196392" y="2509246"/>
                      </a:cubicBezTo>
                      <a:cubicBezTo>
                        <a:pt x="1152493" y="2549981"/>
                        <a:pt x="1113825" y="2596014"/>
                        <a:pt x="1081277" y="2646286"/>
                      </a:cubicBezTo>
                      <a:cubicBezTo>
                        <a:pt x="1078272" y="2709857"/>
                        <a:pt x="1048377" y="2769149"/>
                        <a:pt x="999053" y="2809365"/>
                      </a:cubicBezTo>
                      <a:cubicBezTo>
                        <a:pt x="951219" y="2852530"/>
                        <a:pt x="916143" y="2907989"/>
                        <a:pt x="897641" y="2969705"/>
                      </a:cubicBezTo>
                      <a:cubicBezTo>
                        <a:pt x="907919" y="2927223"/>
                        <a:pt x="899011" y="2916944"/>
                        <a:pt x="890104" y="2905980"/>
                      </a:cubicBezTo>
                      <a:cubicBezTo>
                        <a:pt x="938068" y="2866238"/>
                        <a:pt x="1007274" y="2806624"/>
                        <a:pt x="996996" y="2759346"/>
                      </a:cubicBezTo>
                      <a:cubicBezTo>
                        <a:pt x="1028699" y="2742010"/>
                        <a:pt x="1053041" y="2713771"/>
                        <a:pt x="1065518" y="2679862"/>
                      </a:cubicBezTo>
                      <a:cubicBezTo>
                        <a:pt x="1046332" y="2673695"/>
                        <a:pt x="1031258" y="2725770"/>
                        <a:pt x="1014812" y="2701103"/>
                      </a:cubicBezTo>
                      <a:cubicBezTo>
                        <a:pt x="1020978" y="2760716"/>
                        <a:pt x="937384" y="2764141"/>
                        <a:pt x="965478" y="2807310"/>
                      </a:cubicBezTo>
                      <a:cubicBezTo>
                        <a:pt x="913402" y="2831978"/>
                        <a:pt x="903808" y="2888165"/>
                        <a:pt x="864752" y="2923111"/>
                      </a:cubicBezTo>
                      <a:cubicBezTo>
                        <a:pt x="868863" y="2895017"/>
                        <a:pt x="885307" y="2878572"/>
                        <a:pt x="861326" y="2885424"/>
                      </a:cubicBezTo>
                      <a:cubicBezTo>
                        <a:pt x="856529" y="2913517"/>
                        <a:pt x="832546" y="2908721"/>
                        <a:pt x="827066" y="2908721"/>
                      </a:cubicBezTo>
                      <a:cubicBezTo>
                        <a:pt x="845566" y="2918314"/>
                        <a:pt x="806509" y="2941612"/>
                        <a:pt x="810620" y="2977243"/>
                      </a:cubicBezTo>
                      <a:cubicBezTo>
                        <a:pt x="824324" y="2956687"/>
                        <a:pt x="834603" y="2951204"/>
                        <a:pt x="834603" y="2970389"/>
                      </a:cubicBezTo>
                      <a:cubicBezTo>
                        <a:pt x="803768" y="2999169"/>
                        <a:pt x="798972" y="3047134"/>
                        <a:pt x="755803" y="3067691"/>
                      </a:cubicBezTo>
                      <a:cubicBezTo>
                        <a:pt x="755803" y="3052615"/>
                        <a:pt x="761970" y="3025207"/>
                        <a:pt x="751007" y="3030689"/>
                      </a:cubicBezTo>
                      <a:cubicBezTo>
                        <a:pt x="727024" y="3077283"/>
                        <a:pt x="744155" y="3082079"/>
                        <a:pt x="727024" y="3130045"/>
                      </a:cubicBezTo>
                      <a:cubicBezTo>
                        <a:pt x="683856" y="3136897"/>
                        <a:pt x="675634" y="3202678"/>
                        <a:pt x="628354" y="3216382"/>
                      </a:cubicBezTo>
                      <a:cubicBezTo>
                        <a:pt x="617391" y="3262976"/>
                        <a:pt x="565315" y="3306144"/>
                        <a:pt x="553667" y="3331498"/>
                      </a:cubicBezTo>
                      <a:cubicBezTo>
                        <a:pt x="572853" y="3312997"/>
                        <a:pt x="554352" y="3293812"/>
                        <a:pt x="547500" y="3293812"/>
                      </a:cubicBezTo>
                      <a:cubicBezTo>
                        <a:pt x="533111" y="3323276"/>
                        <a:pt x="478979" y="3366444"/>
                        <a:pt x="513925" y="3362331"/>
                      </a:cubicBezTo>
                      <a:cubicBezTo>
                        <a:pt x="482405" y="3409612"/>
                        <a:pt x="496795" y="3366444"/>
                        <a:pt x="474183" y="3373981"/>
                      </a:cubicBezTo>
                      <a:cubicBezTo>
                        <a:pt x="476924" y="3402074"/>
                        <a:pt x="443348" y="3410982"/>
                        <a:pt x="443348" y="3435651"/>
                      </a:cubicBezTo>
                      <a:cubicBezTo>
                        <a:pt x="459793" y="3456892"/>
                        <a:pt x="460479" y="3426057"/>
                        <a:pt x="481720" y="3400704"/>
                      </a:cubicBezTo>
                      <a:cubicBezTo>
                        <a:pt x="496109" y="3408927"/>
                        <a:pt x="476924" y="3425372"/>
                        <a:pt x="481720" y="3456892"/>
                      </a:cubicBezTo>
                      <a:cubicBezTo>
                        <a:pt x="462344" y="3467331"/>
                        <a:pt x="452915" y="3489904"/>
                        <a:pt x="459108" y="3511025"/>
                      </a:cubicBezTo>
                      <a:cubicBezTo>
                        <a:pt x="441978" y="3502116"/>
                        <a:pt x="416626" y="3577489"/>
                        <a:pt x="412514" y="3531580"/>
                      </a:cubicBezTo>
                      <a:cubicBezTo>
                        <a:pt x="420052" y="3519931"/>
                        <a:pt x="454997" y="3519931"/>
                        <a:pt x="450886" y="3451410"/>
                      </a:cubicBezTo>
                      <a:cubicBezTo>
                        <a:pt x="411829" y="3511025"/>
                        <a:pt x="420052" y="3468540"/>
                        <a:pt x="389217" y="3485671"/>
                      </a:cubicBezTo>
                      <a:cubicBezTo>
                        <a:pt x="395385" y="3535007"/>
                        <a:pt x="335771" y="3556932"/>
                        <a:pt x="335771" y="3603527"/>
                      </a:cubicBezTo>
                      <a:cubicBezTo>
                        <a:pt x="329604" y="3574748"/>
                        <a:pt x="348790" y="3558304"/>
                        <a:pt x="342624" y="3528840"/>
                      </a:cubicBezTo>
                      <a:cubicBezTo>
                        <a:pt x="371377" y="3505509"/>
                        <a:pt x="391415" y="3473157"/>
                        <a:pt x="399495" y="3437020"/>
                      </a:cubicBezTo>
                      <a:cubicBezTo>
                        <a:pt x="391958" y="3441816"/>
                        <a:pt x="380994" y="3435651"/>
                        <a:pt x="391958" y="3421261"/>
                      </a:cubicBezTo>
                      <a:cubicBezTo>
                        <a:pt x="404292" y="3417834"/>
                        <a:pt x="415940" y="3390426"/>
                        <a:pt x="426218" y="3357536"/>
                      </a:cubicBezTo>
                      <a:cubicBezTo>
                        <a:pt x="438417" y="3324400"/>
                        <a:pt x="447589" y="3290228"/>
                        <a:pt x="453626" y="3255439"/>
                      </a:cubicBezTo>
                      <a:cubicBezTo>
                        <a:pt x="473497" y="3232142"/>
                        <a:pt x="470071" y="3260921"/>
                        <a:pt x="493369" y="3232142"/>
                      </a:cubicBezTo>
                      <a:cubicBezTo>
                        <a:pt x="500221" y="3186233"/>
                        <a:pt x="531740" y="3117711"/>
                        <a:pt x="554352" y="3117711"/>
                      </a:cubicBezTo>
                      <a:cubicBezTo>
                        <a:pt x="563945" y="3151286"/>
                        <a:pt x="519406" y="3150601"/>
                        <a:pt x="519406" y="3178011"/>
                      </a:cubicBezTo>
                      <a:cubicBezTo>
                        <a:pt x="535166" y="3180065"/>
                        <a:pt x="513240" y="3258865"/>
                        <a:pt x="539963" y="3236938"/>
                      </a:cubicBezTo>
                      <a:cubicBezTo>
                        <a:pt x="553667" y="3202678"/>
                        <a:pt x="533111" y="3220493"/>
                        <a:pt x="539963" y="3180751"/>
                      </a:cubicBezTo>
                      <a:cubicBezTo>
                        <a:pt x="566002" y="3161564"/>
                        <a:pt x="565315" y="3126619"/>
                        <a:pt x="583816" y="3103321"/>
                      </a:cubicBezTo>
                      <a:cubicBezTo>
                        <a:pt x="615335" y="3071802"/>
                        <a:pt x="587243" y="3137582"/>
                        <a:pt x="615335" y="3103321"/>
                      </a:cubicBezTo>
                      <a:cubicBezTo>
                        <a:pt x="598205" y="3088246"/>
                        <a:pt x="621502" y="3027949"/>
                        <a:pt x="640688" y="3001225"/>
                      </a:cubicBezTo>
                      <a:cubicBezTo>
                        <a:pt x="626509" y="2989607"/>
                        <a:pt x="619483" y="2971390"/>
                        <a:pt x="622188" y="2953260"/>
                      </a:cubicBezTo>
                      <a:cubicBezTo>
                        <a:pt x="659875" y="2913517"/>
                        <a:pt x="673578" y="2853904"/>
                        <a:pt x="718118" y="2816218"/>
                      </a:cubicBezTo>
                      <a:cubicBezTo>
                        <a:pt x="723598" y="2831292"/>
                        <a:pt x="686597" y="2871720"/>
                        <a:pt x="711951" y="2860756"/>
                      </a:cubicBezTo>
                      <a:cubicBezTo>
                        <a:pt x="732507" y="2803884"/>
                        <a:pt x="754434" y="2820329"/>
                        <a:pt x="773618" y="2758660"/>
                      </a:cubicBezTo>
                      <a:cubicBezTo>
                        <a:pt x="788694" y="2760716"/>
                        <a:pt x="848991" y="2692880"/>
                        <a:pt x="862011" y="2651768"/>
                      </a:cubicBezTo>
                      <a:cubicBezTo>
                        <a:pt x="895586" y="2627101"/>
                        <a:pt x="877086" y="2681917"/>
                        <a:pt x="918197" y="2646286"/>
                      </a:cubicBezTo>
                      <a:cubicBezTo>
                        <a:pt x="901068" y="2627101"/>
                        <a:pt x="949033" y="2582562"/>
                        <a:pt x="934643" y="2558580"/>
                      </a:cubicBezTo>
                      <a:cubicBezTo>
                        <a:pt x="957254" y="2552414"/>
                        <a:pt x="957254" y="2526376"/>
                        <a:pt x="974384" y="2515413"/>
                      </a:cubicBezTo>
                      <a:cubicBezTo>
                        <a:pt x="972330" y="2532543"/>
                        <a:pt x="966163" y="2554468"/>
                        <a:pt x="986033" y="2538025"/>
                      </a:cubicBezTo>
                      <a:cubicBezTo>
                        <a:pt x="988088" y="2518152"/>
                        <a:pt x="1001108" y="2507875"/>
                        <a:pt x="1004534" y="2489375"/>
                      </a:cubicBezTo>
                      <a:cubicBezTo>
                        <a:pt x="1034683" y="2468133"/>
                        <a:pt x="1021665" y="2505135"/>
                        <a:pt x="1042906" y="2496227"/>
                      </a:cubicBezTo>
                      <a:cubicBezTo>
                        <a:pt x="1042906" y="2444836"/>
                        <a:pt x="1084019" y="2428391"/>
                        <a:pt x="1099777" y="2390705"/>
                      </a:cubicBezTo>
                      <a:cubicBezTo>
                        <a:pt x="1070783" y="2411019"/>
                        <a:pt x="1043718" y="2433956"/>
                        <a:pt x="1018924" y="2459226"/>
                      </a:cubicBezTo>
                      <a:cubicBezTo>
                        <a:pt x="1048387" y="2394131"/>
                        <a:pt x="1115538" y="2361926"/>
                        <a:pt x="1145687" y="2296831"/>
                      </a:cubicBezTo>
                      <a:cubicBezTo>
                        <a:pt x="1082044" y="2348826"/>
                        <a:pt x="1024773" y="2408166"/>
                        <a:pt x="975070" y="2473615"/>
                      </a:cubicBezTo>
                      <a:cubicBezTo>
                        <a:pt x="989459" y="2466763"/>
                        <a:pt x="1007274" y="2455115"/>
                        <a:pt x="997682" y="2480467"/>
                      </a:cubicBezTo>
                      <a:cubicBezTo>
                        <a:pt x="964106" y="2498282"/>
                        <a:pt x="973700" y="2481838"/>
                        <a:pt x="943551" y="2511302"/>
                      </a:cubicBezTo>
                      <a:cubicBezTo>
                        <a:pt x="936698" y="2502394"/>
                        <a:pt x="942865" y="2475671"/>
                        <a:pt x="936698" y="2466763"/>
                      </a:cubicBezTo>
                      <a:cubicBezTo>
                        <a:pt x="1012154" y="2425227"/>
                        <a:pt x="1068444" y="2355909"/>
                        <a:pt x="1093610" y="2273535"/>
                      </a:cubicBezTo>
                      <a:cubicBezTo>
                        <a:pt x="1090185" y="2298202"/>
                        <a:pt x="1134723" y="2260516"/>
                        <a:pt x="1128556" y="2237904"/>
                      </a:cubicBezTo>
                      <a:cubicBezTo>
                        <a:pt x="1162816" y="2214607"/>
                        <a:pt x="1132667" y="2270108"/>
                        <a:pt x="1153910" y="2261886"/>
                      </a:cubicBezTo>
                      <a:cubicBezTo>
                        <a:pt x="1164188" y="2235849"/>
                        <a:pt x="1189540" y="2224199"/>
                        <a:pt x="1203929" y="2201589"/>
                      </a:cubicBezTo>
                      <a:cubicBezTo>
                        <a:pt x="1188170" y="2206384"/>
                        <a:pt x="1142946" y="2259830"/>
                        <a:pt x="1160076" y="2213237"/>
                      </a:cubicBezTo>
                      <a:cubicBezTo>
                        <a:pt x="1161447" y="2187884"/>
                        <a:pt x="1207356" y="2207756"/>
                        <a:pt x="1203929" y="2173494"/>
                      </a:cubicBezTo>
                      <a:cubicBezTo>
                        <a:pt x="1200503" y="2139235"/>
                        <a:pt x="1197762" y="2148828"/>
                        <a:pt x="1225856" y="2098122"/>
                      </a:cubicBezTo>
                      <a:cubicBezTo>
                        <a:pt x="1192966" y="2122104"/>
                        <a:pt x="1198448" y="2096066"/>
                        <a:pt x="1198448" y="2084417"/>
                      </a:cubicBezTo>
                      <a:cubicBezTo>
                        <a:pt x="1236819" y="2069342"/>
                        <a:pt x="1221060" y="2034398"/>
                        <a:pt x="1228596" y="2015896"/>
                      </a:cubicBezTo>
                      <a:cubicBezTo>
                        <a:pt x="1262857" y="1999451"/>
                        <a:pt x="1225856" y="2063177"/>
                        <a:pt x="1258747" y="2047416"/>
                      </a:cubicBezTo>
                      <a:cubicBezTo>
                        <a:pt x="1280698" y="2009742"/>
                        <a:pt x="1308977" y="1976132"/>
                        <a:pt x="1342342" y="1948062"/>
                      </a:cubicBezTo>
                      <a:cubicBezTo>
                        <a:pt x="1332063" y="1975469"/>
                        <a:pt x="1312192" y="1989859"/>
                        <a:pt x="1337545" y="1986432"/>
                      </a:cubicBezTo>
                      <a:cubicBezTo>
                        <a:pt x="1365638" y="1954914"/>
                        <a:pt x="1362898" y="1980265"/>
                        <a:pt x="1395102" y="1962450"/>
                      </a:cubicBezTo>
                      <a:cubicBezTo>
                        <a:pt x="1377972" y="1942580"/>
                        <a:pt x="1430048" y="1915856"/>
                        <a:pt x="1463623" y="1906948"/>
                      </a:cubicBezTo>
                      <a:cubicBezTo>
                        <a:pt x="1486236" y="1866521"/>
                        <a:pt x="1502679" y="1841168"/>
                        <a:pt x="1486236" y="1828149"/>
                      </a:cubicBezTo>
                      <a:cubicBezTo>
                        <a:pt x="1531458" y="1803482"/>
                        <a:pt x="1536940" y="1817871"/>
                        <a:pt x="1542423" y="1833631"/>
                      </a:cubicBezTo>
                      <a:cubicBezTo>
                        <a:pt x="1555441" y="1787723"/>
                        <a:pt x="1623276" y="1756203"/>
                        <a:pt x="1610942" y="1729480"/>
                      </a:cubicBezTo>
                      <a:cubicBezTo>
                        <a:pt x="1628072" y="1719201"/>
                        <a:pt x="1657536" y="1724683"/>
                        <a:pt x="1665075" y="1703443"/>
                      </a:cubicBezTo>
                      <a:cubicBezTo>
                        <a:pt x="1636295" y="1662330"/>
                        <a:pt x="1527348" y="1805537"/>
                        <a:pt x="1499253" y="1779500"/>
                      </a:cubicBezTo>
                      <a:cubicBezTo>
                        <a:pt x="1538310" y="1749350"/>
                        <a:pt x="1579423" y="1721943"/>
                        <a:pt x="1619165" y="1692478"/>
                      </a:cubicBezTo>
                      <a:cubicBezTo>
                        <a:pt x="1572571" y="1678775"/>
                        <a:pt x="1614368" y="1617106"/>
                        <a:pt x="1589016" y="1589698"/>
                      </a:cubicBezTo>
                      <a:cubicBezTo>
                        <a:pt x="1644518" y="1575994"/>
                        <a:pt x="1697279" y="1482806"/>
                        <a:pt x="1773336" y="1419081"/>
                      </a:cubicBezTo>
                      <a:cubicBezTo>
                        <a:pt x="1747299" y="1456083"/>
                        <a:pt x="1749355" y="1464305"/>
                        <a:pt x="1717149" y="1512270"/>
                      </a:cubicBezTo>
                      <a:cubicBezTo>
                        <a:pt x="1802791" y="1481226"/>
                        <a:pt x="1878520" y="1427743"/>
                        <a:pt x="1936417" y="1357413"/>
                      </a:cubicBezTo>
                      <a:cubicBezTo>
                        <a:pt x="2028234" y="1340968"/>
                        <a:pt x="2072773" y="1250521"/>
                        <a:pt x="2165275" y="1238873"/>
                      </a:cubicBezTo>
                      <a:cubicBezTo>
                        <a:pt x="2173498" y="1214204"/>
                        <a:pt x="2198165" y="1216260"/>
                        <a:pt x="2209814" y="1197759"/>
                      </a:cubicBezTo>
                      <a:lnTo>
                        <a:pt x="2261204" y="1188853"/>
                      </a:lnTo>
                      <a:cubicBezTo>
                        <a:pt x="2301233" y="1151609"/>
                        <a:pt x="2348288" y="1122723"/>
                        <a:pt x="2399616" y="1103887"/>
                      </a:cubicBezTo>
                      <a:cubicBezTo>
                        <a:pt x="2446851" y="1088916"/>
                        <a:pt x="2492703" y="1069888"/>
                        <a:pt x="2536658" y="1047015"/>
                      </a:cubicBezTo>
                      <a:cubicBezTo>
                        <a:pt x="2525695" y="1046329"/>
                        <a:pt x="2496232" y="1051126"/>
                        <a:pt x="2512675" y="1040848"/>
                      </a:cubicBezTo>
                      <a:cubicBezTo>
                        <a:pt x="2529121" y="1030570"/>
                        <a:pt x="2552418" y="992198"/>
                        <a:pt x="2562697" y="1010699"/>
                      </a:cubicBezTo>
                      <a:cubicBezTo>
                        <a:pt x="2538713" y="1013439"/>
                        <a:pt x="2548992" y="1034681"/>
                        <a:pt x="2570233" y="1026458"/>
                      </a:cubicBezTo>
                      <a:cubicBezTo>
                        <a:pt x="2619739" y="998293"/>
                        <a:pt x="2671007" y="973346"/>
                        <a:pt x="2723720" y="951771"/>
                      </a:cubicBezTo>
                      <a:cubicBezTo>
                        <a:pt x="2707960" y="970957"/>
                        <a:pt x="2659995" y="1000420"/>
                        <a:pt x="2676440" y="1000420"/>
                      </a:cubicBezTo>
                      <a:cubicBezTo>
                        <a:pt x="2716013" y="986625"/>
                        <a:pt x="2754689" y="970377"/>
                        <a:pt x="2792240" y="951771"/>
                      </a:cubicBezTo>
                      <a:cubicBezTo>
                        <a:pt x="2803204" y="928474"/>
                        <a:pt x="2777851" y="921622"/>
                        <a:pt x="2792240" y="894213"/>
                      </a:cubicBezTo>
                      <a:cubicBezTo>
                        <a:pt x="2802861" y="909288"/>
                        <a:pt x="2819478" y="924020"/>
                        <a:pt x="2844146" y="925904"/>
                      </a:cubicBezTo>
                      <a:lnTo>
                        <a:pt x="2878021" y="919353"/>
                      </a:lnTo>
                      <a:lnTo>
                        <a:pt x="2879058" y="928606"/>
                      </a:lnTo>
                      <a:cubicBezTo>
                        <a:pt x="2897420" y="941974"/>
                        <a:pt x="3014933" y="884192"/>
                        <a:pt x="3014933" y="866805"/>
                      </a:cubicBezTo>
                      <a:cubicBezTo>
                        <a:pt x="2974334" y="865778"/>
                        <a:pt x="2946455" y="895198"/>
                        <a:pt x="2913372" y="909973"/>
                      </a:cubicBezTo>
                      <a:lnTo>
                        <a:pt x="2892502" y="914809"/>
                      </a:lnTo>
                      <a:lnTo>
                        <a:pt x="2914101" y="903188"/>
                      </a:lnTo>
                      <a:cubicBezTo>
                        <a:pt x="2923576" y="897083"/>
                        <a:pt x="2933651" y="889588"/>
                        <a:pt x="2944358" y="880509"/>
                      </a:cubicBezTo>
                      <a:cubicBezTo>
                        <a:pt x="2915578" y="880509"/>
                        <a:pt x="2935450" y="866805"/>
                        <a:pt x="2903244" y="880509"/>
                      </a:cubicBezTo>
                      <a:cubicBezTo>
                        <a:pt x="2956690" y="822266"/>
                        <a:pt x="3012878" y="819526"/>
                        <a:pt x="3086880" y="764024"/>
                      </a:cubicBezTo>
                      <a:cubicBezTo>
                        <a:pt x="3136900" y="777043"/>
                        <a:pt x="3212273" y="700300"/>
                        <a:pt x="3292442" y="713319"/>
                      </a:cubicBezTo>
                      <a:cubicBezTo>
                        <a:pt x="3312998" y="687967"/>
                        <a:pt x="3342462" y="698245"/>
                        <a:pt x="3360963" y="668781"/>
                      </a:cubicBezTo>
                      <a:cubicBezTo>
                        <a:pt x="3349999" y="666725"/>
                        <a:pt x="3330128" y="667410"/>
                        <a:pt x="3337666" y="658503"/>
                      </a:cubicBezTo>
                      <a:cubicBezTo>
                        <a:pt x="3398649" y="664670"/>
                        <a:pt x="3450725" y="596834"/>
                        <a:pt x="3530894" y="589982"/>
                      </a:cubicBezTo>
                      <a:cubicBezTo>
                        <a:pt x="3503486" y="626983"/>
                        <a:pt x="3417835" y="631095"/>
                        <a:pt x="3417835" y="655077"/>
                      </a:cubicBezTo>
                      <a:cubicBezTo>
                        <a:pt x="3451410" y="649595"/>
                        <a:pt x="3515134" y="626298"/>
                        <a:pt x="3567895" y="609853"/>
                      </a:cubicBezTo>
                      <a:cubicBezTo>
                        <a:pt x="3620656" y="593408"/>
                        <a:pt x="3659029" y="585871"/>
                        <a:pt x="3636416" y="609853"/>
                      </a:cubicBezTo>
                      <a:cubicBezTo>
                        <a:pt x="3712269" y="571742"/>
                        <a:pt x="3793300" y="544963"/>
                        <a:pt x="3876924" y="530369"/>
                      </a:cubicBezTo>
                      <a:cubicBezTo>
                        <a:pt x="3927630" y="538591"/>
                        <a:pt x="3919407" y="552981"/>
                        <a:pt x="3966001" y="538591"/>
                      </a:cubicBezTo>
                      <a:cubicBezTo>
                        <a:pt x="3981761" y="555722"/>
                        <a:pt x="3930370" y="569426"/>
                        <a:pt x="3934481" y="583130"/>
                      </a:cubicBezTo>
                      <a:cubicBezTo>
                        <a:pt x="3947361" y="582626"/>
                        <a:pt x="3959981" y="579354"/>
                        <a:pt x="3971483" y="573537"/>
                      </a:cubicBezTo>
                      <a:cubicBezTo>
                        <a:pt x="3992039" y="557777"/>
                        <a:pt x="3979706" y="550240"/>
                        <a:pt x="4013280" y="531054"/>
                      </a:cubicBezTo>
                      <a:cubicBezTo>
                        <a:pt x="4059189" y="533795"/>
                        <a:pt x="3996836" y="563259"/>
                        <a:pt x="4013280" y="572852"/>
                      </a:cubicBezTo>
                      <a:cubicBezTo>
                        <a:pt x="4062615" y="577648"/>
                        <a:pt x="4048911" y="526943"/>
                        <a:pt x="4103043" y="533795"/>
                      </a:cubicBezTo>
                      <a:cubicBezTo>
                        <a:pt x="4082487" y="547499"/>
                        <a:pt x="4083858" y="555722"/>
                        <a:pt x="4106469" y="559833"/>
                      </a:cubicBezTo>
                      <a:cubicBezTo>
                        <a:pt x="4155804" y="542017"/>
                        <a:pt x="4130451" y="541332"/>
                        <a:pt x="4149638" y="520091"/>
                      </a:cubicBezTo>
                      <a:cubicBezTo>
                        <a:pt x="4170193" y="538591"/>
                        <a:pt x="4194175" y="505701"/>
                        <a:pt x="4206510" y="520091"/>
                      </a:cubicBezTo>
                      <a:cubicBezTo>
                        <a:pt x="4218843" y="534480"/>
                        <a:pt x="4161971" y="535165"/>
                        <a:pt x="4181156" y="548184"/>
                      </a:cubicBezTo>
                      <a:cubicBezTo>
                        <a:pt x="4217473" y="560518"/>
                        <a:pt x="4246251" y="511868"/>
                        <a:pt x="4279826" y="496109"/>
                      </a:cubicBezTo>
                      <a:cubicBezTo>
                        <a:pt x="4247622" y="506387"/>
                        <a:pt x="4184582" y="499535"/>
                        <a:pt x="4220214" y="472812"/>
                      </a:cubicBezTo>
                      <a:cubicBezTo>
                        <a:pt x="4293654" y="470362"/>
                        <a:pt x="4366552" y="459324"/>
                        <a:pt x="4437425" y="439922"/>
                      </a:cubicBezTo>
                      <a:cubicBezTo>
                        <a:pt x="4431942" y="436496"/>
                        <a:pt x="4418924" y="434440"/>
                        <a:pt x="4427831" y="428273"/>
                      </a:cubicBezTo>
                      <a:cubicBezTo>
                        <a:pt x="4484704" y="437181"/>
                        <a:pt x="4403850" y="467330"/>
                        <a:pt x="4449758" y="478293"/>
                      </a:cubicBezTo>
                      <a:cubicBezTo>
                        <a:pt x="4484704" y="446774"/>
                        <a:pt x="4519631" y="487201"/>
                        <a:pt x="4553206" y="466645"/>
                      </a:cubicBezTo>
                      <a:cubicBezTo>
                        <a:pt x="4539502" y="452941"/>
                        <a:pt x="4477167" y="463904"/>
                        <a:pt x="4513482" y="428273"/>
                      </a:cubicBezTo>
                      <a:cubicBezTo>
                        <a:pt x="4550466" y="434440"/>
                        <a:pt x="4551836" y="446774"/>
                        <a:pt x="4571707" y="456367"/>
                      </a:cubicBezTo>
                      <a:lnTo>
                        <a:pt x="4640228" y="418680"/>
                      </a:lnTo>
                      <a:cubicBezTo>
                        <a:pt x="4685845" y="422076"/>
                        <a:pt x="4731652" y="422076"/>
                        <a:pt x="4777269" y="418680"/>
                      </a:cubicBezTo>
                      <a:cubicBezTo>
                        <a:pt x="4784121" y="411828"/>
                        <a:pt x="4790288" y="411828"/>
                        <a:pt x="4794399" y="418680"/>
                      </a:cubicBezTo>
                      <a:cubicBezTo>
                        <a:pt x="4799876" y="418351"/>
                        <a:pt x="4805368" y="418351"/>
                        <a:pt x="4810844" y="418680"/>
                      </a:cubicBezTo>
                      <a:cubicBezTo>
                        <a:pt x="4806882" y="421620"/>
                        <a:pt x="4802491" y="423931"/>
                        <a:pt x="4797825" y="425532"/>
                      </a:cubicBezTo>
                      <a:cubicBezTo>
                        <a:pt x="4797825" y="428958"/>
                        <a:pt x="4797825" y="435125"/>
                        <a:pt x="4797826" y="435125"/>
                      </a:cubicBezTo>
                      <a:cubicBezTo>
                        <a:pt x="4852880" y="413961"/>
                        <a:pt x="4911529" y="403721"/>
                        <a:pt x="4970498" y="404976"/>
                      </a:cubicBezTo>
                      <a:cubicBezTo>
                        <a:pt x="5006128" y="413884"/>
                        <a:pt x="4952682" y="433069"/>
                        <a:pt x="4997907" y="434440"/>
                      </a:cubicBezTo>
                      <a:cubicBezTo>
                        <a:pt x="5043130" y="435810"/>
                        <a:pt x="5052722" y="443348"/>
                        <a:pt x="5083557" y="418680"/>
                      </a:cubicBezTo>
                      <a:cubicBezTo>
                        <a:pt x="5128095" y="429643"/>
                        <a:pt x="5092465" y="441977"/>
                        <a:pt x="5100002" y="452941"/>
                      </a:cubicBezTo>
                      <a:cubicBezTo>
                        <a:pt x="5131658" y="451672"/>
                        <a:pt x="5163224" y="448698"/>
                        <a:pt x="5194560" y="444033"/>
                      </a:cubicBezTo>
                      <a:cubicBezTo>
                        <a:pt x="5152078" y="463904"/>
                        <a:pt x="5192505" y="459793"/>
                        <a:pt x="5220599" y="474867"/>
                      </a:cubicBezTo>
                      <a:cubicBezTo>
                        <a:pt x="5178802" y="474182"/>
                        <a:pt x="5137689" y="469385"/>
                        <a:pt x="5095891" y="469385"/>
                      </a:cubicBezTo>
                      <a:cubicBezTo>
                        <a:pt x="5099932" y="479847"/>
                        <a:pt x="5101345" y="491141"/>
                        <a:pt x="5100002" y="502275"/>
                      </a:cubicBezTo>
                      <a:cubicBezTo>
                        <a:pt x="5186338" y="507072"/>
                        <a:pt x="5267878" y="507757"/>
                        <a:pt x="5305563" y="470071"/>
                      </a:cubicBezTo>
                      <a:cubicBezTo>
                        <a:pt x="5350787" y="471441"/>
                        <a:pt x="5307619" y="485145"/>
                        <a:pt x="5339824" y="498164"/>
                      </a:cubicBezTo>
                      <a:cubicBezTo>
                        <a:pt x="5377214" y="492251"/>
                        <a:pt x="5415203" y="491100"/>
                        <a:pt x="5452883" y="494738"/>
                      </a:cubicBezTo>
                      <a:cubicBezTo>
                        <a:pt x="5463161" y="476238"/>
                        <a:pt x="5497422" y="486516"/>
                        <a:pt x="5493310" y="470071"/>
                      </a:cubicBezTo>
                      <a:cubicBezTo>
                        <a:pt x="5463349" y="459454"/>
                        <a:pt x="5430901" y="458023"/>
                        <a:pt x="5400122" y="465959"/>
                      </a:cubicBezTo>
                      <a:cubicBezTo>
                        <a:pt x="5409030" y="472126"/>
                        <a:pt x="5426845" y="478978"/>
                        <a:pt x="5416567" y="483775"/>
                      </a:cubicBezTo>
                      <a:cubicBezTo>
                        <a:pt x="5393270" y="472126"/>
                        <a:pt x="5366547" y="485830"/>
                        <a:pt x="5343250" y="472126"/>
                      </a:cubicBezTo>
                      <a:cubicBezTo>
                        <a:pt x="5372714" y="455681"/>
                        <a:pt x="5339138" y="437181"/>
                        <a:pt x="5367917" y="420736"/>
                      </a:cubicBezTo>
                      <a:cubicBezTo>
                        <a:pt x="5413141" y="422106"/>
                        <a:pt x="5369288" y="435125"/>
                        <a:pt x="5402177" y="448144"/>
                      </a:cubicBezTo>
                      <a:cubicBezTo>
                        <a:pt x="5456309" y="416624"/>
                        <a:pt x="5535793" y="487201"/>
                        <a:pt x="5546071" y="433755"/>
                      </a:cubicBezTo>
                      <a:cubicBezTo>
                        <a:pt x="5561649" y="438879"/>
                        <a:pt x="5578458" y="438879"/>
                        <a:pt x="5594036" y="433755"/>
                      </a:cubicBezTo>
                      <a:cubicBezTo>
                        <a:pt x="5628981" y="441977"/>
                        <a:pt x="5600203" y="465274"/>
                        <a:pt x="5637203" y="459793"/>
                      </a:cubicBezTo>
                      <a:cubicBezTo>
                        <a:pt x="5647482" y="454996"/>
                        <a:pt x="5628296" y="447459"/>
                        <a:pt x="5637203" y="442662"/>
                      </a:cubicBezTo>
                      <a:cubicBezTo>
                        <a:pt x="5680372" y="451570"/>
                        <a:pt x="5724910" y="451570"/>
                        <a:pt x="5767393" y="463904"/>
                      </a:cubicBezTo>
                      <a:cubicBezTo>
                        <a:pt x="5737929" y="448829"/>
                        <a:pt x="5818784" y="463904"/>
                        <a:pt x="5789320" y="448829"/>
                      </a:cubicBezTo>
                      <a:cubicBezTo>
                        <a:pt x="5748077" y="448288"/>
                        <a:pt x="5707340" y="439675"/>
                        <a:pt x="5669408" y="423477"/>
                      </a:cubicBezTo>
                      <a:cubicBezTo>
                        <a:pt x="5717177" y="429614"/>
                        <a:pt x="5765534" y="429614"/>
                        <a:pt x="5813302" y="423477"/>
                      </a:cubicBezTo>
                      <a:cubicBezTo>
                        <a:pt x="5813302" y="432384"/>
                        <a:pt x="5778357" y="437181"/>
                        <a:pt x="5808505" y="449514"/>
                      </a:cubicBezTo>
                      <a:cubicBezTo>
                        <a:pt x="5821524" y="449514"/>
                        <a:pt x="5833173" y="455681"/>
                        <a:pt x="5847562" y="449514"/>
                      </a:cubicBezTo>
                      <a:cubicBezTo>
                        <a:pt x="5842766" y="437181"/>
                        <a:pt x="5864692" y="428273"/>
                        <a:pt x="5855100" y="415254"/>
                      </a:cubicBezTo>
                      <a:cubicBezTo>
                        <a:pt x="5811932" y="421421"/>
                        <a:pt x="5774245" y="400180"/>
                        <a:pt x="5729707" y="415254"/>
                      </a:cubicBezTo>
                      <a:cubicBezTo>
                        <a:pt x="5695447" y="402235"/>
                        <a:pt x="5708465" y="393327"/>
                        <a:pt x="5687909" y="380994"/>
                      </a:cubicBezTo>
                      <a:cubicBezTo>
                        <a:pt x="5603628" y="380994"/>
                        <a:pt x="5573479" y="414569"/>
                        <a:pt x="5494681" y="380994"/>
                      </a:cubicBezTo>
                      <a:cubicBezTo>
                        <a:pt x="5484402" y="364549"/>
                        <a:pt x="5558405" y="376197"/>
                        <a:pt x="5517293" y="355641"/>
                      </a:cubicBezTo>
                      <a:cubicBezTo>
                        <a:pt x="5491173" y="373244"/>
                        <a:pt x="5459096" y="379659"/>
                        <a:pt x="5428215" y="373456"/>
                      </a:cubicBezTo>
                      <a:cubicBezTo>
                        <a:pt x="5414511" y="358382"/>
                        <a:pt x="5515922" y="363178"/>
                        <a:pt x="5471383" y="340566"/>
                      </a:cubicBezTo>
                      <a:cubicBezTo>
                        <a:pt x="5443975" y="359067"/>
                        <a:pt x="5409030" y="348789"/>
                        <a:pt x="5389159" y="380308"/>
                      </a:cubicBezTo>
                      <a:cubicBezTo>
                        <a:pt x="5326120" y="354956"/>
                        <a:pt x="5446031" y="363178"/>
                        <a:pt x="5394640" y="336455"/>
                      </a:cubicBezTo>
                      <a:cubicBezTo>
                        <a:pt x="5348046" y="359752"/>
                        <a:pt x="5306933" y="338511"/>
                        <a:pt x="5332972" y="368660"/>
                      </a:cubicBezTo>
                      <a:cubicBezTo>
                        <a:pt x="5286378" y="340566"/>
                        <a:pt x="5237730" y="341937"/>
                        <a:pt x="5237728" y="368660"/>
                      </a:cubicBezTo>
                      <a:cubicBezTo>
                        <a:pt x="5225937" y="361510"/>
                        <a:pt x="5211148" y="361510"/>
                        <a:pt x="5199356" y="368660"/>
                      </a:cubicBezTo>
                      <a:cubicBezTo>
                        <a:pt x="5178802" y="360437"/>
                        <a:pt x="5206209" y="330974"/>
                        <a:pt x="5154133" y="337826"/>
                      </a:cubicBezTo>
                      <a:cubicBezTo>
                        <a:pt x="5139059" y="349474"/>
                        <a:pt x="5141115" y="361123"/>
                        <a:pt x="5132207" y="372771"/>
                      </a:cubicBezTo>
                      <a:cubicBezTo>
                        <a:pt x="5102743" y="373456"/>
                        <a:pt x="5023944" y="382364"/>
                        <a:pt x="5028055" y="361123"/>
                      </a:cubicBezTo>
                      <a:cubicBezTo>
                        <a:pt x="5056149" y="367290"/>
                        <a:pt x="5085613" y="355641"/>
                        <a:pt x="5113706" y="361123"/>
                      </a:cubicBezTo>
                      <a:cubicBezTo>
                        <a:pt x="5037648" y="333714"/>
                        <a:pt x="4933496" y="373456"/>
                        <a:pt x="4933496" y="319325"/>
                      </a:cubicBezTo>
                      <a:cubicBezTo>
                        <a:pt x="4886217" y="335085"/>
                        <a:pt x="4841679" y="313843"/>
                        <a:pt x="4796455" y="335085"/>
                      </a:cubicBezTo>
                      <a:cubicBezTo>
                        <a:pt x="4833456" y="335085"/>
                        <a:pt x="4866346" y="361808"/>
                        <a:pt x="4901977" y="335085"/>
                      </a:cubicBezTo>
                      <a:lnTo>
                        <a:pt x="4940348" y="350845"/>
                      </a:lnTo>
                      <a:lnTo>
                        <a:pt x="4901292" y="370030"/>
                      </a:lnTo>
                      <a:cubicBezTo>
                        <a:pt x="4856316" y="359552"/>
                        <a:pt x="4810409" y="353584"/>
                        <a:pt x="4764250" y="352215"/>
                      </a:cubicBezTo>
                      <a:cubicBezTo>
                        <a:pt x="4764250" y="339881"/>
                        <a:pt x="4798510" y="325492"/>
                        <a:pt x="4764250" y="316584"/>
                      </a:cubicBezTo>
                      <a:cubicBezTo>
                        <a:pt x="4711535" y="335317"/>
                        <a:pt x="4654808" y="339808"/>
                        <a:pt x="4599800" y="329603"/>
                      </a:cubicBezTo>
                      <a:cubicBezTo>
                        <a:pt x="4588837" y="353585"/>
                        <a:pt x="4523742" y="357011"/>
                        <a:pt x="4543613" y="379623"/>
                      </a:cubicBezTo>
                      <a:cubicBezTo>
                        <a:pt x="4533377" y="377723"/>
                        <a:pt x="4522827" y="380486"/>
                        <a:pt x="4514852" y="387161"/>
                      </a:cubicBezTo>
                      <a:cubicBezTo>
                        <a:pt x="4510057" y="361808"/>
                        <a:pt x="4458665" y="370030"/>
                        <a:pt x="4483333" y="343992"/>
                      </a:cubicBezTo>
                      <a:cubicBezTo>
                        <a:pt x="4443592" y="350159"/>
                        <a:pt x="4433313" y="377568"/>
                        <a:pt x="4438109" y="390587"/>
                      </a:cubicBezTo>
                      <a:cubicBezTo>
                        <a:pt x="4386718" y="385790"/>
                        <a:pt x="4253103" y="437181"/>
                        <a:pt x="4312032" y="390587"/>
                      </a:cubicBezTo>
                      <a:cubicBezTo>
                        <a:pt x="4290790" y="387161"/>
                        <a:pt x="4224326" y="412513"/>
                        <a:pt x="4233918" y="387161"/>
                      </a:cubicBezTo>
                      <a:cubicBezTo>
                        <a:pt x="4257900" y="378253"/>
                        <a:pt x="4281197" y="385790"/>
                        <a:pt x="4302438" y="370716"/>
                      </a:cubicBezTo>
                      <a:cubicBezTo>
                        <a:pt x="4264068" y="348104"/>
                        <a:pt x="4231862" y="377568"/>
                        <a:pt x="4195546" y="377568"/>
                      </a:cubicBezTo>
                      <a:lnTo>
                        <a:pt x="4214046" y="364549"/>
                      </a:lnTo>
                      <a:cubicBezTo>
                        <a:pt x="4207879" y="361808"/>
                        <a:pt x="4205824" y="345363"/>
                        <a:pt x="4222269" y="349474"/>
                      </a:cubicBezTo>
                      <a:cubicBezTo>
                        <a:pt x="4238714" y="353585"/>
                        <a:pt x="4262011" y="361123"/>
                        <a:pt x="4271605" y="353585"/>
                      </a:cubicBezTo>
                      <a:cubicBezTo>
                        <a:pt x="4281197" y="346048"/>
                        <a:pt x="4299697" y="337140"/>
                        <a:pt x="4289420" y="333029"/>
                      </a:cubicBezTo>
                      <a:cubicBezTo>
                        <a:pt x="4240770" y="336455"/>
                        <a:pt x="4172934" y="339196"/>
                        <a:pt x="4156489" y="376882"/>
                      </a:cubicBezTo>
                      <a:cubicBezTo>
                        <a:pt x="4087479" y="377752"/>
                        <a:pt x="4019209" y="391220"/>
                        <a:pt x="3955038" y="416624"/>
                      </a:cubicBezTo>
                      <a:cubicBezTo>
                        <a:pt x="3974224" y="426903"/>
                        <a:pt x="3976280" y="441292"/>
                        <a:pt x="3961891" y="460478"/>
                      </a:cubicBezTo>
                      <a:cubicBezTo>
                        <a:pt x="3942704" y="422106"/>
                        <a:pt x="3935167" y="469385"/>
                        <a:pt x="3874183" y="469385"/>
                      </a:cubicBezTo>
                      <a:cubicBezTo>
                        <a:pt x="3875554" y="444033"/>
                        <a:pt x="3953667" y="426903"/>
                        <a:pt x="3924204" y="411143"/>
                      </a:cubicBezTo>
                      <a:cubicBezTo>
                        <a:pt x="3848145" y="428958"/>
                        <a:pt x="3766607" y="426903"/>
                        <a:pt x="3698086" y="479664"/>
                      </a:cubicBezTo>
                      <a:cubicBezTo>
                        <a:pt x="3626138" y="468015"/>
                        <a:pt x="3505542" y="524202"/>
                        <a:pt x="3443873" y="517350"/>
                      </a:cubicBezTo>
                      <a:cubicBezTo>
                        <a:pt x="3454151" y="503646"/>
                        <a:pt x="3480189" y="498849"/>
                        <a:pt x="3468541" y="494053"/>
                      </a:cubicBezTo>
                      <a:cubicBezTo>
                        <a:pt x="3421261" y="503646"/>
                        <a:pt x="3468541" y="454996"/>
                        <a:pt x="3414409" y="481719"/>
                      </a:cubicBezTo>
                      <a:cubicBezTo>
                        <a:pt x="3404816" y="497479"/>
                        <a:pt x="3427428" y="501590"/>
                        <a:pt x="3422631" y="515294"/>
                      </a:cubicBezTo>
                      <a:cubicBezTo>
                        <a:pt x="3374200" y="544282"/>
                        <a:pt x="3322431" y="567290"/>
                        <a:pt x="3268460" y="583815"/>
                      </a:cubicBezTo>
                      <a:cubicBezTo>
                        <a:pt x="3295868" y="585871"/>
                        <a:pt x="3334240" y="583815"/>
                        <a:pt x="3315054" y="603686"/>
                      </a:cubicBezTo>
                      <a:cubicBezTo>
                        <a:pt x="3279907" y="612390"/>
                        <a:pt x="3245708" y="624555"/>
                        <a:pt x="3212958" y="640002"/>
                      </a:cubicBezTo>
                      <a:cubicBezTo>
                        <a:pt x="3234199" y="621502"/>
                        <a:pt x="3191717" y="629724"/>
                        <a:pt x="3204736" y="614650"/>
                      </a:cubicBezTo>
                      <a:cubicBezTo>
                        <a:pt x="3238500" y="617782"/>
                        <a:pt x="3272422" y="610615"/>
                        <a:pt x="3302035" y="594093"/>
                      </a:cubicBezTo>
                      <a:cubicBezTo>
                        <a:pt x="3252701" y="599575"/>
                        <a:pt x="3247904" y="613279"/>
                        <a:pt x="3257496" y="583130"/>
                      </a:cubicBezTo>
                      <a:cubicBezTo>
                        <a:pt x="3199254" y="606427"/>
                        <a:pt x="3137585" y="619446"/>
                        <a:pt x="3079343" y="644799"/>
                      </a:cubicBezTo>
                      <a:cubicBezTo>
                        <a:pt x="3107436" y="619446"/>
                        <a:pt x="3080713" y="601631"/>
                        <a:pt x="3038915" y="619446"/>
                      </a:cubicBezTo>
                      <a:cubicBezTo>
                        <a:pt x="3057416" y="587241"/>
                        <a:pt x="3093732" y="613279"/>
                        <a:pt x="3112917" y="587241"/>
                      </a:cubicBezTo>
                      <a:cubicBezTo>
                        <a:pt x="3063390" y="574973"/>
                        <a:pt x="3011368" y="593940"/>
                        <a:pt x="2981358" y="635206"/>
                      </a:cubicBezTo>
                      <a:cubicBezTo>
                        <a:pt x="3012878" y="643428"/>
                        <a:pt x="3017674" y="636576"/>
                        <a:pt x="3000544" y="659873"/>
                      </a:cubicBezTo>
                      <a:cubicBezTo>
                        <a:pt x="3050565" y="650280"/>
                        <a:pt x="3028637" y="620131"/>
                        <a:pt x="3081398" y="620131"/>
                      </a:cubicBezTo>
                      <a:cubicBezTo>
                        <a:pt x="3063584" y="638632"/>
                        <a:pt x="3040285" y="643428"/>
                        <a:pt x="3024526" y="668095"/>
                      </a:cubicBezTo>
                      <a:cubicBezTo>
                        <a:pt x="2936134" y="701671"/>
                        <a:pt x="2809371" y="735245"/>
                        <a:pt x="2762776" y="791432"/>
                      </a:cubicBezTo>
                      <a:cubicBezTo>
                        <a:pt x="2725775" y="799655"/>
                        <a:pt x="2744276" y="778413"/>
                        <a:pt x="2707274" y="786636"/>
                      </a:cubicBezTo>
                      <a:cubicBezTo>
                        <a:pt x="2699737" y="795543"/>
                        <a:pt x="2690144" y="798284"/>
                        <a:pt x="2682607" y="805136"/>
                      </a:cubicBezTo>
                      <a:cubicBezTo>
                        <a:pt x="2659310" y="822952"/>
                        <a:pt x="2690144" y="832545"/>
                        <a:pt x="2654514" y="840767"/>
                      </a:cubicBezTo>
                      <a:cubicBezTo>
                        <a:pt x="2612557" y="845665"/>
                        <a:pt x="2572011" y="858947"/>
                        <a:pt x="2535287" y="879824"/>
                      </a:cubicBezTo>
                      <a:cubicBezTo>
                        <a:pt x="2493144" y="896566"/>
                        <a:pt x="2456901" y="925416"/>
                        <a:pt x="2431136" y="962734"/>
                      </a:cubicBezTo>
                      <a:cubicBezTo>
                        <a:pt x="2383857" y="981920"/>
                        <a:pt x="2447581" y="932585"/>
                        <a:pt x="2419487" y="939437"/>
                      </a:cubicBezTo>
                      <a:cubicBezTo>
                        <a:pt x="2407839" y="953826"/>
                        <a:pt x="2387968" y="953826"/>
                        <a:pt x="2370839" y="953826"/>
                      </a:cubicBezTo>
                      <a:cubicBezTo>
                        <a:pt x="2359189" y="983290"/>
                        <a:pt x="2334522" y="987401"/>
                        <a:pt x="2308484" y="987401"/>
                      </a:cubicBezTo>
                      <a:cubicBezTo>
                        <a:pt x="2300261" y="999050"/>
                        <a:pt x="2313280" y="998365"/>
                        <a:pt x="2300261" y="1014125"/>
                      </a:cubicBezTo>
                      <a:cubicBezTo>
                        <a:pt x="2271483" y="1016865"/>
                        <a:pt x="2253667" y="1043588"/>
                        <a:pt x="2224889" y="1043588"/>
                      </a:cubicBezTo>
                      <a:cubicBezTo>
                        <a:pt x="2238592" y="1027144"/>
                        <a:pt x="2235166" y="1018921"/>
                        <a:pt x="2224889" y="1018921"/>
                      </a:cubicBezTo>
                      <a:cubicBezTo>
                        <a:pt x="2209814" y="1033996"/>
                        <a:pt x="2193369" y="1045644"/>
                        <a:pt x="2178979" y="1060719"/>
                      </a:cubicBezTo>
                      <a:cubicBezTo>
                        <a:pt x="2196795" y="1059348"/>
                        <a:pt x="2209129" y="1043588"/>
                        <a:pt x="2226944" y="1043588"/>
                      </a:cubicBezTo>
                      <a:cubicBezTo>
                        <a:pt x="2201545" y="1061638"/>
                        <a:pt x="2178523" y="1082818"/>
                        <a:pt x="2158423" y="1106628"/>
                      </a:cubicBezTo>
                      <a:cubicBezTo>
                        <a:pt x="2169387" y="1064830"/>
                        <a:pt x="2092643" y="1144999"/>
                        <a:pt x="2074828" y="1122387"/>
                      </a:cubicBezTo>
                      <a:cubicBezTo>
                        <a:pt x="1998282" y="1195080"/>
                        <a:pt x="1909723" y="1253965"/>
                        <a:pt x="1813078" y="1296429"/>
                      </a:cubicBezTo>
                      <a:cubicBezTo>
                        <a:pt x="1793893" y="1336856"/>
                        <a:pt x="1797319" y="1319726"/>
                        <a:pt x="1771281" y="1325208"/>
                      </a:cubicBezTo>
                      <a:cubicBezTo>
                        <a:pt x="1725830" y="1381653"/>
                        <a:pt x="1667253" y="1426114"/>
                        <a:pt x="1600664" y="1454712"/>
                      </a:cubicBezTo>
                      <a:cubicBezTo>
                        <a:pt x="1581478" y="1508844"/>
                        <a:pt x="1482808" y="1544474"/>
                        <a:pt x="1463623" y="1544474"/>
                      </a:cubicBezTo>
                      <a:cubicBezTo>
                        <a:pt x="1471845" y="1540363"/>
                        <a:pt x="1510902" y="1499251"/>
                        <a:pt x="1488290" y="1509529"/>
                      </a:cubicBezTo>
                      <a:cubicBezTo>
                        <a:pt x="1463821" y="1523242"/>
                        <a:pt x="1443112" y="1542775"/>
                        <a:pt x="1427993" y="1566401"/>
                      </a:cubicBezTo>
                      <a:cubicBezTo>
                        <a:pt x="1438956" y="1562975"/>
                        <a:pt x="1450604" y="1560234"/>
                        <a:pt x="1438956" y="1580105"/>
                      </a:cubicBezTo>
                      <a:cubicBezTo>
                        <a:pt x="1404071" y="1610547"/>
                        <a:pt x="1373217" y="1645316"/>
                        <a:pt x="1347137" y="1683571"/>
                      </a:cubicBezTo>
                      <a:cubicBezTo>
                        <a:pt x="1407436" y="1582846"/>
                        <a:pt x="1384139" y="1556808"/>
                        <a:pt x="1457456" y="1525974"/>
                      </a:cubicBezTo>
                      <a:cubicBezTo>
                        <a:pt x="1488290" y="1475268"/>
                        <a:pt x="1536256" y="1447860"/>
                        <a:pt x="1569145" y="1399896"/>
                      </a:cubicBezTo>
                      <a:cubicBezTo>
                        <a:pt x="1604090" y="1384136"/>
                        <a:pt x="1597923" y="1409488"/>
                        <a:pt x="1630814" y="1380024"/>
                      </a:cubicBezTo>
                      <a:cubicBezTo>
                        <a:pt x="1630814" y="1395784"/>
                        <a:pt x="1582849" y="1424563"/>
                        <a:pt x="1610257" y="1421137"/>
                      </a:cubicBezTo>
                      <a:cubicBezTo>
                        <a:pt x="1680834" y="1355357"/>
                        <a:pt x="1777448" y="1281355"/>
                        <a:pt x="1789783" y="1229965"/>
                      </a:cubicBezTo>
                      <a:cubicBezTo>
                        <a:pt x="1829524" y="1214204"/>
                        <a:pt x="1795948" y="1258744"/>
                        <a:pt x="1835005" y="1243668"/>
                      </a:cubicBezTo>
                      <a:cubicBezTo>
                        <a:pt x="1858302" y="1186112"/>
                        <a:pt x="1940527" y="1165556"/>
                        <a:pt x="1965880" y="1143629"/>
                      </a:cubicBezTo>
                      <a:cubicBezTo>
                        <a:pt x="1943372" y="1161484"/>
                        <a:pt x="1924328" y="1183315"/>
                        <a:pt x="1909693" y="1208038"/>
                      </a:cubicBezTo>
                      <a:cubicBezTo>
                        <a:pt x="1873378" y="1208723"/>
                        <a:pt x="1808967" y="1263539"/>
                        <a:pt x="1824042" y="1281355"/>
                      </a:cubicBezTo>
                      <a:cubicBezTo>
                        <a:pt x="1880229" y="1256688"/>
                        <a:pt x="1921341" y="1206667"/>
                        <a:pt x="1978214" y="1183371"/>
                      </a:cubicBezTo>
                      <a:lnTo>
                        <a:pt x="1996029" y="1153907"/>
                      </a:lnTo>
                      <a:cubicBezTo>
                        <a:pt x="1980269" y="1145684"/>
                        <a:pt x="1941898" y="1188853"/>
                        <a:pt x="1954231" y="1163500"/>
                      </a:cubicBezTo>
                      <a:cubicBezTo>
                        <a:pt x="1976158" y="1160074"/>
                        <a:pt x="1980269" y="1127184"/>
                        <a:pt x="1994659" y="1111424"/>
                      </a:cubicBezTo>
                      <a:cubicBezTo>
                        <a:pt x="2076198" y="1092923"/>
                        <a:pt x="2059068" y="1032625"/>
                        <a:pt x="2131701" y="999050"/>
                      </a:cubicBezTo>
                      <a:cubicBezTo>
                        <a:pt x="2129645" y="1020291"/>
                        <a:pt x="2077569" y="1047700"/>
                        <a:pt x="2100181" y="1047700"/>
                      </a:cubicBezTo>
                      <a:cubicBezTo>
                        <a:pt x="2150886" y="1012069"/>
                        <a:pt x="2204332" y="983290"/>
                        <a:pt x="2252982" y="943548"/>
                      </a:cubicBezTo>
                      <a:cubicBezTo>
                        <a:pt x="2287927" y="929159"/>
                        <a:pt x="2270797" y="950400"/>
                        <a:pt x="2298891" y="943548"/>
                      </a:cubicBezTo>
                      <a:cubicBezTo>
                        <a:pt x="2320817" y="918195"/>
                        <a:pt x="2348226" y="892843"/>
                        <a:pt x="2367412" y="875027"/>
                      </a:cubicBezTo>
                      <a:cubicBezTo>
                        <a:pt x="2389338" y="879139"/>
                        <a:pt x="2336578" y="931214"/>
                        <a:pt x="2345485" y="943548"/>
                      </a:cubicBezTo>
                      <a:cubicBezTo>
                        <a:pt x="2370839" y="942178"/>
                        <a:pt x="2386598" y="919566"/>
                        <a:pt x="2408524" y="910658"/>
                      </a:cubicBezTo>
                      <a:cubicBezTo>
                        <a:pt x="2385227" y="898324"/>
                        <a:pt x="2446211" y="867490"/>
                        <a:pt x="2462655" y="862008"/>
                      </a:cubicBezTo>
                      <a:cubicBezTo>
                        <a:pt x="2440729" y="846934"/>
                        <a:pt x="2490064" y="816785"/>
                        <a:pt x="2486638" y="816785"/>
                      </a:cubicBezTo>
                      <a:cubicBezTo>
                        <a:pt x="2483212" y="816785"/>
                        <a:pt x="2474989" y="816785"/>
                        <a:pt x="2483212" y="808562"/>
                      </a:cubicBezTo>
                      <a:cubicBezTo>
                        <a:pt x="2529806" y="794173"/>
                        <a:pt x="2473619" y="841452"/>
                        <a:pt x="2515416" y="829804"/>
                      </a:cubicBezTo>
                      <a:cubicBezTo>
                        <a:pt x="2575030" y="809933"/>
                        <a:pt x="2585993" y="743468"/>
                        <a:pt x="2629162" y="737301"/>
                      </a:cubicBezTo>
                      <a:cubicBezTo>
                        <a:pt x="2609975" y="757857"/>
                        <a:pt x="2605179" y="771561"/>
                        <a:pt x="2621625" y="771561"/>
                      </a:cubicBezTo>
                      <a:cubicBezTo>
                        <a:pt x="2702478" y="751690"/>
                        <a:pt x="2725090" y="677003"/>
                        <a:pt x="2741535" y="661928"/>
                      </a:cubicBezTo>
                      <a:cubicBezTo>
                        <a:pt x="2729201" y="679743"/>
                        <a:pt x="2755239" y="678374"/>
                        <a:pt x="2762092" y="685911"/>
                      </a:cubicBezTo>
                      <a:cubicBezTo>
                        <a:pt x="2744276" y="704412"/>
                        <a:pt x="2679866" y="744838"/>
                        <a:pt x="2693571" y="754431"/>
                      </a:cubicBezTo>
                      <a:cubicBezTo>
                        <a:pt x="2789500" y="720856"/>
                        <a:pt x="2774425" y="687967"/>
                        <a:pt x="2842946" y="639317"/>
                      </a:cubicBezTo>
                      <a:cubicBezTo>
                        <a:pt x="2864872" y="636576"/>
                        <a:pt x="2858020" y="646168"/>
                        <a:pt x="2877891" y="646168"/>
                      </a:cubicBezTo>
                      <a:lnTo>
                        <a:pt x="2922430" y="598204"/>
                      </a:lnTo>
                      <a:cubicBezTo>
                        <a:pt x="2903244" y="598204"/>
                        <a:pt x="2847057" y="642743"/>
                        <a:pt x="2853909" y="616705"/>
                      </a:cubicBezTo>
                      <a:cubicBezTo>
                        <a:pt x="2894482" y="604557"/>
                        <a:pt x="2932873" y="586055"/>
                        <a:pt x="2967654" y="561888"/>
                      </a:cubicBezTo>
                      <a:cubicBezTo>
                        <a:pt x="2857335" y="601631"/>
                        <a:pt x="2746332" y="646168"/>
                        <a:pt x="2639439" y="698930"/>
                      </a:cubicBezTo>
                      <a:cubicBezTo>
                        <a:pt x="2714812" y="618761"/>
                        <a:pt x="2925856" y="594779"/>
                        <a:pt x="2937504" y="535165"/>
                      </a:cubicBezTo>
                      <a:cubicBezTo>
                        <a:pt x="2961514" y="514579"/>
                        <a:pt x="2990225" y="500223"/>
                        <a:pt x="3021100" y="493368"/>
                      </a:cubicBezTo>
                      <a:cubicBezTo>
                        <a:pt x="3012878" y="502961"/>
                        <a:pt x="2995747" y="518035"/>
                        <a:pt x="3007396" y="518035"/>
                      </a:cubicBezTo>
                      <a:cubicBezTo>
                        <a:pt x="3067694" y="494738"/>
                        <a:pt x="3132789" y="486516"/>
                        <a:pt x="3192402" y="463219"/>
                      </a:cubicBezTo>
                      <a:cubicBezTo>
                        <a:pt x="3184864" y="472812"/>
                        <a:pt x="3167734" y="487886"/>
                        <a:pt x="3179383" y="487886"/>
                      </a:cubicBezTo>
                      <a:cubicBezTo>
                        <a:pt x="3203365" y="463904"/>
                        <a:pt x="3238310" y="475552"/>
                        <a:pt x="3262978" y="449514"/>
                      </a:cubicBezTo>
                      <a:cubicBezTo>
                        <a:pt x="3240579" y="456065"/>
                        <a:pt x="3217652" y="460650"/>
                        <a:pt x="3194457" y="463219"/>
                      </a:cubicBezTo>
                      <a:cubicBezTo>
                        <a:pt x="3253385" y="418680"/>
                        <a:pt x="3285590" y="413884"/>
                        <a:pt x="3325332" y="362493"/>
                      </a:cubicBezTo>
                      <a:cubicBezTo>
                        <a:pt x="3380834" y="359752"/>
                        <a:pt x="3349315" y="337140"/>
                        <a:pt x="3443188" y="328233"/>
                      </a:cubicBezTo>
                      <a:cubicBezTo>
                        <a:pt x="3494578" y="277527"/>
                        <a:pt x="3645324" y="261082"/>
                        <a:pt x="3737143" y="237100"/>
                      </a:cubicBezTo>
                      <a:cubicBezTo>
                        <a:pt x="3728234" y="246008"/>
                        <a:pt x="3709733" y="259712"/>
                        <a:pt x="3720697" y="259712"/>
                      </a:cubicBezTo>
                      <a:cubicBezTo>
                        <a:pt x="3729850" y="254476"/>
                        <a:pt x="3740753" y="253237"/>
                        <a:pt x="3750847" y="256286"/>
                      </a:cubicBezTo>
                      <a:cubicBezTo>
                        <a:pt x="3740568" y="238470"/>
                        <a:pt x="3780996" y="211748"/>
                        <a:pt x="3826904" y="217915"/>
                      </a:cubicBezTo>
                      <a:cubicBezTo>
                        <a:pt x="3837867" y="220655"/>
                        <a:pt x="3817312" y="231618"/>
                        <a:pt x="3826904" y="235730"/>
                      </a:cubicBezTo>
                      <a:cubicBezTo>
                        <a:pt x="3852257" y="216544"/>
                        <a:pt x="3827589" y="218599"/>
                        <a:pt x="3863220" y="207636"/>
                      </a:cubicBezTo>
                      <a:cubicBezTo>
                        <a:pt x="3887202" y="209007"/>
                        <a:pt x="3872128" y="220655"/>
                        <a:pt x="3876924" y="226822"/>
                      </a:cubicBezTo>
                      <a:cubicBezTo>
                        <a:pt x="3896795" y="214488"/>
                        <a:pt x="3885147" y="209693"/>
                        <a:pt x="3902963" y="197358"/>
                      </a:cubicBezTo>
                      <a:cubicBezTo>
                        <a:pt x="3966001" y="176117"/>
                        <a:pt x="4070839" y="185709"/>
                        <a:pt x="4103043" y="152821"/>
                      </a:cubicBezTo>
                      <a:cubicBezTo>
                        <a:pt x="4146212" y="154876"/>
                        <a:pt x="4065356" y="183654"/>
                        <a:pt x="4103043" y="187765"/>
                      </a:cubicBezTo>
                      <a:cubicBezTo>
                        <a:pt x="4182120" y="133942"/>
                        <a:pt x="4280967" y="117887"/>
                        <a:pt x="4373015" y="143913"/>
                      </a:cubicBezTo>
                      <a:cubicBezTo>
                        <a:pt x="4361366" y="141172"/>
                        <a:pt x="4351774" y="152821"/>
                        <a:pt x="4373015" y="152821"/>
                      </a:cubicBezTo>
                      <a:cubicBezTo>
                        <a:pt x="4326420" y="158987"/>
                        <a:pt x="4265438" y="199414"/>
                        <a:pt x="4296957" y="217229"/>
                      </a:cubicBezTo>
                      <a:cubicBezTo>
                        <a:pt x="4340125" y="202840"/>
                        <a:pt x="4326420" y="187765"/>
                        <a:pt x="4375070" y="187765"/>
                      </a:cubicBezTo>
                      <a:cubicBezTo>
                        <a:pt x="4366164" y="177487"/>
                        <a:pt x="4357255" y="166524"/>
                        <a:pt x="4392887" y="149394"/>
                      </a:cubicBezTo>
                      <a:cubicBezTo>
                        <a:pt x="4429202" y="156931"/>
                        <a:pt x="4372329" y="187080"/>
                        <a:pt x="4405219" y="187080"/>
                      </a:cubicBezTo>
                      <a:cubicBezTo>
                        <a:pt x="4438109" y="187080"/>
                        <a:pt x="4438794" y="204210"/>
                        <a:pt x="4485390" y="187080"/>
                      </a:cubicBezTo>
                      <a:cubicBezTo>
                        <a:pt x="4551150" y="126783"/>
                        <a:pt x="4699156" y="128838"/>
                        <a:pt x="4794399" y="99373"/>
                      </a:cubicBezTo>
                      <a:cubicBezTo>
                        <a:pt x="4764250" y="111023"/>
                        <a:pt x="4743695" y="122671"/>
                        <a:pt x="4764250" y="131579"/>
                      </a:cubicBezTo>
                      <a:cubicBezTo>
                        <a:pt x="4821123" y="126097"/>
                        <a:pt x="4838938" y="136376"/>
                        <a:pt x="4854697" y="104171"/>
                      </a:cubicBezTo>
                      <a:cubicBezTo>
                        <a:pt x="4920477" y="128153"/>
                        <a:pt x="4877995" y="77448"/>
                        <a:pt x="4936237" y="91152"/>
                      </a:cubicBezTo>
                      <a:cubicBezTo>
                        <a:pt x="4897180" y="106226"/>
                        <a:pt x="4909514" y="118560"/>
                        <a:pt x="4904032" y="132263"/>
                      </a:cubicBezTo>
                      <a:cubicBezTo>
                        <a:pt x="4917103" y="135329"/>
                        <a:pt x="4930705" y="135329"/>
                        <a:pt x="4943775" y="132263"/>
                      </a:cubicBezTo>
                      <a:cubicBezTo>
                        <a:pt x="4945145" y="121986"/>
                        <a:pt x="4934866" y="112393"/>
                        <a:pt x="4975979" y="100060"/>
                      </a:cubicBezTo>
                      <a:cubicBezTo>
                        <a:pt x="4993794" y="125412"/>
                        <a:pt x="5036963" y="106912"/>
                        <a:pt x="5036963" y="88411"/>
                      </a:cubicBezTo>
                      <a:close/>
                      <a:moveTo>
                        <a:pt x="5737928" y="80855"/>
                      </a:moveTo>
                      <a:cubicBezTo>
                        <a:pt x="5801077" y="93589"/>
                        <a:pt x="5865369" y="99789"/>
                        <a:pt x="5929787" y="99357"/>
                      </a:cubicBezTo>
                      <a:cubicBezTo>
                        <a:pt x="5966103" y="135672"/>
                        <a:pt x="6014752" y="123338"/>
                        <a:pt x="6059291" y="123338"/>
                      </a:cubicBezTo>
                      <a:cubicBezTo>
                        <a:pt x="6046272" y="128821"/>
                        <a:pt x="6064087" y="139098"/>
                        <a:pt x="6064087" y="145950"/>
                      </a:cubicBezTo>
                      <a:cubicBezTo>
                        <a:pt x="5986659" y="158283"/>
                        <a:pt x="5851673" y="77430"/>
                        <a:pt x="5831801" y="125393"/>
                      </a:cubicBezTo>
                      <a:cubicBezTo>
                        <a:pt x="5779373" y="112567"/>
                        <a:pt x="5725386" y="107262"/>
                        <a:pt x="5671463" y="109634"/>
                      </a:cubicBezTo>
                      <a:cubicBezTo>
                        <a:pt x="5705723" y="91819"/>
                        <a:pt x="5732447" y="110319"/>
                        <a:pt x="5763966" y="105522"/>
                      </a:cubicBezTo>
                      <a:cubicBezTo>
                        <a:pt x="5755744" y="97301"/>
                        <a:pt x="5726280" y="87023"/>
                        <a:pt x="5737928" y="80855"/>
                      </a:cubicBezTo>
                      <a:close/>
                      <a:moveTo>
                        <a:pt x="5487317" y="51307"/>
                      </a:moveTo>
                      <a:cubicBezTo>
                        <a:pt x="5507582" y="53738"/>
                        <a:pt x="5527445" y="59511"/>
                        <a:pt x="5546070" y="68523"/>
                      </a:cubicBezTo>
                      <a:cubicBezTo>
                        <a:pt x="5560460" y="42485"/>
                        <a:pt x="5697501" y="82227"/>
                        <a:pt x="5707094" y="82227"/>
                      </a:cubicBezTo>
                      <a:cubicBezTo>
                        <a:pt x="5655018" y="89764"/>
                        <a:pt x="5587868" y="68523"/>
                        <a:pt x="5563201" y="95246"/>
                      </a:cubicBezTo>
                      <a:cubicBezTo>
                        <a:pt x="5516702" y="84434"/>
                        <a:pt x="5470930" y="70703"/>
                        <a:pt x="5426159" y="54133"/>
                      </a:cubicBezTo>
                      <a:cubicBezTo>
                        <a:pt x="5446388" y="49783"/>
                        <a:pt x="5467053" y="48875"/>
                        <a:pt x="5487317" y="51307"/>
                      </a:cubicBezTo>
                      <a:close/>
                      <a:moveTo>
                        <a:pt x="5577590" y="0"/>
                      </a:moveTo>
                      <a:cubicBezTo>
                        <a:pt x="5633092" y="45224"/>
                        <a:pt x="5774244" y="37001"/>
                        <a:pt x="5868118" y="50705"/>
                      </a:cubicBezTo>
                      <a:cubicBezTo>
                        <a:pt x="5816042" y="64410"/>
                        <a:pt x="5585127" y="47279"/>
                        <a:pt x="5577590" y="0"/>
                      </a:cubicBezTo>
                      <a:close/>
                    </a:path>
                  </a:pathLst>
                </a:custGeom>
                <a:solidFill>
                  <a:srgbClr val="FD7A04"/>
                </a:solidFill>
                <a:ln w="6846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" name="文本框 9"/>
                <p:cNvSpPr txBox="1"/>
                <p:nvPr/>
              </p:nvSpPr>
              <p:spPr>
                <a:xfrm>
                  <a:off x="1375542" y="1489188"/>
                  <a:ext cx="1481127" cy="70788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CN" sz="4000" b="1" dirty="0">
                      <a:solidFill>
                        <a:schemeClr val="bg1"/>
                      </a:solidFill>
                      <a:latin typeface="汉仪中宋简" panose="02010600000101010101" pitchFamily="2" charset="-122"/>
                      <a:ea typeface="汉仪中宋简" panose="02010600000101010101" pitchFamily="2" charset="-122"/>
                      <a:cs typeface="阿里巴巴普惠体 B" panose="00020600040101010101" pitchFamily="18" charset="-122"/>
                      <a:sym typeface="汉仪旗黑X1-75W" panose="00020600040101010101" pitchFamily="18" charset="-122"/>
                    </a:rPr>
                    <a:t>01</a:t>
                  </a:r>
                  <a:endParaRPr lang="zh-CN" altLang="en-US" sz="4000" b="1" dirty="0">
                    <a:solidFill>
                      <a:schemeClr val="bg1"/>
                    </a:solidFill>
                    <a:latin typeface="汉仪中宋简" panose="02010600000101010101" pitchFamily="2" charset="-122"/>
                    <a:ea typeface="汉仪中宋简" panose="02010600000101010101" pitchFamily="2" charset="-122"/>
                    <a:cs typeface="阿里巴巴普惠体 B" panose="00020600040101010101" pitchFamily="18" charset="-122"/>
                    <a:sym typeface="汉仪旗黑X1-75W" panose="00020600040101010101" pitchFamily="18" charset="-122"/>
                  </a:endParaRPr>
                </a:p>
              </p:txBody>
            </p:sp>
          </p:grpSp>
        </p:grpSp>
        <p:grpSp>
          <p:nvGrpSpPr>
            <p:cNvPr id="17" name="组合 16"/>
            <p:cNvGrpSpPr/>
            <p:nvPr/>
          </p:nvGrpSpPr>
          <p:grpSpPr>
            <a:xfrm>
              <a:off x="6747477" y="1416090"/>
              <a:ext cx="1481127" cy="932238"/>
              <a:chOff x="3292607" y="1378929"/>
              <a:chExt cx="1481127" cy="932238"/>
            </a:xfrm>
          </p:grpSpPr>
          <p:sp>
            <p:nvSpPr>
              <p:cNvPr id="18" name="任意多边形: 形状 17"/>
              <p:cNvSpPr/>
              <p:nvPr/>
            </p:nvSpPr>
            <p:spPr>
              <a:xfrm rot="900000" flipH="1">
                <a:off x="3599652" y="1378929"/>
                <a:ext cx="933078" cy="932238"/>
              </a:xfrm>
              <a:custGeom>
                <a:avLst/>
                <a:gdLst>
                  <a:gd name="connsiteX0" fmla="*/ 3934138 w 10584443"/>
                  <a:gd name="connsiteY0" fmla="*/ 10530275 h 10574897"/>
                  <a:gd name="connsiteX1" fmla="*/ 3969416 w 10584443"/>
                  <a:gd name="connsiteY1" fmla="*/ 10535751 h 10574897"/>
                  <a:gd name="connsiteX2" fmla="*/ 3900895 w 10584443"/>
                  <a:gd name="connsiteY2" fmla="*/ 10543288 h 10574897"/>
                  <a:gd name="connsiteX3" fmla="*/ 3934138 w 10584443"/>
                  <a:gd name="connsiteY3" fmla="*/ 10530275 h 10574897"/>
                  <a:gd name="connsiteX4" fmla="*/ 4094431 w 10584443"/>
                  <a:gd name="connsiteY4" fmla="*/ 10513400 h 10574897"/>
                  <a:gd name="connsiteX5" fmla="*/ 4132495 w 10584443"/>
                  <a:gd name="connsiteY5" fmla="*/ 10519990 h 10574897"/>
                  <a:gd name="connsiteX6" fmla="*/ 4118105 w 10584443"/>
                  <a:gd name="connsiteY6" fmla="*/ 10530269 h 10574897"/>
                  <a:gd name="connsiteX7" fmla="*/ 4057122 w 10584443"/>
                  <a:gd name="connsiteY7" fmla="*/ 10523417 h 10574897"/>
                  <a:gd name="connsiteX8" fmla="*/ 4094431 w 10584443"/>
                  <a:gd name="connsiteY8" fmla="*/ 10513400 h 10574897"/>
                  <a:gd name="connsiteX9" fmla="*/ 5779041 w 10584443"/>
                  <a:gd name="connsiteY9" fmla="*/ 10502861 h 10574897"/>
                  <a:gd name="connsiteX10" fmla="*/ 5672149 w 10584443"/>
                  <a:gd name="connsiteY10" fmla="*/ 10513139 h 10574897"/>
                  <a:gd name="connsiteX11" fmla="*/ 5674205 w 10584443"/>
                  <a:gd name="connsiteY11" fmla="*/ 10513825 h 10574897"/>
                  <a:gd name="connsiteX12" fmla="*/ 5779041 w 10584443"/>
                  <a:gd name="connsiteY12" fmla="*/ 10502861 h 10574897"/>
                  <a:gd name="connsiteX13" fmla="*/ 6438211 w 10584443"/>
                  <a:gd name="connsiteY13" fmla="*/ 10439821 h 10574897"/>
                  <a:gd name="connsiteX14" fmla="*/ 6469046 w 10584443"/>
                  <a:gd name="connsiteY14" fmla="*/ 10455580 h 10574897"/>
                  <a:gd name="connsiteX15" fmla="*/ 6400525 w 10584443"/>
                  <a:gd name="connsiteY15" fmla="*/ 10474081 h 10574897"/>
                  <a:gd name="connsiteX16" fmla="*/ 6438211 w 10584443"/>
                  <a:gd name="connsiteY16" fmla="*/ 10439821 h 10574897"/>
                  <a:gd name="connsiteX17" fmla="*/ 3032735 w 10584443"/>
                  <a:gd name="connsiteY17" fmla="*/ 10415154 h 10574897"/>
                  <a:gd name="connsiteX18" fmla="*/ 3108108 w 10584443"/>
                  <a:gd name="connsiteY18" fmla="*/ 10448730 h 10574897"/>
                  <a:gd name="connsiteX19" fmla="*/ 3073162 w 10584443"/>
                  <a:gd name="connsiteY19" fmla="*/ 10448730 h 10574897"/>
                  <a:gd name="connsiteX20" fmla="*/ 3032735 w 10584443"/>
                  <a:gd name="connsiteY20" fmla="*/ 10415154 h 10574897"/>
                  <a:gd name="connsiteX21" fmla="*/ 3465894 w 10584443"/>
                  <a:gd name="connsiteY21" fmla="*/ 10399766 h 10574897"/>
                  <a:gd name="connsiteX22" fmla="*/ 3481539 w 10584443"/>
                  <a:gd name="connsiteY22" fmla="*/ 10401450 h 10574897"/>
                  <a:gd name="connsiteX23" fmla="*/ 3477428 w 10584443"/>
                  <a:gd name="connsiteY23" fmla="*/ 10432969 h 10574897"/>
                  <a:gd name="connsiteX24" fmla="*/ 3454131 w 10584443"/>
                  <a:gd name="connsiteY24" fmla="*/ 10432969 h 10574897"/>
                  <a:gd name="connsiteX25" fmla="*/ 3428093 w 10584443"/>
                  <a:gd name="connsiteY25" fmla="*/ 10417210 h 10574897"/>
                  <a:gd name="connsiteX26" fmla="*/ 3465894 w 10584443"/>
                  <a:gd name="connsiteY26" fmla="*/ 10399766 h 10574897"/>
                  <a:gd name="connsiteX27" fmla="*/ 6372430 w 10584443"/>
                  <a:gd name="connsiteY27" fmla="*/ 10390486 h 10574897"/>
                  <a:gd name="connsiteX28" fmla="*/ 6366949 w 10584443"/>
                  <a:gd name="connsiteY28" fmla="*/ 10431599 h 10574897"/>
                  <a:gd name="connsiteX29" fmla="*/ 6372430 w 10584443"/>
                  <a:gd name="connsiteY29" fmla="*/ 10390486 h 10574897"/>
                  <a:gd name="connsiteX30" fmla="*/ 3937908 w 10584443"/>
                  <a:gd name="connsiteY30" fmla="*/ 10389802 h 10574897"/>
                  <a:gd name="connsiteX31" fmla="*/ 3939956 w 10584443"/>
                  <a:gd name="connsiteY31" fmla="*/ 10390779 h 10574897"/>
                  <a:gd name="connsiteX32" fmla="*/ 3939769 w 10584443"/>
                  <a:gd name="connsiteY32" fmla="*/ 10397956 h 10574897"/>
                  <a:gd name="connsiteX33" fmla="*/ 4042060 w 10584443"/>
                  <a:gd name="connsiteY33" fmla="*/ 10415840 h 10574897"/>
                  <a:gd name="connsiteX34" fmla="*/ 3961987 w 10584443"/>
                  <a:gd name="connsiteY34" fmla="*/ 10401290 h 10574897"/>
                  <a:gd name="connsiteX35" fmla="*/ 3939956 w 10584443"/>
                  <a:gd name="connsiteY35" fmla="*/ 10390779 h 10574897"/>
                  <a:gd name="connsiteX36" fmla="*/ 3939963 w 10584443"/>
                  <a:gd name="connsiteY36" fmla="*/ 10390487 h 10574897"/>
                  <a:gd name="connsiteX37" fmla="*/ 6683515 w 10584443"/>
                  <a:gd name="connsiteY37" fmla="*/ 10383634 h 10574897"/>
                  <a:gd name="connsiteX38" fmla="*/ 6735591 w 10584443"/>
                  <a:gd name="connsiteY38" fmla="*/ 10401451 h 10574897"/>
                  <a:gd name="connsiteX39" fmla="*/ 6545103 w 10584443"/>
                  <a:gd name="connsiteY39" fmla="*/ 10448045 h 10574897"/>
                  <a:gd name="connsiteX40" fmla="*/ 6696534 w 10584443"/>
                  <a:gd name="connsiteY40" fmla="*/ 10402821 h 10574897"/>
                  <a:gd name="connsiteX41" fmla="*/ 6683515 w 10584443"/>
                  <a:gd name="connsiteY41" fmla="*/ 10383634 h 10574897"/>
                  <a:gd name="connsiteX42" fmla="*/ 3556920 w 10584443"/>
                  <a:gd name="connsiteY42" fmla="*/ 10382265 h 10574897"/>
                  <a:gd name="connsiteX43" fmla="*/ 3805650 w 10584443"/>
                  <a:gd name="connsiteY43" fmla="*/ 10459008 h 10574897"/>
                  <a:gd name="connsiteX44" fmla="*/ 3478121 w 10584443"/>
                  <a:gd name="connsiteY44" fmla="*/ 10385690 h 10574897"/>
                  <a:gd name="connsiteX45" fmla="*/ 3556920 w 10584443"/>
                  <a:gd name="connsiteY45" fmla="*/ 10382265 h 10574897"/>
                  <a:gd name="connsiteX46" fmla="*/ 3785106 w 10584443"/>
                  <a:gd name="connsiteY46" fmla="*/ 10352116 h 10574897"/>
                  <a:gd name="connsiteX47" fmla="*/ 3787162 w 10584443"/>
                  <a:gd name="connsiteY47" fmla="*/ 10352802 h 10574897"/>
                  <a:gd name="connsiteX48" fmla="*/ 3922148 w 10584443"/>
                  <a:gd name="connsiteY48" fmla="*/ 10399395 h 10574897"/>
                  <a:gd name="connsiteX49" fmla="*/ 3785106 w 10584443"/>
                  <a:gd name="connsiteY49" fmla="*/ 10352116 h 10574897"/>
                  <a:gd name="connsiteX50" fmla="*/ 3713160 w 10584443"/>
                  <a:gd name="connsiteY50" fmla="*/ 10350745 h 10574897"/>
                  <a:gd name="connsiteX51" fmla="*/ 3711105 w 10584443"/>
                  <a:gd name="connsiteY51" fmla="*/ 10352116 h 10574897"/>
                  <a:gd name="connsiteX52" fmla="*/ 3715588 w 10584443"/>
                  <a:gd name="connsiteY52" fmla="*/ 10352116 h 10574897"/>
                  <a:gd name="connsiteX53" fmla="*/ 3743052 w 10584443"/>
                  <a:gd name="connsiteY53" fmla="*/ 10367618 h 10574897"/>
                  <a:gd name="connsiteX54" fmla="*/ 3777570 w 10584443"/>
                  <a:gd name="connsiteY54" fmla="*/ 10372672 h 10574897"/>
                  <a:gd name="connsiteX55" fmla="*/ 3754957 w 10584443"/>
                  <a:gd name="connsiteY55" fmla="*/ 10352116 h 10574897"/>
                  <a:gd name="connsiteX56" fmla="*/ 3715588 w 10584443"/>
                  <a:gd name="connsiteY56" fmla="*/ 10352116 h 10574897"/>
                  <a:gd name="connsiteX57" fmla="*/ 3407545 w 10584443"/>
                  <a:gd name="connsiteY57" fmla="*/ 10347318 h 10574897"/>
                  <a:gd name="connsiteX58" fmla="*/ 3515808 w 10584443"/>
                  <a:gd name="connsiteY58" fmla="*/ 10376097 h 10574897"/>
                  <a:gd name="connsiteX59" fmla="*/ 3407545 w 10584443"/>
                  <a:gd name="connsiteY59" fmla="*/ 10347318 h 10574897"/>
                  <a:gd name="connsiteX60" fmla="*/ 2747689 w 10584443"/>
                  <a:gd name="connsiteY60" fmla="*/ 10302780 h 10574897"/>
                  <a:gd name="connsiteX61" fmla="*/ 2934066 w 10584443"/>
                  <a:gd name="connsiteY61" fmla="*/ 10376783 h 10574897"/>
                  <a:gd name="connsiteX62" fmla="*/ 2747689 w 10584443"/>
                  <a:gd name="connsiteY62" fmla="*/ 10302780 h 10574897"/>
                  <a:gd name="connsiteX63" fmla="*/ 3260224 w 10584443"/>
                  <a:gd name="connsiteY63" fmla="*/ 10284965 h 10574897"/>
                  <a:gd name="connsiteX64" fmla="*/ 3371228 w 10584443"/>
                  <a:gd name="connsiteY64" fmla="*/ 10331559 h 10574897"/>
                  <a:gd name="connsiteX65" fmla="*/ 3260224 w 10584443"/>
                  <a:gd name="connsiteY65" fmla="*/ 10284965 h 10574897"/>
                  <a:gd name="connsiteX66" fmla="*/ 6821928 w 10584443"/>
                  <a:gd name="connsiteY66" fmla="*/ 10258243 h 10574897"/>
                  <a:gd name="connsiteX67" fmla="*/ 6753407 w 10584443"/>
                  <a:gd name="connsiteY67" fmla="*/ 10287021 h 10574897"/>
                  <a:gd name="connsiteX68" fmla="*/ 6755462 w 10584443"/>
                  <a:gd name="connsiteY68" fmla="*/ 10287706 h 10574897"/>
                  <a:gd name="connsiteX69" fmla="*/ 6821928 w 10584443"/>
                  <a:gd name="connsiteY69" fmla="*/ 10258243 h 10574897"/>
                  <a:gd name="connsiteX70" fmla="*/ 6925394 w 10584443"/>
                  <a:gd name="connsiteY70" fmla="*/ 10222611 h 10574897"/>
                  <a:gd name="connsiteX71" fmla="*/ 6867837 w 10584443"/>
                  <a:gd name="connsiteY71" fmla="*/ 10272631 h 10574897"/>
                  <a:gd name="connsiteX72" fmla="*/ 6869892 w 10584443"/>
                  <a:gd name="connsiteY72" fmla="*/ 10273316 h 10574897"/>
                  <a:gd name="connsiteX73" fmla="*/ 6950062 w 10584443"/>
                  <a:gd name="connsiteY73" fmla="*/ 10242482 h 10574897"/>
                  <a:gd name="connsiteX74" fmla="*/ 6925394 w 10584443"/>
                  <a:gd name="connsiteY74" fmla="*/ 10222611 h 10574897"/>
                  <a:gd name="connsiteX75" fmla="*/ 3202667 w 10584443"/>
                  <a:gd name="connsiteY75" fmla="*/ 10205481 h 10574897"/>
                  <a:gd name="connsiteX76" fmla="*/ 3284207 w 10584443"/>
                  <a:gd name="connsiteY76" fmla="*/ 10262353 h 10574897"/>
                  <a:gd name="connsiteX77" fmla="*/ 3162925 w 10584443"/>
                  <a:gd name="connsiteY77" fmla="*/ 10234944 h 10574897"/>
                  <a:gd name="connsiteX78" fmla="*/ 3202667 w 10584443"/>
                  <a:gd name="connsiteY78" fmla="*/ 10205481 h 10574897"/>
                  <a:gd name="connsiteX79" fmla="*/ 3058949 w 10584443"/>
                  <a:gd name="connsiteY79" fmla="*/ 10185010 h 10574897"/>
                  <a:gd name="connsiteX80" fmla="*/ 3077267 w 10584443"/>
                  <a:gd name="connsiteY80" fmla="*/ 10199999 h 10574897"/>
                  <a:gd name="connsiteX81" fmla="*/ 3077267 w 10584443"/>
                  <a:gd name="connsiteY81" fmla="*/ 10222611 h 10574897"/>
                  <a:gd name="connsiteX82" fmla="*/ 3021080 w 10584443"/>
                  <a:gd name="connsiteY82" fmla="*/ 10196573 h 10574897"/>
                  <a:gd name="connsiteX83" fmla="*/ 3058949 w 10584443"/>
                  <a:gd name="connsiteY83" fmla="*/ 10185010 h 10574897"/>
                  <a:gd name="connsiteX84" fmla="*/ 2577758 w 10584443"/>
                  <a:gd name="connsiteY84" fmla="*/ 9995807 h 10574897"/>
                  <a:gd name="connsiteX85" fmla="*/ 2760023 w 10584443"/>
                  <a:gd name="connsiteY85" fmla="*/ 10069810 h 10574897"/>
                  <a:gd name="connsiteX86" fmla="*/ 2771672 w 10584443"/>
                  <a:gd name="connsiteY86" fmla="*/ 10086940 h 10574897"/>
                  <a:gd name="connsiteX87" fmla="*/ 2766875 w 10584443"/>
                  <a:gd name="connsiteY87" fmla="*/ 10094477 h 10574897"/>
                  <a:gd name="connsiteX88" fmla="*/ 2745634 w 10584443"/>
                  <a:gd name="connsiteY88" fmla="*/ 10107495 h 10574897"/>
                  <a:gd name="connsiteX89" fmla="*/ 2677113 w 10584443"/>
                  <a:gd name="connsiteY89" fmla="*/ 10081458 h 10574897"/>
                  <a:gd name="connsiteX90" fmla="*/ 2714800 w 10584443"/>
                  <a:gd name="connsiteY90" fmla="*/ 10063642 h 10574897"/>
                  <a:gd name="connsiteX91" fmla="*/ 2577758 w 10584443"/>
                  <a:gd name="connsiteY91" fmla="*/ 10011566 h 10574897"/>
                  <a:gd name="connsiteX92" fmla="*/ 2577758 w 10584443"/>
                  <a:gd name="connsiteY92" fmla="*/ 9995807 h 10574897"/>
                  <a:gd name="connsiteX93" fmla="*/ 2481144 w 10584443"/>
                  <a:gd name="connsiteY93" fmla="*/ 9908101 h 10574897"/>
                  <a:gd name="connsiteX94" fmla="*/ 2531849 w 10584443"/>
                  <a:gd name="connsiteY94" fmla="*/ 9973196 h 10574897"/>
                  <a:gd name="connsiteX95" fmla="*/ 2425642 w 10584443"/>
                  <a:gd name="connsiteY95" fmla="*/ 9912897 h 10574897"/>
                  <a:gd name="connsiteX96" fmla="*/ 2481144 w 10584443"/>
                  <a:gd name="connsiteY96" fmla="*/ 9908101 h 10574897"/>
                  <a:gd name="connsiteX97" fmla="*/ 2324916 w 10584443"/>
                  <a:gd name="connsiteY97" fmla="*/ 9889600 h 10574897"/>
                  <a:gd name="connsiteX98" fmla="*/ 2454420 w 10584443"/>
                  <a:gd name="connsiteY98" fmla="*/ 9958121 h 10574897"/>
                  <a:gd name="connsiteX99" fmla="*/ 2324916 w 10584443"/>
                  <a:gd name="connsiteY99" fmla="*/ 9889600 h 10574897"/>
                  <a:gd name="connsiteX100" fmla="*/ 7879964 w 10584443"/>
                  <a:gd name="connsiteY100" fmla="*/ 9797354 h 10574897"/>
                  <a:gd name="connsiteX101" fmla="*/ 7804516 w 10584443"/>
                  <a:gd name="connsiteY101" fmla="*/ 9832043 h 10574897"/>
                  <a:gd name="connsiteX102" fmla="*/ 7806571 w 10584443"/>
                  <a:gd name="connsiteY102" fmla="*/ 9832728 h 10574897"/>
                  <a:gd name="connsiteX103" fmla="*/ 7889481 w 10584443"/>
                  <a:gd name="connsiteY103" fmla="*/ 9810801 h 10574897"/>
                  <a:gd name="connsiteX104" fmla="*/ 7879964 w 10584443"/>
                  <a:gd name="connsiteY104" fmla="*/ 9797354 h 10574897"/>
                  <a:gd name="connsiteX105" fmla="*/ 1987109 w 10584443"/>
                  <a:gd name="connsiteY105" fmla="*/ 9749132 h 10574897"/>
                  <a:gd name="connsiteX106" fmla="*/ 2074130 w 10584443"/>
                  <a:gd name="connsiteY106" fmla="*/ 9806004 h 10574897"/>
                  <a:gd name="connsiteX107" fmla="*/ 1987109 w 10584443"/>
                  <a:gd name="connsiteY107" fmla="*/ 9749132 h 10574897"/>
                  <a:gd name="connsiteX108" fmla="*/ 2060426 w 10584443"/>
                  <a:gd name="connsiteY108" fmla="*/ 9746392 h 10574897"/>
                  <a:gd name="connsiteX109" fmla="*/ 2252969 w 10584443"/>
                  <a:gd name="connsiteY109" fmla="*/ 9851914 h 10574897"/>
                  <a:gd name="connsiteX110" fmla="*/ 2060426 w 10584443"/>
                  <a:gd name="connsiteY110" fmla="*/ 9746392 h 10574897"/>
                  <a:gd name="connsiteX111" fmla="*/ 8020356 w 10584443"/>
                  <a:gd name="connsiteY111" fmla="*/ 9710076 h 10574897"/>
                  <a:gd name="connsiteX112" fmla="*/ 8015560 w 10584443"/>
                  <a:gd name="connsiteY112" fmla="*/ 9716928 h 10574897"/>
                  <a:gd name="connsiteX113" fmla="*/ 8020356 w 10584443"/>
                  <a:gd name="connsiteY113" fmla="*/ 9716243 h 10574897"/>
                  <a:gd name="connsiteX114" fmla="*/ 8020356 w 10584443"/>
                  <a:gd name="connsiteY114" fmla="*/ 9710076 h 10574897"/>
                  <a:gd name="connsiteX115" fmla="*/ 2080982 w 10584443"/>
                  <a:gd name="connsiteY115" fmla="*/ 9695001 h 10574897"/>
                  <a:gd name="connsiteX116" fmla="*/ 2248173 w 10584443"/>
                  <a:gd name="connsiteY116" fmla="*/ 9826560 h 10574897"/>
                  <a:gd name="connsiteX117" fmla="*/ 2073445 w 10584443"/>
                  <a:gd name="connsiteY117" fmla="*/ 9717613 h 10574897"/>
                  <a:gd name="connsiteX118" fmla="*/ 2080982 w 10584443"/>
                  <a:gd name="connsiteY118" fmla="*/ 9695001 h 10574897"/>
                  <a:gd name="connsiteX119" fmla="*/ 1918588 w 10584443"/>
                  <a:gd name="connsiteY119" fmla="*/ 9661426 h 10574897"/>
                  <a:gd name="connsiteX120" fmla="*/ 2063167 w 10584443"/>
                  <a:gd name="connsiteY120" fmla="*/ 9762152 h 10574897"/>
                  <a:gd name="connsiteX121" fmla="*/ 1918588 w 10584443"/>
                  <a:gd name="connsiteY121" fmla="*/ 9661426 h 10574897"/>
                  <a:gd name="connsiteX122" fmla="*/ 8106692 w 10584443"/>
                  <a:gd name="connsiteY122" fmla="*/ 9634018 h 10574897"/>
                  <a:gd name="connsiteX123" fmla="*/ 8092303 w 10584443"/>
                  <a:gd name="connsiteY123" fmla="*/ 9644981 h 10574897"/>
                  <a:gd name="connsiteX124" fmla="*/ 8114915 w 10584443"/>
                  <a:gd name="connsiteY124" fmla="*/ 9637444 h 10574897"/>
                  <a:gd name="connsiteX125" fmla="*/ 8123822 w 10584443"/>
                  <a:gd name="connsiteY125" fmla="*/ 9634018 h 10574897"/>
                  <a:gd name="connsiteX126" fmla="*/ 2097440 w 10584443"/>
                  <a:gd name="connsiteY126" fmla="*/ 9562756 h 10574897"/>
                  <a:gd name="connsiteX127" fmla="*/ 2095384 w 10584443"/>
                  <a:gd name="connsiteY127" fmla="*/ 9564127 h 10574897"/>
                  <a:gd name="connsiteX128" fmla="*/ 2099818 w 10584443"/>
                  <a:gd name="connsiteY128" fmla="*/ 9564344 h 10574897"/>
                  <a:gd name="connsiteX129" fmla="*/ 2148733 w 10584443"/>
                  <a:gd name="connsiteY129" fmla="*/ 9597020 h 10574897"/>
                  <a:gd name="connsiteX130" fmla="*/ 2206389 w 10584443"/>
                  <a:gd name="connsiteY130" fmla="*/ 9618944 h 10574897"/>
                  <a:gd name="connsiteX131" fmla="*/ 2116776 w 10584443"/>
                  <a:gd name="connsiteY131" fmla="*/ 9565176 h 10574897"/>
                  <a:gd name="connsiteX132" fmla="*/ 2099818 w 10584443"/>
                  <a:gd name="connsiteY132" fmla="*/ 9564344 h 10574897"/>
                  <a:gd name="connsiteX133" fmla="*/ 8303218 w 10584443"/>
                  <a:gd name="connsiteY133" fmla="*/ 9538827 h 10574897"/>
                  <a:gd name="connsiteX134" fmla="*/ 8325958 w 10584443"/>
                  <a:gd name="connsiteY134" fmla="*/ 9542200 h 10574897"/>
                  <a:gd name="connsiteX135" fmla="*/ 8282105 w 10584443"/>
                  <a:gd name="connsiteY135" fmla="*/ 9582627 h 10574897"/>
                  <a:gd name="connsiteX136" fmla="*/ 8291012 w 10584443"/>
                  <a:gd name="connsiteY136" fmla="*/ 9540144 h 10574897"/>
                  <a:gd name="connsiteX137" fmla="*/ 8303218 w 10584443"/>
                  <a:gd name="connsiteY137" fmla="*/ 9538827 h 10574897"/>
                  <a:gd name="connsiteX138" fmla="*/ 1791202 w 10584443"/>
                  <a:gd name="connsiteY138" fmla="*/ 9416461 h 10574897"/>
                  <a:gd name="connsiteX139" fmla="*/ 1792521 w 10584443"/>
                  <a:gd name="connsiteY139" fmla="*/ 9417090 h 10574897"/>
                  <a:gd name="connsiteX140" fmla="*/ 1792522 w 10584443"/>
                  <a:gd name="connsiteY140" fmla="*/ 9418177 h 10574897"/>
                  <a:gd name="connsiteX141" fmla="*/ 1562965 w 10584443"/>
                  <a:gd name="connsiteY141" fmla="*/ 9411325 h 10574897"/>
                  <a:gd name="connsiteX142" fmla="*/ 1795936 w 10584443"/>
                  <a:gd name="connsiteY142" fmla="*/ 9491494 h 10574897"/>
                  <a:gd name="connsiteX143" fmla="*/ 1850068 w 10584443"/>
                  <a:gd name="connsiteY143" fmla="*/ 9551792 h 10574897"/>
                  <a:gd name="connsiteX144" fmla="*/ 1789769 w 10584443"/>
                  <a:gd name="connsiteY144" fmla="*/ 9538774 h 10574897"/>
                  <a:gd name="connsiteX145" fmla="*/ 1850068 w 10584443"/>
                  <a:gd name="connsiteY145" fmla="*/ 9551792 h 10574897"/>
                  <a:gd name="connsiteX146" fmla="*/ 1980257 w 10584443"/>
                  <a:gd name="connsiteY146" fmla="*/ 9625109 h 10574897"/>
                  <a:gd name="connsiteX147" fmla="*/ 1719193 w 10584443"/>
                  <a:gd name="connsiteY147" fmla="*/ 9537403 h 10574897"/>
                  <a:gd name="connsiteX148" fmla="*/ 1700692 w 10584443"/>
                  <a:gd name="connsiteY148" fmla="*/ 9481901 h 10574897"/>
                  <a:gd name="connsiteX149" fmla="*/ 1616412 w 10584443"/>
                  <a:gd name="connsiteY149" fmla="*/ 9459974 h 10574897"/>
                  <a:gd name="connsiteX150" fmla="*/ 1562965 w 10584443"/>
                  <a:gd name="connsiteY150" fmla="*/ 9411325 h 10574897"/>
                  <a:gd name="connsiteX151" fmla="*/ 1806826 w 10584443"/>
                  <a:gd name="connsiteY151" fmla="*/ 9405930 h 10574897"/>
                  <a:gd name="connsiteX152" fmla="*/ 1841172 w 10584443"/>
                  <a:gd name="connsiteY152" fmla="*/ 9427085 h 10574897"/>
                  <a:gd name="connsiteX153" fmla="*/ 1832950 w 10584443"/>
                  <a:gd name="connsiteY153" fmla="*/ 9448327 h 10574897"/>
                  <a:gd name="connsiteX154" fmla="*/ 2013159 w 10584443"/>
                  <a:gd name="connsiteY154" fmla="*/ 9524385 h 10574897"/>
                  <a:gd name="connsiteX155" fmla="*/ 1778818 w 10584443"/>
                  <a:gd name="connsiteY155" fmla="*/ 9440104 h 10574897"/>
                  <a:gd name="connsiteX156" fmla="*/ 1819246 w 10584443"/>
                  <a:gd name="connsiteY156" fmla="*/ 9429826 h 10574897"/>
                  <a:gd name="connsiteX157" fmla="*/ 1792521 w 10584443"/>
                  <a:gd name="connsiteY157" fmla="*/ 9417090 h 10574897"/>
                  <a:gd name="connsiteX158" fmla="*/ 1792512 w 10584443"/>
                  <a:gd name="connsiteY158" fmla="*/ 9407332 h 10574897"/>
                  <a:gd name="connsiteX159" fmla="*/ 1806826 w 10584443"/>
                  <a:gd name="connsiteY159" fmla="*/ 9405930 h 10574897"/>
                  <a:gd name="connsiteX160" fmla="*/ 1536927 w 10584443"/>
                  <a:gd name="connsiteY160" fmla="*/ 9315395 h 10574897"/>
                  <a:gd name="connsiteX161" fmla="*/ 1608873 w 10584443"/>
                  <a:gd name="connsiteY161" fmla="*/ 9361990 h 10574897"/>
                  <a:gd name="connsiteX162" fmla="*/ 1613670 w 10584443"/>
                  <a:gd name="connsiteY162" fmla="*/ 9397620 h 10574897"/>
                  <a:gd name="connsiteX163" fmla="*/ 1549945 w 10584443"/>
                  <a:gd name="connsiteY163" fmla="*/ 9370897 h 10574897"/>
                  <a:gd name="connsiteX164" fmla="*/ 1512945 w 10584443"/>
                  <a:gd name="connsiteY164" fmla="*/ 9322247 h 10574897"/>
                  <a:gd name="connsiteX165" fmla="*/ 1536927 w 10584443"/>
                  <a:gd name="connsiteY165" fmla="*/ 9315395 h 10574897"/>
                  <a:gd name="connsiteX166" fmla="*/ 1489968 w 10584443"/>
                  <a:gd name="connsiteY166" fmla="*/ 9251672 h 10574897"/>
                  <a:gd name="connsiteX167" fmla="*/ 1553371 w 10584443"/>
                  <a:gd name="connsiteY167" fmla="*/ 9288673 h 10574897"/>
                  <a:gd name="connsiteX168" fmla="*/ 1493758 w 10584443"/>
                  <a:gd name="connsiteY168" fmla="*/ 9271542 h 10574897"/>
                  <a:gd name="connsiteX169" fmla="*/ 1489968 w 10584443"/>
                  <a:gd name="connsiteY169" fmla="*/ 9251672 h 10574897"/>
                  <a:gd name="connsiteX170" fmla="*/ 1391662 w 10584443"/>
                  <a:gd name="connsiteY170" fmla="*/ 9208503 h 10574897"/>
                  <a:gd name="connsiteX171" fmla="*/ 1440312 w 10584443"/>
                  <a:gd name="connsiteY171" fmla="*/ 9221522 h 10574897"/>
                  <a:gd name="connsiteX172" fmla="*/ 1469091 w 10584443"/>
                  <a:gd name="connsiteY172" fmla="*/ 9277024 h 10574897"/>
                  <a:gd name="connsiteX173" fmla="*/ 1391662 w 10584443"/>
                  <a:gd name="connsiteY173" fmla="*/ 9208503 h 10574897"/>
                  <a:gd name="connsiteX174" fmla="*/ 8785733 w 10584443"/>
                  <a:gd name="connsiteY174" fmla="*/ 9168077 h 10574897"/>
                  <a:gd name="connsiteX175" fmla="*/ 8773398 w 10584443"/>
                  <a:gd name="connsiteY175" fmla="*/ 9181781 h 10574897"/>
                  <a:gd name="connsiteX176" fmla="*/ 8797381 w 10584443"/>
                  <a:gd name="connsiteY176" fmla="*/ 9181781 h 10574897"/>
                  <a:gd name="connsiteX177" fmla="*/ 8785733 w 10584443"/>
                  <a:gd name="connsiteY177" fmla="*/ 9170132 h 10574897"/>
                  <a:gd name="connsiteX178" fmla="*/ 1455400 w 10584443"/>
                  <a:gd name="connsiteY178" fmla="*/ 9083797 h 10574897"/>
                  <a:gd name="connsiteX179" fmla="*/ 1433473 w 10584443"/>
                  <a:gd name="connsiteY179" fmla="*/ 9152317 h 10574897"/>
                  <a:gd name="connsiteX180" fmla="*/ 1478697 w 10584443"/>
                  <a:gd name="connsiteY180" fmla="*/ 9181781 h 10574897"/>
                  <a:gd name="connsiteX181" fmla="*/ 1533514 w 10584443"/>
                  <a:gd name="connsiteY181" fmla="*/ 9162595 h 10574897"/>
                  <a:gd name="connsiteX182" fmla="*/ 1455400 w 10584443"/>
                  <a:gd name="connsiteY182" fmla="*/ 9083797 h 10574897"/>
                  <a:gd name="connsiteX183" fmla="*/ 8963887 w 10584443"/>
                  <a:gd name="connsiteY183" fmla="*/ 9059129 h 10574897"/>
                  <a:gd name="connsiteX184" fmla="*/ 8945386 w 10584443"/>
                  <a:gd name="connsiteY184" fmla="*/ 9068036 h 10574897"/>
                  <a:gd name="connsiteX185" fmla="*/ 8947442 w 10584443"/>
                  <a:gd name="connsiteY185" fmla="*/ 9068722 h 10574897"/>
                  <a:gd name="connsiteX186" fmla="*/ 8963887 w 10584443"/>
                  <a:gd name="connsiteY186" fmla="*/ 9059129 h 10574897"/>
                  <a:gd name="connsiteX187" fmla="*/ 9729264 w 10584443"/>
                  <a:gd name="connsiteY187" fmla="*/ 8236193 h 10574897"/>
                  <a:gd name="connsiteX188" fmla="*/ 9718985 w 10584443"/>
                  <a:gd name="connsiteY188" fmla="*/ 8258805 h 10574897"/>
                  <a:gd name="connsiteX189" fmla="*/ 9706652 w 10584443"/>
                  <a:gd name="connsiteY189" fmla="*/ 8246471 h 10574897"/>
                  <a:gd name="connsiteX190" fmla="*/ 9729264 w 10584443"/>
                  <a:gd name="connsiteY190" fmla="*/ 8236193 h 10574897"/>
                  <a:gd name="connsiteX191" fmla="*/ 836659 w 10584443"/>
                  <a:gd name="connsiteY191" fmla="*/ 8159451 h 10574897"/>
                  <a:gd name="connsiteX192" fmla="*/ 871603 w 10584443"/>
                  <a:gd name="connsiteY192" fmla="*/ 8220435 h 10574897"/>
                  <a:gd name="connsiteX193" fmla="*/ 839398 w 10584443"/>
                  <a:gd name="connsiteY193" fmla="*/ 8159451 h 10574897"/>
                  <a:gd name="connsiteX194" fmla="*/ 702357 w 10584443"/>
                  <a:gd name="connsiteY194" fmla="*/ 7916203 h 10574897"/>
                  <a:gd name="connsiteX195" fmla="*/ 785268 w 10584443"/>
                  <a:gd name="connsiteY195" fmla="*/ 8041596 h 10574897"/>
                  <a:gd name="connsiteX196" fmla="*/ 702357 w 10584443"/>
                  <a:gd name="connsiteY196" fmla="*/ 7916203 h 10574897"/>
                  <a:gd name="connsiteX197" fmla="*/ 9905363 w 10584443"/>
                  <a:gd name="connsiteY197" fmla="*/ 7746955 h 10574897"/>
                  <a:gd name="connsiteX198" fmla="*/ 9849175 w 10584443"/>
                  <a:gd name="connsiteY198" fmla="*/ 7850422 h 10574897"/>
                  <a:gd name="connsiteX199" fmla="*/ 9905363 w 10584443"/>
                  <a:gd name="connsiteY199" fmla="*/ 7746955 h 10574897"/>
                  <a:gd name="connsiteX200" fmla="*/ 623558 w 10584443"/>
                  <a:gd name="connsiteY200" fmla="*/ 7735308 h 10574897"/>
                  <a:gd name="connsiteX201" fmla="*/ 657818 w 10584443"/>
                  <a:gd name="connsiteY201" fmla="*/ 7803828 h 10574897"/>
                  <a:gd name="connsiteX202" fmla="*/ 623558 w 10584443"/>
                  <a:gd name="connsiteY202" fmla="*/ 7735308 h 10574897"/>
                  <a:gd name="connsiteX203" fmla="*/ 536055 w 10584443"/>
                  <a:gd name="connsiteY203" fmla="*/ 7732878 h 10574897"/>
                  <a:gd name="connsiteX204" fmla="*/ 531055 w 10584443"/>
                  <a:gd name="connsiteY204" fmla="*/ 7747641 h 10574897"/>
                  <a:gd name="connsiteX205" fmla="*/ 548185 w 10584443"/>
                  <a:gd name="connsiteY205" fmla="*/ 7783272 h 10574897"/>
                  <a:gd name="connsiteX206" fmla="*/ 573539 w 10584443"/>
                  <a:gd name="connsiteY206" fmla="*/ 7795606 h 10574897"/>
                  <a:gd name="connsiteX207" fmla="*/ 536055 w 10584443"/>
                  <a:gd name="connsiteY207" fmla="*/ 7732878 h 10574897"/>
                  <a:gd name="connsiteX208" fmla="*/ 10119146 w 10584443"/>
                  <a:gd name="connsiteY208" fmla="*/ 7644174 h 10574897"/>
                  <a:gd name="connsiteX209" fmla="*/ 10171907 w 10584443"/>
                  <a:gd name="connsiteY209" fmla="*/ 7691453 h 10574897"/>
                  <a:gd name="connsiteX210" fmla="*/ 10156148 w 10584443"/>
                  <a:gd name="connsiteY210" fmla="*/ 7705843 h 10574897"/>
                  <a:gd name="connsiteX211" fmla="*/ 10122572 w 10584443"/>
                  <a:gd name="connsiteY211" fmla="*/ 7705843 h 10574897"/>
                  <a:gd name="connsiteX212" fmla="*/ 10109553 w 10584443"/>
                  <a:gd name="connsiteY212" fmla="*/ 7659249 h 10574897"/>
                  <a:gd name="connsiteX213" fmla="*/ 10119146 w 10584443"/>
                  <a:gd name="connsiteY213" fmla="*/ 7644174 h 10574897"/>
                  <a:gd name="connsiteX214" fmla="*/ 9904677 w 10584443"/>
                  <a:gd name="connsiteY214" fmla="*/ 7643490 h 10574897"/>
                  <a:gd name="connsiteX215" fmla="*/ 9903836 w 10584443"/>
                  <a:gd name="connsiteY215" fmla="*/ 7645281 h 10574897"/>
                  <a:gd name="connsiteX216" fmla="*/ 9903306 w 10584443"/>
                  <a:gd name="connsiteY216" fmla="*/ 7645546 h 10574897"/>
                  <a:gd name="connsiteX217" fmla="*/ 9888917 w 10584443"/>
                  <a:gd name="connsiteY217" fmla="*/ 7645546 h 10574897"/>
                  <a:gd name="connsiteX218" fmla="*/ 9860824 w 10584443"/>
                  <a:gd name="connsiteY218" fmla="*/ 7707214 h 10574897"/>
                  <a:gd name="connsiteX219" fmla="*/ 9888146 w 10584443"/>
                  <a:gd name="connsiteY219" fmla="*/ 7678693 h 10574897"/>
                  <a:gd name="connsiteX220" fmla="*/ 9903836 w 10584443"/>
                  <a:gd name="connsiteY220" fmla="*/ 7645281 h 10574897"/>
                  <a:gd name="connsiteX221" fmla="*/ 9906048 w 10584443"/>
                  <a:gd name="connsiteY221" fmla="*/ 7644175 h 10574897"/>
                  <a:gd name="connsiteX222" fmla="*/ 10254818 w 10584443"/>
                  <a:gd name="connsiteY222" fmla="*/ 7641433 h 10574897"/>
                  <a:gd name="connsiteX223" fmla="*/ 10278115 w 10584443"/>
                  <a:gd name="connsiteY223" fmla="*/ 7663360 h 10574897"/>
                  <a:gd name="connsiteX224" fmla="*/ 10266466 w 10584443"/>
                  <a:gd name="connsiteY224" fmla="*/ 7665415 h 10574897"/>
                  <a:gd name="connsiteX225" fmla="*/ 10254818 w 10584443"/>
                  <a:gd name="connsiteY225" fmla="*/ 7641433 h 10574897"/>
                  <a:gd name="connsiteX226" fmla="*/ 1278618 w 10584443"/>
                  <a:gd name="connsiteY226" fmla="*/ 7531116 h 10574897"/>
                  <a:gd name="connsiteX227" fmla="*/ 1298488 w 10584443"/>
                  <a:gd name="connsiteY227" fmla="*/ 7546190 h 10574897"/>
                  <a:gd name="connsiteX228" fmla="*/ 1281357 w 10584443"/>
                  <a:gd name="connsiteY228" fmla="*/ 7531116 h 10574897"/>
                  <a:gd name="connsiteX229" fmla="*/ 470218 w 10584443"/>
                  <a:gd name="connsiteY229" fmla="*/ 7512077 h 10574897"/>
                  <a:gd name="connsiteX230" fmla="*/ 459793 w 10584443"/>
                  <a:gd name="connsiteY230" fmla="*/ 7582507 h 10574897"/>
                  <a:gd name="connsiteX231" fmla="*/ 509815 w 10584443"/>
                  <a:gd name="connsiteY231" fmla="*/ 7566061 h 10574897"/>
                  <a:gd name="connsiteX232" fmla="*/ 491998 w 10584443"/>
                  <a:gd name="connsiteY232" fmla="*/ 7634582 h 10574897"/>
                  <a:gd name="connsiteX233" fmla="*/ 523518 w 10584443"/>
                  <a:gd name="connsiteY233" fmla="*/ 7697621 h 10574897"/>
                  <a:gd name="connsiteX234" fmla="*/ 616706 w 10584443"/>
                  <a:gd name="connsiteY234" fmla="*/ 7790809 h 10574897"/>
                  <a:gd name="connsiteX235" fmla="*/ 581760 w 10584443"/>
                  <a:gd name="connsiteY235" fmla="*/ 7709270 h 10574897"/>
                  <a:gd name="connsiteX236" fmla="*/ 614650 w 10584443"/>
                  <a:gd name="connsiteY236" fmla="*/ 7718178 h 10574897"/>
                  <a:gd name="connsiteX237" fmla="*/ 518721 w 10584443"/>
                  <a:gd name="connsiteY237" fmla="*/ 7532486 h 10574897"/>
                  <a:gd name="connsiteX238" fmla="*/ 489086 w 10584443"/>
                  <a:gd name="connsiteY238" fmla="*/ 7513804 h 10574897"/>
                  <a:gd name="connsiteX239" fmla="*/ 470218 w 10584443"/>
                  <a:gd name="connsiteY239" fmla="*/ 7512077 h 10574897"/>
                  <a:gd name="connsiteX240" fmla="*/ 10189038 w 10584443"/>
                  <a:gd name="connsiteY240" fmla="*/ 7313220 h 10574897"/>
                  <a:gd name="connsiteX241" fmla="*/ 10178760 w 10584443"/>
                  <a:gd name="connsiteY241" fmla="*/ 7335832 h 10574897"/>
                  <a:gd name="connsiteX242" fmla="*/ 10173963 w 10584443"/>
                  <a:gd name="connsiteY242" fmla="*/ 7335832 h 10574897"/>
                  <a:gd name="connsiteX243" fmla="*/ 10173963 w 10584443"/>
                  <a:gd name="connsiteY243" fmla="*/ 7340628 h 10574897"/>
                  <a:gd name="connsiteX244" fmla="*/ 10149296 w 10584443"/>
                  <a:gd name="connsiteY244" fmla="*/ 7351592 h 10574897"/>
                  <a:gd name="connsiteX245" fmla="*/ 10162315 w 10584443"/>
                  <a:gd name="connsiteY245" fmla="*/ 7364611 h 10574897"/>
                  <a:gd name="connsiteX246" fmla="*/ 10173963 w 10584443"/>
                  <a:gd name="connsiteY246" fmla="*/ 7340628 h 10574897"/>
                  <a:gd name="connsiteX247" fmla="*/ 10178760 w 10584443"/>
                  <a:gd name="connsiteY247" fmla="*/ 7340628 h 10574897"/>
                  <a:gd name="connsiteX248" fmla="*/ 10178760 w 10584443"/>
                  <a:gd name="connsiteY248" fmla="*/ 7335832 h 10574897"/>
                  <a:gd name="connsiteX249" fmla="*/ 10201372 w 10584443"/>
                  <a:gd name="connsiteY249" fmla="*/ 7325554 h 10574897"/>
                  <a:gd name="connsiteX250" fmla="*/ 10202742 w 10584443"/>
                  <a:gd name="connsiteY250" fmla="*/ 7331720 h 10574897"/>
                  <a:gd name="connsiteX251" fmla="*/ 10189038 w 10584443"/>
                  <a:gd name="connsiteY251" fmla="*/ 7313220 h 10574897"/>
                  <a:gd name="connsiteX252" fmla="*/ 10099961 w 10584443"/>
                  <a:gd name="connsiteY252" fmla="*/ 7229625 h 10574897"/>
                  <a:gd name="connsiteX253" fmla="*/ 10099961 w 10584443"/>
                  <a:gd name="connsiteY253" fmla="*/ 7233736 h 10574897"/>
                  <a:gd name="connsiteX254" fmla="*/ 10104073 w 10584443"/>
                  <a:gd name="connsiteY254" fmla="*/ 7233736 h 10574897"/>
                  <a:gd name="connsiteX255" fmla="*/ 10104073 w 10584443"/>
                  <a:gd name="connsiteY255" fmla="*/ 7234421 h 10574897"/>
                  <a:gd name="connsiteX256" fmla="*/ 10104354 w 10584443"/>
                  <a:gd name="connsiteY256" fmla="*/ 7234485 h 10574897"/>
                  <a:gd name="connsiteX257" fmla="*/ 10108184 w 10584443"/>
                  <a:gd name="connsiteY257" fmla="*/ 7244699 h 10574897"/>
                  <a:gd name="connsiteX258" fmla="*/ 10115721 w 10584443"/>
                  <a:gd name="connsiteY258" fmla="*/ 7257033 h 10574897"/>
                  <a:gd name="connsiteX259" fmla="*/ 10117091 w 10584443"/>
                  <a:gd name="connsiteY259" fmla="*/ 7257718 h 10574897"/>
                  <a:gd name="connsiteX260" fmla="*/ 10128054 w 10584443"/>
                  <a:gd name="connsiteY260" fmla="*/ 7245384 h 10574897"/>
                  <a:gd name="connsiteX261" fmla="*/ 10118120 w 10584443"/>
                  <a:gd name="connsiteY261" fmla="*/ 7237590 h 10574897"/>
                  <a:gd name="connsiteX262" fmla="*/ 10104354 w 10584443"/>
                  <a:gd name="connsiteY262" fmla="*/ 7234485 h 10574897"/>
                  <a:gd name="connsiteX263" fmla="*/ 10104073 w 10584443"/>
                  <a:gd name="connsiteY263" fmla="*/ 7233736 h 10574897"/>
                  <a:gd name="connsiteX264" fmla="*/ 10104073 w 10584443"/>
                  <a:gd name="connsiteY264" fmla="*/ 7229625 h 10574897"/>
                  <a:gd name="connsiteX265" fmla="*/ 846403 w 10584443"/>
                  <a:gd name="connsiteY265" fmla="*/ 7197831 h 10574897"/>
                  <a:gd name="connsiteX266" fmla="*/ 835031 w 10584443"/>
                  <a:gd name="connsiteY266" fmla="*/ 7205569 h 10574897"/>
                  <a:gd name="connsiteX267" fmla="*/ 833918 w 10584443"/>
                  <a:gd name="connsiteY267" fmla="*/ 7204272 h 10574897"/>
                  <a:gd name="connsiteX268" fmla="*/ 833918 w 10584443"/>
                  <a:gd name="connsiteY268" fmla="*/ 7206327 h 10574897"/>
                  <a:gd name="connsiteX269" fmla="*/ 835031 w 10584443"/>
                  <a:gd name="connsiteY269" fmla="*/ 7205569 h 10574897"/>
                  <a:gd name="connsiteX270" fmla="*/ 848692 w 10584443"/>
                  <a:gd name="connsiteY270" fmla="*/ 7221477 h 10574897"/>
                  <a:gd name="connsiteX271" fmla="*/ 879141 w 10584443"/>
                  <a:gd name="connsiteY271" fmla="*/ 7232366 h 10574897"/>
                  <a:gd name="connsiteX272" fmla="*/ 861326 w 10584443"/>
                  <a:gd name="connsiteY272" fmla="*/ 7200161 h 10574897"/>
                  <a:gd name="connsiteX273" fmla="*/ 846403 w 10584443"/>
                  <a:gd name="connsiteY273" fmla="*/ 7197831 h 10574897"/>
                  <a:gd name="connsiteX274" fmla="*/ 661927 w 10584443"/>
                  <a:gd name="connsiteY274" fmla="*/ 6982949 h 10574897"/>
                  <a:gd name="connsiteX275" fmla="*/ 672891 w 10584443"/>
                  <a:gd name="connsiteY275" fmla="*/ 7006931 h 10574897"/>
                  <a:gd name="connsiteX276" fmla="*/ 649594 w 10584443"/>
                  <a:gd name="connsiteY276" fmla="*/ 6995282 h 10574897"/>
                  <a:gd name="connsiteX277" fmla="*/ 661927 w 10584443"/>
                  <a:gd name="connsiteY277" fmla="*/ 6982949 h 10574897"/>
                  <a:gd name="connsiteX278" fmla="*/ 10344579 w 10584443"/>
                  <a:gd name="connsiteY278" fmla="*/ 6865093 h 10574897"/>
                  <a:gd name="connsiteX279" fmla="*/ 10356228 w 10584443"/>
                  <a:gd name="connsiteY279" fmla="*/ 6876056 h 10574897"/>
                  <a:gd name="connsiteX280" fmla="*/ 10350061 w 10584443"/>
                  <a:gd name="connsiteY280" fmla="*/ 6887704 h 10574897"/>
                  <a:gd name="connsiteX281" fmla="*/ 10332245 w 10584443"/>
                  <a:gd name="connsiteY281" fmla="*/ 6875371 h 10574897"/>
                  <a:gd name="connsiteX282" fmla="*/ 10344579 w 10584443"/>
                  <a:gd name="connsiteY282" fmla="*/ 6865093 h 10574897"/>
                  <a:gd name="connsiteX283" fmla="*/ 10304153 w 10584443"/>
                  <a:gd name="connsiteY283" fmla="*/ 6832203 h 10574897"/>
                  <a:gd name="connsiteX284" fmla="*/ 10280170 w 10584443"/>
                  <a:gd name="connsiteY284" fmla="*/ 6896613 h 10574897"/>
                  <a:gd name="connsiteX285" fmla="*/ 10304153 w 10584443"/>
                  <a:gd name="connsiteY285" fmla="*/ 6832203 h 10574897"/>
                  <a:gd name="connsiteX286" fmla="*/ 10550485 w 10584443"/>
                  <a:gd name="connsiteY286" fmla="*/ 6824141 h 10574897"/>
                  <a:gd name="connsiteX287" fmla="*/ 10584403 w 10584443"/>
                  <a:gd name="connsiteY287" fmla="*/ 6865093 h 10574897"/>
                  <a:gd name="connsiteX288" fmla="*/ 10577550 w 10584443"/>
                  <a:gd name="connsiteY288" fmla="*/ 6918539 h 10574897"/>
                  <a:gd name="connsiteX289" fmla="*/ 10547401 w 10584443"/>
                  <a:gd name="connsiteY289" fmla="*/ 6987060 h 10574897"/>
                  <a:gd name="connsiteX290" fmla="*/ 10522734 w 10584443"/>
                  <a:gd name="connsiteY290" fmla="*/ 6999394 h 10574897"/>
                  <a:gd name="connsiteX291" fmla="*/ 10414471 w 10584443"/>
                  <a:gd name="connsiteY291" fmla="*/ 6930873 h 10574897"/>
                  <a:gd name="connsiteX292" fmla="*/ 10414471 w 10584443"/>
                  <a:gd name="connsiteY292" fmla="*/ 6901409 h 10574897"/>
                  <a:gd name="connsiteX293" fmla="*/ 10535752 w 10584443"/>
                  <a:gd name="connsiteY293" fmla="*/ 6826036 h 10574897"/>
                  <a:gd name="connsiteX294" fmla="*/ 10550485 w 10584443"/>
                  <a:gd name="connsiteY294" fmla="*/ 6824141 h 10574897"/>
                  <a:gd name="connsiteX295" fmla="*/ 10396655 w 10584443"/>
                  <a:gd name="connsiteY295" fmla="*/ 6788350 h 10574897"/>
                  <a:gd name="connsiteX296" fmla="*/ 10386377 w 10584443"/>
                  <a:gd name="connsiteY296" fmla="*/ 6813018 h 10574897"/>
                  <a:gd name="connsiteX297" fmla="*/ 10373358 w 10584443"/>
                  <a:gd name="connsiteY297" fmla="*/ 6799998 h 10574897"/>
                  <a:gd name="connsiteX298" fmla="*/ 10396655 w 10584443"/>
                  <a:gd name="connsiteY298" fmla="*/ 6788350 h 10574897"/>
                  <a:gd name="connsiteX299" fmla="*/ 10396655 w 10584443"/>
                  <a:gd name="connsiteY299" fmla="*/ 6784239 h 10574897"/>
                  <a:gd name="connsiteX300" fmla="*/ 10401452 w 10584443"/>
                  <a:gd name="connsiteY300" fmla="*/ 6784239 h 10574897"/>
                  <a:gd name="connsiteX301" fmla="*/ 10401452 w 10584443"/>
                  <a:gd name="connsiteY301" fmla="*/ 6788350 h 10574897"/>
                  <a:gd name="connsiteX302" fmla="*/ 10396655 w 10584443"/>
                  <a:gd name="connsiteY302" fmla="*/ 6788350 h 10574897"/>
                  <a:gd name="connsiteX303" fmla="*/ 10396655 w 10584443"/>
                  <a:gd name="connsiteY303" fmla="*/ 6784239 h 10574897"/>
                  <a:gd name="connsiteX304" fmla="*/ 10415156 w 10584443"/>
                  <a:gd name="connsiteY304" fmla="*/ 6758886 h 10574897"/>
                  <a:gd name="connsiteX305" fmla="*/ 10427489 w 10584443"/>
                  <a:gd name="connsiteY305" fmla="*/ 6772590 h 10574897"/>
                  <a:gd name="connsiteX306" fmla="*/ 10404192 w 10584443"/>
                  <a:gd name="connsiteY306" fmla="*/ 6782868 h 10574897"/>
                  <a:gd name="connsiteX307" fmla="*/ 10415156 w 10584443"/>
                  <a:gd name="connsiteY307" fmla="*/ 6758886 h 10574897"/>
                  <a:gd name="connsiteX308" fmla="*/ 889162 w 10584443"/>
                  <a:gd name="connsiteY308" fmla="*/ 6618591 h 10574897"/>
                  <a:gd name="connsiteX309" fmla="*/ 859955 w 10584443"/>
                  <a:gd name="connsiteY309" fmla="*/ 6646513 h 10574897"/>
                  <a:gd name="connsiteX310" fmla="*/ 818842 w 10584443"/>
                  <a:gd name="connsiteY310" fmla="*/ 6674607 h 10574897"/>
                  <a:gd name="connsiteX311" fmla="*/ 867492 w 10584443"/>
                  <a:gd name="connsiteY311" fmla="*/ 6801370 h 10574897"/>
                  <a:gd name="connsiteX312" fmla="*/ 868178 w 10584443"/>
                  <a:gd name="connsiteY312" fmla="*/ 6806167 h 10574897"/>
                  <a:gd name="connsiteX313" fmla="*/ 890789 w 10584443"/>
                  <a:gd name="connsiteY313" fmla="*/ 6783555 h 10574897"/>
                  <a:gd name="connsiteX314" fmla="*/ 903422 w 10584443"/>
                  <a:gd name="connsiteY314" fmla="*/ 6774208 h 10574897"/>
                  <a:gd name="connsiteX315" fmla="*/ 912716 w 10584443"/>
                  <a:gd name="connsiteY315" fmla="*/ 6636920 h 10574897"/>
                  <a:gd name="connsiteX316" fmla="*/ 889162 w 10584443"/>
                  <a:gd name="connsiteY316" fmla="*/ 6618591 h 10574897"/>
                  <a:gd name="connsiteX317" fmla="*/ 898326 w 10584443"/>
                  <a:gd name="connsiteY317" fmla="*/ 6528657 h 10574897"/>
                  <a:gd name="connsiteX318" fmla="*/ 909290 w 10584443"/>
                  <a:gd name="connsiteY318" fmla="*/ 6551954 h 10574897"/>
                  <a:gd name="connsiteX319" fmla="*/ 920939 w 10584443"/>
                  <a:gd name="connsiteY319" fmla="*/ 6538935 h 10574897"/>
                  <a:gd name="connsiteX320" fmla="*/ 898326 w 10584443"/>
                  <a:gd name="connsiteY320" fmla="*/ 6528657 h 10574897"/>
                  <a:gd name="connsiteX321" fmla="*/ 10312750 w 10584443"/>
                  <a:gd name="connsiteY321" fmla="*/ 6464173 h 10574897"/>
                  <a:gd name="connsiteX322" fmla="*/ 10293190 w 10584443"/>
                  <a:gd name="connsiteY322" fmla="*/ 6527287 h 10574897"/>
                  <a:gd name="connsiteX323" fmla="*/ 10319228 w 10584443"/>
                  <a:gd name="connsiteY323" fmla="*/ 6495082 h 10574897"/>
                  <a:gd name="connsiteX324" fmla="*/ 10321968 w 10584443"/>
                  <a:gd name="connsiteY324" fmla="*/ 6464933 h 10574897"/>
                  <a:gd name="connsiteX325" fmla="*/ 10312750 w 10584443"/>
                  <a:gd name="connsiteY325" fmla="*/ 6464173 h 10574897"/>
                  <a:gd name="connsiteX326" fmla="*/ 912716 w 10584443"/>
                  <a:gd name="connsiteY326" fmla="*/ 6462192 h 10574897"/>
                  <a:gd name="connsiteX327" fmla="*/ 901752 w 10584443"/>
                  <a:gd name="connsiteY327" fmla="*/ 6485489 h 10574897"/>
                  <a:gd name="connsiteX328" fmla="*/ 925050 w 10584443"/>
                  <a:gd name="connsiteY328" fmla="*/ 6474526 h 10574897"/>
                  <a:gd name="connsiteX329" fmla="*/ 912716 w 10584443"/>
                  <a:gd name="connsiteY329" fmla="*/ 6462192 h 10574897"/>
                  <a:gd name="connsiteX330" fmla="*/ 829035 w 10584443"/>
                  <a:gd name="connsiteY330" fmla="*/ 6457995 h 10574897"/>
                  <a:gd name="connsiteX331" fmla="*/ 775674 w 10584443"/>
                  <a:gd name="connsiteY331" fmla="*/ 6482748 h 10574897"/>
                  <a:gd name="connsiteX332" fmla="*/ 745526 w 10584443"/>
                  <a:gd name="connsiteY332" fmla="*/ 6509471 h 10574897"/>
                  <a:gd name="connsiteX333" fmla="*/ 772248 w 10584443"/>
                  <a:gd name="connsiteY333" fmla="*/ 6571140 h 10574897"/>
                  <a:gd name="connsiteX334" fmla="*/ 895586 w 10584443"/>
                  <a:gd name="connsiteY334" fmla="*/ 6526601 h 10574897"/>
                  <a:gd name="connsiteX335" fmla="*/ 895586 w 10584443"/>
                  <a:gd name="connsiteY335" fmla="*/ 6492341 h 10574897"/>
                  <a:gd name="connsiteX336" fmla="*/ 881882 w 10584443"/>
                  <a:gd name="connsiteY336" fmla="*/ 6488230 h 10574897"/>
                  <a:gd name="connsiteX337" fmla="*/ 829035 w 10584443"/>
                  <a:gd name="connsiteY337" fmla="*/ 6457995 h 10574897"/>
                  <a:gd name="connsiteX338" fmla="*/ 707840 w 10584443"/>
                  <a:gd name="connsiteY338" fmla="*/ 6377225 h 10574897"/>
                  <a:gd name="connsiteX339" fmla="*/ 712636 w 10584443"/>
                  <a:gd name="connsiteY339" fmla="*/ 6377225 h 10574897"/>
                  <a:gd name="connsiteX340" fmla="*/ 707840 w 10584443"/>
                  <a:gd name="connsiteY340" fmla="*/ 6382021 h 10574897"/>
                  <a:gd name="connsiteX341" fmla="*/ 947661 w 10584443"/>
                  <a:gd name="connsiteY341" fmla="*/ 6354615 h 10574897"/>
                  <a:gd name="connsiteX342" fmla="*/ 912716 w 10584443"/>
                  <a:gd name="connsiteY342" fmla="*/ 6385449 h 10574897"/>
                  <a:gd name="connsiteX343" fmla="*/ 903808 w 10584443"/>
                  <a:gd name="connsiteY343" fmla="*/ 6399153 h 10574897"/>
                  <a:gd name="connsiteX344" fmla="*/ 932588 w 10584443"/>
                  <a:gd name="connsiteY344" fmla="*/ 6412172 h 10574897"/>
                  <a:gd name="connsiteX345" fmla="*/ 959310 w 10584443"/>
                  <a:gd name="connsiteY345" fmla="*/ 6403949 h 10574897"/>
                  <a:gd name="connsiteX346" fmla="*/ 947661 w 10584443"/>
                  <a:gd name="connsiteY346" fmla="*/ 6354615 h 10574897"/>
                  <a:gd name="connsiteX347" fmla="*/ 697558 w 10584443"/>
                  <a:gd name="connsiteY347" fmla="*/ 6351872 h 10574897"/>
                  <a:gd name="connsiteX348" fmla="*/ 707837 w 10584443"/>
                  <a:gd name="connsiteY348" fmla="*/ 6374484 h 10574897"/>
                  <a:gd name="connsiteX349" fmla="*/ 685225 w 10584443"/>
                  <a:gd name="connsiteY349" fmla="*/ 6364206 h 10574897"/>
                  <a:gd name="connsiteX350" fmla="*/ 697558 w 10584443"/>
                  <a:gd name="connsiteY350" fmla="*/ 6351872 h 10574897"/>
                  <a:gd name="connsiteX351" fmla="*/ 10415156 w 10584443"/>
                  <a:gd name="connsiteY351" fmla="*/ 6277185 h 10574897"/>
                  <a:gd name="connsiteX352" fmla="*/ 10428175 w 10584443"/>
                  <a:gd name="connsiteY352" fmla="*/ 6289518 h 10574897"/>
                  <a:gd name="connsiteX353" fmla="*/ 10405563 w 10584443"/>
                  <a:gd name="connsiteY353" fmla="*/ 6300481 h 10574897"/>
                  <a:gd name="connsiteX354" fmla="*/ 10415156 w 10584443"/>
                  <a:gd name="connsiteY354" fmla="*/ 6277185 h 10574897"/>
                  <a:gd name="connsiteX355" fmla="*/ 10372535 w 10584443"/>
                  <a:gd name="connsiteY355" fmla="*/ 6276051 h 10574897"/>
                  <a:gd name="connsiteX356" fmla="*/ 10367192 w 10584443"/>
                  <a:gd name="connsiteY356" fmla="*/ 6279927 h 10574897"/>
                  <a:gd name="connsiteX357" fmla="*/ 10382267 w 10584443"/>
                  <a:gd name="connsiteY357" fmla="*/ 6297057 h 10574897"/>
                  <a:gd name="connsiteX358" fmla="*/ 10372535 w 10584443"/>
                  <a:gd name="connsiteY358" fmla="*/ 6276051 h 10574897"/>
                  <a:gd name="connsiteX359" fmla="*/ 768821 w 10584443"/>
                  <a:gd name="connsiteY359" fmla="*/ 6197701 h 10574897"/>
                  <a:gd name="connsiteX360" fmla="*/ 781154 w 10584443"/>
                  <a:gd name="connsiteY360" fmla="*/ 6211405 h 10574897"/>
                  <a:gd name="connsiteX361" fmla="*/ 767450 w 10584443"/>
                  <a:gd name="connsiteY361" fmla="*/ 6223739 h 10574897"/>
                  <a:gd name="connsiteX362" fmla="*/ 757172 w 10584443"/>
                  <a:gd name="connsiteY362" fmla="*/ 6210720 h 10574897"/>
                  <a:gd name="connsiteX363" fmla="*/ 768821 w 10584443"/>
                  <a:gd name="connsiteY363" fmla="*/ 6197701 h 10574897"/>
                  <a:gd name="connsiteX364" fmla="*/ 224748 w 10584443"/>
                  <a:gd name="connsiteY364" fmla="*/ 6062031 h 10574897"/>
                  <a:gd name="connsiteX365" fmla="*/ 259009 w 10584443"/>
                  <a:gd name="connsiteY365" fmla="*/ 6138089 h 10574897"/>
                  <a:gd name="connsiteX366" fmla="*/ 224748 w 10584443"/>
                  <a:gd name="connsiteY366" fmla="*/ 6062031 h 10574897"/>
                  <a:gd name="connsiteX367" fmla="*/ 10417212 w 10584443"/>
                  <a:gd name="connsiteY367" fmla="*/ 5879764 h 10574897"/>
                  <a:gd name="connsiteX368" fmla="*/ 10449417 w 10584443"/>
                  <a:gd name="connsiteY368" fmla="*/ 5906487 h 10574897"/>
                  <a:gd name="connsiteX369" fmla="*/ 10449417 w 10584443"/>
                  <a:gd name="connsiteY369" fmla="*/ 5906488 h 10574897"/>
                  <a:gd name="connsiteX370" fmla="*/ 10411045 w 10584443"/>
                  <a:gd name="connsiteY370" fmla="*/ 6027769 h 10574897"/>
                  <a:gd name="connsiteX371" fmla="*/ 10417212 w 10584443"/>
                  <a:gd name="connsiteY371" fmla="*/ 5879764 h 10574897"/>
                  <a:gd name="connsiteX372" fmla="*/ 10339783 w 10584443"/>
                  <a:gd name="connsiteY372" fmla="*/ 5816041 h 10574897"/>
                  <a:gd name="connsiteX373" fmla="*/ 10331561 w 10584443"/>
                  <a:gd name="connsiteY373" fmla="*/ 5940749 h 10574897"/>
                  <a:gd name="connsiteX374" fmla="*/ 10356229 w 10584443"/>
                  <a:gd name="connsiteY374" fmla="*/ 5916767 h 10574897"/>
                  <a:gd name="connsiteX375" fmla="*/ 10339783 w 10584443"/>
                  <a:gd name="connsiteY375" fmla="*/ 5816041 h 10574897"/>
                  <a:gd name="connsiteX376" fmla="*/ 10435713 w 10584443"/>
                  <a:gd name="connsiteY376" fmla="*/ 5784520 h 10574897"/>
                  <a:gd name="connsiteX377" fmla="*/ 10435713 w 10584443"/>
                  <a:gd name="connsiteY377" fmla="*/ 5864004 h 10574897"/>
                  <a:gd name="connsiteX378" fmla="*/ 10403508 w 10584443"/>
                  <a:gd name="connsiteY378" fmla="*/ 5837966 h 10574897"/>
                  <a:gd name="connsiteX379" fmla="*/ 10430231 w 10584443"/>
                  <a:gd name="connsiteY379" fmla="*/ 5842763 h 10574897"/>
                  <a:gd name="connsiteX380" fmla="*/ 10435713 w 10584443"/>
                  <a:gd name="connsiteY380" fmla="*/ 5784520 h 10574897"/>
                  <a:gd name="connsiteX381" fmla="*/ 581759 w 10584443"/>
                  <a:gd name="connsiteY381" fmla="*/ 5751631 h 10574897"/>
                  <a:gd name="connsiteX382" fmla="*/ 592723 w 10584443"/>
                  <a:gd name="connsiteY382" fmla="*/ 5765334 h 10574897"/>
                  <a:gd name="connsiteX383" fmla="*/ 580388 w 10584443"/>
                  <a:gd name="connsiteY383" fmla="*/ 5776983 h 10574897"/>
                  <a:gd name="connsiteX384" fmla="*/ 570110 w 10584443"/>
                  <a:gd name="connsiteY384" fmla="*/ 5763279 h 10574897"/>
                  <a:gd name="connsiteX385" fmla="*/ 581759 w 10584443"/>
                  <a:gd name="connsiteY385" fmla="*/ 5751631 h 10574897"/>
                  <a:gd name="connsiteX386" fmla="*/ 10420638 w 10584443"/>
                  <a:gd name="connsiteY386" fmla="*/ 5557718 h 10574897"/>
                  <a:gd name="connsiteX387" fmla="*/ 10435713 w 10584443"/>
                  <a:gd name="connsiteY387" fmla="*/ 5687222 h 10574897"/>
                  <a:gd name="connsiteX388" fmla="*/ 10420638 w 10584443"/>
                  <a:gd name="connsiteY388" fmla="*/ 5557718 h 10574897"/>
                  <a:gd name="connsiteX389" fmla="*/ 10387063 w 10584443"/>
                  <a:gd name="connsiteY389" fmla="*/ 5492623 h 10574897"/>
                  <a:gd name="connsiteX390" fmla="*/ 10379525 w 10584443"/>
                  <a:gd name="connsiteY390" fmla="*/ 5530995 h 10574897"/>
                  <a:gd name="connsiteX391" fmla="*/ 10388433 w 10584443"/>
                  <a:gd name="connsiteY391" fmla="*/ 5535106 h 10574897"/>
                  <a:gd name="connsiteX392" fmla="*/ 10388433 w 10584443"/>
                  <a:gd name="connsiteY392" fmla="*/ 5546754 h 10574897"/>
                  <a:gd name="connsiteX393" fmla="*/ 10379526 w 10584443"/>
                  <a:gd name="connsiteY393" fmla="*/ 5546754 h 10574897"/>
                  <a:gd name="connsiteX394" fmla="*/ 10389804 w 10584443"/>
                  <a:gd name="connsiteY394" fmla="*/ 5650221 h 10574897"/>
                  <a:gd name="connsiteX395" fmla="*/ 10387063 w 10584443"/>
                  <a:gd name="connsiteY395" fmla="*/ 5492623 h 10574897"/>
                  <a:gd name="connsiteX396" fmla="*/ 10400264 w 10584443"/>
                  <a:gd name="connsiteY396" fmla="*/ 5426468 h 10574897"/>
                  <a:gd name="connsiteX397" fmla="*/ 10387063 w 10584443"/>
                  <a:gd name="connsiteY397" fmla="*/ 5427528 h 10574897"/>
                  <a:gd name="connsiteX398" fmla="*/ 10380896 w 10584443"/>
                  <a:gd name="connsiteY398" fmla="*/ 5474808 h 10574897"/>
                  <a:gd name="connsiteX399" fmla="*/ 10404193 w 10584443"/>
                  <a:gd name="connsiteY399" fmla="*/ 5456307 h 10574897"/>
                  <a:gd name="connsiteX400" fmla="*/ 10404193 w 10584443"/>
                  <a:gd name="connsiteY400" fmla="*/ 5427528 h 10574897"/>
                  <a:gd name="connsiteX401" fmla="*/ 10400264 w 10584443"/>
                  <a:gd name="connsiteY401" fmla="*/ 5426468 h 10574897"/>
                  <a:gd name="connsiteX402" fmla="*/ 10422694 w 10584443"/>
                  <a:gd name="connsiteY402" fmla="*/ 5353526 h 10574897"/>
                  <a:gd name="connsiteX403" fmla="*/ 10412416 w 10584443"/>
                  <a:gd name="connsiteY403" fmla="*/ 5449455 h 10574897"/>
                  <a:gd name="connsiteX404" fmla="*/ 10422694 w 10584443"/>
                  <a:gd name="connsiteY404" fmla="*/ 5353526 h 10574897"/>
                  <a:gd name="connsiteX405" fmla="*/ 10443935 w 10584443"/>
                  <a:gd name="connsiteY405" fmla="*/ 5229503 h 10574897"/>
                  <a:gd name="connsiteX406" fmla="*/ 10426805 w 10584443"/>
                  <a:gd name="connsiteY406" fmla="*/ 5248004 h 10574897"/>
                  <a:gd name="connsiteX407" fmla="*/ 10439824 w 10584443"/>
                  <a:gd name="connsiteY407" fmla="*/ 5239782 h 10574897"/>
                  <a:gd name="connsiteX408" fmla="*/ 10448732 w 10584443"/>
                  <a:gd name="connsiteY408" fmla="*/ 5317895 h 10574897"/>
                  <a:gd name="connsiteX409" fmla="*/ 10443935 w 10584443"/>
                  <a:gd name="connsiteY409" fmla="*/ 5230189 h 10574897"/>
                  <a:gd name="connsiteX410" fmla="*/ 264491 w 10584443"/>
                  <a:gd name="connsiteY410" fmla="*/ 5076016 h 10574897"/>
                  <a:gd name="connsiteX411" fmla="*/ 268602 w 10584443"/>
                  <a:gd name="connsiteY411" fmla="*/ 5076016 h 10574897"/>
                  <a:gd name="connsiteX412" fmla="*/ 264491 w 10584443"/>
                  <a:gd name="connsiteY412" fmla="*/ 5080127 h 10574897"/>
                  <a:gd name="connsiteX413" fmla="*/ 264491 w 10584443"/>
                  <a:gd name="connsiteY413" fmla="*/ 5076016 h 10574897"/>
                  <a:gd name="connsiteX414" fmla="*/ 279822 w 10584443"/>
                  <a:gd name="connsiteY414" fmla="*/ 5014803 h 10574897"/>
                  <a:gd name="connsiteX415" fmla="*/ 291899 w 10584443"/>
                  <a:gd name="connsiteY415" fmla="*/ 5017800 h 10574897"/>
                  <a:gd name="connsiteX416" fmla="*/ 300121 w 10584443"/>
                  <a:gd name="connsiteY416" fmla="*/ 5032162 h 10574897"/>
                  <a:gd name="connsiteX417" fmla="*/ 271343 w 10584443"/>
                  <a:gd name="connsiteY417" fmla="*/ 5076016 h 10574897"/>
                  <a:gd name="connsiteX418" fmla="*/ 271343 w 10584443"/>
                  <a:gd name="connsiteY418" fmla="*/ 5028763 h 10574897"/>
                  <a:gd name="connsiteX419" fmla="*/ 279822 w 10584443"/>
                  <a:gd name="connsiteY419" fmla="*/ 5014803 h 10574897"/>
                  <a:gd name="connsiteX420" fmla="*/ 10401453 w 10584443"/>
                  <a:gd name="connsiteY420" fmla="*/ 5014377 h 10574897"/>
                  <a:gd name="connsiteX421" fmla="*/ 10406248 w 10584443"/>
                  <a:gd name="connsiteY421" fmla="*/ 5110962 h 10574897"/>
                  <a:gd name="connsiteX422" fmla="*/ 10406249 w 10584443"/>
                  <a:gd name="connsiteY422" fmla="*/ 5110963 h 10574897"/>
                  <a:gd name="connsiteX423" fmla="*/ 10401453 w 10584443"/>
                  <a:gd name="connsiteY423" fmla="*/ 5014377 h 10574897"/>
                  <a:gd name="connsiteX424" fmla="*/ 10501492 w 10584443"/>
                  <a:gd name="connsiteY424" fmla="*/ 4869769 h 10574897"/>
                  <a:gd name="connsiteX425" fmla="*/ 10504918 w 10584443"/>
                  <a:gd name="connsiteY425" fmla="*/ 4997903 h 10574897"/>
                  <a:gd name="connsiteX426" fmla="*/ 10501492 w 10584443"/>
                  <a:gd name="connsiteY426" fmla="*/ 4869769 h 10574897"/>
                  <a:gd name="connsiteX427" fmla="*/ 10415841 w 10584443"/>
                  <a:gd name="connsiteY427" fmla="*/ 4823205 h 10574897"/>
                  <a:gd name="connsiteX428" fmla="*/ 10406248 w 10584443"/>
                  <a:gd name="connsiteY428" fmla="*/ 4852669 h 10574897"/>
                  <a:gd name="connsiteX429" fmla="*/ 10425434 w 10584443"/>
                  <a:gd name="connsiteY429" fmla="*/ 4871855 h 10574897"/>
                  <a:gd name="connsiteX430" fmla="*/ 10419952 w 10584443"/>
                  <a:gd name="connsiteY430" fmla="*/ 4910226 h 10574897"/>
                  <a:gd name="connsiteX431" fmla="*/ 10432971 w 10584443"/>
                  <a:gd name="connsiteY431" fmla="*/ 4937635 h 10574897"/>
                  <a:gd name="connsiteX432" fmla="*/ 10442564 w 10584443"/>
                  <a:gd name="connsiteY432" fmla="*/ 4937635 h 10574897"/>
                  <a:gd name="connsiteX433" fmla="*/ 10448046 w 10584443"/>
                  <a:gd name="connsiteY433" fmla="*/ 4919134 h 10574897"/>
                  <a:gd name="connsiteX434" fmla="*/ 10434342 w 10584443"/>
                  <a:gd name="connsiteY434" fmla="*/ 4909541 h 10574897"/>
                  <a:gd name="connsiteX435" fmla="*/ 10454214 w 10584443"/>
                  <a:gd name="connsiteY435" fmla="*/ 4880077 h 10574897"/>
                  <a:gd name="connsiteX436" fmla="*/ 10454214 w 10584443"/>
                  <a:gd name="connsiteY436" fmla="*/ 4879392 h 10574897"/>
                  <a:gd name="connsiteX437" fmla="*/ 10415841 w 10584443"/>
                  <a:gd name="connsiteY437" fmla="*/ 4823205 h 10574897"/>
                  <a:gd name="connsiteX438" fmla="*/ 341253 w 10584443"/>
                  <a:gd name="connsiteY438" fmla="*/ 4822518 h 10574897"/>
                  <a:gd name="connsiteX439" fmla="*/ 351704 w 10584443"/>
                  <a:gd name="connsiteY439" fmla="*/ 4823979 h 10574897"/>
                  <a:gd name="connsiteX440" fmla="*/ 368661 w 10584443"/>
                  <a:gd name="connsiteY440" fmla="*/ 4858835 h 10574897"/>
                  <a:gd name="connsiteX441" fmla="*/ 342623 w 10584443"/>
                  <a:gd name="connsiteY441" fmla="*/ 4891039 h 10574897"/>
                  <a:gd name="connsiteX442" fmla="*/ 306288 w 10584443"/>
                  <a:gd name="connsiteY442" fmla="*/ 4854038 h 10574897"/>
                  <a:gd name="connsiteX443" fmla="*/ 341253 w 10584443"/>
                  <a:gd name="connsiteY443" fmla="*/ 4822518 h 10574897"/>
                  <a:gd name="connsiteX444" fmla="*/ 10357599 w 10584443"/>
                  <a:gd name="connsiteY444" fmla="*/ 4658070 h 10574897"/>
                  <a:gd name="connsiteX445" fmla="*/ 10378841 w 10584443"/>
                  <a:gd name="connsiteY445" fmla="*/ 4821150 h 10574897"/>
                  <a:gd name="connsiteX446" fmla="*/ 10394065 w 10584443"/>
                  <a:gd name="connsiteY446" fmla="*/ 4808527 h 10574897"/>
                  <a:gd name="connsiteX447" fmla="*/ 10399391 w 10584443"/>
                  <a:gd name="connsiteY447" fmla="*/ 4811209 h 10574897"/>
                  <a:gd name="connsiteX448" fmla="*/ 10399397 w 10584443"/>
                  <a:gd name="connsiteY448" fmla="*/ 4811557 h 10574897"/>
                  <a:gd name="connsiteX449" fmla="*/ 10400082 w 10584443"/>
                  <a:gd name="connsiteY449" fmla="*/ 4811557 h 10574897"/>
                  <a:gd name="connsiteX450" fmla="*/ 10399391 w 10584443"/>
                  <a:gd name="connsiteY450" fmla="*/ 4811209 h 10574897"/>
                  <a:gd name="connsiteX451" fmla="*/ 10398283 w 10584443"/>
                  <a:gd name="connsiteY451" fmla="*/ 4753314 h 10574897"/>
                  <a:gd name="connsiteX452" fmla="*/ 10396656 w 10584443"/>
                  <a:gd name="connsiteY452" fmla="*/ 4695071 h 10574897"/>
                  <a:gd name="connsiteX453" fmla="*/ 10357599 w 10584443"/>
                  <a:gd name="connsiteY453" fmla="*/ 4658070 h 10574897"/>
                  <a:gd name="connsiteX454" fmla="*/ 10366732 w 10584443"/>
                  <a:gd name="connsiteY454" fmla="*/ 4590501 h 10574897"/>
                  <a:gd name="connsiteX455" fmla="*/ 10331561 w 10584443"/>
                  <a:gd name="connsiteY455" fmla="*/ 4601197 h 10574897"/>
                  <a:gd name="connsiteX456" fmla="*/ 10331561 w 10584443"/>
                  <a:gd name="connsiteY456" fmla="*/ 4639568 h 10574897"/>
                  <a:gd name="connsiteX457" fmla="*/ 10328135 w 10584443"/>
                  <a:gd name="connsiteY457" fmla="*/ 4639568 h 10574897"/>
                  <a:gd name="connsiteX458" fmla="*/ 10381581 w 10584443"/>
                  <a:gd name="connsiteY458" fmla="*/ 4608734 h 10574897"/>
                  <a:gd name="connsiteX459" fmla="*/ 10366732 w 10584443"/>
                  <a:gd name="connsiteY459" fmla="*/ 4590501 h 10574897"/>
                  <a:gd name="connsiteX460" fmla="*/ 10388433 w 10584443"/>
                  <a:gd name="connsiteY460" fmla="*/ 4578585 h 10574897"/>
                  <a:gd name="connsiteX461" fmla="*/ 10406934 w 10584443"/>
                  <a:gd name="connsiteY461" fmla="*/ 4734128 h 10574897"/>
                  <a:gd name="connsiteX462" fmla="*/ 10402823 w 10584443"/>
                  <a:gd name="connsiteY462" fmla="*/ 4695071 h 10574897"/>
                  <a:gd name="connsiteX463" fmla="*/ 10415156 w 10584443"/>
                  <a:gd name="connsiteY463" fmla="*/ 4684793 h 10574897"/>
                  <a:gd name="connsiteX464" fmla="*/ 10388433 w 10584443"/>
                  <a:gd name="connsiteY464" fmla="*/ 4578585 h 10574897"/>
                  <a:gd name="connsiteX465" fmla="*/ 805042 w 10584443"/>
                  <a:gd name="connsiteY465" fmla="*/ 4423374 h 10574897"/>
                  <a:gd name="connsiteX466" fmla="*/ 798972 w 10584443"/>
                  <a:gd name="connsiteY466" fmla="*/ 4438116 h 10574897"/>
                  <a:gd name="connsiteX467" fmla="*/ 822268 w 10584443"/>
                  <a:gd name="connsiteY467" fmla="*/ 4449080 h 10574897"/>
                  <a:gd name="connsiteX468" fmla="*/ 822268 w 10584443"/>
                  <a:gd name="connsiteY468" fmla="*/ 4453876 h 10574897"/>
                  <a:gd name="connsiteX469" fmla="*/ 851733 w 10584443"/>
                  <a:gd name="connsiteY469" fmla="*/ 4475119 h 10574897"/>
                  <a:gd name="connsiteX470" fmla="*/ 851733 w 10584443"/>
                  <a:gd name="connsiteY470" fmla="*/ 4463469 h 10574897"/>
                  <a:gd name="connsiteX471" fmla="*/ 827750 w 10584443"/>
                  <a:gd name="connsiteY471" fmla="*/ 4453876 h 10574897"/>
                  <a:gd name="connsiteX472" fmla="*/ 827750 w 10584443"/>
                  <a:gd name="connsiteY472" fmla="*/ 4449080 h 10574897"/>
                  <a:gd name="connsiteX473" fmla="*/ 822268 w 10584443"/>
                  <a:gd name="connsiteY473" fmla="*/ 4449080 h 10574897"/>
                  <a:gd name="connsiteX474" fmla="*/ 811305 w 10584443"/>
                  <a:gd name="connsiteY474" fmla="*/ 4425098 h 10574897"/>
                  <a:gd name="connsiteX475" fmla="*/ 805042 w 10584443"/>
                  <a:gd name="connsiteY475" fmla="*/ 4423374 h 10574897"/>
                  <a:gd name="connsiteX476" fmla="*/ 10369933 w 10584443"/>
                  <a:gd name="connsiteY476" fmla="*/ 4404541 h 10574897"/>
                  <a:gd name="connsiteX477" fmla="*/ 10370010 w 10584443"/>
                  <a:gd name="connsiteY477" fmla="*/ 4405248 h 10574897"/>
                  <a:gd name="connsiteX478" fmla="*/ 10339403 w 10584443"/>
                  <a:gd name="connsiteY478" fmla="*/ 4421975 h 10574897"/>
                  <a:gd name="connsiteX479" fmla="*/ 10314431 w 10584443"/>
                  <a:gd name="connsiteY479" fmla="*/ 4448394 h 10574897"/>
                  <a:gd name="connsiteX480" fmla="*/ 10355544 w 10584443"/>
                  <a:gd name="connsiteY480" fmla="*/ 4512805 h 10574897"/>
                  <a:gd name="connsiteX481" fmla="*/ 10361710 w 10584443"/>
                  <a:gd name="connsiteY481" fmla="*/ 4463470 h 10574897"/>
                  <a:gd name="connsiteX482" fmla="*/ 10379525 w 10584443"/>
                  <a:gd name="connsiteY482" fmla="*/ 4550492 h 10574897"/>
                  <a:gd name="connsiteX483" fmla="*/ 10374226 w 10584443"/>
                  <a:gd name="connsiteY483" fmla="*/ 4444016 h 10574897"/>
                  <a:gd name="connsiteX484" fmla="*/ 10370010 w 10584443"/>
                  <a:gd name="connsiteY484" fmla="*/ 4405248 h 10574897"/>
                  <a:gd name="connsiteX485" fmla="*/ 10371303 w 10584443"/>
                  <a:gd name="connsiteY485" fmla="*/ 4404541 h 10574897"/>
                  <a:gd name="connsiteX486" fmla="*/ 863382 w 10584443"/>
                  <a:gd name="connsiteY486" fmla="*/ 4264758 h 10574897"/>
                  <a:gd name="connsiteX487" fmla="*/ 833918 w 10584443"/>
                  <a:gd name="connsiteY487" fmla="*/ 4273665 h 10574897"/>
                  <a:gd name="connsiteX488" fmla="*/ 847622 w 10584443"/>
                  <a:gd name="connsiteY488" fmla="*/ 4294907 h 10574897"/>
                  <a:gd name="connsiteX489" fmla="*/ 890789 w 10584443"/>
                  <a:gd name="connsiteY489" fmla="*/ 4280518 h 10574897"/>
                  <a:gd name="connsiteX490" fmla="*/ 772933 w 10584443"/>
                  <a:gd name="connsiteY490" fmla="*/ 4238035 h 10574897"/>
                  <a:gd name="connsiteX491" fmla="*/ 750322 w 10584443"/>
                  <a:gd name="connsiteY491" fmla="*/ 4251738 h 10574897"/>
                  <a:gd name="connsiteX492" fmla="*/ 750322 w 10584443"/>
                  <a:gd name="connsiteY492" fmla="*/ 4303816 h 10574897"/>
                  <a:gd name="connsiteX493" fmla="*/ 757859 w 10584443"/>
                  <a:gd name="connsiteY493" fmla="*/ 4316834 h 10574897"/>
                  <a:gd name="connsiteX494" fmla="*/ 768138 w 10584443"/>
                  <a:gd name="connsiteY494" fmla="*/ 4330538 h 10574897"/>
                  <a:gd name="connsiteX495" fmla="*/ 785952 w 10584443"/>
                  <a:gd name="connsiteY495" fmla="*/ 4301759 h 10574897"/>
                  <a:gd name="connsiteX496" fmla="*/ 784583 w 10584443"/>
                  <a:gd name="connsiteY496" fmla="*/ 4276406 h 10574897"/>
                  <a:gd name="connsiteX497" fmla="*/ 784583 w 10584443"/>
                  <a:gd name="connsiteY497" fmla="*/ 4249683 h 10574897"/>
                  <a:gd name="connsiteX498" fmla="*/ 772933 w 10584443"/>
                  <a:gd name="connsiteY498" fmla="*/ 4238035 h 10574897"/>
                  <a:gd name="connsiteX499" fmla="*/ 657132 w 10584443"/>
                  <a:gd name="connsiteY499" fmla="*/ 4230495 h 10574897"/>
                  <a:gd name="connsiteX500" fmla="*/ 667410 w 10584443"/>
                  <a:gd name="connsiteY500" fmla="*/ 4242143 h 10574897"/>
                  <a:gd name="connsiteX501" fmla="*/ 662614 w 10584443"/>
                  <a:gd name="connsiteY501" fmla="*/ 4252421 h 10574897"/>
                  <a:gd name="connsiteX502" fmla="*/ 646169 w 10584443"/>
                  <a:gd name="connsiteY502" fmla="*/ 4240772 h 10574897"/>
                  <a:gd name="connsiteX503" fmla="*/ 10258929 w 10584443"/>
                  <a:gd name="connsiteY503" fmla="*/ 4122919 h 10574897"/>
                  <a:gd name="connsiteX504" fmla="*/ 10258928 w 10584443"/>
                  <a:gd name="connsiteY504" fmla="*/ 4129771 h 10574897"/>
                  <a:gd name="connsiteX505" fmla="*/ 10282911 w 10584443"/>
                  <a:gd name="connsiteY505" fmla="*/ 4198291 h 10574897"/>
                  <a:gd name="connsiteX506" fmla="*/ 10281604 w 10584443"/>
                  <a:gd name="connsiteY506" fmla="*/ 4159231 h 10574897"/>
                  <a:gd name="connsiteX507" fmla="*/ 10267769 w 10584443"/>
                  <a:gd name="connsiteY507" fmla="*/ 4124471 h 10574897"/>
                  <a:gd name="connsiteX508" fmla="*/ 10268522 w 10584443"/>
                  <a:gd name="connsiteY508" fmla="*/ 4122919 h 10574897"/>
                  <a:gd name="connsiteX509" fmla="*/ 10267151 w 10584443"/>
                  <a:gd name="connsiteY509" fmla="*/ 4122919 h 10574897"/>
                  <a:gd name="connsiteX510" fmla="*/ 10267769 w 10584443"/>
                  <a:gd name="connsiteY510" fmla="*/ 4124471 h 10574897"/>
                  <a:gd name="connsiteX511" fmla="*/ 10265781 w 10584443"/>
                  <a:gd name="connsiteY511" fmla="*/ 4128572 h 10574897"/>
                  <a:gd name="connsiteX512" fmla="*/ 10258929 w 10584443"/>
                  <a:gd name="connsiteY512" fmla="*/ 4122919 h 10574897"/>
                  <a:gd name="connsiteX513" fmla="*/ 10283597 w 10584443"/>
                  <a:gd name="connsiteY513" fmla="*/ 3852236 h 10574897"/>
                  <a:gd name="connsiteX514" fmla="*/ 10338413 w 10584443"/>
                  <a:gd name="connsiteY514" fmla="*/ 3972832 h 10574897"/>
                  <a:gd name="connsiteX515" fmla="*/ 10324024 w 10584443"/>
                  <a:gd name="connsiteY515" fmla="*/ 4005037 h 10574897"/>
                  <a:gd name="connsiteX516" fmla="*/ 10283597 w 10584443"/>
                  <a:gd name="connsiteY516" fmla="*/ 3852236 h 10574897"/>
                  <a:gd name="connsiteX517" fmla="*/ 10179445 w 10584443"/>
                  <a:gd name="connsiteY517" fmla="*/ 3813888 h 10574897"/>
                  <a:gd name="connsiteX518" fmla="*/ 10213705 w 10584443"/>
                  <a:gd name="connsiteY518" fmla="*/ 3964634 h 10574897"/>
                  <a:gd name="connsiteX519" fmla="*/ 10244539 w 10584443"/>
                  <a:gd name="connsiteY519" fmla="*/ 3929688 h 10574897"/>
                  <a:gd name="connsiteX520" fmla="*/ 10220558 w 10584443"/>
                  <a:gd name="connsiteY520" fmla="*/ 3924207 h 10574897"/>
                  <a:gd name="connsiteX521" fmla="*/ 10220558 w 10584443"/>
                  <a:gd name="connsiteY521" fmla="*/ 3874872 h 10574897"/>
                  <a:gd name="connsiteX522" fmla="*/ 10221927 w 10584443"/>
                  <a:gd name="connsiteY522" fmla="*/ 3874872 h 10574897"/>
                  <a:gd name="connsiteX523" fmla="*/ 10179445 w 10584443"/>
                  <a:gd name="connsiteY523" fmla="*/ 3813888 h 10574897"/>
                  <a:gd name="connsiteX524" fmla="*/ 281032 w 10584443"/>
                  <a:gd name="connsiteY524" fmla="*/ 3773462 h 10574897"/>
                  <a:gd name="connsiteX525" fmla="*/ 284362 w 10584443"/>
                  <a:gd name="connsiteY525" fmla="*/ 3776868 h 10574897"/>
                  <a:gd name="connsiteX526" fmla="*/ 267231 w 10584443"/>
                  <a:gd name="connsiteY526" fmla="*/ 3867314 h 10574897"/>
                  <a:gd name="connsiteX527" fmla="*/ 262435 w 10584443"/>
                  <a:gd name="connsiteY527" fmla="*/ 3799479 h 10574897"/>
                  <a:gd name="connsiteX528" fmla="*/ 281032 w 10584443"/>
                  <a:gd name="connsiteY528" fmla="*/ 3773462 h 10574897"/>
                  <a:gd name="connsiteX529" fmla="*/ 322749 w 10584443"/>
                  <a:gd name="connsiteY529" fmla="*/ 3607632 h 10574897"/>
                  <a:gd name="connsiteX530" fmla="*/ 306290 w 10584443"/>
                  <a:gd name="connsiteY530" fmla="*/ 3744675 h 10574897"/>
                  <a:gd name="connsiteX531" fmla="*/ 322749 w 10584443"/>
                  <a:gd name="connsiteY531" fmla="*/ 3607632 h 10574897"/>
                  <a:gd name="connsiteX532" fmla="*/ 640000 w 10584443"/>
                  <a:gd name="connsiteY532" fmla="*/ 3582965 h 10574897"/>
                  <a:gd name="connsiteX533" fmla="*/ 610536 w 10584443"/>
                  <a:gd name="connsiteY533" fmla="*/ 3641893 h 10574897"/>
                  <a:gd name="connsiteX534" fmla="*/ 640000 w 10584443"/>
                  <a:gd name="connsiteY534" fmla="*/ 3582965 h 10574897"/>
                  <a:gd name="connsiteX535" fmla="*/ 685909 w 10584443"/>
                  <a:gd name="connsiteY535" fmla="*/ 3564465 h 10574897"/>
                  <a:gd name="connsiteX536" fmla="*/ 641370 w 10584443"/>
                  <a:gd name="connsiteY536" fmla="*/ 3647376 h 10574897"/>
                  <a:gd name="connsiteX537" fmla="*/ 685909 w 10584443"/>
                  <a:gd name="connsiteY537" fmla="*/ 3564465 h 10574897"/>
                  <a:gd name="connsiteX538" fmla="*/ 10093756 w 10584443"/>
                  <a:gd name="connsiteY538" fmla="*/ 3538012 h 10574897"/>
                  <a:gd name="connsiteX539" fmla="*/ 10112295 w 10584443"/>
                  <a:gd name="connsiteY539" fmla="*/ 3611065 h 10574897"/>
                  <a:gd name="connsiteX540" fmla="*/ 10101331 w 10584443"/>
                  <a:gd name="connsiteY540" fmla="*/ 3542543 h 10574897"/>
                  <a:gd name="connsiteX541" fmla="*/ 10102702 w 10584443"/>
                  <a:gd name="connsiteY541" fmla="*/ 3542543 h 10574897"/>
                  <a:gd name="connsiteX542" fmla="*/ 10093756 w 10584443"/>
                  <a:gd name="connsiteY542" fmla="*/ 3538012 h 10574897"/>
                  <a:gd name="connsiteX543" fmla="*/ 677001 w 10584443"/>
                  <a:gd name="connsiteY543" fmla="*/ 3494573 h 10574897"/>
                  <a:gd name="connsiteX544" fmla="*/ 692761 w 10584443"/>
                  <a:gd name="connsiteY544" fmla="*/ 3536371 h 10574897"/>
                  <a:gd name="connsiteX545" fmla="*/ 654389 w 10584443"/>
                  <a:gd name="connsiteY545" fmla="*/ 3536371 h 10574897"/>
                  <a:gd name="connsiteX546" fmla="*/ 677001 w 10584443"/>
                  <a:gd name="connsiteY546" fmla="*/ 3494573 h 10574897"/>
                  <a:gd name="connsiteX547" fmla="*/ 10127369 w 10584443"/>
                  <a:gd name="connsiteY547" fmla="*/ 3402760 h 10574897"/>
                  <a:gd name="connsiteX548" fmla="*/ 10141758 w 10584443"/>
                  <a:gd name="connsiteY548" fmla="*/ 3429483 h 10574897"/>
                  <a:gd name="connsiteX549" fmla="*/ 10147240 w 10584443"/>
                  <a:gd name="connsiteY549" fmla="*/ 3468540 h 10574897"/>
                  <a:gd name="connsiteX550" fmla="*/ 10165741 w 10584443"/>
                  <a:gd name="connsiteY550" fmla="*/ 3443188 h 10574897"/>
                  <a:gd name="connsiteX551" fmla="*/ 10036676 w 10584443"/>
                  <a:gd name="connsiteY551" fmla="*/ 3300010 h 10574897"/>
                  <a:gd name="connsiteX552" fmla="*/ 10025959 w 10584443"/>
                  <a:gd name="connsiteY552" fmla="*/ 3314368 h 10574897"/>
                  <a:gd name="connsiteX553" fmla="*/ 10073237 w 10584443"/>
                  <a:gd name="connsiteY553" fmla="*/ 3391796 h 10574897"/>
                  <a:gd name="connsiteX554" fmla="*/ 10082830 w 10584443"/>
                  <a:gd name="connsiteY554" fmla="*/ 3357536 h 10574897"/>
                  <a:gd name="connsiteX555" fmla="*/ 10036676 w 10584443"/>
                  <a:gd name="connsiteY555" fmla="*/ 3300010 h 10574897"/>
                  <a:gd name="connsiteX556" fmla="*/ 692074 w 10584443"/>
                  <a:gd name="connsiteY556" fmla="*/ 3220488 h 10574897"/>
                  <a:gd name="connsiteX557" fmla="*/ 634518 w 10584443"/>
                  <a:gd name="connsiteY557" fmla="*/ 3317788 h 10574897"/>
                  <a:gd name="connsiteX558" fmla="*/ 692074 w 10584443"/>
                  <a:gd name="connsiteY558" fmla="*/ 3220488 h 10574897"/>
                  <a:gd name="connsiteX559" fmla="*/ 994256 w 10584443"/>
                  <a:gd name="connsiteY559" fmla="*/ 3136897 h 10574897"/>
                  <a:gd name="connsiteX560" fmla="*/ 977126 w 10584443"/>
                  <a:gd name="connsiteY560" fmla="*/ 3167731 h 10574897"/>
                  <a:gd name="connsiteX561" fmla="*/ 991515 w 10584443"/>
                  <a:gd name="connsiteY561" fmla="*/ 3139638 h 10574897"/>
                  <a:gd name="connsiteX562" fmla="*/ 598891 w 10584443"/>
                  <a:gd name="connsiteY562" fmla="*/ 3112915 h 10574897"/>
                  <a:gd name="connsiteX563" fmla="*/ 564630 w 10584443"/>
                  <a:gd name="connsiteY563" fmla="*/ 3149916 h 10574897"/>
                  <a:gd name="connsiteX564" fmla="*/ 570112 w 10584443"/>
                  <a:gd name="connsiteY564" fmla="*/ 3188289 h 10574897"/>
                  <a:gd name="connsiteX565" fmla="*/ 598891 w 10584443"/>
                  <a:gd name="connsiteY565" fmla="*/ 3112915 h 10574897"/>
                  <a:gd name="connsiteX566" fmla="*/ 9455866 w 10584443"/>
                  <a:gd name="connsiteY566" fmla="*/ 3105377 h 10574897"/>
                  <a:gd name="connsiteX567" fmla="*/ 9513423 w 10584443"/>
                  <a:gd name="connsiteY567" fmla="*/ 3168418 h 10574897"/>
                  <a:gd name="connsiteX568" fmla="*/ 9455866 w 10584443"/>
                  <a:gd name="connsiteY568" fmla="*/ 3105377 h 10574897"/>
                  <a:gd name="connsiteX569" fmla="*/ 9921121 w 10584443"/>
                  <a:gd name="connsiteY569" fmla="*/ 3071116 h 10574897"/>
                  <a:gd name="connsiteX570" fmla="*/ 9996495 w 10584443"/>
                  <a:gd name="connsiteY570" fmla="*/ 3199937 h 10574897"/>
                  <a:gd name="connsiteX571" fmla="*/ 9996495 w 10584443"/>
                  <a:gd name="connsiteY571" fmla="*/ 3197196 h 10574897"/>
                  <a:gd name="connsiteX572" fmla="*/ 9921121 w 10584443"/>
                  <a:gd name="connsiteY572" fmla="*/ 3071116 h 10574897"/>
                  <a:gd name="connsiteX573" fmla="*/ 901614 w 10584443"/>
                  <a:gd name="connsiteY573" fmla="*/ 3055603 h 10574897"/>
                  <a:gd name="connsiteX574" fmla="*/ 868178 w 10584443"/>
                  <a:gd name="connsiteY574" fmla="*/ 3108118 h 10574897"/>
                  <a:gd name="connsiteX575" fmla="*/ 870919 w 10584443"/>
                  <a:gd name="connsiteY575" fmla="*/ 3105377 h 10574897"/>
                  <a:gd name="connsiteX576" fmla="*/ 909290 w 10584443"/>
                  <a:gd name="connsiteY576" fmla="*/ 3068376 h 10574897"/>
                  <a:gd name="connsiteX577" fmla="*/ 901614 w 10584443"/>
                  <a:gd name="connsiteY577" fmla="*/ 3055603 h 10574897"/>
                  <a:gd name="connsiteX578" fmla="*/ 9862879 w 10584443"/>
                  <a:gd name="connsiteY578" fmla="*/ 3018355 h 10574897"/>
                  <a:gd name="connsiteX579" fmla="*/ 9917010 w 10584443"/>
                  <a:gd name="connsiteY579" fmla="*/ 3141693 h 10574897"/>
                  <a:gd name="connsiteX580" fmla="*/ 9927974 w 10584443"/>
                  <a:gd name="connsiteY580" fmla="*/ 3210215 h 10574897"/>
                  <a:gd name="connsiteX581" fmla="*/ 10003347 w 10584443"/>
                  <a:gd name="connsiteY581" fmla="*/ 3336980 h 10574897"/>
                  <a:gd name="connsiteX582" fmla="*/ 10003347 w 10584443"/>
                  <a:gd name="connsiteY582" fmla="*/ 3275310 h 10574897"/>
                  <a:gd name="connsiteX583" fmla="*/ 9970456 w 10584443"/>
                  <a:gd name="connsiteY583" fmla="*/ 3255439 h 10574897"/>
                  <a:gd name="connsiteX584" fmla="*/ 10028699 w 10584443"/>
                  <a:gd name="connsiteY584" fmla="*/ 3245846 h 10574897"/>
                  <a:gd name="connsiteX585" fmla="*/ 9963605 w 10584443"/>
                  <a:gd name="connsiteY585" fmla="*/ 3226660 h 10574897"/>
                  <a:gd name="connsiteX586" fmla="*/ 9931400 w 10584443"/>
                  <a:gd name="connsiteY586" fmla="*/ 3158138 h 10574897"/>
                  <a:gd name="connsiteX587" fmla="*/ 9862879 w 10584443"/>
                  <a:gd name="connsiteY587" fmla="*/ 3021097 h 10574897"/>
                  <a:gd name="connsiteX588" fmla="*/ 1080593 w 10584443"/>
                  <a:gd name="connsiteY588" fmla="*/ 3002595 h 10574897"/>
                  <a:gd name="connsiteX589" fmla="*/ 1077167 w 10584443"/>
                  <a:gd name="connsiteY589" fmla="*/ 3005336 h 10574897"/>
                  <a:gd name="connsiteX590" fmla="*/ 1076507 w 10584443"/>
                  <a:gd name="connsiteY590" fmla="*/ 3007214 h 10574897"/>
                  <a:gd name="connsiteX591" fmla="*/ 1031651 w 10584443"/>
                  <a:gd name="connsiteY591" fmla="*/ 3057929 h 10574897"/>
                  <a:gd name="connsiteX592" fmla="*/ 998367 w 10584443"/>
                  <a:gd name="connsiteY592" fmla="*/ 3123878 h 10574897"/>
                  <a:gd name="connsiteX593" fmla="*/ 1054554 w 10584443"/>
                  <a:gd name="connsiteY593" fmla="*/ 3045764 h 10574897"/>
                  <a:gd name="connsiteX594" fmla="*/ 1069380 w 10584443"/>
                  <a:gd name="connsiteY594" fmla="*/ 3027518 h 10574897"/>
                  <a:gd name="connsiteX595" fmla="*/ 1076507 w 10584443"/>
                  <a:gd name="connsiteY595" fmla="*/ 3007214 h 10574897"/>
                  <a:gd name="connsiteX596" fmla="*/ 979867 w 10584443"/>
                  <a:gd name="connsiteY596" fmla="*/ 2954630 h 10574897"/>
                  <a:gd name="connsiteX597" fmla="*/ 935328 w 10584443"/>
                  <a:gd name="connsiteY597" fmla="*/ 3003966 h 10574897"/>
                  <a:gd name="connsiteX598" fmla="*/ 935328 w 10584443"/>
                  <a:gd name="connsiteY598" fmla="*/ 3040283 h 10574897"/>
                  <a:gd name="connsiteX599" fmla="*/ 960680 w 10584443"/>
                  <a:gd name="connsiteY599" fmla="*/ 3023837 h 10574897"/>
                  <a:gd name="connsiteX600" fmla="*/ 963421 w 10584443"/>
                  <a:gd name="connsiteY600" fmla="*/ 3021097 h 10574897"/>
                  <a:gd name="connsiteX601" fmla="*/ 1002478 w 10584443"/>
                  <a:gd name="connsiteY601" fmla="*/ 2959427 h 10574897"/>
                  <a:gd name="connsiteX602" fmla="*/ 979867 w 10584443"/>
                  <a:gd name="connsiteY602" fmla="*/ 2954630 h 10574897"/>
                  <a:gd name="connsiteX603" fmla="*/ 1072369 w 10584443"/>
                  <a:gd name="connsiteY603" fmla="*/ 2950520 h 10574897"/>
                  <a:gd name="connsiteX604" fmla="*/ 1069628 w 10584443"/>
                  <a:gd name="connsiteY604" fmla="*/ 2953260 h 10574897"/>
                  <a:gd name="connsiteX605" fmla="*/ 1068134 w 10584443"/>
                  <a:gd name="connsiteY605" fmla="*/ 2956924 h 10574897"/>
                  <a:gd name="connsiteX606" fmla="*/ 1020102 w 10584443"/>
                  <a:gd name="connsiteY606" fmla="*/ 3029549 h 10574897"/>
                  <a:gd name="connsiteX607" fmla="*/ 975070 w 10584443"/>
                  <a:gd name="connsiteY607" fmla="*/ 3112915 h 10574897"/>
                  <a:gd name="connsiteX608" fmla="*/ 1034202 w 10584443"/>
                  <a:gd name="connsiteY608" fmla="*/ 3040107 h 10574897"/>
                  <a:gd name="connsiteX609" fmla="*/ 1068134 w 10584443"/>
                  <a:gd name="connsiteY609" fmla="*/ 2956924 h 10574897"/>
                  <a:gd name="connsiteX610" fmla="*/ 691469 w 10584443"/>
                  <a:gd name="connsiteY610" fmla="*/ 2944834 h 10574897"/>
                  <a:gd name="connsiteX611" fmla="*/ 653022 w 10584443"/>
                  <a:gd name="connsiteY611" fmla="*/ 3030689 h 10574897"/>
                  <a:gd name="connsiteX612" fmla="*/ 698246 w 10584443"/>
                  <a:gd name="connsiteY612" fmla="*/ 2966279 h 10574897"/>
                  <a:gd name="connsiteX613" fmla="*/ 691469 w 10584443"/>
                  <a:gd name="connsiteY613" fmla="*/ 2944834 h 10574897"/>
                  <a:gd name="connsiteX614" fmla="*/ 879811 w 10584443"/>
                  <a:gd name="connsiteY614" fmla="*/ 2938857 h 10574897"/>
                  <a:gd name="connsiteX615" fmla="*/ 864737 w 10584443"/>
                  <a:gd name="connsiteY615" fmla="*/ 2997785 h 10574897"/>
                  <a:gd name="connsiteX616" fmla="*/ 880496 w 10584443"/>
                  <a:gd name="connsiteY616" fmla="*/ 2997785 h 10574897"/>
                  <a:gd name="connsiteX617" fmla="*/ 829791 w 10584443"/>
                  <a:gd name="connsiteY617" fmla="*/ 3043694 h 10574897"/>
                  <a:gd name="connsiteX618" fmla="*/ 879811 w 10584443"/>
                  <a:gd name="connsiteY618" fmla="*/ 2938857 h 10574897"/>
                  <a:gd name="connsiteX619" fmla="*/ 9785452 w 10584443"/>
                  <a:gd name="connsiteY619" fmla="*/ 2926537 h 10574897"/>
                  <a:gd name="connsiteX620" fmla="*/ 9829990 w 10584443"/>
                  <a:gd name="connsiteY620" fmla="*/ 3012875 h 10574897"/>
                  <a:gd name="connsiteX621" fmla="*/ 9829990 w 10584443"/>
                  <a:gd name="connsiteY621" fmla="*/ 3010133 h 10574897"/>
                  <a:gd name="connsiteX622" fmla="*/ 9785452 w 10584443"/>
                  <a:gd name="connsiteY622" fmla="*/ 2926537 h 10574897"/>
                  <a:gd name="connsiteX623" fmla="*/ 1118963 w 10584443"/>
                  <a:gd name="connsiteY623" fmla="*/ 2881998 h 10574897"/>
                  <a:gd name="connsiteX624" fmla="*/ 1115538 w 10584443"/>
                  <a:gd name="connsiteY624" fmla="*/ 2884738 h 10574897"/>
                  <a:gd name="connsiteX625" fmla="*/ 1116449 w 10584443"/>
                  <a:gd name="connsiteY625" fmla="*/ 2885450 h 10574897"/>
                  <a:gd name="connsiteX626" fmla="*/ 1078536 w 10584443"/>
                  <a:gd name="connsiteY626" fmla="*/ 2937500 h 10574897"/>
                  <a:gd name="connsiteX627" fmla="*/ 1086758 w 10584443"/>
                  <a:gd name="connsiteY627" fmla="*/ 2953946 h 10574897"/>
                  <a:gd name="connsiteX628" fmla="*/ 1112112 w 10584443"/>
                  <a:gd name="connsiteY628" fmla="*/ 2915573 h 10574897"/>
                  <a:gd name="connsiteX629" fmla="*/ 1130612 w 10584443"/>
                  <a:gd name="connsiteY629" fmla="*/ 2896387 h 10574897"/>
                  <a:gd name="connsiteX630" fmla="*/ 1123332 w 10584443"/>
                  <a:gd name="connsiteY630" fmla="*/ 2890819 h 10574897"/>
                  <a:gd name="connsiteX631" fmla="*/ 1116449 w 10584443"/>
                  <a:gd name="connsiteY631" fmla="*/ 2885450 h 10574897"/>
                  <a:gd name="connsiteX632" fmla="*/ 1073054 w 10584443"/>
                  <a:gd name="connsiteY632" fmla="*/ 2881998 h 10574897"/>
                  <a:gd name="connsiteX633" fmla="*/ 1069628 w 10584443"/>
                  <a:gd name="connsiteY633" fmla="*/ 2884738 h 10574897"/>
                  <a:gd name="connsiteX634" fmla="*/ 1069535 w 10584443"/>
                  <a:gd name="connsiteY634" fmla="*/ 2884970 h 10574897"/>
                  <a:gd name="connsiteX635" fmla="*/ 1034077 w 10584443"/>
                  <a:gd name="connsiteY635" fmla="*/ 2914916 h 10574897"/>
                  <a:gd name="connsiteX636" fmla="*/ 1020978 w 10584443"/>
                  <a:gd name="connsiteY636" fmla="*/ 2964224 h 10574897"/>
                  <a:gd name="connsiteX637" fmla="*/ 1051727 w 10584443"/>
                  <a:gd name="connsiteY637" fmla="*/ 2929106 h 10574897"/>
                  <a:gd name="connsiteX638" fmla="*/ 1069535 w 10584443"/>
                  <a:gd name="connsiteY638" fmla="*/ 2884970 h 10574897"/>
                  <a:gd name="connsiteX639" fmla="*/ 1155279 w 10584443"/>
                  <a:gd name="connsiteY639" fmla="*/ 2835402 h 10574897"/>
                  <a:gd name="connsiteX640" fmla="*/ 1151854 w 10584443"/>
                  <a:gd name="connsiteY640" fmla="*/ 2838144 h 10574897"/>
                  <a:gd name="connsiteX641" fmla="*/ 1150947 w 10584443"/>
                  <a:gd name="connsiteY641" fmla="*/ 2843281 h 10574897"/>
                  <a:gd name="connsiteX642" fmla="*/ 1147742 w 10584443"/>
                  <a:gd name="connsiteY642" fmla="*/ 2849108 h 10574897"/>
                  <a:gd name="connsiteX643" fmla="*/ 1147742 w 10584443"/>
                  <a:gd name="connsiteY643" fmla="*/ 2861441 h 10574897"/>
                  <a:gd name="connsiteX644" fmla="*/ 1150947 w 10584443"/>
                  <a:gd name="connsiteY644" fmla="*/ 2843281 h 10574897"/>
                  <a:gd name="connsiteX645" fmla="*/ 907919 w 10584443"/>
                  <a:gd name="connsiteY645" fmla="*/ 2694936 h 10574897"/>
                  <a:gd name="connsiteX646" fmla="*/ 814046 w 10584443"/>
                  <a:gd name="connsiteY646" fmla="*/ 2795662 h 10574897"/>
                  <a:gd name="connsiteX647" fmla="*/ 864066 w 10584443"/>
                  <a:gd name="connsiteY647" fmla="*/ 2771679 h 10574897"/>
                  <a:gd name="connsiteX648" fmla="*/ 907919 w 10584443"/>
                  <a:gd name="connsiteY648" fmla="*/ 2694936 h 10574897"/>
                  <a:gd name="connsiteX649" fmla="*/ 1224485 w 10584443"/>
                  <a:gd name="connsiteY649" fmla="*/ 2633952 h 10574897"/>
                  <a:gd name="connsiteX650" fmla="*/ 1220375 w 10584443"/>
                  <a:gd name="connsiteY650" fmla="*/ 2636693 h 10574897"/>
                  <a:gd name="connsiteX651" fmla="*/ 1220119 w 10584443"/>
                  <a:gd name="connsiteY651" fmla="*/ 2638224 h 10574897"/>
                  <a:gd name="connsiteX652" fmla="*/ 1200675 w 10584443"/>
                  <a:gd name="connsiteY652" fmla="*/ 2657250 h 10574897"/>
                  <a:gd name="connsiteX653" fmla="*/ 1186114 w 10584443"/>
                  <a:gd name="connsiteY653" fmla="*/ 2692880 h 10574897"/>
                  <a:gd name="connsiteX654" fmla="*/ 1211466 w 10584443"/>
                  <a:gd name="connsiteY654" fmla="*/ 2677806 h 10574897"/>
                  <a:gd name="connsiteX655" fmla="*/ 1216948 w 10584443"/>
                  <a:gd name="connsiteY655" fmla="*/ 2657250 h 10574897"/>
                  <a:gd name="connsiteX656" fmla="*/ 1220119 w 10584443"/>
                  <a:gd name="connsiteY656" fmla="*/ 2638224 h 10574897"/>
                  <a:gd name="connsiteX657" fmla="*/ 9782024 w 10584443"/>
                  <a:gd name="connsiteY657" fmla="*/ 2590776 h 10574897"/>
                  <a:gd name="connsiteX658" fmla="*/ 9819026 w 10584443"/>
                  <a:gd name="connsiteY658" fmla="*/ 2617499 h 10574897"/>
                  <a:gd name="connsiteX659" fmla="*/ 9796414 w 10584443"/>
                  <a:gd name="connsiteY659" fmla="*/ 2639426 h 10574897"/>
                  <a:gd name="connsiteX660" fmla="*/ 9782024 w 10584443"/>
                  <a:gd name="connsiteY660" fmla="*/ 2590776 h 10574897"/>
                  <a:gd name="connsiteX661" fmla="*/ 1171720 w 10584443"/>
                  <a:gd name="connsiteY661" fmla="*/ 2551038 h 10574897"/>
                  <a:gd name="connsiteX662" fmla="*/ 1155275 w 10584443"/>
                  <a:gd name="connsiteY662" fmla="*/ 2624355 h 10574897"/>
                  <a:gd name="connsiteX663" fmla="*/ 1171720 w 10584443"/>
                  <a:gd name="connsiteY663" fmla="*/ 2551038 h 10574897"/>
                  <a:gd name="connsiteX664" fmla="*/ 9096132 w 10584443"/>
                  <a:gd name="connsiteY664" fmla="*/ 2503079 h 10574897"/>
                  <a:gd name="connsiteX665" fmla="*/ 9096132 w 10584443"/>
                  <a:gd name="connsiteY665" fmla="*/ 2511987 h 10574897"/>
                  <a:gd name="connsiteX666" fmla="*/ 9091335 w 10584443"/>
                  <a:gd name="connsiteY666" fmla="*/ 2511987 h 10574897"/>
                  <a:gd name="connsiteX667" fmla="*/ 9098187 w 10584443"/>
                  <a:gd name="connsiteY667" fmla="*/ 2520209 h 10574897"/>
                  <a:gd name="connsiteX668" fmla="*/ 9166708 w 10584443"/>
                  <a:gd name="connsiteY668" fmla="*/ 2564062 h 10574897"/>
                  <a:gd name="connsiteX669" fmla="*/ 9170819 w 10584443"/>
                  <a:gd name="connsiteY669" fmla="*/ 2540765 h 10574897"/>
                  <a:gd name="connsiteX670" fmla="*/ 9171505 w 10584443"/>
                  <a:gd name="connsiteY670" fmla="*/ 2540765 h 10574897"/>
                  <a:gd name="connsiteX671" fmla="*/ 9096132 w 10584443"/>
                  <a:gd name="connsiteY671" fmla="*/ 2503079 h 10574897"/>
                  <a:gd name="connsiteX672" fmla="*/ 1108001 w 10584443"/>
                  <a:gd name="connsiteY672" fmla="*/ 2483208 h 10574897"/>
                  <a:gd name="connsiteX673" fmla="*/ 1075110 w 10584443"/>
                  <a:gd name="connsiteY673" fmla="*/ 2594896 h 10574897"/>
                  <a:gd name="connsiteX674" fmla="*/ 1102518 w 10584443"/>
                  <a:gd name="connsiteY674" fmla="*/ 2542135 h 10574897"/>
                  <a:gd name="connsiteX675" fmla="*/ 1108001 w 10584443"/>
                  <a:gd name="connsiteY675" fmla="*/ 2483208 h 10574897"/>
                  <a:gd name="connsiteX676" fmla="*/ 9034463 w 10584443"/>
                  <a:gd name="connsiteY676" fmla="*/ 2410576 h 10574897"/>
                  <a:gd name="connsiteX677" fmla="*/ 9010481 w 10584443"/>
                  <a:gd name="connsiteY677" fmla="*/ 2415372 h 10574897"/>
                  <a:gd name="connsiteX678" fmla="*/ 9057760 w 10584443"/>
                  <a:gd name="connsiteY678" fmla="*/ 2483893 h 10574897"/>
                  <a:gd name="connsiteX679" fmla="*/ 9085181 w 10584443"/>
                  <a:gd name="connsiteY679" fmla="*/ 2489912 h 10574897"/>
                  <a:gd name="connsiteX680" fmla="*/ 9085168 w 10584443"/>
                  <a:gd name="connsiteY680" fmla="*/ 2490060 h 10574897"/>
                  <a:gd name="connsiteX681" fmla="*/ 9085854 w 10584443"/>
                  <a:gd name="connsiteY681" fmla="*/ 2490060 h 10574897"/>
                  <a:gd name="connsiteX682" fmla="*/ 9085181 w 10584443"/>
                  <a:gd name="connsiteY682" fmla="*/ 2489912 h 10574897"/>
                  <a:gd name="connsiteX683" fmla="*/ 9086539 w 10584443"/>
                  <a:gd name="connsiteY683" fmla="*/ 2473615 h 10574897"/>
                  <a:gd name="connsiteX684" fmla="*/ 9034463 w 10584443"/>
                  <a:gd name="connsiteY684" fmla="*/ 2410576 h 10574897"/>
                  <a:gd name="connsiteX685" fmla="*/ 1427993 w 10584443"/>
                  <a:gd name="connsiteY685" fmla="*/ 2405094 h 10574897"/>
                  <a:gd name="connsiteX686" fmla="*/ 1382769 w 10584443"/>
                  <a:gd name="connsiteY686" fmla="*/ 2481152 h 10574897"/>
                  <a:gd name="connsiteX687" fmla="*/ 1425936 w 10584443"/>
                  <a:gd name="connsiteY687" fmla="*/ 2407835 h 10574897"/>
                  <a:gd name="connsiteX688" fmla="*/ 9600476 w 10584443"/>
                  <a:gd name="connsiteY688" fmla="*/ 2380613 h 10574897"/>
                  <a:gd name="connsiteX689" fmla="*/ 9608666 w 10584443"/>
                  <a:gd name="connsiteY689" fmla="*/ 2390003 h 10574897"/>
                  <a:gd name="connsiteX690" fmla="*/ 9666909 w 10584443"/>
                  <a:gd name="connsiteY690" fmla="*/ 2437282 h 10574897"/>
                  <a:gd name="connsiteX691" fmla="*/ 9666909 w 10584443"/>
                  <a:gd name="connsiteY691" fmla="*/ 2472228 h 10574897"/>
                  <a:gd name="connsiteX692" fmla="*/ 9767635 w 10584443"/>
                  <a:gd name="connsiteY692" fmla="*/ 2609270 h 10574897"/>
                  <a:gd name="connsiteX693" fmla="*/ 9733374 w 10584443"/>
                  <a:gd name="connsiteY693" fmla="*/ 2603788 h 10574897"/>
                  <a:gd name="connsiteX694" fmla="*/ 9631964 w 10584443"/>
                  <a:gd name="connsiteY694" fmla="*/ 2488673 h 10574897"/>
                  <a:gd name="connsiteX695" fmla="*/ 9576461 w 10584443"/>
                  <a:gd name="connsiteY695" fmla="*/ 2406448 h 10574897"/>
                  <a:gd name="connsiteX696" fmla="*/ 9608666 w 10584443"/>
                  <a:gd name="connsiteY696" fmla="*/ 2399596 h 10574897"/>
                  <a:gd name="connsiteX697" fmla="*/ 9600476 w 10584443"/>
                  <a:gd name="connsiteY697" fmla="*/ 2380613 h 10574897"/>
                  <a:gd name="connsiteX698" fmla="*/ 9636760 w 10584443"/>
                  <a:gd name="connsiteY698" fmla="*/ 2342045 h 10574897"/>
                  <a:gd name="connsiteX699" fmla="*/ 9677873 w 10584443"/>
                  <a:gd name="connsiteY699" fmla="*/ 2387954 h 10574897"/>
                  <a:gd name="connsiteX700" fmla="*/ 9637445 w 10584443"/>
                  <a:gd name="connsiteY700" fmla="*/ 2398232 h 10574897"/>
                  <a:gd name="connsiteX701" fmla="*/ 9621001 w 10584443"/>
                  <a:gd name="connsiteY701" fmla="*/ 2350953 h 10574897"/>
                  <a:gd name="connsiteX702" fmla="*/ 9636760 w 10584443"/>
                  <a:gd name="connsiteY702" fmla="*/ 2342045 h 10574897"/>
                  <a:gd name="connsiteX703" fmla="*/ 1275877 w 10584443"/>
                  <a:gd name="connsiteY703" fmla="*/ 2309850 h 10574897"/>
                  <a:gd name="connsiteX704" fmla="*/ 1238876 w 10584443"/>
                  <a:gd name="connsiteY704" fmla="*/ 2354389 h 10574897"/>
                  <a:gd name="connsiteX705" fmla="*/ 1264227 w 10584443"/>
                  <a:gd name="connsiteY705" fmla="*/ 2354389 h 10574897"/>
                  <a:gd name="connsiteX706" fmla="*/ 1481438 w 10584443"/>
                  <a:gd name="connsiteY706" fmla="*/ 2292720 h 10574897"/>
                  <a:gd name="connsiteX707" fmla="*/ 1438956 w 10584443"/>
                  <a:gd name="connsiteY707" fmla="*/ 2329722 h 10574897"/>
                  <a:gd name="connsiteX708" fmla="*/ 1458141 w 10584443"/>
                  <a:gd name="connsiteY708" fmla="*/ 2348223 h 10574897"/>
                  <a:gd name="connsiteX709" fmla="*/ 1449234 w 10584443"/>
                  <a:gd name="connsiteY709" fmla="*/ 2379056 h 10574897"/>
                  <a:gd name="connsiteX710" fmla="*/ 1476642 w 10584443"/>
                  <a:gd name="connsiteY710" fmla="*/ 2366723 h 10574897"/>
                  <a:gd name="connsiteX711" fmla="*/ 1481438 w 10584443"/>
                  <a:gd name="connsiteY711" fmla="*/ 2292720 h 10574897"/>
                  <a:gd name="connsiteX712" fmla="*/ 1750025 w 10584443"/>
                  <a:gd name="connsiteY712" fmla="*/ 2210481 h 10574897"/>
                  <a:gd name="connsiteX713" fmla="*/ 1750025 w 10584443"/>
                  <a:gd name="connsiteY713" fmla="*/ 2263242 h 10574897"/>
                  <a:gd name="connsiteX714" fmla="*/ 1681504 w 10584443"/>
                  <a:gd name="connsiteY714" fmla="*/ 2323540 h 10574897"/>
                  <a:gd name="connsiteX715" fmla="*/ 1750025 w 10584443"/>
                  <a:gd name="connsiteY715" fmla="*/ 2210481 h 10574897"/>
                  <a:gd name="connsiteX716" fmla="*/ 8905644 w 10584443"/>
                  <a:gd name="connsiteY716" fmla="*/ 2207070 h 10574897"/>
                  <a:gd name="connsiteX717" fmla="*/ 8916608 w 10584443"/>
                  <a:gd name="connsiteY717" fmla="*/ 2287925 h 10574897"/>
                  <a:gd name="connsiteX718" fmla="*/ 8963201 w 10584443"/>
                  <a:gd name="connsiteY718" fmla="*/ 2310536 h 10574897"/>
                  <a:gd name="connsiteX719" fmla="*/ 8953608 w 10584443"/>
                  <a:gd name="connsiteY719" fmla="*/ 2339314 h 10574897"/>
                  <a:gd name="connsiteX720" fmla="*/ 9022129 w 10584443"/>
                  <a:gd name="connsiteY720" fmla="*/ 2400983 h 10574897"/>
                  <a:gd name="connsiteX721" fmla="*/ 9067353 w 10584443"/>
                  <a:gd name="connsiteY721" fmla="*/ 2424965 h 10574897"/>
                  <a:gd name="connsiteX722" fmla="*/ 9060501 w 10584443"/>
                  <a:gd name="connsiteY722" fmla="*/ 2386594 h 10574897"/>
                  <a:gd name="connsiteX723" fmla="*/ 8980331 w 10584443"/>
                  <a:gd name="connsiteY723" fmla="*/ 2318073 h 10574897"/>
                  <a:gd name="connsiteX724" fmla="*/ 8981017 w 10584443"/>
                  <a:gd name="connsiteY724" fmla="*/ 2318073 h 10574897"/>
                  <a:gd name="connsiteX725" fmla="*/ 8905644 w 10584443"/>
                  <a:gd name="connsiteY725" fmla="*/ 2207070 h 10574897"/>
                  <a:gd name="connsiteX726" fmla="*/ 1357602 w 10584443"/>
                  <a:gd name="connsiteY726" fmla="*/ 2203044 h 10574897"/>
                  <a:gd name="connsiteX727" fmla="*/ 1303970 w 10584443"/>
                  <a:gd name="connsiteY727" fmla="*/ 2218032 h 10574897"/>
                  <a:gd name="connsiteX728" fmla="*/ 1260801 w 10584443"/>
                  <a:gd name="connsiteY728" fmla="*/ 2257089 h 10574897"/>
                  <a:gd name="connsiteX729" fmla="*/ 1282729 w 10584443"/>
                  <a:gd name="connsiteY729" fmla="*/ 2292035 h 10574897"/>
                  <a:gd name="connsiteX730" fmla="*/ 1264227 w 10584443"/>
                  <a:gd name="connsiteY730" fmla="*/ 2300943 h 10574897"/>
                  <a:gd name="connsiteX731" fmla="*/ 1264912 w 10584443"/>
                  <a:gd name="connsiteY731" fmla="*/ 2300943 h 10574897"/>
                  <a:gd name="connsiteX732" fmla="*/ 1362212 w 10584443"/>
                  <a:gd name="connsiteY732" fmla="*/ 2209126 h 10574897"/>
                  <a:gd name="connsiteX733" fmla="*/ 1357602 w 10584443"/>
                  <a:gd name="connsiteY733" fmla="*/ 2203044 h 10574897"/>
                  <a:gd name="connsiteX734" fmla="*/ 9480533 w 10584443"/>
                  <a:gd name="connsiteY734" fmla="*/ 2187189 h 10574897"/>
                  <a:gd name="connsiteX735" fmla="*/ 9553165 w 10584443"/>
                  <a:gd name="connsiteY735" fmla="*/ 2294767 h 10574897"/>
                  <a:gd name="connsiteX736" fmla="*/ 9480533 w 10584443"/>
                  <a:gd name="connsiteY736" fmla="*/ 2187189 h 10574897"/>
                  <a:gd name="connsiteX737" fmla="*/ 9422976 w 10584443"/>
                  <a:gd name="connsiteY737" fmla="*/ 2128261 h 10574897"/>
                  <a:gd name="connsiteX738" fmla="*/ 9450384 w 10584443"/>
                  <a:gd name="connsiteY738" fmla="*/ 2215968 h 10574897"/>
                  <a:gd name="connsiteX739" fmla="*/ 9518904 w 10584443"/>
                  <a:gd name="connsiteY739" fmla="*/ 2245432 h 10574897"/>
                  <a:gd name="connsiteX740" fmla="*/ 9529868 w 10584443"/>
                  <a:gd name="connsiteY740" fmla="*/ 2353694 h 10574897"/>
                  <a:gd name="connsiteX741" fmla="*/ 9422976 w 10584443"/>
                  <a:gd name="connsiteY741" fmla="*/ 2209116 h 10574897"/>
                  <a:gd name="connsiteX742" fmla="*/ 9422976 w 10584443"/>
                  <a:gd name="connsiteY742" fmla="*/ 2128261 h 10574897"/>
                  <a:gd name="connsiteX743" fmla="*/ 1580793 w 10584443"/>
                  <a:gd name="connsiteY743" fmla="*/ 2109085 h 10574897"/>
                  <a:gd name="connsiteX744" fmla="*/ 1580800 w 10584443"/>
                  <a:gd name="connsiteY744" fmla="*/ 2110212 h 10574897"/>
                  <a:gd name="connsiteX745" fmla="*/ 1549017 w 10584443"/>
                  <a:gd name="connsiteY745" fmla="*/ 2162959 h 10574897"/>
                  <a:gd name="connsiteX746" fmla="*/ 1517069 w 10584443"/>
                  <a:gd name="connsiteY746" fmla="*/ 2215293 h 10574897"/>
                  <a:gd name="connsiteX747" fmla="*/ 1585590 w 10584443"/>
                  <a:gd name="connsiteY747" fmla="*/ 2168698 h 10574897"/>
                  <a:gd name="connsiteX748" fmla="*/ 1602035 w 10584443"/>
                  <a:gd name="connsiteY748" fmla="*/ 2117993 h 10574897"/>
                  <a:gd name="connsiteX749" fmla="*/ 1580879 w 10584443"/>
                  <a:gd name="connsiteY749" fmla="*/ 2124588 h 10574897"/>
                  <a:gd name="connsiteX750" fmla="*/ 1580800 w 10584443"/>
                  <a:gd name="connsiteY750" fmla="*/ 2110212 h 10574897"/>
                  <a:gd name="connsiteX751" fmla="*/ 1581478 w 10584443"/>
                  <a:gd name="connsiteY751" fmla="*/ 2109085 h 10574897"/>
                  <a:gd name="connsiteX752" fmla="*/ 1891187 w 10584443"/>
                  <a:gd name="connsiteY752" fmla="*/ 2085783 h 10574897"/>
                  <a:gd name="connsiteX753" fmla="*/ 1904206 w 10584443"/>
                  <a:gd name="connsiteY753" fmla="*/ 2115247 h 10574897"/>
                  <a:gd name="connsiteX754" fmla="*/ 1867205 w 10584443"/>
                  <a:gd name="connsiteY754" fmla="*/ 2127581 h 10574897"/>
                  <a:gd name="connsiteX755" fmla="*/ 1891187 w 10584443"/>
                  <a:gd name="connsiteY755" fmla="*/ 2085783 h 10574897"/>
                  <a:gd name="connsiteX756" fmla="*/ 1471160 w 10584443"/>
                  <a:gd name="connsiteY756" fmla="*/ 2071398 h 10574897"/>
                  <a:gd name="connsiteX757" fmla="*/ 1371806 w 10584443"/>
                  <a:gd name="connsiteY757" fmla="*/ 2175551 h 10574897"/>
                  <a:gd name="connsiteX758" fmla="*/ 1396473 w 10584443"/>
                  <a:gd name="connsiteY758" fmla="*/ 2175551 h 10574897"/>
                  <a:gd name="connsiteX759" fmla="*/ 1397157 w 10584443"/>
                  <a:gd name="connsiteY759" fmla="*/ 2175551 h 10574897"/>
                  <a:gd name="connsiteX760" fmla="*/ 1471160 w 10584443"/>
                  <a:gd name="connsiteY760" fmla="*/ 2071398 h 10574897"/>
                  <a:gd name="connsiteX761" fmla="*/ 1525206 w 10584443"/>
                  <a:gd name="connsiteY761" fmla="*/ 2042181 h 10574897"/>
                  <a:gd name="connsiteX762" fmla="*/ 1470475 w 10584443"/>
                  <a:gd name="connsiteY762" fmla="*/ 2100862 h 10574897"/>
                  <a:gd name="connsiteX763" fmla="*/ 1471160 w 10584443"/>
                  <a:gd name="connsiteY763" fmla="*/ 2100862 h 10574897"/>
                  <a:gd name="connsiteX764" fmla="*/ 1538995 w 10584443"/>
                  <a:gd name="connsiteY764" fmla="*/ 2046732 h 10574897"/>
                  <a:gd name="connsiteX765" fmla="*/ 1525206 w 10584443"/>
                  <a:gd name="connsiteY765" fmla="*/ 2042181 h 10574897"/>
                  <a:gd name="connsiteX766" fmla="*/ 1723691 w 10584443"/>
                  <a:gd name="connsiteY766" fmla="*/ 2017331 h 10574897"/>
                  <a:gd name="connsiteX767" fmla="*/ 1660962 w 10584443"/>
                  <a:gd name="connsiteY767" fmla="*/ 2095381 h 10574897"/>
                  <a:gd name="connsiteX768" fmla="*/ 1720993 w 10584443"/>
                  <a:gd name="connsiteY768" fmla="*/ 2034483 h 10574897"/>
                  <a:gd name="connsiteX769" fmla="*/ 1738891 w 10584443"/>
                  <a:gd name="connsiteY769" fmla="*/ 2033231 h 10574897"/>
                  <a:gd name="connsiteX770" fmla="*/ 1739076 w 10584443"/>
                  <a:gd name="connsiteY770" fmla="*/ 2033712 h 10574897"/>
                  <a:gd name="connsiteX771" fmla="*/ 1741818 w 10584443"/>
                  <a:gd name="connsiteY771" fmla="*/ 2033027 h 10574897"/>
                  <a:gd name="connsiteX772" fmla="*/ 1738891 w 10584443"/>
                  <a:gd name="connsiteY772" fmla="*/ 2033231 h 10574897"/>
                  <a:gd name="connsiteX773" fmla="*/ 1734231 w 10584443"/>
                  <a:gd name="connsiteY773" fmla="*/ 2021130 h 10574897"/>
                  <a:gd name="connsiteX774" fmla="*/ 1723691 w 10584443"/>
                  <a:gd name="connsiteY774" fmla="*/ 2017331 h 10574897"/>
                  <a:gd name="connsiteX775" fmla="*/ 1492401 w 10584443"/>
                  <a:gd name="connsiteY775" fmla="*/ 2011101 h 10574897"/>
                  <a:gd name="connsiteX776" fmla="*/ 1492057 w 10584443"/>
                  <a:gd name="connsiteY776" fmla="*/ 2011786 h 10574897"/>
                  <a:gd name="connsiteX777" fmla="*/ 1464651 w 10584443"/>
                  <a:gd name="connsiteY777" fmla="*/ 2030029 h 10574897"/>
                  <a:gd name="connsiteX778" fmla="*/ 1438271 w 10584443"/>
                  <a:gd name="connsiteY778" fmla="*/ 2051527 h 10574897"/>
                  <a:gd name="connsiteX779" fmla="*/ 1479897 w 10584443"/>
                  <a:gd name="connsiteY779" fmla="*/ 2036014 h 10574897"/>
                  <a:gd name="connsiteX780" fmla="*/ 1492057 w 10584443"/>
                  <a:gd name="connsiteY780" fmla="*/ 2011786 h 10574897"/>
                  <a:gd name="connsiteX781" fmla="*/ 1493087 w 10584443"/>
                  <a:gd name="connsiteY781" fmla="*/ 2011101 h 10574897"/>
                  <a:gd name="connsiteX782" fmla="*/ 2067975 w 10584443"/>
                  <a:gd name="connsiteY782" fmla="*/ 1999449 h 10574897"/>
                  <a:gd name="connsiteX783" fmla="*/ 2117310 w 10584443"/>
                  <a:gd name="connsiteY783" fmla="*/ 1999449 h 10574897"/>
                  <a:gd name="connsiteX784" fmla="*/ 2072086 w 10584443"/>
                  <a:gd name="connsiteY784" fmla="*/ 2031655 h 10574897"/>
                  <a:gd name="connsiteX785" fmla="*/ 2055642 w 10584443"/>
                  <a:gd name="connsiteY785" fmla="*/ 2010413 h 10574897"/>
                  <a:gd name="connsiteX786" fmla="*/ 2067975 w 10584443"/>
                  <a:gd name="connsiteY786" fmla="*/ 1999449 h 10574897"/>
                  <a:gd name="connsiteX787" fmla="*/ 8691174 w 10584443"/>
                  <a:gd name="connsiteY787" fmla="*/ 1998081 h 10574897"/>
                  <a:gd name="connsiteX788" fmla="*/ 8672673 w 10584443"/>
                  <a:gd name="connsiteY788" fmla="*/ 2002192 h 10574897"/>
                  <a:gd name="connsiteX789" fmla="*/ 8735027 w 10584443"/>
                  <a:gd name="connsiteY789" fmla="*/ 2048101 h 10574897"/>
                  <a:gd name="connsiteX790" fmla="*/ 8691174 w 10584443"/>
                  <a:gd name="connsiteY790" fmla="*/ 1998081 h 10574897"/>
                  <a:gd name="connsiteX791" fmla="*/ 2120051 w 10584443"/>
                  <a:gd name="connsiteY791" fmla="*/ 1994653 h 10574897"/>
                  <a:gd name="connsiteX792" fmla="*/ 2124162 w 10584443"/>
                  <a:gd name="connsiteY792" fmla="*/ 1994653 h 10574897"/>
                  <a:gd name="connsiteX793" fmla="*/ 2124162 w 10584443"/>
                  <a:gd name="connsiteY793" fmla="*/ 1998079 h 10574897"/>
                  <a:gd name="connsiteX794" fmla="*/ 2120051 w 10584443"/>
                  <a:gd name="connsiteY794" fmla="*/ 1998079 h 10574897"/>
                  <a:gd name="connsiteX795" fmla="*/ 2120051 w 10584443"/>
                  <a:gd name="connsiteY795" fmla="*/ 1994653 h 10574897"/>
                  <a:gd name="connsiteX796" fmla="*/ 9360621 w 10584443"/>
                  <a:gd name="connsiteY796" fmla="*/ 1976146 h 10574897"/>
                  <a:gd name="connsiteX797" fmla="*/ 9387344 w 10584443"/>
                  <a:gd name="connsiteY797" fmla="*/ 2044667 h 10574897"/>
                  <a:gd name="connsiteX798" fmla="*/ 9338694 w 10584443"/>
                  <a:gd name="connsiteY798" fmla="*/ 1991220 h 10574897"/>
                  <a:gd name="connsiteX799" fmla="*/ 9360621 w 10584443"/>
                  <a:gd name="connsiteY799" fmla="*/ 1976146 h 10574897"/>
                  <a:gd name="connsiteX800" fmla="*/ 2249759 w 10584443"/>
                  <a:gd name="connsiteY800" fmla="*/ 1972127 h 10574897"/>
                  <a:gd name="connsiteX801" fmla="*/ 2261204 w 10584443"/>
                  <a:gd name="connsiteY801" fmla="*/ 1972727 h 10574897"/>
                  <a:gd name="connsiteX802" fmla="*/ 2271482 w 10584443"/>
                  <a:gd name="connsiteY802" fmla="*/ 1996024 h 10574897"/>
                  <a:gd name="connsiteX803" fmla="*/ 2237907 w 10584443"/>
                  <a:gd name="connsiteY803" fmla="*/ 1996024 h 10574897"/>
                  <a:gd name="connsiteX804" fmla="*/ 2249759 w 10584443"/>
                  <a:gd name="connsiteY804" fmla="*/ 1972127 h 10574897"/>
                  <a:gd name="connsiteX805" fmla="*/ 2135810 w 10584443"/>
                  <a:gd name="connsiteY805" fmla="*/ 1970671 h 10574897"/>
                  <a:gd name="connsiteX806" fmla="*/ 2148829 w 10584443"/>
                  <a:gd name="connsiteY806" fmla="*/ 1970671 h 10574897"/>
                  <a:gd name="connsiteX807" fmla="*/ 2148829 w 10584443"/>
                  <a:gd name="connsiteY807" fmla="*/ 1983689 h 10574897"/>
                  <a:gd name="connsiteX808" fmla="*/ 2124847 w 10584443"/>
                  <a:gd name="connsiteY808" fmla="*/ 1994653 h 10574897"/>
                  <a:gd name="connsiteX809" fmla="*/ 2135810 w 10584443"/>
                  <a:gd name="connsiteY809" fmla="*/ 1970671 h 10574897"/>
                  <a:gd name="connsiteX810" fmla="*/ 1863099 w 10584443"/>
                  <a:gd name="connsiteY810" fmla="*/ 1930930 h 10574897"/>
                  <a:gd name="connsiteX811" fmla="*/ 1824728 w 10584443"/>
                  <a:gd name="connsiteY811" fmla="*/ 1942580 h 10574897"/>
                  <a:gd name="connsiteX812" fmla="*/ 1837746 w 10584443"/>
                  <a:gd name="connsiteY812" fmla="*/ 1973413 h 10574897"/>
                  <a:gd name="connsiteX813" fmla="*/ 1800060 w 10584443"/>
                  <a:gd name="connsiteY813" fmla="*/ 1985747 h 10574897"/>
                  <a:gd name="connsiteX814" fmla="*/ 1811709 w 10584443"/>
                  <a:gd name="connsiteY814" fmla="*/ 2042619 h 10574897"/>
                  <a:gd name="connsiteX815" fmla="*/ 1820616 w 10584443"/>
                  <a:gd name="connsiteY815" fmla="*/ 1996025 h 10574897"/>
                  <a:gd name="connsiteX816" fmla="*/ 1831579 w 10584443"/>
                  <a:gd name="connsiteY816" fmla="*/ 2009729 h 10574897"/>
                  <a:gd name="connsiteX817" fmla="*/ 1869952 w 10584443"/>
                  <a:gd name="connsiteY817" fmla="*/ 1954229 h 10574897"/>
                  <a:gd name="connsiteX818" fmla="*/ 1867211 w 10584443"/>
                  <a:gd name="connsiteY818" fmla="*/ 1956284 h 10574897"/>
                  <a:gd name="connsiteX819" fmla="*/ 1863099 w 10584443"/>
                  <a:gd name="connsiteY819" fmla="*/ 1930930 h 10574897"/>
                  <a:gd name="connsiteX820" fmla="*/ 9218783 w 10584443"/>
                  <a:gd name="connsiteY820" fmla="*/ 1920644 h 10574897"/>
                  <a:gd name="connsiteX821" fmla="*/ 9264007 w 10584443"/>
                  <a:gd name="connsiteY821" fmla="*/ 1961756 h 10574897"/>
                  <a:gd name="connsiteX822" fmla="*/ 9294156 w 10584443"/>
                  <a:gd name="connsiteY822" fmla="*/ 1976831 h 10574897"/>
                  <a:gd name="connsiteX823" fmla="*/ 9287304 w 10584443"/>
                  <a:gd name="connsiteY823" fmla="*/ 2017258 h 10574897"/>
                  <a:gd name="connsiteX824" fmla="*/ 9218783 w 10584443"/>
                  <a:gd name="connsiteY824" fmla="*/ 1920644 h 10574897"/>
                  <a:gd name="connsiteX825" fmla="*/ 1606147 w 10584443"/>
                  <a:gd name="connsiteY825" fmla="*/ 1906948 h 10574897"/>
                  <a:gd name="connsiteX826" fmla="*/ 1572571 w 10584443"/>
                  <a:gd name="connsiteY826" fmla="*/ 1911059 h 10574897"/>
                  <a:gd name="connsiteX827" fmla="*/ 1556811 w 10584443"/>
                  <a:gd name="connsiteY827" fmla="*/ 1951488 h 10574897"/>
                  <a:gd name="connsiteX828" fmla="*/ 1606831 w 10584443"/>
                  <a:gd name="connsiteY828" fmla="*/ 1906948 h 10574897"/>
                  <a:gd name="connsiteX829" fmla="*/ 2055642 w 10584443"/>
                  <a:gd name="connsiteY829" fmla="*/ 1902837 h 10574897"/>
                  <a:gd name="connsiteX830" fmla="*/ 2006199 w 10584443"/>
                  <a:gd name="connsiteY830" fmla="*/ 1933268 h 10574897"/>
                  <a:gd name="connsiteX831" fmla="*/ 1969547 w 10584443"/>
                  <a:gd name="connsiteY831" fmla="*/ 1976435 h 10574897"/>
                  <a:gd name="connsiteX832" fmla="*/ 1965880 w 10584443"/>
                  <a:gd name="connsiteY832" fmla="*/ 1978210 h 10574897"/>
                  <a:gd name="connsiteX833" fmla="*/ 1968621 w 10584443"/>
                  <a:gd name="connsiteY833" fmla="*/ 1977525 h 10574897"/>
                  <a:gd name="connsiteX834" fmla="*/ 1969547 w 10584443"/>
                  <a:gd name="connsiteY834" fmla="*/ 1976435 h 10574897"/>
                  <a:gd name="connsiteX835" fmla="*/ 2020287 w 10584443"/>
                  <a:gd name="connsiteY835" fmla="*/ 1951868 h 10574897"/>
                  <a:gd name="connsiteX836" fmla="*/ 2055642 w 10584443"/>
                  <a:gd name="connsiteY836" fmla="*/ 1902837 h 10574897"/>
                  <a:gd name="connsiteX837" fmla="*/ 1801430 w 10584443"/>
                  <a:gd name="connsiteY837" fmla="*/ 1898726 h 10574897"/>
                  <a:gd name="connsiteX838" fmla="*/ 1754836 w 10584443"/>
                  <a:gd name="connsiteY838" fmla="*/ 1975469 h 10574897"/>
                  <a:gd name="connsiteX839" fmla="*/ 1752095 w 10584443"/>
                  <a:gd name="connsiteY839" fmla="*/ 1977525 h 10574897"/>
                  <a:gd name="connsiteX840" fmla="*/ 1801430 w 10584443"/>
                  <a:gd name="connsiteY840" fmla="*/ 1898726 h 10574897"/>
                  <a:gd name="connsiteX841" fmla="*/ 1651499 w 10584443"/>
                  <a:gd name="connsiteY841" fmla="*/ 1890321 h 10574897"/>
                  <a:gd name="connsiteX842" fmla="*/ 1638351 w 10584443"/>
                  <a:gd name="connsiteY842" fmla="*/ 1894614 h 10574897"/>
                  <a:gd name="connsiteX843" fmla="*/ 1614368 w 10584443"/>
                  <a:gd name="connsiteY843" fmla="*/ 1955598 h 10574897"/>
                  <a:gd name="connsiteX844" fmla="*/ 1668500 w 10584443"/>
                  <a:gd name="connsiteY844" fmla="*/ 1901468 h 10574897"/>
                  <a:gd name="connsiteX845" fmla="*/ 1665759 w 10584443"/>
                  <a:gd name="connsiteY845" fmla="*/ 1903522 h 10574897"/>
                  <a:gd name="connsiteX846" fmla="*/ 1651499 w 10584443"/>
                  <a:gd name="connsiteY846" fmla="*/ 1890321 h 10574897"/>
                  <a:gd name="connsiteX847" fmla="*/ 1587645 w 10584443"/>
                  <a:gd name="connsiteY847" fmla="*/ 1852817 h 10574897"/>
                  <a:gd name="connsiteX848" fmla="*/ 1458826 w 10584443"/>
                  <a:gd name="connsiteY848" fmla="*/ 1927504 h 10574897"/>
                  <a:gd name="connsiteX849" fmla="*/ 1384139 w 10584443"/>
                  <a:gd name="connsiteY849" fmla="*/ 2048101 h 10574897"/>
                  <a:gd name="connsiteX850" fmla="*/ 1364269 w 10584443"/>
                  <a:gd name="connsiteY850" fmla="*/ 2012470 h 10574897"/>
                  <a:gd name="connsiteX851" fmla="*/ 1310822 w 10584443"/>
                  <a:gd name="connsiteY851" fmla="*/ 2070713 h 10574897"/>
                  <a:gd name="connsiteX852" fmla="*/ 1310822 w 10584443"/>
                  <a:gd name="connsiteY852" fmla="*/ 2114567 h 10574897"/>
                  <a:gd name="connsiteX853" fmla="*/ 1260801 w 10584443"/>
                  <a:gd name="connsiteY853" fmla="*/ 2174864 h 10574897"/>
                  <a:gd name="connsiteX854" fmla="*/ 1261486 w 10584443"/>
                  <a:gd name="connsiteY854" fmla="*/ 2174864 h 10574897"/>
                  <a:gd name="connsiteX855" fmla="*/ 1424567 w 10584443"/>
                  <a:gd name="connsiteY855" fmla="*/ 2022063 h 10574897"/>
                  <a:gd name="connsiteX856" fmla="*/ 1471845 w 10584443"/>
                  <a:gd name="connsiteY856" fmla="*/ 2002192 h 10574897"/>
                  <a:gd name="connsiteX857" fmla="*/ 1450604 w 10584443"/>
                  <a:gd name="connsiteY857" fmla="*/ 1993284 h 10574897"/>
                  <a:gd name="connsiteX858" fmla="*/ 1587645 w 10584443"/>
                  <a:gd name="connsiteY858" fmla="*/ 1852817 h 10574897"/>
                  <a:gd name="connsiteX859" fmla="*/ 1155265 w 10584443"/>
                  <a:gd name="connsiteY859" fmla="*/ 1834988 h 10574897"/>
                  <a:gd name="connsiteX860" fmla="*/ 1129227 w 10584443"/>
                  <a:gd name="connsiteY860" fmla="*/ 1882952 h 10574897"/>
                  <a:gd name="connsiteX861" fmla="*/ 1103189 w 10584443"/>
                  <a:gd name="connsiteY861" fmla="*/ 1882952 h 10574897"/>
                  <a:gd name="connsiteX862" fmla="*/ 1093596 w 10584443"/>
                  <a:gd name="connsiteY862" fmla="*/ 1889805 h 10574897"/>
                  <a:gd name="connsiteX863" fmla="*/ 1155265 w 10584443"/>
                  <a:gd name="connsiteY863" fmla="*/ 1834988 h 10574897"/>
                  <a:gd name="connsiteX864" fmla="*/ 8523298 w 10584443"/>
                  <a:gd name="connsiteY864" fmla="*/ 1822668 h 10574897"/>
                  <a:gd name="connsiteX865" fmla="*/ 8537002 w 10584443"/>
                  <a:gd name="connsiteY865" fmla="*/ 1861725 h 10574897"/>
                  <a:gd name="connsiteX866" fmla="*/ 8543169 w 10584443"/>
                  <a:gd name="connsiteY866" fmla="*/ 1848020 h 10574897"/>
                  <a:gd name="connsiteX867" fmla="*/ 8523298 w 10584443"/>
                  <a:gd name="connsiteY867" fmla="*/ 1822668 h 10574897"/>
                  <a:gd name="connsiteX868" fmla="*/ 8479959 w 10584443"/>
                  <a:gd name="connsiteY868" fmla="*/ 1815623 h 10574897"/>
                  <a:gd name="connsiteX869" fmla="*/ 8450666 w 10584443"/>
                  <a:gd name="connsiteY869" fmla="*/ 1815816 h 10574897"/>
                  <a:gd name="connsiteX870" fmla="*/ 8486297 w 10584443"/>
                  <a:gd name="connsiteY870" fmla="*/ 1852817 h 10574897"/>
                  <a:gd name="connsiteX871" fmla="*/ 8523298 w 10584443"/>
                  <a:gd name="connsiteY871" fmla="*/ 1872003 h 10574897"/>
                  <a:gd name="connsiteX872" fmla="*/ 8496575 w 10584443"/>
                  <a:gd name="connsiteY872" fmla="*/ 1821982 h 10574897"/>
                  <a:gd name="connsiteX873" fmla="*/ 8479959 w 10584443"/>
                  <a:gd name="connsiteY873" fmla="*/ 1815623 h 10574897"/>
                  <a:gd name="connsiteX874" fmla="*/ 1629936 w 10584443"/>
                  <a:gd name="connsiteY874" fmla="*/ 1795688 h 10574897"/>
                  <a:gd name="connsiteX875" fmla="*/ 1612998 w 10584443"/>
                  <a:gd name="connsiteY875" fmla="*/ 1808278 h 10574897"/>
                  <a:gd name="connsiteX876" fmla="*/ 1612314 w 10584443"/>
                  <a:gd name="connsiteY876" fmla="*/ 1808278 h 10574897"/>
                  <a:gd name="connsiteX877" fmla="*/ 1647259 w 10584443"/>
                  <a:gd name="connsiteY877" fmla="*/ 1822668 h 10574897"/>
                  <a:gd name="connsiteX878" fmla="*/ 1596553 w 10584443"/>
                  <a:gd name="connsiteY878" fmla="*/ 1867206 h 10574897"/>
                  <a:gd name="connsiteX879" fmla="*/ 1644518 w 10584443"/>
                  <a:gd name="connsiteY879" fmla="*/ 1850076 h 10574897"/>
                  <a:gd name="connsiteX880" fmla="*/ 1667129 w 10584443"/>
                  <a:gd name="connsiteY880" fmla="*/ 1798000 h 10574897"/>
                  <a:gd name="connsiteX881" fmla="*/ 1629936 w 10584443"/>
                  <a:gd name="connsiteY881" fmla="*/ 1795688 h 10574897"/>
                  <a:gd name="connsiteX882" fmla="*/ 9096816 w 10584443"/>
                  <a:gd name="connsiteY882" fmla="*/ 1776750 h 10574897"/>
                  <a:gd name="connsiteX883" fmla="*/ 9137244 w 10584443"/>
                  <a:gd name="connsiteY883" fmla="*/ 1795936 h 10574897"/>
                  <a:gd name="connsiteX884" fmla="*/ 9150262 w 10584443"/>
                  <a:gd name="connsiteY884" fmla="*/ 1835678 h 10574897"/>
                  <a:gd name="connsiteX885" fmla="*/ 9096816 w 10584443"/>
                  <a:gd name="connsiteY885" fmla="*/ 1776750 h 10574897"/>
                  <a:gd name="connsiteX886" fmla="*/ 1834320 w 10584443"/>
                  <a:gd name="connsiteY886" fmla="*/ 1728110 h 10574897"/>
                  <a:gd name="connsiteX887" fmla="*/ 1715779 w 10584443"/>
                  <a:gd name="connsiteY887" fmla="*/ 1824723 h 10574897"/>
                  <a:gd name="connsiteX888" fmla="*/ 1726957 w 10584443"/>
                  <a:gd name="connsiteY888" fmla="*/ 1832239 h 10574897"/>
                  <a:gd name="connsiteX889" fmla="*/ 1726782 w 10584443"/>
                  <a:gd name="connsiteY889" fmla="*/ 1837296 h 10574897"/>
                  <a:gd name="connsiteX890" fmla="*/ 1724002 w 10584443"/>
                  <a:gd name="connsiteY890" fmla="*/ 1839113 h 10574897"/>
                  <a:gd name="connsiteX891" fmla="*/ 1726742 w 10584443"/>
                  <a:gd name="connsiteY891" fmla="*/ 1838427 h 10574897"/>
                  <a:gd name="connsiteX892" fmla="*/ 1726782 w 10584443"/>
                  <a:gd name="connsiteY892" fmla="*/ 1837296 h 10574897"/>
                  <a:gd name="connsiteX893" fmla="*/ 1755982 w 10584443"/>
                  <a:gd name="connsiteY893" fmla="*/ 1818204 h 10574897"/>
                  <a:gd name="connsiteX894" fmla="*/ 1834320 w 10584443"/>
                  <a:gd name="connsiteY894" fmla="*/ 1728110 h 10574897"/>
                  <a:gd name="connsiteX895" fmla="*/ 2348911 w 10584443"/>
                  <a:gd name="connsiteY895" fmla="*/ 1717832 h 10574897"/>
                  <a:gd name="connsiteX896" fmla="*/ 2252982 w 10584443"/>
                  <a:gd name="connsiteY896" fmla="*/ 1771277 h 10574897"/>
                  <a:gd name="connsiteX897" fmla="*/ 2252982 w 10584443"/>
                  <a:gd name="connsiteY897" fmla="*/ 1737702 h 10574897"/>
                  <a:gd name="connsiteX898" fmla="*/ 2196795 w 10584443"/>
                  <a:gd name="connsiteY898" fmla="*/ 1783611 h 10574897"/>
                  <a:gd name="connsiteX899" fmla="*/ 2184461 w 10584443"/>
                  <a:gd name="connsiteY899" fmla="*/ 1828149 h 10574897"/>
                  <a:gd name="connsiteX900" fmla="*/ 2137183 w 10584443"/>
                  <a:gd name="connsiteY900" fmla="*/ 1855558 h 10574897"/>
                  <a:gd name="connsiteX901" fmla="*/ 2157053 w 10584443"/>
                  <a:gd name="connsiteY901" fmla="*/ 1867891 h 10574897"/>
                  <a:gd name="connsiteX902" fmla="*/ 2154312 w 10584443"/>
                  <a:gd name="connsiteY902" fmla="*/ 1869947 h 10574897"/>
                  <a:gd name="connsiteX903" fmla="*/ 2072773 w 10584443"/>
                  <a:gd name="connsiteY903" fmla="*/ 1926134 h 10574897"/>
                  <a:gd name="connsiteX904" fmla="*/ 2101551 w 10584443"/>
                  <a:gd name="connsiteY904" fmla="*/ 1935042 h 10574897"/>
                  <a:gd name="connsiteX905" fmla="*/ 1930934 w 10584443"/>
                  <a:gd name="connsiteY905" fmla="*/ 2008359 h 10574897"/>
                  <a:gd name="connsiteX906" fmla="*/ 1836376 w 10584443"/>
                  <a:gd name="connsiteY906" fmla="*/ 2107029 h 10574897"/>
                  <a:gd name="connsiteX907" fmla="*/ 1836376 w 10584443"/>
                  <a:gd name="connsiteY907" fmla="*/ 2080991 h 10574897"/>
                  <a:gd name="connsiteX908" fmla="*/ 1756891 w 10584443"/>
                  <a:gd name="connsiteY908" fmla="*/ 2141974 h 10574897"/>
                  <a:gd name="connsiteX909" fmla="*/ 1788411 w 10584443"/>
                  <a:gd name="connsiteY909" fmla="*/ 2191309 h 10574897"/>
                  <a:gd name="connsiteX910" fmla="*/ 1696594 w 10584443"/>
                  <a:gd name="connsiteY910" fmla="*/ 2277646 h 10574897"/>
                  <a:gd name="connsiteX911" fmla="*/ 1526662 w 10584443"/>
                  <a:gd name="connsiteY911" fmla="*/ 2444836 h 10574897"/>
                  <a:gd name="connsiteX912" fmla="*/ 1610942 w 10584443"/>
                  <a:gd name="connsiteY912" fmla="*/ 2423595 h 10574897"/>
                  <a:gd name="connsiteX913" fmla="*/ 1695908 w 10584443"/>
                  <a:gd name="connsiteY913" fmla="*/ 2380428 h 10574897"/>
                  <a:gd name="connsiteX914" fmla="*/ 1788411 w 10584443"/>
                  <a:gd name="connsiteY914" fmla="*/ 2324926 h 10574897"/>
                  <a:gd name="connsiteX915" fmla="*/ 1879544 w 10584443"/>
                  <a:gd name="connsiteY915" fmla="*/ 2267368 h 10574897"/>
                  <a:gd name="connsiteX916" fmla="*/ 2076198 w 10584443"/>
                  <a:gd name="connsiteY916" fmla="*/ 2137178 h 10574897"/>
                  <a:gd name="connsiteX917" fmla="*/ 2242019 w 10584443"/>
                  <a:gd name="connsiteY917" fmla="*/ 2000136 h 10574897"/>
                  <a:gd name="connsiteX918" fmla="*/ 2267372 w 10584443"/>
                  <a:gd name="connsiteY918" fmla="*/ 2023434 h 10574897"/>
                  <a:gd name="connsiteX919" fmla="*/ 2281075 w 10584443"/>
                  <a:gd name="connsiteY919" fmla="*/ 1997396 h 10574897"/>
                  <a:gd name="connsiteX920" fmla="*/ 2455118 w 10584443"/>
                  <a:gd name="connsiteY920" fmla="*/ 1839113 h 10574897"/>
                  <a:gd name="connsiteX921" fmla="*/ 2523639 w 10584443"/>
                  <a:gd name="connsiteY921" fmla="*/ 1746611 h 10574897"/>
                  <a:gd name="connsiteX922" fmla="*/ 2386597 w 10584443"/>
                  <a:gd name="connsiteY922" fmla="*/ 1717832 h 10574897"/>
                  <a:gd name="connsiteX923" fmla="*/ 2383673 w 10584443"/>
                  <a:gd name="connsiteY923" fmla="*/ 1720756 h 10574897"/>
                  <a:gd name="connsiteX924" fmla="*/ 2348911 w 10584443"/>
                  <a:gd name="connsiteY924" fmla="*/ 1717832 h 10574897"/>
                  <a:gd name="connsiteX925" fmla="*/ 1958343 w 10584443"/>
                  <a:gd name="connsiteY925" fmla="*/ 1706183 h 10574897"/>
                  <a:gd name="connsiteX926" fmla="*/ 1940527 w 10584443"/>
                  <a:gd name="connsiteY926" fmla="*/ 1745240 h 10574897"/>
                  <a:gd name="connsiteX927" fmla="*/ 1998086 w 10584443"/>
                  <a:gd name="connsiteY927" fmla="*/ 1713034 h 10574897"/>
                  <a:gd name="connsiteX928" fmla="*/ 1958343 w 10584443"/>
                  <a:gd name="connsiteY928" fmla="*/ 1706183 h 10574897"/>
                  <a:gd name="connsiteX929" fmla="*/ 2514731 w 10584443"/>
                  <a:gd name="connsiteY929" fmla="*/ 1671923 h 10574897"/>
                  <a:gd name="connsiteX930" fmla="*/ 2504453 w 10584443"/>
                  <a:gd name="connsiteY930" fmla="*/ 1688368 h 10574897"/>
                  <a:gd name="connsiteX931" fmla="*/ 2514046 w 10584443"/>
                  <a:gd name="connsiteY931" fmla="*/ 1693163 h 10574897"/>
                  <a:gd name="connsiteX932" fmla="*/ 2525009 w 10584443"/>
                  <a:gd name="connsiteY932" fmla="*/ 1682886 h 10574897"/>
                  <a:gd name="connsiteX933" fmla="*/ 9004314 w 10584443"/>
                  <a:gd name="connsiteY933" fmla="*/ 1659571 h 10574897"/>
                  <a:gd name="connsiteX934" fmla="*/ 9089964 w 10584443"/>
                  <a:gd name="connsiteY934" fmla="*/ 1756870 h 10574897"/>
                  <a:gd name="connsiteX935" fmla="*/ 9062556 w 10584443"/>
                  <a:gd name="connsiteY935" fmla="*/ 1752759 h 10574897"/>
                  <a:gd name="connsiteX936" fmla="*/ 9004314 w 10584443"/>
                  <a:gd name="connsiteY936" fmla="*/ 1659571 h 10574897"/>
                  <a:gd name="connsiteX937" fmla="*/ 1331373 w 10584443"/>
                  <a:gd name="connsiteY937" fmla="*/ 1657528 h 10574897"/>
                  <a:gd name="connsiteX938" fmla="*/ 1256000 w 10584443"/>
                  <a:gd name="connsiteY938" fmla="*/ 1759623 h 10574897"/>
                  <a:gd name="connsiteX939" fmla="*/ 1331373 w 10584443"/>
                  <a:gd name="connsiteY939" fmla="*/ 1657528 h 10574897"/>
                  <a:gd name="connsiteX940" fmla="*/ 8238252 w 10584443"/>
                  <a:gd name="connsiteY940" fmla="*/ 1610254 h 10574897"/>
                  <a:gd name="connsiteX941" fmla="*/ 8236197 w 10584443"/>
                  <a:gd name="connsiteY941" fmla="*/ 1613680 h 10574897"/>
                  <a:gd name="connsiteX942" fmla="*/ 8295125 w 10584443"/>
                  <a:gd name="connsiteY942" fmla="*/ 1650682 h 10574897"/>
                  <a:gd name="connsiteX943" fmla="*/ 8238252 w 10584443"/>
                  <a:gd name="connsiteY943" fmla="*/ 1610254 h 10574897"/>
                  <a:gd name="connsiteX944" fmla="*/ 2145404 w 10584443"/>
                  <a:gd name="connsiteY944" fmla="*/ 1593809 h 10574897"/>
                  <a:gd name="connsiteX945" fmla="*/ 2141667 w 10584443"/>
                  <a:gd name="connsiteY945" fmla="*/ 1597146 h 10574897"/>
                  <a:gd name="connsiteX946" fmla="*/ 2099239 w 10584443"/>
                  <a:gd name="connsiteY946" fmla="*/ 1622502 h 10574897"/>
                  <a:gd name="connsiteX947" fmla="*/ 2068661 w 10584443"/>
                  <a:gd name="connsiteY947" fmla="*/ 1662330 h 10574897"/>
                  <a:gd name="connsiteX948" fmla="*/ 2141667 w 10584443"/>
                  <a:gd name="connsiteY948" fmla="*/ 1597146 h 10574897"/>
                  <a:gd name="connsiteX949" fmla="*/ 2142664 w 10584443"/>
                  <a:gd name="connsiteY949" fmla="*/ 1596550 h 10574897"/>
                  <a:gd name="connsiteX950" fmla="*/ 1665759 w 10584443"/>
                  <a:gd name="connsiteY950" fmla="*/ 1590383 h 10574897"/>
                  <a:gd name="connsiteX951" fmla="*/ 1682204 w 10584443"/>
                  <a:gd name="connsiteY951" fmla="*/ 1611625 h 10574897"/>
                  <a:gd name="connsiteX952" fmla="*/ 1666444 w 10584443"/>
                  <a:gd name="connsiteY952" fmla="*/ 1590383 h 10574897"/>
                  <a:gd name="connsiteX953" fmla="*/ 8869070 w 10584443"/>
                  <a:gd name="connsiteY953" fmla="*/ 1537099 h 10574897"/>
                  <a:gd name="connsiteX954" fmla="*/ 8898106 w 10584443"/>
                  <a:gd name="connsiteY954" fmla="*/ 1541725 h 10574897"/>
                  <a:gd name="connsiteX955" fmla="*/ 8937848 w 10584443"/>
                  <a:gd name="connsiteY955" fmla="*/ 1599282 h 10574897"/>
                  <a:gd name="connsiteX956" fmla="*/ 8871383 w 10584443"/>
                  <a:gd name="connsiteY956" fmla="*/ 1564337 h 10574897"/>
                  <a:gd name="connsiteX957" fmla="*/ 8869070 w 10584443"/>
                  <a:gd name="connsiteY957" fmla="*/ 1537099 h 10574897"/>
                  <a:gd name="connsiteX958" fmla="*/ 1841842 w 10584443"/>
                  <a:gd name="connsiteY958" fmla="*/ 1536353 h 10574897"/>
                  <a:gd name="connsiteX959" fmla="*/ 1840482 w 10584443"/>
                  <a:gd name="connsiteY959" fmla="*/ 1545839 h 10574897"/>
                  <a:gd name="connsiteX960" fmla="*/ 1780869 w 10584443"/>
                  <a:gd name="connsiteY960" fmla="*/ 1580099 h 10574897"/>
                  <a:gd name="connsiteX961" fmla="*/ 1810333 w 10584443"/>
                  <a:gd name="connsiteY961" fmla="*/ 1536931 h 10574897"/>
                  <a:gd name="connsiteX962" fmla="*/ 1841842 w 10584443"/>
                  <a:gd name="connsiteY962" fmla="*/ 1536353 h 10574897"/>
                  <a:gd name="connsiteX963" fmla="*/ 8661710 w 10584443"/>
                  <a:gd name="connsiteY963" fmla="*/ 1532826 h 10574897"/>
                  <a:gd name="connsiteX964" fmla="*/ 8715156 w 10584443"/>
                  <a:gd name="connsiteY964" fmla="*/ 1575994 h 10574897"/>
                  <a:gd name="connsiteX965" fmla="*/ 8661710 w 10584443"/>
                  <a:gd name="connsiteY965" fmla="*/ 1532826 h 10574897"/>
                  <a:gd name="connsiteX966" fmla="*/ 8236881 w 10584443"/>
                  <a:gd name="connsiteY966" fmla="*/ 1521177 h 10574897"/>
                  <a:gd name="connsiteX967" fmla="*/ 8226603 w 10584443"/>
                  <a:gd name="connsiteY967" fmla="*/ 1524603 h 10574897"/>
                  <a:gd name="connsiteX968" fmla="*/ 8226603 w 10584443"/>
                  <a:gd name="connsiteY968" fmla="*/ 1535567 h 10574897"/>
                  <a:gd name="connsiteX969" fmla="*/ 8336237 w 10584443"/>
                  <a:gd name="connsiteY969" fmla="*/ 1621903 h 10574897"/>
                  <a:gd name="connsiteX970" fmla="*/ 8236881 w 10584443"/>
                  <a:gd name="connsiteY970" fmla="*/ 1521177 h 10574897"/>
                  <a:gd name="connsiteX971" fmla="*/ 2398343 w 10584443"/>
                  <a:gd name="connsiteY971" fmla="*/ 1502548 h 10574897"/>
                  <a:gd name="connsiteX972" fmla="*/ 2324243 w 10584443"/>
                  <a:gd name="connsiteY972" fmla="*/ 1556123 h 10574897"/>
                  <a:gd name="connsiteX973" fmla="*/ 2412635 w 10584443"/>
                  <a:gd name="connsiteY973" fmla="*/ 1507473 h 10574897"/>
                  <a:gd name="connsiteX974" fmla="*/ 2398343 w 10584443"/>
                  <a:gd name="connsiteY974" fmla="*/ 1502548 h 10574897"/>
                  <a:gd name="connsiteX975" fmla="*/ 8576712 w 10584443"/>
                  <a:gd name="connsiteY975" fmla="*/ 1483181 h 10574897"/>
                  <a:gd name="connsiteX976" fmla="*/ 8537687 w 10584443"/>
                  <a:gd name="connsiteY976" fmla="*/ 1488287 h 10574897"/>
                  <a:gd name="connsiteX977" fmla="*/ 8537003 w 10584443"/>
                  <a:gd name="connsiteY977" fmla="*/ 1488287 h 10574897"/>
                  <a:gd name="connsiteX978" fmla="*/ 8543855 w 10584443"/>
                  <a:gd name="connsiteY978" fmla="*/ 1499936 h 10574897"/>
                  <a:gd name="connsiteX979" fmla="*/ 8565781 w 10584443"/>
                  <a:gd name="connsiteY979" fmla="*/ 1485547 h 10574897"/>
                  <a:gd name="connsiteX980" fmla="*/ 8589078 w 10584443"/>
                  <a:gd name="connsiteY980" fmla="*/ 1506103 h 10574897"/>
                  <a:gd name="connsiteX981" fmla="*/ 8595930 w 10584443"/>
                  <a:gd name="connsiteY981" fmla="*/ 1499251 h 10574897"/>
                  <a:gd name="connsiteX982" fmla="*/ 8576712 w 10584443"/>
                  <a:gd name="connsiteY982" fmla="*/ 1483181 h 10574897"/>
                  <a:gd name="connsiteX983" fmla="*/ 1866525 w 10584443"/>
                  <a:gd name="connsiteY983" fmla="*/ 1477324 h 10574897"/>
                  <a:gd name="connsiteX984" fmla="*/ 1785671 w 10584443"/>
                  <a:gd name="connsiteY984" fmla="*/ 1533511 h 10574897"/>
                  <a:gd name="connsiteX985" fmla="*/ 1800746 w 10584443"/>
                  <a:gd name="connsiteY985" fmla="*/ 1504047 h 10574897"/>
                  <a:gd name="connsiteX986" fmla="*/ 1740447 w 10584443"/>
                  <a:gd name="connsiteY986" fmla="*/ 1538993 h 10574897"/>
                  <a:gd name="connsiteX987" fmla="*/ 1717149 w 10584443"/>
                  <a:gd name="connsiteY987" fmla="*/ 1589698 h 10574897"/>
                  <a:gd name="connsiteX988" fmla="*/ 1752095 w 10584443"/>
                  <a:gd name="connsiteY988" fmla="*/ 1589698 h 10574897"/>
                  <a:gd name="connsiteX989" fmla="*/ 1713038 w 10584443"/>
                  <a:gd name="connsiteY989" fmla="*/ 1619162 h 10574897"/>
                  <a:gd name="connsiteX990" fmla="*/ 1692483 w 10584443"/>
                  <a:gd name="connsiteY990" fmla="*/ 1604087 h 10574897"/>
                  <a:gd name="connsiteX991" fmla="*/ 1739761 w 10584443"/>
                  <a:gd name="connsiteY991" fmla="*/ 1667127 h 10574897"/>
                  <a:gd name="connsiteX992" fmla="*/ 1719205 w 10584443"/>
                  <a:gd name="connsiteY992" fmla="*/ 1656163 h 10574897"/>
                  <a:gd name="connsiteX993" fmla="*/ 1807597 w 10584443"/>
                  <a:gd name="connsiteY993" fmla="*/ 1611625 h 10574897"/>
                  <a:gd name="connsiteX994" fmla="*/ 1891878 w 10584443"/>
                  <a:gd name="connsiteY994" fmla="*/ 1528029 h 10574897"/>
                  <a:gd name="connsiteX995" fmla="*/ 1941898 w 10584443"/>
                  <a:gd name="connsiteY995" fmla="*/ 1515010 h 10574897"/>
                  <a:gd name="connsiteX996" fmla="*/ 1932305 w 10584443"/>
                  <a:gd name="connsiteY996" fmla="*/ 1483491 h 10574897"/>
                  <a:gd name="connsiteX997" fmla="*/ 1841172 w 10584443"/>
                  <a:gd name="connsiteY997" fmla="*/ 1524603 h 10574897"/>
                  <a:gd name="connsiteX998" fmla="*/ 1891878 w 10584443"/>
                  <a:gd name="connsiteY998" fmla="*/ 1477324 h 10574897"/>
                  <a:gd name="connsiteX999" fmla="*/ 1866525 w 10584443"/>
                  <a:gd name="connsiteY999" fmla="*/ 1477324 h 10574897"/>
                  <a:gd name="connsiteX1000" fmla="*/ 1978385 w 10584443"/>
                  <a:gd name="connsiteY1000" fmla="*/ 1442892 h 10574897"/>
                  <a:gd name="connsiteX1001" fmla="*/ 1946694 w 10584443"/>
                  <a:gd name="connsiteY1001" fmla="*/ 1455397 h 10574897"/>
                  <a:gd name="connsiteX1002" fmla="*/ 1946694 w 10584443"/>
                  <a:gd name="connsiteY1002" fmla="*/ 1458138 h 10574897"/>
                  <a:gd name="connsiteX1003" fmla="*/ 1986436 w 10584443"/>
                  <a:gd name="connsiteY1003" fmla="*/ 1462249 h 10574897"/>
                  <a:gd name="connsiteX1004" fmla="*/ 1978385 w 10584443"/>
                  <a:gd name="connsiteY1004" fmla="*/ 1442892 h 10574897"/>
                  <a:gd name="connsiteX1005" fmla="*/ 1572250 w 10584443"/>
                  <a:gd name="connsiteY1005" fmla="*/ 1429498 h 10574897"/>
                  <a:gd name="connsiteX1006" fmla="*/ 1557496 w 10584443"/>
                  <a:gd name="connsiteY1006" fmla="*/ 1432785 h 10574897"/>
                  <a:gd name="connsiteX1007" fmla="*/ 1536940 w 10584443"/>
                  <a:gd name="connsiteY1007" fmla="*/ 1457453 h 10574897"/>
                  <a:gd name="connsiteX1008" fmla="*/ 1507476 w 10584443"/>
                  <a:gd name="connsiteY1008" fmla="*/ 1519807 h 10574897"/>
                  <a:gd name="connsiteX1009" fmla="*/ 1582849 w 10584443"/>
                  <a:gd name="connsiteY1009" fmla="*/ 1450601 h 10574897"/>
                  <a:gd name="connsiteX1010" fmla="*/ 1572250 w 10584443"/>
                  <a:gd name="connsiteY1010" fmla="*/ 1429498 h 10574897"/>
                  <a:gd name="connsiteX1011" fmla="*/ 8606163 w 10584443"/>
                  <a:gd name="connsiteY1011" fmla="*/ 1398285 h 10574897"/>
                  <a:gd name="connsiteX1012" fmla="*/ 8519187 w 10584443"/>
                  <a:gd name="connsiteY1012" fmla="*/ 1414285 h 10574897"/>
                  <a:gd name="connsiteX1013" fmla="*/ 8645265 w 10584443"/>
                  <a:gd name="connsiteY1013" fmla="*/ 1495139 h 10574897"/>
                  <a:gd name="connsiteX1014" fmla="*/ 8604153 w 10584443"/>
                  <a:gd name="connsiteY1014" fmla="*/ 1440323 h 10574897"/>
                  <a:gd name="connsiteX1015" fmla="*/ 8654173 w 10584443"/>
                  <a:gd name="connsiteY1015" fmla="*/ 1432100 h 10574897"/>
                  <a:gd name="connsiteX1016" fmla="*/ 8654173 w 10584443"/>
                  <a:gd name="connsiteY1016" fmla="*/ 1428674 h 10574897"/>
                  <a:gd name="connsiteX1017" fmla="*/ 8606163 w 10584443"/>
                  <a:gd name="connsiteY1017" fmla="*/ 1398285 h 10574897"/>
                  <a:gd name="connsiteX1018" fmla="*/ 2353022 w 10584443"/>
                  <a:gd name="connsiteY1018" fmla="*/ 1365635 h 10574897"/>
                  <a:gd name="connsiteX1019" fmla="*/ 2274223 w 10584443"/>
                  <a:gd name="connsiteY1019" fmla="*/ 1454027 h 10574897"/>
                  <a:gd name="connsiteX1020" fmla="*/ 2309169 w 10584443"/>
                  <a:gd name="connsiteY1020" fmla="*/ 1438952 h 10574897"/>
                  <a:gd name="connsiteX1021" fmla="*/ 2353022 w 10584443"/>
                  <a:gd name="connsiteY1021" fmla="*/ 1365635 h 10574897"/>
                  <a:gd name="connsiteX1022" fmla="*/ 8439703 w 10584443"/>
                  <a:gd name="connsiteY1022" fmla="*/ 1343023 h 10574897"/>
                  <a:gd name="connsiteX1023" fmla="*/ 8521243 w 10584443"/>
                  <a:gd name="connsiteY1023" fmla="*/ 1398525 h 10574897"/>
                  <a:gd name="connsiteX1024" fmla="*/ 8521243 w 10584443"/>
                  <a:gd name="connsiteY1024" fmla="*/ 1395099 h 10574897"/>
                  <a:gd name="connsiteX1025" fmla="*/ 8439703 w 10584443"/>
                  <a:gd name="connsiteY1025" fmla="*/ 1343023 h 10574897"/>
                  <a:gd name="connsiteX1026" fmla="*/ 8463685 w 10584443"/>
                  <a:gd name="connsiteY1026" fmla="*/ 1314930 h 10574897"/>
                  <a:gd name="connsiteX1027" fmla="*/ 8518502 w 10584443"/>
                  <a:gd name="connsiteY1027" fmla="*/ 1373858 h 10574897"/>
                  <a:gd name="connsiteX1028" fmla="*/ 8463685 w 10584443"/>
                  <a:gd name="connsiteY1028" fmla="*/ 1318356 h 10574897"/>
                  <a:gd name="connsiteX1029" fmla="*/ 2366010 w 10584443"/>
                  <a:gd name="connsiteY1029" fmla="*/ 1307639 h 10574897"/>
                  <a:gd name="connsiteX1030" fmla="*/ 2316706 w 10584443"/>
                  <a:gd name="connsiteY1030" fmla="*/ 1318356 h 10574897"/>
                  <a:gd name="connsiteX1031" fmla="*/ 2213925 w 10584443"/>
                  <a:gd name="connsiteY1031" fmla="*/ 1370432 h 10574897"/>
                  <a:gd name="connsiteX1032" fmla="*/ 2176924 w 10584443"/>
                  <a:gd name="connsiteY1032" fmla="*/ 1422507 h 10574897"/>
                  <a:gd name="connsiteX1033" fmla="*/ 2198851 w 10584443"/>
                  <a:gd name="connsiteY1033" fmla="*/ 1510214 h 10574897"/>
                  <a:gd name="connsiteX1034" fmla="*/ 2272854 w 10584443"/>
                  <a:gd name="connsiteY1034" fmla="*/ 1377969 h 10574897"/>
                  <a:gd name="connsiteX1035" fmla="*/ 2377004 w 10584443"/>
                  <a:gd name="connsiteY1035" fmla="*/ 1309448 h 10574897"/>
                  <a:gd name="connsiteX1036" fmla="*/ 2366010 w 10584443"/>
                  <a:gd name="connsiteY1036" fmla="*/ 1307639 h 10574897"/>
                  <a:gd name="connsiteX1037" fmla="*/ 3014066 w 10584443"/>
                  <a:gd name="connsiteY1037" fmla="*/ 1306140 h 10574897"/>
                  <a:gd name="connsiteX1038" fmla="*/ 3001915 w 10584443"/>
                  <a:gd name="connsiteY1038" fmla="*/ 1306707 h 10574897"/>
                  <a:gd name="connsiteX1039" fmla="*/ 2868985 w 10584443"/>
                  <a:gd name="connsiteY1039" fmla="*/ 1399896 h 10574897"/>
                  <a:gd name="connsiteX1040" fmla="*/ 2727831 w 10584443"/>
                  <a:gd name="connsiteY1040" fmla="*/ 1474583 h 10574897"/>
                  <a:gd name="connsiteX1041" fmla="*/ 2715497 w 10584443"/>
                  <a:gd name="connsiteY1041" fmla="*/ 1451286 h 10574897"/>
                  <a:gd name="connsiteX1042" fmla="*/ 2646976 w 10584443"/>
                  <a:gd name="connsiteY1042" fmla="*/ 1530770 h 10574897"/>
                  <a:gd name="connsiteX1043" fmla="*/ 2646291 w 10584443"/>
                  <a:gd name="connsiteY1043" fmla="*/ 1530770 h 10574897"/>
                  <a:gd name="connsiteX1044" fmla="*/ 2638068 w 10584443"/>
                  <a:gd name="connsiteY1044" fmla="*/ 1517066 h 10574897"/>
                  <a:gd name="connsiteX1045" fmla="*/ 2626420 w 10584443"/>
                  <a:gd name="connsiteY1045" fmla="*/ 1528029 h 10574897"/>
                  <a:gd name="connsiteX1046" fmla="*/ 2637383 w 10584443"/>
                  <a:gd name="connsiteY1046" fmla="*/ 1564345 h 10574897"/>
                  <a:gd name="connsiteX1047" fmla="*/ 2605178 w 10584443"/>
                  <a:gd name="connsiteY1047" fmla="*/ 1666441 h 10574897"/>
                  <a:gd name="connsiteX1048" fmla="*/ 2610660 w 10584443"/>
                  <a:gd name="connsiteY1048" fmla="*/ 1683571 h 10574897"/>
                  <a:gd name="connsiteX1049" fmla="*/ 2638069 w 10584443"/>
                  <a:gd name="connsiteY1049" fmla="*/ 1683571 h 10574897"/>
                  <a:gd name="connsiteX1050" fmla="*/ 2652458 w 10584443"/>
                  <a:gd name="connsiteY1050" fmla="*/ 1671923 h 10574897"/>
                  <a:gd name="connsiteX1051" fmla="*/ 2748387 w 10584443"/>
                  <a:gd name="connsiteY1051" fmla="*/ 1625329 h 10574897"/>
                  <a:gd name="connsiteX1052" fmla="*/ 2794296 w 10584443"/>
                  <a:gd name="connsiteY1052" fmla="*/ 1578050 h 10574897"/>
                  <a:gd name="connsiteX1053" fmla="*/ 2800075 w 10584443"/>
                  <a:gd name="connsiteY1053" fmla="*/ 1568993 h 10574897"/>
                  <a:gd name="connsiteX1054" fmla="*/ 2853224 w 10584443"/>
                  <a:gd name="connsiteY1054" fmla="*/ 1565031 h 10574897"/>
                  <a:gd name="connsiteX1055" fmla="*/ 2857335 w 10584443"/>
                  <a:gd name="connsiteY1055" fmla="*/ 1613680 h 10574897"/>
                  <a:gd name="connsiteX1056" fmla="*/ 2849798 w 10584443"/>
                  <a:gd name="connsiteY1056" fmla="*/ 1625329 h 10574897"/>
                  <a:gd name="connsiteX1057" fmla="*/ 2860076 w 10584443"/>
                  <a:gd name="connsiteY1057" fmla="*/ 1634236 h 10574897"/>
                  <a:gd name="connsiteX1058" fmla="*/ 2923800 w 10584443"/>
                  <a:gd name="connsiteY1058" fmla="*/ 1589013 h 10574897"/>
                  <a:gd name="connsiteX1059" fmla="*/ 2945042 w 10584443"/>
                  <a:gd name="connsiteY1059" fmla="*/ 1526659 h 10574897"/>
                  <a:gd name="connsiteX1060" fmla="*/ 2963919 w 10584443"/>
                  <a:gd name="connsiteY1060" fmla="*/ 1510350 h 10574897"/>
                  <a:gd name="connsiteX1061" fmla="*/ 2951894 w 10584443"/>
                  <a:gd name="connsiteY1061" fmla="*/ 1432785 h 10574897"/>
                  <a:gd name="connsiteX1062" fmla="*/ 2945337 w 10584443"/>
                  <a:gd name="connsiteY1062" fmla="*/ 1424469 h 10574897"/>
                  <a:gd name="connsiteX1063" fmla="*/ 2959431 w 10584443"/>
                  <a:gd name="connsiteY1063" fmla="*/ 1369061 h 10574897"/>
                  <a:gd name="connsiteX1064" fmla="*/ 3021100 w 10584443"/>
                  <a:gd name="connsiteY1064" fmla="*/ 1319726 h 10574897"/>
                  <a:gd name="connsiteX1065" fmla="*/ 3014066 w 10584443"/>
                  <a:gd name="connsiteY1065" fmla="*/ 1306140 h 10574897"/>
                  <a:gd name="connsiteX1066" fmla="*/ 2956690 w 10584443"/>
                  <a:gd name="connsiteY1066" fmla="*/ 1291633 h 10574897"/>
                  <a:gd name="connsiteX1067" fmla="*/ 2920653 w 10584443"/>
                  <a:gd name="connsiteY1067" fmla="*/ 1326996 h 10574897"/>
                  <a:gd name="connsiteX1068" fmla="*/ 2910323 w 10584443"/>
                  <a:gd name="connsiteY1068" fmla="*/ 1341339 h 10574897"/>
                  <a:gd name="connsiteX1069" fmla="*/ 2909411 w 10584443"/>
                  <a:gd name="connsiteY1069" fmla="*/ 1341653 h 10574897"/>
                  <a:gd name="connsiteX1070" fmla="*/ 2910096 w 10584443"/>
                  <a:gd name="connsiteY1070" fmla="*/ 1341653 h 10574897"/>
                  <a:gd name="connsiteX1071" fmla="*/ 2910323 w 10584443"/>
                  <a:gd name="connsiteY1071" fmla="*/ 1341339 h 10574897"/>
                  <a:gd name="connsiteX1072" fmla="*/ 2936263 w 10584443"/>
                  <a:gd name="connsiteY1072" fmla="*/ 1332392 h 10574897"/>
                  <a:gd name="connsiteX1073" fmla="*/ 2956690 w 10584443"/>
                  <a:gd name="connsiteY1073" fmla="*/ 1291633 h 10574897"/>
                  <a:gd name="connsiteX1074" fmla="*/ 7899074 w 10584443"/>
                  <a:gd name="connsiteY1074" fmla="*/ 1266280 h 10574897"/>
                  <a:gd name="connsiteX1075" fmla="*/ 7899074 w 10584443"/>
                  <a:gd name="connsiteY1075" fmla="*/ 1299170 h 10574897"/>
                  <a:gd name="connsiteX1076" fmla="*/ 7908667 w 10584443"/>
                  <a:gd name="connsiteY1076" fmla="*/ 1315615 h 10574897"/>
                  <a:gd name="connsiteX1077" fmla="*/ 7942242 w 10584443"/>
                  <a:gd name="connsiteY1077" fmla="*/ 1315615 h 10574897"/>
                  <a:gd name="connsiteX1078" fmla="*/ 7899074 w 10584443"/>
                  <a:gd name="connsiteY1078" fmla="*/ 1266280 h 10574897"/>
                  <a:gd name="connsiteX1079" fmla="*/ 8526038 w 10584443"/>
                  <a:gd name="connsiteY1079" fmla="*/ 1236113 h 10574897"/>
                  <a:gd name="connsiteX1080" fmla="*/ 8591133 w 10584443"/>
                  <a:gd name="connsiteY1080" fmla="*/ 1255299 h 10574897"/>
                  <a:gd name="connsiteX1081" fmla="*/ 8620596 w 10584443"/>
                  <a:gd name="connsiteY1081" fmla="*/ 1296411 h 10574897"/>
                  <a:gd name="connsiteX1082" fmla="*/ 8526038 w 10584443"/>
                  <a:gd name="connsiteY1082" fmla="*/ 1236113 h 10574897"/>
                  <a:gd name="connsiteX1083" fmla="*/ 2048100 w 10584443"/>
                  <a:gd name="connsiteY1083" fmla="*/ 1213513 h 10574897"/>
                  <a:gd name="connsiteX1084" fmla="*/ 1998765 w 10584443"/>
                  <a:gd name="connsiteY1084" fmla="*/ 1266959 h 10574897"/>
                  <a:gd name="connsiteX1085" fmla="*/ 2023433 w 10584443"/>
                  <a:gd name="connsiteY1085" fmla="*/ 1286830 h 10574897"/>
                  <a:gd name="connsiteX1086" fmla="*/ 1908318 w 10584443"/>
                  <a:gd name="connsiteY1086" fmla="*/ 1347814 h 10574897"/>
                  <a:gd name="connsiteX1087" fmla="*/ 1989858 w 10584443"/>
                  <a:gd name="connsiteY1087" fmla="*/ 1252570 h 10574897"/>
                  <a:gd name="connsiteX1088" fmla="*/ 2048100 w 10584443"/>
                  <a:gd name="connsiteY1088" fmla="*/ 1213513 h 10574897"/>
                  <a:gd name="connsiteX1089" fmla="*/ 2034386 w 10584443"/>
                  <a:gd name="connsiteY1089" fmla="*/ 1191578 h 10574897"/>
                  <a:gd name="connsiteX1090" fmla="*/ 1885011 w 10584443"/>
                  <a:gd name="connsiteY1090" fmla="*/ 1293674 h 10574897"/>
                  <a:gd name="connsiteX1091" fmla="*/ 1981625 w 10584443"/>
                  <a:gd name="connsiteY1091" fmla="*/ 1220357 h 10574897"/>
                  <a:gd name="connsiteX1092" fmla="*/ 2034386 w 10584443"/>
                  <a:gd name="connsiteY1092" fmla="*/ 1191578 h 10574897"/>
                  <a:gd name="connsiteX1093" fmla="*/ 3220495 w 10584443"/>
                  <a:gd name="connsiteY1093" fmla="*/ 1188167 h 10574897"/>
                  <a:gd name="connsiteX1094" fmla="*/ 3210902 w 10584443"/>
                  <a:gd name="connsiteY1094" fmla="*/ 1203241 h 10574897"/>
                  <a:gd name="connsiteX1095" fmla="*/ 3215013 w 10584443"/>
                  <a:gd name="connsiteY1095" fmla="*/ 1207353 h 10574897"/>
                  <a:gd name="connsiteX1096" fmla="*/ 3222551 w 10584443"/>
                  <a:gd name="connsiteY1096" fmla="*/ 1207353 h 10574897"/>
                  <a:gd name="connsiteX1097" fmla="*/ 3232144 w 10584443"/>
                  <a:gd name="connsiteY1097" fmla="*/ 1199816 h 10574897"/>
                  <a:gd name="connsiteX1098" fmla="*/ 3232144 w 10584443"/>
                  <a:gd name="connsiteY1098" fmla="*/ 1195705 h 10574897"/>
                  <a:gd name="connsiteX1099" fmla="*/ 3225292 w 10584443"/>
                  <a:gd name="connsiteY1099" fmla="*/ 1188167 h 10574897"/>
                  <a:gd name="connsiteX1100" fmla="*/ 3220495 w 10584443"/>
                  <a:gd name="connsiteY1100" fmla="*/ 1188167 h 10574897"/>
                  <a:gd name="connsiteX1101" fmla="*/ 8463685 w 10584443"/>
                  <a:gd name="connsiteY1101" fmla="*/ 1153897 h 10574897"/>
                  <a:gd name="connsiteX1102" fmla="*/ 8532205 w 10584443"/>
                  <a:gd name="connsiteY1102" fmla="*/ 1229270 h 10574897"/>
                  <a:gd name="connsiteX1103" fmla="*/ 8463685 w 10584443"/>
                  <a:gd name="connsiteY1103" fmla="*/ 1153897 h 10574897"/>
                  <a:gd name="connsiteX1104" fmla="*/ 8394479 w 10584443"/>
                  <a:gd name="connsiteY1104" fmla="*/ 1143619 h 10574897"/>
                  <a:gd name="connsiteX1105" fmla="*/ 8427369 w 10584443"/>
                  <a:gd name="connsiteY1105" fmla="*/ 1151841 h 10574897"/>
                  <a:gd name="connsiteX1106" fmla="*/ 8436277 w 10584443"/>
                  <a:gd name="connsiteY1106" fmla="*/ 1186102 h 10574897"/>
                  <a:gd name="connsiteX1107" fmla="*/ 8403387 w 10584443"/>
                  <a:gd name="connsiteY1107" fmla="*/ 1177879 h 10574897"/>
                  <a:gd name="connsiteX1108" fmla="*/ 8394479 w 10584443"/>
                  <a:gd name="connsiteY1108" fmla="*/ 1143619 h 10574897"/>
                  <a:gd name="connsiteX1109" fmla="*/ 8359876 w 10584443"/>
                  <a:gd name="connsiteY1109" fmla="*/ 1111275 h 10574897"/>
                  <a:gd name="connsiteX1110" fmla="*/ 8379404 w 10584443"/>
                  <a:gd name="connsiteY1110" fmla="*/ 1116211 h 10574897"/>
                  <a:gd name="connsiteX1111" fmla="*/ 8388312 w 10584443"/>
                  <a:gd name="connsiteY1111" fmla="*/ 1150471 h 10574897"/>
                  <a:gd name="connsiteX1112" fmla="*/ 8350626 w 10584443"/>
                  <a:gd name="connsiteY1112" fmla="*/ 1133341 h 10574897"/>
                  <a:gd name="connsiteX1113" fmla="*/ 8359876 w 10584443"/>
                  <a:gd name="connsiteY1113" fmla="*/ 1111275 h 10574897"/>
                  <a:gd name="connsiteX1114" fmla="*/ 7602379 w 10584443"/>
                  <a:gd name="connsiteY1114" fmla="*/ 1045644 h 10574897"/>
                  <a:gd name="connsiteX1115" fmla="*/ 7533858 w 10584443"/>
                  <a:gd name="connsiteY1115" fmla="*/ 1063460 h 10574897"/>
                  <a:gd name="connsiteX1116" fmla="*/ 7546192 w 10584443"/>
                  <a:gd name="connsiteY1116" fmla="*/ 1074423 h 10574897"/>
                  <a:gd name="connsiteX1117" fmla="*/ 7610602 w 10584443"/>
                  <a:gd name="connsiteY1117" fmla="*/ 1101831 h 10574897"/>
                  <a:gd name="connsiteX1118" fmla="*/ 7811368 w 10584443"/>
                  <a:gd name="connsiteY1118" fmla="*/ 1201871 h 10574897"/>
                  <a:gd name="connsiteX1119" fmla="*/ 7602379 w 10584443"/>
                  <a:gd name="connsiteY1119" fmla="*/ 1045644 h 10574897"/>
                  <a:gd name="connsiteX1120" fmla="*/ 2163220 w 10584443"/>
                  <a:gd name="connsiteY1120" fmla="*/ 1031940 h 10574897"/>
                  <a:gd name="connsiteX1121" fmla="*/ 2047420 w 10584443"/>
                  <a:gd name="connsiteY1121" fmla="*/ 1096350 h 10574897"/>
                  <a:gd name="connsiteX1122" fmla="*/ 2163220 w 10584443"/>
                  <a:gd name="connsiteY1122" fmla="*/ 1031940 h 10574897"/>
                  <a:gd name="connsiteX1123" fmla="*/ 7468764 w 10584443"/>
                  <a:gd name="connsiteY1123" fmla="*/ 1014810 h 10574897"/>
                  <a:gd name="connsiteX1124" fmla="*/ 7519469 w 10584443"/>
                  <a:gd name="connsiteY1124" fmla="*/ 1056607 h 10574897"/>
                  <a:gd name="connsiteX1125" fmla="*/ 7468764 w 10584443"/>
                  <a:gd name="connsiteY1125" fmla="*/ 1014810 h 10574897"/>
                  <a:gd name="connsiteX1126" fmla="*/ 8217009 w 10584443"/>
                  <a:gd name="connsiteY1126" fmla="*/ 1014801 h 10574897"/>
                  <a:gd name="connsiteX1127" fmla="*/ 8313624 w 10584443"/>
                  <a:gd name="connsiteY1127" fmla="*/ 1100452 h 10574897"/>
                  <a:gd name="connsiteX1128" fmla="*/ 8221806 w 10584443"/>
                  <a:gd name="connsiteY1128" fmla="*/ 1054543 h 10574897"/>
                  <a:gd name="connsiteX1129" fmla="*/ 8217009 w 10584443"/>
                  <a:gd name="connsiteY1129" fmla="*/ 1014801 h 10574897"/>
                  <a:gd name="connsiteX1130" fmla="*/ 2432036 w 10584443"/>
                  <a:gd name="connsiteY1130" fmla="*/ 998253 h 10574897"/>
                  <a:gd name="connsiteX1131" fmla="*/ 2443455 w 10584443"/>
                  <a:gd name="connsiteY1131" fmla="*/ 1003145 h 10574897"/>
                  <a:gd name="connsiteX1132" fmla="*/ 2334507 w 10584443"/>
                  <a:gd name="connsiteY1132" fmla="*/ 1051109 h 10574897"/>
                  <a:gd name="connsiteX1133" fmla="*/ 2338618 w 10584443"/>
                  <a:gd name="connsiteY1133" fmla="*/ 1016848 h 10574897"/>
                  <a:gd name="connsiteX1134" fmla="*/ 2432036 w 10584443"/>
                  <a:gd name="connsiteY1134" fmla="*/ 998253 h 10574897"/>
                  <a:gd name="connsiteX1135" fmla="*/ 8089561 w 10584443"/>
                  <a:gd name="connsiteY1135" fmla="*/ 966141 h 10574897"/>
                  <a:gd name="connsiteX1136" fmla="*/ 8166990 w 10584443"/>
                  <a:gd name="connsiteY1136" fmla="*/ 996975 h 10574897"/>
                  <a:gd name="connsiteX1137" fmla="*/ 8183435 w 10584443"/>
                  <a:gd name="connsiteY1137" fmla="*/ 1023698 h 10574897"/>
                  <a:gd name="connsiteX1138" fmla="*/ 8089561 w 10584443"/>
                  <a:gd name="connsiteY1138" fmla="*/ 966141 h 10574897"/>
                  <a:gd name="connsiteX1139" fmla="*/ 2290626 w 10584443"/>
                  <a:gd name="connsiteY1139" fmla="*/ 958023 h 10574897"/>
                  <a:gd name="connsiteX1140" fmla="*/ 2239064 w 10584443"/>
                  <a:gd name="connsiteY1140" fmla="*/ 973869 h 10574897"/>
                  <a:gd name="connsiteX1141" fmla="*/ 2221421 w 10584443"/>
                  <a:gd name="connsiteY1141" fmla="*/ 987092 h 10574897"/>
                  <a:gd name="connsiteX1142" fmla="*/ 2220092 w 10584443"/>
                  <a:gd name="connsiteY1142" fmla="*/ 986031 h 10574897"/>
                  <a:gd name="connsiteX1143" fmla="*/ 2220092 w 10584443"/>
                  <a:gd name="connsiteY1143" fmla="*/ 988087 h 10574897"/>
                  <a:gd name="connsiteX1144" fmla="*/ 2221421 w 10584443"/>
                  <a:gd name="connsiteY1144" fmla="*/ 987092 h 10574897"/>
                  <a:gd name="connsiteX1145" fmla="*/ 2228754 w 10584443"/>
                  <a:gd name="connsiteY1145" fmla="*/ 992947 h 10574897"/>
                  <a:gd name="connsiteX1146" fmla="*/ 2299576 w 10584443"/>
                  <a:gd name="connsiteY1146" fmla="*/ 966160 h 10574897"/>
                  <a:gd name="connsiteX1147" fmla="*/ 2290626 w 10584443"/>
                  <a:gd name="connsiteY1147" fmla="*/ 958023 h 10574897"/>
                  <a:gd name="connsiteX1148" fmla="*/ 6029828 w 10584443"/>
                  <a:gd name="connsiteY1148" fmla="*/ 940122 h 10574897"/>
                  <a:gd name="connsiteX1149" fmla="*/ 5986660 w 10584443"/>
                  <a:gd name="connsiteY1149" fmla="*/ 945604 h 10574897"/>
                  <a:gd name="connsiteX1150" fmla="*/ 5999679 w 10584443"/>
                  <a:gd name="connsiteY1150" fmla="*/ 988772 h 10574897"/>
                  <a:gd name="connsiteX1151" fmla="*/ 6075737 w 10584443"/>
                  <a:gd name="connsiteY1151" fmla="*/ 1006587 h 10574897"/>
                  <a:gd name="connsiteX1152" fmla="*/ 6106571 w 10584443"/>
                  <a:gd name="connsiteY1152" fmla="*/ 1014125 h 10574897"/>
                  <a:gd name="connsiteX1153" fmla="*/ 6098348 w 10584443"/>
                  <a:gd name="connsiteY1153" fmla="*/ 1014125 h 10574897"/>
                  <a:gd name="connsiteX1154" fmla="*/ 6124386 w 10584443"/>
                  <a:gd name="connsiteY1154" fmla="*/ 1025773 h 10574897"/>
                  <a:gd name="connsiteX1155" fmla="*/ 6124386 w 10584443"/>
                  <a:gd name="connsiteY1155" fmla="*/ 1013439 h 10574897"/>
                  <a:gd name="connsiteX1156" fmla="*/ 6205241 w 10584443"/>
                  <a:gd name="connsiteY1156" fmla="*/ 1038792 h 10574897"/>
                  <a:gd name="connsiteX1157" fmla="*/ 6129183 w 10584443"/>
                  <a:gd name="connsiteY1157" fmla="*/ 1027829 h 10574897"/>
                  <a:gd name="connsiteX1158" fmla="*/ 6168239 w 10584443"/>
                  <a:gd name="connsiteY1158" fmla="*/ 1041533 h 10574897"/>
                  <a:gd name="connsiteX1159" fmla="*/ 6264169 w 10584443"/>
                  <a:gd name="connsiteY1159" fmla="*/ 1061404 h 10574897"/>
                  <a:gd name="connsiteX1160" fmla="*/ 6251835 w 10584443"/>
                  <a:gd name="connsiteY1160" fmla="*/ 1050441 h 10574897"/>
                  <a:gd name="connsiteX1161" fmla="*/ 6299800 w 10584443"/>
                  <a:gd name="connsiteY1161" fmla="*/ 1040162 h 10574897"/>
                  <a:gd name="connsiteX1162" fmla="*/ 6299800 w 10584443"/>
                  <a:gd name="connsiteY1162" fmla="*/ 1070312 h 10574897"/>
                  <a:gd name="connsiteX1163" fmla="*/ 6413544 w 10584443"/>
                  <a:gd name="connsiteY1163" fmla="*/ 1096350 h 10574897"/>
                  <a:gd name="connsiteX1164" fmla="*/ 6345023 w 10584443"/>
                  <a:gd name="connsiteY1164" fmla="*/ 1069626 h 10574897"/>
                  <a:gd name="connsiteX1165" fmla="*/ 6423822 w 10584443"/>
                  <a:gd name="connsiteY1165" fmla="*/ 1081275 h 10574897"/>
                  <a:gd name="connsiteX1166" fmla="*/ 6416285 w 10584443"/>
                  <a:gd name="connsiteY1166" fmla="*/ 1044959 h 10574897"/>
                  <a:gd name="connsiteX1167" fmla="*/ 6362839 w 10584443"/>
                  <a:gd name="connsiteY1167" fmla="*/ 1044959 h 10574897"/>
                  <a:gd name="connsiteX1168" fmla="*/ 6355301 w 10584443"/>
                  <a:gd name="connsiteY1168" fmla="*/ 1016180 h 10574897"/>
                  <a:gd name="connsiteX1169" fmla="*/ 6140832 w 10584443"/>
                  <a:gd name="connsiteY1169" fmla="*/ 987401 h 10574897"/>
                  <a:gd name="connsiteX1170" fmla="*/ 6063403 w 10584443"/>
                  <a:gd name="connsiteY1170" fmla="*/ 978494 h 10574897"/>
                  <a:gd name="connsiteX1171" fmla="*/ 6029828 w 10584443"/>
                  <a:gd name="connsiteY1171" fmla="*/ 940122 h 10574897"/>
                  <a:gd name="connsiteX1172" fmla="*/ 4962960 w 10584443"/>
                  <a:gd name="connsiteY1172" fmla="*/ 929244 h 10574897"/>
                  <a:gd name="connsiteX1173" fmla="*/ 4956108 w 10584443"/>
                  <a:gd name="connsiteY1173" fmla="*/ 930529 h 10574897"/>
                  <a:gd name="connsiteX1174" fmla="*/ 4951312 w 10584443"/>
                  <a:gd name="connsiteY1174" fmla="*/ 941493 h 10574897"/>
                  <a:gd name="connsiteX1175" fmla="*/ 4960905 w 10584443"/>
                  <a:gd name="connsiteY1175" fmla="*/ 953141 h 10574897"/>
                  <a:gd name="connsiteX1176" fmla="*/ 4967757 w 10584443"/>
                  <a:gd name="connsiteY1176" fmla="*/ 930529 h 10574897"/>
                  <a:gd name="connsiteX1177" fmla="*/ 4962960 w 10584443"/>
                  <a:gd name="connsiteY1177" fmla="*/ 929244 h 10574897"/>
                  <a:gd name="connsiteX1178" fmla="*/ 2492800 w 10584443"/>
                  <a:gd name="connsiteY1178" fmla="*/ 922300 h 10574897"/>
                  <a:gd name="connsiteX1179" fmla="*/ 2372889 w 10584443"/>
                  <a:gd name="connsiteY1179" fmla="*/ 995617 h 10574897"/>
                  <a:gd name="connsiteX1180" fmla="*/ 2492800 w 10584443"/>
                  <a:gd name="connsiteY1180" fmla="*/ 922300 h 10574897"/>
                  <a:gd name="connsiteX1181" fmla="*/ 8089561 w 10584443"/>
                  <a:gd name="connsiteY1181" fmla="*/ 918872 h 10574897"/>
                  <a:gd name="connsiteX1182" fmla="*/ 8127932 w 10584443"/>
                  <a:gd name="connsiteY1182" fmla="*/ 918872 h 10574897"/>
                  <a:gd name="connsiteX1183" fmla="*/ 8156026 w 10584443"/>
                  <a:gd name="connsiteY1183" fmla="*/ 931891 h 10574897"/>
                  <a:gd name="connsiteX1184" fmla="*/ 8172471 w 10584443"/>
                  <a:gd name="connsiteY1184" fmla="*/ 959299 h 10574897"/>
                  <a:gd name="connsiteX1185" fmla="*/ 8101210 w 10584443"/>
                  <a:gd name="connsiteY1185" fmla="*/ 953132 h 10574897"/>
                  <a:gd name="connsiteX1186" fmla="*/ 8089561 w 10584443"/>
                  <a:gd name="connsiteY1186" fmla="*/ 918872 h 10574897"/>
                  <a:gd name="connsiteX1187" fmla="*/ 2892502 w 10584443"/>
                  <a:gd name="connsiteY1187" fmla="*/ 914809 h 10574897"/>
                  <a:gd name="connsiteX1188" fmla="*/ 2887442 w 10584443"/>
                  <a:gd name="connsiteY1188" fmla="*/ 917532 h 10574897"/>
                  <a:gd name="connsiteX1189" fmla="*/ 2878021 w 10584443"/>
                  <a:gd name="connsiteY1189" fmla="*/ 919353 h 10574897"/>
                  <a:gd name="connsiteX1190" fmla="*/ 2877891 w 10584443"/>
                  <a:gd name="connsiteY1190" fmla="*/ 918195 h 10574897"/>
                  <a:gd name="connsiteX1191" fmla="*/ 7289925 w 10584443"/>
                  <a:gd name="connsiteY1191" fmla="*/ 878453 h 10574897"/>
                  <a:gd name="connsiteX1192" fmla="*/ 7310481 w 10584443"/>
                  <a:gd name="connsiteY1192" fmla="*/ 917510 h 10574897"/>
                  <a:gd name="connsiteX1193" fmla="*/ 7393391 w 10584443"/>
                  <a:gd name="connsiteY1193" fmla="*/ 942178 h 10574897"/>
                  <a:gd name="connsiteX1194" fmla="*/ 7289925 w 10584443"/>
                  <a:gd name="connsiteY1194" fmla="*/ 878453 h 10574897"/>
                  <a:gd name="connsiteX1195" fmla="*/ 7079566 w 10584443"/>
                  <a:gd name="connsiteY1195" fmla="*/ 860638 h 10574897"/>
                  <a:gd name="connsiteX1196" fmla="*/ 6991859 w 10584443"/>
                  <a:gd name="connsiteY1196" fmla="*/ 870916 h 10574897"/>
                  <a:gd name="connsiteX1197" fmla="*/ 7044620 w 10584443"/>
                  <a:gd name="connsiteY1197" fmla="*/ 907917 h 10574897"/>
                  <a:gd name="connsiteX1198" fmla="*/ 7090529 w 10584443"/>
                  <a:gd name="connsiteY1198" fmla="*/ 898324 h 10574897"/>
                  <a:gd name="connsiteX1199" fmla="*/ 7094640 w 10584443"/>
                  <a:gd name="connsiteY1199" fmla="*/ 890787 h 10574897"/>
                  <a:gd name="connsiteX1200" fmla="*/ 7115882 w 10584443"/>
                  <a:gd name="connsiteY1200" fmla="*/ 890102 h 10574897"/>
                  <a:gd name="connsiteX1201" fmla="*/ 7079566 w 10584443"/>
                  <a:gd name="connsiteY1201" fmla="*/ 860638 h 10574897"/>
                  <a:gd name="connsiteX1202" fmla="*/ 5240469 w 10584443"/>
                  <a:gd name="connsiteY1202" fmla="*/ 855842 h 10574897"/>
                  <a:gd name="connsiteX1203" fmla="*/ 5248691 w 10584443"/>
                  <a:gd name="connsiteY1203" fmla="*/ 875713 h 10574897"/>
                  <a:gd name="connsiteX1204" fmla="*/ 5287749 w 10584443"/>
                  <a:gd name="connsiteY1204" fmla="*/ 911343 h 10574897"/>
                  <a:gd name="connsiteX1205" fmla="*/ 5293229 w 10584443"/>
                  <a:gd name="connsiteY1205" fmla="*/ 911343 h 10574897"/>
                  <a:gd name="connsiteX1206" fmla="*/ 5297341 w 10584443"/>
                  <a:gd name="connsiteY1206" fmla="*/ 911343 h 10574897"/>
                  <a:gd name="connsiteX1207" fmla="*/ 5310360 w 10584443"/>
                  <a:gd name="connsiteY1207" fmla="*/ 896269 h 10574897"/>
                  <a:gd name="connsiteX1208" fmla="*/ 5308989 w 10584443"/>
                  <a:gd name="connsiteY1208" fmla="*/ 855842 h 10574897"/>
                  <a:gd name="connsiteX1209" fmla="*/ 5240469 w 10584443"/>
                  <a:gd name="connsiteY1209" fmla="*/ 855842 h 10574897"/>
                  <a:gd name="connsiteX1210" fmla="*/ 8011779 w 10584443"/>
                  <a:gd name="connsiteY1210" fmla="*/ 849063 h 10574897"/>
                  <a:gd name="connsiteX1211" fmla="*/ 8032690 w 10584443"/>
                  <a:gd name="connsiteY1211" fmla="*/ 861314 h 10574897"/>
                  <a:gd name="connsiteX1212" fmla="*/ 8077913 w 10584443"/>
                  <a:gd name="connsiteY1212" fmla="*/ 900371 h 10574897"/>
                  <a:gd name="connsiteX1213" fmla="*/ 8011448 w 10584443"/>
                  <a:gd name="connsiteY1213" fmla="*/ 888723 h 10574897"/>
                  <a:gd name="connsiteX1214" fmla="*/ 7988151 w 10584443"/>
                  <a:gd name="connsiteY1214" fmla="*/ 854462 h 10574897"/>
                  <a:gd name="connsiteX1215" fmla="*/ 8011779 w 10584443"/>
                  <a:gd name="connsiteY1215" fmla="*/ 849063 h 10574897"/>
                  <a:gd name="connsiteX1216" fmla="*/ 4908144 w 10584443"/>
                  <a:gd name="connsiteY1216" fmla="*/ 846934 h 10574897"/>
                  <a:gd name="connsiteX1217" fmla="*/ 4954053 w 10584443"/>
                  <a:gd name="connsiteY1217" fmla="*/ 882565 h 10574897"/>
                  <a:gd name="connsiteX1218" fmla="*/ 4954052 w 10584443"/>
                  <a:gd name="connsiteY1218" fmla="*/ 882565 h 10574897"/>
                  <a:gd name="connsiteX1219" fmla="*/ 5002702 w 10584443"/>
                  <a:gd name="connsiteY1219" fmla="*/ 859268 h 10574897"/>
                  <a:gd name="connsiteX1220" fmla="*/ 4908144 w 10584443"/>
                  <a:gd name="connsiteY1220" fmla="*/ 846934 h 10574897"/>
                  <a:gd name="connsiteX1221" fmla="*/ 2308478 w 10584443"/>
                  <a:gd name="connsiteY1221" fmla="*/ 845557 h 10574897"/>
                  <a:gd name="connsiteX1222" fmla="*/ 2224883 w 10584443"/>
                  <a:gd name="connsiteY1222" fmla="*/ 908596 h 10574897"/>
                  <a:gd name="connsiteX1223" fmla="*/ 2308478 w 10584443"/>
                  <a:gd name="connsiteY1223" fmla="*/ 845557 h 10574897"/>
                  <a:gd name="connsiteX1224" fmla="*/ 7061065 w 10584443"/>
                  <a:gd name="connsiteY1224" fmla="*/ 814044 h 10574897"/>
                  <a:gd name="connsiteX1225" fmla="*/ 7247441 w 10584443"/>
                  <a:gd name="connsiteY1225" fmla="*/ 918195 h 10574897"/>
                  <a:gd name="connsiteX1226" fmla="*/ 7267998 w 10584443"/>
                  <a:gd name="connsiteY1226" fmla="*/ 956567 h 10574897"/>
                  <a:gd name="connsiteX1227" fmla="*/ 7355019 w 10584443"/>
                  <a:gd name="connsiteY1227" fmla="*/ 989457 h 10574897"/>
                  <a:gd name="connsiteX1228" fmla="*/ 7429707 w 10584443"/>
                  <a:gd name="connsiteY1228" fmla="*/ 989457 h 10574897"/>
                  <a:gd name="connsiteX1229" fmla="*/ 7378316 w 10584443"/>
                  <a:gd name="connsiteY1229" fmla="*/ 968216 h 10574897"/>
                  <a:gd name="connsiteX1230" fmla="*/ 7323500 w 10584443"/>
                  <a:gd name="connsiteY1230" fmla="*/ 951771 h 10574897"/>
                  <a:gd name="connsiteX1231" fmla="*/ 7323500 w 10584443"/>
                  <a:gd name="connsiteY1231" fmla="*/ 929159 h 10574897"/>
                  <a:gd name="connsiteX1232" fmla="*/ 7270739 w 10584443"/>
                  <a:gd name="connsiteY1232" fmla="*/ 929159 h 10574897"/>
                  <a:gd name="connsiteX1233" fmla="*/ 7270739 w 10584443"/>
                  <a:gd name="connsiteY1233" fmla="*/ 890787 h 10574897"/>
                  <a:gd name="connsiteX1234" fmla="*/ 7061065 w 10584443"/>
                  <a:gd name="connsiteY1234" fmla="*/ 814044 h 10574897"/>
                  <a:gd name="connsiteX1235" fmla="*/ 4933496 w 10584443"/>
                  <a:gd name="connsiteY1235" fmla="*/ 814044 h 10574897"/>
                  <a:gd name="connsiteX1236" fmla="*/ 4933496 w 10584443"/>
                  <a:gd name="connsiteY1236" fmla="*/ 814729 h 10574897"/>
                  <a:gd name="connsiteX1237" fmla="*/ 4908144 w 10584443"/>
                  <a:gd name="connsiteY1237" fmla="*/ 831859 h 10574897"/>
                  <a:gd name="connsiteX1238" fmla="*/ 4908144 w 10584443"/>
                  <a:gd name="connsiteY1238" fmla="*/ 846249 h 10574897"/>
                  <a:gd name="connsiteX1239" fmla="*/ 4967757 w 10584443"/>
                  <a:gd name="connsiteY1239" fmla="*/ 838711 h 10574897"/>
                  <a:gd name="connsiteX1240" fmla="*/ 4933496 w 10584443"/>
                  <a:gd name="connsiteY1240" fmla="*/ 814044 h 10574897"/>
                  <a:gd name="connsiteX1241" fmla="*/ 5070945 w 10584443"/>
                  <a:gd name="connsiteY1241" fmla="*/ 811453 h 10574897"/>
                  <a:gd name="connsiteX1242" fmla="*/ 4985572 w 10584443"/>
                  <a:gd name="connsiteY1242" fmla="*/ 820896 h 10574897"/>
                  <a:gd name="connsiteX1243" fmla="*/ 5002017 w 10584443"/>
                  <a:gd name="connsiteY1243" fmla="*/ 846249 h 10574897"/>
                  <a:gd name="connsiteX1244" fmla="*/ 5098632 w 10584443"/>
                  <a:gd name="connsiteY1244" fmla="*/ 820896 h 10574897"/>
                  <a:gd name="connsiteX1245" fmla="*/ 5070945 w 10584443"/>
                  <a:gd name="connsiteY1245" fmla="*/ 811453 h 10574897"/>
                  <a:gd name="connsiteX1246" fmla="*/ 3225977 w 10584443"/>
                  <a:gd name="connsiteY1246" fmla="*/ 784580 h 10574897"/>
                  <a:gd name="connsiteX1247" fmla="*/ 3128677 w 10584443"/>
                  <a:gd name="connsiteY1247" fmla="*/ 797599 h 10574897"/>
                  <a:gd name="connsiteX1248" fmla="*/ 3128677 w 10584443"/>
                  <a:gd name="connsiteY1248" fmla="*/ 793488 h 10574897"/>
                  <a:gd name="connsiteX1249" fmla="*/ 3077288 w 10584443"/>
                  <a:gd name="connsiteY1249" fmla="*/ 853786 h 10574897"/>
                  <a:gd name="connsiteX1250" fmla="*/ 3136215 w 10584443"/>
                  <a:gd name="connsiteY1250" fmla="*/ 846934 h 10574897"/>
                  <a:gd name="connsiteX1251" fmla="*/ 3225977 w 10584443"/>
                  <a:gd name="connsiteY1251" fmla="*/ 784580 h 10574897"/>
                  <a:gd name="connsiteX1252" fmla="*/ 2923109 w 10584443"/>
                  <a:gd name="connsiteY1252" fmla="*/ 769500 h 10574897"/>
                  <a:gd name="connsiteX1253" fmla="*/ 2834717 w 10584443"/>
                  <a:gd name="connsiteY1253" fmla="*/ 812668 h 10574897"/>
                  <a:gd name="connsiteX1254" fmla="*/ 2923109 w 10584443"/>
                  <a:gd name="connsiteY1254" fmla="*/ 769500 h 10574897"/>
                  <a:gd name="connsiteX1255" fmla="*/ 6915116 w 10584443"/>
                  <a:gd name="connsiteY1255" fmla="*/ 751005 h 10574897"/>
                  <a:gd name="connsiteX1256" fmla="*/ 6915116 w 10584443"/>
                  <a:gd name="connsiteY1256" fmla="*/ 753746 h 10574897"/>
                  <a:gd name="connsiteX1257" fmla="*/ 6902097 w 10584443"/>
                  <a:gd name="connsiteY1257" fmla="*/ 776359 h 10574897"/>
                  <a:gd name="connsiteX1258" fmla="*/ 6983637 w 10584443"/>
                  <a:gd name="connsiteY1258" fmla="*/ 776359 h 10574897"/>
                  <a:gd name="connsiteX1259" fmla="*/ 6915116 w 10584443"/>
                  <a:gd name="connsiteY1259" fmla="*/ 751005 h 10574897"/>
                  <a:gd name="connsiteX1260" fmla="*/ 7274437 w 10584443"/>
                  <a:gd name="connsiteY1260" fmla="*/ 744435 h 10574897"/>
                  <a:gd name="connsiteX1261" fmla="*/ 7267313 w 10584443"/>
                  <a:gd name="connsiteY1261" fmla="*/ 746208 h 10574897"/>
                  <a:gd name="connsiteX1262" fmla="*/ 7322558 w 10584443"/>
                  <a:gd name="connsiteY1262" fmla="*/ 767365 h 10574897"/>
                  <a:gd name="connsiteX1263" fmla="*/ 7374746 w 10584443"/>
                  <a:gd name="connsiteY1263" fmla="*/ 787424 h 10574897"/>
                  <a:gd name="connsiteX1264" fmla="*/ 7374890 w 10584443"/>
                  <a:gd name="connsiteY1264" fmla="*/ 788006 h 10574897"/>
                  <a:gd name="connsiteX1265" fmla="*/ 7376261 w 10584443"/>
                  <a:gd name="connsiteY1265" fmla="*/ 788006 h 10574897"/>
                  <a:gd name="connsiteX1266" fmla="*/ 7374746 w 10584443"/>
                  <a:gd name="connsiteY1266" fmla="*/ 787424 h 10574897"/>
                  <a:gd name="connsiteX1267" fmla="*/ 7372938 w 10584443"/>
                  <a:gd name="connsiteY1267" fmla="*/ 780112 h 10574897"/>
                  <a:gd name="connsiteX1268" fmla="*/ 7274437 w 10584443"/>
                  <a:gd name="connsiteY1268" fmla="*/ 744435 h 10574897"/>
                  <a:gd name="connsiteX1269" fmla="*/ 3830330 w 10584443"/>
                  <a:gd name="connsiteY1269" fmla="*/ 737986 h 10574897"/>
                  <a:gd name="connsiteX1270" fmla="*/ 3780996 w 10584443"/>
                  <a:gd name="connsiteY1270" fmla="*/ 750320 h 10574897"/>
                  <a:gd name="connsiteX1271" fmla="*/ 3796070 w 10584443"/>
                  <a:gd name="connsiteY1271" fmla="*/ 756487 h 10574897"/>
                  <a:gd name="connsiteX1272" fmla="*/ 3825535 w 10584443"/>
                  <a:gd name="connsiteY1272" fmla="*/ 748264 h 10574897"/>
                  <a:gd name="connsiteX1273" fmla="*/ 6911005 w 10584443"/>
                  <a:gd name="connsiteY1273" fmla="*/ 720171 h 10574897"/>
                  <a:gd name="connsiteX1274" fmla="*/ 7030231 w 10584443"/>
                  <a:gd name="connsiteY1274" fmla="*/ 774302 h 10574897"/>
                  <a:gd name="connsiteX1275" fmla="*/ 7013786 w 10584443"/>
                  <a:gd name="connsiteY1275" fmla="*/ 743468 h 10574897"/>
                  <a:gd name="connsiteX1276" fmla="*/ 7011045 w 10584443"/>
                  <a:gd name="connsiteY1276" fmla="*/ 743468 h 10574897"/>
                  <a:gd name="connsiteX1277" fmla="*/ 6911005 w 10584443"/>
                  <a:gd name="connsiteY1277" fmla="*/ 720171 h 10574897"/>
                  <a:gd name="connsiteX1278" fmla="*/ 7552359 w 10584443"/>
                  <a:gd name="connsiteY1278" fmla="*/ 718800 h 10574897"/>
                  <a:gd name="connsiteX1279" fmla="*/ 7612657 w 10584443"/>
                  <a:gd name="connsiteY1279" fmla="*/ 770192 h 10574897"/>
                  <a:gd name="connsiteX1280" fmla="*/ 7661307 w 10584443"/>
                  <a:gd name="connsiteY1280" fmla="*/ 766765 h 10574897"/>
                  <a:gd name="connsiteX1281" fmla="*/ 7574286 w 10584443"/>
                  <a:gd name="connsiteY1281" fmla="*/ 718800 h 10574897"/>
                  <a:gd name="connsiteX1282" fmla="*/ 6373035 w 10584443"/>
                  <a:gd name="connsiteY1282" fmla="*/ 706107 h 10574897"/>
                  <a:gd name="connsiteX1283" fmla="*/ 6339541 w 10584443"/>
                  <a:gd name="connsiteY1283" fmla="*/ 709207 h 10574897"/>
                  <a:gd name="connsiteX1284" fmla="*/ 6362153 w 10584443"/>
                  <a:gd name="connsiteY1284" fmla="*/ 728393 h 10574897"/>
                  <a:gd name="connsiteX1285" fmla="*/ 6403266 w 10584443"/>
                  <a:gd name="connsiteY1285" fmla="*/ 720856 h 10574897"/>
                  <a:gd name="connsiteX1286" fmla="*/ 6373035 w 10584443"/>
                  <a:gd name="connsiteY1286" fmla="*/ 706107 h 10574897"/>
                  <a:gd name="connsiteX1287" fmla="*/ 7445466 w 10584443"/>
                  <a:gd name="connsiteY1287" fmla="*/ 667410 h 10574897"/>
                  <a:gd name="connsiteX1288" fmla="*/ 7489200 w 10584443"/>
                  <a:gd name="connsiteY1288" fmla="*/ 693490 h 10574897"/>
                  <a:gd name="connsiteX1289" fmla="*/ 7536175 w 10584443"/>
                  <a:gd name="connsiteY1289" fmla="*/ 701796 h 10574897"/>
                  <a:gd name="connsiteX1290" fmla="*/ 7537284 w 10584443"/>
                  <a:gd name="connsiteY1290" fmla="*/ 702355 h 10574897"/>
                  <a:gd name="connsiteX1291" fmla="*/ 7539340 w 10584443"/>
                  <a:gd name="connsiteY1291" fmla="*/ 702355 h 10574897"/>
                  <a:gd name="connsiteX1292" fmla="*/ 7536175 w 10584443"/>
                  <a:gd name="connsiteY1292" fmla="*/ 701796 h 10574897"/>
                  <a:gd name="connsiteX1293" fmla="*/ 7493195 w 10584443"/>
                  <a:gd name="connsiteY1293" fmla="*/ 680103 h 10574897"/>
                  <a:gd name="connsiteX1294" fmla="*/ 7445466 w 10584443"/>
                  <a:gd name="connsiteY1294" fmla="*/ 667410 h 10574897"/>
                  <a:gd name="connsiteX1295" fmla="*/ 6783557 w 10584443"/>
                  <a:gd name="connsiteY1295" fmla="*/ 665097 h 10574897"/>
                  <a:gd name="connsiteX1296" fmla="*/ 6757518 w 10584443"/>
                  <a:gd name="connsiteY1296" fmla="*/ 671522 h 10574897"/>
                  <a:gd name="connsiteX1297" fmla="*/ 6826039 w 10584443"/>
                  <a:gd name="connsiteY1297" fmla="*/ 700300 h 10574897"/>
                  <a:gd name="connsiteX1298" fmla="*/ 6867152 w 10584443"/>
                  <a:gd name="connsiteY1298" fmla="*/ 700300 h 10574897"/>
                  <a:gd name="connsiteX1299" fmla="*/ 6867152 w 10584443"/>
                  <a:gd name="connsiteY1299" fmla="*/ 699615 h 10574897"/>
                  <a:gd name="connsiteX1300" fmla="*/ 6826039 w 10584443"/>
                  <a:gd name="connsiteY1300" fmla="*/ 671522 h 10574897"/>
                  <a:gd name="connsiteX1301" fmla="*/ 6783557 w 10584443"/>
                  <a:gd name="connsiteY1301" fmla="*/ 665097 h 10574897"/>
                  <a:gd name="connsiteX1302" fmla="*/ 3198561 w 10584443"/>
                  <a:gd name="connsiteY1302" fmla="*/ 663978 h 10574897"/>
                  <a:gd name="connsiteX1303" fmla="*/ 3232136 w 10584443"/>
                  <a:gd name="connsiteY1303" fmla="*/ 673571 h 10574897"/>
                  <a:gd name="connsiteX1304" fmla="*/ 3167727 w 10584443"/>
                  <a:gd name="connsiteY1304" fmla="*/ 696183 h 10574897"/>
                  <a:gd name="connsiteX1305" fmla="*/ 3530894 w 10584443"/>
                  <a:gd name="connsiteY1305" fmla="*/ 662614 h 10574897"/>
                  <a:gd name="connsiteX1306" fmla="*/ 3432909 w 10584443"/>
                  <a:gd name="connsiteY1306" fmla="*/ 707838 h 10574897"/>
                  <a:gd name="connsiteX1307" fmla="*/ 3530894 w 10584443"/>
                  <a:gd name="connsiteY1307" fmla="*/ 666725 h 10574897"/>
                  <a:gd name="connsiteX1308" fmla="*/ 2951209 w 10584443"/>
                  <a:gd name="connsiteY1308" fmla="*/ 645484 h 10574897"/>
                  <a:gd name="connsiteX1309" fmla="*/ 2900932 w 10584443"/>
                  <a:gd name="connsiteY1309" fmla="*/ 668438 h 10574897"/>
                  <a:gd name="connsiteX1310" fmla="*/ 2860648 w 10584443"/>
                  <a:gd name="connsiteY1310" fmla="*/ 712626 h 10574897"/>
                  <a:gd name="connsiteX1311" fmla="*/ 2859391 w 10584443"/>
                  <a:gd name="connsiteY1311" fmla="*/ 713319 h 10574897"/>
                  <a:gd name="connsiteX1312" fmla="*/ 2859391 w 10584443"/>
                  <a:gd name="connsiteY1312" fmla="*/ 714004 h 10574897"/>
                  <a:gd name="connsiteX1313" fmla="*/ 2860648 w 10584443"/>
                  <a:gd name="connsiteY1313" fmla="*/ 712626 h 10574897"/>
                  <a:gd name="connsiteX1314" fmla="*/ 2909821 w 10584443"/>
                  <a:gd name="connsiteY1314" fmla="*/ 685521 h 10574897"/>
                  <a:gd name="connsiteX1315" fmla="*/ 2951209 w 10584443"/>
                  <a:gd name="connsiteY1315" fmla="*/ 645484 h 10574897"/>
                  <a:gd name="connsiteX1316" fmla="*/ 7686659 w 10584443"/>
                  <a:gd name="connsiteY1316" fmla="*/ 635883 h 10574897"/>
                  <a:gd name="connsiteX1317" fmla="*/ 7811367 w 10584443"/>
                  <a:gd name="connsiteY1317" fmla="*/ 704404 h 10574897"/>
                  <a:gd name="connsiteX1318" fmla="*/ 7865498 w 10584443"/>
                  <a:gd name="connsiteY1318" fmla="*/ 749626 h 10574897"/>
                  <a:gd name="connsiteX1319" fmla="*/ 7743531 w 10584443"/>
                  <a:gd name="connsiteY1319" fmla="*/ 697552 h 10574897"/>
                  <a:gd name="connsiteX1320" fmla="*/ 7768884 w 10584443"/>
                  <a:gd name="connsiteY1320" fmla="*/ 731126 h 10574897"/>
                  <a:gd name="connsiteX1321" fmla="*/ 7677751 w 10584443"/>
                  <a:gd name="connsiteY1321" fmla="*/ 706459 h 10574897"/>
                  <a:gd name="connsiteX1322" fmla="*/ 7733938 w 10584443"/>
                  <a:gd name="connsiteY1322" fmla="*/ 710571 h 10574897"/>
                  <a:gd name="connsiteX1323" fmla="*/ 7651713 w 10584443"/>
                  <a:gd name="connsiteY1323" fmla="*/ 671513 h 10574897"/>
                  <a:gd name="connsiteX1324" fmla="*/ 7686659 w 10584443"/>
                  <a:gd name="connsiteY1324" fmla="*/ 635883 h 10574897"/>
                  <a:gd name="connsiteX1325" fmla="*/ 3930370 w 10584443"/>
                  <a:gd name="connsiteY1325" fmla="*/ 626983 h 10574897"/>
                  <a:gd name="connsiteX1326" fmla="*/ 3784422 w 10584443"/>
                  <a:gd name="connsiteY1326" fmla="*/ 666725 h 10574897"/>
                  <a:gd name="connsiteX1327" fmla="*/ 3784422 w 10584443"/>
                  <a:gd name="connsiteY1327" fmla="*/ 663983 h 10574897"/>
                  <a:gd name="connsiteX1328" fmla="*/ 3753588 w 10584443"/>
                  <a:gd name="connsiteY1328" fmla="*/ 703727 h 10574897"/>
                  <a:gd name="connsiteX1329" fmla="*/ 3779625 w 10584443"/>
                  <a:gd name="connsiteY1329" fmla="*/ 690707 h 10574897"/>
                  <a:gd name="connsiteX1330" fmla="*/ 3930370 w 10584443"/>
                  <a:gd name="connsiteY1330" fmla="*/ 626983 h 10574897"/>
                  <a:gd name="connsiteX1331" fmla="*/ 7481098 w 10584443"/>
                  <a:gd name="connsiteY1331" fmla="*/ 607112 h 10574897"/>
                  <a:gd name="connsiteX1332" fmla="*/ 7468078 w 10584443"/>
                  <a:gd name="connsiteY1332" fmla="*/ 645484 h 10574897"/>
                  <a:gd name="connsiteX1333" fmla="*/ 7511247 w 10584443"/>
                  <a:gd name="connsiteY1333" fmla="*/ 631780 h 10574897"/>
                  <a:gd name="connsiteX1334" fmla="*/ 7528377 w 10584443"/>
                  <a:gd name="connsiteY1334" fmla="*/ 679058 h 10574897"/>
                  <a:gd name="connsiteX1335" fmla="*/ 7618139 w 10584443"/>
                  <a:gd name="connsiteY1335" fmla="*/ 685225 h 10574897"/>
                  <a:gd name="connsiteX1336" fmla="*/ 7481098 w 10584443"/>
                  <a:gd name="connsiteY1336" fmla="*/ 607112 h 10574897"/>
                  <a:gd name="connsiteX1337" fmla="*/ 3353221 w 10584443"/>
                  <a:gd name="connsiteY1337" fmla="*/ 601336 h 10574897"/>
                  <a:gd name="connsiteX1338" fmla="*/ 3369832 w 10584443"/>
                  <a:gd name="connsiteY1338" fmla="*/ 601442 h 10574897"/>
                  <a:gd name="connsiteX1339" fmla="*/ 3376031 w 10584443"/>
                  <a:gd name="connsiteY1339" fmla="*/ 607791 h 10574897"/>
                  <a:gd name="connsiteX1340" fmla="*/ 3299973 w 10584443"/>
                  <a:gd name="connsiteY1340" fmla="*/ 626977 h 10574897"/>
                  <a:gd name="connsiteX1341" fmla="*/ 3353221 w 10584443"/>
                  <a:gd name="connsiteY1341" fmla="*/ 601336 h 10574897"/>
                  <a:gd name="connsiteX1342" fmla="*/ 4068097 w 10584443"/>
                  <a:gd name="connsiteY1342" fmla="*/ 593408 h 10574897"/>
                  <a:gd name="connsiteX1343" fmla="*/ 3999576 w 10584443"/>
                  <a:gd name="connsiteY1343" fmla="*/ 626983 h 10574897"/>
                  <a:gd name="connsiteX1344" fmla="*/ 4030411 w 10584443"/>
                  <a:gd name="connsiteY1344" fmla="*/ 642058 h 10574897"/>
                  <a:gd name="connsiteX1345" fmla="*/ 4094821 w 10584443"/>
                  <a:gd name="connsiteY1345" fmla="*/ 631095 h 10574897"/>
                  <a:gd name="connsiteX1346" fmla="*/ 4111265 w 10584443"/>
                  <a:gd name="connsiteY1346" fmla="*/ 616705 h 10574897"/>
                  <a:gd name="connsiteX1347" fmla="*/ 4099617 w 10584443"/>
                  <a:gd name="connsiteY1347" fmla="*/ 612594 h 10574897"/>
                  <a:gd name="connsiteX1348" fmla="*/ 4099617 w 10584443"/>
                  <a:gd name="connsiteY1348" fmla="*/ 600260 h 10574897"/>
                  <a:gd name="connsiteX1349" fmla="*/ 4068097 w 10584443"/>
                  <a:gd name="connsiteY1349" fmla="*/ 593408 h 10574897"/>
                  <a:gd name="connsiteX1350" fmla="*/ 7307740 w 10584443"/>
                  <a:gd name="connsiteY1350" fmla="*/ 592723 h 10574897"/>
                  <a:gd name="connsiteX1351" fmla="*/ 7376261 w 10584443"/>
                  <a:gd name="connsiteY1351" fmla="*/ 633150 h 10574897"/>
                  <a:gd name="connsiteX1352" fmla="*/ 7376261 w 10584443"/>
                  <a:gd name="connsiteY1352" fmla="*/ 610538 h 10574897"/>
                  <a:gd name="connsiteX1353" fmla="*/ 7307740 w 10584443"/>
                  <a:gd name="connsiteY1353" fmla="*/ 592723 h 10574897"/>
                  <a:gd name="connsiteX1354" fmla="*/ 6193592 w 10584443"/>
                  <a:gd name="connsiteY1354" fmla="*/ 583815 h 10574897"/>
                  <a:gd name="connsiteX1355" fmla="*/ 6151795 w 10584443"/>
                  <a:gd name="connsiteY1355" fmla="*/ 592723 h 10574897"/>
                  <a:gd name="connsiteX1356" fmla="*/ 6224426 w 10584443"/>
                  <a:gd name="connsiteY1356" fmla="*/ 607797 h 10574897"/>
                  <a:gd name="connsiteX1357" fmla="*/ 3775513 w 10584443"/>
                  <a:gd name="connsiteY1357" fmla="*/ 570796 h 10574897"/>
                  <a:gd name="connsiteX1358" fmla="*/ 3772088 w 10584443"/>
                  <a:gd name="connsiteY1358" fmla="*/ 606427 h 10574897"/>
                  <a:gd name="connsiteX1359" fmla="*/ 3775513 w 10584443"/>
                  <a:gd name="connsiteY1359" fmla="*/ 573537 h 10574897"/>
                  <a:gd name="connsiteX1360" fmla="*/ 3861167 w 10584443"/>
                  <a:gd name="connsiteY1360" fmla="*/ 565254 h 10574897"/>
                  <a:gd name="connsiteX1361" fmla="*/ 3807033 w 10584443"/>
                  <a:gd name="connsiteY1361" fmla="*/ 584500 h 10574897"/>
                  <a:gd name="connsiteX1362" fmla="*/ 3883091 w 10584443"/>
                  <a:gd name="connsiteY1362" fmla="*/ 573537 h 10574897"/>
                  <a:gd name="connsiteX1363" fmla="*/ 3877278 w 10584443"/>
                  <a:gd name="connsiteY1363" fmla="*/ 565903 h 10574897"/>
                  <a:gd name="connsiteX1364" fmla="*/ 3861167 w 10584443"/>
                  <a:gd name="connsiteY1364" fmla="*/ 565254 h 10574897"/>
                  <a:gd name="connsiteX1365" fmla="*/ 6486861 w 10584443"/>
                  <a:gd name="connsiteY1365" fmla="*/ 558462 h 10574897"/>
                  <a:gd name="connsiteX1366" fmla="*/ 6567716 w 10584443"/>
                  <a:gd name="connsiteY1366" fmla="*/ 585186 h 10574897"/>
                  <a:gd name="connsiteX1367" fmla="*/ 6486861 w 10584443"/>
                  <a:gd name="connsiteY1367" fmla="*/ 559148 h 10574897"/>
                  <a:gd name="connsiteX1368" fmla="*/ 6389562 w 10584443"/>
                  <a:gd name="connsiteY1368" fmla="*/ 551610 h 10574897"/>
                  <a:gd name="connsiteX1369" fmla="*/ 6230594 w 10584443"/>
                  <a:gd name="connsiteY1369" fmla="*/ 581760 h 10574897"/>
                  <a:gd name="connsiteX1370" fmla="*/ 6299114 w 10584443"/>
                  <a:gd name="connsiteY1370" fmla="*/ 605742 h 10574897"/>
                  <a:gd name="connsiteX1371" fmla="*/ 6367635 w 10584443"/>
                  <a:gd name="connsiteY1371" fmla="*/ 577648 h 10574897"/>
                  <a:gd name="connsiteX1372" fmla="*/ 6573197 w 10584443"/>
                  <a:gd name="connsiteY1372" fmla="*/ 646168 h 10574897"/>
                  <a:gd name="connsiteX1373" fmla="*/ 6625273 w 10584443"/>
                  <a:gd name="connsiteY1373" fmla="*/ 639317 h 10574897"/>
                  <a:gd name="connsiteX1374" fmla="*/ 6744499 w 10584443"/>
                  <a:gd name="connsiteY1374" fmla="*/ 717430 h 10574897"/>
                  <a:gd name="connsiteX1375" fmla="*/ 6702016 w 10584443"/>
                  <a:gd name="connsiteY1375" fmla="*/ 699615 h 10574897"/>
                  <a:gd name="connsiteX1376" fmla="*/ 6783556 w 10584443"/>
                  <a:gd name="connsiteY1376" fmla="*/ 705782 h 10574897"/>
                  <a:gd name="connsiteX1377" fmla="*/ 6800001 w 10584443"/>
                  <a:gd name="connsiteY1377" fmla="*/ 701671 h 10574897"/>
                  <a:gd name="connsiteX1378" fmla="*/ 6691739 w 10584443"/>
                  <a:gd name="connsiteY1378" fmla="*/ 677689 h 10574897"/>
                  <a:gd name="connsiteX1379" fmla="*/ 6780815 w 10584443"/>
                  <a:gd name="connsiteY1379" fmla="*/ 659873 h 10574897"/>
                  <a:gd name="connsiteX1380" fmla="*/ 6668441 w 10584443"/>
                  <a:gd name="connsiteY1380" fmla="*/ 611223 h 10574897"/>
                  <a:gd name="connsiteX1381" fmla="*/ 6691053 w 10584443"/>
                  <a:gd name="connsiteY1381" fmla="*/ 631780 h 10574897"/>
                  <a:gd name="connsiteX1382" fmla="*/ 6583476 w 10584443"/>
                  <a:gd name="connsiteY1382" fmla="*/ 621502 h 10574897"/>
                  <a:gd name="connsiteX1383" fmla="*/ 6629384 w 10584443"/>
                  <a:gd name="connsiteY1383" fmla="*/ 608483 h 10574897"/>
                  <a:gd name="connsiteX1384" fmla="*/ 6389562 w 10584443"/>
                  <a:gd name="connsiteY1384" fmla="*/ 551610 h 10574897"/>
                  <a:gd name="connsiteX1385" fmla="*/ 6109344 w 10584443"/>
                  <a:gd name="connsiteY1385" fmla="*/ 537017 h 10574897"/>
                  <a:gd name="connsiteX1386" fmla="*/ 6080533 w 10584443"/>
                  <a:gd name="connsiteY1386" fmla="*/ 538591 h 10574897"/>
                  <a:gd name="connsiteX1387" fmla="*/ 6166869 w 10584443"/>
                  <a:gd name="connsiteY1387" fmla="*/ 573537 h 10574897"/>
                  <a:gd name="connsiteX1388" fmla="*/ 6109344 w 10584443"/>
                  <a:gd name="connsiteY1388" fmla="*/ 537017 h 10574897"/>
                  <a:gd name="connsiteX1389" fmla="*/ 3196513 w 10584443"/>
                  <a:gd name="connsiteY1389" fmla="*/ 531054 h 10574897"/>
                  <a:gd name="connsiteX1390" fmla="*/ 3090306 w 10584443"/>
                  <a:gd name="connsiteY1390" fmla="*/ 561888 h 10574897"/>
                  <a:gd name="connsiteX1391" fmla="*/ 3169790 w 10584443"/>
                  <a:gd name="connsiteY1391" fmla="*/ 547499 h 10574897"/>
                  <a:gd name="connsiteX1392" fmla="*/ 3122510 w 10584443"/>
                  <a:gd name="connsiteY1392" fmla="*/ 596149 h 10574897"/>
                  <a:gd name="connsiteX1393" fmla="*/ 3125251 w 10584443"/>
                  <a:gd name="connsiteY1393" fmla="*/ 596149 h 10574897"/>
                  <a:gd name="connsiteX1394" fmla="*/ 3211587 w 10584443"/>
                  <a:gd name="connsiteY1394" fmla="*/ 548184 h 10574897"/>
                  <a:gd name="connsiteX1395" fmla="*/ 3196513 w 10584443"/>
                  <a:gd name="connsiteY1395" fmla="*/ 531054 h 10574897"/>
                  <a:gd name="connsiteX1396" fmla="*/ 4681339 w 10584443"/>
                  <a:gd name="connsiteY1396" fmla="*/ 528313 h 10574897"/>
                  <a:gd name="connsiteX1397" fmla="*/ 4681339 w 10584443"/>
                  <a:gd name="connsiteY1397" fmla="*/ 548184 h 10574897"/>
                  <a:gd name="connsiteX1398" fmla="*/ 4716286 w 10584443"/>
                  <a:gd name="connsiteY1398" fmla="*/ 535165 h 10574897"/>
                  <a:gd name="connsiteX1399" fmla="*/ 4681339 w 10584443"/>
                  <a:gd name="connsiteY1399" fmla="*/ 528313 h 10574897"/>
                  <a:gd name="connsiteX1400" fmla="*/ 7028690 w 10584443"/>
                  <a:gd name="connsiteY1400" fmla="*/ 525572 h 10574897"/>
                  <a:gd name="connsiteX1401" fmla="*/ 6989118 w 10584443"/>
                  <a:gd name="connsiteY1401" fmla="*/ 529684 h 10574897"/>
                  <a:gd name="connsiteX1402" fmla="*/ 7063121 w 10584443"/>
                  <a:gd name="connsiteY1402" fmla="*/ 533795 h 10574897"/>
                  <a:gd name="connsiteX1403" fmla="*/ 7028690 w 10584443"/>
                  <a:gd name="connsiteY1403" fmla="*/ 525572 h 10574897"/>
                  <a:gd name="connsiteX1404" fmla="*/ 3504841 w 10584443"/>
                  <a:gd name="connsiteY1404" fmla="*/ 518705 h 10574897"/>
                  <a:gd name="connsiteX1405" fmla="*/ 3569250 w 10584443"/>
                  <a:gd name="connsiteY1405" fmla="*/ 576262 h 10574897"/>
                  <a:gd name="connsiteX1406" fmla="*/ 3463728 w 10584443"/>
                  <a:gd name="connsiteY1406" fmla="*/ 557077 h 10574897"/>
                  <a:gd name="connsiteX1407" fmla="*/ 3347928 w 10584443"/>
                  <a:gd name="connsiteY1407" fmla="*/ 581059 h 10574897"/>
                  <a:gd name="connsiteX1408" fmla="*/ 3382872 w 10584443"/>
                  <a:gd name="connsiteY1408" fmla="*/ 559132 h 10574897"/>
                  <a:gd name="connsiteX1409" fmla="*/ 3504841 w 10584443"/>
                  <a:gd name="connsiteY1409" fmla="*/ 518705 h 10574897"/>
                  <a:gd name="connsiteX1410" fmla="*/ 3051351 w 10584443"/>
                  <a:gd name="connsiteY1410" fmla="*/ 517500 h 10574897"/>
                  <a:gd name="connsiteX1411" fmla="*/ 2925856 w 10584443"/>
                  <a:gd name="connsiteY1411" fmla="*/ 603686 h 10574897"/>
                  <a:gd name="connsiteX1412" fmla="*/ 3008081 w 10584443"/>
                  <a:gd name="connsiteY1412" fmla="*/ 594093 h 10574897"/>
                  <a:gd name="connsiteX1413" fmla="*/ 3068380 w 10584443"/>
                  <a:gd name="connsiteY1413" fmla="*/ 520091 h 10574897"/>
                  <a:gd name="connsiteX1414" fmla="*/ 3051351 w 10584443"/>
                  <a:gd name="connsiteY1414" fmla="*/ 517500 h 10574897"/>
                  <a:gd name="connsiteX1415" fmla="*/ 7137123 w 10584443"/>
                  <a:gd name="connsiteY1415" fmla="*/ 513924 h 10574897"/>
                  <a:gd name="connsiteX1416" fmla="*/ 7301573 w 10584443"/>
                  <a:gd name="connsiteY1416" fmla="*/ 582445 h 10574897"/>
                  <a:gd name="connsiteX1417" fmla="*/ 7170699 w 10584443"/>
                  <a:gd name="connsiteY1417" fmla="*/ 513924 h 10574897"/>
                  <a:gd name="connsiteX1418" fmla="*/ 3783719 w 10584443"/>
                  <a:gd name="connsiteY1418" fmla="*/ 513907 h 10574897"/>
                  <a:gd name="connsiteX1419" fmla="*/ 3826202 w 10584443"/>
                  <a:gd name="connsiteY1419" fmla="*/ 529667 h 10574897"/>
                  <a:gd name="connsiteX1420" fmla="*/ 3674086 w 10584443"/>
                  <a:gd name="connsiteY1420" fmla="*/ 557075 h 10574897"/>
                  <a:gd name="connsiteX1421" fmla="*/ 3783719 w 10584443"/>
                  <a:gd name="connsiteY1421" fmla="*/ 513907 h 10574897"/>
                  <a:gd name="connsiteX1422" fmla="*/ 4292682 w 10584443"/>
                  <a:gd name="connsiteY1422" fmla="*/ 511655 h 10574897"/>
                  <a:gd name="connsiteX1423" fmla="*/ 4263381 w 10584443"/>
                  <a:gd name="connsiteY1423" fmla="*/ 511868 h 10574897"/>
                  <a:gd name="connsiteX1424" fmla="*/ 4257900 w 10584443"/>
                  <a:gd name="connsiteY1424" fmla="*/ 513924 h 10574897"/>
                  <a:gd name="connsiteX1425" fmla="*/ 4320940 w 10584443"/>
                  <a:gd name="connsiteY1425" fmla="*/ 519406 h 10574897"/>
                  <a:gd name="connsiteX1426" fmla="*/ 4292682 w 10584443"/>
                  <a:gd name="connsiteY1426" fmla="*/ 511655 h 10574897"/>
                  <a:gd name="connsiteX1427" fmla="*/ 3105413 w 10584443"/>
                  <a:gd name="connsiteY1427" fmla="*/ 503603 h 10574897"/>
                  <a:gd name="connsiteX1428" fmla="*/ 3082084 w 10584443"/>
                  <a:gd name="connsiteY1428" fmla="*/ 504331 h 10574897"/>
                  <a:gd name="connsiteX1429" fmla="*/ 3076602 w 10584443"/>
                  <a:gd name="connsiteY1429" fmla="*/ 553666 h 10574897"/>
                  <a:gd name="connsiteX1430" fmla="*/ 3079343 w 10584443"/>
                  <a:gd name="connsiteY1430" fmla="*/ 553666 h 10574897"/>
                  <a:gd name="connsiteX1431" fmla="*/ 3150604 w 10584443"/>
                  <a:gd name="connsiteY1431" fmla="*/ 513239 h 10574897"/>
                  <a:gd name="connsiteX1432" fmla="*/ 3105413 w 10584443"/>
                  <a:gd name="connsiteY1432" fmla="*/ 503603 h 10574897"/>
                  <a:gd name="connsiteX1433" fmla="*/ 6239501 w 10584443"/>
                  <a:gd name="connsiteY1433" fmla="*/ 494738 h 10574897"/>
                  <a:gd name="connsiteX1434" fmla="*/ 6321041 w 10584443"/>
                  <a:gd name="connsiteY1434" fmla="*/ 516665 h 10574897"/>
                  <a:gd name="connsiteX1435" fmla="*/ 6239501 w 10584443"/>
                  <a:gd name="connsiteY1435" fmla="*/ 494738 h 10574897"/>
                  <a:gd name="connsiteX1436" fmla="*/ 3640510 w 10584443"/>
                  <a:gd name="connsiteY1436" fmla="*/ 494036 h 10574897"/>
                  <a:gd name="connsiteX1437" fmla="*/ 3672715 w 10584443"/>
                  <a:gd name="connsiteY1437" fmla="*/ 507055 h 10574897"/>
                  <a:gd name="connsiteX1438" fmla="*/ 3648048 w 10584443"/>
                  <a:gd name="connsiteY1438" fmla="*/ 526241 h 10574897"/>
                  <a:gd name="connsiteX1439" fmla="*/ 3600083 w 10584443"/>
                  <a:gd name="connsiteY1439" fmla="*/ 536519 h 10574897"/>
                  <a:gd name="connsiteX1440" fmla="*/ 3585694 w 10584443"/>
                  <a:gd name="connsiteY1440" fmla="*/ 518018 h 10574897"/>
                  <a:gd name="connsiteX1441" fmla="*/ 3565138 w 10584443"/>
                  <a:gd name="connsiteY1441" fmla="*/ 518018 h 10574897"/>
                  <a:gd name="connsiteX1442" fmla="*/ 3640510 w 10584443"/>
                  <a:gd name="connsiteY1442" fmla="*/ 494036 h 10574897"/>
                  <a:gd name="connsiteX1443" fmla="*/ 5809876 w 10584443"/>
                  <a:gd name="connsiteY1443" fmla="*/ 491997 h 10574897"/>
                  <a:gd name="connsiteX1444" fmla="*/ 5812911 w 10584443"/>
                  <a:gd name="connsiteY1444" fmla="*/ 493294 h 10574897"/>
                  <a:gd name="connsiteX1445" fmla="*/ 5806940 w 10584443"/>
                  <a:gd name="connsiteY1445" fmla="*/ 502629 h 10574897"/>
                  <a:gd name="connsiteX1446" fmla="*/ 5908546 w 10584443"/>
                  <a:gd name="connsiteY1446" fmla="*/ 520091 h 10574897"/>
                  <a:gd name="connsiteX1447" fmla="*/ 5836374 w 10584443"/>
                  <a:gd name="connsiteY1447" fmla="*/ 503324 h 10574897"/>
                  <a:gd name="connsiteX1448" fmla="*/ 5812911 w 10584443"/>
                  <a:gd name="connsiteY1448" fmla="*/ 493294 h 10574897"/>
                  <a:gd name="connsiteX1449" fmla="*/ 5813302 w 10584443"/>
                  <a:gd name="connsiteY1449" fmla="*/ 492683 h 10574897"/>
                  <a:gd name="connsiteX1450" fmla="*/ 4451129 w 10584443"/>
                  <a:gd name="connsiteY1450" fmla="*/ 489942 h 10574897"/>
                  <a:gd name="connsiteX1451" fmla="*/ 4445648 w 10584443"/>
                  <a:gd name="connsiteY1451" fmla="*/ 491997 h 10574897"/>
                  <a:gd name="connsiteX1452" fmla="*/ 4367533 w 10584443"/>
                  <a:gd name="connsiteY1452" fmla="*/ 515980 h 10574897"/>
                  <a:gd name="connsiteX1453" fmla="*/ 4451129 w 10584443"/>
                  <a:gd name="connsiteY1453" fmla="*/ 489942 h 10574897"/>
                  <a:gd name="connsiteX1454" fmla="*/ 4553666 w 10584443"/>
                  <a:gd name="connsiteY1454" fmla="*/ 486376 h 10574897"/>
                  <a:gd name="connsiteX1455" fmla="*/ 4508686 w 10584443"/>
                  <a:gd name="connsiteY1455" fmla="*/ 508442 h 10574897"/>
                  <a:gd name="connsiteX1456" fmla="*/ 4582670 w 10584443"/>
                  <a:gd name="connsiteY1456" fmla="*/ 489942 h 10574897"/>
                  <a:gd name="connsiteX1457" fmla="*/ 4577189 w 10584443"/>
                  <a:gd name="connsiteY1457" fmla="*/ 491312 h 10574897"/>
                  <a:gd name="connsiteX1458" fmla="*/ 4553666 w 10584443"/>
                  <a:gd name="connsiteY1458" fmla="*/ 486376 h 10574897"/>
                  <a:gd name="connsiteX1459" fmla="*/ 3218975 w 10584443"/>
                  <a:gd name="connsiteY1459" fmla="*/ 485739 h 10574897"/>
                  <a:gd name="connsiteX1460" fmla="*/ 3159512 w 10584443"/>
                  <a:gd name="connsiteY1460" fmla="*/ 513924 h 10574897"/>
                  <a:gd name="connsiteX1461" fmla="*/ 3162253 w 10584443"/>
                  <a:gd name="connsiteY1461" fmla="*/ 513924 h 10574897"/>
                  <a:gd name="connsiteX1462" fmla="*/ 3247218 w 10584443"/>
                  <a:gd name="connsiteY1462" fmla="*/ 491997 h 10574897"/>
                  <a:gd name="connsiteX1463" fmla="*/ 3238236 w 10584443"/>
                  <a:gd name="connsiteY1463" fmla="*/ 486173 h 10574897"/>
                  <a:gd name="connsiteX1464" fmla="*/ 3218975 w 10584443"/>
                  <a:gd name="connsiteY1464" fmla="*/ 485739 h 10574897"/>
                  <a:gd name="connsiteX1465" fmla="*/ 6098348 w 10584443"/>
                  <a:gd name="connsiteY1465" fmla="*/ 479664 h 10574897"/>
                  <a:gd name="connsiteX1466" fmla="*/ 6070940 w 10584443"/>
                  <a:gd name="connsiteY1466" fmla="*/ 509128 h 10574897"/>
                  <a:gd name="connsiteX1467" fmla="*/ 6157276 w 10584443"/>
                  <a:gd name="connsiteY1467" fmla="*/ 513239 h 10574897"/>
                  <a:gd name="connsiteX1468" fmla="*/ 6166184 w 10584443"/>
                  <a:gd name="connsiteY1468" fmla="*/ 550925 h 10574897"/>
                  <a:gd name="connsiteX1469" fmla="*/ 6223056 w 10584443"/>
                  <a:gd name="connsiteY1469" fmla="*/ 522146 h 10574897"/>
                  <a:gd name="connsiteX1470" fmla="*/ 6098348 w 10584443"/>
                  <a:gd name="connsiteY1470" fmla="*/ 479664 h 10574897"/>
                  <a:gd name="connsiteX1471" fmla="*/ 4683396 w 10584443"/>
                  <a:gd name="connsiteY1471" fmla="*/ 479664 h 10574897"/>
                  <a:gd name="connsiteX1472" fmla="*/ 4683396 w 10584443"/>
                  <a:gd name="connsiteY1472" fmla="*/ 503646 h 10574897"/>
                  <a:gd name="connsiteX1473" fmla="*/ 4704637 w 10584443"/>
                  <a:gd name="connsiteY1473" fmla="*/ 503646 h 10574897"/>
                  <a:gd name="connsiteX1474" fmla="*/ 4683396 w 10584443"/>
                  <a:gd name="connsiteY1474" fmla="*/ 479664 h 10574897"/>
                  <a:gd name="connsiteX1475" fmla="*/ 4099609 w 10584443"/>
                  <a:gd name="connsiteY1475" fmla="*/ 475546 h 10574897"/>
                  <a:gd name="connsiteX1476" fmla="*/ 4057811 w 10584443"/>
                  <a:gd name="connsiteY1476" fmla="*/ 524195 h 10574897"/>
                  <a:gd name="connsiteX1477" fmla="*/ 4099609 w 10584443"/>
                  <a:gd name="connsiteY1477" fmla="*/ 475546 h 10574897"/>
                  <a:gd name="connsiteX1478" fmla="*/ 4804678 w 10584443"/>
                  <a:gd name="connsiteY1478" fmla="*/ 474182 h 10574897"/>
                  <a:gd name="connsiteX1479" fmla="*/ 4804678 w 10584443"/>
                  <a:gd name="connsiteY1479" fmla="*/ 485830 h 10574897"/>
                  <a:gd name="connsiteX1480" fmla="*/ 4833456 w 10584443"/>
                  <a:gd name="connsiteY1480" fmla="*/ 478293 h 10574897"/>
                  <a:gd name="connsiteX1481" fmla="*/ 3835120 w 10584443"/>
                  <a:gd name="connsiteY1481" fmla="*/ 473490 h 10574897"/>
                  <a:gd name="connsiteX1482" fmla="*/ 3822786 w 10584443"/>
                  <a:gd name="connsiteY1482" fmla="*/ 512547 h 10574897"/>
                  <a:gd name="connsiteX1483" fmla="*/ 3835120 w 10584443"/>
                  <a:gd name="connsiteY1483" fmla="*/ 473490 h 10574897"/>
                  <a:gd name="connsiteX1484" fmla="*/ 4902736 w 10584443"/>
                  <a:gd name="connsiteY1484" fmla="*/ 463840 h 10574897"/>
                  <a:gd name="connsiteX1485" fmla="*/ 4851957 w 10584443"/>
                  <a:gd name="connsiteY1485" fmla="*/ 478293 h 10574897"/>
                  <a:gd name="connsiteX1486" fmla="*/ 4848531 w 10584443"/>
                  <a:gd name="connsiteY1486" fmla="*/ 479664 h 10574897"/>
                  <a:gd name="connsiteX1487" fmla="*/ 4864976 w 10584443"/>
                  <a:gd name="connsiteY1487" fmla="*/ 495423 h 10574897"/>
                  <a:gd name="connsiteX1488" fmla="*/ 4920477 w 10584443"/>
                  <a:gd name="connsiteY1488" fmla="*/ 470756 h 10574897"/>
                  <a:gd name="connsiteX1489" fmla="*/ 4902736 w 10584443"/>
                  <a:gd name="connsiteY1489" fmla="*/ 463840 h 10574897"/>
                  <a:gd name="connsiteX1490" fmla="*/ 5927732 w 10584443"/>
                  <a:gd name="connsiteY1490" fmla="*/ 460478 h 10574897"/>
                  <a:gd name="connsiteX1491" fmla="*/ 5892786 w 10584443"/>
                  <a:gd name="connsiteY1491" fmla="*/ 486516 h 10574897"/>
                  <a:gd name="connsiteX1492" fmla="*/ 5927732 w 10584443"/>
                  <a:gd name="connsiteY1492" fmla="*/ 460478 h 10574897"/>
                  <a:gd name="connsiteX1493" fmla="*/ 5254086 w 10584443"/>
                  <a:gd name="connsiteY1493" fmla="*/ 460292 h 10574897"/>
                  <a:gd name="connsiteX1494" fmla="*/ 5269246 w 10584443"/>
                  <a:gd name="connsiteY1494" fmla="*/ 472112 h 10574897"/>
                  <a:gd name="connsiteX1495" fmla="*/ 5213744 w 10584443"/>
                  <a:gd name="connsiteY1495" fmla="*/ 472112 h 10574897"/>
                  <a:gd name="connsiteX1496" fmla="*/ 5254086 w 10584443"/>
                  <a:gd name="connsiteY1496" fmla="*/ 460292 h 10574897"/>
                  <a:gd name="connsiteX1497" fmla="*/ 4933496 w 10584443"/>
                  <a:gd name="connsiteY1497" fmla="*/ 459107 h 10574897"/>
                  <a:gd name="connsiteX1498" fmla="*/ 4913625 w 10584443"/>
                  <a:gd name="connsiteY1498" fmla="*/ 494738 h 10574897"/>
                  <a:gd name="connsiteX1499" fmla="*/ 4977350 w 10584443"/>
                  <a:gd name="connsiteY1499" fmla="*/ 494738 h 10574897"/>
                  <a:gd name="connsiteX1500" fmla="*/ 5014351 w 10584443"/>
                  <a:gd name="connsiteY1500" fmla="*/ 462533 h 10574897"/>
                  <a:gd name="connsiteX1501" fmla="*/ 4933496 w 10584443"/>
                  <a:gd name="connsiteY1501" fmla="*/ 459107 h 10574897"/>
                  <a:gd name="connsiteX1502" fmla="*/ 3980383 w 10584443"/>
                  <a:gd name="connsiteY1502" fmla="*/ 457730 h 10574897"/>
                  <a:gd name="connsiteX1503" fmla="*/ 3887881 w 10584443"/>
                  <a:gd name="connsiteY1503" fmla="*/ 491305 h 10574897"/>
                  <a:gd name="connsiteX1504" fmla="*/ 3884453 w 10584443"/>
                  <a:gd name="connsiteY1504" fmla="*/ 473490 h 10574897"/>
                  <a:gd name="connsiteX1505" fmla="*/ 3980383 w 10584443"/>
                  <a:gd name="connsiteY1505" fmla="*/ 457730 h 10574897"/>
                  <a:gd name="connsiteX1506" fmla="*/ 5863687 w 10584443"/>
                  <a:gd name="connsiteY1506" fmla="*/ 457416 h 10574897"/>
                  <a:gd name="connsiteX1507" fmla="*/ 5824951 w 10584443"/>
                  <a:gd name="connsiteY1507" fmla="*/ 480349 h 10574897"/>
                  <a:gd name="connsiteX1508" fmla="*/ 5889360 w 10584443"/>
                  <a:gd name="connsiteY1508" fmla="*/ 494053 h 10574897"/>
                  <a:gd name="connsiteX1509" fmla="*/ 5875388 w 10584443"/>
                  <a:gd name="connsiteY1509" fmla="*/ 465820 h 10574897"/>
                  <a:gd name="connsiteX1510" fmla="*/ 5878148 w 10584443"/>
                  <a:gd name="connsiteY1510" fmla="*/ 458405 h 10574897"/>
                  <a:gd name="connsiteX1511" fmla="*/ 5878397 w 10584443"/>
                  <a:gd name="connsiteY1511" fmla="*/ 458422 h 10574897"/>
                  <a:gd name="connsiteX1512" fmla="*/ 5878397 w 10584443"/>
                  <a:gd name="connsiteY1512" fmla="*/ 457737 h 10574897"/>
                  <a:gd name="connsiteX1513" fmla="*/ 5878148 w 10584443"/>
                  <a:gd name="connsiteY1513" fmla="*/ 458405 h 10574897"/>
                  <a:gd name="connsiteX1514" fmla="*/ 7022693 w 10584443"/>
                  <a:gd name="connsiteY1514" fmla="*/ 456367 h 10574897"/>
                  <a:gd name="connsiteX1515" fmla="*/ 7096696 w 10584443"/>
                  <a:gd name="connsiteY1515" fmla="*/ 507072 h 10574897"/>
                  <a:gd name="connsiteX1516" fmla="*/ 7119327 w 10584443"/>
                  <a:gd name="connsiteY1516" fmla="*/ 499925 h 10574897"/>
                  <a:gd name="connsiteX1517" fmla="*/ 7120678 w 10584443"/>
                  <a:gd name="connsiteY1517" fmla="*/ 500905 h 10574897"/>
                  <a:gd name="connsiteX1518" fmla="*/ 7122734 w 10584443"/>
                  <a:gd name="connsiteY1518" fmla="*/ 498849 h 10574897"/>
                  <a:gd name="connsiteX1519" fmla="*/ 7119327 w 10584443"/>
                  <a:gd name="connsiteY1519" fmla="*/ 499925 h 10574897"/>
                  <a:gd name="connsiteX1520" fmla="*/ 7098334 w 10584443"/>
                  <a:gd name="connsiteY1520" fmla="*/ 484696 h 10574897"/>
                  <a:gd name="connsiteX1521" fmla="*/ 7022693 w 10584443"/>
                  <a:gd name="connsiteY1521" fmla="*/ 456367 h 10574897"/>
                  <a:gd name="connsiteX1522" fmla="*/ 6115703 w 10584443"/>
                  <a:gd name="connsiteY1522" fmla="*/ 441988 h 10574897"/>
                  <a:gd name="connsiteX1523" fmla="*/ 6098348 w 10584443"/>
                  <a:gd name="connsiteY1523" fmla="*/ 448144 h 10574897"/>
                  <a:gd name="connsiteX1524" fmla="*/ 6123786 w 10584443"/>
                  <a:gd name="connsiteY1524" fmla="*/ 461848 h 10574897"/>
                  <a:gd name="connsiteX1525" fmla="*/ 6148535 w 10584443"/>
                  <a:gd name="connsiteY1525" fmla="*/ 466692 h 10574897"/>
                  <a:gd name="connsiteX1526" fmla="*/ 6148369 w 10584443"/>
                  <a:gd name="connsiteY1526" fmla="*/ 467330 h 10574897"/>
                  <a:gd name="connsiteX1527" fmla="*/ 6151795 w 10584443"/>
                  <a:gd name="connsiteY1527" fmla="*/ 467330 h 10574897"/>
                  <a:gd name="connsiteX1528" fmla="*/ 6148535 w 10584443"/>
                  <a:gd name="connsiteY1528" fmla="*/ 466692 h 10574897"/>
                  <a:gd name="connsiteX1529" fmla="*/ 6150671 w 10584443"/>
                  <a:gd name="connsiteY1529" fmla="*/ 458454 h 10574897"/>
                  <a:gd name="connsiteX1530" fmla="*/ 6115703 w 10584443"/>
                  <a:gd name="connsiteY1530" fmla="*/ 441988 h 10574897"/>
                  <a:gd name="connsiteX1531" fmla="*/ 7152197 w 10584443"/>
                  <a:gd name="connsiteY1531" fmla="*/ 438533 h 10574897"/>
                  <a:gd name="connsiteX1532" fmla="*/ 7340629 w 10584443"/>
                  <a:gd name="connsiteY1532" fmla="*/ 531721 h 10574897"/>
                  <a:gd name="connsiteX1533" fmla="*/ 7152197 w 10584443"/>
                  <a:gd name="connsiteY1533" fmla="*/ 438533 h 10574897"/>
                  <a:gd name="connsiteX1534" fmla="*/ 3877603 w 10584443"/>
                  <a:gd name="connsiteY1534" fmla="*/ 430322 h 10574897"/>
                  <a:gd name="connsiteX1535" fmla="*/ 3740561 w 10584443"/>
                  <a:gd name="connsiteY1535" fmla="*/ 481713 h 10574897"/>
                  <a:gd name="connsiteX1536" fmla="*/ 3877603 w 10584443"/>
                  <a:gd name="connsiteY1536" fmla="*/ 430322 h 10574897"/>
                  <a:gd name="connsiteX1537" fmla="*/ 4675858 w 10584443"/>
                  <a:gd name="connsiteY1537" fmla="*/ 428586 h 10574897"/>
                  <a:gd name="connsiteX1538" fmla="*/ 4627894 w 10584443"/>
                  <a:gd name="connsiteY1538" fmla="*/ 436496 h 10574897"/>
                  <a:gd name="connsiteX1539" fmla="*/ 4622413 w 10584443"/>
                  <a:gd name="connsiteY1539" fmla="*/ 437866 h 10574897"/>
                  <a:gd name="connsiteX1540" fmla="*/ 4656672 w 10584443"/>
                  <a:gd name="connsiteY1540" fmla="*/ 445403 h 10574897"/>
                  <a:gd name="connsiteX1541" fmla="*/ 4581985 w 10584443"/>
                  <a:gd name="connsiteY1541" fmla="*/ 470756 h 10574897"/>
                  <a:gd name="connsiteX1542" fmla="*/ 4600485 w 10584443"/>
                  <a:gd name="connsiteY1542" fmla="*/ 491997 h 10574897"/>
                  <a:gd name="connsiteX1543" fmla="*/ 4625837 w 10584443"/>
                  <a:gd name="connsiteY1543" fmla="*/ 481719 h 10574897"/>
                  <a:gd name="connsiteX1544" fmla="*/ 4694359 w 10584443"/>
                  <a:gd name="connsiteY1544" fmla="*/ 441292 h 10574897"/>
                  <a:gd name="connsiteX1545" fmla="*/ 4699841 w 10584443"/>
                  <a:gd name="connsiteY1545" fmla="*/ 449514 h 10574897"/>
                  <a:gd name="connsiteX1546" fmla="*/ 4723823 w 10584443"/>
                  <a:gd name="connsiteY1546" fmla="*/ 436496 h 10574897"/>
                  <a:gd name="connsiteX1547" fmla="*/ 4675858 w 10584443"/>
                  <a:gd name="connsiteY1547" fmla="*/ 428586 h 10574897"/>
                  <a:gd name="connsiteX1548" fmla="*/ 4933496 w 10584443"/>
                  <a:gd name="connsiteY1548" fmla="*/ 427588 h 10574897"/>
                  <a:gd name="connsiteX1549" fmla="*/ 4942405 w 10584443"/>
                  <a:gd name="connsiteY1549" fmla="*/ 438551 h 10574897"/>
                  <a:gd name="connsiteX1550" fmla="*/ 4943775 w 10584443"/>
                  <a:gd name="connsiteY1550" fmla="*/ 438551 h 10574897"/>
                  <a:gd name="connsiteX1551" fmla="*/ 4933496 w 10584443"/>
                  <a:gd name="connsiteY1551" fmla="*/ 427588 h 10574897"/>
                  <a:gd name="connsiteX1552" fmla="*/ 5331600 w 10584443"/>
                  <a:gd name="connsiteY1552" fmla="*/ 420728 h 10574897"/>
                  <a:gd name="connsiteX1553" fmla="*/ 5300081 w 10584443"/>
                  <a:gd name="connsiteY1553" fmla="*/ 450192 h 10574897"/>
                  <a:gd name="connsiteX1554" fmla="*/ 5331600 w 10584443"/>
                  <a:gd name="connsiteY1554" fmla="*/ 420728 h 10574897"/>
                  <a:gd name="connsiteX1555" fmla="*/ 4893821 w 10584443"/>
                  <a:gd name="connsiteY1555" fmla="*/ 416692 h 10574897"/>
                  <a:gd name="connsiteX1556" fmla="*/ 4870457 w 10584443"/>
                  <a:gd name="connsiteY1556" fmla="*/ 424847 h 10574897"/>
                  <a:gd name="connsiteX1557" fmla="*/ 4917738 w 10584443"/>
                  <a:gd name="connsiteY1557" fmla="*/ 447459 h 10574897"/>
                  <a:gd name="connsiteX1558" fmla="*/ 4909514 w 10584443"/>
                  <a:gd name="connsiteY1558" fmla="*/ 425532 h 10574897"/>
                  <a:gd name="connsiteX1559" fmla="*/ 4920477 w 10584443"/>
                  <a:gd name="connsiteY1559" fmla="*/ 419365 h 10574897"/>
                  <a:gd name="connsiteX1560" fmla="*/ 4918422 w 10584443"/>
                  <a:gd name="connsiteY1560" fmla="*/ 419365 h 10574897"/>
                  <a:gd name="connsiteX1561" fmla="*/ 4893821 w 10584443"/>
                  <a:gd name="connsiteY1561" fmla="*/ 416692 h 10574897"/>
                  <a:gd name="connsiteX1562" fmla="*/ 5886630 w 10584443"/>
                  <a:gd name="connsiteY1562" fmla="*/ 412310 h 10574897"/>
                  <a:gd name="connsiteX1563" fmla="*/ 5868119 w 10584443"/>
                  <a:gd name="connsiteY1563" fmla="*/ 417995 h 10574897"/>
                  <a:gd name="connsiteX1564" fmla="*/ 5892786 w 10584443"/>
                  <a:gd name="connsiteY1564" fmla="*/ 437866 h 10574897"/>
                  <a:gd name="connsiteX1565" fmla="*/ 5936639 w 10584443"/>
                  <a:gd name="connsiteY1565" fmla="*/ 424162 h 10574897"/>
                  <a:gd name="connsiteX1566" fmla="*/ 5886630 w 10584443"/>
                  <a:gd name="connsiteY1566" fmla="*/ 412310 h 10574897"/>
                  <a:gd name="connsiteX1567" fmla="*/ 4047524 w 10584443"/>
                  <a:gd name="connsiteY1567" fmla="*/ 405644 h 10574897"/>
                  <a:gd name="connsiteX1568" fmla="*/ 3979003 w 10584443"/>
                  <a:gd name="connsiteY1568" fmla="*/ 449497 h 10574897"/>
                  <a:gd name="connsiteX1569" fmla="*/ 3999559 w 10584443"/>
                  <a:gd name="connsiteY1569" fmla="*/ 411811 h 10574897"/>
                  <a:gd name="connsiteX1570" fmla="*/ 4047524 w 10584443"/>
                  <a:gd name="connsiteY1570" fmla="*/ 405644 h 10574897"/>
                  <a:gd name="connsiteX1571" fmla="*/ 6893189 w 10584443"/>
                  <a:gd name="connsiteY1571" fmla="*/ 403606 h 10574897"/>
                  <a:gd name="connsiteX1572" fmla="*/ 6987063 w 10584443"/>
                  <a:gd name="connsiteY1572" fmla="*/ 460478 h 10574897"/>
                  <a:gd name="connsiteX1573" fmla="*/ 6967877 w 10584443"/>
                  <a:gd name="connsiteY1573" fmla="*/ 430329 h 10574897"/>
                  <a:gd name="connsiteX1574" fmla="*/ 7042565 w 10584443"/>
                  <a:gd name="connsiteY1574" fmla="*/ 434440 h 10574897"/>
                  <a:gd name="connsiteX1575" fmla="*/ 6893189 w 10584443"/>
                  <a:gd name="connsiteY1575" fmla="*/ 403606 h 10574897"/>
                  <a:gd name="connsiteX1576" fmla="*/ 6408376 w 10584443"/>
                  <a:gd name="connsiteY1576" fmla="*/ 395625 h 10574897"/>
                  <a:gd name="connsiteX1577" fmla="*/ 6372432 w 10584443"/>
                  <a:gd name="connsiteY1577" fmla="*/ 398809 h 10574897"/>
                  <a:gd name="connsiteX1578" fmla="*/ 6440952 w 10584443"/>
                  <a:gd name="connsiteY1578" fmla="*/ 411143 h 10574897"/>
                  <a:gd name="connsiteX1579" fmla="*/ 6408376 w 10584443"/>
                  <a:gd name="connsiteY1579" fmla="*/ 395625 h 10574897"/>
                  <a:gd name="connsiteX1580" fmla="*/ 5211004 w 10584443"/>
                  <a:gd name="connsiteY1580" fmla="*/ 389199 h 10574897"/>
                  <a:gd name="connsiteX1581" fmla="*/ 5170577 w 10584443"/>
                  <a:gd name="connsiteY1581" fmla="*/ 424145 h 10574897"/>
                  <a:gd name="connsiteX1582" fmla="*/ 5191817 w 10584443"/>
                  <a:gd name="connsiteY1582" fmla="*/ 398107 h 10574897"/>
                  <a:gd name="connsiteX1583" fmla="*/ 5182225 w 10584443"/>
                  <a:gd name="connsiteY1583" fmla="*/ 393310 h 10574897"/>
                  <a:gd name="connsiteX1584" fmla="*/ 5211004 w 10584443"/>
                  <a:gd name="connsiteY1584" fmla="*/ 389199 h 10574897"/>
                  <a:gd name="connsiteX1585" fmla="*/ 3594758 w 10584443"/>
                  <a:gd name="connsiteY1585" fmla="*/ 389023 h 10574897"/>
                  <a:gd name="connsiteX1586" fmla="*/ 3455521 w 10584443"/>
                  <a:gd name="connsiteY1586" fmla="*/ 457052 h 10574897"/>
                  <a:gd name="connsiteX1587" fmla="*/ 3537746 w 10584443"/>
                  <a:gd name="connsiteY1587" fmla="*/ 457052 h 10574897"/>
                  <a:gd name="connsiteX1588" fmla="*/ 3502116 w 10584443"/>
                  <a:gd name="connsiteY1588" fmla="*/ 436496 h 10574897"/>
                  <a:gd name="connsiteX1589" fmla="*/ 3599415 w 10584443"/>
                  <a:gd name="connsiteY1589" fmla="*/ 414569 h 10574897"/>
                  <a:gd name="connsiteX1590" fmla="*/ 3602156 w 10584443"/>
                  <a:gd name="connsiteY1590" fmla="*/ 414569 h 10574897"/>
                  <a:gd name="connsiteX1591" fmla="*/ 3625454 w 10584443"/>
                  <a:gd name="connsiteY1591" fmla="*/ 393327 h 10574897"/>
                  <a:gd name="connsiteX1592" fmla="*/ 3594758 w 10584443"/>
                  <a:gd name="connsiteY1592" fmla="*/ 389023 h 10574897"/>
                  <a:gd name="connsiteX1593" fmla="*/ 3874270 w 10584443"/>
                  <a:gd name="connsiteY1593" fmla="*/ 369259 h 10574897"/>
                  <a:gd name="connsiteX1594" fmla="*/ 3836498 w 10584443"/>
                  <a:gd name="connsiteY1594" fmla="*/ 381679 h 10574897"/>
                  <a:gd name="connsiteX1595" fmla="*/ 3837182 w 10584443"/>
                  <a:gd name="connsiteY1595" fmla="*/ 381679 h 10574897"/>
                  <a:gd name="connsiteX1596" fmla="*/ 3914611 w 10584443"/>
                  <a:gd name="connsiteY1596" fmla="*/ 370716 h 10574897"/>
                  <a:gd name="connsiteX1597" fmla="*/ 3874270 w 10584443"/>
                  <a:gd name="connsiteY1597" fmla="*/ 369259 h 10574897"/>
                  <a:gd name="connsiteX1598" fmla="*/ 3770717 w 10584443"/>
                  <a:gd name="connsiteY1598" fmla="*/ 354271 h 10574897"/>
                  <a:gd name="connsiteX1599" fmla="*/ 3693290 w 10584443"/>
                  <a:gd name="connsiteY1599" fmla="*/ 376197 h 10574897"/>
                  <a:gd name="connsiteX1600" fmla="*/ 3754272 w 10584443"/>
                  <a:gd name="connsiteY1600" fmla="*/ 376197 h 10574897"/>
                  <a:gd name="connsiteX1601" fmla="*/ 3757013 w 10584443"/>
                  <a:gd name="connsiteY1601" fmla="*/ 376197 h 10574897"/>
                  <a:gd name="connsiteX1602" fmla="*/ 3770717 w 10584443"/>
                  <a:gd name="connsiteY1602" fmla="*/ 354271 h 10574897"/>
                  <a:gd name="connsiteX1603" fmla="*/ 6752037 w 10584443"/>
                  <a:gd name="connsiteY1603" fmla="*/ 353585 h 10574897"/>
                  <a:gd name="connsiteX1604" fmla="*/ 6760944 w 10584443"/>
                  <a:gd name="connsiteY1604" fmla="*/ 383735 h 10574897"/>
                  <a:gd name="connsiteX1605" fmla="*/ 6821243 w 10584443"/>
                  <a:gd name="connsiteY1605" fmla="*/ 393327 h 10574897"/>
                  <a:gd name="connsiteX1606" fmla="*/ 6876744 w 10584443"/>
                  <a:gd name="connsiteY1606" fmla="*/ 365234 h 10574897"/>
                  <a:gd name="connsiteX1607" fmla="*/ 6752037 w 10584443"/>
                  <a:gd name="connsiteY1607" fmla="*/ 353585 h 10574897"/>
                  <a:gd name="connsiteX1608" fmla="*/ 4658620 w 10584443"/>
                  <a:gd name="connsiteY1608" fmla="*/ 349360 h 10574897"/>
                  <a:gd name="connsiteX1609" fmla="*/ 4668319 w 10584443"/>
                  <a:gd name="connsiteY1609" fmla="*/ 358375 h 10574897"/>
                  <a:gd name="connsiteX1610" fmla="*/ 4621040 w 10584443"/>
                  <a:gd name="connsiteY1610" fmla="*/ 385784 h 10574897"/>
                  <a:gd name="connsiteX1611" fmla="*/ 4658620 w 10584443"/>
                  <a:gd name="connsiteY1611" fmla="*/ 349360 h 10574897"/>
                  <a:gd name="connsiteX1612" fmla="*/ 4754655 w 10584443"/>
                  <a:gd name="connsiteY1612" fmla="*/ 342615 h 10574897"/>
                  <a:gd name="connsiteX1613" fmla="*/ 4669004 w 10584443"/>
                  <a:gd name="connsiteY1613" fmla="*/ 364542 h 10574897"/>
                  <a:gd name="connsiteX1614" fmla="*/ 4754655 w 10584443"/>
                  <a:gd name="connsiteY1614" fmla="*/ 342615 h 10574897"/>
                  <a:gd name="connsiteX1615" fmla="*/ 6913060 w 10584443"/>
                  <a:gd name="connsiteY1615" fmla="*/ 308344 h 10574897"/>
                  <a:gd name="connsiteX1616" fmla="*/ 6928820 w 10584443"/>
                  <a:gd name="connsiteY1616" fmla="*/ 346716 h 10574897"/>
                  <a:gd name="connsiteX1617" fmla="*/ 7050101 w 10584443"/>
                  <a:gd name="connsiteY1617" fmla="*/ 372068 h 10574897"/>
                  <a:gd name="connsiteX1618" fmla="*/ 7133011 w 10584443"/>
                  <a:gd name="connsiteY1618" fmla="*/ 430996 h 10574897"/>
                  <a:gd name="connsiteX1619" fmla="*/ 6844539 w 10584443"/>
                  <a:gd name="connsiteY1619" fmla="*/ 313826 h 10574897"/>
                  <a:gd name="connsiteX1620" fmla="*/ 6913060 w 10584443"/>
                  <a:gd name="connsiteY1620" fmla="*/ 308344 h 10574897"/>
                  <a:gd name="connsiteX1621" fmla="*/ 4179786 w 10584443"/>
                  <a:gd name="connsiteY1621" fmla="*/ 307676 h 10574897"/>
                  <a:gd name="connsiteX1622" fmla="*/ 4131821 w 10584443"/>
                  <a:gd name="connsiteY1622" fmla="*/ 342622 h 10574897"/>
                  <a:gd name="connsiteX1623" fmla="*/ 4179786 w 10584443"/>
                  <a:gd name="connsiteY1623" fmla="*/ 307676 h 10574897"/>
                  <a:gd name="connsiteX1624" fmla="*/ 4530596 w 10584443"/>
                  <a:gd name="connsiteY1624" fmla="*/ 296713 h 10574897"/>
                  <a:gd name="connsiteX1625" fmla="*/ 4483333 w 10584443"/>
                  <a:gd name="connsiteY1625" fmla="*/ 325492 h 10574897"/>
                  <a:gd name="connsiteX1626" fmla="*/ 4522372 w 10584443"/>
                  <a:gd name="connsiteY1626" fmla="*/ 325492 h 10574897"/>
                  <a:gd name="connsiteX1627" fmla="*/ 4530596 w 10584443"/>
                  <a:gd name="connsiteY1627" fmla="*/ 296713 h 10574897"/>
                  <a:gd name="connsiteX1628" fmla="*/ 5990086 w 10584443"/>
                  <a:gd name="connsiteY1628" fmla="*/ 283557 h 10574897"/>
                  <a:gd name="connsiteX1629" fmla="*/ 5950343 w 10584443"/>
                  <a:gd name="connsiteY1629" fmla="*/ 290546 h 10574897"/>
                  <a:gd name="connsiteX1630" fmla="*/ 6029828 w 10584443"/>
                  <a:gd name="connsiteY1630" fmla="*/ 290546 h 10574897"/>
                  <a:gd name="connsiteX1631" fmla="*/ 5990086 w 10584443"/>
                  <a:gd name="connsiteY1631" fmla="*/ 283557 h 10574897"/>
                  <a:gd name="connsiteX1632" fmla="*/ 6764272 w 10584443"/>
                  <a:gd name="connsiteY1632" fmla="*/ 278778 h 10574897"/>
                  <a:gd name="connsiteX1633" fmla="*/ 6813020 w 10584443"/>
                  <a:gd name="connsiteY1633" fmla="*/ 285742 h 10574897"/>
                  <a:gd name="connsiteX1634" fmla="*/ 6811657 w 10584443"/>
                  <a:gd name="connsiteY1634" fmla="*/ 286943 h 10574897"/>
                  <a:gd name="connsiteX1635" fmla="*/ 6715035 w 10584443"/>
                  <a:gd name="connsiteY1635" fmla="*/ 279575 h 10574897"/>
                  <a:gd name="connsiteX1636" fmla="*/ 6764272 w 10584443"/>
                  <a:gd name="connsiteY1636" fmla="*/ 278778 h 10574897"/>
                  <a:gd name="connsiteX1637" fmla="*/ 6842483 w 10584443"/>
                  <a:gd name="connsiteY1637" fmla="*/ 267231 h 10574897"/>
                  <a:gd name="connsiteX1638" fmla="*/ 6915800 w 10584443"/>
                  <a:gd name="connsiteY1638" fmla="*/ 277509 h 10574897"/>
                  <a:gd name="connsiteX1639" fmla="*/ 6954857 w 10584443"/>
                  <a:gd name="connsiteY1639" fmla="*/ 314510 h 10574897"/>
                  <a:gd name="connsiteX1640" fmla="*/ 6842483 w 10584443"/>
                  <a:gd name="connsiteY1640" fmla="*/ 267231 h 10574897"/>
                  <a:gd name="connsiteX1641" fmla="*/ 5793431 w 10584443"/>
                  <a:gd name="connsiteY1641" fmla="*/ 256971 h 10574897"/>
                  <a:gd name="connsiteX1642" fmla="*/ 5793431 w 10584443"/>
                  <a:gd name="connsiteY1642" fmla="*/ 257656 h 10574897"/>
                  <a:gd name="connsiteX1643" fmla="*/ 5938695 w 10584443"/>
                  <a:gd name="connsiteY1643" fmla="*/ 280953 h 10574897"/>
                  <a:gd name="connsiteX1644" fmla="*/ 5793431 w 10584443"/>
                  <a:gd name="connsiteY1644" fmla="*/ 256971 h 10574897"/>
                  <a:gd name="connsiteX1645" fmla="*/ 3863905 w 10584443"/>
                  <a:gd name="connsiteY1645" fmla="*/ 243952 h 10574897"/>
                  <a:gd name="connsiteX1646" fmla="*/ 3862438 w 10584443"/>
                  <a:gd name="connsiteY1646" fmla="*/ 244292 h 10574897"/>
                  <a:gd name="connsiteX1647" fmla="*/ 3788808 w 10584443"/>
                  <a:gd name="connsiteY1647" fmla="*/ 250234 h 10574897"/>
                  <a:gd name="connsiteX1648" fmla="*/ 3715900 w 10584443"/>
                  <a:gd name="connsiteY1648" fmla="*/ 278213 h 10574897"/>
                  <a:gd name="connsiteX1649" fmla="*/ 3862438 w 10584443"/>
                  <a:gd name="connsiteY1649" fmla="*/ 244292 h 10574897"/>
                  <a:gd name="connsiteX1650" fmla="*/ 3866646 w 10584443"/>
                  <a:gd name="connsiteY1650" fmla="*/ 243952 h 10574897"/>
                  <a:gd name="connsiteX1651" fmla="*/ 5770884 w 10584443"/>
                  <a:gd name="connsiteY1651" fmla="*/ 242518 h 10574897"/>
                  <a:gd name="connsiteX1652" fmla="*/ 5694761 w 10584443"/>
                  <a:gd name="connsiteY1652" fmla="*/ 256971 h 10574897"/>
                  <a:gd name="connsiteX1653" fmla="*/ 5795487 w 10584443"/>
                  <a:gd name="connsiteY1653" fmla="*/ 248749 h 10574897"/>
                  <a:gd name="connsiteX1654" fmla="*/ 5770884 w 10584443"/>
                  <a:gd name="connsiteY1654" fmla="*/ 242518 h 10574897"/>
                  <a:gd name="connsiteX1655" fmla="*/ 4359311 w 10584443"/>
                  <a:gd name="connsiteY1655" fmla="*/ 224766 h 10574897"/>
                  <a:gd name="connsiteX1656" fmla="*/ 4352459 w 10584443"/>
                  <a:gd name="connsiteY1656" fmla="*/ 274101 h 10574897"/>
                  <a:gd name="connsiteX1657" fmla="*/ 4352459 w 10584443"/>
                  <a:gd name="connsiteY1657" fmla="*/ 267934 h 10574897"/>
                  <a:gd name="connsiteX1658" fmla="*/ 4359311 w 10584443"/>
                  <a:gd name="connsiteY1658" fmla="*/ 224766 h 10574897"/>
                  <a:gd name="connsiteX1659" fmla="*/ 4095505 w 10584443"/>
                  <a:gd name="connsiteY1659" fmla="*/ 222027 h 10574897"/>
                  <a:gd name="connsiteX1660" fmla="*/ 4098033 w 10584443"/>
                  <a:gd name="connsiteY1660" fmla="*/ 222239 h 10574897"/>
                  <a:gd name="connsiteX1661" fmla="*/ 4078386 w 10584443"/>
                  <a:gd name="connsiteY1661" fmla="*/ 241811 h 10574897"/>
                  <a:gd name="connsiteX1662" fmla="*/ 4011225 w 10584443"/>
                  <a:gd name="connsiteY1662" fmla="*/ 279583 h 10574897"/>
                  <a:gd name="connsiteX1663" fmla="*/ 4167453 w 10584443"/>
                  <a:gd name="connsiteY1663" fmla="*/ 237785 h 10574897"/>
                  <a:gd name="connsiteX1664" fmla="*/ 4089339 w 10584443"/>
                  <a:gd name="connsiteY1664" fmla="*/ 254230 h 10574897"/>
                  <a:gd name="connsiteX1665" fmla="*/ 4109911 w 10584443"/>
                  <a:gd name="connsiteY1665" fmla="*/ 223241 h 10574897"/>
                  <a:gd name="connsiteX1666" fmla="*/ 4098033 w 10584443"/>
                  <a:gd name="connsiteY1666" fmla="*/ 222239 h 10574897"/>
                  <a:gd name="connsiteX1667" fmla="*/ 4098247 w 10584443"/>
                  <a:gd name="connsiteY1667" fmla="*/ 222027 h 10574897"/>
                  <a:gd name="connsiteX1668" fmla="*/ 5572794 w 10584443"/>
                  <a:gd name="connsiteY1668" fmla="*/ 217915 h 10574897"/>
                  <a:gd name="connsiteX1669" fmla="*/ 5517764 w 10584443"/>
                  <a:gd name="connsiteY1669" fmla="*/ 237654 h 10574897"/>
                  <a:gd name="connsiteX1670" fmla="*/ 5509755 w 10584443"/>
                  <a:gd name="connsiteY1670" fmla="*/ 237100 h 10574897"/>
                  <a:gd name="connsiteX1671" fmla="*/ 5509755 w 10584443"/>
                  <a:gd name="connsiteY1671" fmla="*/ 240526 h 10574897"/>
                  <a:gd name="connsiteX1672" fmla="*/ 5517764 w 10584443"/>
                  <a:gd name="connsiteY1672" fmla="*/ 237654 h 10574897"/>
                  <a:gd name="connsiteX1673" fmla="*/ 5584044 w 10584443"/>
                  <a:gd name="connsiteY1673" fmla="*/ 242232 h 10574897"/>
                  <a:gd name="connsiteX1674" fmla="*/ 5658445 w 10584443"/>
                  <a:gd name="connsiteY1674" fmla="*/ 239156 h 10574897"/>
                  <a:gd name="connsiteX1675" fmla="*/ 5572794 w 10584443"/>
                  <a:gd name="connsiteY1675" fmla="*/ 217915 h 10574897"/>
                  <a:gd name="connsiteX1676" fmla="*/ 4724273 w 10584443"/>
                  <a:gd name="connsiteY1676" fmla="*/ 210206 h 10574897"/>
                  <a:gd name="connsiteX1677" fmla="*/ 4678599 w 10584443"/>
                  <a:gd name="connsiteY1677" fmla="*/ 230248 h 10574897"/>
                  <a:gd name="connsiteX1678" fmla="*/ 4727934 w 10584443"/>
                  <a:gd name="connsiteY1678" fmla="*/ 238470 h 10574897"/>
                  <a:gd name="connsiteX1679" fmla="*/ 4747121 w 10584443"/>
                  <a:gd name="connsiteY1679" fmla="*/ 210377 h 10574897"/>
                  <a:gd name="connsiteX1680" fmla="*/ 4724273 w 10584443"/>
                  <a:gd name="connsiteY1680" fmla="*/ 210206 h 10574897"/>
                  <a:gd name="connsiteX1681" fmla="*/ 4527168 w 10584443"/>
                  <a:gd name="connsiteY1681" fmla="*/ 189136 h 10574897"/>
                  <a:gd name="connsiteX1682" fmla="*/ 4399052 w 10584443"/>
                  <a:gd name="connsiteY1682" fmla="*/ 220655 h 10574897"/>
                  <a:gd name="connsiteX1683" fmla="*/ 4488815 w 10584443"/>
                  <a:gd name="connsiteY1683" fmla="*/ 228878 h 10574897"/>
                  <a:gd name="connsiteX1684" fmla="*/ 4577189 w 10584443"/>
                  <a:gd name="connsiteY1684" fmla="*/ 196673 h 10574897"/>
                  <a:gd name="connsiteX1685" fmla="*/ 4527168 w 10584443"/>
                  <a:gd name="connsiteY1685" fmla="*/ 189136 h 10574897"/>
                  <a:gd name="connsiteX1686" fmla="*/ 5092465 w 10584443"/>
                  <a:gd name="connsiteY1686" fmla="*/ 183654 h 10574897"/>
                  <a:gd name="connsiteX1687" fmla="*/ 5080816 w 10584443"/>
                  <a:gd name="connsiteY1687" fmla="*/ 205582 h 10574897"/>
                  <a:gd name="connsiteX1688" fmla="*/ 5160985 w 10584443"/>
                  <a:gd name="connsiteY1688" fmla="*/ 195988 h 10574897"/>
                  <a:gd name="connsiteX1689" fmla="*/ 5092465 w 10584443"/>
                  <a:gd name="connsiteY1689" fmla="*/ 183654 h 10574897"/>
                  <a:gd name="connsiteX1690" fmla="*/ 4757454 w 10584443"/>
                  <a:gd name="connsiteY1690" fmla="*/ 183539 h 10574897"/>
                  <a:gd name="connsiteX1691" fmla="*/ 4597059 w 10584443"/>
                  <a:gd name="connsiteY1691" fmla="*/ 205582 h 10574897"/>
                  <a:gd name="connsiteX1692" fmla="*/ 4802623 w 10584443"/>
                  <a:gd name="connsiteY1692" fmla="*/ 205582 h 10574897"/>
                  <a:gd name="connsiteX1693" fmla="*/ 4757454 w 10584443"/>
                  <a:gd name="connsiteY1693" fmla="*/ 183539 h 10574897"/>
                  <a:gd name="connsiteX1694" fmla="*/ 6323096 w 10584443"/>
                  <a:gd name="connsiteY1694" fmla="*/ 155543 h 10574897"/>
                  <a:gd name="connsiteX1695" fmla="*/ 6438896 w 10584443"/>
                  <a:gd name="connsiteY1695" fmla="*/ 190489 h 10574897"/>
                  <a:gd name="connsiteX1696" fmla="*/ 6323096 w 10584443"/>
                  <a:gd name="connsiteY1696" fmla="*/ 155543 h 10574897"/>
                  <a:gd name="connsiteX1697" fmla="*/ 6072309 w 10584443"/>
                  <a:gd name="connsiteY1697" fmla="*/ 151434 h 10574897"/>
                  <a:gd name="connsiteX1698" fmla="*/ 6346393 w 10584443"/>
                  <a:gd name="connsiteY1698" fmla="*/ 213788 h 10574897"/>
                  <a:gd name="connsiteX1699" fmla="*/ 6013382 w 10584443"/>
                  <a:gd name="connsiteY1699" fmla="*/ 182268 h 10574897"/>
                  <a:gd name="connsiteX1700" fmla="*/ 6004420 w 10584443"/>
                  <a:gd name="connsiteY1700" fmla="*/ 172150 h 10574897"/>
                  <a:gd name="connsiteX1701" fmla="*/ 6006530 w 10584443"/>
                  <a:gd name="connsiteY1701" fmla="*/ 167879 h 10574897"/>
                  <a:gd name="connsiteX1702" fmla="*/ 6087384 w 10584443"/>
                  <a:gd name="connsiteY1702" fmla="*/ 171990 h 10574897"/>
                  <a:gd name="connsiteX1703" fmla="*/ 6072309 w 10584443"/>
                  <a:gd name="connsiteY1703" fmla="*/ 151434 h 10574897"/>
                  <a:gd name="connsiteX1704" fmla="*/ 4464816 w 10584443"/>
                  <a:gd name="connsiteY1704" fmla="*/ 135673 h 10574897"/>
                  <a:gd name="connsiteX1705" fmla="*/ 4505929 w 10584443"/>
                  <a:gd name="connsiteY1705" fmla="*/ 147322 h 10574897"/>
                  <a:gd name="connsiteX1706" fmla="*/ 4486743 w 10584443"/>
                  <a:gd name="connsiteY1706" fmla="*/ 167878 h 10574897"/>
                  <a:gd name="connsiteX1707" fmla="*/ 4457279 w 10584443"/>
                  <a:gd name="connsiteY1707" fmla="*/ 185008 h 10574897"/>
                  <a:gd name="connsiteX1708" fmla="*/ 4425759 w 10584443"/>
                  <a:gd name="connsiteY1708" fmla="*/ 158970 h 10574897"/>
                  <a:gd name="connsiteX1709" fmla="*/ 4464816 w 10584443"/>
                  <a:gd name="connsiteY1709" fmla="*/ 135673 h 10574897"/>
                  <a:gd name="connsiteX1710" fmla="*/ 5036963 w 10584443"/>
                  <a:gd name="connsiteY1710" fmla="*/ 88411 h 10574897"/>
                  <a:gd name="connsiteX1711" fmla="*/ 5305563 w 10584443"/>
                  <a:gd name="connsiteY1711" fmla="*/ 98004 h 10574897"/>
                  <a:gd name="connsiteX1712" fmla="*/ 5511125 w 10584443"/>
                  <a:gd name="connsiteY1712" fmla="*/ 141172 h 10574897"/>
                  <a:gd name="connsiteX1713" fmla="*/ 5615277 w 10584443"/>
                  <a:gd name="connsiteY1713" fmla="*/ 121986 h 10574897"/>
                  <a:gd name="connsiteX1714" fmla="*/ 5736559 w 10584443"/>
                  <a:gd name="connsiteY1714" fmla="*/ 121986 h 10574897"/>
                  <a:gd name="connsiteX1715" fmla="*/ 5867433 w 10584443"/>
                  <a:gd name="connsiteY1715" fmla="*/ 132263 h 10574897"/>
                  <a:gd name="connsiteX1716" fmla="*/ 5850988 w 10584443"/>
                  <a:gd name="connsiteY1716" fmla="*/ 160357 h 10574897"/>
                  <a:gd name="connsiteX1717" fmla="*/ 5926361 w 10584443"/>
                  <a:gd name="connsiteY1717" fmla="*/ 189136 h 10574897"/>
                  <a:gd name="connsiteX1718" fmla="*/ 6007216 w 10584443"/>
                  <a:gd name="connsiteY1718" fmla="*/ 189136 h 10574897"/>
                  <a:gd name="connsiteX1719" fmla="*/ 5983234 w 10584443"/>
                  <a:gd name="connsiteY1719" fmla="*/ 202840 h 10574897"/>
                  <a:gd name="connsiteX1720" fmla="*/ 6575938 w 10584443"/>
                  <a:gd name="connsiteY1720" fmla="*/ 300824 h 10574897"/>
                  <a:gd name="connsiteX1721" fmla="*/ 6415599 w 10584443"/>
                  <a:gd name="connsiteY1721" fmla="*/ 246693 h 10574897"/>
                  <a:gd name="connsiteX1722" fmla="*/ 6445749 w 10584443"/>
                  <a:gd name="connsiteY1722" fmla="*/ 250119 h 10574897"/>
                  <a:gd name="connsiteX1723" fmla="*/ 6384765 w 10584443"/>
                  <a:gd name="connsiteY1723" fmla="*/ 243952 h 10574897"/>
                  <a:gd name="connsiteX1724" fmla="*/ 6390247 w 10584443"/>
                  <a:gd name="connsiteY1724" fmla="*/ 195302 h 10574897"/>
                  <a:gd name="connsiteX1725" fmla="*/ 6582790 w 10584443"/>
                  <a:gd name="connsiteY1725" fmla="*/ 253545 h 10574897"/>
                  <a:gd name="connsiteX1726" fmla="*/ 6657478 w 10584443"/>
                  <a:gd name="connsiteY1726" fmla="*/ 283009 h 10574897"/>
                  <a:gd name="connsiteX1727" fmla="*/ 6612254 w 10584443"/>
                  <a:gd name="connsiteY1727" fmla="*/ 287805 h 10574897"/>
                  <a:gd name="connsiteX1728" fmla="*/ 6700646 w 10584443"/>
                  <a:gd name="connsiteY1728" fmla="*/ 309732 h 10574897"/>
                  <a:gd name="connsiteX1729" fmla="*/ 6695850 w 10584443"/>
                  <a:gd name="connsiteY1729" fmla="*/ 294658 h 10574897"/>
                  <a:gd name="connsiteX1730" fmla="*/ 6660219 w 10584443"/>
                  <a:gd name="connsiteY1730" fmla="*/ 329603 h 10574897"/>
                  <a:gd name="connsiteX1731" fmla="*/ 6584160 w 10584443"/>
                  <a:gd name="connsiteY1731" fmla="*/ 307676 h 10574897"/>
                  <a:gd name="connsiteX1732" fmla="*/ 6584160 w 10584443"/>
                  <a:gd name="connsiteY1732" fmla="*/ 353585 h 10574897"/>
                  <a:gd name="connsiteX1733" fmla="*/ 6652681 w 10584443"/>
                  <a:gd name="connsiteY1733" fmla="*/ 369345 h 10574897"/>
                  <a:gd name="connsiteX1734" fmla="*/ 6904153 w 10584443"/>
                  <a:gd name="connsiteY1734" fmla="*/ 361123 h 10574897"/>
                  <a:gd name="connsiteX1735" fmla="*/ 6934302 w 10584443"/>
                  <a:gd name="connsiteY1735" fmla="*/ 390587 h 10574897"/>
                  <a:gd name="connsiteX1736" fmla="*/ 7085048 w 10584443"/>
                  <a:gd name="connsiteY1736" fmla="*/ 445403 h 10574897"/>
                  <a:gd name="connsiteX1737" fmla="*/ 7047361 w 10584443"/>
                  <a:gd name="connsiteY1737" fmla="*/ 454996 h 10574897"/>
                  <a:gd name="connsiteX1738" fmla="*/ 7152198 w 10584443"/>
                  <a:gd name="connsiteY1738" fmla="*/ 467330 h 10574897"/>
                  <a:gd name="connsiteX1739" fmla="*/ 7214552 w 10584443"/>
                  <a:gd name="connsiteY1739" fmla="*/ 498164 h 10574897"/>
                  <a:gd name="connsiteX1740" fmla="*/ 7246071 w 10584443"/>
                  <a:gd name="connsiteY1740" fmla="*/ 544758 h 10574897"/>
                  <a:gd name="connsiteX1741" fmla="*/ 7298832 w 10584443"/>
                  <a:gd name="connsiteY1741" fmla="*/ 552296 h 10574897"/>
                  <a:gd name="connsiteX1742" fmla="*/ 7270053 w 10584443"/>
                  <a:gd name="connsiteY1742" fmla="*/ 521461 h 10574897"/>
                  <a:gd name="connsiteX1743" fmla="*/ 7359131 w 10584443"/>
                  <a:gd name="connsiteY1743" fmla="*/ 545444 h 10574897"/>
                  <a:gd name="connsiteX1744" fmla="*/ 7364612 w 10584443"/>
                  <a:gd name="connsiteY1744" fmla="*/ 576963 h 10574897"/>
                  <a:gd name="connsiteX1745" fmla="*/ 7433133 w 10584443"/>
                  <a:gd name="connsiteY1745" fmla="*/ 603001 h 10574897"/>
                  <a:gd name="connsiteX1746" fmla="*/ 7457800 w 10584443"/>
                  <a:gd name="connsiteY1746" fmla="*/ 581074 h 10574897"/>
                  <a:gd name="connsiteX1747" fmla="*/ 7348852 w 10584443"/>
                  <a:gd name="connsiteY1747" fmla="*/ 529684 h 10574897"/>
                  <a:gd name="connsiteX1748" fmla="*/ 7379687 w 10584443"/>
                  <a:gd name="connsiteY1748" fmla="*/ 514609 h 10574897"/>
                  <a:gd name="connsiteX1749" fmla="*/ 7463967 w 10584443"/>
                  <a:gd name="connsiteY1749" fmla="*/ 550240 h 10574897"/>
                  <a:gd name="connsiteX1750" fmla="*/ 7422170 w 10584443"/>
                  <a:gd name="connsiteY1750" fmla="*/ 500905 h 10574897"/>
                  <a:gd name="connsiteX1751" fmla="*/ 7527692 w 10584443"/>
                  <a:gd name="connsiteY1751" fmla="*/ 599575 h 10574897"/>
                  <a:gd name="connsiteX1752" fmla="*/ 7639380 w 10584443"/>
                  <a:gd name="connsiteY1752" fmla="*/ 685225 h 10574897"/>
                  <a:gd name="connsiteX1753" fmla="*/ 7591416 w 10584443"/>
                  <a:gd name="connsiteY1753" fmla="*/ 704412 h 10574897"/>
                  <a:gd name="connsiteX1754" fmla="*/ 7714068 w 10584443"/>
                  <a:gd name="connsiteY1754" fmla="*/ 772931 h 10574897"/>
                  <a:gd name="connsiteX1755" fmla="*/ 7769570 w 10584443"/>
                  <a:gd name="connsiteY1755" fmla="*/ 778413 h 10574897"/>
                  <a:gd name="connsiteX1756" fmla="*/ 7743532 w 10584443"/>
                  <a:gd name="connsiteY1756" fmla="*/ 798969 h 10574897"/>
                  <a:gd name="connsiteX1757" fmla="*/ 7801089 w 10584443"/>
                  <a:gd name="connsiteY1757" fmla="*/ 820896 h 10574897"/>
                  <a:gd name="connsiteX1758" fmla="*/ 7827128 w 10584443"/>
                  <a:gd name="connsiteY1758" fmla="*/ 800340 h 10574897"/>
                  <a:gd name="connsiteX1759" fmla="*/ 7790811 w 10584443"/>
                  <a:gd name="connsiteY1759" fmla="*/ 765394 h 10574897"/>
                  <a:gd name="connsiteX1760" fmla="*/ 7859332 w 10584443"/>
                  <a:gd name="connsiteY1760" fmla="*/ 805136 h 10574897"/>
                  <a:gd name="connsiteX1761" fmla="*/ 7835350 w 10584443"/>
                  <a:gd name="connsiteY1761" fmla="*/ 770192 h 10574897"/>
                  <a:gd name="connsiteX1762" fmla="*/ 7868925 w 10584443"/>
                  <a:gd name="connsiteY1762" fmla="*/ 774987 h 10574897"/>
                  <a:gd name="connsiteX1763" fmla="*/ 7882629 w 10584443"/>
                  <a:gd name="connsiteY1763" fmla="*/ 824322 h 10574897"/>
                  <a:gd name="connsiteX1764" fmla="*/ 7951150 w 10584443"/>
                  <a:gd name="connsiteY1764" fmla="*/ 865435 h 10574897"/>
                  <a:gd name="connsiteX1765" fmla="*/ 7998430 w 10584443"/>
                  <a:gd name="connsiteY1765" fmla="*/ 933955 h 10574897"/>
                  <a:gd name="connsiteX1766" fmla="*/ 8047764 w 10584443"/>
                  <a:gd name="connsiteY1766" fmla="*/ 918881 h 10574897"/>
                  <a:gd name="connsiteX1767" fmla="*/ 8032005 w 10584443"/>
                  <a:gd name="connsiteY1767" fmla="*/ 955882 h 10574897"/>
                  <a:gd name="connsiteX1768" fmla="*/ 8229344 w 10584443"/>
                  <a:gd name="connsiteY1768" fmla="*/ 1072367 h 10574897"/>
                  <a:gd name="connsiteX1769" fmla="*/ 8297865 w 10584443"/>
                  <a:gd name="connsiteY1769" fmla="*/ 1129239 h 10574897"/>
                  <a:gd name="connsiteX1770" fmla="*/ 8332811 w 10584443"/>
                  <a:gd name="connsiteY1770" fmla="*/ 1192964 h 10574897"/>
                  <a:gd name="connsiteX1771" fmla="*/ 8447240 w 10584443"/>
                  <a:gd name="connsiteY1771" fmla="*/ 1214204 h 10574897"/>
                  <a:gd name="connsiteX1772" fmla="*/ 8475334 w 10584443"/>
                  <a:gd name="connsiteY1772" fmla="*/ 1270391 h 10574897"/>
                  <a:gd name="connsiteX1773" fmla="*/ 8422572 w 10584443"/>
                  <a:gd name="connsiteY1773" fmla="*/ 1255317 h 10574897"/>
                  <a:gd name="connsiteX1774" fmla="*/ 8559614 w 10584443"/>
                  <a:gd name="connsiteY1774" fmla="*/ 1343023 h 10574897"/>
                  <a:gd name="connsiteX1775" fmla="*/ 8515761 w 10584443"/>
                  <a:gd name="connsiteY1775" fmla="*/ 1289577 h 10574897"/>
                  <a:gd name="connsiteX1776" fmla="*/ 8633617 w 10584443"/>
                  <a:gd name="connsiteY1776" fmla="*/ 1383451 h 10574897"/>
                  <a:gd name="connsiteX1777" fmla="*/ 8728860 w 10584443"/>
                  <a:gd name="connsiteY1777" fmla="*/ 1467731 h 10574897"/>
                  <a:gd name="connsiteX1778" fmla="*/ 8883717 w 10584443"/>
                  <a:gd name="connsiteY1778" fmla="*/ 1632866 h 10574897"/>
                  <a:gd name="connsiteX1779" fmla="*/ 8912497 w 10584443"/>
                  <a:gd name="connsiteY1779" fmla="*/ 1686311 h 10574897"/>
                  <a:gd name="connsiteX1780" fmla="*/ 8908384 w 10584443"/>
                  <a:gd name="connsiteY1780" fmla="*/ 1651367 h 10574897"/>
                  <a:gd name="connsiteX1781" fmla="*/ 8970054 w 10584443"/>
                  <a:gd name="connsiteY1781" fmla="*/ 1676034 h 10574897"/>
                  <a:gd name="connsiteX1782" fmla="*/ 9052278 w 10584443"/>
                  <a:gd name="connsiteY1782" fmla="*/ 1787723 h 10574897"/>
                  <a:gd name="connsiteX1783" fmla="*/ 9011851 w 10584443"/>
                  <a:gd name="connsiteY1783" fmla="*/ 1769907 h 10574897"/>
                  <a:gd name="connsiteX1784" fmla="*/ 9080372 w 10584443"/>
                  <a:gd name="connsiteY1784" fmla="*/ 1842539 h 10574897"/>
                  <a:gd name="connsiteX1785" fmla="*/ 9144096 w 10584443"/>
                  <a:gd name="connsiteY1785" fmla="*/ 1880225 h 10574897"/>
                  <a:gd name="connsiteX1786" fmla="*/ 9135874 w 10584443"/>
                  <a:gd name="connsiteY1786" fmla="*/ 1910375 h 10574897"/>
                  <a:gd name="connsiteX1787" fmla="*/ 9159171 w 10584443"/>
                  <a:gd name="connsiteY1787" fmla="*/ 1930246 h 10574897"/>
                  <a:gd name="connsiteX1788" fmla="*/ 9071464 w 10584443"/>
                  <a:gd name="connsiteY1788" fmla="*/ 1897356 h 10574897"/>
                  <a:gd name="connsiteX1789" fmla="*/ 9198228 w 10584443"/>
                  <a:gd name="connsiteY1789" fmla="*/ 2010415 h 10574897"/>
                  <a:gd name="connsiteX1790" fmla="*/ 9198228 w 10584443"/>
                  <a:gd name="connsiteY1790" fmla="*/ 2046046 h 10574897"/>
                  <a:gd name="connsiteX1791" fmla="*/ 9272231 w 10584443"/>
                  <a:gd name="connsiteY1791" fmla="*/ 2100862 h 10574897"/>
                  <a:gd name="connsiteX1792" fmla="*/ 9231803 w 10584443"/>
                  <a:gd name="connsiteY1792" fmla="*/ 2046046 h 10574897"/>
                  <a:gd name="connsiteX1793" fmla="*/ 9368844 w 10584443"/>
                  <a:gd name="connsiteY1793" fmla="*/ 2154994 h 10574897"/>
                  <a:gd name="connsiteX1794" fmla="*/ 9342121 w 10584443"/>
                  <a:gd name="connsiteY1794" fmla="*/ 2183772 h 10574897"/>
                  <a:gd name="connsiteX1795" fmla="*/ 9273600 w 10584443"/>
                  <a:gd name="connsiteY1795" fmla="*/ 2135809 h 10574897"/>
                  <a:gd name="connsiteX1796" fmla="*/ 9370215 w 10584443"/>
                  <a:gd name="connsiteY1796" fmla="*/ 2235849 h 10574897"/>
                  <a:gd name="connsiteX1797" fmla="*/ 9370215 w 10584443"/>
                  <a:gd name="connsiteY1797" fmla="*/ 2189939 h 10574897"/>
                  <a:gd name="connsiteX1798" fmla="*/ 9454495 w 10584443"/>
                  <a:gd name="connsiteY1798" fmla="*/ 2265313 h 10574897"/>
                  <a:gd name="connsiteX1799" fmla="*/ 9445588 w 10584443"/>
                  <a:gd name="connsiteY1799" fmla="*/ 2305054 h 10574897"/>
                  <a:gd name="connsiteX1800" fmla="*/ 9631279 w 10584443"/>
                  <a:gd name="connsiteY1800" fmla="*/ 2515413 h 10574897"/>
                  <a:gd name="connsiteX1801" fmla="*/ 9590852 w 10584443"/>
                  <a:gd name="connsiteY1801" fmla="*/ 2525691 h 10574897"/>
                  <a:gd name="connsiteX1802" fmla="*/ 9647724 w 10584443"/>
                  <a:gd name="connsiteY1802" fmla="*/ 2583932 h 10574897"/>
                  <a:gd name="connsiteX1803" fmla="*/ 9631965 w 10584443"/>
                  <a:gd name="connsiteY1803" fmla="*/ 2592155 h 10574897"/>
                  <a:gd name="connsiteX1804" fmla="*/ 9686096 w 10584443"/>
                  <a:gd name="connsiteY1804" fmla="*/ 2630527 h 10574897"/>
                  <a:gd name="connsiteX1805" fmla="*/ 9643613 w 10584443"/>
                  <a:gd name="connsiteY1805" fmla="*/ 2553099 h 10574897"/>
                  <a:gd name="connsiteX1806" fmla="*/ 9656632 w 10584443"/>
                  <a:gd name="connsiteY1806" fmla="*/ 2524319 h 10574897"/>
                  <a:gd name="connsiteX1807" fmla="*/ 9760098 w 10584443"/>
                  <a:gd name="connsiteY1807" fmla="*/ 2693566 h 10574897"/>
                  <a:gd name="connsiteX1808" fmla="*/ 9810118 w 10584443"/>
                  <a:gd name="connsiteY1808" fmla="*/ 2693566 h 10574897"/>
                  <a:gd name="connsiteX1809" fmla="*/ 9810118 w 10584443"/>
                  <a:gd name="connsiteY1809" fmla="*/ 2762087 h 10574897"/>
                  <a:gd name="connsiteX1810" fmla="*/ 9686096 w 10584443"/>
                  <a:gd name="connsiteY1810" fmla="*/ 2603118 h 10574897"/>
                  <a:gd name="connsiteX1811" fmla="*/ 9703226 w 10584443"/>
                  <a:gd name="connsiteY1811" fmla="*/ 2681917 h 10574897"/>
                  <a:gd name="connsiteX1812" fmla="*/ 9644983 w 10584443"/>
                  <a:gd name="connsiteY1812" fmla="*/ 2677806 h 10574897"/>
                  <a:gd name="connsiteX1813" fmla="*/ 9596334 w 10584443"/>
                  <a:gd name="connsiteY1813" fmla="*/ 2615452 h 10574897"/>
                  <a:gd name="connsiteX1814" fmla="*/ 9671021 w 10584443"/>
                  <a:gd name="connsiteY1814" fmla="*/ 2683973 h 10574897"/>
                  <a:gd name="connsiteX1815" fmla="*/ 9728578 w 10584443"/>
                  <a:gd name="connsiteY1815" fmla="*/ 2764141 h 10574897"/>
                  <a:gd name="connsiteX1816" fmla="*/ 9697744 w 10584443"/>
                  <a:gd name="connsiteY1816" fmla="*/ 2703159 h 10574897"/>
                  <a:gd name="connsiteX1817" fmla="*/ 9703226 w 10584443"/>
                  <a:gd name="connsiteY1817" fmla="*/ 2679176 h 10574897"/>
                  <a:gd name="connsiteX1818" fmla="*/ 9840267 w 10584443"/>
                  <a:gd name="connsiteY1818" fmla="*/ 2922426 h 10574897"/>
                  <a:gd name="connsiteX1819" fmla="*/ 9943048 w 10584443"/>
                  <a:gd name="connsiteY1819" fmla="*/ 3045079 h 10574897"/>
                  <a:gd name="connsiteX1820" fmla="*/ 9931400 w 10584443"/>
                  <a:gd name="connsiteY1820" fmla="*/ 3007392 h 10574897"/>
                  <a:gd name="connsiteX1821" fmla="*/ 9965660 w 10584443"/>
                  <a:gd name="connsiteY1821" fmla="*/ 3058098 h 10574897"/>
                  <a:gd name="connsiteX1822" fmla="*/ 9871787 w 10584443"/>
                  <a:gd name="connsiteY1822" fmla="*/ 2936130 h 10574897"/>
                  <a:gd name="connsiteX1823" fmla="*/ 9823137 w 10584443"/>
                  <a:gd name="connsiteY1823" fmla="*/ 2818274 h 10574897"/>
                  <a:gd name="connsiteX1824" fmla="*/ 9860138 w 10584443"/>
                  <a:gd name="connsiteY1824" fmla="*/ 2877201 h 10574897"/>
                  <a:gd name="connsiteX1825" fmla="*/ 9883436 w 10584443"/>
                  <a:gd name="connsiteY1825" fmla="*/ 2856645 h 10574897"/>
                  <a:gd name="connsiteX1826" fmla="*/ 9937567 w 10584443"/>
                  <a:gd name="connsiteY1826" fmla="*/ 2930649 h 10574897"/>
                  <a:gd name="connsiteX1827" fmla="*/ 9878639 w 10584443"/>
                  <a:gd name="connsiteY1827" fmla="*/ 2912147 h 10574897"/>
                  <a:gd name="connsiteX1828" fmla="*/ 9971827 w 10584443"/>
                  <a:gd name="connsiteY1828" fmla="*/ 2970389 h 10574897"/>
                  <a:gd name="connsiteX1829" fmla="*/ 9961548 w 10584443"/>
                  <a:gd name="connsiteY1829" fmla="*/ 2910091 h 10574897"/>
                  <a:gd name="connsiteX1830" fmla="*/ 9987587 w 10584443"/>
                  <a:gd name="connsiteY1830" fmla="*/ 2953946 h 10574897"/>
                  <a:gd name="connsiteX1831" fmla="*/ 9982106 w 10584443"/>
                  <a:gd name="connsiteY1831" fmla="*/ 3062210 h 10574897"/>
                  <a:gd name="connsiteX1832" fmla="*/ 10060219 w 10584443"/>
                  <a:gd name="connsiteY1832" fmla="*/ 3151286 h 10574897"/>
                  <a:gd name="connsiteX1833" fmla="*/ 10104757 w 10584443"/>
                  <a:gd name="connsiteY1833" fmla="*/ 3271199 h 10574897"/>
                  <a:gd name="connsiteX1834" fmla="*/ 10121888 w 10584443"/>
                  <a:gd name="connsiteY1834" fmla="*/ 3265718 h 10574897"/>
                  <a:gd name="connsiteX1835" fmla="*/ 10137647 w 10584443"/>
                  <a:gd name="connsiteY1835" fmla="*/ 3302719 h 10574897"/>
                  <a:gd name="connsiteX1836" fmla="*/ 10104073 w 10584443"/>
                  <a:gd name="connsiteY1836" fmla="*/ 3312998 h 10574897"/>
                  <a:gd name="connsiteX1837" fmla="*/ 10041719 w 10584443"/>
                  <a:gd name="connsiteY1837" fmla="*/ 3167046 h 10574897"/>
                  <a:gd name="connsiteX1838" fmla="*/ 10016365 w 10584443"/>
                  <a:gd name="connsiteY1838" fmla="*/ 3186233 h 10574897"/>
                  <a:gd name="connsiteX1839" fmla="*/ 10127369 w 10584443"/>
                  <a:gd name="connsiteY1839" fmla="*/ 3367814 h 10574897"/>
                  <a:gd name="connsiteX1840" fmla="*/ 10136962 w 10584443"/>
                  <a:gd name="connsiteY1840" fmla="*/ 3334239 h 10574897"/>
                  <a:gd name="connsiteX1841" fmla="*/ 10225354 w 10584443"/>
                  <a:gd name="connsiteY1841" fmla="*/ 3504857 h 10574897"/>
                  <a:gd name="connsiteX1842" fmla="*/ 10243855 w 10584443"/>
                  <a:gd name="connsiteY1842" fmla="*/ 3593249 h 10574897"/>
                  <a:gd name="connsiteX1843" fmla="*/ 10232206 w 10584443"/>
                  <a:gd name="connsiteY1843" fmla="*/ 3626139 h 10574897"/>
                  <a:gd name="connsiteX1844" fmla="*/ 10204112 w 10584443"/>
                  <a:gd name="connsiteY1844" fmla="*/ 3572692 h 10574897"/>
                  <a:gd name="connsiteX1845" fmla="*/ 10178760 w 10584443"/>
                  <a:gd name="connsiteY1845" fmla="*/ 3568581 h 10574897"/>
                  <a:gd name="connsiteX1846" fmla="*/ 10205483 w 10584443"/>
                  <a:gd name="connsiteY1846" fmla="*/ 3643268 h 10574897"/>
                  <a:gd name="connsiteX1847" fmla="*/ 10255503 w 10584443"/>
                  <a:gd name="connsiteY1847" fmla="*/ 3643268 h 10574897"/>
                  <a:gd name="connsiteX1848" fmla="*/ 10282912 w 10584443"/>
                  <a:gd name="connsiteY1848" fmla="*/ 3759071 h 10574897"/>
                  <a:gd name="connsiteX1849" fmla="*/ 10282912 w 10584443"/>
                  <a:gd name="connsiteY1849" fmla="*/ 3809092 h 10574897"/>
                  <a:gd name="connsiteX1850" fmla="*/ 10214391 w 10584443"/>
                  <a:gd name="connsiteY1850" fmla="*/ 3753589 h 10574897"/>
                  <a:gd name="connsiteX1851" fmla="*/ 10087627 w 10584443"/>
                  <a:gd name="connsiteY1851" fmla="*/ 3432224 h 10574897"/>
                  <a:gd name="connsiteX1852" fmla="*/ 10111610 w 10584443"/>
                  <a:gd name="connsiteY1852" fmla="*/ 3547339 h 10574897"/>
                  <a:gd name="connsiteX1853" fmla="*/ 10158204 w 10584443"/>
                  <a:gd name="connsiteY1853" fmla="*/ 3585712 h 10574897"/>
                  <a:gd name="connsiteX1854" fmla="*/ 10146555 w 10584443"/>
                  <a:gd name="connsiteY1854" fmla="*/ 3628880 h 10574897"/>
                  <a:gd name="connsiteX1855" fmla="*/ 10183556 w 10584443"/>
                  <a:gd name="connsiteY1855" fmla="*/ 3669994 h 10574897"/>
                  <a:gd name="connsiteX1856" fmla="*/ 10132165 w 10584443"/>
                  <a:gd name="connsiteY1856" fmla="*/ 3682326 h 10574897"/>
                  <a:gd name="connsiteX1857" fmla="*/ 10167111 w 10584443"/>
                  <a:gd name="connsiteY1857" fmla="*/ 3798813 h 10574897"/>
                  <a:gd name="connsiteX1858" fmla="*/ 10173963 w 10584443"/>
                  <a:gd name="connsiteY1858" fmla="*/ 3811832 h 10574897"/>
                  <a:gd name="connsiteX1859" fmla="*/ 10193149 w 10584443"/>
                  <a:gd name="connsiteY1859" fmla="*/ 3787849 h 10574897"/>
                  <a:gd name="connsiteX1860" fmla="*/ 10159574 w 10584443"/>
                  <a:gd name="connsiteY1860" fmla="*/ 3725495 h 10574897"/>
                  <a:gd name="connsiteX1861" fmla="*/ 10192464 w 10584443"/>
                  <a:gd name="connsiteY1861" fmla="*/ 3725495 h 10574897"/>
                  <a:gd name="connsiteX1862" fmla="*/ 10175334 w 10584443"/>
                  <a:gd name="connsiteY1862" fmla="*/ 3729607 h 10574897"/>
                  <a:gd name="connsiteX1863" fmla="*/ 10213020 w 10584443"/>
                  <a:gd name="connsiteY1863" fmla="*/ 3761126 h 10574897"/>
                  <a:gd name="connsiteX1864" fmla="*/ 10247966 w 10584443"/>
                  <a:gd name="connsiteY1864" fmla="*/ 3873501 h 10574897"/>
                  <a:gd name="connsiteX1865" fmla="*/ 10227409 w 10584443"/>
                  <a:gd name="connsiteY1865" fmla="*/ 3778256 h 10574897"/>
                  <a:gd name="connsiteX1866" fmla="*/ 10269207 w 10584443"/>
                  <a:gd name="connsiteY1866" fmla="*/ 3839240 h 10574897"/>
                  <a:gd name="connsiteX1867" fmla="*/ 10322653 w 10584443"/>
                  <a:gd name="connsiteY1867" fmla="*/ 4020137 h 10574897"/>
                  <a:gd name="connsiteX1868" fmla="*/ 10318542 w 10584443"/>
                  <a:gd name="connsiteY1868" fmla="*/ 4088658 h 10574897"/>
                  <a:gd name="connsiteX1869" fmla="*/ 10342525 w 10584443"/>
                  <a:gd name="connsiteY1869" fmla="*/ 4094825 h 10574897"/>
                  <a:gd name="connsiteX1870" fmla="*/ 10367192 w 10584443"/>
                  <a:gd name="connsiteY1870" fmla="*/ 4141419 h 10574897"/>
                  <a:gd name="connsiteX1871" fmla="*/ 10367192 w 10584443"/>
                  <a:gd name="connsiteY1871" fmla="*/ 4240089 h 10574897"/>
                  <a:gd name="connsiteX1872" fmla="*/ 10256874 w 10584443"/>
                  <a:gd name="connsiteY1872" fmla="*/ 4087972 h 10574897"/>
                  <a:gd name="connsiteX1873" fmla="*/ 10292505 w 10584443"/>
                  <a:gd name="connsiteY1873" fmla="*/ 4121548 h 10574897"/>
                  <a:gd name="connsiteX1874" fmla="*/ 10302098 w 10584443"/>
                  <a:gd name="connsiteY1874" fmla="*/ 4228441 h 10574897"/>
                  <a:gd name="connsiteX1875" fmla="*/ 10278115 w 10584443"/>
                  <a:gd name="connsiteY1875" fmla="*/ 4260647 h 10574897"/>
                  <a:gd name="connsiteX1876" fmla="*/ 10297301 w 10584443"/>
                  <a:gd name="connsiteY1876" fmla="*/ 4355205 h 10574897"/>
                  <a:gd name="connsiteX1877" fmla="*/ 10325394 w 10584443"/>
                  <a:gd name="connsiteY1877" fmla="*/ 4381929 h 10574897"/>
                  <a:gd name="connsiteX1878" fmla="*/ 10321968 w 10584443"/>
                  <a:gd name="connsiteY1878" fmla="*/ 4323686 h 10574897"/>
                  <a:gd name="connsiteX1879" fmla="*/ 10351433 w 10584443"/>
                  <a:gd name="connsiteY1879" fmla="*/ 4379189 h 10574897"/>
                  <a:gd name="connsiteX1880" fmla="*/ 10351433 w 10584443"/>
                  <a:gd name="connsiteY1880" fmla="*/ 4310667 h 10574897"/>
                  <a:gd name="connsiteX1881" fmla="*/ 10404879 w 10584443"/>
                  <a:gd name="connsiteY1881" fmla="*/ 4433320 h 10574897"/>
                  <a:gd name="connsiteX1882" fmla="*/ 10384322 w 10584443"/>
                  <a:gd name="connsiteY1882" fmla="*/ 4444969 h 10574897"/>
                  <a:gd name="connsiteX1883" fmla="*/ 10423379 w 10584443"/>
                  <a:gd name="connsiteY1883" fmla="*/ 4582011 h 10574897"/>
                  <a:gd name="connsiteX1884" fmla="*/ 10456269 w 10584443"/>
                  <a:gd name="connsiteY1884" fmla="*/ 4747147 h 10574897"/>
                  <a:gd name="connsiteX1885" fmla="*/ 10465862 w 10584443"/>
                  <a:gd name="connsiteY1885" fmla="*/ 4796482 h 10574897"/>
                  <a:gd name="connsiteX1886" fmla="*/ 10443935 w 10584443"/>
                  <a:gd name="connsiteY1886" fmla="*/ 4835539 h 10574897"/>
                  <a:gd name="connsiteX1887" fmla="*/ 10472714 w 10584443"/>
                  <a:gd name="connsiteY1887" fmla="*/ 4992451 h 10574897"/>
                  <a:gd name="connsiteX1888" fmla="*/ 10447361 w 10584443"/>
                  <a:gd name="connsiteY1888" fmla="*/ 5010951 h 10574897"/>
                  <a:gd name="connsiteX1889" fmla="*/ 10463121 w 10584443"/>
                  <a:gd name="connsiteY1889" fmla="*/ 5060257 h 10574897"/>
                  <a:gd name="connsiteX1890" fmla="*/ 10441880 w 10584443"/>
                  <a:gd name="connsiteY1890" fmla="*/ 5069165 h 10574897"/>
                  <a:gd name="connsiteX1891" fmla="*/ 10445306 w 10584443"/>
                  <a:gd name="connsiteY1891" fmla="*/ 5127408 h 10574897"/>
                  <a:gd name="connsiteX1892" fmla="*/ 10471344 w 10584443"/>
                  <a:gd name="connsiteY1892" fmla="*/ 5127408 h 10574897"/>
                  <a:gd name="connsiteX1893" fmla="*/ 10482307 w 10584443"/>
                  <a:gd name="connsiteY1893" fmla="*/ 5324062 h 10574897"/>
                  <a:gd name="connsiteX1894" fmla="*/ 10460380 w 10584443"/>
                  <a:gd name="connsiteY1894" fmla="*/ 5312413 h 10574897"/>
                  <a:gd name="connsiteX1895" fmla="*/ 10456269 w 10584443"/>
                  <a:gd name="connsiteY1895" fmla="*/ 5399435 h 10574897"/>
                  <a:gd name="connsiteX1896" fmla="*/ 10448046 w 10584443"/>
                  <a:gd name="connsiteY1896" fmla="*/ 5594034 h 10574897"/>
                  <a:gd name="connsiteX1897" fmla="*/ 10451472 w 10584443"/>
                  <a:gd name="connsiteY1897" fmla="*/ 5692704 h 10574897"/>
                  <a:gd name="connsiteX1898" fmla="*/ 10476825 w 10584443"/>
                  <a:gd name="connsiteY1898" fmla="*/ 5746835 h 10574897"/>
                  <a:gd name="connsiteX1899" fmla="*/ 10454214 w 10584443"/>
                  <a:gd name="connsiteY1899" fmla="*/ 5802337 h 10574897"/>
                  <a:gd name="connsiteX1900" fmla="*/ 10444620 w 10584443"/>
                  <a:gd name="connsiteY1900" fmla="*/ 5721482 h 10574897"/>
                  <a:gd name="connsiteX1901" fmla="*/ 10394600 w 10584443"/>
                  <a:gd name="connsiteY1901" fmla="*/ 5693389 h 10574897"/>
                  <a:gd name="connsiteX1902" fmla="*/ 10402822 w 10584443"/>
                  <a:gd name="connsiteY1902" fmla="*/ 5792059 h 10574897"/>
                  <a:gd name="connsiteX1903" fmla="*/ 10392544 w 10584443"/>
                  <a:gd name="connsiteY1903" fmla="*/ 5967472 h 10574897"/>
                  <a:gd name="connsiteX1904" fmla="*/ 10367192 w 10584443"/>
                  <a:gd name="connsiteY1904" fmla="*/ 5991454 h 10574897"/>
                  <a:gd name="connsiteX1905" fmla="*/ 10378841 w 10584443"/>
                  <a:gd name="connsiteY1905" fmla="*/ 6003788 h 10574897"/>
                  <a:gd name="connsiteX1906" fmla="*/ 10346636 w 10584443"/>
                  <a:gd name="connsiteY1906" fmla="*/ 6162756 h 10574897"/>
                  <a:gd name="connsiteX1907" fmla="*/ 10337043 w 10584443"/>
                  <a:gd name="connsiteY1907" fmla="*/ 6236758 h 10574897"/>
                  <a:gd name="connsiteX1908" fmla="*/ 10356913 w 10584443"/>
                  <a:gd name="connsiteY1908" fmla="*/ 6256629 h 10574897"/>
                  <a:gd name="connsiteX1909" fmla="*/ 10362395 w 10584443"/>
                  <a:gd name="connsiteY1909" fmla="*/ 6217573 h 10574897"/>
                  <a:gd name="connsiteX1910" fmla="*/ 10350062 w 10584443"/>
                  <a:gd name="connsiteY1910" fmla="*/ 6234018 h 10574897"/>
                  <a:gd name="connsiteX1911" fmla="*/ 10389118 w 10584443"/>
                  <a:gd name="connsiteY1911" fmla="*/ 6014751 h 10574897"/>
                  <a:gd name="connsiteX1912" fmla="*/ 10411730 w 10584443"/>
                  <a:gd name="connsiteY1912" fmla="*/ 6040104 h 10574897"/>
                  <a:gd name="connsiteX1913" fmla="*/ 10391860 w 10584443"/>
                  <a:gd name="connsiteY1913" fmla="*/ 6115477 h 10574897"/>
                  <a:gd name="connsiteX1914" fmla="*/ 10397341 w 10584443"/>
                  <a:gd name="connsiteY1914" fmla="*/ 6199758 h 10574897"/>
                  <a:gd name="connsiteX1915" fmla="*/ 10382267 w 10584443"/>
                  <a:gd name="connsiteY1915" fmla="*/ 6299798 h 10574897"/>
                  <a:gd name="connsiteX1916" fmla="*/ 10395971 w 10584443"/>
                  <a:gd name="connsiteY1916" fmla="*/ 6305964 h 10574897"/>
                  <a:gd name="connsiteX1917" fmla="*/ 10359655 w 10584443"/>
                  <a:gd name="connsiteY1917" fmla="*/ 6414913 h 10574897"/>
                  <a:gd name="connsiteX1918" fmla="*/ 10321968 w 10584443"/>
                  <a:gd name="connsiteY1918" fmla="*/ 6620475 h 10574897"/>
                  <a:gd name="connsiteX1919" fmla="*/ 10287023 w 10584443"/>
                  <a:gd name="connsiteY1919" fmla="*/ 6649254 h 10574897"/>
                  <a:gd name="connsiteX1920" fmla="*/ 10293874 w 10584443"/>
                  <a:gd name="connsiteY1920" fmla="*/ 6693107 h 10574897"/>
                  <a:gd name="connsiteX1921" fmla="*/ 10271262 w 10584443"/>
                  <a:gd name="connsiteY1921" fmla="*/ 6693107 h 10574897"/>
                  <a:gd name="connsiteX1922" fmla="*/ 10262355 w 10584443"/>
                  <a:gd name="connsiteY1922" fmla="*/ 6752035 h 10574897"/>
                  <a:gd name="connsiteX1923" fmla="*/ 10284282 w 10584443"/>
                  <a:gd name="connsiteY1923" fmla="*/ 6739701 h 10574897"/>
                  <a:gd name="connsiteX1924" fmla="*/ 10254818 w 10584443"/>
                  <a:gd name="connsiteY1924" fmla="*/ 6821926 h 10574897"/>
                  <a:gd name="connsiteX1925" fmla="*/ 10237002 w 10584443"/>
                  <a:gd name="connsiteY1925" fmla="*/ 6804796 h 10574897"/>
                  <a:gd name="connsiteX1926" fmla="*/ 10237002 w 10584443"/>
                  <a:gd name="connsiteY1926" fmla="*/ 6867150 h 10574897"/>
                  <a:gd name="connsiteX1927" fmla="*/ 10260300 w 10584443"/>
                  <a:gd name="connsiteY1927" fmla="*/ 6867150 h 10574897"/>
                  <a:gd name="connsiteX1928" fmla="*/ 10226040 w 10584443"/>
                  <a:gd name="connsiteY1928" fmla="*/ 6928819 h 10574897"/>
                  <a:gd name="connsiteX1929" fmla="*/ 10204112 w 10584443"/>
                  <a:gd name="connsiteY1929" fmla="*/ 7032970 h 10574897"/>
                  <a:gd name="connsiteX1930" fmla="*/ 10161630 w 10584443"/>
                  <a:gd name="connsiteY1930" fmla="*/ 7044618 h 10574897"/>
                  <a:gd name="connsiteX1931" fmla="*/ 10149981 w 10584443"/>
                  <a:gd name="connsiteY1931" fmla="*/ 7074768 h 10574897"/>
                  <a:gd name="connsiteX1932" fmla="*/ 10136276 w 10584443"/>
                  <a:gd name="connsiteY1932" fmla="*/ 7119306 h 10574897"/>
                  <a:gd name="connsiteX1933" fmla="*/ 10123258 w 10584443"/>
                  <a:gd name="connsiteY1933" fmla="*/ 7159734 h 10574897"/>
                  <a:gd name="connsiteX1934" fmla="*/ 10260300 w 10584443"/>
                  <a:gd name="connsiteY1934" fmla="*/ 7261829 h 10574897"/>
                  <a:gd name="connsiteX1935" fmla="*/ 10260300 w 10584443"/>
                  <a:gd name="connsiteY1935" fmla="*/ 7318017 h 10574897"/>
                  <a:gd name="connsiteX1936" fmla="*/ 10284282 w 10584443"/>
                  <a:gd name="connsiteY1936" fmla="*/ 7394075 h 10574897"/>
                  <a:gd name="connsiteX1937" fmla="*/ 10323339 w 10584443"/>
                  <a:gd name="connsiteY1937" fmla="*/ 7387222 h 10574897"/>
                  <a:gd name="connsiteX1938" fmla="*/ 10371303 w 10584443"/>
                  <a:gd name="connsiteY1938" fmla="*/ 7343369 h 10574897"/>
                  <a:gd name="connsiteX1939" fmla="*/ 10435713 w 10584443"/>
                  <a:gd name="connsiteY1939" fmla="*/ 7366666 h 10574897"/>
                  <a:gd name="connsiteX1940" fmla="*/ 10457639 w 10584443"/>
                  <a:gd name="connsiteY1940" fmla="*/ 7444095 h 10574897"/>
                  <a:gd name="connsiteX1941" fmla="*/ 10389118 w 10584443"/>
                  <a:gd name="connsiteY1941" fmla="*/ 7548932 h 10574897"/>
                  <a:gd name="connsiteX1942" fmla="*/ 10284282 w 10584443"/>
                  <a:gd name="connsiteY1942" fmla="*/ 7606489 h 10574897"/>
                  <a:gd name="connsiteX1943" fmla="*/ 10250707 w 10584443"/>
                  <a:gd name="connsiteY1943" fmla="*/ 7639379 h 10574897"/>
                  <a:gd name="connsiteX1944" fmla="*/ 10176704 w 10584443"/>
                  <a:gd name="connsiteY1944" fmla="*/ 7611285 h 10574897"/>
                  <a:gd name="connsiteX1945" fmla="*/ 10152722 w 10584443"/>
                  <a:gd name="connsiteY1945" fmla="*/ 7563320 h 10574897"/>
                  <a:gd name="connsiteX1946" fmla="*/ 10054052 w 10584443"/>
                  <a:gd name="connsiteY1946" fmla="*/ 7532486 h 10574897"/>
                  <a:gd name="connsiteX1947" fmla="*/ 10022533 w 10584443"/>
                  <a:gd name="connsiteY1947" fmla="*/ 7552357 h 10574897"/>
                  <a:gd name="connsiteX1948" fmla="*/ 9932085 w 10584443"/>
                  <a:gd name="connsiteY1948" fmla="*/ 7631841 h 10574897"/>
                  <a:gd name="connsiteX1949" fmla="*/ 9925918 w 10584443"/>
                  <a:gd name="connsiteY1949" fmla="*/ 7631841 h 10574897"/>
                  <a:gd name="connsiteX1950" fmla="*/ 9919752 w 10584443"/>
                  <a:gd name="connsiteY1950" fmla="*/ 7661991 h 10574897"/>
                  <a:gd name="connsiteX1951" fmla="*/ 9838212 w 10584443"/>
                  <a:gd name="connsiteY1951" fmla="*/ 7805199 h 10574897"/>
                  <a:gd name="connsiteX1952" fmla="*/ 9869731 w 10584443"/>
                  <a:gd name="connsiteY1952" fmla="*/ 7709955 h 10574897"/>
                  <a:gd name="connsiteX1953" fmla="*/ 9853971 w 10584443"/>
                  <a:gd name="connsiteY1953" fmla="*/ 7709955 h 10574897"/>
                  <a:gd name="connsiteX1954" fmla="*/ 9750505 w 10584443"/>
                  <a:gd name="connsiteY1954" fmla="*/ 7894961 h 10574897"/>
                  <a:gd name="connsiteX1955" fmla="*/ 9823137 w 10584443"/>
                  <a:gd name="connsiteY1955" fmla="*/ 7793550 h 10574897"/>
                  <a:gd name="connsiteX1956" fmla="*/ 9836841 w 10584443"/>
                  <a:gd name="connsiteY1956" fmla="*/ 7814107 h 10574897"/>
                  <a:gd name="connsiteX1957" fmla="*/ 9788877 w 10584443"/>
                  <a:gd name="connsiteY1957" fmla="*/ 7898387 h 10574897"/>
                  <a:gd name="connsiteX1958" fmla="*/ 9720356 w 10584443"/>
                  <a:gd name="connsiteY1958" fmla="*/ 7966908 h 10574897"/>
                  <a:gd name="connsiteX1959" fmla="*/ 9768320 w 10584443"/>
                  <a:gd name="connsiteY1959" fmla="*/ 7954574 h 10574897"/>
                  <a:gd name="connsiteX1960" fmla="*/ 9705966 w 10584443"/>
                  <a:gd name="connsiteY1960" fmla="*/ 8016243 h 10574897"/>
                  <a:gd name="connsiteX1961" fmla="*/ 9664854 w 10584443"/>
                  <a:gd name="connsiteY1961" fmla="*/ 8084764 h 10574897"/>
                  <a:gd name="connsiteX1962" fmla="*/ 9636076 w 10584443"/>
                  <a:gd name="connsiteY1962" fmla="*/ 8153284 h 10574897"/>
                  <a:gd name="connsiteX1963" fmla="*/ 9649095 w 10584443"/>
                  <a:gd name="connsiteY1963" fmla="*/ 8146432 h 10574897"/>
                  <a:gd name="connsiteX1964" fmla="*/ 9717616 w 10584443"/>
                  <a:gd name="connsiteY1964" fmla="*/ 8092986 h 10574897"/>
                  <a:gd name="connsiteX1965" fmla="*/ 9776542 w 10584443"/>
                  <a:gd name="connsiteY1965" fmla="*/ 8098468 h 10574897"/>
                  <a:gd name="connsiteX1966" fmla="*/ 9801896 w 10584443"/>
                  <a:gd name="connsiteY1966" fmla="*/ 8103949 h 10574897"/>
                  <a:gd name="connsiteX1967" fmla="*/ 9733375 w 10584443"/>
                  <a:gd name="connsiteY1967" fmla="*/ 8230028 h 10574897"/>
                  <a:gd name="connsiteX1968" fmla="*/ 9668965 w 10584443"/>
                  <a:gd name="connsiteY1968" fmla="*/ 8204675 h 10574897"/>
                  <a:gd name="connsiteX1969" fmla="*/ 9640872 w 10584443"/>
                  <a:gd name="connsiteY1969" fmla="*/ 8227972 h 10574897"/>
                  <a:gd name="connsiteX1970" fmla="*/ 9601129 w 10584443"/>
                  <a:gd name="connsiteY1970" fmla="*/ 8296493 h 10574897"/>
                  <a:gd name="connsiteX1971" fmla="*/ 9611407 w 10584443"/>
                  <a:gd name="connsiteY1971" fmla="*/ 8257436 h 10574897"/>
                  <a:gd name="connsiteX1972" fmla="*/ 9557276 w 10584443"/>
                  <a:gd name="connsiteY1972" fmla="*/ 8269085 h 10574897"/>
                  <a:gd name="connsiteX1973" fmla="*/ 9549739 w 10584443"/>
                  <a:gd name="connsiteY1973" fmla="*/ 8278677 h 10574897"/>
                  <a:gd name="connsiteX1974" fmla="*/ 9532609 w 10584443"/>
                  <a:gd name="connsiteY1974" fmla="*/ 8352680 h 10574897"/>
                  <a:gd name="connsiteX1975" fmla="*/ 9471626 w 10584443"/>
                  <a:gd name="connsiteY1975" fmla="*/ 8376662 h 10574897"/>
                  <a:gd name="connsiteX1976" fmla="*/ 9420921 w 10584443"/>
                  <a:gd name="connsiteY1976" fmla="*/ 8489036 h 10574897"/>
                  <a:gd name="connsiteX1977" fmla="*/ 9379123 w 10584443"/>
                  <a:gd name="connsiteY1977" fmla="*/ 8581539 h 10574897"/>
                  <a:gd name="connsiteX1978" fmla="*/ 9326362 w 10584443"/>
                  <a:gd name="connsiteY1978" fmla="*/ 8650060 h 10574897"/>
                  <a:gd name="connsiteX1979" fmla="*/ 9253730 w 10584443"/>
                  <a:gd name="connsiteY1979" fmla="*/ 8700080 h 10574897"/>
                  <a:gd name="connsiteX1980" fmla="*/ 9168079 w 10584443"/>
                  <a:gd name="connsiteY1980" fmla="*/ 8837122 h 10574897"/>
                  <a:gd name="connsiteX1981" fmla="*/ 9192746 w 10584443"/>
                  <a:gd name="connsiteY1981" fmla="*/ 8763804 h 10574897"/>
                  <a:gd name="connsiteX1982" fmla="*/ 9119429 w 10584443"/>
                  <a:gd name="connsiteY1982" fmla="*/ 8812454 h 10574897"/>
                  <a:gd name="connsiteX1983" fmla="*/ 9099558 w 10584443"/>
                  <a:gd name="connsiteY1983" fmla="*/ 8847399 h 10574897"/>
                  <a:gd name="connsiteX1984" fmla="*/ 9109151 w 10584443"/>
                  <a:gd name="connsiteY1984" fmla="*/ 8887827 h 10574897"/>
                  <a:gd name="connsiteX1985" fmla="*/ 9085854 w 10584443"/>
                  <a:gd name="connsiteY1985" fmla="*/ 8861789 h 10574897"/>
                  <a:gd name="connsiteX1986" fmla="*/ 9002943 w 10584443"/>
                  <a:gd name="connsiteY1986" fmla="*/ 8883715 h 10574897"/>
                  <a:gd name="connsiteX1987" fmla="*/ 9002943 w 10584443"/>
                  <a:gd name="connsiteY1987" fmla="*/ 8959773 h 10574897"/>
                  <a:gd name="connsiteX1988" fmla="*/ 9023500 w 10584443"/>
                  <a:gd name="connsiteY1988" fmla="*/ 8972108 h 10574897"/>
                  <a:gd name="connsiteX1989" fmla="*/ 9035148 w 10584443"/>
                  <a:gd name="connsiteY1989" fmla="*/ 8979645 h 10574897"/>
                  <a:gd name="connsiteX1990" fmla="*/ 9090650 w 10584443"/>
                  <a:gd name="connsiteY1990" fmla="*/ 8928939 h 10574897"/>
                  <a:gd name="connsiteX1991" fmla="*/ 9046112 w 10584443"/>
                  <a:gd name="connsiteY1991" fmla="*/ 8987182 h 10574897"/>
                  <a:gd name="connsiteX1992" fmla="*/ 9058445 w 10584443"/>
                  <a:gd name="connsiteY1992" fmla="*/ 9022127 h 10574897"/>
                  <a:gd name="connsiteX1993" fmla="*/ 9016647 w 10584443"/>
                  <a:gd name="connsiteY1993" fmla="*/ 9047481 h 10574897"/>
                  <a:gd name="connsiteX1994" fmla="*/ 8987184 w 10584443"/>
                  <a:gd name="connsiteY1994" fmla="*/ 9051592 h 10574897"/>
                  <a:gd name="connsiteX1995" fmla="*/ 8904959 w 10584443"/>
                  <a:gd name="connsiteY1995" fmla="*/ 9116686 h 10574897"/>
                  <a:gd name="connsiteX1996" fmla="*/ 8923460 w 10584443"/>
                  <a:gd name="connsiteY1996" fmla="*/ 9093390 h 10574897"/>
                  <a:gd name="connsiteX1997" fmla="*/ 8889885 w 10584443"/>
                  <a:gd name="connsiteY1997" fmla="*/ 9102982 h 10574897"/>
                  <a:gd name="connsiteX1998" fmla="*/ 8870699 w 10584443"/>
                  <a:gd name="connsiteY1998" fmla="*/ 9113945 h 10574897"/>
                  <a:gd name="connsiteX1999" fmla="*/ 8848087 w 10584443"/>
                  <a:gd name="connsiteY1999" fmla="*/ 9142724 h 10574897"/>
                  <a:gd name="connsiteX2000" fmla="*/ 8878921 w 10584443"/>
                  <a:gd name="connsiteY2000" fmla="*/ 9157113 h 10574897"/>
                  <a:gd name="connsiteX2001" fmla="*/ 8915237 w 10584443"/>
                  <a:gd name="connsiteY2001" fmla="*/ 9157113 h 10574897"/>
                  <a:gd name="connsiteX2002" fmla="*/ 8946071 w 10584443"/>
                  <a:gd name="connsiteY2002" fmla="*/ 9175614 h 10574897"/>
                  <a:gd name="connsiteX2003" fmla="*/ 8933052 w 10584443"/>
                  <a:gd name="connsiteY2003" fmla="*/ 9187948 h 10574897"/>
                  <a:gd name="connsiteX2004" fmla="*/ 8836437 w 10584443"/>
                  <a:gd name="connsiteY2004" fmla="*/ 9233857 h 10574897"/>
                  <a:gd name="connsiteX2005" fmla="*/ 8811770 w 10584443"/>
                  <a:gd name="connsiteY2005" fmla="*/ 9253043 h 10574897"/>
                  <a:gd name="connsiteX2006" fmla="*/ 8843290 w 10584443"/>
                  <a:gd name="connsiteY2006" fmla="*/ 9268803 h 10574897"/>
                  <a:gd name="connsiteX2007" fmla="*/ 8876180 w 10584443"/>
                  <a:gd name="connsiteY2007" fmla="*/ 9305803 h 10574897"/>
                  <a:gd name="connsiteX2008" fmla="*/ 8872069 w 10584443"/>
                  <a:gd name="connsiteY2008" fmla="*/ 9357880 h 10574897"/>
                  <a:gd name="connsiteX2009" fmla="*/ 8620597 w 10584443"/>
                  <a:gd name="connsiteY2009" fmla="*/ 9489440 h 10574897"/>
                  <a:gd name="connsiteX2010" fmla="*/ 8589078 w 10584443"/>
                  <a:gd name="connsiteY2010" fmla="*/ 9475736 h 10574897"/>
                  <a:gd name="connsiteX2011" fmla="*/ 8611005 w 10584443"/>
                  <a:gd name="connsiteY2011" fmla="*/ 9455179 h 10574897"/>
                  <a:gd name="connsiteX2012" fmla="*/ 8628820 w 10584443"/>
                  <a:gd name="connsiteY2012" fmla="*/ 9455179 h 10574897"/>
                  <a:gd name="connsiteX2013" fmla="*/ 8642524 w 10584443"/>
                  <a:gd name="connsiteY2013" fmla="*/ 9444216 h 10574897"/>
                  <a:gd name="connsiteX2014" fmla="*/ 8626079 w 10584443"/>
                  <a:gd name="connsiteY2014" fmla="*/ 9421604 h 10574897"/>
                  <a:gd name="connsiteX2015" fmla="*/ 8571263 w 10584443"/>
                  <a:gd name="connsiteY2015" fmla="*/ 9421604 h 10574897"/>
                  <a:gd name="connsiteX2016" fmla="*/ 8426684 w 10584443"/>
                  <a:gd name="connsiteY2016" fmla="*/ 9483272 h 10574897"/>
                  <a:gd name="connsiteX2017" fmla="*/ 8284161 w 10584443"/>
                  <a:gd name="connsiteY2017" fmla="*/ 9531922 h 10574897"/>
                  <a:gd name="connsiteX2018" fmla="*/ 8252642 w 10584443"/>
                  <a:gd name="connsiteY2018" fmla="*/ 9587424 h 10574897"/>
                  <a:gd name="connsiteX2019" fmla="*/ 8173157 w 10584443"/>
                  <a:gd name="connsiteY2019" fmla="*/ 9639499 h 10574897"/>
                  <a:gd name="connsiteX2020" fmla="*/ 8181380 w 10584443"/>
                  <a:gd name="connsiteY2020" fmla="*/ 9664167 h 10574897"/>
                  <a:gd name="connsiteX2021" fmla="*/ 8171102 w 10584443"/>
                  <a:gd name="connsiteY2021" fmla="*/ 9736114 h 10574897"/>
                  <a:gd name="connsiteX2022" fmla="*/ 8091617 w 10584443"/>
                  <a:gd name="connsiteY2022" fmla="*/ 9778597 h 10574897"/>
                  <a:gd name="connsiteX2023" fmla="*/ 8047764 w 10584443"/>
                  <a:gd name="connsiteY2023" fmla="*/ 9762151 h 10574897"/>
                  <a:gd name="connsiteX2024" fmla="*/ 8029264 w 10584443"/>
                  <a:gd name="connsiteY2024" fmla="*/ 9738854 h 10574897"/>
                  <a:gd name="connsiteX2025" fmla="*/ 8008022 w 10584443"/>
                  <a:gd name="connsiteY2025" fmla="*/ 9743651 h 10574897"/>
                  <a:gd name="connsiteX2026" fmla="*/ 7982670 w 10584443"/>
                  <a:gd name="connsiteY2026" fmla="*/ 9779282 h 10574897"/>
                  <a:gd name="connsiteX2027" fmla="*/ 7949779 w 10584443"/>
                  <a:gd name="connsiteY2027" fmla="*/ 9770374 h 10574897"/>
                  <a:gd name="connsiteX2028" fmla="*/ 7944298 w 10584443"/>
                  <a:gd name="connsiteY2028" fmla="*/ 9775171 h 10574897"/>
                  <a:gd name="connsiteX2029" fmla="*/ 7929223 w 10584443"/>
                  <a:gd name="connsiteY2029" fmla="*/ 9784079 h 10574897"/>
                  <a:gd name="connsiteX2030" fmla="*/ 7920315 w 10584443"/>
                  <a:gd name="connsiteY2030" fmla="*/ 9775171 h 10574897"/>
                  <a:gd name="connsiteX2031" fmla="*/ 7924427 w 10584443"/>
                  <a:gd name="connsiteY2031" fmla="*/ 9808061 h 10574897"/>
                  <a:gd name="connsiteX2032" fmla="*/ 7795608 w 10584443"/>
                  <a:gd name="connsiteY2032" fmla="*/ 9898509 h 10574897"/>
                  <a:gd name="connsiteX2033" fmla="*/ 7785330 w 10584443"/>
                  <a:gd name="connsiteY2033" fmla="*/ 9873841 h 10574897"/>
                  <a:gd name="connsiteX2034" fmla="*/ 7664048 w 10584443"/>
                  <a:gd name="connsiteY2034" fmla="*/ 9960177 h 10574897"/>
                  <a:gd name="connsiteX2035" fmla="*/ 7551674 w 10584443"/>
                  <a:gd name="connsiteY2035" fmla="*/ 10019105 h 10574897"/>
                  <a:gd name="connsiteX2036" fmla="*/ 7497542 w 10584443"/>
                  <a:gd name="connsiteY2036" fmla="*/ 10010883 h 10574897"/>
                  <a:gd name="connsiteX2037" fmla="*/ 7411891 w 10584443"/>
                  <a:gd name="connsiteY2037" fmla="*/ 10056791 h 10574897"/>
                  <a:gd name="connsiteX2038" fmla="*/ 7405039 w 10584443"/>
                  <a:gd name="connsiteY2038" fmla="*/ 10097903 h 10574897"/>
                  <a:gd name="connsiteX2039" fmla="*/ 7378316 w 10584443"/>
                  <a:gd name="connsiteY2039" fmla="*/ 10047883 h 10574897"/>
                  <a:gd name="connsiteX2040" fmla="*/ 7335148 w 10584443"/>
                  <a:gd name="connsiteY2040" fmla="*/ 10070495 h 10574897"/>
                  <a:gd name="connsiteX2041" fmla="*/ 7335148 w 10584443"/>
                  <a:gd name="connsiteY2041" fmla="*/ 10103385 h 10574897"/>
                  <a:gd name="connsiteX2042" fmla="*/ 7291980 w 10584443"/>
                  <a:gd name="connsiteY2042" fmla="*/ 10093792 h 10574897"/>
                  <a:gd name="connsiteX2043" fmla="*/ 7304314 w 10584443"/>
                  <a:gd name="connsiteY2043" fmla="*/ 10135590 h 10574897"/>
                  <a:gd name="connsiteX2044" fmla="*/ 7260461 w 10584443"/>
                  <a:gd name="connsiteY2044" fmla="*/ 10156831 h 10574897"/>
                  <a:gd name="connsiteX2045" fmla="*/ 7254294 w 10584443"/>
                  <a:gd name="connsiteY2045" fmla="*/ 10152720 h 10574897"/>
                  <a:gd name="connsiteX2046" fmla="*/ 7230326 w 10584443"/>
                  <a:gd name="connsiteY2046" fmla="*/ 10156715 h 10574897"/>
                  <a:gd name="connsiteX2047" fmla="*/ 7229883 w 10584443"/>
                  <a:gd name="connsiteY2047" fmla="*/ 10156638 h 10574897"/>
                  <a:gd name="connsiteX2048" fmla="*/ 7249497 w 10584443"/>
                  <a:gd name="connsiteY2048" fmla="*/ 10141842 h 10574897"/>
                  <a:gd name="connsiteX2049" fmla="*/ 7252923 w 10584443"/>
                  <a:gd name="connsiteY2049" fmla="*/ 10133534 h 10574897"/>
                  <a:gd name="connsiteX2050" fmla="*/ 7162476 w 10584443"/>
                  <a:gd name="connsiteY2050" fmla="*/ 10167110 h 10574897"/>
                  <a:gd name="connsiteX2051" fmla="*/ 7212486 w 10584443"/>
                  <a:gd name="connsiteY2051" fmla="*/ 10153619 h 10574897"/>
                  <a:gd name="connsiteX2052" fmla="*/ 7229883 w 10584443"/>
                  <a:gd name="connsiteY2052" fmla="*/ 10156638 h 10574897"/>
                  <a:gd name="connsiteX2053" fmla="*/ 7229626 w 10584443"/>
                  <a:gd name="connsiteY2053" fmla="*/ 10156831 h 10574897"/>
                  <a:gd name="connsiteX2054" fmla="*/ 7230326 w 10584443"/>
                  <a:gd name="connsiteY2054" fmla="*/ 10156715 h 10574897"/>
                  <a:gd name="connsiteX2055" fmla="*/ 7230997 w 10584443"/>
                  <a:gd name="connsiteY2055" fmla="*/ 10156831 h 10574897"/>
                  <a:gd name="connsiteX2056" fmla="*/ 7141235 w 10584443"/>
                  <a:gd name="connsiteY2056" fmla="*/ 10231520 h 10574897"/>
                  <a:gd name="connsiteX2057" fmla="*/ 7095326 w 10584443"/>
                  <a:gd name="connsiteY2057" fmla="*/ 10210963 h 10574897"/>
                  <a:gd name="connsiteX2058" fmla="*/ 7115196 w 10584443"/>
                  <a:gd name="connsiteY2058" fmla="*/ 10171221 h 10574897"/>
                  <a:gd name="connsiteX2059" fmla="*/ 6999397 w 10584443"/>
                  <a:gd name="connsiteY2059" fmla="*/ 10224667 h 10574897"/>
                  <a:gd name="connsiteX2060" fmla="*/ 7077510 w 10584443"/>
                  <a:gd name="connsiteY2060" fmla="*/ 10217815 h 10574897"/>
                  <a:gd name="connsiteX2061" fmla="*/ 6918542 w 10584443"/>
                  <a:gd name="connsiteY2061" fmla="*/ 10305521 h 10574897"/>
                  <a:gd name="connsiteX2062" fmla="*/ 6811650 w 10584443"/>
                  <a:gd name="connsiteY2062" fmla="*/ 10315114 h 10574897"/>
                  <a:gd name="connsiteX2063" fmla="*/ 6703387 w 10584443"/>
                  <a:gd name="connsiteY2063" fmla="*/ 10370617 h 10574897"/>
                  <a:gd name="connsiteX2064" fmla="*/ 6597865 w 10584443"/>
                  <a:gd name="connsiteY2064" fmla="*/ 10384321 h 10574897"/>
                  <a:gd name="connsiteX2065" fmla="*/ 6680090 w 10584443"/>
                  <a:gd name="connsiteY2065" fmla="*/ 10349374 h 10574897"/>
                  <a:gd name="connsiteX2066" fmla="*/ 6711609 w 10584443"/>
                  <a:gd name="connsiteY2066" fmla="*/ 10304836 h 10574897"/>
                  <a:gd name="connsiteX2067" fmla="*/ 6635551 w 10584443"/>
                  <a:gd name="connsiteY2067" fmla="*/ 10315800 h 10574897"/>
                  <a:gd name="connsiteX2068" fmla="*/ 6474527 w 10584443"/>
                  <a:gd name="connsiteY2068" fmla="*/ 10415155 h 10574897"/>
                  <a:gd name="connsiteX2069" fmla="*/ 6479324 w 10584443"/>
                  <a:gd name="connsiteY2069" fmla="*/ 10374042 h 10574897"/>
                  <a:gd name="connsiteX2070" fmla="*/ 6542363 w 10584443"/>
                  <a:gd name="connsiteY2070" fmla="*/ 10338412 h 10574897"/>
                  <a:gd name="connsiteX2071" fmla="*/ 6382024 w 10584443"/>
                  <a:gd name="connsiteY2071" fmla="*/ 10367190 h 10574897"/>
                  <a:gd name="connsiteX2072" fmla="*/ 6250465 w 10584443"/>
                  <a:gd name="connsiteY2072" fmla="*/ 10400080 h 10574897"/>
                  <a:gd name="connsiteX2073" fmla="*/ 6113423 w 10584443"/>
                  <a:gd name="connsiteY2073" fmla="*/ 10461748 h 10574897"/>
                  <a:gd name="connsiteX2074" fmla="*/ 6158647 w 10584443"/>
                  <a:gd name="connsiteY2074" fmla="*/ 10414470 h 10574897"/>
                  <a:gd name="connsiteX2075" fmla="*/ 5911287 w 10584443"/>
                  <a:gd name="connsiteY2075" fmla="*/ 10482991 h 10574897"/>
                  <a:gd name="connsiteX2076" fmla="*/ 5959251 w 10584443"/>
                  <a:gd name="connsiteY2076" fmla="*/ 10482991 h 10574897"/>
                  <a:gd name="connsiteX2077" fmla="*/ 5911972 w 10584443"/>
                  <a:gd name="connsiteY2077" fmla="*/ 10509714 h 10574897"/>
                  <a:gd name="connsiteX2078" fmla="*/ 5805765 w 10584443"/>
                  <a:gd name="connsiteY2078" fmla="*/ 10497379 h 10574897"/>
                  <a:gd name="connsiteX2079" fmla="*/ 5688594 w 10584443"/>
                  <a:gd name="connsiteY2079" fmla="*/ 10539177 h 10574897"/>
                  <a:gd name="connsiteX2080" fmla="*/ 5620073 w 10584443"/>
                  <a:gd name="connsiteY2080" fmla="*/ 10520676 h 10574897"/>
                  <a:gd name="connsiteX2081" fmla="*/ 5637203 w 10584443"/>
                  <a:gd name="connsiteY2081" fmla="*/ 10572067 h 10574897"/>
                  <a:gd name="connsiteX2082" fmla="*/ 5564572 w 10584443"/>
                  <a:gd name="connsiteY2082" fmla="*/ 10537807 h 10574897"/>
                  <a:gd name="connsiteX2083" fmla="*/ 5445346 w 10584443"/>
                  <a:gd name="connsiteY2083" fmla="*/ 10533010 h 10574897"/>
                  <a:gd name="connsiteX2084" fmla="*/ 5453568 w 10584443"/>
                  <a:gd name="connsiteY2084" fmla="*/ 10554937 h 10574897"/>
                  <a:gd name="connsiteX2085" fmla="*/ 5417252 w 10584443"/>
                  <a:gd name="connsiteY2085" fmla="*/ 10528899 h 10574897"/>
                  <a:gd name="connsiteX2086" fmla="*/ 5300081 w 10584443"/>
                  <a:gd name="connsiteY2086" fmla="*/ 10537122 h 10574897"/>
                  <a:gd name="connsiteX2087" fmla="*/ 5287064 w 10584443"/>
                  <a:gd name="connsiteY2087" fmla="*/ 10567271 h 10574897"/>
                  <a:gd name="connsiteX2088" fmla="*/ 5251432 w 10584443"/>
                  <a:gd name="connsiteY2088" fmla="*/ 10539863 h 10574897"/>
                  <a:gd name="connsiteX2089" fmla="*/ 5114391 w 10584443"/>
                  <a:gd name="connsiteY2089" fmla="*/ 10539863 h 10574897"/>
                  <a:gd name="connsiteX2090" fmla="*/ 5089724 w 10584443"/>
                  <a:gd name="connsiteY2090" fmla="*/ 10573437 h 10574897"/>
                  <a:gd name="connsiteX2091" fmla="*/ 5001331 w 10584443"/>
                  <a:gd name="connsiteY2091" fmla="*/ 10573437 h 10574897"/>
                  <a:gd name="connsiteX2092" fmla="*/ 5025314 w 10584443"/>
                  <a:gd name="connsiteY2092" fmla="*/ 10549456 h 10574897"/>
                  <a:gd name="connsiteX2093" fmla="*/ 4786177 w 10584443"/>
                  <a:gd name="connsiteY2093" fmla="*/ 10542603 h 10574897"/>
                  <a:gd name="connsiteX2094" fmla="*/ 4547725 w 10584443"/>
                  <a:gd name="connsiteY2094" fmla="*/ 10512454 h 10574897"/>
                  <a:gd name="connsiteX2095" fmla="*/ 4542928 w 10584443"/>
                  <a:gd name="connsiteY2095" fmla="*/ 10529584 h 10574897"/>
                  <a:gd name="connsiteX2096" fmla="*/ 4474426 w 10584443"/>
                  <a:gd name="connsiteY2096" fmla="*/ 10513139 h 10574897"/>
                  <a:gd name="connsiteX2097" fmla="*/ 4470315 w 10584443"/>
                  <a:gd name="connsiteY2097" fmla="*/ 10490527 h 10574897"/>
                  <a:gd name="connsiteX2098" fmla="*/ 4333273 w 10584443"/>
                  <a:gd name="connsiteY2098" fmla="*/ 10480249 h 10574897"/>
                  <a:gd name="connsiteX2099" fmla="*/ 4311346 w 10584443"/>
                  <a:gd name="connsiteY2099" fmla="*/ 10453526 h 10574897"/>
                  <a:gd name="connsiteX2100" fmla="*/ 4135247 w 10584443"/>
                  <a:gd name="connsiteY2100" fmla="*/ 10429545 h 10574897"/>
                  <a:gd name="connsiteX2101" fmla="*/ 4140045 w 10584443"/>
                  <a:gd name="connsiteY2101" fmla="*/ 10443933 h 10574897"/>
                  <a:gd name="connsiteX2102" fmla="*/ 4224326 w 10584443"/>
                  <a:gd name="connsiteY2102" fmla="*/ 10469972 h 10574897"/>
                  <a:gd name="connsiteX2103" fmla="*/ 4106469 w 10584443"/>
                  <a:gd name="connsiteY2103" fmla="*/ 10480935 h 10574897"/>
                  <a:gd name="connsiteX2104" fmla="*/ 4137304 w 10584443"/>
                  <a:gd name="connsiteY2104" fmla="*/ 10452155 h 10574897"/>
                  <a:gd name="connsiteX2105" fmla="*/ 3885147 w 10584443"/>
                  <a:gd name="connsiteY2105" fmla="*/ 10426803 h 10574897"/>
                  <a:gd name="connsiteX2106" fmla="*/ 3748105 w 10584443"/>
                  <a:gd name="connsiteY2106" fmla="*/ 10405562 h 10574897"/>
                  <a:gd name="connsiteX2107" fmla="*/ 3641214 w 10584443"/>
                  <a:gd name="connsiteY2107" fmla="*/ 10365820 h 10574897"/>
                  <a:gd name="connsiteX2108" fmla="*/ 3572693 w 10584443"/>
                  <a:gd name="connsiteY2108" fmla="*/ 10354171 h 10574897"/>
                  <a:gd name="connsiteX2109" fmla="*/ 3687123 w 10584443"/>
                  <a:gd name="connsiteY2109" fmla="*/ 10339781 h 10574897"/>
                  <a:gd name="connsiteX2110" fmla="*/ 3396593 w 10584443"/>
                  <a:gd name="connsiteY2110" fmla="*/ 10265094 h 10574897"/>
                  <a:gd name="connsiteX2111" fmla="*/ 3407557 w 10584443"/>
                  <a:gd name="connsiteY2111" fmla="*/ 10265094 h 10574897"/>
                  <a:gd name="connsiteX2112" fmla="*/ 3511024 w 10584443"/>
                  <a:gd name="connsiteY2112" fmla="*/ 10256186 h 10574897"/>
                  <a:gd name="connsiteX2113" fmla="*/ 3328073 w 10584443"/>
                  <a:gd name="connsiteY2113" fmla="*/ 10227407 h 10574897"/>
                  <a:gd name="connsiteX2114" fmla="*/ 3318480 w 10584443"/>
                  <a:gd name="connsiteY2114" fmla="*/ 10204111 h 10574897"/>
                  <a:gd name="connsiteX2115" fmla="*/ 3120455 w 10584443"/>
                  <a:gd name="connsiteY2115" fmla="*/ 10154776 h 10574897"/>
                  <a:gd name="connsiteX2116" fmla="*/ 2908726 w 10584443"/>
                  <a:gd name="connsiteY2116" fmla="*/ 10119830 h 10574897"/>
                  <a:gd name="connsiteX2117" fmla="*/ 2921745 w 10584443"/>
                  <a:gd name="connsiteY2117" fmla="*/ 10082144 h 10574897"/>
                  <a:gd name="connsiteX2118" fmla="*/ 2940245 w 10584443"/>
                  <a:gd name="connsiteY2118" fmla="*/ 10107496 h 10574897"/>
                  <a:gd name="connsiteX2119" fmla="*/ 2967654 w 10584443"/>
                  <a:gd name="connsiteY2119" fmla="*/ 10102014 h 10574897"/>
                  <a:gd name="connsiteX2120" fmla="*/ 2879948 w 10584443"/>
                  <a:gd name="connsiteY2120" fmla="*/ 10055421 h 10574897"/>
                  <a:gd name="connsiteX2121" fmla="*/ 2859391 w 10584443"/>
                  <a:gd name="connsiteY2121" fmla="*/ 10068440 h 10574897"/>
                  <a:gd name="connsiteX2122" fmla="*/ 2799778 w 10584443"/>
                  <a:gd name="connsiteY2122" fmla="*/ 10016363 h 10574897"/>
                  <a:gd name="connsiteX2123" fmla="*/ 2772369 w 10584443"/>
                  <a:gd name="connsiteY2123" fmla="*/ 10019790 h 10574897"/>
                  <a:gd name="connsiteX2124" fmla="*/ 2814852 w 10584443"/>
                  <a:gd name="connsiteY2124" fmla="*/ 10064328 h 10574897"/>
                  <a:gd name="connsiteX2125" fmla="*/ 2895707 w 10584443"/>
                  <a:gd name="connsiteY2125" fmla="*/ 10103385 h 10574897"/>
                  <a:gd name="connsiteX2126" fmla="*/ 2910096 w 10584443"/>
                  <a:gd name="connsiteY2126" fmla="*/ 10135590 h 10574897"/>
                  <a:gd name="connsiteX2127" fmla="*/ 2866928 w 10584443"/>
                  <a:gd name="connsiteY2127" fmla="*/ 10092421 h 10574897"/>
                  <a:gd name="connsiteX2128" fmla="*/ 2673699 w 10584443"/>
                  <a:gd name="connsiteY2128" fmla="*/ 10023901 h 10574897"/>
                  <a:gd name="connsiteX2129" fmla="*/ 2760036 w 10584443"/>
                  <a:gd name="connsiteY2129" fmla="*/ 9988955 h 10574897"/>
                  <a:gd name="connsiteX2130" fmla="*/ 2596956 w 10584443"/>
                  <a:gd name="connsiteY2130" fmla="*/ 9926601 h 10574897"/>
                  <a:gd name="connsiteX2131" fmla="*/ 2503083 w 10584443"/>
                  <a:gd name="connsiteY2131" fmla="*/ 9853969 h 10574897"/>
                  <a:gd name="connsiteX2132" fmla="*/ 2387283 w 10584443"/>
                  <a:gd name="connsiteY2132" fmla="*/ 9808061 h 10574897"/>
                  <a:gd name="connsiteX2133" fmla="*/ 2437304 w 10584443"/>
                  <a:gd name="connsiteY2133" fmla="*/ 9808061 h 10574897"/>
                  <a:gd name="connsiteX2134" fmla="*/ 2359874 w 10584443"/>
                  <a:gd name="connsiteY2134" fmla="*/ 9777227 h 10574897"/>
                  <a:gd name="connsiteX2135" fmla="*/ 2353707 w 10584443"/>
                  <a:gd name="connsiteY2135" fmla="*/ 9799153 h 10574897"/>
                  <a:gd name="connsiteX2136" fmla="*/ 2213240 w 10584443"/>
                  <a:gd name="connsiteY2136" fmla="*/ 9730632 h 10574897"/>
                  <a:gd name="connsiteX2137" fmla="*/ 2056327 w 10584443"/>
                  <a:gd name="connsiteY2137" fmla="*/ 9593590 h 10574897"/>
                  <a:gd name="connsiteX2138" fmla="*/ 1975473 w 10584443"/>
                  <a:gd name="connsiteY2138" fmla="*/ 9561385 h 10574897"/>
                  <a:gd name="connsiteX2139" fmla="*/ 2077569 w 10584443"/>
                  <a:gd name="connsiteY2139" fmla="*/ 9543570 h 10574897"/>
                  <a:gd name="connsiteX2140" fmla="*/ 1782244 w 10584443"/>
                  <a:gd name="connsiteY2140" fmla="*/ 9372953 h 10574897"/>
                  <a:gd name="connsiteX2141" fmla="*/ 1512958 w 10584443"/>
                  <a:gd name="connsiteY2141" fmla="*/ 9181781 h 10574897"/>
                  <a:gd name="connsiteX2142" fmla="*/ 1771039 w 10584443"/>
                  <a:gd name="connsiteY2142" fmla="*/ 9390258 h 10574897"/>
                  <a:gd name="connsiteX2143" fmla="*/ 1791202 w 10584443"/>
                  <a:gd name="connsiteY2143" fmla="*/ 9416461 h 10574897"/>
                  <a:gd name="connsiteX2144" fmla="*/ 1731337 w 10584443"/>
                  <a:gd name="connsiteY2144" fmla="*/ 9387930 h 10574897"/>
                  <a:gd name="connsiteX2145" fmla="*/ 1637665 w 10584443"/>
                  <a:gd name="connsiteY2145" fmla="*/ 9361305 h 10574897"/>
                  <a:gd name="connsiteX2146" fmla="*/ 1521866 w 10584443"/>
                  <a:gd name="connsiteY2146" fmla="*/ 9224263 h 10574897"/>
                  <a:gd name="connsiteX2147" fmla="*/ 1379342 w 10584443"/>
                  <a:gd name="connsiteY2147" fmla="*/ 9167391 h 10574897"/>
                  <a:gd name="connsiteX2148" fmla="*/ 1393732 w 10584443"/>
                  <a:gd name="connsiteY2148" fmla="*/ 9131761 h 10574897"/>
                  <a:gd name="connsiteX2149" fmla="*/ 1376602 w 10584443"/>
                  <a:gd name="connsiteY2149" fmla="*/ 9080370 h 10574897"/>
                  <a:gd name="connsiteX2150" fmla="*/ 1284098 w 10584443"/>
                  <a:gd name="connsiteY2150" fmla="*/ 9035146 h 10574897"/>
                  <a:gd name="connsiteX2151" fmla="*/ 1215578 w 10584443"/>
                  <a:gd name="connsiteY2151" fmla="*/ 8957033 h 10574897"/>
                  <a:gd name="connsiteX2152" fmla="*/ 1247782 w 10584443"/>
                  <a:gd name="connsiteY2152" fmla="*/ 9009108 h 10574897"/>
                  <a:gd name="connsiteX2153" fmla="*/ 1192966 w 10584443"/>
                  <a:gd name="connsiteY2153" fmla="*/ 8997460 h 10574897"/>
                  <a:gd name="connsiteX2154" fmla="*/ 1134038 w 10584443"/>
                  <a:gd name="connsiteY2154" fmla="*/ 8913180 h 10574897"/>
                  <a:gd name="connsiteX2155" fmla="*/ 1163503 w 10584443"/>
                  <a:gd name="connsiteY2155" fmla="*/ 8893994 h 10574897"/>
                  <a:gd name="connsiteX2156" fmla="*/ 1018239 w 10584443"/>
                  <a:gd name="connsiteY2156" fmla="*/ 8825473 h 10574897"/>
                  <a:gd name="connsiteX2157" fmla="*/ 923680 w 10584443"/>
                  <a:gd name="connsiteY2157" fmla="*/ 8714469 h 10574897"/>
                  <a:gd name="connsiteX2158" fmla="*/ 968904 w 10584443"/>
                  <a:gd name="connsiteY2158" fmla="*/ 8723377 h 10574897"/>
                  <a:gd name="connsiteX2159" fmla="*/ 1025775 w 10584443"/>
                  <a:gd name="connsiteY2159" fmla="*/ 8785046 h 10574897"/>
                  <a:gd name="connsiteX2160" fmla="*/ 1025775 w 10584443"/>
                  <a:gd name="connsiteY2160" fmla="*/ 8748730 h 10574897"/>
                  <a:gd name="connsiteX2161" fmla="*/ 966163 w 10584443"/>
                  <a:gd name="connsiteY2161" fmla="*/ 8713099 h 10574897"/>
                  <a:gd name="connsiteX2162" fmla="*/ 912031 w 10584443"/>
                  <a:gd name="connsiteY2162" fmla="*/ 8614429 h 10574897"/>
                  <a:gd name="connsiteX2163" fmla="*/ 1102518 w 10584443"/>
                  <a:gd name="connsiteY2163" fmla="*/ 8751471 h 10574897"/>
                  <a:gd name="connsiteX2164" fmla="*/ 985349 w 10584443"/>
                  <a:gd name="connsiteY2164" fmla="*/ 8637726 h 10574897"/>
                  <a:gd name="connsiteX2165" fmla="*/ 929161 w 10584443"/>
                  <a:gd name="connsiteY2165" fmla="*/ 8525352 h 10574897"/>
                  <a:gd name="connsiteX2166" fmla="*/ 869548 w 10584443"/>
                  <a:gd name="connsiteY2166" fmla="*/ 8477387 h 10574897"/>
                  <a:gd name="connsiteX2167" fmla="*/ 866122 w 10584443"/>
                  <a:gd name="connsiteY2167" fmla="*/ 8502740 h 10574897"/>
                  <a:gd name="connsiteX2168" fmla="*/ 735933 w 10584443"/>
                  <a:gd name="connsiteY2168" fmla="*/ 8317734 h 10574897"/>
                  <a:gd name="connsiteX2169" fmla="*/ 667412 w 10584443"/>
                  <a:gd name="connsiteY2169" fmla="*/ 8225231 h 10574897"/>
                  <a:gd name="connsiteX2170" fmla="*/ 614650 w 10584443"/>
                  <a:gd name="connsiteY2170" fmla="*/ 8125876 h 10574897"/>
                  <a:gd name="connsiteX2171" fmla="*/ 589984 w 10584443"/>
                  <a:gd name="connsiteY2171" fmla="*/ 8125876 h 10574897"/>
                  <a:gd name="connsiteX2172" fmla="*/ 549556 w 10584443"/>
                  <a:gd name="connsiteY2172" fmla="*/ 8042966 h 10574897"/>
                  <a:gd name="connsiteX2173" fmla="*/ 602317 w 10584443"/>
                  <a:gd name="connsiteY2173" fmla="*/ 8075856 h 10574897"/>
                  <a:gd name="connsiteX2174" fmla="*/ 509815 w 10584443"/>
                  <a:gd name="connsiteY2174" fmla="*/ 7916203 h 10574897"/>
                  <a:gd name="connsiteX2175" fmla="*/ 515980 w 10584443"/>
                  <a:gd name="connsiteY2175" fmla="*/ 7870294 h 10574897"/>
                  <a:gd name="connsiteX2176" fmla="*/ 482405 w 10584443"/>
                  <a:gd name="connsiteY2176" fmla="*/ 7850423 h 10574897"/>
                  <a:gd name="connsiteX2177" fmla="*/ 489257 w 10584443"/>
                  <a:gd name="connsiteY2177" fmla="*/ 7794236 h 10574897"/>
                  <a:gd name="connsiteX2178" fmla="*/ 437867 w 10584443"/>
                  <a:gd name="connsiteY2178" fmla="*/ 7747641 h 10574897"/>
                  <a:gd name="connsiteX2179" fmla="*/ 479664 w 10584443"/>
                  <a:gd name="connsiteY2179" fmla="*/ 7712011 h 10574897"/>
                  <a:gd name="connsiteX2180" fmla="*/ 426218 w 10584443"/>
                  <a:gd name="connsiteY2180" fmla="*/ 7605804 h 10574897"/>
                  <a:gd name="connsiteX2181" fmla="*/ 439237 w 10584443"/>
                  <a:gd name="connsiteY2181" fmla="*/ 7616082 h 10574897"/>
                  <a:gd name="connsiteX2182" fmla="*/ 448146 w 10584443"/>
                  <a:gd name="connsiteY2182" fmla="*/ 7616082 h 10574897"/>
                  <a:gd name="connsiteX2183" fmla="*/ 479664 w 10584443"/>
                  <a:gd name="connsiteY2183" fmla="*/ 7679806 h 10574897"/>
                  <a:gd name="connsiteX2184" fmla="*/ 387161 w 10584443"/>
                  <a:gd name="connsiteY2184" fmla="*/ 7522208 h 10574897"/>
                  <a:gd name="connsiteX2185" fmla="*/ 387161 w 10584443"/>
                  <a:gd name="connsiteY2185" fmla="*/ 7458484 h 10574897"/>
                  <a:gd name="connsiteX2186" fmla="*/ 357012 w 10584443"/>
                  <a:gd name="connsiteY2186" fmla="*/ 7415316 h 10574897"/>
                  <a:gd name="connsiteX2187" fmla="*/ 407032 w 10584443"/>
                  <a:gd name="connsiteY2187" fmla="*/ 7400927 h 10574897"/>
                  <a:gd name="connsiteX2188" fmla="*/ 468016 w 10584443"/>
                  <a:gd name="connsiteY2188" fmla="*/ 7507819 h 10574897"/>
                  <a:gd name="connsiteX2189" fmla="*/ 493369 w 10584443"/>
                  <a:gd name="connsiteY2189" fmla="*/ 7479040 h 10574897"/>
                  <a:gd name="connsiteX2190" fmla="*/ 387848 w 10584443"/>
                  <a:gd name="connsiteY2190" fmla="*/ 7323498 h 10574897"/>
                  <a:gd name="connsiteX2191" fmla="*/ 326179 w 10584443"/>
                  <a:gd name="connsiteY2191" fmla="*/ 7254977 h 10574897"/>
                  <a:gd name="connsiteX2192" fmla="*/ 372087 w 10584443"/>
                  <a:gd name="connsiteY2192" fmla="*/ 7315276 h 10574897"/>
                  <a:gd name="connsiteX2193" fmla="*/ 376883 w 10584443"/>
                  <a:gd name="connsiteY2193" fmla="*/ 7252921 h 10574897"/>
                  <a:gd name="connsiteX2194" fmla="*/ 337826 w 10584443"/>
                  <a:gd name="connsiteY2194" fmla="*/ 7221402 h 10574897"/>
                  <a:gd name="connsiteX2195" fmla="*/ 348790 w 10584443"/>
                  <a:gd name="connsiteY2195" fmla="*/ 7198105 h 10574897"/>
                  <a:gd name="connsiteX2196" fmla="*/ 295325 w 10584443"/>
                  <a:gd name="connsiteY2196" fmla="*/ 7159733 h 10574897"/>
                  <a:gd name="connsiteX2197" fmla="*/ 310399 w 10584443"/>
                  <a:gd name="connsiteY2197" fmla="*/ 7105602 h 10574897"/>
                  <a:gd name="connsiteX2198" fmla="*/ 249417 w 10584443"/>
                  <a:gd name="connsiteY2198" fmla="*/ 7056952 h 10574897"/>
                  <a:gd name="connsiteX2199" fmla="*/ 280936 w 10584443"/>
                  <a:gd name="connsiteY2199" fmla="*/ 7070656 h 10574897"/>
                  <a:gd name="connsiteX2200" fmla="*/ 280936 w 10584443"/>
                  <a:gd name="connsiteY2200" fmla="*/ 7020636 h 10574897"/>
                  <a:gd name="connsiteX2201" fmla="*/ 195284 w 10584443"/>
                  <a:gd name="connsiteY2201" fmla="*/ 6874002 h 10574897"/>
                  <a:gd name="connsiteX2202" fmla="*/ 161025 w 10584443"/>
                  <a:gd name="connsiteY2202" fmla="*/ 6879483 h 10574897"/>
                  <a:gd name="connsiteX2203" fmla="*/ 134987 w 10584443"/>
                  <a:gd name="connsiteY2203" fmla="*/ 6832204 h 10574897"/>
                  <a:gd name="connsiteX2204" fmla="*/ 123338 w 10584443"/>
                  <a:gd name="connsiteY2204" fmla="*/ 6752720 h 10574897"/>
                  <a:gd name="connsiteX2205" fmla="*/ 218581 w 10584443"/>
                  <a:gd name="connsiteY2205" fmla="*/ 6919910 h 10574897"/>
                  <a:gd name="connsiteX2206" fmla="*/ 228860 w 10584443"/>
                  <a:gd name="connsiteY2206" fmla="*/ 6908262 h 10574897"/>
                  <a:gd name="connsiteX2207" fmla="*/ 60984 w 10584443"/>
                  <a:gd name="connsiteY2207" fmla="*/ 6485489 h 10574897"/>
                  <a:gd name="connsiteX2208" fmla="*/ 68522 w 10584443"/>
                  <a:gd name="connsiteY2208" fmla="*/ 6424506 h 10574897"/>
                  <a:gd name="connsiteX2209" fmla="*/ 193915 w 10584443"/>
                  <a:gd name="connsiteY2209" fmla="*/ 6622531 h 10574897"/>
                  <a:gd name="connsiteX2210" fmla="*/ 198710 w 10584443"/>
                  <a:gd name="connsiteY2210" fmla="*/ 6601974 h 10574897"/>
                  <a:gd name="connsiteX2211" fmla="*/ 87022 w 10584443"/>
                  <a:gd name="connsiteY2211" fmla="*/ 6273075 h 10574897"/>
                  <a:gd name="connsiteX2212" fmla="*/ 35632 w 10584443"/>
                  <a:gd name="connsiteY2212" fmla="*/ 5975009 h 10574897"/>
                  <a:gd name="connsiteX2213" fmla="*/ 18502 w 10584443"/>
                  <a:gd name="connsiteY2213" fmla="*/ 5924989 h 10574897"/>
                  <a:gd name="connsiteX2214" fmla="*/ 50021 w 10584443"/>
                  <a:gd name="connsiteY2214" fmla="*/ 5935267 h 10574897"/>
                  <a:gd name="connsiteX2215" fmla="*/ 63039 w 10584443"/>
                  <a:gd name="connsiteY2215" fmla="*/ 5855783 h 10574897"/>
                  <a:gd name="connsiteX2216" fmla="*/ 39058 w 10584443"/>
                  <a:gd name="connsiteY2216" fmla="*/ 5825634 h 10574897"/>
                  <a:gd name="connsiteX2217" fmla="*/ 50021 w 10584443"/>
                  <a:gd name="connsiteY2217" fmla="*/ 5866061 h 10574897"/>
                  <a:gd name="connsiteX2218" fmla="*/ 0 w 10584443"/>
                  <a:gd name="connsiteY2218" fmla="*/ 5744094 h 10574897"/>
                  <a:gd name="connsiteX2219" fmla="*/ 58928 w 10584443"/>
                  <a:gd name="connsiteY2219" fmla="*/ 5500160 h 10574897"/>
                  <a:gd name="connsiteX2220" fmla="*/ 106892 w 10584443"/>
                  <a:gd name="connsiteY2220" fmla="*/ 5415880 h 10574897"/>
                  <a:gd name="connsiteX2221" fmla="*/ 193230 w 10584443"/>
                  <a:gd name="connsiteY2221" fmla="*/ 5541958 h 10574897"/>
                  <a:gd name="connsiteX2222" fmla="*/ 213101 w 10584443"/>
                  <a:gd name="connsiteY2222" fmla="*/ 5291172 h 10574897"/>
                  <a:gd name="connsiteX2223" fmla="*/ 229545 w 10584443"/>
                  <a:gd name="connsiteY2223" fmla="*/ 5112332 h 10574897"/>
                  <a:gd name="connsiteX2224" fmla="*/ 263121 w 10584443"/>
                  <a:gd name="connsiteY2224" fmla="*/ 5080813 h 10574897"/>
                  <a:gd name="connsiteX2225" fmla="*/ 276825 w 10584443"/>
                  <a:gd name="connsiteY2225" fmla="*/ 5108907 h 10574897"/>
                  <a:gd name="connsiteX2226" fmla="*/ 330974 w 10584443"/>
                  <a:gd name="connsiteY2226" fmla="*/ 5197298 h 10574897"/>
                  <a:gd name="connsiteX2227" fmla="*/ 277509 w 10584443"/>
                  <a:gd name="connsiteY2227" fmla="*/ 5269245 h 10574897"/>
                  <a:gd name="connsiteX2228" fmla="*/ 298751 w 10584443"/>
                  <a:gd name="connsiteY2228" fmla="*/ 5337766 h 10574897"/>
                  <a:gd name="connsiteX2229" fmla="*/ 394699 w 10584443"/>
                  <a:gd name="connsiteY2229" fmla="*/ 5385045 h 10574897"/>
                  <a:gd name="connsiteX2230" fmla="*/ 387848 w 10584443"/>
                  <a:gd name="connsiteY2230" fmla="*/ 5409713 h 10574897"/>
                  <a:gd name="connsiteX2231" fmla="*/ 342624 w 10584443"/>
                  <a:gd name="connsiteY2231" fmla="*/ 5434381 h 10574897"/>
                  <a:gd name="connsiteX2232" fmla="*/ 294640 w 10584443"/>
                  <a:gd name="connsiteY2232" fmla="*/ 5550866 h 10574897"/>
                  <a:gd name="connsiteX2233" fmla="*/ 226119 w 10584443"/>
                  <a:gd name="connsiteY2233" fmla="*/ 5619387 h 10574897"/>
                  <a:gd name="connsiteX2234" fmla="*/ 259009 w 10584443"/>
                  <a:gd name="connsiteY2234" fmla="*/ 5738613 h 10574897"/>
                  <a:gd name="connsiteX2235" fmla="*/ 226805 w 10584443"/>
                  <a:gd name="connsiteY2235" fmla="*/ 5708463 h 10574897"/>
                  <a:gd name="connsiteX2236" fmla="*/ 252157 w 10584443"/>
                  <a:gd name="connsiteY2236" fmla="*/ 5862635 h 10574897"/>
                  <a:gd name="connsiteX2237" fmla="*/ 372772 w 10584443"/>
                  <a:gd name="connsiteY2237" fmla="*/ 6230592 h 10574897"/>
                  <a:gd name="connsiteX2238" fmla="*/ 398125 w 10584443"/>
                  <a:gd name="connsiteY2238" fmla="*/ 6419709 h 10574897"/>
                  <a:gd name="connsiteX2239" fmla="*/ 458423 w 10584443"/>
                  <a:gd name="connsiteY2239" fmla="*/ 6562917 h 10574897"/>
                  <a:gd name="connsiteX2240" fmla="*/ 448146 w 10584443"/>
                  <a:gd name="connsiteY2240" fmla="*/ 6469729 h 10574897"/>
                  <a:gd name="connsiteX2241" fmla="*/ 516666 w 10584443"/>
                  <a:gd name="connsiteY2241" fmla="*/ 6658847 h 10574897"/>
                  <a:gd name="connsiteX2242" fmla="*/ 594094 w 10584443"/>
                  <a:gd name="connsiteY2242" fmla="*/ 6853445 h 10574897"/>
                  <a:gd name="connsiteX2243" fmla="*/ 580390 w 10584443"/>
                  <a:gd name="connsiteY2243" fmla="*/ 6884965 h 10574897"/>
                  <a:gd name="connsiteX2244" fmla="*/ 648911 w 10584443"/>
                  <a:gd name="connsiteY2244" fmla="*/ 7022007 h 10574897"/>
                  <a:gd name="connsiteX2245" fmla="*/ 616706 w 10584443"/>
                  <a:gd name="connsiteY2245" fmla="*/ 6962394 h 10574897"/>
                  <a:gd name="connsiteX2246" fmla="*/ 668782 w 10584443"/>
                  <a:gd name="connsiteY2246" fmla="*/ 7055582 h 10574897"/>
                  <a:gd name="connsiteX2247" fmla="*/ 722914 w 10584443"/>
                  <a:gd name="connsiteY2247" fmla="*/ 7218661 h 10574897"/>
                  <a:gd name="connsiteX2248" fmla="*/ 799657 w 10584443"/>
                  <a:gd name="connsiteY2248" fmla="*/ 7374888 h 10574897"/>
                  <a:gd name="connsiteX2249" fmla="*/ 941494 w 10584443"/>
                  <a:gd name="connsiteY2249" fmla="*/ 7511930 h 10574897"/>
                  <a:gd name="connsiteX2250" fmla="*/ 983293 w 10584443"/>
                  <a:gd name="connsiteY2250" fmla="*/ 7494114 h 10574897"/>
                  <a:gd name="connsiteX2251" fmla="*/ 988774 w 10584443"/>
                  <a:gd name="connsiteY2251" fmla="*/ 7481781 h 10574897"/>
                  <a:gd name="connsiteX2252" fmla="*/ 962052 w 10584443"/>
                  <a:gd name="connsiteY2252" fmla="*/ 7448206 h 10574897"/>
                  <a:gd name="connsiteX2253" fmla="*/ 949717 w 10584443"/>
                  <a:gd name="connsiteY2253" fmla="*/ 7442039 h 10574897"/>
                  <a:gd name="connsiteX2254" fmla="*/ 918197 w 10584443"/>
                  <a:gd name="connsiteY2254" fmla="*/ 7449576 h 10574897"/>
                  <a:gd name="connsiteX2255" fmla="*/ 838713 w 10584443"/>
                  <a:gd name="connsiteY2255" fmla="*/ 7283071 h 10574897"/>
                  <a:gd name="connsiteX2256" fmla="*/ 850363 w 10584443"/>
                  <a:gd name="connsiteY2256" fmla="*/ 7250866 h 10574897"/>
                  <a:gd name="connsiteX2257" fmla="*/ 827066 w 10584443"/>
                  <a:gd name="connsiteY2257" fmla="*/ 7226884 h 10574897"/>
                  <a:gd name="connsiteX2258" fmla="*/ 821583 w 10584443"/>
                  <a:gd name="connsiteY2258" fmla="*/ 7244014 h 10574897"/>
                  <a:gd name="connsiteX2259" fmla="*/ 809935 w 10584443"/>
                  <a:gd name="connsiteY2259" fmla="*/ 7258403 h 10574897"/>
                  <a:gd name="connsiteX2260" fmla="*/ 792120 w 10584443"/>
                  <a:gd name="connsiteY2260" fmla="*/ 7235106 h 10574897"/>
                  <a:gd name="connsiteX2261" fmla="*/ 798972 w 10584443"/>
                  <a:gd name="connsiteY2261" fmla="*/ 7171382 h 10574897"/>
                  <a:gd name="connsiteX2262" fmla="*/ 795546 w 10584443"/>
                  <a:gd name="connsiteY2262" fmla="*/ 7152881 h 10574897"/>
                  <a:gd name="connsiteX2263" fmla="*/ 803768 w 10584443"/>
                  <a:gd name="connsiteY2263" fmla="*/ 7162474 h 10574897"/>
                  <a:gd name="connsiteX2264" fmla="*/ 793489 w 10584443"/>
                  <a:gd name="connsiteY2264" fmla="*/ 7108343 h 10574897"/>
                  <a:gd name="connsiteX2265" fmla="*/ 715377 w 10584443"/>
                  <a:gd name="connsiteY2265" fmla="*/ 7064489 h 10574897"/>
                  <a:gd name="connsiteX2266" fmla="*/ 677689 w 10584443"/>
                  <a:gd name="connsiteY2266" fmla="*/ 7007617 h 10574897"/>
                  <a:gd name="connsiteX2267" fmla="*/ 705098 w 10584443"/>
                  <a:gd name="connsiteY2267" fmla="*/ 6989802 h 10574897"/>
                  <a:gd name="connsiteX2268" fmla="*/ 764027 w 10584443"/>
                  <a:gd name="connsiteY2268" fmla="*/ 6934985 h 10574897"/>
                  <a:gd name="connsiteX2269" fmla="*/ 777046 w 10584443"/>
                  <a:gd name="connsiteY2269" fmla="*/ 6934985 h 10574897"/>
                  <a:gd name="connsiteX2270" fmla="*/ 773618 w 10584443"/>
                  <a:gd name="connsiteY2270" fmla="*/ 6907577 h 10574897"/>
                  <a:gd name="connsiteX2271" fmla="*/ 795546 w 10584443"/>
                  <a:gd name="connsiteY2271" fmla="*/ 6930189 h 10574897"/>
                  <a:gd name="connsiteX2272" fmla="*/ 810620 w 10584443"/>
                  <a:gd name="connsiteY2272" fmla="*/ 6918540 h 10574897"/>
                  <a:gd name="connsiteX2273" fmla="*/ 790063 w 10584443"/>
                  <a:gd name="connsiteY2273" fmla="*/ 6812333 h 10574897"/>
                  <a:gd name="connsiteX2274" fmla="*/ 768822 w 10584443"/>
                  <a:gd name="connsiteY2274" fmla="*/ 6798629 h 10574897"/>
                  <a:gd name="connsiteX2275" fmla="*/ 753748 w 10584443"/>
                  <a:gd name="connsiteY2275" fmla="*/ 6674607 h 10574897"/>
                  <a:gd name="connsiteX2276" fmla="*/ 744155 w 10584443"/>
                  <a:gd name="connsiteY2276" fmla="*/ 6674607 h 10574897"/>
                  <a:gd name="connsiteX2277" fmla="*/ 716061 w 10584443"/>
                  <a:gd name="connsiteY2277" fmla="*/ 6657476 h 10574897"/>
                  <a:gd name="connsiteX2278" fmla="*/ 727024 w 10584443"/>
                  <a:gd name="connsiteY2278" fmla="*/ 6608141 h 10574897"/>
                  <a:gd name="connsiteX2279" fmla="*/ 746896 w 10584443"/>
                  <a:gd name="connsiteY2279" fmla="*/ 6589640 h 10574897"/>
                  <a:gd name="connsiteX2280" fmla="*/ 743470 w 10584443"/>
                  <a:gd name="connsiteY2280" fmla="*/ 6508786 h 10574897"/>
                  <a:gd name="connsiteX2281" fmla="*/ 735248 w 10584443"/>
                  <a:gd name="connsiteY2281" fmla="*/ 6514953 h 10574897"/>
                  <a:gd name="connsiteX2282" fmla="*/ 712636 w 10584443"/>
                  <a:gd name="connsiteY2282" fmla="*/ 6500564 h 10574897"/>
                  <a:gd name="connsiteX2283" fmla="*/ 712636 w 10584443"/>
                  <a:gd name="connsiteY2283" fmla="*/ 6377912 h 10574897"/>
                  <a:gd name="connsiteX2284" fmla="*/ 742099 w 10584443"/>
                  <a:gd name="connsiteY2284" fmla="*/ 6364207 h 10574897"/>
                  <a:gd name="connsiteX2285" fmla="*/ 848307 w 10584443"/>
                  <a:gd name="connsiteY2285" fmla="*/ 6249778 h 10574897"/>
                  <a:gd name="connsiteX2286" fmla="*/ 889420 w 10584443"/>
                  <a:gd name="connsiteY2286" fmla="*/ 6131237 h 10574897"/>
                  <a:gd name="connsiteX2287" fmla="*/ 898326 w 10584443"/>
                  <a:gd name="connsiteY2287" fmla="*/ 6101088 h 10574897"/>
                  <a:gd name="connsiteX2288" fmla="*/ 894215 w 10584443"/>
                  <a:gd name="connsiteY2288" fmla="*/ 6075049 h 10574897"/>
                  <a:gd name="connsiteX2289" fmla="*/ 877770 w 10584443"/>
                  <a:gd name="connsiteY2289" fmla="*/ 6046271 h 10574897"/>
                  <a:gd name="connsiteX2290" fmla="*/ 822268 w 10584443"/>
                  <a:gd name="connsiteY2290" fmla="*/ 6022974 h 10574897"/>
                  <a:gd name="connsiteX2291" fmla="*/ 742099 w 10584443"/>
                  <a:gd name="connsiteY2291" fmla="*/ 6066142 h 10574897"/>
                  <a:gd name="connsiteX2292" fmla="*/ 673578 w 10584443"/>
                  <a:gd name="connsiteY2292" fmla="*/ 6023659 h 10574897"/>
                  <a:gd name="connsiteX2293" fmla="*/ 709894 w 10584443"/>
                  <a:gd name="connsiteY2293" fmla="*/ 5867432 h 10574897"/>
                  <a:gd name="connsiteX2294" fmla="*/ 742785 w 10584443"/>
                  <a:gd name="connsiteY2294" fmla="*/ 5803022 h 10574897"/>
                  <a:gd name="connsiteX2295" fmla="*/ 714692 w 10584443"/>
                  <a:gd name="connsiteY2295" fmla="*/ 5749576 h 10574897"/>
                  <a:gd name="connsiteX2296" fmla="*/ 698932 w 10584443"/>
                  <a:gd name="connsiteY2296" fmla="*/ 5701611 h 10574897"/>
                  <a:gd name="connsiteX2297" fmla="*/ 707153 w 10584443"/>
                  <a:gd name="connsiteY2297" fmla="*/ 5667351 h 10574897"/>
                  <a:gd name="connsiteX2298" fmla="*/ 668782 w 10584443"/>
                  <a:gd name="connsiteY2298" fmla="*/ 5638572 h 10574897"/>
                  <a:gd name="connsiteX2299" fmla="*/ 611909 w 10584443"/>
                  <a:gd name="connsiteY2299" fmla="*/ 5680370 h 10574897"/>
                  <a:gd name="connsiteX2300" fmla="*/ 584501 w 10584443"/>
                  <a:gd name="connsiteY2300" fmla="*/ 5702982 h 10574897"/>
                  <a:gd name="connsiteX2301" fmla="*/ 543389 w 10584443"/>
                  <a:gd name="connsiteY2301" fmla="*/ 5669407 h 10574897"/>
                  <a:gd name="connsiteX2302" fmla="*/ 499535 w 10584443"/>
                  <a:gd name="connsiteY2302" fmla="*/ 5574163 h 10574897"/>
                  <a:gd name="connsiteX2303" fmla="*/ 554352 w 10584443"/>
                  <a:gd name="connsiteY2303" fmla="*/ 5402861 h 10574897"/>
                  <a:gd name="connsiteX2304" fmla="*/ 599576 w 10584443"/>
                  <a:gd name="connsiteY2304" fmla="*/ 5305561 h 10574897"/>
                  <a:gd name="connsiteX2305" fmla="*/ 609854 w 10584443"/>
                  <a:gd name="connsiteY2305" fmla="*/ 5139056 h 10574897"/>
                  <a:gd name="connsiteX2306" fmla="*/ 603687 w 10584443"/>
                  <a:gd name="connsiteY2306" fmla="*/ 5102055 h 10574897"/>
                  <a:gd name="connsiteX2307" fmla="*/ 635892 w 10584443"/>
                  <a:gd name="connsiteY2307" fmla="*/ 4850614 h 10574897"/>
                  <a:gd name="connsiteX2308" fmla="*/ 616021 w 10584443"/>
                  <a:gd name="connsiteY2308" fmla="*/ 4791000 h 10574897"/>
                  <a:gd name="connsiteX2309" fmla="*/ 550926 w 10584443"/>
                  <a:gd name="connsiteY2309" fmla="*/ 4819779 h 10574897"/>
                  <a:gd name="connsiteX2310" fmla="*/ 524888 w 10584443"/>
                  <a:gd name="connsiteY2310" fmla="*/ 4862262 h 10574897"/>
                  <a:gd name="connsiteX2311" fmla="*/ 553667 w 10584443"/>
                  <a:gd name="connsiteY2311" fmla="*/ 4982858 h 10574897"/>
                  <a:gd name="connsiteX2312" fmla="*/ 558309 w 10584443"/>
                  <a:gd name="connsiteY2312" fmla="*/ 4988893 h 10574897"/>
                  <a:gd name="connsiteX2313" fmla="*/ 547500 w 10584443"/>
                  <a:gd name="connsiteY2313" fmla="*/ 5030108 h 10574897"/>
                  <a:gd name="connsiteX2314" fmla="*/ 518721 w 10584443"/>
                  <a:gd name="connsiteY2314" fmla="*/ 5015748 h 10574897"/>
                  <a:gd name="connsiteX2315" fmla="*/ 507599 w 10584443"/>
                  <a:gd name="connsiteY2315" fmla="*/ 5013315 h 10574897"/>
                  <a:gd name="connsiteX2316" fmla="*/ 450200 w 10584443"/>
                  <a:gd name="connsiteY2316" fmla="*/ 4908856 h 10574897"/>
                  <a:gd name="connsiteX2317" fmla="*/ 537222 w 10584443"/>
                  <a:gd name="connsiteY2317" fmla="*/ 4675201 h 10574897"/>
                  <a:gd name="connsiteX2318" fmla="*/ 571482 w 10584443"/>
                  <a:gd name="connsiteY2318" fmla="*/ 4612845 h 10574897"/>
                  <a:gd name="connsiteX2319" fmla="*/ 636577 w 10584443"/>
                  <a:gd name="connsiteY2319" fmla="*/ 4431265 h 10574897"/>
                  <a:gd name="connsiteX2320" fmla="*/ 685227 w 10584443"/>
                  <a:gd name="connsiteY2320" fmla="*/ 4298333 h 10574897"/>
                  <a:gd name="connsiteX2321" fmla="*/ 772248 w 10584443"/>
                  <a:gd name="connsiteY2321" fmla="*/ 4104417 h 10574897"/>
                  <a:gd name="connsiteX2322" fmla="*/ 752377 w 10584443"/>
                  <a:gd name="connsiteY2322" fmla="*/ 4062620 h 10574897"/>
                  <a:gd name="connsiteX2323" fmla="*/ 722914 w 10584443"/>
                  <a:gd name="connsiteY2323" fmla="*/ 4042063 h 10574897"/>
                  <a:gd name="connsiteX2324" fmla="*/ 701673 w 10584443"/>
                  <a:gd name="connsiteY2324" fmla="*/ 3984506 h 10574897"/>
                  <a:gd name="connsiteX2325" fmla="*/ 698246 w 10584443"/>
                  <a:gd name="connsiteY2325" fmla="*/ 3933115 h 10574897"/>
                  <a:gd name="connsiteX2326" fmla="*/ 675634 w 10584443"/>
                  <a:gd name="connsiteY2326" fmla="*/ 3846778 h 10574897"/>
                  <a:gd name="connsiteX2327" fmla="*/ 731822 w 10584443"/>
                  <a:gd name="connsiteY2327" fmla="*/ 3807721 h 10574897"/>
                  <a:gd name="connsiteX2328" fmla="*/ 800342 w 10584443"/>
                  <a:gd name="connsiteY2328" fmla="*/ 3730977 h 10574897"/>
                  <a:gd name="connsiteX2329" fmla="*/ 890104 w 10584443"/>
                  <a:gd name="connsiteY2329" fmla="*/ 3652862 h 10574897"/>
                  <a:gd name="connsiteX2330" fmla="*/ 903808 w 10584443"/>
                  <a:gd name="connsiteY2330" fmla="*/ 3640529 h 10574897"/>
                  <a:gd name="connsiteX2331" fmla="*/ 972330 w 10584443"/>
                  <a:gd name="connsiteY2331" fmla="*/ 3493208 h 10574897"/>
                  <a:gd name="connsiteX2332" fmla="*/ 961365 w 10584443"/>
                  <a:gd name="connsiteY2332" fmla="*/ 3385629 h 10574897"/>
                  <a:gd name="connsiteX2333" fmla="*/ 973700 w 10584443"/>
                  <a:gd name="connsiteY2333" fmla="*/ 3180065 h 10574897"/>
                  <a:gd name="connsiteX2334" fmla="*/ 979181 w 10584443"/>
                  <a:gd name="connsiteY2334" fmla="*/ 3168418 h 10574897"/>
                  <a:gd name="connsiteX2335" fmla="*/ 932588 w 10584443"/>
                  <a:gd name="connsiteY2335" fmla="*/ 3222549 h 10574897"/>
                  <a:gd name="connsiteX2336" fmla="*/ 970959 w 10584443"/>
                  <a:gd name="connsiteY2336" fmla="*/ 3114970 h 10574897"/>
                  <a:gd name="connsiteX2337" fmla="*/ 875029 w 10584443"/>
                  <a:gd name="connsiteY2337" fmla="*/ 3273940 h 10574897"/>
                  <a:gd name="connsiteX2338" fmla="*/ 819527 w 10584443"/>
                  <a:gd name="connsiteY2338" fmla="*/ 3337665 h 10574897"/>
                  <a:gd name="connsiteX2339" fmla="*/ 798287 w 10584443"/>
                  <a:gd name="connsiteY2339" fmla="*/ 3269143 h 10574897"/>
                  <a:gd name="connsiteX2340" fmla="*/ 756489 w 10584443"/>
                  <a:gd name="connsiteY2340" fmla="*/ 3386313 h 10574897"/>
                  <a:gd name="connsiteX2341" fmla="*/ 770879 w 10584443"/>
                  <a:gd name="connsiteY2341" fmla="*/ 3437706 h 10574897"/>
                  <a:gd name="connsiteX2342" fmla="*/ 708525 w 10584443"/>
                  <a:gd name="connsiteY2342" fmla="*/ 3488412 h 10574897"/>
                  <a:gd name="connsiteX2343" fmla="*/ 685912 w 10584443"/>
                  <a:gd name="connsiteY2343" fmla="*/ 3443873 h 10574897"/>
                  <a:gd name="connsiteX2344" fmla="*/ 718803 w 10584443"/>
                  <a:gd name="connsiteY2344" fmla="*/ 3353425 h 10574897"/>
                  <a:gd name="connsiteX2345" fmla="*/ 787323 w 10584443"/>
                  <a:gd name="connsiteY2345" fmla="*/ 3249957 h 10574897"/>
                  <a:gd name="connsiteX2346" fmla="*/ 859270 w 10584443"/>
                  <a:gd name="connsiteY2346" fmla="*/ 3130730 h 10574897"/>
                  <a:gd name="connsiteX2347" fmla="*/ 936013 w 10584443"/>
                  <a:gd name="connsiteY2347" fmla="*/ 2977928 h 10574897"/>
                  <a:gd name="connsiteX2348" fmla="*/ 921624 w 10584443"/>
                  <a:gd name="connsiteY2348" fmla="*/ 2967651 h 10574897"/>
                  <a:gd name="connsiteX2349" fmla="*/ 975070 w 10584443"/>
                  <a:gd name="connsiteY2349" fmla="*/ 2912832 h 10574897"/>
                  <a:gd name="connsiteX2350" fmla="*/ 1003163 w 10584443"/>
                  <a:gd name="connsiteY2350" fmla="*/ 2933388 h 10574897"/>
                  <a:gd name="connsiteX2351" fmla="*/ 1014126 w 10584443"/>
                  <a:gd name="connsiteY2351" fmla="*/ 2906665 h 10574897"/>
                  <a:gd name="connsiteX2352" fmla="*/ 1000422 w 10584443"/>
                  <a:gd name="connsiteY2352" fmla="*/ 2838144 h 10574897"/>
                  <a:gd name="connsiteX2353" fmla="*/ 1042906 w 10584443"/>
                  <a:gd name="connsiteY2353" fmla="*/ 2764141 h 10574897"/>
                  <a:gd name="connsiteX2354" fmla="*/ 1067573 w 10584443"/>
                  <a:gd name="connsiteY2354" fmla="*/ 2759346 h 10574897"/>
                  <a:gd name="connsiteX2355" fmla="*/ 1096351 w 10584443"/>
                  <a:gd name="connsiteY2355" fmla="*/ 2685343 h 10574897"/>
                  <a:gd name="connsiteX2356" fmla="*/ 1044961 w 10584443"/>
                  <a:gd name="connsiteY2356" fmla="*/ 2801143 h 10574897"/>
                  <a:gd name="connsiteX2357" fmla="*/ 1074426 w 10584443"/>
                  <a:gd name="connsiteY2357" fmla="*/ 2812106 h 10574897"/>
                  <a:gd name="connsiteX2358" fmla="*/ 1134038 w 10584443"/>
                  <a:gd name="connsiteY2358" fmla="*/ 2692195 h 10574897"/>
                  <a:gd name="connsiteX2359" fmla="*/ 1174466 w 10584443"/>
                  <a:gd name="connsiteY2359" fmla="*/ 2640119 h 10574897"/>
                  <a:gd name="connsiteX2360" fmla="*/ 1216264 w 10584443"/>
                  <a:gd name="connsiteY2360" fmla="*/ 2626415 h 10574897"/>
                  <a:gd name="connsiteX2361" fmla="*/ 1238876 w 10584443"/>
                  <a:gd name="connsiteY2361" fmla="*/ 2557896 h 10574897"/>
                  <a:gd name="connsiteX2362" fmla="*/ 1264227 w 10584443"/>
                  <a:gd name="connsiteY2362" fmla="*/ 2552414 h 10574897"/>
                  <a:gd name="connsiteX2363" fmla="*/ 1272451 w 10584443"/>
                  <a:gd name="connsiteY2363" fmla="*/ 2552414 h 10574897"/>
                  <a:gd name="connsiteX2364" fmla="*/ 1292321 w 10584443"/>
                  <a:gd name="connsiteY2364" fmla="*/ 2531172 h 10574897"/>
                  <a:gd name="connsiteX2365" fmla="*/ 1262172 w 10584443"/>
                  <a:gd name="connsiteY2365" fmla="*/ 2492116 h 10574897"/>
                  <a:gd name="connsiteX2366" fmla="*/ 1339600 w 10584443"/>
                  <a:gd name="connsiteY2366" fmla="*/ 2461281 h 10574897"/>
                  <a:gd name="connsiteX2367" fmla="*/ 1367694 w 10584443"/>
                  <a:gd name="connsiteY2367" fmla="*/ 2385223 h 10574897"/>
                  <a:gd name="connsiteX2368" fmla="*/ 1295747 w 10584443"/>
                  <a:gd name="connsiteY2368" fmla="*/ 2446207 h 10574897"/>
                  <a:gd name="connsiteX2369" fmla="*/ 1409491 w 10584443"/>
                  <a:gd name="connsiteY2369" fmla="*/ 2320814 h 10574897"/>
                  <a:gd name="connsiteX2370" fmla="*/ 1520495 w 10584443"/>
                  <a:gd name="connsiteY2370" fmla="*/ 2165958 h 10574897"/>
                  <a:gd name="connsiteX2371" fmla="*/ 1427307 w 10584443"/>
                  <a:gd name="connsiteY2371" fmla="*/ 2234479 h 10574897"/>
                  <a:gd name="connsiteX2372" fmla="*/ 1368379 w 10584443"/>
                  <a:gd name="connsiteY2372" fmla="*/ 2242700 h 10574897"/>
                  <a:gd name="connsiteX2373" fmla="*/ 1338231 w 10584443"/>
                  <a:gd name="connsiteY2373" fmla="*/ 2292720 h 10574897"/>
                  <a:gd name="connsiteX2374" fmla="*/ 1359472 w 10584443"/>
                  <a:gd name="connsiteY2374" fmla="*/ 2300943 h 10574897"/>
                  <a:gd name="connsiteX2375" fmla="*/ 1306710 w 10584443"/>
                  <a:gd name="connsiteY2375" fmla="*/ 2407150 h 10574897"/>
                  <a:gd name="connsiteX2376" fmla="*/ 1301914 w 10584443"/>
                  <a:gd name="connsiteY2376" fmla="*/ 2363982 h 10574897"/>
                  <a:gd name="connsiteX2377" fmla="*/ 1271080 w 10584443"/>
                  <a:gd name="connsiteY2377" fmla="*/ 2392760 h 10574897"/>
                  <a:gd name="connsiteX2378" fmla="*/ 1260801 w 10584443"/>
                  <a:gd name="connsiteY2378" fmla="*/ 2435243 h 10574897"/>
                  <a:gd name="connsiteX2379" fmla="*/ 1192280 w 10584443"/>
                  <a:gd name="connsiteY2379" fmla="*/ 2489375 h 10574897"/>
                  <a:gd name="connsiteX2380" fmla="*/ 1227911 w 10584443"/>
                  <a:gd name="connsiteY2380" fmla="*/ 2405779 h 10574897"/>
                  <a:gd name="connsiteX2381" fmla="*/ 1186799 w 10584443"/>
                  <a:gd name="connsiteY2381" fmla="*/ 2445521 h 10574897"/>
                  <a:gd name="connsiteX2382" fmla="*/ 1172409 w 10584443"/>
                  <a:gd name="connsiteY2382" fmla="*/ 2509246 h 10574897"/>
                  <a:gd name="connsiteX2383" fmla="*/ 1196392 w 10584443"/>
                  <a:gd name="connsiteY2383" fmla="*/ 2509246 h 10574897"/>
                  <a:gd name="connsiteX2384" fmla="*/ 1081277 w 10584443"/>
                  <a:gd name="connsiteY2384" fmla="*/ 2646286 h 10574897"/>
                  <a:gd name="connsiteX2385" fmla="*/ 999053 w 10584443"/>
                  <a:gd name="connsiteY2385" fmla="*/ 2809365 h 10574897"/>
                  <a:gd name="connsiteX2386" fmla="*/ 897641 w 10584443"/>
                  <a:gd name="connsiteY2386" fmla="*/ 2969705 h 10574897"/>
                  <a:gd name="connsiteX2387" fmla="*/ 890104 w 10584443"/>
                  <a:gd name="connsiteY2387" fmla="*/ 2905980 h 10574897"/>
                  <a:gd name="connsiteX2388" fmla="*/ 996996 w 10584443"/>
                  <a:gd name="connsiteY2388" fmla="*/ 2759346 h 10574897"/>
                  <a:gd name="connsiteX2389" fmla="*/ 1065518 w 10584443"/>
                  <a:gd name="connsiteY2389" fmla="*/ 2679862 h 10574897"/>
                  <a:gd name="connsiteX2390" fmla="*/ 1014812 w 10584443"/>
                  <a:gd name="connsiteY2390" fmla="*/ 2701103 h 10574897"/>
                  <a:gd name="connsiteX2391" fmla="*/ 965478 w 10584443"/>
                  <a:gd name="connsiteY2391" fmla="*/ 2807310 h 10574897"/>
                  <a:gd name="connsiteX2392" fmla="*/ 864752 w 10584443"/>
                  <a:gd name="connsiteY2392" fmla="*/ 2923111 h 10574897"/>
                  <a:gd name="connsiteX2393" fmla="*/ 861326 w 10584443"/>
                  <a:gd name="connsiteY2393" fmla="*/ 2885424 h 10574897"/>
                  <a:gd name="connsiteX2394" fmla="*/ 827066 w 10584443"/>
                  <a:gd name="connsiteY2394" fmla="*/ 2908721 h 10574897"/>
                  <a:gd name="connsiteX2395" fmla="*/ 810620 w 10584443"/>
                  <a:gd name="connsiteY2395" fmla="*/ 2977243 h 10574897"/>
                  <a:gd name="connsiteX2396" fmla="*/ 834603 w 10584443"/>
                  <a:gd name="connsiteY2396" fmla="*/ 2970389 h 10574897"/>
                  <a:gd name="connsiteX2397" fmla="*/ 755803 w 10584443"/>
                  <a:gd name="connsiteY2397" fmla="*/ 3067691 h 10574897"/>
                  <a:gd name="connsiteX2398" fmla="*/ 751007 w 10584443"/>
                  <a:gd name="connsiteY2398" fmla="*/ 3030689 h 10574897"/>
                  <a:gd name="connsiteX2399" fmla="*/ 727024 w 10584443"/>
                  <a:gd name="connsiteY2399" fmla="*/ 3130045 h 10574897"/>
                  <a:gd name="connsiteX2400" fmla="*/ 628354 w 10584443"/>
                  <a:gd name="connsiteY2400" fmla="*/ 3216382 h 10574897"/>
                  <a:gd name="connsiteX2401" fmla="*/ 553667 w 10584443"/>
                  <a:gd name="connsiteY2401" fmla="*/ 3331498 h 10574897"/>
                  <a:gd name="connsiteX2402" fmla="*/ 547500 w 10584443"/>
                  <a:gd name="connsiteY2402" fmla="*/ 3293812 h 10574897"/>
                  <a:gd name="connsiteX2403" fmla="*/ 513925 w 10584443"/>
                  <a:gd name="connsiteY2403" fmla="*/ 3362331 h 10574897"/>
                  <a:gd name="connsiteX2404" fmla="*/ 474183 w 10584443"/>
                  <a:gd name="connsiteY2404" fmla="*/ 3373981 h 10574897"/>
                  <a:gd name="connsiteX2405" fmla="*/ 443348 w 10584443"/>
                  <a:gd name="connsiteY2405" fmla="*/ 3435651 h 10574897"/>
                  <a:gd name="connsiteX2406" fmla="*/ 481720 w 10584443"/>
                  <a:gd name="connsiteY2406" fmla="*/ 3400704 h 10574897"/>
                  <a:gd name="connsiteX2407" fmla="*/ 481720 w 10584443"/>
                  <a:gd name="connsiteY2407" fmla="*/ 3456892 h 10574897"/>
                  <a:gd name="connsiteX2408" fmla="*/ 459108 w 10584443"/>
                  <a:gd name="connsiteY2408" fmla="*/ 3511025 h 10574897"/>
                  <a:gd name="connsiteX2409" fmla="*/ 412514 w 10584443"/>
                  <a:gd name="connsiteY2409" fmla="*/ 3531580 h 10574897"/>
                  <a:gd name="connsiteX2410" fmla="*/ 450886 w 10584443"/>
                  <a:gd name="connsiteY2410" fmla="*/ 3451410 h 10574897"/>
                  <a:gd name="connsiteX2411" fmla="*/ 389217 w 10584443"/>
                  <a:gd name="connsiteY2411" fmla="*/ 3485671 h 10574897"/>
                  <a:gd name="connsiteX2412" fmla="*/ 335771 w 10584443"/>
                  <a:gd name="connsiteY2412" fmla="*/ 3603527 h 10574897"/>
                  <a:gd name="connsiteX2413" fmla="*/ 342624 w 10584443"/>
                  <a:gd name="connsiteY2413" fmla="*/ 3528840 h 10574897"/>
                  <a:gd name="connsiteX2414" fmla="*/ 399495 w 10584443"/>
                  <a:gd name="connsiteY2414" fmla="*/ 3437020 h 10574897"/>
                  <a:gd name="connsiteX2415" fmla="*/ 391958 w 10584443"/>
                  <a:gd name="connsiteY2415" fmla="*/ 3421261 h 10574897"/>
                  <a:gd name="connsiteX2416" fmla="*/ 426218 w 10584443"/>
                  <a:gd name="connsiteY2416" fmla="*/ 3357536 h 10574897"/>
                  <a:gd name="connsiteX2417" fmla="*/ 453626 w 10584443"/>
                  <a:gd name="connsiteY2417" fmla="*/ 3255439 h 10574897"/>
                  <a:gd name="connsiteX2418" fmla="*/ 493369 w 10584443"/>
                  <a:gd name="connsiteY2418" fmla="*/ 3232142 h 10574897"/>
                  <a:gd name="connsiteX2419" fmla="*/ 554352 w 10584443"/>
                  <a:gd name="connsiteY2419" fmla="*/ 3117711 h 10574897"/>
                  <a:gd name="connsiteX2420" fmla="*/ 519406 w 10584443"/>
                  <a:gd name="connsiteY2420" fmla="*/ 3178011 h 10574897"/>
                  <a:gd name="connsiteX2421" fmla="*/ 539963 w 10584443"/>
                  <a:gd name="connsiteY2421" fmla="*/ 3236938 h 10574897"/>
                  <a:gd name="connsiteX2422" fmla="*/ 539963 w 10584443"/>
                  <a:gd name="connsiteY2422" fmla="*/ 3180751 h 10574897"/>
                  <a:gd name="connsiteX2423" fmla="*/ 583816 w 10584443"/>
                  <a:gd name="connsiteY2423" fmla="*/ 3103321 h 10574897"/>
                  <a:gd name="connsiteX2424" fmla="*/ 615335 w 10584443"/>
                  <a:gd name="connsiteY2424" fmla="*/ 3103321 h 10574897"/>
                  <a:gd name="connsiteX2425" fmla="*/ 640688 w 10584443"/>
                  <a:gd name="connsiteY2425" fmla="*/ 3001225 h 10574897"/>
                  <a:gd name="connsiteX2426" fmla="*/ 622188 w 10584443"/>
                  <a:gd name="connsiteY2426" fmla="*/ 2953260 h 10574897"/>
                  <a:gd name="connsiteX2427" fmla="*/ 718118 w 10584443"/>
                  <a:gd name="connsiteY2427" fmla="*/ 2816218 h 10574897"/>
                  <a:gd name="connsiteX2428" fmla="*/ 711951 w 10584443"/>
                  <a:gd name="connsiteY2428" fmla="*/ 2860756 h 10574897"/>
                  <a:gd name="connsiteX2429" fmla="*/ 773618 w 10584443"/>
                  <a:gd name="connsiteY2429" fmla="*/ 2758660 h 10574897"/>
                  <a:gd name="connsiteX2430" fmla="*/ 862011 w 10584443"/>
                  <a:gd name="connsiteY2430" fmla="*/ 2651768 h 10574897"/>
                  <a:gd name="connsiteX2431" fmla="*/ 918197 w 10584443"/>
                  <a:gd name="connsiteY2431" fmla="*/ 2646286 h 10574897"/>
                  <a:gd name="connsiteX2432" fmla="*/ 934643 w 10584443"/>
                  <a:gd name="connsiteY2432" fmla="*/ 2558580 h 10574897"/>
                  <a:gd name="connsiteX2433" fmla="*/ 974384 w 10584443"/>
                  <a:gd name="connsiteY2433" fmla="*/ 2515413 h 10574897"/>
                  <a:gd name="connsiteX2434" fmla="*/ 986033 w 10584443"/>
                  <a:gd name="connsiteY2434" fmla="*/ 2538025 h 10574897"/>
                  <a:gd name="connsiteX2435" fmla="*/ 1004534 w 10584443"/>
                  <a:gd name="connsiteY2435" fmla="*/ 2489375 h 10574897"/>
                  <a:gd name="connsiteX2436" fmla="*/ 1042906 w 10584443"/>
                  <a:gd name="connsiteY2436" fmla="*/ 2496227 h 10574897"/>
                  <a:gd name="connsiteX2437" fmla="*/ 1099777 w 10584443"/>
                  <a:gd name="connsiteY2437" fmla="*/ 2390705 h 10574897"/>
                  <a:gd name="connsiteX2438" fmla="*/ 1018924 w 10584443"/>
                  <a:gd name="connsiteY2438" fmla="*/ 2459226 h 10574897"/>
                  <a:gd name="connsiteX2439" fmla="*/ 1145687 w 10584443"/>
                  <a:gd name="connsiteY2439" fmla="*/ 2296831 h 10574897"/>
                  <a:gd name="connsiteX2440" fmla="*/ 975070 w 10584443"/>
                  <a:gd name="connsiteY2440" fmla="*/ 2473615 h 10574897"/>
                  <a:gd name="connsiteX2441" fmla="*/ 997682 w 10584443"/>
                  <a:gd name="connsiteY2441" fmla="*/ 2480467 h 10574897"/>
                  <a:gd name="connsiteX2442" fmla="*/ 943551 w 10584443"/>
                  <a:gd name="connsiteY2442" fmla="*/ 2511302 h 10574897"/>
                  <a:gd name="connsiteX2443" fmla="*/ 936698 w 10584443"/>
                  <a:gd name="connsiteY2443" fmla="*/ 2466763 h 10574897"/>
                  <a:gd name="connsiteX2444" fmla="*/ 1093610 w 10584443"/>
                  <a:gd name="connsiteY2444" fmla="*/ 2273535 h 10574897"/>
                  <a:gd name="connsiteX2445" fmla="*/ 1128556 w 10584443"/>
                  <a:gd name="connsiteY2445" fmla="*/ 2237904 h 10574897"/>
                  <a:gd name="connsiteX2446" fmla="*/ 1153910 w 10584443"/>
                  <a:gd name="connsiteY2446" fmla="*/ 2261886 h 10574897"/>
                  <a:gd name="connsiteX2447" fmla="*/ 1203929 w 10584443"/>
                  <a:gd name="connsiteY2447" fmla="*/ 2201589 h 10574897"/>
                  <a:gd name="connsiteX2448" fmla="*/ 1160076 w 10584443"/>
                  <a:gd name="connsiteY2448" fmla="*/ 2213237 h 10574897"/>
                  <a:gd name="connsiteX2449" fmla="*/ 1203929 w 10584443"/>
                  <a:gd name="connsiteY2449" fmla="*/ 2173494 h 10574897"/>
                  <a:gd name="connsiteX2450" fmla="*/ 1225856 w 10584443"/>
                  <a:gd name="connsiteY2450" fmla="*/ 2098122 h 10574897"/>
                  <a:gd name="connsiteX2451" fmla="*/ 1198448 w 10584443"/>
                  <a:gd name="connsiteY2451" fmla="*/ 2084417 h 10574897"/>
                  <a:gd name="connsiteX2452" fmla="*/ 1228596 w 10584443"/>
                  <a:gd name="connsiteY2452" fmla="*/ 2015896 h 10574897"/>
                  <a:gd name="connsiteX2453" fmla="*/ 1258747 w 10584443"/>
                  <a:gd name="connsiteY2453" fmla="*/ 2047416 h 10574897"/>
                  <a:gd name="connsiteX2454" fmla="*/ 1342342 w 10584443"/>
                  <a:gd name="connsiteY2454" fmla="*/ 1948062 h 10574897"/>
                  <a:gd name="connsiteX2455" fmla="*/ 1337545 w 10584443"/>
                  <a:gd name="connsiteY2455" fmla="*/ 1986432 h 10574897"/>
                  <a:gd name="connsiteX2456" fmla="*/ 1395102 w 10584443"/>
                  <a:gd name="connsiteY2456" fmla="*/ 1962450 h 10574897"/>
                  <a:gd name="connsiteX2457" fmla="*/ 1463623 w 10584443"/>
                  <a:gd name="connsiteY2457" fmla="*/ 1906948 h 10574897"/>
                  <a:gd name="connsiteX2458" fmla="*/ 1486236 w 10584443"/>
                  <a:gd name="connsiteY2458" fmla="*/ 1828149 h 10574897"/>
                  <a:gd name="connsiteX2459" fmla="*/ 1542423 w 10584443"/>
                  <a:gd name="connsiteY2459" fmla="*/ 1833631 h 10574897"/>
                  <a:gd name="connsiteX2460" fmla="*/ 1610942 w 10584443"/>
                  <a:gd name="connsiteY2460" fmla="*/ 1729480 h 10574897"/>
                  <a:gd name="connsiteX2461" fmla="*/ 1665075 w 10584443"/>
                  <a:gd name="connsiteY2461" fmla="*/ 1703443 h 10574897"/>
                  <a:gd name="connsiteX2462" fmla="*/ 1499253 w 10584443"/>
                  <a:gd name="connsiteY2462" fmla="*/ 1779500 h 10574897"/>
                  <a:gd name="connsiteX2463" fmla="*/ 1619165 w 10584443"/>
                  <a:gd name="connsiteY2463" fmla="*/ 1692478 h 10574897"/>
                  <a:gd name="connsiteX2464" fmla="*/ 1589016 w 10584443"/>
                  <a:gd name="connsiteY2464" fmla="*/ 1589698 h 10574897"/>
                  <a:gd name="connsiteX2465" fmla="*/ 1773336 w 10584443"/>
                  <a:gd name="connsiteY2465" fmla="*/ 1419081 h 10574897"/>
                  <a:gd name="connsiteX2466" fmla="*/ 1717149 w 10584443"/>
                  <a:gd name="connsiteY2466" fmla="*/ 1512270 h 10574897"/>
                  <a:gd name="connsiteX2467" fmla="*/ 1936417 w 10584443"/>
                  <a:gd name="connsiteY2467" fmla="*/ 1357413 h 10574897"/>
                  <a:gd name="connsiteX2468" fmla="*/ 2165275 w 10584443"/>
                  <a:gd name="connsiteY2468" fmla="*/ 1238873 h 10574897"/>
                  <a:gd name="connsiteX2469" fmla="*/ 2209814 w 10584443"/>
                  <a:gd name="connsiteY2469" fmla="*/ 1197759 h 10574897"/>
                  <a:gd name="connsiteX2470" fmla="*/ 2261204 w 10584443"/>
                  <a:gd name="connsiteY2470" fmla="*/ 1188853 h 10574897"/>
                  <a:gd name="connsiteX2471" fmla="*/ 2399616 w 10584443"/>
                  <a:gd name="connsiteY2471" fmla="*/ 1103887 h 10574897"/>
                  <a:gd name="connsiteX2472" fmla="*/ 2536658 w 10584443"/>
                  <a:gd name="connsiteY2472" fmla="*/ 1047015 h 10574897"/>
                  <a:gd name="connsiteX2473" fmla="*/ 2512675 w 10584443"/>
                  <a:gd name="connsiteY2473" fmla="*/ 1040848 h 10574897"/>
                  <a:gd name="connsiteX2474" fmla="*/ 2562697 w 10584443"/>
                  <a:gd name="connsiteY2474" fmla="*/ 1010699 h 10574897"/>
                  <a:gd name="connsiteX2475" fmla="*/ 2570233 w 10584443"/>
                  <a:gd name="connsiteY2475" fmla="*/ 1026458 h 10574897"/>
                  <a:gd name="connsiteX2476" fmla="*/ 2723720 w 10584443"/>
                  <a:gd name="connsiteY2476" fmla="*/ 951771 h 10574897"/>
                  <a:gd name="connsiteX2477" fmla="*/ 2676440 w 10584443"/>
                  <a:gd name="connsiteY2477" fmla="*/ 1000420 h 10574897"/>
                  <a:gd name="connsiteX2478" fmla="*/ 2792240 w 10584443"/>
                  <a:gd name="connsiteY2478" fmla="*/ 951771 h 10574897"/>
                  <a:gd name="connsiteX2479" fmla="*/ 2792240 w 10584443"/>
                  <a:gd name="connsiteY2479" fmla="*/ 894213 h 10574897"/>
                  <a:gd name="connsiteX2480" fmla="*/ 2844146 w 10584443"/>
                  <a:gd name="connsiteY2480" fmla="*/ 925904 h 10574897"/>
                  <a:gd name="connsiteX2481" fmla="*/ 2878021 w 10584443"/>
                  <a:gd name="connsiteY2481" fmla="*/ 919353 h 10574897"/>
                  <a:gd name="connsiteX2482" fmla="*/ 2879058 w 10584443"/>
                  <a:gd name="connsiteY2482" fmla="*/ 928606 h 10574897"/>
                  <a:gd name="connsiteX2483" fmla="*/ 3014933 w 10584443"/>
                  <a:gd name="connsiteY2483" fmla="*/ 866805 h 10574897"/>
                  <a:gd name="connsiteX2484" fmla="*/ 2913372 w 10584443"/>
                  <a:gd name="connsiteY2484" fmla="*/ 909973 h 10574897"/>
                  <a:gd name="connsiteX2485" fmla="*/ 2892502 w 10584443"/>
                  <a:gd name="connsiteY2485" fmla="*/ 914809 h 10574897"/>
                  <a:gd name="connsiteX2486" fmla="*/ 2914101 w 10584443"/>
                  <a:gd name="connsiteY2486" fmla="*/ 903188 h 10574897"/>
                  <a:gd name="connsiteX2487" fmla="*/ 2944358 w 10584443"/>
                  <a:gd name="connsiteY2487" fmla="*/ 880509 h 10574897"/>
                  <a:gd name="connsiteX2488" fmla="*/ 2903244 w 10584443"/>
                  <a:gd name="connsiteY2488" fmla="*/ 880509 h 10574897"/>
                  <a:gd name="connsiteX2489" fmla="*/ 3086880 w 10584443"/>
                  <a:gd name="connsiteY2489" fmla="*/ 764024 h 10574897"/>
                  <a:gd name="connsiteX2490" fmla="*/ 3292442 w 10584443"/>
                  <a:gd name="connsiteY2490" fmla="*/ 713319 h 10574897"/>
                  <a:gd name="connsiteX2491" fmla="*/ 3360963 w 10584443"/>
                  <a:gd name="connsiteY2491" fmla="*/ 668781 h 10574897"/>
                  <a:gd name="connsiteX2492" fmla="*/ 3337666 w 10584443"/>
                  <a:gd name="connsiteY2492" fmla="*/ 658503 h 10574897"/>
                  <a:gd name="connsiteX2493" fmla="*/ 3530894 w 10584443"/>
                  <a:gd name="connsiteY2493" fmla="*/ 589982 h 10574897"/>
                  <a:gd name="connsiteX2494" fmla="*/ 3417835 w 10584443"/>
                  <a:gd name="connsiteY2494" fmla="*/ 655077 h 10574897"/>
                  <a:gd name="connsiteX2495" fmla="*/ 3567895 w 10584443"/>
                  <a:gd name="connsiteY2495" fmla="*/ 609853 h 10574897"/>
                  <a:gd name="connsiteX2496" fmla="*/ 3636416 w 10584443"/>
                  <a:gd name="connsiteY2496" fmla="*/ 609853 h 10574897"/>
                  <a:gd name="connsiteX2497" fmla="*/ 3876924 w 10584443"/>
                  <a:gd name="connsiteY2497" fmla="*/ 530369 h 10574897"/>
                  <a:gd name="connsiteX2498" fmla="*/ 3966001 w 10584443"/>
                  <a:gd name="connsiteY2498" fmla="*/ 538591 h 10574897"/>
                  <a:gd name="connsiteX2499" fmla="*/ 3934481 w 10584443"/>
                  <a:gd name="connsiteY2499" fmla="*/ 583130 h 10574897"/>
                  <a:gd name="connsiteX2500" fmla="*/ 3971483 w 10584443"/>
                  <a:gd name="connsiteY2500" fmla="*/ 573537 h 10574897"/>
                  <a:gd name="connsiteX2501" fmla="*/ 4013280 w 10584443"/>
                  <a:gd name="connsiteY2501" fmla="*/ 531054 h 10574897"/>
                  <a:gd name="connsiteX2502" fmla="*/ 4013280 w 10584443"/>
                  <a:gd name="connsiteY2502" fmla="*/ 572852 h 10574897"/>
                  <a:gd name="connsiteX2503" fmla="*/ 4103043 w 10584443"/>
                  <a:gd name="connsiteY2503" fmla="*/ 533795 h 10574897"/>
                  <a:gd name="connsiteX2504" fmla="*/ 4106469 w 10584443"/>
                  <a:gd name="connsiteY2504" fmla="*/ 559833 h 10574897"/>
                  <a:gd name="connsiteX2505" fmla="*/ 4149638 w 10584443"/>
                  <a:gd name="connsiteY2505" fmla="*/ 520091 h 10574897"/>
                  <a:gd name="connsiteX2506" fmla="*/ 4206510 w 10584443"/>
                  <a:gd name="connsiteY2506" fmla="*/ 520091 h 10574897"/>
                  <a:gd name="connsiteX2507" fmla="*/ 4181156 w 10584443"/>
                  <a:gd name="connsiteY2507" fmla="*/ 548184 h 10574897"/>
                  <a:gd name="connsiteX2508" fmla="*/ 4279826 w 10584443"/>
                  <a:gd name="connsiteY2508" fmla="*/ 496109 h 10574897"/>
                  <a:gd name="connsiteX2509" fmla="*/ 4220214 w 10584443"/>
                  <a:gd name="connsiteY2509" fmla="*/ 472812 h 10574897"/>
                  <a:gd name="connsiteX2510" fmla="*/ 4437425 w 10584443"/>
                  <a:gd name="connsiteY2510" fmla="*/ 439922 h 10574897"/>
                  <a:gd name="connsiteX2511" fmla="*/ 4427831 w 10584443"/>
                  <a:gd name="connsiteY2511" fmla="*/ 428273 h 10574897"/>
                  <a:gd name="connsiteX2512" fmla="*/ 4449758 w 10584443"/>
                  <a:gd name="connsiteY2512" fmla="*/ 478293 h 10574897"/>
                  <a:gd name="connsiteX2513" fmla="*/ 4553206 w 10584443"/>
                  <a:gd name="connsiteY2513" fmla="*/ 466645 h 10574897"/>
                  <a:gd name="connsiteX2514" fmla="*/ 4513482 w 10584443"/>
                  <a:gd name="connsiteY2514" fmla="*/ 428273 h 10574897"/>
                  <a:gd name="connsiteX2515" fmla="*/ 4571707 w 10584443"/>
                  <a:gd name="connsiteY2515" fmla="*/ 456367 h 10574897"/>
                  <a:gd name="connsiteX2516" fmla="*/ 4640228 w 10584443"/>
                  <a:gd name="connsiteY2516" fmla="*/ 418680 h 10574897"/>
                  <a:gd name="connsiteX2517" fmla="*/ 4777269 w 10584443"/>
                  <a:gd name="connsiteY2517" fmla="*/ 418680 h 10574897"/>
                  <a:gd name="connsiteX2518" fmla="*/ 4794399 w 10584443"/>
                  <a:gd name="connsiteY2518" fmla="*/ 418680 h 10574897"/>
                  <a:gd name="connsiteX2519" fmla="*/ 4810844 w 10584443"/>
                  <a:gd name="connsiteY2519" fmla="*/ 418680 h 10574897"/>
                  <a:gd name="connsiteX2520" fmla="*/ 4797825 w 10584443"/>
                  <a:gd name="connsiteY2520" fmla="*/ 425532 h 10574897"/>
                  <a:gd name="connsiteX2521" fmla="*/ 4797826 w 10584443"/>
                  <a:gd name="connsiteY2521" fmla="*/ 435125 h 10574897"/>
                  <a:gd name="connsiteX2522" fmla="*/ 4970498 w 10584443"/>
                  <a:gd name="connsiteY2522" fmla="*/ 404976 h 10574897"/>
                  <a:gd name="connsiteX2523" fmla="*/ 4997907 w 10584443"/>
                  <a:gd name="connsiteY2523" fmla="*/ 434440 h 10574897"/>
                  <a:gd name="connsiteX2524" fmla="*/ 5083557 w 10584443"/>
                  <a:gd name="connsiteY2524" fmla="*/ 418680 h 10574897"/>
                  <a:gd name="connsiteX2525" fmla="*/ 5100002 w 10584443"/>
                  <a:gd name="connsiteY2525" fmla="*/ 452941 h 10574897"/>
                  <a:gd name="connsiteX2526" fmla="*/ 5194560 w 10584443"/>
                  <a:gd name="connsiteY2526" fmla="*/ 444033 h 10574897"/>
                  <a:gd name="connsiteX2527" fmla="*/ 5220599 w 10584443"/>
                  <a:gd name="connsiteY2527" fmla="*/ 474867 h 10574897"/>
                  <a:gd name="connsiteX2528" fmla="*/ 5095891 w 10584443"/>
                  <a:gd name="connsiteY2528" fmla="*/ 469385 h 10574897"/>
                  <a:gd name="connsiteX2529" fmla="*/ 5100002 w 10584443"/>
                  <a:gd name="connsiteY2529" fmla="*/ 502275 h 10574897"/>
                  <a:gd name="connsiteX2530" fmla="*/ 5305563 w 10584443"/>
                  <a:gd name="connsiteY2530" fmla="*/ 470071 h 10574897"/>
                  <a:gd name="connsiteX2531" fmla="*/ 5339824 w 10584443"/>
                  <a:gd name="connsiteY2531" fmla="*/ 498164 h 10574897"/>
                  <a:gd name="connsiteX2532" fmla="*/ 5452883 w 10584443"/>
                  <a:gd name="connsiteY2532" fmla="*/ 494738 h 10574897"/>
                  <a:gd name="connsiteX2533" fmla="*/ 5493310 w 10584443"/>
                  <a:gd name="connsiteY2533" fmla="*/ 470071 h 10574897"/>
                  <a:gd name="connsiteX2534" fmla="*/ 5400122 w 10584443"/>
                  <a:gd name="connsiteY2534" fmla="*/ 465959 h 10574897"/>
                  <a:gd name="connsiteX2535" fmla="*/ 5416567 w 10584443"/>
                  <a:gd name="connsiteY2535" fmla="*/ 483775 h 10574897"/>
                  <a:gd name="connsiteX2536" fmla="*/ 5343250 w 10584443"/>
                  <a:gd name="connsiteY2536" fmla="*/ 472126 h 10574897"/>
                  <a:gd name="connsiteX2537" fmla="*/ 5367917 w 10584443"/>
                  <a:gd name="connsiteY2537" fmla="*/ 420736 h 10574897"/>
                  <a:gd name="connsiteX2538" fmla="*/ 5402177 w 10584443"/>
                  <a:gd name="connsiteY2538" fmla="*/ 448144 h 10574897"/>
                  <a:gd name="connsiteX2539" fmla="*/ 5546071 w 10584443"/>
                  <a:gd name="connsiteY2539" fmla="*/ 433755 h 10574897"/>
                  <a:gd name="connsiteX2540" fmla="*/ 5594036 w 10584443"/>
                  <a:gd name="connsiteY2540" fmla="*/ 433755 h 10574897"/>
                  <a:gd name="connsiteX2541" fmla="*/ 5637203 w 10584443"/>
                  <a:gd name="connsiteY2541" fmla="*/ 459793 h 10574897"/>
                  <a:gd name="connsiteX2542" fmla="*/ 5637203 w 10584443"/>
                  <a:gd name="connsiteY2542" fmla="*/ 442662 h 10574897"/>
                  <a:gd name="connsiteX2543" fmla="*/ 5767393 w 10584443"/>
                  <a:gd name="connsiteY2543" fmla="*/ 463904 h 10574897"/>
                  <a:gd name="connsiteX2544" fmla="*/ 5789320 w 10584443"/>
                  <a:gd name="connsiteY2544" fmla="*/ 448829 h 10574897"/>
                  <a:gd name="connsiteX2545" fmla="*/ 5669408 w 10584443"/>
                  <a:gd name="connsiteY2545" fmla="*/ 423477 h 10574897"/>
                  <a:gd name="connsiteX2546" fmla="*/ 5813302 w 10584443"/>
                  <a:gd name="connsiteY2546" fmla="*/ 423477 h 10574897"/>
                  <a:gd name="connsiteX2547" fmla="*/ 5808505 w 10584443"/>
                  <a:gd name="connsiteY2547" fmla="*/ 449514 h 10574897"/>
                  <a:gd name="connsiteX2548" fmla="*/ 5847562 w 10584443"/>
                  <a:gd name="connsiteY2548" fmla="*/ 449514 h 10574897"/>
                  <a:gd name="connsiteX2549" fmla="*/ 5855100 w 10584443"/>
                  <a:gd name="connsiteY2549" fmla="*/ 415254 h 10574897"/>
                  <a:gd name="connsiteX2550" fmla="*/ 5729707 w 10584443"/>
                  <a:gd name="connsiteY2550" fmla="*/ 415254 h 10574897"/>
                  <a:gd name="connsiteX2551" fmla="*/ 5687909 w 10584443"/>
                  <a:gd name="connsiteY2551" fmla="*/ 380994 h 10574897"/>
                  <a:gd name="connsiteX2552" fmla="*/ 5494681 w 10584443"/>
                  <a:gd name="connsiteY2552" fmla="*/ 380994 h 10574897"/>
                  <a:gd name="connsiteX2553" fmla="*/ 5517293 w 10584443"/>
                  <a:gd name="connsiteY2553" fmla="*/ 355641 h 10574897"/>
                  <a:gd name="connsiteX2554" fmla="*/ 5428215 w 10584443"/>
                  <a:gd name="connsiteY2554" fmla="*/ 373456 h 10574897"/>
                  <a:gd name="connsiteX2555" fmla="*/ 5471383 w 10584443"/>
                  <a:gd name="connsiteY2555" fmla="*/ 340566 h 10574897"/>
                  <a:gd name="connsiteX2556" fmla="*/ 5389159 w 10584443"/>
                  <a:gd name="connsiteY2556" fmla="*/ 380308 h 10574897"/>
                  <a:gd name="connsiteX2557" fmla="*/ 5394640 w 10584443"/>
                  <a:gd name="connsiteY2557" fmla="*/ 336455 h 10574897"/>
                  <a:gd name="connsiteX2558" fmla="*/ 5332972 w 10584443"/>
                  <a:gd name="connsiteY2558" fmla="*/ 368660 h 10574897"/>
                  <a:gd name="connsiteX2559" fmla="*/ 5237728 w 10584443"/>
                  <a:gd name="connsiteY2559" fmla="*/ 368660 h 10574897"/>
                  <a:gd name="connsiteX2560" fmla="*/ 5199356 w 10584443"/>
                  <a:gd name="connsiteY2560" fmla="*/ 368660 h 10574897"/>
                  <a:gd name="connsiteX2561" fmla="*/ 5154133 w 10584443"/>
                  <a:gd name="connsiteY2561" fmla="*/ 337826 h 10574897"/>
                  <a:gd name="connsiteX2562" fmla="*/ 5132207 w 10584443"/>
                  <a:gd name="connsiteY2562" fmla="*/ 372771 h 10574897"/>
                  <a:gd name="connsiteX2563" fmla="*/ 5028055 w 10584443"/>
                  <a:gd name="connsiteY2563" fmla="*/ 361123 h 10574897"/>
                  <a:gd name="connsiteX2564" fmla="*/ 5113706 w 10584443"/>
                  <a:gd name="connsiteY2564" fmla="*/ 361123 h 10574897"/>
                  <a:gd name="connsiteX2565" fmla="*/ 4933496 w 10584443"/>
                  <a:gd name="connsiteY2565" fmla="*/ 319325 h 10574897"/>
                  <a:gd name="connsiteX2566" fmla="*/ 4796455 w 10584443"/>
                  <a:gd name="connsiteY2566" fmla="*/ 335085 h 10574897"/>
                  <a:gd name="connsiteX2567" fmla="*/ 4901977 w 10584443"/>
                  <a:gd name="connsiteY2567" fmla="*/ 335085 h 10574897"/>
                  <a:gd name="connsiteX2568" fmla="*/ 4940348 w 10584443"/>
                  <a:gd name="connsiteY2568" fmla="*/ 350845 h 10574897"/>
                  <a:gd name="connsiteX2569" fmla="*/ 4901292 w 10584443"/>
                  <a:gd name="connsiteY2569" fmla="*/ 370030 h 10574897"/>
                  <a:gd name="connsiteX2570" fmla="*/ 4764250 w 10584443"/>
                  <a:gd name="connsiteY2570" fmla="*/ 352215 h 10574897"/>
                  <a:gd name="connsiteX2571" fmla="*/ 4764250 w 10584443"/>
                  <a:gd name="connsiteY2571" fmla="*/ 316584 h 10574897"/>
                  <a:gd name="connsiteX2572" fmla="*/ 4599800 w 10584443"/>
                  <a:gd name="connsiteY2572" fmla="*/ 329603 h 10574897"/>
                  <a:gd name="connsiteX2573" fmla="*/ 4543613 w 10584443"/>
                  <a:gd name="connsiteY2573" fmla="*/ 379623 h 10574897"/>
                  <a:gd name="connsiteX2574" fmla="*/ 4514852 w 10584443"/>
                  <a:gd name="connsiteY2574" fmla="*/ 387161 h 10574897"/>
                  <a:gd name="connsiteX2575" fmla="*/ 4483333 w 10584443"/>
                  <a:gd name="connsiteY2575" fmla="*/ 343992 h 10574897"/>
                  <a:gd name="connsiteX2576" fmla="*/ 4438109 w 10584443"/>
                  <a:gd name="connsiteY2576" fmla="*/ 390587 h 10574897"/>
                  <a:gd name="connsiteX2577" fmla="*/ 4312032 w 10584443"/>
                  <a:gd name="connsiteY2577" fmla="*/ 390587 h 10574897"/>
                  <a:gd name="connsiteX2578" fmla="*/ 4233918 w 10584443"/>
                  <a:gd name="connsiteY2578" fmla="*/ 387161 h 10574897"/>
                  <a:gd name="connsiteX2579" fmla="*/ 4302438 w 10584443"/>
                  <a:gd name="connsiteY2579" fmla="*/ 370716 h 10574897"/>
                  <a:gd name="connsiteX2580" fmla="*/ 4195546 w 10584443"/>
                  <a:gd name="connsiteY2580" fmla="*/ 377568 h 10574897"/>
                  <a:gd name="connsiteX2581" fmla="*/ 4214046 w 10584443"/>
                  <a:gd name="connsiteY2581" fmla="*/ 364549 h 10574897"/>
                  <a:gd name="connsiteX2582" fmla="*/ 4222269 w 10584443"/>
                  <a:gd name="connsiteY2582" fmla="*/ 349474 h 10574897"/>
                  <a:gd name="connsiteX2583" fmla="*/ 4271605 w 10584443"/>
                  <a:gd name="connsiteY2583" fmla="*/ 353585 h 10574897"/>
                  <a:gd name="connsiteX2584" fmla="*/ 4289420 w 10584443"/>
                  <a:gd name="connsiteY2584" fmla="*/ 333029 h 10574897"/>
                  <a:gd name="connsiteX2585" fmla="*/ 4156489 w 10584443"/>
                  <a:gd name="connsiteY2585" fmla="*/ 376882 h 10574897"/>
                  <a:gd name="connsiteX2586" fmla="*/ 3955038 w 10584443"/>
                  <a:gd name="connsiteY2586" fmla="*/ 416624 h 10574897"/>
                  <a:gd name="connsiteX2587" fmla="*/ 3961891 w 10584443"/>
                  <a:gd name="connsiteY2587" fmla="*/ 460478 h 10574897"/>
                  <a:gd name="connsiteX2588" fmla="*/ 3874183 w 10584443"/>
                  <a:gd name="connsiteY2588" fmla="*/ 469385 h 10574897"/>
                  <a:gd name="connsiteX2589" fmla="*/ 3924204 w 10584443"/>
                  <a:gd name="connsiteY2589" fmla="*/ 411143 h 10574897"/>
                  <a:gd name="connsiteX2590" fmla="*/ 3698086 w 10584443"/>
                  <a:gd name="connsiteY2590" fmla="*/ 479664 h 10574897"/>
                  <a:gd name="connsiteX2591" fmla="*/ 3443873 w 10584443"/>
                  <a:gd name="connsiteY2591" fmla="*/ 517350 h 10574897"/>
                  <a:gd name="connsiteX2592" fmla="*/ 3468541 w 10584443"/>
                  <a:gd name="connsiteY2592" fmla="*/ 494053 h 10574897"/>
                  <a:gd name="connsiteX2593" fmla="*/ 3414409 w 10584443"/>
                  <a:gd name="connsiteY2593" fmla="*/ 481719 h 10574897"/>
                  <a:gd name="connsiteX2594" fmla="*/ 3422631 w 10584443"/>
                  <a:gd name="connsiteY2594" fmla="*/ 515294 h 10574897"/>
                  <a:gd name="connsiteX2595" fmla="*/ 3268460 w 10584443"/>
                  <a:gd name="connsiteY2595" fmla="*/ 583815 h 10574897"/>
                  <a:gd name="connsiteX2596" fmla="*/ 3315054 w 10584443"/>
                  <a:gd name="connsiteY2596" fmla="*/ 603686 h 10574897"/>
                  <a:gd name="connsiteX2597" fmla="*/ 3212958 w 10584443"/>
                  <a:gd name="connsiteY2597" fmla="*/ 640002 h 10574897"/>
                  <a:gd name="connsiteX2598" fmla="*/ 3204736 w 10584443"/>
                  <a:gd name="connsiteY2598" fmla="*/ 614650 h 10574897"/>
                  <a:gd name="connsiteX2599" fmla="*/ 3302035 w 10584443"/>
                  <a:gd name="connsiteY2599" fmla="*/ 594093 h 10574897"/>
                  <a:gd name="connsiteX2600" fmla="*/ 3257496 w 10584443"/>
                  <a:gd name="connsiteY2600" fmla="*/ 583130 h 10574897"/>
                  <a:gd name="connsiteX2601" fmla="*/ 3079343 w 10584443"/>
                  <a:gd name="connsiteY2601" fmla="*/ 644799 h 10574897"/>
                  <a:gd name="connsiteX2602" fmla="*/ 3038915 w 10584443"/>
                  <a:gd name="connsiteY2602" fmla="*/ 619446 h 10574897"/>
                  <a:gd name="connsiteX2603" fmla="*/ 3112917 w 10584443"/>
                  <a:gd name="connsiteY2603" fmla="*/ 587241 h 10574897"/>
                  <a:gd name="connsiteX2604" fmla="*/ 2981358 w 10584443"/>
                  <a:gd name="connsiteY2604" fmla="*/ 635206 h 10574897"/>
                  <a:gd name="connsiteX2605" fmla="*/ 3000544 w 10584443"/>
                  <a:gd name="connsiteY2605" fmla="*/ 659873 h 10574897"/>
                  <a:gd name="connsiteX2606" fmla="*/ 3081398 w 10584443"/>
                  <a:gd name="connsiteY2606" fmla="*/ 620131 h 10574897"/>
                  <a:gd name="connsiteX2607" fmla="*/ 3024526 w 10584443"/>
                  <a:gd name="connsiteY2607" fmla="*/ 668095 h 10574897"/>
                  <a:gd name="connsiteX2608" fmla="*/ 2762776 w 10584443"/>
                  <a:gd name="connsiteY2608" fmla="*/ 791432 h 10574897"/>
                  <a:gd name="connsiteX2609" fmla="*/ 2707274 w 10584443"/>
                  <a:gd name="connsiteY2609" fmla="*/ 786636 h 10574897"/>
                  <a:gd name="connsiteX2610" fmla="*/ 2682607 w 10584443"/>
                  <a:gd name="connsiteY2610" fmla="*/ 805136 h 10574897"/>
                  <a:gd name="connsiteX2611" fmla="*/ 2654514 w 10584443"/>
                  <a:gd name="connsiteY2611" fmla="*/ 840767 h 10574897"/>
                  <a:gd name="connsiteX2612" fmla="*/ 2535287 w 10584443"/>
                  <a:gd name="connsiteY2612" fmla="*/ 879824 h 10574897"/>
                  <a:gd name="connsiteX2613" fmla="*/ 2431136 w 10584443"/>
                  <a:gd name="connsiteY2613" fmla="*/ 962734 h 10574897"/>
                  <a:gd name="connsiteX2614" fmla="*/ 2419487 w 10584443"/>
                  <a:gd name="connsiteY2614" fmla="*/ 939437 h 10574897"/>
                  <a:gd name="connsiteX2615" fmla="*/ 2370839 w 10584443"/>
                  <a:gd name="connsiteY2615" fmla="*/ 953826 h 10574897"/>
                  <a:gd name="connsiteX2616" fmla="*/ 2308484 w 10584443"/>
                  <a:gd name="connsiteY2616" fmla="*/ 987401 h 10574897"/>
                  <a:gd name="connsiteX2617" fmla="*/ 2300261 w 10584443"/>
                  <a:gd name="connsiteY2617" fmla="*/ 1014125 h 10574897"/>
                  <a:gd name="connsiteX2618" fmla="*/ 2224889 w 10584443"/>
                  <a:gd name="connsiteY2618" fmla="*/ 1043588 h 10574897"/>
                  <a:gd name="connsiteX2619" fmla="*/ 2224889 w 10584443"/>
                  <a:gd name="connsiteY2619" fmla="*/ 1018921 h 10574897"/>
                  <a:gd name="connsiteX2620" fmla="*/ 2178979 w 10584443"/>
                  <a:gd name="connsiteY2620" fmla="*/ 1060719 h 10574897"/>
                  <a:gd name="connsiteX2621" fmla="*/ 2226944 w 10584443"/>
                  <a:gd name="connsiteY2621" fmla="*/ 1043588 h 10574897"/>
                  <a:gd name="connsiteX2622" fmla="*/ 2158423 w 10584443"/>
                  <a:gd name="connsiteY2622" fmla="*/ 1106628 h 10574897"/>
                  <a:gd name="connsiteX2623" fmla="*/ 2074828 w 10584443"/>
                  <a:gd name="connsiteY2623" fmla="*/ 1122387 h 10574897"/>
                  <a:gd name="connsiteX2624" fmla="*/ 1813078 w 10584443"/>
                  <a:gd name="connsiteY2624" fmla="*/ 1296429 h 10574897"/>
                  <a:gd name="connsiteX2625" fmla="*/ 1771281 w 10584443"/>
                  <a:gd name="connsiteY2625" fmla="*/ 1325208 h 10574897"/>
                  <a:gd name="connsiteX2626" fmla="*/ 1600664 w 10584443"/>
                  <a:gd name="connsiteY2626" fmla="*/ 1454712 h 10574897"/>
                  <a:gd name="connsiteX2627" fmla="*/ 1463623 w 10584443"/>
                  <a:gd name="connsiteY2627" fmla="*/ 1544474 h 10574897"/>
                  <a:gd name="connsiteX2628" fmla="*/ 1488290 w 10584443"/>
                  <a:gd name="connsiteY2628" fmla="*/ 1509529 h 10574897"/>
                  <a:gd name="connsiteX2629" fmla="*/ 1427993 w 10584443"/>
                  <a:gd name="connsiteY2629" fmla="*/ 1566401 h 10574897"/>
                  <a:gd name="connsiteX2630" fmla="*/ 1438956 w 10584443"/>
                  <a:gd name="connsiteY2630" fmla="*/ 1580105 h 10574897"/>
                  <a:gd name="connsiteX2631" fmla="*/ 1347137 w 10584443"/>
                  <a:gd name="connsiteY2631" fmla="*/ 1683571 h 10574897"/>
                  <a:gd name="connsiteX2632" fmla="*/ 1457456 w 10584443"/>
                  <a:gd name="connsiteY2632" fmla="*/ 1525974 h 10574897"/>
                  <a:gd name="connsiteX2633" fmla="*/ 1569145 w 10584443"/>
                  <a:gd name="connsiteY2633" fmla="*/ 1399896 h 10574897"/>
                  <a:gd name="connsiteX2634" fmla="*/ 1630814 w 10584443"/>
                  <a:gd name="connsiteY2634" fmla="*/ 1380024 h 10574897"/>
                  <a:gd name="connsiteX2635" fmla="*/ 1610257 w 10584443"/>
                  <a:gd name="connsiteY2635" fmla="*/ 1421137 h 10574897"/>
                  <a:gd name="connsiteX2636" fmla="*/ 1789783 w 10584443"/>
                  <a:gd name="connsiteY2636" fmla="*/ 1229965 h 10574897"/>
                  <a:gd name="connsiteX2637" fmla="*/ 1835005 w 10584443"/>
                  <a:gd name="connsiteY2637" fmla="*/ 1243668 h 10574897"/>
                  <a:gd name="connsiteX2638" fmla="*/ 1965880 w 10584443"/>
                  <a:gd name="connsiteY2638" fmla="*/ 1143629 h 10574897"/>
                  <a:gd name="connsiteX2639" fmla="*/ 1909693 w 10584443"/>
                  <a:gd name="connsiteY2639" fmla="*/ 1208038 h 10574897"/>
                  <a:gd name="connsiteX2640" fmla="*/ 1824042 w 10584443"/>
                  <a:gd name="connsiteY2640" fmla="*/ 1281355 h 10574897"/>
                  <a:gd name="connsiteX2641" fmla="*/ 1978214 w 10584443"/>
                  <a:gd name="connsiteY2641" fmla="*/ 1183371 h 10574897"/>
                  <a:gd name="connsiteX2642" fmla="*/ 1996029 w 10584443"/>
                  <a:gd name="connsiteY2642" fmla="*/ 1153907 h 10574897"/>
                  <a:gd name="connsiteX2643" fmla="*/ 1954231 w 10584443"/>
                  <a:gd name="connsiteY2643" fmla="*/ 1163500 h 10574897"/>
                  <a:gd name="connsiteX2644" fmla="*/ 1994659 w 10584443"/>
                  <a:gd name="connsiteY2644" fmla="*/ 1111424 h 10574897"/>
                  <a:gd name="connsiteX2645" fmla="*/ 2131701 w 10584443"/>
                  <a:gd name="connsiteY2645" fmla="*/ 999050 h 10574897"/>
                  <a:gd name="connsiteX2646" fmla="*/ 2100181 w 10584443"/>
                  <a:gd name="connsiteY2646" fmla="*/ 1047700 h 10574897"/>
                  <a:gd name="connsiteX2647" fmla="*/ 2252982 w 10584443"/>
                  <a:gd name="connsiteY2647" fmla="*/ 943548 h 10574897"/>
                  <a:gd name="connsiteX2648" fmla="*/ 2298891 w 10584443"/>
                  <a:gd name="connsiteY2648" fmla="*/ 943548 h 10574897"/>
                  <a:gd name="connsiteX2649" fmla="*/ 2367412 w 10584443"/>
                  <a:gd name="connsiteY2649" fmla="*/ 875027 h 10574897"/>
                  <a:gd name="connsiteX2650" fmla="*/ 2345485 w 10584443"/>
                  <a:gd name="connsiteY2650" fmla="*/ 943548 h 10574897"/>
                  <a:gd name="connsiteX2651" fmla="*/ 2408524 w 10584443"/>
                  <a:gd name="connsiteY2651" fmla="*/ 910658 h 10574897"/>
                  <a:gd name="connsiteX2652" fmla="*/ 2462655 w 10584443"/>
                  <a:gd name="connsiteY2652" fmla="*/ 862008 h 10574897"/>
                  <a:gd name="connsiteX2653" fmla="*/ 2486638 w 10584443"/>
                  <a:gd name="connsiteY2653" fmla="*/ 816785 h 10574897"/>
                  <a:gd name="connsiteX2654" fmla="*/ 2483212 w 10584443"/>
                  <a:gd name="connsiteY2654" fmla="*/ 808562 h 10574897"/>
                  <a:gd name="connsiteX2655" fmla="*/ 2515416 w 10584443"/>
                  <a:gd name="connsiteY2655" fmla="*/ 829804 h 10574897"/>
                  <a:gd name="connsiteX2656" fmla="*/ 2629162 w 10584443"/>
                  <a:gd name="connsiteY2656" fmla="*/ 737301 h 10574897"/>
                  <a:gd name="connsiteX2657" fmla="*/ 2621625 w 10584443"/>
                  <a:gd name="connsiteY2657" fmla="*/ 771561 h 10574897"/>
                  <a:gd name="connsiteX2658" fmla="*/ 2741535 w 10584443"/>
                  <a:gd name="connsiteY2658" fmla="*/ 661928 h 10574897"/>
                  <a:gd name="connsiteX2659" fmla="*/ 2762092 w 10584443"/>
                  <a:gd name="connsiteY2659" fmla="*/ 685911 h 10574897"/>
                  <a:gd name="connsiteX2660" fmla="*/ 2693571 w 10584443"/>
                  <a:gd name="connsiteY2660" fmla="*/ 754431 h 10574897"/>
                  <a:gd name="connsiteX2661" fmla="*/ 2842946 w 10584443"/>
                  <a:gd name="connsiteY2661" fmla="*/ 639317 h 10574897"/>
                  <a:gd name="connsiteX2662" fmla="*/ 2877891 w 10584443"/>
                  <a:gd name="connsiteY2662" fmla="*/ 646168 h 10574897"/>
                  <a:gd name="connsiteX2663" fmla="*/ 2922430 w 10584443"/>
                  <a:gd name="connsiteY2663" fmla="*/ 598204 h 10574897"/>
                  <a:gd name="connsiteX2664" fmla="*/ 2853909 w 10584443"/>
                  <a:gd name="connsiteY2664" fmla="*/ 616705 h 10574897"/>
                  <a:gd name="connsiteX2665" fmla="*/ 2967654 w 10584443"/>
                  <a:gd name="connsiteY2665" fmla="*/ 561888 h 10574897"/>
                  <a:gd name="connsiteX2666" fmla="*/ 2639439 w 10584443"/>
                  <a:gd name="connsiteY2666" fmla="*/ 698930 h 10574897"/>
                  <a:gd name="connsiteX2667" fmla="*/ 2937504 w 10584443"/>
                  <a:gd name="connsiteY2667" fmla="*/ 535165 h 10574897"/>
                  <a:gd name="connsiteX2668" fmla="*/ 3021100 w 10584443"/>
                  <a:gd name="connsiteY2668" fmla="*/ 493368 h 10574897"/>
                  <a:gd name="connsiteX2669" fmla="*/ 3007396 w 10584443"/>
                  <a:gd name="connsiteY2669" fmla="*/ 518035 h 10574897"/>
                  <a:gd name="connsiteX2670" fmla="*/ 3192402 w 10584443"/>
                  <a:gd name="connsiteY2670" fmla="*/ 463219 h 10574897"/>
                  <a:gd name="connsiteX2671" fmla="*/ 3179383 w 10584443"/>
                  <a:gd name="connsiteY2671" fmla="*/ 487886 h 10574897"/>
                  <a:gd name="connsiteX2672" fmla="*/ 3262978 w 10584443"/>
                  <a:gd name="connsiteY2672" fmla="*/ 449514 h 10574897"/>
                  <a:gd name="connsiteX2673" fmla="*/ 3194457 w 10584443"/>
                  <a:gd name="connsiteY2673" fmla="*/ 463219 h 10574897"/>
                  <a:gd name="connsiteX2674" fmla="*/ 3325332 w 10584443"/>
                  <a:gd name="connsiteY2674" fmla="*/ 362493 h 10574897"/>
                  <a:gd name="connsiteX2675" fmla="*/ 3443188 w 10584443"/>
                  <a:gd name="connsiteY2675" fmla="*/ 328233 h 10574897"/>
                  <a:gd name="connsiteX2676" fmla="*/ 3737143 w 10584443"/>
                  <a:gd name="connsiteY2676" fmla="*/ 237100 h 10574897"/>
                  <a:gd name="connsiteX2677" fmla="*/ 3720697 w 10584443"/>
                  <a:gd name="connsiteY2677" fmla="*/ 259712 h 10574897"/>
                  <a:gd name="connsiteX2678" fmla="*/ 3750847 w 10584443"/>
                  <a:gd name="connsiteY2678" fmla="*/ 256286 h 10574897"/>
                  <a:gd name="connsiteX2679" fmla="*/ 3826904 w 10584443"/>
                  <a:gd name="connsiteY2679" fmla="*/ 217915 h 10574897"/>
                  <a:gd name="connsiteX2680" fmla="*/ 3826904 w 10584443"/>
                  <a:gd name="connsiteY2680" fmla="*/ 235730 h 10574897"/>
                  <a:gd name="connsiteX2681" fmla="*/ 3863220 w 10584443"/>
                  <a:gd name="connsiteY2681" fmla="*/ 207636 h 10574897"/>
                  <a:gd name="connsiteX2682" fmla="*/ 3876924 w 10584443"/>
                  <a:gd name="connsiteY2682" fmla="*/ 226822 h 10574897"/>
                  <a:gd name="connsiteX2683" fmla="*/ 3902963 w 10584443"/>
                  <a:gd name="connsiteY2683" fmla="*/ 197358 h 10574897"/>
                  <a:gd name="connsiteX2684" fmla="*/ 4103043 w 10584443"/>
                  <a:gd name="connsiteY2684" fmla="*/ 152821 h 10574897"/>
                  <a:gd name="connsiteX2685" fmla="*/ 4103043 w 10584443"/>
                  <a:gd name="connsiteY2685" fmla="*/ 187765 h 10574897"/>
                  <a:gd name="connsiteX2686" fmla="*/ 4373015 w 10584443"/>
                  <a:gd name="connsiteY2686" fmla="*/ 143913 h 10574897"/>
                  <a:gd name="connsiteX2687" fmla="*/ 4373015 w 10584443"/>
                  <a:gd name="connsiteY2687" fmla="*/ 152821 h 10574897"/>
                  <a:gd name="connsiteX2688" fmla="*/ 4296957 w 10584443"/>
                  <a:gd name="connsiteY2688" fmla="*/ 217229 h 10574897"/>
                  <a:gd name="connsiteX2689" fmla="*/ 4375070 w 10584443"/>
                  <a:gd name="connsiteY2689" fmla="*/ 187765 h 10574897"/>
                  <a:gd name="connsiteX2690" fmla="*/ 4392887 w 10584443"/>
                  <a:gd name="connsiteY2690" fmla="*/ 149394 h 10574897"/>
                  <a:gd name="connsiteX2691" fmla="*/ 4405219 w 10584443"/>
                  <a:gd name="connsiteY2691" fmla="*/ 187080 h 10574897"/>
                  <a:gd name="connsiteX2692" fmla="*/ 4485390 w 10584443"/>
                  <a:gd name="connsiteY2692" fmla="*/ 187080 h 10574897"/>
                  <a:gd name="connsiteX2693" fmla="*/ 4794399 w 10584443"/>
                  <a:gd name="connsiteY2693" fmla="*/ 99373 h 10574897"/>
                  <a:gd name="connsiteX2694" fmla="*/ 4764250 w 10584443"/>
                  <a:gd name="connsiteY2694" fmla="*/ 131579 h 10574897"/>
                  <a:gd name="connsiteX2695" fmla="*/ 4854697 w 10584443"/>
                  <a:gd name="connsiteY2695" fmla="*/ 104171 h 10574897"/>
                  <a:gd name="connsiteX2696" fmla="*/ 4936237 w 10584443"/>
                  <a:gd name="connsiteY2696" fmla="*/ 91152 h 10574897"/>
                  <a:gd name="connsiteX2697" fmla="*/ 4904032 w 10584443"/>
                  <a:gd name="connsiteY2697" fmla="*/ 132263 h 10574897"/>
                  <a:gd name="connsiteX2698" fmla="*/ 4943775 w 10584443"/>
                  <a:gd name="connsiteY2698" fmla="*/ 132263 h 10574897"/>
                  <a:gd name="connsiteX2699" fmla="*/ 4975979 w 10584443"/>
                  <a:gd name="connsiteY2699" fmla="*/ 100060 h 10574897"/>
                  <a:gd name="connsiteX2700" fmla="*/ 5036963 w 10584443"/>
                  <a:gd name="connsiteY2700" fmla="*/ 88411 h 10574897"/>
                  <a:gd name="connsiteX2701" fmla="*/ 5737928 w 10584443"/>
                  <a:gd name="connsiteY2701" fmla="*/ 80855 h 10574897"/>
                  <a:gd name="connsiteX2702" fmla="*/ 5929787 w 10584443"/>
                  <a:gd name="connsiteY2702" fmla="*/ 99357 h 10574897"/>
                  <a:gd name="connsiteX2703" fmla="*/ 6059291 w 10584443"/>
                  <a:gd name="connsiteY2703" fmla="*/ 123338 h 10574897"/>
                  <a:gd name="connsiteX2704" fmla="*/ 6064087 w 10584443"/>
                  <a:gd name="connsiteY2704" fmla="*/ 145950 h 10574897"/>
                  <a:gd name="connsiteX2705" fmla="*/ 5831801 w 10584443"/>
                  <a:gd name="connsiteY2705" fmla="*/ 125393 h 10574897"/>
                  <a:gd name="connsiteX2706" fmla="*/ 5671463 w 10584443"/>
                  <a:gd name="connsiteY2706" fmla="*/ 109634 h 10574897"/>
                  <a:gd name="connsiteX2707" fmla="*/ 5763966 w 10584443"/>
                  <a:gd name="connsiteY2707" fmla="*/ 105522 h 10574897"/>
                  <a:gd name="connsiteX2708" fmla="*/ 5737928 w 10584443"/>
                  <a:gd name="connsiteY2708" fmla="*/ 80855 h 10574897"/>
                  <a:gd name="connsiteX2709" fmla="*/ 5487317 w 10584443"/>
                  <a:gd name="connsiteY2709" fmla="*/ 51307 h 10574897"/>
                  <a:gd name="connsiteX2710" fmla="*/ 5546070 w 10584443"/>
                  <a:gd name="connsiteY2710" fmla="*/ 68523 h 10574897"/>
                  <a:gd name="connsiteX2711" fmla="*/ 5707094 w 10584443"/>
                  <a:gd name="connsiteY2711" fmla="*/ 82227 h 10574897"/>
                  <a:gd name="connsiteX2712" fmla="*/ 5563201 w 10584443"/>
                  <a:gd name="connsiteY2712" fmla="*/ 95246 h 10574897"/>
                  <a:gd name="connsiteX2713" fmla="*/ 5426159 w 10584443"/>
                  <a:gd name="connsiteY2713" fmla="*/ 54133 h 10574897"/>
                  <a:gd name="connsiteX2714" fmla="*/ 5487317 w 10584443"/>
                  <a:gd name="connsiteY2714" fmla="*/ 51307 h 10574897"/>
                  <a:gd name="connsiteX2715" fmla="*/ 5577590 w 10584443"/>
                  <a:gd name="connsiteY2715" fmla="*/ 0 h 10574897"/>
                  <a:gd name="connsiteX2716" fmla="*/ 5868118 w 10584443"/>
                  <a:gd name="connsiteY2716" fmla="*/ 50705 h 10574897"/>
                  <a:gd name="connsiteX2717" fmla="*/ 5577590 w 10584443"/>
                  <a:gd name="connsiteY2717" fmla="*/ 0 h 10574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  <a:cxn ang="0">
                    <a:pos x="connsiteX1903" y="connsiteY1903"/>
                  </a:cxn>
                  <a:cxn ang="0">
                    <a:pos x="connsiteX1904" y="connsiteY1904"/>
                  </a:cxn>
                  <a:cxn ang="0">
                    <a:pos x="connsiteX1905" y="connsiteY1905"/>
                  </a:cxn>
                  <a:cxn ang="0">
                    <a:pos x="connsiteX1906" y="connsiteY1906"/>
                  </a:cxn>
                  <a:cxn ang="0">
                    <a:pos x="connsiteX1907" y="connsiteY1907"/>
                  </a:cxn>
                  <a:cxn ang="0">
                    <a:pos x="connsiteX1908" y="connsiteY1908"/>
                  </a:cxn>
                  <a:cxn ang="0">
                    <a:pos x="connsiteX1909" y="connsiteY1909"/>
                  </a:cxn>
                  <a:cxn ang="0">
                    <a:pos x="connsiteX1910" y="connsiteY1910"/>
                  </a:cxn>
                  <a:cxn ang="0">
                    <a:pos x="connsiteX1911" y="connsiteY1911"/>
                  </a:cxn>
                  <a:cxn ang="0">
                    <a:pos x="connsiteX1912" y="connsiteY1912"/>
                  </a:cxn>
                  <a:cxn ang="0">
                    <a:pos x="connsiteX1913" y="connsiteY1913"/>
                  </a:cxn>
                  <a:cxn ang="0">
                    <a:pos x="connsiteX1914" y="connsiteY1914"/>
                  </a:cxn>
                  <a:cxn ang="0">
                    <a:pos x="connsiteX1915" y="connsiteY1915"/>
                  </a:cxn>
                  <a:cxn ang="0">
                    <a:pos x="connsiteX1916" y="connsiteY1916"/>
                  </a:cxn>
                  <a:cxn ang="0">
                    <a:pos x="connsiteX1917" y="connsiteY1917"/>
                  </a:cxn>
                  <a:cxn ang="0">
                    <a:pos x="connsiteX1918" y="connsiteY1918"/>
                  </a:cxn>
                  <a:cxn ang="0">
                    <a:pos x="connsiteX1919" y="connsiteY1919"/>
                  </a:cxn>
                  <a:cxn ang="0">
                    <a:pos x="connsiteX1920" y="connsiteY1920"/>
                  </a:cxn>
                  <a:cxn ang="0">
                    <a:pos x="connsiteX1921" y="connsiteY1921"/>
                  </a:cxn>
                  <a:cxn ang="0">
                    <a:pos x="connsiteX1922" y="connsiteY1922"/>
                  </a:cxn>
                  <a:cxn ang="0">
                    <a:pos x="connsiteX1923" y="connsiteY1923"/>
                  </a:cxn>
                  <a:cxn ang="0">
                    <a:pos x="connsiteX1924" y="connsiteY1924"/>
                  </a:cxn>
                  <a:cxn ang="0">
                    <a:pos x="connsiteX1925" y="connsiteY1925"/>
                  </a:cxn>
                  <a:cxn ang="0">
                    <a:pos x="connsiteX1926" y="connsiteY1926"/>
                  </a:cxn>
                  <a:cxn ang="0">
                    <a:pos x="connsiteX1927" y="connsiteY1927"/>
                  </a:cxn>
                  <a:cxn ang="0">
                    <a:pos x="connsiteX1928" y="connsiteY1928"/>
                  </a:cxn>
                  <a:cxn ang="0">
                    <a:pos x="connsiteX1929" y="connsiteY1929"/>
                  </a:cxn>
                  <a:cxn ang="0">
                    <a:pos x="connsiteX1930" y="connsiteY1930"/>
                  </a:cxn>
                  <a:cxn ang="0">
                    <a:pos x="connsiteX1931" y="connsiteY1931"/>
                  </a:cxn>
                  <a:cxn ang="0">
                    <a:pos x="connsiteX1932" y="connsiteY1932"/>
                  </a:cxn>
                  <a:cxn ang="0">
                    <a:pos x="connsiteX1933" y="connsiteY1933"/>
                  </a:cxn>
                  <a:cxn ang="0">
                    <a:pos x="connsiteX1934" y="connsiteY1934"/>
                  </a:cxn>
                  <a:cxn ang="0">
                    <a:pos x="connsiteX1935" y="connsiteY1935"/>
                  </a:cxn>
                  <a:cxn ang="0">
                    <a:pos x="connsiteX1936" y="connsiteY1936"/>
                  </a:cxn>
                  <a:cxn ang="0">
                    <a:pos x="connsiteX1937" y="connsiteY1937"/>
                  </a:cxn>
                  <a:cxn ang="0">
                    <a:pos x="connsiteX1938" y="connsiteY1938"/>
                  </a:cxn>
                  <a:cxn ang="0">
                    <a:pos x="connsiteX1939" y="connsiteY1939"/>
                  </a:cxn>
                  <a:cxn ang="0">
                    <a:pos x="connsiteX1940" y="connsiteY1940"/>
                  </a:cxn>
                  <a:cxn ang="0">
                    <a:pos x="connsiteX1941" y="connsiteY1941"/>
                  </a:cxn>
                  <a:cxn ang="0">
                    <a:pos x="connsiteX1942" y="connsiteY1942"/>
                  </a:cxn>
                  <a:cxn ang="0">
                    <a:pos x="connsiteX1943" y="connsiteY1943"/>
                  </a:cxn>
                  <a:cxn ang="0">
                    <a:pos x="connsiteX1944" y="connsiteY1944"/>
                  </a:cxn>
                  <a:cxn ang="0">
                    <a:pos x="connsiteX1945" y="connsiteY1945"/>
                  </a:cxn>
                  <a:cxn ang="0">
                    <a:pos x="connsiteX1946" y="connsiteY1946"/>
                  </a:cxn>
                  <a:cxn ang="0">
                    <a:pos x="connsiteX1947" y="connsiteY1947"/>
                  </a:cxn>
                  <a:cxn ang="0">
                    <a:pos x="connsiteX1948" y="connsiteY1948"/>
                  </a:cxn>
                  <a:cxn ang="0">
                    <a:pos x="connsiteX1949" y="connsiteY1949"/>
                  </a:cxn>
                  <a:cxn ang="0">
                    <a:pos x="connsiteX1950" y="connsiteY1950"/>
                  </a:cxn>
                  <a:cxn ang="0">
                    <a:pos x="connsiteX1951" y="connsiteY1951"/>
                  </a:cxn>
                  <a:cxn ang="0">
                    <a:pos x="connsiteX1952" y="connsiteY1952"/>
                  </a:cxn>
                  <a:cxn ang="0">
                    <a:pos x="connsiteX1953" y="connsiteY1953"/>
                  </a:cxn>
                  <a:cxn ang="0">
                    <a:pos x="connsiteX1954" y="connsiteY1954"/>
                  </a:cxn>
                  <a:cxn ang="0">
                    <a:pos x="connsiteX1955" y="connsiteY1955"/>
                  </a:cxn>
                  <a:cxn ang="0">
                    <a:pos x="connsiteX1956" y="connsiteY1956"/>
                  </a:cxn>
                  <a:cxn ang="0">
                    <a:pos x="connsiteX1957" y="connsiteY1957"/>
                  </a:cxn>
                  <a:cxn ang="0">
                    <a:pos x="connsiteX1958" y="connsiteY1958"/>
                  </a:cxn>
                  <a:cxn ang="0">
                    <a:pos x="connsiteX1959" y="connsiteY1959"/>
                  </a:cxn>
                  <a:cxn ang="0">
                    <a:pos x="connsiteX1960" y="connsiteY1960"/>
                  </a:cxn>
                  <a:cxn ang="0">
                    <a:pos x="connsiteX1961" y="connsiteY1961"/>
                  </a:cxn>
                  <a:cxn ang="0">
                    <a:pos x="connsiteX1962" y="connsiteY1962"/>
                  </a:cxn>
                  <a:cxn ang="0">
                    <a:pos x="connsiteX1963" y="connsiteY1963"/>
                  </a:cxn>
                  <a:cxn ang="0">
                    <a:pos x="connsiteX1964" y="connsiteY1964"/>
                  </a:cxn>
                  <a:cxn ang="0">
                    <a:pos x="connsiteX1965" y="connsiteY1965"/>
                  </a:cxn>
                  <a:cxn ang="0">
                    <a:pos x="connsiteX1966" y="connsiteY1966"/>
                  </a:cxn>
                  <a:cxn ang="0">
                    <a:pos x="connsiteX1967" y="connsiteY1967"/>
                  </a:cxn>
                  <a:cxn ang="0">
                    <a:pos x="connsiteX1968" y="connsiteY1968"/>
                  </a:cxn>
                  <a:cxn ang="0">
                    <a:pos x="connsiteX1969" y="connsiteY1969"/>
                  </a:cxn>
                  <a:cxn ang="0">
                    <a:pos x="connsiteX1970" y="connsiteY1970"/>
                  </a:cxn>
                  <a:cxn ang="0">
                    <a:pos x="connsiteX1971" y="connsiteY1971"/>
                  </a:cxn>
                  <a:cxn ang="0">
                    <a:pos x="connsiteX1972" y="connsiteY1972"/>
                  </a:cxn>
                  <a:cxn ang="0">
                    <a:pos x="connsiteX1973" y="connsiteY1973"/>
                  </a:cxn>
                  <a:cxn ang="0">
                    <a:pos x="connsiteX1974" y="connsiteY1974"/>
                  </a:cxn>
                  <a:cxn ang="0">
                    <a:pos x="connsiteX1975" y="connsiteY1975"/>
                  </a:cxn>
                  <a:cxn ang="0">
                    <a:pos x="connsiteX1976" y="connsiteY1976"/>
                  </a:cxn>
                  <a:cxn ang="0">
                    <a:pos x="connsiteX1977" y="connsiteY1977"/>
                  </a:cxn>
                  <a:cxn ang="0">
                    <a:pos x="connsiteX1978" y="connsiteY1978"/>
                  </a:cxn>
                  <a:cxn ang="0">
                    <a:pos x="connsiteX1979" y="connsiteY1979"/>
                  </a:cxn>
                  <a:cxn ang="0">
                    <a:pos x="connsiteX1980" y="connsiteY1980"/>
                  </a:cxn>
                  <a:cxn ang="0">
                    <a:pos x="connsiteX1981" y="connsiteY1981"/>
                  </a:cxn>
                  <a:cxn ang="0">
                    <a:pos x="connsiteX1982" y="connsiteY1982"/>
                  </a:cxn>
                  <a:cxn ang="0">
                    <a:pos x="connsiteX1983" y="connsiteY1983"/>
                  </a:cxn>
                  <a:cxn ang="0">
                    <a:pos x="connsiteX1984" y="connsiteY1984"/>
                  </a:cxn>
                  <a:cxn ang="0">
                    <a:pos x="connsiteX1985" y="connsiteY1985"/>
                  </a:cxn>
                  <a:cxn ang="0">
                    <a:pos x="connsiteX1986" y="connsiteY1986"/>
                  </a:cxn>
                  <a:cxn ang="0">
                    <a:pos x="connsiteX1987" y="connsiteY1987"/>
                  </a:cxn>
                  <a:cxn ang="0">
                    <a:pos x="connsiteX1988" y="connsiteY1988"/>
                  </a:cxn>
                  <a:cxn ang="0">
                    <a:pos x="connsiteX1989" y="connsiteY1989"/>
                  </a:cxn>
                  <a:cxn ang="0">
                    <a:pos x="connsiteX1990" y="connsiteY1990"/>
                  </a:cxn>
                  <a:cxn ang="0">
                    <a:pos x="connsiteX1991" y="connsiteY1991"/>
                  </a:cxn>
                  <a:cxn ang="0">
                    <a:pos x="connsiteX1992" y="connsiteY1992"/>
                  </a:cxn>
                  <a:cxn ang="0">
                    <a:pos x="connsiteX1993" y="connsiteY1993"/>
                  </a:cxn>
                  <a:cxn ang="0">
                    <a:pos x="connsiteX1994" y="connsiteY1994"/>
                  </a:cxn>
                  <a:cxn ang="0">
                    <a:pos x="connsiteX1995" y="connsiteY1995"/>
                  </a:cxn>
                  <a:cxn ang="0">
                    <a:pos x="connsiteX1996" y="connsiteY1996"/>
                  </a:cxn>
                  <a:cxn ang="0">
                    <a:pos x="connsiteX1997" y="connsiteY1997"/>
                  </a:cxn>
                  <a:cxn ang="0">
                    <a:pos x="connsiteX1998" y="connsiteY1998"/>
                  </a:cxn>
                  <a:cxn ang="0">
                    <a:pos x="connsiteX1999" y="connsiteY1999"/>
                  </a:cxn>
                  <a:cxn ang="0">
                    <a:pos x="connsiteX2000" y="connsiteY2000"/>
                  </a:cxn>
                  <a:cxn ang="0">
                    <a:pos x="connsiteX2001" y="connsiteY2001"/>
                  </a:cxn>
                  <a:cxn ang="0">
                    <a:pos x="connsiteX2002" y="connsiteY2002"/>
                  </a:cxn>
                  <a:cxn ang="0">
                    <a:pos x="connsiteX2003" y="connsiteY2003"/>
                  </a:cxn>
                  <a:cxn ang="0">
                    <a:pos x="connsiteX2004" y="connsiteY2004"/>
                  </a:cxn>
                  <a:cxn ang="0">
                    <a:pos x="connsiteX2005" y="connsiteY2005"/>
                  </a:cxn>
                  <a:cxn ang="0">
                    <a:pos x="connsiteX2006" y="connsiteY2006"/>
                  </a:cxn>
                  <a:cxn ang="0">
                    <a:pos x="connsiteX2007" y="connsiteY2007"/>
                  </a:cxn>
                  <a:cxn ang="0">
                    <a:pos x="connsiteX2008" y="connsiteY2008"/>
                  </a:cxn>
                  <a:cxn ang="0">
                    <a:pos x="connsiteX2009" y="connsiteY2009"/>
                  </a:cxn>
                  <a:cxn ang="0">
                    <a:pos x="connsiteX2010" y="connsiteY2010"/>
                  </a:cxn>
                  <a:cxn ang="0">
                    <a:pos x="connsiteX2011" y="connsiteY2011"/>
                  </a:cxn>
                  <a:cxn ang="0">
                    <a:pos x="connsiteX2012" y="connsiteY2012"/>
                  </a:cxn>
                  <a:cxn ang="0">
                    <a:pos x="connsiteX2013" y="connsiteY2013"/>
                  </a:cxn>
                  <a:cxn ang="0">
                    <a:pos x="connsiteX2014" y="connsiteY2014"/>
                  </a:cxn>
                  <a:cxn ang="0">
                    <a:pos x="connsiteX2015" y="connsiteY2015"/>
                  </a:cxn>
                  <a:cxn ang="0">
                    <a:pos x="connsiteX2016" y="connsiteY2016"/>
                  </a:cxn>
                  <a:cxn ang="0">
                    <a:pos x="connsiteX2017" y="connsiteY2017"/>
                  </a:cxn>
                  <a:cxn ang="0">
                    <a:pos x="connsiteX2018" y="connsiteY2018"/>
                  </a:cxn>
                  <a:cxn ang="0">
                    <a:pos x="connsiteX2019" y="connsiteY2019"/>
                  </a:cxn>
                  <a:cxn ang="0">
                    <a:pos x="connsiteX2020" y="connsiteY2020"/>
                  </a:cxn>
                  <a:cxn ang="0">
                    <a:pos x="connsiteX2021" y="connsiteY2021"/>
                  </a:cxn>
                  <a:cxn ang="0">
                    <a:pos x="connsiteX2022" y="connsiteY2022"/>
                  </a:cxn>
                  <a:cxn ang="0">
                    <a:pos x="connsiteX2023" y="connsiteY2023"/>
                  </a:cxn>
                  <a:cxn ang="0">
                    <a:pos x="connsiteX2024" y="connsiteY2024"/>
                  </a:cxn>
                  <a:cxn ang="0">
                    <a:pos x="connsiteX2025" y="connsiteY2025"/>
                  </a:cxn>
                  <a:cxn ang="0">
                    <a:pos x="connsiteX2026" y="connsiteY2026"/>
                  </a:cxn>
                  <a:cxn ang="0">
                    <a:pos x="connsiteX2027" y="connsiteY2027"/>
                  </a:cxn>
                  <a:cxn ang="0">
                    <a:pos x="connsiteX2028" y="connsiteY2028"/>
                  </a:cxn>
                  <a:cxn ang="0">
                    <a:pos x="connsiteX2029" y="connsiteY2029"/>
                  </a:cxn>
                  <a:cxn ang="0">
                    <a:pos x="connsiteX2030" y="connsiteY2030"/>
                  </a:cxn>
                  <a:cxn ang="0">
                    <a:pos x="connsiteX2031" y="connsiteY2031"/>
                  </a:cxn>
                  <a:cxn ang="0">
                    <a:pos x="connsiteX2032" y="connsiteY2032"/>
                  </a:cxn>
                  <a:cxn ang="0">
                    <a:pos x="connsiteX2033" y="connsiteY2033"/>
                  </a:cxn>
                  <a:cxn ang="0">
                    <a:pos x="connsiteX2034" y="connsiteY2034"/>
                  </a:cxn>
                  <a:cxn ang="0">
                    <a:pos x="connsiteX2035" y="connsiteY2035"/>
                  </a:cxn>
                  <a:cxn ang="0">
                    <a:pos x="connsiteX2036" y="connsiteY2036"/>
                  </a:cxn>
                  <a:cxn ang="0">
                    <a:pos x="connsiteX2037" y="connsiteY2037"/>
                  </a:cxn>
                  <a:cxn ang="0">
                    <a:pos x="connsiteX2038" y="connsiteY2038"/>
                  </a:cxn>
                  <a:cxn ang="0">
                    <a:pos x="connsiteX2039" y="connsiteY2039"/>
                  </a:cxn>
                  <a:cxn ang="0">
                    <a:pos x="connsiteX2040" y="connsiteY2040"/>
                  </a:cxn>
                  <a:cxn ang="0">
                    <a:pos x="connsiteX2041" y="connsiteY2041"/>
                  </a:cxn>
                  <a:cxn ang="0">
                    <a:pos x="connsiteX2042" y="connsiteY2042"/>
                  </a:cxn>
                  <a:cxn ang="0">
                    <a:pos x="connsiteX2043" y="connsiteY2043"/>
                  </a:cxn>
                  <a:cxn ang="0">
                    <a:pos x="connsiteX2044" y="connsiteY2044"/>
                  </a:cxn>
                  <a:cxn ang="0">
                    <a:pos x="connsiteX2045" y="connsiteY2045"/>
                  </a:cxn>
                  <a:cxn ang="0">
                    <a:pos x="connsiteX2046" y="connsiteY2046"/>
                  </a:cxn>
                  <a:cxn ang="0">
                    <a:pos x="connsiteX2047" y="connsiteY2047"/>
                  </a:cxn>
                  <a:cxn ang="0">
                    <a:pos x="connsiteX2048" y="connsiteY2048"/>
                  </a:cxn>
                  <a:cxn ang="0">
                    <a:pos x="connsiteX2049" y="connsiteY2049"/>
                  </a:cxn>
                  <a:cxn ang="0">
                    <a:pos x="connsiteX2050" y="connsiteY2050"/>
                  </a:cxn>
                  <a:cxn ang="0">
                    <a:pos x="connsiteX2051" y="connsiteY2051"/>
                  </a:cxn>
                  <a:cxn ang="0">
                    <a:pos x="connsiteX2052" y="connsiteY2052"/>
                  </a:cxn>
                  <a:cxn ang="0">
                    <a:pos x="connsiteX2053" y="connsiteY2053"/>
                  </a:cxn>
                  <a:cxn ang="0">
                    <a:pos x="connsiteX2054" y="connsiteY2054"/>
                  </a:cxn>
                  <a:cxn ang="0">
                    <a:pos x="connsiteX2055" y="connsiteY2055"/>
                  </a:cxn>
                  <a:cxn ang="0">
                    <a:pos x="connsiteX2056" y="connsiteY2056"/>
                  </a:cxn>
                  <a:cxn ang="0">
                    <a:pos x="connsiteX2057" y="connsiteY2057"/>
                  </a:cxn>
                  <a:cxn ang="0">
                    <a:pos x="connsiteX2058" y="connsiteY2058"/>
                  </a:cxn>
                  <a:cxn ang="0">
                    <a:pos x="connsiteX2059" y="connsiteY2059"/>
                  </a:cxn>
                  <a:cxn ang="0">
                    <a:pos x="connsiteX2060" y="connsiteY2060"/>
                  </a:cxn>
                  <a:cxn ang="0">
                    <a:pos x="connsiteX2061" y="connsiteY2061"/>
                  </a:cxn>
                  <a:cxn ang="0">
                    <a:pos x="connsiteX2062" y="connsiteY2062"/>
                  </a:cxn>
                  <a:cxn ang="0">
                    <a:pos x="connsiteX2063" y="connsiteY2063"/>
                  </a:cxn>
                  <a:cxn ang="0">
                    <a:pos x="connsiteX2064" y="connsiteY2064"/>
                  </a:cxn>
                  <a:cxn ang="0">
                    <a:pos x="connsiteX2065" y="connsiteY2065"/>
                  </a:cxn>
                  <a:cxn ang="0">
                    <a:pos x="connsiteX2066" y="connsiteY2066"/>
                  </a:cxn>
                  <a:cxn ang="0">
                    <a:pos x="connsiteX2067" y="connsiteY2067"/>
                  </a:cxn>
                  <a:cxn ang="0">
                    <a:pos x="connsiteX2068" y="connsiteY2068"/>
                  </a:cxn>
                  <a:cxn ang="0">
                    <a:pos x="connsiteX2069" y="connsiteY2069"/>
                  </a:cxn>
                  <a:cxn ang="0">
                    <a:pos x="connsiteX2070" y="connsiteY2070"/>
                  </a:cxn>
                  <a:cxn ang="0">
                    <a:pos x="connsiteX2071" y="connsiteY2071"/>
                  </a:cxn>
                  <a:cxn ang="0">
                    <a:pos x="connsiteX2072" y="connsiteY2072"/>
                  </a:cxn>
                  <a:cxn ang="0">
                    <a:pos x="connsiteX2073" y="connsiteY2073"/>
                  </a:cxn>
                  <a:cxn ang="0">
                    <a:pos x="connsiteX2074" y="connsiteY2074"/>
                  </a:cxn>
                  <a:cxn ang="0">
                    <a:pos x="connsiteX2075" y="connsiteY2075"/>
                  </a:cxn>
                  <a:cxn ang="0">
                    <a:pos x="connsiteX2076" y="connsiteY2076"/>
                  </a:cxn>
                  <a:cxn ang="0">
                    <a:pos x="connsiteX2077" y="connsiteY2077"/>
                  </a:cxn>
                  <a:cxn ang="0">
                    <a:pos x="connsiteX2078" y="connsiteY2078"/>
                  </a:cxn>
                  <a:cxn ang="0">
                    <a:pos x="connsiteX2079" y="connsiteY2079"/>
                  </a:cxn>
                  <a:cxn ang="0">
                    <a:pos x="connsiteX2080" y="connsiteY2080"/>
                  </a:cxn>
                  <a:cxn ang="0">
                    <a:pos x="connsiteX2081" y="connsiteY2081"/>
                  </a:cxn>
                  <a:cxn ang="0">
                    <a:pos x="connsiteX2082" y="connsiteY2082"/>
                  </a:cxn>
                  <a:cxn ang="0">
                    <a:pos x="connsiteX2083" y="connsiteY2083"/>
                  </a:cxn>
                  <a:cxn ang="0">
                    <a:pos x="connsiteX2084" y="connsiteY2084"/>
                  </a:cxn>
                  <a:cxn ang="0">
                    <a:pos x="connsiteX2085" y="connsiteY2085"/>
                  </a:cxn>
                  <a:cxn ang="0">
                    <a:pos x="connsiteX2086" y="connsiteY2086"/>
                  </a:cxn>
                  <a:cxn ang="0">
                    <a:pos x="connsiteX2087" y="connsiteY2087"/>
                  </a:cxn>
                  <a:cxn ang="0">
                    <a:pos x="connsiteX2088" y="connsiteY2088"/>
                  </a:cxn>
                  <a:cxn ang="0">
                    <a:pos x="connsiteX2089" y="connsiteY2089"/>
                  </a:cxn>
                  <a:cxn ang="0">
                    <a:pos x="connsiteX2090" y="connsiteY2090"/>
                  </a:cxn>
                  <a:cxn ang="0">
                    <a:pos x="connsiteX2091" y="connsiteY2091"/>
                  </a:cxn>
                  <a:cxn ang="0">
                    <a:pos x="connsiteX2092" y="connsiteY2092"/>
                  </a:cxn>
                  <a:cxn ang="0">
                    <a:pos x="connsiteX2093" y="connsiteY2093"/>
                  </a:cxn>
                  <a:cxn ang="0">
                    <a:pos x="connsiteX2094" y="connsiteY2094"/>
                  </a:cxn>
                  <a:cxn ang="0">
                    <a:pos x="connsiteX2095" y="connsiteY2095"/>
                  </a:cxn>
                  <a:cxn ang="0">
                    <a:pos x="connsiteX2096" y="connsiteY2096"/>
                  </a:cxn>
                  <a:cxn ang="0">
                    <a:pos x="connsiteX2097" y="connsiteY2097"/>
                  </a:cxn>
                  <a:cxn ang="0">
                    <a:pos x="connsiteX2098" y="connsiteY2098"/>
                  </a:cxn>
                  <a:cxn ang="0">
                    <a:pos x="connsiteX2099" y="connsiteY2099"/>
                  </a:cxn>
                  <a:cxn ang="0">
                    <a:pos x="connsiteX2100" y="connsiteY2100"/>
                  </a:cxn>
                  <a:cxn ang="0">
                    <a:pos x="connsiteX2101" y="connsiteY2101"/>
                  </a:cxn>
                  <a:cxn ang="0">
                    <a:pos x="connsiteX2102" y="connsiteY2102"/>
                  </a:cxn>
                  <a:cxn ang="0">
                    <a:pos x="connsiteX2103" y="connsiteY2103"/>
                  </a:cxn>
                  <a:cxn ang="0">
                    <a:pos x="connsiteX2104" y="connsiteY2104"/>
                  </a:cxn>
                  <a:cxn ang="0">
                    <a:pos x="connsiteX2105" y="connsiteY2105"/>
                  </a:cxn>
                  <a:cxn ang="0">
                    <a:pos x="connsiteX2106" y="connsiteY2106"/>
                  </a:cxn>
                  <a:cxn ang="0">
                    <a:pos x="connsiteX2107" y="connsiteY2107"/>
                  </a:cxn>
                  <a:cxn ang="0">
                    <a:pos x="connsiteX2108" y="connsiteY2108"/>
                  </a:cxn>
                  <a:cxn ang="0">
                    <a:pos x="connsiteX2109" y="connsiteY2109"/>
                  </a:cxn>
                  <a:cxn ang="0">
                    <a:pos x="connsiteX2110" y="connsiteY2110"/>
                  </a:cxn>
                  <a:cxn ang="0">
                    <a:pos x="connsiteX2111" y="connsiteY2111"/>
                  </a:cxn>
                  <a:cxn ang="0">
                    <a:pos x="connsiteX2112" y="connsiteY2112"/>
                  </a:cxn>
                  <a:cxn ang="0">
                    <a:pos x="connsiteX2113" y="connsiteY2113"/>
                  </a:cxn>
                  <a:cxn ang="0">
                    <a:pos x="connsiteX2114" y="connsiteY2114"/>
                  </a:cxn>
                  <a:cxn ang="0">
                    <a:pos x="connsiteX2115" y="connsiteY2115"/>
                  </a:cxn>
                  <a:cxn ang="0">
                    <a:pos x="connsiteX2116" y="connsiteY2116"/>
                  </a:cxn>
                  <a:cxn ang="0">
                    <a:pos x="connsiteX2117" y="connsiteY2117"/>
                  </a:cxn>
                  <a:cxn ang="0">
                    <a:pos x="connsiteX2118" y="connsiteY2118"/>
                  </a:cxn>
                  <a:cxn ang="0">
                    <a:pos x="connsiteX2119" y="connsiteY2119"/>
                  </a:cxn>
                  <a:cxn ang="0">
                    <a:pos x="connsiteX2120" y="connsiteY2120"/>
                  </a:cxn>
                  <a:cxn ang="0">
                    <a:pos x="connsiteX2121" y="connsiteY2121"/>
                  </a:cxn>
                  <a:cxn ang="0">
                    <a:pos x="connsiteX2122" y="connsiteY2122"/>
                  </a:cxn>
                  <a:cxn ang="0">
                    <a:pos x="connsiteX2123" y="connsiteY2123"/>
                  </a:cxn>
                  <a:cxn ang="0">
                    <a:pos x="connsiteX2124" y="connsiteY2124"/>
                  </a:cxn>
                  <a:cxn ang="0">
                    <a:pos x="connsiteX2125" y="connsiteY2125"/>
                  </a:cxn>
                  <a:cxn ang="0">
                    <a:pos x="connsiteX2126" y="connsiteY2126"/>
                  </a:cxn>
                  <a:cxn ang="0">
                    <a:pos x="connsiteX2127" y="connsiteY2127"/>
                  </a:cxn>
                  <a:cxn ang="0">
                    <a:pos x="connsiteX2128" y="connsiteY2128"/>
                  </a:cxn>
                  <a:cxn ang="0">
                    <a:pos x="connsiteX2129" y="connsiteY2129"/>
                  </a:cxn>
                  <a:cxn ang="0">
                    <a:pos x="connsiteX2130" y="connsiteY2130"/>
                  </a:cxn>
                  <a:cxn ang="0">
                    <a:pos x="connsiteX2131" y="connsiteY2131"/>
                  </a:cxn>
                  <a:cxn ang="0">
                    <a:pos x="connsiteX2132" y="connsiteY2132"/>
                  </a:cxn>
                  <a:cxn ang="0">
                    <a:pos x="connsiteX2133" y="connsiteY2133"/>
                  </a:cxn>
                  <a:cxn ang="0">
                    <a:pos x="connsiteX2134" y="connsiteY2134"/>
                  </a:cxn>
                  <a:cxn ang="0">
                    <a:pos x="connsiteX2135" y="connsiteY2135"/>
                  </a:cxn>
                  <a:cxn ang="0">
                    <a:pos x="connsiteX2136" y="connsiteY2136"/>
                  </a:cxn>
                  <a:cxn ang="0">
                    <a:pos x="connsiteX2137" y="connsiteY2137"/>
                  </a:cxn>
                  <a:cxn ang="0">
                    <a:pos x="connsiteX2138" y="connsiteY2138"/>
                  </a:cxn>
                  <a:cxn ang="0">
                    <a:pos x="connsiteX2139" y="connsiteY2139"/>
                  </a:cxn>
                  <a:cxn ang="0">
                    <a:pos x="connsiteX2140" y="connsiteY2140"/>
                  </a:cxn>
                  <a:cxn ang="0">
                    <a:pos x="connsiteX2141" y="connsiteY2141"/>
                  </a:cxn>
                  <a:cxn ang="0">
                    <a:pos x="connsiteX2142" y="connsiteY2142"/>
                  </a:cxn>
                  <a:cxn ang="0">
                    <a:pos x="connsiteX2143" y="connsiteY2143"/>
                  </a:cxn>
                  <a:cxn ang="0">
                    <a:pos x="connsiteX2144" y="connsiteY2144"/>
                  </a:cxn>
                  <a:cxn ang="0">
                    <a:pos x="connsiteX2145" y="connsiteY2145"/>
                  </a:cxn>
                  <a:cxn ang="0">
                    <a:pos x="connsiteX2146" y="connsiteY2146"/>
                  </a:cxn>
                  <a:cxn ang="0">
                    <a:pos x="connsiteX2147" y="connsiteY2147"/>
                  </a:cxn>
                  <a:cxn ang="0">
                    <a:pos x="connsiteX2148" y="connsiteY2148"/>
                  </a:cxn>
                  <a:cxn ang="0">
                    <a:pos x="connsiteX2149" y="connsiteY2149"/>
                  </a:cxn>
                  <a:cxn ang="0">
                    <a:pos x="connsiteX2150" y="connsiteY2150"/>
                  </a:cxn>
                  <a:cxn ang="0">
                    <a:pos x="connsiteX2151" y="connsiteY2151"/>
                  </a:cxn>
                  <a:cxn ang="0">
                    <a:pos x="connsiteX2152" y="connsiteY2152"/>
                  </a:cxn>
                  <a:cxn ang="0">
                    <a:pos x="connsiteX2153" y="connsiteY2153"/>
                  </a:cxn>
                  <a:cxn ang="0">
                    <a:pos x="connsiteX2154" y="connsiteY2154"/>
                  </a:cxn>
                  <a:cxn ang="0">
                    <a:pos x="connsiteX2155" y="connsiteY2155"/>
                  </a:cxn>
                  <a:cxn ang="0">
                    <a:pos x="connsiteX2156" y="connsiteY2156"/>
                  </a:cxn>
                  <a:cxn ang="0">
                    <a:pos x="connsiteX2157" y="connsiteY2157"/>
                  </a:cxn>
                  <a:cxn ang="0">
                    <a:pos x="connsiteX2158" y="connsiteY2158"/>
                  </a:cxn>
                  <a:cxn ang="0">
                    <a:pos x="connsiteX2159" y="connsiteY2159"/>
                  </a:cxn>
                  <a:cxn ang="0">
                    <a:pos x="connsiteX2160" y="connsiteY2160"/>
                  </a:cxn>
                  <a:cxn ang="0">
                    <a:pos x="connsiteX2161" y="connsiteY2161"/>
                  </a:cxn>
                  <a:cxn ang="0">
                    <a:pos x="connsiteX2162" y="connsiteY2162"/>
                  </a:cxn>
                  <a:cxn ang="0">
                    <a:pos x="connsiteX2163" y="connsiteY2163"/>
                  </a:cxn>
                  <a:cxn ang="0">
                    <a:pos x="connsiteX2164" y="connsiteY2164"/>
                  </a:cxn>
                  <a:cxn ang="0">
                    <a:pos x="connsiteX2165" y="connsiteY2165"/>
                  </a:cxn>
                  <a:cxn ang="0">
                    <a:pos x="connsiteX2166" y="connsiteY2166"/>
                  </a:cxn>
                  <a:cxn ang="0">
                    <a:pos x="connsiteX2167" y="connsiteY2167"/>
                  </a:cxn>
                  <a:cxn ang="0">
                    <a:pos x="connsiteX2168" y="connsiteY2168"/>
                  </a:cxn>
                  <a:cxn ang="0">
                    <a:pos x="connsiteX2169" y="connsiteY2169"/>
                  </a:cxn>
                  <a:cxn ang="0">
                    <a:pos x="connsiteX2170" y="connsiteY2170"/>
                  </a:cxn>
                  <a:cxn ang="0">
                    <a:pos x="connsiteX2171" y="connsiteY2171"/>
                  </a:cxn>
                  <a:cxn ang="0">
                    <a:pos x="connsiteX2172" y="connsiteY2172"/>
                  </a:cxn>
                  <a:cxn ang="0">
                    <a:pos x="connsiteX2173" y="connsiteY2173"/>
                  </a:cxn>
                  <a:cxn ang="0">
                    <a:pos x="connsiteX2174" y="connsiteY2174"/>
                  </a:cxn>
                  <a:cxn ang="0">
                    <a:pos x="connsiteX2175" y="connsiteY2175"/>
                  </a:cxn>
                  <a:cxn ang="0">
                    <a:pos x="connsiteX2176" y="connsiteY2176"/>
                  </a:cxn>
                  <a:cxn ang="0">
                    <a:pos x="connsiteX2177" y="connsiteY2177"/>
                  </a:cxn>
                  <a:cxn ang="0">
                    <a:pos x="connsiteX2178" y="connsiteY2178"/>
                  </a:cxn>
                  <a:cxn ang="0">
                    <a:pos x="connsiteX2179" y="connsiteY2179"/>
                  </a:cxn>
                  <a:cxn ang="0">
                    <a:pos x="connsiteX2180" y="connsiteY2180"/>
                  </a:cxn>
                  <a:cxn ang="0">
                    <a:pos x="connsiteX2181" y="connsiteY2181"/>
                  </a:cxn>
                  <a:cxn ang="0">
                    <a:pos x="connsiteX2182" y="connsiteY2182"/>
                  </a:cxn>
                  <a:cxn ang="0">
                    <a:pos x="connsiteX2183" y="connsiteY2183"/>
                  </a:cxn>
                  <a:cxn ang="0">
                    <a:pos x="connsiteX2184" y="connsiteY2184"/>
                  </a:cxn>
                  <a:cxn ang="0">
                    <a:pos x="connsiteX2185" y="connsiteY2185"/>
                  </a:cxn>
                  <a:cxn ang="0">
                    <a:pos x="connsiteX2186" y="connsiteY2186"/>
                  </a:cxn>
                  <a:cxn ang="0">
                    <a:pos x="connsiteX2187" y="connsiteY2187"/>
                  </a:cxn>
                  <a:cxn ang="0">
                    <a:pos x="connsiteX2188" y="connsiteY2188"/>
                  </a:cxn>
                  <a:cxn ang="0">
                    <a:pos x="connsiteX2189" y="connsiteY2189"/>
                  </a:cxn>
                  <a:cxn ang="0">
                    <a:pos x="connsiteX2190" y="connsiteY2190"/>
                  </a:cxn>
                  <a:cxn ang="0">
                    <a:pos x="connsiteX2191" y="connsiteY2191"/>
                  </a:cxn>
                  <a:cxn ang="0">
                    <a:pos x="connsiteX2192" y="connsiteY2192"/>
                  </a:cxn>
                  <a:cxn ang="0">
                    <a:pos x="connsiteX2193" y="connsiteY2193"/>
                  </a:cxn>
                  <a:cxn ang="0">
                    <a:pos x="connsiteX2194" y="connsiteY2194"/>
                  </a:cxn>
                  <a:cxn ang="0">
                    <a:pos x="connsiteX2195" y="connsiteY2195"/>
                  </a:cxn>
                  <a:cxn ang="0">
                    <a:pos x="connsiteX2196" y="connsiteY2196"/>
                  </a:cxn>
                  <a:cxn ang="0">
                    <a:pos x="connsiteX2197" y="connsiteY2197"/>
                  </a:cxn>
                  <a:cxn ang="0">
                    <a:pos x="connsiteX2198" y="connsiteY2198"/>
                  </a:cxn>
                  <a:cxn ang="0">
                    <a:pos x="connsiteX2199" y="connsiteY2199"/>
                  </a:cxn>
                  <a:cxn ang="0">
                    <a:pos x="connsiteX2200" y="connsiteY2200"/>
                  </a:cxn>
                  <a:cxn ang="0">
                    <a:pos x="connsiteX2201" y="connsiteY2201"/>
                  </a:cxn>
                  <a:cxn ang="0">
                    <a:pos x="connsiteX2202" y="connsiteY2202"/>
                  </a:cxn>
                  <a:cxn ang="0">
                    <a:pos x="connsiteX2203" y="connsiteY2203"/>
                  </a:cxn>
                  <a:cxn ang="0">
                    <a:pos x="connsiteX2204" y="connsiteY2204"/>
                  </a:cxn>
                  <a:cxn ang="0">
                    <a:pos x="connsiteX2205" y="connsiteY2205"/>
                  </a:cxn>
                  <a:cxn ang="0">
                    <a:pos x="connsiteX2206" y="connsiteY2206"/>
                  </a:cxn>
                  <a:cxn ang="0">
                    <a:pos x="connsiteX2207" y="connsiteY2207"/>
                  </a:cxn>
                  <a:cxn ang="0">
                    <a:pos x="connsiteX2208" y="connsiteY2208"/>
                  </a:cxn>
                  <a:cxn ang="0">
                    <a:pos x="connsiteX2209" y="connsiteY2209"/>
                  </a:cxn>
                  <a:cxn ang="0">
                    <a:pos x="connsiteX2210" y="connsiteY2210"/>
                  </a:cxn>
                  <a:cxn ang="0">
                    <a:pos x="connsiteX2211" y="connsiteY2211"/>
                  </a:cxn>
                  <a:cxn ang="0">
                    <a:pos x="connsiteX2212" y="connsiteY2212"/>
                  </a:cxn>
                  <a:cxn ang="0">
                    <a:pos x="connsiteX2213" y="connsiteY2213"/>
                  </a:cxn>
                  <a:cxn ang="0">
                    <a:pos x="connsiteX2214" y="connsiteY2214"/>
                  </a:cxn>
                  <a:cxn ang="0">
                    <a:pos x="connsiteX2215" y="connsiteY2215"/>
                  </a:cxn>
                  <a:cxn ang="0">
                    <a:pos x="connsiteX2216" y="connsiteY2216"/>
                  </a:cxn>
                  <a:cxn ang="0">
                    <a:pos x="connsiteX2217" y="connsiteY2217"/>
                  </a:cxn>
                  <a:cxn ang="0">
                    <a:pos x="connsiteX2218" y="connsiteY2218"/>
                  </a:cxn>
                  <a:cxn ang="0">
                    <a:pos x="connsiteX2219" y="connsiteY2219"/>
                  </a:cxn>
                  <a:cxn ang="0">
                    <a:pos x="connsiteX2220" y="connsiteY2220"/>
                  </a:cxn>
                  <a:cxn ang="0">
                    <a:pos x="connsiteX2221" y="connsiteY2221"/>
                  </a:cxn>
                  <a:cxn ang="0">
                    <a:pos x="connsiteX2222" y="connsiteY2222"/>
                  </a:cxn>
                  <a:cxn ang="0">
                    <a:pos x="connsiteX2223" y="connsiteY2223"/>
                  </a:cxn>
                  <a:cxn ang="0">
                    <a:pos x="connsiteX2224" y="connsiteY2224"/>
                  </a:cxn>
                  <a:cxn ang="0">
                    <a:pos x="connsiteX2225" y="connsiteY2225"/>
                  </a:cxn>
                  <a:cxn ang="0">
                    <a:pos x="connsiteX2226" y="connsiteY2226"/>
                  </a:cxn>
                  <a:cxn ang="0">
                    <a:pos x="connsiteX2227" y="connsiteY2227"/>
                  </a:cxn>
                  <a:cxn ang="0">
                    <a:pos x="connsiteX2228" y="connsiteY2228"/>
                  </a:cxn>
                  <a:cxn ang="0">
                    <a:pos x="connsiteX2229" y="connsiteY2229"/>
                  </a:cxn>
                  <a:cxn ang="0">
                    <a:pos x="connsiteX2230" y="connsiteY2230"/>
                  </a:cxn>
                  <a:cxn ang="0">
                    <a:pos x="connsiteX2231" y="connsiteY2231"/>
                  </a:cxn>
                  <a:cxn ang="0">
                    <a:pos x="connsiteX2232" y="connsiteY2232"/>
                  </a:cxn>
                  <a:cxn ang="0">
                    <a:pos x="connsiteX2233" y="connsiteY2233"/>
                  </a:cxn>
                  <a:cxn ang="0">
                    <a:pos x="connsiteX2234" y="connsiteY2234"/>
                  </a:cxn>
                  <a:cxn ang="0">
                    <a:pos x="connsiteX2235" y="connsiteY2235"/>
                  </a:cxn>
                  <a:cxn ang="0">
                    <a:pos x="connsiteX2236" y="connsiteY2236"/>
                  </a:cxn>
                  <a:cxn ang="0">
                    <a:pos x="connsiteX2237" y="connsiteY2237"/>
                  </a:cxn>
                  <a:cxn ang="0">
                    <a:pos x="connsiteX2238" y="connsiteY2238"/>
                  </a:cxn>
                  <a:cxn ang="0">
                    <a:pos x="connsiteX2239" y="connsiteY2239"/>
                  </a:cxn>
                  <a:cxn ang="0">
                    <a:pos x="connsiteX2240" y="connsiteY2240"/>
                  </a:cxn>
                  <a:cxn ang="0">
                    <a:pos x="connsiteX2241" y="connsiteY2241"/>
                  </a:cxn>
                  <a:cxn ang="0">
                    <a:pos x="connsiteX2242" y="connsiteY2242"/>
                  </a:cxn>
                  <a:cxn ang="0">
                    <a:pos x="connsiteX2243" y="connsiteY2243"/>
                  </a:cxn>
                  <a:cxn ang="0">
                    <a:pos x="connsiteX2244" y="connsiteY2244"/>
                  </a:cxn>
                  <a:cxn ang="0">
                    <a:pos x="connsiteX2245" y="connsiteY2245"/>
                  </a:cxn>
                  <a:cxn ang="0">
                    <a:pos x="connsiteX2246" y="connsiteY2246"/>
                  </a:cxn>
                  <a:cxn ang="0">
                    <a:pos x="connsiteX2247" y="connsiteY2247"/>
                  </a:cxn>
                  <a:cxn ang="0">
                    <a:pos x="connsiteX2248" y="connsiteY2248"/>
                  </a:cxn>
                  <a:cxn ang="0">
                    <a:pos x="connsiteX2249" y="connsiteY2249"/>
                  </a:cxn>
                  <a:cxn ang="0">
                    <a:pos x="connsiteX2250" y="connsiteY2250"/>
                  </a:cxn>
                  <a:cxn ang="0">
                    <a:pos x="connsiteX2251" y="connsiteY2251"/>
                  </a:cxn>
                  <a:cxn ang="0">
                    <a:pos x="connsiteX2252" y="connsiteY2252"/>
                  </a:cxn>
                  <a:cxn ang="0">
                    <a:pos x="connsiteX2253" y="connsiteY2253"/>
                  </a:cxn>
                  <a:cxn ang="0">
                    <a:pos x="connsiteX2254" y="connsiteY2254"/>
                  </a:cxn>
                  <a:cxn ang="0">
                    <a:pos x="connsiteX2255" y="connsiteY2255"/>
                  </a:cxn>
                  <a:cxn ang="0">
                    <a:pos x="connsiteX2256" y="connsiteY2256"/>
                  </a:cxn>
                  <a:cxn ang="0">
                    <a:pos x="connsiteX2257" y="connsiteY2257"/>
                  </a:cxn>
                  <a:cxn ang="0">
                    <a:pos x="connsiteX2258" y="connsiteY2258"/>
                  </a:cxn>
                  <a:cxn ang="0">
                    <a:pos x="connsiteX2259" y="connsiteY2259"/>
                  </a:cxn>
                  <a:cxn ang="0">
                    <a:pos x="connsiteX2260" y="connsiteY2260"/>
                  </a:cxn>
                  <a:cxn ang="0">
                    <a:pos x="connsiteX2261" y="connsiteY2261"/>
                  </a:cxn>
                  <a:cxn ang="0">
                    <a:pos x="connsiteX2262" y="connsiteY2262"/>
                  </a:cxn>
                  <a:cxn ang="0">
                    <a:pos x="connsiteX2263" y="connsiteY2263"/>
                  </a:cxn>
                  <a:cxn ang="0">
                    <a:pos x="connsiteX2264" y="connsiteY2264"/>
                  </a:cxn>
                  <a:cxn ang="0">
                    <a:pos x="connsiteX2265" y="connsiteY2265"/>
                  </a:cxn>
                  <a:cxn ang="0">
                    <a:pos x="connsiteX2266" y="connsiteY2266"/>
                  </a:cxn>
                  <a:cxn ang="0">
                    <a:pos x="connsiteX2267" y="connsiteY2267"/>
                  </a:cxn>
                  <a:cxn ang="0">
                    <a:pos x="connsiteX2268" y="connsiteY2268"/>
                  </a:cxn>
                  <a:cxn ang="0">
                    <a:pos x="connsiteX2269" y="connsiteY2269"/>
                  </a:cxn>
                  <a:cxn ang="0">
                    <a:pos x="connsiteX2270" y="connsiteY2270"/>
                  </a:cxn>
                  <a:cxn ang="0">
                    <a:pos x="connsiteX2271" y="connsiteY2271"/>
                  </a:cxn>
                  <a:cxn ang="0">
                    <a:pos x="connsiteX2272" y="connsiteY2272"/>
                  </a:cxn>
                  <a:cxn ang="0">
                    <a:pos x="connsiteX2273" y="connsiteY2273"/>
                  </a:cxn>
                  <a:cxn ang="0">
                    <a:pos x="connsiteX2274" y="connsiteY2274"/>
                  </a:cxn>
                  <a:cxn ang="0">
                    <a:pos x="connsiteX2275" y="connsiteY2275"/>
                  </a:cxn>
                  <a:cxn ang="0">
                    <a:pos x="connsiteX2276" y="connsiteY2276"/>
                  </a:cxn>
                  <a:cxn ang="0">
                    <a:pos x="connsiteX2277" y="connsiteY2277"/>
                  </a:cxn>
                  <a:cxn ang="0">
                    <a:pos x="connsiteX2278" y="connsiteY2278"/>
                  </a:cxn>
                  <a:cxn ang="0">
                    <a:pos x="connsiteX2279" y="connsiteY2279"/>
                  </a:cxn>
                  <a:cxn ang="0">
                    <a:pos x="connsiteX2280" y="connsiteY2280"/>
                  </a:cxn>
                  <a:cxn ang="0">
                    <a:pos x="connsiteX2281" y="connsiteY2281"/>
                  </a:cxn>
                  <a:cxn ang="0">
                    <a:pos x="connsiteX2282" y="connsiteY2282"/>
                  </a:cxn>
                  <a:cxn ang="0">
                    <a:pos x="connsiteX2283" y="connsiteY2283"/>
                  </a:cxn>
                  <a:cxn ang="0">
                    <a:pos x="connsiteX2284" y="connsiteY2284"/>
                  </a:cxn>
                  <a:cxn ang="0">
                    <a:pos x="connsiteX2285" y="connsiteY2285"/>
                  </a:cxn>
                  <a:cxn ang="0">
                    <a:pos x="connsiteX2286" y="connsiteY2286"/>
                  </a:cxn>
                  <a:cxn ang="0">
                    <a:pos x="connsiteX2287" y="connsiteY2287"/>
                  </a:cxn>
                  <a:cxn ang="0">
                    <a:pos x="connsiteX2288" y="connsiteY2288"/>
                  </a:cxn>
                  <a:cxn ang="0">
                    <a:pos x="connsiteX2289" y="connsiteY2289"/>
                  </a:cxn>
                  <a:cxn ang="0">
                    <a:pos x="connsiteX2290" y="connsiteY2290"/>
                  </a:cxn>
                  <a:cxn ang="0">
                    <a:pos x="connsiteX2291" y="connsiteY2291"/>
                  </a:cxn>
                  <a:cxn ang="0">
                    <a:pos x="connsiteX2292" y="connsiteY2292"/>
                  </a:cxn>
                  <a:cxn ang="0">
                    <a:pos x="connsiteX2293" y="connsiteY2293"/>
                  </a:cxn>
                  <a:cxn ang="0">
                    <a:pos x="connsiteX2294" y="connsiteY2294"/>
                  </a:cxn>
                  <a:cxn ang="0">
                    <a:pos x="connsiteX2295" y="connsiteY2295"/>
                  </a:cxn>
                  <a:cxn ang="0">
                    <a:pos x="connsiteX2296" y="connsiteY2296"/>
                  </a:cxn>
                  <a:cxn ang="0">
                    <a:pos x="connsiteX2297" y="connsiteY2297"/>
                  </a:cxn>
                  <a:cxn ang="0">
                    <a:pos x="connsiteX2298" y="connsiteY2298"/>
                  </a:cxn>
                  <a:cxn ang="0">
                    <a:pos x="connsiteX2299" y="connsiteY2299"/>
                  </a:cxn>
                  <a:cxn ang="0">
                    <a:pos x="connsiteX2300" y="connsiteY2300"/>
                  </a:cxn>
                  <a:cxn ang="0">
                    <a:pos x="connsiteX2301" y="connsiteY2301"/>
                  </a:cxn>
                  <a:cxn ang="0">
                    <a:pos x="connsiteX2302" y="connsiteY2302"/>
                  </a:cxn>
                  <a:cxn ang="0">
                    <a:pos x="connsiteX2303" y="connsiteY2303"/>
                  </a:cxn>
                  <a:cxn ang="0">
                    <a:pos x="connsiteX2304" y="connsiteY2304"/>
                  </a:cxn>
                  <a:cxn ang="0">
                    <a:pos x="connsiteX2305" y="connsiteY2305"/>
                  </a:cxn>
                  <a:cxn ang="0">
                    <a:pos x="connsiteX2306" y="connsiteY2306"/>
                  </a:cxn>
                  <a:cxn ang="0">
                    <a:pos x="connsiteX2307" y="connsiteY2307"/>
                  </a:cxn>
                  <a:cxn ang="0">
                    <a:pos x="connsiteX2308" y="connsiteY2308"/>
                  </a:cxn>
                  <a:cxn ang="0">
                    <a:pos x="connsiteX2309" y="connsiteY2309"/>
                  </a:cxn>
                  <a:cxn ang="0">
                    <a:pos x="connsiteX2310" y="connsiteY2310"/>
                  </a:cxn>
                  <a:cxn ang="0">
                    <a:pos x="connsiteX2311" y="connsiteY2311"/>
                  </a:cxn>
                  <a:cxn ang="0">
                    <a:pos x="connsiteX2312" y="connsiteY2312"/>
                  </a:cxn>
                  <a:cxn ang="0">
                    <a:pos x="connsiteX2313" y="connsiteY2313"/>
                  </a:cxn>
                  <a:cxn ang="0">
                    <a:pos x="connsiteX2314" y="connsiteY2314"/>
                  </a:cxn>
                  <a:cxn ang="0">
                    <a:pos x="connsiteX2315" y="connsiteY2315"/>
                  </a:cxn>
                  <a:cxn ang="0">
                    <a:pos x="connsiteX2316" y="connsiteY2316"/>
                  </a:cxn>
                  <a:cxn ang="0">
                    <a:pos x="connsiteX2317" y="connsiteY2317"/>
                  </a:cxn>
                  <a:cxn ang="0">
                    <a:pos x="connsiteX2318" y="connsiteY2318"/>
                  </a:cxn>
                  <a:cxn ang="0">
                    <a:pos x="connsiteX2319" y="connsiteY2319"/>
                  </a:cxn>
                  <a:cxn ang="0">
                    <a:pos x="connsiteX2320" y="connsiteY2320"/>
                  </a:cxn>
                  <a:cxn ang="0">
                    <a:pos x="connsiteX2321" y="connsiteY2321"/>
                  </a:cxn>
                  <a:cxn ang="0">
                    <a:pos x="connsiteX2322" y="connsiteY2322"/>
                  </a:cxn>
                  <a:cxn ang="0">
                    <a:pos x="connsiteX2323" y="connsiteY2323"/>
                  </a:cxn>
                  <a:cxn ang="0">
                    <a:pos x="connsiteX2324" y="connsiteY2324"/>
                  </a:cxn>
                  <a:cxn ang="0">
                    <a:pos x="connsiteX2325" y="connsiteY2325"/>
                  </a:cxn>
                  <a:cxn ang="0">
                    <a:pos x="connsiteX2326" y="connsiteY2326"/>
                  </a:cxn>
                  <a:cxn ang="0">
                    <a:pos x="connsiteX2327" y="connsiteY2327"/>
                  </a:cxn>
                  <a:cxn ang="0">
                    <a:pos x="connsiteX2328" y="connsiteY2328"/>
                  </a:cxn>
                  <a:cxn ang="0">
                    <a:pos x="connsiteX2329" y="connsiteY2329"/>
                  </a:cxn>
                  <a:cxn ang="0">
                    <a:pos x="connsiteX2330" y="connsiteY2330"/>
                  </a:cxn>
                  <a:cxn ang="0">
                    <a:pos x="connsiteX2331" y="connsiteY2331"/>
                  </a:cxn>
                  <a:cxn ang="0">
                    <a:pos x="connsiteX2332" y="connsiteY2332"/>
                  </a:cxn>
                  <a:cxn ang="0">
                    <a:pos x="connsiteX2333" y="connsiteY2333"/>
                  </a:cxn>
                  <a:cxn ang="0">
                    <a:pos x="connsiteX2334" y="connsiteY2334"/>
                  </a:cxn>
                  <a:cxn ang="0">
                    <a:pos x="connsiteX2335" y="connsiteY2335"/>
                  </a:cxn>
                  <a:cxn ang="0">
                    <a:pos x="connsiteX2336" y="connsiteY2336"/>
                  </a:cxn>
                  <a:cxn ang="0">
                    <a:pos x="connsiteX2337" y="connsiteY2337"/>
                  </a:cxn>
                  <a:cxn ang="0">
                    <a:pos x="connsiteX2338" y="connsiteY2338"/>
                  </a:cxn>
                  <a:cxn ang="0">
                    <a:pos x="connsiteX2339" y="connsiteY2339"/>
                  </a:cxn>
                  <a:cxn ang="0">
                    <a:pos x="connsiteX2340" y="connsiteY2340"/>
                  </a:cxn>
                  <a:cxn ang="0">
                    <a:pos x="connsiteX2341" y="connsiteY2341"/>
                  </a:cxn>
                  <a:cxn ang="0">
                    <a:pos x="connsiteX2342" y="connsiteY2342"/>
                  </a:cxn>
                  <a:cxn ang="0">
                    <a:pos x="connsiteX2343" y="connsiteY2343"/>
                  </a:cxn>
                  <a:cxn ang="0">
                    <a:pos x="connsiteX2344" y="connsiteY2344"/>
                  </a:cxn>
                  <a:cxn ang="0">
                    <a:pos x="connsiteX2345" y="connsiteY2345"/>
                  </a:cxn>
                  <a:cxn ang="0">
                    <a:pos x="connsiteX2346" y="connsiteY2346"/>
                  </a:cxn>
                  <a:cxn ang="0">
                    <a:pos x="connsiteX2347" y="connsiteY2347"/>
                  </a:cxn>
                  <a:cxn ang="0">
                    <a:pos x="connsiteX2348" y="connsiteY2348"/>
                  </a:cxn>
                  <a:cxn ang="0">
                    <a:pos x="connsiteX2349" y="connsiteY2349"/>
                  </a:cxn>
                  <a:cxn ang="0">
                    <a:pos x="connsiteX2350" y="connsiteY2350"/>
                  </a:cxn>
                  <a:cxn ang="0">
                    <a:pos x="connsiteX2351" y="connsiteY2351"/>
                  </a:cxn>
                  <a:cxn ang="0">
                    <a:pos x="connsiteX2352" y="connsiteY2352"/>
                  </a:cxn>
                  <a:cxn ang="0">
                    <a:pos x="connsiteX2353" y="connsiteY2353"/>
                  </a:cxn>
                  <a:cxn ang="0">
                    <a:pos x="connsiteX2354" y="connsiteY2354"/>
                  </a:cxn>
                  <a:cxn ang="0">
                    <a:pos x="connsiteX2355" y="connsiteY2355"/>
                  </a:cxn>
                  <a:cxn ang="0">
                    <a:pos x="connsiteX2356" y="connsiteY2356"/>
                  </a:cxn>
                  <a:cxn ang="0">
                    <a:pos x="connsiteX2357" y="connsiteY2357"/>
                  </a:cxn>
                  <a:cxn ang="0">
                    <a:pos x="connsiteX2358" y="connsiteY2358"/>
                  </a:cxn>
                  <a:cxn ang="0">
                    <a:pos x="connsiteX2359" y="connsiteY2359"/>
                  </a:cxn>
                  <a:cxn ang="0">
                    <a:pos x="connsiteX2360" y="connsiteY2360"/>
                  </a:cxn>
                  <a:cxn ang="0">
                    <a:pos x="connsiteX2361" y="connsiteY2361"/>
                  </a:cxn>
                  <a:cxn ang="0">
                    <a:pos x="connsiteX2362" y="connsiteY2362"/>
                  </a:cxn>
                  <a:cxn ang="0">
                    <a:pos x="connsiteX2363" y="connsiteY2363"/>
                  </a:cxn>
                  <a:cxn ang="0">
                    <a:pos x="connsiteX2364" y="connsiteY2364"/>
                  </a:cxn>
                  <a:cxn ang="0">
                    <a:pos x="connsiteX2365" y="connsiteY2365"/>
                  </a:cxn>
                  <a:cxn ang="0">
                    <a:pos x="connsiteX2366" y="connsiteY2366"/>
                  </a:cxn>
                  <a:cxn ang="0">
                    <a:pos x="connsiteX2367" y="connsiteY2367"/>
                  </a:cxn>
                  <a:cxn ang="0">
                    <a:pos x="connsiteX2368" y="connsiteY2368"/>
                  </a:cxn>
                  <a:cxn ang="0">
                    <a:pos x="connsiteX2369" y="connsiteY2369"/>
                  </a:cxn>
                  <a:cxn ang="0">
                    <a:pos x="connsiteX2370" y="connsiteY2370"/>
                  </a:cxn>
                  <a:cxn ang="0">
                    <a:pos x="connsiteX2371" y="connsiteY2371"/>
                  </a:cxn>
                  <a:cxn ang="0">
                    <a:pos x="connsiteX2372" y="connsiteY2372"/>
                  </a:cxn>
                  <a:cxn ang="0">
                    <a:pos x="connsiteX2373" y="connsiteY2373"/>
                  </a:cxn>
                  <a:cxn ang="0">
                    <a:pos x="connsiteX2374" y="connsiteY2374"/>
                  </a:cxn>
                  <a:cxn ang="0">
                    <a:pos x="connsiteX2375" y="connsiteY2375"/>
                  </a:cxn>
                  <a:cxn ang="0">
                    <a:pos x="connsiteX2376" y="connsiteY2376"/>
                  </a:cxn>
                  <a:cxn ang="0">
                    <a:pos x="connsiteX2377" y="connsiteY2377"/>
                  </a:cxn>
                  <a:cxn ang="0">
                    <a:pos x="connsiteX2378" y="connsiteY2378"/>
                  </a:cxn>
                  <a:cxn ang="0">
                    <a:pos x="connsiteX2379" y="connsiteY2379"/>
                  </a:cxn>
                  <a:cxn ang="0">
                    <a:pos x="connsiteX2380" y="connsiteY2380"/>
                  </a:cxn>
                  <a:cxn ang="0">
                    <a:pos x="connsiteX2381" y="connsiteY2381"/>
                  </a:cxn>
                  <a:cxn ang="0">
                    <a:pos x="connsiteX2382" y="connsiteY2382"/>
                  </a:cxn>
                  <a:cxn ang="0">
                    <a:pos x="connsiteX2383" y="connsiteY2383"/>
                  </a:cxn>
                  <a:cxn ang="0">
                    <a:pos x="connsiteX2384" y="connsiteY2384"/>
                  </a:cxn>
                  <a:cxn ang="0">
                    <a:pos x="connsiteX2385" y="connsiteY2385"/>
                  </a:cxn>
                  <a:cxn ang="0">
                    <a:pos x="connsiteX2386" y="connsiteY2386"/>
                  </a:cxn>
                  <a:cxn ang="0">
                    <a:pos x="connsiteX2387" y="connsiteY2387"/>
                  </a:cxn>
                  <a:cxn ang="0">
                    <a:pos x="connsiteX2388" y="connsiteY2388"/>
                  </a:cxn>
                  <a:cxn ang="0">
                    <a:pos x="connsiteX2389" y="connsiteY2389"/>
                  </a:cxn>
                  <a:cxn ang="0">
                    <a:pos x="connsiteX2390" y="connsiteY2390"/>
                  </a:cxn>
                  <a:cxn ang="0">
                    <a:pos x="connsiteX2391" y="connsiteY2391"/>
                  </a:cxn>
                  <a:cxn ang="0">
                    <a:pos x="connsiteX2392" y="connsiteY2392"/>
                  </a:cxn>
                  <a:cxn ang="0">
                    <a:pos x="connsiteX2393" y="connsiteY2393"/>
                  </a:cxn>
                  <a:cxn ang="0">
                    <a:pos x="connsiteX2394" y="connsiteY2394"/>
                  </a:cxn>
                  <a:cxn ang="0">
                    <a:pos x="connsiteX2395" y="connsiteY2395"/>
                  </a:cxn>
                  <a:cxn ang="0">
                    <a:pos x="connsiteX2396" y="connsiteY2396"/>
                  </a:cxn>
                  <a:cxn ang="0">
                    <a:pos x="connsiteX2397" y="connsiteY2397"/>
                  </a:cxn>
                  <a:cxn ang="0">
                    <a:pos x="connsiteX2398" y="connsiteY2398"/>
                  </a:cxn>
                  <a:cxn ang="0">
                    <a:pos x="connsiteX2399" y="connsiteY2399"/>
                  </a:cxn>
                  <a:cxn ang="0">
                    <a:pos x="connsiteX2400" y="connsiteY2400"/>
                  </a:cxn>
                  <a:cxn ang="0">
                    <a:pos x="connsiteX2401" y="connsiteY2401"/>
                  </a:cxn>
                  <a:cxn ang="0">
                    <a:pos x="connsiteX2402" y="connsiteY2402"/>
                  </a:cxn>
                  <a:cxn ang="0">
                    <a:pos x="connsiteX2403" y="connsiteY2403"/>
                  </a:cxn>
                  <a:cxn ang="0">
                    <a:pos x="connsiteX2404" y="connsiteY2404"/>
                  </a:cxn>
                  <a:cxn ang="0">
                    <a:pos x="connsiteX2405" y="connsiteY2405"/>
                  </a:cxn>
                  <a:cxn ang="0">
                    <a:pos x="connsiteX2406" y="connsiteY2406"/>
                  </a:cxn>
                  <a:cxn ang="0">
                    <a:pos x="connsiteX2407" y="connsiteY2407"/>
                  </a:cxn>
                  <a:cxn ang="0">
                    <a:pos x="connsiteX2408" y="connsiteY2408"/>
                  </a:cxn>
                  <a:cxn ang="0">
                    <a:pos x="connsiteX2409" y="connsiteY2409"/>
                  </a:cxn>
                  <a:cxn ang="0">
                    <a:pos x="connsiteX2410" y="connsiteY2410"/>
                  </a:cxn>
                  <a:cxn ang="0">
                    <a:pos x="connsiteX2411" y="connsiteY2411"/>
                  </a:cxn>
                  <a:cxn ang="0">
                    <a:pos x="connsiteX2412" y="connsiteY2412"/>
                  </a:cxn>
                  <a:cxn ang="0">
                    <a:pos x="connsiteX2413" y="connsiteY2413"/>
                  </a:cxn>
                  <a:cxn ang="0">
                    <a:pos x="connsiteX2414" y="connsiteY2414"/>
                  </a:cxn>
                  <a:cxn ang="0">
                    <a:pos x="connsiteX2415" y="connsiteY2415"/>
                  </a:cxn>
                  <a:cxn ang="0">
                    <a:pos x="connsiteX2416" y="connsiteY2416"/>
                  </a:cxn>
                  <a:cxn ang="0">
                    <a:pos x="connsiteX2417" y="connsiteY2417"/>
                  </a:cxn>
                  <a:cxn ang="0">
                    <a:pos x="connsiteX2418" y="connsiteY2418"/>
                  </a:cxn>
                  <a:cxn ang="0">
                    <a:pos x="connsiteX2419" y="connsiteY2419"/>
                  </a:cxn>
                  <a:cxn ang="0">
                    <a:pos x="connsiteX2420" y="connsiteY2420"/>
                  </a:cxn>
                  <a:cxn ang="0">
                    <a:pos x="connsiteX2421" y="connsiteY2421"/>
                  </a:cxn>
                  <a:cxn ang="0">
                    <a:pos x="connsiteX2422" y="connsiteY2422"/>
                  </a:cxn>
                  <a:cxn ang="0">
                    <a:pos x="connsiteX2423" y="connsiteY2423"/>
                  </a:cxn>
                  <a:cxn ang="0">
                    <a:pos x="connsiteX2424" y="connsiteY2424"/>
                  </a:cxn>
                  <a:cxn ang="0">
                    <a:pos x="connsiteX2425" y="connsiteY2425"/>
                  </a:cxn>
                  <a:cxn ang="0">
                    <a:pos x="connsiteX2426" y="connsiteY2426"/>
                  </a:cxn>
                  <a:cxn ang="0">
                    <a:pos x="connsiteX2427" y="connsiteY2427"/>
                  </a:cxn>
                  <a:cxn ang="0">
                    <a:pos x="connsiteX2428" y="connsiteY2428"/>
                  </a:cxn>
                  <a:cxn ang="0">
                    <a:pos x="connsiteX2429" y="connsiteY2429"/>
                  </a:cxn>
                  <a:cxn ang="0">
                    <a:pos x="connsiteX2430" y="connsiteY2430"/>
                  </a:cxn>
                  <a:cxn ang="0">
                    <a:pos x="connsiteX2431" y="connsiteY2431"/>
                  </a:cxn>
                  <a:cxn ang="0">
                    <a:pos x="connsiteX2432" y="connsiteY2432"/>
                  </a:cxn>
                  <a:cxn ang="0">
                    <a:pos x="connsiteX2433" y="connsiteY2433"/>
                  </a:cxn>
                  <a:cxn ang="0">
                    <a:pos x="connsiteX2434" y="connsiteY2434"/>
                  </a:cxn>
                  <a:cxn ang="0">
                    <a:pos x="connsiteX2435" y="connsiteY2435"/>
                  </a:cxn>
                  <a:cxn ang="0">
                    <a:pos x="connsiteX2436" y="connsiteY2436"/>
                  </a:cxn>
                  <a:cxn ang="0">
                    <a:pos x="connsiteX2437" y="connsiteY2437"/>
                  </a:cxn>
                  <a:cxn ang="0">
                    <a:pos x="connsiteX2438" y="connsiteY2438"/>
                  </a:cxn>
                  <a:cxn ang="0">
                    <a:pos x="connsiteX2439" y="connsiteY2439"/>
                  </a:cxn>
                  <a:cxn ang="0">
                    <a:pos x="connsiteX2440" y="connsiteY2440"/>
                  </a:cxn>
                  <a:cxn ang="0">
                    <a:pos x="connsiteX2441" y="connsiteY2441"/>
                  </a:cxn>
                  <a:cxn ang="0">
                    <a:pos x="connsiteX2442" y="connsiteY2442"/>
                  </a:cxn>
                  <a:cxn ang="0">
                    <a:pos x="connsiteX2443" y="connsiteY2443"/>
                  </a:cxn>
                  <a:cxn ang="0">
                    <a:pos x="connsiteX2444" y="connsiteY2444"/>
                  </a:cxn>
                  <a:cxn ang="0">
                    <a:pos x="connsiteX2445" y="connsiteY2445"/>
                  </a:cxn>
                  <a:cxn ang="0">
                    <a:pos x="connsiteX2446" y="connsiteY2446"/>
                  </a:cxn>
                  <a:cxn ang="0">
                    <a:pos x="connsiteX2447" y="connsiteY2447"/>
                  </a:cxn>
                  <a:cxn ang="0">
                    <a:pos x="connsiteX2448" y="connsiteY2448"/>
                  </a:cxn>
                  <a:cxn ang="0">
                    <a:pos x="connsiteX2449" y="connsiteY2449"/>
                  </a:cxn>
                  <a:cxn ang="0">
                    <a:pos x="connsiteX2450" y="connsiteY2450"/>
                  </a:cxn>
                  <a:cxn ang="0">
                    <a:pos x="connsiteX2451" y="connsiteY2451"/>
                  </a:cxn>
                  <a:cxn ang="0">
                    <a:pos x="connsiteX2452" y="connsiteY2452"/>
                  </a:cxn>
                  <a:cxn ang="0">
                    <a:pos x="connsiteX2453" y="connsiteY2453"/>
                  </a:cxn>
                  <a:cxn ang="0">
                    <a:pos x="connsiteX2454" y="connsiteY2454"/>
                  </a:cxn>
                  <a:cxn ang="0">
                    <a:pos x="connsiteX2455" y="connsiteY2455"/>
                  </a:cxn>
                  <a:cxn ang="0">
                    <a:pos x="connsiteX2456" y="connsiteY2456"/>
                  </a:cxn>
                  <a:cxn ang="0">
                    <a:pos x="connsiteX2457" y="connsiteY2457"/>
                  </a:cxn>
                  <a:cxn ang="0">
                    <a:pos x="connsiteX2458" y="connsiteY2458"/>
                  </a:cxn>
                  <a:cxn ang="0">
                    <a:pos x="connsiteX2459" y="connsiteY2459"/>
                  </a:cxn>
                  <a:cxn ang="0">
                    <a:pos x="connsiteX2460" y="connsiteY2460"/>
                  </a:cxn>
                  <a:cxn ang="0">
                    <a:pos x="connsiteX2461" y="connsiteY2461"/>
                  </a:cxn>
                  <a:cxn ang="0">
                    <a:pos x="connsiteX2462" y="connsiteY2462"/>
                  </a:cxn>
                  <a:cxn ang="0">
                    <a:pos x="connsiteX2463" y="connsiteY2463"/>
                  </a:cxn>
                  <a:cxn ang="0">
                    <a:pos x="connsiteX2464" y="connsiteY2464"/>
                  </a:cxn>
                  <a:cxn ang="0">
                    <a:pos x="connsiteX2465" y="connsiteY2465"/>
                  </a:cxn>
                  <a:cxn ang="0">
                    <a:pos x="connsiteX2466" y="connsiteY2466"/>
                  </a:cxn>
                  <a:cxn ang="0">
                    <a:pos x="connsiteX2467" y="connsiteY2467"/>
                  </a:cxn>
                  <a:cxn ang="0">
                    <a:pos x="connsiteX2468" y="connsiteY2468"/>
                  </a:cxn>
                  <a:cxn ang="0">
                    <a:pos x="connsiteX2469" y="connsiteY2469"/>
                  </a:cxn>
                  <a:cxn ang="0">
                    <a:pos x="connsiteX2470" y="connsiteY2470"/>
                  </a:cxn>
                  <a:cxn ang="0">
                    <a:pos x="connsiteX2471" y="connsiteY2471"/>
                  </a:cxn>
                  <a:cxn ang="0">
                    <a:pos x="connsiteX2472" y="connsiteY2472"/>
                  </a:cxn>
                  <a:cxn ang="0">
                    <a:pos x="connsiteX2473" y="connsiteY2473"/>
                  </a:cxn>
                  <a:cxn ang="0">
                    <a:pos x="connsiteX2474" y="connsiteY2474"/>
                  </a:cxn>
                  <a:cxn ang="0">
                    <a:pos x="connsiteX2475" y="connsiteY2475"/>
                  </a:cxn>
                  <a:cxn ang="0">
                    <a:pos x="connsiteX2476" y="connsiteY2476"/>
                  </a:cxn>
                  <a:cxn ang="0">
                    <a:pos x="connsiteX2477" y="connsiteY2477"/>
                  </a:cxn>
                  <a:cxn ang="0">
                    <a:pos x="connsiteX2478" y="connsiteY2478"/>
                  </a:cxn>
                  <a:cxn ang="0">
                    <a:pos x="connsiteX2479" y="connsiteY2479"/>
                  </a:cxn>
                  <a:cxn ang="0">
                    <a:pos x="connsiteX2480" y="connsiteY2480"/>
                  </a:cxn>
                  <a:cxn ang="0">
                    <a:pos x="connsiteX2481" y="connsiteY2481"/>
                  </a:cxn>
                  <a:cxn ang="0">
                    <a:pos x="connsiteX2482" y="connsiteY2482"/>
                  </a:cxn>
                  <a:cxn ang="0">
                    <a:pos x="connsiteX2483" y="connsiteY2483"/>
                  </a:cxn>
                  <a:cxn ang="0">
                    <a:pos x="connsiteX2484" y="connsiteY2484"/>
                  </a:cxn>
                  <a:cxn ang="0">
                    <a:pos x="connsiteX2485" y="connsiteY2485"/>
                  </a:cxn>
                  <a:cxn ang="0">
                    <a:pos x="connsiteX2486" y="connsiteY2486"/>
                  </a:cxn>
                  <a:cxn ang="0">
                    <a:pos x="connsiteX2487" y="connsiteY2487"/>
                  </a:cxn>
                  <a:cxn ang="0">
                    <a:pos x="connsiteX2488" y="connsiteY2488"/>
                  </a:cxn>
                  <a:cxn ang="0">
                    <a:pos x="connsiteX2489" y="connsiteY2489"/>
                  </a:cxn>
                  <a:cxn ang="0">
                    <a:pos x="connsiteX2490" y="connsiteY2490"/>
                  </a:cxn>
                  <a:cxn ang="0">
                    <a:pos x="connsiteX2491" y="connsiteY2491"/>
                  </a:cxn>
                  <a:cxn ang="0">
                    <a:pos x="connsiteX2492" y="connsiteY2492"/>
                  </a:cxn>
                  <a:cxn ang="0">
                    <a:pos x="connsiteX2493" y="connsiteY2493"/>
                  </a:cxn>
                  <a:cxn ang="0">
                    <a:pos x="connsiteX2494" y="connsiteY2494"/>
                  </a:cxn>
                  <a:cxn ang="0">
                    <a:pos x="connsiteX2495" y="connsiteY2495"/>
                  </a:cxn>
                  <a:cxn ang="0">
                    <a:pos x="connsiteX2496" y="connsiteY2496"/>
                  </a:cxn>
                  <a:cxn ang="0">
                    <a:pos x="connsiteX2497" y="connsiteY2497"/>
                  </a:cxn>
                  <a:cxn ang="0">
                    <a:pos x="connsiteX2498" y="connsiteY2498"/>
                  </a:cxn>
                  <a:cxn ang="0">
                    <a:pos x="connsiteX2499" y="connsiteY2499"/>
                  </a:cxn>
                  <a:cxn ang="0">
                    <a:pos x="connsiteX2500" y="connsiteY2500"/>
                  </a:cxn>
                  <a:cxn ang="0">
                    <a:pos x="connsiteX2501" y="connsiteY2501"/>
                  </a:cxn>
                  <a:cxn ang="0">
                    <a:pos x="connsiteX2502" y="connsiteY2502"/>
                  </a:cxn>
                  <a:cxn ang="0">
                    <a:pos x="connsiteX2503" y="connsiteY2503"/>
                  </a:cxn>
                  <a:cxn ang="0">
                    <a:pos x="connsiteX2504" y="connsiteY2504"/>
                  </a:cxn>
                  <a:cxn ang="0">
                    <a:pos x="connsiteX2505" y="connsiteY2505"/>
                  </a:cxn>
                  <a:cxn ang="0">
                    <a:pos x="connsiteX2506" y="connsiteY2506"/>
                  </a:cxn>
                  <a:cxn ang="0">
                    <a:pos x="connsiteX2507" y="connsiteY2507"/>
                  </a:cxn>
                  <a:cxn ang="0">
                    <a:pos x="connsiteX2508" y="connsiteY2508"/>
                  </a:cxn>
                  <a:cxn ang="0">
                    <a:pos x="connsiteX2509" y="connsiteY2509"/>
                  </a:cxn>
                  <a:cxn ang="0">
                    <a:pos x="connsiteX2510" y="connsiteY2510"/>
                  </a:cxn>
                  <a:cxn ang="0">
                    <a:pos x="connsiteX2511" y="connsiteY2511"/>
                  </a:cxn>
                  <a:cxn ang="0">
                    <a:pos x="connsiteX2512" y="connsiteY2512"/>
                  </a:cxn>
                  <a:cxn ang="0">
                    <a:pos x="connsiteX2513" y="connsiteY2513"/>
                  </a:cxn>
                  <a:cxn ang="0">
                    <a:pos x="connsiteX2514" y="connsiteY2514"/>
                  </a:cxn>
                  <a:cxn ang="0">
                    <a:pos x="connsiteX2515" y="connsiteY2515"/>
                  </a:cxn>
                  <a:cxn ang="0">
                    <a:pos x="connsiteX2516" y="connsiteY2516"/>
                  </a:cxn>
                  <a:cxn ang="0">
                    <a:pos x="connsiteX2517" y="connsiteY2517"/>
                  </a:cxn>
                  <a:cxn ang="0">
                    <a:pos x="connsiteX2518" y="connsiteY2518"/>
                  </a:cxn>
                  <a:cxn ang="0">
                    <a:pos x="connsiteX2519" y="connsiteY2519"/>
                  </a:cxn>
                  <a:cxn ang="0">
                    <a:pos x="connsiteX2520" y="connsiteY2520"/>
                  </a:cxn>
                  <a:cxn ang="0">
                    <a:pos x="connsiteX2521" y="connsiteY2521"/>
                  </a:cxn>
                  <a:cxn ang="0">
                    <a:pos x="connsiteX2522" y="connsiteY2522"/>
                  </a:cxn>
                  <a:cxn ang="0">
                    <a:pos x="connsiteX2523" y="connsiteY2523"/>
                  </a:cxn>
                  <a:cxn ang="0">
                    <a:pos x="connsiteX2524" y="connsiteY2524"/>
                  </a:cxn>
                  <a:cxn ang="0">
                    <a:pos x="connsiteX2525" y="connsiteY2525"/>
                  </a:cxn>
                  <a:cxn ang="0">
                    <a:pos x="connsiteX2526" y="connsiteY2526"/>
                  </a:cxn>
                  <a:cxn ang="0">
                    <a:pos x="connsiteX2527" y="connsiteY2527"/>
                  </a:cxn>
                  <a:cxn ang="0">
                    <a:pos x="connsiteX2528" y="connsiteY2528"/>
                  </a:cxn>
                  <a:cxn ang="0">
                    <a:pos x="connsiteX2529" y="connsiteY2529"/>
                  </a:cxn>
                  <a:cxn ang="0">
                    <a:pos x="connsiteX2530" y="connsiteY2530"/>
                  </a:cxn>
                  <a:cxn ang="0">
                    <a:pos x="connsiteX2531" y="connsiteY2531"/>
                  </a:cxn>
                  <a:cxn ang="0">
                    <a:pos x="connsiteX2532" y="connsiteY2532"/>
                  </a:cxn>
                  <a:cxn ang="0">
                    <a:pos x="connsiteX2533" y="connsiteY2533"/>
                  </a:cxn>
                  <a:cxn ang="0">
                    <a:pos x="connsiteX2534" y="connsiteY2534"/>
                  </a:cxn>
                  <a:cxn ang="0">
                    <a:pos x="connsiteX2535" y="connsiteY2535"/>
                  </a:cxn>
                  <a:cxn ang="0">
                    <a:pos x="connsiteX2536" y="connsiteY2536"/>
                  </a:cxn>
                  <a:cxn ang="0">
                    <a:pos x="connsiteX2537" y="connsiteY2537"/>
                  </a:cxn>
                  <a:cxn ang="0">
                    <a:pos x="connsiteX2538" y="connsiteY2538"/>
                  </a:cxn>
                  <a:cxn ang="0">
                    <a:pos x="connsiteX2539" y="connsiteY2539"/>
                  </a:cxn>
                  <a:cxn ang="0">
                    <a:pos x="connsiteX2540" y="connsiteY2540"/>
                  </a:cxn>
                  <a:cxn ang="0">
                    <a:pos x="connsiteX2541" y="connsiteY2541"/>
                  </a:cxn>
                  <a:cxn ang="0">
                    <a:pos x="connsiteX2542" y="connsiteY2542"/>
                  </a:cxn>
                  <a:cxn ang="0">
                    <a:pos x="connsiteX2543" y="connsiteY2543"/>
                  </a:cxn>
                  <a:cxn ang="0">
                    <a:pos x="connsiteX2544" y="connsiteY2544"/>
                  </a:cxn>
                  <a:cxn ang="0">
                    <a:pos x="connsiteX2545" y="connsiteY2545"/>
                  </a:cxn>
                  <a:cxn ang="0">
                    <a:pos x="connsiteX2546" y="connsiteY2546"/>
                  </a:cxn>
                  <a:cxn ang="0">
                    <a:pos x="connsiteX2547" y="connsiteY2547"/>
                  </a:cxn>
                  <a:cxn ang="0">
                    <a:pos x="connsiteX2548" y="connsiteY2548"/>
                  </a:cxn>
                  <a:cxn ang="0">
                    <a:pos x="connsiteX2549" y="connsiteY2549"/>
                  </a:cxn>
                  <a:cxn ang="0">
                    <a:pos x="connsiteX2550" y="connsiteY2550"/>
                  </a:cxn>
                  <a:cxn ang="0">
                    <a:pos x="connsiteX2551" y="connsiteY2551"/>
                  </a:cxn>
                  <a:cxn ang="0">
                    <a:pos x="connsiteX2552" y="connsiteY2552"/>
                  </a:cxn>
                  <a:cxn ang="0">
                    <a:pos x="connsiteX2553" y="connsiteY2553"/>
                  </a:cxn>
                  <a:cxn ang="0">
                    <a:pos x="connsiteX2554" y="connsiteY2554"/>
                  </a:cxn>
                  <a:cxn ang="0">
                    <a:pos x="connsiteX2555" y="connsiteY2555"/>
                  </a:cxn>
                  <a:cxn ang="0">
                    <a:pos x="connsiteX2556" y="connsiteY2556"/>
                  </a:cxn>
                  <a:cxn ang="0">
                    <a:pos x="connsiteX2557" y="connsiteY2557"/>
                  </a:cxn>
                  <a:cxn ang="0">
                    <a:pos x="connsiteX2558" y="connsiteY2558"/>
                  </a:cxn>
                  <a:cxn ang="0">
                    <a:pos x="connsiteX2559" y="connsiteY2559"/>
                  </a:cxn>
                  <a:cxn ang="0">
                    <a:pos x="connsiteX2560" y="connsiteY2560"/>
                  </a:cxn>
                  <a:cxn ang="0">
                    <a:pos x="connsiteX2561" y="connsiteY2561"/>
                  </a:cxn>
                  <a:cxn ang="0">
                    <a:pos x="connsiteX2562" y="connsiteY2562"/>
                  </a:cxn>
                  <a:cxn ang="0">
                    <a:pos x="connsiteX2563" y="connsiteY2563"/>
                  </a:cxn>
                  <a:cxn ang="0">
                    <a:pos x="connsiteX2564" y="connsiteY2564"/>
                  </a:cxn>
                  <a:cxn ang="0">
                    <a:pos x="connsiteX2565" y="connsiteY2565"/>
                  </a:cxn>
                  <a:cxn ang="0">
                    <a:pos x="connsiteX2566" y="connsiteY2566"/>
                  </a:cxn>
                  <a:cxn ang="0">
                    <a:pos x="connsiteX2567" y="connsiteY2567"/>
                  </a:cxn>
                  <a:cxn ang="0">
                    <a:pos x="connsiteX2568" y="connsiteY2568"/>
                  </a:cxn>
                  <a:cxn ang="0">
                    <a:pos x="connsiteX2569" y="connsiteY2569"/>
                  </a:cxn>
                  <a:cxn ang="0">
                    <a:pos x="connsiteX2570" y="connsiteY2570"/>
                  </a:cxn>
                  <a:cxn ang="0">
                    <a:pos x="connsiteX2571" y="connsiteY2571"/>
                  </a:cxn>
                  <a:cxn ang="0">
                    <a:pos x="connsiteX2572" y="connsiteY2572"/>
                  </a:cxn>
                  <a:cxn ang="0">
                    <a:pos x="connsiteX2573" y="connsiteY2573"/>
                  </a:cxn>
                  <a:cxn ang="0">
                    <a:pos x="connsiteX2574" y="connsiteY2574"/>
                  </a:cxn>
                  <a:cxn ang="0">
                    <a:pos x="connsiteX2575" y="connsiteY2575"/>
                  </a:cxn>
                  <a:cxn ang="0">
                    <a:pos x="connsiteX2576" y="connsiteY2576"/>
                  </a:cxn>
                  <a:cxn ang="0">
                    <a:pos x="connsiteX2577" y="connsiteY2577"/>
                  </a:cxn>
                  <a:cxn ang="0">
                    <a:pos x="connsiteX2578" y="connsiteY2578"/>
                  </a:cxn>
                  <a:cxn ang="0">
                    <a:pos x="connsiteX2579" y="connsiteY2579"/>
                  </a:cxn>
                  <a:cxn ang="0">
                    <a:pos x="connsiteX2580" y="connsiteY2580"/>
                  </a:cxn>
                  <a:cxn ang="0">
                    <a:pos x="connsiteX2581" y="connsiteY2581"/>
                  </a:cxn>
                  <a:cxn ang="0">
                    <a:pos x="connsiteX2582" y="connsiteY2582"/>
                  </a:cxn>
                  <a:cxn ang="0">
                    <a:pos x="connsiteX2583" y="connsiteY2583"/>
                  </a:cxn>
                  <a:cxn ang="0">
                    <a:pos x="connsiteX2584" y="connsiteY2584"/>
                  </a:cxn>
                  <a:cxn ang="0">
                    <a:pos x="connsiteX2585" y="connsiteY2585"/>
                  </a:cxn>
                  <a:cxn ang="0">
                    <a:pos x="connsiteX2586" y="connsiteY2586"/>
                  </a:cxn>
                  <a:cxn ang="0">
                    <a:pos x="connsiteX2587" y="connsiteY2587"/>
                  </a:cxn>
                  <a:cxn ang="0">
                    <a:pos x="connsiteX2588" y="connsiteY2588"/>
                  </a:cxn>
                  <a:cxn ang="0">
                    <a:pos x="connsiteX2589" y="connsiteY2589"/>
                  </a:cxn>
                  <a:cxn ang="0">
                    <a:pos x="connsiteX2590" y="connsiteY2590"/>
                  </a:cxn>
                  <a:cxn ang="0">
                    <a:pos x="connsiteX2591" y="connsiteY2591"/>
                  </a:cxn>
                  <a:cxn ang="0">
                    <a:pos x="connsiteX2592" y="connsiteY2592"/>
                  </a:cxn>
                  <a:cxn ang="0">
                    <a:pos x="connsiteX2593" y="connsiteY2593"/>
                  </a:cxn>
                  <a:cxn ang="0">
                    <a:pos x="connsiteX2594" y="connsiteY2594"/>
                  </a:cxn>
                  <a:cxn ang="0">
                    <a:pos x="connsiteX2595" y="connsiteY2595"/>
                  </a:cxn>
                  <a:cxn ang="0">
                    <a:pos x="connsiteX2596" y="connsiteY2596"/>
                  </a:cxn>
                  <a:cxn ang="0">
                    <a:pos x="connsiteX2597" y="connsiteY2597"/>
                  </a:cxn>
                  <a:cxn ang="0">
                    <a:pos x="connsiteX2598" y="connsiteY2598"/>
                  </a:cxn>
                  <a:cxn ang="0">
                    <a:pos x="connsiteX2599" y="connsiteY2599"/>
                  </a:cxn>
                  <a:cxn ang="0">
                    <a:pos x="connsiteX2600" y="connsiteY2600"/>
                  </a:cxn>
                  <a:cxn ang="0">
                    <a:pos x="connsiteX2601" y="connsiteY2601"/>
                  </a:cxn>
                  <a:cxn ang="0">
                    <a:pos x="connsiteX2602" y="connsiteY2602"/>
                  </a:cxn>
                  <a:cxn ang="0">
                    <a:pos x="connsiteX2603" y="connsiteY2603"/>
                  </a:cxn>
                  <a:cxn ang="0">
                    <a:pos x="connsiteX2604" y="connsiteY2604"/>
                  </a:cxn>
                  <a:cxn ang="0">
                    <a:pos x="connsiteX2605" y="connsiteY2605"/>
                  </a:cxn>
                  <a:cxn ang="0">
                    <a:pos x="connsiteX2606" y="connsiteY2606"/>
                  </a:cxn>
                  <a:cxn ang="0">
                    <a:pos x="connsiteX2607" y="connsiteY2607"/>
                  </a:cxn>
                  <a:cxn ang="0">
                    <a:pos x="connsiteX2608" y="connsiteY2608"/>
                  </a:cxn>
                  <a:cxn ang="0">
                    <a:pos x="connsiteX2609" y="connsiteY2609"/>
                  </a:cxn>
                  <a:cxn ang="0">
                    <a:pos x="connsiteX2610" y="connsiteY2610"/>
                  </a:cxn>
                  <a:cxn ang="0">
                    <a:pos x="connsiteX2611" y="connsiteY2611"/>
                  </a:cxn>
                  <a:cxn ang="0">
                    <a:pos x="connsiteX2612" y="connsiteY2612"/>
                  </a:cxn>
                  <a:cxn ang="0">
                    <a:pos x="connsiteX2613" y="connsiteY2613"/>
                  </a:cxn>
                  <a:cxn ang="0">
                    <a:pos x="connsiteX2614" y="connsiteY2614"/>
                  </a:cxn>
                  <a:cxn ang="0">
                    <a:pos x="connsiteX2615" y="connsiteY2615"/>
                  </a:cxn>
                  <a:cxn ang="0">
                    <a:pos x="connsiteX2616" y="connsiteY2616"/>
                  </a:cxn>
                  <a:cxn ang="0">
                    <a:pos x="connsiteX2617" y="connsiteY2617"/>
                  </a:cxn>
                  <a:cxn ang="0">
                    <a:pos x="connsiteX2618" y="connsiteY2618"/>
                  </a:cxn>
                  <a:cxn ang="0">
                    <a:pos x="connsiteX2619" y="connsiteY2619"/>
                  </a:cxn>
                  <a:cxn ang="0">
                    <a:pos x="connsiteX2620" y="connsiteY2620"/>
                  </a:cxn>
                  <a:cxn ang="0">
                    <a:pos x="connsiteX2621" y="connsiteY2621"/>
                  </a:cxn>
                  <a:cxn ang="0">
                    <a:pos x="connsiteX2622" y="connsiteY2622"/>
                  </a:cxn>
                  <a:cxn ang="0">
                    <a:pos x="connsiteX2623" y="connsiteY2623"/>
                  </a:cxn>
                  <a:cxn ang="0">
                    <a:pos x="connsiteX2624" y="connsiteY2624"/>
                  </a:cxn>
                  <a:cxn ang="0">
                    <a:pos x="connsiteX2625" y="connsiteY2625"/>
                  </a:cxn>
                  <a:cxn ang="0">
                    <a:pos x="connsiteX2626" y="connsiteY2626"/>
                  </a:cxn>
                  <a:cxn ang="0">
                    <a:pos x="connsiteX2627" y="connsiteY2627"/>
                  </a:cxn>
                  <a:cxn ang="0">
                    <a:pos x="connsiteX2628" y="connsiteY2628"/>
                  </a:cxn>
                  <a:cxn ang="0">
                    <a:pos x="connsiteX2629" y="connsiteY2629"/>
                  </a:cxn>
                  <a:cxn ang="0">
                    <a:pos x="connsiteX2630" y="connsiteY2630"/>
                  </a:cxn>
                  <a:cxn ang="0">
                    <a:pos x="connsiteX2631" y="connsiteY2631"/>
                  </a:cxn>
                  <a:cxn ang="0">
                    <a:pos x="connsiteX2632" y="connsiteY2632"/>
                  </a:cxn>
                  <a:cxn ang="0">
                    <a:pos x="connsiteX2633" y="connsiteY2633"/>
                  </a:cxn>
                  <a:cxn ang="0">
                    <a:pos x="connsiteX2634" y="connsiteY2634"/>
                  </a:cxn>
                  <a:cxn ang="0">
                    <a:pos x="connsiteX2635" y="connsiteY2635"/>
                  </a:cxn>
                  <a:cxn ang="0">
                    <a:pos x="connsiteX2636" y="connsiteY2636"/>
                  </a:cxn>
                  <a:cxn ang="0">
                    <a:pos x="connsiteX2637" y="connsiteY2637"/>
                  </a:cxn>
                  <a:cxn ang="0">
                    <a:pos x="connsiteX2638" y="connsiteY2638"/>
                  </a:cxn>
                  <a:cxn ang="0">
                    <a:pos x="connsiteX2639" y="connsiteY2639"/>
                  </a:cxn>
                  <a:cxn ang="0">
                    <a:pos x="connsiteX2640" y="connsiteY2640"/>
                  </a:cxn>
                  <a:cxn ang="0">
                    <a:pos x="connsiteX2641" y="connsiteY2641"/>
                  </a:cxn>
                  <a:cxn ang="0">
                    <a:pos x="connsiteX2642" y="connsiteY2642"/>
                  </a:cxn>
                  <a:cxn ang="0">
                    <a:pos x="connsiteX2643" y="connsiteY2643"/>
                  </a:cxn>
                  <a:cxn ang="0">
                    <a:pos x="connsiteX2644" y="connsiteY2644"/>
                  </a:cxn>
                  <a:cxn ang="0">
                    <a:pos x="connsiteX2645" y="connsiteY2645"/>
                  </a:cxn>
                  <a:cxn ang="0">
                    <a:pos x="connsiteX2646" y="connsiteY2646"/>
                  </a:cxn>
                  <a:cxn ang="0">
                    <a:pos x="connsiteX2647" y="connsiteY2647"/>
                  </a:cxn>
                  <a:cxn ang="0">
                    <a:pos x="connsiteX2648" y="connsiteY2648"/>
                  </a:cxn>
                  <a:cxn ang="0">
                    <a:pos x="connsiteX2649" y="connsiteY2649"/>
                  </a:cxn>
                  <a:cxn ang="0">
                    <a:pos x="connsiteX2650" y="connsiteY2650"/>
                  </a:cxn>
                  <a:cxn ang="0">
                    <a:pos x="connsiteX2651" y="connsiteY2651"/>
                  </a:cxn>
                  <a:cxn ang="0">
                    <a:pos x="connsiteX2652" y="connsiteY2652"/>
                  </a:cxn>
                  <a:cxn ang="0">
                    <a:pos x="connsiteX2653" y="connsiteY2653"/>
                  </a:cxn>
                  <a:cxn ang="0">
                    <a:pos x="connsiteX2654" y="connsiteY2654"/>
                  </a:cxn>
                  <a:cxn ang="0">
                    <a:pos x="connsiteX2655" y="connsiteY2655"/>
                  </a:cxn>
                  <a:cxn ang="0">
                    <a:pos x="connsiteX2656" y="connsiteY2656"/>
                  </a:cxn>
                  <a:cxn ang="0">
                    <a:pos x="connsiteX2657" y="connsiteY2657"/>
                  </a:cxn>
                  <a:cxn ang="0">
                    <a:pos x="connsiteX2658" y="connsiteY2658"/>
                  </a:cxn>
                  <a:cxn ang="0">
                    <a:pos x="connsiteX2659" y="connsiteY2659"/>
                  </a:cxn>
                  <a:cxn ang="0">
                    <a:pos x="connsiteX2660" y="connsiteY2660"/>
                  </a:cxn>
                  <a:cxn ang="0">
                    <a:pos x="connsiteX2661" y="connsiteY2661"/>
                  </a:cxn>
                  <a:cxn ang="0">
                    <a:pos x="connsiteX2662" y="connsiteY2662"/>
                  </a:cxn>
                  <a:cxn ang="0">
                    <a:pos x="connsiteX2663" y="connsiteY2663"/>
                  </a:cxn>
                  <a:cxn ang="0">
                    <a:pos x="connsiteX2664" y="connsiteY2664"/>
                  </a:cxn>
                  <a:cxn ang="0">
                    <a:pos x="connsiteX2665" y="connsiteY2665"/>
                  </a:cxn>
                  <a:cxn ang="0">
                    <a:pos x="connsiteX2666" y="connsiteY2666"/>
                  </a:cxn>
                  <a:cxn ang="0">
                    <a:pos x="connsiteX2667" y="connsiteY2667"/>
                  </a:cxn>
                  <a:cxn ang="0">
                    <a:pos x="connsiteX2668" y="connsiteY2668"/>
                  </a:cxn>
                  <a:cxn ang="0">
                    <a:pos x="connsiteX2669" y="connsiteY2669"/>
                  </a:cxn>
                  <a:cxn ang="0">
                    <a:pos x="connsiteX2670" y="connsiteY2670"/>
                  </a:cxn>
                  <a:cxn ang="0">
                    <a:pos x="connsiteX2671" y="connsiteY2671"/>
                  </a:cxn>
                  <a:cxn ang="0">
                    <a:pos x="connsiteX2672" y="connsiteY2672"/>
                  </a:cxn>
                  <a:cxn ang="0">
                    <a:pos x="connsiteX2673" y="connsiteY2673"/>
                  </a:cxn>
                  <a:cxn ang="0">
                    <a:pos x="connsiteX2674" y="connsiteY2674"/>
                  </a:cxn>
                  <a:cxn ang="0">
                    <a:pos x="connsiteX2675" y="connsiteY2675"/>
                  </a:cxn>
                  <a:cxn ang="0">
                    <a:pos x="connsiteX2676" y="connsiteY2676"/>
                  </a:cxn>
                  <a:cxn ang="0">
                    <a:pos x="connsiteX2677" y="connsiteY2677"/>
                  </a:cxn>
                  <a:cxn ang="0">
                    <a:pos x="connsiteX2678" y="connsiteY2678"/>
                  </a:cxn>
                  <a:cxn ang="0">
                    <a:pos x="connsiteX2679" y="connsiteY2679"/>
                  </a:cxn>
                  <a:cxn ang="0">
                    <a:pos x="connsiteX2680" y="connsiteY2680"/>
                  </a:cxn>
                  <a:cxn ang="0">
                    <a:pos x="connsiteX2681" y="connsiteY2681"/>
                  </a:cxn>
                  <a:cxn ang="0">
                    <a:pos x="connsiteX2682" y="connsiteY2682"/>
                  </a:cxn>
                  <a:cxn ang="0">
                    <a:pos x="connsiteX2683" y="connsiteY2683"/>
                  </a:cxn>
                  <a:cxn ang="0">
                    <a:pos x="connsiteX2684" y="connsiteY2684"/>
                  </a:cxn>
                  <a:cxn ang="0">
                    <a:pos x="connsiteX2685" y="connsiteY2685"/>
                  </a:cxn>
                  <a:cxn ang="0">
                    <a:pos x="connsiteX2686" y="connsiteY2686"/>
                  </a:cxn>
                  <a:cxn ang="0">
                    <a:pos x="connsiteX2687" y="connsiteY2687"/>
                  </a:cxn>
                  <a:cxn ang="0">
                    <a:pos x="connsiteX2688" y="connsiteY2688"/>
                  </a:cxn>
                  <a:cxn ang="0">
                    <a:pos x="connsiteX2689" y="connsiteY2689"/>
                  </a:cxn>
                  <a:cxn ang="0">
                    <a:pos x="connsiteX2690" y="connsiteY2690"/>
                  </a:cxn>
                  <a:cxn ang="0">
                    <a:pos x="connsiteX2691" y="connsiteY2691"/>
                  </a:cxn>
                  <a:cxn ang="0">
                    <a:pos x="connsiteX2692" y="connsiteY2692"/>
                  </a:cxn>
                  <a:cxn ang="0">
                    <a:pos x="connsiteX2693" y="connsiteY2693"/>
                  </a:cxn>
                  <a:cxn ang="0">
                    <a:pos x="connsiteX2694" y="connsiteY2694"/>
                  </a:cxn>
                  <a:cxn ang="0">
                    <a:pos x="connsiteX2695" y="connsiteY2695"/>
                  </a:cxn>
                  <a:cxn ang="0">
                    <a:pos x="connsiteX2696" y="connsiteY2696"/>
                  </a:cxn>
                  <a:cxn ang="0">
                    <a:pos x="connsiteX2697" y="connsiteY2697"/>
                  </a:cxn>
                  <a:cxn ang="0">
                    <a:pos x="connsiteX2698" y="connsiteY2698"/>
                  </a:cxn>
                  <a:cxn ang="0">
                    <a:pos x="connsiteX2699" y="connsiteY2699"/>
                  </a:cxn>
                  <a:cxn ang="0">
                    <a:pos x="connsiteX2700" y="connsiteY2700"/>
                  </a:cxn>
                  <a:cxn ang="0">
                    <a:pos x="connsiteX2701" y="connsiteY2701"/>
                  </a:cxn>
                  <a:cxn ang="0">
                    <a:pos x="connsiteX2702" y="connsiteY2702"/>
                  </a:cxn>
                  <a:cxn ang="0">
                    <a:pos x="connsiteX2703" y="connsiteY2703"/>
                  </a:cxn>
                  <a:cxn ang="0">
                    <a:pos x="connsiteX2704" y="connsiteY2704"/>
                  </a:cxn>
                  <a:cxn ang="0">
                    <a:pos x="connsiteX2705" y="connsiteY2705"/>
                  </a:cxn>
                  <a:cxn ang="0">
                    <a:pos x="connsiteX2706" y="connsiteY2706"/>
                  </a:cxn>
                  <a:cxn ang="0">
                    <a:pos x="connsiteX2707" y="connsiteY2707"/>
                  </a:cxn>
                  <a:cxn ang="0">
                    <a:pos x="connsiteX2708" y="connsiteY2708"/>
                  </a:cxn>
                  <a:cxn ang="0">
                    <a:pos x="connsiteX2709" y="connsiteY2709"/>
                  </a:cxn>
                  <a:cxn ang="0">
                    <a:pos x="connsiteX2710" y="connsiteY2710"/>
                  </a:cxn>
                  <a:cxn ang="0">
                    <a:pos x="connsiteX2711" y="connsiteY2711"/>
                  </a:cxn>
                  <a:cxn ang="0">
                    <a:pos x="connsiteX2712" y="connsiteY2712"/>
                  </a:cxn>
                  <a:cxn ang="0">
                    <a:pos x="connsiteX2713" y="connsiteY2713"/>
                  </a:cxn>
                  <a:cxn ang="0">
                    <a:pos x="connsiteX2714" y="connsiteY2714"/>
                  </a:cxn>
                  <a:cxn ang="0">
                    <a:pos x="connsiteX2715" y="connsiteY2715"/>
                  </a:cxn>
                  <a:cxn ang="0">
                    <a:pos x="connsiteX2716" y="connsiteY2716"/>
                  </a:cxn>
                  <a:cxn ang="0">
                    <a:pos x="connsiteX2717" y="connsiteY2717"/>
                  </a:cxn>
                </a:cxnLst>
                <a:rect l="l" t="t" r="r" b="b"/>
                <a:pathLst>
                  <a:path w="10584443" h="10574897">
                    <a:moveTo>
                      <a:pt x="3934138" y="10530275"/>
                    </a:moveTo>
                    <a:cubicBezTo>
                      <a:pt x="3945974" y="10528973"/>
                      <a:pt x="3958149" y="10530753"/>
                      <a:pt x="3969416" y="10535751"/>
                    </a:cubicBezTo>
                    <a:cubicBezTo>
                      <a:pt x="3963249" y="10551511"/>
                      <a:pt x="3942007" y="10556307"/>
                      <a:pt x="3900895" y="10543288"/>
                    </a:cubicBezTo>
                    <a:cubicBezTo>
                      <a:pt x="3910806" y="10535960"/>
                      <a:pt x="3922303" y="10531577"/>
                      <a:pt x="3934138" y="10530275"/>
                    </a:cubicBezTo>
                    <a:close/>
                    <a:moveTo>
                      <a:pt x="4094431" y="10513400"/>
                    </a:moveTo>
                    <a:cubicBezTo>
                      <a:pt x="4107298" y="10512815"/>
                      <a:pt x="4120291" y="10514998"/>
                      <a:pt x="4132495" y="10519990"/>
                    </a:cubicBezTo>
                    <a:cubicBezTo>
                      <a:pt x="4125643" y="10522732"/>
                      <a:pt x="4110568" y="10523417"/>
                      <a:pt x="4118105" y="10530269"/>
                    </a:cubicBezTo>
                    <a:cubicBezTo>
                      <a:pt x="4097523" y="10532958"/>
                      <a:pt x="4076595" y="10530607"/>
                      <a:pt x="4057122" y="10523417"/>
                    </a:cubicBezTo>
                    <a:cubicBezTo>
                      <a:pt x="4068823" y="10517338"/>
                      <a:pt x="4081564" y="10513985"/>
                      <a:pt x="4094431" y="10513400"/>
                    </a:cubicBezTo>
                    <a:close/>
                    <a:moveTo>
                      <a:pt x="5779041" y="10502861"/>
                    </a:moveTo>
                    <a:cubicBezTo>
                      <a:pt x="5740670" y="10513139"/>
                      <a:pt x="5708465" y="10495324"/>
                      <a:pt x="5672149" y="10513139"/>
                    </a:cubicBezTo>
                    <a:lnTo>
                      <a:pt x="5674205" y="10513825"/>
                    </a:lnTo>
                    <a:cubicBezTo>
                      <a:pt x="5709296" y="10523358"/>
                      <a:pt x="5746682" y="10519448"/>
                      <a:pt x="5779041" y="10502861"/>
                    </a:cubicBezTo>
                    <a:close/>
                    <a:moveTo>
                      <a:pt x="6438211" y="10439821"/>
                    </a:moveTo>
                    <a:cubicBezTo>
                      <a:pt x="6451230" y="10444617"/>
                      <a:pt x="6478639" y="10445988"/>
                      <a:pt x="6469046" y="10455580"/>
                    </a:cubicBezTo>
                    <a:cubicBezTo>
                      <a:pt x="6443008" y="10446673"/>
                      <a:pt x="6423822" y="10474081"/>
                      <a:pt x="6400525" y="10474081"/>
                    </a:cubicBezTo>
                    <a:cubicBezTo>
                      <a:pt x="6402581" y="10464489"/>
                      <a:pt x="6411488" y="10453525"/>
                      <a:pt x="6438211" y="10439821"/>
                    </a:cubicBezTo>
                    <a:close/>
                    <a:moveTo>
                      <a:pt x="3032735" y="10415154"/>
                    </a:moveTo>
                    <a:cubicBezTo>
                      <a:pt x="3057403" y="10415154"/>
                      <a:pt x="3129349" y="10438451"/>
                      <a:pt x="3108108" y="10448730"/>
                    </a:cubicBezTo>
                    <a:cubicBezTo>
                      <a:pt x="3090978" y="10436395"/>
                      <a:pt x="3086181" y="10459692"/>
                      <a:pt x="3073162" y="10448730"/>
                    </a:cubicBezTo>
                    <a:cubicBezTo>
                      <a:pt x="3060143" y="10437766"/>
                      <a:pt x="3043013" y="10432284"/>
                      <a:pt x="3032735" y="10415154"/>
                    </a:cubicBezTo>
                    <a:close/>
                    <a:moveTo>
                      <a:pt x="3465894" y="10399766"/>
                    </a:moveTo>
                    <a:cubicBezTo>
                      <a:pt x="3469698" y="10399748"/>
                      <a:pt x="3474773" y="10400251"/>
                      <a:pt x="3481539" y="10401450"/>
                    </a:cubicBezTo>
                    <a:cubicBezTo>
                      <a:pt x="3526763" y="10428858"/>
                      <a:pt x="3432204" y="10404190"/>
                      <a:pt x="3477428" y="10432969"/>
                    </a:cubicBezTo>
                    <a:lnTo>
                      <a:pt x="3454131" y="10432969"/>
                    </a:lnTo>
                    <a:cubicBezTo>
                      <a:pt x="3447279" y="10424747"/>
                      <a:pt x="3436316" y="10423376"/>
                      <a:pt x="3428093" y="10417210"/>
                    </a:cubicBezTo>
                    <a:cubicBezTo>
                      <a:pt x="3474859" y="10425603"/>
                      <a:pt x="3439260" y="10399897"/>
                      <a:pt x="3465894" y="10399766"/>
                    </a:cubicBezTo>
                    <a:close/>
                    <a:moveTo>
                      <a:pt x="6372430" y="10390486"/>
                    </a:moveTo>
                    <a:cubicBezTo>
                      <a:pt x="6403264" y="10398023"/>
                      <a:pt x="6405321" y="10423376"/>
                      <a:pt x="6366949" y="10431599"/>
                    </a:cubicBezTo>
                    <a:cubicBezTo>
                      <a:pt x="6333374" y="10425431"/>
                      <a:pt x="6372430" y="10403505"/>
                      <a:pt x="6372430" y="10390486"/>
                    </a:cubicBezTo>
                    <a:close/>
                    <a:moveTo>
                      <a:pt x="3937908" y="10389802"/>
                    </a:moveTo>
                    <a:lnTo>
                      <a:pt x="3939956" y="10390779"/>
                    </a:lnTo>
                    <a:lnTo>
                      <a:pt x="3939769" y="10397956"/>
                    </a:lnTo>
                    <a:cubicBezTo>
                      <a:pt x="3947854" y="10415240"/>
                      <a:pt x="4011483" y="10430229"/>
                      <a:pt x="4042060" y="10415840"/>
                    </a:cubicBezTo>
                    <a:cubicBezTo>
                      <a:pt x="4018934" y="10402992"/>
                      <a:pt x="3988099" y="10407874"/>
                      <a:pt x="3961987" y="10401290"/>
                    </a:cubicBezTo>
                    <a:lnTo>
                      <a:pt x="3939956" y="10390779"/>
                    </a:lnTo>
                    <a:lnTo>
                      <a:pt x="3939963" y="10390487"/>
                    </a:lnTo>
                    <a:close/>
                    <a:moveTo>
                      <a:pt x="6683515" y="10383634"/>
                    </a:moveTo>
                    <a:cubicBezTo>
                      <a:pt x="6707497" y="10387746"/>
                      <a:pt x="6697904" y="10401450"/>
                      <a:pt x="6735591" y="10401451"/>
                    </a:cubicBezTo>
                    <a:cubicBezTo>
                      <a:pt x="6675635" y="10428953"/>
                      <a:pt x="6610984" y="10444767"/>
                      <a:pt x="6545103" y="10448045"/>
                    </a:cubicBezTo>
                    <a:cubicBezTo>
                      <a:pt x="6594588" y="10429828"/>
                      <a:pt x="6645164" y="10414724"/>
                      <a:pt x="6696534" y="10402821"/>
                    </a:cubicBezTo>
                    <a:cubicBezTo>
                      <a:pt x="6678718" y="10399395"/>
                      <a:pt x="6676663" y="10392542"/>
                      <a:pt x="6683515" y="10383634"/>
                    </a:cubicBezTo>
                    <a:close/>
                    <a:moveTo>
                      <a:pt x="3556920" y="10382265"/>
                    </a:moveTo>
                    <a:cubicBezTo>
                      <a:pt x="3641339" y="10402670"/>
                      <a:pt x="3724410" y="10428300"/>
                      <a:pt x="3805650" y="10459008"/>
                    </a:cubicBezTo>
                    <a:cubicBezTo>
                      <a:pt x="3695192" y="10440693"/>
                      <a:pt x="3585845" y="10416216"/>
                      <a:pt x="3478121" y="10385690"/>
                    </a:cubicBezTo>
                    <a:cubicBezTo>
                      <a:pt x="3517178" y="10385690"/>
                      <a:pt x="3566513" y="10407616"/>
                      <a:pt x="3556920" y="10382265"/>
                    </a:cubicBezTo>
                    <a:close/>
                    <a:moveTo>
                      <a:pt x="3785106" y="10352116"/>
                    </a:moveTo>
                    <a:lnTo>
                      <a:pt x="3787162" y="10352802"/>
                    </a:lnTo>
                    <a:cubicBezTo>
                      <a:pt x="3823905" y="10386116"/>
                      <a:pt x="3872677" y="10402951"/>
                      <a:pt x="3922148" y="10399395"/>
                    </a:cubicBezTo>
                    <a:cubicBezTo>
                      <a:pt x="3878626" y="10377963"/>
                      <a:pt x="3832585" y="10362079"/>
                      <a:pt x="3785106" y="10352116"/>
                    </a:cubicBezTo>
                    <a:close/>
                    <a:moveTo>
                      <a:pt x="3713160" y="10350745"/>
                    </a:moveTo>
                    <a:lnTo>
                      <a:pt x="3711105" y="10352116"/>
                    </a:lnTo>
                    <a:lnTo>
                      <a:pt x="3715588" y="10352116"/>
                    </a:lnTo>
                    <a:lnTo>
                      <a:pt x="3743052" y="10367618"/>
                    </a:lnTo>
                    <a:cubicBezTo>
                      <a:pt x="3753245" y="10372672"/>
                      <a:pt x="3764208" y="10375755"/>
                      <a:pt x="3777570" y="10372672"/>
                    </a:cubicBezTo>
                    <a:lnTo>
                      <a:pt x="3754957" y="10352116"/>
                    </a:lnTo>
                    <a:lnTo>
                      <a:pt x="3715588" y="10352116"/>
                    </a:lnTo>
                    <a:close/>
                    <a:moveTo>
                      <a:pt x="3407545" y="10347318"/>
                    </a:moveTo>
                    <a:cubicBezTo>
                      <a:pt x="3445158" y="10349797"/>
                      <a:pt x="3481929" y="10359572"/>
                      <a:pt x="3515808" y="10376097"/>
                    </a:cubicBezTo>
                    <a:cubicBezTo>
                      <a:pt x="3477310" y="10381601"/>
                      <a:pt x="3438228" y="10371213"/>
                      <a:pt x="3407545" y="10347318"/>
                    </a:cubicBezTo>
                    <a:close/>
                    <a:moveTo>
                      <a:pt x="2747689" y="10302780"/>
                    </a:moveTo>
                    <a:cubicBezTo>
                      <a:pt x="2813107" y="10318175"/>
                      <a:pt x="2875905" y="10343109"/>
                      <a:pt x="2934066" y="10376783"/>
                    </a:cubicBezTo>
                    <a:cubicBezTo>
                      <a:pt x="2869630" y="10358384"/>
                      <a:pt x="2807195" y="10333594"/>
                      <a:pt x="2747689" y="10302780"/>
                    </a:cubicBezTo>
                    <a:close/>
                    <a:moveTo>
                      <a:pt x="3260224" y="10284965"/>
                    </a:moveTo>
                    <a:cubicBezTo>
                      <a:pt x="3298774" y="10296515"/>
                      <a:pt x="3335985" y="10312135"/>
                      <a:pt x="3371228" y="10331559"/>
                    </a:cubicBezTo>
                    <a:cubicBezTo>
                      <a:pt x="3324634" y="10336356"/>
                      <a:pt x="3259539" y="10300724"/>
                      <a:pt x="3260224" y="10284965"/>
                    </a:cubicBezTo>
                    <a:close/>
                    <a:moveTo>
                      <a:pt x="6821928" y="10258243"/>
                    </a:moveTo>
                    <a:cubicBezTo>
                      <a:pt x="6782871" y="10258927"/>
                      <a:pt x="6800001" y="10282910"/>
                      <a:pt x="6753407" y="10287021"/>
                    </a:cubicBezTo>
                    <a:lnTo>
                      <a:pt x="6755462" y="10287706"/>
                    </a:lnTo>
                    <a:cubicBezTo>
                      <a:pt x="6748610" y="10319911"/>
                      <a:pt x="6839058" y="10267150"/>
                      <a:pt x="6821928" y="10258243"/>
                    </a:cubicBezTo>
                    <a:close/>
                    <a:moveTo>
                      <a:pt x="6925394" y="10222611"/>
                    </a:moveTo>
                    <a:cubicBezTo>
                      <a:pt x="6904838" y="10250019"/>
                      <a:pt x="6863725" y="10258243"/>
                      <a:pt x="6867837" y="10272631"/>
                    </a:cubicBezTo>
                    <a:lnTo>
                      <a:pt x="6869892" y="10273316"/>
                    </a:lnTo>
                    <a:cubicBezTo>
                      <a:pt x="6898639" y="10269371"/>
                      <a:pt x="6926080" y="10258818"/>
                      <a:pt x="6950062" y="10242482"/>
                    </a:cubicBezTo>
                    <a:cubicBezTo>
                      <a:pt x="6929505" y="10239742"/>
                      <a:pt x="6958969" y="10222611"/>
                      <a:pt x="6925394" y="10222611"/>
                    </a:cubicBezTo>
                    <a:close/>
                    <a:moveTo>
                      <a:pt x="3202667" y="10205481"/>
                    </a:moveTo>
                    <a:cubicBezTo>
                      <a:pt x="3226153" y="10229250"/>
                      <a:pt x="3253787" y="10248525"/>
                      <a:pt x="3284207" y="10262353"/>
                    </a:cubicBezTo>
                    <a:cubicBezTo>
                      <a:pt x="3241039" y="10261667"/>
                      <a:pt x="3184852" y="10211648"/>
                      <a:pt x="3162925" y="10234944"/>
                    </a:cubicBezTo>
                    <a:cubicBezTo>
                      <a:pt x="3150591" y="10205481"/>
                      <a:pt x="3169092" y="10210277"/>
                      <a:pt x="3202667" y="10205481"/>
                    </a:cubicBezTo>
                    <a:close/>
                    <a:moveTo>
                      <a:pt x="3058949" y="10185010"/>
                    </a:moveTo>
                    <a:cubicBezTo>
                      <a:pt x="3062450" y="10184753"/>
                      <a:pt x="3067846" y="10188522"/>
                      <a:pt x="3077267" y="10199999"/>
                    </a:cubicBezTo>
                    <a:cubicBezTo>
                      <a:pt x="3058766" y="10197943"/>
                      <a:pt x="3059452" y="10206166"/>
                      <a:pt x="3077267" y="10222611"/>
                    </a:cubicBezTo>
                    <a:cubicBezTo>
                      <a:pt x="3056025" y="10230148"/>
                      <a:pt x="2998468" y="10202055"/>
                      <a:pt x="3021080" y="10196573"/>
                    </a:cubicBezTo>
                    <a:cubicBezTo>
                      <a:pt x="3054998" y="10222783"/>
                      <a:pt x="3048446" y="10185781"/>
                      <a:pt x="3058949" y="10185010"/>
                    </a:cubicBezTo>
                    <a:close/>
                    <a:moveTo>
                      <a:pt x="2577758" y="9995807"/>
                    </a:moveTo>
                    <a:cubicBezTo>
                      <a:pt x="2644908" y="10005400"/>
                      <a:pt x="2724392" y="10069810"/>
                      <a:pt x="2760023" y="10069810"/>
                    </a:cubicBezTo>
                    <a:lnTo>
                      <a:pt x="2771672" y="10086940"/>
                    </a:lnTo>
                    <a:cubicBezTo>
                      <a:pt x="2775098" y="10094477"/>
                      <a:pt x="2777839" y="10094477"/>
                      <a:pt x="2766875" y="10094477"/>
                    </a:cubicBezTo>
                    <a:cubicBezTo>
                      <a:pt x="2724392" y="10058846"/>
                      <a:pt x="2762079" y="10110921"/>
                      <a:pt x="2745634" y="10107495"/>
                    </a:cubicBezTo>
                    <a:cubicBezTo>
                      <a:pt x="2733300" y="10081458"/>
                      <a:pt x="2689447" y="10105440"/>
                      <a:pt x="2677113" y="10081458"/>
                    </a:cubicBezTo>
                    <a:cubicBezTo>
                      <a:pt x="2686021" y="10063642"/>
                      <a:pt x="2746319" y="10107495"/>
                      <a:pt x="2714800" y="10063642"/>
                    </a:cubicBezTo>
                    <a:cubicBezTo>
                      <a:pt x="2664779" y="10052679"/>
                      <a:pt x="2625037" y="10026641"/>
                      <a:pt x="2577758" y="10011566"/>
                    </a:cubicBezTo>
                    <a:cubicBezTo>
                      <a:pt x="2585981" y="10010882"/>
                      <a:pt x="2586666" y="10006085"/>
                      <a:pt x="2577758" y="9995807"/>
                    </a:cubicBezTo>
                    <a:close/>
                    <a:moveTo>
                      <a:pt x="2481144" y="9908101"/>
                    </a:moveTo>
                    <a:cubicBezTo>
                      <a:pt x="2521571" y="9935509"/>
                      <a:pt x="2503756" y="9956750"/>
                      <a:pt x="2531849" y="9973196"/>
                    </a:cubicBezTo>
                    <a:cubicBezTo>
                      <a:pt x="2492566" y="9960868"/>
                      <a:pt x="2456360" y="9940311"/>
                      <a:pt x="2425642" y="9912897"/>
                    </a:cubicBezTo>
                    <a:cubicBezTo>
                      <a:pt x="2471551" y="9934824"/>
                      <a:pt x="2485255" y="9931398"/>
                      <a:pt x="2481144" y="9908101"/>
                    </a:cubicBezTo>
                    <a:close/>
                    <a:moveTo>
                      <a:pt x="2324916" y="9889600"/>
                    </a:moveTo>
                    <a:cubicBezTo>
                      <a:pt x="2372520" y="9902834"/>
                      <a:pt x="2416698" y="9926210"/>
                      <a:pt x="2454420" y="9958121"/>
                    </a:cubicBezTo>
                    <a:cubicBezTo>
                      <a:pt x="2407577" y="9943030"/>
                      <a:pt x="2363744" y="9919839"/>
                      <a:pt x="2324916" y="9889600"/>
                    </a:cubicBezTo>
                    <a:close/>
                    <a:moveTo>
                      <a:pt x="7879964" y="9797354"/>
                    </a:moveTo>
                    <a:cubicBezTo>
                      <a:pt x="7865799" y="9797740"/>
                      <a:pt x="7838433" y="9832043"/>
                      <a:pt x="7804516" y="9832043"/>
                    </a:cubicBezTo>
                    <a:lnTo>
                      <a:pt x="7806571" y="9832728"/>
                    </a:lnTo>
                    <a:cubicBezTo>
                      <a:pt x="7811368" y="9858766"/>
                      <a:pt x="7866869" y="9813542"/>
                      <a:pt x="7889481" y="9810801"/>
                    </a:cubicBezTo>
                    <a:cubicBezTo>
                      <a:pt x="7887940" y="9800866"/>
                      <a:pt x="7884685" y="9797226"/>
                      <a:pt x="7879964" y="9797354"/>
                    </a:cubicBezTo>
                    <a:close/>
                    <a:moveTo>
                      <a:pt x="1987109" y="9749132"/>
                    </a:moveTo>
                    <a:cubicBezTo>
                      <a:pt x="2013147" y="9762836"/>
                      <a:pt x="2094687" y="9792985"/>
                      <a:pt x="2074130" y="9806004"/>
                    </a:cubicBezTo>
                    <a:cubicBezTo>
                      <a:pt x="2052204" y="9779966"/>
                      <a:pt x="2005610" y="9779281"/>
                      <a:pt x="1987109" y="9749132"/>
                    </a:cubicBezTo>
                    <a:close/>
                    <a:moveTo>
                      <a:pt x="2060426" y="9746392"/>
                    </a:moveTo>
                    <a:cubicBezTo>
                      <a:pt x="2130481" y="9769585"/>
                      <a:pt x="2195727" y="9805342"/>
                      <a:pt x="2252969" y="9851914"/>
                    </a:cubicBezTo>
                    <a:cubicBezTo>
                      <a:pt x="2182738" y="9829128"/>
                      <a:pt x="2117420" y="9793332"/>
                      <a:pt x="2060426" y="9746392"/>
                    </a:cubicBezTo>
                    <a:close/>
                    <a:moveTo>
                      <a:pt x="8020356" y="9710076"/>
                    </a:moveTo>
                    <a:lnTo>
                      <a:pt x="8015560" y="9716928"/>
                    </a:lnTo>
                    <a:lnTo>
                      <a:pt x="8020356" y="9716243"/>
                    </a:lnTo>
                    <a:cubicBezTo>
                      <a:pt x="8020024" y="9714201"/>
                      <a:pt x="8020024" y="9712118"/>
                      <a:pt x="8020356" y="9710076"/>
                    </a:cubicBezTo>
                    <a:close/>
                    <a:moveTo>
                      <a:pt x="2080982" y="9695001"/>
                    </a:moveTo>
                    <a:cubicBezTo>
                      <a:pt x="2122095" y="9748447"/>
                      <a:pt x="2278322" y="9788874"/>
                      <a:pt x="2248173" y="9826560"/>
                    </a:cubicBezTo>
                    <a:cubicBezTo>
                      <a:pt x="2210486" y="9766947"/>
                      <a:pt x="2126891" y="9760095"/>
                      <a:pt x="2073445" y="9717613"/>
                    </a:cubicBezTo>
                    <a:cubicBezTo>
                      <a:pt x="2091260" y="9723093"/>
                      <a:pt x="2065908" y="9692945"/>
                      <a:pt x="2080982" y="9695001"/>
                    </a:cubicBezTo>
                    <a:close/>
                    <a:moveTo>
                      <a:pt x="1918588" y="9661426"/>
                    </a:moveTo>
                    <a:cubicBezTo>
                      <a:pt x="1976127" y="9679059"/>
                      <a:pt x="2026691" y="9714286"/>
                      <a:pt x="2063167" y="9762152"/>
                    </a:cubicBezTo>
                    <a:cubicBezTo>
                      <a:pt x="2002869" y="9741595"/>
                      <a:pt x="1978201" y="9683353"/>
                      <a:pt x="1918588" y="9661426"/>
                    </a:cubicBezTo>
                    <a:close/>
                    <a:moveTo>
                      <a:pt x="8106692" y="9634018"/>
                    </a:moveTo>
                    <a:lnTo>
                      <a:pt x="8092303" y="9644981"/>
                    </a:lnTo>
                    <a:cubicBezTo>
                      <a:pt x="8100343" y="9644355"/>
                      <a:pt x="8108107" y="9641766"/>
                      <a:pt x="8114915" y="9637444"/>
                    </a:cubicBezTo>
                    <a:lnTo>
                      <a:pt x="8123822" y="9634018"/>
                    </a:lnTo>
                    <a:close/>
                    <a:moveTo>
                      <a:pt x="2097440" y="9562756"/>
                    </a:moveTo>
                    <a:lnTo>
                      <a:pt x="2095384" y="9564127"/>
                    </a:lnTo>
                    <a:lnTo>
                      <a:pt x="2099818" y="9564344"/>
                    </a:lnTo>
                    <a:lnTo>
                      <a:pt x="2148733" y="9597020"/>
                    </a:lnTo>
                    <a:cubicBezTo>
                      <a:pt x="2167007" y="9606444"/>
                      <a:pt x="2186342" y="9613813"/>
                      <a:pt x="2206389" y="9618944"/>
                    </a:cubicBezTo>
                    <a:cubicBezTo>
                      <a:pt x="2187887" y="9597360"/>
                      <a:pt x="2144720" y="9572692"/>
                      <a:pt x="2116776" y="9565176"/>
                    </a:cubicBezTo>
                    <a:lnTo>
                      <a:pt x="2099818" y="9564344"/>
                    </a:lnTo>
                    <a:close/>
                    <a:moveTo>
                      <a:pt x="8303218" y="9538827"/>
                    </a:moveTo>
                    <a:cubicBezTo>
                      <a:pt x="8311954" y="9539758"/>
                      <a:pt x="8312596" y="9545797"/>
                      <a:pt x="8325958" y="9542200"/>
                    </a:cubicBezTo>
                    <a:cubicBezTo>
                      <a:pt x="8315248" y="9559380"/>
                      <a:pt x="8300097" y="9573348"/>
                      <a:pt x="8282105" y="9582627"/>
                    </a:cubicBezTo>
                    <a:cubicBezTo>
                      <a:pt x="8279364" y="9572349"/>
                      <a:pt x="8291012" y="9550423"/>
                      <a:pt x="8291012" y="9540144"/>
                    </a:cubicBezTo>
                    <a:cubicBezTo>
                      <a:pt x="8296494" y="9538774"/>
                      <a:pt x="8300305" y="9538517"/>
                      <a:pt x="8303218" y="9538827"/>
                    </a:cubicBezTo>
                    <a:close/>
                    <a:moveTo>
                      <a:pt x="1791202" y="9416461"/>
                    </a:moveTo>
                    <a:lnTo>
                      <a:pt x="1792521" y="9417090"/>
                    </a:lnTo>
                    <a:lnTo>
                      <a:pt x="1792522" y="9418177"/>
                    </a:lnTo>
                    <a:close/>
                    <a:moveTo>
                      <a:pt x="1562965" y="9411325"/>
                    </a:moveTo>
                    <a:cubicBezTo>
                      <a:pt x="1619838" y="9445585"/>
                      <a:pt x="1754138" y="9505883"/>
                      <a:pt x="1795936" y="9491494"/>
                    </a:cubicBezTo>
                    <a:cubicBezTo>
                      <a:pt x="1802788" y="9522328"/>
                      <a:pt x="1845271" y="9519587"/>
                      <a:pt x="1850068" y="9551792"/>
                    </a:cubicBezTo>
                    <a:cubicBezTo>
                      <a:pt x="1824030" y="9538774"/>
                      <a:pt x="1781547" y="9508624"/>
                      <a:pt x="1789769" y="9538774"/>
                    </a:cubicBezTo>
                    <a:cubicBezTo>
                      <a:pt x="1813066" y="9572348"/>
                      <a:pt x="1880217" y="9606609"/>
                      <a:pt x="1850068" y="9551792"/>
                    </a:cubicBezTo>
                    <a:cubicBezTo>
                      <a:pt x="1900372" y="9561178"/>
                      <a:pt x="1946152" y="9586959"/>
                      <a:pt x="1980257" y="9625109"/>
                    </a:cubicBezTo>
                    <a:cubicBezTo>
                      <a:pt x="1867883" y="9590164"/>
                      <a:pt x="1796621" y="9569608"/>
                      <a:pt x="1719193" y="9537403"/>
                    </a:cubicBezTo>
                    <a:cubicBezTo>
                      <a:pt x="1757564" y="9537403"/>
                      <a:pt x="1689729" y="9504513"/>
                      <a:pt x="1700692" y="9481901"/>
                    </a:cubicBezTo>
                    <a:cubicBezTo>
                      <a:pt x="1671232" y="9481565"/>
                      <a:pt x="1642300" y="9474038"/>
                      <a:pt x="1616412" y="9459974"/>
                    </a:cubicBezTo>
                    <a:cubicBezTo>
                      <a:pt x="1582151" y="9443530"/>
                      <a:pt x="1552687" y="9422973"/>
                      <a:pt x="1562965" y="9411325"/>
                    </a:cubicBezTo>
                    <a:close/>
                    <a:moveTo>
                      <a:pt x="1806826" y="9405930"/>
                    </a:moveTo>
                    <a:cubicBezTo>
                      <a:pt x="1819074" y="9407900"/>
                      <a:pt x="1834663" y="9415437"/>
                      <a:pt x="1841172" y="9427085"/>
                    </a:cubicBezTo>
                    <a:cubicBezTo>
                      <a:pt x="1829524" y="9426401"/>
                      <a:pt x="1824728" y="9431881"/>
                      <a:pt x="1832950" y="9448327"/>
                    </a:cubicBezTo>
                    <a:cubicBezTo>
                      <a:pt x="1887081" y="9480531"/>
                      <a:pt x="1944638" y="9455864"/>
                      <a:pt x="2013159" y="9524385"/>
                    </a:cubicBezTo>
                    <a:cubicBezTo>
                      <a:pt x="1928430" y="9520084"/>
                      <a:pt x="1846878" y="9490755"/>
                      <a:pt x="1778818" y="9440104"/>
                    </a:cubicBezTo>
                    <a:cubicBezTo>
                      <a:pt x="1777448" y="9422974"/>
                      <a:pt x="1845283" y="9468197"/>
                      <a:pt x="1819246" y="9429826"/>
                    </a:cubicBezTo>
                    <a:lnTo>
                      <a:pt x="1792521" y="9417090"/>
                    </a:lnTo>
                    <a:lnTo>
                      <a:pt x="1792512" y="9407332"/>
                    </a:lnTo>
                    <a:cubicBezTo>
                      <a:pt x="1795413" y="9405351"/>
                      <a:pt x="1800702" y="9404945"/>
                      <a:pt x="1806826" y="9405930"/>
                    </a:cubicBezTo>
                    <a:close/>
                    <a:moveTo>
                      <a:pt x="1536927" y="9315395"/>
                    </a:moveTo>
                    <a:cubicBezTo>
                      <a:pt x="1554057" y="9336636"/>
                      <a:pt x="1586262" y="9344859"/>
                      <a:pt x="1608873" y="9361990"/>
                    </a:cubicBezTo>
                    <a:cubicBezTo>
                      <a:pt x="1613670" y="9375694"/>
                      <a:pt x="1626688" y="9397620"/>
                      <a:pt x="1613670" y="9397620"/>
                    </a:cubicBezTo>
                    <a:cubicBezTo>
                      <a:pt x="1582836" y="9349655"/>
                      <a:pt x="1575984" y="9383231"/>
                      <a:pt x="1549945" y="9370897"/>
                    </a:cubicBezTo>
                    <a:cubicBezTo>
                      <a:pt x="1538298" y="9353766"/>
                      <a:pt x="1523908" y="9339378"/>
                      <a:pt x="1512945" y="9322247"/>
                    </a:cubicBezTo>
                    <a:cubicBezTo>
                      <a:pt x="1536927" y="9333896"/>
                      <a:pt x="1528704" y="9315395"/>
                      <a:pt x="1536927" y="9315395"/>
                    </a:cubicBezTo>
                    <a:close/>
                    <a:moveTo>
                      <a:pt x="1489968" y="9251672"/>
                    </a:moveTo>
                    <a:cubicBezTo>
                      <a:pt x="1497998" y="9245119"/>
                      <a:pt x="1535899" y="9273255"/>
                      <a:pt x="1553371" y="9288673"/>
                    </a:cubicBezTo>
                    <a:cubicBezTo>
                      <a:pt x="1528703" y="9277709"/>
                      <a:pt x="1528703" y="9292784"/>
                      <a:pt x="1493758" y="9271542"/>
                    </a:cubicBezTo>
                    <a:cubicBezTo>
                      <a:pt x="1487934" y="9259894"/>
                      <a:pt x="1487292" y="9253856"/>
                      <a:pt x="1489968" y="9251672"/>
                    </a:cubicBezTo>
                    <a:close/>
                    <a:moveTo>
                      <a:pt x="1391662" y="9208503"/>
                    </a:moveTo>
                    <a:cubicBezTo>
                      <a:pt x="1428663" y="9235226"/>
                      <a:pt x="1421126" y="9226318"/>
                      <a:pt x="1440312" y="9221522"/>
                    </a:cubicBezTo>
                    <a:cubicBezTo>
                      <a:pt x="1437571" y="9242763"/>
                      <a:pt x="1498554" y="9277024"/>
                      <a:pt x="1469091" y="9277024"/>
                    </a:cubicBezTo>
                    <a:cubicBezTo>
                      <a:pt x="1445793" y="9253727"/>
                      <a:pt x="1404681" y="9242079"/>
                      <a:pt x="1391662" y="9208503"/>
                    </a:cubicBezTo>
                    <a:close/>
                    <a:moveTo>
                      <a:pt x="8785733" y="9168077"/>
                    </a:moveTo>
                    <a:cubicBezTo>
                      <a:pt x="8781622" y="9171503"/>
                      <a:pt x="8770658" y="9176299"/>
                      <a:pt x="8773398" y="9181781"/>
                    </a:cubicBezTo>
                    <a:cubicBezTo>
                      <a:pt x="8779566" y="9196856"/>
                      <a:pt x="8788473" y="9197540"/>
                      <a:pt x="8797381" y="9181781"/>
                    </a:cubicBezTo>
                    <a:cubicBezTo>
                      <a:pt x="8798066" y="9180410"/>
                      <a:pt x="8789844" y="9174244"/>
                      <a:pt x="8785733" y="9170132"/>
                    </a:cubicBezTo>
                    <a:close/>
                    <a:moveTo>
                      <a:pt x="1455400" y="9083797"/>
                    </a:moveTo>
                    <a:cubicBezTo>
                      <a:pt x="1488290" y="9152317"/>
                      <a:pt x="1414973" y="9100927"/>
                      <a:pt x="1433473" y="9152317"/>
                    </a:cubicBezTo>
                    <a:cubicBezTo>
                      <a:pt x="1446446" y="9165040"/>
                      <a:pt x="1461818" y="9175055"/>
                      <a:pt x="1478697" y="9181781"/>
                    </a:cubicBezTo>
                    <a:cubicBezTo>
                      <a:pt x="1453344" y="9118742"/>
                      <a:pt x="1489662" y="9113260"/>
                      <a:pt x="1533514" y="9162595"/>
                    </a:cubicBezTo>
                    <a:cubicBezTo>
                      <a:pt x="1523921" y="9122853"/>
                      <a:pt x="1482808" y="9108463"/>
                      <a:pt x="1455400" y="9083797"/>
                    </a:cubicBezTo>
                    <a:close/>
                    <a:moveTo>
                      <a:pt x="8963887" y="9059129"/>
                    </a:moveTo>
                    <a:lnTo>
                      <a:pt x="8945386" y="9068036"/>
                    </a:lnTo>
                    <a:lnTo>
                      <a:pt x="8947442" y="9068722"/>
                    </a:lnTo>
                    <a:cubicBezTo>
                      <a:pt x="8953121" y="9065876"/>
                      <a:pt x="8958614" y="9062671"/>
                      <a:pt x="8963887" y="9059129"/>
                    </a:cubicBezTo>
                    <a:close/>
                    <a:moveTo>
                      <a:pt x="9729264" y="8236193"/>
                    </a:moveTo>
                    <a:cubicBezTo>
                      <a:pt x="9726522" y="8244416"/>
                      <a:pt x="9724467" y="8254694"/>
                      <a:pt x="9718985" y="8258805"/>
                    </a:cubicBezTo>
                    <a:cubicBezTo>
                      <a:pt x="9709392" y="8264972"/>
                      <a:pt x="9700485" y="8256749"/>
                      <a:pt x="9706652" y="8246471"/>
                    </a:cubicBezTo>
                    <a:cubicBezTo>
                      <a:pt x="9713121" y="8241062"/>
                      <a:pt x="9720935" y="8237510"/>
                      <a:pt x="9729264" y="8236193"/>
                    </a:cubicBezTo>
                    <a:close/>
                    <a:moveTo>
                      <a:pt x="836659" y="8159451"/>
                    </a:moveTo>
                    <a:cubicBezTo>
                      <a:pt x="813362" y="8153970"/>
                      <a:pt x="842139" y="8213583"/>
                      <a:pt x="871603" y="8220435"/>
                    </a:cubicBezTo>
                    <a:cubicBezTo>
                      <a:pt x="875715" y="8193026"/>
                      <a:pt x="839398" y="8184804"/>
                      <a:pt x="839398" y="8159451"/>
                    </a:cubicBezTo>
                    <a:close/>
                    <a:moveTo>
                      <a:pt x="702357" y="7916203"/>
                    </a:moveTo>
                    <a:cubicBezTo>
                      <a:pt x="711951" y="7965538"/>
                      <a:pt x="759914" y="7999113"/>
                      <a:pt x="785268" y="8041596"/>
                    </a:cubicBezTo>
                    <a:cubicBezTo>
                      <a:pt x="769319" y="7993147"/>
                      <a:pt x="740690" y="7949851"/>
                      <a:pt x="702357" y="7916203"/>
                    </a:cubicBezTo>
                    <a:close/>
                    <a:moveTo>
                      <a:pt x="9905363" y="7746955"/>
                    </a:moveTo>
                    <a:cubicBezTo>
                      <a:pt x="9889500" y="7782926"/>
                      <a:pt x="9870707" y="7817531"/>
                      <a:pt x="9849175" y="7850422"/>
                    </a:cubicBezTo>
                    <a:cubicBezTo>
                      <a:pt x="9850545" y="7811365"/>
                      <a:pt x="9890287" y="7738048"/>
                      <a:pt x="9905363" y="7746955"/>
                    </a:cubicBezTo>
                    <a:close/>
                    <a:moveTo>
                      <a:pt x="623558" y="7735308"/>
                    </a:moveTo>
                    <a:cubicBezTo>
                      <a:pt x="625651" y="7761729"/>
                      <a:pt x="637937" y="7786301"/>
                      <a:pt x="657818" y="7803828"/>
                    </a:cubicBezTo>
                    <a:cubicBezTo>
                      <a:pt x="663300" y="7776420"/>
                      <a:pt x="643429" y="7755864"/>
                      <a:pt x="623558" y="7735308"/>
                    </a:cubicBezTo>
                    <a:close/>
                    <a:moveTo>
                      <a:pt x="536055" y="7732878"/>
                    </a:moveTo>
                    <a:cubicBezTo>
                      <a:pt x="531826" y="7732139"/>
                      <a:pt x="529514" y="7736164"/>
                      <a:pt x="531055" y="7747641"/>
                    </a:cubicBezTo>
                    <a:cubicBezTo>
                      <a:pt x="548185" y="7745586"/>
                      <a:pt x="548185" y="7754493"/>
                      <a:pt x="548185" y="7783272"/>
                    </a:cubicBezTo>
                    <a:cubicBezTo>
                      <a:pt x="557952" y="7783801"/>
                      <a:pt x="567093" y="7788248"/>
                      <a:pt x="573539" y="7795606"/>
                    </a:cubicBezTo>
                    <a:cubicBezTo>
                      <a:pt x="578677" y="7780189"/>
                      <a:pt x="548742" y="7735094"/>
                      <a:pt x="536055" y="7732878"/>
                    </a:cubicBezTo>
                    <a:close/>
                    <a:moveTo>
                      <a:pt x="10119146" y="7644174"/>
                    </a:moveTo>
                    <a:lnTo>
                      <a:pt x="10171907" y="7691453"/>
                    </a:lnTo>
                    <a:cubicBezTo>
                      <a:pt x="10164370" y="7698991"/>
                      <a:pt x="10160944" y="7705843"/>
                      <a:pt x="10156148" y="7705843"/>
                    </a:cubicBezTo>
                    <a:cubicBezTo>
                      <a:pt x="10145129" y="7708627"/>
                      <a:pt x="10133591" y="7708627"/>
                      <a:pt x="10122572" y="7705843"/>
                    </a:cubicBezTo>
                    <a:cubicBezTo>
                      <a:pt x="10102016" y="7696935"/>
                      <a:pt x="10109553" y="7677064"/>
                      <a:pt x="10109553" y="7659249"/>
                    </a:cubicBezTo>
                    <a:cubicBezTo>
                      <a:pt x="10110239" y="7654452"/>
                      <a:pt x="10115721" y="7649656"/>
                      <a:pt x="10119146" y="7644174"/>
                    </a:cubicBezTo>
                    <a:close/>
                    <a:moveTo>
                      <a:pt x="9904677" y="7643490"/>
                    </a:moveTo>
                    <a:lnTo>
                      <a:pt x="9903836" y="7645281"/>
                    </a:lnTo>
                    <a:lnTo>
                      <a:pt x="9903306" y="7645546"/>
                    </a:lnTo>
                    <a:lnTo>
                      <a:pt x="9888917" y="7645546"/>
                    </a:lnTo>
                    <a:cubicBezTo>
                      <a:pt x="9872941" y="7662396"/>
                      <a:pt x="9863052" y="7684101"/>
                      <a:pt x="9860824" y="7707214"/>
                    </a:cubicBezTo>
                    <a:cubicBezTo>
                      <a:pt x="9875556" y="7701390"/>
                      <a:pt x="9882750" y="7690598"/>
                      <a:pt x="9888146" y="7678693"/>
                    </a:cubicBezTo>
                    <a:lnTo>
                      <a:pt x="9903836" y="7645281"/>
                    </a:lnTo>
                    <a:lnTo>
                      <a:pt x="9906048" y="7644175"/>
                    </a:lnTo>
                    <a:close/>
                    <a:moveTo>
                      <a:pt x="10254818" y="7641433"/>
                    </a:moveTo>
                    <a:cubicBezTo>
                      <a:pt x="10267837" y="7642118"/>
                      <a:pt x="10278115" y="7643489"/>
                      <a:pt x="10278115" y="7663360"/>
                    </a:cubicBezTo>
                    <a:cubicBezTo>
                      <a:pt x="10278115" y="7664730"/>
                      <a:pt x="10266466" y="7665416"/>
                      <a:pt x="10266466" y="7665415"/>
                    </a:cubicBezTo>
                    <a:cubicBezTo>
                      <a:pt x="10261902" y="7657771"/>
                      <a:pt x="10258004" y="7649747"/>
                      <a:pt x="10254818" y="7641433"/>
                    </a:cubicBezTo>
                    <a:close/>
                    <a:moveTo>
                      <a:pt x="1278618" y="7531116"/>
                    </a:moveTo>
                    <a:cubicBezTo>
                      <a:pt x="1284686" y="7536833"/>
                      <a:pt x="1291347" y="7541887"/>
                      <a:pt x="1298488" y="7546190"/>
                    </a:cubicBezTo>
                    <a:cubicBezTo>
                      <a:pt x="1300544" y="7531116"/>
                      <a:pt x="1290951" y="7531116"/>
                      <a:pt x="1281357" y="7531116"/>
                    </a:cubicBezTo>
                    <a:close/>
                    <a:moveTo>
                      <a:pt x="470218" y="7512077"/>
                    </a:moveTo>
                    <a:cubicBezTo>
                      <a:pt x="453843" y="7516068"/>
                      <a:pt x="446303" y="7537797"/>
                      <a:pt x="459793" y="7582507"/>
                    </a:cubicBezTo>
                    <a:cubicBezTo>
                      <a:pt x="470071" y="7566061"/>
                      <a:pt x="472813" y="7524264"/>
                      <a:pt x="509815" y="7566061"/>
                    </a:cubicBezTo>
                    <a:cubicBezTo>
                      <a:pt x="497790" y="7586871"/>
                      <a:pt x="491633" y="7610551"/>
                      <a:pt x="491998" y="7634582"/>
                    </a:cubicBezTo>
                    <a:cubicBezTo>
                      <a:pt x="512554" y="7651712"/>
                      <a:pt x="532425" y="7669528"/>
                      <a:pt x="523518" y="7697621"/>
                    </a:cubicBezTo>
                    <a:cubicBezTo>
                      <a:pt x="560598" y="7722019"/>
                      <a:pt x="592308" y="7753729"/>
                      <a:pt x="616706" y="7790809"/>
                    </a:cubicBezTo>
                    <a:cubicBezTo>
                      <a:pt x="631781" y="7783957"/>
                      <a:pt x="605057" y="7733252"/>
                      <a:pt x="581760" y="7709270"/>
                    </a:cubicBezTo>
                    <a:cubicBezTo>
                      <a:pt x="588612" y="7687343"/>
                      <a:pt x="614650" y="7757234"/>
                      <a:pt x="614650" y="7718178"/>
                    </a:cubicBezTo>
                    <a:cubicBezTo>
                      <a:pt x="598205" y="7651712"/>
                      <a:pt x="518721" y="7605804"/>
                      <a:pt x="518721" y="7532486"/>
                    </a:cubicBezTo>
                    <a:cubicBezTo>
                      <a:pt x="508615" y="7523407"/>
                      <a:pt x="498379" y="7517026"/>
                      <a:pt x="489086" y="7513804"/>
                    </a:cubicBezTo>
                    <a:cubicBezTo>
                      <a:pt x="482116" y="7511387"/>
                      <a:pt x="475677" y="7510746"/>
                      <a:pt x="470218" y="7512077"/>
                    </a:cubicBezTo>
                    <a:close/>
                    <a:moveTo>
                      <a:pt x="10189038" y="7313220"/>
                    </a:moveTo>
                    <a:cubicBezTo>
                      <a:pt x="10183629" y="7319688"/>
                      <a:pt x="10180077" y="7327503"/>
                      <a:pt x="10178760" y="7335832"/>
                    </a:cubicBezTo>
                    <a:lnTo>
                      <a:pt x="10173963" y="7335832"/>
                    </a:lnTo>
                    <a:cubicBezTo>
                      <a:pt x="10173963" y="7340628"/>
                      <a:pt x="10173963" y="7340628"/>
                      <a:pt x="10173963" y="7340628"/>
                    </a:cubicBezTo>
                    <a:cubicBezTo>
                      <a:pt x="10164871" y="7341883"/>
                      <a:pt x="10156320" y="7345683"/>
                      <a:pt x="10149296" y="7351592"/>
                    </a:cubicBezTo>
                    <a:cubicBezTo>
                      <a:pt x="10142444" y="7364611"/>
                      <a:pt x="10155463" y="7368036"/>
                      <a:pt x="10162315" y="7364611"/>
                    </a:cubicBezTo>
                    <a:cubicBezTo>
                      <a:pt x="10169167" y="7361184"/>
                      <a:pt x="10173963" y="7350221"/>
                      <a:pt x="10173963" y="7340628"/>
                    </a:cubicBezTo>
                    <a:lnTo>
                      <a:pt x="10178760" y="7340628"/>
                    </a:lnTo>
                    <a:cubicBezTo>
                      <a:pt x="10178760" y="7335832"/>
                      <a:pt x="10178760" y="7335832"/>
                      <a:pt x="10178760" y="7335832"/>
                    </a:cubicBezTo>
                    <a:cubicBezTo>
                      <a:pt x="10187089" y="7334515"/>
                      <a:pt x="10194903" y="7330963"/>
                      <a:pt x="10201372" y="7325554"/>
                    </a:cubicBezTo>
                    <a:lnTo>
                      <a:pt x="10202742" y="7331720"/>
                    </a:lnTo>
                    <a:cubicBezTo>
                      <a:pt x="10209594" y="7319387"/>
                      <a:pt x="10200001" y="7309794"/>
                      <a:pt x="10189038" y="7313220"/>
                    </a:cubicBezTo>
                    <a:close/>
                    <a:moveTo>
                      <a:pt x="10099961" y="7229625"/>
                    </a:moveTo>
                    <a:cubicBezTo>
                      <a:pt x="10099961" y="7233736"/>
                      <a:pt x="10099961" y="7233736"/>
                      <a:pt x="10099961" y="7233736"/>
                    </a:cubicBezTo>
                    <a:lnTo>
                      <a:pt x="10104073" y="7233736"/>
                    </a:lnTo>
                    <a:lnTo>
                      <a:pt x="10104073" y="7234421"/>
                    </a:lnTo>
                    <a:lnTo>
                      <a:pt x="10104354" y="7234485"/>
                    </a:lnTo>
                    <a:lnTo>
                      <a:pt x="10108184" y="7244699"/>
                    </a:lnTo>
                    <a:cubicBezTo>
                      <a:pt x="10108992" y="7249636"/>
                      <a:pt x="10111697" y="7254062"/>
                      <a:pt x="10115721" y="7257033"/>
                    </a:cubicBezTo>
                    <a:lnTo>
                      <a:pt x="10117091" y="7257718"/>
                    </a:lnTo>
                    <a:cubicBezTo>
                      <a:pt x="10126684" y="7263200"/>
                      <a:pt x="10132165" y="7251551"/>
                      <a:pt x="10128054" y="7245384"/>
                    </a:cubicBezTo>
                    <a:cubicBezTo>
                      <a:pt x="10125999" y="7242301"/>
                      <a:pt x="10122402" y="7239561"/>
                      <a:pt x="10118120" y="7237590"/>
                    </a:cubicBezTo>
                    <a:lnTo>
                      <a:pt x="10104354" y="7234485"/>
                    </a:lnTo>
                    <a:lnTo>
                      <a:pt x="10104073" y="7233736"/>
                    </a:lnTo>
                    <a:lnTo>
                      <a:pt x="10104073" y="7229625"/>
                    </a:lnTo>
                    <a:close/>
                    <a:moveTo>
                      <a:pt x="846403" y="7197831"/>
                    </a:moveTo>
                    <a:lnTo>
                      <a:pt x="835031" y="7205569"/>
                    </a:lnTo>
                    <a:lnTo>
                      <a:pt x="833918" y="7204272"/>
                    </a:lnTo>
                    <a:lnTo>
                      <a:pt x="833918" y="7206327"/>
                    </a:lnTo>
                    <a:lnTo>
                      <a:pt x="835031" y="7205569"/>
                    </a:lnTo>
                    <a:lnTo>
                      <a:pt x="848692" y="7221477"/>
                    </a:lnTo>
                    <a:cubicBezTo>
                      <a:pt x="863081" y="7236862"/>
                      <a:pt x="875543" y="7245214"/>
                      <a:pt x="879141" y="7232366"/>
                    </a:cubicBezTo>
                    <a:cubicBezTo>
                      <a:pt x="874055" y="7221180"/>
                      <a:pt x="868100" y="7210412"/>
                      <a:pt x="861326" y="7200161"/>
                    </a:cubicBezTo>
                    <a:cubicBezTo>
                      <a:pt x="856658" y="7197420"/>
                      <a:pt x="851328" y="7196723"/>
                      <a:pt x="846403" y="7197831"/>
                    </a:cubicBezTo>
                    <a:close/>
                    <a:moveTo>
                      <a:pt x="661927" y="6982949"/>
                    </a:moveTo>
                    <a:cubicBezTo>
                      <a:pt x="668094" y="6987060"/>
                      <a:pt x="669465" y="6998023"/>
                      <a:pt x="672891" y="7006931"/>
                    </a:cubicBezTo>
                    <a:cubicBezTo>
                      <a:pt x="663983" y="7003505"/>
                      <a:pt x="653705" y="7001450"/>
                      <a:pt x="649594" y="6995282"/>
                    </a:cubicBezTo>
                    <a:cubicBezTo>
                      <a:pt x="643427" y="6989116"/>
                      <a:pt x="655761" y="6978838"/>
                      <a:pt x="661927" y="6982949"/>
                    </a:cubicBezTo>
                    <a:close/>
                    <a:moveTo>
                      <a:pt x="10344579" y="6865093"/>
                    </a:moveTo>
                    <a:cubicBezTo>
                      <a:pt x="10348690" y="6865093"/>
                      <a:pt x="10352117" y="6876056"/>
                      <a:pt x="10356228" y="6876056"/>
                    </a:cubicBezTo>
                    <a:lnTo>
                      <a:pt x="10350061" y="6887704"/>
                    </a:lnTo>
                    <a:lnTo>
                      <a:pt x="10332245" y="6875371"/>
                    </a:lnTo>
                    <a:cubicBezTo>
                      <a:pt x="10336357" y="6871945"/>
                      <a:pt x="10340468" y="6865093"/>
                      <a:pt x="10344579" y="6865093"/>
                    </a:cubicBezTo>
                    <a:close/>
                    <a:moveTo>
                      <a:pt x="10304153" y="6832203"/>
                    </a:moveTo>
                    <a:cubicBezTo>
                      <a:pt x="10316486" y="6856185"/>
                      <a:pt x="10287022" y="6915798"/>
                      <a:pt x="10280170" y="6896613"/>
                    </a:cubicBezTo>
                    <a:cubicBezTo>
                      <a:pt x="10292504" y="6876742"/>
                      <a:pt x="10280855" y="6847278"/>
                      <a:pt x="10304153" y="6832203"/>
                    </a:cubicBezTo>
                    <a:close/>
                    <a:moveTo>
                      <a:pt x="10550485" y="6824141"/>
                    </a:moveTo>
                    <a:cubicBezTo>
                      <a:pt x="10566802" y="6827963"/>
                      <a:pt x="10585431" y="6847106"/>
                      <a:pt x="10584403" y="6865093"/>
                    </a:cubicBezTo>
                    <a:cubicBezTo>
                      <a:pt x="10584276" y="6883119"/>
                      <a:pt x="10581976" y="6901064"/>
                      <a:pt x="10577550" y="6918539"/>
                    </a:cubicBezTo>
                    <a:cubicBezTo>
                      <a:pt x="10570013" y="6943891"/>
                      <a:pt x="10553569" y="6974726"/>
                      <a:pt x="10547401" y="6987060"/>
                    </a:cubicBezTo>
                    <a:cubicBezTo>
                      <a:pt x="10541234" y="6999394"/>
                      <a:pt x="10533697" y="7006931"/>
                      <a:pt x="10522734" y="6999394"/>
                    </a:cubicBezTo>
                    <a:cubicBezTo>
                      <a:pt x="10491214" y="6967874"/>
                      <a:pt x="10441195" y="6969930"/>
                      <a:pt x="10414471" y="6930873"/>
                    </a:cubicBezTo>
                    <a:cubicBezTo>
                      <a:pt x="10403508" y="6917854"/>
                      <a:pt x="10399397" y="6910316"/>
                      <a:pt x="10414471" y="6901409"/>
                    </a:cubicBezTo>
                    <a:cubicBezTo>
                      <a:pt x="10454898" y="6876056"/>
                      <a:pt x="10494641" y="6850018"/>
                      <a:pt x="10535752" y="6826036"/>
                    </a:cubicBezTo>
                    <a:cubicBezTo>
                      <a:pt x="10539864" y="6823295"/>
                      <a:pt x="10545046" y="6822867"/>
                      <a:pt x="10550485" y="6824141"/>
                    </a:cubicBezTo>
                    <a:close/>
                    <a:moveTo>
                      <a:pt x="10396655" y="6788350"/>
                    </a:moveTo>
                    <a:cubicBezTo>
                      <a:pt x="10395925" y="6797453"/>
                      <a:pt x="10392326" y="6806089"/>
                      <a:pt x="10386377" y="6813018"/>
                    </a:cubicBezTo>
                    <a:cubicBezTo>
                      <a:pt x="10377469" y="6819869"/>
                      <a:pt x="10369932" y="6806166"/>
                      <a:pt x="10373358" y="6799998"/>
                    </a:cubicBezTo>
                    <a:cubicBezTo>
                      <a:pt x="10376784" y="6793832"/>
                      <a:pt x="10387748" y="6791776"/>
                      <a:pt x="10396655" y="6788350"/>
                    </a:cubicBezTo>
                    <a:close/>
                    <a:moveTo>
                      <a:pt x="10396655" y="6784239"/>
                    </a:moveTo>
                    <a:lnTo>
                      <a:pt x="10401452" y="6784239"/>
                    </a:lnTo>
                    <a:cubicBezTo>
                      <a:pt x="10401155" y="6785593"/>
                      <a:pt x="10401155" y="6786996"/>
                      <a:pt x="10401452" y="6788350"/>
                    </a:cubicBezTo>
                    <a:lnTo>
                      <a:pt x="10396655" y="6788350"/>
                    </a:lnTo>
                    <a:cubicBezTo>
                      <a:pt x="10396952" y="6786996"/>
                      <a:pt x="10396952" y="6785594"/>
                      <a:pt x="10396655" y="6784239"/>
                    </a:cubicBezTo>
                    <a:close/>
                    <a:moveTo>
                      <a:pt x="10415156" y="6758886"/>
                    </a:moveTo>
                    <a:cubicBezTo>
                      <a:pt x="10423378" y="6752719"/>
                      <a:pt x="10431601" y="6766423"/>
                      <a:pt x="10427489" y="6772590"/>
                    </a:cubicBezTo>
                    <a:cubicBezTo>
                      <a:pt x="10423378" y="6778757"/>
                      <a:pt x="10413100" y="6782868"/>
                      <a:pt x="10404192" y="6782868"/>
                    </a:cubicBezTo>
                    <a:cubicBezTo>
                      <a:pt x="10406933" y="6773961"/>
                      <a:pt x="10408989" y="6762997"/>
                      <a:pt x="10415156" y="6758886"/>
                    </a:cubicBezTo>
                    <a:close/>
                    <a:moveTo>
                      <a:pt x="889162" y="6618591"/>
                    </a:moveTo>
                    <a:cubicBezTo>
                      <a:pt x="881025" y="6619961"/>
                      <a:pt x="871946" y="6629040"/>
                      <a:pt x="859955" y="6646513"/>
                    </a:cubicBezTo>
                    <a:cubicBezTo>
                      <a:pt x="848991" y="6661587"/>
                      <a:pt x="840085" y="6674607"/>
                      <a:pt x="818842" y="6674607"/>
                    </a:cubicBezTo>
                    <a:cubicBezTo>
                      <a:pt x="835972" y="6717089"/>
                      <a:pt x="852417" y="6758887"/>
                      <a:pt x="867492" y="6801370"/>
                    </a:cubicBezTo>
                    <a:lnTo>
                      <a:pt x="868178" y="6806167"/>
                    </a:lnTo>
                    <a:cubicBezTo>
                      <a:pt x="874652" y="6797637"/>
                      <a:pt x="882259" y="6790030"/>
                      <a:pt x="890789" y="6783555"/>
                    </a:cubicBezTo>
                    <a:cubicBezTo>
                      <a:pt x="895246" y="6780785"/>
                      <a:pt x="899470" y="6777659"/>
                      <a:pt x="903422" y="6774208"/>
                    </a:cubicBezTo>
                    <a:cubicBezTo>
                      <a:pt x="943900" y="6738863"/>
                      <a:pt x="948060" y="6677397"/>
                      <a:pt x="912716" y="6636920"/>
                    </a:cubicBezTo>
                    <a:cubicBezTo>
                      <a:pt x="904494" y="6623559"/>
                      <a:pt x="897299" y="6617221"/>
                      <a:pt x="889162" y="6618591"/>
                    </a:cubicBezTo>
                    <a:close/>
                    <a:moveTo>
                      <a:pt x="898326" y="6528657"/>
                    </a:moveTo>
                    <a:cubicBezTo>
                      <a:pt x="901068" y="6537565"/>
                      <a:pt x="897641" y="6545102"/>
                      <a:pt x="909290" y="6551954"/>
                    </a:cubicBezTo>
                    <a:cubicBezTo>
                      <a:pt x="920939" y="6558806"/>
                      <a:pt x="928476" y="6549213"/>
                      <a:pt x="920939" y="6538935"/>
                    </a:cubicBezTo>
                    <a:cubicBezTo>
                      <a:pt x="914470" y="6533526"/>
                      <a:pt x="906656" y="6529974"/>
                      <a:pt x="898326" y="6528657"/>
                    </a:cubicBezTo>
                    <a:close/>
                    <a:moveTo>
                      <a:pt x="10312750" y="6464173"/>
                    </a:moveTo>
                    <a:cubicBezTo>
                      <a:pt x="10301412" y="6474226"/>
                      <a:pt x="10286509" y="6511356"/>
                      <a:pt x="10293190" y="6527287"/>
                    </a:cubicBezTo>
                    <a:cubicBezTo>
                      <a:pt x="10310320" y="6523861"/>
                      <a:pt x="10313060" y="6469044"/>
                      <a:pt x="10319228" y="6495082"/>
                    </a:cubicBezTo>
                    <a:cubicBezTo>
                      <a:pt x="10328821" y="6478637"/>
                      <a:pt x="10310320" y="6482748"/>
                      <a:pt x="10321968" y="6464933"/>
                    </a:cubicBezTo>
                    <a:cubicBezTo>
                      <a:pt x="10319913" y="6460479"/>
                      <a:pt x="10316530" y="6460822"/>
                      <a:pt x="10312750" y="6464173"/>
                    </a:cubicBezTo>
                    <a:close/>
                    <a:moveTo>
                      <a:pt x="912716" y="6462192"/>
                    </a:moveTo>
                    <a:cubicBezTo>
                      <a:pt x="906550" y="6466303"/>
                      <a:pt x="901752" y="6476581"/>
                      <a:pt x="901752" y="6485489"/>
                    </a:cubicBezTo>
                    <a:cubicBezTo>
                      <a:pt x="911345" y="6482748"/>
                      <a:pt x="918197" y="6486859"/>
                      <a:pt x="925050" y="6474526"/>
                    </a:cubicBezTo>
                    <a:cubicBezTo>
                      <a:pt x="931902" y="6462192"/>
                      <a:pt x="918882" y="6458081"/>
                      <a:pt x="912716" y="6462192"/>
                    </a:cubicBezTo>
                    <a:close/>
                    <a:moveTo>
                      <a:pt x="829035" y="6457995"/>
                    </a:moveTo>
                    <a:cubicBezTo>
                      <a:pt x="811991" y="6454655"/>
                      <a:pt x="794861" y="6460479"/>
                      <a:pt x="775674" y="6482748"/>
                    </a:cubicBezTo>
                    <a:cubicBezTo>
                      <a:pt x="766438" y="6492532"/>
                      <a:pt x="756349" y="6501475"/>
                      <a:pt x="745526" y="6509471"/>
                    </a:cubicBezTo>
                    <a:cubicBezTo>
                      <a:pt x="753748" y="6527972"/>
                      <a:pt x="763340" y="6548528"/>
                      <a:pt x="772248" y="6571140"/>
                    </a:cubicBezTo>
                    <a:cubicBezTo>
                      <a:pt x="808425" y="6545124"/>
                      <a:pt x="851134" y="6529701"/>
                      <a:pt x="895586" y="6526601"/>
                    </a:cubicBezTo>
                    <a:lnTo>
                      <a:pt x="895586" y="6492341"/>
                    </a:lnTo>
                    <a:cubicBezTo>
                      <a:pt x="890750" y="6492118"/>
                      <a:pt x="886042" y="6490705"/>
                      <a:pt x="881882" y="6488230"/>
                    </a:cubicBezTo>
                    <a:cubicBezTo>
                      <a:pt x="863039" y="6473841"/>
                      <a:pt x="846080" y="6461336"/>
                      <a:pt x="829035" y="6457995"/>
                    </a:cubicBezTo>
                    <a:close/>
                    <a:moveTo>
                      <a:pt x="707840" y="6377225"/>
                    </a:moveTo>
                    <a:lnTo>
                      <a:pt x="712636" y="6377225"/>
                    </a:lnTo>
                    <a:lnTo>
                      <a:pt x="707840" y="6382021"/>
                    </a:lnTo>
                    <a:close/>
                    <a:moveTo>
                      <a:pt x="947661" y="6354615"/>
                    </a:moveTo>
                    <a:cubicBezTo>
                      <a:pt x="935384" y="6364158"/>
                      <a:pt x="923713" y="6374456"/>
                      <a:pt x="912716" y="6385449"/>
                    </a:cubicBezTo>
                    <a:cubicBezTo>
                      <a:pt x="909272" y="6389690"/>
                      <a:pt x="906286" y="6394283"/>
                      <a:pt x="903808" y="6399153"/>
                    </a:cubicBezTo>
                    <a:cubicBezTo>
                      <a:pt x="912550" y="6405173"/>
                      <a:pt x="922295" y="6409581"/>
                      <a:pt x="932588" y="6412172"/>
                    </a:cubicBezTo>
                    <a:cubicBezTo>
                      <a:pt x="942310" y="6414101"/>
                      <a:pt x="952353" y="6411011"/>
                      <a:pt x="959310" y="6403949"/>
                    </a:cubicBezTo>
                    <a:cubicBezTo>
                      <a:pt x="953828" y="6387504"/>
                      <a:pt x="949717" y="6372430"/>
                      <a:pt x="947661" y="6354615"/>
                    </a:cubicBezTo>
                    <a:close/>
                    <a:moveTo>
                      <a:pt x="697558" y="6351872"/>
                    </a:moveTo>
                    <a:cubicBezTo>
                      <a:pt x="703725" y="6355984"/>
                      <a:pt x="707837" y="6365577"/>
                      <a:pt x="707837" y="6374484"/>
                    </a:cubicBezTo>
                    <a:cubicBezTo>
                      <a:pt x="699614" y="6371743"/>
                      <a:pt x="689336" y="6369688"/>
                      <a:pt x="685225" y="6364206"/>
                    </a:cubicBezTo>
                    <a:cubicBezTo>
                      <a:pt x="679058" y="6354613"/>
                      <a:pt x="691392" y="6347761"/>
                      <a:pt x="697558" y="6351872"/>
                    </a:cubicBezTo>
                    <a:close/>
                    <a:moveTo>
                      <a:pt x="10415156" y="6277185"/>
                    </a:moveTo>
                    <a:cubicBezTo>
                      <a:pt x="10422008" y="6270333"/>
                      <a:pt x="10432286" y="6283351"/>
                      <a:pt x="10428175" y="6289518"/>
                    </a:cubicBezTo>
                    <a:cubicBezTo>
                      <a:pt x="10424064" y="6295685"/>
                      <a:pt x="10413785" y="6300481"/>
                      <a:pt x="10405563" y="6300481"/>
                    </a:cubicBezTo>
                    <a:cubicBezTo>
                      <a:pt x="10406489" y="6291964"/>
                      <a:pt x="10409816" y="6283885"/>
                      <a:pt x="10415156" y="6277185"/>
                    </a:cubicBezTo>
                    <a:close/>
                    <a:moveTo>
                      <a:pt x="10372535" y="6276051"/>
                    </a:moveTo>
                    <a:cubicBezTo>
                      <a:pt x="10371004" y="6276029"/>
                      <a:pt x="10369248" y="6277186"/>
                      <a:pt x="10367192" y="6279927"/>
                    </a:cubicBezTo>
                    <a:cubicBezTo>
                      <a:pt x="10370696" y="6286814"/>
                      <a:pt x="10375881" y="6292706"/>
                      <a:pt x="10382267" y="6297057"/>
                    </a:cubicBezTo>
                    <a:cubicBezTo>
                      <a:pt x="10379698" y="6286779"/>
                      <a:pt x="10377128" y="6276115"/>
                      <a:pt x="10372535" y="6276051"/>
                    </a:cubicBezTo>
                    <a:close/>
                    <a:moveTo>
                      <a:pt x="768821" y="6197701"/>
                    </a:moveTo>
                    <a:lnTo>
                      <a:pt x="781154" y="6211405"/>
                    </a:lnTo>
                    <a:lnTo>
                      <a:pt x="767450" y="6223739"/>
                    </a:lnTo>
                    <a:cubicBezTo>
                      <a:pt x="763339" y="6218943"/>
                      <a:pt x="757172" y="6215517"/>
                      <a:pt x="757172" y="6210720"/>
                    </a:cubicBezTo>
                    <a:cubicBezTo>
                      <a:pt x="757172" y="6205924"/>
                      <a:pt x="764709" y="6202497"/>
                      <a:pt x="768821" y="6197701"/>
                    </a:cubicBezTo>
                    <a:close/>
                    <a:moveTo>
                      <a:pt x="224748" y="6062031"/>
                    </a:moveTo>
                    <a:cubicBezTo>
                      <a:pt x="220542" y="6091870"/>
                      <a:pt x="233875" y="6121467"/>
                      <a:pt x="259009" y="6138089"/>
                    </a:cubicBezTo>
                    <a:cubicBezTo>
                      <a:pt x="256269" y="6109995"/>
                      <a:pt x="240508" y="6062031"/>
                      <a:pt x="224748" y="6062031"/>
                    </a:cubicBezTo>
                    <a:close/>
                    <a:moveTo>
                      <a:pt x="10417212" y="5879764"/>
                    </a:moveTo>
                    <a:cubicBezTo>
                      <a:pt x="10427490" y="5890728"/>
                      <a:pt x="10439139" y="5889357"/>
                      <a:pt x="10449417" y="5906487"/>
                    </a:cubicBezTo>
                    <a:lnTo>
                      <a:pt x="10449417" y="5906488"/>
                    </a:lnTo>
                    <a:cubicBezTo>
                      <a:pt x="10440275" y="5947979"/>
                      <a:pt x="10427433" y="5988569"/>
                      <a:pt x="10411045" y="6027769"/>
                    </a:cubicBezTo>
                    <a:cubicBezTo>
                      <a:pt x="10400277" y="5978730"/>
                      <a:pt x="10402402" y="5927737"/>
                      <a:pt x="10417212" y="5879764"/>
                    </a:cubicBezTo>
                    <a:close/>
                    <a:moveTo>
                      <a:pt x="10339783" y="5816041"/>
                    </a:moveTo>
                    <a:cubicBezTo>
                      <a:pt x="10319216" y="5854488"/>
                      <a:pt x="10316220" y="5899934"/>
                      <a:pt x="10331561" y="5940749"/>
                    </a:cubicBezTo>
                    <a:cubicBezTo>
                      <a:pt x="10341839" y="5918137"/>
                      <a:pt x="10346636" y="5924989"/>
                      <a:pt x="10356229" y="5916767"/>
                    </a:cubicBezTo>
                    <a:cubicBezTo>
                      <a:pt x="10344580" y="5913341"/>
                      <a:pt x="10339783" y="5866061"/>
                      <a:pt x="10339783" y="5816041"/>
                    </a:cubicBezTo>
                    <a:close/>
                    <a:moveTo>
                      <a:pt x="10435713" y="5784520"/>
                    </a:moveTo>
                    <a:cubicBezTo>
                      <a:pt x="10442892" y="5810529"/>
                      <a:pt x="10442892" y="5837996"/>
                      <a:pt x="10435713" y="5864004"/>
                    </a:cubicBezTo>
                    <a:cubicBezTo>
                      <a:pt x="10425434" y="5853041"/>
                      <a:pt x="10413786" y="5854411"/>
                      <a:pt x="10403508" y="5837966"/>
                    </a:cubicBezTo>
                    <a:cubicBezTo>
                      <a:pt x="10426120" y="5779724"/>
                      <a:pt x="10424749" y="5861949"/>
                      <a:pt x="10430231" y="5842763"/>
                    </a:cubicBezTo>
                    <a:cubicBezTo>
                      <a:pt x="10435713" y="5823577"/>
                      <a:pt x="10419267" y="5801650"/>
                      <a:pt x="10435713" y="5784520"/>
                    </a:cubicBezTo>
                    <a:close/>
                    <a:moveTo>
                      <a:pt x="581759" y="5751631"/>
                    </a:moveTo>
                    <a:cubicBezTo>
                      <a:pt x="585871" y="5755742"/>
                      <a:pt x="592723" y="5760538"/>
                      <a:pt x="592723" y="5765334"/>
                    </a:cubicBezTo>
                    <a:cubicBezTo>
                      <a:pt x="592723" y="5769446"/>
                      <a:pt x="584499" y="5781094"/>
                      <a:pt x="580388" y="5776983"/>
                    </a:cubicBezTo>
                    <a:cubicBezTo>
                      <a:pt x="576277" y="5772872"/>
                      <a:pt x="570110" y="5767390"/>
                      <a:pt x="570110" y="5763279"/>
                    </a:cubicBezTo>
                    <a:cubicBezTo>
                      <a:pt x="570110" y="5759168"/>
                      <a:pt x="577647" y="5747519"/>
                      <a:pt x="581759" y="5751631"/>
                    </a:cubicBezTo>
                    <a:close/>
                    <a:moveTo>
                      <a:pt x="10420638" y="5557718"/>
                    </a:moveTo>
                    <a:cubicBezTo>
                      <a:pt x="10413786" y="5603627"/>
                      <a:pt x="10406934" y="5663925"/>
                      <a:pt x="10435713" y="5687222"/>
                    </a:cubicBezTo>
                    <a:cubicBezTo>
                      <a:pt x="10446137" y="5643628"/>
                      <a:pt x="10440797" y="5597752"/>
                      <a:pt x="10420638" y="5557718"/>
                    </a:cubicBezTo>
                    <a:close/>
                    <a:moveTo>
                      <a:pt x="10387063" y="5492623"/>
                    </a:moveTo>
                    <a:cubicBezTo>
                      <a:pt x="10383501" y="5505185"/>
                      <a:pt x="10380980" y="5518019"/>
                      <a:pt x="10379525" y="5530995"/>
                    </a:cubicBezTo>
                    <a:lnTo>
                      <a:pt x="10388433" y="5535106"/>
                    </a:lnTo>
                    <a:lnTo>
                      <a:pt x="10388433" y="5546754"/>
                    </a:lnTo>
                    <a:lnTo>
                      <a:pt x="10379526" y="5546754"/>
                    </a:lnTo>
                    <a:cubicBezTo>
                      <a:pt x="10375276" y="5581579"/>
                      <a:pt x="10378787" y="5616913"/>
                      <a:pt x="10389804" y="5650221"/>
                    </a:cubicBezTo>
                    <a:cubicBezTo>
                      <a:pt x="10383636" y="5597460"/>
                      <a:pt x="10405564" y="5550181"/>
                      <a:pt x="10387063" y="5492623"/>
                    </a:cubicBezTo>
                    <a:close/>
                    <a:moveTo>
                      <a:pt x="10400264" y="5426468"/>
                    </a:moveTo>
                    <a:cubicBezTo>
                      <a:pt x="10396057" y="5428556"/>
                      <a:pt x="10391174" y="5437292"/>
                      <a:pt x="10387063" y="5427528"/>
                    </a:cubicBezTo>
                    <a:cubicBezTo>
                      <a:pt x="10380896" y="5442603"/>
                      <a:pt x="10386378" y="5459733"/>
                      <a:pt x="10380896" y="5474808"/>
                    </a:cubicBezTo>
                    <a:cubicBezTo>
                      <a:pt x="10388433" y="5490567"/>
                      <a:pt x="10398026" y="5481660"/>
                      <a:pt x="10404193" y="5456307"/>
                    </a:cubicBezTo>
                    <a:cubicBezTo>
                      <a:pt x="10400229" y="5447123"/>
                      <a:pt x="10400229" y="5436712"/>
                      <a:pt x="10404193" y="5427528"/>
                    </a:cubicBezTo>
                    <a:cubicBezTo>
                      <a:pt x="10402994" y="5425815"/>
                      <a:pt x="10401667" y="5425772"/>
                      <a:pt x="10400264" y="5426468"/>
                    </a:cubicBezTo>
                    <a:close/>
                    <a:moveTo>
                      <a:pt x="10422694" y="5353526"/>
                    </a:moveTo>
                    <a:cubicBezTo>
                      <a:pt x="10406248" y="5384360"/>
                      <a:pt x="10423379" y="5418621"/>
                      <a:pt x="10412416" y="5449455"/>
                    </a:cubicBezTo>
                    <a:cubicBezTo>
                      <a:pt x="10433657" y="5457678"/>
                      <a:pt x="10435027" y="5381620"/>
                      <a:pt x="10422694" y="5353526"/>
                    </a:cubicBezTo>
                    <a:close/>
                    <a:moveTo>
                      <a:pt x="10443935" y="5229503"/>
                    </a:moveTo>
                    <a:cubicBezTo>
                      <a:pt x="10437768" y="5231559"/>
                      <a:pt x="10422694" y="5238411"/>
                      <a:pt x="10426805" y="5248004"/>
                    </a:cubicBezTo>
                    <a:cubicBezTo>
                      <a:pt x="10430916" y="5257597"/>
                      <a:pt x="10435027" y="5244578"/>
                      <a:pt x="10439824" y="5239782"/>
                    </a:cubicBezTo>
                    <a:cubicBezTo>
                      <a:pt x="10443250" y="5265819"/>
                      <a:pt x="10427490" y="5290487"/>
                      <a:pt x="10448732" y="5317895"/>
                    </a:cubicBezTo>
                    <a:cubicBezTo>
                      <a:pt x="10453603" y="5288663"/>
                      <a:pt x="10451966" y="5258715"/>
                      <a:pt x="10443935" y="5230189"/>
                    </a:cubicBezTo>
                    <a:close/>
                    <a:moveTo>
                      <a:pt x="264491" y="5076016"/>
                    </a:moveTo>
                    <a:lnTo>
                      <a:pt x="268602" y="5076016"/>
                    </a:lnTo>
                    <a:lnTo>
                      <a:pt x="264491" y="5080127"/>
                    </a:lnTo>
                    <a:cubicBezTo>
                      <a:pt x="264788" y="5078773"/>
                      <a:pt x="264788" y="5077371"/>
                      <a:pt x="264491" y="5076016"/>
                    </a:cubicBezTo>
                    <a:close/>
                    <a:moveTo>
                      <a:pt x="279822" y="5014803"/>
                    </a:moveTo>
                    <a:cubicBezTo>
                      <a:pt x="283676" y="5013004"/>
                      <a:pt x="288131" y="5014033"/>
                      <a:pt x="291899" y="5017800"/>
                    </a:cubicBezTo>
                    <a:cubicBezTo>
                      <a:pt x="295776" y="5021852"/>
                      <a:pt x="298599" y="5026793"/>
                      <a:pt x="300121" y="5032162"/>
                    </a:cubicBezTo>
                    <a:cubicBezTo>
                      <a:pt x="302177" y="5056145"/>
                      <a:pt x="294639" y="5070534"/>
                      <a:pt x="271343" y="5076016"/>
                    </a:cubicBezTo>
                    <a:cubicBezTo>
                      <a:pt x="269618" y="5060303"/>
                      <a:pt x="269618" y="5044449"/>
                      <a:pt x="271343" y="5028763"/>
                    </a:cubicBezTo>
                    <a:cubicBezTo>
                      <a:pt x="272714" y="5021227"/>
                      <a:pt x="275968" y="5016602"/>
                      <a:pt x="279822" y="5014803"/>
                    </a:cubicBezTo>
                    <a:close/>
                    <a:moveTo>
                      <a:pt x="10401453" y="5014377"/>
                    </a:moveTo>
                    <a:cubicBezTo>
                      <a:pt x="10375414" y="5016433"/>
                      <a:pt x="10382952" y="5078072"/>
                      <a:pt x="10406248" y="5110962"/>
                    </a:cubicBezTo>
                    <a:lnTo>
                      <a:pt x="10406249" y="5110963"/>
                    </a:lnTo>
                    <a:cubicBezTo>
                      <a:pt x="10409767" y="5078707"/>
                      <a:pt x="10408147" y="5046097"/>
                      <a:pt x="10401453" y="5014377"/>
                    </a:cubicBezTo>
                    <a:close/>
                    <a:moveTo>
                      <a:pt x="10501492" y="4869769"/>
                    </a:moveTo>
                    <a:cubicBezTo>
                      <a:pt x="10499209" y="4912504"/>
                      <a:pt x="10500355" y="4955352"/>
                      <a:pt x="10504918" y="4997903"/>
                    </a:cubicBezTo>
                    <a:cubicBezTo>
                      <a:pt x="10491899" y="4995847"/>
                      <a:pt x="10486417" y="4869769"/>
                      <a:pt x="10501492" y="4869769"/>
                    </a:cubicBezTo>
                    <a:close/>
                    <a:moveTo>
                      <a:pt x="10415841" y="4823205"/>
                    </a:moveTo>
                    <a:cubicBezTo>
                      <a:pt x="10412416" y="4832798"/>
                      <a:pt x="10399397" y="4838280"/>
                      <a:pt x="10406248" y="4852669"/>
                    </a:cubicBezTo>
                    <a:cubicBezTo>
                      <a:pt x="10413101" y="4867057"/>
                      <a:pt x="10420638" y="4881447"/>
                      <a:pt x="10425434" y="4871855"/>
                    </a:cubicBezTo>
                    <a:cubicBezTo>
                      <a:pt x="10431602" y="4884874"/>
                      <a:pt x="10424065" y="4897208"/>
                      <a:pt x="10419952" y="4910226"/>
                    </a:cubicBezTo>
                    <a:cubicBezTo>
                      <a:pt x="10423629" y="4919663"/>
                      <a:pt x="10427980" y="4928823"/>
                      <a:pt x="10432971" y="4937635"/>
                    </a:cubicBezTo>
                    <a:lnTo>
                      <a:pt x="10442564" y="4937635"/>
                    </a:lnTo>
                    <a:cubicBezTo>
                      <a:pt x="10445591" y="4931889"/>
                      <a:pt x="10447454" y="4925602"/>
                      <a:pt x="10448046" y="4919134"/>
                    </a:cubicBezTo>
                    <a:cubicBezTo>
                      <a:pt x="10443935" y="4909541"/>
                      <a:pt x="10439824" y="4919134"/>
                      <a:pt x="10434342" y="4909541"/>
                    </a:cubicBezTo>
                    <a:cubicBezTo>
                      <a:pt x="10440509" y="4890356"/>
                      <a:pt x="10449417" y="4900633"/>
                      <a:pt x="10454214" y="4880077"/>
                    </a:cubicBezTo>
                    <a:lnTo>
                      <a:pt x="10454214" y="4879392"/>
                    </a:lnTo>
                    <a:cubicBezTo>
                      <a:pt x="10431602" y="4865003"/>
                      <a:pt x="10437768" y="4873226"/>
                      <a:pt x="10415841" y="4823205"/>
                    </a:cubicBezTo>
                    <a:close/>
                    <a:moveTo>
                      <a:pt x="341253" y="4822518"/>
                    </a:moveTo>
                    <a:cubicBezTo>
                      <a:pt x="344798" y="4822325"/>
                      <a:pt x="348348" y="4822820"/>
                      <a:pt x="351704" y="4823979"/>
                    </a:cubicBezTo>
                    <a:cubicBezTo>
                      <a:pt x="366012" y="4828923"/>
                      <a:pt x="373604" y="4844528"/>
                      <a:pt x="368661" y="4858835"/>
                    </a:cubicBezTo>
                    <a:cubicBezTo>
                      <a:pt x="365920" y="4878705"/>
                      <a:pt x="357698" y="4891039"/>
                      <a:pt x="342623" y="4891039"/>
                    </a:cubicBezTo>
                    <a:cubicBezTo>
                      <a:pt x="315196" y="4887613"/>
                      <a:pt x="303548" y="4874594"/>
                      <a:pt x="306288" y="4854038"/>
                    </a:cubicBezTo>
                    <a:cubicBezTo>
                      <a:pt x="309030" y="4833483"/>
                      <a:pt x="317253" y="4822518"/>
                      <a:pt x="341253" y="4822518"/>
                    </a:cubicBezTo>
                    <a:close/>
                    <a:moveTo>
                      <a:pt x="10357599" y="4658070"/>
                    </a:moveTo>
                    <a:cubicBezTo>
                      <a:pt x="10350352" y="4713352"/>
                      <a:pt x="10357674" y="4769569"/>
                      <a:pt x="10378841" y="4821150"/>
                    </a:cubicBezTo>
                    <a:cubicBezTo>
                      <a:pt x="10384494" y="4821664"/>
                      <a:pt x="10388605" y="4809843"/>
                      <a:pt x="10394065" y="4808527"/>
                    </a:cubicBezTo>
                    <a:lnTo>
                      <a:pt x="10399391" y="4811209"/>
                    </a:lnTo>
                    <a:lnTo>
                      <a:pt x="10399397" y="4811557"/>
                    </a:lnTo>
                    <a:lnTo>
                      <a:pt x="10400082" y="4811557"/>
                    </a:lnTo>
                    <a:lnTo>
                      <a:pt x="10399391" y="4811209"/>
                    </a:lnTo>
                    <a:lnTo>
                      <a:pt x="10398283" y="4753314"/>
                    </a:lnTo>
                    <a:cubicBezTo>
                      <a:pt x="10396485" y="4733957"/>
                      <a:pt x="10394600" y="4714600"/>
                      <a:pt x="10396656" y="4695071"/>
                    </a:cubicBezTo>
                    <a:cubicBezTo>
                      <a:pt x="10381581" y="4664922"/>
                      <a:pt x="10371988" y="4688219"/>
                      <a:pt x="10357599" y="4658070"/>
                    </a:cubicBezTo>
                    <a:close/>
                    <a:moveTo>
                      <a:pt x="10366732" y="4590501"/>
                    </a:moveTo>
                    <a:cubicBezTo>
                      <a:pt x="10354045" y="4586551"/>
                      <a:pt x="10346465" y="4616614"/>
                      <a:pt x="10331561" y="4601197"/>
                    </a:cubicBezTo>
                    <a:cubicBezTo>
                      <a:pt x="10334285" y="4613843"/>
                      <a:pt x="10334285" y="4626924"/>
                      <a:pt x="10331561" y="4639568"/>
                    </a:cubicBezTo>
                    <a:lnTo>
                      <a:pt x="10328135" y="4639568"/>
                    </a:lnTo>
                    <a:cubicBezTo>
                      <a:pt x="10346636" y="4653274"/>
                      <a:pt x="10369248" y="4659441"/>
                      <a:pt x="10381581" y="4608734"/>
                    </a:cubicBezTo>
                    <a:cubicBezTo>
                      <a:pt x="10375757" y="4596915"/>
                      <a:pt x="10370961" y="4591818"/>
                      <a:pt x="10366732" y="4590501"/>
                    </a:cubicBezTo>
                    <a:close/>
                    <a:moveTo>
                      <a:pt x="10388433" y="4578585"/>
                    </a:moveTo>
                    <a:cubicBezTo>
                      <a:pt x="10387820" y="4631015"/>
                      <a:pt x="10394039" y="4683304"/>
                      <a:pt x="10406934" y="4734128"/>
                    </a:cubicBezTo>
                    <a:cubicBezTo>
                      <a:pt x="10413156" y="4721396"/>
                      <a:pt x="10411560" y="4706229"/>
                      <a:pt x="10402823" y="4695071"/>
                    </a:cubicBezTo>
                    <a:cubicBezTo>
                      <a:pt x="10406248" y="4684793"/>
                      <a:pt x="10410360" y="4679311"/>
                      <a:pt x="10415156" y="4684793"/>
                    </a:cubicBezTo>
                    <a:cubicBezTo>
                      <a:pt x="10409096" y="4648734"/>
                      <a:pt x="10400160" y="4613218"/>
                      <a:pt x="10388433" y="4578585"/>
                    </a:cubicBezTo>
                    <a:close/>
                    <a:moveTo>
                      <a:pt x="805042" y="4423374"/>
                    </a:moveTo>
                    <a:cubicBezTo>
                      <a:pt x="799357" y="4424627"/>
                      <a:pt x="795888" y="4433492"/>
                      <a:pt x="798972" y="4438116"/>
                    </a:cubicBezTo>
                    <a:cubicBezTo>
                      <a:pt x="803083" y="4444283"/>
                      <a:pt x="813362" y="4449080"/>
                      <a:pt x="822268" y="4449080"/>
                    </a:cubicBezTo>
                    <a:lnTo>
                      <a:pt x="822268" y="4453876"/>
                    </a:lnTo>
                    <a:cubicBezTo>
                      <a:pt x="826381" y="4463469"/>
                      <a:pt x="828435" y="4475803"/>
                      <a:pt x="851733" y="4475119"/>
                    </a:cubicBezTo>
                    <a:cubicBezTo>
                      <a:pt x="851733" y="4475119"/>
                      <a:pt x="851733" y="4463469"/>
                      <a:pt x="851733" y="4463469"/>
                    </a:cubicBezTo>
                    <a:cubicBezTo>
                      <a:pt x="844038" y="4459569"/>
                      <a:pt x="836013" y="4456359"/>
                      <a:pt x="827750" y="4453876"/>
                    </a:cubicBezTo>
                    <a:lnTo>
                      <a:pt x="827750" y="4449080"/>
                    </a:lnTo>
                    <a:lnTo>
                      <a:pt x="822268" y="4449080"/>
                    </a:lnTo>
                    <a:cubicBezTo>
                      <a:pt x="819527" y="4439487"/>
                      <a:pt x="820213" y="4431950"/>
                      <a:pt x="811305" y="4425098"/>
                    </a:cubicBezTo>
                    <a:cubicBezTo>
                      <a:pt x="809078" y="4423385"/>
                      <a:pt x="806937" y="4422957"/>
                      <a:pt x="805042" y="4423374"/>
                    </a:cubicBezTo>
                    <a:close/>
                    <a:moveTo>
                      <a:pt x="10369933" y="4404541"/>
                    </a:moveTo>
                    <a:lnTo>
                      <a:pt x="10370010" y="4405248"/>
                    </a:lnTo>
                    <a:lnTo>
                      <a:pt x="10339403" y="4421975"/>
                    </a:lnTo>
                    <a:cubicBezTo>
                      <a:pt x="10329806" y="4429375"/>
                      <a:pt x="10321364" y="4438273"/>
                      <a:pt x="10314431" y="4448394"/>
                    </a:cubicBezTo>
                    <a:cubicBezTo>
                      <a:pt x="10331561" y="4444283"/>
                      <a:pt x="10343895" y="4486767"/>
                      <a:pt x="10355544" y="4512805"/>
                    </a:cubicBezTo>
                    <a:cubicBezTo>
                      <a:pt x="10361710" y="4495674"/>
                      <a:pt x="10354858" y="4480599"/>
                      <a:pt x="10361710" y="4463470"/>
                    </a:cubicBezTo>
                    <a:cubicBezTo>
                      <a:pt x="10370328" y="4491864"/>
                      <a:pt x="10376292" y="4520996"/>
                      <a:pt x="10379525" y="4550492"/>
                    </a:cubicBezTo>
                    <a:cubicBezTo>
                      <a:pt x="10394429" y="4543811"/>
                      <a:pt x="10381582" y="4488951"/>
                      <a:pt x="10374226" y="4444016"/>
                    </a:cubicBezTo>
                    <a:lnTo>
                      <a:pt x="10370010" y="4405248"/>
                    </a:lnTo>
                    <a:lnTo>
                      <a:pt x="10371303" y="4404541"/>
                    </a:lnTo>
                    <a:close/>
                    <a:moveTo>
                      <a:pt x="863382" y="4264758"/>
                    </a:moveTo>
                    <a:lnTo>
                      <a:pt x="833918" y="4273665"/>
                    </a:lnTo>
                    <a:cubicBezTo>
                      <a:pt x="838713" y="4281203"/>
                      <a:pt x="847622" y="4294907"/>
                      <a:pt x="847622" y="4294907"/>
                    </a:cubicBezTo>
                    <a:cubicBezTo>
                      <a:pt x="862484" y="4291665"/>
                      <a:pt x="876955" y="4286841"/>
                      <a:pt x="890789" y="4280518"/>
                    </a:cubicBezTo>
                    <a:close/>
                    <a:moveTo>
                      <a:pt x="772933" y="4238035"/>
                    </a:moveTo>
                    <a:cubicBezTo>
                      <a:pt x="764027" y="4240776"/>
                      <a:pt x="750322" y="4245571"/>
                      <a:pt x="750322" y="4251738"/>
                    </a:cubicBezTo>
                    <a:cubicBezTo>
                      <a:pt x="747244" y="4268961"/>
                      <a:pt x="747244" y="4286593"/>
                      <a:pt x="750322" y="4303816"/>
                    </a:cubicBezTo>
                    <a:cubicBezTo>
                      <a:pt x="751880" y="4308641"/>
                      <a:pt x="754448" y="4313080"/>
                      <a:pt x="757859" y="4316834"/>
                    </a:cubicBezTo>
                    <a:lnTo>
                      <a:pt x="768138" y="4330538"/>
                    </a:lnTo>
                    <a:cubicBezTo>
                      <a:pt x="774717" y="4321357"/>
                      <a:pt x="780669" y="4311742"/>
                      <a:pt x="785952" y="4301759"/>
                    </a:cubicBezTo>
                    <a:cubicBezTo>
                      <a:pt x="788009" y="4296963"/>
                      <a:pt x="785952" y="4290796"/>
                      <a:pt x="784583" y="4276406"/>
                    </a:cubicBezTo>
                    <a:cubicBezTo>
                      <a:pt x="785370" y="4267516"/>
                      <a:pt x="785370" y="4258574"/>
                      <a:pt x="784583" y="4249683"/>
                    </a:cubicBezTo>
                    <a:cubicBezTo>
                      <a:pt x="783211" y="4244886"/>
                      <a:pt x="781842" y="4235294"/>
                      <a:pt x="772933" y="4238035"/>
                    </a:cubicBezTo>
                    <a:close/>
                    <a:moveTo>
                      <a:pt x="657132" y="4230495"/>
                    </a:moveTo>
                    <a:lnTo>
                      <a:pt x="667410" y="4242143"/>
                    </a:lnTo>
                    <a:lnTo>
                      <a:pt x="662614" y="4252421"/>
                    </a:lnTo>
                    <a:lnTo>
                      <a:pt x="646169" y="4240772"/>
                    </a:lnTo>
                    <a:close/>
                    <a:moveTo>
                      <a:pt x="10258929" y="4122919"/>
                    </a:moveTo>
                    <a:lnTo>
                      <a:pt x="10258928" y="4129771"/>
                    </a:lnTo>
                    <a:cubicBezTo>
                      <a:pt x="10268928" y="4151859"/>
                      <a:pt x="10276953" y="4174790"/>
                      <a:pt x="10282911" y="4198291"/>
                    </a:cubicBezTo>
                    <a:cubicBezTo>
                      <a:pt x="10284746" y="4185195"/>
                      <a:pt x="10284270" y="4171984"/>
                      <a:pt x="10281604" y="4159231"/>
                    </a:cubicBezTo>
                    <a:lnTo>
                      <a:pt x="10267769" y="4124471"/>
                    </a:lnTo>
                    <a:lnTo>
                      <a:pt x="10268522" y="4122919"/>
                    </a:lnTo>
                    <a:lnTo>
                      <a:pt x="10267151" y="4122919"/>
                    </a:lnTo>
                    <a:lnTo>
                      <a:pt x="10267769" y="4124471"/>
                    </a:lnTo>
                    <a:lnTo>
                      <a:pt x="10265781" y="4128572"/>
                    </a:lnTo>
                    <a:cubicBezTo>
                      <a:pt x="10264068" y="4128057"/>
                      <a:pt x="10261670" y="4125660"/>
                      <a:pt x="10258929" y="4122919"/>
                    </a:cubicBezTo>
                    <a:close/>
                    <a:moveTo>
                      <a:pt x="10283597" y="3852236"/>
                    </a:moveTo>
                    <a:cubicBezTo>
                      <a:pt x="10321968" y="3888552"/>
                      <a:pt x="10300727" y="3935831"/>
                      <a:pt x="10338413" y="3972832"/>
                    </a:cubicBezTo>
                    <a:cubicBezTo>
                      <a:pt x="10334302" y="3986537"/>
                      <a:pt x="10333616" y="4013945"/>
                      <a:pt x="10324024" y="4005037"/>
                    </a:cubicBezTo>
                    <a:cubicBezTo>
                      <a:pt x="10334302" y="3950221"/>
                      <a:pt x="10278115" y="3905682"/>
                      <a:pt x="10283597" y="3852236"/>
                    </a:cubicBezTo>
                    <a:close/>
                    <a:moveTo>
                      <a:pt x="10179445" y="3813888"/>
                    </a:moveTo>
                    <a:cubicBezTo>
                      <a:pt x="10185611" y="3865279"/>
                      <a:pt x="10204797" y="3913928"/>
                      <a:pt x="10213705" y="3964634"/>
                    </a:cubicBezTo>
                    <a:cubicBezTo>
                      <a:pt x="10244539" y="3998210"/>
                      <a:pt x="10261670" y="3978338"/>
                      <a:pt x="10244539" y="3929688"/>
                    </a:cubicBezTo>
                    <a:cubicBezTo>
                      <a:pt x="10235632" y="3924207"/>
                      <a:pt x="10230835" y="3933800"/>
                      <a:pt x="10220558" y="3924207"/>
                    </a:cubicBezTo>
                    <a:cubicBezTo>
                      <a:pt x="10220558" y="3918040"/>
                      <a:pt x="10210279" y="3870075"/>
                      <a:pt x="10220558" y="3874872"/>
                    </a:cubicBezTo>
                    <a:lnTo>
                      <a:pt x="10221927" y="3874872"/>
                    </a:lnTo>
                    <a:cubicBezTo>
                      <a:pt x="10216447" y="3857740"/>
                      <a:pt x="10200686" y="3847462"/>
                      <a:pt x="10179445" y="3813888"/>
                    </a:cubicBezTo>
                    <a:close/>
                    <a:moveTo>
                      <a:pt x="281032" y="3773462"/>
                    </a:moveTo>
                    <a:cubicBezTo>
                      <a:pt x="282264" y="3772627"/>
                      <a:pt x="283334" y="3773441"/>
                      <a:pt x="284362" y="3776868"/>
                    </a:cubicBezTo>
                    <a:cubicBezTo>
                      <a:pt x="288813" y="3808081"/>
                      <a:pt x="282789" y="3839890"/>
                      <a:pt x="267231" y="3867314"/>
                    </a:cubicBezTo>
                    <a:cubicBezTo>
                      <a:pt x="257639" y="3837166"/>
                      <a:pt x="277510" y="3805646"/>
                      <a:pt x="262435" y="3799479"/>
                    </a:cubicBezTo>
                    <a:cubicBezTo>
                      <a:pt x="272199" y="3793312"/>
                      <a:pt x="277339" y="3775968"/>
                      <a:pt x="281032" y="3773462"/>
                    </a:cubicBezTo>
                    <a:close/>
                    <a:moveTo>
                      <a:pt x="322749" y="3607632"/>
                    </a:moveTo>
                    <a:cubicBezTo>
                      <a:pt x="328633" y="3653971"/>
                      <a:pt x="322984" y="3701045"/>
                      <a:pt x="306290" y="3744675"/>
                    </a:cubicBezTo>
                    <a:cubicBezTo>
                      <a:pt x="304737" y="3698422"/>
                      <a:pt x="310283" y="3652205"/>
                      <a:pt x="322749" y="3607632"/>
                    </a:cubicBezTo>
                    <a:close/>
                    <a:moveTo>
                      <a:pt x="640000" y="3582965"/>
                    </a:moveTo>
                    <a:cubicBezTo>
                      <a:pt x="643426" y="3603521"/>
                      <a:pt x="618758" y="3662449"/>
                      <a:pt x="610536" y="3641893"/>
                    </a:cubicBezTo>
                    <a:cubicBezTo>
                      <a:pt x="624925" y="3624762"/>
                      <a:pt x="609851" y="3592558"/>
                      <a:pt x="640000" y="3582965"/>
                    </a:cubicBezTo>
                    <a:close/>
                    <a:moveTo>
                      <a:pt x="685909" y="3564465"/>
                    </a:moveTo>
                    <a:cubicBezTo>
                      <a:pt x="692075" y="3602837"/>
                      <a:pt x="661926" y="3622709"/>
                      <a:pt x="641370" y="3647376"/>
                    </a:cubicBezTo>
                    <a:cubicBezTo>
                      <a:pt x="644111" y="3613115"/>
                      <a:pt x="669464" y="3591188"/>
                      <a:pt x="685909" y="3564465"/>
                    </a:cubicBezTo>
                    <a:close/>
                    <a:moveTo>
                      <a:pt x="10093756" y="3538012"/>
                    </a:moveTo>
                    <a:cubicBezTo>
                      <a:pt x="10078121" y="3536044"/>
                      <a:pt x="10097306" y="3590079"/>
                      <a:pt x="10112295" y="3611065"/>
                    </a:cubicBezTo>
                    <a:cubicBezTo>
                      <a:pt x="10126684" y="3582970"/>
                      <a:pt x="10093109" y="3567896"/>
                      <a:pt x="10101331" y="3542543"/>
                    </a:cubicBezTo>
                    <a:lnTo>
                      <a:pt x="10102702" y="3542543"/>
                    </a:lnTo>
                    <a:cubicBezTo>
                      <a:pt x="10098934" y="3539717"/>
                      <a:pt x="10095989" y="3538293"/>
                      <a:pt x="10093756" y="3538012"/>
                    </a:cubicBezTo>
                    <a:close/>
                    <a:moveTo>
                      <a:pt x="677001" y="3494573"/>
                    </a:moveTo>
                    <a:cubicBezTo>
                      <a:pt x="680427" y="3513074"/>
                      <a:pt x="693446" y="3508277"/>
                      <a:pt x="692761" y="3536371"/>
                    </a:cubicBezTo>
                    <a:cubicBezTo>
                      <a:pt x="674945" y="3547334"/>
                      <a:pt x="659871" y="3553501"/>
                      <a:pt x="654389" y="3536371"/>
                    </a:cubicBezTo>
                    <a:cubicBezTo>
                      <a:pt x="665352" y="3524038"/>
                      <a:pt x="666723" y="3507592"/>
                      <a:pt x="677001" y="3494573"/>
                    </a:cubicBezTo>
                    <a:close/>
                    <a:moveTo>
                      <a:pt x="10127369" y="3402760"/>
                    </a:moveTo>
                    <a:cubicBezTo>
                      <a:pt x="10126684" y="3413039"/>
                      <a:pt x="10132851" y="3418519"/>
                      <a:pt x="10141758" y="3429483"/>
                    </a:cubicBezTo>
                    <a:cubicBezTo>
                      <a:pt x="10150666" y="3440446"/>
                      <a:pt x="10147240" y="3455522"/>
                      <a:pt x="10147240" y="3468540"/>
                    </a:cubicBezTo>
                    <a:cubicBezTo>
                      <a:pt x="10160944" y="3480874"/>
                      <a:pt x="10165741" y="3469226"/>
                      <a:pt x="10165741" y="3443188"/>
                    </a:cubicBezTo>
                    <a:close/>
                    <a:moveTo>
                      <a:pt x="10036676" y="3300010"/>
                    </a:moveTo>
                    <a:cubicBezTo>
                      <a:pt x="10032511" y="3300364"/>
                      <a:pt x="10028871" y="3304603"/>
                      <a:pt x="10025959" y="3314368"/>
                    </a:cubicBezTo>
                    <a:cubicBezTo>
                      <a:pt x="10054738" y="3323276"/>
                      <a:pt x="10067071" y="3342461"/>
                      <a:pt x="10073237" y="3391796"/>
                    </a:cubicBezTo>
                    <a:cubicBezTo>
                      <a:pt x="10082830" y="3398648"/>
                      <a:pt x="10082830" y="3371924"/>
                      <a:pt x="10082830" y="3357536"/>
                    </a:cubicBezTo>
                    <a:cubicBezTo>
                      <a:pt x="10066386" y="3332868"/>
                      <a:pt x="10049170" y="3298950"/>
                      <a:pt x="10036676" y="3300010"/>
                    </a:cubicBezTo>
                    <a:close/>
                    <a:moveTo>
                      <a:pt x="692074" y="3220488"/>
                    </a:moveTo>
                    <a:cubicBezTo>
                      <a:pt x="687122" y="3259469"/>
                      <a:pt x="666296" y="3294676"/>
                      <a:pt x="634518" y="3317788"/>
                    </a:cubicBezTo>
                    <a:cubicBezTo>
                      <a:pt x="637258" y="3274619"/>
                      <a:pt x="679741" y="3254749"/>
                      <a:pt x="692074" y="3220488"/>
                    </a:cubicBezTo>
                    <a:close/>
                    <a:moveTo>
                      <a:pt x="994256" y="3136897"/>
                    </a:moveTo>
                    <a:cubicBezTo>
                      <a:pt x="975756" y="3142379"/>
                      <a:pt x="972330" y="3151972"/>
                      <a:pt x="977126" y="3167731"/>
                    </a:cubicBezTo>
                    <a:lnTo>
                      <a:pt x="991515" y="3139638"/>
                    </a:lnTo>
                    <a:close/>
                    <a:moveTo>
                      <a:pt x="598891" y="3112915"/>
                    </a:moveTo>
                    <a:cubicBezTo>
                      <a:pt x="583816" y="3123194"/>
                      <a:pt x="579706" y="3140324"/>
                      <a:pt x="564630" y="3149916"/>
                    </a:cubicBezTo>
                    <a:cubicBezTo>
                      <a:pt x="559834" y="3176640"/>
                      <a:pt x="570112" y="3175270"/>
                      <a:pt x="570112" y="3188289"/>
                    </a:cubicBezTo>
                    <a:cubicBezTo>
                      <a:pt x="594780" y="3172528"/>
                      <a:pt x="597520" y="3143749"/>
                      <a:pt x="598891" y="3112915"/>
                    </a:cubicBezTo>
                    <a:close/>
                    <a:moveTo>
                      <a:pt x="9455866" y="3105377"/>
                    </a:moveTo>
                    <a:cubicBezTo>
                      <a:pt x="9421605" y="3115656"/>
                      <a:pt x="9514109" y="3225290"/>
                      <a:pt x="9513423" y="3168418"/>
                    </a:cubicBezTo>
                    <a:cubicBezTo>
                      <a:pt x="9490126" y="3127304"/>
                      <a:pt x="9463403" y="3143749"/>
                      <a:pt x="9455866" y="3105377"/>
                    </a:cubicBezTo>
                    <a:close/>
                    <a:moveTo>
                      <a:pt x="9921121" y="3071116"/>
                    </a:moveTo>
                    <a:cubicBezTo>
                      <a:pt x="9940383" y="3117228"/>
                      <a:pt x="9965734" y="3160553"/>
                      <a:pt x="9996495" y="3199937"/>
                    </a:cubicBezTo>
                    <a:lnTo>
                      <a:pt x="9996495" y="3197196"/>
                    </a:lnTo>
                    <a:cubicBezTo>
                      <a:pt x="9984136" y="3148746"/>
                      <a:pt x="9957947" y="3104939"/>
                      <a:pt x="9921121" y="3071116"/>
                    </a:cubicBezTo>
                    <a:close/>
                    <a:moveTo>
                      <a:pt x="901614" y="3055603"/>
                    </a:moveTo>
                    <a:cubicBezTo>
                      <a:pt x="892588" y="3056727"/>
                      <a:pt x="879997" y="3093215"/>
                      <a:pt x="868178" y="3108118"/>
                    </a:cubicBezTo>
                    <a:lnTo>
                      <a:pt x="870919" y="3105377"/>
                    </a:lnTo>
                    <a:cubicBezTo>
                      <a:pt x="882568" y="3133471"/>
                      <a:pt x="894900" y="3070431"/>
                      <a:pt x="909290" y="3068376"/>
                    </a:cubicBezTo>
                    <a:cubicBezTo>
                      <a:pt x="907235" y="3058783"/>
                      <a:pt x="904622" y="3055228"/>
                      <a:pt x="901614" y="3055603"/>
                    </a:cubicBezTo>
                    <a:close/>
                    <a:moveTo>
                      <a:pt x="9862879" y="3018355"/>
                    </a:moveTo>
                    <a:cubicBezTo>
                      <a:pt x="9839582" y="3034800"/>
                      <a:pt x="9897140" y="3108118"/>
                      <a:pt x="9917010" y="3141693"/>
                    </a:cubicBezTo>
                    <a:cubicBezTo>
                      <a:pt x="9875212" y="3132101"/>
                      <a:pt x="9897140" y="3165676"/>
                      <a:pt x="9927974" y="3210215"/>
                    </a:cubicBezTo>
                    <a:cubicBezTo>
                      <a:pt x="9958947" y="3248707"/>
                      <a:pt x="9984322" y="3291383"/>
                      <a:pt x="10003347" y="3336980"/>
                    </a:cubicBezTo>
                    <a:cubicBezTo>
                      <a:pt x="10019107" y="3349999"/>
                      <a:pt x="10008829" y="3288329"/>
                      <a:pt x="10003347" y="3275310"/>
                    </a:cubicBezTo>
                    <a:cubicBezTo>
                      <a:pt x="9986217" y="3255439"/>
                      <a:pt x="9981420" y="3262292"/>
                      <a:pt x="9970456" y="3255439"/>
                    </a:cubicBezTo>
                    <a:cubicBezTo>
                      <a:pt x="9969771" y="3204734"/>
                      <a:pt x="10028699" y="3296551"/>
                      <a:pt x="10028699" y="3245846"/>
                    </a:cubicBezTo>
                    <a:cubicBezTo>
                      <a:pt x="10009514" y="3234883"/>
                      <a:pt x="9975253" y="3195825"/>
                      <a:pt x="9963605" y="3226660"/>
                    </a:cubicBezTo>
                    <a:cubicBezTo>
                      <a:pt x="9951956" y="3200622"/>
                      <a:pt x="9975253" y="3169103"/>
                      <a:pt x="9931400" y="3158138"/>
                    </a:cubicBezTo>
                    <a:cubicBezTo>
                      <a:pt x="9941678" y="3133471"/>
                      <a:pt x="9888232" y="3034800"/>
                      <a:pt x="9862879" y="3021097"/>
                    </a:cubicBezTo>
                    <a:close/>
                    <a:moveTo>
                      <a:pt x="1080593" y="3002595"/>
                    </a:moveTo>
                    <a:lnTo>
                      <a:pt x="1077167" y="3005336"/>
                    </a:lnTo>
                    <a:lnTo>
                      <a:pt x="1076507" y="3007214"/>
                    </a:lnTo>
                    <a:lnTo>
                      <a:pt x="1031651" y="3057929"/>
                    </a:lnTo>
                    <a:cubicBezTo>
                      <a:pt x="1017833" y="3078312"/>
                      <a:pt x="1006624" y="3100463"/>
                      <a:pt x="998367" y="3123878"/>
                    </a:cubicBezTo>
                    <a:cubicBezTo>
                      <a:pt x="1010652" y="3093762"/>
                      <a:pt x="1029909" y="3066991"/>
                      <a:pt x="1054554" y="3045764"/>
                    </a:cubicBezTo>
                    <a:cubicBezTo>
                      <a:pt x="1060555" y="3040543"/>
                      <a:pt x="1065554" y="3034358"/>
                      <a:pt x="1069380" y="3027518"/>
                    </a:cubicBezTo>
                    <a:lnTo>
                      <a:pt x="1076507" y="3007214"/>
                    </a:lnTo>
                    <a:close/>
                    <a:moveTo>
                      <a:pt x="979867" y="2954630"/>
                    </a:moveTo>
                    <a:cubicBezTo>
                      <a:pt x="955198" y="2981354"/>
                      <a:pt x="964106" y="3003966"/>
                      <a:pt x="935328" y="3003966"/>
                    </a:cubicBezTo>
                    <a:cubicBezTo>
                      <a:pt x="925735" y="3027949"/>
                      <a:pt x="935328" y="3027949"/>
                      <a:pt x="935328" y="3040283"/>
                    </a:cubicBezTo>
                    <a:lnTo>
                      <a:pt x="960680" y="3023837"/>
                    </a:lnTo>
                    <a:lnTo>
                      <a:pt x="963421" y="3021097"/>
                    </a:lnTo>
                    <a:cubicBezTo>
                      <a:pt x="969589" y="2975186"/>
                      <a:pt x="976441" y="2994373"/>
                      <a:pt x="1002478" y="2959427"/>
                    </a:cubicBezTo>
                    <a:cubicBezTo>
                      <a:pt x="1002478" y="2945722"/>
                      <a:pt x="979867" y="2972446"/>
                      <a:pt x="979867" y="2954630"/>
                    </a:cubicBezTo>
                    <a:close/>
                    <a:moveTo>
                      <a:pt x="1072369" y="2950520"/>
                    </a:moveTo>
                    <a:lnTo>
                      <a:pt x="1069628" y="2953260"/>
                    </a:lnTo>
                    <a:lnTo>
                      <a:pt x="1068134" y="2956924"/>
                    </a:lnTo>
                    <a:lnTo>
                      <a:pt x="1020102" y="3029549"/>
                    </a:lnTo>
                    <a:cubicBezTo>
                      <a:pt x="1003869" y="3056642"/>
                      <a:pt x="988842" y="3084457"/>
                      <a:pt x="975070" y="3112915"/>
                    </a:cubicBezTo>
                    <a:cubicBezTo>
                      <a:pt x="998384" y="3091573"/>
                      <a:pt x="1018269" y="3067010"/>
                      <a:pt x="1034202" y="3040107"/>
                    </a:cubicBezTo>
                    <a:lnTo>
                      <a:pt x="1068134" y="2956924"/>
                    </a:lnTo>
                    <a:close/>
                    <a:moveTo>
                      <a:pt x="691469" y="2944834"/>
                    </a:moveTo>
                    <a:cubicBezTo>
                      <a:pt x="673836" y="2950520"/>
                      <a:pt x="632980" y="3022981"/>
                      <a:pt x="653022" y="3030689"/>
                    </a:cubicBezTo>
                    <a:cubicBezTo>
                      <a:pt x="680430" y="3002595"/>
                      <a:pt x="664671" y="2966279"/>
                      <a:pt x="698246" y="2966279"/>
                    </a:cubicBezTo>
                    <a:cubicBezTo>
                      <a:pt x="700645" y="2948464"/>
                      <a:pt x="697347" y="2942939"/>
                      <a:pt x="691469" y="2944834"/>
                    </a:cubicBezTo>
                    <a:close/>
                    <a:moveTo>
                      <a:pt x="879811" y="2938857"/>
                    </a:moveTo>
                    <a:cubicBezTo>
                      <a:pt x="883237" y="2964210"/>
                      <a:pt x="864737" y="2974488"/>
                      <a:pt x="864737" y="2997785"/>
                    </a:cubicBezTo>
                    <a:cubicBezTo>
                      <a:pt x="870903" y="2997785"/>
                      <a:pt x="880496" y="2987507"/>
                      <a:pt x="880496" y="2997785"/>
                    </a:cubicBezTo>
                    <a:cubicBezTo>
                      <a:pt x="851718" y="2999155"/>
                      <a:pt x="855144" y="3016971"/>
                      <a:pt x="829791" y="3043694"/>
                    </a:cubicBezTo>
                    <a:cubicBezTo>
                      <a:pt x="831076" y="3003292"/>
                      <a:pt x="849216" y="2965274"/>
                      <a:pt x="879811" y="2938857"/>
                    </a:cubicBezTo>
                    <a:close/>
                    <a:moveTo>
                      <a:pt x="9785452" y="2926537"/>
                    </a:moveTo>
                    <a:cubicBezTo>
                      <a:pt x="9791097" y="2959200"/>
                      <a:pt x="9806646" y="2989340"/>
                      <a:pt x="9829990" y="3012875"/>
                    </a:cubicBezTo>
                    <a:lnTo>
                      <a:pt x="9829990" y="3010133"/>
                    </a:lnTo>
                    <a:cubicBezTo>
                      <a:pt x="9828974" y="2976852"/>
                      <a:pt x="9812507" y="2945944"/>
                      <a:pt x="9785452" y="2926537"/>
                    </a:cubicBezTo>
                    <a:close/>
                    <a:moveTo>
                      <a:pt x="1118963" y="2881998"/>
                    </a:moveTo>
                    <a:lnTo>
                      <a:pt x="1115538" y="2884738"/>
                    </a:lnTo>
                    <a:lnTo>
                      <a:pt x="1116449" y="2885450"/>
                    </a:lnTo>
                    <a:lnTo>
                      <a:pt x="1078536" y="2937500"/>
                    </a:lnTo>
                    <a:cubicBezTo>
                      <a:pt x="1080001" y="2943532"/>
                      <a:pt x="1082812" y="2949154"/>
                      <a:pt x="1086758" y="2953946"/>
                    </a:cubicBezTo>
                    <a:cubicBezTo>
                      <a:pt x="1090537" y="2938616"/>
                      <a:pt x="1099492" y="2925061"/>
                      <a:pt x="1112112" y="2915573"/>
                    </a:cubicBezTo>
                    <a:cubicBezTo>
                      <a:pt x="1118964" y="2909877"/>
                      <a:pt x="1125168" y="2903443"/>
                      <a:pt x="1130612" y="2896387"/>
                    </a:cubicBezTo>
                    <a:cubicBezTo>
                      <a:pt x="1126501" y="2896730"/>
                      <a:pt x="1124959" y="2893818"/>
                      <a:pt x="1123332" y="2890819"/>
                    </a:cubicBezTo>
                    <a:lnTo>
                      <a:pt x="1116449" y="2885450"/>
                    </a:lnTo>
                    <a:close/>
                    <a:moveTo>
                      <a:pt x="1073054" y="2881998"/>
                    </a:moveTo>
                    <a:lnTo>
                      <a:pt x="1069628" y="2884738"/>
                    </a:lnTo>
                    <a:lnTo>
                      <a:pt x="1069535" y="2884970"/>
                    </a:lnTo>
                    <a:lnTo>
                      <a:pt x="1034077" y="2914916"/>
                    </a:lnTo>
                    <a:cubicBezTo>
                      <a:pt x="1024967" y="2929298"/>
                      <a:pt x="1020172" y="2946414"/>
                      <a:pt x="1020978" y="2964224"/>
                    </a:cubicBezTo>
                    <a:cubicBezTo>
                      <a:pt x="1036738" y="2956344"/>
                      <a:pt x="1045304" y="2943496"/>
                      <a:pt x="1051727" y="2929106"/>
                    </a:cubicBezTo>
                    <a:lnTo>
                      <a:pt x="1069535" y="2884970"/>
                    </a:lnTo>
                    <a:close/>
                    <a:moveTo>
                      <a:pt x="1155279" y="2835402"/>
                    </a:moveTo>
                    <a:lnTo>
                      <a:pt x="1151854" y="2838144"/>
                    </a:lnTo>
                    <a:lnTo>
                      <a:pt x="1150947" y="2843281"/>
                    </a:lnTo>
                    <a:lnTo>
                      <a:pt x="1147742" y="2849108"/>
                    </a:lnTo>
                    <a:cubicBezTo>
                      <a:pt x="1147278" y="2853206"/>
                      <a:pt x="1147278" y="2857343"/>
                      <a:pt x="1147742" y="2861441"/>
                    </a:cubicBezTo>
                    <a:lnTo>
                      <a:pt x="1150947" y="2843281"/>
                    </a:lnTo>
                    <a:close/>
                    <a:moveTo>
                      <a:pt x="907919" y="2694936"/>
                    </a:moveTo>
                    <a:cubicBezTo>
                      <a:pt x="872289" y="2740845"/>
                      <a:pt x="824324" y="2718918"/>
                      <a:pt x="814046" y="2795662"/>
                    </a:cubicBezTo>
                    <a:cubicBezTo>
                      <a:pt x="840770" y="2750438"/>
                      <a:pt x="838028" y="2791550"/>
                      <a:pt x="864066" y="2771679"/>
                    </a:cubicBezTo>
                    <a:cubicBezTo>
                      <a:pt x="859270" y="2731937"/>
                      <a:pt x="907235" y="2731937"/>
                      <a:pt x="907919" y="2694936"/>
                    </a:cubicBezTo>
                    <a:close/>
                    <a:moveTo>
                      <a:pt x="1224485" y="2633952"/>
                    </a:moveTo>
                    <a:lnTo>
                      <a:pt x="1220375" y="2636693"/>
                    </a:lnTo>
                    <a:lnTo>
                      <a:pt x="1220119" y="2638224"/>
                    </a:lnTo>
                    <a:lnTo>
                      <a:pt x="1200675" y="2657250"/>
                    </a:lnTo>
                    <a:cubicBezTo>
                      <a:pt x="1193308" y="2665986"/>
                      <a:pt x="1187484" y="2676778"/>
                      <a:pt x="1186114" y="2692880"/>
                    </a:cubicBezTo>
                    <a:lnTo>
                      <a:pt x="1211466" y="2677806"/>
                    </a:lnTo>
                    <a:cubicBezTo>
                      <a:pt x="1212837" y="2670954"/>
                      <a:pt x="1215064" y="2664102"/>
                      <a:pt x="1216948" y="2657250"/>
                    </a:cubicBezTo>
                    <a:lnTo>
                      <a:pt x="1220119" y="2638224"/>
                    </a:lnTo>
                    <a:close/>
                    <a:moveTo>
                      <a:pt x="9782024" y="2590776"/>
                    </a:moveTo>
                    <a:cubicBezTo>
                      <a:pt x="9806692" y="2607906"/>
                      <a:pt x="9802580" y="2621610"/>
                      <a:pt x="9819026" y="2617499"/>
                    </a:cubicBezTo>
                    <a:cubicBezTo>
                      <a:pt x="9823137" y="2644907"/>
                      <a:pt x="9798469" y="2627777"/>
                      <a:pt x="9796414" y="2639426"/>
                    </a:cubicBezTo>
                    <a:cubicBezTo>
                      <a:pt x="9791617" y="2622981"/>
                      <a:pt x="9782024" y="2609962"/>
                      <a:pt x="9782024" y="2590776"/>
                    </a:cubicBezTo>
                    <a:close/>
                    <a:moveTo>
                      <a:pt x="1171720" y="2551038"/>
                    </a:moveTo>
                    <a:cubicBezTo>
                      <a:pt x="1212147" y="2535278"/>
                      <a:pt x="1185424" y="2592150"/>
                      <a:pt x="1155275" y="2624355"/>
                    </a:cubicBezTo>
                    <a:cubicBezTo>
                      <a:pt x="1149108" y="2598317"/>
                      <a:pt x="1160756" y="2589410"/>
                      <a:pt x="1171720" y="2551038"/>
                    </a:cubicBezTo>
                    <a:close/>
                    <a:moveTo>
                      <a:pt x="9096132" y="2503079"/>
                    </a:moveTo>
                    <a:cubicBezTo>
                      <a:pt x="9096132" y="2505820"/>
                      <a:pt x="9096132" y="2508561"/>
                      <a:pt x="9096132" y="2511987"/>
                    </a:cubicBezTo>
                    <a:lnTo>
                      <a:pt x="9091335" y="2511987"/>
                    </a:lnTo>
                    <a:lnTo>
                      <a:pt x="9098187" y="2520209"/>
                    </a:lnTo>
                    <a:cubicBezTo>
                      <a:pt x="9123450" y="2530644"/>
                      <a:pt x="9146652" y="2545493"/>
                      <a:pt x="9166708" y="2564062"/>
                    </a:cubicBezTo>
                    <a:cubicBezTo>
                      <a:pt x="9170819" y="2562691"/>
                      <a:pt x="9174930" y="2556524"/>
                      <a:pt x="9170819" y="2540765"/>
                    </a:cubicBezTo>
                    <a:lnTo>
                      <a:pt x="9171505" y="2540765"/>
                    </a:lnTo>
                    <a:cubicBezTo>
                      <a:pt x="9133818" y="2539395"/>
                      <a:pt x="9134503" y="2517468"/>
                      <a:pt x="9096132" y="2503079"/>
                    </a:cubicBezTo>
                    <a:close/>
                    <a:moveTo>
                      <a:pt x="1108001" y="2483208"/>
                    </a:moveTo>
                    <a:cubicBezTo>
                      <a:pt x="1067573" y="2507875"/>
                      <a:pt x="1036054" y="2607229"/>
                      <a:pt x="1075110" y="2594896"/>
                    </a:cubicBezTo>
                    <a:cubicBezTo>
                      <a:pt x="1072369" y="2567489"/>
                      <a:pt x="1084019" y="2529117"/>
                      <a:pt x="1102518" y="2542135"/>
                    </a:cubicBezTo>
                    <a:cubicBezTo>
                      <a:pt x="1113483" y="2523635"/>
                      <a:pt x="1121019" y="2494171"/>
                      <a:pt x="1108001" y="2483208"/>
                    </a:cubicBezTo>
                    <a:close/>
                    <a:moveTo>
                      <a:pt x="9034463" y="2410576"/>
                    </a:moveTo>
                    <a:cubicBezTo>
                      <a:pt x="9022814" y="2407835"/>
                      <a:pt x="9022814" y="2419484"/>
                      <a:pt x="9010481" y="2415372"/>
                    </a:cubicBezTo>
                    <a:cubicBezTo>
                      <a:pt x="9018027" y="2442907"/>
                      <a:pt x="9034697" y="2467065"/>
                      <a:pt x="9057760" y="2483893"/>
                    </a:cubicBezTo>
                    <a:lnTo>
                      <a:pt x="9085181" y="2489912"/>
                    </a:lnTo>
                    <a:lnTo>
                      <a:pt x="9085168" y="2490060"/>
                    </a:lnTo>
                    <a:lnTo>
                      <a:pt x="9085854" y="2490060"/>
                    </a:lnTo>
                    <a:lnTo>
                      <a:pt x="9085181" y="2489912"/>
                    </a:lnTo>
                    <a:lnTo>
                      <a:pt x="9086539" y="2473615"/>
                    </a:lnTo>
                    <a:cubicBezTo>
                      <a:pt x="9034463" y="2461281"/>
                      <a:pt x="9072149" y="2455800"/>
                      <a:pt x="9034463" y="2410576"/>
                    </a:cubicBezTo>
                    <a:close/>
                    <a:moveTo>
                      <a:pt x="1427993" y="2405094"/>
                    </a:moveTo>
                    <a:cubicBezTo>
                      <a:pt x="1398528" y="2415372"/>
                      <a:pt x="1401269" y="2455800"/>
                      <a:pt x="1382769" y="2481152"/>
                    </a:cubicBezTo>
                    <a:cubicBezTo>
                      <a:pt x="1413602" y="2472245"/>
                      <a:pt x="1418399" y="2438669"/>
                      <a:pt x="1425936" y="2407835"/>
                    </a:cubicBezTo>
                    <a:close/>
                    <a:moveTo>
                      <a:pt x="9600476" y="2380613"/>
                    </a:moveTo>
                    <a:cubicBezTo>
                      <a:pt x="9602199" y="2381523"/>
                      <a:pt x="9604898" y="2384350"/>
                      <a:pt x="9608666" y="2390003"/>
                    </a:cubicBezTo>
                    <a:cubicBezTo>
                      <a:pt x="9623740" y="2412615"/>
                      <a:pt x="9655261" y="2444820"/>
                      <a:pt x="9666909" y="2437282"/>
                    </a:cubicBezTo>
                    <a:cubicBezTo>
                      <a:pt x="9675131" y="2457838"/>
                      <a:pt x="9662798" y="2453042"/>
                      <a:pt x="9666909" y="2472228"/>
                    </a:cubicBezTo>
                    <a:cubicBezTo>
                      <a:pt x="9714188" y="2509914"/>
                      <a:pt x="9727208" y="2566786"/>
                      <a:pt x="9767635" y="2609270"/>
                    </a:cubicBezTo>
                    <a:cubicBezTo>
                      <a:pt x="9733374" y="2575009"/>
                      <a:pt x="9764208" y="2638048"/>
                      <a:pt x="9733374" y="2603788"/>
                    </a:cubicBezTo>
                    <a:cubicBezTo>
                      <a:pt x="9699114" y="2559249"/>
                      <a:pt x="9695688" y="2500321"/>
                      <a:pt x="9631964" y="2488673"/>
                    </a:cubicBezTo>
                    <a:cubicBezTo>
                      <a:pt x="9629907" y="2452357"/>
                      <a:pt x="9593591" y="2434541"/>
                      <a:pt x="9576461" y="2406448"/>
                    </a:cubicBezTo>
                    <a:cubicBezTo>
                      <a:pt x="9587425" y="2404392"/>
                      <a:pt x="9608666" y="2419467"/>
                      <a:pt x="9608666" y="2399596"/>
                    </a:cubicBezTo>
                    <a:cubicBezTo>
                      <a:pt x="9598902" y="2392401"/>
                      <a:pt x="9595304" y="2377883"/>
                      <a:pt x="9600476" y="2380613"/>
                    </a:cubicBezTo>
                    <a:close/>
                    <a:moveTo>
                      <a:pt x="9636760" y="2342045"/>
                    </a:moveTo>
                    <a:cubicBezTo>
                      <a:pt x="9654109" y="2353646"/>
                      <a:pt x="9668250" y="2369436"/>
                      <a:pt x="9677873" y="2387954"/>
                    </a:cubicBezTo>
                    <a:cubicBezTo>
                      <a:pt x="9646353" y="2364658"/>
                      <a:pt x="9664854" y="2415363"/>
                      <a:pt x="9637445" y="2398232"/>
                    </a:cubicBezTo>
                    <a:cubicBezTo>
                      <a:pt x="9636760" y="2377677"/>
                      <a:pt x="9623057" y="2366028"/>
                      <a:pt x="9621001" y="2350953"/>
                    </a:cubicBezTo>
                    <a:cubicBezTo>
                      <a:pt x="9657317" y="2379046"/>
                      <a:pt x="9648409" y="2383843"/>
                      <a:pt x="9636760" y="2342045"/>
                    </a:cubicBezTo>
                    <a:close/>
                    <a:moveTo>
                      <a:pt x="1275877" y="2309850"/>
                    </a:moveTo>
                    <a:cubicBezTo>
                      <a:pt x="1238876" y="2323555"/>
                      <a:pt x="1256005" y="2343426"/>
                      <a:pt x="1238876" y="2354389"/>
                    </a:cubicBezTo>
                    <a:cubicBezTo>
                      <a:pt x="1237505" y="2368778"/>
                      <a:pt x="1253264" y="2358500"/>
                      <a:pt x="1264227" y="2354389"/>
                    </a:cubicBezTo>
                    <a:close/>
                    <a:moveTo>
                      <a:pt x="1481438" y="2292720"/>
                    </a:moveTo>
                    <a:cubicBezTo>
                      <a:pt x="1455400" y="2293406"/>
                      <a:pt x="1464993" y="2329722"/>
                      <a:pt x="1438956" y="2329722"/>
                    </a:cubicBezTo>
                    <a:cubicBezTo>
                      <a:pt x="1432103" y="2351648"/>
                      <a:pt x="1464308" y="2329722"/>
                      <a:pt x="1458141" y="2348223"/>
                    </a:cubicBezTo>
                    <a:lnTo>
                      <a:pt x="1449234" y="2379056"/>
                    </a:lnTo>
                    <a:lnTo>
                      <a:pt x="1476642" y="2366723"/>
                    </a:lnTo>
                    <a:cubicBezTo>
                      <a:pt x="1488975" y="2329037"/>
                      <a:pt x="1473217" y="2324926"/>
                      <a:pt x="1481438" y="2292720"/>
                    </a:cubicBezTo>
                    <a:close/>
                    <a:moveTo>
                      <a:pt x="1750025" y="2210481"/>
                    </a:moveTo>
                    <a:cubicBezTo>
                      <a:pt x="1748267" y="2228023"/>
                      <a:pt x="1748267" y="2245698"/>
                      <a:pt x="1750025" y="2263242"/>
                    </a:cubicBezTo>
                    <a:cubicBezTo>
                      <a:pt x="1715079" y="2300243"/>
                      <a:pt x="1704116" y="2280372"/>
                      <a:pt x="1681504" y="2323540"/>
                    </a:cubicBezTo>
                    <a:cubicBezTo>
                      <a:pt x="1678078" y="2302984"/>
                      <a:pt x="1729469" y="2248853"/>
                      <a:pt x="1750025" y="2210481"/>
                    </a:cubicBezTo>
                    <a:close/>
                    <a:moveTo>
                      <a:pt x="8905644" y="2207070"/>
                    </a:moveTo>
                    <a:cubicBezTo>
                      <a:pt x="8947442" y="2265998"/>
                      <a:pt x="8908384" y="2238589"/>
                      <a:pt x="8916608" y="2287925"/>
                    </a:cubicBezTo>
                    <a:lnTo>
                      <a:pt x="8963201" y="2310536"/>
                    </a:lnTo>
                    <a:cubicBezTo>
                      <a:pt x="8962516" y="2323555"/>
                      <a:pt x="8935793" y="2304369"/>
                      <a:pt x="8953608" y="2339314"/>
                    </a:cubicBezTo>
                    <a:cubicBezTo>
                      <a:pt x="8981702" y="2332463"/>
                      <a:pt x="9000203" y="2352333"/>
                      <a:pt x="9022129" y="2400983"/>
                    </a:cubicBezTo>
                    <a:cubicBezTo>
                      <a:pt x="9035833" y="2392075"/>
                      <a:pt x="9039259" y="2415372"/>
                      <a:pt x="9067353" y="2424965"/>
                    </a:cubicBezTo>
                    <a:lnTo>
                      <a:pt x="9060501" y="2386594"/>
                    </a:lnTo>
                    <a:cubicBezTo>
                      <a:pt x="9031722" y="2397557"/>
                      <a:pt x="9013907" y="2334519"/>
                      <a:pt x="8980331" y="2318073"/>
                    </a:cubicBezTo>
                    <a:lnTo>
                      <a:pt x="8981017" y="2318073"/>
                    </a:lnTo>
                    <a:cubicBezTo>
                      <a:pt x="8991980" y="2294091"/>
                      <a:pt x="8935107" y="2235163"/>
                      <a:pt x="8905644" y="2207070"/>
                    </a:cubicBezTo>
                    <a:close/>
                    <a:moveTo>
                      <a:pt x="1357602" y="2203044"/>
                    </a:moveTo>
                    <a:cubicBezTo>
                      <a:pt x="1339943" y="2202969"/>
                      <a:pt x="1279987" y="2289980"/>
                      <a:pt x="1303970" y="2218032"/>
                    </a:cubicBezTo>
                    <a:cubicBezTo>
                      <a:pt x="1280672" y="2222829"/>
                      <a:pt x="1279303" y="2248182"/>
                      <a:pt x="1260801" y="2257089"/>
                    </a:cubicBezTo>
                    <a:cubicBezTo>
                      <a:pt x="1271080" y="2265313"/>
                      <a:pt x="1282729" y="2268053"/>
                      <a:pt x="1282729" y="2292035"/>
                    </a:cubicBezTo>
                    <a:lnTo>
                      <a:pt x="1264227" y="2300943"/>
                    </a:lnTo>
                    <a:lnTo>
                      <a:pt x="1264912" y="2300943"/>
                    </a:lnTo>
                    <a:cubicBezTo>
                      <a:pt x="1293692" y="2318758"/>
                      <a:pt x="1329322" y="2229681"/>
                      <a:pt x="1362212" y="2209126"/>
                    </a:cubicBezTo>
                    <a:cubicBezTo>
                      <a:pt x="1361784" y="2204843"/>
                      <a:pt x="1360125" y="2203055"/>
                      <a:pt x="1357602" y="2203044"/>
                    </a:cubicBezTo>
                    <a:close/>
                    <a:moveTo>
                      <a:pt x="9480533" y="2187189"/>
                    </a:moveTo>
                    <a:cubicBezTo>
                      <a:pt x="9524386" y="2203634"/>
                      <a:pt x="9562758" y="2285174"/>
                      <a:pt x="9553165" y="2294767"/>
                    </a:cubicBezTo>
                    <a:cubicBezTo>
                      <a:pt x="9531503" y="2257251"/>
                      <a:pt x="9507233" y="2221303"/>
                      <a:pt x="9480533" y="2187189"/>
                    </a:cubicBezTo>
                    <a:close/>
                    <a:moveTo>
                      <a:pt x="9422976" y="2128261"/>
                    </a:moveTo>
                    <a:cubicBezTo>
                      <a:pt x="9455865" y="2169372"/>
                      <a:pt x="9440791" y="2172114"/>
                      <a:pt x="9450384" y="2215968"/>
                    </a:cubicBezTo>
                    <a:cubicBezTo>
                      <a:pt x="9499719" y="2264617"/>
                      <a:pt x="9492181" y="2251598"/>
                      <a:pt x="9518904" y="2245432"/>
                    </a:cubicBezTo>
                    <a:cubicBezTo>
                      <a:pt x="9515478" y="2277636"/>
                      <a:pt x="9575092" y="2372195"/>
                      <a:pt x="9529868" y="2353694"/>
                    </a:cubicBezTo>
                    <a:cubicBezTo>
                      <a:pt x="9498348" y="2303674"/>
                      <a:pt x="9483959" y="2243376"/>
                      <a:pt x="9422976" y="2209116"/>
                    </a:cubicBezTo>
                    <a:cubicBezTo>
                      <a:pt x="9407215" y="2157040"/>
                      <a:pt x="9396938" y="2135113"/>
                      <a:pt x="9422976" y="2128261"/>
                    </a:cubicBezTo>
                    <a:close/>
                    <a:moveTo>
                      <a:pt x="1580793" y="2109085"/>
                    </a:moveTo>
                    <a:lnTo>
                      <a:pt x="1580800" y="2110212"/>
                    </a:lnTo>
                    <a:lnTo>
                      <a:pt x="1549017" y="2162959"/>
                    </a:lnTo>
                    <a:cubicBezTo>
                      <a:pt x="1538653" y="2181204"/>
                      <a:pt x="1528375" y="2199190"/>
                      <a:pt x="1517069" y="2215293"/>
                    </a:cubicBezTo>
                    <a:cubicBezTo>
                      <a:pt x="1540881" y="2201242"/>
                      <a:pt x="1563769" y="2185678"/>
                      <a:pt x="1585590" y="2168698"/>
                    </a:cubicBezTo>
                    <a:lnTo>
                      <a:pt x="1602035" y="2117993"/>
                    </a:lnTo>
                    <a:cubicBezTo>
                      <a:pt x="1591414" y="2123474"/>
                      <a:pt x="1584391" y="2125872"/>
                      <a:pt x="1580879" y="2124588"/>
                    </a:cubicBezTo>
                    <a:lnTo>
                      <a:pt x="1580800" y="2110212"/>
                    </a:lnTo>
                    <a:lnTo>
                      <a:pt x="1581478" y="2109085"/>
                    </a:lnTo>
                    <a:close/>
                    <a:moveTo>
                      <a:pt x="1891187" y="2085783"/>
                    </a:moveTo>
                    <a:cubicBezTo>
                      <a:pt x="1895299" y="2096061"/>
                      <a:pt x="1908317" y="2096746"/>
                      <a:pt x="1904206" y="2115247"/>
                    </a:cubicBezTo>
                    <a:cubicBezTo>
                      <a:pt x="1878854" y="2127581"/>
                      <a:pt x="1891873" y="2105654"/>
                      <a:pt x="1867205" y="2127581"/>
                    </a:cubicBezTo>
                    <a:cubicBezTo>
                      <a:pt x="1874057" y="2112505"/>
                      <a:pt x="1877483" y="2092635"/>
                      <a:pt x="1891187" y="2085783"/>
                    </a:cubicBezTo>
                    <a:close/>
                    <a:moveTo>
                      <a:pt x="1471160" y="2071398"/>
                    </a:moveTo>
                    <a:cubicBezTo>
                      <a:pt x="1447863" y="2115936"/>
                      <a:pt x="1396473" y="2131696"/>
                      <a:pt x="1371806" y="2175551"/>
                    </a:cubicBezTo>
                    <a:cubicBezTo>
                      <a:pt x="1385510" y="2170754"/>
                      <a:pt x="1396473" y="2164586"/>
                      <a:pt x="1396473" y="2175551"/>
                    </a:cubicBezTo>
                    <a:lnTo>
                      <a:pt x="1397157" y="2175551"/>
                    </a:lnTo>
                    <a:cubicBezTo>
                      <a:pt x="1430544" y="2147935"/>
                      <a:pt x="1456067" y="2112013"/>
                      <a:pt x="1471160" y="2071398"/>
                    </a:cubicBezTo>
                    <a:close/>
                    <a:moveTo>
                      <a:pt x="1525206" y="2042181"/>
                    </a:moveTo>
                    <a:cubicBezTo>
                      <a:pt x="1505806" y="2047673"/>
                      <a:pt x="1474072" y="2079278"/>
                      <a:pt x="1470475" y="2100862"/>
                    </a:cubicBezTo>
                    <a:lnTo>
                      <a:pt x="1471160" y="2100862"/>
                    </a:lnTo>
                    <a:cubicBezTo>
                      <a:pt x="1499253" y="2089214"/>
                      <a:pt x="1512272" y="2060435"/>
                      <a:pt x="1538995" y="2046732"/>
                    </a:cubicBezTo>
                    <a:cubicBezTo>
                      <a:pt x="1536769" y="2041421"/>
                      <a:pt x="1531673" y="2040350"/>
                      <a:pt x="1525206" y="2042181"/>
                    </a:cubicBezTo>
                    <a:close/>
                    <a:moveTo>
                      <a:pt x="1723691" y="2017331"/>
                    </a:moveTo>
                    <a:cubicBezTo>
                      <a:pt x="1698350" y="2017524"/>
                      <a:pt x="1651713" y="2061463"/>
                      <a:pt x="1660962" y="2095381"/>
                    </a:cubicBezTo>
                    <a:cubicBezTo>
                      <a:pt x="1688199" y="2080477"/>
                      <a:pt x="1702332" y="2045531"/>
                      <a:pt x="1720993" y="2034483"/>
                    </a:cubicBezTo>
                    <a:lnTo>
                      <a:pt x="1738891" y="2033231"/>
                    </a:lnTo>
                    <a:lnTo>
                      <a:pt x="1739076" y="2033712"/>
                    </a:lnTo>
                    <a:lnTo>
                      <a:pt x="1741818" y="2033027"/>
                    </a:lnTo>
                    <a:lnTo>
                      <a:pt x="1738891" y="2033231"/>
                    </a:lnTo>
                    <a:lnTo>
                      <a:pt x="1734231" y="2021130"/>
                    </a:lnTo>
                    <a:cubicBezTo>
                      <a:pt x="1731547" y="2018482"/>
                      <a:pt x="1727915" y="2017299"/>
                      <a:pt x="1723691" y="2017331"/>
                    </a:cubicBezTo>
                    <a:close/>
                    <a:moveTo>
                      <a:pt x="1492401" y="2011101"/>
                    </a:moveTo>
                    <a:lnTo>
                      <a:pt x="1492057" y="2011786"/>
                    </a:lnTo>
                    <a:lnTo>
                      <a:pt x="1464651" y="2030029"/>
                    </a:lnTo>
                    <a:cubicBezTo>
                      <a:pt x="1456257" y="2037652"/>
                      <a:pt x="1448206" y="2045703"/>
                      <a:pt x="1438271" y="2051527"/>
                    </a:cubicBezTo>
                    <a:cubicBezTo>
                      <a:pt x="1433645" y="2078251"/>
                      <a:pt x="1462167" y="2060264"/>
                      <a:pt x="1479897" y="2036014"/>
                    </a:cubicBezTo>
                    <a:lnTo>
                      <a:pt x="1492057" y="2011786"/>
                    </a:lnTo>
                    <a:lnTo>
                      <a:pt x="1493087" y="2011101"/>
                    </a:lnTo>
                    <a:close/>
                    <a:moveTo>
                      <a:pt x="2067975" y="1999449"/>
                    </a:moveTo>
                    <a:cubicBezTo>
                      <a:pt x="2084404" y="1998422"/>
                      <a:pt x="2100881" y="1998422"/>
                      <a:pt x="2117310" y="1999449"/>
                    </a:cubicBezTo>
                    <a:cubicBezTo>
                      <a:pt x="2115255" y="2026859"/>
                      <a:pt x="2098124" y="2036451"/>
                      <a:pt x="2072086" y="2031655"/>
                    </a:cubicBezTo>
                    <a:cubicBezTo>
                      <a:pt x="2065234" y="2030285"/>
                      <a:pt x="2059753" y="2018635"/>
                      <a:pt x="2055642" y="2010413"/>
                    </a:cubicBezTo>
                    <a:cubicBezTo>
                      <a:pt x="2055642" y="2009043"/>
                      <a:pt x="2065919" y="2000134"/>
                      <a:pt x="2067975" y="1999449"/>
                    </a:cubicBezTo>
                    <a:close/>
                    <a:moveTo>
                      <a:pt x="8691174" y="1998081"/>
                    </a:moveTo>
                    <a:cubicBezTo>
                      <a:pt x="8684741" y="1997646"/>
                      <a:pt x="8678318" y="1999073"/>
                      <a:pt x="8672673" y="2002192"/>
                    </a:cubicBezTo>
                    <a:cubicBezTo>
                      <a:pt x="8687574" y="2024198"/>
                      <a:pt x="8709590" y="2040406"/>
                      <a:pt x="8735027" y="2048101"/>
                    </a:cubicBezTo>
                    <a:cubicBezTo>
                      <a:pt x="8731112" y="2024444"/>
                      <a:pt x="8714115" y="2005057"/>
                      <a:pt x="8691174" y="1998081"/>
                    </a:cubicBezTo>
                    <a:close/>
                    <a:moveTo>
                      <a:pt x="2120051" y="1994653"/>
                    </a:moveTo>
                    <a:lnTo>
                      <a:pt x="2124162" y="1994653"/>
                    </a:lnTo>
                    <a:cubicBezTo>
                      <a:pt x="2124162" y="1996023"/>
                      <a:pt x="2124162" y="1998079"/>
                      <a:pt x="2124162" y="1998079"/>
                    </a:cubicBezTo>
                    <a:lnTo>
                      <a:pt x="2120051" y="1998079"/>
                    </a:lnTo>
                    <a:cubicBezTo>
                      <a:pt x="2120051" y="1994653"/>
                      <a:pt x="2120051" y="1994653"/>
                      <a:pt x="2120051" y="1994653"/>
                    </a:cubicBezTo>
                    <a:close/>
                    <a:moveTo>
                      <a:pt x="9360621" y="1976146"/>
                    </a:moveTo>
                    <a:cubicBezTo>
                      <a:pt x="9382547" y="2009721"/>
                      <a:pt x="9397622" y="2031648"/>
                      <a:pt x="9387344" y="2044667"/>
                    </a:cubicBezTo>
                    <a:cubicBezTo>
                      <a:pt x="9381178" y="2022055"/>
                      <a:pt x="9349658" y="2015203"/>
                      <a:pt x="9338694" y="1991220"/>
                    </a:cubicBezTo>
                    <a:cubicBezTo>
                      <a:pt x="9360621" y="2006295"/>
                      <a:pt x="9342120" y="1967238"/>
                      <a:pt x="9360621" y="1976146"/>
                    </a:cubicBezTo>
                    <a:close/>
                    <a:moveTo>
                      <a:pt x="2249759" y="1972127"/>
                    </a:moveTo>
                    <a:cubicBezTo>
                      <a:pt x="2252682" y="1971271"/>
                      <a:pt x="2256407" y="1971357"/>
                      <a:pt x="2261204" y="1972727"/>
                    </a:cubicBezTo>
                    <a:cubicBezTo>
                      <a:pt x="2261204" y="1974097"/>
                      <a:pt x="2266001" y="1987116"/>
                      <a:pt x="2271482" y="1996024"/>
                    </a:cubicBezTo>
                    <a:lnTo>
                      <a:pt x="2237907" y="1996024"/>
                    </a:lnTo>
                    <a:cubicBezTo>
                      <a:pt x="2239449" y="1985746"/>
                      <a:pt x="2240990" y="1974697"/>
                      <a:pt x="2249759" y="1972127"/>
                    </a:cubicBezTo>
                    <a:close/>
                    <a:moveTo>
                      <a:pt x="2135810" y="1970671"/>
                    </a:moveTo>
                    <a:cubicBezTo>
                      <a:pt x="2139405" y="1967075"/>
                      <a:pt x="2145234" y="1967075"/>
                      <a:pt x="2148829" y="1970671"/>
                    </a:cubicBezTo>
                    <a:cubicBezTo>
                      <a:pt x="2152424" y="1974265"/>
                      <a:pt x="2152424" y="1980094"/>
                      <a:pt x="2148829" y="1983689"/>
                    </a:cubicBezTo>
                    <a:cubicBezTo>
                      <a:pt x="2144718" y="1989856"/>
                      <a:pt x="2134440" y="1994653"/>
                      <a:pt x="2124847" y="1994653"/>
                    </a:cubicBezTo>
                    <a:cubicBezTo>
                      <a:pt x="2128273" y="1985745"/>
                      <a:pt x="2129643" y="1975467"/>
                      <a:pt x="2135810" y="1970671"/>
                    </a:cubicBezTo>
                    <a:close/>
                    <a:moveTo>
                      <a:pt x="1863099" y="1930930"/>
                    </a:moveTo>
                    <a:lnTo>
                      <a:pt x="1824728" y="1942580"/>
                    </a:lnTo>
                    <a:cubicBezTo>
                      <a:pt x="1819246" y="1962450"/>
                      <a:pt x="1850080" y="1947376"/>
                      <a:pt x="1837746" y="1973413"/>
                    </a:cubicBezTo>
                    <a:cubicBezTo>
                      <a:pt x="1825413" y="1999451"/>
                      <a:pt x="1826783" y="1964507"/>
                      <a:pt x="1800060" y="1985747"/>
                    </a:cubicBezTo>
                    <a:cubicBezTo>
                      <a:pt x="1804171" y="2004248"/>
                      <a:pt x="1771281" y="2060435"/>
                      <a:pt x="1811709" y="2042619"/>
                    </a:cubicBezTo>
                    <a:cubicBezTo>
                      <a:pt x="1820616" y="2017268"/>
                      <a:pt x="1802115" y="2026861"/>
                      <a:pt x="1820616" y="1996025"/>
                    </a:cubicBezTo>
                    <a:cubicBezTo>
                      <a:pt x="1837746" y="1987117"/>
                      <a:pt x="1831579" y="1998081"/>
                      <a:pt x="1831579" y="2009729"/>
                    </a:cubicBezTo>
                    <a:cubicBezTo>
                      <a:pt x="1852821" y="2001507"/>
                      <a:pt x="1860358" y="1977525"/>
                      <a:pt x="1869952" y="1954229"/>
                    </a:cubicBezTo>
                    <a:lnTo>
                      <a:pt x="1867211" y="1956284"/>
                    </a:lnTo>
                    <a:cubicBezTo>
                      <a:pt x="1844598" y="1967246"/>
                      <a:pt x="1854876" y="1948062"/>
                      <a:pt x="1863099" y="1930930"/>
                    </a:cubicBezTo>
                    <a:close/>
                    <a:moveTo>
                      <a:pt x="9218783" y="1920644"/>
                    </a:moveTo>
                    <a:cubicBezTo>
                      <a:pt x="9246877" y="1924755"/>
                      <a:pt x="9253043" y="1957645"/>
                      <a:pt x="9264007" y="1961756"/>
                    </a:cubicBezTo>
                    <a:cubicBezTo>
                      <a:pt x="9274971" y="1965868"/>
                      <a:pt x="9281823" y="1954904"/>
                      <a:pt x="9294156" y="1976831"/>
                    </a:cubicBezTo>
                    <a:cubicBezTo>
                      <a:pt x="9264693" y="1957645"/>
                      <a:pt x="9318824" y="2036444"/>
                      <a:pt x="9287304" y="2017258"/>
                    </a:cubicBezTo>
                    <a:cubicBezTo>
                      <a:pt x="9264693" y="1985053"/>
                      <a:pt x="9240025" y="1954219"/>
                      <a:pt x="9218783" y="1920644"/>
                    </a:cubicBezTo>
                    <a:close/>
                    <a:moveTo>
                      <a:pt x="1606147" y="1906948"/>
                    </a:moveTo>
                    <a:cubicBezTo>
                      <a:pt x="1589016" y="1914486"/>
                      <a:pt x="1591071" y="1902152"/>
                      <a:pt x="1572571" y="1911059"/>
                    </a:cubicBezTo>
                    <a:lnTo>
                      <a:pt x="1556811" y="1951488"/>
                    </a:lnTo>
                    <a:cubicBezTo>
                      <a:pt x="1580796" y="1947778"/>
                      <a:pt x="1600375" y="1930345"/>
                      <a:pt x="1606831" y="1906948"/>
                    </a:cubicBezTo>
                    <a:close/>
                    <a:moveTo>
                      <a:pt x="2055642" y="1902837"/>
                    </a:moveTo>
                    <a:cubicBezTo>
                      <a:pt x="2037549" y="1910362"/>
                      <a:pt x="2020885" y="1920663"/>
                      <a:pt x="2006199" y="1933268"/>
                    </a:cubicBezTo>
                    <a:lnTo>
                      <a:pt x="1969547" y="1976435"/>
                    </a:lnTo>
                    <a:lnTo>
                      <a:pt x="1965880" y="1978210"/>
                    </a:lnTo>
                    <a:lnTo>
                      <a:pt x="1968621" y="1977525"/>
                    </a:lnTo>
                    <a:lnTo>
                      <a:pt x="1969547" y="1976435"/>
                    </a:lnTo>
                    <a:lnTo>
                      <a:pt x="2020287" y="1951868"/>
                    </a:lnTo>
                    <a:cubicBezTo>
                      <a:pt x="2035725" y="1938905"/>
                      <a:pt x="2047988" y="1922160"/>
                      <a:pt x="2055642" y="1902837"/>
                    </a:cubicBezTo>
                    <a:close/>
                    <a:moveTo>
                      <a:pt x="1801430" y="1898726"/>
                    </a:moveTo>
                    <a:cubicBezTo>
                      <a:pt x="1754836" y="1939839"/>
                      <a:pt x="1800060" y="1931616"/>
                      <a:pt x="1754836" y="1975469"/>
                    </a:cubicBezTo>
                    <a:lnTo>
                      <a:pt x="1752095" y="1977525"/>
                    </a:lnTo>
                    <a:cubicBezTo>
                      <a:pt x="1798004" y="1949432"/>
                      <a:pt x="1801430" y="1928190"/>
                      <a:pt x="1801430" y="1898726"/>
                    </a:cubicBezTo>
                    <a:close/>
                    <a:moveTo>
                      <a:pt x="1651499" y="1890321"/>
                    </a:moveTo>
                    <a:cubicBezTo>
                      <a:pt x="1650171" y="1888662"/>
                      <a:pt x="1646574" y="1889304"/>
                      <a:pt x="1638351" y="1894614"/>
                    </a:cubicBezTo>
                    <a:cubicBezTo>
                      <a:pt x="1619851" y="1912430"/>
                      <a:pt x="1606147" y="1947376"/>
                      <a:pt x="1614368" y="1955598"/>
                    </a:cubicBezTo>
                    <a:cubicBezTo>
                      <a:pt x="1639142" y="1945849"/>
                      <a:pt x="1658749" y="1926240"/>
                      <a:pt x="1668500" y="1901468"/>
                    </a:cubicBezTo>
                    <a:lnTo>
                      <a:pt x="1665759" y="1903522"/>
                    </a:lnTo>
                    <a:cubicBezTo>
                      <a:pt x="1639036" y="1920995"/>
                      <a:pt x="1655481" y="1895300"/>
                      <a:pt x="1651499" y="1890321"/>
                    </a:cubicBezTo>
                    <a:close/>
                    <a:moveTo>
                      <a:pt x="1587645" y="1852817"/>
                    </a:moveTo>
                    <a:cubicBezTo>
                      <a:pt x="1532144" y="1889819"/>
                      <a:pt x="1508162" y="1920652"/>
                      <a:pt x="1458826" y="1927504"/>
                    </a:cubicBezTo>
                    <a:cubicBezTo>
                      <a:pt x="1423414" y="1960154"/>
                      <a:pt x="1397589" y="2001851"/>
                      <a:pt x="1384139" y="2048101"/>
                    </a:cubicBezTo>
                    <a:cubicBezTo>
                      <a:pt x="1378657" y="2035082"/>
                      <a:pt x="1380028" y="2012470"/>
                      <a:pt x="1364269" y="2012470"/>
                    </a:cubicBezTo>
                    <a:cubicBezTo>
                      <a:pt x="1343732" y="2029200"/>
                      <a:pt x="1325729" y="2048818"/>
                      <a:pt x="1310822" y="2070713"/>
                    </a:cubicBezTo>
                    <a:cubicBezTo>
                      <a:pt x="1310822" y="2087158"/>
                      <a:pt x="1299173" y="2114567"/>
                      <a:pt x="1310822" y="2114567"/>
                    </a:cubicBezTo>
                    <a:cubicBezTo>
                      <a:pt x="1279988" y="2144716"/>
                      <a:pt x="1299858" y="2146772"/>
                      <a:pt x="1260801" y="2174864"/>
                    </a:cubicBezTo>
                    <a:lnTo>
                      <a:pt x="1261486" y="2174864"/>
                    </a:lnTo>
                    <a:cubicBezTo>
                      <a:pt x="1315618" y="2172810"/>
                      <a:pt x="1397843" y="2059065"/>
                      <a:pt x="1424567" y="2022063"/>
                    </a:cubicBezTo>
                    <a:cubicBezTo>
                      <a:pt x="1416343" y="2052212"/>
                      <a:pt x="1432788" y="2045360"/>
                      <a:pt x="1471845" y="2002192"/>
                    </a:cubicBezTo>
                    <a:cubicBezTo>
                      <a:pt x="1472530" y="1993284"/>
                      <a:pt x="1467049" y="1985747"/>
                      <a:pt x="1450604" y="1993284"/>
                    </a:cubicBezTo>
                    <a:cubicBezTo>
                      <a:pt x="1495142" y="1950802"/>
                      <a:pt x="1582164" y="1891874"/>
                      <a:pt x="1587645" y="1852817"/>
                    </a:cubicBezTo>
                    <a:close/>
                    <a:moveTo>
                      <a:pt x="1155265" y="1834988"/>
                    </a:moveTo>
                    <a:cubicBezTo>
                      <a:pt x="1147043" y="1852118"/>
                      <a:pt x="1143617" y="1873360"/>
                      <a:pt x="1129227" y="1882952"/>
                    </a:cubicBezTo>
                    <a:cubicBezTo>
                      <a:pt x="1131968" y="1867878"/>
                      <a:pt x="1118264" y="1875414"/>
                      <a:pt x="1103189" y="1882952"/>
                    </a:cubicBezTo>
                    <a:cubicBezTo>
                      <a:pt x="1101134" y="1888434"/>
                      <a:pt x="1090856" y="1898712"/>
                      <a:pt x="1093596" y="1889805"/>
                    </a:cubicBezTo>
                    <a:cubicBezTo>
                      <a:pt x="1112999" y="1870274"/>
                      <a:pt x="1133595" y="1851967"/>
                      <a:pt x="1155265" y="1834988"/>
                    </a:cubicBezTo>
                    <a:close/>
                    <a:moveTo>
                      <a:pt x="8523298" y="1822668"/>
                    </a:moveTo>
                    <a:cubicBezTo>
                      <a:pt x="8496575" y="1821297"/>
                      <a:pt x="8516446" y="1842539"/>
                      <a:pt x="8537002" y="1861725"/>
                    </a:cubicBezTo>
                    <a:lnTo>
                      <a:pt x="8543169" y="1848020"/>
                    </a:lnTo>
                    <a:cubicBezTo>
                      <a:pt x="8534033" y="1841882"/>
                      <a:pt x="8527076" y="1833006"/>
                      <a:pt x="8523298" y="1822668"/>
                    </a:cubicBezTo>
                    <a:close/>
                    <a:moveTo>
                      <a:pt x="8479959" y="1815623"/>
                    </a:moveTo>
                    <a:cubicBezTo>
                      <a:pt x="8468653" y="1814146"/>
                      <a:pt x="8469681" y="1824038"/>
                      <a:pt x="8450666" y="1815816"/>
                    </a:cubicBezTo>
                    <a:cubicBezTo>
                      <a:pt x="8463375" y="1827320"/>
                      <a:pt x="8475280" y="1839683"/>
                      <a:pt x="8486297" y="1852817"/>
                    </a:cubicBezTo>
                    <a:cubicBezTo>
                      <a:pt x="8499833" y="1856562"/>
                      <a:pt x="8512437" y="1863098"/>
                      <a:pt x="8523298" y="1872003"/>
                    </a:cubicBezTo>
                    <a:cubicBezTo>
                      <a:pt x="8509815" y="1858210"/>
                      <a:pt x="8500544" y="1840858"/>
                      <a:pt x="8496575" y="1821982"/>
                    </a:cubicBezTo>
                    <a:cubicBezTo>
                      <a:pt x="8488867" y="1817871"/>
                      <a:pt x="8483728" y="1816115"/>
                      <a:pt x="8479959" y="1815623"/>
                    </a:cubicBezTo>
                    <a:close/>
                    <a:moveTo>
                      <a:pt x="1629936" y="1795688"/>
                    </a:moveTo>
                    <a:cubicBezTo>
                      <a:pt x="1626574" y="1796330"/>
                      <a:pt x="1621563" y="1799713"/>
                      <a:pt x="1612998" y="1808278"/>
                    </a:cubicBezTo>
                    <a:lnTo>
                      <a:pt x="1612314" y="1808278"/>
                    </a:lnTo>
                    <a:cubicBezTo>
                      <a:pt x="1588331" y="1850076"/>
                      <a:pt x="1649999" y="1804167"/>
                      <a:pt x="1647259" y="1822668"/>
                    </a:cubicBezTo>
                    <a:cubicBezTo>
                      <a:pt x="1632184" y="1839798"/>
                      <a:pt x="1600664" y="1840483"/>
                      <a:pt x="1596553" y="1867206"/>
                    </a:cubicBezTo>
                    <a:cubicBezTo>
                      <a:pt x="1592442" y="1893930"/>
                      <a:pt x="1629443" y="1850076"/>
                      <a:pt x="1644518" y="1850076"/>
                    </a:cubicBezTo>
                    <a:lnTo>
                      <a:pt x="1667129" y="1798000"/>
                    </a:lnTo>
                    <a:cubicBezTo>
                      <a:pt x="1635267" y="1816501"/>
                      <a:pt x="1640021" y="1793761"/>
                      <a:pt x="1629936" y="1795688"/>
                    </a:cubicBezTo>
                    <a:close/>
                    <a:moveTo>
                      <a:pt x="9096816" y="1776750"/>
                    </a:moveTo>
                    <a:lnTo>
                      <a:pt x="9137244" y="1795936"/>
                    </a:lnTo>
                    <a:lnTo>
                      <a:pt x="9150262" y="1835678"/>
                    </a:lnTo>
                    <a:cubicBezTo>
                      <a:pt x="9125396" y="1823820"/>
                      <a:pt x="9106197" y="1802652"/>
                      <a:pt x="9096816" y="1776750"/>
                    </a:cubicBezTo>
                    <a:close/>
                    <a:moveTo>
                      <a:pt x="1834320" y="1728110"/>
                    </a:moveTo>
                    <a:cubicBezTo>
                      <a:pt x="1784300" y="1750036"/>
                      <a:pt x="1763744" y="1803482"/>
                      <a:pt x="1715779" y="1824723"/>
                    </a:cubicBezTo>
                    <a:cubicBezTo>
                      <a:pt x="1713724" y="1832432"/>
                      <a:pt x="1724002" y="1828963"/>
                      <a:pt x="1726957" y="1832239"/>
                    </a:cubicBezTo>
                    <a:lnTo>
                      <a:pt x="1726782" y="1837296"/>
                    </a:lnTo>
                    <a:lnTo>
                      <a:pt x="1724002" y="1839113"/>
                    </a:lnTo>
                    <a:lnTo>
                      <a:pt x="1726742" y="1838427"/>
                    </a:lnTo>
                    <a:lnTo>
                      <a:pt x="1726782" y="1837296"/>
                    </a:lnTo>
                    <a:lnTo>
                      <a:pt x="1755982" y="1818204"/>
                    </a:lnTo>
                    <a:cubicBezTo>
                      <a:pt x="1783829" y="1791834"/>
                      <a:pt x="1801944" y="1752263"/>
                      <a:pt x="1834320" y="1728110"/>
                    </a:cubicBezTo>
                    <a:close/>
                    <a:moveTo>
                      <a:pt x="2348911" y="1717832"/>
                    </a:moveTo>
                    <a:cubicBezTo>
                      <a:pt x="2321503" y="1732907"/>
                      <a:pt x="2303002" y="1740443"/>
                      <a:pt x="2252982" y="1771277"/>
                    </a:cubicBezTo>
                    <a:cubicBezTo>
                      <a:pt x="2266001" y="1749350"/>
                      <a:pt x="2268056" y="1737702"/>
                      <a:pt x="2252982" y="1737702"/>
                    </a:cubicBezTo>
                    <a:cubicBezTo>
                      <a:pt x="2231740" y="1783611"/>
                      <a:pt x="2220092" y="1747295"/>
                      <a:pt x="2196795" y="1783611"/>
                    </a:cubicBezTo>
                    <a:cubicBezTo>
                      <a:pt x="2184461" y="1806223"/>
                      <a:pt x="2181035" y="1819242"/>
                      <a:pt x="2184461" y="1828149"/>
                    </a:cubicBezTo>
                    <a:cubicBezTo>
                      <a:pt x="2166449" y="1832686"/>
                      <a:pt x="2150071" y="1842182"/>
                      <a:pt x="2137183" y="1855558"/>
                    </a:cubicBezTo>
                    <a:cubicBezTo>
                      <a:pt x="2130330" y="1867891"/>
                      <a:pt x="2161164" y="1854872"/>
                      <a:pt x="2157053" y="1867891"/>
                    </a:cubicBezTo>
                    <a:lnTo>
                      <a:pt x="2154312" y="1869947"/>
                    </a:lnTo>
                    <a:cubicBezTo>
                      <a:pt x="2096069" y="1904207"/>
                      <a:pt x="2117312" y="1878855"/>
                      <a:pt x="2072773" y="1926134"/>
                    </a:cubicBezTo>
                    <a:cubicBezTo>
                      <a:pt x="2088532" y="1923393"/>
                      <a:pt x="2123479" y="1903522"/>
                      <a:pt x="2101551" y="1935042"/>
                    </a:cubicBezTo>
                    <a:cubicBezTo>
                      <a:pt x="2026863" y="1955598"/>
                      <a:pt x="1920656" y="2080991"/>
                      <a:pt x="1930934" y="2008359"/>
                    </a:cubicBezTo>
                    <a:cubicBezTo>
                      <a:pt x="1890507" y="2030287"/>
                      <a:pt x="1872006" y="2078935"/>
                      <a:pt x="1836376" y="2107029"/>
                    </a:cubicBezTo>
                    <a:cubicBezTo>
                      <a:pt x="1836376" y="2096066"/>
                      <a:pt x="1846654" y="2080991"/>
                      <a:pt x="1836376" y="2080991"/>
                    </a:cubicBezTo>
                    <a:cubicBezTo>
                      <a:pt x="1808283" y="2127586"/>
                      <a:pt x="1788411" y="2098122"/>
                      <a:pt x="1756891" y="2141974"/>
                    </a:cubicBezTo>
                    <a:cubicBezTo>
                      <a:pt x="1755522" y="2170068"/>
                      <a:pt x="1788411" y="2163901"/>
                      <a:pt x="1788411" y="2191309"/>
                    </a:cubicBezTo>
                    <a:cubicBezTo>
                      <a:pt x="1757577" y="2183088"/>
                      <a:pt x="1684259" y="2237904"/>
                      <a:pt x="1696594" y="2277646"/>
                    </a:cubicBezTo>
                    <a:cubicBezTo>
                      <a:pt x="1636980" y="2330406"/>
                      <a:pt x="1580793" y="2386594"/>
                      <a:pt x="1526662" y="2444836"/>
                    </a:cubicBezTo>
                    <a:cubicBezTo>
                      <a:pt x="1550645" y="2429762"/>
                      <a:pt x="1576682" y="2406465"/>
                      <a:pt x="1610942" y="2423595"/>
                    </a:cubicBezTo>
                    <a:cubicBezTo>
                      <a:pt x="1659592" y="2448948"/>
                      <a:pt x="1665759" y="2391390"/>
                      <a:pt x="1695908" y="2380428"/>
                    </a:cubicBezTo>
                    <a:cubicBezTo>
                      <a:pt x="1730076" y="2368155"/>
                      <a:pt x="1761504" y="2349298"/>
                      <a:pt x="1788411" y="2324926"/>
                    </a:cubicBezTo>
                    <a:cubicBezTo>
                      <a:pt x="1814450" y="2300943"/>
                      <a:pt x="1852136" y="2289980"/>
                      <a:pt x="1879544" y="2267368"/>
                    </a:cubicBezTo>
                    <a:cubicBezTo>
                      <a:pt x="1941751" y="2219120"/>
                      <a:pt x="2007487" y="2175603"/>
                      <a:pt x="2076198" y="2137178"/>
                    </a:cubicBezTo>
                    <a:cubicBezTo>
                      <a:pt x="2137867" y="2100178"/>
                      <a:pt x="2173498" y="2028231"/>
                      <a:pt x="2242019" y="2000136"/>
                    </a:cubicBezTo>
                    <a:cubicBezTo>
                      <a:pt x="2246131" y="2012470"/>
                      <a:pt x="2248186" y="2028916"/>
                      <a:pt x="2267372" y="2023434"/>
                    </a:cubicBezTo>
                    <a:cubicBezTo>
                      <a:pt x="2273538" y="2021378"/>
                      <a:pt x="2276964" y="2006989"/>
                      <a:pt x="2281075" y="1997396"/>
                    </a:cubicBezTo>
                    <a:cubicBezTo>
                      <a:pt x="2346614" y="1953553"/>
                      <a:pt x="2405270" y="1900207"/>
                      <a:pt x="2455118" y="1839113"/>
                    </a:cubicBezTo>
                    <a:cubicBezTo>
                      <a:pt x="2479100" y="1815130"/>
                      <a:pt x="2523639" y="1796630"/>
                      <a:pt x="2523639" y="1746611"/>
                    </a:cubicBezTo>
                    <a:cubicBezTo>
                      <a:pt x="2523639" y="1745925"/>
                      <a:pt x="2386598" y="1717832"/>
                      <a:pt x="2386597" y="1717832"/>
                    </a:cubicBezTo>
                    <a:cubicBezTo>
                      <a:pt x="2385707" y="1718886"/>
                      <a:pt x="2384728" y="1719865"/>
                      <a:pt x="2383673" y="1720756"/>
                    </a:cubicBezTo>
                    <a:cubicBezTo>
                      <a:pt x="2373266" y="1729547"/>
                      <a:pt x="2357703" y="1728238"/>
                      <a:pt x="2348911" y="1717832"/>
                    </a:cubicBezTo>
                    <a:close/>
                    <a:moveTo>
                      <a:pt x="1958343" y="1706183"/>
                    </a:moveTo>
                    <a:cubicBezTo>
                      <a:pt x="1952176" y="1719201"/>
                      <a:pt x="1946009" y="1731535"/>
                      <a:pt x="1940527" y="1745240"/>
                    </a:cubicBezTo>
                    <a:cubicBezTo>
                      <a:pt x="1966565" y="1743869"/>
                      <a:pt x="1971362" y="1713034"/>
                      <a:pt x="1998086" y="1713034"/>
                    </a:cubicBezTo>
                    <a:cubicBezTo>
                      <a:pt x="1996714" y="1703443"/>
                      <a:pt x="1973417" y="1713034"/>
                      <a:pt x="1958343" y="1706183"/>
                    </a:cubicBezTo>
                    <a:close/>
                    <a:moveTo>
                      <a:pt x="2514731" y="1671923"/>
                    </a:moveTo>
                    <a:lnTo>
                      <a:pt x="2504453" y="1688368"/>
                    </a:lnTo>
                    <a:lnTo>
                      <a:pt x="2514046" y="1693163"/>
                    </a:lnTo>
                    <a:lnTo>
                      <a:pt x="2525009" y="1682886"/>
                    </a:lnTo>
                    <a:close/>
                    <a:moveTo>
                      <a:pt x="9004314" y="1659571"/>
                    </a:moveTo>
                    <a:cubicBezTo>
                      <a:pt x="9033777" y="1691776"/>
                      <a:pt x="9076261" y="1713017"/>
                      <a:pt x="9089964" y="1756870"/>
                    </a:cubicBezTo>
                    <a:cubicBezTo>
                      <a:pt x="9081757" y="1751858"/>
                      <a:pt x="9071873" y="1750375"/>
                      <a:pt x="9062556" y="1752759"/>
                    </a:cubicBezTo>
                    <a:cubicBezTo>
                      <a:pt x="9063242" y="1688350"/>
                      <a:pt x="8985128" y="1697943"/>
                      <a:pt x="9004314" y="1659571"/>
                    </a:cubicBezTo>
                    <a:close/>
                    <a:moveTo>
                      <a:pt x="1331373" y="1657528"/>
                    </a:moveTo>
                    <a:cubicBezTo>
                      <a:pt x="1317645" y="1698658"/>
                      <a:pt x="1291263" y="1734393"/>
                      <a:pt x="1256000" y="1759623"/>
                    </a:cubicBezTo>
                    <a:cubicBezTo>
                      <a:pt x="1247778" y="1739753"/>
                      <a:pt x="1306020" y="1689733"/>
                      <a:pt x="1331373" y="1657528"/>
                    </a:cubicBezTo>
                    <a:close/>
                    <a:moveTo>
                      <a:pt x="8238252" y="1610254"/>
                    </a:moveTo>
                    <a:cubicBezTo>
                      <a:pt x="8237567" y="1611625"/>
                      <a:pt x="8236196" y="1613680"/>
                      <a:pt x="8236197" y="1613680"/>
                    </a:cubicBezTo>
                    <a:cubicBezTo>
                      <a:pt x="8252329" y="1630878"/>
                      <a:pt x="8272626" y="1643623"/>
                      <a:pt x="8295125" y="1650682"/>
                    </a:cubicBezTo>
                    <a:cubicBezTo>
                      <a:pt x="8284962" y="1627840"/>
                      <a:pt x="8263165" y="1612346"/>
                      <a:pt x="8238252" y="1610254"/>
                    </a:cubicBezTo>
                    <a:close/>
                    <a:moveTo>
                      <a:pt x="2145404" y="1593809"/>
                    </a:moveTo>
                    <a:lnTo>
                      <a:pt x="2141667" y="1597146"/>
                    </a:lnTo>
                    <a:lnTo>
                      <a:pt x="2099239" y="1622502"/>
                    </a:lnTo>
                    <a:cubicBezTo>
                      <a:pt x="2085792" y="1632180"/>
                      <a:pt x="2074486" y="1644172"/>
                      <a:pt x="2068661" y="1662330"/>
                    </a:cubicBezTo>
                    <a:lnTo>
                      <a:pt x="2141667" y="1597146"/>
                    </a:lnTo>
                    <a:lnTo>
                      <a:pt x="2142664" y="1596550"/>
                    </a:lnTo>
                    <a:close/>
                    <a:moveTo>
                      <a:pt x="1665759" y="1590383"/>
                    </a:moveTo>
                    <a:cubicBezTo>
                      <a:pt x="1626018" y="1617106"/>
                      <a:pt x="1649999" y="1647941"/>
                      <a:pt x="1682204" y="1611625"/>
                    </a:cubicBezTo>
                    <a:cubicBezTo>
                      <a:pt x="1695908" y="1586957"/>
                      <a:pt x="1658222" y="1609569"/>
                      <a:pt x="1666444" y="1590383"/>
                    </a:cubicBezTo>
                    <a:close/>
                    <a:moveTo>
                      <a:pt x="8869070" y="1537099"/>
                    </a:moveTo>
                    <a:cubicBezTo>
                      <a:pt x="8875323" y="1535044"/>
                      <a:pt x="8886800" y="1538299"/>
                      <a:pt x="8898106" y="1541725"/>
                    </a:cubicBezTo>
                    <a:cubicBezTo>
                      <a:pt x="8902217" y="1568447"/>
                      <a:pt x="8933737" y="1571874"/>
                      <a:pt x="8937848" y="1599282"/>
                    </a:cubicBezTo>
                    <a:cubicBezTo>
                      <a:pt x="8913181" y="1589689"/>
                      <a:pt x="8900847" y="1569817"/>
                      <a:pt x="8871383" y="1564337"/>
                    </a:cubicBezTo>
                    <a:cubicBezTo>
                      <a:pt x="8861790" y="1546521"/>
                      <a:pt x="8862818" y="1539155"/>
                      <a:pt x="8869070" y="1537099"/>
                    </a:cubicBezTo>
                    <a:close/>
                    <a:moveTo>
                      <a:pt x="1841842" y="1536353"/>
                    </a:moveTo>
                    <a:cubicBezTo>
                      <a:pt x="1845279" y="1536289"/>
                      <a:pt x="1845793" y="1538644"/>
                      <a:pt x="1840482" y="1545839"/>
                    </a:cubicBezTo>
                    <a:cubicBezTo>
                      <a:pt x="1819241" y="1555432"/>
                      <a:pt x="1804851" y="1573933"/>
                      <a:pt x="1780869" y="1580099"/>
                    </a:cubicBezTo>
                    <a:cubicBezTo>
                      <a:pt x="1789777" y="1564340"/>
                      <a:pt x="1794573" y="1543784"/>
                      <a:pt x="1810333" y="1536931"/>
                    </a:cubicBezTo>
                    <a:cubicBezTo>
                      <a:pt x="1794916" y="1558515"/>
                      <a:pt x="1831532" y="1536546"/>
                      <a:pt x="1841842" y="1536353"/>
                    </a:cubicBezTo>
                    <a:close/>
                    <a:moveTo>
                      <a:pt x="8661710" y="1532826"/>
                    </a:moveTo>
                    <a:cubicBezTo>
                      <a:pt x="8670504" y="1555752"/>
                      <a:pt x="8690893" y="1572220"/>
                      <a:pt x="8715156" y="1575994"/>
                    </a:cubicBezTo>
                    <a:cubicBezTo>
                      <a:pt x="8706363" y="1553068"/>
                      <a:pt x="8685974" y="1536599"/>
                      <a:pt x="8661710" y="1532826"/>
                    </a:cubicBezTo>
                    <a:close/>
                    <a:moveTo>
                      <a:pt x="8236881" y="1521177"/>
                    </a:moveTo>
                    <a:lnTo>
                      <a:pt x="8226603" y="1524603"/>
                    </a:lnTo>
                    <a:cubicBezTo>
                      <a:pt x="8226896" y="1528252"/>
                      <a:pt x="8226896" y="1531918"/>
                      <a:pt x="8226603" y="1535567"/>
                    </a:cubicBezTo>
                    <a:cubicBezTo>
                      <a:pt x="8260864" y="1564345"/>
                      <a:pt x="8314310" y="1597235"/>
                      <a:pt x="8336237" y="1621903"/>
                    </a:cubicBezTo>
                    <a:cubicBezTo>
                      <a:pt x="8333496" y="1595180"/>
                      <a:pt x="8275253" y="1559549"/>
                      <a:pt x="8236881" y="1521177"/>
                    </a:cubicBezTo>
                    <a:close/>
                    <a:moveTo>
                      <a:pt x="2398343" y="1502548"/>
                    </a:moveTo>
                    <a:cubicBezTo>
                      <a:pt x="2375763" y="1505375"/>
                      <a:pt x="2334008" y="1529400"/>
                      <a:pt x="2324243" y="1556123"/>
                    </a:cubicBezTo>
                    <a:cubicBezTo>
                      <a:pt x="2359874" y="1549271"/>
                      <a:pt x="2381116" y="1521177"/>
                      <a:pt x="2412635" y="1507473"/>
                    </a:cubicBezTo>
                    <a:cubicBezTo>
                      <a:pt x="2411265" y="1503019"/>
                      <a:pt x="2405869" y="1501606"/>
                      <a:pt x="2398343" y="1502548"/>
                    </a:cubicBezTo>
                    <a:close/>
                    <a:moveTo>
                      <a:pt x="8576712" y="1483181"/>
                    </a:moveTo>
                    <a:cubicBezTo>
                      <a:pt x="8562355" y="1478138"/>
                      <a:pt x="8559271" y="1499593"/>
                      <a:pt x="8537687" y="1488287"/>
                    </a:cubicBezTo>
                    <a:lnTo>
                      <a:pt x="8537003" y="1488287"/>
                    </a:lnTo>
                    <a:cubicBezTo>
                      <a:pt x="8538858" y="1492407"/>
                      <a:pt x="8541155" y="1496313"/>
                      <a:pt x="8543855" y="1499936"/>
                    </a:cubicBezTo>
                    <a:cubicBezTo>
                      <a:pt x="8552358" y="1497270"/>
                      <a:pt x="8559951" y="1492287"/>
                      <a:pt x="8565781" y="1485547"/>
                    </a:cubicBezTo>
                    <a:lnTo>
                      <a:pt x="8589078" y="1506103"/>
                    </a:lnTo>
                    <a:cubicBezTo>
                      <a:pt x="8588393" y="1499251"/>
                      <a:pt x="8589078" y="1499251"/>
                      <a:pt x="8595930" y="1499251"/>
                    </a:cubicBezTo>
                    <a:cubicBezTo>
                      <a:pt x="8587537" y="1489487"/>
                      <a:pt x="8581498" y="1484861"/>
                      <a:pt x="8576712" y="1483181"/>
                    </a:cubicBezTo>
                    <a:close/>
                    <a:moveTo>
                      <a:pt x="1866525" y="1477324"/>
                    </a:moveTo>
                    <a:cubicBezTo>
                      <a:pt x="1838051" y="1493762"/>
                      <a:pt x="1811005" y="1512557"/>
                      <a:pt x="1785671" y="1533511"/>
                    </a:cubicBezTo>
                    <a:cubicBezTo>
                      <a:pt x="1772652" y="1533511"/>
                      <a:pt x="1795948" y="1519807"/>
                      <a:pt x="1800746" y="1504047"/>
                    </a:cubicBezTo>
                    <a:cubicBezTo>
                      <a:pt x="1772652" y="1504047"/>
                      <a:pt x="1757577" y="1523233"/>
                      <a:pt x="1740447" y="1538993"/>
                    </a:cubicBezTo>
                    <a:cubicBezTo>
                      <a:pt x="1763744" y="1548586"/>
                      <a:pt x="1734965" y="1554067"/>
                      <a:pt x="1717149" y="1589698"/>
                    </a:cubicBezTo>
                    <a:cubicBezTo>
                      <a:pt x="1721946" y="1597235"/>
                      <a:pt x="1734281" y="1595865"/>
                      <a:pt x="1752095" y="1589698"/>
                    </a:cubicBezTo>
                    <a:cubicBezTo>
                      <a:pt x="1743187" y="1604773"/>
                      <a:pt x="1720577" y="1602032"/>
                      <a:pt x="1713038" y="1619162"/>
                    </a:cubicBezTo>
                    <a:cubicBezTo>
                      <a:pt x="1704816" y="1615736"/>
                      <a:pt x="1713038" y="1599291"/>
                      <a:pt x="1692483" y="1604087"/>
                    </a:cubicBezTo>
                    <a:cubicBezTo>
                      <a:pt x="1686316" y="1658904"/>
                      <a:pt x="1660962" y="1706869"/>
                      <a:pt x="1739761" y="1667127"/>
                    </a:cubicBezTo>
                    <a:cubicBezTo>
                      <a:pt x="1744559" y="1656163"/>
                      <a:pt x="1712353" y="1672608"/>
                      <a:pt x="1719205" y="1656163"/>
                    </a:cubicBezTo>
                    <a:cubicBezTo>
                      <a:pt x="1741366" y="1629889"/>
                      <a:pt x="1773294" y="1613801"/>
                      <a:pt x="1807597" y="1611625"/>
                    </a:cubicBezTo>
                    <a:cubicBezTo>
                      <a:pt x="1828153" y="1573938"/>
                      <a:pt x="1877488" y="1575309"/>
                      <a:pt x="1891878" y="1528029"/>
                    </a:cubicBezTo>
                    <a:cubicBezTo>
                      <a:pt x="1910378" y="1534196"/>
                      <a:pt x="1948064" y="1488287"/>
                      <a:pt x="1941898" y="1515010"/>
                    </a:cubicBezTo>
                    <a:cubicBezTo>
                      <a:pt x="1987808" y="1483491"/>
                      <a:pt x="1943268" y="1483491"/>
                      <a:pt x="1932305" y="1483491"/>
                    </a:cubicBezTo>
                    <a:cubicBezTo>
                      <a:pt x="1900100" y="1494454"/>
                      <a:pt x="1880915" y="1524603"/>
                      <a:pt x="1841172" y="1524603"/>
                    </a:cubicBezTo>
                    <a:cubicBezTo>
                      <a:pt x="1851450" y="1499936"/>
                      <a:pt x="1884341" y="1506788"/>
                      <a:pt x="1891878" y="1477324"/>
                    </a:cubicBezTo>
                    <a:cubicBezTo>
                      <a:pt x="1873378" y="1477324"/>
                      <a:pt x="1845283" y="1515696"/>
                      <a:pt x="1866525" y="1477324"/>
                    </a:cubicBezTo>
                    <a:close/>
                    <a:moveTo>
                      <a:pt x="1978385" y="1442892"/>
                    </a:moveTo>
                    <a:cubicBezTo>
                      <a:pt x="1968279" y="1443235"/>
                      <a:pt x="1954232" y="1448888"/>
                      <a:pt x="1946694" y="1455397"/>
                    </a:cubicBezTo>
                    <a:lnTo>
                      <a:pt x="1946694" y="1458138"/>
                    </a:lnTo>
                    <a:cubicBezTo>
                      <a:pt x="1937101" y="1479380"/>
                      <a:pt x="1961084" y="1472528"/>
                      <a:pt x="1986436" y="1462249"/>
                    </a:cubicBezTo>
                    <a:cubicBezTo>
                      <a:pt x="1994659" y="1447517"/>
                      <a:pt x="1988492" y="1442549"/>
                      <a:pt x="1978385" y="1442892"/>
                    </a:cubicBezTo>
                    <a:close/>
                    <a:moveTo>
                      <a:pt x="1572250" y="1429498"/>
                    </a:moveTo>
                    <a:cubicBezTo>
                      <a:pt x="1568759" y="1429273"/>
                      <a:pt x="1564006" y="1430216"/>
                      <a:pt x="1557496" y="1432785"/>
                    </a:cubicBezTo>
                    <a:cubicBezTo>
                      <a:pt x="1573256" y="1435526"/>
                      <a:pt x="1536940" y="1485547"/>
                      <a:pt x="1536940" y="1457453"/>
                    </a:cubicBezTo>
                    <a:cubicBezTo>
                      <a:pt x="1520039" y="1474088"/>
                      <a:pt x="1509596" y="1496187"/>
                      <a:pt x="1507476" y="1519807"/>
                    </a:cubicBezTo>
                    <a:cubicBezTo>
                      <a:pt x="1563664" y="1481435"/>
                      <a:pt x="1548588" y="1478694"/>
                      <a:pt x="1582849" y="1450601"/>
                    </a:cubicBezTo>
                    <a:cubicBezTo>
                      <a:pt x="1581821" y="1441351"/>
                      <a:pt x="1582721" y="1430173"/>
                      <a:pt x="1572250" y="1429498"/>
                    </a:cubicBezTo>
                    <a:close/>
                    <a:moveTo>
                      <a:pt x="8606163" y="1398285"/>
                    </a:moveTo>
                    <a:cubicBezTo>
                      <a:pt x="8583907" y="1403686"/>
                      <a:pt x="8563726" y="1432272"/>
                      <a:pt x="8519187" y="1414285"/>
                    </a:cubicBezTo>
                    <a:cubicBezTo>
                      <a:pt x="8545225" y="1456083"/>
                      <a:pt x="8600726" y="1469787"/>
                      <a:pt x="8645265" y="1495139"/>
                    </a:cubicBezTo>
                    <a:cubicBezTo>
                      <a:pt x="8640545" y="1471595"/>
                      <a:pt x="8625434" y="1451447"/>
                      <a:pt x="8604153" y="1440323"/>
                    </a:cubicBezTo>
                    <a:cubicBezTo>
                      <a:pt x="8606893" y="1419081"/>
                      <a:pt x="8645950" y="1432100"/>
                      <a:pt x="8654173" y="1432100"/>
                    </a:cubicBezTo>
                    <a:lnTo>
                      <a:pt x="8654173" y="1428674"/>
                    </a:lnTo>
                    <a:cubicBezTo>
                      <a:pt x="8633617" y="1400152"/>
                      <a:pt x="8619517" y="1395046"/>
                      <a:pt x="8606163" y="1398285"/>
                    </a:cubicBezTo>
                    <a:close/>
                    <a:moveTo>
                      <a:pt x="2353022" y="1365635"/>
                    </a:moveTo>
                    <a:cubicBezTo>
                      <a:pt x="2309169" y="1380024"/>
                      <a:pt x="2256409" y="1443064"/>
                      <a:pt x="2274223" y="1454027"/>
                    </a:cubicBezTo>
                    <a:cubicBezTo>
                      <a:pt x="2288613" y="1454027"/>
                      <a:pt x="2296150" y="1442378"/>
                      <a:pt x="2309169" y="1438952"/>
                    </a:cubicBezTo>
                    <a:cubicBezTo>
                      <a:pt x="2322874" y="1412915"/>
                      <a:pt x="2338633" y="1389617"/>
                      <a:pt x="2353022" y="1365635"/>
                    </a:cubicBezTo>
                    <a:close/>
                    <a:moveTo>
                      <a:pt x="8439703" y="1343023"/>
                    </a:moveTo>
                    <a:cubicBezTo>
                      <a:pt x="8463685" y="1364950"/>
                      <a:pt x="8479445" y="1395099"/>
                      <a:pt x="8521243" y="1398525"/>
                    </a:cubicBezTo>
                    <a:lnTo>
                      <a:pt x="8521243" y="1395099"/>
                    </a:lnTo>
                    <a:cubicBezTo>
                      <a:pt x="8503427" y="1370432"/>
                      <a:pt x="8467796" y="1356727"/>
                      <a:pt x="8439703" y="1343023"/>
                    </a:cubicBezTo>
                    <a:close/>
                    <a:moveTo>
                      <a:pt x="8463685" y="1314930"/>
                    </a:moveTo>
                    <a:cubicBezTo>
                      <a:pt x="8442444" y="1320411"/>
                      <a:pt x="8496575" y="1370432"/>
                      <a:pt x="8518502" y="1373858"/>
                    </a:cubicBezTo>
                    <a:cubicBezTo>
                      <a:pt x="8514391" y="1340968"/>
                      <a:pt x="8476704" y="1342338"/>
                      <a:pt x="8463685" y="1318356"/>
                    </a:cubicBezTo>
                    <a:close/>
                    <a:moveTo>
                      <a:pt x="2366010" y="1307639"/>
                    </a:moveTo>
                    <a:cubicBezTo>
                      <a:pt x="2337991" y="1310862"/>
                      <a:pt x="2296921" y="1359725"/>
                      <a:pt x="2316706" y="1318356"/>
                    </a:cubicBezTo>
                    <a:cubicBezTo>
                      <a:pt x="2274909" y="1334116"/>
                      <a:pt x="2241333" y="1382080"/>
                      <a:pt x="2213925" y="1370432"/>
                    </a:cubicBezTo>
                    <a:cubicBezTo>
                      <a:pt x="2196795" y="1393729"/>
                      <a:pt x="2168016" y="1409488"/>
                      <a:pt x="2176924" y="1422507"/>
                    </a:cubicBezTo>
                    <a:cubicBezTo>
                      <a:pt x="2257778" y="1380710"/>
                      <a:pt x="2233111" y="1464305"/>
                      <a:pt x="2198851" y="1510214"/>
                    </a:cubicBezTo>
                    <a:cubicBezTo>
                      <a:pt x="2272854" y="1474583"/>
                      <a:pt x="2226944" y="1446490"/>
                      <a:pt x="2272854" y="1377969"/>
                    </a:cubicBezTo>
                    <a:cubicBezTo>
                      <a:pt x="2303687" y="1346449"/>
                      <a:pt x="2348226" y="1340968"/>
                      <a:pt x="2377004" y="1309448"/>
                    </a:cubicBezTo>
                    <a:cubicBezTo>
                      <a:pt x="2373750" y="1307650"/>
                      <a:pt x="2370013" y="1307179"/>
                      <a:pt x="2366010" y="1307639"/>
                    </a:cubicBezTo>
                    <a:close/>
                    <a:moveTo>
                      <a:pt x="3014066" y="1306140"/>
                    </a:moveTo>
                    <a:cubicBezTo>
                      <a:pt x="3011422" y="1305594"/>
                      <a:pt x="3007568" y="1305680"/>
                      <a:pt x="3001915" y="1306707"/>
                    </a:cubicBezTo>
                    <a:cubicBezTo>
                      <a:pt x="2966393" y="1348727"/>
                      <a:pt x="2920597" y="1380831"/>
                      <a:pt x="2868985" y="1399896"/>
                    </a:cubicBezTo>
                    <a:cubicBezTo>
                      <a:pt x="2819673" y="1420264"/>
                      <a:pt x="2772410" y="1445272"/>
                      <a:pt x="2727831" y="1474583"/>
                    </a:cubicBezTo>
                    <a:cubicBezTo>
                      <a:pt x="2747702" y="1451286"/>
                      <a:pt x="2744276" y="1444434"/>
                      <a:pt x="2715497" y="1451286"/>
                    </a:cubicBezTo>
                    <a:cubicBezTo>
                      <a:pt x="2698622" y="1482389"/>
                      <a:pt x="2675253" y="1509497"/>
                      <a:pt x="2646976" y="1530770"/>
                    </a:cubicBezTo>
                    <a:lnTo>
                      <a:pt x="2646291" y="1530770"/>
                    </a:lnTo>
                    <a:cubicBezTo>
                      <a:pt x="2650402" y="1521177"/>
                      <a:pt x="2643550" y="1518436"/>
                      <a:pt x="2638068" y="1517066"/>
                    </a:cubicBezTo>
                    <a:cubicBezTo>
                      <a:pt x="2634525" y="1521065"/>
                      <a:pt x="2630626" y="1524734"/>
                      <a:pt x="2626420" y="1528029"/>
                    </a:cubicBezTo>
                    <a:cubicBezTo>
                      <a:pt x="2637970" y="1536189"/>
                      <a:pt x="2642489" y="1551158"/>
                      <a:pt x="2637383" y="1564345"/>
                    </a:cubicBezTo>
                    <a:cubicBezTo>
                      <a:pt x="2614403" y="1593230"/>
                      <a:pt x="2602931" y="1629599"/>
                      <a:pt x="2605178" y="1666441"/>
                    </a:cubicBezTo>
                    <a:cubicBezTo>
                      <a:pt x="2606693" y="1672247"/>
                      <a:pt x="2608523" y="1677965"/>
                      <a:pt x="2610660" y="1683571"/>
                    </a:cubicBezTo>
                    <a:cubicBezTo>
                      <a:pt x="2617512" y="1697275"/>
                      <a:pt x="2626420" y="1697961"/>
                      <a:pt x="2638069" y="1683571"/>
                    </a:cubicBezTo>
                    <a:cubicBezTo>
                      <a:pt x="2642554" y="1679320"/>
                      <a:pt x="2647365" y="1675425"/>
                      <a:pt x="2652458" y="1671923"/>
                    </a:cubicBezTo>
                    <a:cubicBezTo>
                      <a:pt x="2675456" y="1642329"/>
                      <a:pt x="2710907" y="1625110"/>
                      <a:pt x="2748387" y="1625329"/>
                    </a:cubicBezTo>
                    <a:cubicBezTo>
                      <a:pt x="2780592" y="1627384"/>
                      <a:pt x="2783333" y="1599976"/>
                      <a:pt x="2794296" y="1578050"/>
                    </a:cubicBezTo>
                    <a:cubicBezTo>
                      <a:pt x="2795780" y="1574770"/>
                      <a:pt x="2797726" y="1571721"/>
                      <a:pt x="2800075" y="1568993"/>
                    </a:cubicBezTo>
                    <a:cubicBezTo>
                      <a:pt x="2813657" y="1553222"/>
                      <a:pt x="2837453" y="1551448"/>
                      <a:pt x="2853224" y="1565031"/>
                    </a:cubicBezTo>
                    <a:cubicBezTo>
                      <a:pt x="2866065" y="1578172"/>
                      <a:pt x="2867789" y="1598571"/>
                      <a:pt x="2857335" y="1613680"/>
                    </a:cubicBezTo>
                    <a:cubicBezTo>
                      <a:pt x="2855067" y="1617716"/>
                      <a:pt x="2852549" y="1621606"/>
                      <a:pt x="2849798" y="1625329"/>
                    </a:cubicBezTo>
                    <a:cubicBezTo>
                      <a:pt x="2851853" y="1628755"/>
                      <a:pt x="2853224" y="1634237"/>
                      <a:pt x="2860076" y="1634236"/>
                    </a:cubicBezTo>
                    <a:cubicBezTo>
                      <a:pt x="2880294" y="1617770"/>
                      <a:pt x="2901583" y="1602662"/>
                      <a:pt x="2923800" y="1589013"/>
                    </a:cubicBezTo>
                    <a:cubicBezTo>
                      <a:pt x="2913936" y="1565853"/>
                      <a:pt x="2923090" y="1538980"/>
                      <a:pt x="2945042" y="1526659"/>
                    </a:cubicBezTo>
                    <a:cubicBezTo>
                      <a:pt x="2952490" y="1522726"/>
                      <a:pt x="2958945" y="1517148"/>
                      <a:pt x="2963919" y="1510350"/>
                    </a:cubicBezTo>
                    <a:cubicBezTo>
                      <a:pt x="2982017" y="1485611"/>
                      <a:pt x="2976633" y="1450884"/>
                      <a:pt x="2951894" y="1432785"/>
                    </a:cubicBezTo>
                    <a:cubicBezTo>
                      <a:pt x="2949353" y="1430313"/>
                      <a:pt x="2947148" y="1427517"/>
                      <a:pt x="2945337" y="1424469"/>
                    </a:cubicBezTo>
                    <a:cubicBezTo>
                      <a:pt x="2933928" y="1405277"/>
                      <a:pt x="2940238" y="1380470"/>
                      <a:pt x="2959431" y="1369061"/>
                    </a:cubicBezTo>
                    <a:cubicBezTo>
                      <a:pt x="2979302" y="1351931"/>
                      <a:pt x="3000544" y="1335486"/>
                      <a:pt x="3021100" y="1319726"/>
                    </a:cubicBezTo>
                    <a:cubicBezTo>
                      <a:pt x="3019045" y="1315101"/>
                      <a:pt x="3022000" y="1307778"/>
                      <a:pt x="3014066" y="1306140"/>
                    </a:cubicBezTo>
                    <a:close/>
                    <a:moveTo>
                      <a:pt x="2956690" y="1291633"/>
                    </a:moveTo>
                    <a:cubicBezTo>
                      <a:pt x="2947954" y="1310647"/>
                      <a:pt x="2932666" y="1315401"/>
                      <a:pt x="2920653" y="1326996"/>
                    </a:cubicBezTo>
                    <a:lnTo>
                      <a:pt x="2910323" y="1341339"/>
                    </a:lnTo>
                    <a:lnTo>
                      <a:pt x="2909411" y="1341653"/>
                    </a:lnTo>
                    <a:lnTo>
                      <a:pt x="2910096" y="1341653"/>
                    </a:lnTo>
                    <a:lnTo>
                      <a:pt x="2910323" y="1341339"/>
                    </a:lnTo>
                    <a:lnTo>
                      <a:pt x="2936263" y="1332392"/>
                    </a:lnTo>
                    <a:cubicBezTo>
                      <a:pt x="2965427" y="1317071"/>
                      <a:pt x="2994205" y="1288550"/>
                      <a:pt x="2956690" y="1291633"/>
                    </a:cubicBezTo>
                    <a:close/>
                    <a:moveTo>
                      <a:pt x="7899074" y="1266280"/>
                    </a:moveTo>
                    <a:cubicBezTo>
                      <a:pt x="7914834" y="1282725"/>
                      <a:pt x="7917575" y="1293688"/>
                      <a:pt x="7899074" y="1299170"/>
                    </a:cubicBezTo>
                    <a:lnTo>
                      <a:pt x="7908667" y="1315615"/>
                    </a:lnTo>
                    <a:lnTo>
                      <a:pt x="7942242" y="1315615"/>
                    </a:lnTo>
                    <a:cubicBezTo>
                      <a:pt x="7934249" y="1294517"/>
                      <a:pt x="7918924" y="1277004"/>
                      <a:pt x="7899074" y="1266280"/>
                    </a:cubicBezTo>
                    <a:close/>
                    <a:moveTo>
                      <a:pt x="8526038" y="1236113"/>
                    </a:moveTo>
                    <a:lnTo>
                      <a:pt x="8591133" y="1255299"/>
                    </a:lnTo>
                    <a:cubicBezTo>
                      <a:pt x="8595929" y="1267632"/>
                      <a:pt x="8644579" y="1301208"/>
                      <a:pt x="8620596" y="1296411"/>
                    </a:cubicBezTo>
                    <a:cubicBezTo>
                      <a:pt x="8585651" y="1247761"/>
                      <a:pt x="8560984" y="1273114"/>
                      <a:pt x="8526038" y="1236113"/>
                    </a:cubicBezTo>
                    <a:close/>
                    <a:moveTo>
                      <a:pt x="2048100" y="1213513"/>
                    </a:moveTo>
                    <a:cubicBezTo>
                      <a:pt x="2059749" y="1233384"/>
                      <a:pt x="2016581" y="1243662"/>
                      <a:pt x="1998765" y="1266959"/>
                    </a:cubicBezTo>
                    <a:cubicBezTo>
                      <a:pt x="2006988" y="1273811"/>
                      <a:pt x="2031655" y="1267644"/>
                      <a:pt x="2023433" y="1286830"/>
                    </a:cubicBezTo>
                    <a:cubicBezTo>
                      <a:pt x="1976839" y="1292997"/>
                      <a:pt x="1949430" y="1332054"/>
                      <a:pt x="1908318" y="1347814"/>
                    </a:cubicBezTo>
                    <a:cubicBezTo>
                      <a:pt x="1932300" y="1301905"/>
                      <a:pt x="1989858" y="1289571"/>
                      <a:pt x="1989858" y="1252570"/>
                    </a:cubicBezTo>
                    <a:cubicBezTo>
                      <a:pt x="2017951" y="1253255"/>
                      <a:pt x="2026174" y="1222421"/>
                      <a:pt x="2048100" y="1213513"/>
                    </a:cubicBezTo>
                    <a:close/>
                    <a:moveTo>
                      <a:pt x="2034386" y="1191578"/>
                    </a:moveTo>
                    <a:cubicBezTo>
                      <a:pt x="2008348" y="1242283"/>
                      <a:pt x="1877474" y="1312175"/>
                      <a:pt x="1885011" y="1293674"/>
                    </a:cubicBezTo>
                    <a:cubicBezTo>
                      <a:pt x="1928864" y="1288877"/>
                      <a:pt x="1943939" y="1236117"/>
                      <a:pt x="1981625" y="1220357"/>
                    </a:cubicBezTo>
                    <a:cubicBezTo>
                      <a:pt x="1978199" y="1249135"/>
                      <a:pt x="2020682" y="1197060"/>
                      <a:pt x="2034386" y="1191578"/>
                    </a:cubicBezTo>
                    <a:close/>
                    <a:moveTo>
                      <a:pt x="3220495" y="1188167"/>
                    </a:moveTo>
                    <a:cubicBezTo>
                      <a:pt x="3210902" y="1195705"/>
                      <a:pt x="3210902" y="1203241"/>
                      <a:pt x="3210902" y="1203241"/>
                    </a:cubicBezTo>
                    <a:lnTo>
                      <a:pt x="3215013" y="1207353"/>
                    </a:lnTo>
                    <a:lnTo>
                      <a:pt x="3222551" y="1207353"/>
                    </a:lnTo>
                    <a:lnTo>
                      <a:pt x="3232144" y="1199816"/>
                    </a:lnTo>
                    <a:lnTo>
                      <a:pt x="3232144" y="1195705"/>
                    </a:lnTo>
                    <a:lnTo>
                      <a:pt x="3225292" y="1188167"/>
                    </a:lnTo>
                    <a:cubicBezTo>
                      <a:pt x="3223728" y="1187691"/>
                      <a:pt x="3222058" y="1187691"/>
                      <a:pt x="3220495" y="1188167"/>
                    </a:cubicBezTo>
                    <a:close/>
                    <a:moveTo>
                      <a:pt x="8463685" y="1153897"/>
                    </a:moveTo>
                    <a:cubicBezTo>
                      <a:pt x="8491301" y="1174224"/>
                      <a:pt x="8514594" y="1199847"/>
                      <a:pt x="8532205" y="1229270"/>
                    </a:cubicBezTo>
                    <a:cubicBezTo>
                      <a:pt x="8496575" y="1225844"/>
                      <a:pt x="8456148" y="1156638"/>
                      <a:pt x="8463685" y="1153897"/>
                    </a:cubicBezTo>
                    <a:close/>
                    <a:moveTo>
                      <a:pt x="8394479" y="1143619"/>
                    </a:moveTo>
                    <a:lnTo>
                      <a:pt x="8427369" y="1151841"/>
                    </a:lnTo>
                    <a:cubicBezTo>
                      <a:pt x="8432850" y="1165546"/>
                      <a:pt x="8449981" y="1186102"/>
                      <a:pt x="8436277" y="1186102"/>
                    </a:cubicBezTo>
                    <a:cubicBezTo>
                      <a:pt x="8423258" y="1169657"/>
                      <a:pt x="8423258" y="1184731"/>
                      <a:pt x="8403387" y="1177879"/>
                    </a:cubicBezTo>
                    <a:cubicBezTo>
                      <a:pt x="8391738" y="1160064"/>
                      <a:pt x="8404757" y="1160749"/>
                      <a:pt x="8394479" y="1143619"/>
                    </a:cubicBezTo>
                    <a:close/>
                    <a:moveTo>
                      <a:pt x="8359876" y="1111275"/>
                    </a:moveTo>
                    <a:cubicBezTo>
                      <a:pt x="8365272" y="1112099"/>
                      <a:pt x="8371867" y="1113812"/>
                      <a:pt x="8379404" y="1116211"/>
                    </a:cubicBezTo>
                    <a:cubicBezTo>
                      <a:pt x="8388312" y="1132656"/>
                      <a:pt x="8392424" y="1144305"/>
                      <a:pt x="8388312" y="1150471"/>
                    </a:cubicBezTo>
                    <a:cubicBezTo>
                      <a:pt x="8374897" y="1146865"/>
                      <a:pt x="8362164" y="1141077"/>
                      <a:pt x="8350626" y="1133341"/>
                    </a:cubicBezTo>
                    <a:cubicBezTo>
                      <a:pt x="8338292" y="1114327"/>
                      <a:pt x="8343688" y="1108802"/>
                      <a:pt x="8359876" y="1111275"/>
                    </a:cubicBezTo>
                    <a:close/>
                    <a:moveTo>
                      <a:pt x="7602379" y="1045644"/>
                    </a:moveTo>
                    <a:cubicBezTo>
                      <a:pt x="7597583" y="1078534"/>
                      <a:pt x="7573600" y="1063460"/>
                      <a:pt x="7533858" y="1063460"/>
                    </a:cubicBezTo>
                    <a:cubicBezTo>
                      <a:pt x="7537435" y="1067674"/>
                      <a:pt x="7541587" y="1071365"/>
                      <a:pt x="7546192" y="1074423"/>
                    </a:cubicBezTo>
                    <a:lnTo>
                      <a:pt x="7610602" y="1101831"/>
                    </a:lnTo>
                    <a:cubicBezTo>
                      <a:pt x="7674326" y="1133351"/>
                      <a:pt x="7754495" y="1182686"/>
                      <a:pt x="7811368" y="1201871"/>
                    </a:cubicBezTo>
                    <a:cubicBezTo>
                      <a:pt x="7742847" y="1140888"/>
                      <a:pt x="7631158" y="1115535"/>
                      <a:pt x="7602379" y="1045644"/>
                    </a:cubicBezTo>
                    <a:close/>
                    <a:moveTo>
                      <a:pt x="2163220" y="1031940"/>
                    </a:moveTo>
                    <a:cubicBezTo>
                      <a:pt x="2149516" y="1015495"/>
                      <a:pt x="2078255" y="1075108"/>
                      <a:pt x="2047420" y="1096350"/>
                    </a:cubicBezTo>
                    <a:cubicBezTo>
                      <a:pt x="2089325" y="1081453"/>
                      <a:pt x="2128460" y="1059685"/>
                      <a:pt x="2163220" y="1031940"/>
                    </a:cubicBezTo>
                    <a:close/>
                    <a:moveTo>
                      <a:pt x="7468764" y="1014810"/>
                    </a:moveTo>
                    <a:cubicBezTo>
                      <a:pt x="7429707" y="1027829"/>
                      <a:pt x="7492746" y="1048385"/>
                      <a:pt x="7519469" y="1056607"/>
                    </a:cubicBezTo>
                    <a:cubicBezTo>
                      <a:pt x="7544822" y="1042218"/>
                      <a:pt x="7472875" y="1040162"/>
                      <a:pt x="7468764" y="1014810"/>
                    </a:cubicBezTo>
                    <a:close/>
                    <a:moveTo>
                      <a:pt x="8217009" y="1014801"/>
                    </a:moveTo>
                    <a:cubicBezTo>
                      <a:pt x="8237566" y="1055913"/>
                      <a:pt x="8285530" y="1066877"/>
                      <a:pt x="8313624" y="1100452"/>
                    </a:cubicBezTo>
                    <a:cubicBezTo>
                      <a:pt x="8277308" y="1091544"/>
                      <a:pt x="8260178" y="1060710"/>
                      <a:pt x="8221806" y="1054543"/>
                    </a:cubicBezTo>
                    <a:cubicBezTo>
                      <a:pt x="8222491" y="1031931"/>
                      <a:pt x="8188916" y="1018912"/>
                      <a:pt x="8217009" y="1014801"/>
                    </a:cubicBezTo>
                    <a:close/>
                    <a:moveTo>
                      <a:pt x="2432036" y="998253"/>
                    </a:moveTo>
                    <a:cubicBezTo>
                      <a:pt x="2436410" y="998573"/>
                      <a:pt x="2440286" y="1000061"/>
                      <a:pt x="2443455" y="1003145"/>
                    </a:cubicBezTo>
                    <a:cubicBezTo>
                      <a:pt x="2403027" y="1054535"/>
                      <a:pt x="2372878" y="1034665"/>
                      <a:pt x="2334507" y="1051109"/>
                    </a:cubicBezTo>
                    <a:cubicBezTo>
                      <a:pt x="2367397" y="1016848"/>
                      <a:pt x="2305728" y="1049054"/>
                      <a:pt x="2338618" y="1016848"/>
                    </a:cubicBezTo>
                    <a:cubicBezTo>
                      <a:pt x="2346411" y="1051024"/>
                      <a:pt x="2401421" y="996015"/>
                      <a:pt x="2432036" y="998253"/>
                    </a:cubicBezTo>
                    <a:close/>
                    <a:moveTo>
                      <a:pt x="8089561" y="966141"/>
                    </a:moveTo>
                    <a:cubicBezTo>
                      <a:pt x="8121766" y="968197"/>
                      <a:pt x="8131359" y="998346"/>
                      <a:pt x="8166990" y="996975"/>
                    </a:cubicBezTo>
                    <a:lnTo>
                      <a:pt x="8183435" y="1023698"/>
                    </a:lnTo>
                    <a:cubicBezTo>
                      <a:pt x="8150782" y="1006827"/>
                      <a:pt x="8119407" y="987590"/>
                      <a:pt x="8089561" y="966141"/>
                    </a:cubicBezTo>
                    <a:close/>
                    <a:moveTo>
                      <a:pt x="2290626" y="958023"/>
                    </a:moveTo>
                    <a:cubicBezTo>
                      <a:pt x="2278292" y="957253"/>
                      <a:pt x="2255851" y="964704"/>
                      <a:pt x="2239064" y="973869"/>
                    </a:cubicBezTo>
                    <a:lnTo>
                      <a:pt x="2221421" y="987092"/>
                    </a:lnTo>
                    <a:lnTo>
                      <a:pt x="2220092" y="986031"/>
                    </a:lnTo>
                    <a:lnTo>
                      <a:pt x="2220092" y="988087"/>
                    </a:lnTo>
                    <a:lnTo>
                      <a:pt x="2221421" y="987092"/>
                    </a:lnTo>
                    <a:lnTo>
                      <a:pt x="2228754" y="992947"/>
                    </a:lnTo>
                    <a:cubicBezTo>
                      <a:pt x="2246002" y="991341"/>
                      <a:pt x="2284159" y="968730"/>
                      <a:pt x="2299576" y="966160"/>
                    </a:cubicBezTo>
                    <a:cubicBezTo>
                      <a:pt x="2300433" y="960850"/>
                      <a:pt x="2296793" y="958409"/>
                      <a:pt x="2290626" y="958023"/>
                    </a:cubicBezTo>
                    <a:close/>
                    <a:moveTo>
                      <a:pt x="6029828" y="940122"/>
                    </a:moveTo>
                    <a:cubicBezTo>
                      <a:pt x="6016994" y="948345"/>
                      <a:pt x="6001142" y="950358"/>
                      <a:pt x="5986660" y="945604"/>
                    </a:cubicBezTo>
                    <a:cubicBezTo>
                      <a:pt x="5982548" y="957252"/>
                      <a:pt x="5990771" y="988772"/>
                      <a:pt x="5999679" y="988772"/>
                    </a:cubicBezTo>
                    <a:cubicBezTo>
                      <a:pt x="6025900" y="990065"/>
                      <a:pt x="6051669" y="996101"/>
                      <a:pt x="6075737" y="1006587"/>
                    </a:cubicBezTo>
                    <a:cubicBezTo>
                      <a:pt x="6085529" y="1010783"/>
                      <a:pt x="6095948" y="1013329"/>
                      <a:pt x="6106571" y="1014125"/>
                    </a:cubicBezTo>
                    <a:cubicBezTo>
                      <a:pt x="6103838" y="1013825"/>
                      <a:pt x="6101081" y="1013825"/>
                      <a:pt x="6098348" y="1014125"/>
                    </a:cubicBezTo>
                    <a:lnTo>
                      <a:pt x="6124386" y="1025773"/>
                    </a:lnTo>
                    <a:cubicBezTo>
                      <a:pt x="6124386" y="1021662"/>
                      <a:pt x="6118905" y="1013439"/>
                      <a:pt x="6124386" y="1013439"/>
                    </a:cubicBezTo>
                    <a:cubicBezTo>
                      <a:pt x="6151109" y="1022347"/>
                      <a:pt x="6183999" y="1012069"/>
                      <a:pt x="6205241" y="1038792"/>
                    </a:cubicBezTo>
                    <a:cubicBezTo>
                      <a:pt x="6172351" y="1059348"/>
                      <a:pt x="6157962" y="1018921"/>
                      <a:pt x="6129183" y="1027829"/>
                    </a:cubicBezTo>
                    <a:lnTo>
                      <a:pt x="6168239" y="1041533"/>
                    </a:lnTo>
                    <a:lnTo>
                      <a:pt x="6264169" y="1061404"/>
                    </a:lnTo>
                    <a:cubicBezTo>
                      <a:pt x="6260514" y="1057266"/>
                      <a:pt x="6256372" y="1053585"/>
                      <a:pt x="6251835" y="1050441"/>
                    </a:cubicBezTo>
                    <a:lnTo>
                      <a:pt x="6299800" y="1040162"/>
                    </a:lnTo>
                    <a:cubicBezTo>
                      <a:pt x="6318985" y="1055237"/>
                      <a:pt x="6299800" y="1060719"/>
                      <a:pt x="6299800" y="1070312"/>
                    </a:cubicBezTo>
                    <a:cubicBezTo>
                      <a:pt x="6338171" y="1079219"/>
                      <a:pt x="6376543" y="1086757"/>
                      <a:pt x="6413544" y="1096350"/>
                    </a:cubicBezTo>
                    <a:cubicBezTo>
                      <a:pt x="6393565" y="1081365"/>
                      <a:pt x="6369871" y="1072124"/>
                      <a:pt x="6345023" y="1069626"/>
                    </a:cubicBezTo>
                    <a:cubicBezTo>
                      <a:pt x="6374487" y="1055237"/>
                      <a:pt x="6406692" y="1081275"/>
                      <a:pt x="6423822" y="1081275"/>
                    </a:cubicBezTo>
                    <a:cubicBezTo>
                      <a:pt x="6426281" y="1068649"/>
                      <a:pt x="6423565" y="1055564"/>
                      <a:pt x="6416285" y="1044959"/>
                    </a:cubicBezTo>
                    <a:cubicBezTo>
                      <a:pt x="6398485" y="1043918"/>
                      <a:pt x="6380639" y="1043918"/>
                      <a:pt x="6362839" y="1044959"/>
                    </a:cubicBezTo>
                    <a:cubicBezTo>
                      <a:pt x="6379969" y="1040848"/>
                      <a:pt x="6345708" y="1023032"/>
                      <a:pt x="6355301" y="1016180"/>
                    </a:cubicBezTo>
                    <a:cubicBezTo>
                      <a:pt x="6277873" y="1029884"/>
                      <a:pt x="6192222" y="949030"/>
                      <a:pt x="6140832" y="987401"/>
                    </a:cubicBezTo>
                    <a:cubicBezTo>
                      <a:pt x="6121645" y="959308"/>
                      <a:pt x="6090811" y="975753"/>
                      <a:pt x="6063403" y="978494"/>
                    </a:cubicBezTo>
                    <a:cubicBezTo>
                      <a:pt x="6034624" y="962049"/>
                      <a:pt x="6046958" y="954512"/>
                      <a:pt x="6029828" y="940122"/>
                    </a:cubicBezTo>
                    <a:close/>
                    <a:moveTo>
                      <a:pt x="4962960" y="929244"/>
                    </a:moveTo>
                    <a:cubicBezTo>
                      <a:pt x="4960905" y="928816"/>
                      <a:pt x="4958507" y="928816"/>
                      <a:pt x="4956108" y="930529"/>
                    </a:cubicBezTo>
                    <a:cubicBezTo>
                      <a:pt x="4951312" y="933955"/>
                      <a:pt x="4951312" y="941493"/>
                      <a:pt x="4951312" y="941493"/>
                    </a:cubicBezTo>
                    <a:cubicBezTo>
                      <a:pt x="4952682" y="946289"/>
                      <a:pt x="4959533" y="954512"/>
                      <a:pt x="4960905" y="953141"/>
                    </a:cubicBezTo>
                    <a:cubicBezTo>
                      <a:pt x="4975294" y="946289"/>
                      <a:pt x="4969812" y="930529"/>
                      <a:pt x="4967757" y="930529"/>
                    </a:cubicBezTo>
                    <a:cubicBezTo>
                      <a:pt x="4966729" y="930529"/>
                      <a:pt x="4965016" y="929673"/>
                      <a:pt x="4962960" y="929244"/>
                    </a:cubicBezTo>
                    <a:close/>
                    <a:moveTo>
                      <a:pt x="2492800" y="922300"/>
                    </a:moveTo>
                    <a:cubicBezTo>
                      <a:pt x="2500338" y="949708"/>
                      <a:pt x="2385908" y="1012747"/>
                      <a:pt x="2372889" y="995617"/>
                    </a:cubicBezTo>
                    <a:cubicBezTo>
                      <a:pt x="2417496" y="979728"/>
                      <a:pt x="2458326" y="954763"/>
                      <a:pt x="2492800" y="922300"/>
                    </a:cubicBezTo>
                    <a:close/>
                    <a:moveTo>
                      <a:pt x="8089561" y="918872"/>
                    </a:moveTo>
                    <a:cubicBezTo>
                      <a:pt x="8127933" y="933261"/>
                      <a:pt x="8116969" y="931206"/>
                      <a:pt x="8127932" y="918872"/>
                    </a:cubicBezTo>
                    <a:cubicBezTo>
                      <a:pt x="8135104" y="926897"/>
                      <a:pt x="8145268" y="931607"/>
                      <a:pt x="8156026" y="931891"/>
                    </a:cubicBezTo>
                    <a:lnTo>
                      <a:pt x="8172471" y="959299"/>
                    </a:lnTo>
                    <a:cubicBezTo>
                      <a:pt x="8143007" y="952447"/>
                      <a:pt x="8107377" y="942854"/>
                      <a:pt x="8101210" y="953132"/>
                    </a:cubicBezTo>
                    <a:cubicBezTo>
                      <a:pt x="8089561" y="935317"/>
                      <a:pt x="8100525" y="935317"/>
                      <a:pt x="8089561" y="918872"/>
                    </a:cubicBezTo>
                    <a:close/>
                    <a:moveTo>
                      <a:pt x="2892502" y="914809"/>
                    </a:moveTo>
                    <a:lnTo>
                      <a:pt x="2887442" y="917532"/>
                    </a:lnTo>
                    <a:lnTo>
                      <a:pt x="2878021" y="919353"/>
                    </a:lnTo>
                    <a:lnTo>
                      <a:pt x="2877891" y="918195"/>
                    </a:lnTo>
                    <a:close/>
                    <a:moveTo>
                      <a:pt x="7289925" y="878453"/>
                    </a:moveTo>
                    <a:cubicBezTo>
                      <a:pt x="7241960" y="881879"/>
                      <a:pt x="7329667" y="917510"/>
                      <a:pt x="7310481" y="917510"/>
                    </a:cubicBezTo>
                    <a:cubicBezTo>
                      <a:pt x="7336586" y="930204"/>
                      <a:pt x="7364593" y="938537"/>
                      <a:pt x="7393391" y="942178"/>
                    </a:cubicBezTo>
                    <a:cubicBezTo>
                      <a:pt x="7359131" y="920251"/>
                      <a:pt x="7322815" y="902436"/>
                      <a:pt x="7289925" y="878453"/>
                    </a:cubicBezTo>
                    <a:close/>
                    <a:moveTo>
                      <a:pt x="7079566" y="860638"/>
                    </a:moveTo>
                    <a:cubicBezTo>
                      <a:pt x="7044620" y="862008"/>
                      <a:pt x="7037768" y="875027"/>
                      <a:pt x="6991859" y="870916"/>
                    </a:cubicBezTo>
                    <a:cubicBezTo>
                      <a:pt x="7003508" y="894898"/>
                      <a:pt x="7028175" y="893528"/>
                      <a:pt x="7044620" y="907917"/>
                    </a:cubicBezTo>
                    <a:cubicBezTo>
                      <a:pt x="7070658" y="910658"/>
                      <a:pt x="7052843" y="861323"/>
                      <a:pt x="7090529" y="898324"/>
                    </a:cubicBezTo>
                    <a:cubicBezTo>
                      <a:pt x="7100807" y="899695"/>
                      <a:pt x="7094640" y="895584"/>
                      <a:pt x="7094640" y="890787"/>
                    </a:cubicBezTo>
                    <a:lnTo>
                      <a:pt x="7115882" y="890102"/>
                    </a:lnTo>
                    <a:cubicBezTo>
                      <a:pt x="7101590" y="883333"/>
                      <a:pt x="7089135" y="873228"/>
                      <a:pt x="7079566" y="860638"/>
                    </a:cubicBezTo>
                    <a:close/>
                    <a:moveTo>
                      <a:pt x="5240469" y="855842"/>
                    </a:moveTo>
                    <a:cubicBezTo>
                      <a:pt x="5241518" y="863045"/>
                      <a:pt x="5244344" y="869874"/>
                      <a:pt x="5248691" y="875713"/>
                    </a:cubicBezTo>
                    <a:cubicBezTo>
                      <a:pt x="5260382" y="888969"/>
                      <a:pt x="5273478" y="900917"/>
                      <a:pt x="5287749" y="911343"/>
                    </a:cubicBezTo>
                    <a:cubicBezTo>
                      <a:pt x="5289557" y="911713"/>
                      <a:pt x="5291422" y="911713"/>
                      <a:pt x="5293229" y="911343"/>
                    </a:cubicBezTo>
                    <a:lnTo>
                      <a:pt x="5297341" y="911343"/>
                    </a:lnTo>
                    <a:cubicBezTo>
                      <a:pt x="5304193" y="911343"/>
                      <a:pt x="5310360" y="906547"/>
                      <a:pt x="5310360" y="896269"/>
                    </a:cubicBezTo>
                    <a:cubicBezTo>
                      <a:pt x="5310722" y="882778"/>
                      <a:pt x="5310265" y="869277"/>
                      <a:pt x="5308989" y="855842"/>
                    </a:cubicBezTo>
                    <a:cubicBezTo>
                      <a:pt x="5289119" y="855842"/>
                      <a:pt x="5265137" y="855842"/>
                      <a:pt x="5240469" y="855842"/>
                    </a:cubicBezTo>
                    <a:close/>
                    <a:moveTo>
                      <a:pt x="8011779" y="849063"/>
                    </a:moveTo>
                    <a:cubicBezTo>
                      <a:pt x="8019785" y="850294"/>
                      <a:pt x="8027338" y="854468"/>
                      <a:pt x="8032690" y="861314"/>
                    </a:cubicBezTo>
                    <a:cubicBezTo>
                      <a:pt x="7986095" y="870222"/>
                      <a:pt x="8057357" y="867481"/>
                      <a:pt x="8077913" y="900371"/>
                    </a:cubicBezTo>
                    <a:cubicBezTo>
                      <a:pt x="8049820" y="903797"/>
                      <a:pt x="8053931" y="895575"/>
                      <a:pt x="8011448" y="888723"/>
                    </a:cubicBezTo>
                    <a:lnTo>
                      <a:pt x="7988151" y="854462"/>
                    </a:lnTo>
                    <a:cubicBezTo>
                      <a:pt x="7995314" y="849541"/>
                      <a:pt x="8003773" y="847831"/>
                      <a:pt x="8011779" y="849063"/>
                    </a:cubicBezTo>
                    <a:close/>
                    <a:moveTo>
                      <a:pt x="4908144" y="846934"/>
                    </a:moveTo>
                    <a:cubicBezTo>
                      <a:pt x="4912255" y="872972"/>
                      <a:pt x="4937607" y="890787"/>
                      <a:pt x="4954053" y="882565"/>
                    </a:cubicBezTo>
                    <a:lnTo>
                      <a:pt x="4954052" y="882565"/>
                    </a:lnTo>
                    <a:cubicBezTo>
                      <a:pt x="4969790" y="873837"/>
                      <a:pt x="4986036" y="866057"/>
                      <a:pt x="5002702" y="859268"/>
                    </a:cubicBezTo>
                    <a:cubicBezTo>
                      <a:pt x="4970829" y="858600"/>
                      <a:pt x="4939123" y="854465"/>
                      <a:pt x="4908144" y="846934"/>
                    </a:cubicBezTo>
                    <a:close/>
                    <a:moveTo>
                      <a:pt x="2308478" y="845557"/>
                    </a:moveTo>
                    <a:cubicBezTo>
                      <a:pt x="2290861" y="877515"/>
                      <a:pt x="2260453" y="900446"/>
                      <a:pt x="2224883" y="908596"/>
                    </a:cubicBezTo>
                    <a:cubicBezTo>
                      <a:pt x="2247495" y="877762"/>
                      <a:pt x="2281070" y="867484"/>
                      <a:pt x="2308478" y="845557"/>
                    </a:cubicBezTo>
                    <a:close/>
                    <a:moveTo>
                      <a:pt x="7061065" y="814044"/>
                    </a:moveTo>
                    <a:cubicBezTo>
                      <a:pt x="7077510" y="857897"/>
                      <a:pt x="7178921" y="907232"/>
                      <a:pt x="7247441" y="918195"/>
                    </a:cubicBezTo>
                    <a:cubicBezTo>
                      <a:pt x="7235108" y="925048"/>
                      <a:pt x="7235793" y="942178"/>
                      <a:pt x="7267998" y="956567"/>
                    </a:cubicBezTo>
                    <a:cubicBezTo>
                      <a:pt x="7302258" y="944233"/>
                      <a:pt x="7300203" y="957252"/>
                      <a:pt x="7355019" y="989457"/>
                    </a:cubicBezTo>
                    <a:cubicBezTo>
                      <a:pt x="7388595" y="981235"/>
                      <a:pt x="7422855" y="1002476"/>
                      <a:pt x="7429707" y="989457"/>
                    </a:cubicBezTo>
                    <a:cubicBezTo>
                      <a:pt x="7413947" y="966845"/>
                      <a:pt x="7359816" y="944919"/>
                      <a:pt x="7378316" y="968216"/>
                    </a:cubicBezTo>
                    <a:cubicBezTo>
                      <a:pt x="7346112" y="951771"/>
                      <a:pt x="7352964" y="939437"/>
                      <a:pt x="7323500" y="951771"/>
                    </a:cubicBezTo>
                    <a:cubicBezTo>
                      <a:pt x="7323500" y="944233"/>
                      <a:pt x="7339260" y="944233"/>
                      <a:pt x="7323500" y="929159"/>
                    </a:cubicBezTo>
                    <a:cubicBezTo>
                      <a:pt x="7286498" y="914084"/>
                      <a:pt x="7283073" y="914084"/>
                      <a:pt x="7270739" y="929159"/>
                    </a:cubicBezTo>
                    <a:cubicBezTo>
                      <a:pt x="7259090" y="910658"/>
                      <a:pt x="7254294" y="895584"/>
                      <a:pt x="7270739" y="890787"/>
                    </a:cubicBezTo>
                    <a:cubicBezTo>
                      <a:pt x="7196100" y="880752"/>
                      <a:pt x="7124547" y="854562"/>
                      <a:pt x="7061065" y="814044"/>
                    </a:cubicBezTo>
                    <a:close/>
                    <a:moveTo>
                      <a:pt x="4933496" y="814044"/>
                    </a:moveTo>
                    <a:lnTo>
                      <a:pt x="4933496" y="814729"/>
                    </a:lnTo>
                    <a:cubicBezTo>
                      <a:pt x="4926679" y="822548"/>
                      <a:pt x="4917941" y="828452"/>
                      <a:pt x="4908144" y="831859"/>
                    </a:cubicBezTo>
                    <a:cubicBezTo>
                      <a:pt x="4908476" y="836650"/>
                      <a:pt x="4908476" y="841458"/>
                      <a:pt x="4908144" y="846249"/>
                    </a:cubicBezTo>
                    <a:cubicBezTo>
                      <a:pt x="4928295" y="850548"/>
                      <a:pt x="4949310" y="847891"/>
                      <a:pt x="4967757" y="838711"/>
                    </a:cubicBezTo>
                    <a:cubicBezTo>
                      <a:pt x="4933496" y="831859"/>
                      <a:pt x="4958164" y="821581"/>
                      <a:pt x="4933496" y="814044"/>
                    </a:cubicBezTo>
                    <a:close/>
                    <a:moveTo>
                      <a:pt x="5070945" y="811453"/>
                    </a:moveTo>
                    <a:cubicBezTo>
                      <a:pt x="5042872" y="809205"/>
                      <a:pt x="5013837" y="824493"/>
                      <a:pt x="4985572" y="820896"/>
                    </a:cubicBezTo>
                    <a:cubicBezTo>
                      <a:pt x="4972553" y="830489"/>
                      <a:pt x="4980090" y="838711"/>
                      <a:pt x="5002017" y="846249"/>
                    </a:cubicBezTo>
                    <a:cubicBezTo>
                      <a:pt x="5034222" y="833230"/>
                      <a:pt x="5065742" y="838026"/>
                      <a:pt x="5098632" y="820896"/>
                    </a:cubicBezTo>
                    <a:cubicBezTo>
                      <a:pt x="5089553" y="814901"/>
                      <a:pt x="5080302" y="812203"/>
                      <a:pt x="5070945" y="811453"/>
                    </a:cubicBezTo>
                    <a:close/>
                    <a:moveTo>
                      <a:pt x="3225977" y="784580"/>
                    </a:moveTo>
                    <a:cubicBezTo>
                      <a:pt x="3192402" y="783895"/>
                      <a:pt x="3165679" y="805821"/>
                      <a:pt x="3128677" y="797599"/>
                    </a:cubicBezTo>
                    <a:lnTo>
                      <a:pt x="3128677" y="793488"/>
                    </a:lnTo>
                    <a:cubicBezTo>
                      <a:pt x="3114813" y="816156"/>
                      <a:pt x="3097471" y="836504"/>
                      <a:pt x="3077288" y="853786"/>
                    </a:cubicBezTo>
                    <a:cubicBezTo>
                      <a:pt x="3099899" y="860638"/>
                      <a:pt x="3114288" y="842823"/>
                      <a:pt x="3136215" y="846934"/>
                    </a:cubicBezTo>
                    <a:cubicBezTo>
                      <a:pt x="3157457" y="803766"/>
                      <a:pt x="3198569" y="814044"/>
                      <a:pt x="3225977" y="784580"/>
                    </a:cubicBezTo>
                    <a:close/>
                    <a:moveTo>
                      <a:pt x="2923109" y="769500"/>
                    </a:moveTo>
                    <a:cubicBezTo>
                      <a:pt x="2898259" y="791869"/>
                      <a:pt x="2867637" y="806824"/>
                      <a:pt x="2834717" y="812668"/>
                    </a:cubicBezTo>
                    <a:cubicBezTo>
                      <a:pt x="2859745" y="790566"/>
                      <a:pt x="2890289" y="775649"/>
                      <a:pt x="2923109" y="769500"/>
                    </a:cubicBezTo>
                    <a:close/>
                    <a:moveTo>
                      <a:pt x="6915116" y="751005"/>
                    </a:moveTo>
                    <a:lnTo>
                      <a:pt x="6915116" y="753746"/>
                    </a:lnTo>
                    <a:cubicBezTo>
                      <a:pt x="6888393" y="749634"/>
                      <a:pt x="6920598" y="771561"/>
                      <a:pt x="6902097" y="776359"/>
                    </a:cubicBezTo>
                    <a:cubicBezTo>
                      <a:pt x="6941154" y="794858"/>
                      <a:pt x="6948691" y="776359"/>
                      <a:pt x="6983637" y="776359"/>
                    </a:cubicBezTo>
                    <a:cubicBezTo>
                      <a:pt x="6962395" y="766079"/>
                      <a:pt x="6937728" y="761283"/>
                      <a:pt x="6915116" y="751005"/>
                    </a:cubicBezTo>
                    <a:close/>
                    <a:moveTo>
                      <a:pt x="7274437" y="744435"/>
                    </a:moveTo>
                    <a:cubicBezTo>
                      <a:pt x="7270771" y="744453"/>
                      <a:pt x="7268255" y="745009"/>
                      <a:pt x="7267313" y="746208"/>
                    </a:cubicBezTo>
                    <a:cubicBezTo>
                      <a:pt x="7287527" y="752033"/>
                      <a:pt x="7305171" y="759742"/>
                      <a:pt x="7322558" y="767365"/>
                    </a:cubicBezTo>
                    <a:lnTo>
                      <a:pt x="7374746" y="787424"/>
                    </a:lnTo>
                    <a:lnTo>
                      <a:pt x="7374890" y="788006"/>
                    </a:lnTo>
                    <a:lnTo>
                      <a:pt x="7376261" y="788006"/>
                    </a:lnTo>
                    <a:lnTo>
                      <a:pt x="7374746" y="787424"/>
                    </a:lnTo>
                    <a:lnTo>
                      <a:pt x="7372938" y="780112"/>
                    </a:lnTo>
                    <a:cubicBezTo>
                      <a:pt x="7359809" y="763643"/>
                      <a:pt x="7296430" y="744331"/>
                      <a:pt x="7274437" y="744435"/>
                    </a:cubicBezTo>
                    <a:close/>
                    <a:moveTo>
                      <a:pt x="3830330" y="737986"/>
                    </a:moveTo>
                    <a:cubicBezTo>
                      <a:pt x="3812866" y="734425"/>
                      <a:pt x="3794730" y="738959"/>
                      <a:pt x="3780996" y="750320"/>
                    </a:cubicBezTo>
                    <a:cubicBezTo>
                      <a:pt x="3786465" y="751050"/>
                      <a:pt x="3791656" y="753173"/>
                      <a:pt x="3796070" y="756487"/>
                    </a:cubicBezTo>
                    <a:cubicBezTo>
                      <a:pt x="3806504" y="756844"/>
                      <a:pt x="3816793" y="753973"/>
                      <a:pt x="3825535" y="748264"/>
                    </a:cubicBezTo>
                    <a:close/>
                    <a:moveTo>
                      <a:pt x="6911005" y="720171"/>
                    </a:moveTo>
                    <a:cubicBezTo>
                      <a:pt x="6941154" y="759227"/>
                      <a:pt x="6993915" y="749634"/>
                      <a:pt x="7030231" y="774302"/>
                    </a:cubicBezTo>
                    <a:cubicBezTo>
                      <a:pt x="7042565" y="771561"/>
                      <a:pt x="7022009" y="755116"/>
                      <a:pt x="7013786" y="743468"/>
                    </a:cubicBezTo>
                    <a:lnTo>
                      <a:pt x="7011045" y="743468"/>
                    </a:lnTo>
                    <a:cubicBezTo>
                      <a:pt x="6976785" y="753746"/>
                      <a:pt x="6959654" y="723597"/>
                      <a:pt x="6911005" y="720171"/>
                    </a:cubicBezTo>
                    <a:close/>
                    <a:moveTo>
                      <a:pt x="7552359" y="718800"/>
                    </a:moveTo>
                    <a:cubicBezTo>
                      <a:pt x="7567434" y="744153"/>
                      <a:pt x="7601009" y="740042"/>
                      <a:pt x="7612657" y="770192"/>
                    </a:cubicBezTo>
                    <a:cubicBezTo>
                      <a:pt x="7640066" y="775672"/>
                      <a:pt x="7653770" y="772931"/>
                      <a:pt x="7661307" y="766765"/>
                    </a:cubicBezTo>
                    <a:cubicBezTo>
                      <a:pt x="7620195" y="740042"/>
                      <a:pt x="7591416" y="748949"/>
                      <a:pt x="7574286" y="718800"/>
                    </a:cubicBezTo>
                    <a:close/>
                    <a:moveTo>
                      <a:pt x="6373035" y="706107"/>
                    </a:moveTo>
                    <a:cubicBezTo>
                      <a:pt x="6361997" y="704090"/>
                      <a:pt x="6350416" y="705047"/>
                      <a:pt x="6339541" y="709207"/>
                    </a:cubicBezTo>
                    <a:lnTo>
                      <a:pt x="6362153" y="728393"/>
                    </a:lnTo>
                    <a:lnTo>
                      <a:pt x="6403266" y="720856"/>
                    </a:lnTo>
                    <a:cubicBezTo>
                      <a:pt x="6394566" y="713117"/>
                      <a:pt x="6384072" y="708125"/>
                      <a:pt x="6373035" y="706107"/>
                    </a:cubicBezTo>
                    <a:close/>
                    <a:moveTo>
                      <a:pt x="7445466" y="667410"/>
                    </a:moveTo>
                    <a:cubicBezTo>
                      <a:pt x="7458450" y="678776"/>
                      <a:pt x="7473291" y="687567"/>
                      <a:pt x="7489200" y="693490"/>
                    </a:cubicBezTo>
                    <a:lnTo>
                      <a:pt x="7536175" y="701796"/>
                    </a:lnTo>
                    <a:lnTo>
                      <a:pt x="7537284" y="702355"/>
                    </a:lnTo>
                    <a:lnTo>
                      <a:pt x="7539340" y="702355"/>
                    </a:lnTo>
                    <a:lnTo>
                      <a:pt x="7536175" y="701796"/>
                    </a:lnTo>
                    <a:lnTo>
                      <a:pt x="7493195" y="680103"/>
                    </a:lnTo>
                    <a:cubicBezTo>
                      <a:pt x="7477809" y="674247"/>
                      <a:pt x="7461816" y="669985"/>
                      <a:pt x="7445466" y="667410"/>
                    </a:cubicBezTo>
                    <a:close/>
                    <a:moveTo>
                      <a:pt x="6783557" y="665097"/>
                    </a:moveTo>
                    <a:cubicBezTo>
                      <a:pt x="6769167" y="664841"/>
                      <a:pt x="6757518" y="666725"/>
                      <a:pt x="6757518" y="671522"/>
                    </a:cubicBezTo>
                    <a:cubicBezTo>
                      <a:pt x="6779445" y="681115"/>
                      <a:pt x="6802056" y="692763"/>
                      <a:pt x="6826039" y="700300"/>
                    </a:cubicBezTo>
                    <a:lnTo>
                      <a:pt x="6867152" y="700300"/>
                    </a:lnTo>
                    <a:lnTo>
                      <a:pt x="6867152" y="699615"/>
                    </a:lnTo>
                    <a:cubicBezTo>
                      <a:pt x="6852077" y="685225"/>
                      <a:pt x="6808224" y="677689"/>
                      <a:pt x="6826039" y="671522"/>
                    </a:cubicBezTo>
                    <a:cubicBezTo>
                      <a:pt x="6815076" y="667753"/>
                      <a:pt x="6797946" y="665354"/>
                      <a:pt x="6783557" y="665097"/>
                    </a:cubicBezTo>
                    <a:close/>
                    <a:moveTo>
                      <a:pt x="3198561" y="663978"/>
                    </a:moveTo>
                    <a:cubicBezTo>
                      <a:pt x="3212951" y="666034"/>
                      <a:pt x="3239674" y="662608"/>
                      <a:pt x="3232136" y="673571"/>
                    </a:cubicBezTo>
                    <a:cubicBezTo>
                      <a:pt x="3208840" y="674941"/>
                      <a:pt x="3191024" y="696183"/>
                      <a:pt x="3167727" y="696183"/>
                    </a:cubicBezTo>
                    <a:close/>
                    <a:moveTo>
                      <a:pt x="3530894" y="662614"/>
                    </a:moveTo>
                    <a:cubicBezTo>
                      <a:pt x="3495497" y="670868"/>
                      <a:pt x="3462156" y="686256"/>
                      <a:pt x="3432909" y="707838"/>
                    </a:cubicBezTo>
                    <a:cubicBezTo>
                      <a:pt x="3469915" y="708606"/>
                      <a:pt x="3505516" y="693669"/>
                      <a:pt x="3530894" y="666725"/>
                    </a:cubicBezTo>
                    <a:close/>
                    <a:moveTo>
                      <a:pt x="2951209" y="645484"/>
                    </a:moveTo>
                    <a:cubicBezTo>
                      <a:pt x="2931681" y="645484"/>
                      <a:pt x="2915578" y="655076"/>
                      <a:pt x="2900932" y="668438"/>
                    </a:cubicBezTo>
                    <a:lnTo>
                      <a:pt x="2860648" y="712626"/>
                    </a:lnTo>
                    <a:lnTo>
                      <a:pt x="2859391" y="713319"/>
                    </a:lnTo>
                    <a:lnTo>
                      <a:pt x="2859391" y="714004"/>
                    </a:lnTo>
                    <a:lnTo>
                      <a:pt x="2860648" y="712626"/>
                    </a:lnTo>
                    <a:lnTo>
                      <a:pt x="2909821" y="685521"/>
                    </a:lnTo>
                    <a:cubicBezTo>
                      <a:pt x="2925260" y="674115"/>
                      <a:pt x="2939192" y="660669"/>
                      <a:pt x="2951209" y="645484"/>
                    </a:cubicBezTo>
                    <a:close/>
                    <a:moveTo>
                      <a:pt x="7686659" y="635883"/>
                    </a:moveTo>
                    <a:cubicBezTo>
                      <a:pt x="7718345" y="673334"/>
                      <a:pt x="7762764" y="697740"/>
                      <a:pt x="7811367" y="704404"/>
                    </a:cubicBezTo>
                    <a:cubicBezTo>
                      <a:pt x="7822330" y="729756"/>
                      <a:pt x="7845627" y="737293"/>
                      <a:pt x="7865498" y="749626"/>
                    </a:cubicBezTo>
                    <a:cubicBezTo>
                      <a:pt x="7812052" y="746886"/>
                      <a:pt x="7794236" y="697552"/>
                      <a:pt x="7743531" y="697552"/>
                    </a:cubicBezTo>
                    <a:cubicBezTo>
                      <a:pt x="7740105" y="708515"/>
                      <a:pt x="7746957" y="716738"/>
                      <a:pt x="7768884" y="731126"/>
                    </a:cubicBezTo>
                    <a:cubicBezTo>
                      <a:pt x="7736282" y="739598"/>
                      <a:pt x="7701629" y="730219"/>
                      <a:pt x="7677751" y="706459"/>
                    </a:cubicBezTo>
                    <a:cubicBezTo>
                      <a:pt x="7693511" y="703033"/>
                      <a:pt x="7742846" y="735238"/>
                      <a:pt x="7733938" y="710571"/>
                    </a:cubicBezTo>
                    <a:cubicBezTo>
                      <a:pt x="7697622" y="671513"/>
                      <a:pt x="7681177" y="705774"/>
                      <a:pt x="7651713" y="671513"/>
                    </a:cubicBezTo>
                    <a:cubicBezTo>
                      <a:pt x="7709956" y="683848"/>
                      <a:pt x="7677751" y="648902"/>
                      <a:pt x="7686659" y="635883"/>
                    </a:cubicBezTo>
                    <a:close/>
                    <a:moveTo>
                      <a:pt x="3930370" y="626983"/>
                    </a:moveTo>
                    <a:cubicBezTo>
                      <a:pt x="3880350" y="633835"/>
                      <a:pt x="3835812" y="666725"/>
                      <a:pt x="3784422" y="666725"/>
                    </a:cubicBezTo>
                    <a:lnTo>
                      <a:pt x="3784422" y="663983"/>
                    </a:lnTo>
                    <a:cubicBezTo>
                      <a:pt x="3762494" y="679743"/>
                      <a:pt x="3754957" y="691392"/>
                      <a:pt x="3753588" y="703727"/>
                    </a:cubicBezTo>
                    <a:cubicBezTo>
                      <a:pt x="3779625" y="707838"/>
                      <a:pt x="3772088" y="700300"/>
                      <a:pt x="3779625" y="690707"/>
                    </a:cubicBezTo>
                    <a:cubicBezTo>
                      <a:pt x="3846090" y="666040"/>
                      <a:pt x="3906389" y="666725"/>
                      <a:pt x="3930370" y="626983"/>
                    </a:cubicBezTo>
                    <a:close/>
                    <a:moveTo>
                      <a:pt x="7481098" y="607112"/>
                    </a:moveTo>
                    <a:cubicBezTo>
                      <a:pt x="7468764" y="616705"/>
                      <a:pt x="7451634" y="621502"/>
                      <a:pt x="7468078" y="645484"/>
                    </a:cubicBezTo>
                    <a:cubicBezTo>
                      <a:pt x="7511247" y="653706"/>
                      <a:pt x="7492061" y="631780"/>
                      <a:pt x="7511247" y="631780"/>
                    </a:cubicBezTo>
                    <a:cubicBezTo>
                      <a:pt x="7550304" y="644799"/>
                      <a:pt x="7484524" y="648225"/>
                      <a:pt x="7528377" y="679058"/>
                    </a:cubicBezTo>
                    <a:cubicBezTo>
                      <a:pt x="7569489" y="696874"/>
                      <a:pt x="7570175" y="663983"/>
                      <a:pt x="7618139" y="685225"/>
                    </a:cubicBezTo>
                    <a:cubicBezTo>
                      <a:pt x="7585934" y="640002"/>
                      <a:pt x="7526321" y="635206"/>
                      <a:pt x="7481098" y="607112"/>
                    </a:cubicBezTo>
                    <a:close/>
                    <a:moveTo>
                      <a:pt x="3353221" y="601336"/>
                    </a:moveTo>
                    <a:cubicBezTo>
                      <a:pt x="3359761" y="600681"/>
                      <a:pt x="3365600" y="600728"/>
                      <a:pt x="3369832" y="601442"/>
                    </a:cubicBezTo>
                    <a:cubicBezTo>
                      <a:pt x="3375474" y="602395"/>
                      <a:pt x="3378258" y="604536"/>
                      <a:pt x="3376031" y="607791"/>
                    </a:cubicBezTo>
                    <a:cubicBezTo>
                      <a:pt x="3349308" y="608476"/>
                      <a:pt x="3328752" y="633144"/>
                      <a:pt x="3299973" y="626977"/>
                    </a:cubicBezTo>
                    <a:cubicBezTo>
                      <a:pt x="3307681" y="611560"/>
                      <a:pt x="3333602" y="603297"/>
                      <a:pt x="3353221" y="601336"/>
                    </a:cubicBezTo>
                    <a:close/>
                    <a:moveTo>
                      <a:pt x="4068097" y="593408"/>
                    </a:moveTo>
                    <a:cubicBezTo>
                      <a:pt x="4043641" y="600947"/>
                      <a:pt x="4020519" y="612276"/>
                      <a:pt x="3999576" y="626983"/>
                    </a:cubicBezTo>
                    <a:cubicBezTo>
                      <a:pt x="4001632" y="633835"/>
                      <a:pt x="4012595" y="638632"/>
                      <a:pt x="4030411" y="642058"/>
                    </a:cubicBezTo>
                    <a:cubicBezTo>
                      <a:pt x="4062615" y="613279"/>
                      <a:pt x="4075635" y="617390"/>
                      <a:pt x="4094821" y="631095"/>
                    </a:cubicBezTo>
                    <a:lnTo>
                      <a:pt x="4111265" y="616705"/>
                    </a:lnTo>
                    <a:lnTo>
                      <a:pt x="4099617" y="612594"/>
                    </a:lnTo>
                    <a:cubicBezTo>
                      <a:pt x="4096623" y="609027"/>
                      <a:pt x="4096623" y="603827"/>
                      <a:pt x="4099617" y="600260"/>
                    </a:cubicBezTo>
                    <a:cubicBezTo>
                      <a:pt x="4088715" y="600517"/>
                      <a:pt x="4077909" y="598168"/>
                      <a:pt x="4068097" y="593408"/>
                    </a:cubicBezTo>
                    <a:close/>
                    <a:moveTo>
                      <a:pt x="7307740" y="592723"/>
                    </a:moveTo>
                    <a:cubicBezTo>
                      <a:pt x="7325556" y="616705"/>
                      <a:pt x="7357075" y="613964"/>
                      <a:pt x="7376261" y="633150"/>
                    </a:cubicBezTo>
                    <a:cubicBezTo>
                      <a:pt x="7389279" y="632465"/>
                      <a:pt x="7357760" y="610538"/>
                      <a:pt x="7376261" y="610538"/>
                    </a:cubicBezTo>
                    <a:cubicBezTo>
                      <a:pt x="7357143" y="594829"/>
                      <a:pt x="7332088" y="588315"/>
                      <a:pt x="7307740" y="592723"/>
                    </a:cubicBezTo>
                    <a:close/>
                    <a:moveTo>
                      <a:pt x="6193592" y="583815"/>
                    </a:moveTo>
                    <a:cubicBezTo>
                      <a:pt x="6189481" y="586556"/>
                      <a:pt x="6173036" y="607797"/>
                      <a:pt x="6151795" y="592723"/>
                    </a:cubicBezTo>
                    <a:cubicBezTo>
                      <a:pt x="6135350" y="611223"/>
                      <a:pt x="6201130" y="616705"/>
                      <a:pt x="6224426" y="607797"/>
                    </a:cubicBezTo>
                    <a:close/>
                    <a:moveTo>
                      <a:pt x="3775513" y="570796"/>
                    </a:moveTo>
                    <a:cubicBezTo>
                      <a:pt x="3739884" y="592723"/>
                      <a:pt x="3796755" y="585186"/>
                      <a:pt x="3772088" y="606427"/>
                    </a:cubicBezTo>
                    <a:cubicBezTo>
                      <a:pt x="3808403" y="602316"/>
                      <a:pt x="3817312" y="569426"/>
                      <a:pt x="3775513" y="573537"/>
                    </a:cubicBezTo>
                    <a:close/>
                    <a:moveTo>
                      <a:pt x="3861167" y="565254"/>
                    </a:moveTo>
                    <a:cubicBezTo>
                      <a:pt x="3842011" y="566602"/>
                      <a:pt x="3816284" y="573708"/>
                      <a:pt x="3807033" y="584500"/>
                    </a:cubicBezTo>
                    <a:cubicBezTo>
                      <a:pt x="3834441" y="593408"/>
                      <a:pt x="3856368" y="573537"/>
                      <a:pt x="3883091" y="573537"/>
                    </a:cubicBezTo>
                    <a:cubicBezTo>
                      <a:pt x="3885318" y="569597"/>
                      <a:pt x="3882706" y="567113"/>
                      <a:pt x="3877278" y="565903"/>
                    </a:cubicBezTo>
                    <a:cubicBezTo>
                      <a:pt x="3873207" y="564996"/>
                      <a:pt x="3867552" y="564805"/>
                      <a:pt x="3861167" y="565254"/>
                    </a:cubicBezTo>
                    <a:close/>
                    <a:moveTo>
                      <a:pt x="6486861" y="558462"/>
                    </a:moveTo>
                    <a:cubicBezTo>
                      <a:pt x="6470416" y="579704"/>
                      <a:pt x="6544419" y="580389"/>
                      <a:pt x="6567716" y="585186"/>
                    </a:cubicBezTo>
                    <a:cubicBezTo>
                      <a:pt x="6545104" y="564629"/>
                      <a:pt x="6512214" y="571481"/>
                      <a:pt x="6486861" y="559148"/>
                    </a:cubicBezTo>
                    <a:close/>
                    <a:moveTo>
                      <a:pt x="6389562" y="551610"/>
                    </a:moveTo>
                    <a:cubicBezTo>
                      <a:pt x="6337855" y="567527"/>
                      <a:pt x="6284537" y="577639"/>
                      <a:pt x="6230594" y="581760"/>
                    </a:cubicBezTo>
                    <a:cubicBezTo>
                      <a:pt x="6262113" y="609168"/>
                      <a:pt x="6304596" y="571481"/>
                      <a:pt x="6299114" y="605742"/>
                    </a:cubicBezTo>
                    <a:cubicBezTo>
                      <a:pt x="6324839" y="606163"/>
                      <a:pt x="6349610" y="596007"/>
                      <a:pt x="6367635" y="577648"/>
                    </a:cubicBezTo>
                    <a:cubicBezTo>
                      <a:pt x="6440939" y="582274"/>
                      <a:pt x="6511778" y="605888"/>
                      <a:pt x="6573197" y="646168"/>
                    </a:cubicBezTo>
                    <a:lnTo>
                      <a:pt x="6625273" y="639317"/>
                    </a:lnTo>
                    <a:cubicBezTo>
                      <a:pt x="6658163" y="657131"/>
                      <a:pt x="6671867" y="717430"/>
                      <a:pt x="6744499" y="717430"/>
                    </a:cubicBezTo>
                    <a:cubicBezTo>
                      <a:pt x="6733019" y="706457"/>
                      <a:pt x="6717889" y="700113"/>
                      <a:pt x="6702016" y="699615"/>
                    </a:cubicBezTo>
                    <a:cubicBezTo>
                      <a:pt x="6693794" y="672207"/>
                      <a:pt x="6745185" y="689337"/>
                      <a:pt x="6783556" y="705782"/>
                    </a:cubicBezTo>
                    <a:lnTo>
                      <a:pt x="6800001" y="701671"/>
                    </a:lnTo>
                    <a:cubicBezTo>
                      <a:pt x="6769167" y="677689"/>
                      <a:pt x="6704757" y="656447"/>
                      <a:pt x="6691739" y="677689"/>
                    </a:cubicBezTo>
                    <a:cubicBezTo>
                      <a:pt x="6660904" y="645484"/>
                      <a:pt x="6741073" y="635206"/>
                      <a:pt x="6780815" y="659873"/>
                    </a:cubicBezTo>
                    <a:cubicBezTo>
                      <a:pt x="6787667" y="633150"/>
                      <a:pt x="6696535" y="635206"/>
                      <a:pt x="6668441" y="611223"/>
                    </a:cubicBezTo>
                    <a:cubicBezTo>
                      <a:pt x="6654737" y="618761"/>
                      <a:pt x="6680775" y="624242"/>
                      <a:pt x="6691053" y="631780"/>
                    </a:cubicBezTo>
                    <a:cubicBezTo>
                      <a:pt x="6651996" y="634521"/>
                      <a:pt x="6621162" y="621502"/>
                      <a:pt x="6583476" y="621502"/>
                    </a:cubicBezTo>
                    <a:cubicBezTo>
                      <a:pt x="6565660" y="608483"/>
                      <a:pt x="6617736" y="613964"/>
                      <a:pt x="6629384" y="608483"/>
                    </a:cubicBezTo>
                    <a:cubicBezTo>
                      <a:pt x="6554697" y="587926"/>
                      <a:pt x="6436156" y="603686"/>
                      <a:pt x="6389562" y="551610"/>
                    </a:cubicBezTo>
                    <a:close/>
                    <a:moveTo>
                      <a:pt x="6109344" y="537017"/>
                    </a:moveTo>
                    <a:cubicBezTo>
                      <a:pt x="6102631" y="535336"/>
                      <a:pt x="6093723" y="535508"/>
                      <a:pt x="6080533" y="538591"/>
                    </a:cubicBezTo>
                    <a:cubicBezTo>
                      <a:pt x="6078477" y="555036"/>
                      <a:pt x="6134664" y="574222"/>
                      <a:pt x="6166869" y="573537"/>
                    </a:cubicBezTo>
                    <a:cubicBezTo>
                      <a:pt x="6129868" y="563773"/>
                      <a:pt x="6129483" y="542060"/>
                      <a:pt x="6109344" y="537017"/>
                    </a:cubicBezTo>
                    <a:close/>
                    <a:moveTo>
                      <a:pt x="3196513" y="531054"/>
                    </a:moveTo>
                    <a:cubicBezTo>
                      <a:pt x="3159015" y="531807"/>
                      <a:pt x="3122378" y="542443"/>
                      <a:pt x="3090306" y="561888"/>
                    </a:cubicBezTo>
                    <a:cubicBezTo>
                      <a:pt x="3086194" y="589982"/>
                      <a:pt x="3148549" y="538591"/>
                      <a:pt x="3169790" y="547499"/>
                    </a:cubicBezTo>
                    <a:cubicBezTo>
                      <a:pt x="3191031" y="556407"/>
                      <a:pt x="3132789" y="581760"/>
                      <a:pt x="3122510" y="596149"/>
                    </a:cubicBezTo>
                    <a:lnTo>
                      <a:pt x="3125251" y="596149"/>
                    </a:lnTo>
                    <a:cubicBezTo>
                      <a:pt x="3157370" y="587095"/>
                      <a:pt x="3186932" y="570671"/>
                      <a:pt x="3211587" y="548184"/>
                    </a:cubicBezTo>
                    <a:cubicBezTo>
                      <a:pt x="3188290" y="550240"/>
                      <a:pt x="3180753" y="546129"/>
                      <a:pt x="3196513" y="531054"/>
                    </a:cubicBezTo>
                    <a:close/>
                    <a:moveTo>
                      <a:pt x="4681339" y="528313"/>
                    </a:moveTo>
                    <a:lnTo>
                      <a:pt x="4681339" y="548184"/>
                    </a:lnTo>
                    <a:cubicBezTo>
                      <a:pt x="4694102" y="547792"/>
                      <a:pt x="4706379" y="543218"/>
                      <a:pt x="4716286" y="535165"/>
                    </a:cubicBezTo>
                    <a:cubicBezTo>
                      <a:pt x="4705206" y="530588"/>
                      <a:pt x="4693328" y="528259"/>
                      <a:pt x="4681339" y="528313"/>
                    </a:cubicBezTo>
                    <a:close/>
                    <a:moveTo>
                      <a:pt x="7028690" y="525572"/>
                    </a:moveTo>
                    <a:cubicBezTo>
                      <a:pt x="7015328" y="526600"/>
                      <a:pt x="7001110" y="529684"/>
                      <a:pt x="6989118" y="529684"/>
                    </a:cubicBezTo>
                    <a:cubicBezTo>
                      <a:pt x="7006934" y="548184"/>
                      <a:pt x="7057639" y="548184"/>
                      <a:pt x="7063121" y="533795"/>
                    </a:cubicBezTo>
                    <a:cubicBezTo>
                      <a:pt x="7054556" y="525572"/>
                      <a:pt x="7042051" y="524544"/>
                      <a:pt x="7028690" y="525572"/>
                    </a:cubicBezTo>
                    <a:close/>
                    <a:moveTo>
                      <a:pt x="3504841" y="518705"/>
                    </a:moveTo>
                    <a:cubicBezTo>
                      <a:pt x="3528137" y="537205"/>
                      <a:pt x="3560341" y="552965"/>
                      <a:pt x="3569250" y="576262"/>
                    </a:cubicBezTo>
                    <a:cubicBezTo>
                      <a:pt x="3539786" y="575577"/>
                      <a:pt x="3463728" y="586541"/>
                      <a:pt x="3463728" y="557077"/>
                    </a:cubicBezTo>
                    <a:cubicBezTo>
                      <a:pt x="3430837" y="562558"/>
                      <a:pt x="3353409" y="596133"/>
                      <a:pt x="3347928" y="581059"/>
                    </a:cubicBezTo>
                    <a:cubicBezTo>
                      <a:pt x="3374650" y="578318"/>
                      <a:pt x="3382872" y="570780"/>
                      <a:pt x="3382872" y="559132"/>
                    </a:cubicBezTo>
                    <a:cubicBezTo>
                      <a:pt x="3444541" y="533779"/>
                      <a:pt x="3508952" y="563929"/>
                      <a:pt x="3504841" y="518705"/>
                    </a:cubicBezTo>
                    <a:close/>
                    <a:moveTo>
                      <a:pt x="3051351" y="517500"/>
                    </a:moveTo>
                    <a:cubicBezTo>
                      <a:pt x="3012492" y="519298"/>
                      <a:pt x="2978617" y="572508"/>
                      <a:pt x="2925856" y="603686"/>
                    </a:cubicBezTo>
                    <a:cubicBezTo>
                      <a:pt x="2966283" y="598890"/>
                      <a:pt x="2985469" y="579704"/>
                      <a:pt x="3008081" y="594093"/>
                    </a:cubicBezTo>
                    <a:cubicBezTo>
                      <a:pt x="3027267" y="566000"/>
                      <a:pt x="3014933" y="548184"/>
                      <a:pt x="3068380" y="520091"/>
                    </a:cubicBezTo>
                    <a:cubicBezTo>
                      <a:pt x="3062555" y="518035"/>
                      <a:pt x="3056902" y="517243"/>
                      <a:pt x="3051351" y="517500"/>
                    </a:cubicBezTo>
                    <a:close/>
                    <a:moveTo>
                      <a:pt x="7137123" y="513924"/>
                    </a:moveTo>
                    <a:cubicBezTo>
                      <a:pt x="7190094" y="540963"/>
                      <a:pt x="7245074" y="563872"/>
                      <a:pt x="7301573" y="582445"/>
                    </a:cubicBezTo>
                    <a:cubicBezTo>
                      <a:pt x="7261831" y="553666"/>
                      <a:pt x="7211126" y="543388"/>
                      <a:pt x="7170699" y="513924"/>
                    </a:cubicBezTo>
                    <a:close/>
                    <a:moveTo>
                      <a:pt x="3783719" y="513907"/>
                    </a:moveTo>
                    <a:cubicBezTo>
                      <a:pt x="3757681" y="539260"/>
                      <a:pt x="3850869" y="506371"/>
                      <a:pt x="3826202" y="529667"/>
                    </a:cubicBezTo>
                    <a:cubicBezTo>
                      <a:pt x="3780293" y="532408"/>
                      <a:pt x="3690531" y="570779"/>
                      <a:pt x="3674086" y="557075"/>
                    </a:cubicBezTo>
                    <a:cubicBezTo>
                      <a:pt x="3713688" y="552170"/>
                      <a:pt x="3751404" y="537320"/>
                      <a:pt x="3783719" y="513907"/>
                    </a:cubicBezTo>
                    <a:close/>
                    <a:moveTo>
                      <a:pt x="4292682" y="511655"/>
                    </a:moveTo>
                    <a:cubicBezTo>
                      <a:pt x="4282997" y="510386"/>
                      <a:pt x="4273139" y="510445"/>
                      <a:pt x="4263381" y="511868"/>
                    </a:cubicBezTo>
                    <a:lnTo>
                      <a:pt x="4257900" y="513924"/>
                    </a:lnTo>
                    <a:cubicBezTo>
                      <a:pt x="4232547" y="533795"/>
                      <a:pt x="4291475" y="548184"/>
                      <a:pt x="4320940" y="519406"/>
                    </a:cubicBezTo>
                    <a:cubicBezTo>
                      <a:pt x="4311878" y="515519"/>
                      <a:pt x="4302367" y="512923"/>
                      <a:pt x="4292682" y="511655"/>
                    </a:cubicBezTo>
                    <a:close/>
                    <a:moveTo>
                      <a:pt x="3105413" y="503603"/>
                    </a:moveTo>
                    <a:cubicBezTo>
                      <a:pt x="3100070" y="502789"/>
                      <a:pt x="3092875" y="502789"/>
                      <a:pt x="3082084" y="504331"/>
                    </a:cubicBezTo>
                    <a:cubicBezTo>
                      <a:pt x="3062897" y="528313"/>
                      <a:pt x="3089620" y="532425"/>
                      <a:pt x="3076602" y="553666"/>
                    </a:cubicBezTo>
                    <a:lnTo>
                      <a:pt x="3079343" y="553666"/>
                    </a:lnTo>
                    <a:cubicBezTo>
                      <a:pt x="3105222" y="544341"/>
                      <a:pt x="3129322" y="530669"/>
                      <a:pt x="3150604" y="513239"/>
                    </a:cubicBezTo>
                    <a:cubicBezTo>
                      <a:pt x="3120798" y="515808"/>
                      <a:pt x="3121440" y="506044"/>
                      <a:pt x="3105413" y="503603"/>
                    </a:cubicBezTo>
                    <a:close/>
                    <a:moveTo>
                      <a:pt x="6239501" y="494738"/>
                    </a:moveTo>
                    <a:cubicBezTo>
                      <a:pt x="6224426" y="515294"/>
                      <a:pt x="6295688" y="522146"/>
                      <a:pt x="6321041" y="516665"/>
                    </a:cubicBezTo>
                    <a:cubicBezTo>
                      <a:pt x="6295688" y="502961"/>
                      <a:pt x="6264854" y="507757"/>
                      <a:pt x="6239501" y="494738"/>
                    </a:cubicBezTo>
                    <a:close/>
                    <a:moveTo>
                      <a:pt x="3640510" y="494036"/>
                    </a:moveTo>
                    <a:cubicBezTo>
                      <a:pt x="3654215" y="497462"/>
                      <a:pt x="3681623" y="496092"/>
                      <a:pt x="3672715" y="507055"/>
                    </a:cubicBezTo>
                    <a:cubicBezTo>
                      <a:pt x="3609676" y="502258"/>
                      <a:pt x="3631603" y="526241"/>
                      <a:pt x="3648048" y="526241"/>
                    </a:cubicBezTo>
                    <a:cubicBezTo>
                      <a:pt x="3630918" y="526241"/>
                      <a:pt x="3616528" y="536519"/>
                      <a:pt x="3600083" y="536519"/>
                    </a:cubicBezTo>
                    <a:cubicBezTo>
                      <a:pt x="3606250" y="526926"/>
                      <a:pt x="3604194" y="518018"/>
                      <a:pt x="3585694" y="518018"/>
                    </a:cubicBezTo>
                    <a:cubicBezTo>
                      <a:pt x="3572675" y="531722"/>
                      <a:pt x="3530192" y="540630"/>
                      <a:pt x="3565138" y="518018"/>
                    </a:cubicBezTo>
                    <a:cubicBezTo>
                      <a:pt x="3592438" y="520246"/>
                      <a:pt x="3619517" y="511630"/>
                      <a:pt x="3640510" y="494036"/>
                    </a:cubicBezTo>
                    <a:close/>
                    <a:moveTo>
                      <a:pt x="5809876" y="491997"/>
                    </a:moveTo>
                    <a:lnTo>
                      <a:pt x="5812911" y="493294"/>
                    </a:lnTo>
                    <a:lnTo>
                      <a:pt x="5806940" y="502629"/>
                    </a:lnTo>
                    <a:cubicBezTo>
                      <a:pt x="5804523" y="522264"/>
                      <a:pt x="5882765" y="518292"/>
                      <a:pt x="5908546" y="520091"/>
                    </a:cubicBezTo>
                    <a:cubicBezTo>
                      <a:pt x="5913685" y="506215"/>
                      <a:pt x="5869104" y="510069"/>
                      <a:pt x="5836374" y="503324"/>
                    </a:cubicBezTo>
                    <a:lnTo>
                      <a:pt x="5812911" y="493294"/>
                    </a:lnTo>
                    <a:lnTo>
                      <a:pt x="5813302" y="492683"/>
                    </a:lnTo>
                    <a:close/>
                    <a:moveTo>
                      <a:pt x="4451129" y="489942"/>
                    </a:moveTo>
                    <a:lnTo>
                      <a:pt x="4445648" y="491997"/>
                    </a:lnTo>
                    <a:cubicBezTo>
                      <a:pt x="4417844" y="492314"/>
                      <a:pt x="4390723" y="500641"/>
                      <a:pt x="4367533" y="515980"/>
                    </a:cubicBezTo>
                    <a:cubicBezTo>
                      <a:pt x="4396998" y="528313"/>
                      <a:pt x="4423035" y="495423"/>
                      <a:pt x="4451129" y="489942"/>
                    </a:cubicBezTo>
                    <a:close/>
                    <a:moveTo>
                      <a:pt x="4553666" y="486376"/>
                    </a:moveTo>
                    <a:cubicBezTo>
                      <a:pt x="4528839" y="485060"/>
                      <a:pt x="4503547" y="494052"/>
                      <a:pt x="4508686" y="508442"/>
                    </a:cubicBezTo>
                    <a:cubicBezTo>
                      <a:pt x="4533335" y="500905"/>
                      <a:pt x="4558688" y="509813"/>
                      <a:pt x="4582670" y="489942"/>
                    </a:cubicBezTo>
                    <a:lnTo>
                      <a:pt x="4577189" y="491312"/>
                    </a:lnTo>
                    <a:cubicBezTo>
                      <a:pt x="4570165" y="488400"/>
                      <a:pt x="4561943" y="486815"/>
                      <a:pt x="4553666" y="486376"/>
                    </a:cubicBezTo>
                    <a:close/>
                    <a:moveTo>
                      <a:pt x="3218975" y="485739"/>
                    </a:moveTo>
                    <a:cubicBezTo>
                      <a:pt x="3196634" y="487329"/>
                      <a:pt x="3167992" y="495423"/>
                      <a:pt x="3159512" y="513924"/>
                    </a:cubicBezTo>
                    <a:lnTo>
                      <a:pt x="3162253" y="513924"/>
                    </a:lnTo>
                    <a:cubicBezTo>
                      <a:pt x="3191617" y="511514"/>
                      <a:pt x="3220354" y="504098"/>
                      <a:pt x="3247218" y="491997"/>
                    </a:cubicBezTo>
                    <a:cubicBezTo>
                      <a:pt x="3248760" y="489256"/>
                      <a:pt x="3244992" y="487201"/>
                      <a:pt x="3238236" y="486173"/>
                    </a:cubicBezTo>
                    <a:cubicBezTo>
                      <a:pt x="3233169" y="485402"/>
                      <a:pt x="3226422" y="485209"/>
                      <a:pt x="3218975" y="485739"/>
                    </a:cubicBezTo>
                    <a:close/>
                    <a:moveTo>
                      <a:pt x="6098348" y="479664"/>
                    </a:moveTo>
                    <a:cubicBezTo>
                      <a:pt x="6064773" y="485145"/>
                      <a:pt x="6038735" y="491997"/>
                      <a:pt x="6070940" y="509128"/>
                    </a:cubicBezTo>
                    <a:cubicBezTo>
                      <a:pt x="6099780" y="507043"/>
                      <a:pt x="6128765" y="508423"/>
                      <a:pt x="6157276" y="513239"/>
                    </a:cubicBezTo>
                    <a:cubicBezTo>
                      <a:pt x="6162073" y="526258"/>
                      <a:pt x="6125757" y="531054"/>
                      <a:pt x="6166184" y="550925"/>
                    </a:cubicBezTo>
                    <a:cubicBezTo>
                      <a:pt x="6223056" y="555036"/>
                      <a:pt x="6194278" y="534480"/>
                      <a:pt x="6223056" y="522146"/>
                    </a:cubicBezTo>
                    <a:cubicBezTo>
                      <a:pt x="6183999" y="500220"/>
                      <a:pt x="6135350" y="511183"/>
                      <a:pt x="6098348" y="479664"/>
                    </a:cubicBezTo>
                    <a:close/>
                    <a:moveTo>
                      <a:pt x="4683396" y="479664"/>
                    </a:moveTo>
                    <a:lnTo>
                      <a:pt x="4683396" y="503646"/>
                    </a:lnTo>
                    <a:lnTo>
                      <a:pt x="4704637" y="503646"/>
                    </a:lnTo>
                    <a:cubicBezTo>
                      <a:pt x="4698143" y="495151"/>
                      <a:pt x="4691044" y="487136"/>
                      <a:pt x="4683396" y="479664"/>
                    </a:cubicBezTo>
                    <a:close/>
                    <a:moveTo>
                      <a:pt x="4099609" y="475546"/>
                    </a:moveTo>
                    <a:cubicBezTo>
                      <a:pt x="4160592" y="509121"/>
                      <a:pt x="4138666" y="498843"/>
                      <a:pt x="4057811" y="524195"/>
                    </a:cubicBezTo>
                    <a:cubicBezTo>
                      <a:pt x="4068774" y="509121"/>
                      <a:pt x="4061922" y="496787"/>
                      <a:pt x="4099609" y="475546"/>
                    </a:cubicBezTo>
                    <a:close/>
                    <a:moveTo>
                      <a:pt x="4804678" y="474182"/>
                    </a:moveTo>
                    <a:cubicBezTo>
                      <a:pt x="4804678" y="478293"/>
                      <a:pt x="4804678" y="481719"/>
                      <a:pt x="4804678" y="485830"/>
                    </a:cubicBezTo>
                    <a:lnTo>
                      <a:pt x="4833456" y="478293"/>
                    </a:lnTo>
                    <a:close/>
                    <a:moveTo>
                      <a:pt x="3835120" y="473490"/>
                    </a:moveTo>
                    <a:cubicBezTo>
                      <a:pt x="3854991" y="477601"/>
                      <a:pt x="3864584" y="507065"/>
                      <a:pt x="3822786" y="512547"/>
                    </a:cubicBezTo>
                    <a:cubicBezTo>
                      <a:pt x="3827583" y="498157"/>
                      <a:pt x="3787841" y="485824"/>
                      <a:pt x="3835120" y="473490"/>
                    </a:cubicBezTo>
                    <a:close/>
                    <a:moveTo>
                      <a:pt x="4902736" y="463840"/>
                    </a:moveTo>
                    <a:cubicBezTo>
                      <a:pt x="4885232" y="465574"/>
                      <a:pt x="4868401" y="487543"/>
                      <a:pt x="4851957" y="478293"/>
                    </a:cubicBezTo>
                    <a:lnTo>
                      <a:pt x="4848531" y="479664"/>
                    </a:lnTo>
                    <a:cubicBezTo>
                      <a:pt x="4838938" y="485145"/>
                      <a:pt x="4858125" y="489942"/>
                      <a:pt x="4864976" y="495423"/>
                    </a:cubicBezTo>
                    <a:lnTo>
                      <a:pt x="4920477" y="470756"/>
                    </a:lnTo>
                    <a:cubicBezTo>
                      <a:pt x="4914482" y="464932"/>
                      <a:pt x="4908571" y="463262"/>
                      <a:pt x="4902736" y="463840"/>
                    </a:cubicBezTo>
                    <a:close/>
                    <a:moveTo>
                      <a:pt x="5927732" y="460478"/>
                    </a:moveTo>
                    <a:cubicBezTo>
                      <a:pt x="5887304" y="465274"/>
                      <a:pt x="5892786" y="476923"/>
                      <a:pt x="5892786" y="486516"/>
                    </a:cubicBezTo>
                    <a:cubicBezTo>
                      <a:pt x="5922250" y="504331"/>
                      <a:pt x="5970900" y="479664"/>
                      <a:pt x="5927732" y="460478"/>
                    </a:cubicBezTo>
                    <a:close/>
                    <a:moveTo>
                      <a:pt x="5254086" y="460292"/>
                    </a:moveTo>
                    <a:cubicBezTo>
                      <a:pt x="5268391" y="460292"/>
                      <a:pt x="5278497" y="464232"/>
                      <a:pt x="5269246" y="472112"/>
                    </a:cubicBezTo>
                    <a:cubicBezTo>
                      <a:pt x="5250745" y="472112"/>
                      <a:pt x="5232245" y="472112"/>
                      <a:pt x="5213744" y="472112"/>
                    </a:cubicBezTo>
                    <a:cubicBezTo>
                      <a:pt x="5221282" y="464232"/>
                      <a:pt x="5239784" y="460292"/>
                      <a:pt x="5254086" y="460292"/>
                    </a:cubicBezTo>
                    <a:close/>
                    <a:moveTo>
                      <a:pt x="4933496" y="459107"/>
                    </a:moveTo>
                    <a:cubicBezTo>
                      <a:pt x="4951312" y="469385"/>
                      <a:pt x="4907459" y="483775"/>
                      <a:pt x="4913625" y="494738"/>
                    </a:cubicBezTo>
                    <a:cubicBezTo>
                      <a:pt x="4934853" y="493656"/>
                      <a:pt x="4956122" y="493656"/>
                      <a:pt x="4977350" y="494738"/>
                    </a:cubicBezTo>
                    <a:cubicBezTo>
                      <a:pt x="4991520" y="486316"/>
                      <a:pt x="5004054" y="475406"/>
                      <a:pt x="5014351" y="462533"/>
                    </a:cubicBezTo>
                    <a:cubicBezTo>
                      <a:pt x="4987627" y="461163"/>
                      <a:pt x="4960220" y="460478"/>
                      <a:pt x="4933496" y="459107"/>
                    </a:cubicBezTo>
                    <a:close/>
                    <a:moveTo>
                      <a:pt x="3980383" y="457730"/>
                    </a:moveTo>
                    <a:cubicBezTo>
                      <a:pt x="3951020" y="472622"/>
                      <a:pt x="3919959" y="483896"/>
                      <a:pt x="3887881" y="491305"/>
                    </a:cubicBezTo>
                    <a:cubicBezTo>
                      <a:pt x="3898844" y="479657"/>
                      <a:pt x="3877602" y="479657"/>
                      <a:pt x="3884453" y="473490"/>
                    </a:cubicBezTo>
                    <a:cubicBezTo>
                      <a:pt x="3916736" y="470306"/>
                      <a:pt x="3948780" y="465042"/>
                      <a:pt x="3980383" y="457730"/>
                    </a:cubicBezTo>
                    <a:close/>
                    <a:moveTo>
                      <a:pt x="5863687" y="457416"/>
                    </a:moveTo>
                    <a:cubicBezTo>
                      <a:pt x="5851546" y="461977"/>
                      <a:pt x="5844993" y="479835"/>
                      <a:pt x="5824951" y="480349"/>
                    </a:cubicBezTo>
                    <a:cubicBezTo>
                      <a:pt x="5845507" y="489942"/>
                      <a:pt x="5864692" y="503646"/>
                      <a:pt x="5889360" y="494053"/>
                    </a:cubicBezTo>
                    <a:cubicBezTo>
                      <a:pt x="5888846" y="485316"/>
                      <a:pt x="5876769" y="474653"/>
                      <a:pt x="5875388" y="465820"/>
                    </a:cubicBezTo>
                    <a:lnTo>
                      <a:pt x="5878148" y="458405"/>
                    </a:lnTo>
                    <a:lnTo>
                      <a:pt x="5878397" y="458422"/>
                    </a:lnTo>
                    <a:lnTo>
                      <a:pt x="5878397" y="457737"/>
                    </a:lnTo>
                    <a:lnTo>
                      <a:pt x="5878148" y="458405"/>
                    </a:lnTo>
                    <a:close/>
                    <a:moveTo>
                      <a:pt x="7022693" y="456367"/>
                    </a:moveTo>
                    <a:cubicBezTo>
                      <a:pt x="7006249" y="470071"/>
                      <a:pt x="7078196" y="491312"/>
                      <a:pt x="7096696" y="507072"/>
                    </a:cubicBezTo>
                    <a:lnTo>
                      <a:pt x="7119327" y="499925"/>
                    </a:lnTo>
                    <a:lnTo>
                      <a:pt x="7120678" y="500905"/>
                    </a:lnTo>
                    <a:lnTo>
                      <a:pt x="7122734" y="498849"/>
                    </a:lnTo>
                    <a:lnTo>
                      <a:pt x="7119327" y="499925"/>
                    </a:lnTo>
                    <a:lnTo>
                      <a:pt x="7098334" y="484696"/>
                    </a:lnTo>
                    <a:cubicBezTo>
                      <a:pt x="7073314" y="474096"/>
                      <a:pt x="7042223" y="476409"/>
                      <a:pt x="7022693" y="456367"/>
                    </a:cubicBezTo>
                    <a:close/>
                    <a:moveTo>
                      <a:pt x="6115703" y="441988"/>
                    </a:moveTo>
                    <a:cubicBezTo>
                      <a:pt x="6108798" y="441677"/>
                      <a:pt x="6102459" y="443348"/>
                      <a:pt x="6098348" y="448144"/>
                    </a:cubicBezTo>
                    <a:cubicBezTo>
                      <a:pt x="6105200" y="457737"/>
                      <a:pt x="6114279" y="460478"/>
                      <a:pt x="6123786" y="461848"/>
                    </a:cubicBezTo>
                    <a:lnTo>
                      <a:pt x="6148535" y="466692"/>
                    </a:lnTo>
                    <a:lnTo>
                      <a:pt x="6148369" y="467330"/>
                    </a:lnTo>
                    <a:lnTo>
                      <a:pt x="6151795" y="467330"/>
                    </a:lnTo>
                    <a:lnTo>
                      <a:pt x="6148535" y="466692"/>
                    </a:lnTo>
                    <a:lnTo>
                      <a:pt x="6150671" y="458454"/>
                    </a:lnTo>
                    <a:cubicBezTo>
                      <a:pt x="6145596" y="451153"/>
                      <a:pt x="6129514" y="442609"/>
                      <a:pt x="6115703" y="441988"/>
                    </a:cubicBezTo>
                    <a:close/>
                    <a:moveTo>
                      <a:pt x="7152197" y="438533"/>
                    </a:moveTo>
                    <a:cubicBezTo>
                      <a:pt x="7216607" y="455663"/>
                      <a:pt x="7336518" y="471423"/>
                      <a:pt x="7340629" y="531721"/>
                    </a:cubicBezTo>
                    <a:cubicBezTo>
                      <a:pt x="7274310" y="508325"/>
                      <a:pt x="7211044" y="477038"/>
                      <a:pt x="7152197" y="438533"/>
                    </a:cubicBezTo>
                    <a:close/>
                    <a:moveTo>
                      <a:pt x="3877603" y="430322"/>
                    </a:moveTo>
                    <a:cubicBezTo>
                      <a:pt x="3861157" y="469379"/>
                      <a:pt x="3787840" y="473490"/>
                      <a:pt x="3740561" y="481713"/>
                    </a:cubicBezTo>
                    <a:cubicBezTo>
                      <a:pt x="3778247" y="436489"/>
                      <a:pt x="3831693" y="452249"/>
                      <a:pt x="3877603" y="430322"/>
                    </a:cubicBezTo>
                    <a:close/>
                    <a:moveTo>
                      <a:pt x="4675858" y="428586"/>
                    </a:moveTo>
                    <a:cubicBezTo>
                      <a:pt x="4659653" y="428586"/>
                      <a:pt x="4643447" y="431223"/>
                      <a:pt x="4627894" y="436496"/>
                    </a:cubicBezTo>
                    <a:lnTo>
                      <a:pt x="4622413" y="437866"/>
                    </a:lnTo>
                    <a:cubicBezTo>
                      <a:pt x="4612819" y="450200"/>
                      <a:pt x="4638857" y="444718"/>
                      <a:pt x="4656672" y="445403"/>
                    </a:cubicBezTo>
                    <a:cubicBezTo>
                      <a:pt x="4630500" y="449482"/>
                      <a:pt x="4605232" y="458059"/>
                      <a:pt x="4581985" y="470756"/>
                    </a:cubicBezTo>
                    <a:cubicBezTo>
                      <a:pt x="4592263" y="477608"/>
                      <a:pt x="4590893" y="487886"/>
                      <a:pt x="4600485" y="491997"/>
                    </a:cubicBezTo>
                    <a:cubicBezTo>
                      <a:pt x="4608635" y="487870"/>
                      <a:pt x="4617115" y="484432"/>
                      <a:pt x="4625837" y="481719"/>
                    </a:cubicBezTo>
                    <a:cubicBezTo>
                      <a:pt x="4634746" y="466645"/>
                      <a:pt x="4655302" y="460478"/>
                      <a:pt x="4694359" y="441292"/>
                    </a:cubicBezTo>
                    <a:cubicBezTo>
                      <a:pt x="4697316" y="443084"/>
                      <a:pt x="4699324" y="446096"/>
                      <a:pt x="4699841" y="449514"/>
                    </a:cubicBezTo>
                    <a:cubicBezTo>
                      <a:pt x="4706691" y="443337"/>
                      <a:pt x="4714911" y="438875"/>
                      <a:pt x="4723823" y="436496"/>
                    </a:cubicBezTo>
                    <a:cubicBezTo>
                      <a:pt x="4708270" y="431223"/>
                      <a:pt x="4692064" y="428586"/>
                      <a:pt x="4675858" y="428586"/>
                    </a:cubicBezTo>
                    <a:close/>
                    <a:moveTo>
                      <a:pt x="4933496" y="427588"/>
                    </a:moveTo>
                    <a:lnTo>
                      <a:pt x="4942405" y="438551"/>
                    </a:lnTo>
                    <a:lnTo>
                      <a:pt x="4943775" y="438551"/>
                    </a:lnTo>
                    <a:cubicBezTo>
                      <a:pt x="4942544" y="433328"/>
                      <a:pt x="4938630" y="429152"/>
                      <a:pt x="4933496" y="427588"/>
                    </a:cubicBezTo>
                    <a:close/>
                    <a:moveTo>
                      <a:pt x="5331600" y="420728"/>
                    </a:moveTo>
                    <a:cubicBezTo>
                      <a:pt x="5291860" y="429636"/>
                      <a:pt x="5315156" y="440599"/>
                      <a:pt x="5300081" y="450192"/>
                    </a:cubicBezTo>
                    <a:cubicBezTo>
                      <a:pt x="5231560" y="448136"/>
                      <a:pt x="5287062" y="413191"/>
                      <a:pt x="5331600" y="420728"/>
                    </a:cubicBezTo>
                    <a:close/>
                    <a:moveTo>
                      <a:pt x="4893821" y="416692"/>
                    </a:moveTo>
                    <a:cubicBezTo>
                      <a:pt x="4885623" y="417629"/>
                      <a:pt x="4877632" y="420370"/>
                      <a:pt x="4870457" y="424847"/>
                    </a:cubicBezTo>
                    <a:cubicBezTo>
                      <a:pt x="4899921" y="433069"/>
                      <a:pt x="4901977" y="447459"/>
                      <a:pt x="4917738" y="447459"/>
                    </a:cubicBezTo>
                    <a:cubicBezTo>
                      <a:pt x="4914400" y="440388"/>
                      <a:pt x="4911649" y="433054"/>
                      <a:pt x="4909514" y="425532"/>
                    </a:cubicBezTo>
                    <a:cubicBezTo>
                      <a:pt x="4909514" y="424162"/>
                      <a:pt x="4914311" y="419365"/>
                      <a:pt x="4920477" y="419365"/>
                    </a:cubicBezTo>
                    <a:lnTo>
                      <a:pt x="4918422" y="419365"/>
                    </a:lnTo>
                    <a:cubicBezTo>
                      <a:pt x="4910422" y="416623"/>
                      <a:pt x="4902019" y="415755"/>
                      <a:pt x="4893821" y="416692"/>
                    </a:cubicBezTo>
                    <a:close/>
                    <a:moveTo>
                      <a:pt x="5886630" y="412310"/>
                    </a:moveTo>
                    <a:cubicBezTo>
                      <a:pt x="5880752" y="412856"/>
                      <a:pt x="5874628" y="414569"/>
                      <a:pt x="5868119" y="417995"/>
                    </a:cubicBezTo>
                    <a:lnTo>
                      <a:pt x="5892786" y="437866"/>
                    </a:lnTo>
                    <a:lnTo>
                      <a:pt x="5936639" y="424162"/>
                    </a:lnTo>
                    <a:cubicBezTo>
                      <a:pt x="5919680" y="419537"/>
                      <a:pt x="5904263" y="410672"/>
                      <a:pt x="5886630" y="412310"/>
                    </a:cubicBezTo>
                    <a:close/>
                    <a:moveTo>
                      <a:pt x="4047524" y="405644"/>
                    </a:moveTo>
                    <a:cubicBezTo>
                      <a:pt x="4007782" y="428256"/>
                      <a:pt x="4009152" y="439904"/>
                      <a:pt x="3979003" y="449497"/>
                    </a:cubicBezTo>
                    <a:cubicBezTo>
                      <a:pt x="4013263" y="429626"/>
                      <a:pt x="3968040" y="430997"/>
                      <a:pt x="3999559" y="411811"/>
                    </a:cubicBezTo>
                    <a:cubicBezTo>
                      <a:pt x="4016004" y="412496"/>
                      <a:pt x="4031079" y="405644"/>
                      <a:pt x="4047524" y="405644"/>
                    </a:cubicBezTo>
                    <a:close/>
                    <a:moveTo>
                      <a:pt x="6893189" y="403606"/>
                    </a:moveTo>
                    <a:cubicBezTo>
                      <a:pt x="6880171" y="425532"/>
                      <a:pt x="6960340" y="444718"/>
                      <a:pt x="6987063" y="460478"/>
                    </a:cubicBezTo>
                    <a:cubicBezTo>
                      <a:pt x="7013101" y="452255"/>
                      <a:pt x="6988433" y="448829"/>
                      <a:pt x="6967877" y="430329"/>
                    </a:cubicBezTo>
                    <a:cubicBezTo>
                      <a:pt x="6996656" y="423477"/>
                      <a:pt x="7013786" y="441292"/>
                      <a:pt x="7042565" y="434440"/>
                    </a:cubicBezTo>
                    <a:cubicBezTo>
                      <a:pt x="6996996" y="409402"/>
                      <a:pt x="6944947" y="398658"/>
                      <a:pt x="6893189" y="403606"/>
                    </a:cubicBezTo>
                    <a:close/>
                    <a:moveTo>
                      <a:pt x="6408376" y="395625"/>
                    </a:moveTo>
                    <a:cubicBezTo>
                      <a:pt x="6396530" y="393493"/>
                      <a:pt x="6384124" y="394478"/>
                      <a:pt x="6372432" y="398809"/>
                    </a:cubicBezTo>
                    <a:cubicBezTo>
                      <a:pt x="6391326" y="415082"/>
                      <a:pt x="6417569" y="419806"/>
                      <a:pt x="6440952" y="411143"/>
                    </a:cubicBezTo>
                    <a:cubicBezTo>
                      <a:pt x="6431505" y="403007"/>
                      <a:pt x="6420221" y="397757"/>
                      <a:pt x="6408376" y="395625"/>
                    </a:cubicBezTo>
                    <a:close/>
                    <a:moveTo>
                      <a:pt x="5211004" y="389199"/>
                    </a:moveTo>
                    <a:cubicBezTo>
                      <a:pt x="5243208" y="398107"/>
                      <a:pt x="5200726" y="428941"/>
                      <a:pt x="5170577" y="424145"/>
                    </a:cubicBezTo>
                    <a:cubicBezTo>
                      <a:pt x="5187706" y="415237"/>
                      <a:pt x="5197300" y="406329"/>
                      <a:pt x="5191817" y="398107"/>
                    </a:cubicBezTo>
                    <a:cubicBezTo>
                      <a:pt x="5176743" y="404959"/>
                      <a:pt x="5158242" y="388514"/>
                      <a:pt x="5182225" y="393310"/>
                    </a:cubicBezTo>
                    <a:cubicBezTo>
                      <a:pt x="5191971" y="396007"/>
                      <a:pt x="5202402" y="394517"/>
                      <a:pt x="5211004" y="389199"/>
                    </a:cubicBezTo>
                    <a:close/>
                    <a:moveTo>
                      <a:pt x="3594758" y="389023"/>
                    </a:moveTo>
                    <a:cubicBezTo>
                      <a:pt x="3553935" y="394355"/>
                      <a:pt x="3488926" y="425704"/>
                      <a:pt x="3455521" y="457052"/>
                    </a:cubicBezTo>
                    <a:cubicBezTo>
                      <a:pt x="3481541" y="469394"/>
                      <a:pt x="3511728" y="469394"/>
                      <a:pt x="3537746" y="457052"/>
                    </a:cubicBezTo>
                    <a:cubicBezTo>
                      <a:pt x="3561730" y="428958"/>
                      <a:pt x="3502116" y="452255"/>
                      <a:pt x="3502116" y="436496"/>
                    </a:cubicBezTo>
                    <a:cubicBezTo>
                      <a:pt x="3550080" y="398809"/>
                      <a:pt x="3558303" y="423477"/>
                      <a:pt x="3599415" y="414569"/>
                    </a:cubicBezTo>
                    <a:lnTo>
                      <a:pt x="3602156" y="414569"/>
                    </a:lnTo>
                    <a:cubicBezTo>
                      <a:pt x="3619287" y="402235"/>
                      <a:pt x="3606952" y="393327"/>
                      <a:pt x="3625454" y="393327"/>
                    </a:cubicBezTo>
                    <a:cubicBezTo>
                      <a:pt x="3619287" y="388359"/>
                      <a:pt x="3608366" y="387246"/>
                      <a:pt x="3594758" y="389023"/>
                    </a:cubicBezTo>
                    <a:close/>
                    <a:moveTo>
                      <a:pt x="3874270" y="369259"/>
                    </a:moveTo>
                    <a:cubicBezTo>
                      <a:pt x="3860823" y="369002"/>
                      <a:pt x="3847803" y="371058"/>
                      <a:pt x="3836498" y="381679"/>
                    </a:cubicBezTo>
                    <a:lnTo>
                      <a:pt x="3837182" y="381679"/>
                    </a:lnTo>
                    <a:cubicBezTo>
                      <a:pt x="3866646" y="386475"/>
                      <a:pt x="3895426" y="399494"/>
                      <a:pt x="3914611" y="370716"/>
                    </a:cubicBezTo>
                    <a:cubicBezTo>
                      <a:pt x="3901592" y="372086"/>
                      <a:pt x="3887717" y="369516"/>
                      <a:pt x="3874270" y="369259"/>
                    </a:cubicBezTo>
                    <a:close/>
                    <a:moveTo>
                      <a:pt x="3770717" y="354271"/>
                    </a:moveTo>
                    <a:cubicBezTo>
                      <a:pt x="3742936" y="349782"/>
                      <a:pt x="3714591" y="357808"/>
                      <a:pt x="3693290" y="376197"/>
                    </a:cubicBezTo>
                    <a:cubicBezTo>
                      <a:pt x="3713408" y="380314"/>
                      <a:pt x="3734154" y="380314"/>
                      <a:pt x="3754272" y="376197"/>
                    </a:cubicBezTo>
                    <a:lnTo>
                      <a:pt x="3757013" y="376197"/>
                    </a:lnTo>
                    <a:cubicBezTo>
                      <a:pt x="3758609" y="367405"/>
                      <a:pt x="3763514" y="359558"/>
                      <a:pt x="3770717" y="354271"/>
                    </a:cubicBezTo>
                    <a:close/>
                    <a:moveTo>
                      <a:pt x="6752037" y="353585"/>
                    </a:moveTo>
                    <a:cubicBezTo>
                      <a:pt x="6734221" y="357697"/>
                      <a:pt x="6740388" y="368660"/>
                      <a:pt x="6760944" y="383735"/>
                    </a:cubicBezTo>
                    <a:cubicBezTo>
                      <a:pt x="6782871" y="383735"/>
                      <a:pt x="6809594" y="371401"/>
                      <a:pt x="6821243" y="393327"/>
                    </a:cubicBezTo>
                    <a:cubicBezTo>
                      <a:pt x="6850707" y="376882"/>
                      <a:pt x="6908264" y="400180"/>
                      <a:pt x="6876744" y="365234"/>
                    </a:cubicBezTo>
                    <a:cubicBezTo>
                      <a:pt x="6847280" y="358382"/>
                      <a:pt x="6795205" y="386475"/>
                      <a:pt x="6752037" y="353585"/>
                    </a:cubicBezTo>
                    <a:close/>
                    <a:moveTo>
                      <a:pt x="4658620" y="349360"/>
                    </a:moveTo>
                    <a:cubicBezTo>
                      <a:pt x="4664337" y="348782"/>
                      <a:pt x="4668319" y="351180"/>
                      <a:pt x="4668319" y="358375"/>
                    </a:cubicBezTo>
                    <a:cubicBezTo>
                      <a:pt x="4637486" y="349468"/>
                      <a:pt x="4671745" y="391951"/>
                      <a:pt x="4621040" y="385784"/>
                    </a:cubicBezTo>
                    <a:cubicBezTo>
                      <a:pt x="4608706" y="379616"/>
                      <a:pt x="4641468" y="351095"/>
                      <a:pt x="4658620" y="349360"/>
                    </a:cubicBezTo>
                    <a:close/>
                    <a:moveTo>
                      <a:pt x="4754655" y="342615"/>
                    </a:moveTo>
                    <a:cubicBezTo>
                      <a:pt x="4729970" y="360630"/>
                      <a:pt x="4699310" y="368479"/>
                      <a:pt x="4669004" y="364542"/>
                    </a:cubicBezTo>
                    <a:cubicBezTo>
                      <a:pt x="4694636" y="348635"/>
                      <a:pt x="4724534" y="340981"/>
                      <a:pt x="4754655" y="342615"/>
                    </a:cubicBezTo>
                    <a:close/>
                    <a:moveTo>
                      <a:pt x="6913060" y="308344"/>
                    </a:moveTo>
                    <a:cubicBezTo>
                      <a:pt x="6969247" y="328215"/>
                      <a:pt x="6897985" y="322733"/>
                      <a:pt x="6928820" y="346716"/>
                    </a:cubicBezTo>
                    <a:cubicBezTo>
                      <a:pt x="6974729" y="339178"/>
                      <a:pt x="7029545" y="398106"/>
                      <a:pt x="7050101" y="372068"/>
                    </a:cubicBezTo>
                    <a:cubicBezTo>
                      <a:pt x="7052157" y="404958"/>
                      <a:pt x="7104233" y="393310"/>
                      <a:pt x="7133011" y="430996"/>
                    </a:cubicBezTo>
                    <a:cubicBezTo>
                      <a:pt x="7033390" y="401077"/>
                      <a:pt x="6936807" y="361847"/>
                      <a:pt x="6844539" y="313826"/>
                    </a:cubicBezTo>
                    <a:cubicBezTo>
                      <a:pt x="6892503" y="330271"/>
                      <a:pt x="6921282" y="336438"/>
                      <a:pt x="6913060" y="308344"/>
                    </a:cubicBezTo>
                    <a:close/>
                    <a:moveTo>
                      <a:pt x="4179786" y="307676"/>
                    </a:moveTo>
                    <a:cubicBezTo>
                      <a:pt x="4157721" y="307096"/>
                      <a:pt x="4138031" y="321442"/>
                      <a:pt x="4131821" y="342622"/>
                    </a:cubicBezTo>
                    <a:cubicBezTo>
                      <a:pt x="4174990" y="342622"/>
                      <a:pt x="4175675" y="320010"/>
                      <a:pt x="4179786" y="307676"/>
                    </a:cubicBezTo>
                    <a:close/>
                    <a:moveTo>
                      <a:pt x="4530596" y="296713"/>
                    </a:moveTo>
                    <a:cubicBezTo>
                      <a:pt x="4514852" y="305621"/>
                      <a:pt x="4499094" y="315899"/>
                      <a:pt x="4483333" y="325492"/>
                    </a:cubicBezTo>
                    <a:cubicBezTo>
                      <a:pt x="4497037" y="325492"/>
                      <a:pt x="4509371" y="325492"/>
                      <a:pt x="4522372" y="325492"/>
                    </a:cubicBezTo>
                    <a:cubicBezTo>
                      <a:pt x="4536761" y="313843"/>
                      <a:pt x="4560058" y="301510"/>
                      <a:pt x="4530596" y="296713"/>
                    </a:cubicBezTo>
                    <a:close/>
                    <a:moveTo>
                      <a:pt x="5990086" y="283557"/>
                    </a:moveTo>
                    <a:cubicBezTo>
                      <a:pt x="5976633" y="283557"/>
                      <a:pt x="5963181" y="285887"/>
                      <a:pt x="5950343" y="290546"/>
                    </a:cubicBezTo>
                    <a:cubicBezTo>
                      <a:pt x="5975696" y="305621"/>
                      <a:pt x="6029828" y="302880"/>
                      <a:pt x="6029828" y="290546"/>
                    </a:cubicBezTo>
                    <a:cubicBezTo>
                      <a:pt x="6016990" y="285887"/>
                      <a:pt x="6003538" y="283557"/>
                      <a:pt x="5990086" y="283557"/>
                    </a:cubicBezTo>
                    <a:close/>
                    <a:moveTo>
                      <a:pt x="6764272" y="278778"/>
                    </a:moveTo>
                    <a:cubicBezTo>
                      <a:pt x="6780654" y="279809"/>
                      <a:pt x="6796955" y="282133"/>
                      <a:pt x="6813020" y="285742"/>
                    </a:cubicBezTo>
                    <a:cubicBezTo>
                      <a:pt x="6812571" y="286149"/>
                      <a:pt x="6812117" y="286549"/>
                      <a:pt x="6811657" y="286943"/>
                    </a:cubicBezTo>
                    <a:cubicBezTo>
                      <a:pt x="6782942" y="311590"/>
                      <a:pt x="6739682" y="308292"/>
                      <a:pt x="6715035" y="279575"/>
                    </a:cubicBezTo>
                    <a:cubicBezTo>
                      <a:pt x="6731427" y="278009"/>
                      <a:pt x="6747890" y="277747"/>
                      <a:pt x="6764272" y="278778"/>
                    </a:cubicBezTo>
                    <a:close/>
                    <a:moveTo>
                      <a:pt x="6842483" y="267231"/>
                    </a:moveTo>
                    <a:cubicBezTo>
                      <a:pt x="6882910" y="290528"/>
                      <a:pt x="6875373" y="282306"/>
                      <a:pt x="6915800" y="277509"/>
                    </a:cubicBezTo>
                    <a:cubicBezTo>
                      <a:pt x="6920597" y="296695"/>
                      <a:pt x="6981580" y="306288"/>
                      <a:pt x="6954857" y="314510"/>
                    </a:cubicBezTo>
                    <a:cubicBezTo>
                      <a:pt x="6924708" y="297380"/>
                      <a:pt x="6834260" y="289158"/>
                      <a:pt x="6842483" y="267231"/>
                    </a:cubicBezTo>
                    <a:close/>
                    <a:moveTo>
                      <a:pt x="5793431" y="256971"/>
                    </a:moveTo>
                    <a:lnTo>
                      <a:pt x="5793431" y="257656"/>
                    </a:lnTo>
                    <a:cubicBezTo>
                      <a:pt x="5803709" y="282324"/>
                      <a:pt x="5892786" y="283009"/>
                      <a:pt x="5938695" y="280953"/>
                    </a:cubicBezTo>
                    <a:cubicBezTo>
                      <a:pt x="5891897" y="265126"/>
                      <a:pt x="5842834" y="257026"/>
                      <a:pt x="5793431" y="256971"/>
                    </a:cubicBezTo>
                    <a:close/>
                    <a:moveTo>
                      <a:pt x="3863905" y="243952"/>
                    </a:moveTo>
                    <a:lnTo>
                      <a:pt x="3862438" y="244292"/>
                    </a:lnTo>
                    <a:lnTo>
                      <a:pt x="3788808" y="250234"/>
                    </a:lnTo>
                    <a:cubicBezTo>
                      <a:pt x="3763424" y="256004"/>
                      <a:pt x="3738861" y="265389"/>
                      <a:pt x="3715900" y="278213"/>
                    </a:cubicBezTo>
                    <a:lnTo>
                      <a:pt x="3862438" y="244292"/>
                    </a:lnTo>
                    <a:lnTo>
                      <a:pt x="3866646" y="243952"/>
                    </a:lnTo>
                    <a:close/>
                    <a:moveTo>
                      <a:pt x="5770884" y="242518"/>
                    </a:moveTo>
                    <a:cubicBezTo>
                      <a:pt x="5745895" y="241554"/>
                      <a:pt x="5719942" y="253888"/>
                      <a:pt x="5694761" y="256971"/>
                    </a:cubicBezTo>
                    <a:cubicBezTo>
                      <a:pt x="5724225" y="274101"/>
                      <a:pt x="5759856" y="259712"/>
                      <a:pt x="5795487" y="248749"/>
                    </a:cubicBezTo>
                    <a:cubicBezTo>
                      <a:pt x="5787436" y="244638"/>
                      <a:pt x="5779213" y="242839"/>
                      <a:pt x="5770884" y="242518"/>
                    </a:cubicBezTo>
                    <a:close/>
                    <a:moveTo>
                      <a:pt x="4359311" y="224766"/>
                    </a:moveTo>
                    <a:cubicBezTo>
                      <a:pt x="4322309" y="232304"/>
                      <a:pt x="4305179" y="265879"/>
                      <a:pt x="4352459" y="274101"/>
                    </a:cubicBezTo>
                    <a:lnTo>
                      <a:pt x="4352459" y="267934"/>
                    </a:lnTo>
                    <a:cubicBezTo>
                      <a:pt x="4385348" y="246693"/>
                      <a:pt x="4385348" y="230933"/>
                      <a:pt x="4359311" y="224766"/>
                    </a:cubicBezTo>
                    <a:close/>
                    <a:moveTo>
                      <a:pt x="4095505" y="222027"/>
                    </a:moveTo>
                    <a:lnTo>
                      <a:pt x="4098033" y="222239"/>
                    </a:lnTo>
                    <a:lnTo>
                      <a:pt x="4078386" y="241811"/>
                    </a:lnTo>
                    <a:cubicBezTo>
                      <a:pt x="4054265" y="257485"/>
                      <a:pt x="4020990" y="263138"/>
                      <a:pt x="4011225" y="279583"/>
                    </a:cubicBezTo>
                    <a:cubicBezTo>
                      <a:pt x="4065699" y="277034"/>
                      <a:pt x="4118983" y="262778"/>
                      <a:pt x="4167453" y="237785"/>
                    </a:cubicBezTo>
                    <a:cubicBezTo>
                      <a:pt x="4139360" y="225452"/>
                      <a:pt x="4120173" y="258342"/>
                      <a:pt x="4089339" y="254230"/>
                    </a:cubicBezTo>
                    <a:cubicBezTo>
                      <a:pt x="4062359" y="250633"/>
                      <a:pt x="4129809" y="228675"/>
                      <a:pt x="4109911" y="223241"/>
                    </a:cubicBezTo>
                    <a:lnTo>
                      <a:pt x="4098033" y="222239"/>
                    </a:lnTo>
                    <a:lnTo>
                      <a:pt x="4098247" y="222027"/>
                    </a:lnTo>
                    <a:close/>
                    <a:moveTo>
                      <a:pt x="5572794" y="217915"/>
                    </a:moveTo>
                    <a:lnTo>
                      <a:pt x="5517764" y="237654"/>
                    </a:lnTo>
                    <a:lnTo>
                      <a:pt x="5509755" y="237100"/>
                    </a:lnTo>
                    <a:lnTo>
                      <a:pt x="5509755" y="240526"/>
                    </a:lnTo>
                    <a:lnTo>
                      <a:pt x="5517764" y="237654"/>
                    </a:lnTo>
                    <a:lnTo>
                      <a:pt x="5584044" y="242232"/>
                    </a:lnTo>
                    <a:cubicBezTo>
                      <a:pt x="5608863" y="242575"/>
                      <a:pt x="5633701" y="241550"/>
                      <a:pt x="5658445" y="239156"/>
                    </a:cubicBezTo>
                    <a:cubicBezTo>
                      <a:pt x="5633092" y="217915"/>
                      <a:pt x="5598147" y="245323"/>
                      <a:pt x="5572794" y="217915"/>
                    </a:cubicBezTo>
                    <a:close/>
                    <a:moveTo>
                      <a:pt x="4724273" y="210206"/>
                    </a:moveTo>
                    <a:cubicBezTo>
                      <a:pt x="4709048" y="212647"/>
                      <a:pt x="4710975" y="222026"/>
                      <a:pt x="4678599" y="230248"/>
                    </a:cubicBezTo>
                    <a:cubicBezTo>
                      <a:pt x="4694320" y="236292"/>
                      <a:pt x="4711103" y="239089"/>
                      <a:pt x="4727934" y="238470"/>
                    </a:cubicBezTo>
                    <a:cubicBezTo>
                      <a:pt x="4759454" y="226137"/>
                      <a:pt x="4727934" y="220655"/>
                      <a:pt x="4747121" y="210377"/>
                    </a:cubicBezTo>
                    <a:cubicBezTo>
                      <a:pt x="4736328" y="209350"/>
                      <a:pt x="4729347" y="209393"/>
                      <a:pt x="4724273" y="210206"/>
                    </a:cubicBezTo>
                    <a:close/>
                    <a:moveTo>
                      <a:pt x="4527168" y="189136"/>
                    </a:moveTo>
                    <a:cubicBezTo>
                      <a:pt x="4484704" y="211062"/>
                      <a:pt x="4441535" y="198043"/>
                      <a:pt x="4399052" y="220655"/>
                    </a:cubicBezTo>
                    <a:cubicBezTo>
                      <a:pt x="4440165" y="228878"/>
                      <a:pt x="4471685" y="204210"/>
                      <a:pt x="4488815" y="228878"/>
                    </a:cubicBezTo>
                    <a:cubicBezTo>
                      <a:pt x="4518261" y="195302"/>
                      <a:pt x="4529224" y="213118"/>
                      <a:pt x="4577189" y="196673"/>
                    </a:cubicBezTo>
                    <a:cubicBezTo>
                      <a:pt x="4560165" y="197832"/>
                      <a:pt x="4543094" y="195260"/>
                      <a:pt x="4527168" y="189136"/>
                    </a:cubicBezTo>
                    <a:close/>
                    <a:moveTo>
                      <a:pt x="5092465" y="183654"/>
                    </a:moveTo>
                    <a:cubicBezTo>
                      <a:pt x="5080816" y="190506"/>
                      <a:pt x="5093150" y="198043"/>
                      <a:pt x="5080816" y="205582"/>
                    </a:cubicBezTo>
                    <a:cubicBezTo>
                      <a:pt x="5107916" y="209629"/>
                      <a:pt x="5135606" y="206316"/>
                      <a:pt x="5160985" y="195988"/>
                    </a:cubicBezTo>
                    <a:cubicBezTo>
                      <a:pt x="5138373" y="179543"/>
                      <a:pt x="5114391" y="200100"/>
                      <a:pt x="5092465" y="183654"/>
                    </a:cubicBezTo>
                    <a:close/>
                    <a:moveTo>
                      <a:pt x="4757454" y="183539"/>
                    </a:moveTo>
                    <a:cubicBezTo>
                      <a:pt x="4708673" y="184864"/>
                      <a:pt x="4633461" y="202583"/>
                      <a:pt x="4597059" y="205582"/>
                    </a:cubicBezTo>
                    <a:cubicBezTo>
                      <a:pt x="4627894" y="232989"/>
                      <a:pt x="4742323" y="178173"/>
                      <a:pt x="4802623" y="205582"/>
                    </a:cubicBezTo>
                    <a:cubicBezTo>
                      <a:pt x="4806476" y="187851"/>
                      <a:pt x="4786722" y="182744"/>
                      <a:pt x="4757454" y="183539"/>
                    </a:cubicBezTo>
                    <a:close/>
                    <a:moveTo>
                      <a:pt x="6323096" y="155543"/>
                    </a:moveTo>
                    <a:cubicBezTo>
                      <a:pt x="6358042" y="156228"/>
                      <a:pt x="6444378" y="173358"/>
                      <a:pt x="6438896" y="190489"/>
                    </a:cubicBezTo>
                    <a:cubicBezTo>
                      <a:pt x="6399839" y="179525"/>
                      <a:pt x="6361467" y="167877"/>
                      <a:pt x="6323096" y="155543"/>
                    </a:cubicBezTo>
                    <a:close/>
                    <a:moveTo>
                      <a:pt x="6072309" y="151434"/>
                    </a:moveTo>
                    <a:cubicBezTo>
                      <a:pt x="6165866" y="160999"/>
                      <a:pt x="6257906" y="181938"/>
                      <a:pt x="6346393" y="213788"/>
                    </a:cubicBezTo>
                    <a:cubicBezTo>
                      <a:pt x="6232648" y="213103"/>
                      <a:pt x="6133293" y="155545"/>
                      <a:pt x="6013382" y="182268"/>
                    </a:cubicBezTo>
                    <a:cubicBezTo>
                      <a:pt x="6027257" y="177643"/>
                      <a:pt x="6008756" y="175716"/>
                      <a:pt x="6004420" y="172150"/>
                    </a:cubicBezTo>
                    <a:lnTo>
                      <a:pt x="6006530" y="167879"/>
                    </a:lnTo>
                    <a:lnTo>
                      <a:pt x="6087384" y="171990"/>
                    </a:lnTo>
                    <a:cubicBezTo>
                      <a:pt x="6078476" y="164453"/>
                      <a:pt x="6060661" y="156230"/>
                      <a:pt x="6072309" y="151434"/>
                    </a:cubicBezTo>
                    <a:close/>
                    <a:moveTo>
                      <a:pt x="4464816" y="135673"/>
                    </a:moveTo>
                    <a:cubicBezTo>
                      <a:pt x="4474409" y="147322"/>
                      <a:pt x="4528537" y="132932"/>
                      <a:pt x="4505929" y="147322"/>
                    </a:cubicBezTo>
                    <a:cubicBezTo>
                      <a:pt x="4449056" y="148007"/>
                      <a:pt x="4466872" y="158970"/>
                      <a:pt x="4486743" y="167878"/>
                    </a:cubicBezTo>
                    <a:lnTo>
                      <a:pt x="4457279" y="185008"/>
                    </a:lnTo>
                    <a:cubicBezTo>
                      <a:pt x="4404518" y="182952"/>
                      <a:pt x="4464131" y="163767"/>
                      <a:pt x="4425759" y="158970"/>
                    </a:cubicBezTo>
                    <a:cubicBezTo>
                      <a:pt x="4451112" y="143210"/>
                      <a:pt x="4464816" y="152118"/>
                      <a:pt x="4464816" y="135673"/>
                    </a:cubicBezTo>
                    <a:close/>
                    <a:moveTo>
                      <a:pt x="5036963" y="88411"/>
                    </a:moveTo>
                    <a:cubicBezTo>
                      <a:pt x="5126131" y="98316"/>
                      <a:pt x="5215917" y="101522"/>
                      <a:pt x="5305563" y="98004"/>
                    </a:cubicBezTo>
                    <a:cubicBezTo>
                      <a:pt x="5376637" y="94722"/>
                      <a:pt x="5447377" y="109577"/>
                      <a:pt x="5511125" y="141172"/>
                    </a:cubicBezTo>
                    <a:cubicBezTo>
                      <a:pt x="5546756" y="121986"/>
                      <a:pt x="5578276" y="138430"/>
                      <a:pt x="5615277" y="121986"/>
                    </a:cubicBezTo>
                    <a:cubicBezTo>
                      <a:pt x="5651535" y="147951"/>
                      <a:pt x="5700301" y="147951"/>
                      <a:pt x="5736559" y="121986"/>
                    </a:cubicBezTo>
                    <a:cubicBezTo>
                      <a:pt x="5808505" y="137060"/>
                      <a:pt x="5825636" y="154191"/>
                      <a:pt x="5867433" y="132263"/>
                    </a:cubicBezTo>
                    <a:cubicBezTo>
                      <a:pt x="5919509" y="150080"/>
                      <a:pt x="5815358" y="141172"/>
                      <a:pt x="5850988" y="160357"/>
                    </a:cubicBezTo>
                    <a:cubicBezTo>
                      <a:pt x="5886620" y="179543"/>
                      <a:pt x="5916083" y="159673"/>
                      <a:pt x="5926361" y="189136"/>
                    </a:cubicBezTo>
                    <a:cubicBezTo>
                      <a:pt x="5951886" y="176733"/>
                      <a:pt x="5981691" y="176733"/>
                      <a:pt x="6007216" y="189136"/>
                    </a:cubicBezTo>
                    <a:cubicBezTo>
                      <a:pt x="5995567" y="193247"/>
                      <a:pt x="5974326" y="195988"/>
                      <a:pt x="5983234" y="202840"/>
                    </a:cubicBezTo>
                    <a:cubicBezTo>
                      <a:pt x="6179203" y="211748"/>
                      <a:pt x="6410803" y="288491"/>
                      <a:pt x="6575938" y="300824"/>
                    </a:cubicBezTo>
                    <a:cubicBezTo>
                      <a:pt x="6530029" y="280953"/>
                      <a:pt x="6425192" y="269990"/>
                      <a:pt x="6415599" y="246693"/>
                    </a:cubicBezTo>
                    <a:cubicBezTo>
                      <a:pt x="6427248" y="250119"/>
                      <a:pt x="6453286" y="259712"/>
                      <a:pt x="6445749" y="250119"/>
                    </a:cubicBezTo>
                    <a:cubicBezTo>
                      <a:pt x="6413544" y="235730"/>
                      <a:pt x="6375172" y="217915"/>
                      <a:pt x="6384765" y="243952"/>
                    </a:cubicBezTo>
                    <a:cubicBezTo>
                      <a:pt x="6321726" y="226137"/>
                      <a:pt x="6353246" y="202840"/>
                      <a:pt x="6390247" y="195302"/>
                    </a:cubicBezTo>
                    <a:cubicBezTo>
                      <a:pt x="6453971" y="233674"/>
                      <a:pt x="6551271" y="289176"/>
                      <a:pt x="6582790" y="253545"/>
                    </a:cubicBezTo>
                    <a:cubicBezTo>
                      <a:pt x="6601291" y="278898"/>
                      <a:pt x="6638292" y="257656"/>
                      <a:pt x="6657478" y="283009"/>
                    </a:cubicBezTo>
                    <a:cubicBezTo>
                      <a:pt x="6643088" y="294658"/>
                      <a:pt x="6594439" y="269990"/>
                      <a:pt x="6612254" y="287805"/>
                    </a:cubicBezTo>
                    <a:cubicBezTo>
                      <a:pt x="6637985" y="305811"/>
                      <a:pt x="6669483" y="313625"/>
                      <a:pt x="6700646" y="309732"/>
                    </a:cubicBezTo>
                    <a:cubicBezTo>
                      <a:pt x="6695850" y="304250"/>
                      <a:pt x="6684886" y="294658"/>
                      <a:pt x="6695850" y="294658"/>
                    </a:cubicBezTo>
                    <a:cubicBezTo>
                      <a:pt x="6724628" y="318640"/>
                      <a:pt x="6710239" y="329603"/>
                      <a:pt x="6660219" y="329603"/>
                    </a:cubicBezTo>
                    <a:cubicBezTo>
                      <a:pt x="6631440" y="315214"/>
                      <a:pt x="6635551" y="302880"/>
                      <a:pt x="6584160" y="307676"/>
                    </a:cubicBezTo>
                    <a:cubicBezTo>
                      <a:pt x="6628014" y="335085"/>
                      <a:pt x="6551271" y="330288"/>
                      <a:pt x="6584160" y="353585"/>
                    </a:cubicBezTo>
                    <a:cubicBezTo>
                      <a:pt x="6607691" y="355177"/>
                      <a:pt x="6630819" y="360497"/>
                      <a:pt x="6652681" y="369345"/>
                    </a:cubicBezTo>
                    <a:cubicBezTo>
                      <a:pt x="6698591" y="330288"/>
                      <a:pt x="6819187" y="335770"/>
                      <a:pt x="6904153" y="361123"/>
                    </a:cubicBezTo>
                    <a:cubicBezTo>
                      <a:pt x="6855503" y="358382"/>
                      <a:pt x="6919227" y="390587"/>
                      <a:pt x="6934302" y="390587"/>
                    </a:cubicBezTo>
                    <a:cubicBezTo>
                      <a:pt x="6962395" y="372771"/>
                      <a:pt x="7039139" y="426217"/>
                      <a:pt x="7085048" y="445403"/>
                    </a:cubicBezTo>
                    <a:cubicBezTo>
                      <a:pt x="7069288" y="447459"/>
                      <a:pt x="7040509" y="444718"/>
                      <a:pt x="7047361" y="454996"/>
                    </a:cubicBezTo>
                    <a:cubicBezTo>
                      <a:pt x="7088473" y="483090"/>
                      <a:pt x="7125475" y="447459"/>
                      <a:pt x="7152198" y="467330"/>
                    </a:cubicBezTo>
                    <a:cubicBezTo>
                      <a:pt x="7124790" y="487201"/>
                      <a:pt x="7199477" y="489256"/>
                      <a:pt x="7214552" y="498164"/>
                    </a:cubicBezTo>
                    <a:cubicBezTo>
                      <a:pt x="7190570" y="499535"/>
                      <a:pt x="7240589" y="531054"/>
                      <a:pt x="7246071" y="544758"/>
                    </a:cubicBezTo>
                    <a:cubicBezTo>
                      <a:pt x="7265942" y="542703"/>
                      <a:pt x="7278961" y="552296"/>
                      <a:pt x="7298832" y="552296"/>
                    </a:cubicBezTo>
                    <a:cubicBezTo>
                      <a:pt x="7270053" y="544758"/>
                      <a:pt x="7239905" y="526943"/>
                      <a:pt x="7270053" y="521461"/>
                    </a:cubicBezTo>
                    <a:cubicBezTo>
                      <a:pt x="7304314" y="549555"/>
                      <a:pt x="7354334" y="571481"/>
                      <a:pt x="7359131" y="545444"/>
                    </a:cubicBezTo>
                    <a:cubicBezTo>
                      <a:pt x="7395447" y="572167"/>
                      <a:pt x="7328296" y="550240"/>
                      <a:pt x="7364612" y="576963"/>
                    </a:cubicBezTo>
                    <a:cubicBezTo>
                      <a:pt x="7422855" y="570796"/>
                      <a:pt x="7400928" y="589982"/>
                      <a:pt x="7433133" y="603001"/>
                    </a:cubicBezTo>
                    <a:cubicBezTo>
                      <a:pt x="7462597" y="605742"/>
                      <a:pt x="7457800" y="592038"/>
                      <a:pt x="7457800" y="581074"/>
                    </a:cubicBezTo>
                    <a:cubicBezTo>
                      <a:pt x="7439985" y="598204"/>
                      <a:pt x="7385168" y="543388"/>
                      <a:pt x="7348852" y="529684"/>
                    </a:cubicBezTo>
                    <a:cubicBezTo>
                      <a:pt x="7384483" y="535851"/>
                      <a:pt x="7357760" y="514609"/>
                      <a:pt x="7379687" y="514609"/>
                    </a:cubicBezTo>
                    <a:cubicBezTo>
                      <a:pt x="7404676" y="532794"/>
                      <a:pt x="7433513" y="544985"/>
                      <a:pt x="7463967" y="550240"/>
                    </a:cubicBezTo>
                    <a:cubicBezTo>
                      <a:pt x="7473560" y="535851"/>
                      <a:pt x="7442726" y="520776"/>
                      <a:pt x="7422170" y="500905"/>
                    </a:cubicBezTo>
                    <a:cubicBezTo>
                      <a:pt x="7503710" y="542703"/>
                      <a:pt x="7505080" y="559833"/>
                      <a:pt x="7527692" y="599575"/>
                    </a:cubicBezTo>
                    <a:cubicBezTo>
                      <a:pt x="7583879" y="609853"/>
                      <a:pt x="7603750" y="658503"/>
                      <a:pt x="7639380" y="685225"/>
                    </a:cubicBezTo>
                    <a:cubicBezTo>
                      <a:pt x="7631158" y="695504"/>
                      <a:pt x="7595527" y="691392"/>
                      <a:pt x="7591416" y="704412"/>
                    </a:cubicBezTo>
                    <a:cubicBezTo>
                      <a:pt x="7634584" y="726337"/>
                      <a:pt x="7669530" y="757172"/>
                      <a:pt x="7714068" y="772931"/>
                    </a:cubicBezTo>
                    <a:cubicBezTo>
                      <a:pt x="7731883" y="769505"/>
                      <a:pt x="7740106" y="748949"/>
                      <a:pt x="7769570" y="778413"/>
                    </a:cubicBezTo>
                    <a:cubicBezTo>
                      <a:pt x="7761347" y="790747"/>
                      <a:pt x="7716809" y="761968"/>
                      <a:pt x="7743532" y="798969"/>
                    </a:cubicBezTo>
                    <a:cubicBezTo>
                      <a:pt x="7775052" y="789377"/>
                      <a:pt x="7767514" y="802395"/>
                      <a:pt x="7801089" y="820896"/>
                    </a:cubicBezTo>
                    <a:cubicBezTo>
                      <a:pt x="7809312" y="814044"/>
                      <a:pt x="7827128" y="810618"/>
                      <a:pt x="7827128" y="800340"/>
                    </a:cubicBezTo>
                    <a:cubicBezTo>
                      <a:pt x="7815479" y="796229"/>
                      <a:pt x="7766144" y="765394"/>
                      <a:pt x="7790811" y="765394"/>
                    </a:cubicBezTo>
                    <a:cubicBezTo>
                      <a:pt x="7813423" y="778413"/>
                      <a:pt x="7827128" y="805136"/>
                      <a:pt x="7859332" y="805136"/>
                    </a:cubicBezTo>
                    <a:cubicBezTo>
                      <a:pt x="7860703" y="787321"/>
                      <a:pt x="7807941" y="770192"/>
                      <a:pt x="7835350" y="770192"/>
                    </a:cubicBezTo>
                    <a:cubicBezTo>
                      <a:pt x="7843296" y="780787"/>
                      <a:pt x="7858329" y="782934"/>
                      <a:pt x="7868925" y="774987"/>
                    </a:cubicBezTo>
                    <a:cubicBezTo>
                      <a:pt x="7894278" y="804451"/>
                      <a:pt x="7895648" y="818840"/>
                      <a:pt x="7882629" y="824322"/>
                    </a:cubicBezTo>
                    <a:cubicBezTo>
                      <a:pt x="7907982" y="835285"/>
                      <a:pt x="7923742" y="859268"/>
                      <a:pt x="7951150" y="865435"/>
                    </a:cubicBezTo>
                    <a:cubicBezTo>
                      <a:pt x="7970336" y="891472"/>
                      <a:pt x="7949094" y="918881"/>
                      <a:pt x="7998430" y="933955"/>
                    </a:cubicBezTo>
                    <a:cubicBezTo>
                      <a:pt x="8047764" y="949030"/>
                      <a:pt x="7991577" y="898324"/>
                      <a:pt x="8047764" y="918881"/>
                    </a:cubicBezTo>
                    <a:cubicBezTo>
                      <a:pt x="8077913" y="955882"/>
                      <a:pt x="8001170" y="919566"/>
                      <a:pt x="8032005" y="955882"/>
                    </a:cubicBezTo>
                    <a:cubicBezTo>
                      <a:pt x="8090205" y="1006316"/>
                      <a:pt x="8157066" y="1045782"/>
                      <a:pt x="8229344" y="1072367"/>
                    </a:cubicBezTo>
                    <a:cubicBezTo>
                      <a:pt x="8203992" y="1088812"/>
                      <a:pt x="8275938" y="1103202"/>
                      <a:pt x="8297865" y="1129239"/>
                    </a:cubicBezTo>
                    <a:cubicBezTo>
                      <a:pt x="8319792" y="1155277"/>
                      <a:pt x="8292383" y="1171722"/>
                      <a:pt x="8332811" y="1192964"/>
                    </a:cubicBezTo>
                    <a:cubicBezTo>
                      <a:pt x="8370497" y="1200500"/>
                      <a:pt x="8423258" y="1205983"/>
                      <a:pt x="8447240" y="1214204"/>
                    </a:cubicBezTo>
                    <a:cubicBezTo>
                      <a:pt x="8443814" y="1223798"/>
                      <a:pt x="8458204" y="1243668"/>
                      <a:pt x="8475334" y="1270391"/>
                    </a:cubicBezTo>
                    <a:cubicBezTo>
                      <a:pt x="8470537" y="1294374"/>
                      <a:pt x="8422572" y="1228594"/>
                      <a:pt x="8422572" y="1255317"/>
                    </a:cubicBezTo>
                    <a:cubicBezTo>
                      <a:pt x="8460944" y="1284781"/>
                      <a:pt x="8532891" y="1350561"/>
                      <a:pt x="8559614" y="1343023"/>
                    </a:cubicBezTo>
                    <a:cubicBezTo>
                      <a:pt x="8544539" y="1319726"/>
                      <a:pt x="8500686" y="1303967"/>
                      <a:pt x="8515761" y="1289577"/>
                    </a:cubicBezTo>
                    <a:cubicBezTo>
                      <a:pt x="8559012" y="1315536"/>
                      <a:pt x="8598642" y="1347101"/>
                      <a:pt x="8633617" y="1383451"/>
                    </a:cubicBezTo>
                    <a:cubicBezTo>
                      <a:pt x="8659088" y="1417926"/>
                      <a:pt x="8691541" y="1446644"/>
                      <a:pt x="8728860" y="1467731"/>
                    </a:cubicBezTo>
                    <a:cubicBezTo>
                      <a:pt x="8798066" y="1549956"/>
                      <a:pt x="8815196" y="1613680"/>
                      <a:pt x="8883717" y="1632866"/>
                    </a:cubicBezTo>
                    <a:cubicBezTo>
                      <a:pt x="8889199" y="1654793"/>
                      <a:pt x="8877550" y="1666441"/>
                      <a:pt x="8912497" y="1686311"/>
                    </a:cubicBezTo>
                    <a:cubicBezTo>
                      <a:pt x="8908384" y="1673979"/>
                      <a:pt x="8920033" y="1673292"/>
                      <a:pt x="8908384" y="1651367"/>
                    </a:cubicBezTo>
                    <a:lnTo>
                      <a:pt x="8970054" y="1676034"/>
                    </a:lnTo>
                    <a:cubicBezTo>
                      <a:pt x="8946757" y="1710295"/>
                      <a:pt x="9070093" y="1762369"/>
                      <a:pt x="9052278" y="1787723"/>
                    </a:cubicBezTo>
                    <a:cubicBezTo>
                      <a:pt x="9039944" y="1758943"/>
                      <a:pt x="9015278" y="1756203"/>
                      <a:pt x="9011851" y="1769907"/>
                    </a:cubicBezTo>
                    <a:cubicBezTo>
                      <a:pt x="9042686" y="1788407"/>
                      <a:pt x="9042686" y="1829520"/>
                      <a:pt x="9080372" y="1842539"/>
                    </a:cubicBezTo>
                    <a:cubicBezTo>
                      <a:pt x="9085168" y="1811704"/>
                      <a:pt x="9109836" y="1862410"/>
                      <a:pt x="9144096" y="1880225"/>
                    </a:cubicBezTo>
                    <a:cubicBezTo>
                      <a:pt x="9166708" y="1917912"/>
                      <a:pt x="9113947" y="1872688"/>
                      <a:pt x="9135874" y="1910375"/>
                    </a:cubicBezTo>
                    <a:cubicBezTo>
                      <a:pt x="9144782" y="1915856"/>
                      <a:pt x="9159171" y="1919967"/>
                      <a:pt x="9159171" y="1930246"/>
                    </a:cubicBezTo>
                    <a:cubicBezTo>
                      <a:pt x="9139985" y="1938469"/>
                      <a:pt x="9077631" y="1856928"/>
                      <a:pt x="9071464" y="1897356"/>
                    </a:cubicBezTo>
                    <a:cubicBezTo>
                      <a:pt x="9125595" y="1921339"/>
                      <a:pt x="9146152" y="2022063"/>
                      <a:pt x="9198228" y="2010415"/>
                    </a:cubicBezTo>
                    <a:cubicBezTo>
                      <a:pt x="9204395" y="2030972"/>
                      <a:pt x="9192060" y="2026861"/>
                      <a:pt x="9198228" y="2046046"/>
                    </a:cubicBezTo>
                    <a:cubicBezTo>
                      <a:pt x="9232488" y="2059065"/>
                      <a:pt x="9253730" y="2112510"/>
                      <a:pt x="9272231" y="2100862"/>
                    </a:cubicBezTo>
                    <a:cubicBezTo>
                      <a:pt x="9268118" y="2076194"/>
                      <a:pt x="9231803" y="2073455"/>
                      <a:pt x="9231803" y="2046046"/>
                    </a:cubicBezTo>
                    <a:cubicBezTo>
                      <a:pt x="9300323" y="2097437"/>
                      <a:pt x="9319509" y="2139920"/>
                      <a:pt x="9368844" y="2154994"/>
                    </a:cubicBezTo>
                    <a:cubicBezTo>
                      <a:pt x="9372270" y="2183772"/>
                      <a:pt x="9342121" y="2158420"/>
                      <a:pt x="9342121" y="2183772"/>
                    </a:cubicBezTo>
                    <a:cubicBezTo>
                      <a:pt x="9335270" y="2135809"/>
                      <a:pt x="9273600" y="2108400"/>
                      <a:pt x="9273600" y="2135809"/>
                    </a:cubicBezTo>
                    <a:cubicBezTo>
                      <a:pt x="9314027" y="2163901"/>
                      <a:pt x="9333899" y="2205015"/>
                      <a:pt x="9370215" y="2235849"/>
                    </a:cubicBezTo>
                    <a:cubicBezTo>
                      <a:pt x="9377752" y="2228311"/>
                      <a:pt x="9379123" y="2215978"/>
                      <a:pt x="9370215" y="2189939"/>
                    </a:cubicBezTo>
                    <a:cubicBezTo>
                      <a:pt x="9412012" y="2206384"/>
                      <a:pt x="9423661" y="2242016"/>
                      <a:pt x="9454495" y="2265313"/>
                    </a:cubicBezTo>
                    <a:cubicBezTo>
                      <a:pt x="9469570" y="2305054"/>
                      <a:pt x="9445588" y="2287925"/>
                      <a:pt x="9445588" y="2305054"/>
                    </a:cubicBezTo>
                    <a:cubicBezTo>
                      <a:pt x="9516849" y="2346852"/>
                      <a:pt x="9562758" y="2474300"/>
                      <a:pt x="9631279" y="2515413"/>
                    </a:cubicBezTo>
                    <a:cubicBezTo>
                      <a:pt x="9624427" y="2529802"/>
                      <a:pt x="9600445" y="2515413"/>
                      <a:pt x="9590852" y="2525691"/>
                    </a:cubicBezTo>
                    <a:cubicBezTo>
                      <a:pt x="9618260" y="2583932"/>
                      <a:pt x="9627852" y="2530486"/>
                      <a:pt x="9647724" y="2583932"/>
                    </a:cubicBezTo>
                    <a:cubicBezTo>
                      <a:pt x="9636761" y="2577765"/>
                      <a:pt x="9626483" y="2572284"/>
                      <a:pt x="9631965" y="2592155"/>
                    </a:cubicBezTo>
                    <a:cubicBezTo>
                      <a:pt x="9647724" y="2605859"/>
                      <a:pt x="9674447" y="2634638"/>
                      <a:pt x="9686096" y="2630527"/>
                    </a:cubicBezTo>
                    <a:cubicBezTo>
                      <a:pt x="9670202" y="2605706"/>
                      <a:pt x="9656009" y="2579837"/>
                      <a:pt x="9643613" y="2553099"/>
                    </a:cubicBezTo>
                    <a:cubicBezTo>
                      <a:pt x="9656631" y="2562007"/>
                      <a:pt x="9662113" y="2549673"/>
                      <a:pt x="9656632" y="2524319"/>
                    </a:cubicBezTo>
                    <a:cubicBezTo>
                      <a:pt x="9694742" y="2578441"/>
                      <a:pt x="9729303" y="2634973"/>
                      <a:pt x="9760098" y="2693566"/>
                    </a:cubicBezTo>
                    <a:cubicBezTo>
                      <a:pt x="9803267" y="2740160"/>
                      <a:pt x="9797099" y="2701788"/>
                      <a:pt x="9810118" y="2693566"/>
                    </a:cubicBezTo>
                    <a:cubicBezTo>
                      <a:pt x="9830674" y="2755920"/>
                      <a:pt x="9810118" y="2716177"/>
                      <a:pt x="9810118" y="2762087"/>
                    </a:cubicBezTo>
                    <a:cubicBezTo>
                      <a:pt x="9762146" y="2714621"/>
                      <a:pt x="9720465" y="2661196"/>
                      <a:pt x="9686096" y="2603118"/>
                    </a:cubicBezTo>
                    <a:cubicBezTo>
                      <a:pt x="9703226" y="2649027"/>
                      <a:pt x="9690207" y="2640805"/>
                      <a:pt x="9703226" y="2681917"/>
                    </a:cubicBezTo>
                    <a:cubicBezTo>
                      <a:pt x="9678558" y="2683973"/>
                      <a:pt x="9660743" y="2654509"/>
                      <a:pt x="9644983" y="2677806"/>
                    </a:cubicBezTo>
                    <a:cubicBezTo>
                      <a:pt x="9643613" y="2655879"/>
                      <a:pt x="9596334" y="2603118"/>
                      <a:pt x="9596334" y="2615452"/>
                    </a:cubicBezTo>
                    <a:cubicBezTo>
                      <a:pt x="9595648" y="2653824"/>
                      <a:pt x="9662799" y="2710696"/>
                      <a:pt x="9671021" y="2683973"/>
                    </a:cubicBezTo>
                    <a:cubicBezTo>
                      <a:pt x="9666910" y="2715492"/>
                      <a:pt x="9721041" y="2773735"/>
                      <a:pt x="9728578" y="2764141"/>
                    </a:cubicBezTo>
                    <a:cubicBezTo>
                      <a:pt x="9734060" y="2736733"/>
                      <a:pt x="9697744" y="2728511"/>
                      <a:pt x="9697744" y="2703159"/>
                    </a:cubicBezTo>
                    <a:cubicBezTo>
                      <a:pt x="9708022" y="2709325"/>
                      <a:pt x="9703226" y="2694251"/>
                      <a:pt x="9703226" y="2679176"/>
                    </a:cubicBezTo>
                    <a:cubicBezTo>
                      <a:pt x="9758919" y="2754195"/>
                      <a:pt x="9804960" y="2835920"/>
                      <a:pt x="9840267" y="2922426"/>
                    </a:cubicBezTo>
                    <a:cubicBezTo>
                      <a:pt x="9877954" y="2999854"/>
                      <a:pt x="9908788" y="3058782"/>
                      <a:pt x="9943048" y="3045079"/>
                    </a:cubicBezTo>
                    <a:cubicBezTo>
                      <a:pt x="9931400" y="3040967"/>
                      <a:pt x="9923178" y="2994373"/>
                      <a:pt x="9931400" y="3007392"/>
                    </a:cubicBezTo>
                    <a:cubicBezTo>
                      <a:pt x="9939622" y="3020411"/>
                      <a:pt x="9965660" y="3077969"/>
                      <a:pt x="9965660" y="3058098"/>
                    </a:cubicBezTo>
                    <a:cubicBezTo>
                      <a:pt x="9943335" y="3011268"/>
                      <a:pt x="9911341" y="2969699"/>
                      <a:pt x="9871787" y="2936130"/>
                    </a:cubicBezTo>
                    <a:cubicBezTo>
                      <a:pt x="9881380" y="2886794"/>
                      <a:pt x="9827248" y="2862812"/>
                      <a:pt x="9823137" y="2818274"/>
                    </a:cubicBezTo>
                    <a:cubicBezTo>
                      <a:pt x="9850545" y="2831292"/>
                      <a:pt x="9843008" y="2859386"/>
                      <a:pt x="9860138" y="2877201"/>
                    </a:cubicBezTo>
                    <a:cubicBezTo>
                      <a:pt x="9867675" y="2870349"/>
                      <a:pt x="9883436" y="2875831"/>
                      <a:pt x="9883436" y="2856645"/>
                    </a:cubicBezTo>
                    <a:cubicBezTo>
                      <a:pt x="9917696" y="2897072"/>
                      <a:pt x="9930714" y="2879257"/>
                      <a:pt x="9937567" y="2930649"/>
                    </a:cubicBezTo>
                    <a:cubicBezTo>
                      <a:pt x="9921807" y="2938186"/>
                      <a:pt x="9878639" y="2862127"/>
                      <a:pt x="9878639" y="2912147"/>
                    </a:cubicBezTo>
                    <a:cubicBezTo>
                      <a:pt x="9927289" y="2945722"/>
                      <a:pt x="9966345" y="2988206"/>
                      <a:pt x="9971827" y="2970389"/>
                    </a:cubicBezTo>
                    <a:cubicBezTo>
                      <a:pt x="9977309" y="2952575"/>
                      <a:pt x="9932085" y="2903239"/>
                      <a:pt x="9961548" y="2910091"/>
                    </a:cubicBezTo>
                    <a:cubicBezTo>
                      <a:pt x="9965315" y="2927118"/>
                      <a:pt x="9974441" y="2942487"/>
                      <a:pt x="9987587" y="2953946"/>
                    </a:cubicBezTo>
                    <a:cubicBezTo>
                      <a:pt x="9970456" y="2988891"/>
                      <a:pt x="10034181" y="3067691"/>
                      <a:pt x="9982106" y="3062210"/>
                    </a:cubicBezTo>
                    <a:cubicBezTo>
                      <a:pt x="10013778" y="3086443"/>
                      <a:pt x="10040329" y="3116720"/>
                      <a:pt x="10060219" y="3151286"/>
                    </a:cubicBezTo>
                    <a:cubicBezTo>
                      <a:pt x="10085294" y="3186677"/>
                      <a:pt x="10100651" y="3228022"/>
                      <a:pt x="10104757" y="3271199"/>
                    </a:cubicBezTo>
                    <a:cubicBezTo>
                      <a:pt x="10107498" y="3260921"/>
                      <a:pt x="10114350" y="3265718"/>
                      <a:pt x="10121888" y="3265718"/>
                    </a:cubicBezTo>
                    <a:cubicBezTo>
                      <a:pt x="10120601" y="3279915"/>
                      <a:pt x="10126518" y="3293810"/>
                      <a:pt x="10137647" y="3302719"/>
                    </a:cubicBezTo>
                    <a:cubicBezTo>
                      <a:pt x="10133536" y="3322590"/>
                      <a:pt x="10121888" y="3326016"/>
                      <a:pt x="10104073" y="3312998"/>
                    </a:cubicBezTo>
                    <a:cubicBezTo>
                      <a:pt x="10087294" y="3262731"/>
                      <a:pt x="10066440" y="3213918"/>
                      <a:pt x="10041719" y="3167046"/>
                    </a:cubicBezTo>
                    <a:cubicBezTo>
                      <a:pt x="10037607" y="3186233"/>
                      <a:pt x="10010198" y="3145805"/>
                      <a:pt x="10016365" y="3186233"/>
                    </a:cubicBezTo>
                    <a:cubicBezTo>
                      <a:pt x="10058849" y="3206789"/>
                      <a:pt x="10073237" y="3317109"/>
                      <a:pt x="10127369" y="3367814"/>
                    </a:cubicBezTo>
                    <a:cubicBezTo>
                      <a:pt x="10127369" y="3341091"/>
                      <a:pt x="10112980" y="3320535"/>
                      <a:pt x="10136962" y="3334239"/>
                    </a:cubicBezTo>
                    <a:cubicBezTo>
                      <a:pt x="10169852" y="3387685"/>
                      <a:pt x="10189724" y="3515135"/>
                      <a:pt x="10225354" y="3504857"/>
                    </a:cubicBezTo>
                    <a:cubicBezTo>
                      <a:pt x="10211650" y="3524728"/>
                      <a:pt x="10195890" y="3546654"/>
                      <a:pt x="10243855" y="3593249"/>
                    </a:cubicBezTo>
                    <a:cubicBezTo>
                      <a:pt x="10243855" y="3614491"/>
                      <a:pt x="10232206" y="3606268"/>
                      <a:pt x="10232206" y="3626139"/>
                    </a:cubicBezTo>
                    <a:cubicBezTo>
                      <a:pt x="10204112" y="3612435"/>
                      <a:pt x="10229465" y="3586397"/>
                      <a:pt x="10204112" y="3572692"/>
                    </a:cubicBezTo>
                    <a:cubicBezTo>
                      <a:pt x="10205483" y="3643268"/>
                      <a:pt x="10182186" y="3540487"/>
                      <a:pt x="10178760" y="3568581"/>
                    </a:cubicBezTo>
                    <a:cubicBezTo>
                      <a:pt x="10175334" y="3596675"/>
                      <a:pt x="10199316" y="3617231"/>
                      <a:pt x="10205483" y="3643268"/>
                    </a:cubicBezTo>
                    <a:cubicBezTo>
                      <a:pt x="10219187" y="3604898"/>
                      <a:pt x="10239743" y="3677531"/>
                      <a:pt x="10255503" y="3643268"/>
                    </a:cubicBezTo>
                    <a:cubicBezTo>
                      <a:pt x="10244539" y="3663827"/>
                      <a:pt x="10249336" y="3748792"/>
                      <a:pt x="10282912" y="3759071"/>
                    </a:cubicBezTo>
                    <a:cubicBezTo>
                      <a:pt x="10276744" y="3776886"/>
                      <a:pt x="10282912" y="3791961"/>
                      <a:pt x="10282912" y="3809092"/>
                    </a:cubicBezTo>
                    <a:cubicBezTo>
                      <a:pt x="10254818" y="3836500"/>
                      <a:pt x="10228095" y="3699458"/>
                      <a:pt x="10214391" y="3753589"/>
                    </a:cubicBezTo>
                    <a:cubicBezTo>
                      <a:pt x="10195204" y="3619973"/>
                      <a:pt x="10133536" y="3541858"/>
                      <a:pt x="10087627" y="3432224"/>
                    </a:cubicBezTo>
                    <a:cubicBezTo>
                      <a:pt x="10075293" y="3478819"/>
                      <a:pt x="10137647" y="3521987"/>
                      <a:pt x="10111610" y="3547339"/>
                    </a:cubicBezTo>
                    <a:cubicBezTo>
                      <a:pt x="10134221" y="3585712"/>
                      <a:pt x="10141073" y="3585712"/>
                      <a:pt x="10158204" y="3585712"/>
                    </a:cubicBezTo>
                    <a:cubicBezTo>
                      <a:pt x="10169167" y="3656974"/>
                      <a:pt x="10169167" y="3615861"/>
                      <a:pt x="10146555" y="3628880"/>
                    </a:cubicBezTo>
                    <a:cubicBezTo>
                      <a:pt x="10168481" y="3659715"/>
                      <a:pt x="10163685" y="3687808"/>
                      <a:pt x="10183556" y="3669994"/>
                    </a:cubicBezTo>
                    <a:cubicBezTo>
                      <a:pt x="10200686" y="3734403"/>
                      <a:pt x="10145184" y="3667937"/>
                      <a:pt x="10132165" y="3682326"/>
                    </a:cubicBezTo>
                    <a:cubicBezTo>
                      <a:pt x="10156833" y="3717958"/>
                      <a:pt x="10150666" y="3761126"/>
                      <a:pt x="10167111" y="3798813"/>
                    </a:cubicBezTo>
                    <a:cubicBezTo>
                      <a:pt x="10169800" y="3802928"/>
                      <a:pt x="10172094" y="3807286"/>
                      <a:pt x="10173963" y="3811832"/>
                    </a:cubicBezTo>
                    <a:cubicBezTo>
                      <a:pt x="10179445" y="3801553"/>
                      <a:pt x="10187667" y="3798813"/>
                      <a:pt x="10193149" y="3787849"/>
                    </a:cubicBezTo>
                    <a:cubicBezTo>
                      <a:pt x="10169167" y="3770034"/>
                      <a:pt x="10173278" y="3746052"/>
                      <a:pt x="10159574" y="3725495"/>
                    </a:cubicBezTo>
                    <a:cubicBezTo>
                      <a:pt x="10159574" y="3696716"/>
                      <a:pt x="10188353" y="3691234"/>
                      <a:pt x="10192464" y="3725495"/>
                    </a:cubicBezTo>
                    <a:cubicBezTo>
                      <a:pt x="10181500" y="3704253"/>
                      <a:pt x="10158888" y="3706995"/>
                      <a:pt x="10175334" y="3729607"/>
                    </a:cubicBezTo>
                    <a:cubicBezTo>
                      <a:pt x="10191779" y="3752218"/>
                      <a:pt x="10203428" y="3761126"/>
                      <a:pt x="10213020" y="3761126"/>
                    </a:cubicBezTo>
                    <a:cubicBezTo>
                      <a:pt x="10221927" y="3793332"/>
                      <a:pt x="10232206" y="3873501"/>
                      <a:pt x="10247966" y="3873501"/>
                    </a:cubicBezTo>
                    <a:cubicBezTo>
                      <a:pt x="10254132" y="3839240"/>
                      <a:pt x="10221927" y="3812518"/>
                      <a:pt x="10227409" y="3778256"/>
                    </a:cubicBezTo>
                    <a:cubicBezTo>
                      <a:pt x="10256874" y="3799499"/>
                      <a:pt x="10248652" y="3844722"/>
                      <a:pt x="10269207" y="3839240"/>
                    </a:cubicBezTo>
                    <a:cubicBezTo>
                      <a:pt x="10241114" y="3868019"/>
                      <a:pt x="10288393" y="4034526"/>
                      <a:pt x="10322653" y="4020137"/>
                    </a:cubicBezTo>
                    <a:cubicBezTo>
                      <a:pt x="10322653" y="4062620"/>
                      <a:pt x="10295930" y="4048230"/>
                      <a:pt x="10318542" y="4088658"/>
                    </a:cubicBezTo>
                    <a:cubicBezTo>
                      <a:pt x="10328821" y="4098937"/>
                      <a:pt x="10332932" y="4086603"/>
                      <a:pt x="10342525" y="4094825"/>
                    </a:cubicBezTo>
                    <a:cubicBezTo>
                      <a:pt x="10337728" y="4127029"/>
                      <a:pt x="10354858" y="4128401"/>
                      <a:pt x="10367192" y="4141419"/>
                    </a:cubicBezTo>
                    <a:cubicBezTo>
                      <a:pt x="10367192" y="4171569"/>
                      <a:pt x="10363081" y="4207885"/>
                      <a:pt x="10367192" y="4240089"/>
                    </a:cubicBezTo>
                    <a:cubicBezTo>
                      <a:pt x="10334302" y="4170198"/>
                      <a:pt x="10295245" y="4102362"/>
                      <a:pt x="10256874" y="4087972"/>
                    </a:cubicBezTo>
                    <a:cubicBezTo>
                      <a:pt x="10267151" y="4127715"/>
                      <a:pt x="10278800" y="4114695"/>
                      <a:pt x="10292505" y="4121548"/>
                    </a:cubicBezTo>
                    <a:cubicBezTo>
                      <a:pt x="10280170" y="4159920"/>
                      <a:pt x="10310320" y="4191439"/>
                      <a:pt x="10302098" y="4228441"/>
                    </a:cubicBezTo>
                    <a:cubicBezTo>
                      <a:pt x="10287708" y="4209940"/>
                      <a:pt x="10282912" y="4234608"/>
                      <a:pt x="10278115" y="4260647"/>
                    </a:cubicBezTo>
                    <a:cubicBezTo>
                      <a:pt x="10313060" y="4296963"/>
                      <a:pt x="10287023" y="4342873"/>
                      <a:pt x="10297301" y="4355205"/>
                    </a:cubicBezTo>
                    <a:cubicBezTo>
                      <a:pt x="10307578" y="4367540"/>
                      <a:pt x="10324709" y="4396319"/>
                      <a:pt x="10325394" y="4381929"/>
                    </a:cubicBezTo>
                    <a:cubicBezTo>
                      <a:pt x="10326079" y="4367540"/>
                      <a:pt x="10297301" y="4308611"/>
                      <a:pt x="10321968" y="4323686"/>
                    </a:cubicBezTo>
                    <a:cubicBezTo>
                      <a:pt x="10321968" y="4338076"/>
                      <a:pt x="10351433" y="4397004"/>
                      <a:pt x="10351433" y="4379189"/>
                    </a:cubicBezTo>
                    <a:cubicBezTo>
                      <a:pt x="10338414" y="4363429"/>
                      <a:pt x="10330190" y="4298333"/>
                      <a:pt x="10351433" y="4310667"/>
                    </a:cubicBezTo>
                    <a:cubicBezTo>
                      <a:pt x="10391174" y="4355892"/>
                      <a:pt x="10371988" y="4406597"/>
                      <a:pt x="10404879" y="4433320"/>
                    </a:cubicBezTo>
                    <a:cubicBezTo>
                      <a:pt x="10400767" y="4455932"/>
                      <a:pt x="10391174" y="4440857"/>
                      <a:pt x="10384322" y="4444969"/>
                    </a:cubicBezTo>
                    <a:cubicBezTo>
                      <a:pt x="10395286" y="4489507"/>
                      <a:pt x="10395286" y="4571048"/>
                      <a:pt x="10423379" y="4582011"/>
                    </a:cubicBezTo>
                    <a:cubicBezTo>
                      <a:pt x="10409675" y="4658755"/>
                      <a:pt x="10443935" y="4678625"/>
                      <a:pt x="10456269" y="4747147"/>
                    </a:cubicBezTo>
                    <a:cubicBezTo>
                      <a:pt x="10456269" y="4745092"/>
                      <a:pt x="10439139" y="4796482"/>
                      <a:pt x="10465862" y="4796482"/>
                    </a:cubicBezTo>
                    <a:cubicBezTo>
                      <a:pt x="10461065" y="4835539"/>
                      <a:pt x="10449417" y="4808131"/>
                      <a:pt x="10443935" y="4835539"/>
                    </a:cubicBezTo>
                    <a:cubicBezTo>
                      <a:pt x="10472714" y="4855410"/>
                      <a:pt x="10457639" y="4943115"/>
                      <a:pt x="10472714" y="4992451"/>
                    </a:cubicBezTo>
                    <a:cubicBezTo>
                      <a:pt x="10463121" y="4977376"/>
                      <a:pt x="10454899" y="4986283"/>
                      <a:pt x="10447361" y="5010951"/>
                    </a:cubicBezTo>
                    <a:cubicBezTo>
                      <a:pt x="10439139" y="5060257"/>
                      <a:pt x="10463121" y="5028766"/>
                      <a:pt x="10463121" y="5060257"/>
                    </a:cubicBezTo>
                    <a:cubicBezTo>
                      <a:pt x="10455583" y="5052035"/>
                      <a:pt x="10448046" y="5052035"/>
                      <a:pt x="10441880" y="5069165"/>
                    </a:cubicBezTo>
                    <a:cubicBezTo>
                      <a:pt x="10465176" y="5089721"/>
                      <a:pt x="10435713" y="5102740"/>
                      <a:pt x="10445306" y="5127408"/>
                    </a:cubicBezTo>
                    <a:cubicBezTo>
                      <a:pt x="10454899" y="5152075"/>
                      <a:pt x="10461750" y="5109592"/>
                      <a:pt x="10471344" y="5127408"/>
                    </a:cubicBezTo>
                    <a:cubicBezTo>
                      <a:pt x="10465176" y="5191817"/>
                      <a:pt x="10493270" y="5259653"/>
                      <a:pt x="10482307" y="5324062"/>
                    </a:cubicBezTo>
                    <a:cubicBezTo>
                      <a:pt x="10474769" y="5306247"/>
                      <a:pt x="10467918" y="5304876"/>
                      <a:pt x="10460380" y="5312413"/>
                    </a:cubicBezTo>
                    <a:cubicBezTo>
                      <a:pt x="10480251" y="5364489"/>
                      <a:pt x="10482307" y="5399435"/>
                      <a:pt x="10456269" y="5399435"/>
                    </a:cubicBezTo>
                    <a:cubicBezTo>
                      <a:pt x="10468603" y="5469326"/>
                      <a:pt x="10480937" y="5558403"/>
                      <a:pt x="10448046" y="5594034"/>
                    </a:cubicBezTo>
                    <a:cubicBezTo>
                      <a:pt x="10464492" y="5628980"/>
                      <a:pt x="10447361" y="5659128"/>
                      <a:pt x="10451472" y="5692704"/>
                    </a:cubicBezTo>
                    <a:cubicBezTo>
                      <a:pt x="10465862" y="5702982"/>
                      <a:pt x="10459010" y="5728334"/>
                      <a:pt x="10476825" y="5746835"/>
                    </a:cubicBezTo>
                    <a:cubicBezTo>
                      <a:pt x="10459010" y="5763280"/>
                      <a:pt x="10454214" y="5763966"/>
                      <a:pt x="10454214" y="5802337"/>
                    </a:cubicBezTo>
                    <a:cubicBezTo>
                      <a:pt x="10436398" y="5798911"/>
                      <a:pt x="10444620" y="5750261"/>
                      <a:pt x="10444620" y="5721482"/>
                    </a:cubicBezTo>
                    <a:cubicBezTo>
                      <a:pt x="10424749" y="5746150"/>
                      <a:pt x="10410360" y="5709149"/>
                      <a:pt x="10394600" y="5693389"/>
                    </a:cubicBezTo>
                    <a:cubicBezTo>
                      <a:pt x="10385693" y="5733131"/>
                      <a:pt x="10380211" y="5772873"/>
                      <a:pt x="10402822" y="5792059"/>
                    </a:cubicBezTo>
                    <a:cubicBezTo>
                      <a:pt x="10379452" y="5847637"/>
                      <a:pt x="10375824" y="5909544"/>
                      <a:pt x="10392544" y="5967472"/>
                    </a:cubicBezTo>
                    <a:cubicBezTo>
                      <a:pt x="10382267" y="6003103"/>
                      <a:pt x="10367192" y="5953082"/>
                      <a:pt x="10367192" y="5991454"/>
                    </a:cubicBezTo>
                    <a:cubicBezTo>
                      <a:pt x="10369933" y="6003788"/>
                      <a:pt x="10375414" y="5996936"/>
                      <a:pt x="10378841" y="6003788"/>
                    </a:cubicBezTo>
                    <a:cubicBezTo>
                      <a:pt x="10358391" y="6054337"/>
                      <a:pt x="10347472" y="6108234"/>
                      <a:pt x="10346636" y="6162756"/>
                    </a:cubicBezTo>
                    <a:cubicBezTo>
                      <a:pt x="10343895" y="6187424"/>
                      <a:pt x="10341154" y="6212091"/>
                      <a:pt x="10337043" y="6236758"/>
                    </a:cubicBezTo>
                    <a:cubicBezTo>
                      <a:pt x="10345980" y="6240573"/>
                      <a:pt x="10353099" y="6247692"/>
                      <a:pt x="10356913" y="6256629"/>
                    </a:cubicBezTo>
                    <a:cubicBezTo>
                      <a:pt x="10362395" y="6244296"/>
                      <a:pt x="10372674" y="6234018"/>
                      <a:pt x="10362395" y="6217573"/>
                    </a:cubicBezTo>
                    <a:cubicBezTo>
                      <a:pt x="10355544" y="6225795"/>
                      <a:pt x="10356229" y="6246352"/>
                      <a:pt x="10350062" y="6234018"/>
                    </a:cubicBezTo>
                    <a:cubicBezTo>
                      <a:pt x="10356913" y="6137403"/>
                      <a:pt x="10384322" y="6104513"/>
                      <a:pt x="10389118" y="6014751"/>
                    </a:cubicBezTo>
                    <a:cubicBezTo>
                      <a:pt x="10394600" y="6040104"/>
                      <a:pt x="10388433" y="6086698"/>
                      <a:pt x="10411730" y="6040104"/>
                    </a:cubicBezTo>
                    <a:cubicBezTo>
                      <a:pt x="10419268" y="6081216"/>
                      <a:pt x="10411730" y="6103828"/>
                      <a:pt x="10391860" y="6115477"/>
                    </a:cubicBezTo>
                    <a:cubicBezTo>
                      <a:pt x="10395897" y="6143383"/>
                      <a:pt x="10397729" y="6171564"/>
                      <a:pt x="10397341" y="6199758"/>
                    </a:cubicBezTo>
                    <a:cubicBezTo>
                      <a:pt x="10397294" y="6233667"/>
                      <a:pt x="10392215" y="6267381"/>
                      <a:pt x="10382267" y="6299798"/>
                    </a:cubicBezTo>
                    <a:cubicBezTo>
                      <a:pt x="10386425" y="6302664"/>
                      <a:pt x="10391067" y="6304754"/>
                      <a:pt x="10395971" y="6305964"/>
                    </a:cubicBezTo>
                    <a:cubicBezTo>
                      <a:pt x="10405564" y="6346392"/>
                      <a:pt x="10378841" y="6381337"/>
                      <a:pt x="10359655" y="6414913"/>
                    </a:cubicBezTo>
                    <a:cubicBezTo>
                      <a:pt x="10346636" y="6483434"/>
                      <a:pt x="10334302" y="6551954"/>
                      <a:pt x="10321968" y="6620475"/>
                    </a:cubicBezTo>
                    <a:cubicBezTo>
                      <a:pt x="10304838" y="6649254"/>
                      <a:pt x="10302098" y="6625956"/>
                      <a:pt x="10287023" y="6649254"/>
                    </a:cubicBezTo>
                    <a:lnTo>
                      <a:pt x="10293874" y="6693107"/>
                    </a:lnTo>
                    <a:cubicBezTo>
                      <a:pt x="10281541" y="6710237"/>
                      <a:pt x="10278800" y="6693107"/>
                      <a:pt x="10271262" y="6693107"/>
                    </a:cubicBezTo>
                    <a:cubicBezTo>
                      <a:pt x="10274004" y="6715034"/>
                      <a:pt x="10254132" y="6728053"/>
                      <a:pt x="10262355" y="6752035"/>
                    </a:cubicBezTo>
                    <a:cubicBezTo>
                      <a:pt x="10270578" y="6744498"/>
                      <a:pt x="10284282" y="6728053"/>
                      <a:pt x="10284282" y="6739701"/>
                    </a:cubicBezTo>
                    <a:cubicBezTo>
                      <a:pt x="10269893" y="6765054"/>
                      <a:pt x="10274004" y="6798629"/>
                      <a:pt x="10254818" y="6821926"/>
                    </a:cubicBezTo>
                    <a:cubicBezTo>
                      <a:pt x="10252077" y="6804796"/>
                      <a:pt x="10251392" y="6782869"/>
                      <a:pt x="10237002" y="6804796"/>
                    </a:cubicBezTo>
                    <a:cubicBezTo>
                      <a:pt x="10243170" y="6828093"/>
                      <a:pt x="10228095" y="6842482"/>
                      <a:pt x="10237002" y="6867150"/>
                    </a:cubicBezTo>
                    <a:cubicBezTo>
                      <a:pt x="10248652" y="6854816"/>
                      <a:pt x="10255503" y="6857557"/>
                      <a:pt x="10260300" y="6867150"/>
                    </a:cubicBezTo>
                    <a:cubicBezTo>
                      <a:pt x="10241670" y="6882782"/>
                      <a:pt x="10229470" y="6904743"/>
                      <a:pt x="10226040" y="6928819"/>
                    </a:cubicBezTo>
                    <a:cubicBezTo>
                      <a:pt x="10258929" y="6964449"/>
                      <a:pt x="10251392" y="6995283"/>
                      <a:pt x="10204112" y="7032970"/>
                    </a:cubicBezTo>
                    <a:cubicBezTo>
                      <a:pt x="10191786" y="7041779"/>
                      <a:pt x="10176725" y="7045909"/>
                      <a:pt x="10161630" y="7044618"/>
                    </a:cubicBezTo>
                    <a:cubicBezTo>
                      <a:pt x="10157519" y="7054211"/>
                      <a:pt x="10154093" y="7064489"/>
                      <a:pt x="10149981" y="7074768"/>
                    </a:cubicBezTo>
                    <a:cubicBezTo>
                      <a:pt x="10170537" y="7112454"/>
                      <a:pt x="10171223" y="7113139"/>
                      <a:pt x="10136276" y="7119306"/>
                    </a:cubicBezTo>
                    <a:cubicBezTo>
                      <a:pt x="10132165" y="7133010"/>
                      <a:pt x="10127369" y="7146029"/>
                      <a:pt x="10123258" y="7159734"/>
                    </a:cubicBezTo>
                    <a:cubicBezTo>
                      <a:pt x="10163063" y="7201014"/>
                      <a:pt x="10209356" y="7235502"/>
                      <a:pt x="10260300" y="7261829"/>
                    </a:cubicBezTo>
                    <a:cubicBezTo>
                      <a:pt x="10278800" y="7274163"/>
                      <a:pt x="10278115" y="7281700"/>
                      <a:pt x="10260300" y="7318017"/>
                    </a:cubicBezTo>
                    <a:cubicBezTo>
                      <a:pt x="10242484" y="7354332"/>
                      <a:pt x="10269207" y="7381741"/>
                      <a:pt x="10284282" y="7394075"/>
                    </a:cubicBezTo>
                    <a:cubicBezTo>
                      <a:pt x="10299356" y="7406408"/>
                      <a:pt x="10315802" y="7411890"/>
                      <a:pt x="10323339" y="7387222"/>
                    </a:cubicBezTo>
                    <a:cubicBezTo>
                      <a:pt x="10330876" y="7362555"/>
                      <a:pt x="10340469" y="7343369"/>
                      <a:pt x="10371303" y="7343369"/>
                    </a:cubicBezTo>
                    <a:cubicBezTo>
                      <a:pt x="10394963" y="7342607"/>
                      <a:pt x="10418015" y="7350945"/>
                      <a:pt x="10435713" y="7366666"/>
                    </a:cubicBezTo>
                    <a:cubicBezTo>
                      <a:pt x="10466547" y="7393389"/>
                      <a:pt x="10475455" y="7418057"/>
                      <a:pt x="10457639" y="7444095"/>
                    </a:cubicBezTo>
                    <a:cubicBezTo>
                      <a:pt x="10431357" y="7476666"/>
                      <a:pt x="10408402" y="7511787"/>
                      <a:pt x="10389118" y="7548932"/>
                    </a:cubicBezTo>
                    <a:cubicBezTo>
                      <a:pt x="10371674" y="7590040"/>
                      <a:pt x="10328329" y="7613837"/>
                      <a:pt x="10284282" y="7606489"/>
                    </a:cubicBezTo>
                    <a:cubicBezTo>
                      <a:pt x="10266467" y="7605118"/>
                      <a:pt x="10254818" y="7620878"/>
                      <a:pt x="10250707" y="7639379"/>
                    </a:cubicBezTo>
                    <a:cubicBezTo>
                      <a:pt x="10222613" y="7639379"/>
                      <a:pt x="10189724" y="7653083"/>
                      <a:pt x="10176704" y="7611285"/>
                    </a:cubicBezTo>
                    <a:cubicBezTo>
                      <a:pt x="10171655" y="7593987"/>
                      <a:pt x="10163531" y="7577739"/>
                      <a:pt x="10152722" y="7563320"/>
                    </a:cubicBezTo>
                    <a:cubicBezTo>
                      <a:pt x="10130161" y="7532504"/>
                      <a:pt x="10090145" y="7519999"/>
                      <a:pt x="10054052" y="7532486"/>
                    </a:cubicBezTo>
                    <a:cubicBezTo>
                      <a:pt x="10042403" y="7537283"/>
                      <a:pt x="10034181" y="7552357"/>
                      <a:pt x="10022533" y="7552357"/>
                    </a:cubicBezTo>
                    <a:cubicBezTo>
                      <a:pt x="9978680" y="7563320"/>
                      <a:pt x="9963605" y="7609915"/>
                      <a:pt x="9932085" y="7631841"/>
                    </a:cubicBezTo>
                    <a:lnTo>
                      <a:pt x="9925918" y="7631841"/>
                    </a:lnTo>
                    <a:cubicBezTo>
                      <a:pt x="9922352" y="7641522"/>
                      <a:pt x="9920272" y="7651687"/>
                      <a:pt x="9919752" y="7661991"/>
                    </a:cubicBezTo>
                    <a:cubicBezTo>
                      <a:pt x="9864250" y="7710640"/>
                      <a:pt x="9873843" y="7767513"/>
                      <a:pt x="9838212" y="7805199"/>
                    </a:cubicBezTo>
                    <a:cubicBezTo>
                      <a:pt x="9816970" y="7788069"/>
                      <a:pt x="9860824" y="7743530"/>
                      <a:pt x="9869731" y="7709955"/>
                    </a:cubicBezTo>
                    <a:cubicBezTo>
                      <a:pt x="9860824" y="7714066"/>
                      <a:pt x="9860138" y="7709955"/>
                      <a:pt x="9853971" y="7709955"/>
                    </a:cubicBezTo>
                    <a:cubicBezTo>
                      <a:pt x="9819026" y="7772994"/>
                      <a:pt x="9788192" y="7835348"/>
                      <a:pt x="9750505" y="7894961"/>
                    </a:cubicBezTo>
                    <a:cubicBezTo>
                      <a:pt x="9783119" y="7868045"/>
                      <a:pt x="9808152" y="7833092"/>
                      <a:pt x="9823137" y="7793550"/>
                    </a:cubicBezTo>
                    <a:cubicBezTo>
                      <a:pt x="9819026" y="7814107"/>
                      <a:pt x="9832730" y="7807255"/>
                      <a:pt x="9836841" y="7814107"/>
                    </a:cubicBezTo>
                    <a:cubicBezTo>
                      <a:pt x="9781339" y="7862756"/>
                      <a:pt x="9818340" y="7856590"/>
                      <a:pt x="9788877" y="7898387"/>
                    </a:cubicBezTo>
                    <a:cubicBezTo>
                      <a:pt x="9759516" y="7913613"/>
                      <a:pt x="9735582" y="7937547"/>
                      <a:pt x="9720356" y="7966908"/>
                    </a:cubicBezTo>
                    <a:cubicBezTo>
                      <a:pt x="9744339" y="7966908"/>
                      <a:pt x="9751876" y="7954574"/>
                      <a:pt x="9768320" y="7954574"/>
                    </a:cubicBezTo>
                    <a:cubicBezTo>
                      <a:pt x="9742282" y="7971019"/>
                      <a:pt x="9739542" y="8005280"/>
                      <a:pt x="9705966" y="8016243"/>
                    </a:cubicBezTo>
                    <a:cubicBezTo>
                      <a:pt x="9716930" y="8032688"/>
                      <a:pt x="9690207" y="8092301"/>
                      <a:pt x="9664854" y="8084764"/>
                    </a:cubicBezTo>
                    <a:cubicBezTo>
                      <a:pt x="9658022" y="8108667"/>
                      <a:pt x="9648361" y="8131670"/>
                      <a:pt x="9636076" y="8153284"/>
                    </a:cubicBezTo>
                    <a:cubicBezTo>
                      <a:pt x="9640681" y="8151547"/>
                      <a:pt x="9645055" y="8149245"/>
                      <a:pt x="9649095" y="8146432"/>
                    </a:cubicBezTo>
                    <a:cubicBezTo>
                      <a:pt x="9669340" y="8125519"/>
                      <a:pt x="9692402" y="8107530"/>
                      <a:pt x="9717616" y="8092986"/>
                    </a:cubicBezTo>
                    <a:cubicBezTo>
                      <a:pt x="9729949" y="8088875"/>
                      <a:pt x="9752561" y="8122450"/>
                      <a:pt x="9776542" y="8098468"/>
                    </a:cubicBezTo>
                    <a:cubicBezTo>
                      <a:pt x="9788192" y="8085449"/>
                      <a:pt x="9801896" y="8088875"/>
                      <a:pt x="9801896" y="8103949"/>
                    </a:cubicBezTo>
                    <a:cubicBezTo>
                      <a:pt x="9793673" y="8153284"/>
                      <a:pt x="9788192" y="8206046"/>
                      <a:pt x="9733375" y="8230028"/>
                    </a:cubicBezTo>
                    <a:cubicBezTo>
                      <a:pt x="9722411" y="8197138"/>
                      <a:pt x="9700485" y="8184119"/>
                      <a:pt x="9668965" y="8204675"/>
                    </a:cubicBezTo>
                    <a:cubicBezTo>
                      <a:pt x="9658999" y="8211685"/>
                      <a:pt x="9649605" y="8219476"/>
                      <a:pt x="9640872" y="8227972"/>
                    </a:cubicBezTo>
                    <a:cubicBezTo>
                      <a:pt x="9629200" y="8251691"/>
                      <a:pt x="9615922" y="8274585"/>
                      <a:pt x="9601129" y="8296493"/>
                    </a:cubicBezTo>
                    <a:cubicBezTo>
                      <a:pt x="9601226" y="8282818"/>
                      <a:pt x="9604761" y="8269387"/>
                      <a:pt x="9611407" y="8257436"/>
                    </a:cubicBezTo>
                    <a:cubicBezTo>
                      <a:pt x="9595442" y="8267920"/>
                      <a:pt x="9576141" y="8272073"/>
                      <a:pt x="9557276" y="8269085"/>
                    </a:cubicBezTo>
                    <a:cubicBezTo>
                      <a:pt x="9554599" y="8272149"/>
                      <a:pt x="9552083" y="8275351"/>
                      <a:pt x="9549739" y="8278677"/>
                    </a:cubicBezTo>
                    <a:cubicBezTo>
                      <a:pt x="9532609" y="8319105"/>
                      <a:pt x="9557962" y="8330068"/>
                      <a:pt x="9532609" y="8352680"/>
                    </a:cubicBezTo>
                    <a:cubicBezTo>
                      <a:pt x="9525071" y="8320475"/>
                      <a:pt x="9504516" y="8380773"/>
                      <a:pt x="9471626" y="8376662"/>
                    </a:cubicBezTo>
                    <a:cubicBezTo>
                      <a:pt x="9463617" y="8417529"/>
                      <a:pt x="9446263" y="8455990"/>
                      <a:pt x="9420921" y="8489036"/>
                    </a:cubicBezTo>
                    <a:cubicBezTo>
                      <a:pt x="9396991" y="8514298"/>
                      <a:pt x="9382267" y="8546884"/>
                      <a:pt x="9379123" y="8581539"/>
                    </a:cubicBezTo>
                    <a:cubicBezTo>
                      <a:pt x="9349658" y="8591132"/>
                      <a:pt x="9346232" y="8628133"/>
                      <a:pt x="9326362" y="8650060"/>
                    </a:cubicBezTo>
                    <a:cubicBezTo>
                      <a:pt x="9322250" y="8615799"/>
                      <a:pt x="9289361" y="8652115"/>
                      <a:pt x="9253730" y="8700080"/>
                    </a:cubicBezTo>
                    <a:cubicBezTo>
                      <a:pt x="9221760" y="8743532"/>
                      <a:pt x="9193128" y="8789344"/>
                      <a:pt x="9168079" y="8837122"/>
                    </a:cubicBezTo>
                    <a:cubicBezTo>
                      <a:pt x="9134503" y="8832325"/>
                      <a:pt x="9203710" y="8772027"/>
                      <a:pt x="9192746" y="8763804"/>
                    </a:cubicBezTo>
                    <a:cubicBezTo>
                      <a:pt x="9165846" y="8775967"/>
                      <a:pt x="9141088" y="8792395"/>
                      <a:pt x="9119429" y="8812454"/>
                    </a:cubicBezTo>
                    <a:cubicBezTo>
                      <a:pt x="9150949" y="8812454"/>
                      <a:pt x="9116002" y="8827529"/>
                      <a:pt x="9099558" y="8847399"/>
                    </a:cubicBezTo>
                    <a:cubicBezTo>
                      <a:pt x="9116688" y="8858363"/>
                      <a:pt x="9109151" y="8865900"/>
                      <a:pt x="9109151" y="8887827"/>
                    </a:cubicBezTo>
                    <a:cubicBezTo>
                      <a:pt x="9072835" y="8907698"/>
                      <a:pt x="9107780" y="8856307"/>
                      <a:pt x="9085854" y="8861789"/>
                    </a:cubicBezTo>
                    <a:cubicBezTo>
                      <a:pt x="9048852" y="8878234"/>
                      <a:pt x="9016647" y="8913864"/>
                      <a:pt x="9002943" y="8883715"/>
                    </a:cubicBezTo>
                    <a:cubicBezTo>
                      <a:pt x="8996777" y="8913180"/>
                      <a:pt x="9008425" y="8928254"/>
                      <a:pt x="9002943" y="8959773"/>
                    </a:cubicBezTo>
                    <a:lnTo>
                      <a:pt x="9023500" y="8972108"/>
                    </a:lnTo>
                    <a:lnTo>
                      <a:pt x="9035148" y="8979645"/>
                    </a:lnTo>
                    <a:cubicBezTo>
                      <a:pt x="9050736" y="8959808"/>
                      <a:pt x="9069488" y="8942675"/>
                      <a:pt x="9090650" y="8928939"/>
                    </a:cubicBezTo>
                    <a:cubicBezTo>
                      <a:pt x="9081830" y="8952298"/>
                      <a:pt x="9066342" y="8972550"/>
                      <a:pt x="9046112" y="8987182"/>
                    </a:cubicBezTo>
                    <a:cubicBezTo>
                      <a:pt x="9057545" y="8994785"/>
                      <a:pt x="9062573" y="9009032"/>
                      <a:pt x="9058445" y="9022127"/>
                    </a:cubicBezTo>
                    <a:cubicBezTo>
                      <a:pt x="9054334" y="9040628"/>
                      <a:pt x="9037204" y="9047480"/>
                      <a:pt x="9016647" y="9047481"/>
                    </a:cubicBezTo>
                    <a:cubicBezTo>
                      <a:pt x="9006706" y="9047778"/>
                      <a:pt x="8996827" y="9049157"/>
                      <a:pt x="8987184" y="9051592"/>
                    </a:cubicBezTo>
                    <a:cubicBezTo>
                      <a:pt x="8957035" y="9083111"/>
                      <a:pt x="8917292" y="9123538"/>
                      <a:pt x="8904959" y="9116686"/>
                    </a:cubicBezTo>
                    <a:cubicBezTo>
                      <a:pt x="8913863" y="9111555"/>
                      <a:pt x="8920478" y="9103224"/>
                      <a:pt x="8923460" y="9093390"/>
                    </a:cubicBezTo>
                    <a:cubicBezTo>
                      <a:pt x="8911974" y="9095449"/>
                      <a:pt x="8900725" y="9098663"/>
                      <a:pt x="8889885" y="9102982"/>
                    </a:cubicBezTo>
                    <a:lnTo>
                      <a:pt x="8870699" y="9113945"/>
                    </a:lnTo>
                    <a:cubicBezTo>
                      <a:pt x="8861106" y="9119427"/>
                      <a:pt x="8855624" y="9133131"/>
                      <a:pt x="8848087" y="9142724"/>
                    </a:cubicBezTo>
                    <a:cubicBezTo>
                      <a:pt x="8857886" y="9148486"/>
                      <a:pt x="8868210" y="9153304"/>
                      <a:pt x="8878921" y="9157113"/>
                    </a:cubicBezTo>
                    <a:cubicBezTo>
                      <a:pt x="8890569" y="9157113"/>
                      <a:pt x="8904273" y="9157113"/>
                      <a:pt x="8915237" y="9157113"/>
                    </a:cubicBezTo>
                    <a:cubicBezTo>
                      <a:pt x="8926179" y="9162100"/>
                      <a:pt x="8936522" y="9168306"/>
                      <a:pt x="8946071" y="9175614"/>
                    </a:cubicBezTo>
                    <a:cubicBezTo>
                      <a:pt x="8942253" y="9180242"/>
                      <a:pt x="8937880" y="9184384"/>
                      <a:pt x="8933052" y="9187948"/>
                    </a:cubicBezTo>
                    <a:cubicBezTo>
                      <a:pt x="8900847" y="9203708"/>
                      <a:pt x="8867957" y="9218097"/>
                      <a:pt x="8836437" y="9233857"/>
                    </a:cubicBezTo>
                    <a:cubicBezTo>
                      <a:pt x="8827643" y="9239481"/>
                      <a:pt x="8819386" y="9245904"/>
                      <a:pt x="8811770" y="9253043"/>
                    </a:cubicBezTo>
                    <a:cubicBezTo>
                      <a:pt x="8821624" y="9259510"/>
                      <a:pt x="8832203" y="9264799"/>
                      <a:pt x="8843290" y="9268803"/>
                    </a:cubicBezTo>
                    <a:cubicBezTo>
                      <a:pt x="8861953" y="9271196"/>
                      <a:pt x="8875990" y="9286989"/>
                      <a:pt x="8876180" y="9305803"/>
                    </a:cubicBezTo>
                    <a:cubicBezTo>
                      <a:pt x="8876180" y="9323619"/>
                      <a:pt x="8880292" y="9357880"/>
                      <a:pt x="8872069" y="9357880"/>
                    </a:cubicBezTo>
                    <a:cubicBezTo>
                      <a:pt x="8787103" y="9398992"/>
                      <a:pt x="8728175" y="9489440"/>
                      <a:pt x="8620597" y="9489440"/>
                    </a:cubicBezTo>
                    <a:cubicBezTo>
                      <a:pt x="8609312" y="9486928"/>
                      <a:pt x="8598612" y="9482276"/>
                      <a:pt x="8589078" y="9475736"/>
                    </a:cubicBezTo>
                    <a:cubicBezTo>
                      <a:pt x="8595706" y="9468192"/>
                      <a:pt x="8603049" y="9461307"/>
                      <a:pt x="8611005" y="9455179"/>
                    </a:cubicBezTo>
                    <a:cubicBezTo>
                      <a:pt x="8615116" y="9455179"/>
                      <a:pt x="8623338" y="9455179"/>
                      <a:pt x="8628820" y="9455179"/>
                    </a:cubicBezTo>
                    <a:cubicBezTo>
                      <a:pt x="8634112" y="9452535"/>
                      <a:pt x="8638783" y="9448798"/>
                      <a:pt x="8642524" y="9444216"/>
                    </a:cubicBezTo>
                    <a:cubicBezTo>
                      <a:pt x="8638413" y="9435308"/>
                      <a:pt x="8632931" y="9421604"/>
                      <a:pt x="8626079" y="9421604"/>
                    </a:cubicBezTo>
                    <a:cubicBezTo>
                      <a:pt x="8608264" y="9421604"/>
                      <a:pt x="8589078" y="9421604"/>
                      <a:pt x="8571263" y="9421604"/>
                    </a:cubicBezTo>
                    <a:cubicBezTo>
                      <a:pt x="8515108" y="9411697"/>
                      <a:pt x="8458401" y="9435885"/>
                      <a:pt x="8426684" y="9483272"/>
                    </a:cubicBezTo>
                    <a:cubicBezTo>
                      <a:pt x="8388997" y="9536718"/>
                      <a:pt x="8337607" y="9531922"/>
                      <a:pt x="8284161" y="9531922"/>
                    </a:cubicBezTo>
                    <a:cubicBezTo>
                      <a:pt x="8268806" y="9547214"/>
                      <a:pt x="8257908" y="9566402"/>
                      <a:pt x="8252642" y="9587424"/>
                    </a:cubicBezTo>
                    <a:cubicBezTo>
                      <a:pt x="8222832" y="9599101"/>
                      <a:pt x="8195768" y="9616834"/>
                      <a:pt x="8173157" y="9639499"/>
                    </a:cubicBezTo>
                    <a:cubicBezTo>
                      <a:pt x="8176416" y="9647540"/>
                      <a:pt x="8179162" y="9655779"/>
                      <a:pt x="8181380" y="9664167"/>
                    </a:cubicBezTo>
                    <a:cubicBezTo>
                      <a:pt x="8193028" y="9703909"/>
                      <a:pt x="8197139" y="9721039"/>
                      <a:pt x="8171102" y="9736114"/>
                    </a:cubicBezTo>
                    <a:cubicBezTo>
                      <a:pt x="8145064" y="9751188"/>
                      <a:pt x="8114229" y="9765578"/>
                      <a:pt x="8091617" y="9778597"/>
                    </a:cubicBezTo>
                    <a:cubicBezTo>
                      <a:pt x="8069006" y="9791615"/>
                      <a:pt x="8060098" y="9771745"/>
                      <a:pt x="8047764" y="9762151"/>
                    </a:cubicBezTo>
                    <a:cubicBezTo>
                      <a:pt x="8039966" y="9755834"/>
                      <a:pt x="8033650" y="9747881"/>
                      <a:pt x="8029264" y="9738854"/>
                    </a:cubicBezTo>
                    <a:cubicBezTo>
                      <a:pt x="8022366" y="9741177"/>
                      <a:pt x="8015249" y="9742784"/>
                      <a:pt x="8008022" y="9743651"/>
                    </a:cubicBezTo>
                    <a:cubicBezTo>
                      <a:pt x="8010078" y="9755299"/>
                      <a:pt x="8006652" y="9771060"/>
                      <a:pt x="7982670" y="9779282"/>
                    </a:cubicBezTo>
                    <a:cubicBezTo>
                      <a:pt x="7958687" y="9787504"/>
                      <a:pt x="7955261" y="9777227"/>
                      <a:pt x="7949779" y="9770374"/>
                    </a:cubicBezTo>
                    <a:lnTo>
                      <a:pt x="7944298" y="9775171"/>
                    </a:lnTo>
                    <a:cubicBezTo>
                      <a:pt x="7939502" y="9778597"/>
                      <a:pt x="7934020" y="9784078"/>
                      <a:pt x="7929223" y="9784079"/>
                    </a:cubicBezTo>
                    <a:cubicBezTo>
                      <a:pt x="7925189" y="9782409"/>
                      <a:pt x="7921985" y="9779205"/>
                      <a:pt x="7920315" y="9775171"/>
                    </a:cubicBezTo>
                    <a:cubicBezTo>
                      <a:pt x="7899759" y="9798468"/>
                      <a:pt x="7954576" y="9779282"/>
                      <a:pt x="7924427" y="9808061"/>
                    </a:cubicBezTo>
                    <a:cubicBezTo>
                      <a:pt x="7869610" y="9841636"/>
                      <a:pt x="7821646" y="9853285"/>
                      <a:pt x="7795608" y="9898509"/>
                    </a:cubicBezTo>
                    <a:cubicBezTo>
                      <a:pt x="7748329" y="9913582"/>
                      <a:pt x="7812053" y="9869044"/>
                      <a:pt x="7785330" y="9873841"/>
                    </a:cubicBezTo>
                    <a:cubicBezTo>
                      <a:pt x="7740791" y="9898509"/>
                      <a:pt x="7672956" y="9921805"/>
                      <a:pt x="7664048" y="9960177"/>
                    </a:cubicBezTo>
                    <a:cubicBezTo>
                      <a:pt x="7622440" y="9970612"/>
                      <a:pt x="7583918" y="9990813"/>
                      <a:pt x="7551674" y="10019105"/>
                    </a:cubicBezTo>
                    <a:cubicBezTo>
                      <a:pt x="7527692" y="10019790"/>
                      <a:pt x="7534544" y="10006086"/>
                      <a:pt x="7497542" y="10010883"/>
                    </a:cubicBezTo>
                    <a:cubicBezTo>
                      <a:pt x="7480412" y="10049939"/>
                      <a:pt x="7435189" y="10025957"/>
                      <a:pt x="7411891" y="10056791"/>
                    </a:cubicBezTo>
                    <a:cubicBezTo>
                      <a:pt x="7422170" y="10065014"/>
                      <a:pt x="7410521" y="10082829"/>
                      <a:pt x="7405039" y="10097903"/>
                    </a:cubicBezTo>
                    <a:cubicBezTo>
                      <a:pt x="7364612" y="10094478"/>
                      <a:pt x="7431762" y="10047883"/>
                      <a:pt x="7378316" y="10047883"/>
                    </a:cubicBezTo>
                    <a:cubicBezTo>
                      <a:pt x="7366668" y="10062958"/>
                      <a:pt x="7349538" y="10062958"/>
                      <a:pt x="7335148" y="10070495"/>
                    </a:cubicBezTo>
                    <a:cubicBezTo>
                      <a:pt x="7343371" y="10078033"/>
                      <a:pt x="7355704" y="10083514"/>
                      <a:pt x="7335148" y="10103385"/>
                    </a:cubicBezTo>
                    <a:cubicBezTo>
                      <a:pt x="7299517" y="10106126"/>
                      <a:pt x="7334463" y="10075291"/>
                      <a:pt x="7291980" y="10093792"/>
                    </a:cubicBezTo>
                    <a:cubicBezTo>
                      <a:pt x="7267998" y="10119144"/>
                      <a:pt x="7290610" y="10125997"/>
                      <a:pt x="7304314" y="10135590"/>
                    </a:cubicBezTo>
                    <a:cubicBezTo>
                      <a:pt x="7260461" y="10125997"/>
                      <a:pt x="7298832" y="10156831"/>
                      <a:pt x="7260461" y="10156831"/>
                    </a:cubicBezTo>
                    <a:cubicBezTo>
                      <a:pt x="7264915" y="10151350"/>
                      <a:pt x="7261146" y="10151350"/>
                      <a:pt x="7254294" y="10152720"/>
                    </a:cubicBezTo>
                    <a:lnTo>
                      <a:pt x="7230326" y="10156715"/>
                    </a:lnTo>
                    <a:lnTo>
                      <a:pt x="7229883" y="10156638"/>
                    </a:lnTo>
                    <a:lnTo>
                      <a:pt x="7249497" y="10141842"/>
                    </a:lnTo>
                    <a:cubicBezTo>
                      <a:pt x="7255664" y="10138331"/>
                      <a:pt x="7259090" y="10135932"/>
                      <a:pt x="7252923" y="10133534"/>
                    </a:cubicBezTo>
                    <a:cubicBezTo>
                      <a:pt x="7217978" y="10127368"/>
                      <a:pt x="7191940" y="10154091"/>
                      <a:pt x="7162476" y="10167110"/>
                    </a:cubicBezTo>
                    <a:cubicBezTo>
                      <a:pt x="7182519" y="10173790"/>
                      <a:pt x="7195623" y="10156574"/>
                      <a:pt x="7212486" y="10153619"/>
                    </a:cubicBezTo>
                    <a:lnTo>
                      <a:pt x="7229883" y="10156638"/>
                    </a:lnTo>
                    <a:lnTo>
                      <a:pt x="7229626" y="10156831"/>
                    </a:lnTo>
                    <a:lnTo>
                      <a:pt x="7230326" y="10156715"/>
                    </a:lnTo>
                    <a:lnTo>
                      <a:pt x="7230997" y="10156831"/>
                    </a:lnTo>
                    <a:cubicBezTo>
                      <a:pt x="7191254" y="10201370"/>
                      <a:pt x="7131642" y="10193147"/>
                      <a:pt x="7141235" y="10231520"/>
                    </a:cubicBezTo>
                    <a:cubicBezTo>
                      <a:pt x="7132327" y="10210963"/>
                      <a:pt x="7106289" y="10222611"/>
                      <a:pt x="7095326" y="10210963"/>
                    </a:cubicBezTo>
                    <a:cubicBezTo>
                      <a:pt x="7107660" y="10203426"/>
                      <a:pt x="7127530" y="10180814"/>
                      <a:pt x="7115196" y="10171221"/>
                    </a:cubicBezTo>
                    <a:cubicBezTo>
                      <a:pt x="7081621" y="10184240"/>
                      <a:pt x="6999397" y="10194518"/>
                      <a:pt x="6999397" y="10224667"/>
                    </a:cubicBezTo>
                    <a:cubicBezTo>
                      <a:pt x="7023379" y="10204111"/>
                      <a:pt x="7073399" y="10200684"/>
                      <a:pt x="7077510" y="10217815"/>
                    </a:cubicBezTo>
                    <a:cubicBezTo>
                      <a:pt x="7022406" y="10243041"/>
                      <a:pt x="6969268" y="10272360"/>
                      <a:pt x="6918542" y="10305521"/>
                    </a:cubicBezTo>
                    <a:cubicBezTo>
                      <a:pt x="6865781" y="10299354"/>
                      <a:pt x="6818502" y="10350745"/>
                      <a:pt x="6811650" y="10315114"/>
                    </a:cubicBezTo>
                    <a:cubicBezTo>
                      <a:pt x="6765741" y="10344578"/>
                      <a:pt x="6730795" y="10346634"/>
                      <a:pt x="6703387" y="10370617"/>
                    </a:cubicBezTo>
                    <a:cubicBezTo>
                      <a:pt x="6701331" y="10340467"/>
                      <a:pt x="6630070" y="10397340"/>
                      <a:pt x="6597865" y="10384321"/>
                    </a:cubicBezTo>
                    <a:cubicBezTo>
                      <a:pt x="6623218" y="10359653"/>
                      <a:pt x="6655422" y="10374042"/>
                      <a:pt x="6680090" y="10349374"/>
                    </a:cubicBezTo>
                    <a:cubicBezTo>
                      <a:pt x="6601291" y="10340467"/>
                      <a:pt x="6737647" y="10324707"/>
                      <a:pt x="6711609" y="10304836"/>
                    </a:cubicBezTo>
                    <a:cubicBezTo>
                      <a:pt x="6673923" y="10306207"/>
                      <a:pt x="6652681" y="10319911"/>
                      <a:pt x="6635551" y="10315800"/>
                    </a:cubicBezTo>
                    <a:cubicBezTo>
                      <a:pt x="6584242" y="10352606"/>
                      <a:pt x="6530438" y="10385805"/>
                      <a:pt x="6474527" y="10415155"/>
                    </a:cubicBezTo>
                    <a:cubicBezTo>
                      <a:pt x="6457397" y="10405562"/>
                      <a:pt x="6500566" y="10382950"/>
                      <a:pt x="6479324" y="10374042"/>
                    </a:cubicBezTo>
                    <a:cubicBezTo>
                      <a:pt x="6494398" y="10356227"/>
                      <a:pt x="6559493" y="10354171"/>
                      <a:pt x="6542363" y="10338412"/>
                    </a:cubicBezTo>
                    <a:cubicBezTo>
                      <a:pt x="6492867" y="10363436"/>
                      <a:pt x="6437133" y="10373440"/>
                      <a:pt x="6382024" y="10367190"/>
                    </a:cubicBezTo>
                    <a:cubicBezTo>
                      <a:pt x="6339541" y="10388432"/>
                      <a:pt x="6297059" y="10420636"/>
                      <a:pt x="6250465" y="10400080"/>
                    </a:cubicBezTo>
                    <a:cubicBezTo>
                      <a:pt x="6186740" y="10415155"/>
                      <a:pt x="6181944" y="10474767"/>
                      <a:pt x="6113423" y="10461748"/>
                    </a:cubicBezTo>
                    <a:cubicBezTo>
                      <a:pt x="6158647" y="10447360"/>
                      <a:pt x="6146998" y="10434340"/>
                      <a:pt x="6158647" y="10414470"/>
                    </a:cubicBezTo>
                    <a:cubicBezTo>
                      <a:pt x="6077792" y="10456952"/>
                      <a:pt x="5935269" y="10446675"/>
                      <a:pt x="5911287" y="10482991"/>
                    </a:cubicBezTo>
                    <a:cubicBezTo>
                      <a:pt x="5948288" y="10502861"/>
                      <a:pt x="5922935" y="10463119"/>
                      <a:pt x="5959251" y="10482991"/>
                    </a:cubicBezTo>
                    <a:lnTo>
                      <a:pt x="5911972" y="10509714"/>
                    </a:lnTo>
                    <a:cubicBezTo>
                      <a:pt x="5895527" y="10484360"/>
                      <a:pt x="5847562" y="10497379"/>
                      <a:pt x="5805765" y="10497379"/>
                    </a:cubicBezTo>
                    <a:cubicBezTo>
                      <a:pt x="5787949" y="10532326"/>
                      <a:pt x="5733818" y="10519307"/>
                      <a:pt x="5688594" y="10539177"/>
                    </a:cubicBezTo>
                    <a:cubicBezTo>
                      <a:pt x="5643371" y="10531640"/>
                      <a:pt x="5652963" y="10520676"/>
                      <a:pt x="5620073" y="10520676"/>
                    </a:cubicBezTo>
                    <a:cubicBezTo>
                      <a:pt x="5563201" y="10550826"/>
                      <a:pt x="5728336" y="10550141"/>
                      <a:pt x="5637203" y="10572067"/>
                    </a:cubicBezTo>
                    <a:cubicBezTo>
                      <a:pt x="5637889" y="10557678"/>
                      <a:pt x="5604999" y="10544659"/>
                      <a:pt x="5564572" y="10537807"/>
                    </a:cubicBezTo>
                    <a:cubicBezTo>
                      <a:pt x="5525467" y="10528859"/>
                      <a:pt x="5485043" y="10527233"/>
                      <a:pt x="5445346" y="10533010"/>
                    </a:cubicBezTo>
                    <a:cubicBezTo>
                      <a:pt x="5462476" y="10539863"/>
                      <a:pt x="5461790" y="10547399"/>
                      <a:pt x="5453568" y="10554937"/>
                    </a:cubicBezTo>
                    <a:cubicBezTo>
                      <a:pt x="5417252" y="10546030"/>
                      <a:pt x="5443290" y="10537122"/>
                      <a:pt x="5417252" y="10528899"/>
                    </a:cubicBezTo>
                    <a:cubicBezTo>
                      <a:pt x="5344620" y="10537122"/>
                      <a:pt x="5352843" y="10561789"/>
                      <a:pt x="5300081" y="10537122"/>
                    </a:cubicBezTo>
                    <a:cubicBezTo>
                      <a:pt x="5282267" y="10546714"/>
                      <a:pt x="5304878" y="10557678"/>
                      <a:pt x="5287064" y="10567271"/>
                    </a:cubicBezTo>
                    <a:cubicBezTo>
                      <a:pt x="5251432" y="10556993"/>
                      <a:pt x="5277469" y="10549456"/>
                      <a:pt x="5251432" y="10539863"/>
                    </a:cubicBezTo>
                    <a:cubicBezTo>
                      <a:pt x="5207521" y="10557836"/>
                      <a:pt x="5158304" y="10557836"/>
                      <a:pt x="5114391" y="10539863"/>
                    </a:cubicBezTo>
                    <a:cubicBezTo>
                      <a:pt x="5071908" y="10549456"/>
                      <a:pt x="5138373" y="10564529"/>
                      <a:pt x="5089724" y="10573437"/>
                    </a:cubicBezTo>
                    <a:cubicBezTo>
                      <a:pt x="5060946" y="10569326"/>
                      <a:pt x="5030111" y="10578234"/>
                      <a:pt x="5001331" y="10573437"/>
                    </a:cubicBezTo>
                    <a:cubicBezTo>
                      <a:pt x="5025314" y="10567271"/>
                      <a:pt x="5038333" y="10559049"/>
                      <a:pt x="5025314" y="10549456"/>
                    </a:cubicBezTo>
                    <a:cubicBezTo>
                      <a:pt x="4936237" y="10547399"/>
                      <a:pt x="4860865" y="10548770"/>
                      <a:pt x="4786177" y="10542603"/>
                    </a:cubicBezTo>
                    <a:cubicBezTo>
                      <a:pt x="4711489" y="10536437"/>
                      <a:pt x="4636801" y="10526844"/>
                      <a:pt x="4547725" y="10512454"/>
                    </a:cubicBezTo>
                    <a:cubicBezTo>
                      <a:pt x="4556632" y="10519991"/>
                      <a:pt x="4564855" y="10529584"/>
                      <a:pt x="4542928" y="10529584"/>
                    </a:cubicBezTo>
                    <a:cubicBezTo>
                      <a:pt x="4522372" y="10509028"/>
                      <a:pt x="4494982" y="10524102"/>
                      <a:pt x="4474426" y="10513139"/>
                    </a:cubicBezTo>
                    <a:cubicBezTo>
                      <a:pt x="4484704" y="10507658"/>
                      <a:pt x="4485390" y="10500806"/>
                      <a:pt x="4470315" y="10490527"/>
                    </a:cubicBezTo>
                    <a:cubicBezTo>
                      <a:pt x="4425159" y="10482006"/>
                      <a:pt x="4379193" y="10478559"/>
                      <a:pt x="4333273" y="10480249"/>
                    </a:cubicBezTo>
                    <a:cubicBezTo>
                      <a:pt x="4315458" y="10469286"/>
                      <a:pt x="4327107" y="10464490"/>
                      <a:pt x="4311346" y="10453526"/>
                    </a:cubicBezTo>
                    <a:cubicBezTo>
                      <a:pt x="4244195" y="10474083"/>
                      <a:pt x="4196916" y="10429545"/>
                      <a:pt x="4135247" y="10429545"/>
                    </a:cubicBezTo>
                    <a:cubicBezTo>
                      <a:pt x="4143470" y="10435711"/>
                      <a:pt x="4135933" y="10438451"/>
                      <a:pt x="4140045" y="10443933"/>
                    </a:cubicBezTo>
                    <a:cubicBezTo>
                      <a:pt x="4169585" y="10446942"/>
                      <a:pt x="4198235" y="10455793"/>
                      <a:pt x="4224326" y="10469972"/>
                    </a:cubicBezTo>
                    <a:cubicBezTo>
                      <a:pt x="4184895" y="10460672"/>
                      <a:pt x="4143506" y="10464522"/>
                      <a:pt x="4106469" y="10480935"/>
                    </a:cubicBezTo>
                    <a:cubicBezTo>
                      <a:pt x="4056449" y="10452155"/>
                      <a:pt x="4162656" y="10470656"/>
                      <a:pt x="4137304" y="10452155"/>
                    </a:cubicBezTo>
                    <a:cubicBezTo>
                      <a:pt x="4071523" y="10442563"/>
                      <a:pt x="3976964" y="10439137"/>
                      <a:pt x="3885147" y="10426803"/>
                    </a:cubicBezTo>
                    <a:cubicBezTo>
                      <a:pt x="3835126" y="10420636"/>
                      <a:pt x="3789217" y="10414470"/>
                      <a:pt x="3748105" y="10405562"/>
                    </a:cubicBezTo>
                    <a:cubicBezTo>
                      <a:pt x="3710983" y="10396734"/>
                      <a:pt x="3675085" y="10383388"/>
                      <a:pt x="3641214" y="10365820"/>
                    </a:cubicBezTo>
                    <a:cubicBezTo>
                      <a:pt x="3617917" y="10378154"/>
                      <a:pt x="3609008" y="10365820"/>
                      <a:pt x="3572693" y="10354171"/>
                    </a:cubicBezTo>
                    <a:cubicBezTo>
                      <a:pt x="3582286" y="10324022"/>
                      <a:pt x="3706992" y="10378154"/>
                      <a:pt x="3687123" y="10339781"/>
                    </a:cubicBezTo>
                    <a:cubicBezTo>
                      <a:pt x="3591705" y="10309636"/>
                      <a:pt x="3494719" y="10284703"/>
                      <a:pt x="3396593" y="10265094"/>
                    </a:cubicBezTo>
                    <a:cubicBezTo>
                      <a:pt x="3363018" y="10237686"/>
                      <a:pt x="3390427" y="10237686"/>
                      <a:pt x="3407557" y="10265094"/>
                    </a:cubicBezTo>
                    <a:cubicBezTo>
                      <a:pt x="3406872" y="10250705"/>
                      <a:pt x="3511024" y="10280169"/>
                      <a:pt x="3511024" y="10256186"/>
                    </a:cubicBezTo>
                    <a:cubicBezTo>
                      <a:pt x="3452520" y="10234678"/>
                      <a:pt x="3390354" y="10224900"/>
                      <a:pt x="3328073" y="10227407"/>
                    </a:cubicBezTo>
                    <a:cubicBezTo>
                      <a:pt x="3339721" y="10226038"/>
                      <a:pt x="3329443" y="10215074"/>
                      <a:pt x="3318480" y="10204111"/>
                    </a:cubicBezTo>
                    <a:cubicBezTo>
                      <a:pt x="3249274" y="10193833"/>
                      <a:pt x="3188976" y="10171221"/>
                      <a:pt x="3120455" y="10154776"/>
                    </a:cubicBezTo>
                    <a:cubicBezTo>
                      <a:pt x="3051329" y="10135600"/>
                      <a:pt x="2980348" y="10123885"/>
                      <a:pt x="2908726" y="10119830"/>
                    </a:cubicBezTo>
                    <a:cubicBezTo>
                      <a:pt x="2890911" y="10095163"/>
                      <a:pt x="2910096" y="10091052"/>
                      <a:pt x="2921745" y="10082144"/>
                    </a:cubicBezTo>
                    <a:cubicBezTo>
                      <a:pt x="2940245" y="10097218"/>
                      <a:pt x="2916948" y="10096534"/>
                      <a:pt x="2940245" y="10107496"/>
                    </a:cubicBezTo>
                    <a:cubicBezTo>
                      <a:pt x="2963542" y="10118460"/>
                      <a:pt x="2974506" y="10119144"/>
                      <a:pt x="2967654" y="10102014"/>
                    </a:cubicBezTo>
                    <a:cubicBezTo>
                      <a:pt x="2939845" y="10083935"/>
                      <a:pt x="2910496" y="10068343"/>
                      <a:pt x="2879948" y="10055421"/>
                    </a:cubicBezTo>
                    <a:cubicBezTo>
                      <a:pt x="2886114" y="10068440"/>
                      <a:pt x="2862817" y="10062273"/>
                      <a:pt x="2859391" y="10068440"/>
                    </a:cubicBezTo>
                    <a:cubicBezTo>
                      <a:pt x="2832668" y="10060218"/>
                      <a:pt x="2827186" y="10022531"/>
                      <a:pt x="2799778" y="10016363"/>
                    </a:cubicBezTo>
                    <a:cubicBezTo>
                      <a:pt x="2787444" y="10015678"/>
                      <a:pt x="2767573" y="10010197"/>
                      <a:pt x="2772369" y="10019790"/>
                    </a:cubicBezTo>
                    <a:cubicBezTo>
                      <a:pt x="2819649" y="10045143"/>
                      <a:pt x="2814852" y="10037606"/>
                      <a:pt x="2814852" y="10064328"/>
                    </a:cubicBezTo>
                    <a:cubicBezTo>
                      <a:pt x="2843767" y="10072813"/>
                      <a:pt x="2871085" y="10086010"/>
                      <a:pt x="2895707" y="10103385"/>
                    </a:cubicBezTo>
                    <a:cubicBezTo>
                      <a:pt x="2858020" y="10101329"/>
                      <a:pt x="2947783" y="10135590"/>
                      <a:pt x="2910096" y="10135590"/>
                    </a:cubicBezTo>
                    <a:cubicBezTo>
                      <a:pt x="2871039" y="10117775"/>
                      <a:pt x="2889540" y="10123941"/>
                      <a:pt x="2866928" y="10092421"/>
                    </a:cubicBezTo>
                    <a:cubicBezTo>
                      <a:pt x="2783333" y="10044457"/>
                      <a:pt x="2738109" y="10058161"/>
                      <a:pt x="2673699" y="10023901"/>
                    </a:cubicBezTo>
                    <a:cubicBezTo>
                      <a:pt x="2712756" y="10018420"/>
                      <a:pt x="2777851" y="10028698"/>
                      <a:pt x="2760036" y="9988955"/>
                    </a:cubicBezTo>
                    <a:cubicBezTo>
                      <a:pt x="2719608" y="9949213"/>
                      <a:pt x="2644236" y="9957436"/>
                      <a:pt x="2596956" y="9926601"/>
                    </a:cubicBezTo>
                    <a:cubicBezTo>
                      <a:pt x="2578456" y="9886174"/>
                      <a:pt x="2535287" y="9877266"/>
                      <a:pt x="2503083" y="9853969"/>
                    </a:cubicBezTo>
                    <a:cubicBezTo>
                      <a:pt x="2494175" y="9871786"/>
                      <a:pt x="2383171" y="9829302"/>
                      <a:pt x="2387283" y="9808061"/>
                    </a:cubicBezTo>
                    <a:cubicBezTo>
                      <a:pt x="2411950" y="9823820"/>
                      <a:pt x="2464712" y="9845747"/>
                      <a:pt x="2437304" y="9808061"/>
                    </a:cubicBezTo>
                    <a:cubicBezTo>
                      <a:pt x="2410049" y="9801863"/>
                      <a:pt x="2383927" y="9791461"/>
                      <a:pt x="2359874" y="9777227"/>
                    </a:cubicBezTo>
                    <a:cubicBezTo>
                      <a:pt x="2367412" y="9790930"/>
                      <a:pt x="2335892" y="9777911"/>
                      <a:pt x="2353707" y="9799153"/>
                    </a:cubicBezTo>
                    <a:cubicBezTo>
                      <a:pt x="2308177" y="9773753"/>
                      <a:pt x="2261284" y="9750878"/>
                      <a:pt x="2213240" y="9730632"/>
                    </a:cubicBezTo>
                    <a:cubicBezTo>
                      <a:pt x="2169387" y="9651149"/>
                      <a:pt x="2094699" y="9686094"/>
                      <a:pt x="2056327" y="9593590"/>
                    </a:cubicBezTo>
                    <a:cubicBezTo>
                      <a:pt x="2024123" y="9588109"/>
                      <a:pt x="2009733" y="9565498"/>
                      <a:pt x="1975473" y="9561385"/>
                    </a:cubicBezTo>
                    <a:cubicBezTo>
                      <a:pt x="2006350" y="9543624"/>
                      <a:pt x="2042501" y="9537316"/>
                      <a:pt x="2077569" y="9543570"/>
                    </a:cubicBezTo>
                    <a:cubicBezTo>
                      <a:pt x="1972732" y="9469568"/>
                      <a:pt x="1872692" y="9372953"/>
                      <a:pt x="1782244" y="9372953"/>
                    </a:cubicBezTo>
                    <a:cubicBezTo>
                      <a:pt x="1710983" y="9303063"/>
                      <a:pt x="1600664" y="9197540"/>
                      <a:pt x="1512958" y="9181781"/>
                    </a:cubicBezTo>
                    <a:cubicBezTo>
                      <a:pt x="1554328" y="9281308"/>
                      <a:pt x="1706914" y="9327848"/>
                      <a:pt x="1771039" y="9390258"/>
                    </a:cubicBezTo>
                    <a:lnTo>
                      <a:pt x="1791202" y="9416461"/>
                    </a:lnTo>
                    <a:lnTo>
                      <a:pt x="1731337" y="9387930"/>
                    </a:lnTo>
                    <a:cubicBezTo>
                      <a:pt x="1700966" y="9376470"/>
                      <a:pt x="1669635" y="9367554"/>
                      <a:pt x="1637665" y="9361305"/>
                    </a:cubicBezTo>
                    <a:cubicBezTo>
                      <a:pt x="1602720" y="9314711"/>
                      <a:pt x="1559553" y="9271543"/>
                      <a:pt x="1521866" y="9224263"/>
                    </a:cubicBezTo>
                    <a:cubicBezTo>
                      <a:pt x="1447863" y="9201651"/>
                      <a:pt x="1422510" y="9150947"/>
                      <a:pt x="1379342" y="9167391"/>
                    </a:cubicBezTo>
                    <a:cubicBezTo>
                      <a:pt x="1360157" y="9131761"/>
                      <a:pt x="1417030" y="9174928"/>
                      <a:pt x="1393732" y="9131761"/>
                    </a:cubicBezTo>
                    <a:cubicBezTo>
                      <a:pt x="1347824" y="9080370"/>
                      <a:pt x="1367694" y="9108463"/>
                      <a:pt x="1376602" y="9080370"/>
                    </a:cubicBezTo>
                    <a:cubicBezTo>
                      <a:pt x="1345768" y="9065981"/>
                      <a:pt x="1313562" y="9051592"/>
                      <a:pt x="1284098" y="9035146"/>
                    </a:cubicBezTo>
                    <a:cubicBezTo>
                      <a:pt x="1270259" y="9002414"/>
                      <a:pt x="1246229" y="8975019"/>
                      <a:pt x="1215578" y="8957033"/>
                    </a:cubicBezTo>
                    <a:cubicBezTo>
                      <a:pt x="1213523" y="8983071"/>
                      <a:pt x="1238876" y="8990608"/>
                      <a:pt x="1247782" y="9009108"/>
                    </a:cubicBezTo>
                    <a:cubicBezTo>
                      <a:pt x="1213523" y="8985811"/>
                      <a:pt x="1197762" y="8985127"/>
                      <a:pt x="1192966" y="8997460"/>
                    </a:cubicBezTo>
                    <a:cubicBezTo>
                      <a:pt x="1173095" y="8969366"/>
                      <a:pt x="1137464" y="8952236"/>
                      <a:pt x="1134038" y="8913180"/>
                    </a:cubicBezTo>
                    <a:cubicBezTo>
                      <a:pt x="1156650" y="8922772"/>
                      <a:pt x="1179948" y="8932365"/>
                      <a:pt x="1163503" y="8893994"/>
                    </a:cubicBezTo>
                    <a:cubicBezTo>
                      <a:pt x="1116223" y="8873437"/>
                      <a:pt x="1066887" y="8848770"/>
                      <a:pt x="1018239" y="8825473"/>
                    </a:cubicBezTo>
                    <a:cubicBezTo>
                      <a:pt x="1020293" y="8768601"/>
                      <a:pt x="923680" y="8770656"/>
                      <a:pt x="923680" y="8714469"/>
                    </a:cubicBezTo>
                    <a:cubicBezTo>
                      <a:pt x="944235" y="8708987"/>
                      <a:pt x="962052" y="8745989"/>
                      <a:pt x="968904" y="8723377"/>
                    </a:cubicBezTo>
                    <a:cubicBezTo>
                      <a:pt x="976441" y="8750785"/>
                      <a:pt x="1010016" y="8762434"/>
                      <a:pt x="1025775" y="8785046"/>
                    </a:cubicBezTo>
                    <a:cubicBezTo>
                      <a:pt x="1025775" y="8772712"/>
                      <a:pt x="1035369" y="8772712"/>
                      <a:pt x="1025775" y="8748730"/>
                    </a:cubicBezTo>
                    <a:lnTo>
                      <a:pt x="966163" y="8713099"/>
                    </a:lnTo>
                    <a:cubicBezTo>
                      <a:pt x="980552" y="8682950"/>
                      <a:pt x="925050" y="8658282"/>
                      <a:pt x="912031" y="8614429"/>
                    </a:cubicBezTo>
                    <a:cubicBezTo>
                      <a:pt x="980552" y="8670616"/>
                      <a:pt x="1033998" y="8765860"/>
                      <a:pt x="1102518" y="8751471"/>
                    </a:cubicBezTo>
                    <a:cubicBezTo>
                      <a:pt x="1069181" y="8708078"/>
                      <a:pt x="1029710" y="8669762"/>
                      <a:pt x="985349" y="8637726"/>
                    </a:cubicBezTo>
                    <a:cubicBezTo>
                      <a:pt x="943551" y="8598669"/>
                      <a:pt x="910661" y="8559612"/>
                      <a:pt x="929161" y="8525352"/>
                    </a:cubicBezTo>
                    <a:cubicBezTo>
                      <a:pt x="912685" y="8505550"/>
                      <a:pt x="892417" y="8489242"/>
                      <a:pt x="869548" y="8477387"/>
                    </a:cubicBezTo>
                    <a:cubicBezTo>
                      <a:pt x="870233" y="8488351"/>
                      <a:pt x="877086" y="8508222"/>
                      <a:pt x="866122" y="8502740"/>
                    </a:cubicBezTo>
                    <a:cubicBezTo>
                      <a:pt x="826248" y="8438667"/>
                      <a:pt x="782783" y="8376899"/>
                      <a:pt x="735933" y="8317734"/>
                    </a:cubicBezTo>
                    <a:cubicBezTo>
                      <a:pt x="711266" y="8286900"/>
                      <a:pt x="688653" y="8256751"/>
                      <a:pt x="667412" y="8225231"/>
                    </a:cubicBezTo>
                    <a:cubicBezTo>
                      <a:pt x="647549" y="8193372"/>
                      <a:pt x="629919" y="8160174"/>
                      <a:pt x="614650" y="8125876"/>
                    </a:cubicBezTo>
                    <a:cubicBezTo>
                      <a:pt x="613965" y="8139580"/>
                      <a:pt x="596150" y="8125876"/>
                      <a:pt x="589984" y="8125876"/>
                    </a:cubicBezTo>
                    <a:cubicBezTo>
                      <a:pt x="593409" y="8091615"/>
                      <a:pt x="553667" y="8074485"/>
                      <a:pt x="549556" y="8042966"/>
                    </a:cubicBezTo>
                    <a:cubicBezTo>
                      <a:pt x="580390" y="8060096"/>
                      <a:pt x="598205" y="8108061"/>
                      <a:pt x="602317" y="8075856"/>
                    </a:cubicBezTo>
                    <a:cubicBezTo>
                      <a:pt x="572167" y="8023095"/>
                      <a:pt x="545444" y="7968278"/>
                      <a:pt x="509815" y="7916203"/>
                    </a:cubicBezTo>
                    <a:cubicBezTo>
                      <a:pt x="501591" y="7879887"/>
                      <a:pt x="520778" y="7899072"/>
                      <a:pt x="515980" y="7870294"/>
                    </a:cubicBezTo>
                    <a:cubicBezTo>
                      <a:pt x="505017" y="7863442"/>
                      <a:pt x="500221" y="7870979"/>
                      <a:pt x="482405" y="7850423"/>
                    </a:cubicBezTo>
                    <a:cubicBezTo>
                      <a:pt x="481720" y="7825070"/>
                      <a:pt x="496109" y="7831922"/>
                      <a:pt x="489257" y="7794236"/>
                    </a:cubicBezTo>
                    <a:cubicBezTo>
                      <a:pt x="457053" y="7764086"/>
                      <a:pt x="463905" y="7759975"/>
                      <a:pt x="437867" y="7747641"/>
                    </a:cubicBezTo>
                    <a:cubicBezTo>
                      <a:pt x="446089" y="7722289"/>
                      <a:pt x="470757" y="7736678"/>
                      <a:pt x="479664" y="7712011"/>
                    </a:cubicBezTo>
                    <a:cubicBezTo>
                      <a:pt x="452196" y="7682352"/>
                      <a:pt x="433668" y="7645535"/>
                      <a:pt x="426218" y="7605804"/>
                    </a:cubicBezTo>
                    <a:lnTo>
                      <a:pt x="439237" y="7616082"/>
                    </a:lnTo>
                    <a:cubicBezTo>
                      <a:pt x="439922" y="7612655"/>
                      <a:pt x="441293" y="7607859"/>
                      <a:pt x="448146" y="7616082"/>
                    </a:cubicBezTo>
                    <a:cubicBezTo>
                      <a:pt x="437182" y="7638694"/>
                      <a:pt x="474183" y="7697621"/>
                      <a:pt x="479664" y="7679806"/>
                    </a:cubicBezTo>
                    <a:cubicBezTo>
                      <a:pt x="459437" y="7621728"/>
                      <a:pt x="428009" y="7568183"/>
                      <a:pt x="387161" y="7522208"/>
                    </a:cubicBezTo>
                    <a:cubicBezTo>
                      <a:pt x="402921" y="7503708"/>
                      <a:pt x="368661" y="7470818"/>
                      <a:pt x="387161" y="7458484"/>
                    </a:cubicBezTo>
                    <a:cubicBezTo>
                      <a:pt x="376198" y="7461910"/>
                      <a:pt x="357012" y="7442039"/>
                      <a:pt x="357012" y="7415316"/>
                    </a:cubicBezTo>
                    <a:cubicBezTo>
                      <a:pt x="387161" y="7447521"/>
                      <a:pt x="407032" y="7442039"/>
                      <a:pt x="407032" y="7400927"/>
                    </a:cubicBezTo>
                    <a:cubicBezTo>
                      <a:pt x="427589" y="7439298"/>
                      <a:pt x="444719" y="7473558"/>
                      <a:pt x="468016" y="7507819"/>
                    </a:cubicBezTo>
                    <a:cubicBezTo>
                      <a:pt x="469386" y="7479040"/>
                      <a:pt x="502961" y="7529745"/>
                      <a:pt x="493369" y="7479040"/>
                    </a:cubicBezTo>
                    <a:cubicBezTo>
                      <a:pt x="443754" y="7438615"/>
                      <a:pt x="407069" y="7384541"/>
                      <a:pt x="387848" y="7323498"/>
                    </a:cubicBezTo>
                    <a:cubicBezTo>
                      <a:pt x="372772" y="7331035"/>
                      <a:pt x="333030" y="7315276"/>
                      <a:pt x="326179" y="7254977"/>
                    </a:cubicBezTo>
                    <a:cubicBezTo>
                      <a:pt x="344678" y="7274848"/>
                      <a:pt x="348105" y="7298145"/>
                      <a:pt x="372087" y="7315276"/>
                    </a:cubicBezTo>
                    <a:cubicBezTo>
                      <a:pt x="383050" y="7306368"/>
                      <a:pt x="386476" y="7259773"/>
                      <a:pt x="376883" y="7252921"/>
                    </a:cubicBezTo>
                    <a:cubicBezTo>
                      <a:pt x="367290" y="7246069"/>
                      <a:pt x="343993" y="7263885"/>
                      <a:pt x="337826" y="7221402"/>
                    </a:cubicBezTo>
                    <a:cubicBezTo>
                      <a:pt x="348790" y="7235106"/>
                      <a:pt x="371402" y="7225513"/>
                      <a:pt x="348790" y="7198105"/>
                    </a:cubicBezTo>
                    <a:cubicBezTo>
                      <a:pt x="326179" y="7170697"/>
                      <a:pt x="324122" y="7207013"/>
                      <a:pt x="295325" y="7159733"/>
                    </a:cubicBezTo>
                    <a:cubicBezTo>
                      <a:pt x="294640" y="7132325"/>
                      <a:pt x="324807" y="7128899"/>
                      <a:pt x="310399" y="7105602"/>
                    </a:cubicBezTo>
                    <a:cubicBezTo>
                      <a:pt x="302862" y="7121362"/>
                      <a:pt x="259009" y="7096694"/>
                      <a:pt x="249417" y="7056952"/>
                    </a:cubicBezTo>
                    <a:cubicBezTo>
                      <a:pt x="259695" y="7035025"/>
                      <a:pt x="274084" y="7078879"/>
                      <a:pt x="280936" y="7070656"/>
                    </a:cubicBezTo>
                    <a:cubicBezTo>
                      <a:pt x="257638" y="7037766"/>
                      <a:pt x="302177" y="7040507"/>
                      <a:pt x="280936" y="7020636"/>
                    </a:cubicBezTo>
                    <a:cubicBezTo>
                      <a:pt x="253528" y="7054896"/>
                      <a:pt x="200081" y="6932930"/>
                      <a:pt x="195284" y="6874002"/>
                    </a:cubicBezTo>
                    <a:cubicBezTo>
                      <a:pt x="184292" y="6866132"/>
                      <a:pt x="169013" y="6868576"/>
                      <a:pt x="161025" y="6879483"/>
                    </a:cubicBezTo>
                    <a:cubicBezTo>
                      <a:pt x="161025" y="6842482"/>
                      <a:pt x="150060" y="6817129"/>
                      <a:pt x="134987" y="6832204"/>
                    </a:cubicBezTo>
                    <a:cubicBezTo>
                      <a:pt x="139782" y="6804796"/>
                      <a:pt x="117172" y="6780813"/>
                      <a:pt x="123338" y="6752720"/>
                    </a:cubicBezTo>
                    <a:cubicBezTo>
                      <a:pt x="164864" y="6802281"/>
                      <a:pt x="197128" y="6858915"/>
                      <a:pt x="218581" y="6919910"/>
                    </a:cubicBezTo>
                    <a:cubicBezTo>
                      <a:pt x="219953" y="6908262"/>
                      <a:pt x="228860" y="6915114"/>
                      <a:pt x="228860" y="6908262"/>
                    </a:cubicBezTo>
                    <a:cubicBezTo>
                      <a:pt x="150747" y="6754090"/>
                      <a:pt x="145265" y="6647198"/>
                      <a:pt x="60984" y="6485489"/>
                    </a:cubicBezTo>
                    <a:cubicBezTo>
                      <a:pt x="73317" y="6464247"/>
                      <a:pt x="59613" y="6445062"/>
                      <a:pt x="68522" y="6424506"/>
                    </a:cubicBezTo>
                    <a:cubicBezTo>
                      <a:pt x="110319" y="6476581"/>
                      <a:pt x="137043" y="6585529"/>
                      <a:pt x="193915" y="6622531"/>
                    </a:cubicBezTo>
                    <a:lnTo>
                      <a:pt x="198710" y="6601974"/>
                    </a:lnTo>
                    <a:cubicBezTo>
                      <a:pt x="141153" y="6496452"/>
                      <a:pt x="65780" y="6387504"/>
                      <a:pt x="87022" y="6273075"/>
                    </a:cubicBezTo>
                    <a:cubicBezTo>
                      <a:pt x="54132" y="6180571"/>
                      <a:pt x="12335" y="6038733"/>
                      <a:pt x="35632" y="5975009"/>
                    </a:cubicBezTo>
                    <a:cubicBezTo>
                      <a:pt x="23983" y="5975009"/>
                      <a:pt x="18502" y="5951027"/>
                      <a:pt x="18502" y="5924989"/>
                    </a:cubicBezTo>
                    <a:cubicBezTo>
                      <a:pt x="30835" y="5953768"/>
                      <a:pt x="41798" y="5964731"/>
                      <a:pt x="50021" y="5935267"/>
                    </a:cubicBezTo>
                    <a:cubicBezTo>
                      <a:pt x="44456" y="5908073"/>
                      <a:pt x="49090" y="5879781"/>
                      <a:pt x="63039" y="5855783"/>
                    </a:cubicBezTo>
                    <a:cubicBezTo>
                      <a:pt x="50706" y="5829745"/>
                      <a:pt x="54818" y="5805763"/>
                      <a:pt x="39058" y="5825634"/>
                    </a:cubicBezTo>
                    <a:cubicBezTo>
                      <a:pt x="44539" y="5839338"/>
                      <a:pt x="54132" y="5852357"/>
                      <a:pt x="50021" y="5866061"/>
                    </a:cubicBezTo>
                    <a:cubicBezTo>
                      <a:pt x="21928" y="5857839"/>
                      <a:pt x="26723" y="5783837"/>
                      <a:pt x="0" y="5744094"/>
                    </a:cubicBezTo>
                    <a:cubicBezTo>
                      <a:pt x="51391" y="5718742"/>
                      <a:pt x="42484" y="5584441"/>
                      <a:pt x="58928" y="5500160"/>
                    </a:cubicBezTo>
                    <a:cubicBezTo>
                      <a:pt x="81541" y="5517976"/>
                      <a:pt x="93874" y="5452196"/>
                      <a:pt x="106892" y="5415880"/>
                    </a:cubicBezTo>
                    <a:cubicBezTo>
                      <a:pt x="140469" y="5423417"/>
                      <a:pt x="167877" y="5473437"/>
                      <a:pt x="193230" y="5541958"/>
                    </a:cubicBezTo>
                    <a:cubicBezTo>
                      <a:pt x="182106" y="5457896"/>
                      <a:pt x="188877" y="5372432"/>
                      <a:pt x="213101" y="5291172"/>
                    </a:cubicBezTo>
                    <a:cubicBezTo>
                      <a:pt x="225607" y="5232414"/>
                      <a:pt x="231126" y="5172385"/>
                      <a:pt x="229545" y="5112332"/>
                    </a:cubicBezTo>
                    <a:cubicBezTo>
                      <a:pt x="230288" y="5094436"/>
                      <a:pt x="245212" y="5080424"/>
                      <a:pt x="263121" y="5080813"/>
                    </a:cubicBezTo>
                    <a:cubicBezTo>
                      <a:pt x="266712" y="5090623"/>
                      <a:pt x="271304" y="5100038"/>
                      <a:pt x="276825" y="5108907"/>
                    </a:cubicBezTo>
                    <a:cubicBezTo>
                      <a:pt x="296696" y="5137686"/>
                      <a:pt x="341252" y="5156186"/>
                      <a:pt x="330974" y="5197298"/>
                    </a:cubicBezTo>
                    <a:cubicBezTo>
                      <a:pt x="323437" y="5224022"/>
                      <a:pt x="298751" y="5240467"/>
                      <a:pt x="277509" y="5269245"/>
                    </a:cubicBezTo>
                    <a:cubicBezTo>
                      <a:pt x="256269" y="5298024"/>
                      <a:pt x="267232" y="5322006"/>
                      <a:pt x="298751" y="5337766"/>
                    </a:cubicBezTo>
                    <a:cubicBezTo>
                      <a:pt x="330289" y="5353526"/>
                      <a:pt x="363179" y="5368600"/>
                      <a:pt x="394699" y="5385045"/>
                    </a:cubicBezTo>
                    <a:cubicBezTo>
                      <a:pt x="406348" y="5391212"/>
                      <a:pt x="402921" y="5401491"/>
                      <a:pt x="387848" y="5409713"/>
                    </a:cubicBezTo>
                    <a:cubicBezTo>
                      <a:pt x="372772" y="5417935"/>
                      <a:pt x="350161" y="5422047"/>
                      <a:pt x="342624" y="5434381"/>
                    </a:cubicBezTo>
                    <a:cubicBezTo>
                      <a:pt x="329874" y="5474465"/>
                      <a:pt x="313813" y="5513427"/>
                      <a:pt x="294640" y="5550866"/>
                    </a:cubicBezTo>
                    <a:cubicBezTo>
                      <a:pt x="274084" y="5572107"/>
                      <a:pt x="226119" y="5574163"/>
                      <a:pt x="226119" y="5619387"/>
                    </a:cubicBezTo>
                    <a:cubicBezTo>
                      <a:pt x="237768" y="5657073"/>
                      <a:pt x="248045" y="5698186"/>
                      <a:pt x="259009" y="5738613"/>
                    </a:cubicBezTo>
                    <a:cubicBezTo>
                      <a:pt x="239138" y="5746150"/>
                      <a:pt x="241194" y="5708463"/>
                      <a:pt x="226805" y="5708463"/>
                    </a:cubicBezTo>
                    <a:cubicBezTo>
                      <a:pt x="217212" y="5766021"/>
                      <a:pt x="257638" y="5794114"/>
                      <a:pt x="252157" y="5862635"/>
                    </a:cubicBezTo>
                    <a:cubicBezTo>
                      <a:pt x="327548" y="5881136"/>
                      <a:pt x="322753" y="6155904"/>
                      <a:pt x="372772" y="6230592"/>
                    </a:cubicBezTo>
                    <a:cubicBezTo>
                      <a:pt x="370525" y="6294608"/>
                      <a:pt x="379097" y="6358545"/>
                      <a:pt x="398125" y="6419709"/>
                    </a:cubicBezTo>
                    <a:cubicBezTo>
                      <a:pt x="414775" y="6468825"/>
                      <a:pt x="434926" y="6516684"/>
                      <a:pt x="458423" y="6562917"/>
                    </a:cubicBezTo>
                    <a:cubicBezTo>
                      <a:pt x="456367" y="6538250"/>
                      <a:pt x="417310" y="6469729"/>
                      <a:pt x="448146" y="6469729"/>
                    </a:cubicBezTo>
                    <a:cubicBezTo>
                      <a:pt x="475554" y="6543732"/>
                      <a:pt x="476924" y="6609512"/>
                      <a:pt x="516666" y="6658847"/>
                    </a:cubicBezTo>
                    <a:cubicBezTo>
                      <a:pt x="525573" y="6725312"/>
                      <a:pt x="562576" y="6853445"/>
                      <a:pt x="594094" y="6853445"/>
                    </a:cubicBezTo>
                    <a:cubicBezTo>
                      <a:pt x="606428" y="6900725"/>
                      <a:pt x="580390" y="6847964"/>
                      <a:pt x="580390" y="6884965"/>
                    </a:cubicBezTo>
                    <a:cubicBezTo>
                      <a:pt x="599576" y="6931559"/>
                      <a:pt x="652337" y="6970616"/>
                      <a:pt x="648911" y="7022007"/>
                    </a:cubicBezTo>
                    <a:cubicBezTo>
                      <a:pt x="630410" y="7008988"/>
                      <a:pt x="630410" y="6945263"/>
                      <a:pt x="616706" y="6962394"/>
                    </a:cubicBezTo>
                    <a:cubicBezTo>
                      <a:pt x="628354" y="7007617"/>
                      <a:pt x="644114" y="7093268"/>
                      <a:pt x="668782" y="7055582"/>
                    </a:cubicBezTo>
                    <a:cubicBezTo>
                      <a:pt x="679967" y="7111983"/>
                      <a:pt x="698153" y="7166767"/>
                      <a:pt x="722914" y="7218661"/>
                    </a:cubicBezTo>
                    <a:cubicBezTo>
                      <a:pt x="746896" y="7271422"/>
                      <a:pt x="770879" y="7324183"/>
                      <a:pt x="799657" y="7374888"/>
                    </a:cubicBezTo>
                    <a:cubicBezTo>
                      <a:pt x="838028" y="7374888"/>
                      <a:pt x="902439" y="7450262"/>
                      <a:pt x="941494" y="7511930"/>
                    </a:cubicBezTo>
                    <a:cubicBezTo>
                      <a:pt x="950184" y="7497664"/>
                      <a:pt x="966984" y="7490504"/>
                      <a:pt x="983293" y="7494114"/>
                    </a:cubicBezTo>
                    <a:cubicBezTo>
                      <a:pt x="985654" y="7490262"/>
                      <a:pt x="987498" y="7486115"/>
                      <a:pt x="988774" y="7481781"/>
                    </a:cubicBezTo>
                    <a:cubicBezTo>
                      <a:pt x="981957" y="7469073"/>
                      <a:pt x="972906" y="7457700"/>
                      <a:pt x="962052" y="7448206"/>
                    </a:cubicBezTo>
                    <a:cubicBezTo>
                      <a:pt x="957684" y="7446706"/>
                      <a:pt x="953537" y="7444632"/>
                      <a:pt x="949717" y="7442039"/>
                    </a:cubicBezTo>
                    <a:cubicBezTo>
                      <a:pt x="946291" y="7461910"/>
                      <a:pt x="936013" y="7464651"/>
                      <a:pt x="918197" y="7449576"/>
                    </a:cubicBezTo>
                    <a:cubicBezTo>
                      <a:pt x="899885" y="7390527"/>
                      <a:pt x="873112" y="7334442"/>
                      <a:pt x="838713" y="7283071"/>
                    </a:cubicBezTo>
                    <a:cubicBezTo>
                      <a:pt x="838713" y="7262514"/>
                      <a:pt x="850363" y="7269366"/>
                      <a:pt x="850363" y="7250866"/>
                    </a:cubicBezTo>
                    <a:cubicBezTo>
                      <a:pt x="835287" y="7247440"/>
                      <a:pt x="831176" y="7238532"/>
                      <a:pt x="827066" y="7226884"/>
                    </a:cubicBezTo>
                    <a:cubicBezTo>
                      <a:pt x="825864" y="7232776"/>
                      <a:pt x="824027" y="7238520"/>
                      <a:pt x="821583" y="7244014"/>
                    </a:cubicBezTo>
                    <a:cubicBezTo>
                      <a:pt x="818512" y="7249414"/>
                      <a:pt x="814578" y="7254275"/>
                      <a:pt x="809935" y="7258403"/>
                    </a:cubicBezTo>
                    <a:cubicBezTo>
                      <a:pt x="803768" y="7250866"/>
                      <a:pt x="792120" y="7242643"/>
                      <a:pt x="792120" y="7235106"/>
                    </a:cubicBezTo>
                    <a:cubicBezTo>
                      <a:pt x="790129" y="7213620"/>
                      <a:pt x="792458" y="7191953"/>
                      <a:pt x="798972" y="7171382"/>
                    </a:cubicBezTo>
                    <a:cubicBezTo>
                      <a:pt x="798497" y="7165110"/>
                      <a:pt x="797347" y="7158907"/>
                      <a:pt x="795546" y="7152881"/>
                    </a:cubicBezTo>
                    <a:lnTo>
                      <a:pt x="803768" y="7162474"/>
                    </a:lnTo>
                    <a:cubicBezTo>
                      <a:pt x="819527" y="7137807"/>
                      <a:pt x="818842" y="7124103"/>
                      <a:pt x="793489" y="7108343"/>
                    </a:cubicBezTo>
                    <a:cubicBezTo>
                      <a:pt x="768138" y="7092583"/>
                      <a:pt x="733192" y="7077508"/>
                      <a:pt x="715377" y="7064489"/>
                    </a:cubicBezTo>
                    <a:cubicBezTo>
                      <a:pt x="697560" y="7051471"/>
                      <a:pt x="677689" y="7037081"/>
                      <a:pt x="677689" y="7007617"/>
                    </a:cubicBezTo>
                    <a:cubicBezTo>
                      <a:pt x="687969" y="7002136"/>
                      <a:pt x="700986" y="6998709"/>
                      <a:pt x="705098" y="6989802"/>
                    </a:cubicBezTo>
                    <a:cubicBezTo>
                      <a:pt x="717431" y="6962394"/>
                      <a:pt x="724285" y="6934985"/>
                      <a:pt x="764027" y="6934985"/>
                    </a:cubicBezTo>
                    <a:lnTo>
                      <a:pt x="777046" y="6934985"/>
                    </a:lnTo>
                    <a:cubicBezTo>
                      <a:pt x="774558" y="6926068"/>
                      <a:pt x="773403" y="6916832"/>
                      <a:pt x="773618" y="6907577"/>
                    </a:cubicBezTo>
                    <a:cubicBezTo>
                      <a:pt x="780229" y="6915761"/>
                      <a:pt x="787569" y="6923329"/>
                      <a:pt x="795546" y="6930189"/>
                    </a:cubicBezTo>
                    <a:cubicBezTo>
                      <a:pt x="801279" y="6927322"/>
                      <a:pt x="806400" y="6923365"/>
                      <a:pt x="810620" y="6918540"/>
                    </a:cubicBezTo>
                    <a:cubicBezTo>
                      <a:pt x="807194" y="6880854"/>
                      <a:pt x="773618" y="6852760"/>
                      <a:pt x="790063" y="6812333"/>
                    </a:cubicBezTo>
                    <a:cubicBezTo>
                      <a:pt x="781842" y="6802740"/>
                      <a:pt x="778416" y="6813704"/>
                      <a:pt x="768822" y="6798629"/>
                    </a:cubicBezTo>
                    <a:cubicBezTo>
                      <a:pt x="774944" y="6756684"/>
                      <a:pt x="769739" y="6713865"/>
                      <a:pt x="753748" y="6674607"/>
                    </a:cubicBezTo>
                    <a:lnTo>
                      <a:pt x="744155" y="6674607"/>
                    </a:lnTo>
                    <a:cubicBezTo>
                      <a:pt x="733877" y="6673921"/>
                      <a:pt x="716061" y="6663643"/>
                      <a:pt x="716061" y="6657476"/>
                    </a:cubicBezTo>
                    <a:cubicBezTo>
                      <a:pt x="713693" y="6640248"/>
                      <a:pt x="717582" y="6622743"/>
                      <a:pt x="727024" y="6608141"/>
                    </a:cubicBezTo>
                    <a:cubicBezTo>
                      <a:pt x="733315" y="6601624"/>
                      <a:pt x="739947" y="6595449"/>
                      <a:pt x="746896" y="6589640"/>
                    </a:cubicBezTo>
                    <a:cubicBezTo>
                      <a:pt x="741987" y="6562981"/>
                      <a:pt x="740835" y="6535765"/>
                      <a:pt x="743470" y="6508786"/>
                    </a:cubicBezTo>
                    <a:lnTo>
                      <a:pt x="735248" y="6514953"/>
                    </a:lnTo>
                    <a:cubicBezTo>
                      <a:pt x="731822" y="6517009"/>
                      <a:pt x="712636" y="6506045"/>
                      <a:pt x="712636" y="6500564"/>
                    </a:cubicBezTo>
                    <a:cubicBezTo>
                      <a:pt x="712636" y="6460136"/>
                      <a:pt x="712636" y="6419024"/>
                      <a:pt x="712636" y="6377912"/>
                    </a:cubicBezTo>
                    <a:cubicBezTo>
                      <a:pt x="722914" y="6373115"/>
                      <a:pt x="732507" y="6369689"/>
                      <a:pt x="742099" y="6364207"/>
                    </a:cubicBezTo>
                    <a:cubicBezTo>
                      <a:pt x="789378" y="6336799"/>
                      <a:pt x="787323" y="6264167"/>
                      <a:pt x="848307" y="6249778"/>
                    </a:cubicBezTo>
                    <a:cubicBezTo>
                      <a:pt x="855591" y="6208322"/>
                      <a:pt x="869471" y="6168301"/>
                      <a:pt x="889420" y="6131237"/>
                    </a:cubicBezTo>
                    <a:cubicBezTo>
                      <a:pt x="895232" y="6122256"/>
                      <a:pt x="898326" y="6111786"/>
                      <a:pt x="898326" y="6101088"/>
                    </a:cubicBezTo>
                    <a:lnTo>
                      <a:pt x="894215" y="6075049"/>
                    </a:lnTo>
                    <a:cubicBezTo>
                      <a:pt x="891171" y="6064255"/>
                      <a:pt x="885524" y="6054373"/>
                      <a:pt x="877770" y="6046271"/>
                    </a:cubicBezTo>
                    <a:cubicBezTo>
                      <a:pt x="864066" y="6031881"/>
                      <a:pt x="855843" y="5999677"/>
                      <a:pt x="822268" y="6022974"/>
                    </a:cubicBezTo>
                    <a:cubicBezTo>
                      <a:pt x="796615" y="6039267"/>
                      <a:pt x="769823" y="6053693"/>
                      <a:pt x="742099" y="6066142"/>
                    </a:cubicBezTo>
                    <a:cubicBezTo>
                      <a:pt x="698246" y="6088068"/>
                      <a:pt x="673578" y="6075050"/>
                      <a:pt x="673578" y="6023659"/>
                    </a:cubicBezTo>
                    <a:cubicBezTo>
                      <a:pt x="660564" y="5968770"/>
                      <a:pt x="674004" y="5910953"/>
                      <a:pt x="709894" y="5867432"/>
                    </a:cubicBezTo>
                    <a:cubicBezTo>
                      <a:pt x="725129" y="5848426"/>
                      <a:pt x="736322" y="5826508"/>
                      <a:pt x="742785" y="5803022"/>
                    </a:cubicBezTo>
                    <a:cubicBezTo>
                      <a:pt x="752377" y="5776984"/>
                      <a:pt x="753748" y="5755743"/>
                      <a:pt x="714692" y="5749576"/>
                    </a:cubicBezTo>
                    <a:cubicBezTo>
                      <a:pt x="675634" y="5743409"/>
                      <a:pt x="681801" y="5725594"/>
                      <a:pt x="698932" y="5701611"/>
                    </a:cubicBezTo>
                    <a:cubicBezTo>
                      <a:pt x="705143" y="5691314"/>
                      <a:pt x="708016" y="5679346"/>
                      <a:pt x="707153" y="5667351"/>
                    </a:cubicBezTo>
                    <a:cubicBezTo>
                      <a:pt x="707153" y="5648851"/>
                      <a:pt x="681801" y="5630350"/>
                      <a:pt x="668782" y="5638572"/>
                    </a:cubicBezTo>
                    <a:cubicBezTo>
                      <a:pt x="649107" y="5651502"/>
                      <a:pt x="630123" y="5665453"/>
                      <a:pt x="611909" y="5680370"/>
                    </a:cubicBezTo>
                    <a:cubicBezTo>
                      <a:pt x="601631" y="5687907"/>
                      <a:pt x="588612" y="5702982"/>
                      <a:pt x="584501" y="5702982"/>
                    </a:cubicBezTo>
                    <a:cubicBezTo>
                      <a:pt x="567747" y="5696154"/>
                      <a:pt x="553427" y="5684458"/>
                      <a:pt x="543389" y="5669407"/>
                    </a:cubicBezTo>
                    <a:cubicBezTo>
                      <a:pt x="526259" y="5642683"/>
                      <a:pt x="513925" y="5605682"/>
                      <a:pt x="499535" y="5574163"/>
                    </a:cubicBezTo>
                    <a:cubicBezTo>
                      <a:pt x="549556" y="5527569"/>
                      <a:pt x="511184" y="5453566"/>
                      <a:pt x="554352" y="5402861"/>
                    </a:cubicBezTo>
                    <a:cubicBezTo>
                      <a:pt x="572963" y="5372192"/>
                      <a:pt x="588130" y="5339561"/>
                      <a:pt x="599576" y="5305561"/>
                    </a:cubicBezTo>
                    <a:cubicBezTo>
                      <a:pt x="626299" y="5251430"/>
                      <a:pt x="665356" y="5198669"/>
                      <a:pt x="609854" y="5139056"/>
                    </a:cubicBezTo>
                    <a:cubicBezTo>
                      <a:pt x="601370" y="5128694"/>
                      <a:pt x="599022" y="5114608"/>
                      <a:pt x="603687" y="5102055"/>
                    </a:cubicBezTo>
                    <a:cubicBezTo>
                      <a:pt x="655078" y="5023285"/>
                      <a:pt x="635892" y="4935578"/>
                      <a:pt x="635892" y="4850614"/>
                    </a:cubicBezTo>
                    <a:cubicBezTo>
                      <a:pt x="637262" y="4828687"/>
                      <a:pt x="635892" y="4794427"/>
                      <a:pt x="616021" y="4791000"/>
                    </a:cubicBezTo>
                    <a:cubicBezTo>
                      <a:pt x="596150" y="4787575"/>
                      <a:pt x="572167" y="4808131"/>
                      <a:pt x="550926" y="4819779"/>
                    </a:cubicBezTo>
                    <a:cubicBezTo>
                      <a:pt x="533514" y="4826273"/>
                      <a:pt x="522773" y="4843800"/>
                      <a:pt x="524888" y="4862262"/>
                    </a:cubicBezTo>
                    <a:cubicBezTo>
                      <a:pt x="527629" y="4904060"/>
                      <a:pt x="515980" y="4947912"/>
                      <a:pt x="553667" y="4982858"/>
                    </a:cubicBezTo>
                    <a:cubicBezTo>
                      <a:pt x="555463" y="4984665"/>
                      <a:pt x="557023" y="4986693"/>
                      <a:pt x="558309" y="4988893"/>
                    </a:cubicBezTo>
                    <a:cubicBezTo>
                      <a:pt x="566714" y="5003267"/>
                      <a:pt x="561874" y="5021733"/>
                      <a:pt x="547500" y="5030108"/>
                    </a:cubicBezTo>
                    <a:cubicBezTo>
                      <a:pt x="542704" y="5033534"/>
                      <a:pt x="528999" y="5015747"/>
                      <a:pt x="518721" y="5015748"/>
                    </a:cubicBezTo>
                    <a:cubicBezTo>
                      <a:pt x="514963" y="5015189"/>
                      <a:pt x="511248" y="5014376"/>
                      <a:pt x="507599" y="5013315"/>
                    </a:cubicBezTo>
                    <a:cubicBezTo>
                      <a:pt x="462903" y="5000320"/>
                      <a:pt x="437206" y="4953552"/>
                      <a:pt x="450200" y="4908856"/>
                    </a:cubicBezTo>
                    <a:cubicBezTo>
                      <a:pt x="467968" y="4827235"/>
                      <a:pt x="497270" y="4748560"/>
                      <a:pt x="537222" y="4675201"/>
                    </a:cubicBezTo>
                    <a:cubicBezTo>
                      <a:pt x="550926" y="4656014"/>
                      <a:pt x="555037" y="4627920"/>
                      <a:pt x="571482" y="4612845"/>
                    </a:cubicBezTo>
                    <a:cubicBezTo>
                      <a:pt x="624992" y="4568945"/>
                      <a:pt x="650008" y="4499162"/>
                      <a:pt x="636577" y="4431265"/>
                    </a:cubicBezTo>
                    <a:cubicBezTo>
                      <a:pt x="632502" y="4381961"/>
                      <a:pt x="650289" y="4333357"/>
                      <a:pt x="685227" y="4298333"/>
                    </a:cubicBezTo>
                    <a:cubicBezTo>
                      <a:pt x="726340" y="4241461"/>
                      <a:pt x="726340" y="4162661"/>
                      <a:pt x="772248" y="4104417"/>
                    </a:cubicBezTo>
                    <a:cubicBezTo>
                      <a:pt x="788009" y="4084546"/>
                      <a:pt x="763340" y="4074269"/>
                      <a:pt x="752377" y="4062620"/>
                    </a:cubicBezTo>
                    <a:cubicBezTo>
                      <a:pt x="745183" y="4052614"/>
                      <a:pt x="734788" y="4045362"/>
                      <a:pt x="722914" y="4042063"/>
                    </a:cubicBezTo>
                    <a:cubicBezTo>
                      <a:pt x="674949" y="4036582"/>
                      <a:pt x="680430" y="4016025"/>
                      <a:pt x="701673" y="3984506"/>
                    </a:cubicBezTo>
                    <a:cubicBezTo>
                      <a:pt x="713001" y="3968770"/>
                      <a:pt x="711565" y="3947206"/>
                      <a:pt x="698246" y="3933115"/>
                    </a:cubicBezTo>
                    <a:cubicBezTo>
                      <a:pt x="679334" y="3908582"/>
                      <a:pt x="671175" y="3877431"/>
                      <a:pt x="675634" y="3846778"/>
                    </a:cubicBezTo>
                    <a:cubicBezTo>
                      <a:pt x="676319" y="3807721"/>
                      <a:pt x="678375" y="3770034"/>
                      <a:pt x="731822" y="3807721"/>
                    </a:cubicBezTo>
                    <a:cubicBezTo>
                      <a:pt x="751692" y="3780997"/>
                      <a:pt x="757859" y="3747422"/>
                      <a:pt x="800342" y="3730977"/>
                    </a:cubicBezTo>
                    <a:cubicBezTo>
                      <a:pt x="831861" y="3721383"/>
                      <a:pt x="846251" y="3665197"/>
                      <a:pt x="890104" y="3652862"/>
                    </a:cubicBezTo>
                    <a:cubicBezTo>
                      <a:pt x="895586" y="3651492"/>
                      <a:pt x="899011" y="3644640"/>
                      <a:pt x="903808" y="3640529"/>
                    </a:cubicBezTo>
                    <a:cubicBezTo>
                      <a:pt x="954513" y="3603527"/>
                      <a:pt x="918882" y="3528840"/>
                      <a:pt x="972330" y="3493208"/>
                    </a:cubicBezTo>
                    <a:cubicBezTo>
                      <a:pt x="968904" y="3454150"/>
                      <a:pt x="978496" y="3413723"/>
                      <a:pt x="961365" y="3385629"/>
                    </a:cubicBezTo>
                    <a:cubicBezTo>
                      <a:pt x="923811" y="3320851"/>
                      <a:pt x="928670" y="3239887"/>
                      <a:pt x="973700" y="3180065"/>
                    </a:cubicBezTo>
                    <a:cubicBezTo>
                      <a:pt x="979181" y="3176640"/>
                      <a:pt x="979181" y="3172528"/>
                      <a:pt x="979181" y="3168418"/>
                    </a:cubicBezTo>
                    <a:cubicBezTo>
                      <a:pt x="955198" y="3180751"/>
                      <a:pt x="946976" y="3203362"/>
                      <a:pt x="932588" y="3222549"/>
                    </a:cubicBezTo>
                    <a:cubicBezTo>
                      <a:pt x="940124" y="3183491"/>
                      <a:pt x="964791" y="3154712"/>
                      <a:pt x="970959" y="3114970"/>
                    </a:cubicBezTo>
                    <a:cubicBezTo>
                      <a:pt x="913402" y="3150601"/>
                      <a:pt x="909976" y="3222549"/>
                      <a:pt x="875029" y="3273940"/>
                    </a:cubicBezTo>
                    <a:cubicBezTo>
                      <a:pt x="856529" y="3252013"/>
                      <a:pt x="838713" y="3323276"/>
                      <a:pt x="819527" y="3337665"/>
                    </a:cubicBezTo>
                    <a:cubicBezTo>
                      <a:pt x="808564" y="3321905"/>
                      <a:pt x="822954" y="3255439"/>
                      <a:pt x="798287" y="3269143"/>
                    </a:cubicBezTo>
                    <a:cubicBezTo>
                      <a:pt x="800342" y="3317794"/>
                      <a:pt x="769507" y="3346573"/>
                      <a:pt x="756489" y="3386313"/>
                    </a:cubicBezTo>
                    <a:cubicBezTo>
                      <a:pt x="758544" y="3426743"/>
                      <a:pt x="761285" y="3408927"/>
                      <a:pt x="770879" y="3437706"/>
                    </a:cubicBezTo>
                    <a:cubicBezTo>
                      <a:pt x="739359" y="3454836"/>
                      <a:pt x="743470" y="3457577"/>
                      <a:pt x="708525" y="3488412"/>
                    </a:cubicBezTo>
                    <a:cubicBezTo>
                      <a:pt x="708525" y="3454150"/>
                      <a:pt x="699616" y="3464428"/>
                      <a:pt x="685912" y="3443873"/>
                    </a:cubicBezTo>
                    <a:cubicBezTo>
                      <a:pt x="696875" y="3413723"/>
                      <a:pt x="724285" y="3393167"/>
                      <a:pt x="718803" y="3353425"/>
                    </a:cubicBezTo>
                    <a:cubicBezTo>
                      <a:pt x="747284" y="3323023"/>
                      <a:pt x="770447" y="3288045"/>
                      <a:pt x="787323" y="3249957"/>
                    </a:cubicBezTo>
                    <a:cubicBezTo>
                      <a:pt x="808256" y="3208453"/>
                      <a:pt x="832307" y="3168596"/>
                      <a:pt x="859270" y="3130730"/>
                    </a:cubicBezTo>
                    <a:cubicBezTo>
                      <a:pt x="853788" y="3059469"/>
                      <a:pt x="914772" y="3031374"/>
                      <a:pt x="936013" y="2977928"/>
                    </a:cubicBezTo>
                    <a:cubicBezTo>
                      <a:pt x="925735" y="2983410"/>
                      <a:pt x="916143" y="2987521"/>
                      <a:pt x="921624" y="2967651"/>
                    </a:cubicBezTo>
                    <a:cubicBezTo>
                      <a:pt x="947661" y="2955316"/>
                      <a:pt x="944920" y="2922426"/>
                      <a:pt x="975070" y="2912832"/>
                    </a:cubicBezTo>
                    <a:cubicBezTo>
                      <a:pt x="982608" y="2922426"/>
                      <a:pt x="976441" y="2956001"/>
                      <a:pt x="1003163" y="2933388"/>
                    </a:cubicBezTo>
                    <a:cubicBezTo>
                      <a:pt x="1004534" y="2923111"/>
                      <a:pt x="1014126" y="2916258"/>
                      <a:pt x="1014126" y="2906665"/>
                    </a:cubicBezTo>
                    <a:cubicBezTo>
                      <a:pt x="1029202" y="2851849"/>
                      <a:pt x="985349" y="2894332"/>
                      <a:pt x="1000422" y="2838144"/>
                    </a:cubicBezTo>
                    <a:cubicBezTo>
                      <a:pt x="1031258" y="2817587"/>
                      <a:pt x="1036054" y="2810051"/>
                      <a:pt x="1042906" y="2764141"/>
                    </a:cubicBezTo>
                    <a:cubicBezTo>
                      <a:pt x="1049914" y="2758750"/>
                      <a:pt x="1059055" y="2756973"/>
                      <a:pt x="1067573" y="2759346"/>
                    </a:cubicBezTo>
                    <a:cubicBezTo>
                      <a:pt x="1078536" y="2736049"/>
                      <a:pt x="1079906" y="2704529"/>
                      <a:pt x="1096351" y="2685343"/>
                    </a:cubicBezTo>
                    <a:cubicBezTo>
                      <a:pt x="1128556" y="2700418"/>
                      <a:pt x="1064832" y="2757975"/>
                      <a:pt x="1044961" y="2801143"/>
                    </a:cubicBezTo>
                    <a:cubicBezTo>
                      <a:pt x="1060721" y="2795662"/>
                      <a:pt x="1044961" y="2838144"/>
                      <a:pt x="1074426" y="2812106"/>
                    </a:cubicBezTo>
                    <a:cubicBezTo>
                      <a:pt x="1086758" y="2766198"/>
                      <a:pt x="1119649" y="2736733"/>
                      <a:pt x="1134038" y="2692195"/>
                    </a:cubicBezTo>
                    <a:cubicBezTo>
                      <a:pt x="1161447" y="2660676"/>
                      <a:pt x="1167614" y="2688084"/>
                      <a:pt x="1174466" y="2640119"/>
                    </a:cubicBezTo>
                    <a:cubicBezTo>
                      <a:pt x="1196392" y="2626415"/>
                      <a:pt x="1189540" y="2649027"/>
                      <a:pt x="1216264" y="2626415"/>
                    </a:cubicBezTo>
                    <a:cubicBezTo>
                      <a:pt x="1216949" y="2596266"/>
                      <a:pt x="1234079" y="2581877"/>
                      <a:pt x="1238876" y="2557896"/>
                    </a:cubicBezTo>
                    <a:cubicBezTo>
                      <a:pt x="1246790" y="2554140"/>
                      <a:pt x="1255467" y="2552263"/>
                      <a:pt x="1264227" y="2552414"/>
                    </a:cubicBezTo>
                    <a:lnTo>
                      <a:pt x="1272451" y="2552414"/>
                    </a:lnTo>
                    <a:cubicBezTo>
                      <a:pt x="1281649" y="2548278"/>
                      <a:pt x="1288806" y="2540627"/>
                      <a:pt x="1292321" y="2531172"/>
                    </a:cubicBezTo>
                    <a:cubicBezTo>
                      <a:pt x="1271080" y="2533228"/>
                      <a:pt x="1245727" y="2540080"/>
                      <a:pt x="1262172" y="2492116"/>
                    </a:cubicBezTo>
                    <a:cubicBezTo>
                      <a:pt x="1303284" y="2502394"/>
                      <a:pt x="1297118" y="2454429"/>
                      <a:pt x="1339600" y="2461281"/>
                    </a:cubicBezTo>
                    <a:cubicBezTo>
                      <a:pt x="1340970" y="2420854"/>
                      <a:pt x="1348509" y="2427706"/>
                      <a:pt x="1367694" y="2385223"/>
                    </a:cubicBezTo>
                    <a:cubicBezTo>
                      <a:pt x="1343712" y="2397557"/>
                      <a:pt x="1310137" y="2467448"/>
                      <a:pt x="1295747" y="2446207"/>
                    </a:cubicBezTo>
                    <a:cubicBezTo>
                      <a:pt x="1331294" y="2402321"/>
                      <a:pt x="1369268" y="2360458"/>
                      <a:pt x="1409491" y="2320814"/>
                    </a:cubicBezTo>
                    <a:cubicBezTo>
                      <a:pt x="1383453" y="2302998"/>
                      <a:pt x="1489662" y="2213922"/>
                      <a:pt x="1520495" y="2165958"/>
                    </a:cubicBezTo>
                    <a:cubicBezTo>
                      <a:pt x="1495827" y="2181031"/>
                      <a:pt x="1458141" y="2211181"/>
                      <a:pt x="1427307" y="2234479"/>
                    </a:cubicBezTo>
                    <a:cubicBezTo>
                      <a:pt x="1396473" y="2257776"/>
                      <a:pt x="1368379" y="2270794"/>
                      <a:pt x="1368379" y="2242700"/>
                    </a:cubicBezTo>
                    <a:cubicBezTo>
                      <a:pt x="1353853" y="2256229"/>
                      <a:pt x="1343408" y="2273558"/>
                      <a:pt x="1338231" y="2292720"/>
                    </a:cubicBezTo>
                    <a:cubicBezTo>
                      <a:pt x="1353990" y="2285183"/>
                      <a:pt x="1359472" y="2289980"/>
                      <a:pt x="1359472" y="2300943"/>
                    </a:cubicBezTo>
                    <a:cubicBezTo>
                      <a:pt x="1299173" y="2348907"/>
                      <a:pt x="1356730" y="2357815"/>
                      <a:pt x="1306710" y="2407150"/>
                    </a:cubicBezTo>
                    <a:cubicBezTo>
                      <a:pt x="1314933" y="2380428"/>
                      <a:pt x="1321785" y="2355760"/>
                      <a:pt x="1301914" y="2363982"/>
                    </a:cubicBezTo>
                    <a:cubicBezTo>
                      <a:pt x="1290727" y="2372552"/>
                      <a:pt x="1280400" y="2382190"/>
                      <a:pt x="1271080" y="2392760"/>
                    </a:cubicBezTo>
                    <a:cubicBezTo>
                      <a:pt x="1266968" y="2407150"/>
                      <a:pt x="1264227" y="2420854"/>
                      <a:pt x="1260801" y="2435243"/>
                    </a:cubicBezTo>
                    <a:cubicBezTo>
                      <a:pt x="1234079" y="2450318"/>
                      <a:pt x="1218319" y="2474300"/>
                      <a:pt x="1192280" y="2489375"/>
                    </a:cubicBezTo>
                    <a:cubicBezTo>
                      <a:pt x="1192280" y="2451003"/>
                      <a:pt x="1221060" y="2437984"/>
                      <a:pt x="1227911" y="2405779"/>
                    </a:cubicBezTo>
                    <a:cubicBezTo>
                      <a:pt x="1210769" y="2414932"/>
                      <a:pt x="1196527" y="2428698"/>
                      <a:pt x="1186799" y="2445521"/>
                    </a:cubicBezTo>
                    <a:lnTo>
                      <a:pt x="1172409" y="2509246"/>
                    </a:lnTo>
                    <a:cubicBezTo>
                      <a:pt x="1187484" y="2494171"/>
                      <a:pt x="1196392" y="2489375"/>
                      <a:pt x="1196392" y="2509246"/>
                    </a:cubicBezTo>
                    <a:cubicBezTo>
                      <a:pt x="1152493" y="2549981"/>
                      <a:pt x="1113825" y="2596014"/>
                      <a:pt x="1081277" y="2646286"/>
                    </a:cubicBezTo>
                    <a:cubicBezTo>
                      <a:pt x="1078272" y="2709857"/>
                      <a:pt x="1048377" y="2769149"/>
                      <a:pt x="999053" y="2809365"/>
                    </a:cubicBezTo>
                    <a:cubicBezTo>
                      <a:pt x="951219" y="2852530"/>
                      <a:pt x="916143" y="2907989"/>
                      <a:pt x="897641" y="2969705"/>
                    </a:cubicBezTo>
                    <a:cubicBezTo>
                      <a:pt x="907919" y="2927223"/>
                      <a:pt x="899011" y="2916944"/>
                      <a:pt x="890104" y="2905980"/>
                    </a:cubicBezTo>
                    <a:cubicBezTo>
                      <a:pt x="938068" y="2866238"/>
                      <a:pt x="1007274" y="2806624"/>
                      <a:pt x="996996" y="2759346"/>
                    </a:cubicBezTo>
                    <a:cubicBezTo>
                      <a:pt x="1028699" y="2742010"/>
                      <a:pt x="1053041" y="2713771"/>
                      <a:pt x="1065518" y="2679862"/>
                    </a:cubicBezTo>
                    <a:cubicBezTo>
                      <a:pt x="1046332" y="2673695"/>
                      <a:pt x="1031258" y="2725770"/>
                      <a:pt x="1014812" y="2701103"/>
                    </a:cubicBezTo>
                    <a:cubicBezTo>
                      <a:pt x="1020978" y="2760716"/>
                      <a:pt x="937384" y="2764141"/>
                      <a:pt x="965478" y="2807310"/>
                    </a:cubicBezTo>
                    <a:cubicBezTo>
                      <a:pt x="913402" y="2831978"/>
                      <a:pt x="903808" y="2888165"/>
                      <a:pt x="864752" y="2923111"/>
                    </a:cubicBezTo>
                    <a:cubicBezTo>
                      <a:pt x="868863" y="2895017"/>
                      <a:pt x="885307" y="2878572"/>
                      <a:pt x="861326" y="2885424"/>
                    </a:cubicBezTo>
                    <a:cubicBezTo>
                      <a:pt x="856529" y="2913517"/>
                      <a:pt x="832546" y="2908721"/>
                      <a:pt x="827066" y="2908721"/>
                    </a:cubicBezTo>
                    <a:cubicBezTo>
                      <a:pt x="845566" y="2918314"/>
                      <a:pt x="806509" y="2941612"/>
                      <a:pt x="810620" y="2977243"/>
                    </a:cubicBezTo>
                    <a:cubicBezTo>
                      <a:pt x="824324" y="2956687"/>
                      <a:pt x="834603" y="2951204"/>
                      <a:pt x="834603" y="2970389"/>
                    </a:cubicBezTo>
                    <a:cubicBezTo>
                      <a:pt x="803768" y="2999169"/>
                      <a:pt x="798972" y="3047134"/>
                      <a:pt x="755803" y="3067691"/>
                    </a:cubicBezTo>
                    <a:cubicBezTo>
                      <a:pt x="755803" y="3052615"/>
                      <a:pt x="761970" y="3025207"/>
                      <a:pt x="751007" y="3030689"/>
                    </a:cubicBezTo>
                    <a:cubicBezTo>
                      <a:pt x="727024" y="3077283"/>
                      <a:pt x="744155" y="3082079"/>
                      <a:pt x="727024" y="3130045"/>
                    </a:cubicBezTo>
                    <a:cubicBezTo>
                      <a:pt x="683856" y="3136897"/>
                      <a:pt x="675634" y="3202678"/>
                      <a:pt x="628354" y="3216382"/>
                    </a:cubicBezTo>
                    <a:cubicBezTo>
                      <a:pt x="617391" y="3262976"/>
                      <a:pt x="565315" y="3306144"/>
                      <a:pt x="553667" y="3331498"/>
                    </a:cubicBezTo>
                    <a:cubicBezTo>
                      <a:pt x="572853" y="3312997"/>
                      <a:pt x="554352" y="3293812"/>
                      <a:pt x="547500" y="3293812"/>
                    </a:cubicBezTo>
                    <a:cubicBezTo>
                      <a:pt x="533111" y="3323276"/>
                      <a:pt x="478979" y="3366444"/>
                      <a:pt x="513925" y="3362331"/>
                    </a:cubicBezTo>
                    <a:cubicBezTo>
                      <a:pt x="482405" y="3409612"/>
                      <a:pt x="496795" y="3366444"/>
                      <a:pt x="474183" y="3373981"/>
                    </a:cubicBezTo>
                    <a:cubicBezTo>
                      <a:pt x="476924" y="3402074"/>
                      <a:pt x="443348" y="3410982"/>
                      <a:pt x="443348" y="3435651"/>
                    </a:cubicBezTo>
                    <a:cubicBezTo>
                      <a:pt x="459793" y="3456892"/>
                      <a:pt x="460479" y="3426057"/>
                      <a:pt x="481720" y="3400704"/>
                    </a:cubicBezTo>
                    <a:cubicBezTo>
                      <a:pt x="496109" y="3408927"/>
                      <a:pt x="476924" y="3425372"/>
                      <a:pt x="481720" y="3456892"/>
                    </a:cubicBezTo>
                    <a:cubicBezTo>
                      <a:pt x="462344" y="3467331"/>
                      <a:pt x="452915" y="3489904"/>
                      <a:pt x="459108" y="3511025"/>
                    </a:cubicBezTo>
                    <a:cubicBezTo>
                      <a:pt x="441978" y="3502116"/>
                      <a:pt x="416626" y="3577489"/>
                      <a:pt x="412514" y="3531580"/>
                    </a:cubicBezTo>
                    <a:cubicBezTo>
                      <a:pt x="420052" y="3519931"/>
                      <a:pt x="454997" y="3519931"/>
                      <a:pt x="450886" y="3451410"/>
                    </a:cubicBezTo>
                    <a:cubicBezTo>
                      <a:pt x="411829" y="3511025"/>
                      <a:pt x="420052" y="3468540"/>
                      <a:pt x="389217" y="3485671"/>
                    </a:cubicBezTo>
                    <a:cubicBezTo>
                      <a:pt x="395385" y="3535007"/>
                      <a:pt x="335771" y="3556932"/>
                      <a:pt x="335771" y="3603527"/>
                    </a:cubicBezTo>
                    <a:cubicBezTo>
                      <a:pt x="329604" y="3574748"/>
                      <a:pt x="348790" y="3558304"/>
                      <a:pt x="342624" y="3528840"/>
                    </a:cubicBezTo>
                    <a:cubicBezTo>
                      <a:pt x="371377" y="3505509"/>
                      <a:pt x="391415" y="3473157"/>
                      <a:pt x="399495" y="3437020"/>
                    </a:cubicBezTo>
                    <a:cubicBezTo>
                      <a:pt x="391958" y="3441816"/>
                      <a:pt x="380994" y="3435651"/>
                      <a:pt x="391958" y="3421261"/>
                    </a:cubicBezTo>
                    <a:cubicBezTo>
                      <a:pt x="404292" y="3417834"/>
                      <a:pt x="415940" y="3390426"/>
                      <a:pt x="426218" y="3357536"/>
                    </a:cubicBezTo>
                    <a:cubicBezTo>
                      <a:pt x="438417" y="3324400"/>
                      <a:pt x="447589" y="3290228"/>
                      <a:pt x="453626" y="3255439"/>
                    </a:cubicBezTo>
                    <a:cubicBezTo>
                      <a:pt x="473497" y="3232142"/>
                      <a:pt x="470071" y="3260921"/>
                      <a:pt x="493369" y="3232142"/>
                    </a:cubicBezTo>
                    <a:cubicBezTo>
                      <a:pt x="500221" y="3186233"/>
                      <a:pt x="531740" y="3117711"/>
                      <a:pt x="554352" y="3117711"/>
                    </a:cubicBezTo>
                    <a:cubicBezTo>
                      <a:pt x="563945" y="3151286"/>
                      <a:pt x="519406" y="3150601"/>
                      <a:pt x="519406" y="3178011"/>
                    </a:cubicBezTo>
                    <a:cubicBezTo>
                      <a:pt x="535166" y="3180065"/>
                      <a:pt x="513240" y="3258865"/>
                      <a:pt x="539963" y="3236938"/>
                    </a:cubicBezTo>
                    <a:cubicBezTo>
                      <a:pt x="553667" y="3202678"/>
                      <a:pt x="533111" y="3220493"/>
                      <a:pt x="539963" y="3180751"/>
                    </a:cubicBezTo>
                    <a:cubicBezTo>
                      <a:pt x="566002" y="3161564"/>
                      <a:pt x="565315" y="3126619"/>
                      <a:pt x="583816" y="3103321"/>
                    </a:cubicBezTo>
                    <a:cubicBezTo>
                      <a:pt x="615335" y="3071802"/>
                      <a:pt x="587243" y="3137582"/>
                      <a:pt x="615335" y="3103321"/>
                    </a:cubicBezTo>
                    <a:cubicBezTo>
                      <a:pt x="598205" y="3088246"/>
                      <a:pt x="621502" y="3027949"/>
                      <a:pt x="640688" y="3001225"/>
                    </a:cubicBezTo>
                    <a:cubicBezTo>
                      <a:pt x="626509" y="2989607"/>
                      <a:pt x="619483" y="2971390"/>
                      <a:pt x="622188" y="2953260"/>
                    </a:cubicBezTo>
                    <a:cubicBezTo>
                      <a:pt x="659875" y="2913517"/>
                      <a:pt x="673578" y="2853904"/>
                      <a:pt x="718118" y="2816218"/>
                    </a:cubicBezTo>
                    <a:cubicBezTo>
                      <a:pt x="723598" y="2831292"/>
                      <a:pt x="686597" y="2871720"/>
                      <a:pt x="711951" y="2860756"/>
                    </a:cubicBezTo>
                    <a:cubicBezTo>
                      <a:pt x="732507" y="2803884"/>
                      <a:pt x="754434" y="2820329"/>
                      <a:pt x="773618" y="2758660"/>
                    </a:cubicBezTo>
                    <a:cubicBezTo>
                      <a:pt x="788694" y="2760716"/>
                      <a:pt x="848991" y="2692880"/>
                      <a:pt x="862011" y="2651768"/>
                    </a:cubicBezTo>
                    <a:cubicBezTo>
                      <a:pt x="895586" y="2627101"/>
                      <a:pt x="877086" y="2681917"/>
                      <a:pt x="918197" y="2646286"/>
                    </a:cubicBezTo>
                    <a:cubicBezTo>
                      <a:pt x="901068" y="2627101"/>
                      <a:pt x="949033" y="2582562"/>
                      <a:pt x="934643" y="2558580"/>
                    </a:cubicBezTo>
                    <a:cubicBezTo>
                      <a:pt x="957254" y="2552414"/>
                      <a:pt x="957254" y="2526376"/>
                      <a:pt x="974384" y="2515413"/>
                    </a:cubicBezTo>
                    <a:cubicBezTo>
                      <a:pt x="972330" y="2532543"/>
                      <a:pt x="966163" y="2554468"/>
                      <a:pt x="986033" y="2538025"/>
                    </a:cubicBezTo>
                    <a:cubicBezTo>
                      <a:pt x="988088" y="2518152"/>
                      <a:pt x="1001108" y="2507875"/>
                      <a:pt x="1004534" y="2489375"/>
                    </a:cubicBezTo>
                    <a:cubicBezTo>
                      <a:pt x="1034683" y="2468133"/>
                      <a:pt x="1021665" y="2505135"/>
                      <a:pt x="1042906" y="2496227"/>
                    </a:cubicBezTo>
                    <a:cubicBezTo>
                      <a:pt x="1042906" y="2444836"/>
                      <a:pt x="1084019" y="2428391"/>
                      <a:pt x="1099777" y="2390705"/>
                    </a:cubicBezTo>
                    <a:cubicBezTo>
                      <a:pt x="1070783" y="2411019"/>
                      <a:pt x="1043718" y="2433956"/>
                      <a:pt x="1018924" y="2459226"/>
                    </a:cubicBezTo>
                    <a:cubicBezTo>
                      <a:pt x="1048387" y="2394131"/>
                      <a:pt x="1115538" y="2361926"/>
                      <a:pt x="1145687" y="2296831"/>
                    </a:cubicBezTo>
                    <a:cubicBezTo>
                      <a:pt x="1082044" y="2348826"/>
                      <a:pt x="1024773" y="2408166"/>
                      <a:pt x="975070" y="2473615"/>
                    </a:cubicBezTo>
                    <a:cubicBezTo>
                      <a:pt x="989459" y="2466763"/>
                      <a:pt x="1007274" y="2455115"/>
                      <a:pt x="997682" y="2480467"/>
                    </a:cubicBezTo>
                    <a:cubicBezTo>
                      <a:pt x="964106" y="2498282"/>
                      <a:pt x="973700" y="2481838"/>
                      <a:pt x="943551" y="2511302"/>
                    </a:cubicBezTo>
                    <a:cubicBezTo>
                      <a:pt x="936698" y="2502394"/>
                      <a:pt x="942865" y="2475671"/>
                      <a:pt x="936698" y="2466763"/>
                    </a:cubicBezTo>
                    <a:cubicBezTo>
                      <a:pt x="1012154" y="2425227"/>
                      <a:pt x="1068444" y="2355909"/>
                      <a:pt x="1093610" y="2273535"/>
                    </a:cubicBezTo>
                    <a:cubicBezTo>
                      <a:pt x="1090185" y="2298202"/>
                      <a:pt x="1134723" y="2260516"/>
                      <a:pt x="1128556" y="2237904"/>
                    </a:cubicBezTo>
                    <a:cubicBezTo>
                      <a:pt x="1162816" y="2214607"/>
                      <a:pt x="1132667" y="2270108"/>
                      <a:pt x="1153910" y="2261886"/>
                    </a:cubicBezTo>
                    <a:cubicBezTo>
                      <a:pt x="1164188" y="2235849"/>
                      <a:pt x="1189540" y="2224199"/>
                      <a:pt x="1203929" y="2201589"/>
                    </a:cubicBezTo>
                    <a:cubicBezTo>
                      <a:pt x="1188170" y="2206384"/>
                      <a:pt x="1142946" y="2259830"/>
                      <a:pt x="1160076" y="2213237"/>
                    </a:cubicBezTo>
                    <a:cubicBezTo>
                      <a:pt x="1161447" y="2187884"/>
                      <a:pt x="1207356" y="2207756"/>
                      <a:pt x="1203929" y="2173494"/>
                    </a:cubicBezTo>
                    <a:cubicBezTo>
                      <a:pt x="1200503" y="2139235"/>
                      <a:pt x="1197762" y="2148828"/>
                      <a:pt x="1225856" y="2098122"/>
                    </a:cubicBezTo>
                    <a:cubicBezTo>
                      <a:pt x="1192966" y="2122104"/>
                      <a:pt x="1198448" y="2096066"/>
                      <a:pt x="1198448" y="2084417"/>
                    </a:cubicBezTo>
                    <a:cubicBezTo>
                      <a:pt x="1236819" y="2069342"/>
                      <a:pt x="1221060" y="2034398"/>
                      <a:pt x="1228596" y="2015896"/>
                    </a:cubicBezTo>
                    <a:cubicBezTo>
                      <a:pt x="1262857" y="1999451"/>
                      <a:pt x="1225856" y="2063177"/>
                      <a:pt x="1258747" y="2047416"/>
                    </a:cubicBezTo>
                    <a:cubicBezTo>
                      <a:pt x="1280698" y="2009742"/>
                      <a:pt x="1308977" y="1976132"/>
                      <a:pt x="1342342" y="1948062"/>
                    </a:cubicBezTo>
                    <a:cubicBezTo>
                      <a:pt x="1332063" y="1975469"/>
                      <a:pt x="1312192" y="1989859"/>
                      <a:pt x="1337545" y="1986432"/>
                    </a:cubicBezTo>
                    <a:cubicBezTo>
                      <a:pt x="1365638" y="1954914"/>
                      <a:pt x="1362898" y="1980265"/>
                      <a:pt x="1395102" y="1962450"/>
                    </a:cubicBezTo>
                    <a:cubicBezTo>
                      <a:pt x="1377972" y="1942580"/>
                      <a:pt x="1430048" y="1915856"/>
                      <a:pt x="1463623" y="1906948"/>
                    </a:cubicBezTo>
                    <a:cubicBezTo>
                      <a:pt x="1486236" y="1866521"/>
                      <a:pt x="1502679" y="1841168"/>
                      <a:pt x="1486236" y="1828149"/>
                    </a:cubicBezTo>
                    <a:cubicBezTo>
                      <a:pt x="1531458" y="1803482"/>
                      <a:pt x="1536940" y="1817871"/>
                      <a:pt x="1542423" y="1833631"/>
                    </a:cubicBezTo>
                    <a:cubicBezTo>
                      <a:pt x="1555441" y="1787723"/>
                      <a:pt x="1623276" y="1756203"/>
                      <a:pt x="1610942" y="1729480"/>
                    </a:cubicBezTo>
                    <a:cubicBezTo>
                      <a:pt x="1628072" y="1719201"/>
                      <a:pt x="1657536" y="1724683"/>
                      <a:pt x="1665075" y="1703443"/>
                    </a:cubicBezTo>
                    <a:cubicBezTo>
                      <a:pt x="1636295" y="1662330"/>
                      <a:pt x="1527348" y="1805537"/>
                      <a:pt x="1499253" y="1779500"/>
                    </a:cubicBezTo>
                    <a:cubicBezTo>
                      <a:pt x="1538310" y="1749350"/>
                      <a:pt x="1579423" y="1721943"/>
                      <a:pt x="1619165" y="1692478"/>
                    </a:cubicBezTo>
                    <a:cubicBezTo>
                      <a:pt x="1572571" y="1678775"/>
                      <a:pt x="1614368" y="1617106"/>
                      <a:pt x="1589016" y="1589698"/>
                    </a:cubicBezTo>
                    <a:cubicBezTo>
                      <a:pt x="1644518" y="1575994"/>
                      <a:pt x="1697279" y="1482806"/>
                      <a:pt x="1773336" y="1419081"/>
                    </a:cubicBezTo>
                    <a:cubicBezTo>
                      <a:pt x="1747299" y="1456083"/>
                      <a:pt x="1749355" y="1464305"/>
                      <a:pt x="1717149" y="1512270"/>
                    </a:cubicBezTo>
                    <a:cubicBezTo>
                      <a:pt x="1802791" y="1481226"/>
                      <a:pt x="1878520" y="1427743"/>
                      <a:pt x="1936417" y="1357413"/>
                    </a:cubicBezTo>
                    <a:cubicBezTo>
                      <a:pt x="2028234" y="1340968"/>
                      <a:pt x="2072773" y="1250521"/>
                      <a:pt x="2165275" y="1238873"/>
                    </a:cubicBezTo>
                    <a:cubicBezTo>
                      <a:pt x="2173498" y="1214204"/>
                      <a:pt x="2198165" y="1216260"/>
                      <a:pt x="2209814" y="1197759"/>
                    </a:cubicBezTo>
                    <a:lnTo>
                      <a:pt x="2261204" y="1188853"/>
                    </a:lnTo>
                    <a:cubicBezTo>
                      <a:pt x="2301233" y="1151609"/>
                      <a:pt x="2348288" y="1122723"/>
                      <a:pt x="2399616" y="1103887"/>
                    </a:cubicBezTo>
                    <a:cubicBezTo>
                      <a:pt x="2446851" y="1088916"/>
                      <a:pt x="2492703" y="1069888"/>
                      <a:pt x="2536658" y="1047015"/>
                    </a:cubicBezTo>
                    <a:cubicBezTo>
                      <a:pt x="2525695" y="1046329"/>
                      <a:pt x="2496232" y="1051126"/>
                      <a:pt x="2512675" y="1040848"/>
                    </a:cubicBezTo>
                    <a:cubicBezTo>
                      <a:pt x="2529121" y="1030570"/>
                      <a:pt x="2552418" y="992198"/>
                      <a:pt x="2562697" y="1010699"/>
                    </a:cubicBezTo>
                    <a:cubicBezTo>
                      <a:pt x="2538713" y="1013439"/>
                      <a:pt x="2548992" y="1034681"/>
                      <a:pt x="2570233" y="1026458"/>
                    </a:cubicBezTo>
                    <a:cubicBezTo>
                      <a:pt x="2619739" y="998293"/>
                      <a:pt x="2671007" y="973346"/>
                      <a:pt x="2723720" y="951771"/>
                    </a:cubicBezTo>
                    <a:cubicBezTo>
                      <a:pt x="2707960" y="970957"/>
                      <a:pt x="2659995" y="1000420"/>
                      <a:pt x="2676440" y="1000420"/>
                    </a:cubicBezTo>
                    <a:cubicBezTo>
                      <a:pt x="2716013" y="986625"/>
                      <a:pt x="2754689" y="970377"/>
                      <a:pt x="2792240" y="951771"/>
                    </a:cubicBezTo>
                    <a:cubicBezTo>
                      <a:pt x="2803204" y="928474"/>
                      <a:pt x="2777851" y="921622"/>
                      <a:pt x="2792240" y="894213"/>
                    </a:cubicBezTo>
                    <a:cubicBezTo>
                      <a:pt x="2802861" y="909288"/>
                      <a:pt x="2819478" y="924020"/>
                      <a:pt x="2844146" y="925904"/>
                    </a:cubicBezTo>
                    <a:lnTo>
                      <a:pt x="2878021" y="919353"/>
                    </a:lnTo>
                    <a:lnTo>
                      <a:pt x="2879058" y="928606"/>
                    </a:lnTo>
                    <a:cubicBezTo>
                      <a:pt x="2897420" y="941974"/>
                      <a:pt x="3014933" y="884192"/>
                      <a:pt x="3014933" y="866805"/>
                    </a:cubicBezTo>
                    <a:cubicBezTo>
                      <a:pt x="2974334" y="865778"/>
                      <a:pt x="2946455" y="895198"/>
                      <a:pt x="2913372" y="909973"/>
                    </a:cubicBezTo>
                    <a:lnTo>
                      <a:pt x="2892502" y="914809"/>
                    </a:lnTo>
                    <a:lnTo>
                      <a:pt x="2914101" y="903188"/>
                    </a:lnTo>
                    <a:cubicBezTo>
                      <a:pt x="2923576" y="897083"/>
                      <a:pt x="2933651" y="889588"/>
                      <a:pt x="2944358" y="880509"/>
                    </a:cubicBezTo>
                    <a:cubicBezTo>
                      <a:pt x="2915578" y="880509"/>
                      <a:pt x="2935450" y="866805"/>
                      <a:pt x="2903244" y="880509"/>
                    </a:cubicBezTo>
                    <a:cubicBezTo>
                      <a:pt x="2956690" y="822266"/>
                      <a:pt x="3012878" y="819526"/>
                      <a:pt x="3086880" y="764024"/>
                    </a:cubicBezTo>
                    <a:cubicBezTo>
                      <a:pt x="3136900" y="777043"/>
                      <a:pt x="3212273" y="700300"/>
                      <a:pt x="3292442" y="713319"/>
                    </a:cubicBezTo>
                    <a:cubicBezTo>
                      <a:pt x="3312998" y="687967"/>
                      <a:pt x="3342462" y="698245"/>
                      <a:pt x="3360963" y="668781"/>
                    </a:cubicBezTo>
                    <a:cubicBezTo>
                      <a:pt x="3349999" y="666725"/>
                      <a:pt x="3330128" y="667410"/>
                      <a:pt x="3337666" y="658503"/>
                    </a:cubicBezTo>
                    <a:cubicBezTo>
                      <a:pt x="3398649" y="664670"/>
                      <a:pt x="3450725" y="596834"/>
                      <a:pt x="3530894" y="589982"/>
                    </a:cubicBezTo>
                    <a:cubicBezTo>
                      <a:pt x="3503486" y="626983"/>
                      <a:pt x="3417835" y="631095"/>
                      <a:pt x="3417835" y="655077"/>
                    </a:cubicBezTo>
                    <a:cubicBezTo>
                      <a:pt x="3451410" y="649595"/>
                      <a:pt x="3515134" y="626298"/>
                      <a:pt x="3567895" y="609853"/>
                    </a:cubicBezTo>
                    <a:cubicBezTo>
                      <a:pt x="3620656" y="593408"/>
                      <a:pt x="3659029" y="585871"/>
                      <a:pt x="3636416" y="609853"/>
                    </a:cubicBezTo>
                    <a:cubicBezTo>
                      <a:pt x="3712269" y="571742"/>
                      <a:pt x="3793300" y="544963"/>
                      <a:pt x="3876924" y="530369"/>
                    </a:cubicBezTo>
                    <a:cubicBezTo>
                      <a:pt x="3927630" y="538591"/>
                      <a:pt x="3919407" y="552981"/>
                      <a:pt x="3966001" y="538591"/>
                    </a:cubicBezTo>
                    <a:cubicBezTo>
                      <a:pt x="3981761" y="555722"/>
                      <a:pt x="3930370" y="569426"/>
                      <a:pt x="3934481" y="583130"/>
                    </a:cubicBezTo>
                    <a:cubicBezTo>
                      <a:pt x="3947361" y="582626"/>
                      <a:pt x="3959981" y="579354"/>
                      <a:pt x="3971483" y="573537"/>
                    </a:cubicBezTo>
                    <a:cubicBezTo>
                      <a:pt x="3992039" y="557777"/>
                      <a:pt x="3979706" y="550240"/>
                      <a:pt x="4013280" y="531054"/>
                    </a:cubicBezTo>
                    <a:cubicBezTo>
                      <a:pt x="4059189" y="533795"/>
                      <a:pt x="3996836" y="563259"/>
                      <a:pt x="4013280" y="572852"/>
                    </a:cubicBezTo>
                    <a:cubicBezTo>
                      <a:pt x="4062615" y="577648"/>
                      <a:pt x="4048911" y="526943"/>
                      <a:pt x="4103043" y="533795"/>
                    </a:cubicBezTo>
                    <a:cubicBezTo>
                      <a:pt x="4082487" y="547499"/>
                      <a:pt x="4083858" y="555722"/>
                      <a:pt x="4106469" y="559833"/>
                    </a:cubicBezTo>
                    <a:cubicBezTo>
                      <a:pt x="4155804" y="542017"/>
                      <a:pt x="4130451" y="541332"/>
                      <a:pt x="4149638" y="520091"/>
                    </a:cubicBezTo>
                    <a:cubicBezTo>
                      <a:pt x="4170193" y="538591"/>
                      <a:pt x="4194175" y="505701"/>
                      <a:pt x="4206510" y="520091"/>
                    </a:cubicBezTo>
                    <a:cubicBezTo>
                      <a:pt x="4218843" y="534480"/>
                      <a:pt x="4161971" y="535165"/>
                      <a:pt x="4181156" y="548184"/>
                    </a:cubicBezTo>
                    <a:cubicBezTo>
                      <a:pt x="4217473" y="560518"/>
                      <a:pt x="4246251" y="511868"/>
                      <a:pt x="4279826" y="496109"/>
                    </a:cubicBezTo>
                    <a:cubicBezTo>
                      <a:pt x="4247622" y="506387"/>
                      <a:pt x="4184582" y="499535"/>
                      <a:pt x="4220214" y="472812"/>
                    </a:cubicBezTo>
                    <a:cubicBezTo>
                      <a:pt x="4293654" y="470362"/>
                      <a:pt x="4366552" y="459324"/>
                      <a:pt x="4437425" y="439922"/>
                    </a:cubicBezTo>
                    <a:cubicBezTo>
                      <a:pt x="4431942" y="436496"/>
                      <a:pt x="4418924" y="434440"/>
                      <a:pt x="4427831" y="428273"/>
                    </a:cubicBezTo>
                    <a:cubicBezTo>
                      <a:pt x="4484704" y="437181"/>
                      <a:pt x="4403850" y="467330"/>
                      <a:pt x="4449758" y="478293"/>
                    </a:cubicBezTo>
                    <a:cubicBezTo>
                      <a:pt x="4484704" y="446774"/>
                      <a:pt x="4519631" y="487201"/>
                      <a:pt x="4553206" y="466645"/>
                    </a:cubicBezTo>
                    <a:cubicBezTo>
                      <a:pt x="4539502" y="452941"/>
                      <a:pt x="4477167" y="463904"/>
                      <a:pt x="4513482" y="428273"/>
                    </a:cubicBezTo>
                    <a:cubicBezTo>
                      <a:pt x="4550466" y="434440"/>
                      <a:pt x="4551836" y="446774"/>
                      <a:pt x="4571707" y="456367"/>
                    </a:cubicBezTo>
                    <a:lnTo>
                      <a:pt x="4640228" y="418680"/>
                    </a:lnTo>
                    <a:cubicBezTo>
                      <a:pt x="4685845" y="422076"/>
                      <a:pt x="4731652" y="422076"/>
                      <a:pt x="4777269" y="418680"/>
                    </a:cubicBezTo>
                    <a:cubicBezTo>
                      <a:pt x="4784121" y="411828"/>
                      <a:pt x="4790288" y="411828"/>
                      <a:pt x="4794399" y="418680"/>
                    </a:cubicBezTo>
                    <a:cubicBezTo>
                      <a:pt x="4799876" y="418351"/>
                      <a:pt x="4805368" y="418351"/>
                      <a:pt x="4810844" y="418680"/>
                    </a:cubicBezTo>
                    <a:cubicBezTo>
                      <a:pt x="4806882" y="421620"/>
                      <a:pt x="4802491" y="423931"/>
                      <a:pt x="4797825" y="425532"/>
                    </a:cubicBezTo>
                    <a:cubicBezTo>
                      <a:pt x="4797825" y="428958"/>
                      <a:pt x="4797825" y="435125"/>
                      <a:pt x="4797826" y="435125"/>
                    </a:cubicBezTo>
                    <a:cubicBezTo>
                      <a:pt x="4852880" y="413961"/>
                      <a:pt x="4911529" y="403721"/>
                      <a:pt x="4970498" y="404976"/>
                    </a:cubicBezTo>
                    <a:cubicBezTo>
                      <a:pt x="5006128" y="413884"/>
                      <a:pt x="4952682" y="433069"/>
                      <a:pt x="4997907" y="434440"/>
                    </a:cubicBezTo>
                    <a:cubicBezTo>
                      <a:pt x="5043130" y="435810"/>
                      <a:pt x="5052722" y="443348"/>
                      <a:pt x="5083557" y="418680"/>
                    </a:cubicBezTo>
                    <a:cubicBezTo>
                      <a:pt x="5128095" y="429643"/>
                      <a:pt x="5092465" y="441977"/>
                      <a:pt x="5100002" y="452941"/>
                    </a:cubicBezTo>
                    <a:cubicBezTo>
                      <a:pt x="5131658" y="451672"/>
                      <a:pt x="5163224" y="448698"/>
                      <a:pt x="5194560" y="444033"/>
                    </a:cubicBezTo>
                    <a:cubicBezTo>
                      <a:pt x="5152078" y="463904"/>
                      <a:pt x="5192505" y="459793"/>
                      <a:pt x="5220599" y="474867"/>
                    </a:cubicBezTo>
                    <a:cubicBezTo>
                      <a:pt x="5178802" y="474182"/>
                      <a:pt x="5137689" y="469385"/>
                      <a:pt x="5095891" y="469385"/>
                    </a:cubicBezTo>
                    <a:cubicBezTo>
                      <a:pt x="5099932" y="479847"/>
                      <a:pt x="5101345" y="491141"/>
                      <a:pt x="5100002" y="502275"/>
                    </a:cubicBezTo>
                    <a:cubicBezTo>
                      <a:pt x="5186338" y="507072"/>
                      <a:pt x="5267878" y="507757"/>
                      <a:pt x="5305563" y="470071"/>
                    </a:cubicBezTo>
                    <a:cubicBezTo>
                      <a:pt x="5350787" y="471441"/>
                      <a:pt x="5307619" y="485145"/>
                      <a:pt x="5339824" y="498164"/>
                    </a:cubicBezTo>
                    <a:cubicBezTo>
                      <a:pt x="5377214" y="492251"/>
                      <a:pt x="5415203" y="491100"/>
                      <a:pt x="5452883" y="494738"/>
                    </a:cubicBezTo>
                    <a:cubicBezTo>
                      <a:pt x="5463161" y="476238"/>
                      <a:pt x="5497422" y="486516"/>
                      <a:pt x="5493310" y="470071"/>
                    </a:cubicBezTo>
                    <a:cubicBezTo>
                      <a:pt x="5463349" y="459454"/>
                      <a:pt x="5430901" y="458023"/>
                      <a:pt x="5400122" y="465959"/>
                    </a:cubicBezTo>
                    <a:cubicBezTo>
                      <a:pt x="5409030" y="472126"/>
                      <a:pt x="5426845" y="478978"/>
                      <a:pt x="5416567" y="483775"/>
                    </a:cubicBezTo>
                    <a:cubicBezTo>
                      <a:pt x="5393270" y="472126"/>
                      <a:pt x="5366547" y="485830"/>
                      <a:pt x="5343250" y="472126"/>
                    </a:cubicBezTo>
                    <a:cubicBezTo>
                      <a:pt x="5372714" y="455681"/>
                      <a:pt x="5339138" y="437181"/>
                      <a:pt x="5367917" y="420736"/>
                    </a:cubicBezTo>
                    <a:cubicBezTo>
                      <a:pt x="5413141" y="422106"/>
                      <a:pt x="5369288" y="435125"/>
                      <a:pt x="5402177" y="448144"/>
                    </a:cubicBezTo>
                    <a:cubicBezTo>
                      <a:pt x="5456309" y="416624"/>
                      <a:pt x="5535793" y="487201"/>
                      <a:pt x="5546071" y="433755"/>
                    </a:cubicBezTo>
                    <a:cubicBezTo>
                      <a:pt x="5561649" y="438879"/>
                      <a:pt x="5578458" y="438879"/>
                      <a:pt x="5594036" y="433755"/>
                    </a:cubicBezTo>
                    <a:cubicBezTo>
                      <a:pt x="5628981" y="441977"/>
                      <a:pt x="5600203" y="465274"/>
                      <a:pt x="5637203" y="459793"/>
                    </a:cubicBezTo>
                    <a:cubicBezTo>
                      <a:pt x="5647482" y="454996"/>
                      <a:pt x="5628296" y="447459"/>
                      <a:pt x="5637203" y="442662"/>
                    </a:cubicBezTo>
                    <a:cubicBezTo>
                      <a:pt x="5680372" y="451570"/>
                      <a:pt x="5724910" y="451570"/>
                      <a:pt x="5767393" y="463904"/>
                    </a:cubicBezTo>
                    <a:cubicBezTo>
                      <a:pt x="5737929" y="448829"/>
                      <a:pt x="5818784" y="463904"/>
                      <a:pt x="5789320" y="448829"/>
                    </a:cubicBezTo>
                    <a:cubicBezTo>
                      <a:pt x="5748077" y="448288"/>
                      <a:pt x="5707340" y="439675"/>
                      <a:pt x="5669408" y="423477"/>
                    </a:cubicBezTo>
                    <a:cubicBezTo>
                      <a:pt x="5717177" y="429614"/>
                      <a:pt x="5765534" y="429614"/>
                      <a:pt x="5813302" y="423477"/>
                    </a:cubicBezTo>
                    <a:cubicBezTo>
                      <a:pt x="5813302" y="432384"/>
                      <a:pt x="5778357" y="437181"/>
                      <a:pt x="5808505" y="449514"/>
                    </a:cubicBezTo>
                    <a:cubicBezTo>
                      <a:pt x="5821524" y="449514"/>
                      <a:pt x="5833173" y="455681"/>
                      <a:pt x="5847562" y="449514"/>
                    </a:cubicBezTo>
                    <a:cubicBezTo>
                      <a:pt x="5842766" y="437181"/>
                      <a:pt x="5864692" y="428273"/>
                      <a:pt x="5855100" y="415254"/>
                    </a:cubicBezTo>
                    <a:cubicBezTo>
                      <a:pt x="5811932" y="421421"/>
                      <a:pt x="5774245" y="400180"/>
                      <a:pt x="5729707" y="415254"/>
                    </a:cubicBezTo>
                    <a:cubicBezTo>
                      <a:pt x="5695447" y="402235"/>
                      <a:pt x="5708465" y="393327"/>
                      <a:pt x="5687909" y="380994"/>
                    </a:cubicBezTo>
                    <a:cubicBezTo>
                      <a:pt x="5603628" y="380994"/>
                      <a:pt x="5573479" y="414569"/>
                      <a:pt x="5494681" y="380994"/>
                    </a:cubicBezTo>
                    <a:cubicBezTo>
                      <a:pt x="5484402" y="364549"/>
                      <a:pt x="5558405" y="376197"/>
                      <a:pt x="5517293" y="355641"/>
                    </a:cubicBezTo>
                    <a:cubicBezTo>
                      <a:pt x="5491173" y="373244"/>
                      <a:pt x="5459096" y="379659"/>
                      <a:pt x="5428215" y="373456"/>
                    </a:cubicBezTo>
                    <a:cubicBezTo>
                      <a:pt x="5414511" y="358382"/>
                      <a:pt x="5515922" y="363178"/>
                      <a:pt x="5471383" y="340566"/>
                    </a:cubicBezTo>
                    <a:cubicBezTo>
                      <a:pt x="5443975" y="359067"/>
                      <a:pt x="5409030" y="348789"/>
                      <a:pt x="5389159" y="380308"/>
                    </a:cubicBezTo>
                    <a:cubicBezTo>
                      <a:pt x="5326120" y="354956"/>
                      <a:pt x="5446031" y="363178"/>
                      <a:pt x="5394640" y="336455"/>
                    </a:cubicBezTo>
                    <a:cubicBezTo>
                      <a:pt x="5348046" y="359752"/>
                      <a:pt x="5306933" y="338511"/>
                      <a:pt x="5332972" y="368660"/>
                    </a:cubicBezTo>
                    <a:cubicBezTo>
                      <a:pt x="5286378" y="340566"/>
                      <a:pt x="5237730" y="341937"/>
                      <a:pt x="5237728" y="368660"/>
                    </a:cubicBezTo>
                    <a:cubicBezTo>
                      <a:pt x="5225937" y="361510"/>
                      <a:pt x="5211148" y="361510"/>
                      <a:pt x="5199356" y="368660"/>
                    </a:cubicBezTo>
                    <a:cubicBezTo>
                      <a:pt x="5178802" y="360437"/>
                      <a:pt x="5206209" y="330974"/>
                      <a:pt x="5154133" y="337826"/>
                    </a:cubicBezTo>
                    <a:cubicBezTo>
                      <a:pt x="5139059" y="349474"/>
                      <a:pt x="5141115" y="361123"/>
                      <a:pt x="5132207" y="372771"/>
                    </a:cubicBezTo>
                    <a:cubicBezTo>
                      <a:pt x="5102743" y="373456"/>
                      <a:pt x="5023944" y="382364"/>
                      <a:pt x="5028055" y="361123"/>
                    </a:cubicBezTo>
                    <a:cubicBezTo>
                      <a:pt x="5056149" y="367290"/>
                      <a:pt x="5085613" y="355641"/>
                      <a:pt x="5113706" y="361123"/>
                    </a:cubicBezTo>
                    <a:cubicBezTo>
                      <a:pt x="5037648" y="333714"/>
                      <a:pt x="4933496" y="373456"/>
                      <a:pt x="4933496" y="319325"/>
                    </a:cubicBezTo>
                    <a:cubicBezTo>
                      <a:pt x="4886217" y="335085"/>
                      <a:pt x="4841679" y="313843"/>
                      <a:pt x="4796455" y="335085"/>
                    </a:cubicBezTo>
                    <a:cubicBezTo>
                      <a:pt x="4833456" y="335085"/>
                      <a:pt x="4866346" y="361808"/>
                      <a:pt x="4901977" y="335085"/>
                    </a:cubicBezTo>
                    <a:lnTo>
                      <a:pt x="4940348" y="350845"/>
                    </a:lnTo>
                    <a:lnTo>
                      <a:pt x="4901292" y="370030"/>
                    </a:lnTo>
                    <a:cubicBezTo>
                      <a:pt x="4856316" y="359552"/>
                      <a:pt x="4810409" y="353584"/>
                      <a:pt x="4764250" y="352215"/>
                    </a:cubicBezTo>
                    <a:cubicBezTo>
                      <a:pt x="4764250" y="339881"/>
                      <a:pt x="4798510" y="325492"/>
                      <a:pt x="4764250" y="316584"/>
                    </a:cubicBezTo>
                    <a:cubicBezTo>
                      <a:pt x="4711535" y="335317"/>
                      <a:pt x="4654808" y="339808"/>
                      <a:pt x="4599800" y="329603"/>
                    </a:cubicBezTo>
                    <a:cubicBezTo>
                      <a:pt x="4588837" y="353585"/>
                      <a:pt x="4523742" y="357011"/>
                      <a:pt x="4543613" y="379623"/>
                    </a:cubicBezTo>
                    <a:cubicBezTo>
                      <a:pt x="4533377" y="377723"/>
                      <a:pt x="4522827" y="380486"/>
                      <a:pt x="4514852" y="387161"/>
                    </a:cubicBezTo>
                    <a:cubicBezTo>
                      <a:pt x="4510057" y="361808"/>
                      <a:pt x="4458665" y="370030"/>
                      <a:pt x="4483333" y="343992"/>
                    </a:cubicBezTo>
                    <a:cubicBezTo>
                      <a:pt x="4443592" y="350159"/>
                      <a:pt x="4433313" y="377568"/>
                      <a:pt x="4438109" y="390587"/>
                    </a:cubicBezTo>
                    <a:cubicBezTo>
                      <a:pt x="4386718" y="385790"/>
                      <a:pt x="4253103" y="437181"/>
                      <a:pt x="4312032" y="390587"/>
                    </a:cubicBezTo>
                    <a:cubicBezTo>
                      <a:pt x="4290790" y="387161"/>
                      <a:pt x="4224326" y="412513"/>
                      <a:pt x="4233918" y="387161"/>
                    </a:cubicBezTo>
                    <a:cubicBezTo>
                      <a:pt x="4257900" y="378253"/>
                      <a:pt x="4281197" y="385790"/>
                      <a:pt x="4302438" y="370716"/>
                    </a:cubicBezTo>
                    <a:cubicBezTo>
                      <a:pt x="4264068" y="348104"/>
                      <a:pt x="4231862" y="377568"/>
                      <a:pt x="4195546" y="377568"/>
                    </a:cubicBezTo>
                    <a:lnTo>
                      <a:pt x="4214046" y="364549"/>
                    </a:lnTo>
                    <a:cubicBezTo>
                      <a:pt x="4207879" y="361808"/>
                      <a:pt x="4205824" y="345363"/>
                      <a:pt x="4222269" y="349474"/>
                    </a:cubicBezTo>
                    <a:cubicBezTo>
                      <a:pt x="4238714" y="353585"/>
                      <a:pt x="4262011" y="361123"/>
                      <a:pt x="4271605" y="353585"/>
                    </a:cubicBezTo>
                    <a:cubicBezTo>
                      <a:pt x="4281197" y="346048"/>
                      <a:pt x="4299697" y="337140"/>
                      <a:pt x="4289420" y="333029"/>
                    </a:cubicBezTo>
                    <a:cubicBezTo>
                      <a:pt x="4240770" y="336455"/>
                      <a:pt x="4172934" y="339196"/>
                      <a:pt x="4156489" y="376882"/>
                    </a:cubicBezTo>
                    <a:cubicBezTo>
                      <a:pt x="4087479" y="377752"/>
                      <a:pt x="4019209" y="391220"/>
                      <a:pt x="3955038" y="416624"/>
                    </a:cubicBezTo>
                    <a:cubicBezTo>
                      <a:pt x="3974224" y="426903"/>
                      <a:pt x="3976280" y="441292"/>
                      <a:pt x="3961891" y="460478"/>
                    </a:cubicBezTo>
                    <a:cubicBezTo>
                      <a:pt x="3942704" y="422106"/>
                      <a:pt x="3935167" y="469385"/>
                      <a:pt x="3874183" y="469385"/>
                    </a:cubicBezTo>
                    <a:cubicBezTo>
                      <a:pt x="3875554" y="444033"/>
                      <a:pt x="3953667" y="426903"/>
                      <a:pt x="3924204" y="411143"/>
                    </a:cubicBezTo>
                    <a:cubicBezTo>
                      <a:pt x="3848145" y="428958"/>
                      <a:pt x="3766607" y="426903"/>
                      <a:pt x="3698086" y="479664"/>
                    </a:cubicBezTo>
                    <a:cubicBezTo>
                      <a:pt x="3626138" y="468015"/>
                      <a:pt x="3505542" y="524202"/>
                      <a:pt x="3443873" y="517350"/>
                    </a:cubicBezTo>
                    <a:cubicBezTo>
                      <a:pt x="3454151" y="503646"/>
                      <a:pt x="3480189" y="498849"/>
                      <a:pt x="3468541" y="494053"/>
                    </a:cubicBezTo>
                    <a:cubicBezTo>
                      <a:pt x="3421261" y="503646"/>
                      <a:pt x="3468541" y="454996"/>
                      <a:pt x="3414409" y="481719"/>
                    </a:cubicBezTo>
                    <a:cubicBezTo>
                      <a:pt x="3404816" y="497479"/>
                      <a:pt x="3427428" y="501590"/>
                      <a:pt x="3422631" y="515294"/>
                    </a:cubicBezTo>
                    <a:cubicBezTo>
                      <a:pt x="3374200" y="544282"/>
                      <a:pt x="3322431" y="567290"/>
                      <a:pt x="3268460" y="583815"/>
                    </a:cubicBezTo>
                    <a:cubicBezTo>
                      <a:pt x="3295868" y="585871"/>
                      <a:pt x="3334240" y="583815"/>
                      <a:pt x="3315054" y="603686"/>
                    </a:cubicBezTo>
                    <a:cubicBezTo>
                      <a:pt x="3279907" y="612390"/>
                      <a:pt x="3245708" y="624555"/>
                      <a:pt x="3212958" y="640002"/>
                    </a:cubicBezTo>
                    <a:cubicBezTo>
                      <a:pt x="3234199" y="621502"/>
                      <a:pt x="3191717" y="629724"/>
                      <a:pt x="3204736" y="614650"/>
                    </a:cubicBezTo>
                    <a:cubicBezTo>
                      <a:pt x="3238500" y="617782"/>
                      <a:pt x="3272422" y="610615"/>
                      <a:pt x="3302035" y="594093"/>
                    </a:cubicBezTo>
                    <a:cubicBezTo>
                      <a:pt x="3252701" y="599575"/>
                      <a:pt x="3247904" y="613279"/>
                      <a:pt x="3257496" y="583130"/>
                    </a:cubicBezTo>
                    <a:cubicBezTo>
                      <a:pt x="3199254" y="606427"/>
                      <a:pt x="3137585" y="619446"/>
                      <a:pt x="3079343" y="644799"/>
                    </a:cubicBezTo>
                    <a:cubicBezTo>
                      <a:pt x="3107436" y="619446"/>
                      <a:pt x="3080713" y="601631"/>
                      <a:pt x="3038915" y="619446"/>
                    </a:cubicBezTo>
                    <a:cubicBezTo>
                      <a:pt x="3057416" y="587241"/>
                      <a:pt x="3093732" y="613279"/>
                      <a:pt x="3112917" y="587241"/>
                    </a:cubicBezTo>
                    <a:cubicBezTo>
                      <a:pt x="3063390" y="574973"/>
                      <a:pt x="3011368" y="593940"/>
                      <a:pt x="2981358" y="635206"/>
                    </a:cubicBezTo>
                    <a:cubicBezTo>
                      <a:pt x="3012878" y="643428"/>
                      <a:pt x="3017674" y="636576"/>
                      <a:pt x="3000544" y="659873"/>
                    </a:cubicBezTo>
                    <a:cubicBezTo>
                      <a:pt x="3050565" y="650280"/>
                      <a:pt x="3028637" y="620131"/>
                      <a:pt x="3081398" y="620131"/>
                    </a:cubicBezTo>
                    <a:cubicBezTo>
                      <a:pt x="3063584" y="638632"/>
                      <a:pt x="3040285" y="643428"/>
                      <a:pt x="3024526" y="668095"/>
                    </a:cubicBezTo>
                    <a:cubicBezTo>
                      <a:pt x="2936134" y="701671"/>
                      <a:pt x="2809371" y="735245"/>
                      <a:pt x="2762776" y="791432"/>
                    </a:cubicBezTo>
                    <a:cubicBezTo>
                      <a:pt x="2725775" y="799655"/>
                      <a:pt x="2744276" y="778413"/>
                      <a:pt x="2707274" y="786636"/>
                    </a:cubicBezTo>
                    <a:cubicBezTo>
                      <a:pt x="2699737" y="795543"/>
                      <a:pt x="2690144" y="798284"/>
                      <a:pt x="2682607" y="805136"/>
                    </a:cubicBezTo>
                    <a:cubicBezTo>
                      <a:pt x="2659310" y="822952"/>
                      <a:pt x="2690144" y="832545"/>
                      <a:pt x="2654514" y="840767"/>
                    </a:cubicBezTo>
                    <a:cubicBezTo>
                      <a:pt x="2612557" y="845665"/>
                      <a:pt x="2572011" y="858947"/>
                      <a:pt x="2535287" y="879824"/>
                    </a:cubicBezTo>
                    <a:cubicBezTo>
                      <a:pt x="2493144" y="896566"/>
                      <a:pt x="2456901" y="925416"/>
                      <a:pt x="2431136" y="962734"/>
                    </a:cubicBezTo>
                    <a:cubicBezTo>
                      <a:pt x="2383857" y="981920"/>
                      <a:pt x="2447581" y="932585"/>
                      <a:pt x="2419487" y="939437"/>
                    </a:cubicBezTo>
                    <a:cubicBezTo>
                      <a:pt x="2407839" y="953826"/>
                      <a:pt x="2387968" y="953826"/>
                      <a:pt x="2370839" y="953826"/>
                    </a:cubicBezTo>
                    <a:cubicBezTo>
                      <a:pt x="2359189" y="983290"/>
                      <a:pt x="2334522" y="987401"/>
                      <a:pt x="2308484" y="987401"/>
                    </a:cubicBezTo>
                    <a:cubicBezTo>
                      <a:pt x="2300261" y="999050"/>
                      <a:pt x="2313280" y="998365"/>
                      <a:pt x="2300261" y="1014125"/>
                    </a:cubicBezTo>
                    <a:cubicBezTo>
                      <a:pt x="2271483" y="1016865"/>
                      <a:pt x="2253667" y="1043588"/>
                      <a:pt x="2224889" y="1043588"/>
                    </a:cubicBezTo>
                    <a:cubicBezTo>
                      <a:pt x="2238592" y="1027144"/>
                      <a:pt x="2235166" y="1018921"/>
                      <a:pt x="2224889" y="1018921"/>
                    </a:cubicBezTo>
                    <a:cubicBezTo>
                      <a:pt x="2209814" y="1033996"/>
                      <a:pt x="2193369" y="1045644"/>
                      <a:pt x="2178979" y="1060719"/>
                    </a:cubicBezTo>
                    <a:cubicBezTo>
                      <a:pt x="2196795" y="1059348"/>
                      <a:pt x="2209129" y="1043588"/>
                      <a:pt x="2226944" y="1043588"/>
                    </a:cubicBezTo>
                    <a:cubicBezTo>
                      <a:pt x="2201545" y="1061638"/>
                      <a:pt x="2178523" y="1082818"/>
                      <a:pt x="2158423" y="1106628"/>
                    </a:cubicBezTo>
                    <a:cubicBezTo>
                      <a:pt x="2169387" y="1064830"/>
                      <a:pt x="2092643" y="1144999"/>
                      <a:pt x="2074828" y="1122387"/>
                    </a:cubicBezTo>
                    <a:cubicBezTo>
                      <a:pt x="1998282" y="1195080"/>
                      <a:pt x="1909723" y="1253965"/>
                      <a:pt x="1813078" y="1296429"/>
                    </a:cubicBezTo>
                    <a:cubicBezTo>
                      <a:pt x="1793893" y="1336856"/>
                      <a:pt x="1797319" y="1319726"/>
                      <a:pt x="1771281" y="1325208"/>
                    </a:cubicBezTo>
                    <a:cubicBezTo>
                      <a:pt x="1725830" y="1381653"/>
                      <a:pt x="1667253" y="1426114"/>
                      <a:pt x="1600664" y="1454712"/>
                    </a:cubicBezTo>
                    <a:cubicBezTo>
                      <a:pt x="1581478" y="1508844"/>
                      <a:pt x="1482808" y="1544474"/>
                      <a:pt x="1463623" y="1544474"/>
                    </a:cubicBezTo>
                    <a:cubicBezTo>
                      <a:pt x="1471845" y="1540363"/>
                      <a:pt x="1510902" y="1499251"/>
                      <a:pt x="1488290" y="1509529"/>
                    </a:cubicBezTo>
                    <a:cubicBezTo>
                      <a:pt x="1463821" y="1523242"/>
                      <a:pt x="1443112" y="1542775"/>
                      <a:pt x="1427993" y="1566401"/>
                    </a:cubicBezTo>
                    <a:cubicBezTo>
                      <a:pt x="1438956" y="1562975"/>
                      <a:pt x="1450604" y="1560234"/>
                      <a:pt x="1438956" y="1580105"/>
                    </a:cubicBezTo>
                    <a:cubicBezTo>
                      <a:pt x="1404071" y="1610547"/>
                      <a:pt x="1373217" y="1645316"/>
                      <a:pt x="1347137" y="1683571"/>
                    </a:cubicBezTo>
                    <a:cubicBezTo>
                      <a:pt x="1407436" y="1582846"/>
                      <a:pt x="1384139" y="1556808"/>
                      <a:pt x="1457456" y="1525974"/>
                    </a:cubicBezTo>
                    <a:cubicBezTo>
                      <a:pt x="1488290" y="1475268"/>
                      <a:pt x="1536256" y="1447860"/>
                      <a:pt x="1569145" y="1399896"/>
                    </a:cubicBezTo>
                    <a:cubicBezTo>
                      <a:pt x="1604090" y="1384136"/>
                      <a:pt x="1597923" y="1409488"/>
                      <a:pt x="1630814" y="1380024"/>
                    </a:cubicBezTo>
                    <a:cubicBezTo>
                      <a:pt x="1630814" y="1395784"/>
                      <a:pt x="1582849" y="1424563"/>
                      <a:pt x="1610257" y="1421137"/>
                    </a:cubicBezTo>
                    <a:cubicBezTo>
                      <a:pt x="1680834" y="1355357"/>
                      <a:pt x="1777448" y="1281355"/>
                      <a:pt x="1789783" y="1229965"/>
                    </a:cubicBezTo>
                    <a:cubicBezTo>
                      <a:pt x="1829524" y="1214204"/>
                      <a:pt x="1795948" y="1258744"/>
                      <a:pt x="1835005" y="1243668"/>
                    </a:cubicBezTo>
                    <a:cubicBezTo>
                      <a:pt x="1858302" y="1186112"/>
                      <a:pt x="1940527" y="1165556"/>
                      <a:pt x="1965880" y="1143629"/>
                    </a:cubicBezTo>
                    <a:cubicBezTo>
                      <a:pt x="1943372" y="1161484"/>
                      <a:pt x="1924328" y="1183315"/>
                      <a:pt x="1909693" y="1208038"/>
                    </a:cubicBezTo>
                    <a:cubicBezTo>
                      <a:pt x="1873378" y="1208723"/>
                      <a:pt x="1808967" y="1263539"/>
                      <a:pt x="1824042" y="1281355"/>
                    </a:cubicBezTo>
                    <a:cubicBezTo>
                      <a:pt x="1880229" y="1256688"/>
                      <a:pt x="1921341" y="1206667"/>
                      <a:pt x="1978214" y="1183371"/>
                    </a:cubicBezTo>
                    <a:lnTo>
                      <a:pt x="1996029" y="1153907"/>
                    </a:lnTo>
                    <a:cubicBezTo>
                      <a:pt x="1980269" y="1145684"/>
                      <a:pt x="1941898" y="1188853"/>
                      <a:pt x="1954231" y="1163500"/>
                    </a:cubicBezTo>
                    <a:cubicBezTo>
                      <a:pt x="1976158" y="1160074"/>
                      <a:pt x="1980269" y="1127184"/>
                      <a:pt x="1994659" y="1111424"/>
                    </a:cubicBezTo>
                    <a:cubicBezTo>
                      <a:pt x="2076198" y="1092923"/>
                      <a:pt x="2059068" y="1032625"/>
                      <a:pt x="2131701" y="999050"/>
                    </a:cubicBezTo>
                    <a:cubicBezTo>
                      <a:pt x="2129645" y="1020291"/>
                      <a:pt x="2077569" y="1047700"/>
                      <a:pt x="2100181" y="1047700"/>
                    </a:cubicBezTo>
                    <a:cubicBezTo>
                      <a:pt x="2150886" y="1012069"/>
                      <a:pt x="2204332" y="983290"/>
                      <a:pt x="2252982" y="943548"/>
                    </a:cubicBezTo>
                    <a:cubicBezTo>
                      <a:pt x="2287927" y="929159"/>
                      <a:pt x="2270797" y="950400"/>
                      <a:pt x="2298891" y="943548"/>
                    </a:cubicBezTo>
                    <a:cubicBezTo>
                      <a:pt x="2320817" y="918195"/>
                      <a:pt x="2348226" y="892843"/>
                      <a:pt x="2367412" y="875027"/>
                    </a:cubicBezTo>
                    <a:cubicBezTo>
                      <a:pt x="2389338" y="879139"/>
                      <a:pt x="2336578" y="931214"/>
                      <a:pt x="2345485" y="943548"/>
                    </a:cubicBezTo>
                    <a:cubicBezTo>
                      <a:pt x="2370839" y="942178"/>
                      <a:pt x="2386598" y="919566"/>
                      <a:pt x="2408524" y="910658"/>
                    </a:cubicBezTo>
                    <a:cubicBezTo>
                      <a:pt x="2385227" y="898324"/>
                      <a:pt x="2446211" y="867490"/>
                      <a:pt x="2462655" y="862008"/>
                    </a:cubicBezTo>
                    <a:cubicBezTo>
                      <a:pt x="2440729" y="846934"/>
                      <a:pt x="2490064" y="816785"/>
                      <a:pt x="2486638" y="816785"/>
                    </a:cubicBezTo>
                    <a:cubicBezTo>
                      <a:pt x="2483212" y="816785"/>
                      <a:pt x="2474989" y="816785"/>
                      <a:pt x="2483212" y="808562"/>
                    </a:cubicBezTo>
                    <a:cubicBezTo>
                      <a:pt x="2529806" y="794173"/>
                      <a:pt x="2473619" y="841452"/>
                      <a:pt x="2515416" y="829804"/>
                    </a:cubicBezTo>
                    <a:cubicBezTo>
                      <a:pt x="2575030" y="809933"/>
                      <a:pt x="2585993" y="743468"/>
                      <a:pt x="2629162" y="737301"/>
                    </a:cubicBezTo>
                    <a:cubicBezTo>
                      <a:pt x="2609975" y="757857"/>
                      <a:pt x="2605179" y="771561"/>
                      <a:pt x="2621625" y="771561"/>
                    </a:cubicBezTo>
                    <a:cubicBezTo>
                      <a:pt x="2702478" y="751690"/>
                      <a:pt x="2725090" y="677003"/>
                      <a:pt x="2741535" y="661928"/>
                    </a:cubicBezTo>
                    <a:cubicBezTo>
                      <a:pt x="2729201" y="679743"/>
                      <a:pt x="2755239" y="678374"/>
                      <a:pt x="2762092" y="685911"/>
                    </a:cubicBezTo>
                    <a:cubicBezTo>
                      <a:pt x="2744276" y="704412"/>
                      <a:pt x="2679866" y="744838"/>
                      <a:pt x="2693571" y="754431"/>
                    </a:cubicBezTo>
                    <a:cubicBezTo>
                      <a:pt x="2789500" y="720856"/>
                      <a:pt x="2774425" y="687967"/>
                      <a:pt x="2842946" y="639317"/>
                    </a:cubicBezTo>
                    <a:cubicBezTo>
                      <a:pt x="2864872" y="636576"/>
                      <a:pt x="2858020" y="646168"/>
                      <a:pt x="2877891" y="646168"/>
                    </a:cubicBezTo>
                    <a:lnTo>
                      <a:pt x="2922430" y="598204"/>
                    </a:lnTo>
                    <a:cubicBezTo>
                      <a:pt x="2903244" y="598204"/>
                      <a:pt x="2847057" y="642743"/>
                      <a:pt x="2853909" y="616705"/>
                    </a:cubicBezTo>
                    <a:cubicBezTo>
                      <a:pt x="2894482" y="604557"/>
                      <a:pt x="2932873" y="586055"/>
                      <a:pt x="2967654" y="561888"/>
                    </a:cubicBezTo>
                    <a:cubicBezTo>
                      <a:pt x="2857335" y="601631"/>
                      <a:pt x="2746332" y="646168"/>
                      <a:pt x="2639439" y="698930"/>
                    </a:cubicBezTo>
                    <a:cubicBezTo>
                      <a:pt x="2714812" y="618761"/>
                      <a:pt x="2925856" y="594779"/>
                      <a:pt x="2937504" y="535165"/>
                    </a:cubicBezTo>
                    <a:cubicBezTo>
                      <a:pt x="2961514" y="514579"/>
                      <a:pt x="2990225" y="500223"/>
                      <a:pt x="3021100" y="493368"/>
                    </a:cubicBezTo>
                    <a:cubicBezTo>
                      <a:pt x="3012878" y="502961"/>
                      <a:pt x="2995747" y="518035"/>
                      <a:pt x="3007396" y="518035"/>
                    </a:cubicBezTo>
                    <a:cubicBezTo>
                      <a:pt x="3067694" y="494738"/>
                      <a:pt x="3132789" y="486516"/>
                      <a:pt x="3192402" y="463219"/>
                    </a:cubicBezTo>
                    <a:cubicBezTo>
                      <a:pt x="3184864" y="472812"/>
                      <a:pt x="3167734" y="487886"/>
                      <a:pt x="3179383" y="487886"/>
                    </a:cubicBezTo>
                    <a:cubicBezTo>
                      <a:pt x="3203365" y="463904"/>
                      <a:pt x="3238310" y="475552"/>
                      <a:pt x="3262978" y="449514"/>
                    </a:cubicBezTo>
                    <a:cubicBezTo>
                      <a:pt x="3240579" y="456065"/>
                      <a:pt x="3217652" y="460650"/>
                      <a:pt x="3194457" y="463219"/>
                    </a:cubicBezTo>
                    <a:cubicBezTo>
                      <a:pt x="3253385" y="418680"/>
                      <a:pt x="3285590" y="413884"/>
                      <a:pt x="3325332" y="362493"/>
                    </a:cubicBezTo>
                    <a:cubicBezTo>
                      <a:pt x="3380834" y="359752"/>
                      <a:pt x="3349315" y="337140"/>
                      <a:pt x="3443188" y="328233"/>
                    </a:cubicBezTo>
                    <a:cubicBezTo>
                      <a:pt x="3494578" y="277527"/>
                      <a:pt x="3645324" y="261082"/>
                      <a:pt x="3737143" y="237100"/>
                    </a:cubicBezTo>
                    <a:cubicBezTo>
                      <a:pt x="3728234" y="246008"/>
                      <a:pt x="3709733" y="259712"/>
                      <a:pt x="3720697" y="259712"/>
                    </a:cubicBezTo>
                    <a:cubicBezTo>
                      <a:pt x="3729850" y="254476"/>
                      <a:pt x="3740753" y="253237"/>
                      <a:pt x="3750847" y="256286"/>
                    </a:cubicBezTo>
                    <a:cubicBezTo>
                      <a:pt x="3740568" y="238470"/>
                      <a:pt x="3780996" y="211748"/>
                      <a:pt x="3826904" y="217915"/>
                    </a:cubicBezTo>
                    <a:cubicBezTo>
                      <a:pt x="3837867" y="220655"/>
                      <a:pt x="3817312" y="231618"/>
                      <a:pt x="3826904" y="235730"/>
                    </a:cubicBezTo>
                    <a:cubicBezTo>
                      <a:pt x="3852257" y="216544"/>
                      <a:pt x="3827589" y="218599"/>
                      <a:pt x="3863220" y="207636"/>
                    </a:cubicBezTo>
                    <a:cubicBezTo>
                      <a:pt x="3887202" y="209007"/>
                      <a:pt x="3872128" y="220655"/>
                      <a:pt x="3876924" y="226822"/>
                    </a:cubicBezTo>
                    <a:cubicBezTo>
                      <a:pt x="3896795" y="214488"/>
                      <a:pt x="3885147" y="209693"/>
                      <a:pt x="3902963" y="197358"/>
                    </a:cubicBezTo>
                    <a:cubicBezTo>
                      <a:pt x="3966001" y="176117"/>
                      <a:pt x="4070839" y="185709"/>
                      <a:pt x="4103043" y="152821"/>
                    </a:cubicBezTo>
                    <a:cubicBezTo>
                      <a:pt x="4146212" y="154876"/>
                      <a:pt x="4065356" y="183654"/>
                      <a:pt x="4103043" y="187765"/>
                    </a:cubicBezTo>
                    <a:cubicBezTo>
                      <a:pt x="4182120" y="133942"/>
                      <a:pt x="4280967" y="117887"/>
                      <a:pt x="4373015" y="143913"/>
                    </a:cubicBezTo>
                    <a:cubicBezTo>
                      <a:pt x="4361366" y="141172"/>
                      <a:pt x="4351774" y="152821"/>
                      <a:pt x="4373015" y="152821"/>
                    </a:cubicBezTo>
                    <a:cubicBezTo>
                      <a:pt x="4326420" y="158987"/>
                      <a:pt x="4265438" y="199414"/>
                      <a:pt x="4296957" y="217229"/>
                    </a:cubicBezTo>
                    <a:cubicBezTo>
                      <a:pt x="4340125" y="202840"/>
                      <a:pt x="4326420" y="187765"/>
                      <a:pt x="4375070" y="187765"/>
                    </a:cubicBezTo>
                    <a:cubicBezTo>
                      <a:pt x="4366164" y="177487"/>
                      <a:pt x="4357255" y="166524"/>
                      <a:pt x="4392887" y="149394"/>
                    </a:cubicBezTo>
                    <a:cubicBezTo>
                      <a:pt x="4429202" y="156931"/>
                      <a:pt x="4372329" y="187080"/>
                      <a:pt x="4405219" y="187080"/>
                    </a:cubicBezTo>
                    <a:cubicBezTo>
                      <a:pt x="4438109" y="187080"/>
                      <a:pt x="4438794" y="204210"/>
                      <a:pt x="4485390" y="187080"/>
                    </a:cubicBezTo>
                    <a:cubicBezTo>
                      <a:pt x="4551150" y="126783"/>
                      <a:pt x="4699156" y="128838"/>
                      <a:pt x="4794399" y="99373"/>
                    </a:cubicBezTo>
                    <a:cubicBezTo>
                      <a:pt x="4764250" y="111023"/>
                      <a:pt x="4743695" y="122671"/>
                      <a:pt x="4764250" y="131579"/>
                    </a:cubicBezTo>
                    <a:cubicBezTo>
                      <a:pt x="4821123" y="126097"/>
                      <a:pt x="4838938" y="136376"/>
                      <a:pt x="4854697" y="104171"/>
                    </a:cubicBezTo>
                    <a:cubicBezTo>
                      <a:pt x="4920477" y="128153"/>
                      <a:pt x="4877995" y="77448"/>
                      <a:pt x="4936237" y="91152"/>
                    </a:cubicBezTo>
                    <a:cubicBezTo>
                      <a:pt x="4897180" y="106226"/>
                      <a:pt x="4909514" y="118560"/>
                      <a:pt x="4904032" y="132263"/>
                    </a:cubicBezTo>
                    <a:cubicBezTo>
                      <a:pt x="4917103" y="135329"/>
                      <a:pt x="4930705" y="135329"/>
                      <a:pt x="4943775" y="132263"/>
                    </a:cubicBezTo>
                    <a:cubicBezTo>
                      <a:pt x="4945145" y="121986"/>
                      <a:pt x="4934866" y="112393"/>
                      <a:pt x="4975979" y="100060"/>
                    </a:cubicBezTo>
                    <a:cubicBezTo>
                      <a:pt x="4993794" y="125412"/>
                      <a:pt x="5036963" y="106912"/>
                      <a:pt x="5036963" y="88411"/>
                    </a:cubicBezTo>
                    <a:close/>
                    <a:moveTo>
                      <a:pt x="5737928" y="80855"/>
                    </a:moveTo>
                    <a:cubicBezTo>
                      <a:pt x="5801077" y="93589"/>
                      <a:pt x="5865369" y="99789"/>
                      <a:pt x="5929787" y="99357"/>
                    </a:cubicBezTo>
                    <a:cubicBezTo>
                      <a:pt x="5966103" y="135672"/>
                      <a:pt x="6014752" y="123338"/>
                      <a:pt x="6059291" y="123338"/>
                    </a:cubicBezTo>
                    <a:cubicBezTo>
                      <a:pt x="6046272" y="128821"/>
                      <a:pt x="6064087" y="139098"/>
                      <a:pt x="6064087" y="145950"/>
                    </a:cubicBezTo>
                    <a:cubicBezTo>
                      <a:pt x="5986659" y="158283"/>
                      <a:pt x="5851673" y="77430"/>
                      <a:pt x="5831801" y="125393"/>
                    </a:cubicBezTo>
                    <a:cubicBezTo>
                      <a:pt x="5779373" y="112567"/>
                      <a:pt x="5725386" y="107262"/>
                      <a:pt x="5671463" y="109634"/>
                    </a:cubicBezTo>
                    <a:cubicBezTo>
                      <a:pt x="5705723" y="91819"/>
                      <a:pt x="5732447" y="110319"/>
                      <a:pt x="5763966" y="105522"/>
                    </a:cubicBezTo>
                    <a:cubicBezTo>
                      <a:pt x="5755744" y="97301"/>
                      <a:pt x="5726280" y="87023"/>
                      <a:pt x="5737928" y="80855"/>
                    </a:cubicBezTo>
                    <a:close/>
                    <a:moveTo>
                      <a:pt x="5487317" y="51307"/>
                    </a:moveTo>
                    <a:cubicBezTo>
                      <a:pt x="5507582" y="53738"/>
                      <a:pt x="5527445" y="59511"/>
                      <a:pt x="5546070" y="68523"/>
                    </a:cubicBezTo>
                    <a:cubicBezTo>
                      <a:pt x="5560460" y="42485"/>
                      <a:pt x="5697501" y="82227"/>
                      <a:pt x="5707094" y="82227"/>
                    </a:cubicBezTo>
                    <a:cubicBezTo>
                      <a:pt x="5655018" y="89764"/>
                      <a:pt x="5587868" y="68523"/>
                      <a:pt x="5563201" y="95246"/>
                    </a:cubicBezTo>
                    <a:cubicBezTo>
                      <a:pt x="5516702" y="84434"/>
                      <a:pt x="5470930" y="70703"/>
                      <a:pt x="5426159" y="54133"/>
                    </a:cubicBezTo>
                    <a:cubicBezTo>
                      <a:pt x="5446388" y="49783"/>
                      <a:pt x="5467053" y="48875"/>
                      <a:pt x="5487317" y="51307"/>
                    </a:cubicBezTo>
                    <a:close/>
                    <a:moveTo>
                      <a:pt x="5577590" y="0"/>
                    </a:moveTo>
                    <a:cubicBezTo>
                      <a:pt x="5633092" y="45224"/>
                      <a:pt x="5774244" y="37001"/>
                      <a:pt x="5868118" y="50705"/>
                    </a:cubicBezTo>
                    <a:cubicBezTo>
                      <a:pt x="5816042" y="64410"/>
                      <a:pt x="5585127" y="47279"/>
                      <a:pt x="5577590" y="0"/>
                    </a:cubicBezTo>
                    <a:close/>
                  </a:path>
                </a:pathLst>
              </a:custGeom>
              <a:solidFill>
                <a:srgbClr val="FD7A04"/>
              </a:solidFill>
              <a:ln w="684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3292607" y="1488553"/>
                <a:ext cx="1481127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chemeClr val="bg1"/>
                    </a:solidFill>
                    <a:latin typeface="汉仪中宋简" panose="02010600000101010101" pitchFamily="2" charset="-122"/>
                    <a:ea typeface="汉仪中宋简" panose="02010600000101010101" pitchFamily="2" charset="-122"/>
                    <a:cs typeface="阿里巴巴普惠体 B" panose="00020600040101010101" pitchFamily="18" charset="-122"/>
                    <a:sym typeface="汉仪旗黑X1-75W" panose="00020600040101010101" pitchFamily="18" charset="-122"/>
                  </a:rPr>
                  <a:t>02</a:t>
                </a:r>
                <a:endParaRPr lang="zh-CN" altLang="en-US" sz="4000" b="1" dirty="0">
                  <a:solidFill>
                    <a:schemeClr val="bg1"/>
                  </a:solidFill>
                  <a:latin typeface="汉仪中宋简" panose="02010600000101010101" pitchFamily="2" charset="-122"/>
                  <a:ea typeface="汉仪中宋简" panose="02010600000101010101" pitchFamily="2" charset="-122"/>
                  <a:cs typeface="阿里巴巴普惠体 B" panose="00020600040101010101" pitchFamily="18" charset="-122"/>
                  <a:sym typeface="汉仪旗黑X1-75W" panose="00020600040101010101" pitchFamily="18" charset="-122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7051265" y="4502108"/>
              <a:ext cx="3476625" cy="1882775"/>
              <a:chOff x="-403569" y="4502108"/>
              <a:chExt cx="3476625" cy="1882775"/>
            </a:xfrm>
          </p:grpSpPr>
          <p:sp>
            <p:nvSpPr>
              <p:cNvPr id="22" name="文本框 21"/>
              <p:cNvSpPr txBox="1"/>
              <p:nvPr/>
            </p:nvSpPr>
            <p:spPr>
              <a:xfrm>
                <a:off x="-403569" y="5001218"/>
                <a:ext cx="3476625" cy="1383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1400" dirty="0">
                    <a:latin typeface="汉仪旗黑X1-55W" panose="00020600040101010101" pitchFamily="18" charset="-122"/>
                    <a:ea typeface="汉仪旗黑X1-55W" panose="00020600040101010101" pitchFamily="18" charset="-122"/>
                    <a:sym typeface="汉仪旗黑X1-55W" panose="00020600040101010101" pitchFamily="18" charset="-122"/>
                  </a:rPr>
                  <a:t>If enter a wrong username or password, an error reminder will be displayed and the username and password text boxes will be cleared.</a:t>
                </a: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-112276" y="4502108"/>
                <a:ext cx="2895498" cy="5219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rgbClr val="4E1F03"/>
                    </a:solidFill>
                    <a:latin typeface="汉仪中宋简" panose="02010600000101010101" pitchFamily="2" charset="-122"/>
                    <a:ea typeface="汉仪中宋简" panose="02010600000101010101" pitchFamily="2" charset="-122"/>
                    <a:sym typeface="汉仪中宋简" panose="02010600000101010101" pitchFamily="2" charset="-122"/>
                  </a:rPr>
                  <a:t>Error message</a:t>
                </a:r>
              </a:p>
            </p:txBody>
          </p:sp>
        </p:grpSp>
      </p:grpSp>
      <p:pic>
        <p:nvPicPr>
          <p:cNvPr id="11" name="图片 10" descr="截屏2023-05-07 上午12.31.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455" y="1963420"/>
            <a:ext cx="3416300" cy="1765300"/>
          </a:xfrm>
          <a:prstGeom prst="rect">
            <a:avLst/>
          </a:prstGeom>
        </p:spPr>
      </p:pic>
      <p:pic>
        <p:nvPicPr>
          <p:cNvPr id="27" name="图片 26" descr="截屏2023-05-07 上午12.32.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1185" y="1936750"/>
            <a:ext cx="3680460" cy="17722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截屏2023-05-08 下午6.44.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4145" y="4546600"/>
            <a:ext cx="2699385" cy="2063115"/>
          </a:xfrm>
          <a:prstGeom prst="rect">
            <a:avLst/>
          </a:prstGeom>
        </p:spPr>
      </p:pic>
      <p:pic>
        <p:nvPicPr>
          <p:cNvPr id="13" name="图片 12" descr="截屏2023-05-08 下午6.46.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615" y="702310"/>
            <a:ext cx="2684780" cy="3286760"/>
          </a:xfrm>
          <a:prstGeom prst="rect">
            <a:avLst/>
          </a:prstGeom>
        </p:spPr>
      </p:pic>
      <p:sp>
        <p:nvSpPr>
          <p:cNvPr id="146" name="文本框 145"/>
          <p:cNvSpPr txBox="1"/>
          <p:nvPr/>
        </p:nvSpPr>
        <p:spPr>
          <a:xfrm>
            <a:off x="738505" y="118745"/>
            <a:ext cx="602678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FFB501"/>
                </a:solidFill>
                <a:latin typeface="汉仪中宋简" panose="02010600000101010101" pitchFamily="2" charset="-122"/>
                <a:ea typeface="汉仪中宋简" panose="02010600000101010101" pitchFamily="2" charset="-122"/>
                <a:cs typeface="阿里巴巴普惠体 B" panose="00020600040101010101" pitchFamily="18" charset="-122"/>
                <a:sym typeface="汉仪旗黑X1-75W" panose="00020600040101010101" pitchFamily="18" charset="-122"/>
              </a:rPr>
              <a:t>class System1</a:t>
            </a:r>
          </a:p>
        </p:txBody>
      </p:sp>
      <p:sp>
        <p:nvSpPr>
          <p:cNvPr id="12" name="任意多边形: 形状 11"/>
          <p:cNvSpPr/>
          <p:nvPr/>
        </p:nvSpPr>
        <p:spPr>
          <a:xfrm rot="900000" flipH="1">
            <a:off x="-603185" y="-468364"/>
            <a:ext cx="1206368" cy="1205281"/>
          </a:xfrm>
          <a:custGeom>
            <a:avLst/>
            <a:gdLst>
              <a:gd name="connsiteX0" fmla="*/ 3934138 w 10584443"/>
              <a:gd name="connsiteY0" fmla="*/ 10530275 h 10574897"/>
              <a:gd name="connsiteX1" fmla="*/ 3969416 w 10584443"/>
              <a:gd name="connsiteY1" fmla="*/ 10535751 h 10574897"/>
              <a:gd name="connsiteX2" fmla="*/ 3900895 w 10584443"/>
              <a:gd name="connsiteY2" fmla="*/ 10543288 h 10574897"/>
              <a:gd name="connsiteX3" fmla="*/ 3934138 w 10584443"/>
              <a:gd name="connsiteY3" fmla="*/ 10530275 h 10574897"/>
              <a:gd name="connsiteX4" fmla="*/ 4094431 w 10584443"/>
              <a:gd name="connsiteY4" fmla="*/ 10513400 h 10574897"/>
              <a:gd name="connsiteX5" fmla="*/ 4132495 w 10584443"/>
              <a:gd name="connsiteY5" fmla="*/ 10519990 h 10574897"/>
              <a:gd name="connsiteX6" fmla="*/ 4118105 w 10584443"/>
              <a:gd name="connsiteY6" fmla="*/ 10530269 h 10574897"/>
              <a:gd name="connsiteX7" fmla="*/ 4057122 w 10584443"/>
              <a:gd name="connsiteY7" fmla="*/ 10523417 h 10574897"/>
              <a:gd name="connsiteX8" fmla="*/ 4094431 w 10584443"/>
              <a:gd name="connsiteY8" fmla="*/ 10513400 h 10574897"/>
              <a:gd name="connsiteX9" fmla="*/ 5779041 w 10584443"/>
              <a:gd name="connsiteY9" fmla="*/ 10502861 h 10574897"/>
              <a:gd name="connsiteX10" fmla="*/ 5672149 w 10584443"/>
              <a:gd name="connsiteY10" fmla="*/ 10513139 h 10574897"/>
              <a:gd name="connsiteX11" fmla="*/ 5674205 w 10584443"/>
              <a:gd name="connsiteY11" fmla="*/ 10513825 h 10574897"/>
              <a:gd name="connsiteX12" fmla="*/ 5779041 w 10584443"/>
              <a:gd name="connsiteY12" fmla="*/ 10502861 h 10574897"/>
              <a:gd name="connsiteX13" fmla="*/ 6438211 w 10584443"/>
              <a:gd name="connsiteY13" fmla="*/ 10439821 h 10574897"/>
              <a:gd name="connsiteX14" fmla="*/ 6469046 w 10584443"/>
              <a:gd name="connsiteY14" fmla="*/ 10455580 h 10574897"/>
              <a:gd name="connsiteX15" fmla="*/ 6400525 w 10584443"/>
              <a:gd name="connsiteY15" fmla="*/ 10474081 h 10574897"/>
              <a:gd name="connsiteX16" fmla="*/ 6438211 w 10584443"/>
              <a:gd name="connsiteY16" fmla="*/ 10439821 h 10574897"/>
              <a:gd name="connsiteX17" fmla="*/ 3032735 w 10584443"/>
              <a:gd name="connsiteY17" fmla="*/ 10415154 h 10574897"/>
              <a:gd name="connsiteX18" fmla="*/ 3108108 w 10584443"/>
              <a:gd name="connsiteY18" fmla="*/ 10448730 h 10574897"/>
              <a:gd name="connsiteX19" fmla="*/ 3073162 w 10584443"/>
              <a:gd name="connsiteY19" fmla="*/ 10448730 h 10574897"/>
              <a:gd name="connsiteX20" fmla="*/ 3032735 w 10584443"/>
              <a:gd name="connsiteY20" fmla="*/ 10415154 h 10574897"/>
              <a:gd name="connsiteX21" fmla="*/ 3465894 w 10584443"/>
              <a:gd name="connsiteY21" fmla="*/ 10399766 h 10574897"/>
              <a:gd name="connsiteX22" fmla="*/ 3481539 w 10584443"/>
              <a:gd name="connsiteY22" fmla="*/ 10401450 h 10574897"/>
              <a:gd name="connsiteX23" fmla="*/ 3477428 w 10584443"/>
              <a:gd name="connsiteY23" fmla="*/ 10432969 h 10574897"/>
              <a:gd name="connsiteX24" fmla="*/ 3454131 w 10584443"/>
              <a:gd name="connsiteY24" fmla="*/ 10432969 h 10574897"/>
              <a:gd name="connsiteX25" fmla="*/ 3428093 w 10584443"/>
              <a:gd name="connsiteY25" fmla="*/ 10417210 h 10574897"/>
              <a:gd name="connsiteX26" fmla="*/ 3465894 w 10584443"/>
              <a:gd name="connsiteY26" fmla="*/ 10399766 h 10574897"/>
              <a:gd name="connsiteX27" fmla="*/ 6372430 w 10584443"/>
              <a:gd name="connsiteY27" fmla="*/ 10390486 h 10574897"/>
              <a:gd name="connsiteX28" fmla="*/ 6366949 w 10584443"/>
              <a:gd name="connsiteY28" fmla="*/ 10431599 h 10574897"/>
              <a:gd name="connsiteX29" fmla="*/ 6372430 w 10584443"/>
              <a:gd name="connsiteY29" fmla="*/ 10390486 h 10574897"/>
              <a:gd name="connsiteX30" fmla="*/ 3937908 w 10584443"/>
              <a:gd name="connsiteY30" fmla="*/ 10389802 h 10574897"/>
              <a:gd name="connsiteX31" fmla="*/ 3939956 w 10584443"/>
              <a:gd name="connsiteY31" fmla="*/ 10390779 h 10574897"/>
              <a:gd name="connsiteX32" fmla="*/ 3939769 w 10584443"/>
              <a:gd name="connsiteY32" fmla="*/ 10397956 h 10574897"/>
              <a:gd name="connsiteX33" fmla="*/ 4042060 w 10584443"/>
              <a:gd name="connsiteY33" fmla="*/ 10415840 h 10574897"/>
              <a:gd name="connsiteX34" fmla="*/ 3961987 w 10584443"/>
              <a:gd name="connsiteY34" fmla="*/ 10401290 h 10574897"/>
              <a:gd name="connsiteX35" fmla="*/ 3939956 w 10584443"/>
              <a:gd name="connsiteY35" fmla="*/ 10390779 h 10574897"/>
              <a:gd name="connsiteX36" fmla="*/ 3939963 w 10584443"/>
              <a:gd name="connsiteY36" fmla="*/ 10390487 h 10574897"/>
              <a:gd name="connsiteX37" fmla="*/ 6683515 w 10584443"/>
              <a:gd name="connsiteY37" fmla="*/ 10383634 h 10574897"/>
              <a:gd name="connsiteX38" fmla="*/ 6735591 w 10584443"/>
              <a:gd name="connsiteY38" fmla="*/ 10401451 h 10574897"/>
              <a:gd name="connsiteX39" fmla="*/ 6545103 w 10584443"/>
              <a:gd name="connsiteY39" fmla="*/ 10448045 h 10574897"/>
              <a:gd name="connsiteX40" fmla="*/ 6696534 w 10584443"/>
              <a:gd name="connsiteY40" fmla="*/ 10402821 h 10574897"/>
              <a:gd name="connsiteX41" fmla="*/ 6683515 w 10584443"/>
              <a:gd name="connsiteY41" fmla="*/ 10383634 h 10574897"/>
              <a:gd name="connsiteX42" fmla="*/ 3556920 w 10584443"/>
              <a:gd name="connsiteY42" fmla="*/ 10382265 h 10574897"/>
              <a:gd name="connsiteX43" fmla="*/ 3805650 w 10584443"/>
              <a:gd name="connsiteY43" fmla="*/ 10459008 h 10574897"/>
              <a:gd name="connsiteX44" fmla="*/ 3478121 w 10584443"/>
              <a:gd name="connsiteY44" fmla="*/ 10385690 h 10574897"/>
              <a:gd name="connsiteX45" fmla="*/ 3556920 w 10584443"/>
              <a:gd name="connsiteY45" fmla="*/ 10382265 h 10574897"/>
              <a:gd name="connsiteX46" fmla="*/ 3785106 w 10584443"/>
              <a:gd name="connsiteY46" fmla="*/ 10352116 h 10574897"/>
              <a:gd name="connsiteX47" fmla="*/ 3787162 w 10584443"/>
              <a:gd name="connsiteY47" fmla="*/ 10352802 h 10574897"/>
              <a:gd name="connsiteX48" fmla="*/ 3922148 w 10584443"/>
              <a:gd name="connsiteY48" fmla="*/ 10399395 h 10574897"/>
              <a:gd name="connsiteX49" fmla="*/ 3785106 w 10584443"/>
              <a:gd name="connsiteY49" fmla="*/ 10352116 h 10574897"/>
              <a:gd name="connsiteX50" fmla="*/ 3713160 w 10584443"/>
              <a:gd name="connsiteY50" fmla="*/ 10350745 h 10574897"/>
              <a:gd name="connsiteX51" fmla="*/ 3711105 w 10584443"/>
              <a:gd name="connsiteY51" fmla="*/ 10352116 h 10574897"/>
              <a:gd name="connsiteX52" fmla="*/ 3715588 w 10584443"/>
              <a:gd name="connsiteY52" fmla="*/ 10352116 h 10574897"/>
              <a:gd name="connsiteX53" fmla="*/ 3743052 w 10584443"/>
              <a:gd name="connsiteY53" fmla="*/ 10367618 h 10574897"/>
              <a:gd name="connsiteX54" fmla="*/ 3777570 w 10584443"/>
              <a:gd name="connsiteY54" fmla="*/ 10372672 h 10574897"/>
              <a:gd name="connsiteX55" fmla="*/ 3754957 w 10584443"/>
              <a:gd name="connsiteY55" fmla="*/ 10352116 h 10574897"/>
              <a:gd name="connsiteX56" fmla="*/ 3715588 w 10584443"/>
              <a:gd name="connsiteY56" fmla="*/ 10352116 h 10574897"/>
              <a:gd name="connsiteX57" fmla="*/ 3407545 w 10584443"/>
              <a:gd name="connsiteY57" fmla="*/ 10347318 h 10574897"/>
              <a:gd name="connsiteX58" fmla="*/ 3515808 w 10584443"/>
              <a:gd name="connsiteY58" fmla="*/ 10376097 h 10574897"/>
              <a:gd name="connsiteX59" fmla="*/ 3407545 w 10584443"/>
              <a:gd name="connsiteY59" fmla="*/ 10347318 h 10574897"/>
              <a:gd name="connsiteX60" fmla="*/ 2747689 w 10584443"/>
              <a:gd name="connsiteY60" fmla="*/ 10302780 h 10574897"/>
              <a:gd name="connsiteX61" fmla="*/ 2934066 w 10584443"/>
              <a:gd name="connsiteY61" fmla="*/ 10376783 h 10574897"/>
              <a:gd name="connsiteX62" fmla="*/ 2747689 w 10584443"/>
              <a:gd name="connsiteY62" fmla="*/ 10302780 h 10574897"/>
              <a:gd name="connsiteX63" fmla="*/ 3260224 w 10584443"/>
              <a:gd name="connsiteY63" fmla="*/ 10284965 h 10574897"/>
              <a:gd name="connsiteX64" fmla="*/ 3371228 w 10584443"/>
              <a:gd name="connsiteY64" fmla="*/ 10331559 h 10574897"/>
              <a:gd name="connsiteX65" fmla="*/ 3260224 w 10584443"/>
              <a:gd name="connsiteY65" fmla="*/ 10284965 h 10574897"/>
              <a:gd name="connsiteX66" fmla="*/ 6821928 w 10584443"/>
              <a:gd name="connsiteY66" fmla="*/ 10258243 h 10574897"/>
              <a:gd name="connsiteX67" fmla="*/ 6753407 w 10584443"/>
              <a:gd name="connsiteY67" fmla="*/ 10287021 h 10574897"/>
              <a:gd name="connsiteX68" fmla="*/ 6755462 w 10584443"/>
              <a:gd name="connsiteY68" fmla="*/ 10287706 h 10574897"/>
              <a:gd name="connsiteX69" fmla="*/ 6821928 w 10584443"/>
              <a:gd name="connsiteY69" fmla="*/ 10258243 h 10574897"/>
              <a:gd name="connsiteX70" fmla="*/ 6925394 w 10584443"/>
              <a:gd name="connsiteY70" fmla="*/ 10222611 h 10574897"/>
              <a:gd name="connsiteX71" fmla="*/ 6867837 w 10584443"/>
              <a:gd name="connsiteY71" fmla="*/ 10272631 h 10574897"/>
              <a:gd name="connsiteX72" fmla="*/ 6869892 w 10584443"/>
              <a:gd name="connsiteY72" fmla="*/ 10273316 h 10574897"/>
              <a:gd name="connsiteX73" fmla="*/ 6950062 w 10584443"/>
              <a:gd name="connsiteY73" fmla="*/ 10242482 h 10574897"/>
              <a:gd name="connsiteX74" fmla="*/ 6925394 w 10584443"/>
              <a:gd name="connsiteY74" fmla="*/ 10222611 h 10574897"/>
              <a:gd name="connsiteX75" fmla="*/ 3202667 w 10584443"/>
              <a:gd name="connsiteY75" fmla="*/ 10205481 h 10574897"/>
              <a:gd name="connsiteX76" fmla="*/ 3284207 w 10584443"/>
              <a:gd name="connsiteY76" fmla="*/ 10262353 h 10574897"/>
              <a:gd name="connsiteX77" fmla="*/ 3162925 w 10584443"/>
              <a:gd name="connsiteY77" fmla="*/ 10234944 h 10574897"/>
              <a:gd name="connsiteX78" fmla="*/ 3202667 w 10584443"/>
              <a:gd name="connsiteY78" fmla="*/ 10205481 h 10574897"/>
              <a:gd name="connsiteX79" fmla="*/ 3058949 w 10584443"/>
              <a:gd name="connsiteY79" fmla="*/ 10185010 h 10574897"/>
              <a:gd name="connsiteX80" fmla="*/ 3077267 w 10584443"/>
              <a:gd name="connsiteY80" fmla="*/ 10199999 h 10574897"/>
              <a:gd name="connsiteX81" fmla="*/ 3077267 w 10584443"/>
              <a:gd name="connsiteY81" fmla="*/ 10222611 h 10574897"/>
              <a:gd name="connsiteX82" fmla="*/ 3021080 w 10584443"/>
              <a:gd name="connsiteY82" fmla="*/ 10196573 h 10574897"/>
              <a:gd name="connsiteX83" fmla="*/ 3058949 w 10584443"/>
              <a:gd name="connsiteY83" fmla="*/ 10185010 h 10574897"/>
              <a:gd name="connsiteX84" fmla="*/ 2577758 w 10584443"/>
              <a:gd name="connsiteY84" fmla="*/ 9995807 h 10574897"/>
              <a:gd name="connsiteX85" fmla="*/ 2760023 w 10584443"/>
              <a:gd name="connsiteY85" fmla="*/ 10069810 h 10574897"/>
              <a:gd name="connsiteX86" fmla="*/ 2771672 w 10584443"/>
              <a:gd name="connsiteY86" fmla="*/ 10086940 h 10574897"/>
              <a:gd name="connsiteX87" fmla="*/ 2766875 w 10584443"/>
              <a:gd name="connsiteY87" fmla="*/ 10094477 h 10574897"/>
              <a:gd name="connsiteX88" fmla="*/ 2745634 w 10584443"/>
              <a:gd name="connsiteY88" fmla="*/ 10107495 h 10574897"/>
              <a:gd name="connsiteX89" fmla="*/ 2677113 w 10584443"/>
              <a:gd name="connsiteY89" fmla="*/ 10081458 h 10574897"/>
              <a:gd name="connsiteX90" fmla="*/ 2714800 w 10584443"/>
              <a:gd name="connsiteY90" fmla="*/ 10063642 h 10574897"/>
              <a:gd name="connsiteX91" fmla="*/ 2577758 w 10584443"/>
              <a:gd name="connsiteY91" fmla="*/ 10011566 h 10574897"/>
              <a:gd name="connsiteX92" fmla="*/ 2577758 w 10584443"/>
              <a:gd name="connsiteY92" fmla="*/ 9995807 h 10574897"/>
              <a:gd name="connsiteX93" fmla="*/ 2481144 w 10584443"/>
              <a:gd name="connsiteY93" fmla="*/ 9908101 h 10574897"/>
              <a:gd name="connsiteX94" fmla="*/ 2531849 w 10584443"/>
              <a:gd name="connsiteY94" fmla="*/ 9973196 h 10574897"/>
              <a:gd name="connsiteX95" fmla="*/ 2425642 w 10584443"/>
              <a:gd name="connsiteY95" fmla="*/ 9912897 h 10574897"/>
              <a:gd name="connsiteX96" fmla="*/ 2481144 w 10584443"/>
              <a:gd name="connsiteY96" fmla="*/ 9908101 h 10574897"/>
              <a:gd name="connsiteX97" fmla="*/ 2324916 w 10584443"/>
              <a:gd name="connsiteY97" fmla="*/ 9889600 h 10574897"/>
              <a:gd name="connsiteX98" fmla="*/ 2454420 w 10584443"/>
              <a:gd name="connsiteY98" fmla="*/ 9958121 h 10574897"/>
              <a:gd name="connsiteX99" fmla="*/ 2324916 w 10584443"/>
              <a:gd name="connsiteY99" fmla="*/ 9889600 h 10574897"/>
              <a:gd name="connsiteX100" fmla="*/ 7879964 w 10584443"/>
              <a:gd name="connsiteY100" fmla="*/ 9797354 h 10574897"/>
              <a:gd name="connsiteX101" fmla="*/ 7804516 w 10584443"/>
              <a:gd name="connsiteY101" fmla="*/ 9832043 h 10574897"/>
              <a:gd name="connsiteX102" fmla="*/ 7806571 w 10584443"/>
              <a:gd name="connsiteY102" fmla="*/ 9832728 h 10574897"/>
              <a:gd name="connsiteX103" fmla="*/ 7889481 w 10584443"/>
              <a:gd name="connsiteY103" fmla="*/ 9810801 h 10574897"/>
              <a:gd name="connsiteX104" fmla="*/ 7879964 w 10584443"/>
              <a:gd name="connsiteY104" fmla="*/ 9797354 h 10574897"/>
              <a:gd name="connsiteX105" fmla="*/ 1987109 w 10584443"/>
              <a:gd name="connsiteY105" fmla="*/ 9749132 h 10574897"/>
              <a:gd name="connsiteX106" fmla="*/ 2074130 w 10584443"/>
              <a:gd name="connsiteY106" fmla="*/ 9806004 h 10574897"/>
              <a:gd name="connsiteX107" fmla="*/ 1987109 w 10584443"/>
              <a:gd name="connsiteY107" fmla="*/ 9749132 h 10574897"/>
              <a:gd name="connsiteX108" fmla="*/ 2060426 w 10584443"/>
              <a:gd name="connsiteY108" fmla="*/ 9746392 h 10574897"/>
              <a:gd name="connsiteX109" fmla="*/ 2252969 w 10584443"/>
              <a:gd name="connsiteY109" fmla="*/ 9851914 h 10574897"/>
              <a:gd name="connsiteX110" fmla="*/ 2060426 w 10584443"/>
              <a:gd name="connsiteY110" fmla="*/ 9746392 h 10574897"/>
              <a:gd name="connsiteX111" fmla="*/ 8020356 w 10584443"/>
              <a:gd name="connsiteY111" fmla="*/ 9710076 h 10574897"/>
              <a:gd name="connsiteX112" fmla="*/ 8015560 w 10584443"/>
              <a:gd name="connsiteY112" fmla="*/ 9716928 h 10574897"/>
              <a:gd name="connsiteX113" fmla="*/ 8020356 w 10584443"/>
              <a:gd name="connsiteY113" fmla="*/ 9716243 h 10574897"/>
              <a:gd name="connsiteX114" fmla="*/ 8020356 w 10584443"/>
              <a:gd name="connsiteY114" fmla="*/ 9710076 h 10574897"/>
              <a:gd name="connsiteX115" fmla="*/ 2080982 w 10584443"/>
              <a:gd name="connsiteY115" fmla="*/ 9695001 h 10574897"/>
              <a:gd name="connsiteX116" fmla="*/ 2248173 w 10584443"/>
              <a:gd name="connsiteY116" fmla="*/ 9826560 h 10574897"/>
              <a:gd name="connsiteX117" fmla="*/ 2073445 w 10584443"/>
              <a:gd name="connsiteY117" fmla="*/ 9717613 h 10574897"/>
              <a:gd name="connsiteX118" fmla="*/ 2080982 w 10584443"/>
              <a:gd name="connsiteY118" fmla="*/ 9695001 h 10574897"/>
              <a:gd name="connsiteX119" fmla="*/ 1918588 w 10584443"/>
              <a:gd name="connsiteY119" fmla="*/ 9661426 h 10574897"/>
              <a:gd name="connsiteX120" fmla="*/ 2063167 w 10584443"/>
              <a:gd name="connsiteY120" fmla="*/ 9762152 h 10574897"/>
              <a:gd name="connsiteX121" fmla="*/ 1918588 w 10584443"/>
              <a:gd name="connsiteY121" fmla="*/ 9661426 h 10574897"/>
              <a:gd name="connsiteX122" fmla="*/ 8106692 w 10584443"/>
              <a:gd name="connsiteY122" fmla="*/ 9634018 h 10574897"/>
              <a:gd name="connsiteX123" fmla="*/ 8092303 w 10584443"/>
              <a:gd name="connsiteY123" fmla="*/ 9644981 h 10574897"/>
              <a:gd name="connsiteX124" fmla="*/ 8114915 w 10584443"/>
              <a:gd name="connsiteY124" fmla="*/ 9637444 h 10574897"/>
              <a:gd name="connsiteX125" fmla="*/ 8123822 w 10584443"/>
              <a:gd name="connsiteY125" fmla="*/ 9634018 h 10574897"/>
              <a:gd name="connsiteX126" fmla="*/ 2097440 w 10584443"/>
              <a:gd name="connsiteY126" fmla="*/ 9562756 h 10574897"/>
              <a:gd name="connsiteX127" fmla="*/ 2095384 w 10584443"/>
              <a:gd name="connsiteY127" fmla="*/ 9564127 h 10574897"/>
              <a:gd name="connsiteX128" fmla="*/ 2099818 w 10584443"/>
              <a:gd name="connsiteY128" fmla="*/ 9564344 h 10574897"/>
              <a:gd name="connsiteX129" fmla="*/ 2148733 w 10584443"/>
              <a:gd name="connsiteY129" fmla="*/ 9597020 h 10574897"/>
              <a:gd name="connsiteX130" fmla="*/ 2206389 w 10584443"/>
              <a:gd name="connsiteY130" fmla="*/ 9618944 h 10574897"/>
              <a:gd name="connsiteX131" fmla="*/ 2116776 w 10584443"/>
              <a:gd name="connsiteY131" fmla="*/ 9565176 h 10574897"/>
              <a:gd name="connsiteX132" fmla="*/ 2099818 w 10584443"/>
              <a:gd name="connsiteY132" fmla="*/ 9564344 h 10574897"/>
              <a:gd name="connsiteX133" fmla="*/ 8303218 w 10584443"/>
              <a:gd name="connsiteY133" fmla="*/ 9538827 h 10574897"/>
              <a:gd name="connsiteX134" fmla="*/ 8325958 w 10584443"/>
              <a:gd name="connsiteY134" fmla="*/ 9542200 h 10574897"/>
              <a:gd name="connsiteX135" fmla="*/ 8282105 w 10584443"/>
              <a:gd name="connsiteY135" fmla="*/ 9582627 h 10574897"/>
              <a:gd name="connsiteX136" fmla="*/ 8291012 w 10584443"/>
              <a:gd name="connsiteY136" fmla="*/ 9540144 h 10574897"/>
              <a:gd name="connsiteX137" fmla="*/ 8303218 w 10584443"/>
              <a:gd name="connsiteY137" fmla="*/ 9538827 h 10574897"/>
              <a:gd name="connsiteX138" fmla="*/ 1791202 w 10584443"/>
              <a:gd name="connsiteY138" fmla="*/ 9416461 h 10574897"/>
              <a:gd name="connsiteX139" fmla="*/ 1792521 w 10584443"/>
              <a:gd name="connsiteY139" fmla="*/ 9417090 h 10574897"/>
              <a:gd name="connsiteX140" fmla="*/ 1792522 w 10584443"/>
              <a:gd name="connsiteY140" fmla="*/ 9418177 h 10574897"/>
              <a:gd name="connsiteX141" fmla="*/ 1562965 w 10584443"/>
              <a:gd name="connsiteY141" fmla="*/ 9411325 h 10574897"/>
              <a:gd name="connsiteX142" fmla="*/ 1795936 w 10584443"/>
              <a:gd name="connsiteY142" fmla="*/ 9491494 h 10574897"/>
              <a:gd name="connsiteX143" fmla="*/ 1850068 w 10584443"/>
              <a:gd name="connsiteY143" fmla="*/ 9551792 h 10574897"/>
              <a:gd name="connsiteX144" fmla="*/ 1789769 w 10584443"/>
              <a:gd name="connsiteY144" fmla="*/ 9538774 h 10574897"/>
              <a:gd name="connsiteX145" fmla="*/ 1850068 w 10584443"/>
              <a:gd name="connsiteY145" fmla="*/ 9551792 h 10574897"/>
              <a:gd name="connsiteX146" fmla="*/ 1980257 w 10584443"/>
              <a:gd name="connsiteY146" fmla="*/ 9625109 h 10574897"/>
              <a:gd name="connsiteX147" fmla="*/ 1719193 w 10584443"/>
              <a:gd name="connsiteY147" fmla="*/ 9537403 h 10574897"/>
              <a:gd name="connsiteX148" fmla="*/ 1700692 w 10584443"/>
              <a:gd name="connsiteY148" fmla="*/ 9481901 h 10574897"/>
              <a:gd name="connsiteX149" fmla="*/ 1616412 w 10584443"/>
              <a:gd name="connsiteY149" fmla="*/ 9459974 h 10574897"/>
              <a:gd name="connsiteX150" fmla="*/ 1562965 w 10584443"/>
              <a:gd name="connsiteY150" fmla="*/ 9411325 h 10574897"/>
              <a:gd name="connsiteX151" fmla="*/ 1806826 w 10584443"/>
              <a:gd name="connsiteY151" fmla="*/ 9405930 h 10574897"/>
              <a:gd name="connsiteX152" fmla="*/ 1841172 w 10584443"/>
              <a:gd name="connsiteY152" fmla="*/ 9427085 h 10574897"/>
              <a:gd name="connsiteX153" fmla="*/ 1832950 w 10584443"/>
              <a:gd name="connsiteY153" fmla="*/ 9448327 h 10574897"/>
              <a:gd name="connsiteX154" fmla="*/ 2013159 w 10584443"/>
              <a:gd name="connsiteY154" fmla="*/ 9524385 h 10574897"/>
              <a:gd name="connsiteX155" fmla="*/ 1778818 w 10584443"/>
              <a:gd name="connsiteY155" fmla="*/ 9440104 h 10574897"/>
              <a:gd name="connsiteX156" fmla="*/ 1819246 w 10584443"/>
              <a:gd name="connsiteY156" fmla="*/ 9429826 h 10574897"/>
              <a:gd name="connsiteX157" fmla="*/ 1792521 w 10584443"/>
              <a:gd name="connsiteY157" fmla="*/ 9417090 h 10574897"/>
              <a:gd name="connsiteX158" fmla="*/ 1792512 w 10584443"/>
              <a:gd name="connsiteY158" fmla="*/ 9407332 h 10574897"/>
              <a:gd name="connsiteX159" fmla="*/ 1806826 w 10584443"/>
              <a:gd name="connsiteY159" fmla="*/ 9405930 h 10574897"/>
              <a:gd name="connsiteX160" fmla="*/ 1536927 w 10584443"/>
              <a:gd name="connsiteY160" fmla="*/ 9315395 h 10574897"/>
              <a:gd name="connsiteX161" fmla="*/ 1608873 w 10584443"/>
              <a:gd name="connsiteY161" fmla="*/ 9361990 h 10574897"/>
              <a:gd name="connsiteX162" fmla="*/ 1613670 w 10584443"/>
              <a:gd name="connsiteY162" fmla="*/ 9397620 h 10574897"/>
              <a:gd name="connsiteX163" fmla="*/ 1549945 w 10584443"/>
              <a:gd name="connsiteY163" fmla="*/ 9370897 h 10574897"/>
              <a:gd name="connsiteX164" fmla="*/ 1512945 w 10584443"/>
              <a:gd name="connsiteY164" fmla="*/ 9322247 h 10574897"/>
              <a:gd name="connsiteX165" fmla="*/ 1536927 w 10584443"/>
              <a:gd name="connsiteY165" fmla="*/ 9315395 h 10574897"/>
              <a:gd name="connsiteX166" fmla="*/ 1489968 w 10584443"/>
              <a:gd name="connsiteY166" fmla="*/ 9251672 h 10574897"/>
              <a:gd name="connsiteX167" fmla="*/ 1553371 w 10584443"/>
              <a:gd name="connsiteY167" fmla="*/ 9288673 h 10574897"/>
              <a:gd name="connsiteX168" fmla="*/ 1493758 w 10584443"/>
              <a:gd name="connsiteY168" fmla="*/ 9271542 h 10574897"/>
              <a:gd name="connsiteX169" fmla="*/ 1489968 w 10584443"/>
              <a:gd name="connsiteY169" fmla="*/ 9251672 h 10574897"/>
              <a:gd name="connsiteX170" fmla="*/ 1391662 w 10584443"/>
              <a:gd name="connsiteY170" fmla="*/ 9208503 h 10574897"/>
              <a:gd name="connsiteX171" fmla="*/ 1440312 w 10584443"/>
              <a:gd name="connsiteY171" fmla="*/ 9221522 h 10574897"/>
              <a:gd name="connsiteX172" fmla="*/ 1469091 w 10584443"/>
              <a:gd name="connsiteY172" fmla="*/ 9277024 h 10574897"/>
              <a:gd name="connsiteX173" fmla="*/ 1391662 w 10584443"/>
              <a:gd name="connsiteY173" fmla="*/ 9208503 h 10574897"/>
              <a:gd name="connsiteX174" fmla="*/ 8785733 w 10584443"/>
              <a:gd name="connsiteY174" fmla="*/ 9168077 h 10574897"/>
              <a:gd name="connsiteX175" fmla="*/ 8773398 w 10584443"/>
              <a:gd name="connsiteY175" fmla="*/ 9181781 h 10574897"/>
              <a:gd name="connsiteX176" fmla="*/ 8797381 w 10584443"/>
              <a:gd name="connsiteY176" fmla="*/ 9181781 h 10574897"/>
              <a:gd name="connsiteX177" fmla="*/ 8785733 w 10584443"/>
              <a:gd name="connsiteY177" fmla="*/ 9170132 h 10574897"/>
              <a:gd name="connsiteX178" fmla="*/ 1455400 w 10584443"/>
              <a:gd name="connsiteY178" fmla="*/ 9083797 h 10574897"/>
              <a:gd name="connsiteX179" fmla="*/ 1433473 w 10584443"/>
              <a:gd name="connsiteY179" fmla="*/ 9152317 h 10574897"/>
              <a:gd name="connsiteX180" fmla="*/ 1478697 w 10584443"/>
              <a:gd name="connsiteY180" fmla="*/ 9181781 h 10574897"/>
              <a:gd name="connsiteX181" fmla="*/ 1533514 w 10584443"/>
              <a:gd name="connsiteY181" fmla="*/ 9162595 h 10574897"/>
              <a:gd name="connsiteX182" fmla="*/ 1455400 w 10584443"/>
              <a:gd name="connsiteY182" fmla="*/ 9083797 h 10574897"/>
              <a:gd name="connsiteX183" fmla="*/ 8963887 w 10584443"/>
              <a:gd name="connsiteY183" fmla="*/ 9059129 h 10574897"/>
              <a:gd name="connsiteX184" fmla="*/ 8945386 w 10584443"/>
              <a:gd name="connsiteY184" fmla="*/ 9068036 h 10574897"/>
              <a:gd name="connsiteX185" fmla="*/ 8947442 w 10584443"/>
              <a:gd name="connsiteY185" fmla="*/ 9068722 h 10574897"/>
              <a:gd name="connsiteX186" fmla="*/ 8963887 w 10584443"/>
              <a:gd name="connsiteY186" fmla="*/ 9059129 h 10574897"/>
              <a:gd name="connsiteX187" fmla="*/ 9729264 w 10584443"/>
              <a:gd name="connsiteY187" fmla="*/ 8236193 h 10574897"/>
              <a:gd name="connsiteX188" fmla="*/ 9718985 w 10584443"/>
              <a:gd name="connsiteY188" fmla="*/ 8258805 h 10574897"/>
              <a:gd name="connsiteX189" fmla="*/ 9706652 w 10584443"/>
              <a:gd name="connsiteY189" fmla="*/ 8246471 h 10574897"/>
              <a:gd name="connsiteX190" fmla="*/ 9729264 w 10584443"/>
              <a:gd name="connsiteY190" fmla="*/ 8236193 h 10574897"/>
              <a:gd name="connsiteX191" fmla="*/ 836659 w 10584443"/>
              <a:gd name="connsiteY191" fmla="*/ 8159451 h 10574897"/>
              <a:gd name="connsiteX192" fmla="*/ 871603 w 10584443"/>
              <a:gd name="connsiteY192" fmla="*/ 8220435 h 10574897"/>
              <a:gd name="connsiteX193" fmla="*/ 839398 w 10584443"/>
              <a:gd name="connsiteY193" fmla="*/ 8159451 h 10574897"/>
              <a:gd name="connsiteX194" fmla="*/ 702357 w 10584443"/>
              <a:gd name="connsiteY194" fmla="*/ 7916203 h 10574897"/>
              <a:gd name="connsiteX195" fmla="*/ 785268 w 10584443"/>
              <a:gd name="connsiteY195" fmla="*/ 8041596 h 10574897"/>
              <a:gd name="connsiteX196" fmla="*/ 702357 w 10584443"/>
              <a:gd name="connsiteY196" fmla="*/ 7916203 h 10574897"/>
              <a:gd name="connsiteX197" fmla="*/ 9905363 w 10584443"/>
              <a:gd name="connsiteY197" fmla="*/ 7746955 h 10574897"/>
              <a:gd name="connsiteX198" fmla="*/ 9849175 w 10584443"/>
              <a:gd name="connsiteY198" fmla="*/ 7850422 h 10574897"/>
              <a:gd name="connsiteX199" fmla="*/ 9905363 w 10584443"/>
              <a:gd name="connsiteY199" fmla="*/ 7746955 h 10574897"/>
              <a:gd name="connsiteX200" fmla="*/ 623558 w 10584443"/>
              <a:gd name="connsiteY200" fmla="*/ 7735308 h 10574897"/>
              <a:gd name="connsiteX201" fmla="*/ 657818 w 10584443"/>
              <a:gd name="connsiteY201" fmla="*/ 7803828 h 10574897"/>
              <a:gd name="connsiteX202" fmla="*/ 623558 w 10584443"/>
              <a:gd name="connsiteY202" fmla="*/ 7735308 h 10574897"/>
              <a:gd name="connsiteX203" fmla="*/ 536055 w 10584443"/>
              <a:gd name="connsiteY203" fmla="*/ 7732878 h 10574897"/>
              <a:gd name="connsiteX204" fmla="*/ 531055 w 10584443"/>
              <a:gd name="connsiteY204" fmla="*/ 7747641 h 10574897"/>
              <a:gd name="connsiteX205" fmla="*/ 548185 w 10584443"/>
              <a:gd name="connsiteY205" fmla="*/ 7783272 h 10574897"/>
              <a:gd name="connsiteX206" fmla="*/ 573539 w 10584443"/>
              <a:gd name="connsiteY206" fmla="*/ 7795606 h 10574897"/>
              <a:gd name="connsiteX207" fmla="*/ 536055 w 10584443"/>
              <a:gd name="connsiteY207" fmla="*/ 7732878 h 10574897"/>
              <a:gd name="connsiteX208" fmla="*/ 10119146 w 10584443"/>
              <a:gd name="connsiteY208" fmla="*/ 7644174 h 10574897"/>
              <a:gd name="connsiteX209" fmla="*/ 10171907 w 10584443"/>
              <a:gd name="connsiteY209" fmla="*/ 7691453 h 10574897"/>
              <a:gd name="connsiteX210" fmla="*/ 10156148 w 10584443"/>
              <a:gd name="connsiteY210" fmla="*/ 7705843 h 10574897"/>
              <a:gd name="connsiteX211" fmla="*/ 10122572 w 10584443"/>
              <a:gd name="connsiteY211" fmla="*/ 7705843 h 10574897"/>
              <a:gd name="connsiteX212" fmla="*/ 10109553 w 10584443"/>
              <a:gd name="connsiteY212" fmla="*/ 7659249 h 10574897"/>
              <a:gd name="connsiteX213" fmla="*/ 10119146 w 10584443"/>
              <a:gd name="connsiteY213" fmla="*/ 7644174 h 10574897"/>
              <a:gd name="connsiteX214" fmla="*/ 9904677 w 10584443"/>
              <a:gd name="connsiteY214" fmla="*/ 7643490 h 10574897"/>
              <a:gd name="connsiteX215" fmla="*/ 9903836 w 10584443"/>
              <a:gd name="connsiteY215" fmla="*/ 7645281 h 10574897"/>
              <a:gd name="connsiteX216" fmla="*/ 9903306 w 10584443"/>
              <a:gd name="connsiteY216" fmla="*/ 7645546 h 10574897"/>
              <a:gd name="connsiteX217" fmla="*/ 9888917 w 10584443"/>
              <a:gd name="connsiteY217" fmla="*/ 7645546 h 10574897"/>
              <a:gd name="connsiteX218" fmla="*/ 9860824 w 10584443"/>
              <a:gd name="connsiteY218" fmla="*/ 7707214 h 10574897"/>
              <a:gd name="connsiteX219" fmla="*/ 9888146 w 10584443"/>
              <a:gd name="connsiteY219" fmla="*/ 7678693 h 10574897"/>
              <a:gd name="connsiteX220" fmla="*/ 9903836 w 10584443"/>
              <a:gd name="connsiteY220" fmla="*/ 7645281 h 10574897"/>
              <a:gd name="connsiteX221" fmla="*/ 9906048 w 10584443"/>
              <a:gd name="connsiteY221" fmla="*/ 7644175 h 10574897"/>
              <a:gd name="connsiteX222" fmla="*/ 10254818 w 10584443"/>
              <a:gd name="connsiteY222" fmla="*/ 7641433 h 10574897"/>
              <a:gd name="connsiteX223" fmla="*/ 10278115 w 10584443"/>
              <a:gd name="connsiteY223" fmla="*/ 7663360 h 10574897"/>
              <a:gd name="connsiteX224" fmla="*/ 10266466 w 10584443"/>
              <a:gd name="connsiteY224" fmla="*/ 7665415 h 10574897"/>
              <a:gd name="connsiteX225" fmla="*/ 10254818 w 10584443"/>
              <a:gd name="connsiteY225" fmla="*/ 7641433 h 10574897"/>
              <a:gd name="connsiteX226" fmla="*/ 1278618 w 10584443"/>
              <a:gd name="connsiteY226" fmla="*/ 7531116 h 10574897"/>
              <a:gd name="connsiteX227" fmla="*/ 1298488 w 10584443"/>
              <a:gd name="connsiteY227" fmla="*/ 7546190 h 10574897"/>
              <a:gd name="connsiteX228" fmla="*/ 1281357 w 10584443"/>
              <a:gd name="connsiteY228" fmla="*/ 7531116 h 10574897"/>
              <a:gd name="connsiteX229" fmla="*/ 470218 w 10584443"/>
              <a:gd name="connsiteY229" fmla="*/ 7512077 h 10574897"/>
              <a:gd name="connsiteX230" fmla="*/ 459793 w 10584443"/>
              <a:gd name="connsiteY230" fmla="*/ 7582507 h 10574897"/>
              <a:gd name="connsiteX231" fmla="*/ 509815 w 10584443"/>
              <a:gd name="connsiteY231" fmla="*/ 7566061 h 10574897"/>
              <a:gd name="connsiteX232" fmla="*/ 491998 w 10584443"/>
              <a:gd name="connsiteY232" fmla="*/ 7634582 h 10574897"/>
              <a:gd name="connsiteX233" fmla="*/ 523518 w 10584443"/>
              <a:gd name="connsiteY233" fmla="*/ 7697621 h 10574897"/>
              <a:gd name="connsiteX234" fmla="*/ 616706 w 10584443"/>
              <a:gd name="connsiteY234" fmla="*/ 7790809 h 10574897"/>
              <a:gd name="connsiteX235" fmla="*/ 581760 w 10584443"/>
              <a:gd name="connsiteY235" fmla="*/ 7709270 h 10574897"/>
              <a:gd name="connsiteX236" fmla="*/ 614650 w 10584443"/>
              <a:gd name="connsiteY236" fmla="*/ 7718178 h 10574897"/>
              <a:gd name="connsiteX237" fmla="*/ 518721 w 10584443"/>
              <a:gd name="connsiteY237" fmla="*/ 7532486 h 10574897"/>
              <a:gd name="connsiteX238" fmla="*/ 489086 w 10584443"/>
              <a:gd name="connsiteY238" fmla="*/ 7513804 h 10574897"/>
              <a:gd name="connsiteX239" fmla="*/ 470218 w 10584443"/>
              <a:gd name="connsiteY239" fmla="*/ 7512077 h 10574897"/>
              <a:gd name="connsiteX240" fmla="*/ 10189038 w 10584443"/>
              <a:gd name="connsiteY240" fmla="*/ 7313220 h 10574897"/>
              <a:gd name="connsiteX241" fmla="*/ 10178760 w 10584443"/>
              <a:gd name="connsiteY241" fmla="*/ 7335832 h 10574897"/>
              <a:gd name="connsiteX242" fmla="*/ 10173963 w 10584443"/>
              <a:gd name="connsiteY242" fmla="*/ 7335832 h 10574897"/>
              <a:gd name="connsiteX243" fmla="*/ 10173963 w 10584443"/>
              <a:gd name="connsiteY243" fmla="*/ 7340628 h 10574897"/>
              <a:gd name="connsiteX244" fmla="*/ 10149296 w 10584443"/>
              <a:gd name="connsiteY244" fmla="*/ 7351592 h 10574897"/>
              <a:gd name="connsiteX245" fmla="*/ 10162315 w 10584443"/>
              <a:gd name="connsiteY245" fmla="*/ 7364611 h 10574897"/>
              <a:gd name="connsiteX246" fmla="*/ 10173963 w 10584443"/>
              <a:gd name="connsiteY246" fmla="*/ 7340628 h 10574897"/>
              <a:gd name="connsiteX247" fmla="*/ 10178760 w 10584443"/>
              <a:gd name="connsiteY247" fmla="*/ 7340628 h 10574897"/>
              <a:gd name="connsiteX248" fmla="*/ 10178760 w 10584443"/>
              <a:gd name="connsiteY248" fmla="*/ 7335832 h 10574897"/>
              <a:gd name="connsiteX249" fmla="*/ 10201372 w 10584443"/>
              <a:gd name="connsiteY249" fmla="*/ 7325554 h 10574897"/>
              <a:gd name="connsiteX250" fmla="*/ 10202742 w 10584443"/>
              <a:gd name="connsiteY250" fmla="*/ 7331720 h 10574897"/>
              <a:gd name="connsiteX251" fmla="*/ 10189038 w 10584443"/>
              <a:gd name="connsiteY251" fmla="*/ 7313220 h 10574897"/>
              <a:gd name="connsiteX252" fmla="*/ 10099961 w 10584443"/>
              <a:gd name="connsiteY252" fmla="*/ 7229625 h 10574897"/>
              <a:gd name="connsiteX253" fmla="*/ 10099961 w 10584443"/>
              <a:gd name="connsiteY253" fmla="*/ 7233736 h 10574897"/>
              <a:gd name="connsiteX254" fmla="*/ 10104073 w 10584443"/>
              <a:gd name="connsiteY254" fmla="*/ 7233736 h 10574897"/>
              <a:gd name="connsiteX255" fmla="*/ 10104073 w 10584443"/>
              <a:gd name="connsiteY255" fmla="*/ 7234421 h 10574897"/>
              <a:gd name="connsiteX256" fmla="*/ 10104354 w 10584443"/>
              <a:gd name="connsiteY256" fmla="*/ 7234485 h 10574897"/>
              <a:gd name="connsiteX257" fmla="*/ 10108184 w 10584443"/>
              <a:gd name="connsiteY257" fmla="*/ 7244699 h 10574897"/>
              <a:gd name="connsiteX258" fmla="*/ 10115721 w 10584443"/>
              <a:gd name="connsiteY258" fmla="*/ 7257033 h 10574897"/>
              <a:gd name="connsiteX259" fmla="*/ 10117091 w 10584443"/>
              <a:gd name="connsiteY259" fmla="*/ 7257718 h 10574897"/>
              <a:gd name="connsiteX260" fmla="*/ 10128054 w 10584443"/>
              <a:gd name="connsiteY260" fmla="*/ 7245384 h 10574897"/>
              <a:gd name="connsiteX261" fmla="*/ 10118120 w 10584443"/>
              <a:gd name="connsiteY261" fmla="*/ 7237590 h 10574897"/>
              <a:gd name="connsiteX262" fmla="*/ 10104354 w 10584443"/>
              <a:gd name="connsiteY262" fmla="*/ 7234485 h 10574897"/>
              <a:gd name="connsiteX263" fmla="*/ 10104073 w 10584443"/>
              <a:gd name="connsiteY263" fmla="*/ 7233736 h 10574897"/>
              <a:gd name="connsiteX264" fmla="*/ 10104073 w 10584443"/>
              <a:gd name="connsiteY264" fmla="*/ 7229625 h 10574897"/>
              <a:gd name="connsiteX265" fmla="*/ 846403 w 10584443"/>
              <a:gd name="connsiteY265" fmla="*/ 7197831 h 10574897"/>
              <a:gd name="connsiteX266" fmla="*/ 835031 w 10584443"/>
              <a:gd name="connsiteY266" fmla="*/ 7205569 h 10574897"/>
              <a:gd name="connsiteX267" fmla="*/ 833918 w 10584443"/>
              <a:gd name="connsiteY267" fmla="*/ 7204272 h 10574897"/>
              <a:gd name="connsiteX268" fmla="*/ 833918 w 10584443"/>
              <a:gd name="connsiteY268" fmla="*/ 7206327 h 10574897"/>
              <a:gd name="connsiteX269" fmla="*/ 835031 w 10584443"/>
              <a:gd name="connsiteY269" fmla="*/ 7205569 h 10574897"/>
              <a:gd name="connsiteX270" fmla="*/ 848692 w 10584443"/>
              <a:gd name="connsiteY270" fmla="*/ 7221477 h 10574897"/>
              <a:gd name="connsiteX271" fmla="*/ 879141 w 10584443"/>
              <a:gd name="connsiteY271" fmla="*/ 7232366 h 10574897"/>
              <a:gd name="connsiteX272" fmla="*/ 861326 w 10584443"/>
              <a:gd name="connsiteY272" fmla="*/ 7200161 h 10574897"/>
              <a:gd name="connsiteX273" fmla="*/ 846403 w 10584443"/>
              <a:gd name="connsiteY273" fmla="*/ 7197831 h 10574897"/>
              <a:gd name="connsiteX274" fmla="*/ 661927 w 10584443"/>
              <a:gd name="connsiteY274" fmla="*/ 6982949 h 10574897"/>
              <a:gd name="connsiteX275" fmla="*/ 672891 w 10584443"/>
              <a:gd name="connsiteY275" fmla="*/ 7006931 h 10574897"/>
              <a:gd name="connsiteX276" fmla="*/ 649594 w 10584443"/>
              <a:gd name="connsiteY276" fmla="*/ 6995282 h 10574897"/>
              <a:gd name="connsiteX277" fmla="*/ 661927 w 10584443"/>
              <a:gd name="connsiteY277" fmla="*/ 6982949 h 10574897"/>
              <a:gd name="connsiteX278" fmla="*/ 10344579 w 10584443"/>
              <a:gd name="connsiteY278" fmla="*/ 6865093 h 10574897"/>
              <a:gd name="connsiteX279" fmla="*/ 10356228 w 10584443"/>
              <a:gd name="connsiteY279" fmla="*/ 6876056 h 10574897"/>
              <a:gd name="connsiteX280" fmla="*/ 10350061 w 10584443"/>
              <a:gd name="connsiteY280" fmla="*/ 6887704 h 10574897"/>
              <a:gd name="connsiteX281" fmla="*/ 10332245 w 10584443"/>
              <a:gd name="connsiteY281" fmla="*/ 6875371 h 10574897"/>
              <a:gd name="connsiteX282" fmla="*/ 10344579 w 10584443"/>
              <a:gd name="connsiteY282" fmla="*/ 6865093 h 10574897"/>
              <a:gd name="connsiteX283" fmla="*/ 10304153 w 10584443"/>
              <a:gd name="connsiteY283" fmla="*/ 6832203 h 10574897"/>
              <a:gd name="connsiteX284" fmla="*/ 10280170 w 10584443"/>
              <a:gd name="connsiteY284" fmla="*/ 6896613 h 10574897"/>
              <a:gd name="connsiteX285" fmla="*/ 10304153 w 10584443"/>
              <a:gd name="connsiteY285" fmla="*/ 6832203 h 10574897"/>
              <a:gd name="connsiteX286" fmla="*/ 10550485 w 10584443"/>
              <a:gd name="connsiteY286" fmla="*/ 6824141 h 10574897"/>
              <a:gd name="connsiteX287" fmla="*/ 10584403 w 10584443"/>
              <a:gd name="connsiteY287" fmla="*/ 6865093 h 10574897"/>
              <a:gd name="connsiteX288" fmla="*/ 10577550 w 10584443"/>
              <a:gd name="connsiteY288" fmla="*/ 6918539 h 10574897"/>
              <a:gd name="connsiteX289" fmla="*/ 10547401 w 10584443"/>
              <a:gd name="connsiteY289" fmla="*/ 6987060 h 10574897"/>
              <a:gd name="connsiteX290" fmla="*/ 10522734 w 10584443"/>
              <a:gd name="connsiteY290" fmla="*/ 6999394 h 10574897"/>
              <a:gd name="connsiteX291" fmla="*/ 10414471 w 10584443"/>
              <a:gd name="connsiteY291" fmla="*/ 6930873 h 10574897"/>
              <a:gd name="connsiteX292" fmla="*/ 10414471 w 10584443"/>
              <a:gd name="connsiteY292" fmla="*/ 6901409 h 10574897"/>
              <a:gd name="connsiteX293" fmla="*/ 10535752 w 10584443"/>
              <a:gd name="connsiteY293" fmla="*/ 6826036 h 10574897"/>
              <a:gd name="connsiteX294" fmla="*/ 10550485 w 10584443"/>
              <a:gd name="connsiteY294" fmla="*/ 6824141 h 10574897"/>
              <a:gd name="connsiteX295" fmla="*/ 10396655 w 10584443"/>
              <a:gd name="connsiteY295" fmla="*/ 6788350 h 10574897"/>
              <a:gd name="connsiteX296" fmla="*/ 10386377 w 10584443"/>
              <a:gd name="connsiteY296" fmla="*/ 6813018 h 10574897"/>
              <a:gd name="connsiteX297" fmla="*/ 10373358 w 10584443"/>
              <a:gd name="connsiteY297" fmla="*/ 6799998 h 10574897"/>
              <a:gd name="connsiteX298" fmla="*/ 10396655 w 10584443"/>
              <a:gd name="connsiteY298" fmla="*/ 6788350 h 10574897"/>
              <a:gd name="connsiteX299" fmla="*/ 10396655 w 10584443"/>
              <a:gd name="connsiteY299" fmla="*/ 6784239 h 10574897"/>
              <a:gd name="connsiteX300" fmla="*/ 10401452 w 10584443"/>
              <a:gd name="connsiteY300" fmla="*/ 6784239 h 10574897"/>
              <a:gd name="connsiteX301" fmla="*/ 10401452 w 10584443"/>
              <a:gd name="connsiteY301" fmla="*/ 6788350 h 10574897"/>
              <a:gd name="connsiteX302" fmla="*/ 10396655 w 10584443"/>
              <a:gd name="connsiteY302" fmla="*/ 6788350 h 10574897"/>
              <a:gd name="connsiteX303" fmla="*/ 10396655 w 10584443"/>
              <a:gd name="connsiteY303" fmla="*/ 6784239 h 10574897"/>
              <a:gd name="connsiteX304" fmla="*/ 10415156 w 10584443"/>
              <a:gd name="connsiteY304" fmla="*/ 6758886 h 10574897"/>
              <a:gd name="connsiteX305" fmla="*/ 10427489 w 10584443"/>
              <a:gd name="connsiteY305" fmla="*/ 6772590 h 10574897"/>
              <a:gd name="connsiteX306" fmla="*/ 10404192 w 10584443"/>
              <a:gd name="connsiteY306" fmla="*/ 6782868 h 10574897"/>
              <a:gd name="connsiteX307" fmla="*/ 10415156 w 10584443"/>
              <a:gd name="connsiteY307" fmla="*/ 6758886 h 10574897"/>
              <a:gd name="connsiteX308" fmla="*/ 889162 w 10584443"/>
              <a:gd name="connsiteY308" fmla="*/ 6618591 h 10574897"/>
              <a:gd name="connsiteX309" fmla="*/ 859955 w 10584443"/>
              <a:gd name="connsiteY309" fmla="*/ 6646513 h 10574897"/>
              <a:gd name="connsiteX310" fmla="*/ 818842 w 10584443"/>
              <a:gd name="connsiteY310" fmla="*/ 6674607 h 10574897"/>
              <a:gd name="connsiteX311" fmla="*/ 867492 w 10584443"/>
              <a:gd name="connsiteY311" fmla="*/ 6801370 h 10574897"/>
              <a:gd name="connsiteX312" fmla="*/ 868178 w 10584443"/>
              <a:gd name="connsiteY312" fmla="*/ 6806167 h 10574897"/>
              <a:gd name="connsiteX313" fmla="*/ 890789 w 10584443"/>
              <a:gd name="connsiteY313" fmla="*/ 6783555 h 10574897"/>
              <a:gd name="connsiteX314" fmla="*/ 903422 w 10584443"/>
              <a:gd name="connsiteY314" fmla="*/ 6774208 h 10574897"/>
              <a:gd name="connsiteX315" fmla="*/ 912716 w 10584443"/>
              <a:gd name="connsiteY315" fmla="*/ 6636920 h 10574897"/>
              <a:gd name="connsiteX316" fmla="*/ 889162 w 10584443"/>
              <a:gd name="connsiteY316" fmla="*/ 6618591 h 10574897"/>
              <a:gd name="connsiteX317" fmla="*/ 898326 w 10584443"/>
              <a:gd name="connsiteY317" fmla="*/ 6528657 h 10574897"/>
              <a:gd name="connsiteX318" fmla="*/ 909290 w 10584443"/>
              <a:gd name="connsiteY318" fmla="*/ 6551954 h 10574897"/>
              <a:gd name="connsiteX319" fmla="*/ 920939 w 10584443"/>
              <a:gd name="connsiteY319" fmla="*/ 6538935 h 10574897"/>
              <a:gd name="connsiteX320" fmla="*/ 898326 w 10584443"/>
              <a:gd name="connsiteY320" fmla="*/ 6528657 h 10574897"/>
              <a:gd name="connsiteX321" fmla="*/ 10312750 w 10584443"/>
              <a:gd name="connsiteY321" fmla="*/ 6464173 h 10574897"/>
              <a:gd name="connsiteX322" fmla="*/ 10293190 w 10584443"/>
              <a:gd name="connsiteY322" fmla="*/ 6527287 h 10574897"/>
              <a:gd name="connsiteX323" fmla="*/ 10319228 w 10584443"/>
              <a:gd name="connsiteY323" fmla="*/ 6495082 h 10574897"/>
              <a:gd name="connsiteX324" fmla="*/ 10321968 w 10584443"/>
              <a:gd name="connsiteY324" fmla="*/ 6464933 h 10574897"/>
              <a:gd name="connsiteX325" fmla="*/ 10312750 w 10584443"/>
              <a:gd name="connsiteY325" fmla="*/ 6464173 h 10574897"/>
              <a:gd name="connsiteX326" fmla="*/ 912716 w 10584443"/>
              <a:gd name="connsiteY326" fmla="*/ 6462192 h 10574897"/>
              <a:gd name="connsiteX327" fmla="*/ 901752 w 10584443"/>
              <a:gd name="connsiteY327" fmla="*/ 6485489 h 10574897"/>
              <a:gd name="connsiteX328" fmla="*/ 925050 w 10584443"/>
              <a:gd name="connsiteY328" fmla="*/ 6474526 h 10574897"/>
              <a:gd name="connsiteX329" fmla="*/ 912716 w 10584443"/>
              <a:gd name="connsiteY329" fmla="*/ 6462192 h 10574897"/>
              <a:gd name="connsiteX330" fmla="*/ 829035 w 10584443"/>
              <a:gd name="connsiteY330" fmla="*/ 6457995 h 10574897"/>
              <a:gd name="connsiteX331" fmla="*/ 775674 w 10584443"/>
              <a:gd name="connsiteY331" fmla="*/ 6482748 h 10574897"/>
              <a:gd name="connsiteX332" fmla="*/ 745526 w 10584443"/>
              <a:gd name="connsiteY332" fmla="*/ 6509471 h 10574897"/>
              <a:gd name="connsiteX333" fmla="*/ 772248 w 10584443"/>
              <a:gd name="connsiteY333" fmla="*/ 6571140 h 10574897"/>
              <a:gd name="connsiteX334" fmla="*/ 895586 w 10584443"/>
              <a:gd name="connsiteY334" fmla="*/ 6526601 h 10574897"/>
              <a:gd name="connsiteX335" fmla="*/ 895586 w 10584443"/>
              <a:gd name="connsiteY335" fmla="*/ 6492341 h 10574897"/>
              <a:gd name="connsiteX336" fmla="*/ 881882 w 10584443"/>
              <a:gd name="connsiteY336" fmla="*/ 6488230 h 10574897"/>
              <a:gd name="connsiteX337" fmla="*/ 829035 w 10584443"/>
              <a:gd name="connsiteY337" fmla="*/ 6457995 h 10574897"/>
              <a:gd name="connsiteX338" fmla="*/ 707840 w 10584443"/>
              <a:gd name="connsiteY338" fmla="*/ 6377225 h 10574897"/>
              <a:gd name="connsiteX339" fmla="*/ 712636 w 10584443"/>
              <a:gd name="connsiteY339" fmla="*/ 6377225 h 10574897"/>
              <a:gd name="connsiteX340" fmla="*/ 707840 w 10584443"/>
              <a:gd name="connsiteY340" fmla="*/ 6382021 h 10574897"/>
              <a:gd name="connsiteX341" fmla="*/ 947661 w 10584443"/>
              <a:gd name="connsiteY341" fmla="*/ 6354615 h 10574897"/>
              <a:gd name="connsiteX342" fmla="*/ 912716 w 10584443"/>
              <a:gd name="connsiteY342" fmla="*/ 6385449 h 10574897"/>
              <a:gd name="connsiteX343" fmla="*/ 903808 w 10584443"/>
              <a:gd name="connsiteY343" fmla="*/ 6399153 h 10574897"/>
              <a:gd name="connsiteX344" fmla="*/ 932588 w 10584443"/>
              <a:gd name="connsiteY344" fmla="*/ 6412172 h 10574897"/>
              <a:gd name="connsiteX345" fmla="*/ 959310 w 10584443"/>
              <a:gd name="connsiteY345" fmla="*/ 6403949 h 10574897"/>
              <a:gd name="connsiteX346" fmla="*/ 947661 w 10584443"/>
              <a:gd name="connsiteY346" fmla="*/ 6354615 h 10574897"/>
              <a:gd name="connsiteX347" fmla="*/ 697558 w 10584443"/>
              <a:gd name="connsiteY347" fmla="*/ 6351872 h 10574897"/>
              <a:gd name="connsiteX348" fmla="*/ 707837 w 10584443"/>
              <a:gd name="connsiteY348" fmla="*/ 6374484 h 10574897"/>
              <a:gd name="connsiteX349" fmla="*/ 685225 w 10584443"/>
              <a:gd name="connsiteY349" fmla="*/ 6364206 h 10574897"/>
              <a:gd name="connsiteX350" fmla="*/ 697558 w 10584443"/>
              <a:gd name="connsiteY350" fmla="*/ 6351872 h 10574897"/>
              <a:gd name="connsiteX351" fmla="*/ 10415156 w 10584443"/>
              <a:gd name="connsiteY351" fmla="*/ 6277185 h 10574897"/>
              <a:gd name="connsiteX352" fmla="*/ 10428175 w 10584443"/>
              <a:gd name="connsiteY352" fmla="*/ 6289518 h 10574897"/>
              <a:gd name="connsiteX353" fmla="*/ 10405563 w 10584443"/>
              <a:gd name="connsiteY353" fmla="*/ 6300481 h 10574897"/>
              <a:gd name="connsiteX354" fmla="*/ 10415156 w 10584443"/>
              <a:gd name="connsiteY354" fmla="*/ 6277185 h 10574897"/>
              <a:gd name="connsiteX355" fmla="*/ 10372535 w 10584443"/>
              <a:gd name="connsiteY355" fmla="*/ 6276051 h 10574897"/>
              <a:gd name="connsiteX356" fmla="*/ 10367192 w 10584443"/>
              <a:gd name="connsiteY356" fmla="*/ 6279927 h 10574897"/>
              <a:gd name="connsiteX357" fmla="*/ 10382267 w 10584443"/>
              <a:gd name="connsiteY357" fmla="*/ 6297057 h 10574897"/>
              <a:gd name="connsiteX358" fmla="*/ 10372535 w 10584443"/>
              <a:gd name="connsiteY358" fmla="*/ 6276051 h 10574897"/>
              <a:gd name="connsiteX359" fmla="*/ 768821 w 10584443"/>
              <a:gd name="connsiteY359" fmla="*/ 6197701 h 10574897"/>
              <a:gd name="connsiteX360" fmla="*/ 781154 w 10584443"/>
              <a:gd name="connsiteY360" fmla="*/ 6211405 h 10574897"/>
              <a:gd name="connsiteX361" fmla="*/ 767450 w 10584443"/>
              <a:gd name="connsiteY361" fmla="*/ 6223739 h 10574897"/>
              <a:gd name="connsiteX362" fmla="*/ 757172 w 10584443"/>
              <a:gd name="connsiteY362" fmla="*/ 6210720 h 10574897"/>
              <a:gd name="connsiteX363" fmla="*/ 768821 w 10584443"/>
              <a:gd name="connsiteY363" fmla="*/ 6197701 h 10574897"/>
              <a:gd name="connsiteX364" fmla="*/ 224748 w 10584443"/>
              <a:gd name="connsiteY364" fmla="*/ 6062031 h 10574897"/>
              <a:gd name="connsiteX365" fmla="*/ 259009 w 10584443"/>
              <a:gd name="connsiteY365" fmla="*/ 6138089 h 10574897"/>
              <a:gd name="connsiteX366" fmla="*/ 224748 w 10584443"/>
              <a:gd name="connsiteY366" fmla="*/ 6062031 h 10574897"/>
              <a:gd name="connsiteX367" fmla="*/ 10417212 w 10584443"/>
              <a:gd name="connsiteY367" fmla="*/ 5879764 h 10574897"/>
              <a:gd name="connsiteX368" fmla="*/ 10449417 w 10584443"/>
              <a:gd name="connsiteY368" fmla="*/ 5906487 h 10574897"/>
              <a:gd name="connsiteX369" fmla="*/ 10449417 w 10584443"/>
              <a:gd name="connsiteY369" fmla="*/ 5906488 h 10574897"/>
              <a:gd name="connsiteX370" fmla="*/ 10411045 w 10584443"/>
              <a:gd name="connsiteY370" fmla="*/ 6027769 h 10574897"/>
              <a:gd name="connsiteX371" fmla="*/ 10417212 w 10584443"/>
              <a:gd name="connsiteY371" fmla="*/ 5879764 h 10574897"/>
              <a:gd name="connsiteX372" fmla="*/ 10339783 w 10584443"/>
              <a:gd name="connsiteY372" fmla="*/ 5816041 h 10574897"/>
              <a:gd name="connsiteX373" fmla="*/ 10331561 w 10584443"/>
              <a:gd name="connsiteY373" fmla="*/ 5940749 h 10574897"/>
              <a:gd name="connsiteX374" fmla="*/ 10356229 w 10584443"/>
              <a:gd name="connsiteY374" fmla="*/ 5916767 h 10574897"/>
              <a:gd name="connsiteX375" fmla="*/ 10339783 w 10584443"/>
              <a:gd name="connsiteY375" fmla="*/ 5816041 h 10574897"/>
              <a:gd name="connsiteX376" fmla="*/ 10435713 w 10584443"/>
              <a:gd name="connsiteY376" fmla="*/ 5784520 h 10574897"/>
              <a:gd name="connsiteX377" fmla="*/ 10435713 w 10584443"/>
              <a:gd name="connsiteY377" fmla="*/ 5864004 h 10574897"/>
              <a:gd name="connsiteX378" fmla="*/ 10403508 w 10584443"/>
              <a:gd name="connsiteY378" fmla="*/ 5837966 h 10574897"/>
              <a:gd name="connsiteX379" fmla="*/ 10430231 w 10584443"/>
              <a:gd name="connsiteY379" fmla="*/ 5842763 h 10574897"/>
              <a:gd name="connsiteX380" fmla="*/ 10435713 w 10584443"/>
              <a:gd name="connsiteY380" fmla="*/ 5784520 h 10574897"/>
              <a:gd name="connsiteX381" fmla="*/ 581759 w 10584443"/>
              <a:gd name="connsiteY381" fmla="*/ 5751631 h 10574897"/>
              <a:gd name="connsiteX382" fmla="*/ 592723 w 10584443"/>
              <a:gd name="connsiteY382" fmla="*/ 5765334 h 10574897"/>
              <a:gd name="connsiteX383" fmla="*/ 580388 w 10584443"/>
              <a:gd name="connsiteY383" fmla="*/ 5776983 h 10574897"/>
              <a:gd name="connsiteX384" fmla="*/ 570110 w 10584443"/>
              <a:gd name="connsiteY384" fmla="*/ 5763279 h 10574897"/>
              <a:gd name="connsiteX385" fmla="*/ 581759 w 10584443"/>
              <a:gd name="connsiteY385" fmla="*/ 5751631 h 10574897"/>
              <a:gd name="connsiteX386" fmla="*/ 10420638 w 10584443"/>
              <a:gd name="connsiteY386" fmla="*/ 5557718 h 10574897"/>
              <a:gd name="connsiteX387" fmla="*/ 10435713 w 10584443"/>
              <a:gd name="connsiteY387" fmla="*/ 5687222 h 10574897"/>
              <a:gd name="connsiteX388" fmla="*/ 10420638 w 10584443"/>
              <a:gd name="connsiteY388" fmla="*/ 5557718 h 10574897"/>
              <a:gd name="connsiteX389" fmla="*/ 10387063 w 10584443"/>
              <a:gd name="connsiteY389" fmla="*/ 5492623 h 10574897"/>
              <a:gd name="connsiteX390" fmla="*/ 10379525 w 10584443"/>
              <a:gd name="connsiteY390" fmla="*/ 5530995 h 10574897"/>
              <a:gd name="connsiteX391" fmla="*/ 10388433 w 10584443"/>
              <a:gd name="connsiteY391" fmla="*/ 5535106 h 10574897"/>
              <a:gd name="connsiteX392" fmla="*/ 10388433 w 10584443"/>
              <a:gd name="connsiteY392" fmla="*/ 5546754 h 10574897"/>
              <a:gd name="connsiteX393" fmla="*/ 10379526 w 10584443"/>
              <a:gd name="connsiteY393" fmla="*/ 5546754 h 10574897"/>
              <a:gd name="connsiteX394" fmla="*/ 10389804 w 10584443"/>
              <a:gd name="connsiteY394" fmla="*/ 5650221 h 10574897"/>
              <a:gd name="connsiteX395" fmla="*/ 10387063 w 10584443"/>
              <a:gd name="connsiteY395" fmla="*/ 5492623 h 10574897"/>
              <a:gd name="connsiteX396" fmla="*/ 10400264 w 10584443"/>
              <a:gd name="connsiteY396" fmla="*/ 5426468 h 10574897"/>
              <a:gd name="connsiteX397" fmla="*/ 10387063 w 10584443"/>
              <a:gd name="connsiteY397" fmla="*/ 5427528 h 10574897"/>
              <a:gd name="connsiteX398" fmla="*/ 10380896 w 10584443"/>
              <a:gd name="connsiteY398" fmla="*/ 5474808 h 10574897"/>
              <a:gd name="connsiteX399" fmla="*/ 10404193 w 10584443"/>
              <a:gd name="connsiteY399" fmla="*/ 5456307 h 10574897"/>
              <a:gd name="connsiteX400" fmla="*/ 10404193 w 10584443"/>
              <a:gd name="connsiteY400" fmla="*/ 5427528 h 10574897"/>
              <a:gd name="connsiteX401" fmla="*/ 10400264 w 10584443"/>
              <a:gd name="connsiteY401" fmla="*/ 5426468 h 10574897"/>
              <a:gd name="connsiteX402" fmla="*/ 10422694 w 10584443"/>
              <a:gd name="connsiteY402" fmla="*/ 5353526 h 10574897"/>
              <a:gd name="connsiteX403" fmla="*/ 10412416 w 10584443"/>
              <a:gd name="connsiteY403" fmla="*/ 5449455 h 10574897"/>
              <a:gd name="connsiteX404" fmla="*/ 10422694 w 10584443"/>
              <a:gd name="connsiteY404" fmla="*/ 5353526 h 10574897"/>
              <a:gd name="connsiteX405" fmla="*/ 10443935 w 10584443"/>
              <a:gd name="connsiteY405" fmla="*/ 5229503 h 10574897"/>
              <a:gd name="connsiteX406" fmla="*/ 10426805 w 10584443"/>
              <a:gd name="connsiteY406" fmla="*/ 5248004 h 10574897"/>
              <a:gd name="connsiteX407" fmla="*/ 10439824 w 10584443"/>
              <a:gd name="connsiteY407" fmla="*/ 5239782 h 10574897"/>
              <a:gd name="connsiteX408" fmla="*/ 10448732 w 10584443"/>
              <a:gd name="connsiteY408" fmla="*/ 5317895 h 10574897"/>
              <a:gd name="connsiteX409" fmla="*/ 10443935 w 10584443"/>
              <a:gd name="connsiteY409" fmla="*/ 5230189 h 10574897"/>
              <a:gd name="connsiteX410" fmla="*/ 264491 w 10584443"/>
              <a:gd name="connsiteY410" fmla="*/ 5076016 h 10574897"/>
              <a:gd name="connsiteX411" fmla="*/ 268602 w 10584443"/>
              <a:gd name="connsiteY411" fmla="*/ 5076016 h 10574897"/>
              <a:gd name="connsiteX412" fmla="*/ 264491 w 10584443"/>
              <a:gd name="connsiteY412" fmla="*/ 5080127 h 10574897"/>
              <a:gd name="connsiteX413" fmla="*/ 264491 w 10584443"/>
              <a:gd name="connsiteY413" fmla="*/ 5076016 h 10574897"/>
              <a:gd name="connsiteX414" fmla="*/ 279822 w 10584443"/>
              <a:gd name="connsiteY414" fmla="*/ 5014803 h 10574897"/>
              <a:gd name="connsiteX415" fmla="*/ 291899 w 10584443"/>
              <a:gd name="connsiteY415" fmla="*/ 5017800 h 10574897"/>
              <a:gd name="connsiteX416" fmla="*/ 300121 w 10584443"/>
              <a:gd name="connsiteY416" fmla="*/ 5032162 h 10574897"/>
              <a:gd name="connsiteX417" fmla="*/ 271343 w 10584443"/>
              <a:gd name="connsiteY417" fmla="*/ 5076016 h 10574897"/>
              <a:gd name="connsiteX418" fmla="*/ 271343 w 10584443"/>
              <a:gd name="connsiteY418" fmla="*/ 5028763 h 10574897"/>
              <a:gd name="connsiteX419" fmla="*/ 279822 w 10584443"/>
              <a:gd name="connsiteY419" fmla="*/ 5014803 h 10574897"/>
              <a:gd name="connsiteX420" fmla="*/ 10401453 w 10584443"/>
              <a:gd name="connsiteY420" fmla="*/ 5014377 h 10574897"/>
              <a:gd name="connsiteX421" fmla="*/ 10406248 w 10584443"/>
              <a:gd name="connsiteY421" fmla="*/ 5110962 h 10574897"/>
              <a:gd name="connsiteX422" fmla="*/ 10406249 w 10584443"/>
              <a:gd name="connsiteY422" fmla="*/ 5110963 h 10574897"/>
              <a:gd name="connsiteX423" fmla="*/ 10401453 w 10584443"/>
              <a:gd name="connsiteY423" fmla="*/ 5014377 h 10574897"/>
              <a:gd name="connsiteX424" fmla="*/ 10501492 w 10584443"/>
              <a:gd name="connsiteY424" fmla="*/ 4869769 h 10574897"/>
              <a:gd name="connsiteX425" fmla="*/ 10504918 w 10584443"/>
              <a:gd name="connsiteY425" fmla="*/ 4997903 h 10574897"/>
              <a:gd name="connsiteX426" fmla="*/ 10501492 w 10584443"/>
              <a:gd name="connsiteY426" fmla="*/ 4869769 h 10574897"/>
              <a:gd name="connsiteX427" fmla="*/ 10415841 w 10584443"/>
              <a:gd name="connsiteY427" fmla="*/ 4823205 h 10574897"/>
              <a:gd name="connsiteX428" fmla="*/ 10406248 w 10584443"/>
              <a:gd name="connsiteY428" fmla="*/ 4852669 h 10574897"/>
              <a:gd name="connsiteX429" fmla="*/ 10425434 w 10584443"/>
              <a:gd name="connsiteY429" fmla="*/ 4871855 h 10574897"/>
              <a:gd name="connsiteX430" fmla="*/ 10419952 w 10584443"/>
              <a:gd name="connsiteY430" fmla="*/ 4910226 h 10574897"/>
              <a:gd name="connsiteX431" fmla="*/ 10432971 w 10584443"/>
              <a:gd name="connsiteY431" fmla="*/ 4937635 h 10574897"/>
              <a:gd name="connsiteX432" fmla="*/ 10442564 w 10584443"/>
              <a:gd name="connsiteY432" fmla="*/ 4937635 h 10574897"/>
              <a:gd name="connsiteX433" fmla="*/ 10448046 w 10584443"/>
              <a:gd name="connsiteY433" fmla="*/ 4919134 h 10574897"/>
              <a:gd name="connsiteX434" fmla="*/ 10434342 w 10584443"/>
              <a:gd name="connsiteY434" fmla="*/ 4909541 h 10574897"/>
              <a:gd name="connsiteX435" fmla="*/ 10454214 w 10584443"/>
              <a:gd name="connsiteY435" fmla="*/ 4880077 h 10574897"/>
              <a:gd name="connsiteX436" fmla="*/ 10454214 w 10584443"/>
              <a:gd name="connsiteY436" fmla="*/ 4879392 h 10574897"/>
              <a:gd name="connsiteX437" fmla="*/ 10415841 w 10584443"/>
              <a:gd name="connsiteY437" fmla="*/ 4823205 h 10574897"/>
              <a:gd name="connsiteX438" fmla="*/ 341253 w 10584443"/>
              <a:gd name="connsiteY438" fmla="*/ 4822518 h 10574897"/>
              <a:gd name="connsiteX439" fmla="*/ 351704 w 10584443"/>
              <a:gd name="connsiteY439" fmla="*/ 4823979 h 10574897"/>
              <a:gd name="connsiteX440" fmla="*/ 368661 w 10584443"/>
              <a:gd name="connsiteY440" fmla="*/ 4858835 h 10574897"/>
              <a:gd name="connsiteX441" fmla="*/ 342623 w 10584443"/>
              <a:gd name="connsiteY441" fmla="*/ 4891039 h 10574897"/>
              <a:gd name="connsiteX442" fmla="*/ 306288 w 10584443"/>
              <a:gd name="connsiteY442" fmla="*/ 4854038 h 10574897"/>
              <a:gd name="connsiteX443" fmla="*/ 341253 w 10584443"/>
              <a:gd name="connsiteY443" fmla="*/ 4822518 h 10574897"/>
              <a:gd name="connsiteX444" fmla="*/ 10357599 w 10584443"/>
              <a:gd name="connsiteY444" fmla="*/ 4658070 h 10574897"/>
              <a:gd name="connsiteX445" fmla="*/ 10378841 w 10584443"/>
              <a:gd name="connsiteY445" fmla="*/ 4821150 h 10574897"/>
              <a:gd name="connsiteX446" fmla="*/ 10394065 w 10584443"/>
              <a:gd name="connsiteY446" fmla="*/ 4808527 h 10574897"/>
              <a:gd name="connsiteX447" fmla="*/ 10399391 w 10584443"/>
              <a:gd name="connsiteY447" fmla="*/ 4811209 h 10574897"/>
              <a:gd name="connsiteX448" fmla="*/ 10399397 w 10584443"/>
              <a:gd name="connsiteY448" fmla="*/ 4811557 h 10574897"/>
              <a:gd name="connsiteX449" fmla="*/ 10400082 w 10584443"/>
              <a:gd name="connsiteY449" fmla="*/ 4811557 h 10574897"/>
              <a:gd name="connsiteX450" fmla="*/ 10399391 w 10584443"/>
              <a:gd name="connsiteY450" fmla="*/ 4811209 h 10574897"/>
              <a:gd name="connsiteX451" fmla="*/ 10398283 w 10584443"/>
              <a:gd name="connsiteY451" fmla="*/ 4753314 h 10574897"/>
              <a:gd name="connsiteX452" fmla="*/ 10396656 w 10584443"/>
              <a:gd name="connsiteY452" fmla="*/ 4695071 h 10574897"/>
              <a:gd name="connsiteX453" fmla="*/ 10357599 w 10584443"/>
              <a:gd name="connsiteY453" fmla="*/ 4658070 h 10574897"/>
              <a:gd name="connsiteX454" fmla="*/ 10366732 w 10584443"/>
              <a:gd name="connsiteY454" fmla="*/ 4590501 h 10574897"/>
              <a:gd name="connsiteX455" fmla="*/ 10331561 w 10584443"/>
              <a:gd name="connsiteY455" fmla="*/ 4601197 h 10574897"/>
              <a:gd name="connsiteX456" fmla="*/ 10331561 w 10584443"/>
              <a:gd name="connsiteY456" fmla="*/ 4639568 h 10574897"/>
              <a:gd name="connsiteX457" fmla="*/ 10328135 w 10584443"/>
              <a:gd name="connsiteY457" fmla="*/ 4639568 h 10574897"/>
              <a:gd name="connsiteX458" fmla="*/ 10381581 w 10584443"/>
              <a:gd name="connsiteY458" fmla="*/ 4608734 h 10574897"/>
              <a:gd name="connsiteX459" fmla="*/ 10366732 w 10584443"/>
              <a:gd name="connsiteY459" fmla="*/ 4590501 h 10574897"/>
              <a:gd name="connsiteX460" fmla="*/ 10388433 w 10584443"/>
              <a:gd name="connsiteY460" fmla="*/ 4578585 h 10574897"/>
              <a:gd name="connsiteX461" fmla="*/ 10406934 w 10584443"/>
              <a:gd name="connsiteY461" fmla="*/ 4734128 h 10574897"/>
              <a:gd name="connsiteX462" fmla="*/ 10402823 w 10584443"/>
              <a:gd name="connsiteY462" fmla="*/ 4695071 h 10574897"/>
              <a:gd name="connsiteX463" fmla="*/ 10415156 w 10584443"/>
              <a:gd name="connsiteY463" fmla="*/ 4684793 h 10574897"/>
              <a:gd name="connsiteX464" fmla="*/ 10388433 w 10584443"/>
              <a:gd name="connsiteY464" fmla="*/ 4578585 h 10574897"/>
              <a:gd name="connsiteX465" fmla="*/ 805042 w 10584443"/>
              <a:gd name="connsiteY465" fmla="*/ 4423374 h 10574897"/>
              <a:gd name="connsiteX466" fmla="*/ 798972 w 10584443"/>
              <a:gd name="connsiteY466" fmla="*/ 4438116 h 10574897"/>
              <a:gd name="connsiteX467" fmla="*/ 822268 w 10584443"/>
              <a:gd name="connsiteY467" fmla="*/ 4449080 h 10574897"/>
              <a:gd name="connsiteX468" fmla="*/ 822268 w 10584443"/>
              <a:gd name="connsiteY468" fmla="*/ 4453876 h 10574897"/>
              <a:gd name="connsiteX469" fmla="*/ 851733 w 10584443"/>
              <a:gd name="connsiteY469" fmla="*/ 4475119 h 10574897"/>
              <a:gd name="connsiteX470" fmla="*/ 851733 w 10584443"/>
              <a:gd name="connsiteY470" fmla="*/ 4463469 h 10574897"/>
              <a:gd name="connsiteX471" fmla="*/ 827750 w 10584443"/>
              <a:gd name="connsiteY471" fmla="*/ 4453876 h 10574897"/>
              <a:gd name="connsiteX472" fmla="*/ 827750 w 10584443"/>
              <a:gd name="connsiteY472" fmla="*/ 4449080 h 10574897"/>
              <a:gd name="connsiteX473" fmla="*/ 822268 w 10584443"/>
              <a:gd name="connsiteY473" fmla="*/ 4449080 h 10574897"/>
              <a:gd name="connsiteX474" fmla="*/ 811305 w 10584443"/>
              <a:gd name="connsiteY474" fmla="*/ 4425098 h 10574897"/>
              <a:gd name="connsiteX475" fmla="*/ 805042 w 10584443"/>
              <a:gd name="connsiteY475" fmla="*/ 4423374 h 10574897"/>
              <a:gd name="connsiteX476" fmla="*/ 10369933 w 10584443"/>
              <a:gd name="connsiteY476" fmla="*/ 4404541 h 10574897"/>
              <a:gd name="connsiteX477" fmla="*/ 10370010 w 10584443"/>
              <a:gd name="connsiteY477" fmla="*/ 4405248 h 10574897"/>
              <a:gd name="connsiteX478" fmla="*/ 10339403 w 10584443"/>
              <a:gd name="connsiteY478" fmla="*/ 4421975 h 10574897"/>
              <a:gd name="connsiteX479" fmla="*/ 10314431 w 10584443"/>
              <a:gd name="connsiteY479" fmla="*/ 4448394 h 10574897"/>
              <a:gd name="connsiteX480" fmla="*/ 10355544 w 10584443"/>
              <a:gd name="connsiteY480" fmla="*/ 4512805 h 10574897"/>
              <a:gd name="connsiteX481" fmla="*/ 10361710 w 10584443"/>
              <a:gd name="connsiteY481" fmla="*/ 4463470 h 10574897"/>
              <a:gd name="connsiteX482" fmla="*/ 10379525 w 10584443"/>
              <a:gd name="connsiteY482" fmla="*/ 4550492 h 10574897"/>
              <a:gd name="connsiteX483" fmla="*/ 10374226 w 10584443"/>
              <a:gd name="connsiteY483" fmla="*/ 4444016 h 10574897"/>
              <a:gd name="connsiteX484" fmla="*/ 10370010 w 10584443"/>
              <a:gd name="connsiteY484" fmla="*/ 4405248 h 10574897"/>
              <a:gd name="connsiteX485" fmla="*/ 10371303 w 10584443"/>
              <a:gd name="connsiteY485" fmla="*/ 4404541 h 10574897"/>
              <a:gd name="connsiteX486" fmla="*/ 863382 w 10584443"/>
              <a:gd name="connsiteY486" fmla="*/ 4264758 h 10574897"/>
              <a:gd name="connsiteX487" fmla="*/ 833918 w 10584443"/>
              <a:gd name="connsiteY487" fmla="*/ 4273665 h 10574897"/>
              <a:gd name="connsiteX488" fmla="*/ 847622 w 10584443"/>
              <a:gd name="connsiteY488" fmla="*/ 4294907 h 10574897"/>
              <a:gd name="connsiteX489" fmla="*/ 890789 w 10584443"/>
              <a:gd name="connsiteY489" fmla="*/ 4280518 h 10574897"/>
              <a:gd name="connsiteX490" fmla="*/ 772933 w 10584443"/>
              <a:gd name="connsiteY490" fmla="*/ 4238035 h 10574897"/>
              <a:gd name="connsiteX491" fmla="*/ 750322 w 10584443"/>
              <a:gd name="connsiteY491" fmla="*/ 4251738 h 10574897"/>
              <a:gd name="connsiteX492" fmla="*/ 750322 w 10584443"/>
              <a:gd name="connsiteY492" fmla="*/ 4303816 h 10574897"/>
              <a:gd name="connsiteX493" fmla="*/ 757859 w 10584443"/>
              <a:gd name="connsiteY493" fmla="*/ 4316834 h 10574897"/>
              <a:gd name="connsiteX494" fmla="*/ 768138 w 10584443"/>
              <a:gd name="connsiteY494" fmla="*/ 4330538 h 10574897"/>
              <a:gd name="connsiteX495" fmla="*/ 785952 w 10584443"/>
              <a:gd name="connsiteY495" fmla="*/ 4301759 h 10574897"/>
              <a:gd name="connsiteX496" fmla="*/ 784583 w 10584443"/>
              <a:gd name="connsiteY496" fmla="*/ 4276406 h 10574897"/>
              <a:gd name="connsiteX497" fmla="*/ 784583 w 10584443"/>
              <a:gd name="connsiteY497" fmla="*/ 4249683 h 10574897"/>
              <a:gd name="connsiteX498" fmla="*/ 772933 w 10584443"/>
              <a:gd name="connsiteY498" fmla="*/ 4238035 h 10574897"/>
              <a:gd name="connsiteX499" fmla="*/ 657132 w 10584443"/>
              <a:gd name="connsiteY499" fmla="*/ 4230495 h 10574897"/>
              <a:gd name="connsiteX500" fmla="*/ 667410 w 10584443"/>
              <a:gd name="connsiteY500" fmla="*/ 4242143 h 10574897"/>
              <a:gd name="connsiteX501" fmla="*/ 662614 w 10584443"/>
              <a:gd name="connsiteY501" fmla="*/ 4252421 h 10574897"/>
              <a:gd name="connsiteX502" fmla="*/ 646169 w 10584443"/>
              <a:gd name="connsiteY502" fmla="*/ 4240772 h 10574897"/>
              <a:gd name="connsiteX503" fmla="*/ 10258929 w 10584443"/>
              <a:gd name="connsiteY503" fmla="*/ 4122919 h 10574897"/>
              <a:gd name="connsiteX504" fmla="*/ 10258928 w 10584443"/>
              <a:gd name="connsiteY504" fmla="*/ 4129771 h 10574897"/>
              <a:gd name="connsiteX505" fmla="*/ 10282911 w 10584443"/>
              <a:gd name="connsiteY505" fmla="*/ 4198291 h 10574897"/>
              <a:gd name="connsiteX506" fmla="*/ 10281604 w 10584443"/>
              <a:gd name="connsiteY506" fmla="*/ 4159231 h 10574897"/>
              <a:gd name="connsiteX507" fmla="*/ 10267769 w 10584443"/>
              <a:gd name="connsiteY507" fmla="*/ 4124471 h 10574897"/>
              <a:gd name="connsiteX508" fmla="*/ 10268522 w 10584443"/>
              <a:gd name="connsiteY508" fmla="*/ 4122919 h 10574897"/>
              <a:gd name="connsiteX509" fmla="*/ 10267151 w 10584443"/>
              <a:gd name="connsiteY509" fmla="*/ 4122919 h 10574897"/>
              <a:gd name="connsiteX510" fmla="*/ 10267769 w 10584443"/>
              <a:gd name="connsiteY510" fmla="*/ 4124471 h 10574897"/>
              <a:gd name="connsiteX511" fmla="*/ 10265781 w 10584443"/>
              <a:gd name="connsiteY511" fmla="*/ 4128572 h 10574897"/>
              <a:gd name="connsiteX512" fmla="*/ 10258929 w 10584443"/>
              <a:gd name="connsiteY512" fmla="*/ 4122919 h 10574897"/>
              <a:gd name="connsiteX513" fmla="*/ 10283597 w 10584443"/>
              <a:gd name="connsiteY513" fmla="*/ 3852236 h 10574897"/>
              <a:gd name="connsiteX514" fmla="*/ 10338413 w 10584443"/>
              <a:gd name="connsiteY514" fmla="*/ 3972832 h 10574897"/>
              <a:gd name="connsiteX515" fmla="*/ 10324024 w 10584443"/>
              <a:gd name="connsiteY515" fmla="*/ 4005037 h 10574897"/>
              <a:gd name="connsiteX516" fmla="*/ 10283597 w 10584443"/>
              <a:gd name="connsiteY516" fmla="*/ 3852236 h 10574897"/>
              <a:gd name="connsiteX517" fmla="*/ 10179445 w 10584443"/>
              <a:gd name="connsiteY517" fmla="*/ 3813888 h 10574897"/>
              <a:gd name="connsiteX518" fmla="*/ 10213705 w 10584443"/>
              <a:gd name="connsiteY518" fmla="*/ 3964634 h 10574897"/>
              <a:gd name="connsiteX519" fmla="*/ 10244539 w 10584443"/>
              <a:gd name="connsiteY519" fmla="*/ 3929688 h 10574897"/>
              <a:gd name="connsiteX520" fmla="*/ 10220558 w 10584443"/>
              <a:gd name="connsiteY520" fmla="*/ 3924207 h 10574897"/>
              <a:gd name="connsiteX521" fmla="*/ 10220558 w 10584443"/>
              <a:gd name="connsiteY521" fmla="*/ 3874872 h 10574897"/>
              <a:gd name="connsiteX522" fmla="*/ 10221927 w 10584443"/>
              <a:gd name="connsiteY522" fmla="*/ 3874872 h 10574897"/>
              <a:gd name="connsiteX523" fmla="*/ 10179445 w 10584443"/>
              <a:gd name="connsiteY523" fmla="*/ 3813888 h 10574897"/>
              <a:gd name="connsiteX524" fmla="*/ 281032 w 10584443"/>
              <a:gd name="connsiteY524" fmla="*/ 3773462 h 10574897"/>
              <a:gd name="connsiteX525" fmla="*/ 284362 w 10584443"/>
              <a:gd name="connsiteY525" fmla="*/ 3776868 h 10574897"/>
              <a:gd name="connsiteX526" fmla="*/ 267231 w 10584443"/>
              <a:gd name="connsiteY526" fmla="*/ 3867314 h 10574897"/>
              <a:gd name="connsiteX527" fmla="*/ 262435 w 10584443"/>
              <a:gd name="connsiteY527" fmla="*/ 3799479 h 10574897"/>
              <a:gd name="connsiteX528" fmla="*/ 281032 w 10584443"/>
              <a:gd name="connsiteY528" fmla="*/ 3773462 h 10574897"/>
              <a:gd name="connsiteX529" fmla="*/ 322749 w 10584443"/>
              <a:gd name="connsiteY529" fmla="*/ 3607632 h 10574897"/>
              <a:gd name="connsiteX530" fmla="*/ 306290 w 10584443"/>
              <a:gd name="connsiteY530" fmla="*/ 3744675 h 10574897"/>
              <a:gd name="connsiteX531" fmla="*/ 322749 w 10584443"/>
              <a:gd name="connsiteY531" fmla="*/ 3607632 h 10574897"/>
              <a:gd name="connsiteX532" fmla="*/ 640000 w 10584443"/>
              <a:gd name="connsiteY532" fmla="*/ 3582965 h 10574897"/>
              <a:gd name="connsiteX533" fmla="*/ 610536 w 10584443"/>
              <a:gd name="connsiteY533" fmla="*/ 3641893 h 10574897"/>
              <a:gd name="connsiteX534" fmla="*/ 640000 w 10584443"/>
              <a:gd name="connsiteY534" fmla="*/ 3582965 h 10574897"/>
              <a:gd name="connsiteX535" fmla="*/ 685909 w 10584443"/>
              <a:gd name="connsiteY535" fmla="*/ 3564465 h 10574897"/>
              <a:gd name="connsiteX536" fmla="*/ 641370 w 10584443"/>
              <a:gd name="connsiteY536" fmla="*/ 3647376 h 10574897"/>
              <a:gd name="connsiteX537" fmla="*/ 685909 w 10584443"/>
              <a:gd name="connsiteY537" fmla="*/ 3564465 h 10574897"/>
              <a:gd name="connsiteX538" fmla="*/ 10093756 w 10584443"/>
              <a:gd name="connsiteY538" fmla="*/ 3538012 h 10574897"/>
              <a:gd name="connsiteX539" fmla="*/ 10112295 w 10584443"/>
              <a:gd name="connsiteY539" fmla="*/ 3611065 h 10574897"/>
              <a:gd name="connsiteX540" fmla="*/ 10101331 w 10584443"/>
              <a:gd name="connsiteY540" fmla="*/ 3542543 h 10574897"/>
              <a:gd name="connsiteX541" fmla="*/ 10102702 w 10584443"/>
              <a:gd name="connsiteY541" fmla="*/ 3542543 h 10574897"/>
              <a:gd name="connsiteX542" fmla="*/ 10093756 w 10584443"/>
              <a:gd name="connsiteY542" fmla="*/ 3538012 h 10574897"/>
              <a:gd name="connsiteX543" fmla="*/ 677001 w 10584443"/>
              <a:gd name="connsiteY543" fmla="*/ 3494573 h 10574897"/>
              <a:gd name="connsiteX544" fmla="*/ 692761 w 10584443"/>
              <a:gd name="connsiteY544" fmla="*/ 3536371 h 10574897"/>
              <a:gd name="connsiteX545" fmla="*/ 654389 w 10584443"/>
              <a:gd name="connsiteY545" fmla="*/ 3536371 h 10574897"/>
              <a:gd name="connsiteX546" fmla="*/ 677001 w 10584443"/>
              <a:gd name="connsiteY546" fmla="*/ 3494573 h 10574897"/>
              <a:gd name="connsiteX547" fmla="*/ 10127369 w 10584443"/>
              <a:gd name="connsiteY547" fmla="*/ 3402760 h 10574897"/>
              <a:gd name="connsiteX548" fmla="*/ 10141758 w 10584443"/>
              <a:gd name="connsiteY548" fmla="*/ 3429483 h 10574897"/>
              <a:gd name="connsiteX549" fmla="*/ 10147240 w 10584443"/>
              <a:gd name="connsiteY549" fmla="*/ 3468540 h 10574897"/>
              <a:gd name="connsiteX550" fmla="*/ 10165741 w 10584443"/>
              <a:gd name="connsiteY550" fmla="*/ 3443188 h 10574897"/>
              <a:gd name="connsiteX551" fmla="*/ 10036676 w 10584443"/>
              <a:gd name="connsiteY551" fmla="*/ 3300010 h 10574897"/>
              <a:gd name="connsiteX552" fmla="*/ 10025959 w 10584443"/>
              <a:gd name="connsiteY552" fmla="*/ 3314368 h 10574897"/>
              <a:gd name="connsiteX553" fmla="*/ 10073237 w 10584443"/>
              <a:gd name="connsiteY553" fmla="*/ 3391796 h 10574897"/>
              <a:gd name="connsiteX554" fmla="*/ 10082830 w 10584443"/>
              <a:gd name="connsiteY554" fmla="*/ 3357536 h 10574897"/>
              <a:gd name="connsiteX555" fmla="*/ 10036676 w 10584443"/>
              <a:gd name="connsiteY555" fmla="*/ 3300010 h 10574897"/>
              <a:gd name="connsiteX556" fmla="*/ 692074 w 10584443"/>
              <a:gd name="connsiteY556" fmla="*/ 3220488 h 10574897"/>
              <a:gd name="connsiteX557" fmla="*/ 634518 w 10584443"/>
              <a:gd name="connsiteY557" fmla="*/ 3317788 h 10574897"/>
              <a:gd name="connsiteX558" fmla="*/ 692074 w 10584443"/>
              <a:gd name="connsiteY558" fmla="*/ 3220488 h 10574897"/>
              <a:gd name="connsiteX559" fmla="*/ 994256 w 10584443"/>
              <a:gd name="connsiteY559" fmla="*/ 3136897 h 10574897"/>
              <a:gd name="connsiteX560" fmla="*/ 977126 w 10584443"/>
              <a:gd name="connsiteY560" fmla="*/ 3167731 h 10574897"/>
              <a:gd name="connsiteX561" fmla="*/ 991515 w 10584443"/>
              <a:gd name="connsiteY561" fmla="*/ 3139638 h 10574897"/>
              <a:gd name="connsiteX562" fmla="*/ 598891 w 10584443"/>
              <a:gd name="connsiteY562" fmla="*/ 3112915 h 10574897"/>
              <a:gd name="connsiteX563" fmla="*/ 564630 w 10584443"/>
              <a:gd name="connsiteY563" fmla="*/ 3149916 h 10574897"/>
              <a:gd name="connsiteX564" fmla="*/ 570112 w 10584443"/>
              <a:gd name="connsiteY564" fmla="*/ 3188289 h 10574897"/>
              <a:gd name="connsiteX565" fmla="*/ 598891 w 10584443"/>
              <a:gd name="connsiteY565" fmla="*/ 3112915 h 10574897"/>
              <a:gd name="connsiteX566" fmla="*/ 9455866 w 10584443"/>
              <a:gd name="connsiteY566" fmla="*/ 3105377 h 10574897"/>
              <a:gd name="connsiteX567" fmla="*/ 9513423 w 10584443"/>
              <a:gd name="connsiteY567" fmla="*/ 3168418 h 10574897"/>
              <a:gd name="connsiteX568" fmla="*/ 9455866 w 10584443"/>
              <a:gd name="connsiteY568" fmla="*/ 3105377 h 10574897"/>
              <a:gd name="connsiteX569" fmla="*/ 9921121 w 10584443"/>
              <a:gd name="connsiteY569" fmla="*/ 3071116 h 10574897"/>
              <a:gd name="connsiteX570" fmla="*/ 9996495 w 10584443"/>
              <a:gd name="connsiteY570" fmla="*/ 3199937 h 10574897"/>
              <a:gd name="connsiteX571" fmla="*/ 9996495 w 10584443"/>
              <a:gd name="connsiteY571" fmla="*/ 3197196 h 10574897"/>
              <a:gd name="connsiteX572" fmla="*/ 9921121 w 10584443"/>
              <a:gd name="connsiteY572" fmla="*/ 3071116 h 10574897"/>
              <a:gd name="connsiteX573" fmla="*/ 901614 w 10584443"/>
              <a:gd name="connsiteY573" fmla="*/ 3055603 h 10574897"/>
              <a:gd name="connsiteX574" fmla="*/ 868178 w 10584443"/>
              <a:gd name="connsiteY574" fmla="*/ 3108118 h 10574897"/>
              <a:gd name="connsiteX575" fmla="*/ 870919 w 10584443"/>
              <a:gd name="connsiteY575" fmla="*/ 3105377 h 10574897"/>
              <a:gd name="connsiteX576" fmla="*/ 909290 w 10584443"/>
              <a:gd name="connsiteY576" fmla="*/ 3068376 h 10574897"/>
              <a:gd name="connsiteX577" fmla="*/ 901614 w 10584443"/>
              <a:gd name="connsiteY577" fmla="*/ 3055603 h 10574897"/>
              <a:gd name="connsiteX578" fmla="*/ 9862879 w 10584443"/>
              <a:gd name="connsiteY578" fmla="*/ 3018355 h 10574897"/>
              <a:gd name="connsiteX579" fmla="*/ 9917010 w 10584443"/>
              <a:gd name="connsiteY579" fmla="*/ 3141693 h 10574897"/>
              <a:gd name="connsiteX580" fmla="*/ 9927974 w 10584443"/>
              <a:gd name="connsiteY580" fmla="*/ 3210215 h 10574897"/>
              <a:gd name="connsiteX581" fmla="*/ 10003347 w 10584443"/>
              <a:gd name="connsiteY581" fmla="*/ 3336980 h 10574897"/>
              <a:gd name="connsiteX582" fmla="*/ 10003347 w 10584443"/>
              <a:gd name="connsiteY582" fmla="*/ 3275310 h 10574897"/>
              <a:gd name="connsiteX583" fmla="*/ 9970456 w 10584443"/>
              <a:gd name="connsiteY583" fmla="*/ 3255439 h 10574897"/>
              <a:gd name="connsiteX584" fmla="*/ 10028699 w 10584443"/>
              <a:gd name="connsiteY584" fmla="*/ 3245846 h 10574897"/>
              <a:gd name="connsiteX585" fmla="*/ 9963605 w 10584443"/>
              <a:gd name="connsiteY585" fmla="*/ 3226660 h 10574897"/>
              <a:gd name="connsiteX586" fmla="*/ 9931400 w 10584443"/>
              <a:gd name="connsiteY586" fmla="*/ 3158138 h 10574897"/>
              <a:gd name="connsiteX587" fmla="*/ 9862879 w 10584443"/>
              <a:gd name="connsiteY587" fmla="*/ 3021097 h 10574897"/>
              <a:gd name="connsiteX588" fmla="*/ 1080593 w 10584443"/>
              <a:gd name="connsiteY588" fmla="*/ 3002595 h 10574897"/>
              <a:gd name="connsiteX589" fmla="*/ 1077167 w 10584443"/>
              <a:gd name="connsiteY589" fmla="*/ 3005336 h 10574897"/>
              <a:gd name="connsiteX590" fmla="*/ 1076507 w 10584443"/>
              <a:gd name="connsiteY590" fmla="*/ 3007214 h 10574897"/>
              <a:gd name="connsiteX591" fmla="*/ 1031651 w 10584443"/>
              <a:gd name="connsiteY591" fmla="*/ 3057929 h 10574897"/>
              <a:gd name="connsiteX592" fmla="*/ 998367 w 10584443"/>
              <a:gd name="connsiteY592" fmla="*/ 3123878 h 10574897"/>
              <a:gd name="connsiteX593" fmla="*/ 1054554 w 10584443"/>
              <a:gd name="connsiteY593" fmla="*/ 3045764 h 10574897"/>
              <a:gd name="connsiteX594" fmla="*/ 1069380 w 10584443"/>
              <a:gd name="connsiteY594" fmla="*/ 3027518 h 10574897"/>
              <a:gd name="connsiteX595" fmla="*/ 1076507 w 10584443"/>
              <a:gd name="connsiteY595" fmla="*/ 3007214 h 10574897"/>
              <a:gd name="connsiteX596" fmla="*/ 979867 w 10584443"/>
              <a:gd name="connsiteY596" fmla="*/ 2954630 h 10574897"/>
              <a:gd name="connsiteX597" fmla="*/ 935328 w 10584443"/>
              <a:gd name="connsiteY597" fmla="*/ 3003966 h 10574897"/>
              <a:gd name="connsiteX598" fmla="*/ 935328 w 10584443"/>
              <a:gd name="connsiteY598" fmla="*/ 3040283 h 10574897"/>
              <a:gd name="connsiteX599" fmla="*/ 960680 w 10584443"/>
              <a:gd name="connsiteY599" fmla="*/ 3023837 h 10574897"/>
              <a:gd name="connsiteX600" fmla="*/ 963421 w 10584443"/>
              <a:gd name="connsiteY600" fmla="*/ 3021097 h 10574897"/>
              <a:gd name="connsiteX601" fmla="*/ 1002478 w 10584443"/>
              <a:gd name="connsiteY601" fmla="*/ 2959427 h 10574897"/>
              <a:gd name="connsiteX602" fmla="*/ 979867 w 10584443"/>
              <a:gd name="connsiteY602" fmla="*/ 2954630 h 10574897"/>
              <a:gd name="connsiteX603" fmla="*/ 1072369 w 10584443"/>
              <a:gd name="connsiteY603" fmla="*/ 2950520 h 10574897"/>
              <a:gd name="connsiteX604" fmla="*/ 1069628 w 10584443"/>
              <a:gd name="connsiteY604" fmla="*/ 2953260 h 10574897"/>
              <a:gd name="connsiteX605" fmla="*/ 1068134 w 10584443"/>
              <a:gd name="connsiteY605" fmla="*/ 2956924 h 10574897"/>
              <a:gd name="connsiteX606" fmla="*/ 1020102 w 10584443"/>
              <a:gd name="connsiteY606" fmla="*/ 3029549 h 10574897"/>
              <a:gd name="connsiteX607" fmla="*/ 975070 w 10584443"/>
              <a:gd name="connsiteY607" fmla="*/ 3112915 h 10574897"/>
              <a:gd name="connsiteX608" fmla="*/ 1034202 w 10584443"/>
              <a:gd name="connsiteY608" fmla="*/ 3040107 h 10574897"/>
              <a:gd name="connsiteX609" fmla="*/ 1068134 w 10584443"/>
              <a:gd name="connsiteY609" fmla="*/ 2956924 h 10574897"/>
              <a:gd name="connsiteX610" fmla="*/ 691469 w 10584443"/>
              <a:gd name="connsiteY610" fmla="*/ 2944834 h 10574897"/>
              <a:gd name="connsiteX611" fmla="*/ 653022 w 10584443"/>
              <a:gd name="connsiteY611" fmla="*/ 3030689 h 10574897"/>
              <a:gd name="connsiteX612" fmla="*/ 698246 w 10584443"/>
              <a:gd name="connsiteY612" fmla="*/ 2966279 h 10574897"/>
              <a:gd name="connsiteX613" fmla="*/ 691469 w 10584443"/>
              <a:gd name="connsiteY613" fmla="*/ 2944834 h 10574897"/>
              <a:gd name="connsiteX614" fmla="*/ 879811 w 10584443"/>
              <a:gd name="connsiteY614" fmla="*/ 2938857 h 10574897"/>
              <a:gd name="connsiteX615" fmla="*/ 864737 w 10584443"/>
              <a:gd name="connsiteY615" fmla="*/ 2997785 h 10574897"/>
              <a:gd name="connsiteX616" fmla="*/ 880496 w 10584443"/>
              <a:gd name="connsiteY616" fmla="*/ 2997785 h 10574897"/>
              <a:gd name="connsiteX617" fmla="*/ 829791 w 10584443"/>
              <a:gd name="connsiteY617" fmla="*/ 3043694 h 10574897"/>
              <a:gd name="connsiteX618" fmla="*/ 879811 w 10584443"/>
              <a:gd name="connsiteY618" fmla="*/ 2938857 h 10574897"/>
              <a:gd name="connsiteX619" fmla="*/ 9785452 w 10584443"/>
              <a:gd name="connsiteY619" fmla="*/ 2926537 h 10574897"/>
              <a:gd name="connsiteX620" fmla="*/ 9829990 w 10584443"/>
              <a:gd name="connsiteY620" fmla="*/ 3012875 h 10574897"/>
              <a:gd name="connsiteX621" fmla="*/ 9829990 w 10584443"/>
              <a:gd name="connsiteY621" fmla="*/ 3010133 h 10574897"/>
              <a:gd name="connsiteX622" fmla="*/ 9785452 w 10584443"/>
              <a:gd name="connsiteY622" fmla="*/ 2926537 h 10574897"/>
              <a:gd name="connsiteX623" fmla="*/ 1118963 w 10584443"/>
              <a:gd name="connsiteY623" fmla="*/ 2881998 h 10574897"/>
              <a:gd name="connsiteX624" fmla="*/ 1115538 w 10584443"/>
              <a:gd name="connsiteY624" fmla="*/ 2884738 h 10574897"/>
              <a:gd name="connsiteX625" fmla="*/ 1116449 w 10584443"/>
              <a:gd name="connsiteY625" fmla="*/ 2885450 h 10574897"/>
              <a:gd name="connsiteX626" fmla="*/ 1078536 w 10584443"/>
              <a:gd name="connsiteY626" fmla="*/ 2937500 h 10574897"/>
              <a:gd name="connsiteX627" fmla="*/ 1086758 w 10584443"/>
              <a:gd name="connsiteY627" fmla="*/ 2953946 h 10574897"/>
              <a:gd name="connsiteX628" fmla="*/ 1112112 w 10584443"/>
              <a:gd name="connsiteY628" fmla="*/ 2915573 h 10574897"/>
              <a:gd name="connsiteX629" fmla="*/ 1130612 w 10584443"/>
              <a:gd name="connsiteY629" fmla="*/ 2896387 h 10574897"/>
              <a:gd name="connsiteX630" fmla="*/ 1123332 w 10584443"/>
              <a:gd name="connsiteY630" fmla="*/ 2890819 h 10574897"/>
              <a:gd name="connsiteX631" fmla="*/ 1116449 w 10584443"/>
              <a:gd name="connsiteY631" fmla="*/ 2885450 h 10574897"/>
              <a:gd name="connsiteX632" fmla="*/ 1073054 w 10584443"/>
              <a:gd name="connsiteY632" fmla="*/ 2881998 h 10574897"/>
              <a:gd name="connsiteX633" fmla="*/ 1069628 w 10584443"/>
              <a:gd name="connsiteY633" fmla="*/ 2884738 h 10574897"/>
              <a:gd name="connsiteX634" fmla="*/ 1069535 w 10584443"/>
              <a:gd name="connsiteY634" fmla="*/ 2884970 h 10574897"/>
              <a:gd name="connsiteX635" fmla="*/ 1034077 w 10584443"/>
              <a:gd name="connsiteY635" fmla="*/ 2914916 h 10574897"/>
              <a:gd name="connsiteX636" fmla="*/ 1020978 w 10584443"/>
              <a:gd name="connsiteY636" fmla="*/ 2964224 h 10574897"/>
              <a:gd name="connsiteX637" fmla="*/ 1051727 w 10584443"/>
              <a:gd name="connsiteY637" fmla="*/ 2929106 h 10574897"/>
              <a:gd name="connsiteX638" fmla="*/ 1069535 w 10584443"/>
              <a:gd name="connsiteY638" fmla="*/ 2884970 h 10574897"/>
              <a:gd name="connsiteX639" fmla="*/ 1155279 w 10584443"/>
              <a:gd name="connsiteY639" fmla="*/ 2835402 h 10574897"/>
              <a:gd name="connsiteX640" fmla="*/ 1151854 w 10584443"/>
              <a:gd name="connsiteY640" fmla="*/ 2838144 h 10574897"/>
              <a:gd name="connsiteX641" fmla="*/ 1150947 w 10584443"/>
              <a:gd name="connsiteY641" fmla="*/ 2843281 h 10574897"/>
              <a:gd name="connsiteX642" fmla="*/ 1147742 w 10584443"/>
              <a:gd name="connsiteY642" fmla="*/ 2849108 h 10574897"/>
              <a:gd name="connsiteX643" fmla="*/ 1147742 w 10584443"/>
              <a:gd name="connsiteY643" fmla="*/ 2861441 h 10574897"/>
              <a:gd name="connsiteX644" fmla="*/ 1150947 w 10584443"/>
              <a:gd name="connsiteY644" fmla="*/ 2843281 h 10574897"/>
              <a:gd name="connsiteX645" fmla="*/ 907919 w 10584443"/>
              <a:gd name="connsiteY645" fmla="*/ 2694936 h 10574897"/>
              <a:gd name="connsiteX646" fmla="*/ 814046 w 10584443"/>
              <a:gd name="connsiteY646" fmla="*/ 2795662 h 10574897"/>
              <a:gd name="connsiteX647" fmla="*/ 864066 w 10584443"/>
              <a:gd name="connsiteY647" fmla="*/ 2771679 h 10574897"/>
              <a:gd name="connsiteX648" fmla="*/ 907919 w 10584443"/>
              <a:gd name="connsiteY648" fmla="*/ 2694936 h 10574897"/>
              <a:gd name="connsiteX649" fmla="*/ 1224485 w 10584443"/>
              <a:gd name="connsiteY649" fmla="*/ 2633952 h 10574897"/>
              <a:gd name="connsiteX650" fmla="*/ 1220375 w 10584443"/>
              <a:gd name="connsiteY650" fmla="*/ 2636693 h 10574897"/>
              <a:gd name="connsiteX651" fmla="*/ 1220119 w 10584443"/>
              <a:gd name="connsiteY651" fmla="*/ 2638224 h 10574897"/>
              <a:gd name="connsiteX652" fmla="*/ 1200675 w 10584443"/>
              <a:gd name="connsiteY652" fmla="*/ 2657250 h 10574897"/>
              <a:gd name="connsiteX653" fmla="*/ 1186114 w 10584443"/>
              <a:gd name="connsiteY653" fmla="*/ 2692880 h 10574897"/>
              <a:gd name="connsiteX654" fmla="*/ 1211466 w 10584443"/>
              <a:gd name="connsiteY654" fmla="*/ 2677806 h 10574897"/>
              <a:gd name="connsiteX655" fmla="*/ 1216948 w 10584443"/>
              <a:gd name="connsiteY655" fmla="*/ 2657250 h 10574897"/>
              <a:gd name="connsiteX656" fmla="*/ 1220119 w 10584443"/>
              <a:gd name="connsiteY656" fmla="*/ 2638224 h 10574897"/>
              <a:gd name="connsiteX657" fmla="*/ 9782024 w 10584443"/>
              <a:gd name="connsiteY657" fmla="*/ 2590776 h 10574897"/>
              <a:gd name="connsiteX658" fmla="*/ 9819026 w 10584443"/>
              <a:gd name="connsiteY658" fmla="*/ 2617499 h 10574897"/>
              <a:gd name="connsiteX659" fmla="*/ 9796414 w 10584443"/>
              <a:gd name="connsiteY659" fmla="*/ 2639426 h 10574897"/>
              <a:gd name="connsiteX660" fmla="*/ 9782024 w 10584443"/>
              <a:gd name="connsiteY660" fmla="*/ 2590776 h 10574897"/>
              <a:gd name="connsiteX661" fmla="*/ 1171720 w 10584443"/>
              <a:gd name="connsiteY661" fmla="*/ 2551038 h 10574897"/>
              <a:gd name="connsiteX662" fmla="*/ 1155275 w 10584443"/>
              <a:gd name="connsiteY662" fmla="*/ 2624355 h 10574897"/>
              <a:gd name="connsiteX663" fmla="*/ 1171720 w 10584443"/>
              <a:gd name="connsiteY663" fmla="*/ 2551038 h 10574897"/>
              <a:gd name="connsiteX664" fmla="*/ 9096132 w 10584443"/>
              <a:gd name="connsiteY664" fmla="*/ 2503079 h 10574897"/>
              <a:gd name="connsiteX665" fmla="*/ 9096132 w 10584443"/>
              <a:gd name="connsiteY665" fmla="*/ 2511987 h 10574897"/>
              <a:gd name="connsiteX666" fmla="*/ 9091335 w 10584443"/>
              <a:gd name="connsiteY666" fmla="*/ 2511987 h 10574897"/>
              <a:gd name="connsiteX667" fmla="*/ 9098187 w 10584443"/>
              <a:gd name="connsiteY667" fmla="*/ 2520209 h 10574897"/>
              <a:gd name="connsiteX668" fmla="*/ 9166708 w 10584443"/>
              <a:gd name="connsiteY668" fmla="*/ 2564062 h 10574897"/>
              <a:gd name="connsiteX669" fmla="*/ 9170819 w 10584443"/>
              <a:gd name="connsiteY669" fmla="*/ 2540765 h 10574897"/>
              <a:gd name="connsiteX670" fmla="*/ 9171505 w 10584443"/>
              <a:gd name="connsiteY670" fmla="*/ 2540765 h 10574897"/>
              <a:gd name="connsiteX671" fmla="*/ 9096132 w 10584443"/>
              <a:gd name="connsiteY671" fmla="*/ 2503079 h 10574897"/>
              <a:gd name="connsiteX672" fmla="*/ 1108001 w 10584443"/>
              <a:gd name="connsiteY672" fmla="*/ 2483208 h 10574897"/>
              <a:gd name="connsiteX673" fmla="*/ 1075110 w 10584443"/>
              <a:gd name="connsiteY673" fmla="*/ 2594896 h 10574897"/>
              <a:gd name="connsiteX674" fmla="*/ 1102518 w 10584443"/>
              <a:gd name="connsiteY674" fmla="*/ 2542135 h 10574897"/>
              <a:gd name="connsiteX675" fmla="*/ 1108001 w 10584443"/>
              <a:gd name="connsiteY675" fmla="*/ 2483208 h 10574897"/>
              <a:gd name="connsiteX676" fmla="*/ 9034463 w 10584443"/>
              <a:gd name="connsiteY676" fmla="*/ 2410576 h 10574897"/>
              <a:gd name="connsiteX677" fmla="*/ 9010481 w 10584443"/>
              <a:gd name="connsiteY677" fmla="*/ 2415372 h 10574897"/>
              <a:gd name="connsiteX678" fmla="*/ 9057760 w 10584443"/>
              <a:gd name="connsiteY678" fmla="*/ 2483893 h 10574897"/>
              <a:gd name="connsiteX679" fmla="*/ 9085181 w 10584443"/>
              <a:gd name="connsiteY679" fmla="*/ 2489912 h 10574897"/>
              <a:gd name="connsiteX680" fmla="*/ 9085168 w 10584443"/>
              <a:gd name="connsiteY680" fmla="*/ 2490060 h 10574897"/>
              <a:gd name="connsiteX681" fmla="*/ 9085854 w 10584443"/>
              <a:gd name="connsiteY681" fmla="*/ 2490060 h 10574897"/>
              <a:gd name="connsiteX682" fmla="*/ 9085181 w 10584443"/>
              <a:gd name="connsiteY682" fmla="*/ 2489912 h 10574897"/>
              <a:gd name="connsiteX683" fmla="*/ 9086539 w 10584443"/>
              <a:gd name="connsiteY683" fmla="*/ 2473615 h 10574897"/>
              <a:gd name="connsiteX684" fmla="*/ 9034463 w 10584443"/>
              <a:gd name="connsiteY684" fmla="*/ 2410576 h 10574897"/>
              <a:gd name="connsiteX685" fmla="*/ 1427993 w 10584443"/>
              <a:gd name="connsiteY685" fmla="*/ 2405094 h 10574897"/>
              <a:gd name="connsiteX686" fmla="*/ 1382769 w 10584443"/>
              <a:gd name="connsiteY686" fmla="*/ 2481152 h 10574897"/>
              <a:gd name="connsiteX687" fmla="*/ 1425936 w 10584443"/>
              <a:gd name="connsiteY687" fmla="*/ 2407835 h 10574897"/>
              <a:gd name="connsiteX688" fmla="*/ 9600476 w 10584443"/>
              <a:gd name="connsiteY688" fmla="*/ 2380613 h 10574897"/>
              <a:gd name="connsiteX689" fmla="*/ 9608666 w 10584443"/>
              <a:gd name="connsiteY689" fmla="*/ 2390003 h 10574897"/>
              <a:gd name="connsiteX690" fmla="*/ 9666909 w 10584443"/>
              <a:gd name="connsiteY690" fmla="*/ 2437282 h 10574897"/>
              <a:gd name="connsiteX691" fmla="*/ 9666909 w 10584443"/>
              <a:gd name="connsiteY691" fmla="*/ 2472228 h 10574897"/>
              <a:gd name="connsiteX692" fmla="*/ 9767635 w 10584443"/>
              <a:gd name="connsiteY692" fmla="*/ 2609270 h 10574897"/>
              <a:gd name="connsiteX693" fmla="*/ 9733374 w 10584443"/>
              <a:gd name="connsiteY693" fmla="*/ 2603788 h 10574897"/>
              <a:gd name="connsiteX694" fmla="*/ 9631964 w 10584443"/>
              <a:gd name="connsiteY694" fmla="*/ 2488673 h 10574897"/>
              <a:gd name="connsiteX695" fmla="*/ 9576461 w 10584443"/>
              <a:gd name="connsiteY695" fmla="*/ 2406448 h 10574897"/>
              <a:gd name="connsiteX696" fmla="*/ 9608666 w 10584443"/>
              <a:gd name="connsiteY696" fmla="*/ 2399596 h 10574897"/>
              <a:gd name="connsiteX697" fmla="*/ 9600476 w 10584443"/>
              <a:gd name="connsiteY697" fmla="*/ 2380613 h 10574897"/>
              <a:gd name="connsiteX698" fmla="*/ 9636760 w 10584443"/>
              <a:gd name="connsiteY698" fmla="*/ 2342045 h 10574897"/>
              <a:gd name="connsiteX699" fmla="*/ 9677873 w 10584443"/>
              <a:gd name="connsiteY699" fmla="*/ 2387954 h 10574897"/>
              <a:gd name="connsiteX700" fmla="*/ 9637445 w 10584443"/>
              <a:gd name="connsiteY700" fmla="*/ 2398232 h 10574897"/>
              <a:gd name="connsiteX701" fmla="*/ 9621001 w 10584443"/>
              <a:gd name="connsiteY701" fmla="*/ 2350953 h 10574897"/>
              <a:gd name="connsiteX702" fmla="*/ 9636760 w 10584443"/>
              <a:gd name="connsiteY702" fmla="*/ 2342045 h 10574897"/>
              <a:gd name="connsiteX703" fmla="*/ 1275877 w 10584443"/>
              <a:gd name="connsiteY703" fmla="*/ 2309850 h 10574897"/>
              <a:gd name="connsiteX704" fmla="*/ 1238876 w 10584443"/>
              <a:gd name="connsiteY704" fmla="*/ 2354389 h 10574897"/>
              <a:gd name="connsiteX705" fmla="*/ 1264227 w 10584443"/>
              <a:gd name="connsiteY705" fmla="*/ 2354389 h 10574897"/>
              <a:gd name="connsiteX706" fmla="*/ 1481438 w 10584443"/>
              <a:gd name="connsiteY706" fmla="*/ 2292720 h 10574897"/>
              <a:gd name="connsiteX707" fmla="*/ 1438956 w 10584443"/>
              <a:gd name="connsiteY707" fmla="*/ 2329722 h 10574897"/>
              <a:gd name="connsiteX708" fmla="*/ 1458141 w 10584443"/>
              <a:gd name="connsiteY708" fmla="*/ 2348223 h 10574897"/>
              <a:gd name="connsiteX709" fmla="*/ 1449234 w 10584443"/>
              <a:gd name="connsiteY709" fmla="*/ 2379056 h 10574897"/>
              <a:gd name="connsiteX710" fmla="*/ 1476642 w 10584443"/>
              <a:gd name="connsiteY710" fmla="*/ 2366723 h 10574897"/>
              <a:gd name="connsiteX711" fmla="*/ 1481438 w 10584443"/>
              <a:gd name="connsiteY711" fmla="*/ 2292720 h 10574897"/>
              <a:gd name="connsiteX712" fmla="*/ 1750025 w 10584443"/>
              <a:gd name="connsiteY712" fmla="*/ 2210481 h 10574897"/>
              <a:gd name="connsiteX713" fmla="*/ 1750025 w 10584443"/>
              <a:gd name="connsiteY713" fmla="*/ 2263242 h 10574897"/>
              <a:gd name="connsiteX714" fmla="*/ 1681504 w 10584443"/>
              <a:gd name="connsiteY714" fmla="*/ 2323540 h 10574897"/>
              <a:gd name="connsiteX715" fmla="*/ 1750025 w 10584443"/>
              <a:gd name="connsiteY715" fmla="*/ 2210481 h 10574897"/>
              <a:gd name="connsiteX716" fmla="*/ 8905644 w 10584443"/>
              <a:gd name="connsiteY716" fmla="*/ 2207070 h 10574897"/>
              <a:gd name="connsiteX717" fmla="*/ 8916608 w 10584443"/>
              <a:gd name="connsiteY717" fmla="*/ 2287925 h 10574897"/>
              <a:gd name="connsiteX718" fmla="*/ 8963201 w 10584443"/>
              <a:gd name="connsiteY718" fmla="*/ 2310536 h 10574897"/>
              <a:gd name="connsiteX719" fmla="*/ 8953608 w 10584443"/>
              <a:gd name="connsiteY719" fmla="*/ 2339314 h 10574897"/>
              <a:gd name="connsiteX720" fmla="*/ 9022129 w 10584443"/>
              <a:gd name="connsiteY720" fmla="*/ 2400983 h 10574897"/>
              <a:gd name="connsiteX721" fmla="*/ 9067353 w 10584443"/>
              <a:gd name="connsiteY721" fmla="*/ 2424965 h 10574897"/>
              <a:gd name="connsiteX722" fmla="*/ 9060501 w 10584443"/>
              <a:gd name="connsiteY722" fmla="*/ 2386594 h 10574897"/>
              <a:gd name="connsiteX723" fmla="*/ 8980331 w 10584443"/>
              <a:gd name="connsiteY723" fmla="*/ 2318073 h 10574897"/>
              <a:gd name="connsiteX724" fmla="*/ 8981017 w 10584443"/>
              <a:gd name="connsiteY724" fmla="*/ 2318073 h 10574897"/>
              <a:gd name="connsiteX725" fmla="*/ 8905644 w 10584443"/>
              <a:gd name="connsiteY725" fmla="*/ 2207070 h 10574897"/>
              <a:gd name="connsiteX726" fmla="*/ 1357602 w 10584443"/>
              <a:gd name="connsiteY726" fmla="*/ 2203044 h 10574897"/>
              <a:gd name="connsiteX727" fmla="*/ 1303970 w 10584443"/>
              <a:gd name="connsiteY727" fmla="*/ 2218032 h 10574897"/>
              <a:gd name="connsiteX728" fmla="*/ 1260801 w 10584443"/>
              <a:gd name="connsiteY728" fmla="*/ 2257089 h 10574897"/>
              <a:gd name="connsiteX729" fmla="*/ 1282729 w 10584443"/>
              <a:gd name="connsiteY729" fmla="*/ 2292035 h 10574897"/>
              <a:gd name="connsiteX730" fmla="*/ 1264227 w 10584443"/>
              <a:gd name="connsiteY730" fmla="*/ 2300943 h 10574897"/>
              <a:gd name="connsiteX731" fmla="*/ 1264912 w 10584443"/>
              <a:gd name="connsiteY731" fmla="*/ 2300943 h 10574897"/>
              <a:gd name="connsiteX732" fmla="*/ 1362212 w 10584443"/>
              <a:gd name="connsiteY732" fmla="*/ 2209126 h 10574897"/>
              <a:gd name="connsiteX733" fmla="*/ 1357602 w 10584443"/>
              <a:gd name="connsiteY733" fmla="*/ 2203044 h 10574897"/>
              <a:gd name="connsiteX734" fmla="*/ 9480533 w 10584443"/>
              <a:gd name="connsiteY734" fmla="*/ 2187189 h 10574897"/>
              <a:gd name="connsiteX735" fmla="*/ 9553165 w 10584443"/>
              <a:gd name="connsiteY735" fmla="*/ 2294767 h 10574897"/>
              <a:gd name="connsiteX736" fmla="*/ 9480533 w 10584443"/>
              <a:gd name="connsiteY736" fmla="*/ 2187189 h 10574897"/>
              <a:gd name="connsiteX737" fmla="*/ 9422976 w 10584443"/>
              <a:gd name="connsiteY737" fmla="*/ 2128261 h 10574897"/>
              <a:gd name="connsiteX738" fmla="*/ 9450384 w 10584443"/>
              <a:gd name="connsiteY738" fmla="*/ 2215968 h 10574897"/>
              <a:gd name="connsiteX739" fmla="*/ 9518904 w 10584443"/>
              <a:gd name="connsiteY739" fmla="*/ 2245432 h 10574897"/>
              <a:gd name="connsiteX740" fmla="*/ 9529868 w 10584443"/>
              <a:gd name="connsiteY740" fmla="*/ 2353694 h 10574897"/>
              <a:gd name="connsiteX741" fmla="*/ 9422976 w 10584443"/>
              <a:gd name="connsiteY741" fmla="*/ 2209116 h 10574897"/>
              <a:gd name="connsiteX742" fmla="*/ 9422976 w 10584443"/>
              <a:gd name="connsiteY742" fmla="*/ 2128261 h 10574897"/>
              <a:gd name="connsiteX743" fmla="*/ 1580793 w 10584443"/>
              <a:gd name="connsiteY743" fmla="*/ 2109085 h 10574897"/>
              <a:gd name="connsiteX744" fmla="*/ 1580800 w 10584443"/>
              <a:gd name="connsiteY744" fmla="*/ 2110212 h 10574897"/>
              <a:gd name="connsiteX745" fmla="*/ 1549017 w 10584443"/>
              <a:gd name="connsiteY745" fmla="*/ 2162959 h 10574897"/>
              <a:gd name="connsiteX746" fmla="*/ 1517069 w 10584443"/>
              <a:gd name="connsiteY746" fmla="*/ 2215293 h 10574897"/>
              <a:gd name="connsiteX747" fmla="*/ 1585590 w 10584443"/>
              <a:gd name="connsiteY747" fmla="*/ 2168698 h 10574897"/>
              <a:gd name="connsiteX748" fmla="*/ 1602035 w 10584443"/>
              <a:gd name="connsiteY748" fmla="*/ 2117993 h 10574897"/>
              <a:gd name="connsiteX749" fmla="*/ 1580879 w 10584443"/>
              <a:gd name="connsiteY749" fmla="*/ 2124588 h 10574897"/>
              <a:gd name="connsiteX750" fmla="*/ 1580800 w 10584443"/>
              <a:gd name="connsiteY750" fmla="*/ 2110212 h 10574897"/>
              <a:gd name="connsiteX751" fmla="*/ 1581478 w 10584443"/>
              <a:gd name="connsiteY751" fmla="*/ 2109085 h 10574897"/>
              <a:gd name="connsiteX752" fmla="*/ 1891187 w 10584443"/>
              <a:gd name="connsiteY752" fmla="*/ 2085783 h 10574897"/>
              <a:gd name="connsiteX753" fmla="*/ 1904206 w 10584443"/>
              <a:gd name="connsiteY753" fmla="*/ 2115247 h 10574897"/>
              <a:gd name="connsiteX754" fmla="*/ 1867205 w 10584443"/>
              <a:gd name="connsiteY754" fmla="*/ 2127581 h 10574897"/>
              <a:gd name="connsiteX755" fmla="*/ 1891187 w 10584443"/>
              <a:gd name="connsiteY755" fmla="*/ 2085783 h 10574897"/>
              <a:gd name="connsiteX756" fmla="*/ 1471160 w 10584443"/>
              <a:gd name="connsiteY756" fmla="*/ 2071398 h 10574897"/>
              <a:gd name="connsiteX757" fmla="*/ 1371806 w 10584443"/>
              <a:gd name="connsiteY757" fmla="*/ 2175551 h 10574897"/>
              <a:gd name="connsiteX758" fmla="*/ 1396473 w 10584443"/>
              <a:gd name="connsiteY758" fmla="*/ 2175551 h 10574897"/>
              <a:gd name="connsiteX759" fmla="*/ 1397157 w 10584443"/>
              <a:gd name="connsiteY759" fmla="*/ 2175551 h 10574897"/>
              <a:gd name="connsiteX760" fmla="*/ 1471160 w 10584443"/>
              <a:gd name="connsiteY760" fmla="*/ 2071398 h 10574897"/>
              <a:gd name="connsiteX761" fmla="*/ 1525206 w 10584443"/>
              <a:gd name="connsiteY761" fmla="*/ 2042181 h 10574897"/>
              <a:gd name="connsiteX762" fmla="*/ 1470475 w 10584443"/>
              <a:gd name="connsiteY762" fmla="*/ 2100862 h 10574897"/>
              <a:gd name="connsiteX763" fmla="*/ 1471160 w 10584443"/>
              <a:gd name="connsiteY763" fmla="*/ 2100862 h 10574897"/>
              <a:gd name="connsiteX764" fmla="*/ 1538995 w 10584443"/>
              <a:gd name="connsiteY764" fmla="*/ 2046732 h 10574897"/>
              <a:gd name="connsiteX765" fmla="*/ 1525206 w 10584443"/>
              <a:gd name="connsiteY765" fmla="*/ 2042181 h 10574897"/>
              <a:gd name="connsiteX766" fmla="*/ 1723691 w 10584443"/>
              <a:gd name="connsiteY766" fmla="*/ 2017331 h 10574897"/>
              <a:gd name="connsiteX767" fmla="*/ 1660962 w 10584443"/>
              <a:gd name="connsiteY767" fmla="*/ 2095381 h 10574897"/>
              <a:gd name="connsiteX768" fmla="*/ 1720993 w 10584443"/>
              <a:gd name="connsiteY768" fmla="*/ 2034483 h 10574897"/>
              <a:gd name="connsiteX769" fmla="*/ 1738891 w 10584443"/>
              <a:gd name="connsiteY769" fmla="*/ 2033231 h 10574897"/>
              <a:gd name="connsiteX770" fmla="*/ 1739076 w 10584443"/>
              <a:gd name="connsiteY770" fmla="*/ 2033712 h 10574897"/>
              <a:gd name="connsiteX771" fmla="*/ 1741818 w 10584443"/>
              <a:gd name="connsiteY771" fmla="*/ 2033027 h 10574897"/>
              <a:gd name="connsiteX772" fmla="*/ 1738891 w 10584443"/>
              <a:gd name="connsiteY772" fmla="*/ 2033231 h 10574897"/>
              <a:gd name="connsiteX773" fmla="*/ 1734231 w 10584443"/>
              <a:gd name="connsiteY773" fmla="*/ 2021130 h 10574897"/>
              <a:gd name="connsiteX774" fmla="*/ 1723691 w 10584443"/>
              <a:gd name="connsiteY774" fmla="*/ 2017331 h 10574897"/>
              <a:gd name="connsiteX775" fmla="*/ 1492401 w 10584443"/>
              <a:gd name="connsiteY775" fmla="*/ 2011101 h 10574897"/>
              <a:gd name="connsiteX776" fmla="*/ 1492057 w 10584443"/>
              <a:gd name="connsiteY776" fmla="*/ 2011786 h 10574897"/>
              <a:gd name="connsiteX777" fmla="*/ 1464651 w 10584443"/>
              <a:gd name="connsiteY777" fmla="*/ 2030029 h 10574897"/>
              <a:gd name="connsiteX778" fmla="*/ 1438271 w 10584443"/>
              <a:gd name="connsiteY778" fmla="*/ 2051527 h 10574897"/>
              <a:gd name="connsiteX779" fmla="*/ 1479897 w 10584443"/>
              <a:gd name="connsiteY779" fmla="*/ 2036014 h 10574897"/>
              <a:gd name="connsiteX780" fmla="*/ 1492057 w 10584443"/>
              <a:gd name="connsiteY780" fmla="*/ 2011786 h 10574897"/>
              <a:gd name="connsiteX781" fmla="*/ 1493087 w 10584443"/>
              <a:gd name="connsiteY781" fmla="*/ 2011101 h 10574897"/>
              <a:gd name="connsiteX782" fmla="*/ 2067975 w 10584443"/>
              <a:gd name="connsiteY782" fmla="*/ 1999449 h 10574897"/>
              <a:gd name="connsiteX783" fmla="*/ 2117310 w 10584443"/>
              <a:gd name="connsiteY783" fmla="*/ 1999449 h 10574897"/>
              <a:gd name="connsiteX784" fmla="*/ 2072086 w 10584443"/>
              <a:gd name="connsiteY784" fmla="*/ 2031655 h 10574897"/>
              <a:gd name="connsiteX785" fmla="*/ 2055642 w 10584443"/>
              <a:gd name="connsiteY785" fmla="*/ 2010413 h 10574897"/>
              <a:gd name="connsiteX786" fmla="*/ 2067975 w 10584443"/>
              <a:gd name="connsiteY786" fmla="*/ 1999449 h 10574897"/>
              <a:gd name="connsiteX787" fmla="*/ 8691174 w 10584443"/>
              <a:gd name="connsiteY787" fmla="*/ 1998081 h 10574897"/>
              <a:gd name="connsiteX788" fmla="*/ 8672673 w 10584443"/>
              <a:gd name="connsiteY788" fmla="*/ 2002192 h 10574897"/>
              <a:gd name="connsiteX789" fmla="*/ 8735027 w 10584443"/>
              <a:gd name="connsiteY789" fmla="*/ 2048101 h 10574897"/>
              <a:gd name="connsiteX790" fmla="*/ 8691174 w 10584443"/>
              <a:gd name="connsiteY790" fmla="*/ 1998081 h 10574897"/>
              <a:gd name="connsiteX791" fmla="*/ 2120051 w 10584443"/>
              <a:gd name="connsiteY791" fmla="*/ 1994653 h 10574897"/>
              <a:gd name="connsiteX792" fmla="*/ 2124162 w 10584443"/>
              <a:gd name="connsiteY792" fmla="*/ 1994653 h 10574897"/>
              <a:gd name="connsiteX793" fmla="*/ 2124162 w 10584443"/>
              <a:gd name="connsiteY793" fmla="*/ 1998079 h 10574897"/>
              <a:gd name="connsiteX794" fmla="*/ 2120051 w 10584443"/>
              <a:gd name="connsiteY794" fmla="*/ 1998079 h 10574897"/>
              <a:gd name="connsiteX795" fmla="*/ 2120051 w 10584443"/>
              <a:gd name="connsiteY795" fmla="*/ 1994653 h 10574897"/>
              <a:gd name="connsiteX796" fmla="*/ 9360621 w 10584443"/>
              <a:gd name="connsiteY796" fmla="*/ 1976146 h 10574897"/>
              <a:gd name="connsiteX797" fmla="*/ 9387344 w 10584443"/>
              <a:gd name="connsiteY797" fmla="*/ 2044667 h 10574897"/>
              <a:gd name="connsiteX798" fmla="*/ 9338694 w 10584443"/>
              <a:gd name="connsiteY798" fmla="*/ 1991220 h 10574897"/>
              <a:gd name="connsiteX799" fmla="*/ 9360621 w 10584443"/>
              <a:gd name="connsiteY799" fmla="*/ 1976146 h 10574897"/>
              <a:gd name="connsiteX800" fmla="*/ 2249759 w 10584443"/>
              <a:gd name="connsiteY800" fmla="*/ 1972127 h 10574897"/>
              <a:gd name="connsiteX801" fmla="*/ 2261204 w 10584443"/>
              <a:gd name="connsiteY801" fmla="*/ 1972727 h 10574897"/>
              <a:gd name="connsiteX802" fmla="*/ 2271482 w 10584443"/>
              <a:gd name="connsiteY802" fmla="*/ 1996024 h 10574897"/>
              <a:gd name="connsiteX803" fmla="*/ 2237907 w 10584443"/>
              <a:gd name="connsiteY803" fmla="*/ 1996024 h 10574897"/>
              <a:gd name="connsiteX804" fmla="*/ 2249759 w 10584443"/>
              <a:gd name="connsiteY804" fmla="*/ 1972127 h 10574897"/>
              <a:gd name="connsiteX805" fmla="*/ 2135810 w 10584443"/>
              <a:gd name="connsiteY805" fmla="*/ 1970671 h 10574897"/>
              <a:gd name="connsiteX806" fmla="*/ 2148829 w 10584443"/>
              <a:gd name="connsiteY806" fmla="*/ 1970671 h 10574897"/>
              <a:gd name="connsiteX807" fmla="*/ 2148829 w 10584443"/>
              <a:gd name="connsiteY807" fmla="*/ 1983689 h 10574897"/>
              <a:gd name="connsiteX808" fmla="*/ 2124847 w 10584443"/>
              <a:gd name="connsiteY808" fmla="*/ 1994653 h 10574897"/>
              <a:gd name="connsiteX809" fmla="*/ 2135810 w 10584443"/>
              <a:gd name="connsiteY809" fmla="*/ 1970671 h 10574897"/>
              <a:gd name="connsiteX810" fmla="*/ 1863099 w 10584443"/>
              <a:gd name="connsiteY810" fmla="*/ 1930930 h 10574897"/>
              <a:gd name="connsiteX811" fmla="*/ 1824728 w 10584443"/>
              <a:gd name="connsiteY811" fmla="*/ 1942580 h 10574897"/>
              <a:gd name="connsiteX812" fmla="*/ 1837746 w 10584443"/>
              <a:gd name="connsiteY812" fmla="*/ 1973413 h 10574897"/>
              <a:gd name="connsiteX813" fmla="*/ 1800060 w 10584443"/>
              <a:gd name="connsiteY813" fmla="*/ 1985747 h 10574897"/>
              <a:gd name="connsiteX814" fmla="*/ 1811709 w 10584443"/>
              <a:gd name="connsiteY814" fmla="*/ 2042619 h 10574897"/>
              <a:gd name="connsiteX815" fmla="*/ 1820616 w 10584443"/>
              <a:gd name="connsiteY815" fmla="*/ 1996025 h 10574897"/>
              <a:gd name="connsiteX816" fmla="*/ 1831579 w 10584443"/>
              <a:gd name="connsiteY816" fmla="*/ 2009729 h 10574897"/>
              <a:gd name="connsiteX817" fmla="*/ 1869952 w 10584443"/>
              <a:gd name="connsiteY817" fmla="*/ 1954229 h 10574897"/>
              <a:gd name="connsiteX818" fmla="*/ 1867211 w 10584443"/>
              <a:gd name="connsiteY818" fmla="*/ 1956284 h 10574897"/>
              <a:gd name="connsiteX819" fmla="*/ 1863099 w 10584443"/>
              <a:gd name="connsiteY819" fmla="*/ 1930930 h 10574897"/>
              <a:gd name="connsiteX820" fmla="*/ 9218783 w 10584443"/>
              <a:gd name="connsiteY820" fmla="*/ 1920644 h 10574897"/>
              <a:gd name="connsiteX821" fmla="*/ 9264007 w 10584443"/>
              <a:gd name="connsiteY821" fmla="*/ 1961756 h 10574897"/>
              <a:gd name="connsiteX822" fmla="*/ 9294156 w 10584443"/>
              <a:gd name="connsiteY822" fmla="*/ 1976831 h 10574897"/>
              <a:gd name="connsiteX823" fmla="*/ 9287304 w 10584443"/>
              <a:gd name="connsiteY823" fmla="*/ 2017258 h 10574897"/>
              <a:gd name="connsiteX824" fmla="*/ 9218783 w 10584443"/>
              <a:gd name="connsiteY824" fmla="*/ 1920644 h 10574897"/>
              <a:gd name="connsiteX825" fmla="*/ 1606147 w 10584443"/>
              <a:gd name="connsiteY825" fmla="*/ 1906948 h 10574897"/>
              <a:gd name="connsiteX826" fmla="*/ 1572571 w 10584443"/>
              <a:gd name="connsiteY826" fmla="*/ 1911059 h 10574897"/>
              <a:gd name="connsiteX827" fmla="*/ 1556811 w 10584443"/>
              <a:gd name="connsiteY827" fmla="*/ 1951488 h 10574897"/>
              <a:gd name="connsiteX828" fmla="*/ 1606831 w 10584443"/>
              <a:gd name="connsiteY828" fmla="*/ 1906948 h 10574897"/>
              <a:gd name="connsiteX829" fmla="*/ 2055642 w 10584443"/>
              <a:gd name="connsiteY829" fmla="*/ 1902837 h 10574897"/>
              <a:gd name="connsiteX830" fmla="*/ 2006199 w 10584443"/>
              <a:gd name="connsiteY830" fmla="*/ 1933268 h 10574897"/>
              <a:gd name="connsiteX831" fmla="*/ 1969547 w 10584443"/>
              <a:gd name="connsiteY831" fmla="*/ 1976435 h 10574897"/>
              <a:gd name="connsiteX832" fmla="*/ 1965880 w 10584443"/>
              <a:gd name="connsiteY832" fmla="*/ 1978210 h 10574897"/>
              <a:gd name="connsiteX833" fmla="*/ 1968621 w 10584443"/>
              <a:gd name="connsiteY833" fmla="*/ 1977525 h 10574897"/>
              <a:gd name="connsiteX834" fmla="*/ 1969547 w 10584443"/>
              <a:gd name="connsiteY834" fmla="*/ 1976435 h 10574897"/>
              <a:gd name="connsiteX835" fmla="*/ 2020287 w 10584443"/>
              <a:gd name="connsiteY835" fmla="*/ 1951868 h 10574897"/>
              <a:gd name="connsiteX836" fmla="*/ 2055642 w 10584443"/>
              <a:gd name="connsiteY836" fmla="*/ 1902837 h 10574897"/>
              <a:gd name="connsiteX837" fmla="*/ 1801430 w 10584443"/>
              <a:gd name="connsiteY837" fmla="*/ 1898726 h 10574897"/>
              <a:gd name="connsiteX838" fmla="*/ 1754836 w 10584443"/>
              <a:gd name="connsiteY838" fmla="*/ 1975469 h 10574897"/>
              <a:gd name="connsiteX839" fmla="*/ 1752095 w 10584443"/>
              <a:gd name="connsiteY839" fmla="*/ 1977525 h 10574897"/>
              <a:gd name="connsiteX840" fmla="*/ 1801430 w 10584443"/>
              <a:gd name="connsiteY840" fmla="*/ 1898726 h 10574897"/>
              <a:gd name="connsiteX841" fmla="*/ 1651499 w 10584443"/>
              <a:gd name="connsiteY841" fmla="*/ 1890321 h 10574897"/>
              <a:gd name="connsiteX842" fmla="*/ 1638351 w 10584443"/>
              <a:gd name="connsiteY842" fmla="*/ 1894614 h 10574897"/>
              <a:gd name="connsiteX843" fmla="*/ 1614368 w 10584443"/>
              <a:gd name="connsiteY843" fmla="*/ 1955598 h 10574897"/>
              <a:gd name="connsiteX844" fmla="*/ 1668500 w 10584443"/>
              <a:gd name="connsiteY844" fmla="*/ 1901468 h 10574897"/>
              <a:gd name="connsiteX845" fmla="*/ 1665759 w 10584443"/>
              <a:gd name="connsiteY845" fmla="*/ 1903522 h 10574897"/>
              <a:gd name="connsiteX846" fmla="*/ 1651499 w 10584443"/>
              <a:gd name="connsiteY846" fmla="*/ 1890321 h 10574897"/>
              <a:gd name="connsiteX847" fmla="*/ 1587645 w 10584443"/>
              <a:gd name="connsiteY847" fmla="*/ 1852817 h 10574897"/>
              <a:gd name="connsiteX848" fmla="*/ 1458826 w 10584443"/>
              <a:gd name="connsiteY848" fmla="*/ 1927504 h 10574897"/>
              <a:gd name="connsiteX849" fmla="*/ 1384139 w 10584443"/>
              <a:gd name="connsiteY849" fmla="*/ 2048101 h 10574897"/>
              <a:gd name="connsiteX850" fmla="*/ 1364269 w 10584443"/>
              <a:gd name="connsiteY850" fmla="*/ 2012470 h 10574897"/>
              <a:gd name="connsiteX851" fmla="*/ 1310822 w 10584443"/>
              <a:gd name="connsiteY851" fmla="*/ 2070713 h 10574897"/>
              <a:gd name="connsiteX852" fmla="*/ 1310822 w 10584443"/>
              <a:gd name="connsiteY852" fmla="*/ 2114567 h 10574897"/>
              <a:gd name="connsiteX853" fmla="*/ 1260801 w 10584443"/>
              <a:gd name="connsiteY853" fmla="*/ 2174864 h 10574897"/>
              <a:gd name="connsiteX854" fmla="*/ 1261486 w 10584443"/>
              <a:gd name="connsiteY854" fmla="*/ 2174864 h 10574897"/>
              <a:gd name="connsiteX855" fmla="*/ 1424567 w 10584443"/>
              <a:gd name="connsiteY855" fmla="*/ 2022063 h 10574897"/>
              <a:gd name="connsiteX856" fmla="*/ 1471845 w 10584443"/>
              <a:gd name="connsiteY856" fmla="*/ 2002192 h 10574897"/>
              <a:gd name="connsiteX857" fmla="*/ 1450604 w 10584443"/>
              <a:gd name="connsiteY857" fmla="*/ 1993284 h 10574897"/>
              <a:gd name="connsiteX858" fmla="*/ 1587645 w 10584443"/>
              <a:gd name="connsiteY858" fmla="*/ 1852817 h 10574897"/>
              <a:gd name="connsiteX859" fmla="*/ 1155265 w 10584443"/>
              <a:gd name="connsiteY859" fmla="*/ 1834988 h 10574897"/>
              <a:gd name="connsiteX860" fmla="*/ 1129227 w 10584443"/>
              <a:gd name="connsiteY860" fmla="*/ 1882952 h 10574897"/>
              <a:gd name="connsiteX861" fmla="*/ 1103189 w 10584443"/>
              <a:gd name="connsiteY861" fmla="*/ 1882952 h 10574897"/>
              <a:gd name="connsiteX862" fmla="*/ 1093596 w 10584443"/>
              <a:gd name="connsiteY862" fmla="*/ 1889805 h 10574897"/>
              <a:gd name="connsiteX863" fmla="*/ 1155265 w 10584443"/>
              <a:gd name="connsiteY863" fmla="*/ 1834988 h 10574897"/>
              <a:gd name="connsiteX864" fmla="*/ 8523298 w 10584443"/>
              <a:gd name="connsiteY864" fmla="*/ 1822668 h 10574897"/>
              <a:gd name="connsiteX865" fmla="*/ 8537002 w 10584443"/>
              <a:gd name="connsiteY865" fmla="*/ 1861725 h 10574897"/>
              <a:gd name="connsiteX866" fmla="*/ 8543169 w 10584443"/>
              <a:gd name="connsiteY866" fmla="*/ 1848020 h 10574897"/>
              <a:gd name="connsiteX867" fmla="*/ 8523298 w 10584443"/>
              <a:gd name="connsiteY867" fmla="*/ 1822668 h 10574897"/>
              <a:gd name="connsiteX868" fmla="*/ 8479959 w 10584443"/>
              <a:gd name="connsiteY868" fmla="*/ 1815623 h 10574897"/>
              <a:gd name="connsiteX869" fmla="*/ 8450666 w 10584443"/>
              <a:gd name="connsiteY869" fmla="*/ 1815816 h 10574897"/>
              <a:gd name="connsiteX870" fmla="*/ 8486297 w 10584443"/>
              <a:gd name="connsiteY870" fmla="*/ 1852817 h 10574897"/>
              <a:gd name="connsiteX871" fmla="*/ 8523298 w 10584443"/>
              <a:gd name="connsiteY871" fmla="*/ 1872003 h 10574897"/>
              <a:gd name="connsiteX872" fmla="*/ 8496575 w 10584443"/>
              <a:gd name="connsiteY872" fmla="*/ 1821982 h 10574897"/>
              <a:gd name="connsiteX873" fmla="*/ 8479959 w 10584443"/>
              <a:gd name="connsiteY873" fmla="*/ 1815623 h 10574897"/>
              <a:gd name="connsiteX874" fmla="*/ 1629936 w 10584443"/>
              <a:gd name="connsiteY874" fmla="*/ 1795688 h 10574897"/>
              <a:gd name="connsiteX875" fmla="*/ 1612998 w 10584443"/>
              <a:gd name="connsiteY875" fmla="*/ 1808278 h 10574897"/>
              <a:gd name="connsiteX876" fmla="*/ 1612314 w 10584443"/>
              <a:gd name="connsiteY876" fmla="*/ 1808278 h 10574897"/>
              <a:gd name="connsiteX877" fmla="*/ 1647259 w 10584443"/>
              <a:gd name="connsiteY877" fmla="*/ 1822668 h 10574897"/>
              <a:gd name="connsiteX878" fmla="*/ 1596553 w 10584443"/>
              <a:gd name="connsiteY878" fmla="*/ 1867206 h 10574897"/>
              <a:gd name="connsiteX879" fmla="*/ 1644518 w 10584443"/>
              <a:gd name="connsiteY879" fmla="*/ 1850076 h 10574897"/>
              <a:gd name="connsiteX880" fmla="*/ 1667129 w 10584443"/>
              <a:gd name="connsiteY880" fmla="*/ 1798000 h 10574897"/>
              <a:gd name="connsiteX881" fmla="*/ 1629936 w 10584443"/>
              <a:gd name="connsiteY881" fmla="*/ 1795688 h 10574897"/>
              <a:gd name="connsiteX882" fmla="*/ 9096816 w 10584443"/>
              <a:gd name="connsiteY882" fmla="*/ 1776750 h 10574897"/>
              <a:gd name="connsiteX883" fmla="*/ 9137244 w 10584443"/>
              <a:gd name="connsiteY883" fmla="*/ 1795936 h 10574897"/>
              <a:gd name="connsiteX884" fmla="*/ 9150262 w 10584443"/>
              <a:gd name="connsiteY884" fmla="*/ 1835678 h 10574897"/>
              <a:gd name="connsiteX885" fmla="*/ 9096816 w 10584443"/>
              <a:gd name="connsiteY885" fmla="*/ 1776750 h 10574897"/>
              <a:gd name="connsiteX886" fmla="*/ 1834320 w 10584443"/>
              <a:gd name="connsiteY886" fmla="*/ 1728110 h 10574897"/>
              <a:gd name="connsiteX887" fmla="*/ 1715779 w 10584443"/>
              <a:gd name="connsiteY887" fmla="*/ 1824723 h 10574897"/>
              <a:gd name="connsiteX888" fmla="*/ 1726957 w 10584443"/>
              <a:gd name="connsiteY888" fmla="*/ 1832239 h 10574897"/>
              <a:gd name="connsiteX889" fmla="*/ 1726782 w 10584443"/>
              <a:gd name="connsiteY889" fmla="*/ 1837296 h 10574897"/>
              <a:gd name="connsiteX890" fmla="*/ 1724002 w 10584443"/>
              <a:gd name="connsiteY890" fmla="*/ 1839113 h 10574897"/>
              <a:gd name="connsiteX891" fmla="*/ 1726742 w 10584443"/>
              <a:gd name="connsiteY891" fmla="*/ 1838427 h 10574897"/>
              <a:gd name="connsiteX892" fmla="*/ 1726782 w 10584443"/>
              <a:gd name="connsiteY892" fmla="*/ 1837296 h 10574897"/>
              <a:gd name="connsiteX893" fmla="*/ 1755982 w 10584443"/>
              <a:gd name="connsiteY893" fmla="*/ 1818204 h 10574897"/>
              <a:gd name="connsiteX894" fmla="*/ 1834320 w 10584443"/>
              <a:gd name="connsiteY894" fmla="*/ 1728110 h 10574897"/>
              <a:gd name="connsiteX895" fmla="*/ 2348911 w 10584443"/>
              <a:gd name="connsiteY895" fmla="*/ 1717832 h 10574897"/>
              <a:gd name="connsiteX896" fmla="*/ 2252982 w 10584443"/>
              <a:gd name="connsiteY896" fmla="*/ 1771277 h 10574897"/>
              <a:gd name="connsiteX897" fmla="*/ 2252982 w 10584443"/>
              <a:gd name="connsiteY897" fmla="*/ 1737702 h 10574897"/>
              <a:gd name="connsiteX898" fmla="*/ 2196795 w 10584443"/>
              <a:gd name="connsiteY898" fmla="*/ 1783611 h 10574897"/>
              <a:gd name="connsiteX899" fmla="*/ 2184461 w 10584443"/>
              <a:gd name="connsiteY899" fmla="*/ 1828149 h 10574897"/>
              <a:gd name="connsiteX900" fmla="*/ 2137183 w 10584443"/>
              <a:gd name="connsiteY900" fmla="*/ 1855558 h 10574897"/>
              <a:gd name="connsiteX901" fmla="*/ 2157053 w 10584443"/>
              <a:gd name="connsiteY901" fmla="*/ 1867891 h 10574897"/>
              <a:gd name="connsiteX902" fmla="*/ 2154312 w 10584443"/>
              <a:gd name="connsiteY902" fmla="*/ 1869947 h 10574897"/>
              <a:gd name="connsiteX903" fmla="*/ 2072773 w 10584443"/>
              <a:gd name="connsiteY903" fmla="*/ 1926134 h 10574897"/>
              <a:gd name="connsiteX904" fmla="*/ 2101551 w 10584443"/>
              <a:gd name="connsiteY904" fmla="*/ 1935042 h 10574897"/>
              <a:gd name="connsiteX905" fmla="*/ 1930934 w 10584443"/>
              <a:gd name="connsiteY905" fmla="*/ 2008359 h 10574897"/>
              <a:gd name="connsiteX906" fmla="*/ 1836376 w 10584443"/>
              <a:gd name="connsiteY906" fmla="*/ 2107029 h 10574897"/>
              <a:gd name="connsiteX907" fmla="*/ 1836376 w 10584443"/>
              <a:gd name="connsiteY907" fmla="*/ 2080991 h 10574897"/>
              <a:gd name="connsiteX908" fmla="*/ 1756891 w 10584443"/>
              <a:gd name="connsiteY908" fmla="*/ 2141974 h 10574897"/>
              <a:gd name="connsiteX909" fmla="*/ 1788411 w 10584443"/>
              <a:gd name="connsiteY909" fmla="*/ 2191309 h 10574897"/>
              <a:gd name="connsiteX910" fmla="*/ 1696594 w 10584443"/>
              <a:gd name="connsiteY910" fmla="*/ 2277646 h 10574897"/>
              <a:gd name="connsiteX911" fmla="*/ 1526662 w 10584443"/>
              <a:gd name="connsiteY911" fmla="*/ 2444836 h 10574897"/>
              <a:gd name="connsiteX912" fmla="*/ 1610942 w 10584443"/>
              <a:gd name="connsiteY912" fmla="*/ 2423595 h 10574897"/>
              <a:gd name="connsiteX913" fmla="*/ 1695908 w 10584443"/>
              <a:gd name="connsiteY913" fmla="*/ 2380428 h 10574897"/>
              <a:gd name="connsiteX914" fmla="*/ 1788411 w 10584443"/>
              <a:gd name="connsiteY914" fmla="*/ 2324926 h 10574897"/>
              <a:gd name="connsiteX915" fmla="*/ 1879544 w 10584443"/>
              <a:gd name="connsiteY915" fmla="*/ 2267368 h 10574897"/>
              <a:gd name="connsiteX916" fmla="*/ 2076198 w 10584443"/>
              <a:gd name="connsiteY916" fmla="*/ 2137178 h 10574897"/>
              <a:gd name="connsiteX917" fmla="*/ 2242019 w 10584443"/>
              <a:gd name="connsiteY917" fmla="*/ 2000136 h 10574897"/>
              <a:gd name="connsiteX918" fmla="*/ 2267372 w 10584443"/>
              <a:gd name="connsiteY918" fmla="*/ 2023434 h 10574897"/>
              <a:gd name="connsiteX919" fmla="*/ 2281075 w 10584443"/>
              <a:gd name="connsiteY919" fmla="*/ 1997396 h 10574897"/>
              <a:gd name="connsiteX920" fmla="*/ 2455118 w 10584443"/>
              <a:gd name="connsiteY920" fmla="*/ 1839113 h 10574897"/>
              <a:gd name="connsiteX921" fmla="*/ 2523639 w 10584443"/>
              <a:gd name="connsiteY921" fmla="*/ 1746611 h 10574897"/>
              <a:gd name="connsiteX922" fmla="*/ 2386597 w 10584443"/>
              <a:gd name="connsiteY922" fmla="*/ 1717832 h 10574897"/>
              <a:gd name="connsiteX923" fmla="*/ 2383673 w 10584443"/>
              <a:gd name="connsiteY923" fmla="*/ 1720756 h 10574897"/>
              <a:gd name="connsiteX924" fmla="*/ 2348911 w 10584443"/>
              <a:gd name="connsiteY924" fmla="*/ 1717832 h 10574897"/>
              <a:gd name="connsiteX925" fmla="*/ 1958343 w 10584443"/>
              <a:gd name="connsiteY925" fmla="*/ 1706183 h 10574897"/>
              <a:gd name="connsiteX926" fmla="*/ 1940527 w 10584443"/>
              <a:gd name="connsiteY926" fmla="*/ 1745240 h 10574897"/>
              <a:gd name="connsiteX927" fmla="*/ 1998086 w 10584443"/>
              <a:gd name="connsiteY927" fmla="*/ 1713034 h 10574897"/>
              <a:gd name="connsiteX928" fmla="*/ 1958343 w 10584443"/>
              <a:gd name="connsiteY928" fmla="*/ 1706183 h 10574897"/>
              <a:gd name="connsiteX929" fmla="*/ 2514731 w 10584443"/>
              <a:gd name="connsiteY929" fmla="*/ 1671923 h 10574897"/>
              <a:gd name="connsiteX930" fmla="*/ 2504453 w 10584443"/>
              <a:gd name="connsiteY930" fmla="*/ 1688368 h 10574897"/>
              <a:gd name="connsiteX931" fmla="*/ 2514046 w 10584443"/>
              <a:gd name="connsiteY931" fmla="*/ 1693163 h 10574897"/>
              <a:gd name="connsiteX932" fmla="*/ 2525009 w 10584443"/>
              <a:gd name="connsiteY932" fmla="*/ 1682886 h 10574897"/>
              <a:gd name="connsiteX933" fmla="*/ 9004314 w 10584443"/>
              <a:gd name="connsiteY933" fmla="*/ 1659571 h 10574897"/>
              <a:gd name="connsiteX934" fmla="*/ 9089964 w 10584443"/>
              <a:gd name="connsiteY934" fmla="*/ 1756870 h 10574897"/>
              <a:gd name="connsiteX935" fmla="*/ 9062556 w 10584443"/>
              <a:gd name="connsiteY935" fmla="*/ 1752759 h 10574897"/>
              <a:gd name="connsiteX936" fmla="*/ 9004314 w 10584443"/>
              <a:gd name="connsiteY936" fmla="*/ 1659571 h 10574897"/>
              <a:gd name="connsiteX937" fmla="*/ 1331373 w 10584443"/>
              <a:gd name="connsiteY937" fmla="*/ 1657528 h 10574897"/>
              <a:gd name="connsiteX938" fmla="*/ 1256000 w 10584443"/>
              <a:gd name="connsiteY938" fmla="*/ 1759623 h 10574897"/>
              <a:gd name="connsiteX939" fmla="*/ 1331373 w 10584443"/>
              <a:gd name="connsiteY939" fmla="*/ 1657528 h 10574897"/>
              <a:gd name="connsiteX940" fmla="*/ 8238252 w 10584443"/>
              <a:gd name="connsiteY940" fmla="*/ 1610254 h 10574897"/>
              <a:gd name="connsiteX941" fmla="*/ 8236197 w 10584443"/>
              <a:gd name="connsiteY941" fmla="*/ 1613680 h 10574897"/>
              <a:gd name="connsiteX942" fmla="*/ 8295125 w 10584443"/>
              <a:gd name="connsiteY942" fmla="*/ 1650682 h 10574897"/>
              <a:gd name="connsiteX943" fmla="*/ 8238252 w 10584443"/>
              <a:gd name="connsiteY943" fmla="*/ 1610254 h 10574897"/>
              <a:gd name="connsiteX944" fmla="*/ 2145404 w 10584443"/>
              <a:gd name="connsiteY944" fmla="*/ 1593809 h 10574897"/>
              <a:gd name="connsiteX945" fmla="*/ 2141667 w 10584443"/>
              <a:gd name="connsiteY945" fmla="*/ 1597146 h 10574897"/>
              <a:gd name="connsiteX946" fmla="*/ 2099239 w 10584443"/>
              <a:gd name="connsiteY946" fmla="*/ 1622502 h 10574897"/>
              <a:gd name="connsiteX947" fmla="*/ 2068661 w 10584443"/>
              <a:gd name="connsiteY947" fmla="*/ 1662330 h 10574897"/>
              <a:gd name="connsiteX948" fmla="*/ 2141667 w 10584443"/>
              <a:gd name="connsiteY948" fmla="*/ 1597146 h 10574897"/>
              <a:gd name="connsiteX949" fmla="*/ 2142664 w 10584443"/>
              <a:gd name="connsiteY949" fmla="*/ 1596550 h 10574897"/>
              <a:gd name="connsiteX950" fmla="*/ 1665759 w 10584443"/>
              <a:gd name="connsiteY950" fmla="*/ 1590383 h 10574897"/>
              <a:gd name="connsiteX951" fmla="*/ 1682204 w 10584443"/>
              <a:gd name="connsiteY951" fmla="*/ 1611625 h 10574897"/>
              <a:gd name="connsiteX952" fmla="*/ 1666444 w 10584443"/>
              <a:gd name="connsiteY952" fmla="*/ 1590383 h 10574897"/>
              <a:gd name="connsiteX953" fmla="*/ 8869070 w 10584443"/>
              <a:gd name="connsiteY953" fmla="*/ 1537099 h 10574897"/>
              <a:gd name="connsiteX954" fmla="*/ 8898106 w 10584443"/>
              <a:gd name="connsiteY954" fmla="*/ 1541725 h 10574897"/>
              <a:gd name="connsiteX955" fmla="*/ 8937848 w 10584443"/>
              <a:gd name="connsiteY955" fmla="*/ 1599282 h 10574897"/>
              <a:gd name="connsiteX956" fmla="*/ 8871383 w 10584443"/>
              <a:gd name="connsiteY956" fmla="*/ 1564337 h 10574897"/>
              <a:gd name="connsiteX957" fmla="*/ 8869070 w 10584443"/>
              <a:gd name="connsiteY957" fmla="*/ 1537099 h 10574897"/>
              <a:gd name="connsiteX958" fmla="*/ 1841842 w 10584443"/>
              <a:gd name="connsiteY958" fmla="*/ 1536353 h 10574897"/>
              <a:gd name="connsiteX959" fmla="*/ 1840482 w 10584443"/>
              <a:gd name="connsiteY959" fmla="*/ 1545839 h 10574897"/>
              <a:gd name="connsiteX960" fmla="*/ 1780869 w 10584443"/>
              <a:gd name="connsiteY960" fmla="*/ 1580099 h 10574897"/>
              <a:gd name="connsiteX961" fmla="*/ 1810333 w 10584443"/>
              <a:gd name="connsiteY961" fmla="*/ 1536931 h 10574897"/>
              <a:gd name="connsiteX962" fmla="*/ 1841842 w 10584443"/>
              <a:gd name="connsiteY962" fmla="*/ 1536353 h 10574897"/>
              <a:gd name="connsiteX963" fmla="*/ 8661710 w 10584443"/>
              <a:gd name="connsiteY963" fmla="*/ 1532826 h 10574897"/>
              <a:gd name="connsiteX964" fmla="*/ 8715156 w 10584443"/>
              <a:gd name="connsiteY964" fmla="*/ 1575994 h 10574897"/>
              <a:gd name="connsiteX965" fmla="*/ 8661710 w 10584443"/>
              <a:gd name="connsiteY965" fmla="*/ 1532826 h 10574897"/>
              <a:gd name="connsiteX966" fmla="*/ 8236881 w 10584443"/>
              <a:gd name="connsiteY966" fmla="*/ 1521177 h 10574897"/>
              <a:gd name="connsiteX967" fmla="*/ 8226603 w 10584443"/>
              <a:gd name="connsiteY967" fmla="*/ 1524603 h 10574897"/>
              <a:gd name="connsiteX968" fmla="*/ 8226603 w 10584443"/>
              <a:gd name="connsiteY968" fmla="*/ 1535567 h 10574897"/>
              <a:gd name="connsiteX969" fmla="*/ 8336237 w 10584443"/>
              <a:gd name="connsiteY969" fmla="*/ 1621903 h 10574897"/>
              <a:gd name="connsiteX970" fmla="*/ 8236881 w 10584443"/>
              <a:gd name="connsiteY970" fmla="*/ 1521177 h 10574897"/>
              <a:gd name="connsiteX971" fmla="*/ 2398343 w 10584443"/>
              <a:gd name="connsiteY971" fmla="*/ 1502548 h 10574897"/>
              <a:gd name="connsiteX972" fmla="*/ 2324243 w 10584443"/>
              <a:gd name="connsiteY972" fmla="*/ 1556123 h 10574897"/>
              <a:gd name="connsiteX973" fmla="*/ 2412635 w 10584443"/>
              <a:gd name="connsiteY973" fmla="*/ 1507473 h 10574897"/>
              <a:gd name="connsiteX974" fmla="*/ 2398343 w 10584443"/>
              <a:gd name="connsiteY974" fmla="*/ 1502548 h 10574897"/>
              <a:gd name="connsiteX975" fmla="*/ 8576712 w 10584443"/>
              <a:gd name="connsiteY975" fmla="*/ 1483181 h 10574897"/>
              <a:gd name="connsiteX976" fmla="*/ 8537687 w 10584443"/>
              <a:gd name="connsiteY976" fmla="*/ 1488287 h 10574897"/>
              <a:gd name="connsiteX977" fmla="*/ 8537003 w 10584443"/>
              <a:gd name="connsiteY977" fmla="*/ 1488287 h 10574897"/>
              <a:gd name="connsiteX978" fmla="*/ 8543855 w 10584443"/>
              <a:gd name="connsiteY978" fmla="*/ 1499936 h 10574897"/>
              <a:gd name="connsiteX979" fmla="*/ 8565781 w 10584443"/>
              <a:gd name="connsiteY979" fmla="*/ 1485547 h 10574897"/>
              <a:gd name="connsiteX980" fmla="*/ 8589078 w 10584443"/>
              <a:gd name="connsiteY980" fmla="*/ 1506103 h 10574897"/>
              <a:gd name="connsiteX981" fmla="*/ 8595930 w 10584443"/>
              <a:gd name="connsiteY981" fmla="*/ 1499251 h 10574897"/>
              <a:gd name="connsiteX982" fmla="*/ 8576712 w 10584443"/>
              <a:gd name="connsiteY982" fmla="*/ 1483181 h 10574897"/>
              <a:gd name="connsiteX983" fmla="*/ 1866525 w 10584443"/>
              <a:gd name="connsiteY983" fmla="*/ 1477324 h 10574897"/>
              <a:gd name="connsiteX984" fmla="*/ 1785671 w 10584443"/>
              <a:gd name="connsiteY984" fmla="*/ 1533511 h 10574897"/>
              <a:gd name="connsiteX985" fmla="*/ 1800746 w 10584443"/>
              <a:gd name="connsiteY985" fmla="*/ 1504047 h 10574897"/>
              <a:gd name="connsiteX986" fmla="*/ 1740447 w 10584443"/>
              <a:gd name="connsiteY986" fmla="*/ 1538993 h 10574897"/>
              <a:gd name="connsiteX987" fmla="*/ 1717149 w 10584443"/>
              <a:gd name="connsiteY987" fmla="*/ 1589698 h 10574897"/>
              <a:gd name="connsiteX988" fmla="*/ 1752095 w 10584443"/>
              <a:gd name="connsiteY988" fmla="*/ 1589698 h 10574897"/>
              <a:gd name="connsiteX989" fmla="*/ 1713038 w 10584443"/>
              <a:gd name="connsiteY989" fmla="*/ 1619162 h 10574897"/>
              <a:gd name="connsiteX990" fmla="*/ 1692483 w 10584443"/>
              <a:gd name="connsiteY990" fmla="*/ 1604087 h 10574897"/>
              <a:gd name="connsiteX991" fmla="*/ 1739761 w 10584443"/>
              <a:gd name="connsiteY991" fmla="*/ 1667127 h 10574897"/>
              <a:gd name="connsiteX992" fmla="*/ 1719205 w 10584443"/>
              <a:gd name="connsiteY992" fmla="*/ 1656163 h 10574897"/>
              <a:gd name="connsiteX993" fmla="*/ 1807597 w 10584443"/>
              <a:gd name="connsiteY993" fmla="*/ 1611625 h 10574897"/>
              <a:gd name="connsiteX994" fmla="*/ 1891878 w 10584443"/>
              <a:gd name="connsiteY994" fmla="*/ 1528029 h 10574897"/>
              <a:gd name="connsiteX995" fmla="*/ 1941898 w 10584443"/>
              <a:gd name="connsiteY995" fmla="*/ 1515010 h 10574897"/>
              <a:gd name="connsiteX996" fmla="*/ 1932305 w 10584443"/>
              <a:gd name="connsiteY996" fmla="*/ 1483491 h 10574897"/>
              <a:gd name="connsiteX997" fmla="*/ 1841172 w 10584443"/>
              <a:gd name="connsiteY997" fmla="*/ 1524603 h 10574897"/>
              <a:gd name="connsiteX998" fmla="*/ 1891878 w 10584443"/>
              <a:gd name="connsiteY998" fmla="*/ 1477324 h 10574897"/>
              <a:gd name="connsiteX999" fmla="*/ 1866525 w 10584443"/>
              <a:gd name="connsiteY999" fmla="*/ 1477324 h 10574897"/>
              <a:gd name="connsiteX1000" fmla="*/ 1978385 w 10584443"/>
              <a:gd name="connsiteY1000" fmla="*/ 1442892 h 10574897"/>
              <a:gd name="connsiteX1001" fmla="*/ 1946694 w 10584443"/>
              <a:gd name="connsiteY1001" fmla="*/ 1455397 h 10574897"/>
              <a:gd name="connsiteX1002" fmla="*/ 1946694 w 10584443"/>
              <a:gd name="connsiteY1002" fmla="*/ 1458138 h 10574897"/>
              <a:gd name="connsiteX1003" fmla="*/ 1986436 w 10584443"/>
              <a:gd name="connsiteY1003" fmla="*/ 1462249 h 10574897"/>
              <a:gd name="connsiteX1004" fmla="*/ 1978385 w 10584443"/>
              <a:gd name="connsiteY1004" fmla="*/ 1442892 h 10574897"/>
              <a:gd name="connsiteX1005" fmla="*/ 1572250 w 10584443"/>
              <a:gd name="connsiteY1005" fmla="*/ 1429498 h 10574897"/>
              <a:gd name="connsiteX1006" fmla="*/ 1557496 w 10584443"/>
              <a:gd name="connsiteY1006" fmla="*/ 1432785 h 10574897"/>
              <a:gd name="connsiteX1007" fmla="*/ 1536940 w 10584443"/>
              <a:gd name="connsiteY1007" fmla="*/ 1457453 h 10574897"/>
              <a:gd name="connsiteX1008" fmla="*/ 1507476 w 10584443"/>
              <a:gd name="connsiteY1008" fmla="*/ 1519807 h 10574897"/>
              <a:gd name="connsiteX1009" fmla="*/ 1582849 w 10584443"/>
              <a:gd name="connsiteY1009" fmla="*/ 1450601 h 10574897"/>
              <a:gd name="connsiteX1010" fmla="*/ 1572250 w 10584443"/>
              <a:gd name="connsiteY1010" fmla="*/ 1429498 h 10574897"/>
              <a:gd name="connsiteX1011" fmla="*/ 8606163 w 10584443"/>
              <a:gd name="connsiteY1011" fmla="*/ 1398285 h 10574897"/>
              <a:gd name="connsiteX1012" fmla="*/ 8519187 w 10584443"/>
              <a:gd name="connsiteY1012" fmla="*/ 1414285 h 10574897"/>
              <a:gd name="connsiteX1013" fmla="*/ 8645265 w 10584443"/>
              <a:gd name="connsiteY1013" fmla="*/ 1495139 h 10574897"/>
              <a:gd name="connsiteX1014" fmla="*/ 8604153 w 10584443"/>
              <a:gd name="connsiteY1014" fmla="*/ 1440323 h 10574897"/>
              <a:gd name="connsiteX1015" fmla="*/ 8654173 w 10584443"/>
              <a:gd name="connsiteY1015" fmla="*/ 1432100 h 10574897"/>
              <a:gd name="connsiteX1016" fmla="*/ 8654173 w 10584443"/>
              <a:gd name="connsiteY1016" fmla="*/ 1428674 h 10574897"/>
              <a:gd name="connsiteX1017" fmla="*/ 8606163 w 10584443"/>
              <a:gd name="connsiteY1017" fmla="*/ 1398285 h 10574897"/>
              <a:gd name="connsiteX1018" fmla="*/ 2353022 w 10584443"/>
              <a:gd name="connsiteY1018" fmla="*/ 1365635 h 10574897"/>
              <a:gd name="connsiteX1019" fmla="*/ 2274223 w 10584443"/>
              <a:gd name="connsiteY1019" fmla="*/ 1454027 h 10574897"/>
              <a:gd name="connsiteX1020" fmla="*/ 2309169 w 10584443"/>
              <a:gd name="connsiteY1020" fmla="*/ 1438952 h 10574897"/>
              <a:gd name="connsiteX1021" fmla="*/ 2353022 w 10584443"/>
              <a:gd name="connsiteY1021" fmla="*/ 1365635 h 10574897"/>
              <a:gd name="connsiteX1022" fmla="*/ 8439703 w 10584443"/>
              <a:gd name="connsiteY1022" fmla="*/ 1343023 h 10574897"/>
              <a:gd name="connsiteX1023" fmla="*/ 8521243 w 10584443"/>
              <a:gd name="connsiteY1023" fmla="*/ 1398525 h 10574897"/>
              <a:gd name="connsiteX1024" fmla="*/ 8521243 w 10584443"/>
              <a:gd name="connsiteY1024" fmla="*/ 1395099 h 10574897"/>
              <a:gd name="connsiteX1025" fmla="*/ 8439703 w 10584443"/>
              <a:gd name="connsiteY1025" fmla="*/ 1343023 h 10574897"/>
              <a:gd name="connsiteX1026" fmla="*/ 8463685 w 10584443"/>
              <a:gd name="connsiteY1026" fmla="*/ 1314930 h 10574897"/>
              <a:gd name="connsiteX1027" fmla="*/ 8518502 w 10584443"/>
              <a:gd name="connsiteY1027" fmla="*/ 1373858 h 10574897"/>
              <a:gd name="connsiteX1028" fmla="*/ 8463685 w 10584443"/>
              <a:gd name="connsiteY1028" fmla="*/ 1318356 h 10574897"/>
              <a:gd name="connsiteX1029" fmla="*/ 2366010 w 10584443"/>
              <a:gd name="connsiteY1029" fmla="*/ 1307639 h 10574897"/>
              <a:gd name="connsiteX1030" fmla="*/ 2316706 w 10584443"/>
              <a:gd name="connsiteY1030" fmla="*/ 1318356 h 10574897"/>
              <a:gd name="connsiteX1031" fmla="*/ 2213925 w 10584443"/>
              <a:gd name="connsiteY1031" fmla="*/ 1370432 h 10574897"/>
              <a:gd name="connsiteX1032" fmla="*/ 2176924 w 10584443"/>
              <a:gd name="connsiteY1032" fmla="*/ 1422507 h 10574897"/>
              <a:gd name="connsiteX1033" fmla="*/ 2198851 w 10584443"/>
              <a:gd name="connsiteY1033" fmla="*/ 1510214 h 10574897"/>
              <a:gd name="connsiteX1034" fmla="*/ 2272854 w 10584443"/>
              <a:gd name="connsiteY1034" fmla="*/ 1377969 h 10574897"/>
              <a:gd name="connsiteX1035" fmla="*/ 2377004 w 10584443"/>
              <a:gd name="connsiteY1035" fmla="*/ 1309448 h 10574897"/>
              <a:gd name="connsiteX1036" fmla="*/ 2366010 w 10584443"/>
              <a:gd name="connsiteY1036" fmla="*/ 1307639 h 10574897"/>
              <a:gd name="connsiteX1037" fmla="*/ 3014066 w 10584443"/>
              <a:gd name="connsiteY1037" fmla="*/ 1306140 h 10574897"/>
              <a:gd name="connsiteX1038" fmla="*/ 3001915 w 10584443"/>
              <a:gd name="connsiteY1038" fmla="*/ 1306707 h 10574897"/>
              <a:gd name="connsiteX1039" fmla="*/ 2868985 w 10584443"/>
              <a:gd name="connsiteY1039" fmla="*/ 1399896 h 10574897"/>
              <a:gd name="connsiteX1040" fmla="*/ 2727831 w 10584443"/>
              <a:gd name="connsiteY1040" fmla="*/ 1474583 h 10574897"/>
              <a:gd name="connsiteX1041" fmla="*/ 2715497 w 10584443"/>
              <a:gd name="connsiteY1041" fmla="*/ 1451286 h 10574897"/>
              <a:gd name="connsiteX1042" fmla="*/ 2646976 w 10584443"/>
              <a:gd name="connsiteY1042" fmla="*/ 1530770 h 10574897"/>
              <a:gd name="connsiteX1043" fmla="*/ 2646291 w 10584443"/>
              <a:gd name="connsiteY1043" fmla="*/ 1530770 h 10574897"/>
              <a:gd name="connsiteX1044" fmla="*/ 2638068 w 10584443"/>
              <a:gd name="connsiteY1044" fmla="*/ 1517066 h 10574897"/>
              <a:gd name="connsiteX1045" fmla="*/ 2626420 w 10584443"/>
              <a:gd name="connsiteY1045" fmla="*/ 1528029 h 10574897"/>
              <a:gd name="connsiteX1046" fmla="*/ 2637383 w 10584443"/>
              <a:gd name="connsiteY1046" fmla="*/ 1564345 h 10574897"/>
              <a:gd name="connsiteX1047" fmla="*/ 2605178 w 10584443"/>
              <a:gd name="connsiteY1047" fmla="*/ 1666441 h 10574897"/>
              <a:gd name="connsiteX1048" fmla="*/ 2610660 w 10584443"/>
              <a:gd name="connsiteY1048" fmla="*/ 1683571 h 10574897"/>
              <a:gd name="connsiteX1049" fmla="*/ 2638069 w 10584443"/>
              <a:gd name="connsiteY1049" fmla="*/ 1683571 h 10574897"/>
              <a:gd name="connsiteX1050" fmla="*/ 2652458 w 10584443"/>
              <a:gd name="connsiteY1050" fmla="*/ 1671923 h 10574897"/>
              <a:gd name="connsiteX1051" fmla="*/ 2748387 w 10584443"/>
              <a:gd name="connsiteY1051" fmla="*/ 1625329 h 10574897"/>
              <a:gd name="connsiteX1052" fmla="*/ 2794296 w 10584443"/>
              <a:gd name="connsiteY1052" fmla="*/ 1578050 h 10574897"/>
              <a:gd name="connsiteX1053" fmla="*/ 2800075 w 10584443"/>
              <a:gd name="connsiteY1053" fmla="*/ 1568993 h 10574897"/>
              <a:gd name="connsiteX1054" fmla="*/ 2853224 w 10584443"/>
              <a:gd name="connsiteY1054" fmla="*/ 1565031 h 10574897"/>
              <a:gd name="connsiteX1055" fmla="*/ 2857335 w 10584443"/>
              <a:gd name="connsiteY1055" fmla="*/ 1613680 h 10574897"/>
              <a:gd name="connsiteX1056" fmla="*/ 2849798 w 10584443"/>
              <a:gd name="connsiteY1056" fmla="*/ 1625329 h 10574897"/>
              <a:gd name="connsiteX1057" fmla="*/ 2860076 w 10584443"/>
              <a:gd name="connsiteY1057" fmla="*/ 1634236 h 10574897"/>
              <a:gd name="connsiteX1058" fmla="*/ 2923800 w 10584443"/>
              <a:gd name="connsiteY1058" fmla="*/ 1589013 h 10574897"/>
              <a:gd name="connsiteX1059" fmla="*/ 2945042 w 10584443"/>
              <a:gd name="connsiteY1059" fmla="*/ 1526659 h 10574897"/>
              <a:gd name="connsiteX1060" fmla="*/ 2963919 w 10584443"/>
              <a:gd name="connsiteY1060" fmla="*/ 1510350 h 10574897"/>
              <a:gd name="connsiteX1061" fmla="*/ 2951894 w 10584443"/>
              <a:gd name="connsiteY1061" fmla="*/ 1432785 h 10574897"/>
              <a:gd name="connsiteX1062" fmla="*/ 2945337 w 10584443"/>
              <a:gd name="connsiteY1062" fmla="*/ 1424469 h 10574897"/>
              <a:gd name="connsiteX1063" fmla="*/ 2959431 w 10584443"/>
              <a:gd name="connsiteY1063" fmla="*/ 1369061 h 10574897"/>
              <a:gd name="connsiteX1064" fmla="*/ 3021100 w 10584443"/>
              <a:gd name="connsiteY1064" fmla="*/ 1319726 h 10574897"/>
              <a:gd name="connsiteX1065" fmla="*/ 3014066 w 10584443"/>
              <a:gd name="connsiteY1065" fmla="*/ 1306140 h 10574897"/>
              <a:gd name="connsiteX1066" fmla="*/ 2956690 w 10584443"/>
              <a:gd name="connsiteY1066" fmla="*/ 1291633 h 10574897"/>
              <a:gd name="connsiteX1067" fmla="*/ 2920653 w 10584443"/>
              <a:gd name="connsiteY1067" fmla="*/ 1326996 h 10574897"/>
              <a:gd name="connsiteX1068" fmla="*/ 2910323 w 10584443"/>
              <a:gd name="connsiteY1068" fmla="*/ 1341339 h 10574897"/>
              <a:gd name="connsiteX1069" fmla="*/ 2909411 w 10584443"/>
              <a:gd name="connsiteY1069" fmla="*/ 1341653 h 10574897"/>
              <a:gd name="connsiteX1070" fmla="*/ 2910096 w 10584443"/>
              <a:gd name="connsiteY1070" fmla="*/ 1341653 h 10574897"/>
              <a:gd name="connsiteX1071" fmla="*/ 2910323 w 10584443"/>
              <a:gd name="connsiteY1071" fmla="*/ 1341339 h 10574897"/>
              <a:gd name="connsiteX1072" fmla="*/ 2936263 w 10584443"/>
              <a:gd name="connsiteY1072" fmla="*/ 1332392 h 10574897"/>
              <a:gd name="connsiteX1073" fmla="*/ 2956690 w 10584443"/>
              <a:gd name="connsiteY1073" fmla="*/ 1291633 h 10574897"/>
              <a:gd name="connsiteX1074" fmla="*/ 7899074 w 10584443"/>
              <a:gd name="connsiteY1074" fmla="*/ 1266280 h 10574897"/>
              <a:gd name="connsiteX1075" fmla="*/ 7899074 w 10584443"/>
              <a:gd name="connsiteY1075" fmla="*/ 1299170 h 10574897"/>
              <a:gd name="connsiteX1076" fmla="*/ 7908667 w 10584443"/>
              <a:gd name="connsiteY1076" fmla="*/ 1315615 h 10574897"/>
              <a:gd name="connsiteX1077" fmla="*/ 7942242 w 10584443"/>
              <a:gd name="connsiteY1077" fmla="*/ 1315615 h 10574897"/>
              <a:gd name="connsiteX1078" fmla="*/ 7899074 w 10584443"/>
              <a:gd name="connsiteY1078" fmla="*/ 1266280 h 10574897"/>
              <a:gd name="connsiteX1079" fmla="*/ 8526038 w 10584443"/>
              <a:gd name="connsiteY1079" fmla="*/ 1236113 h 10574897"/>
              <a:gd name="connsiteX1080" fmla="*/ 8591133 w 10584443"/>
              <a:gd name="connsiteY1080" fmla="*/ 1255299 h 10574897"/>
              <a:gd name="connsiteX1081" fmla="*/ 8620596 w 10584443"/>
              <a:gd name="connsiteY1081" fmla="*/ 1296411 h 10574897"/>
              <a:gd name="connsiteX1082" fmla="*/ 8526038 w 10584443"/>
              <a:gd name="connsiteY1082" fmla="*/ 1236113 h 10574897"/>
              <a:gd name="connsiteX1083" fmla="*/ 2048100 w 10584443"/>
              <a:gd name="connsiteY1083" fmla="*/ 1213513 h 10574897"/>
              <a:gd name="connsiteX1084" fmla="*/ 1998765 w 10584443"/>
              <a:gd name="connsiteY1084" fmla="*/ 1266959 h 10574897"/>
              <a:gd name="connsiteX1085" fmla="*/ 2023433 w 10584443"/>
              <a:gd name="connsiteY1085" fmla="*/ 1286830 h 10574897"/>
              <a:gd name="connsiteX1086" fmla="*/ 1908318 w 10584443"/>
              <a:gd name="connsiteY1086" fmla="*/ 1347814 h 10574897"/>
              <a:gd name="connsiteX1087" fmla="*/ 1989858 w 10584443"/>
              <a:gd name="connsiteY1087" fmla="*/ 1252570 h 10574897"/>
              <a:gd name="connsiteX1088" fmla="*/ 2048100 w 10584443"/>
              <a:gd name="connsiteY1088" fmla="*/ 1213513 h 10574897"/>
              <a:gd name="connsiteX1089" fmla="*/ 2034386 w 10584443"/>
              <a:gd name="connsiteY1089" fmla="*/ 1191578 h 10574897"/>
              <a:gd name="connsiteX1090" fmla="*/ 1885011 w 10584443"/>
              <a:gd name="connsiteY1090" fmla="*/ 1293674 h 10574897"/>
              <a:gd name="connsiteX1091" fmla="*/ 1981625 w 10584443"/>
              <a:gd name="connsiteY1091" fmla="*/ 1220357 h 10574897"/>
              <a:gd name="connsiteX1092" fmla="*/ 2034386 w 10584443"/>
              <a:gd name="connsiteY1092" fmla="*/ 1191578 h 10574897"/>
              <a:gd name="connsiteX1093" fmla="*/ 3220495 w 10584443"/>
              <a:gd name="connsiteY1093" fmla="*/ 1188167 h 10574897"/>
              <a:gd name="connsiteX1094" fmla="*/ 3210902 w 10584443"/>
              <a:gd name="connsiteY1094" fmla="*/ 1203241 h 10574897"/>
              <a:gd name="connsiteX1095" fmla="*/ 3215013 w 10584443"/>
              <a:gd name="connsiteY1095" fmla="*/ 1207353 h 10574897"/>
              <a:gd name="connsiteX1096" fmla="*/ 3222551 w 10584443"/>
              <a:gd name="connsiteY1096" fmla="*/ 1207353 h 10574897"/>
              <a:gd name="connsiteX1097" fmla="*/ 3232144 w 10584443"/>
              <a:gd name="connsiteY1097" fmla="*/ 1199816 h 10574897"/>
              <a:gd name="connsiteX1098" fmla="*/ 3232144 w 10584443"/>
              <a:gd name="connsiteY1098" fmla="*/ 1195705 h 10574897"/>
              <a:gd name="connsiteX1099" fmla="*/ 3225292 w 10584443"/>
              <a:gd name="connsiteY1099" fmla="*/ 1188167 h 10574897"/>
              <a:gd name="connsiteX1100" fmla="*/ 3220495 w 10584443"/>
              <a:gd name="connsiteY1100" fmla="*/ 1188167 h 10574897"/>
              <a:gd name="connsiteX1101" fmla="*/ 8463685 w 10584443"/>
              <a:gd name="connsiteY1101" fmla="*/ 1153897 h 10574897"/>
              <a:gd name="connsiteX1102" fmla="*/ 8532205 w 10584443"/>
              <a:gd name="connsiteY1102" fmla="*/ 1229270 h 10574897"/>
              <a:gd name="connsiteX1103" fmla="*/ 8463685 w 10584443"/>
              <a:gd name="connsiteY1103" fmla="*/ 1153897 h 10574897"/>
              <a:gd name="connsiteX1104" fmla="*/ 8394479 w 10584443"/>
              <a:gd name="connsiteY1104" fmla="*/ 1143619 h 10574897"/>
              <a:gd name="connsiteX1105" fmla="*/ 8427369 w 10584443"/>
              <a:gd name="connsiteY1105" fmla="*/ 1151841 h 10574897"/>
              <a:gd name="connsiteX1106" fmla="*/ 8436277 w 10584443"/>
              <a:gd name="connsiteY1106" fmla="*/ 1186102 h 10574897"/>
              <a:gd name="connsiteX1107" fmla="*/ 8403387 w 10584443"/>
              <a:gd name="connsiteY1107" fmla="*/ 1177879 h 10574897"/>
              <a:gd name="connsiteX1108" fmla="*/ 8394479 w 10584443"/>
              <a:gd name="connsiteY1108" fmla="*/ 1143619 h 10574897"/>
              <a:gd name="connsiteX1109" fmla="*/ 8359876 w 10584443"/>
              <a:gd name="connsiteY1109" fmla="*/ 1111275 h 10574897"/>
              <a:gd name="connsiteX1110" fmla="*/ 8379404 w 10584443"/>
              <a:gd name="connsiteY1110" fmla="*/ 1116211 h 10574897"/>
              <a:gd name="connsiteX1111" fmla="*/ 8388312 w 10584443"/>
              <a:gd name="connsiteY1111" fmla="*/ 1150471 h 10574897"/>
              <a:gd name="connsiteX1112" fmla="*/ 8350626 w 10584443"/>
              <a:gd name="connsiteY1112" fmla="*/ 1133341 h 10574897"/>
              <a:gd name="connsiteX1113" fmla="*/ 8359876 w 10584443"/>
              <a:gd name="connsiteY1113" fmla="*/ 1111275 h 10574897"/>
              <a:gd name="connsiteX1114" fmla="*/ 7602379 w 10584443"/>
              <a:gd name="connsiteY1114" fmla="*/ 1045644 h 10574897"/>
              <a:gd name="connsiteX1115" fmla="*/ 7533858 w 10584443"/>
              <a:gd name="connsiteY1115" fmla="*/ 1063460 h 10574897"/>
              <a:gd name="connsiteX1116" fmla="*/ 7546192 w 10584443"/>
              <a:gd name="connsiteY1116" fmla="*/ 1074423 h 10574897"/>
              <a:gd name="connsiteX1117" fmla="*/ 7610602 w 10584443"/>
              <a:gd name="connsiteY1117" fmla="*/ 1101831 h 10574897"/>
              <a:gd name="connsiteX1118" fmla="*/ 7811368 w 10584443"/>
              <a:gd name="connsiteY1118" fmla="*/ 1201871 h 10574897"/>
              <a:gd name="connsiteX1119" fmla="*/ 7602379 w 10584443"/>
              <a:gd name="connsiteY1119" fmla="*/ 1045644 h 10574897"/>
              <a:gd name="connsiteX1120" fmla="*/ 2163220 w 10584443"/>
              <a:gd name="connsiteY1120" fmla="*/ 1031940 h 10574897"/>
              <a:gd name="connsiteX1121" fmla="*/ 2047420 w 10584443"/>
              <a:gd name="connsiteY1121" fmla="*/ 1096350 h 10574897"/>
              <a:gd name="connsiteX1122" fmla="*/ 2163220 w 10584443"/>
              <a:gd name="connsiteY1122" fmla="*/ 1031940 h 10574897"/>
              <a:gd name="connsiteX1123" fmla="*/ 7468764 w 10584443"/>
              <a:gd name="connsiteY1123" fmla="*/ 1014810 h 10574897"/>
              <a:gd name="connsiteX1124" fmla="*/ 7519469 w 10584443"/>
              <a:gd name="connsiteY1124" fmla="*/ 1056607 h 10574897"/>
              <a:gd name="connsiteX1125" fmla="*/ 7468764 w 10584443"/>
              <a:gd name="connsiteY1125" fmla="*/ 1014810 h 10574897"/>
              <a:gd name="connsiteX1126" fmla="*/ 8217009 w 10584443"/>
              <a:gd name="connsiteY1126" fmla="*/ 1014801 h 10574897"/>
              <a:gd name="connsiteX1127" fmla="*/ 8313624 w 10584443"/>
              <a:gd name="connsiteY1127" fmla="*/ 1100452 h 10574897"/>
              <a:gd name="connsiteX1128" fmla="*/ 8221806 w 10584443"/>
              <a:gd name="connsiteY1128" fmla="*/ 1054543 h 10574897"/>
              <a:gd name="connsiteX1129" fmla="*/ 8217009 w 10584443"/>
              <a:gd name="connsiteY1129" fmla="*/ 1014801 h 10574897"/>
              <a:gd name="connsiteX1130" fmla="*/ 2432036 w 10584443"/>
              <a:gd name="connsiteY1130" fmla="*/ 998253 h 10574897"/>
              <a:gd name="connsiteX1131" fmla="*/ 2443455 w 10584443"/>
              <a:gd name="connsiteY1131" fmla="*/ 1003145 h 10574897"/>
              <a:gd name="connsiteX1132" fmla="*/ 2334507 w 10584443"/>
              <a:gd name="connsiteY1132" fmla="*/ 1051109 h 10574897"/>
              <a:gd name="connsiteX1133" fmla="*/ 2338618 w 10584443"/>
              <a:gd name="connsiteY1133" fmla="*/ 1016848 h 10574897"/>
              <a:gd name="connsiteX1134" fmla="*/ 2432036 w 10584443"/>
              <a:gd name="connsiteY1134" fmla="*/ 998253 h 10574897"/>
              <a:gd name="connsiteX1135" fmla="*/ 8089561 w 10584443"/>
              <a:gd name="connsiteY1135" fmla="*/ 966141 h 10574897"/>
              <a:gd name="connsiteX1136" fmla="*/ 8166990 w 10584443"/>
              <a:gd name="connsiteY1136" fmla="*/ 996975 h 10574897"/>
              <a:gd name="connsiteX1137" fmla="*/ 8183435 w 10584443"/>
              <a:gd name="connsiteY1137" fmla="*/ 1023698 h 10574897"/>
              <a:gd name="connsiteX1138" fmla="*/ 8089561 w 10584443"/>
              <a:gd name="connsiteY1138" fmla="*/ 966141 h 10574897"/>
              <a:gd name="connsiteX1139" fmla="*/ 2290626 w 10584443"/>
              <a:gd name="connsiteY1139" fmla="*/ 958023 h 10574897"/>
              <a:gd name="connsiteX1140" fmla="*/ 2239064 w 10584443"/>
              <a:gd name="connsiteY1140" fmla="*/ 973869 h 10574897"/>
              <a:gd name="connsiteX1141" fmla="*/ 2221421 w 10584443"/>
              <a:gd name="connsiteY1141" fmla="*/ 987092 h 10574897"/>
              <a:gd name="connsiteX1142" fmla="*/ 2220092 w 10584443"/>
              <a:gd name="connsiteY1142" fmla="*/ 986031 h 10574897"/>
              <a:gd name="connsiteX1143" fmla="*/ 2220092 w 10584443"/>
              <a:gd name="connsiteY1143" fmla="*/ 988087 h 10574897"/>
              <a:gd name="connsiteX1144" fmla="*/ 2221421 w 10584443"/>
              <a:gd name="connsiteY1144" fmla="*/ 987092 h 10574897"/>
              <a:gd name="connsiteX1145" fmla="*/ 2228754 w 10584443"/>
              <a:gd name="connsiteY1145" fmla="*/ 992947 h 10574897"/>
              <a:gd name="connsiteX1146" fmla="*/ 2299576 w 10584443"/>
              <a:gd name="connsiteY1146" fmla="*/ 966160 h 10574897"/>
              <a:gd name="connsiteX1147" fmla="*/ 2290626 w 10584443"/>
              <a:gd name="connsiteY1147" fmla="*/ 958023 h 10574897"/>
              <a:gd name="connsiteX1148" fmla="*/ 6029828 w 10584443"/>
              <a:gd name="connsiteY1148" fmla="*/ 940122 h 10574897"/>
              <a:gd name="connsiteX1149" fmla="*/ 5986660 w 10584443"/>
              <a:gd name="connsiteY1149" fmla="*/ 945604 h 10574897"/>
              <a:gd name="connsiteX1150" fmla="*/ 5999679 w 10584443"/>
              <a:gd name="connsiteY1150" fmla="*/ 988772 h 10574897"/>
              <a:gd name="connsiteX1151" fmla="*/ 6075737 w 10584443"/>
              <a:gd name="connsiteY1151" fmla="*/ 1006587 h 10574897"/>
              <a:gd name="connsiteX1152" fmla="*/ 6106571 w 10584443"/>
              <a:gd name="connsiteY1152" fmla="*/ 1014125 h 10574897"/>
              <a:gd name="connsiteX1153" fmla="*/ 6098348 w 10584443"/>
              <a:gd name="connsiteY1153" fmla="*/ 1014125 h 10574897"/>
              <a:gd name="connsiteX1154" fmla="*/ 6124386 w 10584443"/>
              <a:gd name="connsiteY1154" fmla="*/ 1025773 h 10574897"/>
              <a:gd name="connsiteX1155" fmla="*/ 6124386 w 10584443"/>
              <a:gd name="connsiteY1155" fmla="*/ 1013439 h 10574897"/>
              <a:gd name="connsiteX1156" fmla="*/ 6205241 w 10584443"/>
              <a:gd name="connsiteY1156" fmla="*/ 1038792 h 10574897"/>
              <a:gd name="connsiteX1157" fmla="*/ 6129183 w 10584443"/>
              <a:gd name="connsiteY1157" fmla="*/ 1027829 h 10574897"/>
              <a:gd name="connsiteX1158" fmla="*/ 6168239 w 10584443"/>
              <a:gd name="connsiteY1158" fmla="*/ 1041533 h 10574897"/>
              <a:gd name="connsiteX1159" fmla="*/ 6264169 w 10584443"/>
              <a:gd name="connsiteY1159" fmla="*/ 1061404 h 10574897"/>
              <a:gd name="connsiteX1160" fmla="*/ 6251835 w 10584443"/>
              <a:gd name="connsiteY1160" fmla="*/ 1050441 h 10574897"/>
              <a:gd name="connsiteX1161" fmla="*/ 6299800 w 10584443"/>
              <a:gd name="connsiteY1161" fmla="*/ 1040162 h 10574897"/>
              <a:gd name="connsiteX1162" fmla="*/ 6299800 w 10584443"/>
              <a:gd name="connsiteY1162" fmla="*/ 1070312 h 10574897"/>
              <a:gd name="connsiteX1163" fmla="*/ 6413544 w 10584443"/>
              <a:gd name="connsiteY1163" fmla="*/ 1096350 h 10574897"/>
              <a:gd name="connsiteX1164" fmla="*/ 6345023 w 10584443"/>
              <a:gd name="connsiteY1164" fmla="*/ 1069626 h 10574897"/>
              <a:gd name="connsiteX1165" fmla="*/ 6423822 w 10584443"/>
              <a:gd name="connsiteY1165" fmla="*/ 1081275 h 10574897"/>
              <a:gd name="connsiteX1166" fmla="*/ 6416285 w 10584443"/>
              <a:gd name="connsiteY1166" fmla="*/ 1044959 h 10574897"/>
              <a:gd name="connsiteX1167" fmla="*/ 6362839 w 10584443"/>
              <a:gd name="connsiteY1167" fmla="*/ 1044959 h 10574897"/>
              <a:gd name="connsiteX1168" fmla="*/ 6355301 w 10584443"/>
              <a:gd name="connsiteY1168" fmla="*/ 1016180 h 10574897"/>
              <a:gd name="connsiteX1169" fmla="*/ 6140832 w 10584443"/>
              <a:gd name="connsiteY1169" fmla="*/ 987401 h 10574897"/>
              <a:gd name="connsiteX1170" fmla="*/ 6063403 w 10584443"/>
              <a:gd name="connsiteY1170" fmla="*/ 978494 h 10574897"/>
              <a:gd name="connsiteX1171" fmla="*/ 6029828 w 10584443"/>
              <a:gd name="connsiteY1171" fmla="*/ 940122 h 10574897"/>
              <a:gd name="connsiteX1172" fmla="*/ 4962960 w 10584443"/>
              <a:gd name="connsiteY1172" fmla="*/ 929244 h 10574897"/>
              <a:gd name="connsiteX1173" fmla="*/ 4956108 w 10584443"/>
              <a:gd name="connsiteY1173" fmla="*/ 930529 h 10574897"/>
              <a:gd name="connsiteX1174" fmla="*/ 4951312 w 10584443"/>
              <a:gd name="connsiteY1174" fmla="*/ 941493 h 10574897"/>
              <a:gd name="connsiteX1175" fmla="*/ 4960905 w 10584443"/>
              <a:gd name="connsiteY1175" fmla="*/ 953141 h 10574897"/>
              <a:gd name="connsiteX1176" fmla="*/ 4967757 w 10584443"/>
              <a:gd name="connsiteY1176" fmla="*/ 930529 h 10574897"/>
              <a:gd name="connsiteX1177" fmla="*/ 4962960 w 10584443"/>
              <a:gd name="connsiteY1177" fmla="*/ 929244 h 10574897"/>
              <a:gd name="connsiteX1178" fmla="*/ 2492800 w 10584443"/>
              <a:gd name="connsiteY1178" fmla="*/ 922300 h 10574897"/>
              <a:gd name="connsiteX1179" fmla="*/ 2372889 w 10584443"/>
              <a:gd name="connsiteY1179" fmla="*/ 995617 h 10574897"/>
              <a:gd name="connsiteX1180" fmla="*/ 2492800 w 10584443"/>
              <a:gd name="connsiteY1180" fmla="*/ 922300 h 10574897"/>
              <a:gd name="connsiteX1181" fmla="*/ 8089561 w 10584443"/>
              <a:gd name="connsiteY1181" fmla="*/ 918872 h 10574897"/>
              <a:gd name="connsiteX1182" fmla="*/ 8127932 w 10584443"/>
              <a:gd name="connsiteY1182" fmla="*/ 918872 h 10574897"/>
              <a:gd name="connsiteX1183" fmla="*/ 8156026 w 10584443"/>
              <a:gd name="connsiteY1183" fmla="*/ 931891 h 10574897"/>
              <a:gd name="connsiteX1184" fmla="*/ 8172471 w 10584443"/>
              <a:gd name="connsiteY1184" fmla="*/ 959299 h 10574897"/>
              <a:gd name="connsiteX1185" fmla="*/ 8101210 w 10584443"/>
              <a:gd name="connsiteY1185" fmla="*/ 953132 h 10574897"/>
              <a:gd name="connsiteX1186" fmla="*/ 8089561 w 10584443"/>
              <a:gd name="connsiteY1186" fmla="*/ 918872 h 10574897"/>
              <a:gd name="connsiteX1187" fmla="*/ 2892502 w 10584443"/>
              <a:gd name="connsiteY1187" fmla="*/ 914809 h 10574897"/>
              <a:gd name="connsiteX1188" fmla="*/ 2887442 w 10584443"/>
              <a:gd name="connsiteY1188" fmla="*/ 917532 h 10574897"/>
              <a:gd name="connsiteX1189" fmla="*/ 2878021 w 10584443"/>
              <a:gd name="connsiteY1189" fmla="*/ 919353 h 10574897"/>
              <a:gd name="connsiteX1190" fmla="*/ 2877891 w 10584443"/>
              <a:gd name="connsiteY1190" fmla="*/ 918195 h 10574897"/>
              <a:gd name="connsiteX1191" fmla="*/ 7289925 w 10584443"/>
              <a:gd name="connsiteY1191" fmla="*/ 878453 h 10574897"/>
              <a:gd name="connsiteX1192" fmla="*/ 7310481 w 10584443"/>
              <a:gd name="connsiteY1192" fmla="*/ 917510 h 10574897"/>
              <a:gd name="connsiteX1193" fmla="*/ 7393391 w 10584443"/>
              <a:gd name="connsiteY1193" fmla="*/ 942178 h 10574897"/>
              <a:gd name="connsiteX1194" fmla="*/ 7289925 w 10584443"/>
              <a:gd name="connsiteY1194" fmla="*/ 878453 h 10574897"/>
              <a:gd name="connsiteX1195" fmla="*/ 7079566 w 10584443"/>
              <a:gd name="connsiteY1195" fmla="*/ 860638 h 10574897"/>
              <a:gd name="connsiteX1196" fmla="*/ 6991859 w 10584443"/>
              <a:gd name="connsiteY1196" fmla="*/ 870916 h 10574897"/>
              <a:gd name="connsiteX1197" fmla="*/ 7044620 w 10584443"/>
              <a:gd name="connsiteY1197" fmla="*/ 907917 h 10574897"/>
              <a:gd name="connsiteX1198" fmla="*/ 7090529 w 10584443"/>
              <a:gd name="connsiteY1198" fmla="*/ 898324 h 10574897"/>
              <a:gd name="connsiteX1199" fmla="*/ 7094640 w 10584443"/>
              <a:gd name="connsiteY1199" fmla="*/ 890787 h 10574897"/>
              <a:gd name="connsiteX1200" fmla="*/ 7115882 w 10584443"/>
              <a:gd name="connsiteY1200" fmla="*/ 890102 h 10574897"/>
              <a:gd name="connsiteX1201" fmla="*/ 7079566 w 10584443"/>
              <a:gd name="connsiteY1201" fmla="*/ 860638 h 10574897"/>
              <a:gd name="connsiteX1202" fmla="*/ 5240469 w 10584443"/>
              <a:gd name="connsiteY1202" fmla="*/ 855842 h 10574897"/>
              <a:gd name="connsiteX1203" fmla="*/ 5248691 w 10584443"/>
              <a:gd name="connsiteY1203" fmla="*/ 875713 h 10574897"/>
              <a:gd name="connsiteX1204" fmla="*/ 5287749 w 10584443"/>
              <a:gd name="connsiteY1204" fmla="*/ 911343 h 10574897"/>
              <a:gd name="connsiteX1205" fmla="*/ 5293229 w 10584443"/>
              <a:gd name="connsiteY1205" fmla="*/ 911343 h 10574897"/>
              <a:gd name="connsiteX1206" fmla="*/ 5297341 w 10584443"/>
              <a:gd name="connsiteY1206" fmla="*/ 911343 h 10574897"/>
              <a:gd name="connsiteX1207" fmla="*/ 5310360 w 10584443"/>
              <a:gd name="connsiteY1207" fmla="*/ 896269 h 10574897"/>
              <a:gd name="connsiteX1208" fmla="*/ 5308989 w 10584443"/>
              <a:gd name="connsiteY1208" fmla="*/ 855842 h 10574897"/>
              <a:gd name="connsiteX1209" fmla="*/ 5240469 w 10584443"/>
              <a:gd name="connsiteY1209" fmla="*/ 855842 h 10574897"/>
              <a:gd name="connsiteX1210" fmla="*/ 8011779 w 10584443"/>
              <a:gd name="connsiteY1210" fmla="*/ 849063 h 10574897"/>
              <a:gd name="connsiteX1211" fmla="*/ 8032690 w 10584443"/>
              <a:gd name="connsiteY1211" fmla="*/ 861314 h 10574897"/>
              <a:gd name="connsiteX1212" fmla="*/ 8077913 w 10584443"/>
              <a:gd name="connsiteY1212" fmla="*/ 900371 h 10574897"/>
              <a:gd name="connsiteX1213" fmla="*/ 8011448 w 10584443"/>
              <a:gd name="connsiteY1213" fmla="*/ 888723 h 10574897"/>
              <a:gd name="connsiteX1214" fmla="*/ 7988151 w 10584443"/>
              <a:gd name="connsiteY1214" fmla="*/ 854462 h 10574897"/>
              <a:gd name="connsiteX1215" fmla="*/ 8011779 w 10584443"/>
              <a:gd name="connsiteY1215" fmla="*/ 849063 h 10574897"/>
              <a:gd name="connsiteX1216" fmla="*/ 4908144 w 10584443"/>
              <a:gd name="connsiteY1216" fmla="*/ 846934 h 10574897"/>
              <a:gd name="connsiteX1217" fmla="*/ 4954053 w 10584443"/>
              <a:gd name="connsiteY1217" fmla="*/ 882565 h 10574897"/>
              <a:gd name="connsiteX1218" fmla="*/ 4954052 w 10584443"/>
              <a:gd name="connsiteY1218" fmla="*/ 882565 h 10574897"/>
              <a:gd name="connsiteX1219" fmla="*/ 5002702 w 10584443"/>
              <a:gd name="connsiteY1219" fmla="*/ 859268 h 10574897"/>
              <a:gd name="connsiteX1220" fmla="*/ 4908144 w 10584443"/>
              <a:gd name="connsiteY1220" fmla="*/ 846934 h 10574897"/>
              <a:gd name="connsiteX1221" fmla="*/ 2308478 w 10584443"/>
              <a:gd name="connsiteY1221" fmla="*/ 845557 h 10574897"/>
              <a:gd name="connsiteX1222" fmla="*/ 2224883 w 10584443"/>
              <a:gd name="connsiteY1222" fmla="*/ 908596 h 10574897"/>
              <a:gd name="connsiteX1223" fmla="*/ 2308478 w 10584443"/>
              <a:gd name="connsiteY1223" fmla="*/ 845557 h 10574897"/>
              <a:gd name="connsiteX1224" fmla="*/ 7061065 w 10584443"/>
              <a:gd name="connsiteY1224" fmla="*/ 814044 h 10574897"/>
              <a:gd name="connsiteX1225" fmla="*/ 7247441 w 10584443"/>
              <a:gd name="connsiteY1225" fmla="*/ 918195 h 10574897"/>
              <a:gd name="connsiteX1226" fmla="*/ 7267998 w 10584443"/>
              <a:gd name="connsiteY1226" fmla="*/ 956567 h 10574897"/>
              <a:gd name="connsiteX1227" fmla="*/ 7355019 w 10584443"/>
              <a:gd name="connsiteY1227" fmla="*/ 989457 h 10574897"/>
              <a:gd name="connsiteX1228" fmla="*/ 7429707 w 10584443"/>
              <a:gd name="connsiteY1228" fmla="*/ 989457 h 10574897"/>
              <a:gd name="connsiteX1229" fmla="*/ 7378316 w 10584443"/>
              <a:gd name="connsiteY1229" fmla="*/ 968216 h 10574897"/>
              <a:gd name="connsiteX1230" fmla="*/ 7323500 w 10584443"/>
              <a:gd name="connsiteY1230" fmla="*/ 951771 h 10574897"/>
              <a:gd name="connsiteX1231" fmla="*/ 7323500 w 10584443"/>
              <a:gd name="connsiteY1231" fmla="*/ 929159 h 10574897"/>
              <a:gd name="connsiteX1232" fmla="*/ 7270739 w 10584443"/>
              <a:gd name="connsiteY1232" fmla="*/ 929159 h 10574897"/>
              <a:gd name="connsiteX1233" fmla="*/ 7270739 w 10584443"/>
              <a:gd name="connsiteY1233" fmla="*/ 890787 h 10574897"/>
              <a:gd name="connsiteX1234" fmla="*/ 7061065 w 10584443"/>
              <a:gd name="connsiteY1234" fmla="*/ 814044 h 10574897"/>
              <a:gd name="connsiteX1235" fmla="*/ 4933496 w 10584443"/>
              <a:gd name="connsiteY1235" fmla="*/ 814044 h 10574897"/>
              <a:gd name="connsiteX1236" fmla="*/ 4933496 w 10584443"/>
              <a:gd name="connsiteY1236" fmla="*/ 814729 h 10574897"/>
              <a:gd name="connsiteX1237" fmla="*/ 4908144 w 10584443"/>
              <a:gd name="connsiteY1237" fmla="*/ 831859 h 10574897"/>
              <a:gd name="connsiteX1238" fmla="*/ 4908144 w 10584443"/>
              <a:gd name="connsiteY1238" fmla="*/ 846249 h 10574897"/>
              <a:gd name="connsiteX1239" fmla="*/ 4967757 w 10584443"/>
              <a:gd name="connsiteY1239" fmla="*/ 838711 h 10574897"/>
              <a:gd name="connsiteX1240" fmla="*/ 4933496 w 10584443"/>
              <a:gd name="connsiteY1240" fmla="*/ 814044 h 10574897"/>
              <a:gd name="connsiteX1241" fmla="*/ 5070945 w 10584443"/>
              <a:gd name="connsiteY1241" fmla="*/ 811453 h 10574897"/>
              <a:gd name="connsiteX1242" fmla="*/ 4985572 w 10584443"/>
              <a:gd name="connsiteY1242" fmla="*/ 820896 h 10574897"/>
              <a:gd name="connsiteX1243" fmla="*/ 5002017 w 10584443"/>
              <a:gd name="connsiteY1243" fmla="*/ 846249 h 10574897"/>
              <a:gd name="connsiteX1244" fmla="*/ 5098632 w 10584443"/>
              <a:gd name="connsiteY1244" fmla="*/ 820896 h 10574897"/>
              <a:gd name="connsiteX1245" fmla="*/ 5070945 w 10584443"/>
              <a:gd name="connsiteY1245" fmla="*/ 811453 h 10574897"/>
              <a:gd name="connsiteX1246" fmla="*/ 3225977 w 10584443"/>
              <a:gd name="connsiteY1246" fmla="*/ 784580 h 10574897"/>
              <a:gd name="connsiteX1247" fmla="*/ 3128677 w 10584443"/>
              <a:gd name="connsiteY1247" fmla="*/ 797599 h 10574897"/>
              <a:gd name="connsiteX1248" fmla="*/ 3128677 w 10584443"/>
              <a:gd name="connsiteY1248" fmla="*/ 793488 h 10574897"/>
              <a:gd name="connsiteX1249" fmla="*/ 3077288 w 10584443"/>
              <a:gd name="connsiteY1249" fmla="*/ 853786 h 10574897"/>
              <a:gd name="connsiteX1250" fmla="*/ 3136215 w 10584443"/>
              <a:gd name="connsiteY1250" fmla="*/ 846934 h 10574897"/>
              <a:gd name="connsiteX1251" fmla="*/ 3225977 w 10584443"/>
              <a:gd name="connsiteY1251" fmla="*/ 784580 h 10574897"/>
              <a:gd name="connsiteX1252" fmla="*/ 2923109 w 10584443"/>
              <a:gd name="connsiteY1252" fmla="*/ 769500 h 10574897"/>
              <a:gd name="connsiteX1253" fmla="*/ 2834717 w 10584443"/>
              <a:gd name="connsiteY1253" fmla="*/ 812668 h 10574897"/>
              <a:gd name="connsiteX1254" fmla="*/ 2923109 w 10584443"/>
              <a:gd name="connsiteY1254" fmla="*/ 769500 h 10574897"/>
              <a:gd name="connsiteX1255" fmla="*/ 6915116 w 10584443"/>
              <a:gd name="connsiteY1255" fmla="*/ 751005 h 10574897"/>
              <a:gd name="connsiteX1256" fmla="*/ 6915116 w 10584443"/>
              <a:gd name="connsiteY1256" fmla="*/ 753746 h 10574897"/>
              <a:gd name="connsiteX1257" fmla="*/ 6902097 w 10584443"/>
              <a:gd name="connsiteY1257" fmla="*/ 776359 h 10574897"/>
              <a:gd name="connsiteX1258" fmla="*/ 6983637 w 10584443"/>
              <a:gd name="connsiteY1258" fmla="*/ 776359 h 10574897"/>
              <a:gd name="connsiteX1259" fmla="*/ 6915116 w 10584443"/>
              <a:gd name="connsiteY1259" fmla="*/ 751005 h 10574897"/>
              <a:gd name="connsiteX1260" fmla="*/ 7274437 w 10584443"/>
              <a:gd name="connsiteY1260" fmla="*/ 744435 h 10574897"/>
              <a:gd name="connsiteX1261" fmla="*/ 7267313 w 10584443"/>
              <a:gd name="connsiteY1261" fmla="*/ 746208 h 10574897"/>
              <a:gd name="connsiteX1262" fmla="*/ 7322558 w 10584443"/>
              <a:gd name="connsiteY1262" fmla="*/ 767365 h 10574897"/>
              <a:gd name="connsiteX1263" fmla="*/ 7374746 w 10584443"/>
              <a:gd name="connsiteY1263" fmla="*/ 787424 h 10574897"/>
              <a:gd name="connsiteX1264" fmla="*/ 7374890 w 10584443"/>
              <a:gd name="connsiteY1264" fmla="*/ 788006 h 10574897"/>
              <a:gd name="connsiteX1265" fmla="*/ 7376261 w 10584443"/>
              <a:gd name="connsiteY1265" fmla="*/ 788006 h 10574897"/>
              <a:gd name="connsiteX1266" fmla="*/ 7374746 w 10584443"/>
              <a:gd name="connsiteY1266" fmla="*/ 787424 h 10574897"/>
              <a:gd name="connsiteX1267" fmla="*/ 7372938 w 10584443"/>
              <a:gd name="connsiteY1267" fmla="*/ 780112 h 10574897"/>
              <a:gd name="connsiteX1268" fmla="*/ 7274437 w 10584443"/>
              <a:gd name="connsiteY1268" fmla="*/ 744435 h 10574897"/>
              <a:gd name="connsiteX1269" fmla="*/ 3830330 w 10584443"/>
              <a:gd name="connsiteY1269" fmla="*/ 737986 h 10574897"/>
              <a:gd name="connsiteX1270" fmla="*/ 3780996 w 10584443"/>
              <a:gd name="connsiteY1270" fmla="*/ 750320 h 10574897"/>
              <a:gd name="connsiteX1271" fmla="*/ 3796070 w 10584443"/>
              <a:gd name="connsiteY1271" fmla="*/ 756487 h 10574897"/>
              <a:gd name="connsiteX1272" fmla="*/ 3825535 w 10584443"/>
              <a:gd name="connsiteY1272" fmla="*/ 748264 h 10574897"/>
              <a:gd name="connsiteX1273" fmla="*/ 6911005 w 10584443"/>
              <a:gd name="connsiteY1273" fmla="*/ 720171 h 10574897"/>
              <a:gd name="connsiteX1274" fmla="*/ 7030231 w 10584443"/>
              <a:gd name="connsiteY1274" fmla="*/ 774302 h 10574897"/>
              <a:gd name="connsiteX1275" fmla="*/ 7013786 w 10584443"/>
              <a:gd name="connsiteY1275" fmla="*/ 743468 h 10574897"/>
              <a:gd name="connsiteX1276" fmla="*/ 7011045 w 10584443"/>
              <a:gd name="connsiteY1276" fmla="*/ 743468 h 10574897"/>
              <a:gd name="connsiteX1277" fmla="*/ 6911005 w 10584443"/>
              <a:gd name="connsiteY1277" fmla="*/ 720171 h 10574897"/>
              <a:gd name="connsiteX1278" fmla="*/ 7552359 w 10584443"/>
              <a:gd name="connsiteY1278" fmla="*/ 718800 h 10574897"/>
              <a:gd name="connsiteX1279" fmla="*/ 7612657 w 10584443"/>
              <a:gd name="connsiteY1279" fmla="*/ 770192 h 10574897"/>
              <a:gd name="connsiteX1280" fmla="*/ 7661307 w 10584443"/>
              <a:gd name="connsiteY1280" fmla="*/ 766765 h 10574897"/>
              <a:gd name="connsiteX1281" fmla="*/ 7574286 w 10584443"/>
              <a:gd name="connsiteY1281" fmla="*/ 718800 h 10574897"/>
              <a:gd name="connsiteX1282" fmla="*/ 6373035 w 10584443"/>
              <a:gd name="connsiteY1282" fmla="*/ 706107 h 10574897"/>
              <a:gd name="connsiteX1283" fmla="*/ 6339541 w 10584443"/>
              <a:gd name="connsiteY1283" fmla="*/ 709207 h 10574897"/>
              <a:gd name="connsiteX1284" fmla="*/ 6362153 w 10584443"/>
              <a:gd name="connsiteY1284" fmla="*/ 728393 h 10574897"/>
              <a:gd name="connsiteX1285" fmla="*/ 6403266 w 10584443"/>
              <a:gd name="connsiteY1285" fmla="*/ 720856 h 10574897"/>
              <a:gd name="connsiteX1286" fmla="*/ 6373035 w 10584443"/>
              <a:gd name="connsiteY1286" fmla="*/ 706107 h 10574897"/>
              <a:gd name="connsiteX1287" fmla="*/ 7445466 w 10584443"/>
              <a:gd name="connsiteY1287" fmla="*/ 667410 h 10574897"/>
              <a:gd name="connsiteX1288" fmla="*/ 7489200 w 10584443"/>
              <a:gd name="connsiteY1288" fmla="*/ 693490 h 10574897"/>
              <a:gd name="connsiteX1289" fmla="*/ 7536175 w 10584443"/>
              <a:gd name="connsiteY1289" fmla="*/ 701796 h 10574897"/>
              <a:gd name="connsiteX1290" fmla="*/ 7537284 w 10584443"/>
              <a:gd name="connsiteY1290" fmla="*/ 702355 h 10574897"/>
              <a:gd name="connsiteX1291" fmla="*/ 7539340 w 10584443"/>
              <a:gd name="connsiteY1291" fmla="*/ 702355 h 10574897"/>
              <a:gd name="connsiteX1292" fmla="*/ 7536175 w 10584443"/>
              <a:gd name="connsiteY1292" fmla="*/ 701796 h 10574897"/>
              <a:gd name="connsiteX1293" fmla="*/ 7493195 w 10584443"/>
              <a:gd name="connsiteY1293" fmla="*/ 680103 h 10574897"/>
              <a:gd name="connsiteX1294" fmla="*/ 7445466 w 10584443"/>
              <a:gd name="connsiteY1294" fmla="*/ 667410 h 10574897"/>
              <a:gd name="connsiteX1295" fmla="*/ 6783557 w 10584443"/>
              <a:gd name="connsiteY1295" fmla="*/ 665097 h 10574897"/>
              <a:gd name="connsiteX1296" fmla="*/ 6757518 w 10584443"/>
              <a:gd name="connsiteY1296" fmla="*/ 671522 h 10574897"/>
              <a:gd name="connsiteX1297" fmla="*/ 6826039 w 10584443"/>
              <a:gd name="connsiteY1297" fmla="*/ 700300 h 10574897"/>
              <a:gd name="connsiteX1298" fmla="*/ 6867152 w 10584443"/>
              <a:gd name="connsiteY1298" fmla="*/ 700300 h 10574897"/>
              <a:gd name="connsiteX1299" fmla="*/ 6867152 w 10584443"/>
              <a:gd name="connsiteY1299" fmla="*/ 699615 h 10574897"/>
              <a:gd name="connsiteX1300" fmla="*/ 6826039 w 10584443"/>
              <a:gd name="connsiteY1300" fmla="*/ 671522 h 10574897"/>
              <a:gd name="connsiteX1301" fmla="*/ 6783557 w 10584443"/>
              <a:gd name="connsiteY1301" fmla="*/ 665097 h 10574897"/>
              <a:gd name="connsiteX1302" fmla="*/ 3198561 w 10584443"/>
              <a:gd name="connsiteY1302" fmla="*/ 663978 h 10574897"/>
              <a:gd name="connsiteX1303" fmla="*/ 3232136 w 10584443"/>
              <a:gd name="connsiteY1303" fmla="*/ 673571 h 10574897"/>
              <a:gd name="connsiteX1304" fmla="*/ 3167727 w 10584443"/>
              <a:gd name="connsiteY1304" fmla="*/ 696183 h 10574897"/>
              <a:gd name="connsiteX1305" fmla="*/ 3530894 w 10584443"/>
              <a:gd name="connsiteY1305" fmla="*/ 662614 h 10574897"/>
              <a:gd name="connsiteX1306" fmla="*/ 3432909 w 10584443"/>
              <a:gd name="connsiteY1306" fmla="*/ 707838 h 10574897"/>
              <a:gd name="connsiteX1307" fmla="*/ 3530894 w 10584443"/>
              <a:gd name="connsiteY1307" fmla="*/ 666725 h 10574897"/>
              <a:gd name="connsiteX1308" fmla="*/ 2951209 w 10584443"/>
              <a:gd name="connsiteY1308" fmla="*/ 645484 h 10574897"/>
              <a:gd name="connsiteX1309" fmla="*/ 2900932 w 10584443"/>
              <a:gd name="connsiteY1309" fmla="*/ 668438 h 10574897"/>
              <a:gd name="connsiteX1310" fmla="*/ 2860648 w 10584443"/>
              <a:gd name="connsiteY1310" fmla="*/ 712626 h 10574897"/>
              <a:gd name="connsiteX1311" fmla="*/ 2859391 w 10584443"/>
              <a:gd name="connsiteY1311" fmla="*/ 713319 h 10574897"/>
              <a:gd name="connsiteX1312" fmla="*/ 2859391 w 10584443"/>
              <a:gd name="connsiteY1312" fmla="*/ 714004 h 10574897"/>
              <a:gd name="connsiteX1313" fmla="*/ 2860648 w 10584443"/>
              <a:gd name="connsiteY1313" fmla="*/ 712626 h 10574897"/>
              <a:gd name="connsiteX1314" fmla="*/ 2909821 w 10584443"/>
              <a:gd name="connsiteY1314" fmla="*/ 685521 h 10574897"/>
              <a:gd name="connsiteX1315" fmla="*/ 2951209 w 10584443"/>
              <a:gd name="connsiteY1315" fmla="*/ 645484 h 10574897"/>
              <a:gd name="connsiteX1316" fmla="*/ 7686659 w 10584443"/>
              <a:gd name="connsiteY1316" fmla="*/ 635883 h 10574897"/>
              <a:gd name="connsiteX1317" fmla="*/ 7811367 w 10584443"/>
              <a:gd name="connsiteY1317" fmla="*/ 704404 h 10574897"/>
              <a:gd name="connsiteX1318" fmla="*/ 7865498 w 10584443"/>
              <a:gd name="connsiteY1318" fmla="*/ 749626 h 10574897"/>
              <a:gd name="connsiteX1319" fmla="*/ 7743531 w 10584443"/>
              <a:gd name="connsiteY1319" fmla="*/ 697552 h 10574897"/>
              <a:gd name="connsiteX1320" fmla="*/ 7768884 w 10584443"/>
              <a:gd name="connsiteY1320" fmla="*/ 731126 h 10574897"/>
              <a:gd name="connsiteX1321" fmla="*/ 7677751 w 10584443"/>
              <a:gd name="connsiteY1321" fmla="*/ 706459 h 10574897"/>
              <a:gd name="connsiteX1322" fmla="*/ 7733938 w 10584443"/>
              <a:gd name="connsiteY1322" fmla="*/ 710571 h 10574897"/>
              <a:gd name="connsiteX1323" fmla="*/ 7651713 w 10584443"/>
              <a:gd name="connsiteY1323" fmla="*/ 671513 h 10574897"/>
              <a:gd name="connsiteX1324" fmla="*/ 7686659 w 10584443"/>
              <a:gd name="connsiteY1324" fmla="*/ 635883 h 10574897"/>
              <a:gd name="connsiteX1325" fmla="*/ 3930370 w 10584443"/>
              <a:gd name="connsiteY1325" fmla="*/ 626983 h 10574897"/>
              <a:gd name="connsiteX1326" fmla="*/ 3784422 w 10584443"/>
              <a:gd name="connsiteY1326" fmla="*/ 666725 h 10574897"/>
              <a:gd name="connsiteX1327" fmla="*/ 3784422 w 10584443"/>
              <a:gd name="connsiteY1327" fmla="*/ 663983 h 10574897"/>
              <a:gd name="connsiteX1328" fmla="*/ 3753588 w 10584443"/>
              <a:gd name="connsiteY1328" fmla="*/ 703727 h 10574897"/>
              <a:gd name="connsiteX1329" fmla="*/ 3779625 w 10584443"/>
              <a:gd name="connsiteY1329" fmla="*/ 690707 h 10574897"/>
              <a:gd name="connsiteX1330" fmla="*/ 3930370 w 10584443"/>
              <a:gd name="connsiteY1330" fmla="*/ 626983 h 10574897"/>
              <a:gd name="connsiteX1331" fmla="*/ 7481098 w 10584443"/>
              <a:gd name="connsiteY1331" fmla="*/ 607112 h 10574897"/>
              <a:gd name="connsiteX1332" fmla="*/ 7468078 w 10584443"/>
              <a:gd name="connsiteY1332" fmla="*/ 645484 h 10574897"/>
              <a:gd name="connsiteX1333" fmla="*/ 7511247 w 10584443"/>
              <a:gd name="connsiteY1333" fmla="*/ 631780 h 10574897"/>
              <a:gd name="connsiteX1334" fmla="*/ 7528377 w 10584443"/>
              <a:gd name="connsiteY1334" fmla="*/ 679058 h 10574897"/>
              <a:gd name="connsiteX1335" fmla="*/ 7618139 w 10584443"/>
              <a:gd name="connsiteY1335" fmla="*/ 685225 h 10574897"/>
              <a:gd name="connsiteX1336" fmla="*/ 7481098 w 10584443"/>
              <a:gd name="connsiteY1336" fmla="*/ 607112 h 10574897"/>
              <a:gd name="connsiteX1337" fmla="*/ 3353221 w 10584443"/>
              <a:gd name="connsiteY1337" fmla="*/ 601336 h 10574897"/>
              <a:gd name="connsiteX1338" fmla="*/ 3369832 w 10584443"/>
              <a:gd name="connsiteY1338" fmla="*/ 601442 h 10574897"/>
              <a:gd name="connsiteX1339" fmla="*/ 3376031 w 10584443"/>
              <a:gd name="connsiteY1339" fmla="*/ 607791 h 10574897"/>
              <a:gd name="connsiteX1340" fmla="*/ 3299973 w 10584443"/>
              <a:gd name="connsiteY1340" fmla="*/ 626977 h 10574897"/>
              <a:gd name="connsiteX1341" fmla="*/ 3353221 w 10584443"/>
              <a:gd name="connsiteY1341" fmla="*/ 601336 h 10574897"/>
              <a:gd name="connsiteX1342" fmla="*/ 4068097 w 10584443"/>
              <a:gd name="connsiteY1342" fmla="*/ 593408 h 10574897"/>
              <a:gd name="connsiteX1343" fmla="*/ 3999576 w 10584443"/>
              <a:gd name="connsiteY1343" fmla="*/ 626983 h 10574897"/>
              <a:gd name="connsiteX1344" fmla="*/ 4030411 w 10584443"/>
              <a:gd name="connsiteY1344" fmla="*/ 642058 h 10574897"/>
              <a:gd name="connsiteX1345" fmla="*/ 4094821 w 10584443"/>
              <a:gd name="connsiteY1345" fmla="*/ 631095 h 10574897"/>
              <a:gd name="connsiteX1346" fmla="*/ 4111265 w 10584443"/>
              <a:gd name="connsiteY1346" fmla="*/ 616705 h 10574897"/>
              <a:gd name="connsiteX1347" fmla="*/ 4099617 w 10584443"/>
              <a:gd name="connsiteY1347" fmla="*/ 612594 h 10574897"/>
              <a:gd name="connsiteX1348" fmla="*/ 4099617 w 10584443"/>
              <a:gd name="connsiteY1348" fmla="*/ 600260 h 10574897"/>
              <a:gd name="connsiteX1349" fmla="*/ 4068097 w 10584443"/>
              <a:gd name="connsiteY1349" fmla="*/ 593408 h 10574897"/>
              <a:gd name="connsiteX1350" fmla="*/ 7307740 w 10584443"/>
              <a:gd name="connsiteY1350" fmla="*/ 592723 h 10574897"/>
              <a:gd name="connsiteX1351" fmla="*/ 7376261 w 10584443"/>
              <a:gd name="connsiteY1351" fmla="*/ 633150 h 10574897"/>
              <a:gd name="connsiteX1352" fmla="*/ 7376261 w 10584443"/>
              <a:gd name="connsiteY1352" fmla="*/ 610538 h 10574897"/>
              <a:gd name="connsiteX1353" fmla="*/ 7307740 w 10584443"/>
              <a:gd name="connsiteY1353" fmla="*/ 592723 h 10574897"/>
              <a:gd name="connsiteX1354" fmla="*/ 6193592 w 10584443"/>
              <a:gd name="connsiteY1354" fmla="*/ 583815 h 10574897"/>
              <a:gd name="connsiteX1355" fmla="*/ 6151795 w 10584443"/>
              <a:gd name="connsiteY1355" fmla="*/ 592723 h 10574897"/>
              <a:gd name="connsiteX1356" fmla="*/ 6224426 w 10584443"/>
              <a:gd name="connsiteY1356" fmla="*/ 607797 h 10574897"/>
              <a:gd name="connsiteX1357" fmla="*/ 3775513 w 10584443"/>
              <a:gd name="connsiteY1357" fmla="*/ 570796 h 10574897"/>
              <a:gd name="connsiteX1358" fmla="*/ 3772088 w 10584443"/>
              <a:gd name="connsiteY1358" fmla="*/ 606427 h 10574897"/>
              <a:gd name="connsiteX1359" fmla="*/ 3775513 w 10584443"/>
              <a:gd name="connsiteY1359" fmla="*/ 573537 h 10574897"/>
              <a:gd name="connsiteX1360" fmla="*/ 3861167 w 10584443"/>
              <a:gd name="connsiteY1360" fmla="*/ 565254 h 10574897"/>
              <a:gd name="connsiteX1361" fmla="*/ 3807033 w 10584443"/>
              <a:gd name="connsiteY1361" fmla="*/ 584500 h 10574897"/>
              <a:gd name="connsiteX1362" fmla="*/ 3883091 w 10584443"/>
              <a:gd name="connsiteY1362" fmla="*/ 573537 h 10574897"/>
              <a:gd name="connsiteX1363" fmla="*/ 3877278 w 10584443"/>
              <a:gd name="connsiteY1363" fmla="*/ 565903 h 10574897"/>
              <a:gd name="connsiteX1364" fmla="*/ 3861167 w 10584443"/>
              <a:gd name="connsiteY1364" fmla="*/ 565254 h 10574897"/>
              <a:gd name="connsiteX1365" fmla="*/ 6486861 w 10584443"/>
              <a:gd name="connsiteY1365" fmla="*/ 558462 h 10574897"/>
              <a:gd name="connsiteX1366" fmla="*/ 6567716 w 10584443"/>
              <a:gd name="connsiteY1366" fmla="*/ 585186 h 10574897"/>
              <a:gd name="connsiteX1367" fmla="*/ 6486861 w 10584443"/>
              <a:gd name="connsiteY1367" fmla="*/ 559148 h 10574897"/>
              <a:gd name="connsiteX1368" fmla="*/ 6389562 w 10584443"/>
              <a:gd name="connsiteY1368" fmla="*/ 551610 h 10574897"/>
              <a:gd name="connsiteX1369" fmla="*/ 6230594 w 10584443"/>
              <a:gd name="connsiteY1369" fmla="*/ 581760 h 10574897"/>
              <a:gd name="connsiteX1370" fmla="*/ 6299114 w 10584443"/>
              <a:gd name="connsiteY1370" fmla="*/ 605742 h 10574897"/>
              <a:gd name="connsiteX1371" fmla="*/ 6367635 w 10584443"/>
              <a:gd name="connsiteY1371" fmla="*/ 577648 h 10574897"/>
              <a:gd name="connsiteX1372" fmla="*/ 6573197 w 10584443"/>
              <a:gd name="connsiteY1372" fmla="*/ 646168 h 10574897"/>
              <a:gd name="connsiteX1373" fmla="*/ 6625273 w 10584443"/>
              <a:gd name="connsiteY1373" fmla="*/ 639317 h 10574897"/>
              <a:gd name="connsiteX1374" fmla="*/ 6744499 w 10584443"/>
              <a:gd name="connsiteY1374" fmla="*/ 717430 h 10574897"/>
              <a:gd name="connsiteX1375" fmla="*/ 6702016 w 10584443"/>
              <a:gd name="connsiteY1375" fmla="*/ 699615 h 10574897"/>
              <a:gd name="connsiteX1376" fmla="*/ 6783556 w 10584443"/>
              <a:gd name="connsiteY1376" fmla="*/ 705782 h 10574897"/>
              <a:gd name="connsiteX1377" fmla="*/ 6800001 w 10584443"/>
              <a:gd name="connsiteY1377" fmla="*/ 701671 h 10574897"/>
              <a:gd name="connsiteX1378" fmla="*/ 6691739 w 10584443"/>
              <a:gd name="connsiteY1378" fmla="*/ 677689 h 10574897"/>
              <a:gd name="connsiteX1379" fmla="*/ 6780815 w 10584443"/>
              <a:gd name="connsiteY1379" fmla="*/ 659873 h 10574897"/>
              <a:gd name="connsiteX1380" fmla="*/ 6668441 w 10584443"/>
              <a:gd name="connsiteY1380" fmla="*/ 611223 h 10574897"/>
              <a:gd name="connsiteX1381" fmla="*/ 6691053 w 10584443"/>
              <a:gd name="connsiteY1381" fmla="*/ 631780 h 10574897"/>
              <a:gd name="connsiteX1382" fmla="*/ 6583476 w 10584443"/>
              <a:gd name="connsiteY1382" fmla="*/ 621502 h 10574897"/>
              <a:gd name="connsiteX1383" fmla="*/ 6629384 w 10584443"/>
              <a:gd name="connsiteY1383" fmla="*/ 608483 h 10574897"/>
              <a:gd name="connsiteX1384" fmla="*/ 6389562 w 10584443"/>
              <a:gd name="connsiteY1384" fmla="*/ 551610 h 10574897"/>
              <a:gd name="connsiteX1385" fmla="*/ 6109344 w 10584443"/>
              <a:gd name="connsiteY1385" fmla="*/ 537017 h 10574897"/>
              <a:gd name="connsiteX1386" fmla="*/ 6080533 w 10584443"/>
              <a:gd name="connsiteY1386" fmla="*/ 538591 h 10574897"/>
              <a:gd name="connsiteX1387" fmla="*/ 6166869 w 10584443"/>
              <a:gd name="connsiteY1387" fmla="*/ 573537 h 10574897"/>
              <a:gd name="connsiteX1388" fmla="*/ 6109344 w 10584443"/>
              <a:gd name="connsiteY1388" fmla="*/ 537017 h 10574897"/>
              <a:gd name="connsiteX1389" fmla="*/ 3196513 w 10584443"/>
              <a:gd name="connsiteY1389" fmla="*/ 531054 h 10574897"/>
              <a:gd name="connsiteX1390" fmla="*/ 3090306 w 10584443"/>
              <a:gd name="connsiteY1390" fmla="*/ 561888 h 10574897"/>
              <a:gd name="connsiteX1391" fmla="*/ 3169790 w 10584443"/>
              <a:gd name="connsiteY1391" fmla="*/ 547499 h 10574897"/>
              <a:gd name="connsiteX1392" fmla="*/ 3122510 w 10584443"/>
              <a:gd name="connsiteY1392" fmla="*/ 596149 h 10574897"/>
              <a:gd name="connsiteX1393" fmla="*/ 3125251 w 10584443"/>
              <a:gd name="connsiteY1393" fmla="*/ 596149 h 10574897"/>
              <a:gd name="connsiteX1394" fmla="*/ 3211587 w 10584443"/>
              <a:gd name="connsiteY1394" fmla="*/ 548184 h 10574897"/>
              <a:gd name="connsiteX1395" fmla="*/ 3196513 w 10584443"/>
              <a:gd name="connsiteY1395" fmla="*/ 531054 h 10574897"/>
              <a:gd name="connsiteX1396" fmla="*/ 4681339 w 10584443"/>
              <a:gd name="connsiteY1396" fmla="*/ 528313 h 10574897"/>
              <a:gd name="connsiteX1397" fmla="*/ 4681339 w 10584443"/>
              <a:gd name="connsiteY1397" fmla="*/ 548184 h 10574897"/>
              <a:gd name="connsiteX1398" fmla="*/ 4716286 w 10584443"/>
              <a:gd name="connsiteY1398" fmla="*/ 535165 h 10574897"/>
              <a:gd name="connsiteX1399" fmla="*/ 4681339 w 10584443"/>
              <a:gd name="connsiteY1399" fmla="*/ 528313 h 10574897"/>
              <a:gd name="connsiteX1400" fmla="*/ 7028690 w 10584443"/>
              <a:gd name="connsiteY1400" fmla="*/ 525572 h 10574897"/>
              <a:gd name="connsiteX1401" fmla="*/ 6989118 w 10584443"/>
              <a:gd name="connsiteY1401" fmla="*/ 529684 h 10574897"/>
              <a:gd name="connsiteX1402" fmla="*/ 7063121 w 10584443"/>
              <a:gd name="connsiteY1402" fmla="*/ 533795 h 10574897"/>
              <a:gd name="connsiteX1403" fmla="*/ 7028690 w 10584443"/>
              <a:gd name="connsiteY1403" fmla="*/ 525572 h 10574897"/>
              <a:gd name="connsiteX1404" fmla="*/ 3504841 w 10584443"/>
              <a:gd name="connsiteY1404" fmla="*/ 518705 h 10574897"/>
              <a:gd name="connsiteX1405" fmla="*/ 3569250 w 10584443"/>
              <a:gd name="connsiteY1405" fmla="*/ 576262 h 10574897"/>
              <a:gd name="connsiteX1406" fmla="*/ 3463728 w 10584443"/>
              <a:gd name="connsiteY1406" fmla="*/ 557077 h 10574897"/>
              <a:gd name="connsiteX1407" fmla="*/ 3347928 w 10584443"/>
              <a:gd name="connsiteY1407" fmla="*/ 581059 h 10574897"/>
              <a:gd name="connsiteX1408" fmla="*/ 3382872 w 10584443"/>
              <a:gd name="connsiteY1408" fmla="*/ 559132 h 10574897"/>
              <a:gd name="connsiteX1409" fmla="*/ 3504841 w 10584443"/>
              <a:gd name="connsiteY1409" fmla="*/ 518705 h 10574897"/>
              <a:gd name="connsiteX1410" fmla="*/ 3051351 w 10584443"/>
              <a:gd name="connsiteY1410" fmla="*/ 517500 h 10574897"/>
              <a:gd name="connsiteX1411" fmla="*/ 2925856 w 10584443"/>
              <a:gd name="connsiteY1411" fmla="*/ 603686 h 10574897"/>
              <a:gd name="connsiteX1412" fmla="*/ 3008081 w 10584443"/>
              <a:gd name="connsiteY1412" fmla="*/ 594093 h 10574897"/>
              <a:gd name="connsiteX1413" fmla="*/ 3068380 w 10584443"/>
              <a:gd name="connsiteY1413" fmla="*/ 520091 h 10574897"/>
              <a:gd name="connsiteX1414" fmla="*/ 3051351 w 10584443"/>
              <a:gd name="connsiteY1414" fmla="*/ 517500 h 10574897"/>
              <a:gd name="connsiteX1415" fmla="*/ 7137123 w 10584443"/>
              <a:gd name="connsiteY1415" fmla="*/ 513924 h 10574897"/>
              <a:gd name="connsiteX1416" fmla="*/ 7301573 w 10584443"/>
              <a:gd name="connsiteY1416" fmla="*/ 582445 h 10574897"/>
              <a:gd name="connsiteX1417" fmla="*/ 7170699 w 10584443"/>
              <a:gd name="connsiteY1417" fmla="*/ 513924 h 10574897"/>
              <a:gd name="connsiteX1418" fmla="*/ 3783719 w 10584443"/>
              <a:gd name="connsiteY1418" fmla="*/ 513907 h 10574897"/>
              <a:gd name="connsiteX1419" fmla="*/ 3826202 w 10584443"/>
              <a:gd name="connsiteY1419" fmla="*/ 529667 h 10574897"/>
              <a:gd name="connsiteX1420" fmla="*/ 3674086 w 10584443"/>
              <a:gd name="connsiteY1420" fmla="*/ 557075 h 10574897"/>
              <a:gd name="connsiteX1421" fmla="*/ 3783719 w 10584443"/>
              <a:gd name="connsiteY1421" fmla="*/ 513907 h 10574897"/>
              <a:gd name="connsiteX1422" fmla="*/ 4292682 w 10584443"/>
              <a:gd name="connsiteY1422" fmla="*/ 511655 h 10574897"/>
              <a:gd name="connsiteX1423" fmla="*/ 4263381 w 10584443"/>
              <a:gd name="connsiteY1423" fmla="*/ 511868 h 10574897"/>
              <a:gd name="connsiteX1424" fmla="*/ 4257900 w 10584443"/>
              <a:gd name="connsiteY1424" fmla="*/ 513924 h 10574897"/>
              <a:gd name="connsiteX1425" fmla="*/ 4320940 w 10584443"/>
              <a:gd name="connsiteY1425" fmla="*/ 519406 h 10574897"/>
              <a:gd name="connsiteX1426" fmla="*/ 4292682 w 10584443"/>
              <a:gd name="connsiteY1426" fmla="*/ 511655 h 10574897"/>
              <a:gd name="connsiteX1427" fmla="*/ 3105413 w 10584443"/>
              <a:gd name="connsiteY1427" fmla="*/ 503603 h 10574897"/>
              <a:gd name="connsiteX1428" fmla="*/ 3082084 w 10584443"/>
              <a:gd name="connsiteY1428" fmla="*/ 504331 h 10574897"/>
              <a:gd name="connsiteX1429" fmla="*/ 3076602 w 10584443"/>
              <a:gd name="connsiteY1429" fmla="*/ 553666 h 10574897"/>
              <a:gd name="connsiteX1430" fmla="*/ 3079343 w 10584443"/>
              <a:gd name="connsiteY1430" fmla="*/ 553666 h 10574897"/>
              <a:gd name="connsiteX1431" fmla="*/ 3150604 w 10584443"/>
              <a:gd name="connsiteY1431" fmla="*/ 513239 h 10574897"/>
              <a:gd name="connsiteX1432" fmla="*/ 3105413 w 10584443"/>
              <a:gd name="connsiteY1432" fmla="*/ 503603 h 10574897"/>
              <a:gd name="connsiteX1433" fmla="*/ 6239501 w 10584443"/>
              <a:gd name="connsiteY1433" fmla="*/ 494738 h 10574897"/>
              <a:gd name="connsiteX1434" fmla="*/ 6321041 w 10584443"/>
              <a:gd name="connsiteY1434" fmla="*/ 516665 h 10574897"/>
              <a:gd name="connsiteX1435" fmla="*/ 6239501 w 10584443"/>
              <a:gd name="connsiteY1435" fmla="*/ 494738 h 10574897"/>
              <a:gd name="connsiteX1436" fmla="*/ 3640510 w 10584443"/>
              <a:gd name="connsiteY1436" fmla="*/ 494036 h 10574897"/>
              <a:gd name="connsiteX1437" fmla="*/ 3672715 w 10584443"/>
              <a:gd name="connsiteY1437" fmla="*/ 507055 h 10574897"/>
              <a:gd name="connsiteX1438" fmla="*/ 3648048 w 10584443"/>
              <a:gd name="connsiteY1438" fmla="*/ 526241 h 10574897"/>
              <a:gd name="connsiteX1439" fmla="*/ 3600083 w 10584443"/>
              <a:gd name="connsiteY1439" fmla="*/ 536519 h 10574897"/>
              <a:gd name="connsiteX1440" fmla="*/ 3585694 w 10584443"/>
              <a:gd name="connsiteY1440" fmla="*/ 518018 h 10574897"/>
              <a:gd name="connsiteX1441" fmla="*/ 3565138 w 10584443"/>
              <a:gd name="connsiteY1441" fmla="*/ 518018 h 10574897"/>
              <a:gd name="connsiteX1442" fmla="*/ 3640510 w 10584443"/>
              <a:gd name="connsiteY1442" fmla="*/ 494036 h 10574897"/>
              <a:gd name="connsiteX1443" fmla="*/ 5809876 w 10584443"/>
              <a:gd name="connsiteY1443" fmla="*/ 491997 h 10574897"/>
              <a:gd name="connsiteX1444" fmla="*/ 5812911 w 10584443"/>
              <a:gd name="connsiteY1444" fmla="*/ 493294 h 10574897"/>
              <a:gd name="connsiteX1445" fmla="*/ 5806940 w 10584443"/>
              <a:gd name="connsiteY1445" fmla="*/ 502629 h 10574897"/>
              <a:gd name="connsiteX1446" fmla="*/ 5908546 w 10584443"/>
              <a:gd name="connsiteY1446" fmla="*/ 520091 h 10574897"/>
              <a:gd name="connsiteX1447" fmla="*/ 5836374 w 10584443"/>
              <a:gd name="connsiteY1447" fmla="*/ 503324 h 10574897"/>
              <a:gd name="connsiteX1448" fmla="*/ 5812911 w 10584443"/>
              <a:gd name="connsiteY1448" fmla="*/ 493294 h 10574897"/>
              <a:gd name="connsiteX1449" fmla="*/ 5813302 w 10584443"/>
              <a:gd name="connsiteY1449" fmla="*/ 492683 h 10574897"/>
              <a:gd name="connsiteX1450" fmla="*/ 4451129 w 10584443"/>
              <a:gd name="connsiteY1450" fmla="*/ 489942 h 10574897"/>
              <a:gd name="connsiteX1451" fmla="*/ 4445648 w 10584443"/>
              <a:gd name="connsiteY1451" fmla="*/ 491997 h 10574897"/>
              <a:gd name="connsiteX1452" fmla="*/ 4367533 w 10584443"/>
              <a:gd name="connsiteY1452" fmla="*/ 515980 h 10574897"/>
              <a:gd name="connsiteX1453" fmla="*/ 4451129 w 10584443"/>
              <a:gd name="connsiteY1453" fmla="*/ 489942 h 10574897"/>
              <a:gd name="connsiteX1454" fmla="*/ 4553666 w 10584443"/>
              <a:gd name="connsiteY1454" fmla="*/ 486376 h 10574897"/>
              <a:gd name="connsiteX1455" fmla="*/ 4508686 w 10584443"/>
              <a:gd name="connsiteY1455" fmla="*/ 508442 h 10574897"/>
              <a:gd name="connsiteX1456" fmla="*/ 4582670 w 10584443"/>
              <a:gd name="connsiteY1456" fmla="*/ 489942 h 10574897"/>
              <a:gd name="connsiteX1457" fmla="*/ 4577189 w 10584443"/>
              <a:gd name="connsiteY1457" fmla="*/ 491312 h 10574897"/>
              <a:gd name="connsiteX1458" fmla="*/ 4553666 w 10584443"/>
              <a:gd name="connsiteY1458" fmla="*/ 486376 h 10574897"/>
              <a:gd name="connsiteX1459" fmla="*/ 3218975 w 10584443"/>
              <a:gd name="connsiteY1459" fmla="*/ 485739 h 10574897"/>
              <a:gd name="connsiteX1460" fmla="*/ 3159512 w 10584443"/>
              <a:gd name="connsiteY1460" fmla="*/ 513924 h 10574897"/>
              <a:gd name="connsiteX1461" fmla="*/ 3162253 w 10584443"/>
              <a:gd name="connsiteY1461" fmla="*/ 513924 h 10574897"/>
              <a:gd name="connsiteX1462" fmla="*/ 3247218 w 10584443"/>
              <a:gd name="connsiteY1462" fmla="*/ 491997 h 10574897"/>
              <a:gd name="connsiteX1463" fmla="*/ 3238236 w 10584443"/>
              <a:gd name="connsiteY1463" fmla="*/ 486173 h 10574897"/>
              <a:gd name="connsiteX1464" fmla="*/ 3218975 w 10584443"/>
              <a:gd name="connsiteY1464" fmla="*/ 485739 h 10574897"/>
              <a:gd name="connsiteX1465" fmla="*/ 6098348 w 10584443"/>
              <a:gd name="connsiteY1465" fmla="*/ 479664 h 10574897"/>
              <a:gd name="connsiteX1466" fmla="*/ 6070940 w 10584443"/>
              <a:gd name="connsiteY1466" fmla="*/ 509128 h 10574897"/>
              <a:gd name="connsiteX1467" fmla="*/ 6157276 w 10584443"/>
              <a:gd name="connsiteY1467" fmla="*/ 513239 h 10574897"/>
              <a:gd name="connsiteX1468" fmla="*/ 6166184 w 10584443"/>
              <a:gd name="connsiteY1468" fmla="*/ 550925 h 10574897"/>
              <a:gd name="connsiteX1469" fmla="*/ 6223056 w 10584443"/>
              <a:gd name="connsiteY1469" fmla="*/ 522146 h 10574897"/>
              <a:gd name="connsiteX1470" fmla="*/ 6098348 w 10584443"/>
              <a:gd name="connsiteY1470" fmla="*/ 479664 h 10574897"/>
              <a:gd name="connsiteX1471" fmla="*/ 4683396 w 10584443"/>
              <a:gd name="connsiteY1471" fmla="*/ 479664 h 10574897"/>
              <a:gd name="connsiteX1472" fmla="*/ 4683396 w 10584443"/>
              <a:gd name="connsiteY1472" fmla="*/ 503646 h 10574897"/>
              <a:gd name="connsiteX1473" fmla="*/ 4704637 w 10584443"/>
              <a:gd name="connsiteY1473" fmla="*/ 503646 h 10574897"/>
              <a:gd name="connsiteX1474" fmla="*/ 4683396 w 10584443"/>
              <a:gd name="connsiteY1474" fmla="*/ 479664 h 10574897"/>
              <a:gd name="connsiteX1475" fmla="*/ 4099609 w 10584443"/>
              <a:gd name="connsiteY1475" fmla="*/ 475546 h 10574897"/>
              <a:gd name="connsiteX1476" fmla="*/ 4057811 w 10584443"/>
              <a:gd name="connsiteY1476" fmla="*/ 524195 h 10574897"/>
              <a:gd name="connsiteX1477" fmla="*/ 4099609 w 10584443"/>
              <a:gd name="connsiteY1477" fmla="*/ 475546 h 10574897"/>
              <a:gd name="connsiteX1478" fmla="*/ 4804678 w 10584443"/>
              <a:gd name="connsiteY1478" fmla="*/ 474182 h 10574897"/>
              <a:gd name="connsiteX1479" fmla="*/ 4804678 w 10584443"/>
              <a:gd name="connsiteY1479" fmla="*/ 485830 h 10574897"/>
              <a:gd name="connsiteX1480" fmla="*/ 4833456 w 10584443"/>
              <a:gd name="connsiteY1480" fmla="*/ 478293 h 10574897"/>
              <a:gd name="connsiteX1481" fmla="*/ 3835120 w 10584443"/>
              <a:gd name="connsiteY1481" fmla="*/ 473490 h 10574897"/>
              <a:gd name="connsiteX1482" fmla="*/ 3822786 w 10584443"/>
              <a:gd name="connsiteY1482" fmla="*/ 512547 h 10574897"/>
              <a:gd name="connsiteX1483" fmla="*/ 3835120 w 10584443"/>
              <a:gd name="connsiteY1483" fmla="*/ 473490 h 10574897"/>
              <a:gd name="connsiteX1484" fmla="*/ 4902736 w 10584443"/>
              <a:gd name="connsiteY1484" fmla="*/ 463840 h 10574897"/>
              <a:gd name="connsiteX1485" fmla="*/ 4851957 w 10584443"/>
              <a:gd name="connsiteY1485" fmla="*/ 478293 h 10574897"/>
              <a:gd name="connsiteX1486" fmla="*/ 4848531 w 10584443"/>
              <a:gd name="connsiteY1486" fmla="*/ 479664 h 10574897"/>
              <a:gd name="connsiteX1487" fmla="*/ 4864976 w 10584443"/>
              <a:gd name="connsiteY1487" fmla="*/ 495423 h 10574897"/>
              <a:gd name="connsiteX1488" fmla="*/ 4920477 w 10584443"/>
              <a:gd name="connsiteY1488" fmla="*/ 470756 h 10574897"/>
              <a:gd name="connsiteX1489" fmla="*/ 4902736 w 10584443"/>
              <a:gd name="connsiteY1489" fmla="*/ 463840 h 10574897"/>
              <a:gd name="connsiteX1490" fmla="*/ 5927732 w 10584443"/>
              <a:gd name="connsiteY1490" fmla="*/ 460478 h 10574897"/>
              <a:gd name="connsiteX1491" fmla="*/ 5892786 w 10584443"/>
              <a:gd name="connsiteY1491" fmla="*/ 486516 h 10574897"/>
              <a:gd name="connsiteX1492" fmla="*/ 5927732 w 10584443"/>
              <a:gd name="connsiteY1492" fmla="*/ 460478 h 10574897"/>
              <a:gd name="connsiteX1493" fmla="*/ 5254086 w 10584443"/>
              <a:gd name="connsiteY1493" fmla="*/ 460292 h 10574897"/>
              <a:gd name="connsiteX1494" fmla="*/ 5269246 w 10584443"/>
              <a:gd name="connsiteY1494" fmla="*/ 472112 h 10574897"/>
              <a:gd name="connsiteX1495" fmla="*/ 5213744 w 10584443"/>
              <a:gd name="connsiteY1495" fmla="*/ 472112 h 10574897"/>
              <a:gd name="connsiteX1496" fmla="*/ 5254086 w 10584443"/>
              <a:gd name="connsiteY1496" fmla="*/ 460292 h 10574897"/>
              <a:gd name="connsiteX1497" fmla="*/ 4933496 w 10584443"/>
              <a:gd name="connsiteY1497" fmla="*/ 459107 h 10574897"/>
              <a:gd name="connsiteX1498" fmla="*/ 4913625 w 10584443"/>
              <a:gd name="connsiteY1498" fmla="*/ 494738 h 10574897"/>
              <a:gd name="connsiteX1499" fmla="*/ 4977350 w 10584443"/>
              <a:gd name="connsiteY1499" fmla="*/ 494738 h 10574897"/>
              <a:gd name="connsiteX1500" fmla="*/ 5014351 w 10584443"/>
              <a:gd name="connsiteY1500" fmla="*/ 462533 h 10574897"/>
              <a:gd name="connsiteX1501" fmla="*/ 4933496 w 10584443"/>
              <a:gd name="connsiteY1501" fmla="*/ 459107 h 10574897"/>
              <a:gd name="connsiteX1502" fmla="*/ 3980383 w 10584443"/>
              <a:gd name="connsiteY1502" fmla="*/ 457730 h 10574897"/>
              <a:gd name="connsiteX1503" fmla="*/ 3887881 w 10584443"/>
              <a:gd name="connsiteY1503" fmla="*/ 491305 h 10574897"/>
              <a:gd name="connsiteX1504" fmla="*/ 3884453 w 10584443"/>
              <a:gd name="connsiteY1504" fmla="*/ 473490 h 10574897"/>
              <a:gd name="connsiteX1505" fmla="*/ 3980383 w 10584443"/>
              <a:gd name="connsiteY1505" fmla="*/ 457730 h 10574897"/>
              <a:gd name="connsiteX1506" fmla="*/ 5863687 w 10584443"/>
              <a:gd name="connsiteY1506" fmla="*/ 457416 h 10574897"/>
              <a:gd name="connsiteX1507" fmla="*/ 5824951 w 10584443"/>
              <a:gd name="connsiteY1507" fmla="*/ 480349 h 10574897"/>
              <a:gd name="connsiteX1508" fmla="*/ 5889360 w 10584443"/>
              <a:gd name="connsiteY1508" fmla="*/ 494053 h 10574897"/>
              <a:gd name="connsiteX1509" fmla="*/ 5875388 w 10584443"/>
              <a:gd name="connsiteY1509" fmla="*/ 465820 h 10574897"/>
              <a:gd name="connsiteX1510" fmla="*/ 5878148 w 10584443"/>
              <a:gd name="connsiteY1510" fmla="*/ 458405 h 10574897"/>
              <a:gd name="connsiteX1511" fmla="*/ 5878397 w 10584443"/>
              <a:gd name="connsiteY1511" fmla="*/ 458422 h 10574897"/>
              <a:gd name="connsiteX1512" fmla="*/ 5878397 w 10584443"/>
              <a:gd name="connsiteY1512" fmla="*/ 457737 h 10574897"/>
              <a:gd name="connsiteX1513" fmla="*/ 5878148 w 10584443"/>
              <a:gd name="connsiteY1513" fmla="*/ 458405 h 10574897"/>
              <a:gd name="connsiteX1514" fmla="*/ 7022693 w 10584443"/>
              <a:gd name="connsiteY1514" fmla="*/ 456367 h 10574897"/>
              <a:gd name="connsiteX1515" fmla="*/ 7096696 w 10584443"/>
              <a:gd name="connsiteY1515" fmla="*/ 507072 h 10574897"/>
              <a:gd name="connsiteX1516" fmla="*/ 7119327 w 10584443"/>
              <a:gd name="connsiteY1516" fmla="*/ 499925 h 10574897"/>
              <a:gd name="connsiteX1517" fmla="*/ 7120678 w 10584443"/>
              <a:gd name="connsiteY1517" fmla="*/ 500905 h 10574897"/>
              <a:gd name="connsiteX1518" fmla="*/ 7122734 w 10584443"/>
              <a:gd name="connsiteY1518" fmla="*/ 498849 h 10574897"/>
              <a:gd name="connsiteX1519" fmla="*/ 7119327 w 10584443"/>
              <a:gd name="connsiteY1519" fmla="*/ 499925 h 10574897"/>
              <a:gd name="connsiteX1520" fmla="*/ 7098334 w 10584443"/>
              <a:gd name="connsiteY1520" fmla="*/ 484696 h 10574897"/>
              <a:gd name="connsiteX1521" fmla="*/ 7022693 w 10584443"/>
              <a:gd name="connsiteY1521" fmla="*/ 456367 h 10574897"/>
              <a:gd name="connsiteX1522" fmla="*/ 6115703 w 10584443"/>
              <a:gd name="connsiteY1522" fmla="*/ 441988 h 10574897"/>
              <a:gd name="connsiteX1523" fmla="*/ 6098348 w 10584443"/>
              <a:gd name="connsiteY1523" fmla="*/ 448144 h 10574897"/>
              <a:gd name="connsiteX1524" fmla="*/ 6123786 w 10584443"/>
              <a:gd name="connsiteY1524" fmla="*/ 461848 h 10574897"/>
              <a:gd name="connsiteX1525" fmla="*/ 6148535 w 10584443"/>
              <a:gd name="connsiteY1525" fmla="*/ 466692 h 10574897"/>
              <a:gd name="connsiteX1526" fmla="*/ 6148369 w 10584443"/>
              <a:gd name="connsiteY1526" fmla="*/ 467330 h 10574897"/>
              <a:gd name="connsiteX1527" fmla="*/ 6151795 w 10584443"/>
              <a:gd name="connsiteY1527" fmla="*/ 467330 h 10574897"/>
              <a:gd name="connsiteX1528" fmla="*/ 6148535 w 10584443"/>
              <a:gd name="connsiteY1528" fmla="*/ 466692 h 10574897"/>
              <a:gd name="connsiteX1529" fmla="*/ 6150671 w 10584443"/>
              <a:gd name="connsiteY1529" fmla="*/ 458454 h 10574897"/>
              <a:gd name="connsiteX1530" fmla="*/ 6115703 w 10584443"/>
              <a:gd name="connsiteY1530" fmla="*/ 441988 h 10574897"/>
              <a:gd name="connsiteX1531" fmla="*/ 7152197 w 10584443"/>
              <a:gd name="connsiteY1531" fmla="*/ 438533 h 10574897"/>
              <a:gd name="connsiteX1532" fmla="*/ 7340629 w 10584443"/>
              <a:gd name="connsiteY1532" fmla="*/ 531721 h 10574897"/>
              <a:gd name="connsiteX1533" fmla="*/ 7152197 w 10584443"/>
              <a:gd name="connsiteY1533" fmla="*/ 438533 h 10574897"/>
              <a:gd name="connsiteX1534" fmla="*/ 3877603 w 10584443"/>
              <a:gd name="connsiteY1534" fmla="*/ 430322 h 10574897"/>
              <a:gd name="connsiteX1535" fmla="*/ 3740561 w 10584443"/>
              <a:gd name="connsiteY1535" fmla="*/ 481713 h 10574897"/>
              <a:gd name="connsiteX1536" fmla="*/ 3877603 w 10584443"/>
              <a:gd name="connsiteY1536" fmla="*/ 430322 h 10574897"/>
              <a:gd name="connsiteX1537" fmla="*/ 4675858 w 10584443"/>
              <a:gd name="connsiteY1537" fmla="*/ 428586 h 10574897"/>
              <a:gd name="connsiteX1538" fmla="*/ 4627894 w 10584443"/>
              <a:gd name="connsiteY1538" fmla="*/ 436496 h 10574897"/>
              <a:gd name="connsiteX1539" fmla="*/ 4622413 w 10584443"/>
              <a:gd name="connsiteY1539" fmla="*/ 437866 h 10574897"/>
              <a:gd name="connsiteX1540" fmla="*/ 4656672 w 10584443"/>
              <a:gd name="connsiteY1540" fmla="*/ 445403 h 10574897"/>
              <a:gd name="connsiteX1541" fmla="*/ 4581985 w 10584443"/>
              <a:gd name="connsiteY1541" fmla="*/ 470756 h 10574897"/>
              <a:gd name="connsiteX1542" fmla="*/ 4600485 w 10584443"/>
              <a:gd name="connsiteY1542" fmla="*/ 491997 h 10574897"/>
              <a:gd name="connsiteX1543" fmla="*/ 4625837 w 10584443"/>
              <a:gd name="connsiteY1543" fmla="*/ 481719 h 10574897"/>
              <a:gd name="connsiteX1544" fmla="*/ 4694359 w 10584443"/>
              <a:gd name="connsiteY1544" fmla="*/ 441292 h 10574897"/>
              <a:gd name="connsiteX1545" fmla="*/ 4699841 w 10584443"/>
              <a:gd name="connsiteY1545" fmla="*/ 449514 h 10574897"/>
              <a:gd name="connsiteX1546" fmla="*/ 4723823 w 10584443"/>
              <a:gd name="connsiteY1546" fmla="*/ 436496 h 10574897"/>
              <a:gd name="connsiteX1547" fmla="*/ 4675858 w 10584443"/>
              <a:gd name="connsiteY1547" fmla="*/ 428586 h 10574897"/>
              <a:gd name="connsiteX1548" fmla="*/ 4933496 w 10584443"/>
              <a:gd name="connsiteY1548" fmla="*/ 427588 h 10574897"/>
              <a:gd name="connsiteX1549" fmla="*/ 4942405 w 10584443"/>
              <a:gd name="connsiteY1549" fmla="*/ 438551 h 10574897"/>
              <a:gd name="connsiteX1550" fmla="*/ 4943775 w 10584443"/>
              <a:gd name="connsiteY1550" fmla="*/ 438551 h 10574897"/>
              <a:gd name="connsiteX1551" fmla="*/ 4933496 w 10584443"/>
              <a:gd name="connsiteY1551" fmla="*/ 427588 h 10574897"/>
              <a:gd name="connsiteX1552" fmla="*/ 5331600 w 10584443"/>
              <a:gd name="connsiteY1552" fmla="*/ 420728 h 10574897"/>
              <a:gd name="connsiteX1553" fmla="*/ 5300081 w 10584443"/>
              <a:gd name="connsiteY1553" fmla="*/ 450192 h 10574897"/>
              <a:gd name="connsiteX1554" fmla="*/ 5331600 w 10584443"/>
              <a:gd name="connsiteY1554" fmla="*/ 420728 h 10574897"/>
              <a:gd name="connsiteX1555" fmla="*/ 4893821 w 10584443"/>
              <a:gd name="connsiteY1555" fmla="*/ 416692 h 10574897"/>
              <a:gd name="connsiteX1556" fmla="*/ 4870457 w 10584443"/>
              <a:gd name="connsiteY1556" fmla="*/ 424847 h 10574897"/>
              <a:gd name="connsiteX1557" fmla="*/ 4917738 w 10584443"/>
              <a:gd name="connsiteY1557" fmla="*/ 447459 h 10574897"/>
              <a:gd name="connsiteX1558" fmla="*/ 4909514 w 10584443"/>
              <a:gd name="connsiteY1558" fmla="*/ 425532 h 10574897"/>
              <a:gd name="connsiteX1559" fmla="*/ 4920477 w 10584443"/>
              <a:gd name="connsiteY1559" fmla="*/ 419365 h 10574897"/>
              <a:gd name="connsiteX1560" fmla="*/ 4918422 w 10584443"/>
              <a:gd name="connsiteY1560" fmla="*/ 419365 h 10574897"/>
              <a:gd name="connsiteX1561" fmla="*/ 4893821 w 10584443"/>
              <a:gd name="connsiteY1561" fmla="*/ 416692 h 10574897"/>
              <a:gd name="connsiteX1562" fmla="*/ 5886630 w 10584443"/>
              <a:gd name="connsiteY1562" fmla="*/ 412310 h 10574897"/>
              <a:gd name="connsiteX1563" fmla="*/ 5868119 w 10584443"/>
              <a:gd name="connsiteY1563" fmla="*/ 417995 h 10574897"/>
              <a:gd name="connsiteX1564" fmla="*/ 5892786 w 10584443"/>
              <a:gd name="connsiteY1564" fmla="*/ 437866 h 10574897"/>
              <a:gd name="connsiteX1565" fmla="*/ 5936639 w 10584443"/>
              <a:gd name="connsiteY1565" fmla="*/ 424162 h 10574897"/>
              <a:gd name="connsiteX1566" fmla="*/ 5886630 w 10584443"/>
              <a:gd name="connsiteY1566" fmla="*/ 412310 h 10574897"/>
              <a:gd name="connsiteX1567" fmla="*/ 4047524 w 10584443"/>
              <a:gd name="connsiteY1567" fmla="*/ 405644 h 10574897"/>
              <a:gd name="connsiteX1568" fmla="*/ 3979003 w 10584443"/>
              <a:gd name="connsiteY1568" fmla="*/ 449497 h 10574897"/>
              <a:gd name="connsiteX1569" fmla="*/ 3999559 w 10584443"/>
              <a:gd name="connsiteY1569" fmla="*/ 411811 h 10574897"/>
              <a:gd name="connsiteX1570" fmla="*/ 4047524 w 10584443"/>
              <a:gd name="connsiteY1570" fmla="*/ 405644 h 10574897"/>
              <a:gd name="connsiteX1571" fmla="*/ 6893189 w 10584443"/>
              <a:gd name="connsiteY1571" fmla="*/ 403606 h 10574897"/>
              <a:gd name="connsiteX1572" fmla="*/ 6987063 w 10584443"/>
              <a:gd name="connsiteY1572" fmla="*/ 460478 h 10574897"/>
              <a:gd name="connsiteX1573" fmla="*/ 6967877 w 10584443"/>
              <a:gd name="connsiteY1573" fmla="*/ 430329 h 10574897"/>
              <a:gd name="connsiteX1574" fmla="*/ 7042565 w 10584443"/>
              <a:gd name="connsiteY1574" fmla="*/ 434440 h 10574897"/>
              <a:gd name="connsiteX1575" fmla="*/ 6893189 w 10584443"/>
              <a:gd name="connsiteY1575" fmla="*/ 403606 h 10574897"/>
              <a:gd name="connsiteX1576" fmla="*/ 6408376 w 10584443"/>
              <a:gd name="connsiteY1576" fmla="*/ 395625 h 10574897"/>
              <a:gd name="connsiteX1577" fmla="*/ 6372432 w 10584443"/>
              <a:gd name="connsiteY1577" fmla="*/ 398809 h 10574897"/>
              <a:gd name="connsiteX1578" fmla="*/ 6440952 w 10584443"/>
              <a:gd name="connsiteY1578" fmla="*/ 411143 h 10574897"/>
              <a:gd name="connsiteX1579" fmla="*/ 6408376 w 10584443"/>
              <a:gd name="connsiteY1579" fmla="*/ 395625 h 10574897"/>
              <a:gd name="connsiteX1580" fmla="*/ 5211004 w 10584443"/>
              <a:gd name="connsiteY1580" fmla="*/ 389199 h 10574897"/>
              <a:gd name="connsiteX1581" fmla="*/ 5170577 w 10584443"/>
              <a:gd name="connsiteY1581" fmla="*/ 424145 h 10574897"/>
              <a:gd name="connsiteX1582" fmla="*/ 5191817 w 10584443"/>
              <a:gd name="connsiteY1582" fmla="*/ 398107 h 10574897"/>
              <a:gd name="connsiteX1583" fmla="*/ 5182225 w 10584443"/>
              <a:gd name="connsiteY1583" fmla="*/ 393310 h 10574897"/>
              <a:gd name="connsiteX1584" fmla="*/ 5211004 w 10584443"/>
              <a:gd name="connsiteY1584" fmla="*/ 389199 h 10574897"/>
              <a:gd name="connsiteX1585" fmla="*/ 3594758 w 10584443"/>
              <a:gd name="connsiteY1585" fmla="*/ 389023 h 10574897"/>
              <a:gd name="connsiteX1586" fmla="*/ 3455521 w 10584443"/>
              <a:gd name="connsiteY1586" fmla="*/ 457052 h 10574897"/>
              <a:gd name="connsiteX1587" fmla="*/ 3537746 w 10584443"/>
              <a:gd name="connsiteY1587" fmla="*/ 457052 h 10574897"/>
              <a:gd name="connsiteX1588" fmla="*/ 3502116 w 10584443"/>
              <a:gd name="connsiteY1588" fmla="*/ 436496 h 10574897"/>
              <a:gd name="connsiteX1589" fmla="*/ 3599415 w 10584443"/>
              <a:gd name="connsiteY1589" fmla="*/ 414569 h 10574897"/>
              <a:gd name="connsiteX1590" fmla="*/ 3602156 w 10584443"/>
              <a:gd name="connsiteY1590" fmla="*/ 414569 h 10574897"/>
              <a:gd name="connsiteX1591" fmla="*/ 3625454 w 10584443"/>
              <a:gd name="connsiteY1591" fmla="*/ 393327 h 10574897"/>
              <a:gd name="connsiteX1592" fmla="*/ 3594758 w 10584443"/>
              <a:gd name="connsiteY1592" fmla="*/ 389023 h 10574897"/>
              <a:gd name="connsiteX1593" fmla="*/ 3874270 w 10584443"/>
              <a:gd name="connsiteY1593" fmla="*/ 369259 h 10574897"/>
              <a:gd name="connsiteX1594" fmla="*/ 3836498 w 10584443"/>
              <a:gd name="connsiteY1594" fmla="*/ 381679 h 10574897"/>
              <a:gd name="connsiteX1595" fmla="*/ 3837182 w 10584443"/>
              <a:gd name="connsiteY1595" fmla="*/ 381679 h 10574897"/>
              <a:gd name="connsiteX1596" fmla="*/ 3914611 w 10584443"/>
              <a:gd name="connsiteY1596" fmla="*/ 370716 h 10574897"/>
              <a:gd name="connsiteX1597" fmla="*/ 3874270 w 10584443"/>
              <a:gd name="connsiteY1597" fmla="*/ 369259 h 10574897"/>
              <a:gd name="connsiteX1598" fmla="*/ 3770717 w 10584443"/>
              <a:gd name="connsiteY1598" fmla="*/ 354271 h 10574897"/>
              <a:gd name="connsiteX1599" fmla="*/ 3693290 w 10584443"/>
              <a:gd name="connsiteY1599" fmla="*/ 376197 h 10574897"/>
              <a:gd name="connsiteX1600" fmla="*/ 3754272 w 10584443"/>
              <a:gd name="connsiteY1600" fmla="*/ 376197 h 10574897"/>
              <a:gd name="connsiteX1601" fmla="*/ 3757013 w 10584443"/>
              <a:gd name="connsiteY1601" fmla="*/ 376197 h 10574897"/>
              <a:gd name="connsiteX1602" fmla="*/ 3770717 w 10584443"/>
              <a:gd name="connsiteY1602" fmla="*/ 354271 h 10574897"/>
              <a:gd name="connsiteX1603" fmla="*/ 6752037 w 10584443"/>
              <a:gd name="connsiteY1603" fmla="*/ 353585 h 10574897"/>
              <a:gd name="connsiteX1604" fmla="*/ 6760944 w 10584443"/>
              <a:gd name="connsiteY1604" fmla="*/ 383735 h 10574897"/>
              <a:gd name="connsiteX1605" fmla="*/ 6821243 w 10584443"/>
              <a:gd name="connsiteY1605" fmla="*/ 393327 h 10574897"/>
              <a:gd name="connsiteX1606" fmla="*/ 6876744 w 10584443"/>
              <a:gd name="connsiteY1606" fmla="*/ 365234 h 10574897"/>
              <a:gd name="connsiteX1607" fmla="*/ 6752037 w 10584443"/>
              <a:gd name="connsiteY1607" fmla="*/ 353585 h 10574897"/>
              <a:gd name="connsiteX1608" fmla="*/ 4658620 w 10584443"/>
              <a:gd name="connsiteY1608" fmla="*/ 349360 h 10574897"/>
              <a:gd name="connsiteX1609" fmla="*/ 4668319 w 10584443"/>
              <a:gd name="connsiteY1609" fmla="*/ 358375 h 10574897"/>
              <a:gd name="connsiteX1610" fmla="*/ 4621040 w 10584443"/>
              <a:gd name="connsiteY1610" fmla="*/ 385784 h 10574897"/>
              <a:gd name="connsiteX1611" fmla="*/ 4658620 w 10584443"/>
              <a:gd name="connsiteY1611" fmla="*/ 349360 h 10574897"/>
              <a:gd name="connsiteX1612" fmla="*/ 4754655 w 10584443"/>
              <a:gd name="connsiteY1612" fmla="*/ 342615 h 10574897"/>
              <a:gd name="connsiteX1613" fmla="*/ 4669004 w 10584443"/>
              <a:gd name="connsiteY1613" fmla="*/ 364542 h 10574897"/>
              <a:gd name="connsiteX1614" fmla="*/ 4754655 w 10584443"/>
              <a:gd name="connsiteY1614" fmla="*/ 342615 h 10574897"/>
              <a:gd name="connsiteX1615" fmla="*/ 6913060 w 10584443"/>
              <a:gd name="connsiteY1615" fmla="*/ 308344 h 10574897"/>
              <a:gd name="connsiteX1616" fmla="*/ 6928820 w 10584443"/>
              <a:gd name="connsiteY1616" fmla="*/ 346716 h 10574897"/>
              <a:gd name="connsiteX1617" fmla="*/ 7050101 w 10584443"/>
              <a:gd name="connsiteY1617" fmla="*/ 372068 h 10574897"/>
              <a:gd name="connsiteX1618" fmla="*/ 7133011 w 10584443"/>
              <a:gd name="connsiteY1618" fmla="*/ 430996 h 10574897"/>
              <a:gd name="connsiteX1619" fmla="*/ 6844539 w 10584443"/>
              <a:gd name="connsiteY1619" fmla="*/ 313826 h 10574897"/>
              <a:gd name="connsiteX1620" fmla="*/ 6913060 w 10584443"/>
              <a:gd name="connsiteY1620" fmla="*/ 308344 h 10574897"/>
              <a:gd name="connsiteX1621" fmla="*/ 4179786 w 10584443"/>
              <a:gd name="connsiteY1621" fmla="*/ 307676 h 10574897"/>
              <a:gd name="connsiteX1622" fmla="*/ 4131821 w 10584443"/>
              <a:gd name="connsiteY1622" fmla="*/ 342622 h 10574897"/>
              <a:gd name="connsiteX1623" fmla="*/ 4179786 w 10584443"/>
              <a:gd name="connsiteY1623" fmla="*/ 307676 h 10574897"/>
              <a:gd name="connsiteX1624" fmla="*/ 4530596 w 10584443"/>
              <a:gd name="connsiteY1624" fmla="*/ 296713 h 10574897"/>
              <a:gd name="connsiteX1625" fmla="*/ 4483333 w 10584443"/>
              <a:gd name="connsiteY1625" fmla="*/ 325492 h 10574897"/>
              <a:gd name="connsiteX1626" fmla="*/ 4522372 w 10584443"/>
              <a:gd name="connsiteY1626" fmla="*/ 325492 h 10574897"/>
              <a:gd name="connsiteX1627" fmla="*/ 4530596 w 10584443"/>
              <a:gd name="connsiteY1627" fmla="*/ 296713 h 10574897"/>
              <a:gd name="connsiteX1628" fmla="*/ 5990086 w 10584443"/>
              <a:gd name="connsiteY1628" fmla="*/ 283557 h 10574897"/>
              <a:gd name="connsiteX1629" fmla="*/ 5950343 w 10584443"/>
              <a:gd name="connsiteY1629" fmla="*/ 290546 h 10574897"/>
              <a:gd name="connsiteX1630" fmla="*/ 6029828 w 10584443"/>
              <a:gd name="connsiteY1630" fmla="*/ 290546 h 10574897"/>
              <a:gd name="connsiteX1631" fmla="*/ 5990086 w 10584443"/>
              <a:gd name="connsiteY1631" fmla="*/ 283557 h 10574897"/>
              <a:gd name="connsiteX1632" fmla="*/ 6764272 w 10584443"/>
              <a:gd name="connsiteY1632" fmla="*/ 278778 h 10574897"/>
              <a:gd name="connsiteX1633" fmla="*/ 6813020 w 10584443"/>
              <a:gd name="connsiteY1633" fmla="*/ 285742 h 10574897"/>
              <a:gd name="connsiteX1634" fmla="*/ 6811657 w 10584443"/>
              <a:gd name="connsiteY1634" fmla="*/ 286943 h 10574897"/>
              <a:gd name="connsiteX1635" fmla="*/ 6715035 w 10584443"/>
              <a:gd name="connsiteY1635" fmla="*/ 279575 h 10574897"/>
              <a:gd name="connsiteX1636" fmla="*/ 6764272 w 10584443"/>
              <a:gd name="connsiteY1636" fmla="*/ 278778 h 10574897"/>
              <a:gd name="connsiteX1637" fmla="*/ 6842483 w 10584443"/>
              <a:gd name="connsiteY1637" fmla="*/ 267231 h 10574897"/>
              <a:gd name="connsiteX1638" fmla="*/ 6915800 w 10584443"/>
              <a:gd name="connsiteY1638" fmla="*/ 277509 h 10574897"/>
              <a:gd name="connsiteX1639" fmla="*/ 6954857 w 10584443"/>
              <a:gd name="connsiteY1639" fmla="*/ 314510 h 10574897"/>
              <a:gd name="connsiteX1640" fmla="*/ 6842483 w 10584443"/>
              <a:gd name="connsiteY1640" fmla="*/ 267231 h 10574897"/>
              <a:gd name="connsiteX1641" fmla="*/ 5793431 w 10584443"/>
              <a:gd name="connsiteY1641" fmla="*/ 256971 h 10574897"/>
              <a:gd name="connsiteX1642" fmla="*/ 5793431 w 10584443"/>
              <a:gd name="connsiteY1642" fmla="*/ 257656 h 10574897"/>
              <a:gd name="connsiteX1643" fmla="*/ 5938695 w 10584443"/>
              <a:gd name="connsiteY1643" fmla="*/ 280953 h 10574897"/>
              <a:gd name="connsiteX1644" fmla="*/ 5793431 w 10584443"/>
              <a:gd name="connsiteY1644" fmla="*/ 256971 h 10574897"/>
              <a:gd name="connsiteX1645" fmla="*/ 3863905 w 10584443"/>
              <a:gd name="connsiteY1645" fmla="*/ 243952 h 10574897"/>
              <a:gd name="connsiteX1646" fmla="*/ 3862438 w 10584443"/>
              <a:gd name="connsiteY1646" fmla="*/ 244292 h 10574897"/>
              <a:gd name="connsiteX1647" fmla="*/ 3788808 w 10584443"/>
              <a:gd name="connsiteY1647" fmla="*/ 250234 h 10574897"/>
              <a:gd name="connsiteX1648" fmla="*/ 3715900 w 10584443"/>
              <a:gd name="connsiteY1648" fmla="*/ 278213 h 10574897"/>
              <a:gd name="connsiteX1649" fmla="*/ 3862438 w 10584443"/>
              <a:gd name="connsiteY1649" fmla="*/ 244292 h 10574897"/>
              <a:gd name="connsiteX1650" fmla="*/ 3866646 w 10584443"/>
              <a:gd name="connsiteY1650" fmla="*/ 243952 h 10574897"/>
              <a:gd name="connsiteX1651" fmla="*/ 5770884 w 10584443"/>
              <a:gd name="connsiteY1651" fmla="*/ 242518 h 10574897"/>
              <a:gd name="connsiteX1652" fmla="*/ 5694761 w 10584443"/>
              <a:gd name="connsiteY1652" fmla="*/ 256971 h 10574897"/>
              <a:gd name="connsiteX1653" fmla="*/ 5795487 w 10584443"/>
              <a:gd name="connsiteY1653" fmla="*/ 248749 h 10574897"/>
              <a:gd name="connsiteX1654" fmla="*/ 5770884 w 10584443"/>
              <a:gd name="connsiteY1654" fmla="*/ 242518 h 10574897"/>
              <a:gd name="connsiteX1655" fmla="*/ 4359311 w 10584443"/>
              <a:gd name="connsiteY1655" fmla="*/ 224766 h 10574897"/>
              <a:gd name="connsiteX1656" fmla="*/ 4352459 w 10584443"/>
              <a:gd name="connsiteY1656" fmla="*/ 274101 h 10574897"/>
              <a:gd name="connsiteX1657" fmla="*/ 4352459 w 10584443"/>
              <a:gd name="connsiteY1657" fmla="*/ 267934 h 10574897"/>
              <a:gd name="connsiteX1658" fmla="*/ 4359311 w 10584443"/>
              <a:gd name="connsiteY1658" fmla="*/ 224766 h 10574897"/>
              <a:gd name="connsiteX1659" fmla="*/ 4095505 w 10584443"/>
              <a:gd name="connsiteY1659" fmla="*/ 222027 h 10574897"/>
              <a:gd name="connsiteX1660" fmla="*/ 4098033 w 10584443"/>
              <a:gd name="connsiteY1660" fmla="*/ 222239 h 10574897"/>
              <a:gd name="connsiteX1661" fmla="*/ 4078386 w 10584443"/>
              <a:gd name="connsiteY1661" fmla="*/ 241811 h 10574897"/>
              <a:gd name="connsiteX1662" fmla="*/ 4011225 w 10584443"/>
              <a:gd name="connsiteY1662" fmla="*/ 279583 h 10574897"/>
              <a:gd name="connsiteX1663" fmla="*/ 4167453 w 10584443"/>
              <a:gd name="connsiteY1663" fmla="*/ 237785 h 10574897"/>
              <a:gd name="connsiteX1664" fmla="*/ 4089339 w 10584443"/>
              <a:gd name="connsiteY1664" fmla="*/ 254230 h 10574897"/>
              <a:gd name="connsiteX1665" fmla="*/ 4109911 w 10584443"/>
              <a:gd name="connsiteY1665" fmla="*/ 223241 h 10574897"/>
              <a:gd name="connsiteX1666" fmla="*/ 4098033 w 10584443"/>
              <a:gd name="connsiteY1666" fmla="*/ 222239 h 10574897"/>
              <a:gd name="connsiteX1667" fmla="*/ 4098247 w 10584443"/>
              <a:gd name="connsiteY1667" fmla="*/ 222027 h 10574897"/>
              <a:gd name="connsiteX1668" fmla="*/ 5572794 w 10584443"/>
              <a:gd name="connsiteY1668" fmla="*/ 217915 h 10574897"/>
              <a:gd name="connsiteX1669" fmla="*/ 5517764 w 10584443"/>
              <a:gd name="connsiteY1669" fmla="*/ 237654 h 10574897"/>
              <a:gd name="connsiteX1670" fmla="*/ 5509755 w 10584443"/>
              <a:gd name="connsiteY1670" fmla="*/ 237100 h 10574897"/>
              <a:gd name="connsiteX1671" fmla="*/ 5509755 w 10584443"/>
              <a:gd name="connsiteY1671" fmla="*/ 240526 h 10574897"/>
              <a:gd name="connsiteX1672" fmla="*/ 5517764 w 10584443"/>
              <a:gd name="connsiteY1672" fmla="*/ 237654 h 10574897"/>
              <a:gd name="connsiteX1673" fmla="*/ 5584044 w 10584443"/>
              <a:gd name="connsiteY1673" fmla="*/ 242232 h 10574897"/>
              <a:gd name="connsiteX1674" fmla="*/ 5658445 w 10584443"/>
              <a:gd name="connsiteY1674" fmla="*/ 239156 h 10574897"/>
              <a:gd name="connsiteX1675" fmla="*/ 5572794 w 10584443"/>
              <a:gd name="connsiteY1675" fmla="*/ 217915 h 10574897"/>
              <a:gd name="connsiteX1676" fmla="*/ 4724273 w 10584443"/>
              <a:gd name="connsiteY1676" fmla="*/ 210206 h 10574897"/>
              <a:gd name="connsiteX1677" fmla="*/ 4678599 w 10584443"/>
              <a:gd name="connsiteY1677" fmla="*/ 230248 h 10574897"/>
              <a:gd name="connsiteX1678" fmla="*/ 4727934 w 10584443"/>
              <a:gd name="connsiteY1678" fmla="*/ 238470 h 10574897"/>
              <a:gd name="connsiteX1679" fmla="*/ 4747121 w 10584443"/>
              <a:gd name="connsiteY1679" fmla="*/ 210377 h 10574897"/>
              <a:gd name="connsiteX1680" fmla="*/ 4724273 w 10584443"/>
              <a:gd name="connsiteY1680" fmla="*/ 210206 h 10574897"/>
              <a:gd name="connsiteX1681" fmla="*/ 4527168 w 10584443"/>
              <a:gd name="connsiteY1681" fmla="*/ 189136 h 10574897"/>
              <a:gd name="connsiteX1682" fmla="*/ 4399052 w 10584443"/>
              <a:gd name="connsiteY1682" fmla="*/ 220655 h 10574897"/>
              <a:gd name="connsiteX1683" fmla="*/ 4488815 w 10584443"/>
              <a:gd name="connsiteY1683" fmla="*/ 228878 h 10574897"/>
              <a:gd name="connsiteX1684" fmla="*/ 4577189 w 10584443"/>
              <a:gd name="connsiteY1684" fmla="*/ 196673 h 10574897"/>
              <a:gd name="connsiteX1685" fmla="*/ 4527168 w 10584443"/>
              <a:gd name="connsiteY1685" fmla="*/ 189136 h 10574897"/>
              <a:gd name="connsiteX1686" fmla="*/ 5092465 w 10584443"/>
              <a:gd name="connsiteY1686" fmla="*/ 183654 h 10574897"/>
              <a:gd name="connsiteX1687" fmla="*/ 5080816 w 10584443"/>
              <a:gd name="connsiteY1687" fmla="*/ 205582 h 10574897"/>
              <a:gd name="connsiteX1688" fmla="*/ 5160985 w 10584443"/>
              <a:gd name="connsiteY1688" fmla="*/ 195988 h 10574897"/>
              <a:gd name="connsiteX1689" fmla="*/ 5092465 w 10584443"/>
              <a:gd name="connsiteY1689" fmla="*/ 183654 h 10574897"/>
              <a:gd name="connsiteX1690" fmla="*/ 4757454 w 10584443"/>
              <a:gd name="connsiteY1690" fmla="*/ 183539 h 10574897"/>
              <a:gd name="connsiteX1691" fmla="*/ 4597059 w 10584443"/>
              <a:gd name="connsiteY1691" fmla="*/ 205582 h 10574897"/>
              <a:gd name="connsiteX1692" fmla="*/ 4802623 w 10584443"/>
              <a:gd name="connsiteY1692" fmla="*/ 205582 h 10574897"/>
              <a:gd name="connsiteX1693" fmla="*/ 4757454 w 10584443"/>
              <a:gd name="connsiteY1693" fmla="*/ 183539 h 10574897"/>
              <a:gd name="connsiteX1694" fmla="*/ 6323096 w 10584443"/>
              <a:gd name="connsiteY1694" fmla="*/ 155543 h 10574897"/>
              <a:gd name="connsiteX1695" fmla="*/ 6438896 w 10584443"/>
              <a:gd name="connsiteY1695" fmla="*/ 190489 h 10574897"/>
              <a:gd name="connsiteX1696" fmla="*/ 6323096 w 10584443"/>
              <a:gd name="connsiteY1696" fmla="*/ 155543 h 10574897"/>
              <a:gd name="connsiteX1697" fmla="*/ 6072309 w 10584443"/>
              <a:gd name="connsiteY1697" fmla="*/ 151434 h 10574897"/>
              <a:gd name="connsiteX1698" fmla="*/ 6346393 w 10584443"/>
              <a:gd name="connsiteY1698" fmla="*/ 213788 h 10574897"/>
              <a:gd name="connsiteX1699" fmla="*/ 6013382 w 10584443"/>
              <a:gd name="connsiteY1699" fmla="*/ 182268 h 10574897"/>
              <a:gd name="connsiteX1700" fmla="*/ 6004420 w 10584443"/>
              <a:gd name="connsiteY1700" fmla="*/ 172150 h 10574897"/>
              <a:gd name="connsiteX1701" fmla="*/ 6006530 w 10584443"/>
              <a:gd name="connsiteY1701" fmla="*/ 167879 h 10574897"/>
              <a:gd name="connsiteX1702" fmla="*/ 6087384 w 10584443"/>
              <a:gd name="connsiteY1702" fmla="*/ 171990 h 10574897"/>
              <a:gd name="connsiteX1703" fmla="*/ 6072309 w 10584443"/>
              <a:gd name="connsiteY1703" fmla="*/ 151434 h 10574897"/>
              <a:gd name="connsiteX1704" fmla="*/ 4464816 w 10584443"/>
              <a:gd name="connsiteY1704" fmla="*/ 135673 h 10574897"/>
              <a:gd name="connsiteX1705" fmla="*/ 4505929 w 10584443"/>
              <a:gd name="connsiteY1705" fmla="*/ 147322 h 10574897"/>
              <a:gd name="connsiteX1706" fmla="*/ 4486743 w 10584443"/>
              <a:gd name="connsiteY1706" fmla="*/ 167878 h 10574897"/>
              <a:gd name="connsiteX1707" fmla="*/ 4457279 w 10584443"/>
              <a:gd name="connsiteY1707" fmla="*/ 185008 h 10574897"/>
              <a:gd name="connsiteX1708" fmla="*/ 4425759 w 10584443"/>
              <a:gd name="connsiteY1708" fmla="*/ 158970 h 10574897"/>
              <a:gd name="connsiteX1709" fmla="*/ 4464816 w 10584443"/>
              <a:gd name="connsiteY1709" fmla="*/ 135673 h 10574897"/>
              <a:gd name="connsiteX1710" fmla="*/ 5036963 w 10584443"/>
              <a:gd name="connsiteY1710" fmla="*/ 88411 h 10574897"/>
              <a:gd name="connsiteX1711" fmla="*/ 5305563 w 10584443"/>
              <a:gd name="connsiteY1711" fmla="*/ 98004 h 10574897"/>
              <a:gd name="connsiteX1712" fmla="*/ 5511125 w 10584443"/>
              <a:gd name="connsiteY1712" fmla="*/ 141172 h 10574897"/>
              <a:gd name="connsiteX1713" fmla="*/ 5615277 w 10584443"/>
              <a:gd name="connsiteY1713" fmla="*/ 121986 h 10574897"/>
              <a:gd name="connsiteX1714" fmla="*/ 5736559 w 10584443"/>
              <a:gd name="connsiteY1714" fmla="*/ 121986 h 10574897"/>
              <a:gd name="connsiteX1715" fmla="*/ 5867433 w 10584443"/>
              <a:gd name="connsiteY1715" fmla="*/ 132263 h 10574897"/>
              <a:gd name="connsiteX1716" fmla="*/ 5850988 w 10584443"/>
              <a:gd name="connsiteY1716" fmla="*/ 160357 h 10574897"/>
              <a:gd name="connsiteX1717" fmla="*/ 5926361 w 10584443"/>
              <a:gd name="connsiteY1717" fmla="*/ 189136 h 10574897"/>
              <a:gd name="connsiteX1718" fmla="*/ 6007216 w 10584443"/>
              <a:gd name="connsiteY1718" fmla="*/ 189136 h 10574897"/>
              <a:gd name="connsiteX1719" fmla="*/ 5983234 w 10584443"/>
              <a:gd name="connsiteY1719" fmla="*/ 202840 h 10574897"/>
              <a:gd name="connsiteX1720" fmla="*/ 6575938 w 10584443"/>
              <a:gd name="connsiteY1720" fmla="*/ 300824 h 10574897"/>
              <a:gd name="connsiteX1721" fmla="*/ 6415599 w 10584443"/>
              <a:gd name="connsiteY1721" fmla="*/ 246693 h 10574897"/>
              <a:gd name="connsiteX1722" fmla="*/ 6445749 w 10584443"/>
              <a:gd name="connsiteY1722" fmla="*/ 250119 h 10574897"/>
              <a:gd name="connsiteX1723" fmla="*/ 6384765 w 10584443"/>
              <a:gd name="connsiteY1723" fmla="*/ 243952 h 10574897"/>
              <a:gd name="connsiteX1724" fmla="*/ 6390247 w 10584443"/>
              <a:gd name="connsiteY1724" fmla="*/ 195302 h 10574897"/>
              <a:gd name="connsiteX1725" fmla="*/ 6582790 w 10584443"/>
              <a:gd name="connsiteY1725" fmla="*/ 253545 h 10574897"/>
              <a:gd name="connsiteX1726" fmla="*/ 6657478 w 10584443"/>
              <a:gd name="connsiteY1726" fmla="*/ 283009 h 10574897"/>
              <a:gd name="connsiteX1727" fmla="*/ 6612254 w 10584443"/>
              <a:gd name="connsiteY1727" fmla="*/ 287805 h 10574897"/>
              <a:gd name="connsiteX1728" fmla="*/ 6700646 w 10584443"/>
              <a:gd name="connsiteY1728" fmla="*/ 309732 h 10574897"/>
              <a:gd name="connsiteX1729" fmla="*/ 6695850 w 10584443"/>
              <a:gd name="connsiteY1729" fmla="*/ 294658 h 10574897"/>
              <a:gd name="connsiteX1730" fmla="*/ 6660219 w 10584443"/>
              <a:gd name="connsiteY1730" fmla="*/ 329603 h 10574897"/>
              <a:gd name="connsiteX1731" fmla="*/ 6584160 w 10584443"/>
              <a:gd name="connsiteY1731" fmla="*/ 307676 h 10574897"/>
              <a:gd name="connsiteX1732" fmla="*/ 6584160 w 10584443"/>
              <a:gd name="connsiteY1732" fmla="*/ 353585 h 10574897"/>
              <a:gd name="connsiteX1733" fmla="*/ 6652681 w 10584443"/>
              <a:gd name="connsiteY1733" fmla="*/ 369345 h 10574897"/>
              <a:gd name="connsiteX1734" fmla="*/ 6904153 w 10584443"/>
              <a:gd name="connsiteY1734" fmla="*/ 361123 h 10574897"/>
              <a:gd name="connsiteX1735" fmla="*/ 6934302 w 10584443"/>
              <a:gd name="connsiteY1735" fmla="*/ 390587 h 10574897"/>
              <a:gd name="connsiteX1736" fmla="*/ 7085048 w 10584443"/>
              <a:gd name="connsiteY1736" fmla="*/ 445403 h 10574897"/>
              <a:gd name="connsiteX1737" fmla="*/ 7047361 w 10584443"/>
              <a:gd name="connsiteY1737" fmla="*/ 454996 h 10574897"/>
              <a:gd name="connsiteX1738" fmla="*/ 7152198 w 10584443"/>
              <a:gd name="connsiteY1738" fmla="*/ 467330 h 10574897"/>
              <a:gd name="connsiteX1739" fmla="*/ 7214552 w 10584443"/>
              <a:gd name="connsiteY1739" fmla="*/ 498164 h 10574897"/>
              <a:gd name="connsiteX1740" fmla="*/ 7246071 w 10584443"/>
              <a:gd name="connsiteY1740" fmla="*/ 544758 h 10574897"/>
              <a:gd name="connsiteX1741" fmla="*/ 7298832 w 10584443"/>
              <a:gd name="connsiteY1741" fmla="*/ 552296 h 10574897"/>
              <a:gd name="connsiteX1742" fmla="*/ 7270053 w 10584443"/>
              <a:gd name="connsiteY1742" fmla="*/ 521461 h 10574897"/>
              <a:gd name="connsiteX1743" fmla="*/ 7359131 w 10584443"/>
              <a:gd name="connsiteY1743" fmla="*/ 545444 h 10574897"/>
              <a:gd name="connsiteX1744" fmla="*/ 7364612 w 10584443"/>
              <a:gd name="connsiteY1744" fmla="*/ 576963 h 10574897"/>
              <a:gd name="connsiteX1745" fmla="*/ 7433133 w 10584443"/>
              <a:gd name="connsiteY1745" fmla="*/ 603001 h 10574897"/>
              <a:gd name="connsiteX1746" fmla="*/ 7457800 w 10584443"/>
              <a:gd name="connsiteY1746" fmla="*/ 581074 h 10574897"/>
              <a:gd name="connsiteX1747" fmla="*/ 7348852 w 10584443"/>
              <a:gd name="connsiteY1747" fmla="*/ 529684 h 10574897"/>
              <a:gd name="connsiteX1748" fmla="*/ 7379687 w 10584443"/>
              <a:gd name="connsiteY1748" fmla="*/ 514609 h 10574897"/>
              <a:gd name="connsiteX1749" fmla="*/ 7463967 w 10584443"/>
              <a:gd name="connsiteY1749" fmla="*/ 550240 h 10574897"/>
              <a:gd name="connsiteX1750" fmla="*/ 7422170 w 10584443"/>
              <a:gd name="connsiteY1750" fmla="*/ 500905 h 10574897"/>
              <a:gd name="connsiteX1751" fmla="*/ 7527692 w 10584443"/>
              <a:gd name="connsiteY1751" fmla="*/ 599575 h 10574897"/>
              <a:gd name="connsiteX1752" fmla="*/ 7639380 w 10584443"/>
              <a:gd name="connsiteY1752" fmla="*/ 685225 h 10574897"/>
              <a:gd name="connsiteX1753" fmla="*/ 7591416 w 10584443"/>
              <a:gd name="connsiteY1753" fmla="*/ 704412 h 10574897"/>
              <a:gd name="connsiteX1754" fmla="*/ 7714068 w 10584443"/>
              <a:gd name="connsiteY1754" fmla="*/ 772931 h 10574897"/>
              <a:gd name="connsiteX1755" fmla="*/ 7769570 w 10584443"/>
              <a:gd name="connsiteY1755" fmla="*/ 778413 h 10574897"/>
              <a:gd name="connsiteX1756" fmla="*/ 7743532 w 10584443"/>
              <a:gd name="connsiteY1756" fmla="*/ 798969 h 10574897"/>
              <a:gd name="connsiteX1757" fmla="*/ 7801089 w 10584443"/>
              <a:gd name="connsiteY1757" fmla="*/ 820896 h 10574897"/>
              <a:gd name="connsiteX1758" fmla="*/ 7827128 w 10584443"/>
              <a:gd name="connsiteY1758" fmla="*/ 800340 h 10574897"/>
              <a:gd name="connsiteX1759" fmla="*/ 7790811 w 10584443"/>
              <a:gd name="connsiteY1759" fmla="*/ 765394 h 10574897"/>
              <a:gd name="connsiteX1760" fmla="*/ 7859332 w 10584443"/>
              <a:gd name="connsiteY1760" fmla="*/ 805136 h 10574897"/>
              <a:gd name="connsiteX1761" fmla="*/ 7835350 w 10584443"/>
              <a:gd name="connsiteY1761" fmla="*/ 770192 h 10574897"/>
              <a:gd name="connsiteX1762" fmla="*/ 7868925 w 10584443"/>
              <a:gd name="connsiteY1762" fmla="*/ 774987 h 10574897"/>
              <a:gd name="connsiteX1763" fmla="*/ 7882629 w 10584443"/>
              <a:gd name="connsiteY1763" fmla="*/ 824322 h 10574897"/>
              <a:gd name="connsiteX1764" fmla="*/ 7951150 w 10584443"/>
              <a:gd name="connsiteY1764" fmla="*/ 865435 h 10574897"/>
              <a:gd name="connsiteX1765" fmla="*/ 7998430 w 10584443"/>
              <a:gd name="connsiteY1765" fmla="*/ 933955 h 10574897"/>
              <a:gd name="connsiteX1766" fmla="*/ 8047764 w 10584443"/>
              <a:gd name="connsiteY1766" fmla="*/ 918881 h 10574897"/>
              <a:gd name="connsiteX1767" fmla="*/ 8032005 w 10584443"/>
              <a:gd name="connsiteY1767" fmla="*/ 955882 h 10574897"/>
              <a:gd name="connsiteX1768" fmla="*/ 8229344 w 10584443"/>
              <a:gd name="connsiteY1768" fmla="*/ 1072367 h 10574897"/>
              <a:gd name="connsiteX1769" fmla="*/ 8297865 w 10584443"/>
              <a:gd name="connsiteY1769" fmla="*/ 1129239 h 10574897"/>
              <a:gd name="connsiteX1770" fmla="*/ 8332811 w 10584443"/>
              <a:gd name="connsiteY1770" fmla="*/ 1192964 h 10574897"/>
              <a:gd name="connsiteX1771" fmla="*/ 8447240 w 10584443"/>
              <a:gd name="connsiteY1771" fmla="*/ 1214204 h 10574897"/>
              <a:gd name="connsiteX1772" fmla="*/ 8475334 w 10584443"/>
              <a:gd name="connsiteY1772" fmla="*/ 1270391 h 10574897"/>
              <a:gd name="connsiteX1773" fmla="*/ 8422572 w 10584443"/>
              <a:gd name="connsiteY1773" fmla="*/ 1255317 h 10574897"/>
              <a:gd name="connsiteX1774" fmla="*/ 8559614 w 10584443"/>
              <a:gd name="connsiteY1774" fmla="*/ 1343023 h 10574897"/>
              <a:gd name="connsiteX1775" fmla="*/ 8515761 w 10584443"/>
              <a:gd name="connsiteY1775" fmla="*/ 1289577 h 10574897"/>
              <a:gd name="connsiteX1776" fmla="*/ 8633617 w 10584443"/>
              <a:gd name="connsiteY1776" fmla="*/ 1383451 h 10574897"/>
              <a:gd name="connsiteX1777" fmla="*/ 8728860 w 10584443"/>
              <a:gd name="connsiteY1777" fmla="*/ 1467731 h 10574897"/>
              <a:gd name="connsiteX1778" fmla="*/ 8883717 w 10584443"/>
              <a:gd name="connsiteY1778" fmla="*/ 1632866 h 10574897"/>
              <a:gd name="connsiteX1779" fmla="*/ 8912497 w 10584443"/>
              <a:gd name="connsiteY1779" fmla="*/ 1686311 h 10574897"/>
              <a:gd name="connsiteX1780" fmla="*/ 8908384 w 10584443"/>
              <a:gd name="connsiteY1780" fmla="*/ 1651367 h 10574897"/>
              <a:gd name="connsiteX1781" fmla="*/ 8970054 w 10584443"/>
              <a:gd name="connsiteY1781" fmla="*/ 1676034 h 10574897"/>
              <a:gd name="connsiteX1782" fmla="*/ 9052278 w 10584443"/>
              <a:gd name="connsiteY1782" fmla="*/ 1787723 h 10574897"/>
              <a:gd name="connsiteX1783" fmla="*/ 9011851 w 10584443"/>
              <a:gd name="connsiteY1783" fmla="*/ 1769907 h 10574897"/>
              <a:gd name="connsiteX1784" fmla="*/ 9080372 w 10584443"/>
              <a:gd name="connsiteY1784" fmla="*/ 1842539 h 10574897"/>
              <a:gd name="connsiteX1785" fmla="*/ 9144096 w 10584443"/>
              <a:gd name="connsiteY1785" fmla="*/ 1880225 h 10574897"/>
              <a:gd name="connsiteX1786" fmla="*/ 9135874 w 10584443"/>
              <a:gd name="connsiteY1786" fmla="*/ 1910375 h 10574897"/>
              <a:gd name="connsiteX1787" fmla="*/ 9159171 w 10584443"/>
              <a:gd name="connsiteY1787" fmla="*/ 1930246 h 10574897"/>
              <a:gd name="connsiteX1788" fmla="*/ 9071464 w 10584443"/>
              <a:gd name="connsiteY1788" fmla="*/ 1897356 h 10574897"/>
              <a:gd name="connsiteX1789" fmla="*/ 9198228 w 10584443"/>
              <a:gd name="connsiteY1789" fmla="*/ 2010415 h 10574897"/>
              <a:gd name="connsiteX1790" fmla="*/ 9198228 w 10584443"/>
              <a:gd name="connsiteY1790" fmla="*/ 2046046 h 10574897"/>
              <a:gd name="connsiteX1791" fmla="*/ 9272231 w 10584443"/>
              <a:gd name="connsiteY1791" fmla="*/ 2100862 h 10574897"/>
              <a:gd name="connsiteX1792" fmla="*/ 9231803 w 10584443"/>
              <a:gd name="connsiteY1792" fmla="*/ 2046046 h 10574897"/>
              <a:gd name="connsiteX1793" fmla="*/ 9368844 w 10584443"/>
              <a:gd name="connsiteY1793" fmla="*/ 2154994 h 10574897"/>
              <a:gd name="connsiteX1794" fmla="*/ 9342121 w 10584443"/>
              <a:gd name="connsiteY1794" fmla="*/ 2183772 h 10574897"/>
              <a:gd name="connsiteX1795" fmla="*/ 9273600 w 10584443"/>
              <a:gd name="connsiteY1795" fmla="*/ 2135809 h 10574897"/>
              <a:gd name="connsiteX1796" fmla="*/ 9370215 w 10584443"/>
              <a:gd name="connsiteY1796" fmla="*/ 2235849 h 10574897"/>
              <a:gd name="connsiteX1797" fmla="*/ 9370215 w 10584443"/>
              <a:gd name="connsiteY1797" fmla="*/ 2189939 h 10574897"/>
              <a:gd name="connsiteX1798" fmla="*/ 9454495 w 10584443"/>
              <a:gd name="connsiteY1798" fmla="*/ 2265313 h 10574897"/>
              <a:gd name="connsiteX1799" fmla="*/ 9445588 w 10584443"/>
              <a:gd name="connsiteY1799" fmla="*/ 2305054 h 10574897"/>
              <a:gd name="connsiteX1800" fmla="*/ 9631279 w 10584443"/>
              <a:gd name="connsiteY1800" fmla="*/ 2515413 h 10574897"/>
              <a:gd name="connsiteX1801" fmla="*/ 9590852 w 10584443"/>
              <a:gd name="connsiteY1801" fmla="*/ 2525691 h 10574897"/>
              <a:gd name="connsiteX1802" fmla="*/ 9647724 w 10584443"/>
              <a:gd name="connsiteY1802" fmla="*/ 2583932 h 10574897"/>
              <a:gd name="connsiteX1803" fmla="*/ 9631965 w 10584443"/>
              <a:gd name="connsiteY1803" fmla="*/ 2592155 h 10574897"/>
              <a:gd name="connsiteX1804" fmla="*/ 9686096 w 10584443"/>
              <a:gd name="connsiteY1804" fmla="*/ 2630527 h 10574897"/>
              <a:gd name="connsiteX1805" fmla="*/ 9643613 w 10584443"/>
              <a:gd name="connsiteY1805" fmla="*/ 2553099 h 10574897"/>
              <a:gd name="connsiteX1806" fmla="*/ 9656632 w 10584443"/>
              <a:gd name="connsiteY1806" fmla="*/ 2524319 h 10574897"/>
              <a:gd name="connsiteX1807" fmla="*/ 9760098 w 10584443"/>
              <a:gd name="connsiteY1807" fmla="*/ 2693566 h 10574897"/>
              <a:gd name="connsiteX1808" fmla="*/ 9810118 w 10584443"/>
              <a:gd name="connsiteY1808" fmla="*/ 2693566 h 10574897"/>
              <a:gd name="connsiteX1809" fmla="*/ 9810118 w 10584443"/>
              <a:gd name="connsiteY1809" fmla="*/ 2762087 h 10574897"/>
              <a:gd name="connsiteX1810" fmla="*/ 9686096 w 10584443"/>
              <a:gd name="connsiteY1810" fmla="*/ 2603118 h 10574897"/>
              <a:gd name="connsiteX1811" fmla="*/ 9703226 w 10584443"/>
              <a:gd name="connsiteY1811" fmla="*/ 2681917 h 10574897"/>
              <a:gd name="connsiteX1812" fmla="*/ 9644983 w 10584443"/>
              <a:gd name="connsiteY1812" fmla="*/ 2677806 h 10574897"/>
              <a:gd name="connsiteX1813" fmla="*/ 9596334 w 10584443"/>
              <a:gd name="connsiteY1813" fmla="*/ 2615452 h 10574897"/>
              <a:gd name="connsiteX1814" fmla="*/ 9671021 w 10584443"/>
              <a:gd name="connsiteY1814" fmla="*/ 2683973 h 10574897"/>
              <a:gd name="connsiteX1815" fmla="*/ 9728578 w 10584443"/>
              <a:gd name="connsiteY1815" fmla="*/ 2764141 h 10574897"/>
              <a:gd name="connsiteX1816" fmla="*/ 9697744 w 10584443"/>
              <a:gd name="connsiteY1816" fmla="*/ 2703159 h 10574897"/>
              <a:gd name="connsiteX1817" fmla="*/ 9703226 w 10584443"/>
              <a:gd name="connsiteY1817" fmla="*/ 2679176 h 10574897"/>
              <a:gd name="connsiteX1818" fmla="*/ 9840267 w 10584443"/>
              <a:gd name="connsiteY1818" fmla="*/ 2922426 h 10574897"/>
              <a:gd name="connsiteX1819" fmla="*/ 9943048 w 10584443"/>
              <a:gd name="connsiteY1819" fmla="*/ 3045079 h 10574897"/>
              <a:gd name="connsiteX1820" fmla="*/ 9931400 w 10584443"/>
              <a:gd name="connsiteY1820" fmla="*/ 3007392 h 10574897"/>
              <a:gd name="connsiteX1821" fmla="*/ 9965660 w 10584443"/>
              <a:gd name="connsiteY1821" fmla="*/ 3058098 h 10574897"/>
              <a:gd name="connsiteX1822" fmla="*/ 9871787 w 10584443"/>
              <a:gd name="connsiteY1822" fmla="*/ 2936130 h 10574897"/>
              <a:gd name="connsiteX1823" fmla="*/ 9823137 w 10584443"/>
              <a:gd name="connsiteY1823" fmla="*/ 2818274 h 10574897"/>
              <a:gd name="connsiteX1824" fmla="*/ 9860138 w 10584443"/>
              <a:gd name="connsiteY1824" fmla="*/ 2877201 h 10574897"/>
              <a:gd name="connsiteX1825" fmla="*/ 9883436 w 10584443"/>
              <a:gd name="connsiteY1825" fmla="*/ 2856645 h 10574897"/>
              <a:gd name="connsiteX1826" fmla="*/ 9937567 w 10584443"/>
              <a:gd name="connsiteY1826" fmla="*/ 2930649 h 10574897"/>
              <a:gd name="connsiteX1827" fmla="*/ 9878639 w 10584443"/>
              <a:gd name="connsiteY1827" fmla="*/ 2912147 h 10574897"/>
              <a:gd name="connsiteX1828" fmla="*/ 9971827 w 10584443"/>
              <a:gd name="connsiteY1828" fmla="*/ 2970389 h 10574897"/>
              <a:gd name="connsiteX1829" fmla="*/ 9961548 w 10584443"/>
              <a:gd name="connsiteY1829" fmla="*/ 2910091 h 10574897"/>
              <a:gd name="connsiteX1830" fmla="*/ 9987587 w 10584443"/>
              <a:gd name="connsiteY1830" fmla="*/ 2953946 h 10574897"/>
              <a:gd name="connsiteX1831" fmla="*/ 9982106 w 10584443"/>
              <a:gd name="connsiteY1831" fmla="*/ 3062210 h 10574897"/>
              <a:gd name="connsiteX1832" fmla="*/ 10060219 w 10584443"/>
              <a:gd name="connsiteY1832" fmla="*/ 3151286 h 10574897"/>
              <a:gd name="connsiteX1833" fmla="*/ 10104757 w 10584443"/>
              <a:gd name="connsiteY1833" fmla="*/ 3271199 h 10574897"/>
              <a:gd name="connsiteX1834" fmla="*/ 10121888 w 10584443"/>
              <a:gd name="connsiteY1834" fmla="*/ 3265718 h 10574897"/>
              <a:gd name="connsiteX1835" fmla="*/ 10137647 w 10584443"/>
              <a:gd name="connsiteY1835" fmla="*/ 3302719 h 10574897"/>
              <a:gd name="connsiteX1836" fmla="*/ 10104073 w 10584443"/>
              <a:gd name="connsiteY1836" fmla="*/ 3312998 h 10574897"/>
              <a:gd name="connsiteX1837" fmla="*/ 10041719 w 10584443"/>
              <a:gd name="connsiteY1837" fmla="*/ 3167046 h 10574897"/>
              <a:gd name="connsiteX1838" fmla="*/ 10016365 w 10584443"/>
              <a:gd name="connsiteY1838" fmla="*/ 3186233 h 10574897"/>
              <a:gd name="connsiteX1839" fmla="*/ 10127369 w 10584443"/>
              <a:gd name="connsiteY1839" fmla="*/ 3367814 h 10574897"/>
              <a:gd name="connsiteX1840" fmla="*/ 10136962 w 10584443"/>
              <a:gd name="connsiteY1840" fmla="*/ 3334239 h 10574897"/>
              <a:gd name="connsiteX1841" fmla="*/ 10225354 w 10584443"/>
              <a:gd name="connsiteY1841" fmla="*/ 3504857 h 10574897"/>
              <a:gd name="connsiteX1842" fmla="*/ 10243855 w 10584443"/>
              <a:gd name="connsiteY1842" fmla="*/ 3593249 h 10574897"/>
              <a:gd name="connsiteX1843" fmla="*/ 10232206 w 10584443"/>
              <a:gd name="connsiteY1843" fmla="*/ 3626139 h 10574897"/>
              <a:gd name="connsiteX1844" fmla="*/ 10204112 w 10584443"/>
              <a:gd name="connsiteY1844" fmla="*/ 3572692 h 10574897"/>
              <a:gd name="connsiteX1845" fmla="*/ 10178760 w 10584443"/>
              <a:gd name="connsiteY1845" fmla="*/ 3568581 h 10574897"/>
              <a:gd name="connsiteX1846" fmla="*/ 10205483 w 10584443"/>
              <a:gd name="connsiteY1846" fmla="*/ 3643268 h 10574897"/>
              <a:gd name="connsiteX1847" fmla="*/ 10255503 w 10584443"/>
              <a:gd name="connsiteY1847" fmla="*/ 3643268 h 10574897"/>
              <a:gd name="connsiteX1848" fmla="*/ 10282912 w 10584443"/>
              <a:gd name="connsiteY1848" fmla="*/ 3759071 h 10574897"/>
              <a:gd name="connsiteX1849" fmla="*/ 10282912 w 10584443"/>
              <a:gd name="connsiteY1849" fmla="*/ 3809092 h 10574897"/>
              <a:gd name="connsiteX1850" fmla="*/ 10214391 w 10584443"/>
              <a:gd name="connsiteY1850" fmla="*/ 3753589 h 10574897"/>
              <a:gd name="connsiteX1851" fmla="*/ 10087627 w 10584443"/>
              <a:gd name="connsiteY1851" fmla="*/ 3432224 h 10574897"/>
              <a:gd name="connsiteX1852" fmla="*/ 10111610 w 10584443"/>
              <a:gd name="connsiteY1852" fmla="*/ 3547339 h 10574897"/>
              <a:gd name="connsiteX1853" fmla="*/ 10158204 w 10584443"/>
              <a:gd name="connsiteY1853" fmla="*/ 3585712 h 10574897"/>
              <a:gd name="connsiteX1854" fmla="*/ 10146555 w 10584443"/>
              <a:gd name="connsiteY1854" fmla="*/ 3628880 h 10574897"/>
              <a:gd name="connsiteX1855" fmla="*/ 10183556 w 10584443"/>
              <a:gd name="connsiteY1855" fmla="*/ 3669994 h 10574897"/>
              <a:gd name="connsiteX1856" fmla="*/ 10132165 w 10584443"/>
              <a:gd name="connsiteY1856" fmla="*/ 3682326 h 10574897"/>
              <a:gd name="connsiteX1857" fmla="*/ 10167111 w 10584443"/>
              <a:gd name="connsiteY1857" fmla="*/ 3798813 h 10574897"/>
              <a:gd name="connsiteX1858" fmla="*/ 10173963 w 10584443"/>
              <a:gd name="connsiteY1858" fmla="*/ 3811832 h 10574897"/>
              <a:gd name="connsiteX1859" fmla="*/ 10193149 w 10584443"/>
              <a:gd name="connsiteY1859" fmla="*/ 3787849 h 10574897"/>
              <a:gd name="connsiteX1860" fmla="*/ 10159574 w 10584443"/>
              <a:gd name="connsiteY1860" fmla="*/ 3725495 h 10574897"/>
              <a:gd name="connsiteX1861" fmla="*/ 10192464 w 10584443"/>
              <a:gd name="connsiteY1861" fmla="*/ 3725495 h 10574897"/>
              <a:gd name="connsiteX1862" fmla="*/ 10175334 w 10584443"/>
              <a:gd name="connsiteY1862" fmla="*/ 3729607 h 10574897"/>
              <a:gd name="connsiteX1863" fmla="*/ 10213020 w 10584443"/>
              <a:gd name="connsiteY1863" fmla="*/ 3761126 h 10574897"/>
              <a:gd name="connsiteX1864" fmla="*/ 10247966 w 10584443"/>
              <a:gd name="connsiteY1864" fmla="*/ 3873501 h 10574897"/>
              <a:gd name="connsiteX1865" fmla="*/ 10227409 w 10584443"/>
              <a:gd name="connsiteY1865" fmla="*/ 3778256 h 10574897"/>
              <a:gd name="connsiteX1866" fmla="*/ 10269207 w 10584443"/>
              <a:gd name="connsiteY1866" fmla="*/ 3839240 h 10574897"/>
              <a:gd name="connsiteX1867" fmla="*/ 10322653 w 10584443"/>
              <a:gd name="connsiteY1867" fmla="*/ 4020137 h 10574897"/>
              <a:gd name="connsiteX1868" fmla="*/ 10318542 w 10584443"/>
              <a:gd name="connsiteY1868" fmla="*/ 4088658 h 10574897"/>
              <a:gd name="connsiteX1869" fmla="*/ 10342525 w 10584443"/>
              <a:gd name="connsiteY1869" fmla="*/ 4094825 h 10574897"/>
              <a:gd name="connsiteX1870" fmla="*/ 10367192 w 10584443"/>
              <a:gd name="connsiteY1870" fmla="*/ 4141419 h 10574897"/>
              <a:gd name="connsiteX1871" fmla="*/ 10367192 w 10584443"/>
              <a:gd name="connsiteY1871" fmla="*/ 4240089 h 10574897"/>
              <a:gd name="connsiteX1872" fmla="*/ 10256874 w 10584443"/>
              <a:gd name="connsiteY1872" fmla="*/ 4087972 h 10574897"/>
              <a:gd name="connsiteX1873" fmla="*/ 10292505 w 10584443"/>
              <a:gd name="connsiteY1873" fmla="*/ 4121548 h 10574897"/>
              <a:gd name="connsiteX1874" fmla="*/ 10302098 w 10584443"/>
              <a:gd name="connsiteY1874" fmla="*/ 4228441 h 10574897"/>
              <a:gd name="connsiteX1875" fmla="*/ 10278115 w 10584443"/>
              <a:gd name="connsiteY1875" fmla="*/ 4260647 h 10574897"/>
              <a:gd name="connsiteX1876" fmla="*/ 10297301 w 10584443"/>
              <a:gd name="connsiteY1876" fmla="*/ 4355205 h 10574897"/>
              <a:gd name="connsiteX1877" fmla="*/ 10325394 w 10584443"/>
              <a:gd name="connsiteY1877" fmla="*/ 4381929 h 10574897"/>
              <a:gd name="connsiteX1878" fmla="*/ 10321968 w 10584443"/>
              <a:gd name="connsiteY1878" fmla="*/ 4323686 h 10574897"/>
              <a:gd name="connsiteX1879" fmla="*/ 10351433 w 10584443"/>
              <a:gd name="connsiteY1879" fmla="*/ 4379189 h 10574897"/>
              <a:gd name="connsiteX1880" fmla="*/ 10351433 w 10584443"/>
              <a:gd name="connsiteY1880" fmla="*/ 4310667 h 10574897"/>
              <a:gd name="connsiteX1881" fmla="*/ 10404879 w 10584443"/>
              <a:gd name="connsiteY1881" fmla="*/ 4433320 h 10574897"/>
              <a:gd name="connsiteX1882" fmla="*/ 10384322 w 10584443"/>
              <a:gd name="connsiteY1882" fmla="*/ 4444969 h 10574897"/>
              <a:gd name="connsiteX1883" fmla="*/ 10423379 w 10584443"/>
              <a:gd name="connsiteY1883" fmla="*/ 4582011 h 10574897"/>
              <a:gd name="connsiteX1884" fmla="*/ 10456269 w 10584443"/>
              <a:gd name="connsiteY1884" fmla="*/ 4747147 h 10574897"/>
              <a:gd name="connsiteX1885" fmla="*/ 10465862 w 10584443"/>
              <a:gd name="connsiteY1885" fmla="*/ 4796482 h 10574897"/>
              <a:gd name="connsiteX1886" fmla="*/ 10443935 w 10584443"/>
              <a:gd name="connsiteY1886" fmla="*/ 4835539 h 10574897"/>
              <a:gd name="connsiteX1887" fmla="*/ 10472714 w 10584443"/>
              <a:gd name="connsiteY1887" fmla="*/ 4992451 h 10574897"/>
              <a:gd name="connsiteX1888" fmla="*/ 10447361 w 10584443"/>
              <a:gd name="connsiteY1888" fmla="*/ 5010951 h 10574897"/>
              <a:gd name="connsiteX1889" fmla="*/ 10463121 w 10584443"/>
              <a:gd name="connsiteY1889" fmla="*/ 5060257 h 10574897"/>
              <a:gd name="connsiteX1890" fmla="*/ 10441880 w 10584443"/>
              <a:gd name="connsiteY1890" fmla="*/ 5069165 h 10574897"/>
              <a:gd name="connsiteX1891" fmla="*/ 10445306 w 10584443"/>
              <a:gd name="connsiteY1891" fmla="*/ 5127408 h 10574897"/>
              <a:gd name="connsiteX1892" fmla="*/ 10471344 w 10584443"/>
              <a:gd name="connsiteY1892" fmla="*/ 5127408 h 10574897"/>
              <a:gd name="connsiteX1893" fmla="*/ 10482307 w 10584443"/>
              <a:gd name="connsiteY1893" fmla="*/ 5324062 h 10574897"/>
              <a:gd name="connsiteX1894" fmla="*/ 10460380 w 10584443"/>
              <a:gd name="connsiteY1894" fmla="*/ 5312413 h 10574897"/>
              <a:gd name="connsiteX1895" fmla="*/ 10456269 w 10584443"/>
              <a:gd name="connsiteY1895" fmla="*/ 5399435 h 10574897"/>
              <a:gd name="connsiteX1896" fmla="*/ 10448046 w 10584443"/>
              <a:gd name="connsiteY1896" fmla="*/ 5594034 h 10574897"/>
              <a:gd name="connsiteX1897" fmla="*/ 10451472 w 10584443"/>
              <a:gd name="connsiteY1897" fmla="*/ 5692704 h 10574897"/>
              <a:gd name="connsiteX1898" fmla="*/ 10476825 w 10584443"/>
              <a:gd name="connsiteY1898" fmla="*/ 5746835 h 10574897"/>
              <a:gd name="connsiteX1899" fmla="*/ 10454214 w 10584443"/>
              <a:gd name="connsiteY1899" fmla="*/ 5802337 h 10574897"/>
              <a:gd name="connsiteX1900" fmla="*/ 10444620 w 10584443"/>
              <a:gd name="connsiteY1900" fmla="*/ 5721482 h 10574897"/>
              <a:gd name="connsiteX1901" fmla="*/ 10394600 w 10584443"/>
              <a:gd name="connsiteY1901" fmla="*/ 5693389 h 10574897"/>
              <a:gd name="connsiteX1902" fmla="*/ 10402822 w 10584443"/>
              <a:gd name="connsiteY1902" fmla="*/ 5792059 h 10574897"/>
              <a:gd name="connsiteX1903" fmla="*/ 10392544 w 10584443"/>
              <a:gd name="connsiteY1903" fmla="*/ 5967472 h 10574897"/>
              <a:gd name="connsiteX1904" fmla="*/ 10367192 w 10584443"/>
              <a:gd name="connsiteY1904" fmla="*/ 5991454 h 10574897"/>
              <a:gd name="connsiteX1905" fmla="*/ 10378841 w 10584443"/>
              <a:gd name="connsiteY1905" fmla="*/ 6003788 h 10574897"/>
              <a:gd name="connsiteX1906" fmla="*/ 10346636 w 10584443"/>
              <a:gd name="connsiteY1906" fmla="*/ 6162756 h 10574897"/>
              <a:gd name="connsiteX1907" fmla="*/ 10337043 w 10584443"/>
              <a:gd name="connsiteY1907" fmla="*/ 6236758 h 10574897"/>
              <a:gd name="connsiteX1908" fmla="*/ 10356913 w 10584443"/>
              <a:gd name="connsiteY1908" fmla="*/ 6256629 h 10574897"/>
              <a:gd name="connsiteX1909" fmla="*/ 10362395 w 10584443"/>
              <a:gd name="connsiteY1909" fmla="*/ 6217573 h 10574897"/>
              <a:gd name="connsiteX1910" fmla="*/ 10350062 w 10584443"/>
              <a:gd name="connsiteY1910" fmla="*/ 6234018 h 10574897"/>
              <a:gd name="connsiteX1911" fmla="*/ 10389118 w 10584443"/>
              <a:gd name="connsiteY1911" fmla="*/ 6014751 h 10574897"/>
              <a:gd name="connsiteX1912" fmla="*/ 10411730 w 10584443"/>
              <a:gd name="connsiteY1912" fmla="*/ 6040104 h 10574897"/>
              <a:gd name="connsiteX1913" fmla="*/ 10391860 w 10584443"/>
              <a:gd name="connsiteY1913" fmla="*/ 6115477 h 10574897"/>
              <a:gd name="connsiteX1914" fmla="*/ 10397341 w 10584443"/>
              <a:gd name="connsiteY1914" fmla="*/ 6199758 h 10574897"/>
              <a:gd name="connsiteX1915" fmla="*/ 10382267 w 10584443"/>
              <a:gd name="connsiteY1915" fmla="*/ 6299798 h 10574897"/>
              <a:gd name="connsiteX1916" fmla="*/ 10395971 w 10584443"/>
              <a:gd name="connsiteY1916" fmla="*/ 6305964 h 10574897"/>
              <a:gd name="connsiteX1917" fmla="*/ 10359655 w 10584443"/>
              <a:gd name="connsiteY1917" fmla="*/ 6414913 h 10574897"/>
              <a:gd name="connsiteX1918" fmla="*/ 10321968 w 10584443"/>
              <a:gd name="connsiteY1918" fmla="*/ 6620475 h 10574897"/>
              <a:gd name="connsiteX1919" fmla="*/ 10287023 w 10584443"/>
              <a:gd name="connsiteY1919" fmla="*/ 6649254 h 10574897"/>
              <a:gd name="connsiteX1920" fmla="*/ 10293874 w 10584443"/>
              <a:gd name="connsiteY1920" fmla="*/ 6693107 h 10574897"/>
              <a:gd name="connsiteX1921" fmla="*/ 10271262 w 10584443"/>
              <a:gd name="connsiteY1921" fmla="*/ 6693107 h 10574897"/>
              <a:gd name="connsiteX1922" fmla="*/ 10262355 w 10584443"/>
              <a:gd name="connsiteY1922" fmla="*/ 6752035 h 10574897"/>
              <a:gd name="connsiteX1923" fmla="*/ 10284282 w 10584443"/>
              <a:gd name="connsiteY1923" fmla="*/ 6739701 h 10574897"/>
              <a:gd name="connsiteX1924" fmla="*/ 10254818 w 10584443"/>
              <a:gd name="connsiteY1924" fmla="*/ 6821926 h 10574897"/>
              <a:gd name="connsiteX1925" fmla="*/ 10237002 w 10584443"/>
              <a:gd name="connsiteY1925" fmla="*/ 6804796 h 10574897"/>
              <a:gd name="connsiteX1926" fmla="*/ 10237002 w 10584443"/>
              <a:gd name="connsiteY1926" fmla="*/ 6867150 h 10574897"/>
              <a:gd name="connsiteX1927" fmla="*/ 10260300 w 10584443"/>
              <a:gd name="connsiteY1927" fmla="*/ 6867150 h 10574897"/>
              <a:gd name="connsiteX1928" fmla="*/ 10226040 w 10584443"/>
              <a:gd name="connsiteY1928" fmla="*/ 6928819 h 10574897"/>
              <a:gd name="connsiteX1929" fmla="*/ 10204112 w 10584443"/>
              <a:gd name="connsiteY1929" fmla="*/ 7032970 h 10574897"/>
              <a:gd name="connsiteX1930" fmla="*/ 10161630 w 10584443"/>
              <a:gd name="connsiteY1930" fmla="*/ 7044618 h 10574897"/>
              <a:gd name="connsiteX1931" fmla="*/ 10149981 w 10584443"/>
              <a:gd name="connsiteY1931" fmla="*/ 7074768 h 10574897"/>
              <a:gd name="connsiteX1932" fmla="*/ 10136276 w 10584443"/>
              <a:gd name="connsiteY1932" fmla="*/ 7119306 h 10574897"/>
              <a:gd name="connsiteX1933" fmla="*/ 10123258 w 10584443"/>
              <a:gd name="connsiteY1933" fmla="*/ 7159734 h 10574897"/>
              <a:gd name="connsiteX1934" fmla="*/ 10260300 w 10584443"/>
              <a:gd name="connsiteY1934" fmla="*/ 7261829 h 10574897"/>
              <a:gd name="connsiteX1935" fmla="*/ 10260300 w 10584443"/>
              <a:gd name="connsiteY1935" fmla="*/ 7318017 h 10574897"/>
              <a:gd name="connsiteX1936" fmla="*/ 10284282 w 10584443"/>
              <a:gd name="connsiteY1936" fmla="*/ 7394075 h 10574897"/>
              <a:gd name="connsiteX1937" fmla="*/ 10323339 w 10584443"/>
              <a:gd name="connsiteY1937" fmla="*/ 7387222 h 10574897"/>
              <a:gd name="connsiteX1938" fmla="*/ 10371303 w 10584443"/>
              <a:gd name="connsiteY1938" fmla="*/ 7343369 h 10574897"/>
              <a:gd name="connsiteX1939" fmla="*/ 10435713 w 10584443"/>
              <a:gd name="connsiteY1939" fmla="*/ 7366666 h 10574897"/>
              <a:gd name="connsiteX1940" fmla="*/ 10457639 w 10584443"/>
              <a:gd name="connsiteY1940" fmla="*/ 7444095 h 10574897"/>
              <a:gd name="connsiteX1941" fmla="*/ 10389118 w 10584443"/>
              <a:gd name="connsiteY1941" fmla="*/ 7548932 h 10574897"/>
              <a:gd name="connsiteX1942" fmla="*/ 10284282 w 10584443"/>
              <a:gd name="connsiteY1942" fmla="*/ 7606489 h 10574897"/>
              <a:gd name="connsiteX1943" fmla="*/ 10250707 w 10584443"/>
              <a:gd name="connsiteY1943" fmla="*/ 7639379 h 10574897"/>
              <a:gd name="connsiteX1944" fmla="*/ 10176704 w 10584443"/>
              <a:gd name="connsiteY1944" fmla="*/ 7611285 h 10574897"/>
              <a:gd name="connsiteX1945" fmla="*/ 10152722 w 10584443"/>
              <a:gd name="connsiteY1945" fmla="*/ 7563320 h 10574897"/>
              <a:gd name="connsiteX1946" fmla="*/ 10054052 w 10584443"/>
              <a:gd name="connsiteY1946" fmla="*/ 7532486 h 10574897"/>
              <a:gd name="connsiteX1947" fmla="*/ 10022533 w 10584443"/>
              <a:gd name="connsiteY1947" fmla="*/ 7552357 h 10574897"/>
              <a:gd name="connsiteX1948" fmla="*/ 9932085 w 10584443"/>
              <a:gd name="connsiteY1948" fmla="*/ 7631841 h 10574897"/>
              <a:gd name="connsiteX1949" fmla="*/ 9925918 w 10584443"/>
              <a:gd name="connsiteY1949" fmla="*/ 7631841 h 10574897"/>
              <a:gd name="connsiteX1950" fmla="*/ 9919752 w 10584443"/>
              <a:gd name="connsiteY1950" fmla="*/ 7661991 h 10574897"/>
              <a:gd name="connsiteX1951" fmla="*/ 9838212 w 10584443"/>
              <a:gd name="connsiteY1951" fmla="*/ 7805199 h 10574897"/>
              <a:gd name="connsiteX1952" fmla="*/ 9869731 w 10584443"/>
              <a:gd name="connsiteY1952" fmla="*/ 7709955 h 10574897"/>
              <a:gd name="connsiteX1953" fmla="*/ 9853971 w 10584443"/>
              <a:gd name="connsiteY1953" fmla="*/ 7709955 h 10574897"/>
              <a:gd name="connsiteX1954" fmla="*/ 9750505 w 10584443"/>
              <a:gd name="connsiteY1954" fmla="*/ 7894961 h 10574897"/>
              <a:gd name="connsiteX1955" fmla="*/ 9823137 w 10584443"/>
              <a:gd name="connsiteY1955" fmla="*/ 7793550 h 10574897"/>
              <a:gd name="connsiteX1956" fmla="*/ 9836841 w 10584443"/>
              <a:gd name="connsiteY1956" fmla="*/ 7814107 h 10574897"/>
              <a:gd name="connsiteX1957" fmla="*/ 9788877 w 10584443"/>
              <a:gd name="connsiteY1957" fmla="*/ 7898387 h 10574897"/>
              <a:gd name="connsiteX1958" fmla="*/ 9720356 w 10584443"/>
              <a:gd name="connsiteY1958" fmla="*/ 7966908 h 10574897"/>
              <a:gd name="connsiteX1959" fmla="*/ 9768320 w 10584443"/>
              <a:gd name="connsiteY1959" fmla="*/ 7954574 h 10574897"/>
              <a:gd name="connsiteX1960" fmla="*/ 9705966 w 10584443"/>
              <a:gd name="connsiteY1960" fmla="*/ 8016243 h 10574897"/>
              <a:gd name="connsiteX1961" fmla="*/ 9664854 w 10584443"/>
              <a:gd name="connsiteY1961" fmla="*/ 8084764 h 10574897"/>
              <a:gd name="connsiteX1962" fmla="*/ 9636076 w 10584443"/>
              <a:gd name="connsiteY1962" fmla="*/ 8153284 h 10574897"/>
              <a:gd name="connsiteX1963" fmla="*/ 9649095 w 10584443"/>
              <a:gd name="connsiteY1963" fmla="*/ 8146432 h 10574897"/>
              <a:gd name="connsiteX1964" fmla="*/ 9717616 w 10584443"/>
              <a:gd name="connsiteY1964" fmla="*/ 8092986 h 10574897"/>
              <a:gd name="connsiteX1965" fmla="*/ 9776542 w 10584443"/>
              <a:gd name="connsiteY1965" fmla="*/ 8098468 h 10574897"/>
              <a:gd name="connsiteX1966" fmla="*/ 9801896 w 10584443"/>
              <a:gd name="connsiteY1966" fmla="*/ 8103949 h 10574897"/>
              <a:gd name="connsiteX1967" fmla="*/ 9733375 w 10584443"/>
              <a:gd name="connsiteY1967" fmla="*/ 8230028 h 10574897"/>
              <a:gd name="connsiteX1968" fmla="*/ 9668965 w 10584443"/>
              <a:gd name="connsiteY1968" fmla="*/ 8204675 h 10574897"/>
              <a:gd name="connsiteX1969" fmla="*/ 9640872 w 10584443"/>
              <a:gd name="connsiteY1969" fmla="*/ 8227972 h 10574897"/>
              <a:gd name="connsiteX1970" fmla="*/ 9601129 w 10584443"/>
              <a:gd name="connsiteY1970" fmla="*/ 8296493 h 10574897"/>
              <a:gd name="connsiteX1971" fmla="*/ 9611407 w 10584443"/>
              <a:gd name="connsiteY1971" fmla="*/ 8257436 h 10574897"/>
              <a:gd name="connsiteX1972" fmla="*/ 9557276 w 10584443"/>
              <a:gd name="connsiteY1972" fmla="*/ 8269085 h 10574897"/>
              <a:gd name="connsiteX1973" fmla="*/ 9549739 w 10584443"/>
              <a:gd name="connsiteY1973" fmla="*/ 8278677 h 10574897"/>
              <a:gd name="connsiteX1974" fmla="*/ 9532609 w 10584443"/>
              <a:gd name="connsiteY1974" fmla="*/ 8352680 h 10574897"/>
              <a:gd name="connsiteX1975" fmla="*/ 9471626 w 10584443"/>
              <a:gd name="connsiteY1975" fmla="*/ 8376662 h 10574897"/>
              <a:gd name="connsiteX1976" fmla="*/ 9420921 w 10584443"/>
              <a:gd name="connsiteY1976" fmla="*/ 8489036 h 10574897"/>
              <a:gd name="connsiteX1977" fmla="*/ 9379123 w 10584443"/>
              <a:gd name="connsiteY1977" fmla="*/ 8581539 h 10574897"/>
              <a:gd name="connsiteX1978" fmla="*/ 9326362 w 10584443"/>
              <a:gd name="connsiteY1978" fmla="*/ 8650060 h 10574897"/>
              <a:gd name="connsiteX1979" fmla="*/ 9253730 w 10584443"/>
              <a:gd name="connsiteY1979" fmla="*/ 8700080 h 10574897"/>
              <a:gd name="connsiteX1980" fmla="*/ 9168079 w 10584443"/>
              <a:gd name="connsiteY1980" fmla="*/ 8837122 h 10574897"/>
              <a:gd name="connsiteX1981" fmla="*/ 9192746 w 10584443"/>
              <a:gd name="connsiteY1981" fmla="*/ 8763804 h 10574897"/>
              <a:gd name="connsiteX1982" fmla="*/ 9119429 w 10584443"/>
              <a:gd name="connsiteY1982" fmla="*/ 8812454 h 10574897"/>
              <a:gd name="connsiteX1983" fmla="*/ 9099558 w 10584443"/>
              <a:gd name="connsiteY1983" fmla="*/ 8847399 h 10574897"/>
              <a:gd name="connsiteX1984" fmla="*/ 9109151 w 10584443"/>
              <a:gd name="connsiteY1984" fmla="*/ 8887827 h 10574897"/>
              <a:gd name="connsiteX1985" fmla="*/ 9085854 w 10584443"/>
              <a:gd name="connsiteY1985" fmla="*/ 8861789 h 10574897"/>
              <a:gd name="connsiteX1986" fmla="*/ 9002943 w 10584443"/>
              <a:gd name="connsiteY1986" fmla="*/ 8883715 h 10574897"/>
              <a:gd name="connsiteX1987" fmla="*/ 9002943 w 10584443"/>
              <a:gd name="connsiteY1987" fmla="*/ 8959773 h 10574897"/>
              <a:gd name="connsiteX1988" fmla="*/ 9023500 w 10584443"/>
              <a:gd name="connsiteY1988" fmla="*/ 8972108 h 10574897"/>
              <a:gd name="connsiteX1989" fmla="*/ 9035148 w 10584443"/>
              <a:gd name="connsiteY1989" fmla="*/ 8979645 h 10574897"/>
              <a:gd name="connsiteX1990" fmla="*/ 9090650 w 10584443"/>
              <a:gd name="connsiteY1990" fmla="*/ 8928939 h 10574897"/>
              <a:gd name="connsiteX1991" fmla="*/ 9046112 w 10584443"/>
              <a:gd name="connsiteY1991" fmla="*/ 8987182 h 10574897"/>
              <a:gd name="connsiteX1992" fmla="*/ 9058445 w 10584443"/>
              <a:gd name="connsiteY1992" fmla="*/ 9022127 h 10574897"/>
              <a:gd name="connsiteX1993" fmla="*/ 9016647 w 10584443"/>
              <a:gd name="connsiteY1993" fmla="*/ 9047481 h 10574897"/>
              <a:gd name="connsiteX1994" fmla="*/ 8987184 w 10584443"/>
              <a:gd name="connsiteY1994" fmla="*/ 9051592 h 10574897"/>
              <a:gd name="connsiteX1995" fmla="*/ 8904959 w 10584443"/>
              <a:gd name="connsiteY1995" fmla="*/ 9116686 h 10574897"/>
              <a:gd name="connsiteX1996" fmla="*/ 8923460 w 10584443"/>
              <a:gd name="connsiteY1996" fmla="*/ 9093390 h 10574897"/>
              <a:gd name="connsiteX1997" fmla="*/ 8889885 w 10584443"/>
              <a:gd name="connsiteY1997" fmla="*/ 9102982 h 10574897"/>
              <a:gd name="connsiteX1998" fmla="*/ 8870699 w 10584443"/>
              <a:gd name="connsiteY1998" fmla="*/ 9113945 h 10574897"/>
              <a:gd name="connsiteX1999" fmla="*/ 8848087 w 10584443"/>
              <a:gd name="connsiteY1999" fmla="*/ 9142724 h 10574897"/>
              <a:gd name="connsiteX2000" fmla="*/ 8878921 w 10584443"/>
              <a:gd name="connsiteY2000" fmla="*/ 9157113 h 10574897"/>
              <a:gd name="connsiteX2001" fmla="*/ 8915237 w 10584443"/>
              <a:gd name="connsiteY2001" fmla="*/ 9157113 h 10574897"/>
              <a:gd name="connsiteX2002" fmla="*/ 8946071 w 10584443"/>
              <a:gd name="connsiteY2002" fmla="*/ 9175614 h 10574897"/>
              <a:gd name="connsiteX2003" fmla="*/ 8933052 w 10584443"/>
              <a:gd name="connsiteY2003" fmla="*/ 9187948 h 10574897"/>
              <a:gd name="connsiteX2004" fmla="*/ 8836437 w 10584443"/>
              <a:gd name="connsiteY2004" fmla="*/ 9233857 h 10574897"/>
              <a:gd name="connsiteX2005" fmla="*/ 8811770 w 10584443"/>
              <a:gd name="connsiteY2005" fmla="*/ 9253043 h 10574897"/>
              <a:gd name="connsiteX2006" fmla="*/ 8843290 w 10584443"/>
              <a:gd name="connsiteY2006" fmla="*/ 9268803 h 10574897"/>
              <a:gd name="connsiteX2007" fmla="*/ 8876180 w 10584443"/>
              <a:gd name="connsiteY2007" fmla="*/ 9305803 h 10574897"/>
              <a:gd name="connsiteX2008" fmla="*/ 8872069 w 10584443"/>
              <a:gd name="connsiteY2008" fmla="*/ 9357880 h 10574897"/>
              <a:gd name="connsiteX2009" fmla="*/ 8620597 w 10584443"/>
              <a:gd name="connsiteY2009" fmla="*/ 9489440 h 10574897"/>
              <a:gd name="connsiteX2010" fmla="*/ 8589078 w 10584443"/>
              <a:gd name="connsiteY2010" fmla="*/ 9475736 h 10574897"/>
              <a:gd name="connsiteX2011" fmla="*/ 8611005 w 10584443"/>
              <a:gd name="connsiteY2011" fmla="*/ 9455179 h 10574897"/>
              <a:gd name="connsiteX2012" fmla="*/ 8628820 w 10584443"/>
              <a:gd name="connsiteY2012" fmla="*/ 9455179 h 10574897"/>
              <a:gd name="connsiteX2013" fmla="*/ 8642524 w 10584443"/>
              <a:gd name="connsiteY2013" fmla="*/ 9444216 h 10574897"/>
              <a:gd name="connsiteX2014" fmla="*/ 8626079 w 10584443"/>
              <a:gd name="connsiteY2014" fmla="*/ 9421604 h 10574897"/>
              <a:gd name="connsiteX2015" fmla="*/ 8571263 w 10584443"/>
              <a:gd name="connsiteY2015" fmla="*/ 9421604 h 10574897"/>
              <a:gd name="connsiteX2016" fmla="*/ 8426684 w 10584443"/>
              <a:gd name="connsiteY2016" fmla="*/ 9483272 h 10574897"/>
              <a:gd name="connsiteX2017" fmla="*/ 8284161 w 10584443"/>
              <a:gd name="connsiteY2017" fmla="*/ 9531922 h 10574897"/>
              <a:gd name="connsiteX2018" fmla="*/ 8252642 w 10584443"/>
              <a:gd name="connsiteY2018" fmla="*/ 9587424 h 10574897"/>
              <a:gd name="connsiteX2019" fmla="*/ 8173157 w 10584443"/>
              <a:gd name="connsiteY2019" fmla="*/ 9639499 h 10574897"/>
              <a:gd name="connsiteX2020" fmla="*/ 8181380 w 10584443"/>
              <a:gd name="connsiteY2020" fmla="*/ 9664167 h 10574897"/>
              <a:gd name="connsiteX2021" fmla="*/ 8171102 w 10584443"/>
              <a:gd name="connsiteY2021" fmla="*/ 9736114 h 10574897"/>
              <a:gd name="connsiteX2022" fmla="*/ 8091617 w 10584443"/>
              <a:gd name="connsiteY2022" fmla="*/ 9778597 h 10574897"/>
              <a:gd name="connsiteX2023" fmla="*/ 8047764 w 10584443"/>
              <a:gd name="connsiteY2023" fmla="*/ 9762151 h 10574897"/>
              <a:gd name="connsiteX2024" fmla="*/ 8029264 w 10584443"/>
              <a:gd name="connsiteY2024" fmla="*/ 9738854 h 10574897"/>
              <a:gd name="connsiteX2025" fmla="*/ 8008022 w 10584443"/>
              <a:gd name="connsiteY2025" fmla="*/ 9743651 h 10574897"/>
              <a:gd name="connsiteX2026" fmla="*/ 7982670 w 10584443"/>
              <a:gd name="connsiteY2026" fmla="*/ 9779282 h 10574897"/>
              <a:gd name="connsiteX2027" fmla="*/ 7949779 w 10584443"/>
              <a:gd name="connsiteY2027" fmla="*/ 9770374 h 10574897"/>
              <a:gd name="connsiteX2028" fmla="*/ 7944298 w 10584443"/>
              <a:gd name="connsiteY2028" fmla="*/ 9775171 h 10574897"/>
              <a:gd name="connsiteX2029" fmla="*/ 7929223 w 10584443"/>
              <a:gd name="connsiteY2029" fmla="*/ 9784079 h 10574897"/>
              <a:gd name="connsiteX2030" fmla="*/ 7920315 w 10584443"/>
              <a:gd name="connsiteY2030" fmla="*/ 9775171 h 10574897"/>
              <a:gd name="connsiteX2031" fmla="*/ 7924427 w 10584443"/>
              <a:gd name="connsiteY2031" fmla="*/ 9808061 h 10574897"/>
              <a:gd name="connsiteX2032" fmla="*/ 7795608 w 10584443"/>
              <a:gd name="connsiteY2032" fmla="*/ 9898509 h 10574897"/>
              <a:gd name="connsiteX2033" fmla="*/ 7785330 w 10584443"/>
              <a:gd name="connsiteY2033" fmla="*/ 9873841 h 10574897"/>
              <a:gd name="connsiteX2034" fmla="*/ 7664048 w 10584443"/>
              <a:gd name="connsiteY2034" fmla="*/ 9960177 h 10574897"/>
              <a:gd name="connsiteX2035" fmla="*/ 7551674 w 10584443"/>
              <a:gd name="connsiteY2035" fmla="*/ 10019105 h 10574897"/>
              <a:gd name="connsiteX2036" fmla="*/ 7497542 w 10584443"/>
              <a:gd name="connsiteY2036" fmla="*/ 10010883 h 10574897"/>
              <a:gd name="connsiteX2037" fmla="*/ 7411891 w 10584443"/>
              <a:gd name="connsiteY2037" fmla="*/ 10056791 h 10574897"/>
              <a:gd name="connsiteX2038" fmla="*/ 7405039 w 10584443"/>
              <a:gd name="connsiteY2038" fmla="*/ 10097903 h 10574897"/>
              <a:gd name="connsiteX2039" fmla="*/ 7378316 w 10584443"/>
              <a:gd name="connsiteY2039" fmla="*/ 10047883 h 10574897"/>
              <a:gd name="connsiteX2040" fmla="*/ 7335148 w 10584443"/>
              <a:gd name="connsiteY2040" fmla="*/ 10070495 h 10574897"/>
              <a:gd name="connsiteX2041" fmla="*/ 7335148 w 10584443"/>
              <a:gd name="connsiteY2041" fmla="*/ 10103385 h 10574897"/>
              <a:gd name="connsiteX2042" fmla="*/ 7291980 w 10584443"/>
              <a:gd name="connsiteY2042" fmla="*/ 10093792 h 10574897"/>
              <a:gd name="connsiteX2043" fmla="*/ 7304314 w 10584443"/>
              <a:gd name="connsiteY2043" fmla="*/ 10135590 h 10574897"/>
              <a:gd name="connsiteX2044" fmla="*/ 7260461 w 10584443"/>
              <a:gd name="connsiteY2044" fmla="*/ 10156831 h 10574897"/>
              <a:gd name="connsiteX2045" fmla="*/ 7254294 w 10584443"/>
              <a:gd name="connsiteY2045" fmla="*/ 10152720 h 10574897"/>
              <a:gd name="connsiteX2046" fmla="*/ 7230326 w 10584443"/>
              <a:gd name="connsiteY2046" fmla="*/ 10156715 h 10574897"/>
              <a:gd name="connsiteX2047" fmla="*/ 7229883 w 10584443"/>
              <a:gd name="connsiteY2047" fmla="*/ 10156638 h 10574897"/>
              <a:gd name="connsiteX2048" fmla="*/ 7249497 w 10584443"/>
              <a:gd name="connsiteY2048" fmla="*/ 10141842 h 10574897"/>
              <a:gd name="connsiteX2049" fmla="*/ 7252923 w 10584443"/>
              <a:gd name="connsiteY2049" fmla="*/ 10133534 h 10574897"/>
              <a:gd name="connsiteX2050" fmla="*/ 7162476 w 10584443"/>
              <a:gd name="connsiteY2050" fmla="*/ 10167110 h 10574897"/>
              <a:gd name="connsiteX2051" fmla="*/ 7212486 w 10584443"/>
              <a:gd name="connsiteY2051" fmla="*/ 10153619 h 10574897"/>
              <a:gd name="connsiteX2052" fmla="*/ 7229883 w 10584443"/>
              <a:gd name="connsiteY2052" fmla="*/ 10156638 h 10574897"/>
              <a:gd name="connsiteX2053" fmla="*/ 7229626 w 10584443"/>
              <a:gd name="connsiteY2053" fmla="*/ 10156831 h 10574897"/>
              <a:gd name="connsiteX2054" fmla="*/ 7230326 w 10584443"/>
              <a:gd name="connsiteY2054" fmla="*/ 10156715 h 10574897"/>
              <a:gd name="connsiteX2055" fmla="*/ 7230997 w 10584443"/>
              <a:gd name="connsiteY2055" fmla="*/ 10156831 h 10574897"/>
              <a:gd name="connsiteX2056" fmla="*/ 7141235 w 10584443"/>
              <a:gd name="connsiteY2056" fmla="*/ 10231520 h 10574897"/>
              <a:gd name="connsiteX2057" fmla="*/ 7095326 w 10584443"/>
              <a:gd name="connsiteY2057" fmla="*/ 10210963 h 10574897"/>
              <a:gd name="connsiteX2058" fmla="*/ 7115196 w 10584443"/>
              <a:gd name="connsiteY2058" fmla="*/ 10171221 h 10574897"/>
              <a:gd name="connsiteX2059" fmla="*/ 6999397 w 10584443"/>
              <a:gd name="connsiteY2059" fmla="*/ 10224667 h 10574897"/>
              <a:gd name="connsiteX2060" fmla="*/ 7077510 w 10584443"/>
              <a:gd name="connsiteY2060" fmla="*/ 10217815 h 10574897"/>
              <a:gd name="connsiteX2061" fmla="*/ 6918542 w 10584443"/>
              <a:gd name="connsiteY2061" fmla="*/ 10305521 h 10574897"/>
              <a:gd name="connsiteX2062" fmla="*/ 6811650 w 10584443"/>
              <a:gd name="connsiteY2062" fmla="*/ 10315114 h 10574897"/>
              <a:gd name="connsiteX2063" fmla="*/ 6703387 w 10584443"/>
              <a:gd name="connsiteY2063" fmla="*/ 10370617 h 10574897"/>
              <a:gd name="connsiteX2064" fmla="*/ 6597865 w 10584443"/>
              <a:gd name="connsiteY2064" fmla="*/ 10384321 h 10574897"/>
              <a:gd name="connsiteX2065" fmla="*/ 6680090 w 10584443"/>
              <a:gd name="connsiteY2065" fmla="*/ 10349374 h 10574897"/>
              <a:gd name="connsiteX2066" fmla="*/ 6711609 w 10584443"/>
              <a:gd name="connsiteY2066" fmla="*/ 10304836 h 10574897"/>
              <a:gd name="connsiteX2067" fmla="*/ 6635551 w 10584443"/>
              <a:gd name="connsiteY2067" fmla="*/ 10315800 h 10574897"/>
              <a:gd name="connsiteX2068" fmla="*/ 6474527 w 10584443"/>
              <a:gd name="connsiteY2068" fmla="*/ 10415155 h 10574897"/>
              <a:gd name="connsiteX2069" fmla="*/ 6479324 w 10584443"/>
              <a:gd name="connsiteY2069" fmla="*/ 10374042 h 10574897"/>
              <a:gd name="connsiteX2070" fmla="*/ 6542363 w 10584443"/>
              <a:gd name="connsiteY2070" fmla="*/ 10338412 h 10574897"/>
              <a:gd name="connsiteX2071" fmla="*/ 6382024 w 10584443"/>
              <a:gd name="connsiteY2071" fmla="*/ 10367190 h 10574897"/>
              <a:gd name="connsiteX2072" fmla="*/ 6250465 w 10584443"/>
              <a:gd name="connsiteY2072" fmla="*/ 10400080 h 10574897"/>
              <a:gd name="connsiteX2073" fmla="*/ 6113423 w 10584443"/>
              <a:gd name="connsiteY2073" fmla="*/ 10461748 h 10574897"/>
              <a:gd name="connsiteX2074" fmla="*/ 6158647 w 10584443"/>
              <a:gd name="connsiteY2074" fmla="*/ 10414470 h 10574897"/>
              <a:gd name="connsiteX2075" fmla="*/ 5911287 w 10584443"/>
              <a:gd name="connsiteY2075" fmla="*/ 10482991 h 10574897"/>
              <a:gd name="connsiteX2076" fmla="*/ 5959251 w 10584443"/>
              <a:gd name="connsiteY2076" fmla="*/ 10482991 h 10574897"/>
              <a:gd name="connsiteX2077" fmla="*/ 5911972 w 10584443"/>
              <a:gd name="connsiteY2077" fmla="*/ 10509714 h 10574897"/>
              <a:gd name="connsiteX2078" fmla="*/ 5805765 w 10584443"/>
              <a:gd name="connsiteY2078" fmla="*/ 10497379 h 10574897"/>
              <a:gd name="connsiteX2079" fmla="*/ 5688594 w 10584443"/>
              <a:gd name="connsiteY2079" fmla="*/ 10539177 h 10574897"/>
              <a:gd name="connsiteX2080" fmla="*/ 5620073 w 10584443"/>
              <a:gd name="connsiteY2080" fmla="*/ 10520676 h 10574897"/>
              <a:gd name="connsiteX2081" fmla="*/ 5637203 w 10584443"/>
              <a:gd name="connsiteY2081" fmla="*/ 10572067 h 10574897"/>
              <a:gd name="connsiteX2082" fmla="*/ 5564572 w 10584443"/>
              <a:gd name="connsiteY2082" fmla="*/ 10537807 h 10574897"/>
              <a:gd name="connsiteX2083" fmla="*/ 5445346 w 10584443"/>
              <a:gd name="connsiteY2083" fmla="*/ 10533010 h 10574897"/>
              <a:gd name="connsiteX2084" fmla="*/ 5453568 w 10584443"/>
              <a:gd name="connsiteY2084" fmla="*/ 10554937 h 10574897"/>
              <a:gd name="connsiteX2085" fmla="*/ 5417252 w 10584443"/>
              <a:gd name="connsiteY2085" fmla="*/ 10528899 h 10574897"/>
              <a:gd name="connsiteX2086" fmla="*/ 5300081 w 10584443"/>
              <a:gd name="connsiteY2086" fmla="*/ 10537122 h 10574897"/>
              <a:gd name="connsiteX2087" fmla="*/ 5287064 w 10584443"/>
              <a:gd name="connsiteY2087" fmla="*/ 10567271 h 10574897"/>
              <a:gd name="connsiteX2088" fmla="*/ 5251432 w 10584443"/>
              <a:gd name="connsiteY2088" fmla="*/ 10539863 h 10574897"/>
              <a:gd name="connsiteX2089" fmla="*/ 5114391 w 10584443"/>
              <a:gd name="connsiteY2089" fmla="*/ 10539863 h 10574897"/>
              <a:gd name="connsiteX2090" fmla="*/ 5089724 w 10584443"/>
              <a:gd name="connsiteY2090" fmla="*/ 10573437 h 10574897"/>
              <a:gd name="connsiteX2091" fmla="*/ 5001331 w 10584443"/>
              <a:gd name="connsiteY2091" fmla="*/ 10573437 h 10574897"/>
              <a:gd name="connsiteX2092" fmla="*/ 5025314 w 10584443"/>
              <a:gd name="connsiteY2092" fmla="*/ 10549456 h 10574897"/>
              <a:gd name="connsiteX2093" fmla="*/ 4786177 w 10584443"/>
              <a:gd name="connsiteY2093" fmla="*/ 10542603 h 10574897"/>
              <a:gd name="connsiteX2094" fmla="*/ 4547725 w 10584443"/>
              <a:gd name="connsiteY2094" fmla="*/ 10512454 h 10574897"/>
              <a:gd name="connsiteX2095" fmla="*/ 4542928 w 10584443"/>
              <a:gd name="connsiteY2095" fmla="*/ 10529584 h 10574897"/>
              <a:gd name="connsiteX2096" fmla="*/ 4474426 w 10584443"/>
              <a:gd name="connsiteY2096" fmla="*/ 10513139 h 10574897"/>
              <a:gd name="connsiteX2097" fmla="*/ 4470315 w 10584443"/>
              <a:gd name="connsiteY2097" fmla="*/ 10490527 h 10574897"/>
              <a:gd name="connsiteX2098" fmla="*/ 4333273 w 10584443"/>
              <a:gd name="connsiteY2098" fmla="*/ 10480249 h 10574897"/>
              <a:gd name="connsiteX2099" fmla="*/ 4311346 w 10584443"/>
              <a:gd name="connsiteY2099" fmla="*/ 10453526 h 10574897"/>
              <a:gd name="connsiteX2100" fmla="*/ 4135247 w 10584443"/>
              <a:gd name="connsiteY2100" fmla="*/ 10429545 h 10574897"/>
              <a:gd name="connsiteX2101" fmla="*/ 4140045 w 10584443"/>
              <a:gd name="connsiteY2101" fmla="*/ 10443933 h 10574897"/>
              <a:gd name="connsiteX2102" fmla="*/ 4224326 w 10584443"/>
              <a:gd name="connsiteY2102" fmla="*/ 10469972 h 10574897"/>
              <a:gd name="connsiteX2103" fmla="*/ 4106469 w 10584443"/>
              <a:gd name="connsiteY2103" fmla="*/ 10480935 h 10574897"/>
              <a:gd name="connsiteX2104" fmla="*/ 4137304 w 10584443"/>
              <a:gd name="connsiteY2104" fmla="*/ 10452155 h 10574897"/>
              <a:gd name="connsiteX2105" fmla="*/ 3885147 w 10584443"/>
              <a:gd name="connsiteY2105" fmla="*/ 10426803 h 10574897"/>
              <a:gd name="connsiteX2106" fmla="*/ 3748105 w 10584443"/>
              <a:gd name="connsiteY2106" fmla="*/ 10405562 h 10574897"/>
              <a:gd name="connsiteX2107" fmla="*/ 3641214 w 10584443"/>
              <a:gd name="connsiteY2107" fmla="*/ 10365820 h 10574897"/>
              <a:gd name="connsiteX2108" fmla="*/ 3572693 w 10584443"/>
              <a:gd name="connsiteY2108" fmla="*/ 10354171 h 10574897"/>
              <a:gd name="connsiteX2109" fmla="*/ 3687123 w 10584443"/>
              <a:gd name="connsiteY2109" fmla="*/ 10339781 h 10574897"/>
              <a:gd name="connsiteX2110" fmla="*/ 3396593 w 10584443"/>
              <a:gd name="connsiteY2110" fmla="*/ 10265094 h 10574897"/>
              <a:gd name="connsiteX2111" fmla="*/ 3407557 w 10584443"/>
              <a:gd name="connsiteY2111" fmla="*/ 10265094 h 10574897"/>
              <a:gd name="connsiteX2112" fmla="*/ 3511024 w 10584443"/>
              <a:gd name="connsiteY2112" fmla="*/ 10256186 h 10574897"/>
              <a:gd name="connsiteX2113" fmla="*/ 3328073 w 10584443"/>
              <a:gd name="connsiteY2113" fmla="*/ 10227407 h 10574897"/>
              <a:gd name="connsiteX2114" fmla="*/ 3318480 w 10584443"/>
              <a:gd name="connsiteY2114" fmla="*/ 10204111 h 10574897"/>
              <a:gd name="connsiteX2115" fmla="*/ 3120455 w 10584443"/>
              <a:gd name="connsiteY2115" fmla="*/ 10154776 h 10574897"/>
              <a:gd name="connsiteX2116" fmla="*/ 2908726 w 10584443"/>
              <a:gd name="connsiteY2116" fmla="*/ 10119830 h 10574897"/>
              <a:gd name="connsiteX2117" fmla="*/ 2921745 w 10584443"/>
              <a:gd name="connsiteY2117" fmla="*/ 10082144 h 10574897"/>
              <a:gd name="connsiteX2118" fmla="*/ 2940245 w 10584443"/>
              <a:gd name="connsiteY2118" fmla="*/ 10107496 h 10574897"/>
              <a:gd name="connsiteX2119" fmla="*/ 2967654 w 10584443"/>
              <a:gd name="connsiteY2119" fmla="*/ 10102014 h 10574897"/>
              <a:gd name="connsiteX2120" fmla="*/ 2879948 w 10584443"/>
              <a:gd name="connsiteY2120" fmla="*/ 10055421 h 10574897"/>
              <a:gd name="connsiteX2121" fmla="*/ 2859391 w 10584443"/>
              <a:gd name="connsiteY2121" fmla="*/ 10068440 h 10574897"/>
              <a:gd name="connsiteX2122" fmla="*/ 2799778 w 10584443"/>
              <a:gd name="connsiteY2122" fmla="*/ 10016363 h 10574897"/>
              <a:gd name="connsiteX2123" fmla="*/ 2772369 w 10584443"/>
              <a:gd name="connsiteY2123" fmla="*/ 10019790 h 10574897"/>
              <a:gd name="connsiteX2124" fmla="*/ 2814852 w 10584443"/>
              <a:gd name="connsiteY2124" fmla="*/ 10064328 h 10574897"/>
              <a:gd name="connsiteX2125" fmla="*/ 2895707 w 10584443"/>
              <a:gd name="connsiteY2125" fmla="*/ 10103385 h 10574897"/>
              <a:gd name="connsiteX2126" fmla="*/ 2910096 w 10584443"/>
              <a:gd name="connsiteY2126" fmla="*/ 10135590 h 10574897"/>
              <a:gd name="connsiteX2127" fmla="*/ 2866928 w 10584443"/>
              <a:gd name="connsiteY2127" fmla="*/ 10092421 h 10574897"/>
              <a:gd name="connsiteX2128" fmla="*/ 2673699 w 10584443"/>
              <a:gd name="connsiteY2128" fmla="*/ 10023901 h 10574897"/>
              <a:gd name="connsiteX2129" fmla="*/ 2760036 w 10584443"/>
              <a:gd name="connsiteY2129" fmla="*/ 9988955 h 10574897"/>
              <a:gd name="connsiteX2130" fmla="*/ 2596956 w 10584443"/>
              <a:gd name="connsiteY2130" fmla="*/ 9926601 h 10574897"/>
              <a:gd name="connsiteX2131" fmla="*/ 2503083 w 10584443"/>
              <a:gd name="connsiteY2131" fmla="*/ 9853969 h 10574897"/>
              <a:gd name="connsiteX2132" fmla="*/ 2387283 w 10584443"/>
              <a:gd name="connsiteY2132" fmla="*/ 9808061 h 10574897"/>
              <a:gd name="connsiteX2133" fmla="*/ 2437304 w 10584443"/>
              <a:gd name="connsiteY2133" fmla="*/ 9808061 h 10574897"/>
              <a:gd name="connsiteX2134" fmla="*/ 2359874 w 10584443"/>
              <a:gd name="connsiteY2134" fmla="*/ 9777227 h 10574897"/>
              <a:gd name="connsiteX2135" fmla="*/ 2353707 w 10584443"/>
              <a:gd name="connsiteY2135" fmla="*/ 9799153 h 10574897"/>
              <a:gd name="connsiteX2136" fmla="*/ 2213240 w 10584443"/>
              <a:gd name="connsiteY2136" fmla="*/ 9730632 h 10574897"/>
              <a:gd name="connsiteX2137" fmla="*/ 2056327 w 10584443"/>
              <a:gd name="connsiteY2137" fmla="*/ 9593590 h 10574897"/>
              <a:gd name="connsiteX2138" fmla="*/ 1975473 w 10584443"/>
              <a:gd name="connsiteY2138" fmla="*/ 9561385 h 10574897"/>
              <a:gd name="connsiteX2139" fmla="*/ 2077569 w 10584443"/>
              <a:gd name="connsiteY2139" fmla="*/ 9543570 h 10574897"/>
              <a:gd name="connsiteX2140" fmla="*/ 1782244 w 10584443"/>
              <a:gd name="connsiteY2140" fmla="*/ 9372953 h 10574897"/>
              <a:gd name="connsiteX2141" fmla="*/ 1512958 w 10584443"/>
              <a:gd name="connsiteY2141" fmla="*/ 9181781 h 10574897"/>
              <a:gd name="connsiteX2142" fmla="*/ 1771039 w 10584443"/>
              <a:gd name="connsiteY2142" fmla="*/ 9390258 h 10574897"/>
              <a:gd name="connsiteX2143" fmla="*/ 1791202 w 10584443"/>
              <a:gd name="connsiteY2143" fmla="*/ 9416461 h 10574897"/>
              <a:gd name="connsiteX2144" fmla="*/ 1731337 w 10584443"/>
              <a:gd name="connsiteY2144" fmla="*/ 9387930 h 10574897"/>
              <a:gd name="connsiteX2145" fmla="*/ 1637665 w 10584443"/>
              <a:gd name="connsiteY2145" fmla="*/ 9361305 h 10574897"/>
              <a:gd name="connsiteX2146" fmla="*/ 1521866 w 10584443"/>
              <a:gd name="connsiteY2146" fmla="*/ 9224263 h 10574897"/>
              <a:gd name="connsiteX2147" fmla="*/ 1379342 w 10584443"/>
              <a:gd name="connsiteY2147" fmla="*/ 9167391 h 10574897"/>
              <a:gd name="connsiteX2148" fmla="*/ 1393732 w 10584443"/>
              <a:gd name="connsiteY2148" fmla="*/ 9131761 h 10574897"/>
              <a:gd name="connsiteX2149" fmla="*/ 1376602 w 10584443"/>
              <a:gd name="connsiteY2149" fmla="*/ 9080370 h 10574897"/>
              <a:gd name="connsiteX2150" fmla="*/ 1284098 w 10584443"/>
              <a:gd name="connsiteY2150" fmla="*/ 9035146 h 10574897"/>
              <a:gd name="connsiteX2151" fmla="*/ 1215578 w 10584443"/>
              <a:gd name="connsiteY2151" fmla="*/ 8957033 h 10574897"/>
              <a:gd name="connsiteX2152" fmla="*/ 1247782 w 10584443"/>
              <a:gd name="connsiteY2152" fmla="*/ 9009108 h 10574897"/>
              <a:gd name="connsiteX2153" fmla="*/ 1192966 w 10584443"/>
              <a:gd name="connsiteY2153" fmla="*/ 8997460 h 10574897"/>
              <a:gd name="connsiteX2154" fmla="*/ 1134038 w 10584443"/>
              <a:gd name="connsiteY2154" fmla="*/ 8913180 h 10574897"/>
              <a:gd name="connsiteX2155" fmla="*/ 1163503 w 10584443"/>
              <a:gd name="connsiteY2155" fmla="*/ 8893994 h 10574897"/>
              <a:gd name="connsiteX2156" fmla="*/ 1018239 w 10584443"/>
              <a:gd name="connsiteY2156" fmla="*/ 8825473 h 10574897"/>
              <a:gd name="connsiteX2157" fmla="*/ 923680 w 10584443"/>
              <a:gd name="connsiteY2157" fmla="*/ 8714469 h 10574897"/>
              <a:gd name="connsiteX2158" fmla="*/ 968904 w 10584443"/>
              <a:gd name="connsiteY2158" fmla="*/ 8723377 h 10574897"/>
              <a:gd name="connsiteX2159" fmla="*/ 1025775 w 10584443"/>
              <a:gd name="connsiteY2159" fmla="*/ 8785046 h 10574897"/>
              <a:gd name="connsiteX2160" fmla="*/ 1025775 w 10584443"/>
              <a:gd name="connsiteY2160" fmla="*/ 8748730 h 10574897"/>
              <a:gd name="connsiteX2161" fmla="*/ 966163 w 10584443"/>
              <a:gd name="connsiteY2161" fmla="*/ 8713099 h 10574897"/>
              <a:gd name="connsiteX2162" fmla="*/ 912031 w 10584443"/>
              <a:gd name="connsiteY2162" fmla="*/ 8614429 h 10574897"/>
              <a:gd name="connsiteX2163" fmla="*/ 1102518 w 10584443"/>
              <a:gd name="connsiteY2163" fmla="*/ 8751471 h 10574897"/>
              <a:gd name="connsiteX2164" fmla="*/ 985349 w 10584443"/>
              <a:gd name="connsiteY2164" fmla="*/ 8637726 h 10574897"/>
              <a:gd name="connsiteX2165" fmla="*/ 929161 w 10584443"/>
              <a:gd name="connsiteY2165" fmla="*/ 8525352 h 10574897"/>
              <a:gd name="connsiteX2166" fmla="*/ 869548 w 10584443"/>
              <a:gd name="connsiteY2166" fmla="*/ 8477387 h 10574897"/>
              <a:gd name="connsiteX2167" fmla="*/ 866122 w 10584443"/>
              <a:gd name="connsiteY2167" fmla="*/ 8502740 h 10574897"/>
              <a:gd name="connsiteX2168" fmla="*/ 735933 w 10584443"/>
              <a:gd name="connsiteY2168" fmla="*/ 8317734 h 10574897"/>
              <a:gd name="connsiteX2169" fmla="*/ 667412 w 10584443"/>
              <a:gd name="connsiteY2169" fmla="*/ 8225231 h 10574897"/>
              <a:gd name="connsiteX2170" fmla="*/ 614650 w 10584443"/>
              <a:gd name="connsiteY2170" fmla="*/ 8125876 h 10574897"/>
              <a:gd name="connsiteX2171" fmla="*/ 589984 w 10584443"/>
              <a:gd name="connsiteY2171" fmla="*/ 8125876 h 10574897"/>
              <a:gd name="connsiteX2172" fmla="*/ 549556 w 10584443"/>
              <a:gd name="connsiteY2172" fmla="*/ 8042966 h 10574897"/>
              <a:gd name="connsiteX2173" fmla="*/ 602317 w 10584443"/>
              <a:gd name="connsiteY2173" fmla="*/ 8075856 h 10574897"/>
              <a:gd name="connsiteX2174" fmla="*/ 509815 w 10584443"/>
              <a:gd name="connsiteY2174" fmla="*/ 7916203 h 10574897"/>
              <a:gd name="connsiteX2175" fmla="*/ 515980 w 10584443"/>
              <a:gd name="connsiteY2175" fmla="*/ 7870294 h 10574897"/>
              <a:gd name="connsiteX2176" fmla="*/ 482405 w 10584443"/>
              <a:gd name="connsiteY2176" fmla="*/ 7850423 h 10574897"/>
              <a:gd name="connsiteX2177" fmla="*/ 489257 w 10584443"/>
              <a:gd name="connsiteY2177" fmla="*/ 7794236 h 10574897"/>
              <a:gd name="connsiteX2178" fmla="*/ 437867 w 10584443"/>
              <a:gd name="connsiteY2178" fmla="*/ 7747641 h 10574897"/>
              <a:gd name="connsiteX2179" fmla="*/ 479664 w 10584443"/>
              <a:gd name="connsiteY2179" fmla="*/ 7712011 h 10574897"/>
              <a:gd name="connsiteX2180" fmla="*/ 426218 w 10584443"/>
              <a:gd name="connsiteY2180" fmla="*/ 7605804 h 10574897"/>
              <a:gd name="connsiteX2181" fmla="*/ 439237 w 10584443"/>
              <a:gd name="connsiteY2181" fmla="*/ 7616082 h 10574897"/>
              <a:gd name="connsiteX2182" fmla="*/ 448146 w 10584443"/>
              <a:gd name="connsiteY2182" fmla="*/ 7616082 h 10574897"/>
              <a:gd name="connsiteX2183" fmla="*/ 479664 w 10584443"/>
              <a:gd name="connsiteY2183" fmla="*/ 7679806 h 10574897"/>
              <a:gd name="connsiteX2184" fmla="*/ 387161 w 10584443"/>
              <a:gd name="connsiteY2184" fmla="*/ 7522208 h 10574897"/>
              <a:gd name="connsiteX2185" fmla="*/ 387161 w 10584443"/>
              <a:gd name="connsiteY2185" fmla="*/ 7458484 h 10574897"/>
              <a:gd name="connsiteX2186" fmla="*/ 357012 w 10584443"/>
              <a:gd name="connsiteY2186" fmla="*/ 7415316 h 10574897"/>
              <a:gd name="connsiteX2187" fmla="*/ 407032 w 10584443"/>
              <a:gd name="connsiteY2187" fmla="*/ 7400927 h 10574897"/>
              <a:gd name="connsiteX2188" fmla="*/ 468016 w 10584443"/>
              <a:gd name="connsiteY2188" fmla="*/ 7507819 h 10574897"/>
              <a:gd name="connsiteX2189" fmla="*/ 493369 w 10584443"/>
              <a:gd name="connsiteY2189" fmla="*/ 7479040 h 10574897"/>
              <a:gd name="connsiteX2190" fmla="*/ 387848 w 10584443"/>
              <a:gd name="connsiteY2190" fmla="*/ 7323498 h 10574897"/>
              <a:gd name="connsiteX2191" fmla="*/ 326179 w 10584443"/>
              <a:gd name="connsiteY2191" fmla="*/ 7254977 h 10574897"/>
              <a:gd name="connsiteX2192" fmla="*/ 372087 w 10584443"/>
              <a:gd name="connsiteY2192" fmla="*/ 7315276 h 10574897"/>
              <a:gd name="connsiteX2193" fmla="*/ 376883 w 10584443"/>
              <a:gd name="connsiteY2193" fmla="*/ 7252921 h 10574897"/>
              <a:gd name="connsiteX2194" fmla="*/ 337826 w 10584443"/>
              <a:gd name="connsiteY2194" fmla="*/ 7221402 h 10574897"/>
              <a:gd name="connsiteX2195" fmla="*/ 348790 w 10584443"/>
              <a:gd name="connsiteY2195" fmla="*/ 7198105 h 10574897"/>
              <a:gd name="connsiteX2196" fmla="*/ 295325 w 10584443"/>
              <a:gd name="connsiteY2196" fmla="*/ 7159733 h 10574897"/>
              <a:gd name="connsiteX2197" fmla="*/ 310399 w 10584443"/>
              <a:gd name="connsiteY2197" fmla="*/ 7105602 h 10574897"/>
              <a:gd name="connsiteX2198" fmla="*/ 249417 w 10584443"/>
              <a:gd name="connsiteY2198" fmla="*/ 7056952 h 10574897"/>
              <a:gd name="connsiteX2199" fmla="*/ 280936 w 10584443"/>
              <a:gd name="connsiteY2199" fmla="*/ 7070656 h 10574897"/>
              <a:gd name="connsiteX2200" fmla="*/ 280936 w 10584443"/>
              <a:gd name="connsiteY2200" fmla="*/ 7020636 h 10574897"/>
              <a:gd name="connsiteX2201" fmla="*/ 195284 w 10584443"/>
              <a:gd name="connsiteY2201" fmla="*/ 6874002 h 10574897"/>
              <a:gd name="connsiteX2202" fmla="*/ 161025 w 10584443"/>
              <a:gd name="connsiteY2202" fmla="*/ 6879483 h 10574897"/>
              <a:gd name="connsiteX2203" fmla="*/ 134987 w 10584443"/>
              <a:gd name="connsiteY2203" fmla="*/ 6832204 h 10574897"/>
              <a:gd name="connsiteX2204" fmla="*/ 123338 w 10584443"/>
              <a:gd name="connsiteY2204" fmla="*/ 6752720 h 10574897"/>
              <a:gd name="connsiteX2205" fmla="*/ 218581 w 10584443"/>
              <a:gd name="connsiteY2205" fmla="*/ 6919910 h 10574897"/>
              <a:gd name="connsiteX2206" fmla="*/ 228860 w 10584443"/>
              <a:gd name="connsiteY2206" fmla="*/ 6908262 h 10574897"/>
              <a:gd name="connsiteX2207" fmla="*/ 60984 w 10584443"/>
              <a:gd name="connsiteY2207" fmla="*/ 6485489 h 10574897"/>
              <a:gd name="connsiteX2208" fmla="*/ 68522 w 10584443"/>
              <a:gd name="connsiteY2208" fmla="*/ 6424506 h 10574897"/>
              <a:gd name="connsiteX2209" fmla="*/ 193915 w 10584443"/>
              <a:gd name="connsiteY2209" fmla="*/ 6622531 h 10574897"/>
              <a:gd name="connsiteX2210" fmla="*/ 198710 w 10584443"/>
              <a:gd name="connsiteY2210" fmla="*/ 6601974 h 10574897"/>
              <a:gd name="connsiteX2211" fmla="*/ 87022 w 10584443"/>
              <a:gd name="connsiteY2211" fmla="*/ 6273075 h 10574897"/>
              <a:gd name="connsiteX2212" fmla="*/ 35632 w 10584443"/>
              <a:gd name="connsiteY2212" fmla="*/ 5975009 h 10574897"/>
              <a:gd name="connsiteX2213" fmla="*/ 18502 w 10584443"/>
              <a:gd name="connsiteY2213" fmla="*/ 5924989 h 10574897"/>
              <a:gd name="connsiteX2214" fmla="*/ 50021 w 10584443"/>
              <a:gd name="connsiteY2214" fmla="*/ 5935267 h 10574897"/>
              <a:gd name="connsiteX2215" fmla="*/ 63039 w 10584443"/>
              <a:gd name="connsiteY2215" fmla="*/ 5855783 h 10574897"/>
              <a:gd name="connsiteX2216" fmla="*/ 39058 w 10584443"/>
              <a:gd name="connsiteY2216" fmla="*/ 5825634 h 10574897"/>
              <a:gd name="connsiteX2217" fmla="*/ 50021 w 10584443"/>
              <a:gd name="connsiteY2217" fmla="*/ 5866061 h 10574897"/>
              <a:gd name="connsiteX2218" fmla="*/ 0 w 10584443"/>
              <a:gd name="connsiteY2218" fmla="*/ 5744094 h 10574897"/>
              <a:gd name="connsiteX2219" fmla="*/ 58928 w 10584443"/>
              <a:gd name="connsiteY2219" fmla="*/ 5500160 h 10574897"/>
              <a:gd name="connsiteX2220" fmla="*/ 106892 w 10584443"/>
              <a:gd name="connsiteY2220" fmla="*/ 5415880 h 10574897"/>
              <a:gd name="connsiteX2221" fmla="*/ 193230 w 10584443"/>
              <a:gd name="connsiteY2221" fmla="*/ 5541958 h 10574897"/>
              <a:gd name="connsiteX2222" fmla="*/ 213101 w 10584443"/>
              <a:gd name="connsiteY2222" fmla="*/ 5291172 h 10574897"/>
              <a:gd name="connsiteX2223" fmla="*/ 229545 w 10584443"/>
              <a:gd name="connsiteY2223" fmla="*/ 5112332 h 10574897"/>
              <a:gd name="connsiteX2224" fmla="*/ 263121 w 10584443"/>
              <a:gd name="connsiteY2224" fmla="*/ 5080813 h 10574897"/>
              <a:gd name="connsiteX2225" fmla="*/ 276825 w 10584443"/>
              <a:gd name="connsiteY2225" fmla="*/ 5108907 h 10574897"/>
              <a:gd name="connsiteX2226" fmla="*/ 330974 w 10584443"/>
              <a:gd name="connsiteY2226" fmla="*/ 5197298 h 10574897"/>
              <a:gd name="connsiteX2227" fmla="*/ 277509 w 10584443"/>
              <a:gd name="connsiteY2227" fmla="*/ 5269245 h 10574897"/>
              <a:gd name="connsiteX2228" fmla="*/ 298751 w 10584443"/>
              <a:gd name="connsiteY2228" fmla="*/ 5337766 h 10574897"/>
              <a:gd name="connsiteX2229" fmla="*/ 394699 w 10584443"/>
              <a:gd name="connsiteY2229" fmla="*/ 5385045 h 10574897"/>
              <a:gd name="connsiteX2230" fmla="*/ 387848 w 10584443"/>
              <a:gd name="connsiteY2230" fmla="*/ 5409713 h 10574897"/>
              <a:gd name="connsiteX2231" fmla="*/ 342624 w 10584443"/>
              <a:gd name="connsiteY2231" fmla="*/ 5434381 h 10574897"/>
              <a:gd name="connsiteX2232" fmla="*/ 294640 w 10584443"/>
              <a:gd name="connsiteY2232" fmla="*/ 5550866 h 10574897"/>
              <a:gd name="connsiteX2233" fmla="*/ 226119 w 10584443"/>
              <a:gd name="connsiteY2233" fmla="*/ 5619387 h 10574897"/>
              <a:gd name="connsiteX2234" fmla="*/ 259009 w 10584443"/>
              <a:gd name="connsiteY2234" fmla="*/ 5738613 h 10574897"/>
              <a:gd name="connsiteX2235" fmla="*/ 226805 w 10584443"/>
              <a:gd name="connsiteY2235" fmla="*/ 5708463 h 10574897"/>
              <a:gd name="connsiteX2236" fmla="*/ 252157 w 10584443"/>
              <a:gd name="connsiteY2236" fmla="*/ 5862635 h 10574897"/>
              <a:gd name="connsiteX2237" fmla="*/ 372772 w 10584443"/>
              <a:gd name="connsiteY2237" fmla="*/ 6230592 h 10574897"/>
              <a:gd name="connsiteX2238" fmla="*/ 398125 w 10584443"/>
              <a:gd name="connsiteY2238" fmla="*/ 6419709 h 10574897"/>
              <a:gd name="connsiteX2239" fmla="*/ 458423 w 10584443"/>
              <a:gd name="connsiteY2239" fmla="*/ 6562917 h 10574897"/>
              <a:gd name="connsiteX2240" fmla="*/ 448146 w 10584443"/>
              <a:gd name="connsiteY2240" fmla="*/ 6469729 h 10574897"/>
              <a:gd name="connsiteX2241" fmla="*/ 516666 w 10584443"/>
              <a:gd name="connsiteY2241" fmla="*/ 6658847 h 10574897"/>
              <a:gd name="connsiteX2242" fmla="*/ 594094 w 10584443"/>
              <a:gd name="connsiteY2242" fmla="*/ 6853445 h 10574897"/>
              <a:gd name="connsiteX2243" fmla="*/ 580390 w 10584443"/>
              <a:gd name="connsiteY2243" fmla="*/ 6884965 h 10574897"/>
              <a:gd name="connsiteX2244" fmla="*/ 648911 w 10584443"/>
              <a:gd name="connsiteY2244" fmla="*/ 7022007 h 10574897"/>
              <a:gd name="connsiteX2245" fmla="*/ 616706 w 10584443"/>
              <a:gd name="connsiteY2245" fmla="*/ 6962394 h 10574897"/>
              <a:gd name="connsiteX2246" fmla="*/ 668782 w 10584443"/>
              <a:gd name="connsiteY2246" fmla="*/ 7055582 h 10574897"/>
              <a:gd name="connsiteX2247" fmla="*/ 722914 w 10584443"/>
              <a:gd name="connsiteY2247" fmla="*/ 7218661 h 10574897"/>
              <a:gd name="connsiteX2248" fmla="*/ 799657 w 10584443"/>
              <a:gd name="connsiteY2248" fmla="*/ 7374888 h 10574897"/>
              <a:gd name="connsiteX2249" fmla="*/ 941494 w 10584443"/>
              <a:gd name="connsiteY2249" fmla="*/ 7511930 h 10574897"/>
              <a:gd name="connsiteX2250" fmla="*/ 983293 w 10584443"/>
              <a:gd name="connsiteY2250" fmla="*/ 7494114 h 10574897"/>
              <a:gd name="connsiteX2251" fmla="*/ 988774 w 10584443"/>
              <a:gd name="connsiteY2251" fmla="*/ 7481781 h 10574897"/>
              <a:gd name="connsiteX2252" fmla="*/ 962052 w 10584443"/>
              <a:gd name="connsiteY2252" fmla="*/ 7448206 h 10574897"/>
              <a:gd name="connsiteX2253" fmla="*/ 949717 w 10584443"/>
              <a:gd name="connsiteY2253" fmla="*/ 7442039 h 10574897"/>
              <a:gd name="connsiteX2254" fmla="*/ 918197 w 10584443"/>
              <a:gd name="connsiteY2254" fmla="*/ 7449576 h 10574897"/>
              <a:gd name="connsiteX2255" fmla="*/ 838713 w 10584443"/>
              <a:gd name="connsiteY2255" fmla="*/ 7283071 h 10574897"/>
              <a:gd name="connsiteX2256" fmla="*/ 850363 w 10584443"/>
              <a:gd name="connsiteY2256" fmla="*/ 7250866 h 10574897"/>
              <a:gd name="connsiteX2257" fmla="*/ 827066 w 10584443"/>
              <a:gd name="connsiteY2257" fmla="*/ 7226884 h 10574897"/>
              <a:gd name="connsiteX2258" fmla="*/ 821583 w 10584443"/>
              <a:gd name="connsiteY2258" fmla="*/ 7244014 h 10574897"/>
              <a:gd name="connsiteX2259" fmla="*/ 809935 w 10584443"/>
              <a:gd name="connsiteY2259" fmla="*/ 7258403 h 10574897"/>
              <a:gd name="connsiteX2260" fmla="*/ 792120 w 10584443"/>
              <a:gd name="connsiteY2260" fmla="*/ 7235106 h 10574897"/>
              <a:gd name="connsiteX2261" fmla="*/ 798972 w 10584443"/>
              <a:gd name="connsiteY2261" fmla="*/ 7171382 h 10574897"/>
              <a:gd name="connsiteX2262" fmla="*/ 795546 w 10584443"/>
              <a:gd name="connsiteY2262" fmla="*/ 7152881 h 10574897"/>
              <a:gd name="connsiteX2263" fmla="*/ 803768 w 10584443"/>
              <a:gd name="connsiteY2263" fmla="*/ 7162474 h 10574897"/>
              <a:gd name="connsiteX2264" fmla="*/ 793489 w 10584443"/>
              <a:gd name="connsiteY2264" fmla="*/ 7108343 h 10574897"/>
              <a:gd name="connsiteX2265" fmla="*/ 715377 w 10584443"/>
              <a:gd name="connsiteY2265" fmla="*/ 7064489 h 10574897"/>
              <a:gd name="connsiteX2266" fmla="*/ 677689 w 10584443"/>
              <a:gd name="connsiteY2266" fmla="*/ 7007617 h 10574897"/>
              <a:gd name="connsiteX2267" fmla="*/ 705098 w 10584443"/>
              <a:gd name="connsiteY2267" fmla="*/ 6989802 h 10574897"/>
              <a:gd name="connsiteX2268" fmla="*/ 764027 w 10584443"/>
              <a:gd name="connsiteY2268" fmla="*/ 6934985 h 10574897"/>
              <a:gd name="connsiteX2269" fmla="*/ 777046 w 10584443"/>
              <a:gd name="connsiteY2269" fmla="*/ 6934985 h 10574897"/>
              <a:gd name="connsiteX2270" fmla="*/ 773618 w 10584443"/>
              <a:gd name="connsiteY2270" fmla="*/ 6907577 h 10574897"/>
              <a:gd name="connsiteX2271" fmla="*/ 795546 w 10584443"/>
              <a:gd name="connsiteY2271" fmla="*/ 6930189 h 10574897"/>
              <a:gd name="connsiteX2272" fmla="*/ 810620 w 10584443"/>
              <a:gd name="connsiteY2272" fmla="*/ 6918540 h 10574897"/>
              <a:gd name="connsiteX2273" fmla="*/ 790063 w 10584443"/>
              <a:gd name="connsiteY2273" fmla="*/ 6812333 h 10574897"/>
              <a:gd name="connsiteX2274" fmla="*/ 768822 w 10584443"/>
              <a:gd name="connsiteY2274" fmla="*/ 6798629 h 10574897"/>
              <a:gd name="connsiteX2275" fmla="*/ 753748 w 10584443"/>
              <a:gd name="connsiteY2275" fmla="*/ 6674607 h 10574897"/>
              <a:gd name="connsiteX2276" fmla="*/ 744155 w 10584443"/>
              <a:gd name="connsiteY2276" fmla="*/ 6674607 h 10574897"/>
              <a:gd name="connsiteX2277" fmla="*/ 716061 w 10584443"/>
              <a:gd name="connsiteY2277" fmla="*/ 6657476 h 10574897"/>
              <a:gd name="connsiteX2278" fmla="*/ 727024 w 10584443"/>
              <a:gd name="connsiteY2278" fmla="*/ 6608141 h 10574897"/>
              <a:gd name="connsiteX2279" fmla="*/ 746896 w 10584443"/>
              <a:gd name="connsiteY2279" fmla="*/ 6589640 h 10574897"/>
              <a:gd name="connsiteX2280" fmla="*/ 743470 w 10584443"/>
              <a:gd name="connsiteY2280" fmla="*/ 6508786 h 10574897"/>
              <a:gd name="connsiteX2281" fmla="*/ 735248 w 10584443"/>
              <a:gd name="connsiteY2281" fmla="*/ 6514953 h 10574897"/>
              <a:gd name="connsiteX2282" fmla="*/ 712636 w 10584443"/>
              <a:gd name="connsiteY2282" fmla="*/ 6500564 h 10574897"/>
              <a:gd name="connsiteX2283" fmla="*/ 712636 w 10584443"/>
              <a:gd name="connsiteY2283" fmla="*/ 6377912 h 10574897"/>
              <a:gd name="connsiteX2284" fmla="*/ 742099 w 10584443"/>
              <a:gd name="connsiteY2284" fmla="*/ 6364207 h 10574897"/>
              <a:gd name="connsiteX2285" fmla="*/ 848307 w 10584443"/>
              <a:gd name="connsiteY2285" fmla="*/ 6249778 h 10574897"/>
              <a:gd name="connsiteX2286" fmla="*/ 889420 w 10584443"/>
              <a:gd name="connsiteY2286" fmla="*/ 6131237 h 10574897"/>
              <a:gd name="connsiteX2287" fmla="*/ 898326 w 10584443"/>
              <a:gd name="connsiteY2287" fmla="*/ 6101088 h 10574897"/>
              <a:gd name="connsiteX2288" fmla="*/ 894215 w 10584443"/>
              <a:gd name="connsiteY2288" fmla="*/ 6075049 h 10574897"/>
              <a:gd name="connsiteX2289" fmla="*/ 877770 w 10584443"/>
              <a:gd name="connsiteY2289" fmla="*/ 6046271 h 10574897"/>
              <a:gd name="connsiteX2290" fmla="*/ 822268 w 10584443"/>
              <a:gd name="connsiteY2290" fmla="*/ 6022974 h 10574897"/>
              <a:gd name="connsiteX2291" fmla="*/ 742099 w 10584443"/>
              <a:gd name="connsiteY2291" fmla="*/ 6066142 h 10574897"/>
              <a:gd name="connsiteX2292" fmla="*/ 673578 w 10584443"/>
              <a:gd name="connsiteY2292" fmla="*/ 6023659 h 10574897"/>
              <a:gd name="connsiteX2293" fmla="*/ 709894 w 10584443"/>
              <a:gd name="connsiteY2293" fmla="*/ 5867432 h 10574897"/>
              <a:gd name="connsiteX2294" fmla="*/ 742785 w 10584443"/>
              <a:gd name="connsiteY2294" fmla="*/ 5803022 h 10574897"/>
              <a:gd name="connsiteX2295" fmla="*/ 714692 w 10584443"/>
              <a:gd name="connsiteY2295" fmla="*/ 5749576 h 10574897"/>
              <a:gd name="connsiteX2296" fmla="*/ 698932 w 10584443"/>
              <a:gd name="connsiteY2296" fmla="*/ 5701611 h 10574897"/>
              <a:gd name="connsiteX2297" fmla="*/ 707153 w 10584443"/>
              <a:gd name="connsiteY2297" fmla="*/ 5667351 h 10574897"/>
              <a:gd name="connsiteX2298" fmla="*/ 668782 w 10584443"/>
              <a:gd name="connsiteY2298" fmla="*/ 5638572 h 10574897"/>
              <a:gd name="connsiteX2299" fmla="*/ 611909 w 10584443"/>
              <a:gd name="connsiteY2299" fmla="*/ 5680370 h 10574897"/>
              <a:gd name="connsiteX2300" fmla="*/ 584501 w 10584443"/>
              <a:gd name="connsiteY2300" fmla="*/ 5702982 h 10574897"/>
              <a:gd name="connsiteX2301" fmla="*/ 543389 w 10584443"/>
              <a:gd name="connsiteY2301" fmla="*/ 5669407 h 10574897"/>
              <a:gd name="connsiteX2302" fmla="*/ 499535 w 10584443"/>
              <a:gd name="connsiteY2302" fmla="*/ 5574163 h 10574897"/>
              <a:gd name="connsiteX2303" fmla="*/ 554352 w 10584443"/>
              <a:gd name="connsiteY2303" fmla="*/ 5402861 h 10574897"/>
              <a:gd name="connsiteX2304" fmla="*/ 599576 w 10584443"/>
              <a:gd name="connsiteY2304" fmla="*/ 5305561 h 10574897"/>
              <a:gd name="connsiteX2305" fmla="*/ 609854 w 10584443"/>
              <a:gd name="connsiteY2305" fmla="*/ 5139056 h 10574897"/>
              <a:gd name="connsiteX2306" fmla="*/ 603687 w 10584443"/>
              <a:gd name="connsiteY2306" fmla="*/ 5102055 h 10574897"/>
              <a:gd name="connsiteX2307" fmla="*/ 635892 w 10584443"/>
              <a:gd name="connsiteY2307" fmla="*/ 4850614 h 10574897"/>
              <a:gd name="connsiteX2308" fmla="*/ 616021 w 10584443"/>
              <a:gd name="connsiteY2308" fmla="*/ 4791000 h 10574897"/>
              <a:gd name="connsiteX2309" fmla="*/ 550926 w 10584443"/>
              <a:gd name="connsiteY2309" fmla="*/ 4819779 h 10574897"/>
              <a:gd name="connsiteX2310" fmla="*/ 524888 w 10584443"/>
              <a:gd name="connsiteY2310" fmla="*/ 4862262 h 10574897"/>
              <a:gd name="connsiteX2311" fmla="*/ 553667 w 10584443"/>
              <a:gd name="connsiteY2311" fmla="*/ 4982858 h 10574897"/>
              <a:gd name="connsiteX2312" fmla="*/ 558309 w 10584443"/>
              <a:gd name="connsiteY2312" fmla="*/ 4988893 h 10574897"/>
              <a:gd name="connsiteX2313" fmla="*/ 547500 w 10584443"/>
              <a:gd name="connsiteY2313" fmla="*/ 5030108 h 10574897"/>
              <a:gd name="connsiteX2314" fmla="*/ 518721 w 10584443"/>
              <a:gd name="connsiteY2314" fmla="*/ 5015748 h 10574897"/>
              <a:gd name="connsiteX2315" fmla="*/ 507599 w 10584443"/>
              <a:gd name="connsiteY2315" fmla="*/ 5013315 h 10574897"/>
              <a:gd name="connsiteX2316" fmla="*/ 450200 w 10584443"/>
              <a:gd name="connsiteY2316" fmla="*/ 4908856 h 10574897"/>
              <a:gd name="connsiteX2317" fmla="*/ 537222 w 10584443"/>
              <a:gd name="connsiteY2317" fmla="*/ 4675201 h 10574897"/>
              <a:gd name="connsiteX2318" fmla="*/ 571482 w 10584443"/>
              <a:gd name="connsiteY2318" fmla="*/ 4612845 h 10574897"/>
              <a:gd name="connsiteX2319" fmla="*/ 636577 w 10584443"/>
              <a:gd name="connsiteY2319" fmla="*/ 4431265 h 10574897"/>
              <a:gd name="connsiteX2320" fmla="*/ 685227 w 10584443"/>
              <a:gd name="connsiteY2320" fmla="*/ 4298333 h 10574897"/>
              <a:gd name="connsiteX2321" fmla="*/ 772248 w 10584443"/>
              <a:gd name="connsiteY2321" fmla="*/ 4104417 h 10574897"/>
              <a:gd name="connsiteX2322" fmla="*/ 752377 w 10584443"/>
              <a:gd name="connsiteY2322" fmla="*/ 4062620 h 10574897"/>
              <a:gd name="connsiteX2323" fmla="*/ 722914 w 10584443"/>
              <a:gd name="connsiteY2323" fmla="*/ 4042063 h 10574897"/>
              <a:gd name="connsiteX2324" fmla="*/ 701673 w 10584443"/>
              <a:gd name="connsiteY2324" fmla="*/ 3984506 h 10574897"/>
              <a:gd name="connsiteX2325" fmla="*/ 698246 w 10584443"/>
              <a:gd name="connsiteY2325" fmla="*/ 3933115 h 10574897"/>
              <a:gd name="connsiteX2326" fmla="*/ 675634 w 10584443"/>
              <a:gd name="connsiteY2326" fmla="*/ 3846778 h 10574897"/>
              <a:gd name="connsiteX2327" fmla="*/ 731822 w 10584443"/>
              <a:gd name="connsiteY2327" fmla="*/ 3807721 h 10574897"/>
              <a:gd name="connsiteX2328" fmla="*/ 800342 w 10584443"/>
              <a:gd name="connsiteY2328" fmla="*/ 3730977 h 10574897"/>
              <a:gd name="connsiteX2329" fmla="*/ 890104 w 10584443"/>
              <a:gd name="connsiteY2329" fmla="*/ 3652862 h 10574897"/>
              <a:gd name="connsiteX2330" fmla="*/ 903808 w 10584443"/>
              <a:gd name="connsiteY2330" fmla="*/ 3640529 h 10574897"/>
              <a:gd name="connsiteX2331" fmla="*/ 972330 w 10584443"/>
              <a:gd name="connsiteY2331" fmla="*/ 3493208 h 10574897"/>
              <a:gd name="connsiteX2332" fmla="*/ 961365 w 10584443"/>
              <a:gd name="connsiteY2332" fmla="*/ 3385629 h 10574897"/>
              <a:gd name="connsiteX2333" fmla="*/ 973700 w 10584443"/>
              <a:gd name="connsiteY2333" fmla="*/ 3180065 h 10574897"/>
              <a:gd name="connsiteX2334" fmla="*/ 979181 w 10584443"/>
              <a:gd name="connsiteY2334" fmla="*/ 3168418 h 10574897"/>
              <a:gd name="connsiteX2335" fmla="*/ 932588 w 10584443"/>
              <a:gd name="connsiteY2335" fmla="*/ 3222549 h 10574897"/>
              <a:gd name="connsiteX2336" fmla="*/ 970959 w 10584443"/>
              <a:gd name="connsiteY2336" fmla="*/ 3114970 h 10574897"/>
              <a:gd name="connsiteX2337" fmla="*/ 875029 w 10584443"/>
              <a:gd name="connsiteY2337" fmla="*/ 3273940 h 10574897"/>
              <a:gd name="connsiteX2338" fmla="*/ 819527 w 10584443"/>
              <a:gd name="connsiteY2338" fmla="*/ 3337665 h 10574897"/>
              <a:gd name="connsiteX2339" fmla="*/ 798287 w 10584443"/>
              <a:gd name="connsiteY2339" fmla="*/ 3269143 h 10574897"/>
              <a:gd name="connsiteX2340" fmla="*/ 756489 w 10584443"/>
              <a:gd name="connsiteY2340" fmla="*/ 3386313 h 10574897"/>
              <a:gd name="connsiteX2341" fmla="*/ 770879 w 10584443"/>
              <a:gd name="connsiteY2341" fmla="*/ 3437706 h 10574897"/>
              <a:gd name="connsiteX2342" fmla="*/ 708525 w 10584443"/>
              <a:gd name="connsiteY2342" fmla="*/ 3488412 h 10574897"/>
              <a:gd name="connsiteX2343" fmla="*/ 685912 w 10584443"/>
              <a:gd name="connsiteY2343" fmla="*/ 3443873 h 10574897"/>
              <a:gd name="connsiteX2344" fmla="*/ 718803 w 10584443"/>
              <a:gd name="connsiteY2344" fmla="*/ 3353425 h 10574897"/>
              <a:gd name="connsiteX2345" fmla="*/ 787323 w 10584443"/>
              <a:gd name="connsiteY2345" fmla="*/ 3249957 h 10574897"/>
              <a:gd name="connsiteX2346" fmla="*/ 859270 w 10584443"/>
              <a:gd name="connsiteY2346" fmla="*/ 3130730 h 10574897"/>
              <a:gd name="connsiteX2347" fmla="*/ 936013 w 10584443"/>
              <a:gd name="connsiteY2347" fmla="*/ 2977928 h 10574897"/>
              <a:gd name="connsiteX2348" fmla="*/ 921624 w 10584443"/>
              <a:gd name="connsiteY2348" fmla="*/ 2967651 h 10574897"/>
              <a:gd name="connsiteX2349" fmla="*/ 975070 w 10584443"/>
              <a:gd name="connsiteY2349" fmla="*/ 2912832 h 10574897"/>
              <a:gd name="connsiteX2350" fmla="*/ 1003163 w 10584443"/>
              <a:gd name="connsiteY2350" fmla="*/ 2933388 h 10574897"/>
              <a:gd name="connsiteX2351" fmla="*/ 1014126 w 10584443"/>
              <a:gd name="connsiteY2351" fmla="*/ 2906665 h 10574897"/>
              <a:gd name="connsiteX2352" fmla="*/ 1000422 w 10584443"/>
              <a:gd name="connsiteY2352" fmla="*/ 2838144 h 10574897"/>
              <a:gd name="connsiteX2353" fmla="*/ 1042906 w 10584443"/>
              <a:gd name="connsiteY2353" fmla="*/ 2764141 h 10574897"/>
              <a:gd name="connsiteX2354" fmla="*/ 1067573 w 10584443"/>
              <a:gd name="connsiteY2354" fmla="*/ 2759346 h 10574897"/>
              <a:gd name="connsiteX2355" fmla="*/ 1096351 w 10584443"/>
              <a:gd name="connsiteY2355" fmla="*/ 2685343 h 10574897"/>
              <a:gd name="connsiteX2356" fmla="*/ 1044961 w 10584443"/>
              <a:gd name="connsiteY2356" fmla="*/ 2801143 h 10574897"/>
              <a:gd name="connsiteX2357" fmla="*/ 1074426 w 10584443"/>
              <a:gd name="connsiteY2357" fmla="*/ 2812106 h 10574897"/>
              <a:gd name="connsiteX2358" fmla="*/ 1134038 w 10584443"/>
              <a:gd name="connsiteY2358" fmla="*/ 2692195 h 10574897"/>
              <a:gd name="connsiteX2359" fmla="*/ 1174466 w 10584443"/>
              <a:gd name="connsiteY2359" fmla="*/ 2640119 h 10574897"/>
              <a:gd name="connsiteX2360" fmla="*/ 1216264 w 10584443"/>
              <a:gd name="connsiteY2360" fmla="*/ 2626415 h 10574897"/>
              <a:gd name="connsiteX2361" fmla="*/ 1238876 w 10584443"/>
              <a:gd name="connsiteY2361" fmla="*/ 2557896 h 10574897"/>
              <a:gd name="connsiteX2362" fmla="*/ 1264227 w 10584443"/>
              <a:gd name="connsiteY2362" fmla="*/ 2552414 h 10574897"/>
              <a:gd name="connsiteX2363" fmla="*/ 1272451 w 10584443"/>
              <a:gd name="connsiteY2363" fmla="*/ 2552414 h 10574897"/>
              <a:gd name="connsiteX2364" fmla="*/ 1292321 w 10584443"/>
              <a:gd name="connsiteY2364" fmla="*/ 2531172 h 10574897"/>
              <a:gd name="connsiteX2365" fmla="*/ 1262172 w 10584443"/>
              <a:gd name="connsiteY2365" fmla="*/ 2492116 h 10574897"/>
              <a:gd name="connsiteX2366" fmla="*/ 1339600 w 10584443"/>
              <a:gd name="connsiteY2366" fmla="*/ 2461281 h 10574897"/>
              <a:gd name="connsiteX2367" fmla="*/ 1367694 w 10584443"/>
              <a:gd name="connsiteY2367" fmla="*/ 2385223 h 10574897"/>
              <a:gd name="connsiteX2368" fmla="*/ 1295747 w 10584443"/>
              <a:gd name="connsiteY2368" fmla="*/ 2446207 h 10574897"/>
              <a:gd name="connsiteX2369" fmla="*/ 1409491 w 10584443"/>
              <a:gd name="connsiteY2369" fmla="*/ 2320814 h 10574897"/>
              <a:gd name="connsiteX2370" fmla="*/ 1520495 w 10584443"/>
              <a:gd name="connsiteY2370" fmla="*/ 2165958 h 10574897"/>
              <a:gd name="connsiteX2371" fmla="*/ 1427307 w 10584443"/>
              <a:gd name="connsiteY2371" fmla="*/ 2234479 h 10574897"/>
              <a:gd name="connsiteX2372" fmla="*/ 1368379 w 10584443"/>
              <a:gd name="connsiteY2372" fmla="*/ 2242700 h 10574897"/>
              <a:gd name="connsiteX2373" fmla="*/ 1338231 w 10584443"/>
              <a:gd name="connsiteY2373" fmla="*/ 2292720 h 10574897"/>
              <a:gd name="connsiteX2374" fmla="*/ 1359472 w 10584443"/>
              <a:gd name="connsiteY2374" fmla="*/ 2300943 h 10574897"/>
              <a:gd name="connsiteX2375" fmla="*/ 1306710 w 10584443"/>
              <a:gd name="connsiteY2375" fmla="*/ 2407150 h 10574897"/>
              <a:gd name="connsiteX2376" fmla="*/ 1301914 w 10584443"/>
              <a:gd name="connsiteY2376" fmla="*/ 2363982 h 10574897"/>
              <a:gd name="connsiteX2377" fmla="*/ 1271080 w 10584443"/>
              <a:gd name="connsiteY2377" fmla="*/ 2392760 h 10574897"/>
              <a:gd name="connsiteX2378" fmla="*/ 1260801 w 10584443"/>
              <a:gd name="connsiteY2378" fmla="*/ 2435243 h 10574897"/>
              <a:gd name="connsiteX2379" fmla="*/ 1192280 w 10584443"/>
              <a:gd name="connsiteY2379" fmla="*/ 2489375 h 10574897"/>
              <a:gd name="connsiteX2380" fmla="*/ 1227911 w 10584443"/>
              <a:gd name="connsiteY2380" fmla="*/ 2405779 h 10574897"/>
              <a:gd name="connsiteX2381" fmla="*/ 1186799 w 10584443"/>
              <a:gd name="connsiteY2381" fmla="*/ 2445521 h 10574897"/>
              <a:gd name="connsiteX2382" fmla="*/ 1172409 w 10584443"/>
              <a:gd name="connsiteY2382" fmla="*/ 2509246 h 10574897"/>
              <a:gd name="connsiteX2383" fmla="*/ 1196392 w 10584443"/>
              <a:gd name="connsiteY2383" fmla="*/ 2509246 h 10574897"/>
              <a:gd name="connsiteX2384" fmla="*/ 1081277 w 10584443"/>
              <a:gd name="connsiteY2384" fmla="*/ 2646286 h 10574897"/>
              <a:gd name="connsiteX2385" fmla="*/ 999053 w 10584443"/>
              <a:gd name="connsiteY2385" fmla="*/ 2809365 h 10574897"/>
              <a:gd name="connsiteX2386" fmla="*/ 897641 w 10584443"/>
              <a:gd name="connsiteY2386" fmla="*/ 2969705 h 10574897"/>
              <a:gd name="connsiteX2387" fmla="*/ 890104 w 10584443"/>
              <a:gd name="connsiteY2387" fmla="*/ 2905980 h 10574897"/>
              <a:gd name="connsiteX2388" fmla="*/ 996996 w 10584443"/>
              <a:gd name="connsiteY2388" fmla="*/ 2759346 h 10574897"/>
              <a:gd name="connsiteX2389" fmla="*/ 1065518 w 10584443"/>
              <a:gd name="connsiteY2389" fmla="*/ 2679862 h 10574897"/>
              <a:gd name="connsiteX2390" fmla="*/ 1014812 w 10584443"/>
              <a:gd name="connsiteY2390" fmla="*/ 2701103 h 10574897"/>
              <a:gd name="connsiteX2391" fmla="*/ 965478 w 10584443"/>
              <a:gd name="connsiteY2391" fmla="*/ 2807310 h 10574897"/>
              <a:gd name="connsiteX2392" fmla="*/ 864752 w 10584443"/>
              <a:gd name="connsiteY2392" fmla="*/ 2923111 h 10574897"/>
              <a:gd name="connsiteX2393" fmla="*/ 861326 w 10584443"/>
              <a:gd name="connsiteY2393" fmla="*/ 2885424 h 10574897"/>
              <a:gd name="connsiteX2394" fmla="*/ 827066 w 10584443"/>
              <a:gd name="connsiteY2394" fmla="*/ 2908721 h 10574897"/>
              <a:gd name="connsiteX2395" fmla="*/ 810620 w 10584443"/>
              <a:gd name="connsiteY2395" fmla="*/ 2977243 h 10574897"/>
              <a:gd name="connsiteX2396" fmla="*/ 834603 w 10584443"/>
              <a:gd name="connsiteY2396" fmla="*/ 2970389 h 10574897"/>
              <a:gd name="connsiteX2397" fmla="*/ 755803 w 10584443"/>
              <a:gd name="connsiteY2397" fmla="*/ 3067691 h 10574897"/>
              <a:gd name="connsiteX2398" fmla="*/ 751007 w 10584443"/>
              <a:gd name="connsiteY2398" fmla="*/ 3030689 h 10574897"/>
              <a:gd name="connsiteX2399" fmla="*/ 727024 w 10584443"/>
              <a:gd name="connsiteY2399" fmla="*/ 3130045 h 10574897"/>
              <a:gd name="connsiteX2400" fmla="*/ 628354 w 10584443"/>
              <a:gd name="connsiteY2400" fmla="*/ 3216382 h 10574897"/>
              <a:gd name="connsiteX2401" fmla="*/ 553667 w 10584443"/>
              <a:gd name="connsiteY2401" fmla="*/ 3331498 h 10574897"/>
              <a:gd name="connsiteX2402" fmla="*/ 547500 w 10584443"/>
              <a:gd name="connsiteY2402" fmla="*/ 3293812 h 10574897"/>
              <a:gd name="connsiteX2403" fmla="*/ 513925 w 10584443"/>
              <a:gd name="connsiteY2403" fmla="*/ 3362331 h 10574897"/>
              <a:gd name="connsiteX2404" fmla="*/ 474183 w 10584443"/>
              <a:gd name="connsiteY2404" fmla="*/ 3373981 h 10574897"/>
              <a:gd name="connsiteX2405" fmla="*/ 443348 w 10584443"/>
              <a:gd name="connsiteY2405" fmla="*/ 3435651 h 10574897"/>
              <a:gd name="connsiteX2406" fmla="*/ 481720 w 10584443"/>
              <a:gd name="connsiteY2406" fmla="*/ 3400704 h 10574897"/>
              <a:gd name="connsiteX2407" fmla="*/ 481720 w 10584443"/>
              <a:gd name="connsiteY2407" fmla="*/ 3456892 h 10574897"/>
              <a:gd name="connsiteX2408" fmla="*/ 459108 w 10584443"/>
              <a:gd name="connsiteY2408" fmla="*/ 3511025 h 10574897"/>
              <a:gd name="connsiteX2409" fmla="*/ 412514 w 10584443"/>
              <a:gd name="connsiteY2409" fmla="*/ 3531580 h 10574897"/>
              <a:gd name="connsiteX2410" fmla="*/ 450886 w 10584443"/>
              <a:gd name="connsiteY2410" fmla="*/ 3451410 h 10574897"/>
              <a:gd name="connsiteX2411" fmla="*/ 389217 w 10584443"/>
              <a:gd name="connsiteY2411" fmla="*/ 3485671 h 10574897"/>
              <a:gd name="connsiteX2412" fmla="*/ 335771 w 10584443"/>
              <a:gd name="connsiteY2412" fmla="*/ 3603527 h 10574897"/>
              <a:gd name="connsiteX2413" fmla="*/ 342624 w 10584443"/>
              <a:gd name="connsiteY2413" fmla="*/ 3528840 h 10574897"/>
              <a:gd name="connsiteX2414" fmla="*/ 399495 w 10584443"/>
              <a:gd name="connsiteY2414" fmla="*/ 3437020 h 10574897"/>
              <a:gd name="connsiteX2415" fmla="*/ 391958 w 10584443"/>
              <a:gd name="connsiteY2415" fmla="*/ 3421261 h 10574897"/>
              <a:gd name="connsiteX2416" fmla="*/ 426218 w 10584443"/>
              <a:gd name="connsiteY2416" fmla="*/ 3357536 h 10574897"/>
              <a:gd name="connsiteX2417" fmla="*/ 453626 w 10584443"/>
              <a:gd name="connsiteY2417" fmla="*/ 3255439 h 10574897"/>
              <a:gd name="connsiteX2418" fmla="*/ 493369 w 10584443"/>
              <a:gd name="connsiteY2418" fmla="*/ 3232142 h 10574897"/>
              <a:gd name="connsiteX2419" fmla="*/ 554352 w 10584443"/>
              <a:gd name="connsiteY2419" fmla="*/ 3117711 h 10574897"/>
              <a:gd name="connsiteX2420" fmla="*/ 519406 w 10584443"/>
              <a:gd name="connsiteY2420" fmla="*/ 3178011 h 10574897"/>
              <a:gd name="connsiteX2421" fmla="*/ 539963 w 10584443"/>
              <a:gd name="connsiteY2421" fmla="*/ 3236938 h 10574897"/>
              <a:gd name="connsiteX2422" fmla="*/ 539963 w 10584443"/>
              <a:gd name="connsiteY2422" fmla="*/ 3180751 h 10574897"/>
              <a:gd name="connsiteX2423" fmla="*/ 583816 w 10584443"/>
              <a:gd name="connsiteY2423" fmla="*/ 3103321 h 10574897"/>
              <a:gd name="connsiteX2424" fmla="*/ 615335 w 10584443"/>
              <a:gd name="connsiteY2424" fmla="*/ 3103321 h 10574897"/>
              <a:gd name="connsiteX2425" fmla="*/ 640688 w 10584443"/>
              <a:gd name="connsiteY2425" fmla="*/ 3001225 h 10574897"/>
              <a:gd name="connsiteX2426" fmla="*/ 622188 w 10584443"/>
              <a:gd name="connsiteY2426" fmla="*/ 2953260 h 10574897"/>
              <a:gd name="connsiteX2427" fmla="*/ 718118 w 10584443"/>
              <a:gd name="connsiteY2427" fmla="*/ 2816218 h 10574897"/>
              <a:gd name="connsiteX2428" fmla="*/ 711951 w 10584443"/>
              <a:gd name="connsiteY2428" fmla="*/ 2860756 h 10574897"/>
              <a:gd name="connsiteX2429" fmla="*/ 773618 w 10584443"/>
              <a:gd name="connsiteY2429" fmla="*/ 2758660 h 10574897"/>
              <a:gd name="connsiteX2430" fmla="*/ 862011 w 10584443"/>
              <a:gd name="connsiteY2430" fmla="*/ 2651768 h 10574897"/>
              <a:gd name="connsiteX2431" fmla="*/ 918197 w 10584443"/>
              <a:gd name="connsiteY2431" fmla="*/ 2646286 h 10574897"/>
              <a:gd name="connsiteX2432" fmla="*/ 934643 w 10584443"/>
              <a:gd name="connsiteY2432" fmla="*/ 2558580 h 10574897"/>
              <a:gd name="connsiteX2433" fmla="*/ 974384 w 10584443"/>
              <a:gd name="connsiteY2433" fmla="*/ 2515413 h 10574897"/>
              <a:gd name="connsiteX2434" fmla="*/ 986033 w 10584443"/>
              <a:gd name="connsiteY2434" fmla="*/ 2538025 h 10574897"/>
              <a:gd name="connsiteX2435" fmla="*/ 1004534 w 10584443"/>
              <a:gd name="connsiteY2435" fmla="*/ 2489375 h 10574897"/>
              <a:gd name="connsiteX2436" fmla="*/ 1042906 w 10584443"/>
              <a:gd name="connsiteY2436" fmla="*/ 2496227 h 10574897"/>
              <a:gd name="connsiteX2437" fmla="*/ 1099777 w 10584443"/>
              <a:gd name="connsiteY2437" fmla="*/ 2390705 h 10574897"/>
              <a:gd name="connsiteX2438" fmla="*/ 1018924 w 10584443"/>
              <a:gd name="connsiteY2438" fmla="*/ 2459226 h 10574897"/>
              <a:gd name="connsiteX2439" fmla="*/ 1145687 w 10584443"/>
              <a:gd name="connsiteY2439" fmla="*/ 2296831 h 10574897"/>
              <a:gd name="connsiteX2440" fmla="*/ 975070 w 10584443"/>
              <a:gd name="connsiteY2440" fmla="*/ 2473615 h 10574897"/>
              <a:gd name="connsiteX2441" fmla="*/ 997682 w 10584443"/>
              <a:gd name="connsiteY2441" fmla="*/ 2480467 h 10574897"/>
              <a:gd name="connsiteX2442" fmla="*/ 943551 w 10584443"/>
              <a:gd name="connsiteY2442" fmla="*/ 2511302 h 10574897"/>
              <a:gd name="connsiteX2443" fmla="*/ 936698 w 10584443"/>
              <a:gd name="connsiteY2443" fmla="*/ 2466763 h 10574897"/>
              <a:gd name="connsiteX2444" fmla="*/ 1093610 w 10584443"/>
              <a:gd name="connsiteY2444" fmla="*/ 2273535 h 10574897"/>
              <a:gd name="connsiteX2445" fmla="*/ 1128556 w 10584443"/>
              <a:gd name="connsiteY2445" fmla="*/ 2237904 h 10574897"/>
              <a:gd name="connsiteX2446" fmla="*/ 1153910 w 10584443"/>
              <a:gd name="connsiteY2446" fmla="*/ 2261886 h 10574897"/>
              <a:gd name="connsiteX2447" fmla="*/ 1203929 w 10584443"/>
              <a:gd name="connsiteY2447" fmla="*/ 2201589 h 10574897"/>
              <a:gd name="connsiteX2448" fmla="*/ 1160076 w 10584443"/>
              <a:gd name="connsiteY2448" fmla="*/ 2213237 h 10574897"/>
              <a:gd name="connsiteX2449" fmla="*/ 1203929 w 10584443"/>
              <a:gd name="connsiteY2449" fmla="*/ 2173494 h 10574897"/>
              <a:gd name="connsiteX2450" fmla="*/ 1225856 w 10584443"/>
              <a:gd name="connsiteY2450" fmla="*/ 2098122 h 10574897"/>
              <a:gd name="connsiteX2451" fmla="*/ 1198448 w 10584443"/>
              <a:gd name="connsiteY2451" fmla="*/ 2084417 h 10574897"/>
              <a:gd name="connsiteX2452" fmla="*/ 1228596 w 10584443"/>
              <a:gd name="connsiteY2452" fmla="*/ 2015896 h 10574897"/>
              <a:gd name="connsiteX2453" fmla="*/ 1258747 w 10584443"/>
              <a:gd name="connsiteY2453" fmla="*/ 2047416 h 10574897"/>
              <a:gd name="connsiteX2454" fmla="*/ 1342342 w 10584443"/>
              <a:gd name="connsiteY2454" fmla="*/ 1948062 h 10574897"/>
              <a:gd name="connsiteX2455" fmla="*/ 1337545 w 10584443"/>
              <a:gd name="connsiteY2455" fmla="*/ 1986432 h 10574897"/>
              <a:gd name="connsiteX2456" fmla="*/ 1395102 w 10584443"/>
              <a:gd name="connsiteY2456" fmla="*/ 1962450 h 10574897"/>
              <a:gd name="connsiteX2457" fmla="*/ 1463623 w 10584443"/>
              <a:gd name="connsiteY2457" fmla="*/ 1906948 h 10574897"/>
              <a:gd name="connsiteX2458" fmla="*/ 1486236 w 10584443"/>
              <a:gd name="connsiteY2458" fmla="*/ 1828149 h 10574897"/>
              <a:gd name="connsiteX2459" fmla="*/ 1542423 w 10584443"/>
              <a:gd name="connsiteY2459" fmla="*/ 1833631 h 10574897"/>
              <a:gd name="connsiteX2460" fmla="*/ 1610942 w 10584443"/>
              <a:gd name="connsiteY2460" fmla="*/ 1729480 h 10574897"/>
              <a:gd name="connsiteX2461" fmla="*/ 1665075 w 10584443"/>
              <a:gd name="connsiteY2461" fmla="*/ 1703443 h 10574897"/>
              <a:gd name="connsiteX2462" fmla="*/ 1499253 w 10584443"/>
              <a:gd name="connsiteY2462" fmla="*/ 1779500 h 10574897"/>
              <a:gd name="connsiteX2463" fmla="*/ 1619165 w 10584443"/>
              <a:gd name="connsiteY2463" fmla="*/ 1692478 h 10574897"/>
              <a:gd name="connsiteX2464" fmla="*/ 1589016 w 10584443"/>
              <a:gd name="connsiteY2464" fmla="*/ 1589698 h 10574897"/>
              <a:gd name="connsiteX2465" fmla="*/ 1773336 w 10584443"/>
              <a:gd name="connsiteY2465" fmla="*/ 1419081 h 10574897"/>
              <a:gd name="connsiteX2466" fmla="*/ 1717149 w 10584443"/>
              <a:gd name="connsiteY2466" fmla="*/ 1512270 h 10574897"/>
              <a:gd name="connsiteX2467" fmla="*/ 1936417 w 10584443"/>
              <a:gd name="connsiteY2467" fmla="*/ 1357413 h 10574897"/>
              <a:gd name="connsiteX2468" fmla="*/ 2165275 w 10584443"/>
              <a:gd name="connsiteY2468" fmla="*/ 1238873 h 10574897"/>
              <a:gd name="connsiteX2469" fmla="*/ 2209814 w 10584443"/>
              <a:gd name="connsiteY2469" fmla="*/ 1197759 h 10574897"/>
              <a:gd name="connsiteX2470" fmla="*/ 2261204 w 10584443"/>
              <a:gd name="connsiteY2470" fmla="*/ 1188853 h 10574897"/>
              <a:gd name="connsiteX2471" fmla="*/ 2399616 w 10584443"/>
              <a:gd name="connsiteY2471" fmla="*/ 1103887 h 10574897"/>
              <a:gd name="connsiteX2472" fmla="*/ 2536658 w 10584443"/>
              <a:gd name="connsiteY2472" fmla="*/ 1047015 h 10574897"/>
              <a:gd name="connsiteX2473" fmla="*/ 2512675 w 10584443"/>
              <a:gd name="connsiteY2473" fmla="*/ 1040848 h 10574897"/>
              <a:gd name="connsiteX2474" fmla="*/ 2562697 w 10584443"/>
              <a:gd name="connsiteY2474" fmla="*/ 1010699 h 10574897"/>
              <a:gd name="connsiteX2475" fmla="*/ 2570233 w 10584443"/>
              <a:gd name="connsiteY2475" fmla="*/ 1026458 h 10574897"/>
              <a:gd name="connsiteX2476" fmla="*/ 2723720 w 10584443"/>
              <a:gd name="connsiteY2476" fmla="*/ 951771 h 10574897"/>
              <a:gd name="connsiteX2477" fmla="*/ 2676440 w 10584443"/>
              <a:gd name="connsiteY2477" fmla="*/ 1000420 h 10574897"/>
              <a:gd name="connsiteX2478" fmla="*/ 2792240 w 10584443"/>
              <a:gd name="connsiteY2478" fmla="*/ 951771 h 10574897"/>
              <a:gd name="connsiteX2479" fmla="*/ 2792240 w 10584443"/>
              <a:gd name="connsiteY2479" fmla="*/ 894213 h 10574897"/>
              <a:gd name="connsiteX2480" fmla="*/ 2844146 w 10584443"/>
              <a:gd name="connsiteY2480" fmla="*/ 925904 h 10574897"/>
              <a:gd name="connsiteX2481" fmla="*/ 2878021 w 10584443"/>
              <a:gd name="connsiteY2481" fmla="*/ 919353 h 10574897"/>
              <a:gd name="connsiteX2482" fmla="*/ 2879058 w 10584443"/>
              <a:gd name="connsiteY2482" fmla="*/ 928606 h 10574897"/>
              <a:gd name="connsiteX2483" fmla="*/ 3014933 w 10584443"/>
              <a:gd name="connsiteY2483" fmla="*/ 866805 h 10574897"/>
              <a:gd name="connsiteX2484" fmla="*/ 2913372 w 10584443"/>
              <a:gd name="connsiteY2484" fmla="*/ 909973 h 10574897"/>
              <a:gd name="connsiteX2485" fmla="*/ 2892502 w 10584443"/>
              <a:gd name="connsiteY2485" fmla="*/ 914809 h 10574897"/>
              <a:gd name="connsiteX2486" fmla="*/ 2914101 w 10584443"/>
              <a:gd name="connsiteY2486" fmla="*/ 903188 h 10574897"/>
              <a:gd name="connsiteX2487" fmla="*/ 2944358 w 10584443"/>
              <a:gd name="connsiteY2487" fmla="*/ 880509 h 10574897"/>
              <a:gd name="connsiteX2488" fmla="*/ 2903244 w 10584443"/>
              <a:gd name="connsiteY2488" fmla="*/ 880509 h 10574897"/>
              <a:gd name="connsiteX2489" fmla="*/ 3086880 w 10584443"/>
              <a:gd name="connsiteY2489" fmla="*/ 764024 h 10574897"/>
              <a:gd name="connsiteX2490" fmla="*/ 3292442 w 10584443"/>
              <a:gd name="connsiteY2490" fmla="*/ 713319 h 10574897"/>
              <a:gd name="connsiteX2491" fmla="*/ 3360963 w 10584443"/>
              <a:gd name="connsiteY2491" fmla="*/ 668781 h 10574897"/>
              <a:gd name="connsiteX2492" fmla="*/ 3337666 w 10584443"/>
              <a:gd name="connsiteY2492" fmla="*/ 658503 h 10574897"/>
              <a:gd name="connsiteX2493" fmla="*/ 3530894 w 10584443"/>
              <a:gd name="connsiteY2493" fmla="*/ 589982 h 10574897"/>
              <a:gd name="connsiteX2494" fmla="*/ 3417835 w 10584443"/>
              <a:gd name="connsiteY2494" fmla="*/ 655077 h 10574897"/>
              <a:gd name="connsiteX2495" fmla="*/ 3567895 w 10584443"/>
              <a:gd name="connsiteY2495" fmla="*/ 609853 h 10574897"/>
              <a:gd name="connsiteX2496" fmla="*/ 3636416 w 10584443"/>
              <a:gd name="connsiteY2496" fmla="*/ 609853 h 10574897"/>
              <a:gd name="connsiteX2497" fmla="*/ 3876924 w 10584443"/>
              <a:gd name="connsiteY2497" fmla="*/ 530369 h 10574897"/>
              <a:gd name="connsiteX2498" fmla="*/ 3966001 w 10584443"/>
              <a:gd name="connsiteY2498" fmla="*/ 538591 h 10574897"/>
              <a:gd name="connsiteX2499" fmla="*/ 3934481 w 10584443"/>
              <a:gd name="connsiteY2499" fmla="*/ 583130 h 10574897"/>
              <a:gd name="connsiteX2500" fmla="*/ 3971483 w 10584443"/>
              <a:gd name="connsiteY2500" fmla="*/ 573537 h 10574897"/>
              <a:gd name="connsiteX2501" fmla="*/ 4013280 w 10584443"/>
              <a:gd name="connsiteY2501" fmla="*/ 531054 h 10574897"/>
              <a:gd name="connsiteX2502" fmla="*/ 4013280 w 10584443"/>
              <a:gd name="connsiteY2502" fmla="*/ 572852 h 10574897"/>
              <a:gd name="connsiteX2503" fmla="*/ 4103043 w 10584443"/>
              <a:gd name="connsiteY2503" fmla="*/ 533795 h 10574897"/>
              <a:gd name="connsiteX2504" fmla="*/ 4106469 w 10584443"/>
              <a:gd name="connsiteY2504" fmla="*/ 559833 h 10574897"/>
              <a:gd name="connsiteX2505" fmla="*/ 4149638 w 10584443"/>
              <a:gd name="connsiteY2505" fmla="*/ 520091 h 10574897"/>
              <a:gd name="connsiteX2506" fmla="*/ 4206510 w 10584443"/>
              <a:gd name="connsiteY2506" fmla="*/ 520091 h 10574897"/>
              <a:gd name="connsiteX2507" fmla="*/ 4181156 w 10584443"/>
              <a:gd name="connsiteY2507" fmla="*/ 548184 h 10574897"/>
              <a:gd name="connsiteX2508" fmla="*/ 4279826 w 10584443"/>
              <a:gd name="connsiteY2508" fmla="*/ 496109 h 10574897"/>
              <a:gd name="connsiteX2509" fmla="*/ 4220214 w 10584443"/>
              <a:gd name="connsiteY2509" fmla="*/ 472812 h 10574897"/>
              <a:gd name="connsiteX2510" fmla="*/ 4437425 w 10584443"/>
              <a:gd name="connsiteY2510" fmla="*/ 439922 h 10574897"/>
              <a:gd name="connsiteX2511" fmla="*/ 4427831 w 10584443"/>
              <a:gd name="connsiteY2511" fmla="*/ 428273 h 10574897"/>
              <a:gd name="connsiteX2512" fmla="*/ 4449758 w 10584443"/>
              <a:gd name="connsiteY2512" fmla="*/ 478293 h 10574897"/>
              <a:gd name="connsiteX2513" fmla="*/ 4553206 w 10584443"/>
              <a:gd name="connsiteY2513" fmla="*/ 466645 h 10574897"/>
              <a:gd name="connsiteX2514" fmla="*/ 4513482 w 10584443"/>
              <a:gd name="connsiteY2514" fmla="*/ 428273 h 10574897"/>
              <a:gd name="connsiteX2515" fmla="*/ 4571707 w 10584443"/>
              <a:gd name="connsiteY2515" fmla="*/ 456367 h 10574897"/>
              <a:gd name="connsiteX2516" fmla="*/ 4640228 w 10584443"/>
              <a:gd name="connsiteY2516" fmla="*/ 418680 h 10574897"/>
              <a:gd name="connsiteX2517" fmla="*/ 4777269 w 10584443"/>
              <a:gd name="connsiteY2517" fmla="*/ 418680 h 10574897"/>
              <a:gd name="connsiteX2518" fmla="*/ 4794399 w 10584443"/>
              <a:gd name="connsiteY2518" fmla="*/ 418680 h 10574897"/>
              <a:gd name="connsiteX2519" fmla="*/ 4810844 w 10584443"/>
              <a:gd name="connsiteY2519" fmla="*/ 418680 h 10574897"/>
              <a:gd name="connsiteX2520" fmla="*/ 4797825 w 10584443"/>
              <a:gd name="connsiteY2520" fmla="*/ 425532 h 10574897"/>
              <a:gd name="connsiteX2521" fmla="*/ 4797826 w 10584443"/>
              <a:gd name="connsiteY2521" fmla="*/ 435125 h 10574897"/>
              <a:gd name="connsiteX2522" fmla="*/ 4970498 w 10584443"/>
              <a:gd name="connsiteY2522" fmla="*/ 404976 h 10574897"/>
              <a:gd name="connsiteX2523" fmla="*/ 4997907 w 10584443"/>
              <a:gd name="connsiteY2523" fmla="*/ 434440 h 10574897"/>
              <a:gd name="connsiteX2524" fmla="*/ 5083557 w 10584443"/>
              <a:gd name="connsiteY2524" fmla="*/ 418680 h 10574897"/>
              <a:gd name="connsiteX2525" fmla="*/ 5100002 w 10584443"/>
              <a:gd name="connsiteY2525" fmla="*/ 452941 h 10574897"/>
              <a:gd name="connsiteX2526" fmla="*/ 5194560 w 10584443"/>
              <a:gd name="connsiteY2526" fmla="*/ 444033 h 10574897"/>
              <a:gd name="connsiteX2527" fmla="*/ 5220599 w 10584443"/>
              <a:gd name="connsiteY2527" fmla="*/ 474867 h 10574897"/>
              <a:gd name="connsiteX2528" fmla="*/ 5095891 w 10584443"/>
              <a:gd name="connsiteY2528" fmla="*/ 469385 h 10574897"/>
              <a:gd name="connsiteX2529" fmla="*/ 5100002 w 10584443"/>
              <a:gd name="connsiteY2529" fmla="*/ 502275 h 10574897"/>
              <a:gd name="connsiteX2530" fmla="*/ 5305563 w 10584443"/>
              <a:gd name="connsiteY2530" fmla="*/ 470071 h 10574897"/>
              <a:gd name="connsiteX2531" fmla="*/ 5339824 w 10584443"/>
              <a:gd name="connsiteY2531" fmla="*/ 498164 h 10574897"/>
              <a:gd name="connsiteX2532" fmla="*/ 5452883 w 10584443"/>
              <a:gd name="connsiteY2532" fmla="*/ 494738 h 10574897"/>
              <a:gd name="connsiteX2533" fmla="*/ 5493310 w 10584443"/>
              <a:gd name="connsiteY2533" fmla="*/ 470071 h 10574897"/>
              <a:gd name="connsiteX2534" fmla="*/ 5400122 w 10584443"/>
              <a:gd name="connsiteY2534" fmla="*/ 465959 h 10574897"/>
              <a:gd name="connsiteX2535" fmla="*/ 5416567 w 10584443"/>
              <a:gd name="connsiteY2535" fmla="*/ 483775 h 10574897"/>
              <a:gd name="connsiteX2536" fmla="*/ 5343250 w 10584443"/>
              <a:gd name="connsiteY2536" fmla="*/ 472126 h 10574897"/>
              <a:gd name="connsiteX2537" fmla="*/ 5367917 w 10584443"/>
              <a:gd name="connsiteY2537" fmla="*/ 420736 h 10574897"/>
              <a:gd name="connsiteX2538" fmla="*/ 5402177 w 10584443"/>
              <a:gd name="connsiteY2538" fmla="*/ 448144 h 10574897"/>
              <a:gd name="connsiteX2539" fmla="*/ 5546071 w 10584443"/>
              <a:gd name="connsiteY2539" fmla="*/ 433755 h 10574897"/>
              <a:gd name="connsiteX2540" fmla="*/ 5594036 w 10584443"/>
              <a:gd name="connsiteY2540" fmla="*/ 433755 h 10574897"/>
              <a:gd name="connsiteX2541" fmla="*/ 5637203 w 10584443"/>
              <a:gd name="connsiteY2541" fmla="*/ 459793 h 10574897"/>
              <a:gd name="connsiteX2542" fmla="*/ 5637203 w 10584443"/>
              <a:gd name="connsiteY2542" fmla="*/ 442662 h 10574897"/>
              <a:gd name="connsiteX2543" fmla="*/ 5767393 w 10584443"/>
              <a:gd name="connsiteY2543" fmla="*/ 463904 h 10574897"/>
              <a:gd name="connsiteX2544" fmla="*/ 5789320 w 10584443"/>
              <a:gd name="connsiteY2544" fmla="*/ 448829 h 10574897"/>
              <a:gd name="connsiteX2545" fmla="*/ 5669408 w 10584443"/>
              <a:gd name="connsiteY2545" fmla="*/ 423477 h 10574897"/>
              <a:gd name="connsiteX2546" fmla="*/ 5813302 w 10584443"/>
              <a:gd name="connsiteY2546" fmla="*/ 423477 h 10574897"/>
              <a:gd name="connsiteX2547" fmla="*/ 5808505 w 10584443"/>
              <a:gd name="connsiteY2547" fmla="*/ 449514 h 10574897"/>
              <a:gd name="connsiteX2548" fmla="*/ 5847562 w 10584443"/>
              <a:gd name="connsiteY2548" fmla="*/ 449514 h 10574897"/>
              <a:gd name="connsiteX2549" fmla="*/ 5855100 w 10584443"/>
              <a:gd name="connsiteY2549" fmla="*/ 415254 h 10574897"/>
              <a:gd name="connsiteX2550" fmla="*/ 5729707 w 10584443"/>
              <a:gd name="connsiteY2550" fmla="*/ 415254 h 10574897"/>
              <a:gd name="connsiteX2551" fmla="*/ 5687909 w 10584443"/>
              <a:gd name="connsiteY2551" fmla="*/ 380994 h 10574897"/>
              <a:gd name="connsiteX2552" fmla="*/ 5494681 w 10584443"/>
              <a:gd name="connsiteY2552" fmla="*/ 380994 h 10574897"/>
              <a:gd name="connsiteX2553" fmla="*/ 5517293 w 10584443"/>
              <a:gd name="connsiteY2553" fmla="*/ 355641 h 10574897"/>
              <a:gd name="connsiteX2554" fmla="*/ 5428215 w 10584443"/>
              <a:gd name="connsiteY2554" fmla="*/ 373456 h 10574897"/>
              <a:gd name="connsiteX2555" fmla="*/ 5471383 w 10584443"/>
              <a:gd name="connsiteY2555" fmla="*/ 340566 h 10574897"/>
              <a:gd name="connsiteX2556" fmla="*/ 5389159 w 10584443"/>
              <a:gd name="connsiteY2556" fmla="*/ 380308 h 10574897"/>
              <a:gd name="connsiteX2557" fmla="*/ 5394640 w 10584443"/>
              <a:gd name="connsiteY2557" fmla="*/ 336455 h 10574897"/>
              <a:gd name="connsiteX2558" fmla="*/ 5332972 w 10584443"/>
              <a:gd name="connsiteY2558" fmla="*/ 368660 h 10574897"/>
              <a:gd name="connsiteX2559" fmla="*/ 5237728 w 10584443"/>
              <a:gd name="connsiteY2559" fmla="*/ 368660 h 10574897"/>
              <a:gd name="connsiteX2560" fmla="*/ 5199356 w 10584443"/>
              <a:gd name="connsiteY2560" fmla="*/ 368660 h 10574897"/>
              <a:gd name="connsiteX2561" fmla="*/ 5154133 w 10584443"/>
              <a:gd name="connsiteY2561" fmla="*/ 337826 h 10574897"/>
              <a:gd name="connsiteX2562" fmla="*/ 5132207 w 10584443"/>
              <a:gd name="connsiteY2562" fmla="*/ 372771 h 10574897"/>
              <a:gd name="connsiteX2563" fmla="*/ 5028055 w 10584443"/>
              <a:gd name="connsiteY2563" fmla="*/ 361123 h 10574897"/>
              <a:gd name="connsiteX2564" fmla="*/ 5113706 w 10584443"/>
              <a:gd name="connsiteY2564" fmla="*/ 361123 h 10574897"/>
              <a:gd name="connsiteX2565" fmla="*/ 4933496 w 10584443"/>
              <a:gd name="connsiteY2565" fmla="*/ 319325 h 10574897"/>
              <a:gd name="connsiteX2566" fmla="*/ 4796455 w 10584443"/>
              <a:gd name="connsiteY2566" fmla="*/ 335085 h 10574897"/>
              <a:gd name="connsiteX2567" fmla="*/ 4901977 w 10584443"/>
              <a:gd name="connsiteY2567" fmla="*/ 335085 h 10574897"/>
              <a:gd name="connsiteX2568" fmla="*/ 4940348 w 10584443"/>
              <a:gd name="connsiteY2568" fmla="*/ 350845 h 10574897"/>
              <a:gd name="connsiteX2569" fmla="*/ 4901292 w 10584443"/>
              <a:gd name="connsiteY2569" fmla="*/ 370030 h 10574897"/>
              <a:gd name="connsiteX2570" fmla="*/ 4764250 w 10584443"/>
              <a:gd name="connsiteY2570" fmla="*/ 352215 h 10574897"/>
              <a:gd name="connsiteX2571" fmla="*/ 4764250 w 10584443"/>
              <a:gd name="connsiteY2571" fmla="*/ 316584 h 10574897"/>
              <a:gd name="connsiteX2572" fmla="*/ 4599800 w 10584443"/>
              <a:gd name="connsiteY2572" fmla="*/ 329603 h 10574897"/>
              <a:gd name="connsiteX2573" fmla="*/ 4543613 w 10584443"/>
              <a:gd name="connsiteY2573" fmla="*/ 379623 h 10574897"/>
              <a:gd name="connsiteX2574" fmla="*/ 4514852 w 10584443"/>
              <a:gd name="connsiteY2574" fmla="*/ 387161 h 10574897"/>
              <a:gd name="connsiteX2575" fmla="*/ 4483333 w 10584443"/>
              <a:gd name="connsiteY2575" fmla="*/ 343992 h 10574897"/>
              <a:gd name="connsiteX2576" fmla="*/ 4438109 w 10584443"/>
              <a:gd name="connsiteY2576" fmla="*/ 390587 h 10574897"/>
              <a:gd name="connsiteX2577" fmla="*/ 4312032 w 10584443"/>
              <a:gd name="connsiteY2577" fmla="*/ 390587 h 10574897"/>
              <a:gd name="connsiteX2578" fmla="*/ 4233918 w 10584443"/>
              <a:gd name="connsiteY2578" fmla="*/ 387161 h 10574897"/>
              <a:gd name="connsiteX2579" fmla="*/ 4302438 w 10584443"/>
              <a:gd name="connsiteY2579" fmla="*/ 370716 h 10574897"/>
              <a:gd name="connsiteX2580" fmla="*/ 4195546 w 10584443"/>
              <a:gd name="connsiteY2580" fmla="*/ 377568 h 10574897"/>
              <a:gd name="connsiteX2581" fmla="*/ 4214046 w 10584443"/>
              <a:gd name="connsiteY2581" fmla="*/ 364549 h 10574897"/>
              <a:gd name="connsiteX2582" fmla="*/ 4222269 w 10584443"/>
              <a:gd name="connsiteY2582" fmla="*/ 349474 h 10574897"/>
              <a:gd name="connsiteX2583" fmla="*/ 4271605 w 10584443"/>
              <a:gd name="connsiteY2583" fmla="*/ 353585 h 10574897"/>
              <a:gd name="connsiteX2584" fmla="*/ 4289420 w 10584443"/>
              <a:gd name="connsiteY2584" fmla="*/ 333029 h 10574897"/>
              <a:gd name="connsiteX2585" fmla="*/ 4156489 w 10584443"/>
              <a:gd name="connsiteY2585" fmla="*/ 376882 h 10574897"/>
              <a:gd name="connsiteX2586" fmla="*/ 3955038 w 10584443"/>
              <a:gd name="connsiteY2586" fmla="*/ 416624 h 10574897"/>
              <a:gd name="connsiteX2587" fmla="*/ 3961891 w 10584443"/>
              <a:gd name="connsiteY2587" fmla="*/ 460478 h 10574897"/>
              <a:gd name="connsiteX2588" fmla="*/ 3874183 w 10584443"/>
              <a:gd name="connsiteY2588" fmla="*/ 469385 h 10574897"/>
              <a:gd name="connsiteX2589" fmla="*/ 3924204 w 10584443"/>
              <a:gd name="connsiteY2589" fmla="*/ 411143 h 10574897"/>
              <a:gd name="connsiteX2590" fmla="*/ 3698086 w 10584443"/>
              <a:gd name="connsiteY2590" fmla="*/ 479664 h 10574897"/>
              <a:gd name="connsiteX2591" fmla="*/ 3443873 w 10584443"/>
              <a:gd name="connsiteY2591" fmla="*/ 517350 h 10574897"/>
              <a:gd name="connsiteX2592" fmla="*/ 3468541 w 10584443"/>
              <a:gd name="connsiteY2592" fmla="*/ 494053 h 10574897"/>
              <a:gd name="connsiteX2593" fmla="*/ 3414409 w 10584443"/>
              <a:gd name="connsiteY2593" fmla="*/ 481719 h 10574897"/>
              <a:gd name="connsiteX2594" fmla="*/ 3422631 w 10584443"/>
              <a:gd name="connsiteY2594" fmla="*/ 515294 h 10574897"/>
              <a:gd name="connsiteX2595" fmla="*/ 3268460 w 10584443"/>
              <a:gd name="connsiteY2595" fmla="*/ 583815 h 10574897"/>
              <a:gd name="connsiteX2596" fmla="*/ 3315054 w 10584443"/>
              <a:gd name="connsiteY2596" fmla="*/ 603686 h 10574897"/>
              <a:gd name="connsiteX2597" fmla="*/ 3212958 w 10584443"/>
              <a:gd name="connsiteY2597" fmla="*/ 640002 h 10574897"/>
              <a:gd name="connsiteX2598" fmla="*/ 3204736 w 10584443"/>
              <a:gd name="connsiteY2598" fmla="*/ 614650 h 10574897"/>
              <a:gd name="connsiteX2599" fmla="*/ 3302035 w 10584443"/>
              <a:gd name="connsiteY2599" fmla="*/ 594093 h 10574897"/>
              <a:gd name="connsiteX2600" fmla="*/ 3257496 w 10584443"/>
              <a:gd name="connsiteY2600" fmla="*/ 583130 h 10574897"/>
              <a:gd name="connsiteX2601" fmla="*/ 3079343 w 10584443"/>
              <a:gd name="connsiteY2601" fmla="*/ 644799 h 10574897"/>
              <a:gd name="connsiteX2602" fmla="*/ 3038915 w 10584443"/>
              <a:gd name="connsiteY2602" fmla="*/ 619446 h 10574897"/>
              <a:gd name="connsiteX2603" fmla="*/ 3112917 w 10584443"/>
              <a:gd name="connsiteY2603" fmla="*/ 587241 h 10574897"/>
              <a:gd name="connsiteX2604" fmla="*/ 2981358 w 10584443"/>
              <a:gd name="connsiteY2604" fmla="*/ 635206 h 10574897"/>
              <a:gd name="connsiteX2605" fmla="*/ 3000544 w 10584443"/>
              <a:gd name="connsiteY2605" fmla="*/ 659873 h 10574897"/>
              <a:gd name="connsiteX2606" fmla="*/ 3081398 w 10584443"/>
              <a:gd name="connsiteY2606" fmla="*/ 620131 h 10574897"/>
              <a:gd name="connsiteX2607" fmla="*/ 3024526 w 10584443"/>
              <a:gd name="connsiteY2607" fmla="*/ 668095 h 10574897"/>
              <a:gd name="connsiteX2608" fmla="*/ 2762776 w 10584443"/>
              <a:gd name="connsiteY2608" fmla="*/ 791432 h 10574897"/>
              <a:gd name="connsiteX2609" fmla="*/ 2707274 w 10584443"/>
              <a:gd name="connsiteY2609" fmla="*/ 786636 h 10574897"/>
              <a:gd name="connsiteX2610" fmla="*/ 2682607 w 10584443"/>
              <a:gd name="connsiteY2610" fmla="*/ 805136 h 10574897"/>
              <a:gd name="connsiteX2611" fmla="*/ 2654514 w 10584443"/>
              <a:gd name="connsiteY2611" fmla="*/ 840767 h 10574897"/>
              <a:gd name="connsiteX2612" fmla="*/ 2535287 w 10584443"/>
              <a:gd name="connsiteY2612" fmla="*/ 879824 h 10574897"/>
              <a:gd name="connsiteX2613" fmla="*/ 2431136 w 10584443"/>
              <a:gd name="connsiteY2613" fmla="*/ 962734 h 10574897"/>
              <a:gd name="connsiteX2614" fmla="*/ 2419487 w 10584443"/>
              <a:gd name="connsiteY2614" fmla="*/ 939437 h 10574897"/>
              <a:gd name="connsiteX2615" fmla="*/ 2370839 w 10584443"/>
              <a:gd name="connsiteY2615" fmla="*/ 953826 h 10574897"/>
              <a:gd name="connsiteX2616" fmla="*/ 2308484 w 10584443"/>
              <a:gd name="connsiteY2616" fmla="*/ 987401 h 10574897"/>
              <a:gd name="connsiteX2617" fmla="*/ 2300261 w 10584443"/>
              <a:gd name="connsiteY2617" fmla="*/ 1014125 h 10574897"/>
              <a:gd name="connsiteX2618" fmla="*/ 2224889 w 10584443"/>
              <a:gd name="connsiteY2618" fmla="*/ 1043588 h 10574897"/>
              <a:gd name="connsiteX2619" fmla="*/ 2224889 w 10584443"/>
              <a:gd name="connsiteY2619" fmla="*/ 1018921 h 10574897"/>
              <a:gd name="connsiteX2620" fmla="*/ 2178979 w 10584443"/>
              <a:gd name="connsiteY2620" fmla="*/ 1060719 h 10574897"/>
              <a:gd name="connsiteX2621" fmla="*/ 2226944 w 10584443"/>
              <a:gd name="connsiteY2621" fmla="*/ 1043588 h 10574897"/>
              <a:gd name="connsiteX2622" fmla="*/ 2158423 w 10584443"/>
              <a:gd name="connsiteY2622" fmla="*/ 1106628 h 10574897"/>
              <a:gd name="connsiteX2623" fmla="*/ 2074828 w 10584443"/>
              <a:gd name="connsiteY2623" fmla="*/ 1122387 h 10574897"/>
              <a:gd name="connsiteX2624" fmla="*/ 1813078 w 10584443"/>
              <a:gd name="connsiteY2624" fmla="*/ 1296429 h 10574897"/>
              <a:gd name="connsiteX2625" fmla="*/ 1771281 w 10584443"/>
              <a:gd name="connsiteY2625" fmla="*/ 1325208 h 10574897"/>
              <a:gd name="connsiteX2626" fmla="*/ 1600664 w 10584443"/>
              <a:gd name="connsiteY2626" fmla="*/ 1454712 h 10574897"/>
              <a:gd name="connsiteX2627" fmla="*/ 1463623 w 10584443"/>
              <a:gd name="connsiteY2627" fmla="*/ 1544474 h 10574897"/>
              <a:gd name="connsiteX2628" fmla="*/ 1488290 w 10584443"/>
              <a:gd name="connsiteY2628" fmla="*/ 1509529 h 10574897"/>
              <a:gd name="connsiteX2629" fmla="*/ 1427993 w 10584443"/>
              <a:gd name="connsiteY2629" fmla="*/ 1566401 h 10574897"/>
              <a:gd name="connsiteX2630" fmla="*/ 1438956 w 10584443"/>
              <a:gd name="connsiteY2630" fmla="*/ 1580105 h 10574897"/>
              <a:gd name="connsiteX2631" fmla="*/ 1347137 w 10584443"/>
              <a:gd name="connsiteY2631" fmla="*/ 1683571 h 10574897"/>
              <a:gd name="connsiteX2632" fmla="*/ 1457456 w 10584443"/>
              <a:gd name="connsiteY2632" fmla="*/ 1525974 h 10574897"/>
              <a:gd name="connsiteX2633" fmla="*/ 1569145 w 10584443"/>
              <a:gd name="connsiteY2633" fmla="*/ 1399896 h 10574897"/>
              <a:gd name="connsiteX2634" fmla="*/ 1630814 w 10584443"/>
              <a:gd name="connsiteY2634" fmla="*/ 1380024 h 10574897"/>
              <a:gd name="connsiteX2635" fmla="*/ 1610257 w 10584443"/>
              <a:gd name="connsiteY2635" fmla="*/ 1421137 h 10574897"/>
              <a:gd name="connsiteX2636" fmla="*/ 1789783 w 10584443"/>
              <a:gd name="connsiteY2636" fmla="*/ 1229965 h 10574897"/>
              <a:gd name="connsiteX2637" fmla="*/ 1835005 w 10584443"/>
              <a:gd name="connsiteY2637" fmla="*/ 1243668 h 10574897"/>
              <a:gd name="connsiteX2638" fmla="*/ 1965880 w 10584443"/>
              <a:gd name="connsiteY2638" fmla="*/ 1143629 h 10574897"/>
              <a:gd name="connsiteX2639" fmla="*/ 1909693 w 10584443"/>
              <a:gd name="connsiteY2639" fmla="*/ 1208038 h 10574897"/>
              <a:gd name="connsiteX2640" fmla="*/ 1824042 w 10584443"/>
              <a:gd name="connsiteY2640" fmla="*/ 1281355 h 10574897"/>
              <a:gd name="connsiteX2641" fmla="*/ 1978214 w 10584443"/>
              <a:gd name="connsiteY2641" fmla="*/ 1183371 h 10574897"/>
              <a:gd name="connsiteX2642" fmla="*/ 1996029 w 10584443"/>
              <a:gd name="connsiteY2642" fmla="*/ 1153907 h 10574897"/>
              <a:gd name="connsiteX2643" fmla="*/ 1954231 w 10584443"/>
              <a:gd name="connsiteY2643" fmla="*/ 1163500 h 10574897"/>
              <a:gd name="connsiteX2644" fmla="*/ 1994659 w 10584443"/>
              <a:gd name="connsiteY2644" fmla="*/ 1111424 h 10574897"/>
              <a:gd name="connsiteX2645" fmla="*/ 2131701 w 10584443"/>
              <a:gd name="connsiteY2645" fmla="*/ 999050 h 10574897"/>
              <a:gd name="connsiteX2646" fmla="*/ 2100181 w 10584443"/>
              <a:gd name="connsiteY2646" fmla="*/ 1047700 h 10574897"/>
              <a:gd name="connsiteX2647" fmla="*/ 2252982 w 10584443"/>
              <a:gd name="connsiteY2647" fmla="*/ 943548 h 10574897"/>
              <a:gd name="connsiteX2648" fmla="*/ 2298891 w 10584443"/>
              <a:gd name="connsiteY2648" fmla="*/ 943548 h 10574897"/>
              <a:gd name="connsiteX2649" fmla="*/ 2367412 w 10584443"/>
              <a:gd name="connsiteY2649" fmla="*/ 875027 h 10574897"/>
              <a:gd name="connsiteX2650" fmla="*/ 2345485 w 10584443"/>
              <a:gd name="connsiteY2650" fmla="*/ 943548 h 10574897"/>
              <a:gd name="connsiteX2651" fmla="*/ 2408524 w 10584443"/>
              <a:gd name="connsiteY2651" fmla="*/ 910658 h 10574897"/>
              <a:gd name="connsiteX2652" fmla="*/ 2462655 w 10584443"/>
              <a:gd name="connsiteY2652" fmla="*/ 862008 h 10574897"/>
              <a:gd name="connsiteX2653" fmla="*/ 2486638 w 10584443"/>
              <a:gd name="connsiteY2653" fmla="*/ 816785 h 10574897"/>
              <a:gd name="connsiteX2654" fmla="*/ 2483212 w 10584443"/>
              <a:gd name="connsiteY2654" fmla="*/ 808562 h 10574897"/>
              <a:gd name="connsiteX2655" fmla="*/ 2515416 w 10584443"/>
              <a:gd name="connsiteY2655" fmla="*/ 829804 h 10574897"/>
              <a:gd name="connsiteX2656" fmla="*/ 2629162 w 10584443"/>
              <a:gd name="connsiteY2656" fmla="*/ 737301 h 10574897"/>
              <a:gd name="connsiteX2657" fmla="*/ 2621625 w 10584443"/>
              <a:gd name="connsiteY2657" fmla="*/ 771561 h 10574897"/>
              <a:gd name="connsiteX2658" fmla="*/ 2741535 w 10584443"/>
              <a:gd name="connsiteY2658" fmla="*/ 661928 h 10574897"/>
              <a:gd name="connsiteX2659" fmla="*/ 2762092 w 10584443"/>
              <a:gd name="connsiteY2659" fmla="*/ 685911 h 10574897"/>
              <a:gd name="connsiteX2660" fmla="*/ 2693571 w 10584443"/>
              <a:gd name="connsiteY2660" fmla="*/ 754431 h 10574897"/>
              <a:gd name="connsiteX2661" fmla="*/ 2842946 w 10584443"/>
              <a:gd name="connsiteY2661" fmla="*/ 639317 h 10574897"/>
              <a:gd name="connsiteX2662" fmla="*/ 2877891 w 10584443"/>
              <a:gd name="connsiteY2662" fmla="*/ 646168 h 10574897"/>
              <a:gd name="connsiteX2663" fmla="*/ 2922430 w 10584443"/>
              <a:gd name="connsiteY2663" fmla="*/ 598204 h 10574897"/>
              <a:gd name="connsiteX2664" fmla="*/ 2853909 w 10584443"/>
              <a:gd name="connsiteY2664" fmla="*/ 616705 h 10574897"/>
              <a:gd name="connsiteX2665" fmla="*/ 2967654 w 10584443"/>
              <a:gd name="connsiteY2665" fmla="*/ 561888 h 10574897"/>
              <a:gd name="connsiteX2666" fmla="*/ 2639439 w 10584443"/>
              <a:gd name="connsiteY2666" fmla="*/ 698930 h 10574897"/>
              <a:gd name="connsiteX2667" fmla="*/ 2937504 w 10584443"/>
              <a:gd name="connsiteY2667" fmla="*/ 535165 h 10574897"/>
              <a:gd name="connsiteX2668" fmla="*/ 3021100 w 10584443"/>
              <a:gd name="connsiteY2668" fmla="*/ 493368 h 10574897"/>
              <a:gd name="connsiteX2669" fmla="*/ 3007396 w 10584443"/>
              <a:gd name="connsiteY2669" fmla="*/ 518035 h 10574897"/>
              <a:gd name="connsiteX2670" fmla="*/ 3192402 w 10584443"/>
              <a:gd name="connsiteY2670" fmla="*/ 463219 h 10574897"/>
              <a:gd name="connsiteX2671" fmla="*/ 3179383 w 10584443"/>
              <a:gd name="connsiteY2671" fmla="*/ 487886 h 10574897"/>
              <a:gd name="connsiteX2672" fmla="*/ 3262978 w 10584443"/>
              <a:gd name="connsiteY2672" fmla="*/ 449514 h 10574897"/>
              <a:gd name="connsiteX2673" fmla="*/ 3194457 w 10584443"/>
              <a:gd name="connsiteY2673" fmla="*/ 463219 h 10574897"/>
              <a:gd name="connsiteX2674" fmla="*/ 3325332 w 10584443"/>
              <a:gd name="connsiteY2674" fmla="*/ 362493 h 10574897"/>
              <a:gd name="connsiteX2675" fmla="*/ 3443188 w 10584443"/>
              <a:gd name="connsiteY2675" fmla="*/ 328233 h 10574897"/>
              <a:gd name="connsiteX2676" fmla="*/ 3737143 w 10584443"/>
              <a:gd name="connsiteY2676" fmla="*/ 237100 h 10574897"/>
              <a:gd name="connsiteX2677" fmla="*/ 3720697 w 10584443"/>
              <a:gd name="connsiteY2677" fmla="*/ 259712 h 10574897"/>
              <a:gd name="connsiteX2678" fmla="*/ 3750847 w 10584443"/>
              <a:gd name="connsiteY2678" fmla="*/ 256286 h 10574897"/>
              <a:gd name="connsiteX2679" fmla="*/ 3826904 w 10584443"/>
              <a:gd name="connsiteY2679" fmla="*/ 217915 h 10574897"/>
              <a:gd name="connsiteX2680" fmla="*/ 3826904 w 10584443"/>
              <a:gd name="connsiteY2680" fmla="*/ 235730 h 10574897"/>
              <a:gd name="connsiteX2681" fmla="*/ 3863220 w 10584443"/>
              <a:gd name="connsiteY2681" fmla="*/ 207636 h 10574897"/>
              <a:gd name="connsiteX2682" fmla="*/ 3876924 w 10584443"/>
              <a:gd name="connsiteY2682" fmla="*/ 226822 h 10574897"/>
              <a:gd name="connsiteX2683" fmla="*/ 3902963 w 10584443"/>
              <a:gd name="connsiteY2683" fmla="*/ 197358 h 10574897"/>
              <a:gd name="connsiteX2684" fmla="*/ 4103043 w 10584443"/>
              <a:gd name="connsiteY2684" fmla="*/ 152821 h 10574897"/>
              <a:gd name="connsiteX2685" fmla="*/ 4103043 w 10584443"/>
              <a:gd name="connsiteY2685" fmla="*/ 187765 h 10574897"/>
              <a:gd name="connsiteX2686" fmla="*/ 4373015 w 10584443"/>
              <a:gd name="connsiteY2686" fmla="*/ 143913 h 10574897"/>
              <a:gd name="connsiteX2687" fmla="*/ 4373015 w 10584443"/>
              <a:gd name="connsiteY2687" fmla="*/ 152821 h 10574897"/>
              <a:gd name="connsiteX2688" fmla="*/ 4296957 w 10584443"/>
              <a:gd name="connsiteY2688" fmla="*/ 217229 h 10574897"/>
              <a:gd name="connsiteX2689" fmla="*/ 4375070 w 10584443"/>
              <a:gd name="connsiteY2689" fmla="*/ 187765 h 10574897"/>
              <a:gd name="connsiteX2690" fmla="*/ 4392887 w 10584443"/>
              <a:gd name="connsiteY2690" fmla="*/ 149394 h 10574897"/>
              <a:gd name="connsiteX2691" fmla="*/ 4405219 w 10584443"/>
              <a:gd name="connsiteY2691" fmla="*/ 187080 h 10574897"/>
              <a:gd name="connsiteX2692" fmla="*/ 4485390 w 10584443"/>
              <a:gd name="connsiteY2692" fmla="*/ 187080 h 10574897"/>
              <a:gd name="connsiteX2693" fmla="*/ 4794399 w 10584443"/>
              <a:gd name="connsiteY2693" fmla="*/ 99373 h 10574897"/>
              <a:gd name="connsiteX2694" fmla="*/ 4764250 w 10584443"/>
              <a:gd name="connsiteY2694" fmla="*/ 131579 h 10574897"/>
              <a:gd name="connsiteX2695" fmla="*/ 4854697 w 10584443"/>
              <a:gd name="connsiteY2695" fmla="*/ 104171 h 10574897"/>
              <a:gd name="connsiteX2696" fmla="*/ 4936237 w 10584443"/>
              <a:gd name="connsiteY2696" fmla="*/ 91152 h 10574897"/>
              <a:gd name="connsiteX2697" fmla="*/ 4904032 w 10584443"/>
              <a:gd name="connsiteY2697" fmla="*/ 132263 h 10574897"/>
              <a:gd name="connsiteX2698" fmla="*/ 4943775 w 10584443"/>
              <a:gd name="connsiteY2698" fmla="*/ 132263 h 10574897"/>
              <a:gd name="connsiteX2699" fmla="*/ 4975979 w 10584443"/>
              <a:gd name="connsiteY2699" fmla="*/ 100060 h 10574897"/>
              <a:gd name="connsiteX2700" fmla="*/ 5036963 w 10584443"/>
              <a:gd name="connsiteY2700" fmla="*/ 88411 h 10574897"/>
              <a:gd name="connsiteX2701" fmla="*/ 5737928 w 10584443"/>
              <a:gd name="connsiteY2701" fmla="*/ 80855 h 10574897"/>
              <a:gd name="connsiteX2702" fmla="*/ 5929787 w 10584443"/>
              <a:gd name="connsiteY2702" fmla="*/ 99357 h 10574897"/>
              <a:gd name="connsiteX2703" fmla="*/ 6059291 w 10584443"/>
              <a:gd name="connsiteY2703" fmla="*/ 123338 h 10574897"/>
              <a:gd name="connsiteX2704" fmla="*/ 6064087 w 10584443"/>
              <a:gd name="connsiteY2704" fmla="*/ 145950 h 10574897"/>
              <a:gd name="connsiteX2705" fmla="*/ 5831801 w 10584443"/>
              <a:gd name="connsiteY2705" fmla="*/ 125393 h 10574897"/>
              <a:gd name="connsiteX2706" fmla="*/ 5671463 w 10584443"/>
              <a:gd name="connsiteY2706" fmla="*/ 109634 h 10574897"/>
              <a:gd name="connsiteX2707" fmla="*/ 5763966 w 10584443"/>
              <a:gd name="connsiteY2707" fmla="*/ 105522 h 10574897"/>
              <a:gd name="connsiteX2708" fmla="*/ 5737928 w 10584443"/>
              <a:gd name="connsiteY2708" fmla="*/ 80855 h 10574897"/>
              <a:gd name="connsiteX2709" fmla="*/ 5487317 w 10584443"/>
              <a:gd name="connsiteY2709" fmla="*/ 51307 h 10574897"/>
              <a:gd name="connsiteX2710" fmla="*/ 5546070 w 10584443"/>
              <a:gd name="connsiteY2710" fmla="*/ 68523 h 10574897"/>
              <a:gd name="connsiteX2711" fmla="*/ 5707094 w 10584443"/>
              <a:gd name="connsiteY2711" fmla="*/ 82227 h 10574897"/>
              <a:gd name="connsiteX2712" fmla="*/ 5563201 w 10584443"/>
              <a:gd name="connsiteY2712" fmla="*/ 95246 h 10574897"/>
              <a:gd name="connsiteX2713" fmla="*/ 5426159 w 10584443"/>
              <a:gd name="connsiteY2713" fmla="*/ 54133 h 10574897"/>
              <a:gd name="connsiteX2714" fmla="*/ 5487317 w 10584443"/>
              <a:gd name="connsiteY2714" fmla="*/ 51307 h 10574897"/>
              <a:gd name="connsiteX2715" fmla="*/ 5577590 w 10584443"/>
              <a:gd name="connsiteY2715" fmla="*/ 0 h 10574897"/>
              <a:gd name="connsiteX2716" fmla="*/ 5868118 w 10584443"/>
              <a:gd name="connsiteY2716" fmla="*/ 50705 h 10574897"/>
              <a:gd name="connsiteX2717" fmla="*/ 5577590 w 10584443"/>
              <a:gd name="connsiteY2717" fmla="*/ 0 h 1057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</a:cxnLst>
            <a:rect l="l" t="t" r="r" b="b"/>
            <a:pathLst>
              <a:path w="10584443" h="10574897">
                <a:moveTo>
                  <a:pt x="3934138" y="10530275"/>
                </a:moveTo>
                <a:cubicBezTo>
                  <a:pt x="3945974" y="10528973"/>
                  <a:pt x="3958149" y="10530753"/>
                  <a:pt x="3969416" y="10535751"/>
                </a:cubicBezTo>
                <a:cubicBezTo>
                  <a:pt x="3963249" y="10551511"/>
                  <a:pt x="3942007" y="10556307"/>
                  <a:pt x="3900895" y="10543288"/>
                </a:cubicBezTo>
                <a:cubicBezTo>
                  <a:pt x="3910806" y="10535960"/>
                  <a:pt x="3922303" y="10531577"/>
                  <a:pt x="3934138" y="10530275"/>
                </a:cubicBezTo>
                <a:close/>
                <a:moveTo>
                  <a:pt x="4094431" y="10513400"/>
                </a:moveTo>
                <a:cubicBezTo>
                  <a:pt x="4107298" y="10512815"/>
                  <a:pt x="4120291" y="10514998"/>
                  <a:pt x="4132495" y="10519990"/>
                </a:cubicBezTo>
                <a:cubicBezTo>
                  <a:pt x="4125643" y="10522732"/>
                  <a:pt x="4110568" y="10523417"/>
                  <a:pt x="4118105" y="10530269"/>
                </a:cubicBezTo>
                <a:cubicBezTo>
                  <a:pt x="4097523" y="10532958"/>
                  <a:pt x="4076595" y="10530607"/>
                  <a:pt x="4057122" y="10523417"/>
                </a:cubicBezTo>
                <a:cubicBezTo>
                  <a:pt x="4068823" y="10517338"/>
                  <a:pt x="4081564" y="10513985"/>
                  <a:pt x="4094431" y="10513400"/>
                </a:cubicBezTo>
                <a:close/>
                <a:moveTo>
                  <a:pt x="5779041" y="10502861"/>
                </a:moveTo>
                <a:cubicBezTo>
                  <a:pt x="5740670" y="10513139"/>
                  <a:pt x="5708465" y="10495324"/>
                  <a:pt x="5672149" y="10513139"/>
                </a:cubicBezTo>
                <a:lnTo>
                  <a:pt x="5674205" y="10513825"/>
                </a:lnTo>
                <a:cubicBezTo>
                  <a:pt x="5709296" y="10523358"/>
                  <a:pt x="5746682" y="10519448"/>
                  <a:pt x="5779041" y="10502861"/>
                </a:cubicBezTo>
                <a:close/>
                <a:moveTo>
                  <a:pt x="6438211" y="10439821"/>
                </a:moveTo>
                <a:cubicBezTo>
                  <a:pt x="6451230" y="10444617"/>
                  <a:pt x="6478639" y="10445988"/>
                  <a:pt x="6469046" y="10455580"/>
                </a:cubicBezTo>
                <a:cubicBezTo>
                  <a:pt x="6443008" y="10446673"/>
                  <a:pt x="6423822" y="10474081"/>
                  <a:pt x="6400525" y="10474081"/>
                </a:cubicBezTo>
                <a:cubicBezTo>
                  <a:pt x="6402581" y="10464489"/>
                  <a:pt x="6411488" y="10453525"/>
                  <a:pt x="6438211" y="10439821"/>
                </a:cubicBezTo>
                <a:close/>
                <a:moveTo>
                  <a:pt x="3032735" y="10415154"/>
                </a:moveTo>
                <a:cubicBezTo>
                  <a:pt x="3057403" y="10415154"/>
                  <a:pt x="3129349" y="10438451"/>
                  <a:pt x="3108108" y="10448730"/>
                </a:cubicBezTo>
                <a:cubicBezTo>
                  <a:pt x="3090978" y="10436395"/>
                  <a:pt x="3086181" y="10459692"/>
                  <a:pt x="3073162" y="10448730"/>
                </a:cubicBezTo>
                <a:cubicBezTo>
                  <a:pt x="3060143" y="10437766"/>
                  <a:pt x="3043013" y="10432284"/>
                  <a:pt x="3032735" y="10415154"/>
                </a:cubicBezTo>
                <a:close/>
                <a:moveTo>
                  <a:pt x="3465894" y="10399766"/>
                </a:moveTo>
                <a:cubicBezTo>
                  <a:pt x="3469698" y="10399748"/>
                  <a:pt x="3474773" y="10400251"/>
                  <a:pt x="3481539" y="10401450"/>
                </a:cubicBezTo>
                <a:cubicBezTo>
                  <a:pt x="3526763" y="10428858"/>
                  <a:pt x="3432204" y="10404190"/>
                  <a:pt x="3477428" y="10432969"/>
                </a:cubicBezTo>
                <a:lnTo>
                  <a:pt x="3454131" y="10432969"/>
                </a:lnTo>
                <a:cubicBezTo>
                  <a:pt x="3447279" y="10424747"/>
                  <a:pt x="3436316" y="10423376"/>
                  <a:pt x="3428093" y="10417210"/>
                </a:cubicBezTo>
                <a:cubicBezTo>
                  <a:pt x="3474859" y="10425603"/>
                  <a:pt x="3439260" y="10399897"/>
                  <a:pt x="3465894" y="10399766"/>
                </a:cubicBezTo>
                <a:close/>
                <a:moveTo>
                  <a:pt x="6372430" y="10390486"/>
                </a:moveTo>
                <a:cubicBezTo>
                  <a:pt x="6403264" y="10398023"/>
                  <a:pt x="6405321" y="10423376"/>
                  <a:pt x="6366949" y="10431599"/>
                </a:cubicBezTo>
                <a:cubicBezTo>
                  <a:pt x="6333374" y="10425431"/>
                  <a:pt x="6372430" y="10403505"/>
                  <a:pt x="6372430" y="10390486"/>
                </a:cubicBezTo>
                <a:close/>
                <a:moveTo>
                  <a:pt x="3937908" y="10389802"/>
                </a:moveTo>
                <a:lnTo>
                  <a:pt x="3939956" y="10390779"/>
                </a:lnTo>
                <a:lnTo>
                  <a:pt x="3939769" y="10397956"/>
                </a:lnTo>
                <a:cubicBezTo>
                  <a:pt x="3947854" y="10415240"/>
                  <a:pt x="4011483" y="10430229"/>
                  <a:pt x="4042060" y="10415840"/>
                </a:cubicBezTo>
                <a:cubicBezTo>
                  <a:pt x="4018934" y="10402992"/>
                  <a:pt x="3988099" y="10407874"/>
                  <a:pt x="3961987" y="10401290"/>
                </a:cubicBezTo>
                <a:lnTo>
                  <a:pt x="3939956" y="10390779"/>
                </a:lnTo>
                <a:lnTo>
                  <a:pt x="3939963" y="10390487"/>
                </a:lnTo>
                <a:close/>
                <a:moveTo>
                  <a:pt x="6683515" y="10383634"/>
                </a:moveTo>
                <a:cubicBezTo>
                  <a:pt x="6707497" y="10387746"/>
                  <a:pt x="6697904" y="10401450"/>
                  <a:pt x="6735591" y="10401451"/>
                </a:cubicBezTo>
                <a:cubicBezTo>
                  <a:pt x="6675635" y="10428953"/>
                  <a:pt x="6610984" y="10444767"/>
                  <a:pt x="6545103" y="10448045"/>
                </a:cubicBezTo>
                <a:cubicBezTo>
                  <a:pt x="6594588" y="10429828"/>
                  <a:pt x="6645164" y="10414724"/>
                  <a:pt x="6696534" y="10402821"/>
                </a:cubicBezTo>
                <a:cubicBezTo>
                  <a:pt x="6678718" y="10399395"/>
                  <a:pt x="6676663" y="10392542"/>
                  <a:pt x="6683515" y="10383634"/>
                </a:cubicBezTo>
                <a:close/>
                <a:moveTo>
                  <a:pt x="3556920" y="10382265"/>
                </a:moveTo>
                <a:cubicBezTo>
                  <a:pt x="3641339" y="10402670"/>
                  <a:pt x="3724410" y="10428300"/>
                  <a:pt x="3805650" y="10459008"/>
                </a:cubicBezTo>
                <a:cubicBezTo>
                  <a:pt x="3695192" y="10440693"/>
                  <a:pt x="3585845" y="10416216"/>
                  <a:pt x="3478121" y="10385690"/>
                </a:cubicBezTo>
                <a:cubicBezTo>
                  <a:pt x="3517178" y="10385690"/>
                  <a:pt x="3566513" y="10407616"/>
                  <a:pt x="3556920" y="10382265"/>
                </a:cubicBezTo>
                <a:close/>
                <a:moveTo>
                  <a:pt x="3785106" y="10352116"/>
                </a:moveTo>
                <a:lnTo>
                  <a:pt x="3787162" y="10352802"/>
                </a:lnTo>
                <a:cubicBezTo>
                  <a:pt x="3823905" y="10386116"/>
                  <a:pt x="3872677" y="10402951"/>
                  <a:pt x="3922148" y="10399395"/>
                </a:cubicBezTo>
                <a:cubicBezTo>
                  <a:pt x="3878626" y="10377963"/>
                  <a:pt x="3832585" y="10362079"/>
                  <a:pt x="3785106" y="10352116"/>
                </a:cubicBezTo>
                <a:close/>
                <a:moveTo>
                  <a:pt x="3713160" y="10350745"/>
                </a:moveTo>
                <a:lnTo>
                  <a:pt x="3711105" y="10352116"/>
                </a:lnTo>
                <a:lnTo>
                  <a:pt x="3715588" y="10352116"/>
                </a:lnTo>
                <a:lnTo>
                  <a:pt x="3743052" y="10367618"/>
                </a:lnTo>
                <a:cubicBezTo>
                  <a:pt x="3753245" y="10372672"/>
                  <a:pt x="3764208" y="10375755"/>
                  <a:pt x="3777570" y="10372672"/>
                </a:cubicBezTo>
                <a:lnTo>
                  <a:pt x="3754957" y="10352116"/>
                </a:lnTo>
                <a:lnTo>
                  <a:pt x="3715588" y="10352116"/>
                </a:lnTo>
                <a:close/>
                <a:moveTo>
                  <a:pt x="3407545" y="10347318"/>
                </a:moveTo>
                <a:cubicBezTo>
                  <a:pt x="3445158" y="10349797"/>
                  <a:pt x="3481929" y="10359572"/>
                  <a:pt x="3515808" y="10376097"/>
                </a:cubicBezTo>
                <a:cubicBezTo>
                  <a:pt x="3477310" y="10381601"/>
                  <a:pt x="3438228" y="10371213"/>
                  <a:pt x="3407545" y="10347318"/>
                </a:cubicBezTo>
                <a:close/>
                <a:moveTo>
                  <a:pt x="2747689" y="10302780"/>
                </a:moveTo>
                <a:cubicBezTo>
                  <a:pt x="2813107" y="10318175"/>
                  <a:pt x="2875905" y="10343109"/>
                  <a:pt x="2934066" y="10376783"/>
                </a:cubicBezTo>
                <a:cubicBezTo>
                  <a:pt x="2869630" y="10358384"/>
                  <a:pt x="2807195" y="10333594"/>
                  <a:pt x="2747689" y="10302780"/>
                </a:cubicBezTo>
                <a:close/>
                <a:moveTo>
                  <a:pt x="3260224" y="10284965"/>
                </a:moveTo>
                <a:cubicBezTo>
                  <a:pt x="3298774" y="10296515"/>
                  <a:pt x="3335985" y="10312135"/>
                  <a:pt x="3371228" y="10331559"/>
                </a:cubicBezTo>
                <a:cubicBezTo>
                  <a:pt x="3324634" y="10336356"/>
                  <a:pt x="3259539" y="10300724"/>
                  <a:pt x="3260224" y="10284965"/>
                </a:cubicBezTo>
                <a:close/>
                <a:moveTo>
                  <a:pt x="6821928" y="10258243"/>
                </a:moveTo>
                <a:cubicBezTo>
                  <a:pt x="6782871" y="10258927"/>
                  <a:pt x="6800001" y="10282910"/>
                  <a:pt x="6753407" y="10287021"/>
                </a:cubicBezTo>
                <a:lnTo>
                  <a:pt x="6755462" y="10287706"/>
                </a:lnTo>
                <a:cubicBezTo>
                  <a:pt x="6748610" y="10319911"/>
                  <a:pt x="6839058" y="10267150"/>
                  <a:pt x="6821928" y="10258243"/>
                </a:cubicBezTo>
                <a:close/>
                <a:moveTo>
                  <a:pt x="6925394" y="10222611"/>
                </a:moveTo>
                <a:cubicBezTo>
                  <a:pt x="6904838" y="10250019"/>
                  <a:pt x="6863725" y="10258243"/>
                  <a:pt x="6867837" y="10272631"/>
                </a:cubicBezTo>
                <a:lnTo>
                  <a:pt x="6869892" y="10273316"/>
                </a:lnTo>
                <a:cubicBezTo>
                  <a:pt x="6898639" y="10269371"/>
                  <a:pt x="6926080" y="10258818"/>
                  <a:pt x="6950062" y="10242482"/>
                </a:cubicBezTo>
                <a:cubicBezTo>
                  <a:pt x="6929505" y="10239742"/>
                  <a:pt x="6958969" y="10222611"/>
                  <a:pt x="6925394" y="10222611"/>
                </a:cubicBezTo>
                <a:close/>
                <a:moveTo>
                  <a:pt x="3202667" y="10205481"/>
                </a:moveTo>
                <a:cubicBezTo>
                  <a:pt x="3226153" y="10229250"/>
                  <a:pt x="3253787" y="10248525"/>
                  <a:pt x="3284207" y="10262353"/>
                </a:cubicBezTo>
                <a:cubicBezTo>
                  <a:pt x="3241039" y="10261667"/>
                  <a:pt x="3184852" y="10211648"/>
                  <a:pt x="3162925" y="10234944"/>
                </a:cubicBezTo>
                <a:cubicBezTo>
                  <a:pt x="3150591" y="10205481"/>
                  <a:pt x="3169092" y="10210277"/>
                  <a:pt x="3202667" y="10205481"/>
                </a:cubicBezTo>
                <a:close/>
                <a:moveTo>
                  <a:pt x="3058949" y="10185010"/>
                </a:moveTo>
                <a:cubicBezTo>
                  <a:pt x="3062450" y="10184753"/>
                  <a:pt x="3067846" y="10188522"/>
                  <a:pt x="3077267" y="10199999"/>
                </a:cubicBezTo>
                <a:cubicBezTo>
                  <a:pt x="3058766" y="10197943"/>
                  <a:pt x="3059452" y="10206166"/>
                  <a:pt x="3077267" y="10222611"/>
                </a:cubicBezTo>
                <a:cubicBezTo>
                  <a:pt x="3056025" y="10230148"/>
                  <a:pt x="2998468" y="10202055"/>
                  <a:pt x="3021080" y="10196573"/>
                </a:cubicBezTo>
                <a:cubicBezTo>
                  <a:pt x="3054998" y="10222783"/>
                  <a:pt x="3048446" y="10185781"/>
                  <a:pt x="3058949" y="10185010"/>
                </a:cubicBezTo>
                <a:close/>
                <a:moveTo>
                  <a:pt x="2577758" y="9995807"/>
                </a:moveTo>
                <a:cubicBezTo>
                  <a:pt x="2644908" y="10005400"/>
                  <a:pt x="2724392" y="10069810"/>
                  <a:pt x="2760023" y="10069810"/>
                </a:cubicBezTo>
                <a:lnTo>
                  <a:pt x="2771672" y="10086940"/>
                </a:lnTo>
                <a:cubicBezTo>
                  <a:pt x="2775098" y="10094477"/>
                  <a:pt x="2777839" y="10094477"/>
                  <a:pt x="2766875" y="10094477"/>
                </a:cubicBezTo>
                <a:cubicBezTo>
                  <a:pt x="2724392" y="10058846"/>
                  <a:pt x="2762079" y="10110921"/>
                  <a:pt x="2745634" y="10107495"/>
                </a:cubicBezTo>
                <a:cubicBezTo>
                  <a:pt x="2733300" y="10081458"/>
                  <a:pt x="2689447" y="10105440"/>
                  <a:pt x="2677113" y="10081458"/>
                </a:cubicBezTo>
                <a:cubicBezTo>
                  <a:pt x="2686021" y="10063642"/>
                  <a:pt x="2746319" y="10107495"/>
                  <a:pt x="2714800" y="10063642"/>
                </a:cubicBezTo>
                <a:cubicBezTo>
                  <a:pt x="2664779" y="10052679"/>
                  <a:pt x="2625037" y="10026641"/>
                  <a:pt x="2577758" y="10011566"/>
                </a:cubicBezTo>
                <a:cubicBezTo>
                  <a:pt x="2585981" y="10010882"/>
                  <a:pt x="2586666" y="10006085"/>
                  <a:pt x="2577758" y="9995807"/>
                </a:cubicBezTo>
                <a:close/>
                <a:moveTo>
                  <a:pt x="2481144" y="9908101"/>
                </a:moveTo>
                <a:cubicBezTo>
                  <a:pt x="2521571" y="9935509"/>
                  <a:pt x="2503756" y="9956750"/>
                  <a:pt x="2531849" y="9973196"/>
                </a:cubicBezTo>
                <a:cubicBezTo>
                  <a:pt x="2492566" y="9960868"/>
                  <a:pt x="2456360" y="9940311"/>
                  <a:pt x="2425642" y="9912897"/>
                </a:cubicBezTo>
                <a:cubicBezTo>
                  <a:pt x="2471551" y="9934824"/>
                  <a:pt x="2485255" y="9931398"/>
                  <a:pt x="2481144" y="9908101"/>
                </a:cubicBezTo>
                <a:close/>
                <a:moveTo>
                  <a:pt x="2324916" y="9889600"/>
                </a:moveTo>
                <a:cubicBezTo>
                  <a:pt x="2372520" y="9902834"/>
                  <a:pt x="2416698" y="9926210"/>
                  <a:pt x="2454420" y="9958121"/>
                </a:cubicBezTo>
                <a:cubicBezTo>
                  <a:pt x="2407577" y="9943030"/>
                  <a:pt x="2363744" y="9919839"/>
                  <a:pt x="2324916" y="9889600"/>
                </a:cubicBezTo>
                <a:close/>
                <a:moveTo>
                  <a:pt x="7879964" y="9797354"/>
                </a:moveTo>
                <a:cubicBezTo>
                  <a:pt x="7865799" y="9797740"/>
                  <a:pt x="7838433" y="9832043"/>
                  <a:pt x="7804516" y="9832043"/>
                </a:cubicBezTo>
                <a:lnTo>
                  <a:pt x="7806571" y="9832728"/>
                </a:lnTo>
                <a:cubicBezTo>
                  <a:pt x="7811368" y="9858766"/>
                  <a:pt x="7866869" y="9813542"/>
                  <a:pt x="7889481" y="9810801"/>
                </a:cubicBezTo>
                <a:cubicBezTo>
                  <a:pt x="7887940" y="9800866"/>
                  <a:pt x="7884685" y="9797226"/>
                  <a:pt x="7879964" y="9797354"/>
                </a:cubicBezTo>
                <a:close/>
                <a:moveTo>
                  <a:pt x="1987109" y="9749132"/>
                </a:moveTo>
                <a:cubicBezTo>
                  <a:pt x="2013147" y="9762836"/>
                  <a:pt x="2094687" y="9792985"/>
                  <a:pt x="2074130" y="9806004"/>
                </a:cubicBezTo>
                <a:cubicBezTo>
                  <a:pt x="2052204" y="9779966"/>
                  <a:pt x="2005610" y="9779281"/>
                  <a:pt x="1987109" y="9749132"/>
                </a:cubicBezTo>
                <a:close/>
                <a:moveTo>
                  <a:pt x="2060426" y="9746392"/>
                </a:moveTo>
                <a:cubicBezTo>
                  <a:pt x="2130481" y="9769585"/>
                  <a:pt x="2195727" y="9805342"/>
                  <a:pt x="2252969" y="9851914"/>
                </a:cubicBezTo>
                <a:cubicBezTo>
                  <a:pt x="2182738" y="9829128"/>
                  <a:pt x="2117420" y="9793332"/>
                  <a:pt x="2060426" y="9746392"/>
                </a:cubicBezTo>
                <a:close/>
                <a:moveTo>
                  <a:pt x="8020356" y="9710076"/>
                </a:moveTo>
                <a:lnTo>
                  <a:pt x="8015560" y="9716928"/>
                </a:lnTo>
                <a:lnTo>
                  <a:pt x="8020356" y="9716243"/>
                </a:lnTo>
                <a:cubicBezTo>
                  <a:pt x="8020024" y="9714201"/>
                  <a:pt x="8020024" y="9712118"/>
                  <a:pt x="8020356" y="9710076"/>
                </a:cubicBezTo>
                <a:close/>
                <a:moveTo>
                  <a:pt x="2080982" y="9695001"/>
                </a:moveTo>
                <a:cubicBezTo>
                  <a:pt x="2122095" y="9748447"/>
                  <a:pt x="2278322" y="9788874"/>
                  <a:pt x="2248173" y="9826560"/>
                </a:cubicBezTo>
                <a:cubicBezTo>
                  <a:pt x="2210486" y="9766947"/>
                  <a:pt x="2126891" y="9760095"/>
                  <a:pt x="2073445" y="9717613"/>
                </a:cubicBezTo>
                <a:cubicBezTo>
                  <a:pt x="2091260" y="9723093"/>
                  <a:pt x="2065908" y="9692945"/>
                  <a:pt x="2080982" y="9695001"/>
                </a:cubicBezTo>
                <a:close/>
                <a:moveTo>
                  <a:pt x="1918588" y="9661426"/>
                </a:moveTo>
                <a:cubicBezTo>
                  <a:pt x="1976127" y="9679059"/>
                  <a:pt x="2026691" y="9714286"/>
                  <a:pt x="2063167" y="9762152"/>
                </a:cubicBezTo>
                <a:cubicBezTo>
                  <a:pt x="2002869" y="9741595"/>
                  <a:pt x="1978201" y="9683353"/>
                  <a:pt x="1918588" y="9661426"/>
                </a:cubicBezTo>
                <a:close/>
                <a:moveTo>
                  <a:pt x="8106692" y="9634018"/>
                </a:moveTo>
                <a:lnTo>
                  <a:pt x="8092303" y="9644981"/>
                </a:lnTo>
                <a:cubicBezTo>
                  <a:pt x="8100343" y="9644355"/>
                  <a:pt x="8108107" y="9641766"/>
                  <a:pt x="8114915" y="9637444"/>
                </a:cubicBezTo>
                <a:lnTo>
                  <a:pt x="8123822" y="9634018"/>
                </a:lnTo>
                <a:close/>
                <a:moveTo>
                  <a:pt x="2097440" y="9562756"/>
                </a:moveTo>
                <a:lnTo>
                  <a:pt x="2095384" y="9564127"/>
                </a:lnTo>
                <a:lnTo>
                  <a:pt x="2099818" y="9564344"/>
                </a:lnTo>
                <a:lnTo>
                  <a:pt x="2148733" y="9597020"/>
                </a:lnTo>
                <a:cubicBezTo>
                  <a:pt x="2167007" y="9606444"/>
                  <a:pt x="2186342" y="9613813"/>
                  <a:pt x="2206389" y="9618944"/>
                </a:cubicBezTo>
                <a:cubicBezTo>
                  <a:pt x="2187887" y="9597360"/>
                  <a:pt x="2144720" y="9572692"/>
                  <a:pt x="2116776" y="9565176"/>
                </a:cubicBezTo>
                <a:lnTo>
                  <a:pt x="2099818" y="9564344"/>
                </a:lnTo>
                <a:close/>
                <a:moveTo>
                  <a:pt x="8303218" y="9538827"/>
                </a:moveTo>
                <a:cubicBezTo>
                  <a:pt x="8311954" y="9539758"/>
                  <a:pt x="8312596" y="9545797"/>
                  <a:pt x="8325958" y="9542200"/>
                </a:cubicBezTo>
                <a:cubicBezTo>
                  <a:pt x="8315248" y="9559380"/>
                  <a:pt x="8300097" y="9573348"/>
                  <a:pt x="8282105" y="9582627"/>
                </a:cubicBezTo>
                <a:cubicBezTo>
                  <a:pt x="8279364" y="9572349"/>
                  <a:pt x="8291012" y="9550423"/>
                  <a:pt x="8291012" y="9540144"/>
                </a:cubicBezTo>
                <a:cubicBezTo>
                  <a:pt x="8296494" y="9538774"/>
                  <a:pt x="8300305" y="9538517"/>
                  <a:pt x="8303218" y="9538827"/>
                </a:cubicBezTo>
                <a:close/>
                <a:moveTo>
                  <a:pt x="1791202" y="9416461"/>
                </a:moveTo>
                <a:lnTo>
                  <a:pt x="1792521" y="9417090"/>
                </a:lnTo>
                <a:lnTo>
                  <a:pt x="1792522" y="9418177"/>
                </a:lnTo>
                <a:close/>
                <a:moveTo>
                  <a:pt x="1562965" y="9411325"/>
                </a:moveTo>
                <a:cubicBezTo>
                  <a:pt x="1619838" y="9445585"/>
                  <a:pt x="1754138" y="9505883"/>
                  <a:pt x="1795936" y="9491494"/>
                </a:cubicBezTo>
                <a:cubicBezTo>
                  <a:pt x="1802788" y="9522328"/>
                  <a:pt x="1845271" y="9519587"/>
                  <a:pt x="1850068" y="9551792"/>
                </a:cubicBezTo>
                <a:cubicBezTo>
                  <a:pt x="1824030" y="9538774"/>
                  <a:pt x="1781547" y="9508624"/>
                  <a:pt x="1789769" y="9538774"/>
                </a:cubicBezTo>
                <a:cubicBezTo>
                  <a:pt x="1813066" y="9572348"/>
                  <a:pt x="1880217" y="9606609"/>
                  <a:pt x="1850068" y="9551792"/>
                </a:cubicBezTo>
                <a:cubicBezTo>
                  <a:pt x="1900372" y="9561178"/>
                  <a:pt x="1946152" y="9586959"/>
                  <a:pt x="1980257" y="9625109"/>
                </a:cubicBezTo>
                <a:cubicBezTo>
                  <a:pt x="1867883" y="9590164"/>
                  <a:pt x="1796621" y="9569608"/>
                  <a:pt x="1719193" y="9537403"/>
                </a:cubicBezTo>
                <a:cubicBezTo>
                  <a:pt x="1757564" y="9537403"/>
                  <a:pt x="1689729" y="9504513"/>
                  <a:pt x="1700692" y="9481901"/>
                </a:cubicBezTo>
                <a:cubicBezTo>
                  <a:pt x="1671232" y="9481565"/>
                  <a:pt x="1642300" y="9474038"/>
                  <a:pt x="1616412" y="9459974"/>
                </a:cubicBezTo>
                <a:cubicBezTo>
                  <a:pt x="1582151" y="9443530"/>
                  <a:pt x="1552687" y="9422973"/>
                  <a:pt x="1562965" y="9411325"/>
                </a:cubicBezTo>
                <a:close/>
                <a:moveTo>
                  <a:pt x="1806826" y="9405930"/>
                </a:moveTo>
                <a:cubicBezTo>
                  <a:pt x="1819074" y="9407900"/>
                  <a:pt x="1834663" y="9415437"/>
                  <a:pt x="1841172" y="9427085"/>
                </a:cubicBezTo>
                <a:cubicBezTo>
                  <a:pt x="1829524" y="9426401"/>
                  <a:pt x="1824728" y="9431881"/>
                  <a:pt x="1832950" y="9448327"/>
                </a:cubicBezTo>
                <a:cubicBezTo>
                  <a:pt x="1887081" y="9480531"/>
                  <a:pt x="1944638" y="9455864"/>
                  <a:pt x="2013159" y="9524385"/>
                </a:cubicBezTo>
                <a:cubicBezTo>
                  <a:pt x="1928430" y="9520084"/>
                  <a:pt x="1846878" y="9490755"/>
                  <a:pt x="1778818" y="9440104"/>
                </a:cubicBezTo>
                <a:cubicBezTo>
                  <a:pt x="1777448" y="9422974"/>
                  <a:pt x="1845283" y="9468197"/>
                  <a:pt x="1819246" y="9429826"/>
                </a:cubicBezTo>
                <a:lnTo>
                  <a:pt x="1792521" y="9417090"/>
                </a:lnTo>
                <a:lnTo>
                  <a:pt x="1792512" y="9407332"/>
                </a:lnTo>
                <a:cubicBezTo>
                  <a:pt x="1795413" y="9405351"/>
                  <a:pt x="1800702" y="9404945"/>
                  <a:pt x="1806826" y="9405930"/>
                </a:cubicBezTo>
                <a:close/>
                <a:moveTo>
                  <a:pt x="1536927" y="9315395"/>
                </a:moveTo>
                <a:cubicBezTo>
                  <a:pt x="1554057" y="9336636"/>
                  <a:pt x="1586262" y="9344859"/>
                  <a:pt x="1608873" y="9361990"/>
                </a:cubicBezTo>
                <a:cubicBezTo>
                  <a:pt x="1613670" y="9375694"/>
                  <a:pt x="1626688" y="9397620"/>
                  <a:pt x="1613670" y="9397620"/>
                </a:cubicBezTo>
                <a:cubicBezTo>
                  <a:pt x="1582836" y="9349655"/>
                  <a:pt x="1575984" y="9383231"/>
                  <a:pt x="1549945" y="9370897"/>
                </a:cubicBezTo>
                <a:cubicBezTo>
                  <a:pt x="1538298" y="9353766"/>
                  <a:pt x="1523908" y="9339378"/>
                  <a:pt x="1512945" y="9322247"/>
                </a:cubicBezTo>
                <a:cubicBezTo>
                  <a:pt x="1536927" y="9333896"/>
                  <a:pt x="1528704" y="9315395"/>
                  <a:pt x="1536927" y="9315395"/>
                </a:cubicBezTo>
                <a:close/>
                <a:moveTo>
                  <a:pt x="1489968" y="9251672"/>
                </a:moveTo>
                <a:cubicBezTo>
                  <a:pt x="1497998" y="9245119"/>
                  <a:pt x="1535899" y="9273255"/>
                  <a:pt x="1553371" y="9288673"/>
                </a:cubicBezTo>
                <a:cubicBezTo>
                  <a:pt x="1528703" y="9277709"/>
                  <a:pt x="1528703" y="9292784"/>
                  <a:pt x="1493758" y="9271542"/>
                </a:cubicBezTo>
                <a:cubicBezTo>
                  <a:pt x="1487934" y="9259894"/>
                  <a:pt x="1487292" y="9253856"/>
                  <a:pt x="1489968" y="9251672"/>
                </a:cubicBezTo>
                <a:close/>
                <a:moveTo>
                  <a:pt x="1391662" y="9208503"/>
                </a:moveTo>
                <a:cubicBezTo>
                  <a:pt x="1428663" y="9235226"/>
                  <a:pt x="1421126" y="9226318"/>
                  <a:pt x="1440312" y="9221522"/>
                </a:cubicBezTo>
                <a:cubicBezTo>
                  <a:pt x="1437571" y="9242763"/>
                  <a:pt x="1498554" y="9277024"/>
                  <a:pt x="1469091" y="9277024"/>
                </a:cubicBezTo>
                <a:cubicBezTo>
                  <a:pt x="1445793" y="9253727"/>
                  <a:pt x="1404681" y="9242079"/>
                  <a:pt x="1391662" y="9208503"/>
                </a:cubicBezTo>
                <a:close/>
                <a:moveTo>
                  <a:pt x="8785733" y="9168077"/>
                </a:moveTo>
                <a:cubicBezTo>
                  <a:pt x="8781622" y="9171503"/>
                  <a:pt x="8770658" y="9176299"/>
                  <a:pt x="8773398" y="9181781"/>
                </a:cubicBezTo>
                <a:cubicBezTo>
                  <a:pt x="8779566" y="9196856"/>
                  <a:pt x="8788473" y="9197540"/>
                  <a:pt x="8797381" y="9181781"/>
                </a:cubicBezTo>
                <a:cubicBezTo>
                  <a:pt x="8798066" y="9180410"/>
                  <a:pt x="8789844" y="9174244"/>
                  <a:pt x="8785733" y="9170132"/>
                </a:cubicBezTo>
                <a:close/>
                <a:moveTo>
                  <a:pt x="1455400" y="9083797"/>
                </a:moveTo>
                <a:cubicBezTo>
                  <a:pt x="1488290" y="9152317"/>
                  <a:pt x="1414973" y="9100927"/>
                  <a:pt x="1433473" y="9152317"/>
                </a:cubicBezTo>
                <a:cubicBezTo>
                  <a:pt x="1446446" y="9165040"/>
                  <a:pt x="1461818" y="9175055"/>
                  <a:pt x="1478697" y="9181781"/>
                </a:cubicBezTo>
                <a:cubicBezTo>
                  <a:pt x="1453344" y="9118742"/>
                  <a:pt x="1489662" y="9113260"/>
                  <a:pt x="1533514" y="9162595"/>
                </a:cubicBezTo>
                <a:cubicBezTo>
                  <a:pt x="1523921" y="9122853"/>
                  <a:pt x="1482808" y="9108463"/>
                  <a:pt x="1455400" y="9083797"/>
                </a:cubicBezTo>
                <a:close/>
                <a:moveTo>
                  <a:pt x="8963887" y="9059129"/>
                </a:moveTo>
                <a:lnTo>
                  <a:pt x="8945386" y="9068036"/>
                </a:lnTo>
                <a:lnTo>
                  <a:pt x="8947442" y="9068722"/>
                </a:lnTo>
                <a:cubicBezTo>
                  <a:pt x="8953121" y="9065876"/>
                  <a:pt x="8958614" y="9062671"/>
                  <a:pt x="8963887" y="9059129"/>
                </a:cubicBezTo>
                <a:close/>
                <a:moveTo>
                  <a:pt x="9729264" y="8236193"/>
                </a:moveTo>
                <a:cubicBezTo>
                  <a:pt x="9726522" y="8244416"/>
                  <a:pt x="9724467" y="8254694"/>
                  <a:pt x="9718985" y="8258805"/>
                </a:cubicBezTo>
                <a:cubicBezTo>
                  <a:pt x="9709392" y="8264972"/>
                  <a:pt x="9700485" y="8256749"/>
                  <a:pt x="9706652" y="8246471"/>
                </a:cubicBezTo>
                <a:cubicBezTo>
                  <a:pt x="9713121" y="8241062"/>
                  <a:pt x="9720935" y="8237510"/>
                  <a:pt x="9729264" y="8236193"/>
                </a:cubicBezTo>
                <a:close/>
                <a:moveTo>
                  <a:pt x="836659" y="8159451"/>
                </a:moveTo>
                <a:cubicBezTo>
                  <a:pt x="813362" y="8153970"/>
                  <a:pt x="842139" y="8213583"/>
                  <a:pt x="871603" y="8220435"/>
                </a:cubicBezTo>
                <a:cubicBezTo>
                  <a:pt x="875715" y="8193026"/>
                  <a:pt x="839398" y="8184804"/>
                  <a:pt x="839398" y="8159451"/>
                </a:cubicBezTo>
                <a:close/>
                <a:moveTo>
                  <a:pt x="702357" y="7916203"/>
                </a:moveTo>
                <a:cubicBezTo>
                  <a:pt x="711951" y="7965538"/>
                  <a:pt x="759914" y="7999113"/>
                  <a:pt x="785268" y="8041596"/>
                </a:cubicBezTo>
                <a:cubicBezTo>
                  <a:pt x="769319" y="7993147"/>
                  <a:pt x="740690" y="7949851"/>
                  <a:pt x="702357" y="7916203"/>
                </a:cubicBezTo>
                <a:close/>
                <a:moveTo>
                  <a:pt x="9905363" y="7746955"/>
                </a:moveTo>
                <a:cubicBezTo>
                  <a:pt x="9889500" y="7782926"/>
                  <a:pt x="9870707" y="7817531"/>
                  <a:pt x="9849175" y="7850422"/>
                </a:cubicBezTo>
                <a:cubicBezTo>
                  <a:pt x="9850545" y="7811365"/>
                  <a:pt x="9890287" y="7738048"/>
                  <a:pt x="9905363" y="7746955"/>
                </a:cubicBezTo>
                <a:close/>
                <a:moveTo>
                  <a:pt x="623558" y="7735308"/>
                </a:moveTo>
                <a:cubicBezTo>
                  <a:pt x="625651" y="7761729"/>
                  <a:pt x="637937" y="7786301"/>
                  <a:pt x="657818" y="7803828"/>
                </a:cubicBezTo>
                <a:cubicBezTo>
                  <a:pt x="663300" y="7776420"/>
                  <a:pt x="643429" y="7755864"/>
                  <a:pt x="623558" y="7735308"/>
                </a:cubicBezTo>
                <a:close/>
                <a:moveTo>
                  <a:pt x="536055" y="7732878"/>
                </a:moveTo>
                <a:cubicBezTo>
                  <a:pt x="531826" y="7732139"/>
                  <a:pt x="529514" y="7736164"/>
                  <a:pt x="531055" y="7747641"/>
                </a:cubicBezTo>
                <a:cubicBezTo>
                  <a:pt x="548185" y="7745586"/>
                  <a:pt x="548185" y="7754493"/>
                  <a:pt x="548185" y="7783272"/>
                </a:cubicBezTo>
                <a:cubicBezTo>
                  <a:pt x="557952" y="7783801"/>
                  <a:pt x="567093" y="7788248"/>
                  <a:pt x="573539" y="7795606"/>
                </a:cubicBezTo>
                <a:cubicBezTo>
                  <a:pt x="578677" y="7780189"/>
                  <a:pt x="548742" y="7735094"/>
                  <a:pt x="536055" y="7732878"/>
                </a:cubicBezTo>
                <a:close/>
                <a:moveTo>
                  <a:pt x="10119146" y="7644174"/>
                </a:moveTo>
                <a:lnTo>
                  <a:pt x="10171907" y="7691453"/>
                </a:lnTo>
                <a:cubicBezTo>
                  <a:pt x="10164370" y="7698991"/>
                  <a:pt x="10160944" y="7705843"/>
                  <a:pt x="10156148" y="7705843"/>
                </a:cubicBezTo>
                <a:cubicBezTo>
                  <a:pt x="10145129" y="7708627"/>
                  <a:pt x="10133591" y="7708627"/>
                  <a:pt x="10122572" y="7705843"/>
                </a:cubicBezTo>
                <a:cubicBezTo>
                  <a:pt x="10102016" y="7696935"/>
                  <a:pt x="10109553" y="7677064"/>
                  <a:pt x="10109553" y="7659249"/>
                </a:cubicBezTo>
                <a:cubicBezTo>
                  <a:pt x="10110239" y="7654452"/>
                  <a:pt x="10115721" y="7649656"/>
                  <a:pt x="10119146" y="7644174"/>
                </a:cubicBezTo>
                <a:close/>
                <a:moveTo>
                  <a:pt x="9904677" y="7643490"/>
                </a:moveTo>
                <a:lnTo>
                  <a:pt x="9903836" y="7645281"/>
                </a:lnTo>
                <a:lnTo>
                  <a:pt x="9903306" y="7645546"/>
                </a:lnTo>
                <a:lnTo>
                  <a:pt x="9888917" y="7645546"/>
                </a:lnTo>
                <a:cubicBezTo>
                  <a:pt x="9872941" y="7662396"/>
                  <a:pt x="9863052" y="7684101"/>
                  <a:pt x="9860824" y="7707214"/>
                </a:cubicBezTo>
                <a:cubicBezTo>
                  <a:pt x="9875556" y="7701390"/>
                  <a:pt x="9882750" y="7690598"/>
                  <a:pt x="9888146" y="7678693"/>
                </a:cubicBezTo>
                <a:lnTo>
                  <a:pt x="9903836" y="7645281"/>
                </a:lnTo>
                <a:lnTo>
                  <a:pt x="9906048" y="7644175"/>
                </a:lnTo>
                <a:close/>
                <a:moveTo>
                  <a:pt x="10254818" y="7641433"/>
                </a:moveTo>
                <a:cubicBezTo>
                  <a:pt x="10267837" y="7642118"/>
                  <a:pt x="10278115" y="7643489"/>
                  <a:pt x="10278115" y="7663360"/>
                </a:cubicBezTo>
                <a:cubicBezTo>
                  <a:pt x="10278115" y="7664730"/>
                  <a:pt x="10266466" y="7665416"/>
                  <a:pt x="10266466" y="7665415"/>
                </a:cubicBezTo>
                <a:cubicBezTo>
                  <a:pt x="10261902" y="7657771"/>
                  <a:pt x="10258004" y="7649747"/>
                  <a:pt x="10254818" y="7641433"/>
                </a:cubicBezTo>
                <a:close/>
                <a:moveTo>
                  <a:pt x="1278618" y="7531116"/>
                </a:moveTo>
                <a:cubicBezTo>
                  <a:pt x="1284686" y="7536833"/>
                  <a:pt x="1291347" y="7541887"/>
                  <a:pt x="1298488" y="7546190"/>
                </a:cubicBezTo>
                <a:cubicBezTo>
                  <a:pt x="1300544" y="7531116"/>
                  <a:pt x="1290951" y="7531116"/>
                  <a:pt x="1281357" y="7531116"/>
                </a:cubicBezTo>
                <a:close/>
                <a:moveTo>
                  <a:pt x="470218" y="7512077"/>
                </a:moveTo>
                <a:cubicBezTo>
                  <a:pt x="453843" y="7516068"/>
                  <a:pt x="446303" y="7537797"/>
                  <a:pt x="459793" y="7582507"/>
                </a:cubicBezTo>
                <a:cubicBezTo>
                  <a:pt x="470071" y="7566061"/>
                  <a:pt x="472813" y="7524264"/>
                  <a:pt x="509815" y="7566061"/>
                </a:cubicBezTo>
                <a:cubicBezTo>
                  <a:pt x="497790" y="7586871"/>
                  <a:pt x="491633" y="7610551"/>
                  <a:pt x="491998" y="7634582"/>
                </a:cubicBezTo>
                <a:cubicBezTo>
                  <a:pt x="512554" y="7651712"/>
                  <a:pt x="532425" y="7669528"/>
                  <a:pt x="523518" y="7697621"/>
                </a:cubicBezTo>
                <a:cubicBezTo>
                  <a:pt x="560598" y="7722019"/>
                  <a:pt x="592308" y="7753729"/>
                  <a:pt x="616706" y="7790809"/>
                </a:cubicBezTo>
                <a:cubicBezTo>
                  <a:pt x="631781" y="7783957"/>
                  <a:pt x="605057" y="7733252"/>
                  <a:pt x="581760" y="7709270"/>
                </a:cubicBezTo>
                <a:cubicBezTo>
                  <a:pt x="588612" y="7687343"/>
                  <a:pt x="614650" y="7757234"/>
                  <a:pt x="614650" y="7718178"/>
                </a:cubicBezTo>
                <a:cubicBezTo>
                  <a:pt x="598205" y="7651712"/>
                  <a:pt x="518721" y="7605804"/>
                  <a:pt x="518721" y="7532486"/>
                </a:cubicBezTo>
                <a:cubicBezTo>
                  <a:pt x="508615" y="7523407"/>
                  <a:pt x="498379" y="7517026"/>
                  <a:pt x="489086" y="7513804"/>
                </a:cubicBezTo>
                <a:cubicBezTo>
                  <a:pt x="482116" y="7511387"/>
                  <a:pt x="475677" y="7510746"/>
                  <a:pt x="470218" y="7512077"/>
                </a:cubicBezTo>
                <a:close/>
                <a:moveTo>
                  <a:pt x="10189038" y="7313220"/>
                </a:moveTo>
                <a:cubicBezTo>
                  <a:pt x="10183629" y="7319688"/>
                  <a:pt x="10180077" y="7327503"/>
                  <a:pt x="10178760" y="7335832"/>
                </a:cubicBezTo>
                <a:lnTo>
                  <a:pt x="10173963" y="7335832"/>
                </a:lnTo>
                <a:cubicBezTo>
                  <a:pt x="10173963" y="7340628"/>
                  <a:pt x="10173963" y="7340628"/>
                  <a:pt x="10173963" y="7340628"/>
                </a:cubicBezTo>
                <a:cubicBezTo>
                  <a:pt x="10164871" y="7341883"/>
                  <a:pt x="10156320" y="7345683"/>
                  <a:pt x="10149296" y="7351592"/>
                </a:cubicBezTo>
                <a:cubicBezTo>
                  <a:pt x="10142444" y="7364611"/>
                  <a:pt x="10155463" y="7368036"/>
                  <a:pt x="10162315" y="7364611"/>
                </a:cubicBezTo>
                <a:cubicBezTo>
                  <a:pt x="10169167" y="7361184"/>
                  <a:pt x="10173963" y="7350221"/>
                  <a:pt x="10173963" y="7340628"/>
                </a:cubicBezTo>
                <a:lnTo>
                  <a:pt x="10178760" y="7340628"/>
                </a:lnTo>
                <a:cubicBezTo>
                  <a:pt x="10178760" y="7335832"/>
                  <a:pt x="10178760" y="7335832"/>
                  <a:pt x="10178760" y="7335832"/>
                </a:cubicBezTo>
                <a:cubicBezTo>
                  <a:pt x="10187089" y="7334515"/>
                  <a:pt x="10194903" y="7330963"/>
                  <a:pt x="10201372" y="7325554"/>
                </a:cubicBezTo>
                <a:lnTo>
                  <a:pt x="10202742" y="7331720"/>
                </a:lnTo>
                <a:cubicBezTo>
                  <a:pt x="10209594" y="7319387"/>
                  <a:pt x="10200001" y="7309794"/>
                  <a:pt x="10189038" y="7313220"/>
                </a:cubicBezTo>
                <a:close/>
                <a:moveTo>
                  <a:pt x="10099961" y="7229625"/>
                </a:moveTo>
                <a:cubicBezTo>
                  <a:pt x="10099961" y="7233736"/>
                  <a:pt x="10099961" y="7233736"/>
                  <a:pt x="10099961" y="7233736"/>
                </a:cubicBezTo>
                <a:lnTo>
                  <a:pt x="10104073" y="7233736"/>
                </a:lnTo>
                <a:lnTo>
                  <a:pt x="10104073" y="7234421"/>
                </a:lnTo>
                <a:lnTo>
                  <a:pt x="10104354" y="7234485"/>
                </a:lnTo>
                <a:lnTo>
                  <a:pt x="10108184" y="7244699"/>
                </a:lnTo>
                <a:cubicBezTo>
                  <a:pt x="10108992" y="7249636"/>
                  <a:pt x="10111697" y="7254062"/>
                  <a:pt x="10115721" y="7257033"/>
                </a:cubicBezTo>
                <a:lnTo>
                  <a:pt x="10117091" y="7257718"/>
                </a:lnTo>
                <a:cubicBezTo>
                  <a:pt x="10126684" y="7263200"/>
                  <a:pt x="10132165" y="7251551"/>
                  <a:pt x="10128054" y="7245384"/>
                </a:cubicBezTo>
                <a:cubicBezTo>
                  <a:pt x="10125999" y="7242301"/>
                  <a:pt x="10122402" y="7239561"/>
                  <a:pt x="10118120" y="7237590"/>
                </a:cubicBezTo>
                <a:lnTo>
                  <a:pt x="10104354" y="7234485"/>
                </a:lnTo>
                <a:lnTo>
                  <a:pt x="10104073" y="7233736"/>
                </a:lnTo>
                <a:lnTo>
                  <a:pt x="10104073" y="7229625"/>
                </a:lnTo>
                <a:close/>
                <a:moveTo>
                  <a:pt x="846403" y="7197831"/>
                </a:moveTo>
                <a:lnTo>
                  <a:pt x="835031" y="7205569"/>
                </a:lnTo>
                <a:lnTo>
                  <a:pt x="833918" y="7204272"/>
                </a:lnTo>
                <a:lnTo>
                  <a:pt x="833918" y="7206327"/>
                </a:lnTo>
                <a:lnTo>
                  <a:pt x="835031" y="7205569"/>
                </a:lnTo>
                <a:lnTo>
                  <a:pt x="848692" y="7221477"/>
                </a:lnTo>
                <a:cubicBezTo>
                  <a:pt x="863081" y="7236862"/>
                  <a:pt x="875543" y="7245214"/>
                  <a:pt x="879141" y="7232366"/>
                </a:cubicBezTo>
                <a:cubicBezTo>
                  <a:pt x="874055" y="7221180"/>
                  <a:pt x="868100" y="7210412"/>
                  <a:pt x="861326" y="7200161"/>
                </a:cubicBezTo>
                <a:cubicBezTo>
                  <a:pt x="856658" y="7197420"/>
                  <a:pt x="851328" y="7196723"/>
                  <a:pt x="846403" y="7197831"/>
                </a:cubicBezTo>
                <a:close/>
                <a:moveTo>
                  <a:pt x="661927" y="6982949"/>
                </a:moveTo>
                <a:cubicBezTo>
                  <a:pt x="668094" y="6987060"/>
                  <a:pt x="669465" y="6998023"/>
                  <a:pt x="672891" y="7006931"/>
                </a:cubicBezTo>
                <a:cubicBezTo>
                  <a:pt x="663983" y="7003505"/>
                  <a:pt x="653705" y="7001450"/>
                  <a:pt x="649594" y="6995282"/>
                </a:cubicBezTo>
                <a:cubicBezTo>
                  <a:pt x="643427" y="6989116"/>
                  <a:pt x="655761" y="6978838"/>
                  <a:pt x="661927" y="6982949"/>
                </a:cubicBezTo>
                <a:close/>
                <a:moveTo>
                  <a:pt x="10344579" y="6865093"/>
                </a:moveTo>
                <a:cubicBezTo>
                  <a:pt x="10348690" y="6865093"/>
                  <a:pt x="10352117" y="6876056"/>
                  <a:pt x="10356228" y="6876056"/>
                </a:cubicBezTo>
                <a:lnTo>
                  <a:pt x="10350061" y="6887704"/>
                </a:lnTo>
                <a:lnTo>
                  <a:pt x="10332245" y="6875371"/>
                </a:lnTo>
                <a:cubicBezTo>
                  <a:pt x="10336357" y="6871945"/>
                  <a:pt x="10340468" y="6865093"/>
                  <a:pt x="10344579" y="6865093"/>
                </a:cubicBezTo>
                <a:close/>
                <a:moveTo>
                  <a:pt x="10304153" y="6832203"/>
                </a:moveTo>
                <a:cubicBezTo>
                  <a:pt x="10316486" y="6856185"/>
                  <a:pt x="10287022" y="6915798"/>
                  <a:pt x="10280170" y="6896613"/>
                </a:cubicBezTo>
                <a:cubicBezTo>
                  <a:pt x="10292504" y="6876742"/>
                  <a:pt x="10280855" y="6847278"/>
                  <a:pt x="10304153" y="6832203"/>
                </a:cubicBezTo>
                <a:close/>
                <a:moveTo>
                  <a:pt x="10550485" y="6824141"/>
                </a:moveTo>
                <a:cubicBezTo>
                  <a:pt x="10566802" y="6827963"/>
                  <a:pt x="10585431" y="6847106"/>
                  <a:pt x="10584403" y="6865093"/>
                </a:cubicBezTo>
                <a:cubicBezTo>
                  <a:pt x="10584276" y="6883119"/>
                  <a:pt x="10581976" y="6901064"/>
                  <a:pt x="10577550" y="6918539"/>
                </a:cubicBezTo>
                <a:cubicBezTo>
                  <a:pt x="10570013" y="6943891"/>
                  <a:pt x="10553569" y="6974726"/>
                  <a:pt x="10547401" y="6987060"/>
                </a:cubicBezTo>
                <a:cubicBezTo>
                  <a:pt x="10541234" y="6999394"/>
                  <a:pt x="10533697" y="7006931"/>
                  <a:pt x="10522734" y="6999394"/>
                </a:cubicBezTo>
                <a:cubicBezTo>
                  <a:pt x="10491214" y="6967874"/>
                  <a:pt x="10441195" y="6969930"/>
                  <a:pt x="10414471" y="6930873"/>
                </a:cubicBezTo>
                <a:cubicBezTo>
                  <a:pt x="10403508" y="6917854"/>
                  <a:pt x="10399397" y="6910316"/>
                  <a:pt x="10414471" y="6901409"/>
                </a:cubicBezTo>
                <a:cubicBezTo>
                  <a:pt x="10454898" y="6876056"/>
                  <a:pt x="10494641" y="6850018"/>
                  <a:pt x="10535752" y="6826036"/>
                </a:cubicBezTo>
                <a:cubicBezTo>
                  <a:pt x="10539864" y="6823295"/>
                  <a:pt x="10545046" y="6822867"/>
                  <a:pt x="10550485" y="6824141"/>
                </a:cubicBezTo>
                <a:close/>
                <a:moveTo>
                  <a:pt x="10396655" y="6788350"/>
                </a:moveTo>
                <a:cubicBezTo>
                  <a:pt x="10395925" y="6797453"/>
                  <a:pt x="10392326" y="6806089"/>
                  <a:pt x="10386377" y="6813018"/>
                </a:cubicBezTo>
                <a:cubicBezTo>
                  <a:pt x="10377469" y="6819869"/>
                  <a:pt x="10369932" y="6806166"/>
                  <a:pt x="10373358" y="6799998"/>
                </a:cubicBezTo>
                <a:cubicBezTo>
                  <a:pt x="10376784" y="6793832"/>
                  <a:pt x="10387748" y="6791776"/>
                  <a:pt x="10396655" y="6788350"/>
                </a:cubicBezTo>
                <a:close/>
                <a:moveTo>
                  <a:pt x="10396655" y="6784239"/>
                </a:moveTo>
                <a:lnTo>
                  <a:pt x="10401452" y="6784239"/>
                </a:lnTo>
                <a:cubicBezTo>
                  <a:pt x="10401155" y="6785593"/>
                  <a:pt x="10401155" y="6786996"/>
                  <a:pt x="10401452" y="6788350"/>
                </a:cubicBezTo>
                <a:lnTo>
                  <a:pt x="10396655" y="6788350"/>
                </a:lnTo>
                <a:cubicBezTo>
                  <a:pt x="10396952" y="6786996"/>
                  <a:pt x="10396952" y="6785594"/>
                  <a:pt x="10396655" y="6784239"/>
                </a:cubicBezTo>
                <a:close/>
                <a:moveTo>
                  <a:pt x="10415156" y="6758886"/>
                </a:moveTo>
                <a:cubicBezTo>
                  <a:pt x="10423378" y="6752719"/>
                  <a:pt x="10431601" y="6766423"/>
                  <a:pt x="10427489" y="6772590"/>
                </a:cubicBezTo>
                <a:cubicBezTo>
                  <a:pt x="10423378" y="6778757"/>
                  <a:pt x="10413100" y="6782868"/>
                  <a:pt x="10404192" y="6782868"/>
                </a:cubicBezTo>
                <a:cubicBezTo>
                  <a:pt x="10406933" y="6773961"/>
                  <a:pt x="10408989" y="6762997"/>
                  <a:pt x="10415156" y="6758886"/>
                </a:cubicBezTo>
                <a:close/>
                <a:moveTo>
                  <a:pt x="889162" y="6618591"/>
                </a:moveTo>
                <a:cubicBezTo>
                  <a:pt x="881025" y="6619961"/>
                  <a:pt x="871946" y="6629040"/>
                  <a:pt x="859955" y="6646513"/>
                </a:cubicBezTo>
                <a:cubicBezTo>
                  <a:pt x="848991" y="6661587"/>
                  <a:pt x="840085" y="6674607"/>
                  <a:pt x="818842" y="6674607"/>
                </a:cubicBezTo>
                <a:cubicBezTo>
                  <a:pt x="835972" y="6717089"/>
                  <a:pt x="852417" y="6758887"/>
                  <a:pt x="867492" y="6801370"/>
                </a:cubicBezTo>
                <a:lnTo>
                  <a:pt x="868178" y="6806167"/>
                </a:lnTo>
                <a:cubicBezTo>
                  <a:pt x="874652" y="6797637"/>
                  <a:pt x="882259" y="6790030"/>
                  <a:pt x="890789" y="6783555"/>
                </a:cubicBezTo>
                <a:cubicBezTo>
                  <a:pt x="895246" y="6780785"/>
                  <a:pt x="899470" y="6777659"/>
                  <a:pt x="903422" y="6774208"/>
                </a:cubicBezTo>
                <a:cubicBezTo>
                  <a:pt x="943900" y="6738863"/>
                  <a:pt x="948060" y="6677397"/>
                  <a:pt x="912716" y="6636920"/>
                </a:cubicBezTo>
                <a:cubicBezTo>
                  <a:pt x="904494" y="6623559"/>
                  <a:pt x="897299" y="6617221"/>
                  <a:pt x="889162" y="6618591"/>
                </a:cubicBezTo>
                <a:close/>
                <a:moveTo>
                  <a:pt x="898326" y="6528657"/>
                </a:moveTo>
                <a:cubicBezTo>
                  <a:pt x="901068" y="6537565"/>
                  <a:pt x="897641" y="6545102"/>
                  <a:pt x="909290" y="6551954"/>
                </a:cubicBezTo>
                <a:cubicBezTo>
                  <a:pt x="920939" y="6558806"/>
                  <a:pt x="928476" y="6549213"/>
                  <a:pt x="920939" y="6538935"/>
                </a:cubicBezTo>
                <a:cubicBezTo>
                  <a:pt x="914470" y="6533526"/>
                  <a:pt x="906656" y="6529974"/>
                  <a:pt x="898326" y="6528657"/>
                </a:cubicBezTo>
                <a:close/>
                <a:moveTo>
                  <a:pt x="10312750" y="6464173"/>
                </a:moveTo>
                <a:cubicBezTo>
                  <a:pt x="10301412" y="6474226"/>
                  <a:pt x="10286509" y="6511356"/>
                  <a:pt x="10293190" y="6527287"/>
                </a:cubicBezTo>
                <a:cubicBezTo>
                  <a:pt x="10310320" y="6523861"/>
                  <a:pt x="10313060" y="6469044"/>
                  <a:pt x="10319228" y="6495082"/>
                </a:cubicBezTo>
                <a:cubicBezTo>
                  <a:pt x="10328821" y="6478637"/>
                  <a:pt x="10310320" y="6482748"/>
                  <a:pt x="10321968" y="6464933"/>
                </a:cubicBezTo>
                <a:cubicBezTo>
                  <a:pt x="10319913" y="6460479"/>
                  <a:pt x="10316530" y="6460822"/>
                  <a:pt x="10312750" y="6464173"/>
                </a:cubicBezTo>
                <a:close/>
                <a:moveTo>
                  <a:pt x="912716" y="6462192"/>
                </a:moveTo>
                <a:cubicBezTo>
                  <a:pt x="906550" y="6466303"/>
                  <a:pt x="901752" y="6476581"/>
                  <a:pt x="901752" y="6485489"/>
                </a:cubicBezTo>
                <a:cubicBezTo>
                  <a:pt x="911345" y="6482748"/>
                  <a:pt x="918197" y="6486859"/>
                  <a:pt x="925050" y="6474526"/>
                </a:cubicBezTo>
                <a:cubicBezTo>
                  <a:pt x="931902" y="6462192"/>
                  <a:pt x="918882" y="6458081"/>
                  <a:pt x="912716" y="6462192"/>
                </a:cubicBezTo>
                <a:close/>
                <a:moveTo>
                  <a:pt x="829035" y="6457995"/>
                </a:moveTo>
                <a:cubicBezTo>
                  <a:pt x="811991" y="6454655"/>
                  <a:pt x="794861" y="6460479"/>
                  <a:pt x="775674" y="6482748"/>
                </a:cubicBezTo>
                <a:cubicBezTo>
                  <a:pt x="766438" y="6492532"/>
                  <a:pt x="756349" y="6501475"/>
                  <a:pt x="745526" y="6509471"/>
                </a:cubicBezTo>
                <a:cubicBezTo>
                  <a:pt x="753748" y="6527972"/>
                  <a:pt x="763340" y="6548528"/>
                  <a:pt x="772248" y="6571140"/>
                </a:cubicBezTo>
                <a:cubicBezTo>
                  <a:pt x="808425" y="6545124"/>
                  <a:pt x="851134" y="6529701"/>
                  <a:pt x="895586" y="6526601"/>
                </a:cubicBezTo>
                <a:lnTo>
                  <a:pt x="895586" y="6492341"/>
                </a:lnTo>
                <a:cubicBezTo>
                  <a:pt x="890750" y="6492118"/>
                  <a:pt x="886042" y="6490705"/>
                  <a:pt x="881882" y="6488230"/>
                </a:cubicBezTo>
                <a:cubicBezTo>
                  <a:pt x="863039" y="6473841"/>
                  <a:pt x="846080" y="6461336"/>
                  <a:pt x="829035" y="6457995"/>
                </a:cubicBezTo>
                <a:close/>
                <a:moveTo>
                  <a:pt x="707840" y="6377225"/>
                </a:moveTo>
                <a:lnTo>
                  <a:pt x="712636" y="6377225"/>
                </a:lnTo>
                <a:lnTo>
                  <a:pt x="707840" y="6382021"/>
                </a:lnTo>
                <a:close/>
                <a:moveTo>
                  <a:pt x="947661" y="6354615"/>
                </a:moveTo>
                <a:cubicBezTo>
                  <a:pt x="935384" y="6364158"/>
                  <a:pt x="923713" y="6374456"/>
                  <a:pt x="912716" y="6385449"/>
                </a:cubicBezTo>
                <a:cubicBezTo>
                  <a:pt x="909272" y="6389690"/>
                  <a:pt x="906286" y="6394283"/>
                  <a:pt x="903808" y="6399153"/>
                </a:cubicBezTo>
                <a:cubicBezTo>
                  <a:pt x="912550" y="6405173"/>
                  <a:pt x="922295" y="6409581"/>
                  <a:pt x="932588" y="6412172"/>
                </a:cubicBezTo>
                <a:cubicBezTo>
                  <a:pt x="942310" y="6414101"/>
                  <a:pt x="952353" y="6411011"/>
                  <a:pt x="959310" y="6403949"/>
                </a:cubicBezTo>
                <a:cubicBezTo>
                  <a:pt x="953828" y="6387504"/>
                  <a:pt x="949717" y="6372430"/>
                  <a:pt x="947661" y="6354615"/>
                </a:cubicBezTo>
                <a:close/>
                <a:moveTo>
                  <a:pt x="697558" y="6351872"/>
                </a:moveTo>
                <a:cubicBezTo>
                  <a:pt x="703725" y="6355984"/>
                  <a:pt x="707837" y="6365577"/>
                  <a:pt x="707837" y="6374484"/>
                </a:cubicBezTo>
                <a:cubicBezTo>
                  <a:pt x="699614" y="6371743"/>
                  <a:pt x="689336" y="6369688"/>
                  <a:pt x="685225" y="6364206"/>
                </a:cubicBezTo>
                <a:cubicBezTo>
                  <a:pt x="679058" y="6354613"/>
                  <a:pt x="691392" y="6347761"/>
                  <a:pt x="697558" y="6351872"/>
                </a:cubicBezTo>
                <a:close/>
                <a:moveTo>
                  <a:pt x="10415156" y="6277185"/>
                </a:moveTo>
                <a:cubicBezTo>
                  <a:pt x="10422008" y="6270333"/>
                  <a:pt x="10432286" y="6283351"/>
                  <a:pt x="10428175" y="6289518"/>
                </a:cubicBezTo>
                <a:cubicBezTo>
                  <a:pt x="10424064" y="6295685"/>
                  <a:pt x="10413785" y="6300481"/>
                  <a:pt x="10405563" y="6300481"/>
                </a:cubicBezTo>
                <a:cubicBezTo>
                  <a:pt x="10406489" y="6291964"/>
                  <a:pt x="10409816" y="6283885"/>
                  <a:pt x="10415156" y="6277185"/>
                </a:cubicBezTo>
                <a:close/>
                <a:moveTo>
                  <a:pt x="10372535" y="6276051"/>
                </a:moveTo>
                <a:cubicBezTo>
                  <a:pt x="10371004" y="6276029"/>
                  <a:pt x="10369248" y="6277186"/>
                  <a:pt x="10367192" y="6279927"/>
                </a:cubicBezTo>
                <a:cubicBezTo>
                  <a:pt x="10370696" y="6286814"/>
                  <a:pt x="10375881" y="6292706"/>
                  <a:pt x="10382267" y="6297057"/>
                </a:cubicBezTo>
                <a:cubicBezTo>
                  <a:pt x="10379698" y="6286779"/>
                  <a:pt x="10377128" y="6276115"/>
                  <a:pt x="10372535" y="6276051"/>
                </a:cubicBezTo>
                <a:close/>
                <a:moveTo>
                  <a:pt x="768821" y="6197701"/>
                </a:moveTo>
                <a:lnTo>
                  <a:pt x="781154" y="6211405"/>
                </a:lnTo>
                <a:lnTo>
                  <a:pt x="767450" y="6223739"/>
                </a:lnTo>
                <a:cubicBezTo>
                  <a:pt x="763339" y="6218943"/>
                  <a:pt x="757172" y="6215517"/>
                  <a:pt x="757172" y="6210720"/>
                </a:cubicBezTo>
                <a:cubicBezTo>
                  <a:pt x="757172" y="6205924"/>
                  <a:pt x="764709" y="6202497"/>
                  <a:pt x="768821" y="6197701"/>
                </a:cubicBezTo>
                <a:close/>
                <a:moveTo>
                  <a:pt x="224748" y="6062031"/>
                </a:moveTo>
                <a:cubicBezTo>
                  <a:pt x="220542" y="6091870"/>
                  <a:pt x="233875" y="6121467"/>
                  <a:pt x="259009" y="6138089"/>
                </a:cubicBezTo>
                <a:cubicBezTo>
                  <a:pt x="256269" y="6109995"/>
                  <a:pt x="240508" y="6062031"/>
                  <a:pt x="224748" y="6062031"/>
                </a:cubicBezTo>
                <a:close/>
                <a:moveTo>
                  <a:pt x="10417212" y="5879764"/>
                </a:moveTo>
                <a:cubicBezTo>
                  <a:pt x="10427490" y="5890728"/>
                  <a:pt x="10439139" y="5889357"/>
                  <a:pt x="10449417" y="5906487"/>
                </a:cubicBezTo>
                <a:lnTo>
                  <a:pt x="10449417" y="5906488"/>
                </a:lnTo>
                <a:cubicBezTo>
                  <a:pt x="10440275" y="5947979"/>
                  <a:pt x="10427433" y="5988569"/>
                  <a:pt x="10411045" y="6027769"/>
                </a:cubicBezTo>
                <a:cubicBezTo>
                  <a:pt x="10400277" y="5978730"/>
                  <a:pt x="10402402" y="5927737"/>
                  <a:pt x="10417212" y="5879764"/>
                </a:cubicBezTo>
                <a:close/>
                <a:moveTo>
                  <a:pt x="10339783" y="5816041"/>
                </a:moveTo>
                <a:cubicBezTo>
                  <a:pt x="10319216" y="5854488"/>
                  <a:pt x="10316220" y="5899934"/>
                  <a:pt x="10331561" y="5940749"/>
                </a:cubicBezTo>
                <a:cubicBezTo>
                  <a:pt x="10341839" y="5918137"/>
                  <a:pt x="10346636" y="5924989"/>
                  <a:pt x="10356229" y="5916767"/>
                </a:cubicBezTo>
                <a:cubicBezTo>
                  <a:pt x="10344580" y="5913341"/>
                  <a:pt x="10339783" y="5866061"/>
                  <a:pt x="10339783" y="5816041"/>
                </a:cubicBezTo>
                <a:close/>
                <a:moveTo>
                  <a:pt x="10435713" y="5784520"/>
                </a:moveTo>
                <a:cubicBezTo>
                  <a:pt x="10442892" y="5810529"/>
                  <a:pt x="10442892" y="5837996"/>
                  <a:pt x="10435713" y="5864004"/>
                </a:cubicBezTo>
                <a:cubicBezTo>
                  <a:pt x="10425434" y="5853041"/>
                  <a:pt x="10413786" y="5854411"/>
                  <a:pt x="10403508" y="5837966"/>
                </a:cubicBezTo>
                <a:cubicBezTo>
                  <a:pt x="10426120" y="5779724"/>
                  <a:pt x="10424749" y="5861949"/>
                  <a:pt x="10430231" y="5842763"/>
                </a:cubicBezTo>
                <a:cubicBezTo>
                  <a:pt x="10435713" y="5823577"/>
                  <a:pt x="10419267" y="5801650"/>
                  <a:pt x="10435713" y="5784520"/>
                </a:cubicBezTo>
                <a:close/>
                <a:moveTo>
                  <a:pt x="581759" y="5751631"/>
                </a:moveTo>
                <a:cubicBezTo>
                  <a:pt x="585871" y="5755742"/>
                  <a:pt x="592723" y="5760538"/>
                  <a:pt x="592723" y="5765334"/>
                </a:cubicBezTo>
                <a:cubicBezTo>
                  <a:pt x="592723" y="5769446"/>
                  <a:pt x="584499" y="5781094"/>
                  <a:pt x="580388" y="5776983"/>
                </a:cubicBezTo>
                <a:cubicBezTo>
                  <a:pt x="576277" y="5772872"/>
                  <a:pt x="570110" y="5767390"/>
                  <a:pt x="570110" y="5763279"/>
                </a:cubicBezTo>
                <a:cubicBezTo>
                  <a:pt x="570110" y="5759168"/>
                  <a:pt x="577647" y="5747519"/>
                  <a:pt x="581759" y="5751631"/>
                </a:cubicBezTo>
                <a:close/>
                <a:moveTo>
                  <a:pt x="10420638" y="5557718"/>
                </a:moveTo>
                <a:cubicBezTo>
                  <a:pt x="10413786" y="5603627"/>
                  <a:pt x="10406934" y="5663925"/>
                  <a:pt x="10435713" y="5687222"/>
                </a:cubicBezTo>
                <a:cubicBezTo>
                  <a:pt x="10446137" y="5643628"/>
                  <a:pt x="10440797" y="5597752"/>
                  <a:pt x="10420638" y="5557718"/>
                </a:cubicBezTo>
                <a:close/>
                <a:moveTo>
                  <a:pt x="10387063" y="5492623"/>
                </a:moveTo>
                <a:cubicBezTo>
                  <a:pt x="10383501" y="5505185"/>
                  <a:pt x="10380980" y="5518019"/>
                  <a:pt x="10379525" y="5530995"/>
                </a:cubicBezTo>
                <a:lnTo>
                  <a:pt x="10388433" y="5535106"/>
                </a:lnTo>
                <a:lnTo>
                  <a:pt x="10388433" y="5546754"/>
                </a:lnTo>
                <a:lnTo>
                  <a:pt x="10379526" y="5546754"/>
                </a:lnTo>
                <a:cubicBezTo>
                  <a:pt x="10375276" y="5581579"/>
                  <a:pt x="10378787" y="5616913"/>
                  <a:pt x="10389804" y="5650221"/>
                </a:cubicBezTo>
                <a:cubicBezTo>
                  <a:pt x="10383636" y="5597460"/>
                  <a:pt x="10405564" y="5550181"/>
                  <a:pt x="10387063" y="5492623"/>
                </a:cubicBezTo>
                <a:close/>
                <a:moveTo>
                  <a:pt x="10400264" y="5426468"/>
                </a:moveTo>
                <a:cubicBezTo>
                  <a:pt x="10396057" y="5428556"/>
                  <a:pt x="10391174" y="5437292"/>
                  <a:pt x="10387063" y="5427528"/>
                </a:cubicBezTo>
                <a:cubicBezTo>
                  <a:pt x="10380896" y="5442603"/>
                  <a:pt x="10386378" y="5459733"/>
                  <a:pt x="10380896" y="5474808"/>
                </a:cubicBezTo>
                <a:cubicBezTo>
                  <a:pt x="10388433" y="5490567"/>
                  <a:pt x="10398026" y="5481660"/>
                  <a:pt x="10404193" y="5456307"/>
                </a:cubicBezTo>
                <a:cubicBezTo>
                  <a:pt x="10400229" y="5447123"/>
                  <a:pt x="10400229" y="5436712"/>
                  <a:pt x="10404193" y="5427528"/>
                </a:cubicBezTo>
                <a:cubicBezTo>
                  <a:pt x="10402994" y="5425815"/>
                  <a:pt x="10401667" y="5425772"/>
                  <a:pt x="10400264" y="5426468"/>
                </a:cubicBezTo>
                <a:close/>
                <a:moveTo>
                  <a:pt x="10422694" y="5353526"/>
                </a:moveTo>
                <a:cubicBezTo>
                  <a:pt x="10406248" y="5384360"/>
                  <a:pt x="10423379" y="5418621"/>
                  <a:pt x="10412416" y="5449455"/>
                </a:cubicBezTo>
                <a:cubicBezTo>
                  <a:pt x="10433657" y="5457678"/>
                  <a:pt x="10435027" y="5381620"/>
                  <a:pt x="10422694" y="5353526"/>
                </a:cubicBezTo>
                <a:close/>
                <a:moveTo>
                  <a:pt x="10443935" y="5229503"/>
                </a:moveTo>
                <a:cubicBezTo>
                  <a:pt x="10437768" y="5231559"/>
                  <a:pt x="10422694" y="5238411"/>
                  <a:pt x="10426805" y="5248004"/>
                </a:cubicBezTo>
                <a:cubicBezTo>
                  <a:pt x="10430916" y="5257597"/>
                  <a:pt x="10435027" y="5244578"/>
                  <a:pt x="10439824" y="5239782"/>
                </a:cubicBezTo>
                <a:cubicBezTo>
                  <a:pt x="10443250" y="5265819"/>
                  <a:pt x="10427490" y="5290487"/>
                  <a:pt x="10448732" y="5317895"/>
                </a:cubicBezTo>
                <a:cubicBezTo>
                  <a:pt x="10453603" y="5288663"/>
                  <a:pt x="10451966" y="5258715"/>
                  <a:pt x="10443935" y="5230189"/>
                </a:cubicBezTo>
                <a:close/>
                <a:moveTo>
                  <a:pt x="264491" y="5076016"/>
                </a:moveTo>
                <a:lnTo>
                  <a:pt x="268602" y="5076016"/>
                </a:lnTo>
                <a:lnTo>
                  <a:pt x="264491" y="5080127"/>
                </a:lnTo>
                <a:cubicBezTo>
                  <a:pt x="264788" y="5078773"/>
                  <a:pt x="264788" y="5077371"/>
                  <a:pt x="264491" y="5076016"/>
                </a:cubicBezTo>
                <a:close/>
                <a:moveTo>
                  <a:pt x="279822" y="5014803"/>
                </a:moveTo>
                <a:cubicBezTo>
                  <a:pt x="283676" y="5013004"/>
                  <a:pt x="288131" y="5014033"/>
                  <a:pt x="291899" y="5017800"/>
                </a:cubicBezTo>
                <a:cubicBezTo>
                  <a:pt x="295776" y="5021852"/>
                  <a:pt x="298599" y="5026793"/>
                  <a:pt x="300121" y="5032162"/>
                </a:cubicBezTo>
                <a:cubicBezTo>
                  <a:pt x="302177" y="5056145"/>
                  <a:pt x="294639" y="5070534"/>
                  <a:pt x="271343" y="5076016"/>
                </a:cubicBezTo>
                <a:cubicBezTo>
                  <a:pt x="269618" y="5060303"/>
                  <a:pt x="269618" y="5044449"/>
                  <a:pt x="271343" y="5028763"/>
                </a:cubicBezTo>
                <a:cubicBezTo>
                  <a:pt x="272714" y="5021227"/>
                  <a:pt x="275968" y="5016602"/>
                  <a:pt x="279822" y="5014803"/>
                </a:cubicBezTo>
                <a:close/>
                <a:moveTo>
                  <a:pt x="10401453" y="5014377"/>
                </a:moveTo>
                <a:cubicBezTo>
                  <a:pt x="10375414" y="5016433"/>
                  <a:pt x="10382952" y="5078072"/>
                  <a:pt x="10406248" y="5110962"/>
                </a:cubicBezTo>
                <a:lnTo>
                  <a:pt x="10406249" y="5110963"/>
                </a:lnTo>
                <a:cubicBezTo>
                  <a:pt x="10409767" y="5078707"/>
                  <a:pt x="10408147" y="5046097"/>
                  <a:pt x="10401453" y="5014377"/>
                </a:cubicBezTo>
                <a:close/>
                <a:moveTo>
                  <a:pt x="10501492" y="4869769"/>
                </a:moveTo>
                <a:cubicBezTo>
                  <a:pt x="10499209" y="4912504"/>
                  <a:pt x="10500355" y="4955352"/>
                  <a:pt x="10504918" y="4997903"/>
                </a:cubicBezTo>
                <a:cubicBezTo>
                  <a:pt x="10491899" y="4995847"/>
                  <a:pt x="10486417" y="4869769"/>
                  <a:pt x="10501492" y="4869769"/>
                </a:cubicBezTo>
                <a:close/>
                <a:moveTo>
                  <a:pt x="10415841" y="4823205"/>
                </a:moveTo>
                <a:cubicBezTo>
                  <a:pt x="10412416" y="4832798"/>
                  <a:pt x="10399397" y="4838280"/>
                  <a:pt x="10406248" y="4852669"/>
                </a:cubicBezTo>
                <a:cubicBezTo>
                  <a:pt x="10413101" y="4867057"/>
                  <a:pt x="10420638" y="4881447"/>
                  <a:pt x="10425434" y="4871855"/>
                </a:cubicBezTo>
                <a:cubicBezTo>
                  <a:pt x="10431602" y="4884874"/>
                  <a:pt x="10424065" y="4897208"/>
                  <a:pt x="10419952" y="4910226"/>
                </a:cubicBezTo>
                <a:cubicBezTo>
                  <a:pt x="10423629" y="4919663"/>
                  <a:pt x="10427980" y="4928823"/>
                  <a:pt x="10432971" y="4937635"/>
                </a:cubicBezTo>
                <a:lnTo>
                  <a:pt x="10442564" y="4937635"/>
                </a:lnTo>
                <a:cubicBezTo>
                  <a:pt x="10445591" y="4931889"/>
                  <a:pt x="10447454" y="4925602"/>
                  <a:pt x="10448046" y="4919134"/>
                </a:cubicBezTo>
                <a:cubicBezTo>
                  <a:pt x="10443935" y="4909541"/>
                  <a:pt x="10439824" y="4919134"/>
                  <a:pt x="10434342" y="4909541"/>
                </a:cubicBezTo>
                <a:cubicBezTo>
                  <a:pt x="10440509" y="4890356"/>
                  <a:pt x="10449417" y="4900633"/>
                  <a:pt x="10454214" y="4880077"/>
                </a:cubicBezTo>
                <a:lnTo>
                  <a:pt x="10454214" y="4879392"/>
                </a:lnTo>
                <a:cubicBezTo>
                  <a:pt x="10431602" y="4865003"/>
                  <a:pt x="10437768" y="4873226"/>
                  <a:pt x="10415841" y="4823205"/>
                </a:cubicBezTo>
                <a:close/>
                <a:moveTo>
                  <a:pt x="341253" y="4822518"/>
                </a:moveTo>
                <a:cubicBezTo>
                  <a:pt x="344798" y="4822325"/>
                  <a:pt x="348348" y="4822820"/>
                  <a:pt x="351704" y="4823979"/>
                </a:cubicBezTo>
                <a:cubicBezTo>
                  <a:pt x="366012" y="4828923"/>
                  <a:pt x="373604" y="4844528"/>
                  <a:pt x="368661" y="4858835"/>
                </a:cubicBezTo>
                <a:cubicBezTo>
                  <a:pt x="365920" y="4878705"/>
                  <a:pt x="357698" y="4891039"/>
                  <a:pt x="342623" y="4891039"/>
                </a:cubicBezTo>
                <a:cubicBezTo>
                  <a:pt x="315196" y="4887613"/>
                  <a:pt x="303548" y="4874594"/>
                  <a:pt x="306288" y="4854038"/>
                </a:cubicBezTo>
                <a:cubicBezTo>
                  <a:pt x="309030" y="4833483"/>
                  <a:pt x="317253" y="4822518"/>
                  <a:pt x="341253" y="4822518"/>
                </a:cubicBezTo>
                <a:close/>
                <a:moveTo>
                  <a:pt x="10357599" y="4658070"/>
                </a:moveTo>
                <a:cubicBezTo>
                  <a:pt x="10350352" y="4713352"/>
                  <a:pt x="10357674" y="4769569"/>
                  <a:pt x="10378841" y="4821150"/>
                </a:cubicBezTo>
                <a:cubicBezTo>
                  <a:pt x="10384494" y="4821664"/>
                  <a:pt x="10388605" y="4809843"/>
                  <a:pt x="10394065" y="4808527"/>
                </a:cubicBezTo>
                <a:lnTo>
                  <a:pt x="10399391" y="4811209"/>
                </a:lnTo>
                <a:lnTo>
                  <a:pt x="10399397" y="4811557"/>
                </a:lnTo>
                <a:lnTo>
                  <a:pt x="10400082" y="4811557"/>
                </a:lnTo>
                <a:lnTo>
                  <a:pt x="10399391" y="4811209"/>
                </a:lnTo>
                <a:lnTo>
                  <a:pt x="10398283" y="4753314"/>
                </a:lnTo>
                <a:cubicBezTo>
                  <a:pt x="10396485" y="4733957"/>
                  <a:pt x="10394600" y="4714600"/>
                  <a:pt x="10396656" y="4695071"/>
                </a:cubicBezTo>
                <a:cubicBezTo>
                  <a:pt x="10381581" y="4664922"/>
                  <a:pt x="10371988" y="4688219"/>
                  <a:pt x="10357599" y="4658070"/>
                </a:cubicBezTo>
                <a:close/>
                <a:moveTo>
                  <a:pt x="10366732" y="4590501"/>
                </a:moveTo>
                <a:cubicBezTo>
                  <a:pt x="10354045" y="4586551"/>
                  <a:pt x="10346465" y="4616614"/>
                  <a:pt x="10331561" y="4601197"/>
                </a:cubicBezTo>
                <a:cubicBezTo>
                  <a:pt x="10334285" y="4613843"/>
                  <a:pt x="10334285" y="4626924"/>
                  <a:pt x="10331561" y="4639568"/>
                </a:cubicBezTo>
                <a:lnTo>
                  <a:pt x="10328135" y="4639568"/>
                </a:lnTo>
                <a:cubicBezTo>
                  <a:pt x="10346636" y="4653274"/>
                  <a:pt x="10369248" y="4659441"/>
                  <a:pt x="10381581" y="4608734"/>
                </a:cubicBezTo>
                <a:cubicBezTo>
                  <a:pt x="10375757" y="4596915"/>
                  <a:pt x="10370961" y="4591818"/>
                  <a:pt x="10366732" y="4590501"/>
                </a:cubicBezTo>
                <a:close/>
                <a:moveTo>
                  <a:pt x="10388433" y="4578585"/>
                </a:moveTo>
                <a:cubicBezTo>
                  <a:pt x="10387820" y="4631015"/>
                  <a:pt x="10394039" y="4683304"/>
                  <a:pt x="10406934" y="4734128"/>
                </a:cubicBezTo>
                <a:cubicBezTo>
                  <a:pt x="10413156" y="4721396"/>
                  <a:pt x="10411560" y="4706229"/>
                  <a:pt x="10402823" y="4695071"/>
                </a:cubicBezTo>
                <a:cubicBezTo>
                  <a:pt x="10406248" y="4684793"/>
                  <a:pt x="10410360" y="4679311"/>
                  <a:pt x="10415156" y="4684793"/>
                </a:cubicBezTo>
                <a:cubicBezTo>
                  <a:pt x="10409096" y="4648734"/>
                  <a:pt x="10400160" y="4613218"/>
                  <a:pt x="10388433" y="4578585"/>
                </a:cubicBezTo>
                <a:close/>
                <a:moveTo>
                  <a:pt x="805042" y="4423374"/>
                </a:moveTo>
                <a:cubicBezTo>
                  <a:pt x="799357" y="4424627"/>
                  <a:pt x="795888" y="4433492"/>
                  <a:pt x="798972" y="4438116"/>
                </a:cubicBezTo>
                <a:cubicBezTo>
                  <a:pt x="803083" y="4444283"/>
                  <a:pt x="813362" y="4449080"/>
                  <a:pt x="822268" y="4449080"/>
                </a:cubicBezTo>
                <a:lnTo>
                  <a:pt x="822268" y="4453876"/>
                </a:lnTo>
                <a:cubicBezTo>
                  <a:pt x="826381" y="4463469"/>
                  <a:pt x="828435" y="4475803"/>
                  <a:pt x="851733" y="4475119"/>
                </a:cubicBezTo>
                <a:cubicBezTo>
                  <a:pt x="851733" y="4475119"/>
                  <a:pt x="851733" y="4463469"/>
                  <a:pt x="851733" y="4463469"/>
                </a:cubicBezTo>
                <a:cubicBezTo>
                  <a:pt x="844038" y="4459569"/>
                  <a:pt x="836013" y="4456359"/>
                  <a:pt x="827750" y="4453876"/>
                </a:cubicBezTo>
                <a:lnTo>
                  <a:pt x="827750" y="4449080"/>
                </a:lnTo>
                <a:lnTo>
                  <a:pt x="822268" y="4449080"/>
                </a:lnTo>
                <a:cubicBezTo>
                  <a:pt x="819527" y="4439487"/>
                  <a:pt x="820213" y="4431950"/>
                  <a:pt x="811305" y="4425098"/>
                </a:cubicBezTo>
                <a:cubicBezTo>
                  <a:pt x="809078" y="4423385"/>
                  <a:pt x="806937" y="4422957"/>
                  <a:pt x="805042" y="4423374"/>
                </a:cubicBezTo>
                <a:close/>
                <a:moveTo>
                  <a:pt x="10369933" y="4404541"/>
                </a:moveTo>
                <a:lnTo>
                  <a:pt x="10370010" y="4405248"/>
                </a:lnTo>
                <a:lnTo>
                  <a:pt x="10339403" y="4421975"/>
                </a:lnTo>
                <a:cubicBezTo>
                  <a:pt x="10329806" y="4429375"/>
                  <a:pt x="10321364" y="4438273"/>
                  <a:pt x="10314431" y="4448394"/>
                </a:cubicBezTo>
                <a:cubicBezTo>
                  <a:pt x="10331561" y="4444283"/>
                  <a:pt x="10343895" y="4486767"/>
                  <a:pt x="10355544" y="4512805"/>
                </a:cubicBezTo>
                <a:cubicBezTo>
                  <a:pt x="10361710" y="4495674"/>
                  <a:pt x="10354858" y="4480599"/>
                  <a:pt x="10361710" y="4463470"/>
                </a:cubicBezTo>
                <a:cubicBezTo>
                  <a:pt x="10370328" y="4491864"/>
                  <a:pt x="10376292" y="4520996"/>
                  <a:pt x="10379525" y="4550492"/>
                </a:cubicBezTo>
                <a:cubicBezTo>
                  <a:pt x="10394429" y="4543811"/>
                  <a:pt x="10381582" y="4488951"/>
                  <a:pt x="10374226" y="4444016"/>
                </a:cubicBezTo>
                <a:lnTo>
                  <a:pt x="10370010" y="4405248"/>
                </a:lnTo>
                <a:lnTo>
                  <a:pt x="10371303" y="4404541"/>
                </a:lnTo>
                <a:close/>
                <a:moveTo>
                  <a:pt x="863382" y="4264758"/>
                </a:moveTo>
                <a:lnTo>
                  <a:pt x="833918" y="4273665"/>
                </a:lnTo>
                <a:cubicBezTo>
                  <a:pt x="838713" y="4281203"/>
                  <a:pt x="847622" y="4294907"/>
                  <a:pt x="847622" y="4294907"/>
                </a:cubicBezTo>
                <a:cubicBezTo>
                  <a:pt x="862484" y="4291665"/>
                  <a:pt x="876955" y="4286841"/>
                  <a:pt x="890789" y="4280518"/>
                </a:cubicBezTo>
                <a:close/>
                <a:moveTo>
                  <a:pt x="772933" y="4238035"/>
                </a:moveTo>
                <a:cubicBezTo>
                  <a:pt x="764027" y="4240776"/>
                  <a:pt x="750322" y="4245571"/>
                  <a:pt x="750322" y="4251738"/>
                </a:cubicBezTo>
                <a:cubicBezTo>
                  <a:pt x="747244" y="4268961"/>
                  <a:pt x="747244" y="4286593"/>
                  <a:pt x="750322" y="4303816"/>
                </a:cubicBezTo>
                <a:cubicBezTo>
                  <a:pt x="751880" y="4308641"/>
                  <a:pt x="754448" y="4313080"/>
                  <a:pt x="757859" y="4316834"/>
                </a:cubicBezTo>
                <a:lnTo>
                  <a:pt x="768138" y="4330538"/>
                </a:lnTo>
                <a:cubicBezTo>
                  <a:pt x="774717" y="4321357"/>
                  <a:pt x="780669" y="4311742"/>
                  <a:pt x="785952" y="4301759"/>
                </a:cubicBezTo>
                <a:cubicBezTo>
                  <a:pt x="788009" y="4296963"/>
                  <a:pt x="785952" y="4290796"/>
                  <a:pt x="784583" y="4276406"/>
                </a:cubicBezTo>
                <a:cubicBezTo>
                  <a:pt x="785370" y="4267516"/>
                  <a:pt x="785370" y="4258574"/>
                  <a:pt x="784583" y="4249683"/>
                </a:cubicBezTo>
                <a:cubicBezTo>
                  <a:pt x="783211" y="4244886"/>
                  <a:pt x="781842" y="4235294"/>
                  <a:pt x="772933" y="4238035"/>
                </a:cubicBezTo>
                <a:close/>
                <a:moveTo>
                  <a:pt x="657132" y="4230495"/>
                </a:moveTo>
                <a:lnTo>
                  <a:pt x="667410" y="4242143"/>
                </a:lnTo>
                <a:lnTo>
                  <a:pt x="662614" y="4252421"/>
                </a:lnTo>
                <a:lnTo>
                  <a:pt x="646169" y="4240772"/>
                </a:lnTo>
                <a:close/>
                <a:moveTo>
                  <a:pt x="10258929" y="4122919"/>
                </a:moveTo>
                <a:lnTo>
                  <a:pt x="10258928" y="4129771"/>
                </a:lnTo>
                <a:cubicBezTo>
                  <a:pt x="10268928" y="4151859"/>
                  <a:pt x="10276953" y="4174790"/>
                  <a:pt x="10282911" y="4198291"/>
                </a:cubicBezTo>
                <a:cubicBezTo>
                  <a:pt x="10284746" y="4185195"/>
                  <a:pt x="10284270" y="4171984"/>
                  <a:pt x="10281604" y="4159231"/>
                </a:cubicBezTo>
                <a:lnTo>
                  <a:pt x="10267769" y="4124471"/>
                </a:lnTo>
                <a:lnTo>
                  <a:pt x="10268522" y="4122919"/>
                </a:lnTo>
                <a:lnTo>
                  <a:pt x="10267151" y="4122919"/>
                </a:lnTo>
                <a:lnTo>
                  <a:pt x="10267769" y="4124471"/>
                </a:lnTo>
                <a:lnTo>
                  <a:pt x="10265781" y="4128572"/>
                </a:lnTo>
                <a:cubicBezTo>
                  <a:pt x="10264068" y="4128057"/>
                  <a:pt x="10261670" y="4125660"/>
                  <a:pt x="10258929" y="4122919"/>
                </a:cubicBezTo>
                <a:close/>
                <a:moveTo>
                  <a:pt x="10283597" y="3852236"/>
                </a:moveTo>
                <a:cubicBezTo>
                  <a:pt x="10321968" y="3888552"/>
                  <a:pt x="10300727" y="3935831"/>
                  <a:pt x="10338413" y="3972832"/>
                </a:cubicBezTo>
                <a:cubicBezTo>
                  <a:pt x="10334302" y="3986537"/>
                  <a:pt x="10333616" y="4013945"/>
                  <a:pt x="10324024" y="4005037"/>
                </a:cubicBezTo>
                <a:cubicBezTo>
                  <a:pt x="10334302" y="3950221"/>
                  <a:pt x="10278115" y="3905682"/>
                  <a:pt x="10283597" y="3852236"/>
                </a:cubicBezTo>
                <a:close/>
                <a:moveTo>
                  <a:pt x="10179445" y="3813888"/>
                </a:moveTo>
                <a:cubicBezTo>
                  <a:pt x="10185611" y="3865279"/>
                  <a:pt x="10204797" y="3913928"/>
                  <a:pt x="10213705" y="3964634"/>
                </a:cubicBezTo>
                <a:cubicBezTo>
                  <a:pt x="10244539" y="3998210"/>
                  <a:pt x="10261670" y="3978338"/>
                  <a:pt x="10244539" y="3929688"/>
                </a:cubicBezTo>
                <a:cubicBezTo>
                  <a:pt x="10235632" y="3924207"/>
                  <a:pt x="10230835" y="3933800"/>
                  <a:pt x="10220558" y="3924207"/>
                </a:cubicBezTo>
                <a:cubicBezTo>
                  <a:pt x="10220558" y="3918040"/>
                  <a:pt x="10210279" y="3870075"/>
                  <a:pt x="10220558" y="3874872"/>
                </a:cubicBezTo>
                <a:lnTo>
                  <a:pt x="10221927" y="3874872"/>
                </a:lnTo>
                <a:cubicBezTo>
                  <a:pt x="10216447" y="3857740"/>
                  <a:pt x="10200686" y="3847462"/>
                  <a:pt x="10179445" y="3813888"/>
                </a:cubicBezTo>
                <a:close/>
                <a:moveTo>
                  <a:pt x="281032" y="3773462"/>
                </a:moveTo>
                <a:cubicBezTo>
                  <a:pt x="282264" y="3772627"/>
                  <a:pt x="283334" y="3773441"/>
                  <a:pt x="284362" y="3776868"/>
                </a:cubicBezTo>
                <a:cubicBezTo>
                  <a:pt x="288813" y="3808081"/>
                  <a:pt x="282789" y="3839890"/>
                  <a:pt x="267231" y="3867314"/>
                </a:cubicBezTo>
                <a:cubicBezTo>
                  <a:pt x="257639" y="3837166"/>
                  <a:pt x="277510" y="3805646"/>
                  <a:pt x="262435" y="3799479"/>
                </a:cubicBezTo>
                <a:cubicBezTo>
                  <a:pt x="272199" y="3793312"/>
                  <a:pt x="277339" y="3775968"/>
                  <a:pt x="281032" y="3773462"/>
                </a:cubicBezTo>
                <a:close/>
                <a:moveTo>
                  <a:pt x="322749" y="3607632"/>
                </a:moveTo>
                <a:cubicBezTo>
                  <a:pt x="328633" y="3653971"/>
                  <a:pt x="322984" y="3701045"/>
                  <a:pt x="306290" y="3744675"/>
                </a:cubicBezTo>
                <a:cubicBezTo>
                  <a:pt x="304737" y="3698422"/>
                  <a:pt x="310283" y="3652205"/>
                  <a:pt x="322749" y="3607632"/>
                </a:cubicBezTo>
                <a:close/>
                <a:moveTo>
                  <a:pt x="640000" y="3582965"/>
                </a:moveTo>
                <a:cubicBezTo>
                  <a:pt x="643426" y="3603521"/>
                  <a:pt x="618758" y="3662449"/>
                  <a:pt x="610536" y="3641893"/>
                </a:cubicBezTo>
                <a:cubicBezTo>
                  <a:pt x="624925" y="3624762"/>
                  <a:pt x="609851" y="3592558"/>
                  <a:pt x="640000" y="3582965"/>
                </a:cubicBezTo>
                <a:close/>
                <a:moveTo>
                  <a:pt x="685909" y="3564465"/>
                </a:moveTo>
                <a:cubicBezTo>
                  <a:pt x="692075" y="3602837"/>
                  <a:pt x="661926" y="3622709"/>
                  <a:pt x="641370" y="3647376"/>
                </a:cubicBezTo>
                <a:cubicBezTo>
                  <a:pt x="644111" y="3613115"/>
                  <a:pt x="669464" y="3591188"/>
                  <a:pt x="685909" y="3564465"/>
                </a:cubicBezTo>
                <a:close/>
                <a:moveTo>
                  <a:pt x="10093756" y="3538012"/>
                </a:moveTo>
                <a:cubicBezTo>
                  <a:pt x="10078121" y="3536044"/>
                  <a:pt x="10097306" y="3590079"/>
                  <a:pt x="10112295" y="3611065"/>
                </a:cubicBezTo>
                <a:cubicBezTo>
                  <a:pt x="10126684" y="3582970"/>
                  <a:pt x="10093109" y="3567896"/>
                  <a:pt x="10101331" y="3542543"/>
                </a:cubicBezTo>
                <a:lnTo>
                  <a:pt x="10102702" y="3542543"/>
                </a:lnTo>
                <a:cubicBezTo>
                  <a:pt x="10098934" y="3539717"/>
                  <a:pt x="10095989" y="3538293"/>
                  <a:pt x="10093756" y="3538012"/>
                </a:cubicBezTo>
                <a:close/>
                <a:moveTo>
                  <a:pt x="677001" y="3494573"/>
                </a:moveTo>
                <a:cubicBezTo>
                  <a:pt x="680427" y="3513074"/>
                  <a:pt x="693446" y="3508277"/>
                  <a:pt x="692761" y="3536371"/>
                </a:cubicBezTo>
                <a:cubicBezTo>
                  <a:pt x="674945" y="3547334"/>
                  <a:pt x="659871" y="3553501"/>
                  <a:pt x="654389" y="3536371"/>
                </a:cubicBezTo>
                <a:cubicBezTo>
                  <a:pt x="665352" y="3524038"/>
                  <a:pt x="666723" y="3507592"/>
                  <a:pt x="677001" y="3494573"/>
                </a:cubicBezTo>
                <a:close/>
                <a:moveTo>
                  <a:pt x="10127369" y="3402760"/>
                </a:moveTo>
                <a:cubicBezTo>
                  <a:pt x="10126684" y="3413039"/>
                  <a:pt x="10132851" y="3418519"/>
                  <a:pt x="10141758" y="3429483"/>
                </a:cubicBezTo>
                <a:cubicBezTo>
                  <a:pt x="10150666" y="3440446"/>
                  <a:pt x="10147240" y="3455522"/>
                  <a:pt x="10147240" y="3468540"/>
                </a:cubicBezTo>
                <a:cubicBezTo>
                  <a:pt x="10160944" y="3480874"/>
                  <a:pt x="10165741" y="3469226"/>
                  <a:pt x="10165741" y="3443188"/>
                </a:cubicBezTo>
                <a:close/>
                <a:moveTo>
                  <a:pt x="10036676" y="3300010"/>
                </a:moveTo>
                <a:cubicBezTo>
                  <a:pt x="10032511" y="3300364"/>
                  <a:pt x="10028871" y="3304603"/>
                  <a:pt x="10025959" y="3314368"/>
                </a:cubicBezTo>
                <a:cubicBezTo>
                  <a:pt x="10054738" y="3323276"/>
                  <a:pt x="10067071" y="3342461"/>
                  <a:pt x="10073237" y="3391796"/>
                </a:cubicBezTo>
                <a:cubicBezTo>
                  <a:pt x="10082830" y="3398648"/>
                  <a:pt x="10082830" y="3371924"/>
                  <a:pt x="10082830" y="3357536"/>
                </a:cubicBezTo>
                <a:cubicBezTo>
                  <a:pt x="10066386" y="3332868"/>
                  <a:pt x="10049170" y="3298950"/>
                  <a:pt x="10036676" y="3300010"/>
                </a:cubicBezTo>
                <a:close/>
                <a:moveTo>
                  <a:pt x="692074" y="3220488"/>
                </a:moveTo>
                <a:cubicBezTo>
                  <a:pt x="687122" y="3259469"/>
                  <a:pt x="666296" y="3294676"/>
                  <a:pt x="634518" y="3317788"/>
                </a:cubicBezTo>
                <a:cubicBezTo>
                  <a:pt x="637258" y="3274619"/>
                  <a:pt x="679741" y="3254749"/>
                  <a:pt x="692074" y="3220488"/>
                </a:cubicBezTo>
                <a:close/>
                <a:moveTo>
                  <a:pt x="994256" y="3136897"/>
                </a:moveTo>
                <a:cubicBezTo>
                  <a:pt x="975756" y="3142379"/>
                  <a:pt x="972330" y="3151972"/>
                  <a:pt x="977126" y="3167731"/>
                </a:cubicBezTo>
                <a:lnTo>
                  <a:pt x="991515" y="3139638"/>
                </a:lnTo>
                <a:close/>
                <a:moveTo>
                  <a:pt x="598891" y="3112915"/>
                </a:moveTo>
                <a:cubicBezTo>
                  <a:pt x="583816" y="3123194"/>
                  <a:pt x="579706" y="3140324"/>
                  <a:pt x="564630" y="3149916"/>
                </a:cubicBezTo>
                <a:cubicBezTo>
                  <a:pt x="559834" y="3176640"/>
                  <a:pt x="570112" y="3175270"/>
                  <a:pt x="570112" y="3188289"/>
                </a:cubicBezTo>
                <a:cubicBezTo>
                  <a:pt x="594780" y="3172528"/>
                  <a:pt x="597520" y="3143749"/>
                  <a:pt x="598891" y="3112915"/>
                </a:cubicBezTo>
                <a:close/>
                <a:moveTo>
                  <a:pt x="9455866" y="3105377"/>
                </a:moveTo>
                <a:cubicBezTo>
                  <a:pt x="9421605" y="3115656"/>
                  <a:pt x="9514109" y="3225290"/>
                  <a:pt x="9513423" y="3168418"/>
                </a:cubicBezTo>
                <a:cubicBezTo>
                  <a:pt x="9490126" y="3127304"/>
                  <a:pt x="9463403" y="3143749"/>
                  <a:pt x="9455866" y="3105377"/>
                </a:cubicBezTo>
                <a:close/>
                <a:moveTo>
                  <a:pt x="9921121" y="3071116"/>
                </a:moveTo>
                <a:cubicBezTo>
                  <a:pt x="9940383" y="3117228"/>
                  <a:pt x="9965734" y="3160553"/>
                  <a:pt x="9996495" y="3199937"/>
                </a:cubicBezTo>
                <a:lnTo>
                  <a:pt x="9996495" y="3197196"/>
                </a:lnTo>
                <a:cubicBezTo>
                  <a:pt x="9984136" y="3148746"/>
                  <a:pt x="9957947" y="3104939"/>
                  <a:pt x="9921121" y="3071116"/>
                </a:cubicBezTo>
                <a:close/>
                <a:moveTo>
                  <a:pt x="901614" y="3055603"/>
                </a:moveTo>
                <a:cubicBezTo>
                  <a:pt x="892588" y="3056727"/>
                  <a:pt x="879997" y="3093215"/>
                  <a:pt x="868178" y="3108118"/>
                </a:cubicBezTo>
                <a:lnTo>
                  <a:pt x="870919" y="3105377"/>
                </a:lnTo>
                <a:cubicBezTo>
                  <a:pt x="882568" y="3133471"/>
                  <a:pt x="894900" y="3070431"/>
                  <a:pt x="909290" y="3068376"/>
                </a:cubicBezTo>
                <a:cubicBezTo>
                  <a:pt x="907235" y="3058783"/>
                  <a:pt x="904622" y="3055228"/>
                  <a:pt x="901614" y="3055603"/>
                </a:cubicBezTo>
                <a:close/>
                <a:moveTo>
                  <a:pt x="9862879" y="3018355"/>
                </a:moveTo>
                <a:cubicBezTo>
                  <a:pt x="9839582" y="3034800"/>
                  <a:pt x="9897140" y="3108118"/>
                  <a:pt x="9917010" y="3141693"/>
                </a:cubicBezTo>
                <a:cubicBezTo>
                  <a:pt x="9875212" y="3132101"/>
                  <a:pt x="9897140" y="3165676"/>
                  <a:pt x="9927974" y="3210215"/>
                </a:cubicBezTo>
                <a:cubicBezTo>
                  <a:pt x="9958947" y="3248707"/>
                  <a:pt x="9984322" y="3291383"/>
                  <a:pt x="10003347" y="3336980"/>
                </a:cubicBezTo>
                <a:cubicBezTo>
                  <a:pt x="10019107" y="3349999"/>
                  <a:pt x="10008829" y="3288329"/>
                  <a:pt x="10003347" y="3275310"/>
                </a:cubicBezTo>
                <a:cubicBezTo>
                  <a:pt x="9986217" y="3255439"/>
                  <a:pt x="9981420" y="3262292"/>
                  <a:pt x="9970456" y="3255439"/>
                </a:cubicBezTo>
                <a:cubicBezTo>
                  <a:pt x="9969771" y="3204734"/>
                  <a:pt x="10028699" y="3296551"/>
                  <a:pt x="10028699" y="3245846"/>
                </a:cubicBezTo>
                <a:cubicBezTo>
                  <a:pt x="10009514" y="3234883"/>
                  <a:pt x="9975253" y="3195825"/>
                  <a:pt x="9963605" y="3226660"/>
                </a:cubicBezTo>
                <a:cubicBezTo>
                  <a:pt x="9951956" y="3200622"/>
                  <a:pt x="9975253" y="3169103"/>
                  <a:pt x="9931400" y="3158138"/>
                </a:cubicBezTo>
                <a:cubicBezTo>
                  <a:pt x="9941678" y="3133471"/>
                  <a:pt x="9888232" y="3034800"/>
                  <a:pt x="9862879" y="3021097"/>
                </a:cubicBezTo>
                <a:close/>
                <a:moveTo>
                  <a:pt x="1080593" y="3002595"/>
                </a:moveTo>
                <a:lnTo>
                  <a:pt x="1077167" y="3005336"/>
                </a:lnTo>
                <a:lnTo>
                  <a:pt x="1076507" y="3007214"/>
                </a:lnTo>
                <a:lnTo>
                  <a:pt x="1031651" y="3057929"/>
                </a:lnTo>
                <a:cubicBezTo>
                  <a:pt x="1017833" y="3078312"/>
                  <a:pt x="1006624" y="3100463"/>
                  <a:pt x="998367" y="3123878"/>
                </a:cubicBezTo>
                <a:cubicBezTo>
                  <a:pt x="1010652" y="3093762"/>
                  <a:pt x="1029909" y="3066991"/>
                  <a:pt x="1054554" y="3045764"/>
                </a:cubicBezTo>
                <a:cubicBezTo>
                  <a:pt x="1060555" y="3040543"/>
                  <a:pt x="1065554" y="3034358"/>
                  <a:pt x="1069380" y="3027518"/>
                </a:cubicBezTo>
                <a:lnTo>
                  <a:pt x="1076507" y="3007214"/>
                </a:lnTo>
                <a:close/>
                <a:moveTo>
                  <a:pt x="979867" y="2954630"/>
                </a:moveTo>
                <a:cubicBezTo>
                  <a:pt x="955198" y="2981354"/>
                  <a:pt x="964106" y="3003966"/>
                  <a:pt x="935328" y="3003966"/>
                </a:cubicBezTo>
                <a:cubicBezTo>
                  <a:pt x="925735" y="3027949"/>
                  <a:pt x="935328" y="3027949"/>
                  <a:pt x="935328" y="3040283"/>
                </a:cubicBezTo>
                <a:lnTo>
                  <a:pt x="960680" y="3023837"/>
                </a:lnTo>
                <a:lnTo>
                  <a:pt x="963421" y="3021097"/>
                </a:lnTo>
                <a:cubicBezTo>
                  <a:pt x="969589" y="2975186"/>
                  <a:pt x="976441" y="2994373"/>
                  <a:pt x="1002478" y="2959427"/>
                </a:cubicBezTo>
                <a:cubicBezTo>
                  <a:pt x="1002478" y="2945722"/>
                  <a:pt x="979867" y="2972446"/>
                  <a:pt x="979867" y="2954630"/>
                </a:cubicBezTo>
                <a:close/>
                <a:moveTo>
                  <a:pt x="1072369" y="2950520"/>
                </a:moveTo>
                <a:lnTo>
                  <a:pt x="1069628" y="2953260"/>
                </a:lnTo>
                <a:lnTo>
                  <a:pt x="1068134" y="2956924"/>
                </a:lnTo>
                <a:lnTo>
                  <a:pt x="1020102" y="3029549"/>
                </a:lnTo>
                <a:cubicBezTo>
                  <a:pt x="1003869" y="3056642"/>
                  <a:pt x="988842" y="3084457"/>
                  <a:pt x="975070" y="3112915"/>
                </a:cubicBezTo>
                <a:cubicBezTo>
                  <a:pt x="998384" y="3091573"/>
                  <a:pt x="1018269" y="3067010"/>
                  <a:pt x="1034202" y="3040107"/>
                </a:cubicBezTo>
                <a:lnTo>
                  <a:pt x="1068134" y="2956924"/>
                </a:lnTo>
                <a:close/>
                <a:moveTo>
                  <a:pt x="691469" y="2944834"/>
                </a:moveTo>
                <a:cubicBezTo>
                  <a:pt x="673836" y="2950520"/>
                  <a:pt x="632980" y="3022981"/>
                  <a:pt x="653022" y="3030689"/>
                </a:cubicBezTo>
                <a:cubicBezTo>
                  <a:pt x="680430" y="3002595"/>
                  <a:pt x="664671" y="2966279"/>
                  <a:pt x="698246" y="2966279"/>
                </a:cubicBezTo>
                <a:cubicBezTo>
                  <a:pt x="700645" y="2948464"/>
                  <a:pt x="697347" y="2942939"/>
                  <a:pt x="691469" y="2944834"/>
                </a:cubicBezTo>
                <a:close/>
                <a:moveTo>
                  <a:pt x="879811" y="2938857"/>
                </a:moveTo>
                <a:cubicBezTo>
                  <a:pt x="883237" y="2964210"/>
                  <a:pt x="864737" y="2974488"/>
                  <a:pt x="864737" y="2997785"/>
                </a:cubicBezTo>
                <a:cubicBezTo>
                  <a:pt x="870903" y="2997785"/>
                  <a:pt x="880496" y="2987507"/>
                  <a:pt x="880496" y="2997785"/>
                </a:cubicBezTo>
                <a:cubicBezTo>
                  <a:pt x="851718" y="2999155"/>
                  <a:pt x="855144" y="3016971"/>
                  <a:pt x="829791" y="3043694"/>
                </a:cubicBezTo>
                <a:cubicBezTo>
                  <a:pt x="831076" y="3003292"/>
                  <a:pt x="849216" y="2965274"/>
                  <a:pt x="879811" y="2938857"/>
                </a:cubicBezTo>
                <a:close/>
                <a:moveTo>
                  <a:pt x="9785452" y="2926537"/>
                </a:moveTo>
                <a:cubicBezTo>
                  <a:pt x="9791097" y="2959200"/>
                  <a:pt x="9806646" y="2989340"/>
                  <a:pt x="9829990" y="3012875"/>
                </a:cubicBezTo>
                <a:lnTo>
                  <a:pt x="9829990" y="3010133"/>
                </a:lnTo>
                <a:cubicBezTo>
                  <a:pt x="9828974" y="2976852"/>
                  <a:pt x="9812507" y="2945944"/>
                  <a:pt x="9785452" y="2926537"/>
                </a:cubicBezTo>
                <a:close/>
                <a:moveTo>
                  <a:pt x="1118963" y="2881998"/>
                </a:moveTo>
                <a:lnTo>
                  <a:pt x="1115538" y="2884738"/>
                </a:lnTo>
                <a:lnTo>
                  <a:pt x="1116449" y="2885450"/>
                </a:lnTo>
                <a:lnTo>
                  <a:pt x="1078536" y="2937500"/>
                </a:lnTo>
                <a:cubicBezTo>
                  <a:pt x="1080001" y="2943532"/>
                  <a:pt x="1082812" y="2949154"/>
                  <a:pt x="1086758" y="2953946"/>
                </a:cubicBezTo>
                <a:cubicBezTo>
                  <a:pt x="1090537" y="2938616"/>
                  <a:pt x="1099492" y="2925061"/>
                  <a:pt x="1112112" y="2915573"/>
                </a:cubicBezTo>
                <a:cubicBezTo>
                  <a:pt x="1118964" y="2909877"/>
                  <a:pt x="1125168" y="2903443"/>
                  <a:pt x="1130612" y="2896387"/>
                </a:cubicBezTo>
                <a:cubicBezTo>
                  <a:pt x="1126501" y="2896730"/>
                  <a:pt x="1124959" y="2893818"/>
                  <a:pt x="1123332" y="2890819"/>
                </a:cubicBezTo>
                <a:lnTo>
                  <a:pt x="1116449" y="2885450"/>
                </a:lnTo>
                <a:close/>
                <a:moveTo>
                  <a:pt x="1073054" y="2881998"/>
                </a:moveTo>
                <a:lnTo>
                  <a:pt x="1069628" y="2884738"/>
                </a:lnTo>
                <a:lnTo>
                  <a:pt x="1069535" y="2884970"/>
                </a:lnTo>
                <a:lnTo>
                  <a:pt x="1034077" y="2914916"/>
                </a:lnTo>
                <a:cubicBezTo>
                  <a:pt x="1024967" y="2929298"/>
                  <a:pt x="1020172" y="2946414"/>
                  <a:pt x="1020978" y="2964224"/>
                </a:cubicBezTo>
                <a:cubicBezTo>
                  <a:pt x="1036738" y="2956344"/>
                  <a:pt x="1045304" y="2943496"/>
                  <a:pt x="1051727" y="2929106"/>
                </a:cubicBezTo>
                <a:lnTo>
                  <a:pt x="1069535" y="2884970"/>
                </a:lnTo>
                <a:close/>
                <a:moveTo>
                  <a:pt x="1155279" y="2835402"/>
                </a:moveTo>
                <a:lnTo>
                  <a:pt x="1151854" y="2838144"/>
                </a:lnTo>
                <a:lnTo>
                  <a:pt x="1150947" y="2843281"/>
                </a:lnTo>
                <a:lnTo>
                  <a:pt x="1147742" y="2849108"/>
                </a:lnTo>
                <a:cubicBezTo>
                  <a:pt x="1147278" y="2853206"/>
                  <a:pt x="1147278" y="2857343"/>
                  <a:pt x="1147742" y="2861441"/>
                </a:cubicBezTo>
                <a:lnTo>
                  <a:pt x="1150947" y="2843281"/>
                </a:lnTo>
                <a:close/>
                <a:moveTo>
                  <a:pt x="907919" y="2694936"/>
                </a:moveTo>
                <a:cubicBezTo>
                  <a:pt x="872289" y="2740845"/>
                  <a:pt x="824324" y="2718918"/>
                  <a:pt x="814046" y="2795662"/>
                </a:cubicBezTo>
                <a:cubicBezTo>
                  <a:pt x="840770" y="2750438"/>
                  <a:pt x="838028" y="2791550"/>
                  <a:pt x="864066" y="2771679"/>
                </a:cubicBezTo>
                <a:cubicBezTo>
                  <a:pt x="859270" y="2731937"/>
                  <a:pt x="907235" y="2731937"/>
                  <a:pt x="907919" y="2694936"/>
                </a:cubicBezTo>
                <a:close/>
                <a:moveTo>
                  <a:pt x="1224485" y="2633952"/>
                </a:moveTo>
                <a:lnTo>
                  <a:pt x="1220375" y="2636693"/>
                </a:lnTo>
                <a:lnTo>
                  <a:pt x="1220119" y="2638224"/>
                </a:lnTo>
                <a:lnTo>
                  <a:pt x="1200675" y="2657250"/>
                </a:lnTo>
                <a:cubicBezTo>
                  <a:pt x="1193308" y="2665986"/>
                  <a:pt x="1187484" y="2676778"/>
                  <a:pt x="1186114" y="2692880"/>
                </a:cubicBezTo>
                <a:lnTo>
                  <a:pt x="1211466" y="2677806"/>
                </a:lnTo>
                <a:cubicBezTo>
                  <a:pt x="1212837" y="2670954"/>
                  <a:pt x="1215064" y="2664102"/>
                  <a:pt x="1216948" y="2657250"/>
                </a:cubicBezTo>
                <a:lnTo>
                  <a:pt x="1220119" y="2638224"/>
                </a:lnTo>
                <a:close/>
                <a:moveTo>
                  <a:pt x="9782024" y="2590776"/>
                </a:moveTo>
                <a:cubicBezTo>
                  <a:pt x="9806692" y="2607906"/>
                  <a:pt x="9802580" y="2621610"/>
                  <a:pt x="9819026" y="2617499"/>
                </a:cubicBezTo>
                <a:cubicBezTo>
                  <a:pt x="9823137" y="2644907"/>
                  <a:pt x="9798469" y="2627777"/>
                  <a:pt x="9796414" y="2639426"/>
                </a:cubicBezTo>
                <a:cubicBezTo>
                  <a:pt x="9791617" y="2622981"/>
                  <a:pt x="9782024" y="2609962"/>
                  <a:pt x="9782024" y="2590776"/>
                </a:cubicBezTo>
                <a:close/>
                <a:moveTo>
                  <a:pt x="1171720" y="2551038"/>
                </a:moveTo>
                <a:cubicBezTo>
                  <a:pt x="1212147" y="2535278"/>
                  <a:pt x="1185424" y="2592150"/>
                  <a:pt x="1155275" y="2624355"/>
                </a:cubicBezTo>
                <a:cubicBezTo>
                  <a:pt x="1149108" y="2598317"/>
                  <a:pt x="1160756" y="2589410"/>
                  <a:pt x="1171720" y="2551038"/>
                </a:cubicBezTo>
                <a:close/>
                <a:moveTo>
                  <a:pt x="9096132" y="2503079"/>
                </a:moveTo>
                <a:cubicBezTo>
                  <a:pt x="9096132" y="2505820"/>
                  <a:pt x="9096132" y="2508561"/>
                  <a:pt x="9096132" y="2511987"/>
                </a:cubicBezTo>
                <a:lnTo>
                  <a:pt x="9091335" y="2511987"/>
                </a:lnTo>
                <a:lnTo>
                  <a:pt x="9098187" y="2520209"/>
                </a:lnTo>
                <a:cubicBezTo>
                  <a:pt x="9123450" y="2530644"/>
                  <a:pt x="9146652" y="2545493"/>
                  <a:pt x="9166708" y="2564062"/>
                </a:cubicBezTo>
                <a:cubicBezTo>
                  <a:pt x="9170819" y="2562691"/>
                  <a:pt x="9174930" y="2556524"/>
                  <a:pt x="9170819" y="2540765"/>
                </a:cubicBezTo>
                <a:lnTo>
                  <a:pt x="9171505" y="2540765"/>
                </a:lnTo>
                <a:cubicBezTo>
                  <a:pt x="9133818" y="2539395"/>
                  <a:pt x="9134503" y="2517468"/>
                  <a:pt x="9096132" y="2503079"/>
                </a:cubicBezTo>
                <a:close/>
                <a:moveTo>
                  <a:pt x="1108001" y="2483208"/>
                </a:moveTo>
                <a:cubicBezTo>
                  <a:pt x="1067573" y="2507875"/>
                  <a:pt x="1036054" y="2607229"/>
                  <a:pt x="1075110" y="2594896"/>
                </a:cubicBezTo>
                <a:cubicBezTo>
                  <a:pt x="1072369" y="2567489"/>
                  <a:pt x="1084019" y="2529117"/>
                  <a:pt x="1102518" y="2542135"/>
                </a:cubicBezTo>
                <a:cubicBezTo>
                  <a:pt x="1113483" y="2523635"/>
                  <a:pt x="1121019" y="2494171"/>
                  <a:pt x="1108001" y="2483208"/>
                </a:cubicBezTo>
                <a:close/>
                <a:moveTo>
                  <a:pt x="9034463" y="2410576"/>
                </a:moveTo>
                <a:cubicBezTo>
                  <a:pt x="9022814" y="2407835"/>
                  <a:pt x="9022814" y="2419484"/>
                  <a:pt x="9010481" y="2415372"/>
                </a:cubicBezTo>
                <a:cubicBezTo>
                  <a:pt x="9018027" y="2442907"/>
                  <a:pt x="9034697" y="2467065"/>
                  <a:pt x="9057760" y="2483893"/>
                </a:cubicBezTo>
                <a:lnTo>
                  <a:pt x="9085181" y="2489912"/>
                </a:lnTo>
                <a:lnTo>
                  <a:pt x="9085168" y="2490060"/>
                </a:lnTo>
                <a:lnTo>
                  <a:pt x="9085854" y="2490060"/>
                </a:lnTo>
                <a:lnTo>
                  <a:pt x="9085181" y="2489912"/>
                </a:lnTo>
                <a:lnTo>
                  <a:pt x="9086539" y="2473615"/>
                </a:lnTo>
                <a:cubicBezTo>
                  <a:pt x="9034463" y="2461281"/>
                  <a:pt x="9072149" y="2455800"/>
                  <a:pt x="9034463" y="2410576"/>
                </a:cubicBezTo>
                <a:close/>
                <a:moveTo>
                  <a:pt x="1427993" y="2405094"/>
                </a:moveTo>
                <a:cubicBezTo>
                  <a:pt x="1398528" y="2415372"/>
                  <a:pt x="1401269" y="2455800"/>
                  <a:pt x="1382769" y="2481152"/>
                </a:cubicBezTo>
                <a:cubicBezTo>
                  <a:pt x="1413602" y="2472245"/>
                  <a:pt x="1418399" y="2438669"/>
                  <a:pt x="1425936" y="2407835"/>
                </a:cubicBezTo>
                <a:close/>
                <a:moveTo>
                  <a:pt x="9600476" y="2380613"/>
                </a:moveTo>
                <a:cubicBezTo>
                  <a:pt x="9602199" y="2381523"/>
                  <a:pt x="9604898" y="2384350"/>
                  <a:pt x="9608666" y="2390003"/>
                </a:cubicBezTo>
                <a:cubicBezTo>
                  <a:pt x="9623740" y="2412615"/>
                  <a:pt x="9655261" y="2444820"/>
                  <a:pt x="9666909" y="2437282"/>
                </a:cubicBezTo>
                <a:cubicBezTo>
                  <a:pt x="9675131" y="2457838"/>
                  <a:pt x="9662798" y="2453042"/>
                  <a:pt x="9666909" y="2472228"/>
                </a:cubicBezTo>
                <a:cubicBezTo>
                  <a:pt x="9714188" y="2509914"/>
                  <a:pt x="9727208" y="2566786"/>
                  <a:pt x="9767635" y="2609270"/>
                </a:cubicBezTo>
                <a:cubicBezTo>
                  <a:pt x="9733374" y="2575009"/>
                  <a:pt x="9764208" y="2638048"/>
                  <a:pt x="9733374" y="2603788"/>
                </a:cubicBezTo>
                <a:cubicBezTo>
                  <a:pt x="9699114" y="2559249"/>
                  <a:pt x="9695688" y="2500321"/>
                  <a:pt x="9631964" y="2488673"/>
                </a:cubicBezTo>
                <a:cubicBezTo>
                  <a:pt x="9629907" y="2452357"/>
                  <a:pt x="9593591" y="2434541"/>
                  <a:pt x="9576461" y="2406448"/>
                </a:cubicBezTo>
                <a:cubicBezTo>
                  <a:pt x="9587425" y="2404392"/>
                  <a:pt x="9608666" y="2419467"/>
                  <a:pt x="9608666" y="2399596"/>
                </a:cubicBezTo>
                <a:cubicBezTo>
                  <a:pt x="9598902" y="2392401"/>
                  <a:pt x="9595304" y="2377883"/>
                  <a:pt x="9600476" y="2380613"/>
                </a:cubicBezTo>
                <a:close/>
                <a:moveTo>
                  <a:pt x="9636760" y="2342045"/>
                </a:moveTo>
                <a:cubicBezTo>
                  <a:pt x="9654109" y="2353646"/>
                  <a:pt x="9668250" y="2369436"/>
                  <a:pt x="9677873" y="2387954"/>
                </a:cubicBezTo>
                <a:cubicBezTo>
                  <a:pt x="9646353" y="2364658"/>
                  <a:pt x="9664854" y="2415363"/>
                  <a:pt x="9637445" y="2398232"/>
                </a:cubicBezTo>
                <a:cubicBezTo>
                  <a:pt x="9636760" y="2377677"/>
                  <a:pt x="9623057" y="2366028"/>
                  <a:pt x="9621001" y="2350953"/>
                </a:cubicBezTo>
                <a:cubicBezTo>
                  <a:pt x="9657317" y="2379046"/>
                  <a:pt x="9648409" y="2383843"/>
                  <a:pt x="9636760" y="2342045"/>
                </a:cubicBezTo>
                <a:close/>
                <a:moveTo>
                  <a:pt x="1275877" y="2309850"/>
                </a:moveTo>
                <a:cubicBezTo>
                  <a:pt x="1238876" y="2323555"/>
                  <a:pt x="1256005" y="2343426"/>
                  <a:pt x="1238876" y="2354389"/>
                </a:cubicBezTo>
                <a:cubicBezTo>
                  <a:pt x="1237505" y="2368778"/>
                  <a:pt x="1253264" y="2358500"/>
                  <a:pt x="1264227" y="2354389"/>
                </a:cubicBezTo>
                <a:close/>
                <a:moveTo>
                  <a:pt x="1481438" y="2292720"/>
                </a:moveTo>
                <a:cubicBezTo>
                  <a:pt x="1455400" y="2293406"/>
                  <a:pt x="1464993" y="2329722"/>
                  <a:pt x="1438956" y="2329722"/>
                </a:cubicBezTo>
                <a:cubicBezTo>
                  <a:pt x="1432103" y="2351648"/>
                  <a:pt x="1464308" y="2329722"/>
                  <a:pt x="1458141" y="2348223"/>
                </a:cubicBezTo>
                <a:lnTo>
                  <a:pt x="1449234" y="2379056"/>
                </a:lnTo>
                <a:lnTo>
                  <a:pt x="1476642" y="2366723"/>
                </a:lnTo>
                <a:cubicBezTo>
                  <a:pt x="1488975" y="2329037"/>
                  <a:pt x="1473217" y="2324926"/>
                  <a:pt x="1481438" y="2292720"/>
                </a:cubicBezTo>
                <a:close/>
                <a:moveTo>
                  <a:pt x="1750025" y="2210481"/>
                </a:moveTo>
                <a:cubicBezTo>
                  <a:pt x="1748267" y="2228023"/>
                  <a:pt x="1748267" y="2245698"/>
                  <a:pt x="1750025" y="2263242"/>
                </a:cubicBezTo>
                <a:cubicBezTo>
                  <a:pt x="1715079" y="2300243"/>
                  <a:pt x="1704116" y="2280372"/>
                  <a:pt x="1681504" y="2323540"/>
                </a:cubicBezTo>
                <a:cubicBezTo>
                  <a:pt x="1678078" y="2302984"/>
                  <a:pt x="1729469" y="2248853"/>
                  <a:pt x="1750025" y="2210481"/>
                </a:cubicBezTo>
                <a:close/>
                <a:moveTo>
                  <a:pt x="8905644" y="2207070"/>
                </a:moveTo>
                <a:cubicBezTo>
                  <a:pt x="8947442" y="2265998"/>
                  <a:pt x="8908384" y="2238589"/>
                  <a:pt x="8916608" y="2287925"/>
                </a:cubicBezTo>
                <a:lnTo>
                  <a:pt x="8963201" y="2310536"/>
                </a:lnTo>
                <a:cubicBezTo>
                  <a:pt x="8962516" y="2323555"/>
                  <a:pt x="8935793" y="2304369"/>
                  <a:pt x="8953608" y="2339314"/>
                </a:cubicBezTo>
                <a:cubicBezTo>
                  <a:pt x="8981702" y="2332463"/>
                  <a:pt x="9000203" y="2352333"/>
                  <a:pt x="9022129" y="2400983"/>
                </a:cubicBezTo>
                <a:cubicBezTo>
                  <a:pt x="9035833" y="2392075"/>
                  <a:pt x="9039259" y="2415372"/>
                  <a:pt x="9067353" y="2424965"/>
                </a:cubicBezTo>
                <a:lnTo>
                  <a:pt x="9060501" y="2386594"/>
                </a:lnTo>
                <a:cubicBezTo>
                  <a:pt x="9031722" y="2397557"/>
                  <a:pt x="9013907" y="2334519"/>
                  <a:pt x="8980331" y="2318073"/>
                </a:cubicBezTo>
                <a:lnTo>
                  <a:pt x="8981017" y="2318073"/>
                </a:lnTo>
                <a:cubicBezTo>
                  <a:pt x="8991980" y="2294091"/>
                  <a:pt x="8935107" y="2235163"/>
                  <a:pt x="8905644" y="2207070"/>
                </a:cubicBezTo>
                <a:close/>
                <a:moveTo>
                  <a:pt x="1357602" y="2203044"/>
                </a:moveTo>
                <a:cubicBezTo>
                  <a:pt x="1339943" y="2202969"/>
                  <a:pt x="1279987" y="2289980"/>
                  <a:pt x="1303970" y="2218032"/>
                </a:cubicBezTo>
                <a:cubicBezTo>
                  <a:pt x="1280672" y="2222829"/>
                  <a:pt x="1279303" y="2248182"/>
                  <a:pt x="1260801" y="2257089"/>
                </a:cubicBezTo>
                <a:cubicBezTo>
                  <a:pt x="1271080" y="2265313"/>
                  <a:pt x="1282729" y="2268053"/>
                  <a:pt x="1282729" y="2292035"/>
                </a:cubicBezTo>
                <a:lnTo>
                  <a:pt x="1264227" y="2300943"/>
                </a:lnTo>
                <a:lnTo>
                  <a:pt x="1264912" y="2300943"/>
                </a:lnTo>
                <a:cubicBezTo>
                  <a:pt x="1293692" y="2318758"/>
                  <a:pt x="1329322" y="2229681"/>
                  <a:pt x="1362212" y="2209126"/>
                </a:cubicBezTo>
                <a:cubicBezTo>
                  <a:pt x="1361784" y="2204843"/>
                  <a:pt x="1360125" y="2203055"/>
                  <a:pt x="1357602" y="2203044"/>
                </a:cubicBezTo>
                <a:close/>
                <a:moveTo>
                  <a:pt x="9480533" y="2187189"/>
                </a:moveTo>
                <a:cubicBezTo>
                  <a:pt x="9524386" y="2203634"/>
                  <a:pt x="9562758" y="2285174"/>
                  <a:pt x="9553165" y="2294767"/>
                </a:cubicBezTo>
                <a:cubicBezTo>
                  <a:pt x="9531503" y="2257251"/>
                  <a:pt x="9507233" y="2221303"/>
                  <a:pt x="9480533" y="2187189"/>
                </a:cubicBezTo>
                <a:close/>
                <a:moveTo>
                  <a:pt x="9422976" y="2128261"/>
                </a:moveTo>
                <a:cubicBezTo>
                  <a:pt x="9455865" y="2169372"/>
                  <a:pt x="9440791" y="2172114"/>
                  <a:pt x="9450384" y="2215968"/>
                </a:cubicBezTo>
                <a:cubicBezTo>
                  <a:pt x="9499719" y="2264617"/>
                  <a:pt x="9492181" y="2251598"/>
                  <a:pt x="9518904" y="2245432"/>
                </a:cubicBezTo>
                <a:cubicBezTo>
                  <a:pt x="9515478" y="2277636"/>
                  <a:pt x="9575092" y="2372195"/>
                  <a:pt x="9529868" y="2353694"/>
                </a:cubicBezTo>
                <a:cubicBezTo>
                  <a:pt x="9498348" y="2303674"/>
                  <a:pt x="9483959" y="2243376"/>
                  <a:pt x="9422976" y="2209116"/>
                </a:cubicBezTo>
                <a:cubicBezTo>
                  <a:pt x="9407215" y="2157040"/>
                  <a:pt x="9396938" y="2135113"/>
                  <a:pt x="9422976" y="2128261"/>
                </a:cubicBezTo>
                <a:close/>
                <a:moveTo>
                  <a:pt x="1580793" y="2109085"/>
                </a:moveTo>
                <a:lnTo>
                  <a:pt x="1580800" y="2110212"/>
                </a:lnTo>
                <a:lnTo>
                  <a:pt x="1549017" y="2162959"/>
                </a:lnTo>
                <a:cubicBezTo>
                  <a:pt x="1538653" y="2181204"/>
                  <a:pt x="1528375" y="2199190"/>
                  <a:pt x="1517069" y="2215293"/>
                </a:cubicBezTo>
                <a:cubicBezTo>
                  <a:pt x="1540881" y="2201242"/>
                  <a:pt x="1563769" y="2185678"/>
                  <a:pt x="1585590" y="2168698"/>
                </a:cubicBezTo>
                <a:lnTo>
                  <a:pt x="1602035" y="2117993"/>
                </a:lnTo>
                <a:cubicBezTo>
                  <a:pt x="1591414" y="2123474"/>
                  <a:pt x="1584391" y="2125872"/>
                  <a:pt x="1580879" y="2124588"/>
                </a:cubicBezTo>
                <a:lnTo>
                  <a:pt x="1580800" y="2110212"/>
                </a:lnTo>
                <a:lnTo>
                  <a:pt x="1581478" y="2109085"/>
                </a:lnTo>
                <a:close/>
                <a:moveTo>
                  <a:pt x="1891187" y="2085783"/>
                </a:moveTo>
                <a:cubicBezTo>
                  <a:pt x="1895299" y="2096061"/>
                  <a:pt x="1908317" y="2096746"/>
                  <a:pt x="1904206" y="2115247"/>
                </a:cubicBezTo>
                <a:cubicBezTo>
                  <a:pt x="1878854" y="2127581"/>
                  <a:pt x="1891873" y="2105654"/>
                  <a:pt x="1867205" y="2127581"/>
                </a:cubicBezTo>
                <a:cubicBezTo>
                  <a:pt x="1874057" y="2112505"/>
                  <a:pt x="1877483" y="2092635"/>
                  <a:pt x="1891187" y="2085783"/>
                </a:cubicBezTo>
                <a:close/>
                <a:moveTo>
                  <a:pt x="1471160" y="2071398"/>
                </a:moveTo>
                <a:cubicBezTo>
                  <a:pt x="1447863" y="2115936"/>
                  <a:pt x="1396473" y="2131696"/>
                  <a:pt x="1371806" y="2175551"/>
                </a:cubicBezTo>
                <a:cubicBezTo>
                  <a:pt x="1385510" y="2170754"/>
                  <a:pt x="1396473" y="2164586"/>
                  <a:pt x="1396473" y="2175551"/>
                </a:cubicBezTo>
                <a:lnTo>
                  <a:pt x="1397157" y="2175551"/>
                </a:lnTo>
                <a:cubicBezTo>
                  <a:pt x="1430544" y="2147935"/>
                  <a:pt x="1456067" y="2112013"/>
                  <a:pt x="1471160" y="2071398"/>
                </a:cubicBezTo>
                <a:close/>
                <a:moveTo>
                  <a:pt x="1525206" y="2042181"/>
                </a:moveTo>
                <a:cubicBezTo>
                  <a:pt x="1505806" y="2047673"/>
                  <a:pt x="1474072" y="2079278"/>
                  <a:pt x="1470475" y="2100862"/>
                </a:cubicBezTo>
                <a:lnTo>
                  <a:pt x="1471160" y="2100862"/>
                </a:lnTo>
                <a:cubicBezTo>
                  <a:pt x="1499253" y="2089214"/>
                  <a:pt x="1512272" y="2060435"/>
                  <a:pt x="1538995" y="2046732"/>
                </a:cubicBezTo>
                <a:cubicBezTo>
                  <a:pt x="1536769" y="2041421"/>
                  <a:pt x="1531673" y="2040350"/>
                  <a:pt x="1525206" y="2042181"/>
                </a:cubicBezTo>
                <a:close/>
                <a:moveTo>
                  <a:pt x="1723691" y="2017331"/>
                </a:moveTo>
                <a:cubicBezTo>
                  <a:pt x="1698350" y="2017524"/>
                  <a:pt x="1651713" y="2061463"/>
                  <a:pt x="1660962" y="2095381"/>
                </a:cubicBezTo>
                <a:cubicBezTo>
                  <a:pt x="1688199" y="2080477"/>
                  <a:pt x="1702332" y="2045531"/>
                  <a:pt x="1720993" y="2034483"/>
                </a:cubicBezTo>
                <a:lnTo>
                  <a:pt x="1738891" y="2033231"/>
                </a:lnTo>
                <a:lnTo>
                  <a:pt x="1739076" y="2033712"/>
                </a:lnTo>
                <a:lnTo>
                  <a:pt x="1741818" y="2033027"/>
                </a:lnTo>
                <a:lnTo>
                  <a:pt x="1738891" y="2033231"/>
                </a:lnTo>
                <a:lnTo>
                  <a:pt x="1734231" y="2021130"/>
                </a:lnTo>
                <a:cubicBezTo>
                  <a:pt x="1731547" y="2018482"/>
                  <a:pt x="1727915" y="2017299"/>
                  <a:pt x="1723691" y="2017331"/>
                </a:cubicBezTo>
                <a:close/>
                <a:moveTo>
                  <a:pt x="1492401" y="2011101"/>
                </a:moveTo>
                <a:lnTo>
                  <a:pt x="1492057" y="2011786"/>
                </a:lnTo>
                <a:lnTo>
                  <a:pt x="1464651" y="2030029"/>
                </a:lnTo>
                <a:cubicBezTo>
                  <a:pt x="1456257" y="2037652"/>
                  <a:pt x="1448206" y="2045703"/>
                  <a:pt x="1438271" y="2051527"/>
                </a:cubicBezTo>
                <a:cubicBezTo>
                  <a:pt x="1433645" y="2078251"/>
                  <a:pt x="1462167" y="2060264"/>
                  <a:pt x="1479897" y="2036014"/>
                </a:cubicBezTo>
                <a:lnTo>
                  <a:pt x="1492057" y="2011786"/>
                </a:lnTo>
                <a:lnTo>
                  <a:pt x="1493087" y="2011101"/>
                </a:lnTo>
                <a:close/>
                <a:moveTo>
                  <a:pt x="2067975" y="1999449"/>
                </a:moveTo>
                <a:cubicBezTo>
                  <a:pt x="2084404" y="1998422"/>
                  <a:pt x="2100881" y="1998422"/>
                  <a:pt x="2117310" y="1999449"/>
                </a:cubicBezTo>
                <a:cubicBezTo>
                  <a:pt x="2115255" y="2026859"/>
                  <a:pt x="2098124" y="2036451"/>
                  <a:pt x="2072086" y="2031655"/>
                </a:cubicBezTo>
                <a:cubicBezTo>
                  <a:pt x="2065234" y="2030285"/>
                  <a:pt x="2059753" y="2018635"/>
                  <a:pt x="2055642" y="2010413"/>
                </a:cubicBezTo>
                <a:cubicBezTo>
                  <a:pt x="2055642" y="2009043"/>
                  <a:pt x="2065919" y="2000134"/>
                  <a:pt x="2067975" y="1999449"/>
                </a:cubicBezTo>
                <a:close/>
                <a:moveTo>
                  <a:pt x="8691174" y="1998081"/>
                </a:moveTo>
                <a:cubicBezTo>
                  <a:pt x="8684741" y="1997646"/>
                  <a:pt x="8678318" y="1999073"/>
                  <a:pt x="8672673" y="2002192"/>
                </a:cubicBezTo>
                <a:cubicBezTo>
                  <a:pt x="8687574" y="2024198"/>
                  <a:pt x="8709590" y="2040406"/>
                  <a:pt x="8735027" y="2048101"/>
                </a:cubicBezTo>
                <a:cubicBezTo>
                  <a:pt x="8731112" y="2024444"/>
                  <a:pt x="8714115" y="2005057"/>
                  <a:pt x="8691174" y="1998081"/>
                </a:cubicBezTo>
                <a:close/>
                <a:moveTo>
                  <a:pt x="2120051" y="1994653"/>
                </a:moveTo>
                <a:lnTo>
                  <a:pt x="2124162" y="1994653"/>
                </a:lnTo>
                <a:cubicBezTo>
                  <a:pt x="2124162" y="1996023"/>
                  <a:pt x="2124162" y="1998079"/>
                  <a:pt x="2124162" y="1998079"/>
                </a:cubicBezTo>
                <a:lnTo>
                  <a:pt x="2120051" y="1998079"/>
                </a:lnTo>
                <a:cubicBezTo>
                  <a:pt x="2120051" y="1994653"/>
                  <a:pt x="2120051" y="1994653"/>
                  <a:pt x="2120051" y="1994653"/>
                </a:cubicBezTo>
                <a:close/>
                <a:moveTo>
                  <a:pt x="9360621" y="1976146"/>
                </a:moveTo>
                <a:cubicBezTo>
                  <a:pt x="9382547" y="2009721"/>
                  <a:pt x="9397622" y="2031648"/>
                  <a:pt x="9387344" y="2044667"/>
                </a:cubicBezTo>
                <a:cubicBezTo>
                  <a:pt x="9381178" y="2022055"/>
                  <a:pt x="9349658" y="2015203"/>
                  <a:pt x="9338694" y="1991220"/>
                </a:cubicBezTo>
                <a:cubicBezTo>
                  <a:pt x="9360621" y="2006295"/>
                  <a:pt x="9342120" y="1967238"/>
                  <a:pt x="9360621" y="1976146"/>
                </a:cubicBezTo>
                <a:close/>
                <a:moveTo>
                  <a:pt x="2249759" y="1972127"/>
                </a:moveTo>
                <a:cubicBezTo>
                  <a:pt x="2252682" y="1971271"/>
                  <a:pt x="2256407" y="1971357"/>
                  <a:pt x="2261204" y="1972727"/>
                </a:cubicBezTo>
                <a:cubicBezTo>
                  <a:pt x="2261204" y="1974097"/>
                  <a:pt x="2266001" y="1987116"/>
                  <a:pt x="2271482" y="1996024"/>
                </a:cubicBezTo>
                <a:lnTo>
                  <a:pt x="2237907" y="1996024"/>
                </a:lnTo>
                <a:cubicBezTo>
                  <a:pt x="2239449" y="1985746"/>
                  <a:pt x="2240990" y="1974697"/>
                  <a:pt x="2249759" y="1972127"/>
                </a:cubicBezTo>
                <a:close/>
                <a:moveTo>
                  <a:pt x="2135810" y="1970671"/>
                </a:moveTo>
                <a:cubicBezTo>
                  <a:pt x="2139405" y="1967075"/>
                  <a:pt x="2145234" y="1967075"/>
                  <a:pt x="2148829" y="1970671"/>
                </a:cubicBezTo>
                <a:cubicBezTo>
                  <a:pt x="2152424" y="1974265"/>
                  <a:pt x="2152424" y="1980094"/>
                  <a:pt x="2148829" y="1983689"/>
                </a:cubicBezTo>
                <a:cubicBezTo>
                  <a:pt x="2144718" y="1989856"/>
                  <a:pt x="2134440" y="1994653"/>
                  <a:pt x="2124847" y="1994653"/>
                </a:cubicBezTo>
                <a:cubicBezTo>
                  <a:pt x="2128273" y="1985745"/>
                  <a:pt x="2129643" y="1975467"/>
                  <a:pt x="2135810" y="1970671"/>
                </a:cubicBezTo>
                <a:close/>
                <a:moveTo>
                  <a:pt x="1863099" y="1930930"/>
                </a:moveTo>
                <a:lnTo>
                  <a:pt x="1824728" y="1942580"/>
                </a:lnTo>
                <a:cubicBezTo>
                  <a:pt x="1819246" y="1962450"/>
                  <a:pt x="1850080" y="1947376"/>
                  <a:pt x="1837746" y="1973413"/>
                </a:cubicBezTo>
                <a:cubicBezTo>
                  <a:pt x="1825413" y="1999451"/>
                  <a:pt x="1826783" y="1964507"/>
                  <a:pt x="1800060" y="1985747"/>
                </a:cubicBezTo>
                <a:cubicBezTo>
                  <a:pt x="1804171" y="2004248"/>
                  <a:pt x="1771281" y="2060435"/>
                  <a:pt x="1811709" y="2042619"/>
                </a:cubicBezTo>
                <a:cubicBezTo>
                  <a:pt x="1820616" y="2017268"/>
                  <a:pt x="1802115" y="2026861"/>
                  <a:pt x="1820616" y="1996025"/>
                </a:cubicBezTo>
                <a:cubicBezTo>
                  <a:pt x="1837746" y="1987117"/>
                  <a:pt x="1831579" y="1998081"/>
                  <a:pt x="1831579" y="2009729"/>
                </a:cubicBezTo>
                <a:cubicBezTo>
                  <a:pt x="1852821" y="2001507"/>
                  <a:pt x="1860358" y="1977525"/>
                  <a:pt x="1869952" y="1954229"/>
                </a:cubicBezTo>
                <a:lnTo>
                  <a:pt x="1867211" y="1956284"/>
                </a:lnTo>
                <a:cubicBezTo>
                  <a:pt x="1844598" y="1967246"/>
                  <a:pt x="1854876" y="1948062"/>
                  <a:pt x="1863099" y="1930930"/>
                </a:cubicBezTo>
                <a:close/>
                <a:moveTo>
                  <a:pt x="9218783" y="1920644"/>
                </a:moveTo>
                <a:cubicBezTo>
                  <a:pt x="9246877" y="1924755"/>
                  <a:pt x="9253043" y="1957645"/>
                  <a:pt x="9264007" y="1961756"/>
                </a:cubicBezTo>
                <a:cubicBezTo>
                  <a:pt x="9274971" y="1965868"/>
                  <a:pt x="9281823" y="1954904"/>
                  <a:pt x="9294156" y="1976831"/>
                </a:cubicBezTo>
                <a:cubicBezTo>
                  <a:pt x="9264693" y="1957645"/>
                  <a:pt x="9318824" y="2036444"/>
                  <a:pt x="9287304" y="2017258"/>
                </a:cubicBezTo>
                <a:cubicBezTo>
                  <a:pt x="9264693" y="1985053"/>
                  <a:pt x="9240025" y="1954219"/>
                  <a:pt x="9218783" y="1920644"/>
                </a:cubicBezTo>
                <a:close/>
                <a:moveTo>
                  <a:pt x="1606147" y="1906948"/>
                </a:moveTo>
                <a:cubicBezTo>
                  <a:pt x="1589016" y="1914486"/>
                  <a:pt x="1591071" y="1902152"/>
                  <a:pt x="1572571" y="1911059"/>
                </a:cubicBezTo>
                <a:lnTo>
                  <a:pt x="1556811" y="1951488"/>
                </a:lnTo>
                <a:cubicBezTo>
                  <a:pt x="1580796" y="1947778"/>
                  <a:pt x="1600375" y="1930345"/>
                  <a:pt x="1606831" y="1906948"/>
                </a:cubicBezTo>
                <a:close/>
                <a:moveTo>
                  <a:pt x="2055642" y="1902837"/>
                </a:moveTo>
                <a:cubicBezTo>
                  <a:pt x="2037549" y="1910362"/>
                  <a:pt x="2020885" y="1920663"/>
                  <a:pt x="2006199" y="1933268"/>
                </a:cubicBezTo>
                <a:lnTo>
                  <a:pt x="1969547" y="1976435"/>
                </a:lnTo>
                <a:lnTo>
                  <a:pt x="1965880" y="1978210"/>
                </a:lnTo>
                <a:lnTo>
                  <a:pt x="1968621" y="1977525"/>
                </a:lnTo>
                <a:lnTo>
                  <a:pt x="1969547" y="1976435"/>
                </a:lnTo>
                <a:lnTo>
                  <a:pt x="2020287" y="1951868"/>
                </a:lnTo>
                <a:cubicBezTo>
                  <a:pt x="2035725" y="1938905"/>
                  <a:pt x="2047988" y="1922160"/>
                  <a:pt x="2055642" y="1902837"/>
                </a:cubicBezTo>
                <a:close/>
                <a:moveTo>
                  <a:pt x="1801430" y="1898726"/>
                </a:moveTo>
                <a:cubicBezTo>
                  <a:pt x="1754836" y="1939839"/>
                  <a:pt x="1800060" y="1931616"/>
                  <a:pt x="1754836" y="1975469"/>
                </a:cubicBezTo>
                <a:lnTo>
                  <a:pt x="1752095" y="1977525"/>
                </a:lnTo>
                <a:cubicBezTo>
                  <a:pt x="1798004" y="1949432"/>
                  <a:pt x="1801430" y="1928190"/>
                  <a:pt x="1801430" y="1898726"/>
                </a:cubicBezTo>
                <a:close/>
                <a:moveTo>
                  <a:pt x="1651499" y="1890321"/>
                </a:moveTo>
                <a:cubicBezTo>
                  <a:pt x="1650171" y="1888662"/>
                  <a:pt x="1646574" y="1889304"/>
                  <a:pt x="1638351" y="1894614"/>
                </a:cubicBezTo>
                <a:cubicBezTo>
                  <a:pt x="1619851" y="1912430"/>
                  <a:pt x="1606147" y="1947376"/>
                  <a:pt x="1614368" y="1955598"/>
                </a:cubicBezTo>
                <a:cubicBezTo>
                  <a:pt x="1639142" y="1945849"/>
                  <a:pt x="1658749" y="1926240"/>
                  <a:pt x="1668500" y="1901468"/>
                </a:cubicBezTo>
                <a:lnTo>
                  <a:pt x="1665759" y="1903522"/>
                </a:lnTo>
                <a:cubicBezTo>
                  <a:pt x="1639036" y="1920995"/>
                  <a:pt x="1655481" y="1895300"/>
                  <a:pt x="1651499" y="1890321"/>
                </a:cubicBezTo>
                <a:close/>
                <a:moveTo>
                  <a:pt x="1587645" y="1852817"/>
                </a:moveTo>
                <a:cubicBezTo>
                  <a:pt x="1532144" y="1889819"/>
                  <a:pt x="1508162" y="1920652"/>
                  <a:pt x="1458826" y="1927504"/>
                </a:cubicBezTo>
                <a:cubicBezTo>
                  <a:pt x="1423414" y="1960154"/>
                  <a:pt x="1397589" y="2001851"/>
                  <a:pt x="1384139" y="2048101"/>
                </a:cubicBezTo>
                <a:cubicBezTo>
                  <a:pt x="1378657" y="2035082"/>
                  <a:pt x="1380028" y="2012470"/>
                  <a:pt x="1364269" y="2012470"/>
                </a:cubicBezTo>
                <a:cubicBezTo>
                  <a:pt x="1343732" y="2029200"/>
                  <a:pt x="1325729" y="2048818"/>
                  <a:pt x="1310822" y="2070713"/>
                </a:cubicBezTo>
                <a:cubicBezTo>
                  <a:pt x="1310822" y="2087158"/>
                  <a:pt x="1299173" y="2114567"/>
                  <a:pt x="1310822" y="2114567"/>
                </a:cubicBezTo>
                <a:cubicBezTo>
                  <a:pt x="1279988" y="2144716"/>
                  <a:pt x="1299858" y="2146772"/>
                  <a:pt x="1260801" y="2174864"/>
                </a:cubicBezTo>
                <a:lnTo>
                  <a:pt x="1261486" y="2174864"/>
                </a:lnTo>
                <a:cubicBezTo>
                  <a:pt x="1315618" y="2172810"/>
                  <a:pt x="1397843" y="2059065"/>
                  <a:pt x="1424567" y="2022063"/>
                </a:cubicBezTo>
                <a:cubicBezTo>
                  <a:pt x="1416343" y="2052212"/>
                  <a:pt x="1432788" y="2045360"/>
                  <a:pt x="1471845" y="2002192"/>
                </a:cubicBezTo>
                <a:cubicBezTo>
                  <a:pt x="1472530" y="1993284"/>
                  <a:pt x="1467049" y="1985747"/>
                  <a:pt x="1450604" y="1993284"/>
                </a:cubicBezTo>
                <a:cubicBezTo>
                  <a:pt x="1495142" y="1950802"/>
                  <a:pt x="1582164" y="1891874"/>
                  <a:pt x="1587645" y="1852817"/>
                </a:cubicBezTo>
                <a:close/>
                <a:moveTo>
                  <a:pt x="1155265" y="1834988"/>
                </a:moveTo>
                <a:cubicBezTo>
                  <a:pt x="1147043" y="1852118"/>
                  <a:pt x="1143617" y="1873360"/>
                  <a:pt x="1129227" y="1882952"/>
                </a:cubicBezTo>
                <a:cubicBezTo>
                  <a:pt x="1131968" y="1867878"/>
                  <a:pt x="1118264" y="1875414"/>
                  <a:pt x="1103189" y="1882952"/>
                </a:cubicBezTo>
                <a:cubicBezTo>
                  <a:pt x="1101134" y="1888434"/>
                  <a:pt x="1090856" y="1898712"/>
                  <a:pt x="1093596" y="1889805"/>
                </a:cubicBezTo>
                <a:cubicBezTo>
                  <a:pt x="1112999" y="1870274"/>
                  <a:pt x="1133595" y="1851967"/>
                  <a:pt x="1155265" y="1834988"/>
                </a:cubicBezTo>
                <a:close/>
                <a:moveTo>
                  <a:pt x="8523298" y="1822668"/>
                </a:moveTo>
                <a:cubicBezTo>
                  <a:pt x="8496575" y="1821297"/>
                  <a:pt x="8516446" y="1842539"/>
                  <a:pt x="8537002" y="1861725"/>
                </a:cubicBezTo>
                <a:lnTo>
                  <a:pt x="8543169" y="1848020"/>
                </a:lnTo>
                <a:cubicBezTo>
                  <a:pt x="8534033" y="1841882"/>
                  <a:pt x="8527076" y="1833006"/>
                  <a:pt x="8523298" y="1822668"/>
                </a:cubicBezTo>
                <a:close/>
                <a:moveTo>
                  <a:pt x="8479959" y="1815623"/>
                </a:moveTo>
                <a:cubicBezTo>
                  <a:pt x="8468653" y="1814146"/>
                  <a:pt x="8469681" y="1824038"/>
                  <a:pt x="8450666" y="1815816"/>
                </a:cubicBezTo>
                <a:cubicBezTo>
                  <a:pt x="8463375" y="1827320"/>
                  <a:pt x="8475280" y="1839683"/>
                  <a:pt x="8486297" y="1852817"/>
                </a:cubicBezTo>
                <a:cubicBezTo>
                  <a:pt x="8499833" y="1856562"/>
                  <a:pt x="8512437" y="1863098"/>
                  <a:pt x="8523298" y="1872003"/>
                </a:cubicBezTo>
                <a:cubicBezTo>
                  <a:pt x="8509815" y="1858210"/>
                  <a:pt x="8500544" y="1840858"/>
                  <a:pt x="8496575" y="1821982"/>
                </a:cubicBezTo>
                <a:cubicBezTo>
                  <a:pt x="8488867" y="1817871"/>
                  <a:pt x="8483728" y="1816115"/>
                  <a:pt x="8479959" y="1815623"/>
                </a:cubicBezTo>
                <a:close/>
                <a:moveTo>
                  <a:pt x="1629936" y="1795688"/>
                </a:moveTo>
                <a:cubicBezTo>
                  <a:pt x="1626574" y="1796330"/>
                  <a:pt x="1621563" y="1799713"/>
                  <a:pt x="1612998" y="1808278"/>
                </a:cubicBezTo>
                <a:lnTo>
                  <a:pt x="1612314" y="1808278"/>
                </a:lnTo>
                <a:cubicBezTo>
                  <a:pt x="1588331" y="1850076"/>
                  <a:pt x="1649999" y="1804167"/>
                  <a:pt x="1647259" y="1822668"/>
                </a:cubicBezTo>
                <a:cubicBezTo>
                  <a:pt x="1632184" y="1839798"/>
                  <a:pt x="1600664" y="1840483"/>
                  <a:pt x="1596553" y="1867206"/>
                </a:cubicBezTo>
                <a:cubicBezTo>
                  <a:pt x="1592442" y="1893930"/>
                  <a:pt x="1629443" y="1850076"/>
                  <a:pt x="1644518" y="1850076"/>
                </a:cubicBezTo>
                <a:lnTo>
                  <a:pt x="1667129" y="1798000"/>
                </a:lnTo>
                <a:cubicBezTo>
                  <a:pt x="1635267" y="1816501"/>
                  <a:pt x="1640021" y="1793761"/>
                  <a:pt x="1629936" y="1795688"/>
                </a:cubicBezTo>
                <a:close/>
                <a:moveTo>
                  <a:pt x="9096816" y="1776750"/>
                </a:moveTo>
                <a:lnTo>
                  <a:pt x="9137244" y="1795936"/>
                </a:lnTo>
                <a:lnTo>
                  <a:pt x="9150262" y="1835678"/>
                </a:lnTo>
                <a:cubicBezTo>
                  <a:pt x="9125396" y="1823820"/>
                  <a:pt x="9106197" y="1802652"/>
                  <a:pt x="9096816" y="1776750"/>
                </a:cubicBezTo>
                <a:close/>
                <a:moveTo>
                  <a:pt x="1834320" y="1728110"/>
                </a:moveTo>
                <a:cubicBezTo>
                  <a:pt x="1784300" y="1750036"/>
                  <a:pt x="1763744" y="1803482"/>
                  <a:pt x="1715779" y="1824723"/>
                </a:cubicBezTo>
                <a:cubicBezTo>
                  <a:pt x="1713724" y="1832432"/>
                  <a:pt x="1724002" y="1828963"/>
                  <a:pt x="1726957" y="1832239"/>
                </a:cubicBezTo>
                <a:lnTo>
                  <a:pt x="1726782" y="1837296"/>
                </a:lnTo>
                <a:lnTo>
                  <a:pt x="1724002" y="1839113"/>
                </a:lnTo>
                <a:lnTo>
                  <a:pt x="1726742" y="1838427"/>
                </a:lnTo>
                <a:lnTo>
                  <a:pt x="1726782" y="1837296"/>
                </a:lnTo>
                <a:lnTo>
                  <a:pt x="1755982" y="1818204"/>
                </a:lnTo>
                <a:cubicBezTo>
                  <a:pt x="1783829" y="1791834"/>
                  <a:pt x="1801944" y="1752263"/>
                  <a:pt x="1834320" y="1728110"/>
                </a:cubicBezTo>
                <a:close/>
                <a:moveTo>
                  <a:pt x="2348911" y="1717832"/>
                </a:moveTo>
                <a:cubicBezTo>
                  <a:pt x="2321503" y="1732907"/>
                  <a:pt x="2303002" y="1740443"/>
                  <a:pt x="2252982" y="1771277"/>
                </a:cubicBezTo>
                <a:cubicBezTo>
                  <a:pt x="2266001" y="1749350"/>
                  <a:pt x="2268056" y="1737702"/>
                  <a:pt x="2252982" y="1737702"/>
                </a:cubicBezTo>
                <a:cubicBezTo>
                  <a:pt x="2231740" y="1783611"/>
                  <a:pt x="2220092" y="1747295"/>
                  <a:pt x="2196795" y="1783611"/>
                </a:cubicBezTo>
                <a:cubicBezTo>
                  <a:pt x="2184461" y="1806223"/>
                  <a:pt x="2181035" y="1819242"/>
                  <a:pt x="2184461" y="1828149"/>
                </a:cubicBezTo>
                <a:cubicBezTo>
                  <a:pt x="2166449" y="1832686"/>
                  <a:pt x="2150071" y="1842182"/>
                  <a:pt x="2137183" y="1855558"/>
                </a:cubicBezTo>
                <a:cubicBezTo>
                  <a:pt x="2130330" y="1867891"/>
                  <a:pt x="2161164" y="1854872"/>
                  <a:pt x="2157053" y="1867891"/>
                </a:cubicBezTo>
                <a:lnTo>
                  <a:pt x="2154312" y="1869947"/>
                </a:lnTo>
                <a:cubicBezTo>
                  <a:pt x="2096069" y="1904207"/>
                  <a:pt x="2117312" y="1878855"/>
                  <a:pt x="2072773" y="1926134"/>
                </a:cubicBezTo>
                <a:cubicBezTo>
                  <a:pt x="2088532" y="1923393"/>
                  <a:pt x="2123479" y="1903522"/>
                  <a:pt x="2101551" y="1935042"/>
                </a:cubicBezTo>
                <a:cubicBezTo>
                  <a:pt x="2026863" y="1955598"/>
                  <a:pt x="1920656" y="2080991"/>
                  <a:pt x="1930934" y="2008359"/>
                </a:cubicBezTo>
                <a:cubicBezTo>
                  <a:pt x="1890507" y="2030287"/>
                  <a:pt x="1872006" y="2078935"/>
                  <a:pt x="1836376" y="2107029"/>
                </a:cubicBezTo>
                <a:cubicBezTo>
                  <a:pt x="1836376" y="2096066"/>
                  <a:pt x="1846654" y="2080991"/>
                  <a:pt x="1836376" y="2080991"/>
                </a:cubicBezTo>
                <a:cubicBezTo>
                  <a:pt x="1808283" y="2127586"/>
                  <a:pt x="1788411" y="2098122"/>
                  <a:pt x="1756891" y="2141974"/>
                </a:cubicBezTo>
                <a:cubicBezTo>
                  <a:pt x="1755522" y="2170068"/>
                  <a:pt x="1788411" y="2163901"/>
                  <a:pt x="1788411" y="2191309"/>
                </a:cubicBezTo>
                <a:cubicBezTo>
                  <a:pt x="1757577" y="2183088"/>
                  <a:pt x="1684259" y="2237904"/>
                  <a:pt x="1696594" y="2277646"/>
                </a:cubicBezTo>
                <a:cubicBezTo>
                  <a:pt x="1636980" y="2330406"/>
                  <a:pt x="1580793" y="2386594"/>
                  <a:pt x="1526662" y="2444836"/>
                </a:cubicBezTo>
                <a:cubicBezTo>
                  <a:pt x="1550645" y="2429762"/>
                  <a:pt x="1576682" y="2406465"/>
                  <a:pt x="1610942" y="2423595"/>
                </a:cubicBezTo>
                <a:cubicBezTo>
                  <a:pt x="1659592" y="2448948"/>
                  <a:pt x="1665759" y="2391390"/>
                  <a:pt x="1695908" y="2380428"/>
                </a:cubicBezTo>
                <a:cubicBezTo>
                  <a:pt x="1730076" y="2368155"/>
                  <a:pt x="1761504" y="2349298"/>
                  <a:pt x="1788411" y="2324926"/>
                </a:cubicBezTo>
                <a:cubicBezTo>
                  <a:pt x="1814450" y="2300943"/>
                  <a:pt x="1852136" y="2289980"/>
                  <a:pt x="1879544" y="2267368"/>
                </a:cubicBezTo>
                <a:cubicBezTo>
                  <a:pt x="1941751" y="2219120"/>
                  <a:pt x="2007487" y="2175603"/>
                  <a:pt x="2076198" y="2137178"/>
                </a:cubicBezTo>
                <a:cubicBezTo>
                  <a:pt x="2137867" y="2100178"/>
                  <a:pt x="2173498" y="2028231"/>
                  <a:pt x="2242019" y="2000136"/>
                </a:cubicBezTo>
                <a:cubicBezTo>
                  <a:pt x="2246131" y="2012470"/>
                  <a:pt x="2248186" y="2028916"/>
                  <a:pt x="2267372" y="2023434"/>
                </a:cubicBezTo>
                <a:cubicBezTo>
                  <a:pt x="2273538" y="2021378"/>
                  <a:pt x="2276964" y="2006989"/>
                  <a:pt x="2281075" y="1997396"/>
                </a:cubicBezTo>
                <a:cubicBezTo>
                  <a:pt x="2346614" y="1953553"/>
                  <a:pt x="2405270" y="1900207"/>
                  <a:pt x="2455118" y="1839113"/>
                </a:cubicBezTo>
                <a:cubicBezTo>
                  <a:pt x="2479100" y="1815130"/>
                  <a:pt x="2523639" y="1796630"/>
                  <a:pt x="2523639" y="1746611"/>
                </a:cubicBezTo>
                <a:cubicBezTo>
                  <a:pt x="2523639" y="1745925"/>
                  <a:pt x="2386598" y="1717832"/>
                  <a:pt x="2386597" y="1717832"/>
                </a:cubicBezTo>
                <a:cubicBezTo>
                  <a:pt x="2385707" y="1718886"/>
                  <a:pt x="2384728" y="1719865"/>
                  <a:pt x="2383673" y="1720756"/>
                </a:cubicBezTo>
                <a:cubicBezTo>
                  <a:pt x="2373266" y="1729547"/>
                  <a:pt x="2357703" y="1728238"/>
                  <a:pt x="2348911" y="1717832"/>
                </a:cubicBezTo>
                <a:close/>
                <a:moveTo>
                  <a:pt x="1958343" y="1706183"/>
                </a:moveTo>
                <a:cubicBezTo>
                  <a:pt x="1952176" y="1719201"/>
                  <a:pt x="1946009" y="1731535"/>
                  <a:pt x="1940527" y="1745240"/>
                </a:cubicBezTo>
                <a:cubicBezTo>
                  <a:pt x="1966565" y="1743869"/>
                  <a:pt x="1971362" y="1713034"/>
                  <a:pt x="1998086" y="1713034"/>
                </a:cubicBezTo>
                <a:cubicBezTo>
                  <a:pt x="1996714" y="1703443"/>
                  <a:pt x="1973417" y="1713034"/>
                  <a:pt x="1958343" y="1706183"/>
                </a:cubicBezTo>
                <a:close/>
                <a:moveTo>
                  <a:pt x="2514731" y="1671923"/>
                </a:moveTo>
                <a:lnTo>
                  <a:pt x="2504453" y="1688368"/>
                </a:lnTo>
                <a:lnTo>
                  <a:pt x="2514046" y="1693163"/>
                </a:lnTo>
                <a:lnTo>
                  <a:pt x="2525009" y="1682886"/>
                </a:lnTo>
                <a:close/>
                <a:moveTo>
                  <a:pt x="9004314" y="1659571"/>
                </a:moveTo>
                <a:cubicBezTo>
                  <a:pt x="9033777" y="1691776"/>
                  <a:pt x="9076261" y="1713017"/>
                  <a:pt x="9089964" y="1756870"/>
                </a:cubicBezTo>
                <a:cubicBezTo>
                  <a:pt x="9081757" y="1751858"/>
                  <a:pt x="9071873" y="1750375"/>
                  <a:pt x="9062556" y="1752759"/>
                </a:cubicBezTo>
                <a:cubicBezTo>
                  <a:pt x="9063242" y="1688350"/>
                  <a:pt x="8985128" y="1697943"/>
                  <a:pt x="9004314" y="1659571"/>
                </a:cubicBezTo>
                <a:close/>
                <a:moveTo>
                  <a:pt x="1331373" y="1657528"/>
                </a:moveTo>
                <a:cubicBezTo>
                  <a:pt x="1317645" y="1698658"/>
                  <a:pt x="1291263" y="1734393"/>
                  <a:pt x="1256000" y="1759623"/>
                </a:cubicBezTo>
                <a:cubicBezTo>
                  <a:pt x="1247778" y="1739753"/>
                  <a:pt x="1306020" y="1689733"/>
                  <a:pt x="1331373" y="1657528"/>
                </a:cubicBezTo>
                <a:close/>
                <a:moveTo>
                  <a:pt x="8238252" y="1610254"/>
                </a:moveTo>
                <a:cubicBezTo>
                  <a:pt x="8237567" y="1611625"/>
                  <a:pt x="8236196" y="1613680"/>
                  <a:pt x="8236197" y="1613680"/>
                </a:cubicBezTo>
                <a:cubicBezTo>
                  <a:pt x="8252329" y="1630878"/>
                  <a:pt x="8272626" y="1643623"/>
                  <a:pt x="8295125" y="1650682"/>
                </a:cubicBezTo>
                <a:cubicBezTo>
                  <a:pt x="8284962" y="1627840"/>
                  <a:pt x="8263165" y="1612346"/>
                  <a:pt x="8238252" y="1610254"/>
                </a:cubicBezTo>
                <a:close/>
                <a:moveTo>
                  <a:pt x="2145404" y="1593809"/>
                </a:moveTo>
                <a:lnTo>
                  <a:pt x="2141667" y="1597146"/>
                </a:lnTo>
                <a:lnTo>
                  <a:pt x="2099239" y="1622502"/>
                </a:lnTo>
                <a:cubicBezTo>
                  <a:pt x="2085792" y="1632180"/>
                  <a:pt x="2074486" y="1644172"/>
                  <a:pt x="2068661" y="1662330"/>
                </a:cubicBezTo>
                <a:lnTo>
                  <a:pt x="2141667" y="1597146"/>
                </a:lnTo>
                <a:lnTo>
                  <a:pt x="2142664" y="1596550"/>
                </a:lnTo>
                <a:close/>
                <a:moveTo>
                  <a:pt x="1665759" y="1590383"/>
                </a:moveTo>
                <a:cubicBezTo>
                  <a:pt x="1626018" y="1617106"/>
                  <a:pt x="1649999" y="1647941"/>
                  <a:pt x="1682204" y="1611625"/>
                </a:cubicBezTo>
                <a:cubicBezTo>
                  <a:pt x="1695908" y="1586957"/>
                  <a:pt x="1658222" y="1609569"/>
                  <a:pt x="1666444" y="1590383"/>
                </a:cubicBezTo>
                <a:close/>
                <a:moveTo>
                  <a:pt x="8869070" y="1537099"/>
                </a:moveTo>
                <a:cubicBezTo>
                  <a:pt x="8875323" y="1535044"/>
                  <a:pt x="8886800" y="1538299"/>
                  <a:pt x="8898106" y="1541725"/>
                </a:cubicBezTo>
                <a:cubicBezTo>
                  <a:pt x="8902217" y="1568447"/>
                  <a:pt x="8933737" y="1571874"/>
                  <a:pt x="8937848" y="1599282"/>
                </a:cubicBezTo>
                <a:cubicBezTo>
                  <a:pt x="8913181" y="1589689"/>
                  <a:pt x="8900847" y="1569817"/>
                  <a:pt x="8871383" y="1564337"/>
                </a:cubicBezTo>
                <a:cubicBezTo>
                  <a:pt x="8861790" y="1546521"/>
                  <a:pt x="8862818" y="1539155"/>
                  <a:pt x="8869070" y="1537099"/>
                </a:cubicBezTo>
                <a:close/>
                <a:moveTo>
                  <a:pt x="1841842" y="1536353"/>
                </a:moveTo>
                <a:cubicBezTo>
                  <a:pt x="1845279" y="1536289"/>
                  <a:pt x="1845793" y="1538644"/>
                  <a:pt x="1840482" y="1545839"/>
                </a:cubicBezTo>
                <a:cubicBezTo>
                  <a:pt x="1819241" y="1555432"/>
                  <a:pt x="1804851" y="1573933"/>
                  <a:pt x="1780869" y="1580099"/>
                </a:cubicBezTo>
                <a:cubicBezTo>
                  <a:pt x="1789777" y="1564340"/>
                  <a:pt x="1794573" y="1543784"/>
                  <a:pt x="1810333" y="1536931"/>
                </a:cubicBezTo>
                <a:cubicBezTo>
                  <a:pt x="1794916" y="1558515"/>
                  <a:pt x="1831532" y="1536546"/>
                  <a:pt x="1841842" y="1536353"/>
                </a:cubicBezTo>
                <a:close/>
                <a:moveTo>
                  <a:pt x="8661710" y="1532826"/>
                </a:moveTo>
                <a:cubicBezTo>
                  <a:pt x="8670504" y="1555752"/>
                  <a:pt x="8690893" y="1572220"/>
                  <a:pt x="8715156" y="1575994"/>
                </a:cubicBezTo>
                <a:cubicBezTo>
                  <a:pt x="8706363" y="1553068"/>
                  <a:pt x="8685974" y="1536599"/>
                  <a:pt x="8661710" y="1532826"/>
                </a:cubicBezTo>
                <a:close/>
                <a:moveTo>
                  <a:pt x="8236881" y="1521177"/>
                </a:moveTo>
                <a:lnTo>
                  <a:pt x="8226603" y="1524603"/>
                </a:lnTo>
                <a:cubicBezTo>
                  <a:pt x="8226896" y="1528252"/>
                  <a:pt x="8226896" y="1531918"/>
                  <a:pt x="8226603" y="1535567"/>
                </a:cubicBezTo>
                <a:cubicBezTo>
                  <a:pt x="8260864" y="1564345"/>
                  <a:pt x="8314310" y="1597235"/>
                  <a:pt x="8336237" y="1621903"/>
                </a:cubicBezTo>
                <a:cubicBezTo>
                  <a:pt x="8333496" y="1595180"/>
                  <a:pt x="8275253" y="1559549"/>
                  <a:pt x="8236881" y="1521177"/>
                </a:cubicBezTo>
                <a:close/>
                <a:moveTo>
                  <a:pt x="2398343" y="1502548"/>
                </a:moveTo>
                <a:cubicBezTo>
                  <a:pt x="2375763" y="1505375"/>
                  <a:pt x="2334008" y="1529400"/>
                  <a:pt x="2324243" y="1556123"/>
                </a:cubicBezTo>
                <a:cubicBezTo>
                  <a:pt x="2359874" y="1549271"/>
                  <a:pt x="2381116" y="1521177"/>
                  <a:pt x="2412635" y="1507473"/>
                </a:cubicBezTo>
                <a:cubicBezTo>
                  <a:pt x="2411265" y="1503019"/>
                  <a:pt x="2405869" y="1501606"/>
                  <a:pt x="2398343" y="1502548"/>
                </a:cubicBezTo>
                <a:close/>
                <a:moveTo>
                  <a:pt x="8576712" y="1483181"/>
                </a:moveTo>
                <a:cubicBezTo>
                  <a:pt x="8562355" y="1478138"/>
                  <a:pt x="8559271" y="1499593"/>
                  <a:pt x="8537687" y="1488287"/>
                </a:cubicBezTo>
                <a:lnTo>
                  <a:pt x="8537003" y="1488287"/>
                </a:lnTo>
                <a:cubicBezTo>
                  <a:pt x="8538858" y="1492407"/>
                  <a:pt x="8541155" y="1496313"/>
                  <a:pt x="8543855" y="1499936"/>
                </a:cubicBezTo>
                <a:cubicBezTo>
                  <a:pt x="8552358" y="1497270"/>
                  <a:pt x="8559951" y="1492287"/>
                  <a:pt x="8565781" y="1485547"/>
                </a:cubicBezTo>
                <a:lnTo>
                  <a:pt x="8589078" y="1506103"/>
                </a:lnTo>
                <a:cubicBezTo>
                  <a:pt x="8588393" y="1499251"/>
                  <a:pt x="8589078" y="1499251"/>
                  <a:pt x="8595930" y="1499251"/>
                </a:cubicBezTo>
                <a:cubicBezTo>
                  <a:pt x="8587537" y="1489487"/>
                  <a:pt x="8581498" y="1484861"/>
                  <a:pt x="8576712" y="1483181"/>
                </a:cubicBezTo>
                <a:close/>
                <a:moveTo>
                  <a:pt x="1866525" y="1477324"/>
                </a:moveTo>
                <a:cubicBezTo>
                  <a:pt x="1838051" y="1493762"/>
                  <a:pt x="1811005" y="1512557"/>
                  <a:pt x="1785671" y="1533511"/>
                </a:cubicBezTo>
                <a:cubicBezTo>
                  <a:pt x="1772652" y="1533511"/>
                  <a:pt x="1795948" y="1519807"/>
                  <a:pt x="1800746" y="1504047"/>
                </a:cubicBezTo>
                <a:cubicBezTo>
                  <a:pt x="1772652" y="1504047"/>
                  <a:pt x="1757577" y="1523233"/>
                  <a:pt x="1740447" y="1538993"/>
                </a:cubicBezTo>
                <a:cubicBezTo>
                  <a:pt x="1763744" y="1548586"/>
                  <a:pt x="1734965" y="1554067"/>
                  <a:pt x="1717149" y="1589698"/>
                </a:cubicBezTo>
                <a:cubicBezTo>
                  <a:pt x="1721946" y="1597235"/>
                  <a:pt x="1734281" y="1595865"/>
                  <a:pt x="1752095" y="1589698"/>
                </a:cubicBezTo>
                <a:cubicBezTo>
                  <a:pt x="1743187" y="1604773"/>
                  <a:pt x="1720577" y="1602032"/>
                  <a:pt x="1713038" y="1619162"/>
                </a:cubicBezTo>
                <a:cubicBezTo>
                  <a:pt x="1704816" y="1615736"/>
                  <a:pt x="1713038" y="1599291"/>
                  <a:pt x="1692483" y="1604087"/>
                </a:cubicBezTo>
                <a:cubicBezTo>
                  <a:pt x="1686316" y="1658904"/>
                  <a:pt x="1660962" y="1706869"/>
                  <a:pt x="1739761" y="1667127"/>
                </a:cubicBezTo>
                <a:cubicBezTo>
                  <a:pt x="1744559" y="1656163"/>
                  <a:pt x="1712353" y="1672608"/>
                  <a:pt x="1719205" y="1656163"/>
                </a:cubicBezTo>
                <a:cubicBezTo>
                  <a:pt x="1741366" y="1629889"/>
                  <a:pt x="1773294" y="1613801"/>
                  <a:pt x="1807597" y="1611625"/>
                </a:cubicBezTo>
                <a:cubicBezTo>
                  <a:pt x="1828153" y="1573938"/>
                  <a:pt x="1877488" y="1575309"/>
                  <a:pt x="1891878" y="1528029"/>
                </a:cubicBezTo>
                <a:cubicBezTo>
                  <a:pt x="1910378" y="1534196"/>
                  <a:pt x="1948064" y="1488287"/>
                  <a:pt x="1941898" y="1515010"/>
                </a:cubicBezTo>
                <a:cubicBezTo>
                  <a:pt x="1987808" y="1483491"/>
                  <a:pt x="1943268" y="1483491"/>
                  <a:pt x="1932305" y="1483491"/>
                </a:cubicBezTo>
                <a:cubicBezTo>
                  <a:pt x="1900100" y="1494454"/>
                  <a:pt x="1880915" y="1524603"/>
                  <a:pt x="1841172" y="1524603"/>
                </a:cubicBezTo>
                <a:cubicBezTo>
                  <a:pt x="1851450" y="1499936"/>
                  <a:pt x="1884341" y="1506788"/>
                  <a:pt x="1891878" y="1477324"/>
                </a:cubicBezTo>
                <a:cubicBezTo>
                  <a:pt x="1873378" y="1477324"/>
                  <a:pt x="1845283" y="1515696"/>
                  <a:pt x="1866525" y="1477324"/>
                </a:cubicBezTo>
                <a:close/>
                <a:moveTo>
                  <a:pt x="1978385" y="1442892"/>
                </a:moveTo>
                <a:cubicBezTo>
                  <a:pt x="1968279" y="1443235"/>
                  <a:pt x="1954232" y="1448888"/>
                  <a:pt x="1946694" y="1455397"/>
                </a:cubicBezTo>
                <a:lnTo>
                  <a:pt x="1946694" y="1458138"/>
                </a:lnTo>
                <a:cubicBezTo>
                  <a:pt x="1937101" y="1479380"/>
                  <a:pt x="1961084" y="1472528"/>
                  <a:pt x="1986436" y="1462249"/>
                </a:cubicBezTo>
                <a:cubicBezTo>
                  <a:pt x="1994659" y="1447517"/>
                  <a:pt x="1988492" y="1442549"/>
                  <a:pt x="1978385" y="1442892"/>
                </a:cubicBezTo>
                <a:close/>
                <a:moveTo>
                  <a:pt x="1572250" y="1429498"/>
                </a:moveTo>
                <a:cubicBezTo>
                  <a:pt x="1568759" y="1429273"/>
                  <a:pt x="1564006" y="1430216"/>
                  <a:pt x="1557496" y="1432785"/>
                </a:cubicBezTo>
                <a:cubicBezTo>
                  <a:pt x="1573256" y="1435526"/>
                  <a:pt x="1536940" y="1485547"/>
                  <a:pt x="1536940" y="1457453"/>
                </a:cubicBezTo>
                <a:cubicBezTo>
                  <a:pt x="1520039" y="1474088"/>
                  <a:pt x="1509596" y="1496187"/>
                  <a:pt x="1507476" y="1519807"/>
                </a:cubicBezTo>
                <a:cubicBezTo>
                  <a:pt x="1563664" y="1481435"/>
                  <a:pt x="1548588" y="1478694"/>
                  <a:pt x="1582849" y="1450601"/>
                </a:cubicBezTo>
                <a:cubicBezTo>
                  <a:pt x="1581821" y="1441351"/>
                  <a:pt x="1582721" y="1430173"/>
                  <a:pt x="1572250" y="1429498"/>
                </a:cubicBezTo>
                <a:close/>
                <a:moveTo>
                  <a:pt x="8606163" y="1398285"/>
                </a:moveTo>
                <a:cubicBezTo>
                  <a:pt x="8583907" y="1403686"/>
                  <a:pt x="8563726" y="1432272"/>
                  <a:pt x="8519187" y="1414285"/>
                </a:cubicBezTo>
                <a:cubicBezTo>
                  <a:pt x="8545225" y="1456083"/>
                  <a:pt x="8600726" y="1469787"/>
                  <a:pt x="8645265" y="1495139"/>
                </a:cubicBezTo>
                <a:cubicBezTo>
                  <a:pt x="8640545" y="1471595"/>
                  <a:pt x="8625434" y="1451447"/>
                  <a:pt x="8604153" y="1440323"/>
                </a:cubicBezTo>
                <a:cubicBezTo>
                  <a:pt x="8606893" y="1419081"/>
                  <a:pt x="8645950" y="1432100"/>
                  <a:pt x="8654173" y="1432100"/>
                </a:cubicBezTo>
                <a:lnTo>
                  <a:pt x="8654173" y="1428674"/>
                </a:lnTo>
                <a:cubicBezTo>
                  <a:pt x="8633617" y="1400152"/>
                  <a:pt x="8619517" y="1395046"/>
                  <a:pt x="8606163" y="1398285"/>
                </a:cubicBezTo>
                <a:close/>
                <a:moveTo>
                  <a:pt x="2353022" y="1365635"/>
                </a:moveTo>
                <a:cubicBezTo>
                  <a:pt x="2309169" y="1380024"/>
                  <a:pt x="2256409" y="1443064"/>
                  <a:pt x="2274223" y="1454027"/>
                </a:cubicBezTo>
                <a:cubicBezTo>
                  <a:pt x="2288613" y="1454027"/>
                  <a:pt x="2296150" y="1442378"/>
                  <a:pt x="2309169" y="1438952"/>
                </a:cubicBezTo>
                <a:cubicBezTo>
                  <a:pt x="2322874" y="1412915"/>
                  <a:pt x="2338633" y="1389617"/>
                  <a:pt x="2353022" y="1365635"/>
                </a:cubicBezTo>
                <a:close/>
                <a:moveTo>
                  <a:pt x="8439703" y="1343023"/>
                </a:moveTo>
                <a:cubicBezTo>
                  <a:pt x="8463685" y="1364950"/>
                  <a:pt x="8479445" y="1395099"/>
                  <a:pt x="8521243" y="1398525"/>
                </a:cubicBezTo>
                <a:lnTo>
                  <a:pt x="8521243" y="1395099"/>
                </a:lnTo>
                <a:cubicBezTo>
                  <a:pt x="8503427" y="1370432"/>
                  <a:pt x="8467796" y="1356727"/>
                  <a:pt x="8439703" y="1343023"/>
                </a:cubicBezTo>
                <a:close/>
                <a:moveTo>
                  <a:pt x="8463685" y="1314930"/>
                </a:moveTo>
                <a:cubicBezTo>
                  <a:pt x="8442444" y="1320411"/>
                  <a:pt x="8496575" y="1370432"/>
                  <a:pt x="8518502" y="1373858"/>
                </a:cubicBezTo>
                <a:cubicBezTo>
                  <a:pt x="8514391" y="1340968"/>
                  <a:pt x="8476704" y="1342338"/>
                  <a:pt x="8463685" y="1318356"/>
                </a:cubicBezTo>
                <a:close/>
                <a:moveTo>
                  <a:pt x="2366010" y="1307639"/>
                </a:moveTo>
                <a:cubicBezTo>
                  <a:pt x="2337991" y="1310862"/>
                  <a:pt x="2296921" y="1359725"/>
                  <a:pt x="2316706" y="1318356"/>
                </a:cubicBezTo>
                <a:cubicBezTo>
                  <a:pt x="2274909" y="1334116"/>
                  <a:pt x="2241333" y="1382080"/>
                  <a:pt x="2213925" y="1370432"/>
                </a:cubicBezTo>
                <a:cubicBezTo>
                  <a:pt x="2196795" y="1393729"/>
                  <a:pt x="2168016" y="1409488"/>
                  <a:pt x="2176924" y="1422507"/>
                </a:cubicBezTo>
                <a:cubicBezTo>
                  <a:pt x="2257778" y="1380710"/>
                  <a:pt x="2233111" y="1464305"/>
                  <a:pt x="2198851" y="1510214"/>
                </a:cubicBezTo>
                <a:cubicBezTo>
                  <a:pt x="2272854" y="1474583"/>
                  <a:pt x="2226944" y="1446490"/>
                  <a:pt x="2272854" y="1377969"/>
                </a:cubicBezTo>
                <a:cubicBezTo>
                  <a:pt x="2303687" y="1346449"/>
                  <a:pt x="2348226" y="1340968"/>
                  <a:pt x="2377004" y="1309448"/>
                </a:cubicBezTo>
                <a:cubicBezTo>
                  <a:pt x="2373750" y="1307650"/>
                  <a:pt x="2370013" y="1307179"/>
                  <a:pt x="2366010" y="1307639"/>
                </a:cubicBezTo>
                <a:close/>
                <a:moveTo>
                  <a:pt x="3014066" y="1306140"/>
                </a:moveTo>
                <a:cubicBezTo>
                  <a:pt x="3011422" y="1305594"/>
                  <a:pt x="3007568" y="1305680"/>
                  <a:pt x="3001915" y="1306707"/>
                </a:cubicBezTo>
                <a:cubicBezTo>
                  <a:pt x="2966393" y="1348727"/>
                  <a:pt x="2920597" y="1380831"/>
                  <a:pt x="2868985" y="1399896"/>
                </a:cubicBezTo>
                <a:cubicBezTo>
                  <a:pt x="2819673" y="1420264"/>
                  <a:pt x="2772410" y="1445272"/>
                  <a:pt x="2727831" y="1474583"/>
                </a:cubicBezTo>
                <a:cubicBezTo>
                  <a:pt x="2747702" y="1451286"/>
                  <a:pt x="2744276" y="1444434"/>
                  <a:pt x="2715497" y="1451286"/>
                </a:cubicBezTo>
                <a:cubicBezTo>
                  <a:pt x="2698622" y="1482389"/>
                  <a:pt x="2675253" y="1509497"/>
                  <a:pt x="2646976" y="1530770"/>
                </a:cubicBezTo>
                <a:lnTo>
                  <a:pt x="2646291" y="1530770"/>
                </a:lnTo>
                <a:cubicBezTo>
                  <a:pt x="2650402" y="1521177"/>
                  <a:pt x="2643550" y="1518436"/>
                  <a:pt x="2638068" y="1517066"/>
                </a:cubicBezTo>
                <a:cubicBezTo>
                  <a:pt x="2634525" y="1521065"/>
                  <a:pt x="2630626" y="1524734"/>
                  <a:pt x="2626420" y="1528029"/>
                </a:cubicBezTo>
                <a:cubicBezTo>
                  <a:pt x="2637970" y="1536189"/>
                  <a:pt x="2642489" y="1551158"/>
                  <a:pt x="2637383" y="1564345"/>
                </a:cubicBezTo>
                <a:cubicBezTo>
                  <a:pt x="2614403" y="1593230"/>
                  <a:pt x="2602931" y="1629599"/>
                  <a:pt x="2605178" y="1666441"/>
                </a:cubicBezTo>
                <a:cubicBezTo>
                  <a:pt x="2606693" y="1672247"/>
                  <a:pt x="2608523" y="1677965"/>
                  <a:pt x="2610660" y="1683571"/>
                </a:cubicBezTo>
                <a:cubicBezTo>
                  <a:pt x="2617512" y="1697275"/>
                  <a:pt x="2626420" y="1697961"/>
                  <a:pt x="2638069" y="1683571"/>
                </a:cubicBezTo>
                <a:cubicBezTo>
                  <a:pt x="2642554" y="1679320"/>
                  <a:pt x="2647365" y="1675425"/>
                  <a:pt x="2652458" y="1671923"/>
                </a:cubicBezTo>
                <a:cubicBezTo>
                  <a:pt x="2675456" y="1642329"/>
                  <a:pt x="2710907" y="1625110"/>
                  <a:pt x="2748387" y="1625329"/>
                </a:cubicBezTo>
                <a:cubicBezTo>
                  <a:pt x="2780592" y="1627384"/>
                  <a:pt x="2783333" y="1599976"/>
                  <a:pt x="2794296" y="1578050"/>
                </a:cubicBezTo>
                <a:cubicBezTo>
                  <a:pt x="2795780" y="1574770"/>
                  <a:pt x="2797726" y="1571721"/>
                  <a:pt x="2800075" y="1568993"/>
                </a:cubicBezTo>
                <a:cubicBezTo>
                  <a:pt x="2813657" y="1553222"/>
                  <a:pt x="2837453" y="1551448"/>
                  <a:pt x="2853224" y="1565031"/>
                </a:cubicBezTo>
                <a:cubicBezTo>
                  <a:pt x="2866065" y="1578172"/>
                  <a:pt x="2867789" y="1598571"/>
                  <a:pt x="2857335" y="1613680"/>
                </a:cubicBezTo>
                <a:cubicBezTo>
                  <a:pt x="2855067" y="1617716"/>
                  <a:pt x="2852549" y="1621606"/>
                  <a:pt x="2849798" y="1625329"/>
                </a:cubicBezTo>
                <a:cubicBezTo>
                  <a:pt x="2851853" y="1628755"/>
                  <a:pt x="2853224" y="1634237"/>
                  <a:pt x="2860076" y="1634236"/>
                </a:cubicBezTo>
                <a:cubicBezTo>
                  <a:pt x="2880294" y="1617770"/>
                  <a:pt x="2901583" y="1602662"/>
                  <a:pt x="2923800" y="1589013"/>
                </a:cubicBezTo>
                <a:cubicBezTo>
                  <a:pt x="2913936" y="1565853"/>
                  <a:pt x="2923090" y="1538980"/>
                  <a:pt x="2945042" y="1526659"/>
                </a:cubicBezTo>
                <a:cubicBezTo>
                  <a:pt x="2952490" y="1522726"/>
                  <a:pt x="2958945" y="1517148"/>
                  <a:pt x="2963919" y="1510350"/>
                </a:cubicBezTo>
                <a:cubicBezTo>
                  <a:pt x="2982017" y="1485611"/>
                  <a:pt x="2976633" y="1450884"/>
                  <a:pt x="2951894" y="1432785"/>
                </a:cubicBezTo>
                <a:cubicBezTo>
                  <a:pt x="2949353" y="1430313"/>
                  <a:pt x="2947148" y="1427517"/>
                  <a:pt x="2945337" y="1424469"/>
                </a:cubicBezTo>
                <a:cubicBezTo>
                  <a:pt x="2933928" y="1405277"/>
                  <a:pt x="2940238" y="1380470"/>
                  <a:pt x="2959431" y="1369061"/>
                </a:cubicBezTo>
                <a:cubicBezTo>
                  <a:pt x="2979302" y="1351931"/>
                  <a:pt x="3000544" y="1335486"/>
                  <a:pt x="3021100" y="1319726"/>
                </a:cubicBezTo>
                <a:cubicBezTo>
                  <a:pt x="3019045" y="1315101"/>
                  <a:pt x="3022000" y="1307778"/>
                  <a:pt x="3014066" y="1306140"/>
                </a:cubicBezTo>
                <a:close/>
                <a:moveTo>
                  <a:pt x="2956690" y="1291633"/>
                </a:moveTo>
                <a:cubicBezTo>
                  <a:pt x="2947954" y="1310647"/>
                  <a:pt x="2932666" y="1315401"/>
                  <a:pt x="2920653" y="1326996"/>
                </a:cubicBezTo>
                <a:lnTo>
                  <a:pt x="2910323" y="1341339"/>
                </a:lnTo>
                <a:lnTo>
                  <a:pt x="2909411" y="1341653"/>
                </a:lnTo>
                <a:lnTo>
                  <a:pt x="2910096" y="1341653"/>
                </a:lnTo>
                <a:lnTo>
                  <a:pt x="2910323" y="1341339"/>
                </a:lnTo>
                <a:lnTo>
                  <a:pt x="2936263" y="1332392"/>
                </a:lnTo>
                <a:cubicBezTo>
                  <a:pt x="2965427" y="1317071"/>
                  <a:pt x="2994205" y="1288550"/>
                  <a:pt x="2956690" y="1291633"/>
                </a:cubicBezTo>
                <a:close/>
                <a:moveTo>
                  <a:pt x="7899074" y="1266280"/>
                </a:moveTo>
                <a:cubicBezTo>
                  <a:pt x="7914834" y="1282725"/>
                  <a:pt x="7917575" y="1293688"/>
                  <a:pt x="7899074" y="1299170"/>
                </a:cubicBezTo>
                <a:lnTo>
                  <a:pt x="7908667" y="1315615"/>
                </a:lnTo>
                <a:lnTo>
                  <a:pt x="7942242" y="1315615"/>
                </a:lnTo>
                <a:cubicBezTo>
                  <a:pt x="7934249" y="1294517"/>
                  <a:pt x="7918924" y="1277004"/>
                  <a:pt x="7899074" y="1266280"/>
                </a:cubicBezTo>
                <a:close/>
                <a:moveTo>
                  <a:pt x="8526038" y="1236113"/>
                </a:moveTo>
                <a:lnTo>
                  <a:pt x="8591133" y="1255299"/>
                </a:lnTo>
                <a:cubicBezTo>
                  <a:pt x="8595929" y="1267632"/>
                  <a:pt x="8644579" y="1301208"/>
                  <a:pt x="8620596" y="1296411"/>
                </a:cubicBezTo>
                <a:cubicBezTo>
                  <a:pt x="8585651" y="1247761"/>
                  <a:pt x="8560984" y="1273114"/>
                  <a:pt x="8526038" y="1236113"/>
                </a:cubicBezTo>
                <a:close/>
                <a:moveTo>
                  <a:pt x="2048100" y="1213513"/>
                </a:moveTo>
                <a:cubicBezTo>
                  <a:pt x="2059749" y="1233384"/>
                  <a:pt x="2016581" y="1243662"/>
                  <a:pt x="1998765" y="1266959"/>
                </a:cubicBezTo>
                <a:cubicBezTo>
                  <a:pt x="2006988" y="1273811"/>
                  <a:pt x="2031655" y="1267644"/>
                  <a:pt x="2023433" y="1286830"/>
                </a:cubicBezTo>
                <a:cubicBezTo>
                  <a:pt x="1976839" y="1292997"/>
                  <a:pt x="1949430" y="1332054"/>
                  <a:pt x="1908318" y="1347814"/>
                </a:cubicBezTo>
                <a:cubicBezTo>
                  <a:pt x="1932300" y="1301905"/>
                  <a:pt x="1989858" y="1289571"/>
                  <a:pt x="1989858" y="1252570"/>
                </a:cubicBezTo>
                <a:cubicBezTo>
                  <a:pt x="2017951" y="1253255"/>
                  <a:pt x="2026174" y="1222421"/>
                  <a:pt x="2048100" y="1213513"/>
                </a:cubicBezTo>
                <a:close/>
                <a:moveTo>
                  <a:pt x="2034386" y="1191578"/>
                </a:moveTo>
                <a:cubicBezTo>
                  <a:pt x="2008348" y="1242283"/>
                  <a:pt x="1877474" y="1312175"/>
                  <a:pt x="1885011" y="1293674"/>
                </a:cubicBezTo>
                <a:cubicBezTo>
                  <a:pt x="1928864" y="1288877"/>
                  <a:pt x="1943939" y="1236117"/>
                  <a:pt x="1981625" y="1220357"/>
                </a:cubicBezTo>
                <a:cubicBezTo>
                  <a:pt x="1978199" y="1249135"/>
                  <a:pt x="2020682" y="1197060"/>
                  <a:pt x="2034386" y="1191578"/>
                </a:cubicBezTo>
                <a:close/>
                <a:moveTo>
                  <a:pt x="3220495" y="1188167"/>
                </a:moveTo>
                <a:cubicBezTo>
                  <a:pt x="3210902" y="1195705"/>
                  <a:pt x="3210902" y="1203241"/>
                  <a:pt x="3210902" y="1203241"/>
                </a:cubicBezTo>
                <a:lnTo>
                  <a:pt x="3215013" y="1207353"/>
                </a:lnTo>
                <a:lnTo>
                  <a:pt x="3222551" y="1207353"/>
                </a:lnTo>
                <a:lnTo>
                  <a:pt x="3232144" y="1199816"/>
                </a:lnTo>
                <a:lnTo>
                  <a:pt x="3232144" y="1195705"/>
                </a:lnTo>
                <a:lnTo>
                  <a:pt x="3225292" y="1188167"/>
                </a:lnTo>
                <a:cubicBezTo>
                  <a:pt x="3223728" y="1187691"/>
                  <a:pt x="3222058" y="1187691"/>
                  <a:pt x="3220495" y="1188167"/>
                </a:cubicBezTo>
                <a:close/>
                <a:moveTo>
                  <a:pt x="8463685" y="1153897"/>
                </a:moveTo>
                <a:cubicBezTo>
                  <a:pt x="8491301" y="1174224"/>
                  <a:pt x="8514594" y="1199847"/>
                  <a:pt x="8532205" y="1229270"/>
                </a:cubicBezTo>
                <a:cubicBezTo>
                  <a:pt x="8496575" y="1225844"/>
                  <a:pt x="8456148" y="1156638"/>
                  <a:pt x="8463685" y="1153897"/>
                </a:cubicBezTo>
                <a:close/>
                <a:moveTo>
                  <a:pt x="8394479" y="1143619"/>
                </a:moveTo>
                <a:lnTo>
                  <a:pt x="8427369" y="1151841"/>
                </a:lnTo>
                <a:cubicBezTo>
                  <a:pt x="8432850" y="1165546"/>
                  <a:pt x="8449981" y="1186102"/>
                  <a:pt x="8436277" y="1186102"/>
                </a:cubicBezTo>
                <a:cubicBezTo>
                  <a:pt x="8423258" y="1169657"/>
                  <a:pt x="8423258" y="1184731"/>
                  <a:pt x="8403387" y="1177879"/>
                </a:cubicBezTo>
                <a:cubicBezTo>
                  <a:pt x="8391738" y="1160064"/>
                  <a:pt x="8404757" y="1160749"/>
                  <a:pt x="8394479" y="1143619"/>
                </a:cubicBezTo>
                <a:close/>
                <a:moveTo>
                  <a:pt x="8359876" y="1111275"/>
                </a:moveTo>
                <a:cubicBezTo>
                  <a:pt x="8365272" y="1112099"/>
                  <a:pt x="8371867" y="1113812"/>
                  <a:pt x="8379404" y="1116211"/>
                </a:cubicBezTo>
                <a:cubicBezTo>
                  <a:pt x="8388312" y="1132656"/>
                  <a:pt x="8392424" y="1144305"/>
                  <a:pt x="8388312" y="1150471"/>
                </a:cubicBezTo>
                <a:cubicBezTo>
                  <a:pt x="8374897" y="1146865"/>
                  <a:pt x="8362164" y="1141077"/>
                  <a:pt x="8350626" y="1133341"/>
                </a:cubicBezTo>
                <a:cubicBezTo>
                  <a:pt x="8338292" y="1114327"/>
                  <a:pt x="8343688" y="1108802"/>
                  <a:pt x="8359876" y="1111275"/>
                </a:cubicBezTo>
                <a:close/>
                <a:moveTo>
                  <a:pt x="7602379" y="1045644"/>
                </a:moveTo>
                <a:cubicBezTo>
                  <a:pt x="7597583" y="1078534"/>
                  <a:pt x="7573600" y="1063460"/>
                  <a:pt x="7533858" y="1063460"/>
                </a:cubicBezTo>
                <a:cubicBezTo>
                  <a:pt x="7537435" y="1067674"/>
                  <a:pt x="7541587" y="1071365"/>
                  <a:pt x="7546192" y="1074423"/>
                </a:cubicBezTo>
                <a:lnTo>
                  <a:pt x="7610602" y="1101831"/>
                </a:lnTo>
                <a:cubicBezTo>
                  <a:pt x="7674326" y="1133351"/>
                  <a:pt x="7754495" y="1182686"/>
                  <a:pt x="7811368" y="1201871"/>
                </a:cubicBezTo>
                <a:cubicBezTo>
                  <a:pt x="7742847" y="1140888"/>
                  <a:pt x="7631158" y="1115535"/>
                  <a:pt x="7602379" y="1045644"/>
                </a:cubicBezTo>
                <a:close/>
                <a:moveTo>
                  <a:pt x="2163220" y="1031940"/>
                </a:moveTo>
                <a:cubicBezTo>
                  <a:pt x="2149516" y="1015495"/>
                  <a:pt x="2078255" y="1075108"/>
                  <a:pt x="2047420" y="1096350"/>
                </a:cubicBezTo>
                <a:cubicBezTo>
                  <a:pt x="2089325" y="1081453"/>
                  <a:pt x="2128460" y="1059685"/>
                  <a:pt x="2163220" y="1031940"/>
                </a:cubicBezTo>
                <a:close/>
                <a:moveTo>
                  <a:pt x="7468764" y="1014810"/>
                </a:moveTo>
                <a:cubicBezTo>
                  <a:pt x="7429707" y="1027829"/>
                  <a:pt x="7492746" y="1048385"/>
                  <a:pt x="7519469" y="1056607"/>
                </a:cubicBezTo>
                <a:cubicBezTo>
                  <a:pt x="7544822" y="1042218"/>
                  <a:pt x="7472875" y="1040162"/>
                  <a:pt x="7468764" y="1014810"/>
                </a:cubicBezTo>
                <a:close/>
                <a:moveTo>
                  <a:pt x="8217009" y="1014801"/>
                </a:moveTo>
                <a:cubicBezTo>
                  <a:pt x="8237566" y="1055913"/>
                  <a:pt x="8285530" y="1066877"/>
                  <a:pt x="8313624" y="1100452"/>
                </a:cubicBezTo>
                <a:cubicBezTo>
                  <a:pt x="8277308" y="1091544"/>
                  <a:pt x="8260178" y="1060710"/>
                  <a:pt x="8221806" y="1054543"/>
                </a:cubicBezTo>
                <a:cubicBezTo>
                  <a:pt x="8222491" y="1031931"/>
                  <a:pt x="8188916" y="1018912"/>
                  <a:pt x="8217009" y="1014801"/>
                </a:cubicBezTo>
                <a:close/>
                <a:moveTo>
                  <a:pt x="2432036" y="998253"/>
                </a:moveTo>
                <a:cubicBezTo>
                  <a:pt x="2436410" y="998573"/>
                  <a:pt x="2440286" y="1000061"/>
                  <a:pt x="2443455" y="1003145"/>
                </a:cubicBezTo>
                <a:cubicBezTo>
                  <a:pt x="2403027" y="1054535"/>
                  <a:pt x="2372878" y="1034665"/>
                  <a:pt x="2334507" y="1051109"/>
                </a:cubicBezTo>
                <a:cubicBezTo>
                  <a:pt x="2367397" y="1016848"/>
                  <a:pt x="2305728" y="1049054"/>
                  <a:pt x="2338618" y="1016848"/>
                </a:cubicBezTo>
                <a:cubicBezTo>
                  <a:pt x="2346411" y="1051024"/>
                  <a:pt x="2401421" y="996015"/>
                  <a:pt x="2432036" y="998253"/>
                </a:cubicBezTo>
                <a:close/>
                <a:moveTo>
                  <a:pt x="8089561" y="966141"/>
                </a:moveTo>
                <a:cubicBezTo>
                  <a:pt x="8121766" y="968197"/>
                  <a:pt x="8131359" y="998346"/>
                  <a:pt x="8166990" y="996975"/>
                </a:cubicBezTo>
                <a:lnTo>
                  <a:pt x="8183435" y="1023698"/>
                </a:lnTo>
                <a:cubicBezTo>
                  <a:pt x="8150782" y="1006827"/>
                  <a:pt x="8119407" y="987590"/>
                  <a:pt x="8089561" y="966141"/>
                </a:cubicBezTo>
                <a:close/>
                <a:moveTo>
                  <a:pt x="2290626" y="958023"/>
                </a:moveTo>
                <a:cubicBezTo>
                  <a:pt x="2278292" y="957253"/>
                  <a:pt x="2255851" y="964704"/>
                  <a:pt x="2239064" y="973869"/>
                </a:cubicBezTo>
                <a:lnTo>
                  <a:pt x="2221421" y="987092"/>
                </a:lnTo>
                <a:lnTo>
                  <a:pt x="2220092" y="986031"/>
                </a:lnTo>
                <a:lnTo>
                  <a:pt x="2220092" y="988087"/>
                </a:lnTo>
                <a:lnTo>
                  <a:pt x="2221421" y="987092"/>
                </a:lnTo>
                <a:lnTo>
                  <a:pt x="2228754" y="992947"/>
                </a:lnTo>
                <a:cubicBezTo>
                  <a:pt x="2246002" y="991341"/>
                  <a:pt x="2284159" y="968730"/>
                  <a:pt x="2299576" y="966160"/>
                </a:cubicBezTo>
                <a:cubicBezTo>
                  <a:pt x="2300433" y="960850"/>
                  <a:pt x="2296793" y="958409"/>
                  <a:pt x="2290626" y="958023"/>
                </a:cubicBezTo>
                <a:close/>
                <a:moveTo>
                  <a:pt x="6029828" y="940122"/>
                </a:moveTo>
                <a:cubicBezTo>
                  <a:pt x="6016994" y="948345"/>
                  <a:pt x="6001142" y="950358"/>
                  <a:pt x="5986660" y="945604"/>
                </a:cubicBezTo>
                <a:cubicBezTo>
                  <a:pt x="5982548" y="957252"/>
                  <a:pt x="5990771" y="988772"/>
                  <a:pt x="5999679" y="988772"/>
                </a:cubicBezTo>
                <a:cubicBezTo>
                  <a:pt x="6025900" y="990065"/>
                  <a:pt x="6051669" y="996101"/>
                  <a:pt x="6075737" y="1006587"/>
                </a:cubicBezTo>
                <a:cubicBezTo>
                  <a:pt x="6085529" y="1010783"/>
                  <a:pt x="6095948" y="1013329"/>
                  <a:pt x="6106571" y="1014125"/>
                </a:cubicBezTo>
                <a:cubicBezTo>
                  <a:pt x="6103838" y="1013825"/>
                  <a:pt x="6101081" y="1013825"/>
                  <a:pt x="6098348" y="1014125"/>
                </a:cubicBezTo>
                <a:lnTo>
                  <a:pt x="6124386" y="1025773"/>
                </a:lnTo>
                <a:cubicBezTo>
                  <a:pt x="6124386" y="1021662"/>
                  <a:pt x="6118905" y="1013439"/>
                  <a:pt x="6124386" y="1013439"/>
                </a:cubicBezTo>
                <a:cubicBezTo>
                  <a:pt x="6151109" y="1022347"/>
                  <a:pt x="6183999" y="1012069"/>
                  <a:pt x="6205241" y="1038792"/>
                </a:cubicBezTo>
                <a:cubicBezTo>
                  <a:pt x="6172351" y="1059348"/>
                  <a:pt x="6157962" y="1018921"/>
                  <a:pt x="6129183" y="1027829"/>
                </a:cubicBezTo>
                <a:lnTo>
                  <a:pt x="6168239" y="1041533"/>
                </a:lnTo>
                <a:lnTo>
                  <a:pt x="6264169" y="1061404"/>
                </a:lnTo>
                <a:cubicBezTo>
                  <a:pt x="6260514" y="1057266"/>
                  <a:pt x="6256372" y="1053585"/>
                  <a:pt x="6251835" y="1050441"/>
                </a:cubicBezTo>
                <a:lnTo>
                  <a:pt x="6299800" y="1040162"/>
                </a:lnTo>
                <a:cubicBezTo>
                  <a:pt x="6318985" y="1055237"/>
                  <a:pt x="6299800" y="1060719"/>
                  <a:pt x="6299800" y="1070312"/>
                </a:cubicBezTo>
                <a:cubicBezTo>
                  <a:pt x="6338171" y="1079219"/>
                  <a:pt x="6376543" y="1086757"/>
                  <a:pt x="6413544" y="1096350"/>
                </a:cubicBezTo>
                <a:cubicBezTo>
                  <a:pt x="6393565" y="1081365"/>
                  <a:pt x="6369871" y="1072124"/>
                  <a:pt x="6345023" y="1069626"/>
                </a:cubicBezTo>
                <a:cubicBezTo>
                  <a:pt x="6374487" y="1055237"/>
                  <a:pt x="6406692" y="1081275"/>
                  <a:pt x="6423822" y="1081275"/>
                </a:cubicBezTo>
                <a:cubicBezTo>
                  <a:pt x="6426281" y="1068649"/>
                  <a:pt x="6423565" y="1055564"/>
                  <a:pt x="6416285" y="1044959"/>
                </a:cubicBezTo>
                <a:cubicBezTo>
                  <a:pt x="6398485" y="1043918"/>
                  <a:pt x="6380639" y="1043918"/>
                  <a:pt x="6362839" y="1044959"/>
                </a:cubicBezTo>
                <a:cubicBezTo>
                  <a:pt x="6379969" y="1040848"/>
                  <a:pt x="6345708" y="1023032"/>
                  <a:pt x="6355301" y="1016180"/>
                </a:cubicBezTo>
                <a:cubicBezTo>
                  <a:pt x="6277873" y="1029884"/>
                  <a:pt x="6192222" y="949030"/>
                  <a:pt x="6140832" y="987401"/>
                </a:cubicBezTo>
                <a:cubicBezTo>
                  <a:pt x="6121645" y="959308"/>
                  <a:pt x="6090811" y="975753"/>
                  <a:pt x="6063403" y="978494"/>
                </a:cubicBezTo>
                <a:cubicBezTo>
                  <a:pt x="6034624" y="962049"/>
                  <a:pt x="6046958" y="954512"/>
                  <a:pt x="6029828" y="940122"/>
                </a:cubicBezTo>
                <a:close/>
                <a:moveTo>
                  <a:pt x="4962960" y="929244"/>
                </a:moveTo>
                <a:cubicBezTo>
                  <a:pt x="4960905" y="928816"/>
                  <a:pt x="4958507" y="928816"/>
                  <a:pt x="4956108" y="930529"/>
                </a:cubicBezTo>
                <a:cubicBezTo>
                  <a:pt x="4951312" y="933955"/>
                  <a:pt x="4951312" y="941493"/>
                  <a:pt x="4951312" y="941493"/>
                </a:cubicBezTo>
                <a:cubicBezTo>
                  <a:pt x="4952682" y="946289"/>
                  <a:pt x="4959533" y="954512"/>
                  <a:pt x="4960905" y="953141"/>
                </a:cubicBezTo>
                <a:cubicBezTo>
                  <a:pt x="4975294" y="946289"/>
                  <a:pt x="4969812" y="930529"/>
                  <a:pt x="4967757" y="930529"/>
                </a:cubicBezTo>
                <a:cubicBezTo>
                  <a:pt x="4966729" y="930529"/>
                  <a:pt x="4965016" y="929673"/>
                  <a:pt x="4962960" y="929244"/>
                </a:cubicBezTo>
                <a:close/>
                <a:moveTo>
                  <a:pt x="2492800" y="922300"/>
                </a:moveTo>
                <a:cubicBezTo>
                  <a:pt x="2500338" y="949708"/>
                  <a:pt x="2385908" y="1012747"/>
                  <a:pt x="2372889" y="995617"/>
                </a:cubicBezTo>
                <a:cubicBezTo>
                  <a:pt x="2417496" y="979728"/>
                  <a:pt x="2458326" y="954763"/>
                  <a:pt x="2492800" y="922300"/>
                </a:cubicBezTo>
                <a:close/>
                <a:moveTo>
                  <a:pt x="8089561" y="918872"/>
                </a:moveTo>
                <a:cubicBezTo>
                  <a:pt x="8127933" y="933261"/>
                  <a:pt x="8116969" y="931206"/>
                  <a:pt x="8127932" y="918872"/>
                </a:cubicBezTo>
                <a:cubicBezTo>
                  <a:pt x="8135104" y="926897"/>
                  <a:pt x="8145268" y="931607"/>
                  <a:pt x="8156026" y="931891"/>
                </a:cubicBezTo>
                <a:lnTo>
                  <a:pt x="8172471" y="959299"/>
                </a:lnTo>
                <a:cubicBezTo>
                  <a:pt x="8143007" y="952447"/>
                  <a:pt x="8107377" y="942854"/>
                  <a:pt x="8101210" y="953132"/>
                </a:cubicBezTo>
                <a:cubicBezTo>
                  <a:pt x="8089561" y="935317"/>
                  <a:pt x="8100525" y="935317"/>
                  <a:pt x="8089561" y="918872"/>
                </a:cubicBezTo>
                <a:close/>
                <a:moveTo>
                  <a:pt x="2892502" y="914809"/>
                </a:moveTo>
                <a:lnTo>
                  <a:pt x="2887442" y="917532"/>
                </a:lnTo>
                <a:lnTo>
                  <a:pt x="2878021" y="919353"/>
                </a:lnTo>
                <a:lnTo>
                  <a:pt x="2877891" y="918195"/>
                </a:lnTo>
                <a:close/>
                <a:moveTo>
                  <a:pt x="7289925" y="878453"/>
                </a:moveTo>
                <a:cubicBezTo>
                  <a:pt x="7241960" y="881879"/>
                  <a:pt x="7329667" y="917510"/>
                  <a:pt x="7310481" y="917510"/>
                </a:cubicBezTo>
                <a:cubicBezTo>
                  <a:pt x="7336586" y="930204"/>
                  <a:pt x="7364593" y="938537"/>
                  <a:pt x="7393391" y="942178"/>
                </a:cubicBezTo>
                <a:cubicBezTo>
                  <a:pt x="7359131" y="920251"/>
                  <a:pt x="7322815" y="902436"/>
                  <a:pt x="7289925" y="878453"/>
                </a:cubicBezTo>
                <a:close/>
                <a:moveTo>
                  <a:pt x="7079566" y="860638"/>
                </a:moveTo>
                <a:cubicBezTo>
                  <a:pt x="7044620" y="862008"/>
                  <a:pt x="7037768" y="875027"/>
                  <a:pt x="6991859" y="870916"/>
                </a:cubicBezTo>
                <a:cubicBezTo>
                  <a:pt x="7003508" y="894898"/>
                  <a:pt x="7028175" y="893528"/>
                  <a:pt x="7044620" y="907917"/>
                </a:cubicBezTo>
                <a:cubicBezTo>
                  <a:pt x="7070658" y="910658"/>
                  <a:pt x="7052843" y="861323"/>
                  <a:pt x="7090529" y="898324"/>
                </a:cubicBezTo>
                <a:cubicBezTo>
                  <a:pt x="7100807" y="899695"/>
                  <a:pt x="7094640" y="895584"/>
                  <a:pt x="7094640" y="890787"/>
                </a:cubicBezTo>
                <a:lnTo>
                  <a:pt x="7115882" y="890102"/>
                </a:lnTo>
                <a:cubicBezTo>
                  <a:pt x="7101590" y="883333"/>
                  <a:pt x="7089135" y="873228"/>
                  <a:pt x="7079566" y="860638"/>
                </a:cubicBezTo>
                <a:close/>
                <a:moveTo>
                  <a:pt x="5240469" y="855842"/>
                </a:moveTo>
                <a:cubicBezTo>
                  <a:pt x="5241518" y="863045"/>
                  <a:pt x="5244344" y="869874"/>
                  <a:pt x="5248691" y="875713"/>
                </a:cubicBezTo>
                <a:cubicBezTo>
                  <a:pt x="5260382" y="888969"/>
                  <a:pt x="5273478" y="900917"/>
                  <a:pt x="5287749" y="911343"/>
                </a:cubicBezTo>
                <a:cubicBezTo>
                  <a:pt x="5289557" y="911713"/>
                  <a:pt x="5291422" y="911713"/>
                  <a:pt x="5293229" y="911343"/>
                </a:cubicBezTo>
                <a:lnTo>
                  <a:pt x="5297341" y="911343"/>
                </a:lnTo>
                <a:cubicBezTo>
                  <a:pt x="5304193" y="911343"/>
                  <a:pt x="5310360" y="906547"/>
                  <a:pt x="5310360" y="896269"/>
                </a:cubicBezTo>
                <a:cubicBezTo>
                  <a:pt x="5310722" y="882778"/>
                  <a:pt x="5310265" y="869277"/>
                  <a:pt x="5308989" y="855842"/>
                </a:cubicBezTo>
                <a:cubicBezTo>
                  <a:pt x="5289119" y="855842"/>
                  <a:pt x="5265137" y="855842"/>
                  <a:pt x="5240469" y="855842"/>
                </a:cubicBezTo>
                <a:close/>
                <a:moveTo>
                  <a:pt x="8011779" y="849063"/>
                </a:moveTo>
                <a:cubicBezTo>
                  <a:pt x="8019785" y="850294"/>
                  <a:pt x="8027338" y="854468"/>
                  <a:pt x="8032690" y="861314"/>
                </a:cubicBezTo>
                <a:cubicBezTo>
                  <a:pt x="7986095" y="870222"/>
                  <a:pt x="8057357" y="867481"/>
                  <a:pt x="8077913" y="900371"/>
                </a:cubicBezTo>
                <a:cubicBezTo>
                  <a:pt x="8049820" y="903797"/>
                  <a:pt x="8053931" y="895575"/>
                  <a:pt x="8011448" y="888723"/>
                </a:cubicBezTo>
                <a:lnTo>
                  <a:pt x="7988151" y="854462"/>
                </a:lnTo>
                <a:cubicBezTo>
                  <a:pt x="7995314" y="849541"/>
                  <a:pt x="8003773" y="847831"/>
                  <a:pt x="8011779" y="849063"/>
                </a:cubicBezTo>
                <a:close/>
                <a:moveTo>
                  <a:pt x="4908144" y="846934"/>
                </a:moveTo>
                <a:cubicBezTo>
                  <a:pt x="4912255" y="872972"/>
                  <a:pt x="4937607" y="890787"/>
                  <a:pt x="4954053" y="882565"/>
                </a:cubicBezTo>
                <a:lnTo>
                  <a:pt x="4954052" y="882565"/>
                </a:lnTo>
                <a:cubicBezTo>
                  <a:pt x="4969790" y="873837"/>
                  <a:pt x="4986036" y="866057"/>
                  <a:pt x="5002702" y="859268"/>
                </a:cubicBezTo>
                <a:cubicBezTo>
                  <a:pt x="4970829" y="858600"/>
                  <a:pt x="4939123" y="854465"/>
                  <a:pt x="4908144" y="846934"/>
                </a:cubicBezTo>
                <a:close/>
                <a:moveTo>
                  <a:pt x="2308478" y="845557"/>
                </a:moveTo>
                <a:cubicBezTo>
                  <a:pt x="2290861" y="877515"/>
                  <a:pt x="2260453" y="900446"/>
                  <a:pt x="2224883" y="908596"/>
                </a:cubicBezTo>
                <a:cubicBezTo>
                  <a:pt x="2247495" y="877762"/>
                  <a:pt x="2281070" y="867484"/>
                  <a:pt x="2308478" y="845557"/>
                </a:cubicBezTo>
                <a:close/>
                <a:moveTo>
                  <a:pt x="7061065" y="814044"/>
                </a:moveTo>
                <a:cubicBezTo>
                  <a:pt x="7077510" y="857897"/>
                  <a:pt x="7178921" y="907232"/>
                  <a:pt x="7247441" y="918195"/>
                </a:cubicBezTo>
                <a:cubicBezTo>
                  <a:pt x="7235108" y="925048"/>
                  <a:pt x="7235793" y="942178"/>
                  <a:pt x="7267998" y="956567"/>
                </a:cubicBezTo>
                <a:cubicBezTo>
                  <a:pt x="7302258" y="944233"/>
                  <a:pt x="7300203" y="957252"/>
                  <a:pt x="7355019" y="989457"/>
                </a:cubicBezTo>
                <a:cubicBezTo>
                  <a:pt x="7388595" y="981235"/>
                  <a:pt x="7422855" y="1002476"/>
                  <a:pt x="7429707" y="989457"/>
                </a:cubicBezTo>
                <a:cubicBezTo>
                  <a:pt x="7413947" y="966845"/>
                  <a:pt x="7359816" y="944919"/>
                  <a:pt x="7378316" y="968216"/>
                </a:cubicBezTo>
                <a:cubicBezTo>
                  <a:pt x="7346112" y="951771"/>
                  <a:pt x="7352964" y="939437"/>
                  <a:pt x="7323500" y="951771"/>
                </a:cubicBezTo>
                <a:cubicBezTo>
                  <a:pt x="7323500" y="944233"/>
                  <a:pt x="7339260" y="944233"/>
                  <a:pt x="7323500" y="929159"/>
                </a:cubicBezTo>
                <a:cubicBezTo>
                  <a:pt x="7286498" y="914084"/>
                  <a:pt x="7283073" y="914084"/>
                  <a:pt x="7270739" y="929159"/>
                </a:cubicBezTo>
                <a:cubicBezTo>
                  <a:pt x="7259090" y="910658"/>
                  <a:pt x="7254294" y="895584"/>
                  <a:pt x="7270739" y="890787"/>
                </a:cubicBezTo>
                <a:cubicBezTo>
                  <a:pt x="7196100" y="880752"/>
                  <a:pt x="7124547" y="854562"/>
                  <a:pt x="7061065" y="814044"/>
                </a:cubicBezTo>
                <a:close/>
                <a:moveTo>
                  <a:pt x="4933496" y="814044"/>
                </a:moveTo>
                <a:lnTo>
                  <a:pt x="4933496" y="814729"/>
                </a:lnTo>
                <a:cubicBezTo>
                  <a:pt x="4926679" y="822548"/>
                  <a:pt x="4917941" y="828452"/>
                  <a:pt x="4908144" y="831859"/>
                </a:cubicBezTo>
                <a:cubicBezTo>
                  <a:pt x="4908476" y="836650"/>
                  <a:pt x="4908476" y="841458"/>
                  <a:pt x="4908144" y="846249"/>
                </a:cubicBezTo>
                <a:cubicBezTo>
                  <a:pt x="4928295" y="850548"/>
                  <a:pt x="4949310" y="847891"/>
                  <a:pt x="4967757" y="838711"/>
                </a:cubicBezTo>
                <a:cubicBezTo>
                  <a:pt x="4933496" y="831859"/>
                  <a:pt x="4958164" y="821581"/>
                  <a:pt x="4933496" y="814044"/>
                </a:cubicBezTo>
                <a:close/>
                <a:moveTo>
                  <a:pt x="5070945" y="811453"/>
                </a:moveTo>
                <a:cubicBezTo>
                  <a:pt x="5042872" y="809205"/>
                  <a:pt x="5013837" y="824493"/>
                  <a:pt x="4985572" y="820896"/>
                </a:cubicBezTo>
                <a:cubicBezTo>
                  <a:pt x="4972553" y="830489"/>
                  <a:pt x="4980090" y="838711"/>
                  <a:pt x="5002017" y="846249"/>
                </a:cubicBezTo>
                <a:cubicBezTo>
                  <a:pt x="5034222" y="833230"/>
                  <a:pt x="5065742" y="838026"/>
                  <a:pt x="5098632" y="820896"/>
                </a:cubicBezTo>
                <a:cubicBezTo>
                  <a:pt x="5089553" y="814901"/>
                  <a:pt x="5080302" y="812203"/>
                  <a:pt x="5070945" y="811453"/>
                </a:cubicBezTo>
                <a:close/>
                <a:moveTo>
                  <a:pt x="3225977" y="784580"/>
                </a:moveTo>
                <a:cubicBezTo>
                  <a:pt x="3192402" y="783895"/>
                  <a:pt x="3165679" y="805821"/>
                  <a:pt x="3128677" y="797599"/>
                </a:cubicBezTo>
                <a:lnTo>
                  <a:pt x="3128677" y="793488"/>
                </a:lnTo>
                <a:cubicBezTo>
                  <a:pt x="3114813" y="816156"/>
                  <a:pt x="3097471" y="836504"/>
                  <a:pt x="3077288" y="853786"/>
                </a:cubicBezTo>
                <a:cubicBezTo>
                  <a:pt x="3099899" y="860638"/>
                  <a:pt x="3114288" y="842823"/>
                  <a:pt x="3136215" y="846934"/>
                </a:cubicBezTo>
                <a:cubicBezTo>
                  <a:pt x="3157457" y="803766"/>
                  <a:pt x="3198569" y="814044"/>
                  <a:pt x="3225977" y="784580"/>
                </a:cubicBezTo>
                <a:close/>
                <a:moveTo>
                  <a:pt x="2923109" y="769500"/>
                </a:moveTo>
                <a:cubicBezTo>
                  <a:pt x="2898259" y="791869"/>
                  <a:pt x="2867637" y="806824"/>
                  <a:pt x="2834717" y="812668"/>
                </a:cubicBezTo>
                <a:cubicBezTo>
                  <a:pt x="2859745" y="790566"/>
                  <a:pt x="2890289" y="775649"/>
                  <a:pt x="2923109" y="769500"/>
                </a:cubicBezTo>
                <a:close/>
                <a:moveTo>
                  <a:pt x="6915116" y="751005"/>
                </a:moveTo>
                <a:lnTo>
                  <a:pt x="6915116" y="753746"/>
                </a:lnTo>
                <a:cubicBezTo>
                  <a:pt x="6888393" y="749634"/>
                  <a:pt x="6920598" y="771561"/>
                  <a:pt x="6902097" y="776359"/>
                </a:cubicBezTo>
                <a:cubicBezTo>
                  <a:pt x="6941154" y="794858"/>
                  <a:pt x="6948691" y="776359"/>
                  <a:pt x="6983637" y="776359"/>
                </a:cubicBezTo>
                <a:cubicBezTo>
                  <a:pt x="6962395" y="766079"/>
                  <a:pt x="6937728" y="761283"/>
                  <a:pt x="6915116" y="751005"/>
                </a:cubicBezTo>
                <a:close/>
                <a:moveTo>
                  <a:pt x="7274437" y="744435"/>
                </a:moveTo>
                <a:cubicBezTo>
                  <a:pt x="7270771" y="744453"/>
                  <a:pt x="7268255" y="745009"/>
                  <a:pt x="7267313" y="746208"/>
                </a:cubicBezTo>
                <a:cubicBezTo>
                  <a:pt x="7287527" y="752033"/>
                  <a:pt x="7305171" y="759742"/>
                  <a:pt x="7322558" y="767365"/>
                </a:cubicBezTo>
                <a:lnTo>
                  <a:pt x="7374746" y="787424"/>
                </a:lnTo>
                <a:lnTo>
                  <a:pt x="7374890" y="788006"/>
                </a:lnTo>
                <a:lnTo>
                  <a:pt x="7376261" y="788006"/>
                </a:lnTo>
                <a:lnTo>
                  <a:pt x="7374746" y="787424"/>
                </a:lnTo>
                <a:lnTo>
                  <a:pt x="7372938" y="780112"/>
                </a:lnTo>
                <a:cubicBezTo>
                  <a:pt x="7359809" y="763643"/>
                  <a:pt x="7296430" y="744331"/>
                  <a:pt x="7274437" y="744435"/>
                </a:cubicBezTo>
                <a:close/>
                <a:moveTo>
                  <a:pt x="3830330" y="737986"/>
                </a:moveTo>
                <a:cubicBezTo>
                  <a:pt x="3812866" y="734425"/>
                  <a:pt x="3794730" y="738959"/>
                  <a:pt x="3780996" y="750320"/>
                </a:cubicBezTo>
                <a:cubicBezTo>
                  <a:pt x="3786465" y="751050"/>
                  <a:pt x="3791656" y="753173"/>
                  <a:pt x="3796070" y="756487"/>
                </a:cubicBezTo>
                <a:cubicBezTo>
                  <a:pt x="3806504" y="756844"/>
                  <a:pt x="3816793" y="753973"/>
                  <a:pt x="3825535" y="748264"/>
                </a:cubicBezTo>
                <a:close/>
                <a:moveTo>
                  <a:pt x="6911005" y="720171"/>
                </a:moveTo>
                <a:cubicBezTo>
                  <a:pt x="6941154" y="759227"/>
                  <a:pt x="6993915" y="749634"/>
                  <a:pt x="7030231" y="774302"/>
                </a:cubicBezTo>
                <a:cubicBezTo>
                  <a:pt x="7042565" y="771561"/>
                  <a:pt x="7022009" y="755116"/>
                  <a:pt x="7013786" y="743468"/>
                </a:cubicBezTo>
                <a:lnTo>
                  <a:pt x="7011045" y="743468"/>
                </a:lnTo>
                <a:cubicBezTo>
                  <a:pt x="6976785" y="753746"/>
                  <a:pt x="6959654" y="723597"/>
                  <a:pt x="6911005" y="720171"/>
                </a:cubicBezTo>
                <a:close/>
                <a:moveTo>
                  <a:pt x="7552359" y="718800"/>
                </a:moveTo>
                <a:cubicBezTo>
                  <a:pt x="7567434" y="744153"/>
                  <a:pt x="7601009" y="740042"/>
                  <a:pt x="7612657" y="770192"/>
                </a:cubicBezTo>
                <a:cubicBezTo>
                  <a:pt x="7640066" y="775672"/>
                  <a:pt x="7653770" y="772931"/>
                  <a:pt x="7661307" y="766765"/>
                </a:cubicBezTo>
                <a:cubicBezTo>
                  <a:pt x="7620195" y="740042"/>
                  <a:pt x="7591416" y="748949"/>
                  <a:pt x="7574286" y="718800"/>
                </a:cubicBezTo>
                <a:close/>
                <a:moveTo>
                  <a:pt x="6373035" y="706107"/>
                </a:moveTo>
                <a:cubicBezTo>
                  <a:pt x="6361997" y="704090"/>
                  <a:pt x="6350416" y="705047"/>
                  <a:pt x="6339541" y="709207"/>
                </a:cubicBezTo>
                <a:lnTo>
                  <a:pt x="6362153" y="728393"/>
                </a:lnTo>
                <a:lnTo>
                  <a:pt x="6403266" y="720856"/>
                </a:lnTo>
                <a:cubicBezTo>
                  <a:pt x="6394566" y="713117"/>
                  <a:pt x="6384072" y="708125"/>
                  <a:pt x="6373035" y="706107"/>
                </a:cubicBezTo>
                <a:close/>
                <a:moveTo>
                  <a:pt x="7445466" y="667410"/>
                </a:moveTo>
                <a:cubicBezTo>
                  <a:pt x="7458450" y="678776"/>
                  <a:pt x="7473291" y="687567"/>
                  <a:pt x="7489200" y="693490"/>
                </a:cubicBezTo>
                <a:lnTo>
                  <a:pt x="7536175" y="701796"/>
                </a:lnTo>
                <a:lnTo>
                  <a:pt x="7537284" y="702355"/>
                </a:lnTo>
                <a:lnTo>
                  <a:pt x="7539340" y="702355"/>
                </a:lnTo>
                <a:lnTo>
                  <a:pt x="7536175" y="701796"/>
                </a:lnTo>
                <a:lnTo>
                  <a:pt x="7493195" y="680103"/>
                </a:lnTo>
                <a:cubicBezTo>
                  <a:pt x="7477809" y="674247"/>
                  <a:pt x="7461816" y="669985"/>
                  <a:pt x="7445466" y="667410"/>
                </a:cubicBezTo>
                <a:close/>
                <a:moveTo>
                  <a:pt x="6783557" y="665097"/>
                </a:moveTo>
                <a:cubicBezTo>
                  <a:pt x="6769167" y="664841"/>
                  <a:pt x="6757518" y="666725"/>
                  <a:pt x="6757518" y="671522"/>
                </a:cubicBezTo>
                <a:cubicBezTo>
                  <a:pt x="6779445" y="681115"/>
                  <a:pt x="6802056" y="692763"/>
                  <a:pt x="6826039" y="700300"/>
                </a:cubicBezTo>
                <a:lnTo>
                  <a:pt x="6867152" y="700300"/>
                </a:lnTo>
                <a:lnTo>
                  <a:pt x="6867152" y="699615"/>
                </a:lnTo>
                <a:cubicBezTo>
                  <a:pt x="6852077" y="685225"/>
                  <a:pt x="6808224" y="677689"/>
                  <a:pt x="6826039" y="671522"/>
                </a:cubicBezTo>
                <a:cubicBezTo>
                  <a:pt x="6815076" y="667753"/>
                  <a:pt x="6797946" y="665354"/>
                  <a:pt x="6783557" y="665097"/>
                </a:cubicBezTo>
                <a:close/>
                <a:moveTo>
                  <a:pt x="3198561" y="663978"/>
                </a:moveTo>
                <a:cubicBezTo>
                  <a:pt x="3212951" y="666034"/>
                  <a:pt x="3239674" y="662608"/>
                  <a:pt x="3232136" y="673571"/>
                </a:cubicBezTo>
                <a:cubicBezTo>
                  <a:pt x="3208840" y="674941"/>
                  <a:pt x="3191024" y="696183"/>
                  <a:pt x="3167727" y="696183"/>
                </a:cubicBezTo>
                <a:close/>
                <a:moveTo>
                  <a:pt x="3530894" y="662614"/>
                </a:moveTo>
                <a:cubicBezTo>
                  <a:pt x="3495497" y="670868"/>
                  <a:pt x="3462156" y="686256"/>
                  <a:pt x="3432909" y="707838"/>
                </a:cubicBezTo>
                <a:cubicBezTo>
                  <a:pt x="3469915" y="708606"/>
                  <a:pt x="3505516" y="693669"/>
                  <a:pt x="3530894" y="666725"/>
                </a:cubicBezTo>
                <a:close/>
                <a:moveTo>
                  <a:pt x="2951209" y="645484"/>
                </a:moveTo>
                <a:cubicBezTo>
                  <a:pt x="2931681" y="645484"/>
                  <a:pt x="2915578" y="655076"/>
                  <a:pt x="2900932" y="668438"/>
                </a:cubicBezTo>
                <a:lnTo>
                  <a:pt x="2860648" y="712626"/>
                </a:lnTo>
                <a:lnTo>
                  <a:pt x="2859391" y="713319"/>
                </a:lnTo>
                <a:lnTo>
                  <a:pt x="2859391" y="714004"/>
                </a:lnTo>
                <a:lnTo>
                  <a:pt x="2860648" y="712626"/>
                </a:lnTo>
                <a:lnTo>
                  <a:pt x="2909821" y="685521"/>
                </a:lnTo>
                <a:cubicBezTo>
                  <a:pt x="2925260" y="674115"/>
                  <a:pt x="2939192" y="660669"/>
                  <a:pt x="2951209" y="645484"/>
                </a:cubicBezTo>
                <a:close/>
                <a:moveTo>
                  <a:pt x="7686659" y="635883"/>
                </a:moveTo>
                <a:cubicBezTo>
                  <a:pt x="7718345" y="673334"/>
                  <a:pt x="7762764" y="697740"/>
                  <a:pt x="7811367" y="704404"/>
                </a:cubicBezTo>
                <a:cubicBezTo>
                  <a:pt x="7822330" y="729756"/>
                  <a:pt x="7845627" y="737293"/>
                  <a:pt x="7865498" y="749626"/>
                </a:cubicBezTo>
                <a:cubicBezTo>
                  <a:pt x="7812052" y="746886"/>
                  <a:pt x="7794236" y="697552"/>
                  <a:pt x="7743531" y="697552"/>
                </a:cubicBezTo>
                <a:cubicBezTo>
                  <a:pt x="7740105" y="708515"/>
                  <a:pt x="7746957" y="716738"/>
                  <a:pt x="7768884" y="731126"/>
                </a:cubicBezTo>
                <a:cubicBezTo>
                  <a:pt x="7736282" y="739598"/>
                  <a:pt x="7701629" y="730219"/>
                  <a:pt x="7677751" y="706459"/>
                </a:cubicBezTo>
                <a:cubicBezTo>
                  <a:pt x="7693511" y="703033"/>
                  <a:pt x="7742846" y="735238"/>
                  <a:pt x="7733938" y="710571"/>
                </a:cubicBezTo>
                <a:cubicBezTo>
                  <a:pt x="7697622" y="671513"/>
                  <a:pt x="7681177" y="705774"/>
                  <a:pt x="7651713" y="671513"/>
                </a:cubicBezTo>
                <a:cubicBezTo>
                  <a:pt x="7709956" y="683848"/>
                  <a:pt x="7677751" y="648902"/>
                  <a:pt x="7686659" y="635883"/>
                </a:cubicBezTo>
                <a:close/>
                <a:moveTo>
                  <a:pt x="3930370" y="626983"/>
                </a:moveTo>
                <a:cubicBezTo>
                  <a:pt x="3880350" y="633835"/>
                  <a:pt x="3835812" y="666725"/>
                  <a:pt x="3784422" y="666725"/>
                </a:cubicBezTo>
                <a:lnTo>
                  <a:pt x="3784422" y="663983"/>
                </a:lnTo>
                <a:cubicBezTo>
                  <a:pt x="3762494" y="679743"/>
                  <a:pt x="3754957" y="691392"/>
                  <a:pt x="3753588" y="703727"/>
                </a:cubicBezTo>
                <a:cubicBezTo>
                  <a:pt x="3779625" y="707838"/>
                  <a:pt x="3772088" y="700300"/>
                  <a:pt x="3779625" y="690707"/>
                </a:cubicBezTo>
                <a:cubicBezTo>
                  <a:pt x="3846090" y="666040"/>
                  <a:pt x="3906389" y="666725"/>
                  <a:pt x="3930370" y="626983"/>
                </a:cubicBezTo>
                <a:close/>
                <a:moveTo>
                  <a:pt x="7481098" y="607112"/>
                </a:moveTo>
                <a:cubicBezTo>
                  <a:pt x="7468764" y="616705"/>
                  <a:pt x="7451634" y="621502"/>
                  <a:pt x="7468078" y="645484"/>
                </a:cubicBezTo>
                <a:cubicBezTo>
                  <a:pt x="7511247" y="653706"/>
                  <a:pt x="7492061" y="631780"/>
                  <a:pt x="7511247" y="631780"/>
                </a:cubicBezTo>
                <a:cubicBezTo>
                  <a:pt x="7550304" y="644799"/>
                  <a:pt x="7484524" y="648225"/>
                  <a:pt x="7528377" y="679058"/>
                </a:cubicBezTo>
                <a:cubicBezTo>
                  <a:pt x="7569489" y="696874"/>
                  <a:pt x="7570175" y="663983"/>
                  <a:pt x="7618139" y="685225"/>
                </a:cubicBezTo>
                <a:cubicBezTo>
                  <a:pt x="7585934" y="640002"/>
                  <a:pt x="7526321" y="635206"/>
                  <a:pt x="7481098" y="607112"/>
                </a:cubicBezTo>
                <a:close/>
                <a:moveTo>
                  <a:pt x="3353221" y="601336"/>
                </a:moveTo>
                <a:cubicBezTo>
                  <a:pt x="3359761" y="600681"/>
                  <a:pt x="3365600" y="600728"/>
                  <a:pt x="3369832" y="601442"/>
                </a:cubicBezTo>
                <a:cubicBezTo>
                  <a:pt x="3375474" y="602395"/>
                  <a:pt x="3378258" y="604536"/>
                  <a:pt x="3376031" y="607791"/>
                </a:cubicBezTo>
                <a:cubicBezTo>
                  <a:pt x="3349308" y="608476"/>
                  <a:pt x="3328752" y="633144"/>
                  <a:pt x="3299973" y="626977"/>
                </a:cubicBezTo>
                <a:cubicBezTo>
                  <a:pt x="3307681" y="611560"/>
                  <a:pt x="3333602" y="603297"/>
                  <a:pt x="3353221" y="601336"/>
                </a:cubicBezTo>
                <a:close/>
                <a:moveTo>
                  <a:pt x="4068097" y="593408"/>
                </a:moveTo>
                <a:cubicBezTo>
                  <a:pt x="4043641" y="600947"/>
                  <a:pt x="4020519" y="612276"/>
                  <a:pt x="3999576" y="626983"/>
                </a:cubicBezTo>
                <a:cubicBezTo>
                  <a:pt x="4001632" y="633835"/>
                  <a:pt x="4012595" y="638632"/>
                  <a:pt x="4030411" y="642058"/>
                </a:cubicBezTo>
                <a:cubicBezTo>
                  <a:pt x="4062615" y="613279"/>
                  <a:pt x="4075635" y="617390"/>
                  <a:pt x="4094821" y="631095"/>
                </a:cubicBezTo>
                <a:lnTo>
                  <a:pt x="4111265" y="616705"/>
                </a:lnTo>
                <a:lnTo>
                  <a:pt x="4099617" y="612594"/>
                </a:lnTo>
                <a:cubicBezTo>
                  <a:pt x="4096623" y="609027"/>
                  <a:pt x="4096623" y="603827"/>
                  <a:pt x="4099617" y="600260"/>
                </a:cubicBezTo>
                <a:cubicBezTo>
                  <a:pt x="4088715" y="600517"/>
                  <a:pt x="4077909" y="598168"/>
                  <a:pt x="4068097" y="593408"/>
                </a:cubicBezTo>
                <a:close/>
                <a:moveTo>
                  <a:pt x="7307740" y="592723"/>
                </a:moveTo>
                <a:cubicBezTo>
                  <a:pt x="7325556" y="616705"/>
                  <a:pt x="7357075" y="613964"/>
                  <a:pt x="7376261" y="633150"/>
                </a:cubicBezTo>
                <a:cubicBezTo>
                  <a:pt x="7389279" y="632465"/>
                  <a:pt x="7357760" y="610538"/>
                  <a:pt x="7376261" y="610538"/>
                </a:cubicBezTo>
                <a:cubicBezTo>
                  <a:pt x="7357143" y="594829"/>
                  <a:pt x="7332088" y="588315"/>
                  <a:pt x="7307740" y="592723"/>
                </a:cubicBezTo>
                <a:close/>
                <a:moveTo>
                  <a:pt x="6193592" y="583815"/>
                </a:moveTo>
                <a:cubicBezTo>
                  <a:pt x="6189481" y="586556"/>
                  <a:pt x="6173036" y="607797"/>
                  <a:pt x="6151795" y="592723"/>
                </a:cubicBezTo>
                <a:cubicBezTo>
                  <a:pt x="6135350" y="611223"/>
                  <a:pt x="6201130" y="616705"/>
                  <a:pt x="6224426" y="607797"/>
                </a:cubicBezTo>
                <a:close/>
                <a:moveTo>
                  <a:pt x="3775513" y="570796"/>
                </a:moveTo>
                <a:cubicBezTo>
                  <a:pt x="3739884" y="592723"/>
                  <a:pt x="3796755" y="585186"/>
                  <a:pt x="3772088" y="606427"/>
                </a:cubicBezTo>
                <a:cubicBezTo>
                  <a:pt x="3808403" y="602316"/>
                  <a:pt x="3817312" y="569426"/>
                  <a:pt x="3775513" y="573537"/>
                </a:cubicBezTo>
                <a:close/>
                <a:moveTo>
                  <a:pt x="3861167" y="565254"/>
                </a:moveTo>
                <a:cubicBezTo>
                  <a:pt x="3842011" y="566602"/>
                  <a:pt x="3816284" y="573708"/>
                  <a:pt x="3807033" y="584500"/>
                </a:cubicBezTo>
                <a:cubicBezTo>
                  <a:pt x="3834441" y="593408"/>
                  <a:pt x="3856368" y="573537"/>
                  <a:pt x="3883091" y="573537"/>
                </a:cubicBezTo>
                <a:cubicBezTo>
                  <a:pt x="3885318" y="569597"/>
                  <a:pt x="3882706" y="567113"/>
                  <a:pt x="3877278" y="565903"/>
                </a:cubicBezTo>
                <a:cubicBezTo>
                  <a:pt x="3873207" y="564996"/>
                  <a:pt x="3867552" y="564805"/>
                  <a:pt x="3861167" y="565254"/>
                </a:cubicBezTo>
                <a:close/>
                <a:moveTo>
                  <a:pt x="6486861" y="558462"/>
                </a:moveTo>
                <a:cubicBezTo>
                  <a:pt x="6470416" y="579704"/>
                  <a:pt x="6544419" y="580389"/>
                  <a:pt x="6567716" y="585186"/>
                </a:cubicBezTo>
                <a:cubicBezTo>
                  <a:pt x="6545104" y="564629"/>
                  <a:pt x="6512214" y="571481"/>
                  <a:pt x="6486861" y="559148"/>
                </a:cubicBezTo>
                <a:close/>
                <a:moveTo>
                  <a:pt x="6389562" y="551610"/>
                </a:moveTo>
                <a:cubicBezTo>
                  <a:pt x="6337855" y="567527"/>
                  <a:pt x="6284537" y="577639"/>
                  <a:pt x="6230594" y="581760"/>
                </a:cubicBezTo>
                <a:cubicBezTo>
                  <a:pt x="6262113" y="609168"/>
                  <a:pt x="6304596" y="571481"/>
                  <a:pt x="6299114" y="605742"/>
                </a:cubicBezTo>
                <a:cubicBezTo>
                  <a:pt x="6324839" y="606163"/>
                  <a:pt x="6349610" y="596007"/>
                  <a:pt x="6367635" y="577648"/>
                </a:cubicBezTo>
                <a:cubicBezTo>
                  <a:pt x="6440939" y="582274"/>
                  <a:pt x="6511778" y="605888"/>
                  <a:pt x="6573197" y="646168"/>
                </a:cubicBezTo>
                <a:lnTo>
                  <a:pt x="6625273" y="639317"/>
                </a:lnTo>
                <a:cubicBezTo>
                  <a:pt x="6658163" y="657131"/>
                  <a:pt x="6671867" y="717430"/>
                  <a:pt x="6744499" y="717430"/>
                </a:cubicBezTo>
                <a:cubicBezTo>
                  <a:pt x="6733019" y="706457"/>
                  <a:pt x="6717889" y="700113"/>
                  <a:pt x="6702016" y="699615"/>
                </a:cubicBezTo>
                <a:cubicBezTo>
                  <a:pt x="6693794" y="672207"/>
                  <a:pt x="6745185" y="689337"/>
                  <a:pt x="6783556" y="705782"/>
                </a:cubicBezTo>
                <a:lnTo>
                  <a:pt x="6800001" y="701671"/>
                </a:lnTo>
                <a:cubicBezTo>
                  <a:pt x="6769167" y="677689"/>
                  <a:pt x="6704757" y="656447"/>
                  <a:pt x="6691739" y="677689"/>
                </a:cubicBezTo>
                <a:cubicBezTo>
                  <a:pt x="6660904" y="645484"/>
                  <a:pt x="6741073" y="635206"/>
                  <a:pt x="6780815" y="659873"/>
                </a:cubicBezTo>
                <a:cubicBezTo>
                  <a:pt x="6787667" y="633150"/>
                  <a:pt x="6696535" y="635206"/>
                  <a:pt x="6668441" y="611223"/>
                </a:cubicBezTo>
                <a:cubicBezTo>
                  <a:pt x="6654737" y="618761"/>
                  <a:pt x="6680775" y="624242"/>
                  <a:pt x="6691053" y="631780"/>
                </a:cubicBezTo>
                <a:cubicBezTo>
                  <a:pt x="6651996" y="634521"/>
                  <a:pt x="6621162" y="621502"/>
                  <a:pt x="6583476" y="621502"/>
                </a:cubicBezTo>
                <a:cubicBezTo>
                  <a:pt x="6565660" y="608483"/>
                  <a:pt x="6617736" y="613964"/>
                  <a:pt x="6629384" y="608483"/>
                </a:cubicBezTo>
                <a:cubicBezTo>
                  <a:pt x="6554697" y="587926"/>
                  <a:pt x="6436156" y="603686"/>
                  <a:pt x="6389562" y="551610"/>
                </a:cubicBezTo>
                <a:close/>
                <a:moveTo>
                  <a:pt x="6109344" y="537017"/>
                </a:moveTo>
                <a:cubicBezTo>
                  <a:pt x="6102631" y="535336"/>
                  <a:pt x="6093723" y="535508"/>
                  <a:pt x="6080533" y="538591"/>
                </a:cubicBezTo>
                <a:cubicBezTo>
                  <a:pt x="6078477" y="555036"/>
                  <a:pt x="6134664" y="574222"/>
                  <a:pt x="6166869" y="573537"/>
                </a:cubicBezTo>
                <a:cubicBezTo>
                  <a:pt x="6129868" y="563773"/>
                  <a:pt x="6129483" y="542060"/>
                  <a:pt x="6109344" y="537017"/>
                </a:cubicBezTo>
                <a:close/>
                <a:moveTo>
                  <a:pt x="3196513" y="531054"/>
                </a:moveTo>
                <a:cubicBezTo>
                  <a:pt x="3159015" y="531807"/>
                  <a:pt x="3122378" y="542443"/>
                  <a:pt x="3090306" y="561888"/>
                </a:cubicBezTo>
                <a:cubicBezTo>
                  <a:pt x="3086194" y="589982"/>
                  <a:pt x="3148549" y="538591"/>
                  <a:pt x="3169790" y="547499"/>
                </a:cubicBezTo>
                <a:cubicBezTo>
                  <a:pt x="3191031" y="556407"/>
                  <a:pt x="3132789" y="581760"/>
                  <a:pt x="3122510" y="596149"/>
                </a:cubicBezTo>
                <a:lnTo>
                  <a:pt x="3125251" y="596149"/>
                </a:lnTo>
                <a:cubicBezTo>
                  <a:pt x="3157370" y="587095"/>
                  <a:pt x="3186932" y="570671"/>
                  <a:pt x="3211587" y="548184"/>
                </a:cubicBezTo>
                <a:cubicBezTo>
                  <a:pt x="3188290" y="550240"/>
                  <a:pt x="3180753" y="546129"/>
                  <a:pt x="3196513" y="531054"/>
                </a:cubicBezTo>
                <a:close/>
                <a:moveTo>
                  <a:pt x="4681339" y="528313"/>
                </a:moveTo>
                <a:lnTo>
                  <a:pt x="4681339" y="548184"/>
                </a:lnTo>
                <a:cubicBezTo>
                  <a:pt x="4694102" y="547792"/>
                  <a:pt x="4706379" y="543218"/>
                  <a:pt x="4716286" y="535165"/>
                </a:cubicBezTo>
                <a:cubicBezTo>
                  <a:pt x="4705206" y="530588"/>
                  <a:pt x="4693328" y="528259"/>
                  <a:pt x="4681339" y="528313"/>
                </a:cubicBezTo>
                <a:close/>
                <a:moveTo>
                  <a:pt x="7028690" y="525572"/>
                </a:moveTo>
                <a:cubicBezTo>
                  <a:pt x="7015328" y="526600"/>
                  <a:pt x="7001110" y="529684"/>
                  <a:pt x="6989118" y="529684"/>
                </a:cubicBezTo>
                <a:cubicBezTo>
                  <a:pt x="7006934" y="548184"/>
                  <a:pt x="7057639" y="548184"/>
                  <a:pt x="7063121" y="533795"/>
                </a:cubicBezTo>
                <a:cubicBezTo>
                  <a:pt x="7054556" y="525572"/>
                  <a:pt x="7042051" y="524544"/>
                  <a:pt x="7028690" y="525572"/>
                </a:cubicBezTo>
                <a:close/>
                <a:moveTo>
                  <a:pt x="3504841" y="518705"/>
                </a:moveTo>
                <a:cubicBezTo>
                  <a:pt x="3528137" y="537205"/>
                  <a:pt x="3560341" y="552965"/>
                  <a:pt x="3569250" y="576262"/>
                </a:cubicBezTo>
                <a:cubicBezTo>
                  <a:pt x="3539786" y="575577"/>
                  <a:pt x="3463728" y="586541"/>
                  <a:pt x="3463728" y="557077"/>
                </a:cubicBezTo>
                <a:cubicBezTo>
                  <a:pt x="3430837" y="562558"/>
                  <a:pt x="3353409" y="596133"/>
                  <a:pt x="3347928" y="581059"/>
                </a:cubicBezTo>
                <a:cubicBezTo>
                  <a:pt x="3374650" y="578318"/>
                  <a:pt x="3382872" y="570780"/>
                  <a:pt x="3382872" y="559132"/>
                </a:cubicBezTo>
                <a:cubicBezTo>
                  <a:pt x="3444541" y="533779"/>
                  <a:pt x="3508952" y="563929"/>
                  <a:pt x="3504841" y="518705"/>
                </a:cubicBezTo>
                <a:close/>
                <a:moveTo>
                  <a:pt x="3051351" y="517500"/>
                </a:moveTo>
                <a:cubicBezTo>
                  <a:pt x="3012492" y="519298"/>
                  <a:pt x="2978617" y="572508"/>
                  <a:pt x="2925856" y="603686"/>
                </a:cubicBezTo>
                <a:cubicBezTo>
                  <a:pt x="2966283" y="598890"/>
                  <a:pt x="2985469" y="579704"/>
                  <a:pt x="3008081" y="594093"/>
                </a:cubicBezTo>
                <a:cubicBezTo>
                  <a:pt x="3027267" y="566000"/>
                  <a:pt x="3014933" y="548184"/>
                  <a:pt x="3068380" y="520091"/>
                </a:cubicBezTo>
                <a:cubicBezTo>
                  <a:pt x="3062555" y="518035"/>
                  <a:pt x="3056902" y="517243"/>
                  <a:pt x="3051351" y="517500"/>
                </a:cubicBezTo>
                <a:close/>
                <a:moveTo>
                  <a:pt x="7137123" y="513924"/>
                </a:moveTo>
                <a:cubicBezTo>
                  <a:pt x="7190094" y="540963"/>
                  <a:pt x="7245074" y="563872"/>
                  <a:pt x="7301573" y="582445"/>
                </a:cubicBezTo>
                <a:cubicBezTo>
                  <a:pt x="7261831" y="553666"/>
                  <a:pt x="7211126" y="543388"/>
                  <a:pt x="7170699" y="513924"/>
                </a:cubicBezTo>
                <a:close/>
                <a:moveTo>
                  <a:pt x="3783719" y="513907"/>
                </a:moveTo>
                <a:cubicBezTo>
                  <a:pt x="3757681" y="539260"/>
                  <a:pt x="3850869" y="506371"/>
                  <a:pt x="3826202" y="529667"/>
                </a:cubicBezTo>
                <a:cubicBezTo>
                  <a:pt x="3780293" y="532408"/>
                  <a:pt x="3690531" y="570779"/>
                  <a:pt x="3674086" y="557075"/>
                </a:cubicBezTo>
                <a:cubicBezTo>
                  <a:pt x="3713688" y="552170"/>
                  <a:pt x="3751404" y="537320"/>
                  <a:pt x="3783719" y="513907"/>
                </a:cubicBezTo>
                <a:close/>
                <a:moveTo>
                  <a:pt x="4292682" y="511655"/>
                </a:moveTo>
                <a:cubicBezTo>
                  <a:pt x="4282997" y="510386"/>
                  <a:pt x="4273139" y="510445"/>
                  <a:pt x="4263381" y="511868"/>
                </a:cubicBezTo>
                <a:lnTo>
                  <a:pt x="4257900" y="513924"/>
                </a:lnTo>
                <a:cubicBezTo>
                  <a:pt x="4232547" y="533795"/>
                  <a:pt x="4291475" y="548184"/>
                  <a:pt x="4320940" y="519406"/>
                </a:cubicBezTo>
                <a:cubicBezTo>
                  <a:pt x="4311878" y="515519"/>
                  <a:pt x="4302367" y="512923"/>
                  <a:pt x="4292682" y="511655"/>
                </a:cubicBezTo>
                <a:close/>
                <a:moveTo>
                  <a:pt x="3105413" y="503603"/>
                </a:moveTo>
                <a:cubicBezTo>
                  <a:pt x="3100070" y="502789"/>
                  <a:pt x="3092875" y="502789"/>
                  <a:pt x="3082084" y="504331"/>
                </a:cubicBezTo>
                <a:cubicBezTo>
                  <a:pt x="3062897" y="528313"/>
                  <a:pt x="3089620" y="532425"/>
                  <a:pt x="3076602" y="553666"/>
                </a:cubicBezTo>
                <a:lnTo>
                  <a:pt x="3079343" y="553666"/>
                </a:lnTo>
                <a:cubicBezTo>
                  <a:pt x="3105222" y="544341"/>
                  <a:pt x="3129322" y="530669"/>
                  <a:pt x="3150604" y="513239"/>
                </a:cubicBezTo>
                <a:cubicBezTo>
                  <a:pt x="3120798" y="515808"/>
                  <a:pt x="3121440" y="506044"/>
                  <a:pt x="3105413" y="503603"/>
                </a:cubicBezTo>
                <a:close/>
                <a:moveTo>
                  <a:pt x="6239501" y="494738"/>
                </a:moveTo>
                <a:cubicBezTo>
                  <a:pt x="6224426" y="515294"/>
                  <a:pt x="6295688" y="522146"/>
                  <a:pt x="6321041" y="516665"/>
                </a:cubicBezTo>
                <a:cubicBezTo>
                  <a:pt x="6295688" y="502961"/>
                  <a:pt x="6264854" y="507757"/>
                  <a:pt x="6239501" y="494738"/>
                </a:cubicBezTo>
                <a:close/>
                <a:moveTo>
                  <a:pt x="3640510" y="494036"/>
                </a:moveTo>
                <a:cubicBezTo>
                  <a:pt x="3654215" y="497462"/>
                  <a:pt x="3681623" y="496092"/>
                  <a:pt x="3672715" y="507055"/>
                </a:cubicBezTo>
                <a:cubicBezTo>
                  <a:pt x="3609676" y="502258"/>
                  <a:pt x="3631603" y="526241"/>
                  <a:pt x="3648048" y="526241"/>
                </a:cubicBezTo>
                <a:cubicBezTo>
                  <a:pt x="3630918" y="526241"/>
                  <a:pt x="3616528" y="536519"/>
                  <a:pt x="3600083" y="536519"/>
                </a:cubicBezTo>
                <a:cubicBezTo>
                  <a:pt x="3606250" y="526926"/>
                  <a:pt x="3604194" y="518018"/>
                  <a:pt x="3585694" y="518018"/>
                </a:cubicBezTo>
                <a:cubicBezTo>
                  <a:pt x="3572675" y="531722"/>
                  <a:pt x="3530192" y="540630"/>
                  <a:pt x="3565138" y="518018"/>
                </a:cubicBezTo>
                <a:cubicBezTo>
                  <a:pt x="3592438" y="520246"/>
                  <a:pt x="3619517" y="511630"/>
                  <a:pt x="3640510" y="494036"/>
                </a:cubicBezTo>
                <a:close/>
                <a:moveTo>
                  <a:pt x="5809876" y="491997"/>
                </a:moveTo>
                <a:lnTo>
                  <a:pt x="5812911" y="493294"/>
                </a:lnTo>
                <a:lnTo>
                  <a:pt x="5806940" y="502629"/>
                </a:lnTo>
                <a:cubicBezTo>
                  <a:pt x="5804523" y="522264"/>
                  <a:pt x="5882765" y="518292"/>
                  <a:pt x="5908546" y="520091"/>
                </a:cubicBezTo>
                <a:cubicBezTo>
                  <a:pt x="5913685" y="506215"/>
                  <a:pt x="5869104" y="510069"/>
                  <a:pt x="5836374" y="503324"/>
                </a:cubicBezTo>
                <a:lnTo>
                  <a:pt x="5812911" y="493294"/>
                </a:lnTo>
                <a:lnTo>
                  <a:pt x="5813302" y="492683"/>
                </a:lnTo>
                <a:close/>
                <a:moveTo>
                  <a:pt x="4451129" y="489942"/>
                </a:moveTo>
                <a:lnTo>
                  <a:pt x="4445648" y="491997"/>
                </a:lnTo>
                <a:cubicBezTo>
                  <a:pt x="4417844" y="492314"/>
                  <a:pt x="4390723" y="500641"/>
                  <a:pt x="4367533" y="515980"/>
                </a:cubicBezTo>
                <a:cubicBezTo>
                  <a:pt x="4396998" y="528313"/>
                  <a:pt x="4423035" y="495423"/>
                  <a:pt x="4451129" y="489942"/>
                </a:cubicBezTo>
                <a:close/>
                <a:moveTo>
                  <a:pt x="4553666" y="486376"/>
                </a:moveTo>
                <a:cubicBezTo>
                  <a:pt x="4528839" y="485060"/>
                  <a:pt x="4503547" y="494052"/>
                  <a:pt x="4508686" y="508442"/>
                </a:cubicBezTo>
                <a:cubicBezTo>
                  <a:pt x="4533335" y="500905"/>
                  <a:pt x="4558688" y="509813"/>
                  <a:pt x="4582670" y="489942"/>
                </a:cubicBezTo>
                <a:lnTo>
                  <a:pt x="4577189" y="491312"/>
                </a:lnTo>
                <a:cubicBezTo>
                  <a:pt x="4570165" y="488400"/>
                  <a:pt x="4561943" y="486815"/>
                  <a:pt x="4553666" y="486376"/>
                </a:cubicBezTo>
                <a:close/>
                <a:moveTo>
                  <a:pt x="3218975" y="485739"/>
                </a:moveTo>
                <a:cubicBezTo>
                  <a:pt x="3196634" y="487329"/>
                  <a:pt x="3167992" y="495423"/>
                  <a:pt x="3159512" y="513924"/>
                </a:cubicBezTo>
                <a:lnTo>
                  <a:pt x="3162253" y="513924"/>
                </a:lnTo>
                <a:cubicBezTo>
                  <a:pt x="3191617" y="511514"/>
                  <a:pt x="3220354" y="504098"/>
                  <a:pt x="3247218" y="491997"/>
                </a:cubicBezTo>
                <a:cubicBezTo>
                  <a:pt x="3248760" y="489256"/>
                  <a:pt x="3244992" y="487201"/>
                  <a:pt x="3238236" y="486173"/>
                </a:cubicBezTo>
                <a:cubicBezTo>
                  <a:pt x="3233169" y="485402"/>
                  <a:pt x="3226422" y="485209"/>
                  <a:pt x="3218975" y="485739"/>
                </a:cubicBezTo>
                <a:close/>
                <a:moveTo>
                  <a:pt x="6098348" y="479664"/>
                </a:moveTo>
                <a:cubicBezTo>
                  <a:pt x="6064773" y="485145"/>
                  <a:pt x="6038735" y="491997"/>
                  <a:pt x="6070940" y="509128"/>
                </a:cubicBezTo>
                <a:cubicBezTo>
                  <a:pt x="6099780" y="507043"/>
                  <a:pt x="6128765" y="508423"/>
                  <a:pt x="6157276" y="513239"/>
                </a:cubicBezTo>
                <a:cubicBezTo>
                  <a:pt x="6162073" y="526258"/>
                  <a:pt x="6125757" y="531054"/>
                  <a:pt x="6166184" y="550925"/>
                </a:cubicBezTo>
                <a:cubicBezTo>
                  <a:pt x="6223056" y="555036"/>
                  <a:pt x="6194278" y="534480"/>
                  <a:pt x="6223056" y="522146"/>
                </a:cubicBezTo>
                <a:cubicBezTo>
                  <a:pt x="6183999" y="500220"/>
                  <a:pt x="6135350" y="511183"/>
                  <a:pt x="6098348" y="479664"/>
                </a:cubicBezTo>
                <a:close/>
                <a:moveTo>
                  <a:pt x="4683396" y="479664"/>
                </a:moveTo>
                <a:lnTo>
                  <a:pt x="4683396" y="503646"/>
                </a:lnTo>
                <a:lnTo>
                  <a:pt x="4704637" y="503646"/>
                </a:lnTo>
                <a:cubicBezTo>
                  <a:pt x="4698143" y="495151"/>
                  <a:pt x="4691044" y="487136"/>
                  <a:pt x="4683396" y="479664"/>
                </a:cubicBezTo>
                <a:close/>
                <a:moveTo>
                  <a:pt x="4099609" y="475546"/>
                </a:moveTo>
                <a:cubicBezTo>
                  <a:pt x="4160592" y="509121"/>
                  <a:pt x="4138666" y="498843"/>
                  <a:pt x="4057811" y="524195"/>
                </a:cubicBezTo>
                <a:cubicBezTo>
                  <a:pt x="4068774" y="509121"/>
                  <a:pt x="4061922" y="496787"/>
                  <a:pt x="4099609" y="475546"/>
                </a:cubicBezTo>
                <a:close/>
                <a:moveTo>
                  <a:pt x="4804678" y="474182"/>
                </a:moveTo>
                <a:cubicBezTo>
                  <a:pt x="4804678" y="478293"/>
                  <a:pt x="4804678" y="481719"/>
                  <a:pt x="4804678" y="485830"/>
                </a:cubicBezTo>
                <a:lnTo>
                  <a:pt x="4833456" y="478293"/>
                </a:lnTo>
                <a:close/>
                <a:moveTo>
                  <a:pt x="3835120" y="473490"/>
                </a:moveTo>
                <a:cubicBezTo>
                  <a:pt x="3854991" y="477601"/>
                  <a:pt x="3864584" y="507065"/>
                  <a:pt x="3822786" y="512547"/>
                </a:cubicBezTo>
                <a:cubicBezTo>
                  <a:pt x="3827583" y="498157"/>
                  <a:pt x="3787841" y="485824"/>
                  <a:pt x="3835120" y="473490"/>
                </a:cubicBezTo>
                <a:close/>
                <a:moveTo>
                  <a:pt x="4902736" y="463840"/>
                </a:moveTo>
                <a:cubicBezTo>
                  <a:pt x="4885232" y="465574"/>
                  <a:pt x="4868401" y="487543"/>
                  <a:pt x="4851957" y="478293"/>
                </a:cubicBezTo>
                <a:lnTo>
                  <a:pt x="4848531" y="479664"/>
                </a:lnTo>
                <a:cubicBezTo>
                  <a:pt x="4838938" y="485145"/>
                  <a:pt x="4858125" y="489942"/>
                  <a:pt x="4864976" y="495423"/>
                </a:cubicBezTo>
                <a:lnTo>
                  <a:pt x="4920477" y="470756"/>
                </a:lnTo>
                <a:cubicBezTo>
                  <a:pt x="4914482" y="464932"/>
                  <a:pt x="4908571" y="463262"/>
                  <a:pt x="4902736" y="463840"/>
                </a:cubicBezTo>
                <a:close/>
                <a:moveTo>
                  <a:pt x="5927732" y="460478"/>
                </a:moveTo>
                <a:cubicBezTo>
                  <a:pt x="5887304" y="465274"/>
                  <a:pt x="5892786" y="476923"/>
                  <a:pt x="5892786" y="486516"/>
                </a:cubicBezTo>
                <a:cubicBezTo>
                  <a:pt x="5922250" y="504331"/>
                  <a:pt x="5970900" y="479664"/>
                  <a:pt x="5927732" y="460478"/>
                </a:cubicBezTo>
                <a:close/>
                <a:moveTo>
                  <a:pt x="5254086" y="460292"/>
                </a:moveTo>
                <a:cubicBezTo>
                  <a:pt x="5268391" y="460292"/>
                  <a:pt x="5278497" y="464232"/>
                  <a:pt x="5269246" y="472112"/>
                </a:cubicBezTo>
                <a:cubicBezTo>
                  <a:pt x="5250745" y="472112"/>
                  <a:pt x="5232245" y="472112"/>
                  <a:pt x="5213744" y="472112"/>
                </a:cubicBezTo>
                <a:cubicBezTo>
                  <a:pt x="5221282" y="464232"/>
                  <a:pt x="5239784" y="460292"/>
                  <a:pt x="5254086" y="460292"/>
                </a:cubicBezTo>
                <a:close/>
                <a:moveTo>
                  <a:pt x="4933496" y="459107"/>
                </a:moveTo>
                <a:cubicBezTo>
                  <a:pt x="4951312" y="469385"/>
                  <a:pt x="4907459" y="483775"/>
                  <a:pt x="4913625" y="494738"/>
                </a:cubicBezTo>
                <a:cubicBezTo>
                  <a:pt x="4934853" y="493656"/>
                  <a:pt x="4956122" y="493656"/>
                  <a:pt x="4977350" y="494738"/>
                </a:cubicBezTo>
                <a:cubicBezTo>
                  <a:pt x="4991520" y="486316"/>
                  <a:pt x="5004054" y="475406"/>
                  <a:pt x="5014351" y="462533"/>
                </a:cubicBezTo>
                <a:cubicBezTo>
                  <a:pt x="4987627" y="461163"/>
                  <a:pt x="4960220" y="460478"/>
                  <a:pt x="4933496" y="459107"/>
                </a:cubicBezTo>
                <a:close/>
                <a:moveTo>
                  <a:pt x="3980383" y="457730"/>
                </a:moveTo>
                <a:cubicBezTo>
                  <a:pt x="3951020" y="472622"/>
                  <a:pt x="3919959" y="483896"/>
                  <a:pt x="3887881" y="491305"/>
                </a:cubicBezTo>
                <a:cubicBezTo>
                  <a:pt x="3898844" y="479657"/>
                  <a:pt x="3877602" y="479657"/>
                  <a:pt x="3884453" y="473490"/>
                </a:cubicBezTo>
                <a:cubicBezTo>
                  <a:pt x="3916736" y="470306"/>
                  <a:pt x="3948780" y="465042"/>
                  <a:pt x="3980383" y="457730"/>
                </a:cubicBezTo>
                <a:close/>
                <a:moveTo>
                  <a:pt x="5863687" y="457416"/>
                </a:moveTo>
                <a:cubicBezTo>
                  <a:pt x="5851546" y="461977"/>
                  <a:pt x="5844993" y="479835"/>
                  <a:pt x="5824951" y="480349"/>
                </a:cubicBezTo>
                <a:cubicBezTo>
                  <a:pt x="5845507" y="489942"/>
                  <a:pt x="5864692" y="503646"/>
                  <a:pt x="5889360" y="494053"/>
                </a:cubicBezTo>
                <a:cubicBezTo>
                  <a:pt x="5888846" y="485316"/>
                  <a:pt x="5876769" y="474653"/>
                  <a:pt x="5875388" y="465820"/>
                </a:cubicBezTo>
                <a:lnTo>
                  <a:pt x="5878148" y="458405"/>
                </a:lnTo>
                <a:lnTo>
                  <a:pt x="5878397" y="458422"/>
                </a:lnTo>
                <a:lnTo>
                  <a:pt x="5878397" y="457737"/>
                </a:lnTo>
                <a:lnTo>
                  <a:pt x="5878148" y="458405"/>
                </a:lnTo>
                <a:close/>
                <a:moveTo>
                  <a:pt x="7022693" y="456367"/>
                </a:moveTo>
                <a:cubicBezTo>
                  <a:pt x="7006249" y="470071"/>
                  <a:pt x="7078196" y="491312"/>
                  <a:pt x="7096696" y="507072"/>
                </a:cubicBezTo>
                <a:lnTo>
                  <a:pt x="7119327" y="499925"/>
                </a:lnTo>
                <a:lnTo>
                  <a:pt x="7120678" y="500905"/>
                </a:lnTo>
                <a:lnTo>
                  <a:pt x="7122734" y="498849"/>
                </a:lnTo>
                <a:lnTo>
                  <a:pt x="7119327" y="499925"/>
                </a:lnTo>
                <a:lnTo>
                  <a:pt x="7098334" y="484696"/>
                </a:lnTo>
                <a:cubicBezTo>
                  <a:pt x="7073314" y="474096"/>
                  <a:pt x="7042223" y="476409"/>
                  <a:pt x="7022693" y="456367"/>
                </a:cubicBezTo>
                <a:close/>
                <a:moveTo>
                  <a:pt x="6115703" y="441988"/>
                </a:moveTo>
                <a:cubicBezTo>
                  <a:pt x="6108798" y="441677"/>
                  <a:pt x="6102459" y="443348"/>
                  <a:pt x="6098348" y="448144"/>
                </a:cubicBezTo>
                <a:cubicBezTo>
                  <a:pt x="6105200" y="457737"/>
                  <a:pt x="6114279" y="460478"/>
                  <a:pt x="6123786" y="461848"/>
                </a:cubicBezTo>
                <a:lnTo>
                  <a:pt x="6148535" y="466692"/>
                </a:lnTo>
                <a:lnTo>
                  <a:pt x="6148369" y="467330"/>
                </a:lnTo>
                <a:lnTo>
                  <a:pt x="6151795" y="467330"/>
                </a:lnTo>
                <a:lnTo>
                  <a:pt x="6148535" y="466692"/>
                </a:lnTo>
                <a:lnTo>
                  <a:pt x="6150671" y="458454"/>
                </a:lnTo>
                <a:cubicBezTo>
                  <a:pt x="6145596" y="451153"/>
                  <a:pt x="6129514" y="442609"/>
                  <a:pt x="6115703" y="441988"/>
                </a:cubicBezTo>
                <a:close/>
                <a:moveTo>
                  <a:pt x="7152197" y="438533"/>
                </a:moveTo>
                <a:cubicBezTo>
                  <a:pt x="7216607" y="455663"/>
                  <a:pt x="7336518" y="471423"/>
                  <a:pt x="7340629" y="531721"/>
                </a:cubicBezTo>
                <a:cubicBezTo>
                  <a:pt x="7274310" y="508325"/>
                  <a:pt x="7211044" y="477038"/>
                  <a:pt x="7152197" y="438533"/>
                </a:cubicBezTo>
                <a:close/>
                <a:moveTo>
                  <a:pt x="3877603" y="430322"/>
                </a:moveTo>
                <a:cubicBezTo>
                  <a:pt x="3861157" y="469379"/>
                  <a:pt x="3787840" y="473490"/>
                  <a:pt x="3740561" y="481713"/>
                </a:cubicBezTo>
                <a:cubicBezTo>
                  <a:pt x="3778247" y="436489"/>
                  <a:pt x="3831693" y="452249"/>
                  <a:pt x="3877603" y="430322"/>
                </a:cubicBezTo>
                <a:close/>
                <a:moveTo>
                  <a:pt x="4675858" y="428586"/>
                </a:moveTo>
                <a:cubicBezTo>
                  <a:pt x="4659653" y="428586"/>
                  <a:pt x="4643447" y="431223"/>
                  <a:pt x="4627894" y="436496"/>
                </a:cubicBezTo>
                <a:lnTo>
                  <a:pt x="4622413" y="437866"/>
                </a:lnTo>
                <a:cubicBezTo>
                  <a:pt x="4612819" y="450200"/>
                  <a:pt x="4638857" y="444718"/>
                  <a:pt x="4656672" y="445403"/>
                </a:cubicBezTo>
                <a:cubicBezTo>
                  <a:pt x="4630500" y="449482"/>
                  <a:pt x="4605232" y="458059"/>
                  <a:pt x="4581985" y="470756"/>
                </a:cubicBezTo>
                <a:cubicBezTo>
                  <a:pt x="4592263" y="477608"/>
                  <a:pt x="4590893" y="487886"/>
                  <a:pt x="4600485" y="491997"/>
                </a:cubicBezTo>
                <a:cubicBezTo>
                  <a:pt x="4608635" y="487870"/>
                  <a:pt x="4617115" y="484432"/>
                  <a:pt x="4625837" y="481719"/>
                </a:cubicBezTo>
                <a:cubicBezTo>
                  <a:pt x="4634746" y="466645"/>
                  <a:pt x="4655302" y="460478"/>
                  <a:pt x="4694359" y="441292"/>
                </a:cubicBezTo>
                <a:cubicBezTo>
                  <a:pt x="4697316" y="443084"/>
                  <a:pt x="4699324" y="446096"/>
                  <a:pt x="4699841" y="449514"/>
                </a:cubicBezTo>
                <a:cubicBezTo>
                  <a:pt x="4706691" y="443337"/>
                  <a:pt x="4714911" y="438875"/>
                  <a:pt x="4723823" y="436496"/>
                </a:cubicBezTo>
                <a:cubicBezTo>
                  <a:pt x="4708270" y="431223"/>
                  <a:pt x="4692064" y="428586"/>
                  <a:pt x="4675858" y="428586"/>
                </a:cubicBezTo>
                <a:close/>
                <a:moveTo>
                  <a:pt x="4933496" y="427588"/>
                </a:moveTo>
                <a:lnTo>
                  <a:pt x="4942405" y="438551"/>
                </a:lnTo>
                <a:lnTo>
                  <a:pt x="4943775" y="438551"/>
                </a:lnTo>
                <a:cubicBezTo>
                  <a:pt x="4942544" y="433328"/>
                  <a:pt x="4938630" y="429152"/>
                  <a:pt x="4933496" y="427588"/>
                </a:cubicBezTo>
                <a:close/>
                <a:moveTo>
                  <a:pt x="5331600" y="420728"/>
                </a:moveTo>
                <a:cubicBezTo>
                  <a:pt x="5291860" y="429636"/>
                  <a:pt x="5315156" y="440599"/>
                  <a:pt x="5300081" y="450192"/>
                </a:cubicBezTo>
                <a:cubicBezTo>
                  <a:pt x="5231560" y="448136"/>
                  <a:pt x="5287062" y="413191"/>
                  <a:pt x="5331600" y="420728"/>
                </a:cubicBezTo>
                <a:close/>
                <a:moveTo>
                  <a:pt x="4893821" y="416692"/>
                </a:moveTo>
                <a:cubicBezTo>
                  <a:pt x="4885623" y="417629"/>
                  <a:pt x="4877632" y="420370"/>
                  <a:pt x="4870457" y="424847"/>
                </a:cubicBezTo>
                <a:cubicBezTo>
                  <a:pt x="4899921" y="433069"/>
                  <a:pt x="4901977" y="447459"/>
                  <a:pt x="4917738" y="447459"/>
                </a:cubicBezTo>
                <a:cubicBezTo>
                  <a:pt x="4914400" y="440388"/>
                  <a:pt x="4911649" y="433054"/>
                  <a:pt x="4909514" y="425532"/>
                </a:cubicBezTo>
                <a:cubicBezTo>
                  <a:pt x="4909514" y="424162"/>
                  <a:pt x="4914311" y="419365"/>
                  <a:pt x="4920477" y="419365"/>
                </a:cubicBezTo>
                <a:lnTo>
                  <a:pt x="4918422" y="419365"/>
                </a:lnTo>
                <a:cubicBezTo>
                  <a:pt x="4910422" y="416623"/>
                  <a:pt x="4902019" y="415755"/>
                  <a:pt x="4893821" y="416692"/>
                </a:cubicBezTo>
                <a:close/>
                <a:moveTo>
                  <a:pt x="5886630" y="412310"/>
                </a:moveTo>
                <a:cubicBezTo>
                  <a:pt x="5880752" y="412856"/>
                  <a:pt x="5874628" y="414569"/>
                  <a:pt x="5868119" y="417995"/>
                </a:cubicBezTo>
                <a:lnTo>
                  <a:pt x="5892786" y="437866"/>
                </a:lnTo>
                <a:lnTo>
                  <a:pt x="5936639" y="424162"/>
                </a:lnTo>
                <a:cubicBezTo>
                  <a:pt x="5919680" y="419537"/>
                  <a:pt x="5904263" y="410672"/>
                  <a:pt x="5886630" y="412310"/>
                </a:cubicBezTo>
                <a:close/>
                <a:moveTo>
                  <a:pt x="4047524" y="405644"/>
                </a:moveTo>
                <a:cubicBezTo>
                  <a:pt x="4007782" y="428256"/>
                  <a:pt x="4009152" y="439904"/>
                  <a:pt x="3979003" y="449497"/>
                </a:cubicBezTo>
                <a:cubicBezTo>
                  <a:pt x="4013263" y="429626"/>
                  <a:pt x="3968040" y="430997"/>
                  <a:pt x="3999559" y="411811"/>
                </a:cubicBezTo>
                <a:cubicBezTo>
                  <a:pt x="4016004" y="412496"/>
                  <a:pt x="4031079" y="405644"/>
                  <a:pt x="4047524" y="405644"/>
                </a:cubicBezTo>
                <a:close/>
                <a:moveTo>
                  <a:pt x="6893189" y="403606"/>
                </a:moveTo>
                <a:cubicBezTo>
                  <a:pt x="6880171" y="425532"/>
                  <a:pt x="6960340" y="444718"/>
                  <a:pt x="6987063" y="460478"/>
                </a:cubicBezTo>
                <a:cubicBezTo>
                  <a:pt x="7013101" y="452255"/>
                  <a:pt x="6988433" y="448829"/>
                  <a:pt x="6967877" y="430329"/>
                </a:cubicBezTo>
                <a:cubicBezTo>
                  <a:pt x="6996656" y="423477"/>
                  <a:pt x="7013786" y="441292"/>
                  <a:pt x="7042565" y="434440"/>
                </a:cubicBezTo>
                <a:cubicBezTo>
                  <a:pt x="6996996" y="409402"/>
                  <a:pt x="6944947" y="398658"/>
                  <a:pt x="6893189" y="403606"/>
                </a:cubicBezTo>
                <a:close/>
                <a:moveTo>
                  <a:pt x="6408376" y="395625"/>
                </a:moveTo>
                <a:cubicBezTo>
                  <a:pt x="6396530" y="393493"/>
                  <a:pt x="6384124" y="394478"/>
                  <a:pt x="6372432" y="398809"/>
                </a:cubicBezTo>
                <a:cubicBezTo>
                  <a:pt x="6391326" y="415082"/>
                  <a:pt x="6417569" y="419806"/>
                  <a:pt x="6440952" y="411143"/>
                </a:cubicBezTo>
                <a:cubicBezTo>
                  <a:pt x="6431505" y="403007"/>
                  <a:pt x="6420221" y="397757"/>
                  <a:pt x="6408376" y="395625"/>
                </a:cubicBezTo>
                <a:close/>
                <a:moveTo>
                  <a:pt x="5211004" y="389199"/>
                </a:moveTo>
                <a:cubicBezTo>
                  <a:pt x="5243208" y="398107"/>
                  <a:pt x="5200726" y="428941"/>
                  <a:pt x="5170577" y="424145"/>
                </a:cubicBezTo>
                <a:cubicBezTo>
                  <a:pt x="5187706" y="415237"/>
                  <a:pt x="5197300" y="406329"/>
                  <a:pt x="5191817" y="398107"/>
                </a:cubicBezTo>
                <a:cubicBezTo>
                  <a:pt x="5176743" y="404959"/>
                  <a:pt x="5158242" y="388514"/>
                  <a:pt x="5182225" y="393310"/>
                </a:cubicBezTo>
                <a:cubicBezTo>
                  <a:pt x="5191971" y="396007"/>
                  <a:pt x="5202402" y="394517"/>
                  <a:pt x="5211004" y="389199"/>
                </a:cubicBezTo>
                <a:close/>
                <a:moveTo>
                  <a:pt x="3594758" y="389023"/>
                </a:moveTo>
                <a:cubicBezTo>
                  <a:pt x="3553935" y="394355"/>
                  <a:pt x="3488926" y="425704"/>
                  <a:pt x="3455521" y="457052"/>
                </a:cubicBezTo>
                <a:cubicBezTo>
                  <a:pt x="3481541" y="469394"/>
                  <a:pt x="3511728" y="469394"/>
                  <a:pt x="3537746" y="457052"/>
                </a:cubicBezTo>
                <a:cubicBezTo>
                  <a:pt x="3561730" y="428958"/>
                  <a:pt x="3502116" y="452255"/>
                  <a:pt x="3502116" y="436496"/>
                </a:cubicBezTo>
                <a:cubicBezTo>
                  <a:pt x="3550080" y="398809"/>
                  <a:pt x="3558303" y="423477"/>
                  <a:pt x="3599415" y="414569"/>
                </a:cubicBezTo>
                <a:lnTo>
                  <a:pt x="3602156" y="414569"/>
                </a:lnTo>
                <a:cubicBezTo>
                  <a:pt x="3619287" y="402235"/>
                  <a:pt x="3606952" y="393327"/>
                  <a:pt x="3625454" y="393327"/>
                </a:cubicBezTo>
                <a:cubicBezTo>
                  <a:pt x="3619287" y="388359"/>
                  <a:pt x="3608366" y="387246"/>
                  <a:pt x="3594758" y="389023"/>
                </a:cubicBezTo>
                <a:close/>
                <a:moveTo>
                  <a:pt x="3874270" y="369259"/>
                </a:moveTo>
                <a:cubicBezTo>
                  <a:pt x="3860823" y="369002"/>
                  <a:pt x="3847803" y="371058"/>
                  <a:pt x="3836498" y="381679"/>
                </a:cubicBezTo>
                <a:lnTo>
                  <a:pt x="3837182" y="381679"/>
                </a:lnTo>
                <a:cubicBezTo>
                  <a:pt x="3866646" y="386475"/>
                  <a:pt x="3895426" y="399494"/>
                  <a:pt x="3914611" y="370716"/>
                </a:cubicBezTo>
                <a:cubicBezTo>
                  <a:pt x="3901592" y="372086"/>
                  <a:pt x="3887717" y="369516"/>
                  <a:pt x="3874270" y="369259"/>
                </a:cubicBezTo>
                <a:close/>
                <a:moveTo>
                  <a:pt x="3770717" y="354271"/>
                </a:moveTo>
                <a:cubicBezTo>
                  <a:pt x="3742936" y="349782"/>
                  <a:pt x="3714591" y="357808"/>
                  <a:pt x="3693290" y="376197"/>
                </a:cubicBezTo>
                <a:cubicBezTo>
                  <a:pt x="3713408" y="380314"/>
                  <a:pt x="3734154" y="380314"/>
                  <a:pt x="3754272" y="376197"/>
                </a:cubicBezTo>
                <a:lnTo>
                  <a:pt x="3757013" y="376197"/>
                </a:lnTo>
                <a:cubicBezTo>
                  <a:pt x="3758609" y="367405"/>
                  <a:pt x="3763514" y="359558"/>
                  <a:pt x="3770717" y="354271"/>
                </a:cubicBezTo>
                <a:close/>
                <a:moveTo>
                  <a:pt x="6752037" y="353585"/>
                </a:moveTo>
                <a:cubicBezTo>
                  <a:pt x="6734221" y="357697"/>
                  <a:pt x="6740388" y="368660"/>
                  <a:pt x="6760944" y="383735"/>
                </a:cubicBezTo>
                <a:cubicBezTo>
                  <a:pt x="6782871" y="383735"/>
                  <a:pt x="6809594" y="371401"/>
                  <a:pt x="6821243" y="393327"/>
                </a:cubicBezTo>
                <a:cubicBezTo>
                  <a:pt x="6850707" y="376882"/>
                  <a:pt x="6908264" y="400180"/>
                  <a:pt x="6876744" y="365234"/>
                </a:cubicBezTo>
                <a:cubicBezTo>
                  <a:pt x="6847280" y="358382"/>
                  <a:pt x="6795205" y="386475"/>
                  <a:pt x="6752037" y="353585"/>
                </a:cubicBezTo>
                <a:close/>
                <a:moveTo>
                  <a:pt x="4658620" y="349360"/>
                </a:moveTo>
                <a:cubicBezTo>
                  <a:pt x="4664337" y="348782"/>
                  <a:pt x="4668319" y="351180"/>
                  <a:pt x="4668319" y="358375"/>
                </a:cubicBezTo>
                <a:cubicBezTo>
                  <a:pt x="4637486" y="349468"/>
                  <a:pt x="4671745" y="391951"/>
                  <a:pt x="4621040" y="385784"/>
                </a:cubicBezTo>
                <a:cubicBezTo>
                  <a:pt x="4608706" y="379616"/>
                  <a:pt x="4641468" y="351095"/>
                  <a:pt x="4658620" y="349360"/>
                </a:cubicBezTo>
                <a:close/>
                <a:moveTo>
                  <a:pt x="4754655" y="342615"/>
                </a:moveTo>
                <a:cubicBezTo>
                  <a:pt x="4729970" y="360630"/>
                  <a:pt x="4699310" y="368479"/>
                  <a:pt x="4669004" y="364542"/>
                </a:cubicBezTo>
                <a:cubicBezTo>
                  <a:pt x="4694636" y="348635"/>
                  <a:pt x="4724534" y="340981"/>
                  <a:pt x="4754655" y="342615"/>
                </a:cubicBezTo>
                <a:close/>
                <a:moveTo>
                  <a:pt x="6913060" y="308344"/>
                </a:moveTo>
                <a:cubicBezTo>
                  <a:pt x="6969247" y="328215"/>
                  <a:pt x="6897985" y="322733"/>
                  <a:pt x="6928820" y="346716"/>
                </a:cubicBezTo>
                <a:cubicBezTo>
                  <a:pt x="6974729" y="339178"/>
                  <a:pt x="7029545" y="398106"/>
                  <a:pt x="7050101" y="372068"/>
                </a:cubicBezTo>
                <a:cubicBezTo>
                  <a:pt x="7052157" y="404958"/>
                  <a:pt x="7104233" y="393310"/>
                  <a:pt x="7133011" y="430996"/>
                </a:cubicBezTo>
                <a:cubicBezTo>
                  <a:pt x="7033390" y="401077"/>
                  <a:pt x="6936807" y="361847"/>
                  <a:pt x="6844539" y="313826"/>
                </a:cubicBezTo>
                <a:cubicBezTo>
                  <a:pt x="6892503" y="330271"/>
                  <a:pt x="6921282" y="336438"/>
                  <a:pt x="6913060" y="308344"/>
                </a:cubicBezTo>
                <a:close/>
                <a:moveTo>
                  <a:pt x="4179786" y="307676"/>
                </a:moveTo>
                <a:cubicBezTo>
                  <a:pt x="4157721" y="307096"/>
                  <a:pt x="4138031" y="321442"/>
                  <a:pt x="4131821" y="342622"/>
                </a:cubicBezTo>
                <a:cubicBezTo>
                  <a:pt x="4174990" y="342622"/>
                  <a:pt x="4175675" y="320010"/>
                  <a:pt x="4179786" y="307676"/>
                </a:cubicBezTo>
                <a:close/>
                <a:moveTo>
                  <a:pt x="4530596" y="296713"/>
                </a:moveTo>
                <a:cubicBezTo>
                  <a:pt x="4514852" y="305621"/>
                  <a:pt x="4499094" y="315899"/>
                  <a:pt x="4483333" y="325492"/>
                </a:cubicBezTo>
                <a:cubicBezTo>
                  <a:pt x="4497037" y="325492"/>
                  <a:pt x="4509371" y="325492"/>
                  <a:pt x="4522372" y="325492"/>
                </a:cubicBezTo>
                <a:cubicBezTo>
                  <a:pt x="4536761" y="313843"/>
                  <a:pt x="4560058" y="301510"/>
                  <a:pt x="4530596" y="296713"/>
                </a:cubicBezTo>
                <a:close/>
                <a:moveTo>
                  <a:pt x="5990086" y="283557"/>
                </a:moveTo>
                <a:cubicBezTo>
                  <a:pt x="5976633" y="283557"/>
                  <a:pt x="5963181" y="285887"/>
                  <a:pt x="5950343" y="290546"/>
                </a:cubicBezTo>
                <a:cubicBezTo>
                  <a:pt x="5975696" y="305621"/>
                  <a:pt x="6029828" y="302880"/>
                  <a:pt x="6029828" y="290546"/>
                </a:cubicBezTo>
                <a:cubicBezTo>
                  <a:pt x="6016990" y="285887"/>
                  <a:pt x="6003538" y="283557"/>
                  <a:pt x="5990086" y="283557"/>
                </a:cubicBezTo>
                <a:close/>
                <a:moveTo>
                  <a:pt x="6764272" y="278778"/>
                </a:moveTo>
                <a:cubicBezTo>
                  <a:pt x="6780654" y="279809"/>
                  <a:pt x="6796955" y="282133"/>
                  <a:pt x="6813020" y="285742"/>
                </a:cubicBezTo>
                <a:cubicBezTo>
                  <a:pt x="6812571" y="286149"/>
                  <a:pt x="6812117" y="286549"/>
                  <a:pt x="6811657" y="286943"/>
                </a:cubicBezTo>
                <a:cubicBezTo>
                  <a:pt x="6782942" y="311590"/>
                  <a:pt x="6739682" y="308292"/>
                  <a:pt x="6715035" y="279575"/>
                </a:cubicBezTo>
                <a:cubicBezTo>
                  <a:pt x="6731427" y="278009"/>
                  <a:pt x="6747890" y="277747"/>
                  <a:pt x="6764272" y="278778"/>
                </a:cubicBezTo>
                <a:close/>
                <a:moveTo>
                  <a:pt x="6842483" y="267231"/>
                </a:moveTo>
                <a:cubicBezTo>
                  <a:pt x="6882910" y="290528"/>
                  <a:pt x="6875373" y="282306"/>
                  <a:pt x="6915800" y="277509"/>
                </a:cubicBezTo>
                <a:cubicBezTo>
                  <a:pt x="6920597" y="296695"/>
                  <a:pt x="6981580" y="306288"/>
                  <a:pt x="6954857" y="314510"/>
                </a:cubicBezTo>
                <a:cubicBezTo>
                  <a:pt x="6924708" y="297380"/>
                  <a:pt x="6834260" y="289158"/>
                  <a:pt x="6842483" y="267231"/>
                </a:cubicBezTo>
                <a:close/>
                <a:moveTo>
                  <a:pt x="5793431" y="256971"/>
                </a:moveTo>
                <a:lnTo>
                  <a:pt x="5793431" y="257656"/>
                </a:lnTo>
                <a:cubicBezTo>
                  <a:pt x="5803709" y="282324"/>
                  <a:pt x="5892786" y="283009"/>
                  <a:pt x="5938695" y="280953"/>
                </a:cubicBezTo>
                <a:cubicBezTo>
                  <a:pt x="5891897" y="265126"/>
                  <a:pt x="5842834" y="257026"/>
                  <a:pt x="5793431" y="256971"/>
                </a:cubicBezTo>
                <a:close/>
                <a:moveTo>
                  <a:pt x="3863905" y="243952"/>
                </a:moveTo>
                <a:lnTo>
                  <a:pt x="3862438" y="244292"/>
                </a:lnTo>
                <a:lnTo>
                  <a:pt x="3788808" y="250234"/>
                </a:lnTo>
                <a:cubicBezTo>
                  <a:pt x="3763424" y="256004"/>
                  <a:pt x="3738861" y="265389"/>
                  <a:pt x="3715900" y="278213"/>
                </a:cubicBezTo>
                <a:lnTo>
                  <a:pt x="3862438" y="244292"/>
                </a:lnTo>
                <a:lnTo>
                  <a:pt x="3866646" y="243952"/>
                </a:lnTo>
                <a:close/>
                <a:moveTo>
                  <a:pt x="5770884" y="242518"/>
                </a:moveTo>
                <a:cubicBezTo>
                  <a:pt x="5745895" y="241554"/>
                  <a:pt x="5719942" y="253888"/>
                  <a:pt x="5694761" y="256971"/>
                </a:cubicBezTo>
                <a:cubicBezTo>
                  <a:pt x="5724225" y="274101"/>
                  <a:pt x="5759856" y="259712"/>
                  <a:pt x="5795487" y="248749"/>
                </a:cubicBezTo>
                <a:cubicBezTo>
                  <a:pt x="5787436" y="244638"/>
                  <a:pt x="5779213" y="242839"/>
                  <a:pt x="5770884" y="242518"/>
                </a:cubicBezTo>
                <a:close/>
                <a:moveTo>
                  <a:pt x="4359311" y="224766"/>
                </a:moveTo>
                <a:cubicBezTo>
                  <a:pt x="4322309" y="232304"/>
                  <a:pt x="4305179" y="265879"/>
                  <a:pt x="4352459" y="274101"/>
                </a:cubicBezTo>
                <a:lnTo>
                  <a:pt x="4352459" y="267934"/>
                </a:lnTo>
                <a:cubicBezTo>
                  <a:pt x="4385348" y="246693"/>
                  <a:pt x="4385348" y="230933"/>
                  <a:pt x="4359311" y="224766"/>
                </a:cubicBezTo>
                <a:close/>
                <a:moveTo>
                  <a:pt x="4095505" y="222027"/>
                </a:moveTo>
                <a:lnTo>
                  <a:pt x="4098033" y="222239"/>
                </a:lnTo>
                <a:lnTo>
                  <a:pt x="4078386" y="241811"/>
                </a:lnTo>
                <a:cubicBezTo>
                  <a:pt x="4054265" y="257485"/>
                  <a:pt x="4020990" y="263138"/>
                  <a:pt x="4011225" y="279583"/>
                </a:cubicBezTo>
                <a:cubicBezTo>
                  <a:pt x="4065699" y="277034"/>
                  <a:pt x="4118983" y="262778"/>
                  <a:pt x="4167453" y="237785"/>
                </a:cubicBezTo>
                <a:cubicBezTo>
                  <a:pt x="4139360" y="225452"/>
                  <a:pt x="4120173" y="258342"/>
                  <a:pt x="4089339" y="254230"/>
                </a:cubicBezTo>
                <a:cubicBezTo>
                  <a:pt x="4062359" y="250633"/>
                  <a:pt x="4129809" y="228675"/>
                  <a:pt x="4109911" y="223241"/>
                </a:cubicBezTo>
                <a:lnTo>
                  <a:pt x="4098033" y="222239"/>
                </a:lnTo>
                <a:lnTo>
                  <a:pt x="4098247" y="222027"/>
                </a:lnTo>
                <a:close/>
                <a:moveTo>
                  <a:pt x="5572794" y="217915"/>
                </a:moveTo>
                <a:lnTo>
                  <a:pt x="5517764" y="237654"/>
                </a:lnTo>
                <a:lnTo>
                  <a:pt x="5509755" y="237100"/>
                </a:lnTo>
                <a:lnTo>
                  <a:pt x="5509755" y="240526"/>
                </a:lnTo>
                <a:lnTo>
                  <a:pt x="5517764" y="237654"/>
                </a:lnTo>
                <a:lnTo>
                  <a:pt x="5584044" y="242232"/>
                </a:lnTo>
                <a:cubicBezTo>
                  <a:pt x="5608863" y="242575"/>
                  <a:pt x="5633701" y="241550"/>
                  <a:pt x="5658445" y="239156"/>
                </a:cubicBezTo>
                <a:cubicBezTo>
                  <a:pt x="5633092" y="217915"/>
                  <a:pt x="5598147" y="245323"/>
                  <a:pt x="5572794" y="217915"/>
                </a:cubicBezTo>
                <a:close/>
                <a:moveTo>
                  <a:pt x="4724273" y="210206"/>
                </a:moveTo>
                <a:cubicBezTo>
                  <a:pt x="4709048" y="212647"/>
                  <a:pt x="4710975" y="222026"/>
                  <a:pt x="4678599" y="230248"/>
                </a:cubicBezTo>
                <a:cubicBezTo>
                  <a:pt x="4694320" y="236292"/>
                  <a:pt x="4711103" y="239089"/>
                  <a:pt x="4727934" y="238470"/>
                </a:cubicBezTo>
                <a:cubicBezTo>
                  <a:pt x="4759454" y="226137"/>
                  <a:pt x="4727934" y="220655"/>
                  <a:pt x="4747121" y="210377"/>
                </a:cubicBezTo>
                <a:cubicBezTo>
                  <a:pt x="4736328" y="209350"/>
                  <a:pt x="4729347" y="209393"/>
                  <a:pt x="4724273" y="210206"/>
                </a:cubicBezTo>
                <a:close/>
                <a:moveTo>
                  <a:pt x="4527168" y="189136"/>
                </a:moveTo>
                <a:cubicBezTo>
                  <a:pt x="4484704" y="211062"/>
                  <a:pt x="4441535" y="198043"/>
                  <a:pt x="4399052" y="220655"/>
                </a:cubicBezTo>
                <a:cubicBezTo>
                  <a:pt x="4440165" y="228878"/>
                  <a:pt x="4471685" y="204210"/>
                  <a:pt x="4488815" y="228878"/>
                </a:cubicBezTo>
                <a:cubicBezTo>
                  <a:pt x="4518261" y="195302"/>
                  <a:pt x="4529224" y="213118"/>
                  <a:pt x="4577189" y="196673"/>
                </a:cubicBezTo>
                <a:cubicBezTo>
                  <a:pt x="4560165" y="197832"/>
                  <a:pt x="4543094" y="195260"/>
                  <a:pt x="4527168" y="189136"/>
                </a:cubicBezTo>
                <a:close/>
                <a:moveTo>
                  <a:pt x="5092465" y="183654"/>
                </a:moveTo>
                <a:cubicBezTo>
                  <a:pt x="5080816" y="190506"/>
                  <a:pt x="5093150" y="198043"/>
                  <a:pt x="5080816" y="205582"/>
                </a:cubicBezTo>
                <a:cubicBezTo>
                  <a:pt x="5107916" y="209629"/>
                  <a:pt x="5135606" y="206316"/>
                  <a:pt x="5160985" y="195988"/>
                </a:cubicBezTo>
                <a:cubicBezTo>
                  <a:pt x="5138373" y="179543"/>
                  <a:pt x="5114391" y="200100"/>
                  <a:pt x="5092465" y="183654"/>
                </a:cubicBezTo>
                <a:close/>
                <a:moveTo>
                  <a:pt x="4757454" y="183539"/>
                </a:moveTo>
                <a:cubicBezTo>
                  <a:pt x="4708673" y="184864"/>
                  <a:pt x="4633461" y="202583"/>
                  <a:pt x="4597059" y="205582"/>
                </a:cubicBezTo>
                <a:cubicBezTo>
                  <a:pt x="4627894" y="232989"/>
                  <a:pt x="4742323" y="178173"/>
                  <a:pt x="4802623" y="205582"/>
                </a:cubicBezTo>
                <a:cubicBezTo>
                  <a:pt x="4806476" y="187851"/>
                  <a:pt x="4786722" y="182744"/>
                  <a:pt x="4757454" y="183539"/>
                </a:cubicBezTo>
                <a:close/>
                <a:moveTo>
                  <a:pt x="6323096" y="155543"/>
                </a:moveTo>
                <a:cubicBezTo>
                  <a:pt x="6358042" y="156228"/>
                  <a:pt x="6444378" y="173358"/>
                  <a:pt x="6438896" y="190489"/>
                </a:cubicBezTo>
                <a:cubicBezTo>
                  <a:pt x="6399839" y="179525"/>
                  <a:pt x="6361467" y="167877"/>
                  <a:pt x="6323096" y="155543"/>
                </a:cubicBezTo>
                <a:close/>
                <a:moveTo>
                  <a:pt x="6072309" y="151434"/>
                </a:moveTo>
                <a:cubicBezTo>
                  <a:pt x="6165866" y="160999"/>
                  <a:pt x="6257906" y="181938"/>
                  <a:pt x="6346393" y="213788"/>
                </a:cubicBezTo>
                <a:cubicBezTo>
                  <a:pt x="6232648" y="213103"/>
                  <a:pt x="6133293" y="155545"/>
                  <a:pt x="6013382" y="182268"/>
                </a:cubicBezTo>
                <a:cubicBezTo>
                  <a:pt x="6027257" y="177643"/>
                  <a:pt x="6008756" y="175716"/>
                  <a:pt x="6004420" y="172150"/>
                </a:cubicBezTo>
                <a:lnTo>
                  <a:pt x="6006530" y="167879"/>
                </a:lnTo>
                <a:lnTo>
                  <a:pt x="6087384" y="171990"/>
                </a:lnTo>
                <a:cubicBezTo>
                  <a:pt x="6078476" y="164453"/>
                  <a:pt x="6060661" y="156230"/>
                  <a:pt x="6072309" y="151434"/>
                </a:cubicBezTo>
                <a:close/>
                <a:moveTo>
                  <a:pt x="4464816" y="135673"/>
                </a:moveTo>
                <a:cubicBezTo>
                  <a:pt x="4474409" y="147322"/>
                  <a:pt x="4528537" y="132932"/>
                  <a:pt x="4505929" y="147322"/>
                </a:cubicBezTo>
                <a:cubicBezTo>
                  <a:pt x="4449056" y="148007"/>
                  <a:pt x="4466872" y="158970"/>
                  <a:pt x="4486743" y="167878"/>
                </a:cubicBezTo>
                <a:lnTo>
                  <a:pt x="4457279" y="185008"/>
                </a:lnTo>
                <a:cubicBezTo>
                  <a:pt x="4404518" y="182952"/>
                  <a:pt x="4464131" y="163767"/>
                  <a:pt x="4425759" y="158970"/>
                </a:cubicBezTo>
                <a:cubicBezTo>
                  <a:pt x="4451112" y="143210"/>
                  <a:pt x="4464816" y="152118"/>
                  <a:pt x="4464816" y="135673"/>
                </a:cubicBezTo>
                <a:close/>
                <a:moveTo>
                  <a:pt x="5036963" y="88411"/>
                </a:moveTo>
                <a:cubicBezTo>
                  <a:pt x="5126131" y="98316"/>
                  <a:pt x="5215917" y="101522"/>
                  <a:pt x="5305563" y="98004"/>
                </a:cubicBezTo>
                <a:cubicBezTo>
                  <a:pt x="5376637" y="94722"/>
                  <a:pt x="5447377" y="109577"/>
                  <a:pt x="5511125" y="141172"/>
                </a:cubicBezTo>
                <a:cubicBezTo>
                  <a:pt x="5546756" y="121986"/>
                  <a:pt x="5578276" y="138430"/>
                  <a:pt x="5615277" y="121986"/>
                </a:cubicBezTo>
                <a:cubicBezTo>
                  <a:pt x="5651535" y="147951"/>
                  <a:pt x="5700301" y="147951"/>
                  <a:pt x="5736559" y="121986"/>
                </a:cubicBezTo>
                <a:cubicBezTo>
                  <a:pt x="5808505" y="137060"/>
                  <a:pt x="5825636" y="154191"/>
                  <a:pt x="5867433" y="132263"/>
                </a:cubicBezTo>
                <a:cubicBezTo>
                  <a:pt x="5919509" y="150080"/>
                  <a:pt x="5815358" y="141172"/>
                  <a:pt x="5850988" y="160357"/>
                </a:cubicBezTo>
                <a:cubicBezTo>
                  <a:pt x="5886620" y="179543"/>
                  <a:pt x="5916083" y="159673"/>
                  <a:pt x="5926361" y="189136"/>
                </a:cubicBezTo>
                <a:cubicBezTo>
                  <a:pt x="5951886" y="176733"/>
                  <a:pt x="5981691" y="176733"/>
                  <a:pt x="6007216" y="189136"/>
                </a:cubicBezTo>
                <a:cubicBezTo>
                  <a:pt x="5995567" y="193247"/>
                  <a:pt x="5974326" y="195988"/>
                  <a:pt x="5983234" y="202840"/>
                </a:cubicBezTo>
                <a:cubicBezTo>
                  <a:pt x="6179203" y="211748"/>
                  <a:pt x="6410803" y="288491"/>
                  <a:pt x="6575938" y="300824"/>
                </a:cubicBezTo>
                <a:cubicBezTo>
                  <a:pt x="6530029" y="280953"/>
                  <a:pt x="6425192" y="269990"/>
                  <a:pt x="6415599" y="246693"/>
                </a:cubicBezTo>
                <a:cubicBezTo>
                  <a:pt x="6427248" y="250119"/>
                  <a:pt x="6453286" y="259712"/>
                  <a:pt x="6445749" y="250119"/>
                </a:cubicBezTo>
                <a:cubicBezTo>
                  <a:pt x="6413544" y="235730"/>
                  <a:pt x="6375172" y="217915"/>
                  <a:pt x="6384765" y="243952"/>
                </a:cubicBezTo>
                <a:cubicBezTo>
                  <a:pt x="6321726" y="226137"/>
                  <a:pt x="6353246" y="202840"/>
                  <a:pt x="6390247" y="195302"/>
                </a:cubicBezTo>
                <a:cubicBezTo>
                  <a:pt x="6453971" y="233674"/>
                  <a:pt x="6551271" y="289176"/>
                  <a:pt x="6582790" y="253545"/>
                </a:cubicBezTo>
                <a:cubicBezTo>
                  <a:pt x="6601291" y="278898"/>
                  <a:pt x="6638292" y="257656"/>
                  <a:pt x="6657478" y="283009"/>
                </a:cubicBezTo>
                <a:cubicBezTo>
                  <a:pt x="6643088" y="294658"/>
                  <a:pt x="6594439" y="269990"/>
                  <a:pt x="6612254" y="287805"/>
                </a:cubicBezTo>
                <a:cubicBezTo>
                  <a:pt x="6637985" y="305811"/>
                  <a:pt x="6669483" y="313625"/>
                  <a:pt x="6700646" y="309732"/>
                </a:cubicBezTo>
                <a:cubicBezTo>
                  <a:pt x="6695850" y="304250"/>
                  <a:pt x="6684886" y="294658"/>
                  <a:pt x="6695850" y="294658"/>
                </a:cubicBezTo>
                <a:cubicBezTo>
                  <a:pt x="6724628" y="318640"/>
                  <a:pt x="6710239" y="329603"/>
                  <a:pt x="6660219" y="329603"/>
                </a:cubicBezTo>
                <a:cubicBezTo>
                  <a:pt x="6631440" y="315214"/>
                  <a:pt x="6635551" y="302880"/>
                  <a:pt x="6584160" y="307676"/>
                </a:cubicBezTo>
                <a:cubicBezTo>
                  <a:pt x="6628014" y="335085"/>
                  <a:pt x="6551271" y="330288"/>
                  <a:pt x="6584160" y="353585"/>
                </a:cubicBezTo>
                <a:cubicBezTo>
                  <a:pt x="6607691" y="355177"/>
                  <a:pt x="6630819" y="360497"/>
                  <a:pt x="6652681" y="369345"/>
                </a:cubicBezTo>
                <a:cubicBezTo>
                  <a:pt x="6698591" y="330288"/>
                  <a:pt x="6819187" y="335770"/>
                  <a:pt x="6904153" y="361123"/>
                </a:cubicBezTo>
                <a:cubicBezTo>
                  <a:pt x="6855503" y="358382"/>
                  <a:pt x="6919227" y="390587"/>
                  <a:pt x="6934302" y="390587"/>
                </a:cubicBezTo>
                <a:cubicBezTo>
                  <a:pt x="6962395" y="372771"/>
                  <a:pt x="7039139" y="426217"/>
                  <a:pt x="7085048" y="445403"/>
                </a:cubicBezTo>
                <a:cubicBezTo>
                  <a:pt x="7069288" y="447459"/>
                  <a:pt x="7040509" y="444718"/>
                  <a:pt x="7047361" y="454996"/>
                </a:cubicBezTo>
                <a:cubicBezTo>
                  <a:pt x="7088473" y="483090"/>
                  <a:pt x="7125475" y="447459"/>
                  <a:pt x="7152198" y="467330"/>
                </a:cubicBezTo>
                <a:cubicBezTo>
                  <a:pt x="7124790" y="487201"/>
                  <a:pt x="7199477" y="489256"/>
                  <a:pt x="7214552" y="498164"/>
                </a:cubicBezTo>
                <a:cubicBezTo>
                  <a:pt x="7190570" y="499535"/>
                  <a:pt x="7240589" y="531054"/>
                  <a:pt x="7246071" y="544758"/>
                </a:cubicBezTo>
                <a:cubicBezTo>
                  <a:pt x="7265942" y="542703"/>
                  <a:pt x="7278961" y="552296"/>
                  <a:pt x="7298832" y="552296"/>
                </a:cubicBezTo>
                <a:cubicBezTo>
                  <a:pt x="7270053" y="544758"/>
                  <a:pt x="7239905" y="526943"/>
                  <a:pt x="7270053" y="521461"/>
                </a:cubicBezTo>
                <a:cubicBezTo>
                  <a:pt x="7304314" y="549555"/>
                  <a:pt x="7354334" y="571481"/>
                  <a:pt x="7359131" y="545444"/>
                </a:cubicBezTo>
                <a:cubicBezTo>
                  <a:pt x="7395447" y="572167"/>
                  <a:pt x="7328296" y="550240"/>
                  <a:pt x="7364612" y="576963"/>
                </a:cubicBezTo>
                <a:cubicBezTo>
                  <a:pt x="7422855" y="570796"/>
                  <a:pt x="7400928" y="589982"/>
                  <a:pt x="7433133" y="603001"/>
                </a:cubicBezTo>
                <a:cubicBezTo>
                  <a:pt x="7462597" y="605742"/>
                  <a:pt x="7457800" y="592038"/>
                  <a:pt x="7457800" y="581074"/>
                </a:cubicBezTo>
                <a:cubicBezTo>
                  <a:pt x="7439985" y="598204"/>
                  <a:pt x="7385168" y="543388"/>
                  <a:pt x="7348852" y="529684"/>
                </a:cubicBezTo>
                <a:cubicBezTo>
                  <a:pt x="7384483" y="535851"/>
                  <a:pt x="7357760" y="514609"/>
                  <a:pt x="7379687" y="514609"/>
                </a:cubicBezTo>
                <a:cubicBezTo>
                  <a:pt x="7404676" y="532794"/>
                  <a:pt x="7433513" y="544985"/>
                  <a:pt x="7463967" y="550240"/>
                </a:cubicBezTo>
                <a:cubicBezTo>
                  <a:pt x="7473560" y="535851"/>
                  <a:pt x="7442726" y="520776"/>
                  <a:pt x="7422170" y="500905"/>
                </a:cubicBezTo>
                <a:cubicBezTo>
                  <a:pt x="7503710" y="542703"/>
                  <a:pt x="7505080" y="559833"/>
                  <a:pt x="7527692" y="599575"/>
                </a:cubicBezTo>
                <a:cubicBezTo>
                  <a:pt x="7583879" y="609853"/>
                  <a:pt x="7603750" y="658503"/>
                  <a:pt x="7639380" y="685225"/>
                </a:cubicBezTo>
                <a:cubicBezTo>
                  <a:pt x="7631158" y="695504"/>
                  <a:pt x="7595527" y="691392"/>
                  <a:pt x="7591416" y="704412"/>
                </a:cubicBezTo>
                <a:cubicBezTo>
                  <a:pt x="7634584" y="726337"/>
                  <a:pt x="7669530" y="757172"/>
                  <a:pt x="7714068" y="772931"/>
                </a:cubicBezTo>
                <a:cubicBezTo>
                  <a:pt x="7731883" y="769505"/>
                  <a:pt x="7740106" y="748949"/>
                  <a:pt x="7769570" y="778413"/>
                </a:cubicBezTo>
                <a:cubicBezTo>
                  <a:pt x="7761347" y="790747"/>
                  <a:pt x="7716809" y="761968"/>
                  <a:pt x="7743532" y="798969"/>
                </a:cubicBezTo>
                <a:cubicBezTo>
                  <a:pt x="7775052" y="789377"/>
                  <a:pt x="7767514" y="802395"/>
                  <a:pt x="7801089" y="820896"/>
                </a:cubicBezTo>
                <a:cubicBezTo>
                  <a:pt x="7809312" y="814044"/>
                  <a:pt x="7827128" y="810618"/>
                  <a:pt x="7827128" y="800340"/>
                </a:cubicBezTo>
                <a:cubicBezTo>
                  <a:pt x="7815479" y="796229"/>
                  <a:pt x="7766144" y="765394"/>
                  <a:pt x="7790811" y="765394"/>
                </a:cubicBezTo>
                <a:cubicBezTo>
                  <a:pt x="7813423" y="778413"/>
                  <a:pt x="7827128" y="805136"/>
                  <a:pt x="7859332" y="805136"/>
                </a:cubicBezTo>
                <a:cubicBezTo>
                  <a:pt x="7860703" y="787321"/>
                  <a:pt x="7807941" y="770192"/>
                  <a:pt x="7835350" y="770192"/>
                </a:cubicBezTo>
                <a:cubicBezTo>
                  <a:pt x="7843296" y="780787"/>
                  <a:pt x="7858329" y="782934"/>
                  <a:pt x="7868925" y="774987"/>
                </a:cubicBezTo>
                <a:cubicBezTo>
                  <a:pt x="7894278" y="804451"/>
                  <a:pt x="7895648" y="818840"/>
                  <a:pt x="7882629" y="824322"/>
                </a:cubicBezTo>
                <a:cubicBezTo>
                  <a:pt x="7907982" y="835285"/>
                  <a:pt x="7923742" y="859268"/>
                  <a:pt x="7951150" y="865435"/>
                </a:cubicBezTo>
                <a:cubicBezTo>
                  <a:pt x="7970336" y="891472"/>
                  <a:pt x="7949094" y="918881"/>
                  <a:pt x="7998430" y="933955"/>
                </a:cubicBezTo>
                <a:cubicBezTo>
                  <a:pt x="8047764" y="949030"/>
                  <a:pt x="7991577" y="898324"/>
                  <a:pt x="8047764" y="918881"/>
                </a:cubicBezTo>
                <a:cubicBezTo>
                  <a:pt x="8077913" y="955882"/>
                  <a:pt x="8001170" y="919566"/>
                  <a:pt x="8032005" y="955882"/>
                </a:cubicBezTo>
                <a:cubicBezTo>
                  <a:pt x="8090205" y="1006316"/>
                  <a:pt x="8157066" y="1045782"/>
                  <a:pt x="8229344" y="1072367"/>
                </a:cubicBezTo>
                <a:cubicBezTo>
                  <a:pt x="8203992" y="1088812"/>
                  <a:pt x="8275938" y="1103202"/>
                  <a:pt x="8297865" y="1129239"/>
                </a:cubicBezTo>
                <a:cubicBezTo>
                  <a:pt x="8319792" y="1155277"/>
                  <a:pt x="8292383" y="1171722"/>
                  <a:pt x="8332811" y="1192964"/>
                </a:cubicBezTo>
                <a:cubicBezTo>
                  <a:pt x="8370497" y="1200500"/>
                  <a:pt x="8423258" y="1205983"/>
                  <a:pt x="8447240" y="1214204"/>
                </a:cubicBezTo>
                <a:cubicBezTo>
                  <a:pt x="8443814" y="1223798"/>
                  <a:pt x="8458204" y="1243668"/>
                  <a:pt x="8475334" y="1270391"/>
                </a:cubicBezTo>
                <a:cubicBezTo>
                  <a:pt x="8470537" y="1294374"/>
                  <a:pt x="8422572" y="1228594"/>
                  <a:pt x="8422572" y="1255317"/>
                </a:cubicBezTo>
                <a:cubicBezTo>
                  <a:pt x="8460944" y="1284781"/>
                  <a:pt x="8532891" y="1350561"/>
                  <a:pt x="8559614" y="1343023"/>
                </a:cubicBezTo>
                <a:cubicBezTo>
                  <a:pt x="8544539" y="1319726"/>
                  <a:pt x="8500686" y="1303967"/>
                  <a:pt x="8515761" y="1289577"/>
                </a:cubicBezTo>
                <a:cubicBezTo>
                  <a:pt x="8559012" y="1315536"/>
                  <a:pt x="8598642" y="1347101"/>
                  <a:pt x="8633617" y="1383451"/>
                </a:cubicBezTo>
                <a:cubicBezTo>
                  <a:pt x="8659088" y="1417926"/>
                  <a:pt x="8691541" y="1446644"/>
                  <a:pt x="8728860" y="1467731"/>
                </a:cubicBezTo>
                <a:cubicBezTo>
                  <a:pt x="8798066" y="1549956"/>
                  <a:pt x="8815196" y="1613680"/>
                  <a:pt x="8883717" y="1632866"/>
                </a:cubicBezTo>
                <a:cubicBezTo>
                  <a:pt x="8889199" y="1654793"/>
                  <a:pt x="8877550" y="1666441"/>
                  <a:pt x="8912497" y="1686311"/>
                </a:cubicBezTo>
                <a:cubicBezTo>
                  <a:pt x="8908384" y="1673979"/>
                  <a:pt x="8920033" y="1673292"/>
                  <a:pt x="8908384" y="1651367"/>
                </a:cubicBezTo>
                <a:lnTo>
                  <a:pt x="8970054" y="1676034"/>
                </a:lnTo>
                <a:cubicBezTo>
                  <a:pt x="8946757" y="1710295"/>
                  <a:pt x="9070093" y="1762369"/>
                  <a:pt x="9052278" y="1787723"/>
                </a:cubicBezTo>
                <a:cubicBezTo>
                  <a:pt x="9039944" y="1758943"/>
                  <a:pt x="9015278" y="1756203"/>
                  <a:pt x="9011851" y="1769907"/>
                </a:cubicBezTo>
                <a:cubicBezTo>
                  <a:pt x="9042686" y="1788407"/>
                  <a:pt x="9042686" y="1829520"/>
                  <a:pt x="9080372" y="1842539"/>
                </a:cubicBezTo>
                <a:cubicBezTo>
                  <a:pt x="9085168" y="1811704"/>
                  <a:pt x="9109836" y="1862410"/>
                  <a:pt x="9144096" y="1880225"/>
                </a:cubicBezTo>
                <a:cubicBezTo>
                  <a:pt x="9166708" y="1917912"/>
                  <a:pt x="9113947" y="1872688"/>
                  <a:pt x="9135874" y="1910375"/>
                </a:cubicBezTo>
                <a:cubicBezTo>
                  <a:pt x="9144782" y="1915856"/>
                  <a:pt x="9159171" y="1919967"/>
                  <a:pt x="9159171" y="1930246"/>
                </a:cubicBezTo>
                <a:cubicBezTo>
                  <a:pt x="9139985" y="1938469"/>
                  <a:pt x="9077631" y="1856928"/>
                  <a:pt x="9071464" y="1897356"/>
                </a:cubicBezTo>
                <a:cubicBezTo>
                  <a:pt x="9125595" y="1921339"/>
                  <a:pt x="9146152" y="2022063"/>
                  <a:pt x="9198228" y="2010415"/>
                </a:cubicBezTo>
                <a:cubicBezTo>
                  <a:pt x="9204395" y="2030972"/>
                  <a:pt x="9192060" y="2026861"/>
                  <a:pt x="9198228" y="2046046"/>
                </a:cubicBezTo>
                <a:cubicBezTo>
                  <a:pt x="9232488" y="2059065"/>
                  <a:pt x="9253730" y="2112510"/>
                  <a:pt x="9272231" y="2100862"/>
                </a:cubicBezTo>
                <a:cubicBezTo>
                  <a:pt x="9268118" y="2076194"/>
                  <a:pt x="9231803" y="2073455"/>
                  <a:pt x="9231803" y="2046046"/>
                </a:cubicBezTo>
                <a:cubicBezTo>
                  <a:pt x="9300323" y="2097437"/>
                  <a:pt x="9319509" y="2139920"/>
                  <a:pt x="9368844" y="2154994"/>
                </a:cubicBezTo>
                <a:cubicBezTo>
                  <a:pt x="9372270" y="2183772"/>
                  <a:pt x="9342121" y="2158420"/>
                  <a:pt x="9342121" y="2183772"/>
                </a:cubicBezTo>
                <a:cubicBezTo>
                  <a:pt x="9335270" y="2135809"/>
                  <a:pt x="9273600" y="2108400"/>
                  <a:pt x="9273600" y="2135809"/>
                </a:cubicBezTo>
                <a:cubicBezTo>
                  <a:pt x="9314027" y="2163901"/>
                  <a:pt x="9333899" y="2205015"/>
                  <a:pt x="9370215" y="2235849"/>
                </a:cubicBezTo>
                <a:cubicBezTo>
                  <a:pt x="9377752" y="2228311"/>
                  <a:pt x="9379123" y="2215978"/>
                  <a:pt x="9370215" y="2189939"/>
                </a:cubicBezTo>
                <a:cubicBezTo>
                  <a:pt x="9412012" y="2206384"/>
                  <a:pt x="9423661" y="2242016"/>
                  <a:pt x="9454495" y="2265313"/>
                </a:cubicBezTo>
                <a:cubicBezTo>
                  <a:pt x="9469570" y="2305054"/>
                  <a:pt x="9445588" y="2287925"/>
                  <a:pt x="9445588" y="2305054"/>
                </a:cubicBezTo>
                <a:cubicBezTo>
                  <a:pt x="9516849" y="2346852"/>
                  <a:pt x="9562758" y="2474300"/>
                  <a:pt x="9631279" y="2515413"/>
                </a:cubicBezTo>
                <a:cubicBezTo>
                  <a:pt x="9624427" y="2529802"/>
                  <a:pt x="9600445" y="2515413"/>
                  <a:pt x="9590852" y="2525691"/>
                </a:cubicBezTo>
                <a:cubicBezTo>
                  <a:pt x="9618260" y="2583932"/>
                  <a:pt x="9627852" y="2530486"/>
                  <a:pt x="9647724" y="2583932"/>
                </a:cubicBezTo>
                <a:cubicBezTo>
                  <a:pt x="9636761" y="2577765"/>
                  <a:pt x="9626483" y="2572284"/>
                  <a:pt x="9631965" y="2592155"/>
                </a:cubicBezTo>
                <a:cubicBezTo>
                  <a:pt x="9647724" y="2605859"/>
                  <a:pt x="9674447" y="2634638"/>
                  <a:pt x="9686096" y="2630527"/>
                </a:cubicBezTo>
                <a:cubicBezTo>
                  <a:pt x="9670202" y="2605706"/>
                  <a:pt x="9656009" y="2579837"/>
                  <a:pt x="9643613" y="2553099"/>
                </a:cubicBezTo>
                <a:cubicBezTo>
                  <a:pt x="9656631" y="2562007"/>
                  <a:pt x="9662113" y="2549673"/>
                  <a:pt x="9656632" y="2524319"/>
                </a:cubicBezTo>
                <a:cubicBezTo>
                  <a:pt x="9694742" y="2578441"/>
                  <a:pt x="9729303" y="2634973"/>
                  <a:pt x="9760098" y="2693566"/>
                </a:cubicBezTo>
                <a:cubicBezTo>
                  <a:pt x="9803267" y="2740160"/>
                  <a:pt x="9797099" y="2701788"/>
                  <a:pt x="9810118" y="2693566"/>
                </a:cubicBezTo>
                <a:cubicBezTo>
                  <a:pt x="9830674" y="2755920"/>
                  <a:pt x="9810118" y="2716177"/>
                  <a:pt x="9810118" y="2762087"/>
                </a:cubicBezTo>
                <a:cubicBezTo>
                  <a:pt x="9762146" y="2714621"/>
                  <a:pt x="9720465" y="2661196"/>
                  <a:pt x="9686096" y="2603118"/>
                </a:cubicBezTo>
                <a:cubicBezTo>
                  <a:pt x="9703226" y="2649027"/>
                  <a:pt x="9690207" y="2640805"/>
                  <a:pt x="9703226" y="2681917"/>
                </a:cubicBezTo>
                <a:cubicBezTo>
                  <a:pt x="9678558" y="2683973"/>
                  <a:pt x="9660743" y="2654509"/>
                  <a:pt x="9644983" y="2677806"/>
                </a:cubicBezTo>
                <a:cubicBezTo>
                  <a:pt x="9643613" y="2655879"/>
                  <a:pt x="9596334" y="2603118"/>
                  <a:pt x="9596334" y="2615452"/>
                </a:cubicBezTo>
                <a:cubicBezTo>
                  <a:pt x="9595648" y="2653824"/>
                  <a:pt x="9662799" y="2710696"/>
                  <a:pt x="9671021" y="2683973"/>
                </a:cubicBezTo>
                <a:cubicBezTo>
                  <a:pt x="9666910" y="2715492"/>
                  <a:pt x="9721041" y="2773735"/>
                  <a:pt x="9728578" y="2764141"/>
                </a:cubicBezTo>
                <a:cubicBezTo>
                  <a:pt x="9734060" y="2736733"/>
                  <a:pt x="9697744" y="2728511"/>
                  <a:pt x="9697744" y="2703159"/>
                </a:cubicBezTo>
                <a:cubicBezTo>
                  <a:pt x="9708022" y="2709325"/>
                  <a:pt x="9703226" y="2694251"/>
                  <a:pt x="9703226" y="2679176"/>
                </a:cubicBezTo>
                <a:cubicBezTo>
                  <a:pt x="9758919" y="2754195"/>
                  <a:pt x="9804960" y="2835920"/>
                  <a:pt x="9840267" y="2922426"/>
                </a:cubicBezTo>
                <a:cubicBezTo>
                  <a:pt x="9877954" y="2999854"/>
                  <a:pt x="9908788" y="3058782"/>
                  <a:pt x="9943048" y="3045079"/>
                </a:cubicBezTo>
                <a:cubicBezTo>
                  <a:pt x="9931400" y="3040967"/>
                  <a:pt x="9923178" y="2994373"/>
                  <a:pt x="9931400" y="3007392"/>
                </a:cubicBezTo>
                <a:cubicBezTo>
                  <a:pt x="9939622" y="3020411"/>
                  <a:pt x="9965660" y="3077969"/>
                  <a:pt x="9965660" y="3058098"/>
                </a:cubicBezTo>
                <a:cubicBezTo>
                  <a:pt x="9943335" y="3011268"/>
                  <a:pt x="9911341" y="2969699"/>
                  <a:pt x="9871787" y="2936130"/>
                </a:cubicBezTo>
                <a:cubicBezTo>
                  <a:pt x="9881380" y="2886794"/>
                  <a:pt x="9827248" y="2862812"/>
                  <a:pt x="9823137" y="2818274"/>
                </a:cubicBezTo>
                <a:cubicBezTo>
                  <a:pt x="9850545" y="2831292"/>
                  <a:pt x="9843008" y="2859386"/>
                  <a:pt x="9860138" y="2877201"/>
                </a:cubicBezTo>
                <a:cubicBezTo>
                  <a:pt x="9867675" y="2870349"/>
                  <a:pt x="9883436" y="2875831"/>
                  <a:pt x="9883436" y="2856645"/>
                </a:cubicBezTo>
                <a:cubicBezTo>
                  <a:pt x="9917696" y="2897072"/>
                  <a:pt x="9930714" y="2879257"/>
                  <a:pt x="9937567" y="2930649"/>
                </a:cubicBezTo>
                <a:cubicBezTo>
                  <a:pt x="9921807" y="2938186"/>
                  <a:pt x="9878639" y="2862127"/>
                  <a:pt x="9878639" y="2912147"/>
                </a:cubicBezTo>
                <a:cubicBezTo>
                  <a:pt x="9927289" y="2945722"/>
                  <a:pt x="9966345" y="2988206"/>
                  <a:pt x="9971827" y="2970389"/>
                </a:cubicBezTo>
                <a:cubicBezTo>
                  <a:pt x="9977309" y="2952575"/>
                  <a:pt x="9932085" y="2903239"/>
                  <a:pt x="9961548" y="2910091"/>
                </a:cubicBezTo>
                <a:cubicBezTo>
                  <a:pt x="9965315" y="2927118"/>
                  <a:pt x="9974441" y="2942487"/>
                  <a:pt x="9987587" y="2953946"/>
                </a:cubicBezTo>
                <a:cubicBezTo>
                  <a:pt x="9970456" y="2988891"/>
                  <a:pt x="10034181" y="3067691"/>
                  <a:pt x="9982106" y="3062210"/>
                </a:cubicBezTo>
                <a:cubicBezTo>
                  <a:pt x="10013778" y="3086443"/>
                  <a:pt x="10040329" y="3116720"/>
                  <a:pt x="10060219" y="3151286"/>
                </a:cubicBezTo>
                <a:cubicBezTo>
                  <a:pt x="10085294" y="3186677"/>
                  <a:pt x="10100651" y="3228022"/>
                  <a:pt x="10104757" y="3271199"/>
                </a:cubicBezTo>
                <a:cubicBezTo>
                  <a:pt x="10107498" y="3260921"/>
                  <a:pt x="10114350" y="3265718"/>
                  <a:pt x="10121888" y="3265718"/>
                </a:cubicBezTo>
                <a:cubicBezTo>
                  <a:pt x="10120601" y="3279915"/>
                  <a:pt x="10126518" y="3293810"/>
                  <a:pt x="10137647" y="3302719"/>
                </a:cubicBezTo>
                <a:cubicBezTo>
                  <a:pt x="10133536" y="3322590"/>
                  <a:pt x="10121888" y="3326016"/>
                  <a:pt x="10104073" y="3312998"/>
                </a:cubicBezTo>
                <a:cubicBezTo>
                  <a:pt x="10087294" y="3262731"/>
                  <a:pt x="10066440" y="3213918"/>
                  <a:pt x="10041719" y="3167046"/>
                </a:cubicBezTo>
                <a:cubicBezTo>
                  <a:pt x="10037607" y="3186233"/>
                  <a:pt x="10010198" y="3145805"/>
                  <a:pt x="10016365" y="3186233"/>
                </a:cubicBezTo>
                <a:cubicBezTo>
                  <a:pt x="10058849" y="3206789"/>
                  <a:pt x="10073237" y="3317109"/>
                  <a:pt x="10127369" y="3367814"/>
                </a:cubicBezTo>
                <a:cubicBezTo>
                  <a:pt x="10127369" y="3341091"/>
                  <a:pt x="10112980" y="3320535"/>
                  <a:pt x="10136962" y="3334239"/>
                </a:cubicBezTo>
                <a:cubicBezTo>
                  <a:pt x="10169852" y="3387685"/>
                  <a:pt x="10189724" y="3515135"/>
                  <a:pt x="10225354" y="3504857"/>
                </a:cubicBezTo>
                <a:cubicBezTo>
                  <a:pt x="10211650" y="3524728"/>
                  <a:pt x="10195890" y="3546654"/>
                  <a:pt x="10243855" y="3593249"/>
                </a:cubicBezTo>
                <a:cubicBezTo>
                  <a:pt x="10243855" y="3614491"/>
                  <a:pt x="10232206" y="3606268"/>
                  <a:pt x="10232206" y="3626139"/>
                </a:cubicBezTo>
                <a:cubicBezTo>
                  <a:pt x="10204112" y="3612435"/>
                  <a:pt x="10229465" y="3586397"/>
                  <a:pt x="10204112" y="3572692"/>
                </a:cubicBezTo>
                <a:cubicBezTo>
                  <a:pt x="10205483" y="3643268"/>
                  <a:pt x="10182186" y="3540487"/>
                  <a:pt x="10178760" y="3568581"/>
                </a:cubicBezTo>
                <a:cubicBezTo>
                  <a:pt x="10175334" y="3596675"/>
                  <a:pt x="10199316" y="3617231"/>
                  <a:pt x="10205483" y="3643268"/>
                </a:cubicBezTo>
                <a:cubicBezTo>
                  <a:pt x="10219187" y="3604898"/>
                  <a:pt x="10239743" y="3677531"/>
                  <a:pt x="10255503" y="3643268"/>
                </a:cubicBezTo>
                <a:cubicBezTo>
                  <a:pt x="10244539" y="3663827"/>
                  <a:pt x="10249336" y="3748792"/>
                  <a:pt x="10282912" y="3759071"/>
                </a:cubicBezTo>
                <a:cubicBezTo>
                  <a:pt x="10276744" y="3776886"/>
                  <a:pt x="10282912" y="3791961"/>
                  <a:pt x="10282912" y="3809092"/>
                </a:cubicBezTo>
                <a:cubicBezTo>
                  <a:pt x="10254818" y="3836500"/>
                  <a:pt x="10228095" y="3699458"/>
                  <a:pt x="10214391" y="3753589"/>
                </a:cubicBezTo>
                <a:cubicBezTo>
                  <a:pt x="10195204" y="3619973"/>
                  <a:pt x="10133536" y="3541858"/>
                  <a:pt x="10087627" y="3432224"/>
                </a:cubicBezTo>
                <a:cubicBezTo>
                  <a:pt x="10075293" y="3478819"/>
                  <a:pt x="10137647" y="3521987"/>
                  <a:pt x="10111610" y="3547339"/>
                </a:cubicBezTo>
                <a:cubicBezTo>
                  <a:pt x="10134221" y="3585712"/>
                  <a:pt x="10141073" y="3585712"/>
                  <a:pt x="10158204" y="3585712"/>
                </a:cubicBezTo>
                <a:cubicBezTo>
                  <a:pt x="10169167" y="3656974"/>
                  <a:pt x="10169167" y="3615861"/>
                  <a:pt x="10146555" y="3628880"/>
                </a:cubicBezTo>
                <a:cubicBezTo>
                  <a:pt x="10168481" y="3659715"/>
                  <a:pt x="10163685" y="3687808"/>
                  <a:pt x="10183556" y="3669994"/>
                </a:cubicBezTo>
                <a:cubicBezTo>
                  <a:pt x="10200686" y="3734403"/>
                  <a:pt x="10145184" y="3667937"/>
                  <a:pt x="10132165" y="3682326"/>
                </a:cubicBezTo>
                <a:cubicBezTo>
                  <a:pt x="10156833" y="3717958"/>
                  <a:pt x="10150666" y="3761126"/>
                  <a:pt x="10167111" y="3798813"/>
                </a:cubicBezTo>
                <a:cubicBezTo>
                  <a:pt x="10169800" y="3802928"/>
                  <a:pt x="10172094" y="3807286"/>
                  <a:pt x="10173963" y="3811832"/>
                </a:cubicBezTo>
                <a:cubicBezTo>
                  <a:pt x="10179445" y="3801553"/>
                  <a:pt x="10187667" y="3798813"/>
                  <a:pt x="10193149" y="3787849"/>
                </a:cubicBezTo>
                <a:cubicBezTo>
                  <a:pt x="10169167" y="3770034"/>
                  <a:pt x="10173278" y="3746052"/>
                  <a:pt x="10159574" y="3725495"/>
                </a:cubicBezTo>
                <a:cubicBezTo>
                  <a:pt x="10159574" y="3696716"/>
                  <a:pt x="10188353" y="3691234"/>
                  <a:pt x="10192464" y="3725495"/>
                </a:cubicBezTo>
                <a:cubicBezTo>
                  <a:pt x="10181500" y="3704253"/>
                  <a:pt x="10158888" y="3706995"/>
                  <a:pt x="10175334" y="3729607"/>
                </a:cubicBezTo>
                <a:cubicBezTo>
                  <a:pt x="10191779" y="3752218"/>
                  <a:pt x="10203428" y="3761126"/>
                  <a:pt x="10213020" y="3761126"/>
                </a:cubicBezTo>
                <a:cubicBezTo>
                  <a:pt x="10221927" y="3793332"/>
                  <a:pt x="10232206" y="3873501"/>
                  <a:pt x="10247966" y="3873501"/>
                </a:cubicBezTo>
                <a:cubicBezTo>
                  <a:pt x="10254132" y="3839240"/>
                  <a:pt x="10221927" y="3812518"/>
                  <a:pt x="10227409" y="3778256"/>
                </a:cubicBezTo>
                <a:cubicBezTo>
                  <a:pt x="10256874" y="3799499"/>
                  <a:pt x="10248652" y="3844722"/>
                  <a:pt x="10269207" y="3839240"/>
                </a:cubicBezTo>
                <a:cubicBezTo>
                  <a:pt x="10241114" y="3868019"/>
                  <a:pt x="10288393" y="4034526"/>
                  <a:pt x="10322653" y="4020137"/>
                </a:cubicBezTo>
                <a:cubicBezTo>
                  <a:pt x="10322653" y="4062620"/>
                  <a:pt x="10295930" y="4048230"/>
                  <a:pt x="10318542" y="4088658"/>
                </a:cubicBezTo>
                <a:cubicBezTo>
                  <a:pt x="10328821" y="4098937"/>
                  <a:pt x="10332932" y="4086603"/>
                  <a:pt x="10342525" y="4094825"/>
                </a:cubicBezTo>
                <a:cubicBezTo>
                  <a:pt x="10337728" y="4127029"/>
                  <a:pt x="10354858" y="4128401"/>
                  <a:pt x="10367192" y="4141419"/>
                </a:cubicBezTo>
                <a:cubicBezTo>
                  <a:pt x="10367192" y="4171569"/>
                  <a:pt x="10363081" y="4207885"/>
                  <a:pt x="10367192" y="4240089"/>
                </a:cubicBezTo>
                <a:cubicBezTo>
                  <a:pt x="10334302" y="4170198"/>
                  <a:pt x="10295245" y="4102362"/>
                  <a:pt x="10256874" y="4087972"/>
                </a:cubicBezTo>
                <a:cubicBezTo>
                  <a:pt x="10267151" y="4127715"/>
                  <a:pt x="10278800" y="4114695"/>
                  <a:pt x="10292505" y="4121548"/>
                </a:cubicBezTo>
                <a:cubicBezTo>
                  <a:pt x="10280170" y="4159920"/>
                  <a:pt x="10310320" y="4191439"/>
                  <a:pt x="10302098" y="4228441"/>
                </a:cubicBezTo>
                <a:cubicBezTo>
                  <a:pt x="10287708" y="4209940"/>
                  <a:pt x="10282912" y="4234608"/>
                  <a:pt x="10278115" y="4260647"/>
                </a:cubicBezTo>
                <a:cubicBezTo>
                  <a:pt x="10313060" y="4296963"/>
                  <a:pt x="10287023" y="4342873"/>
                  <a:pt x="10297301" y="4355205"/>
                </a:cubicBezTo>
                <a:cubicBezTo>
                  <a:pt x="10307578" y="4367540"/>
                  <a:pt x="10324709" y="4396319"/>
                  <a:pt x="10325394" y="4381929"/>
                </a:cubicBezTo>
                <a:cubicBezTo>
                  <a:pt x="10326079" y="4367540"/>
                  <a:pt x="10297301" y="4308611"/>
                  <a:pt x="10321968" y="4323686"/>
                </a:cubicBezTo>
                <a:cubicBezTo>
                  <a:pt x="10321968" y="4338076"/>
                  <a:pt x="10351433" y="4397004"/>
                  <a:pt x="10351433" y="4379189"/>
                </a:cubicBezTo>
                <a:cubicBezTo>
                  <a:pt x="10338414" y="4363429"/>
                  <a:pt x="10330190" y="4298333"/>
                  <a:pt x="10351433" y="4310667"/>
                </a:cubicBezTo>
                <a:cubicBezTo>
                  <a:pt x="10391174" y="4355892"/>
                  <a:pt x="10371988" y="4406597"/>
                  <a:pt x="10404879" y="4433320"/>
                </a:cubicBezTo>
                <a:cubicBezTo>
                  <a:pt x="10400767" y="4455932"/>
                  <a:pt x="10391174" y="4440857"/>
                  <a:pt x="10384322" y="4444969"/>
                </a:cubicBezTo>
                <a:cubicBezTo>
                  <a:pt x="10395286" y="4489507"/>
                  <a:pt x="10395286" y="4571048"/>
                  <a:pt x="10423379" y="4582011"/>
                </a:cubicBezTo>
                <a:cubicBezTo>
                  <a:pt x="10409675" y="4658755"/>
                  <a:pt x="10443935" y="4678625"/>
                  <a:pt x="10456269" y="4747147"/>
                </a:cubicBezTo>
                <a:cubicBezTo>
                  <a:pt x="10456269" y="4745092"/>
                  <a:pt x="10439139" y="4796482"/>
                  <a:pt x="10465862" y="4796482"/>
                </a:cubicBezTo>
                <a:cubicBezTo>
                  <a:pt x="10461065" y="4835539"/>
                  <a:pt x="10449417" y="4808131"/>
                  <a:pt x="10443935" y="4835539"/>
                </a:cubicBezTo>
                <a:cubicBezTo>
                  <a:pt x="10472714" y="4855410"/>
                  <a:pt x="10457639" y="4943115"/>
                  <a:pt x="10472714" y="4992451"/>
                </a:cubicBezTo>
                <a:cubicBezTo>
                  <a:pt x="10463121" y="4977376"/>
                  <a:pt x="10454899" y="4986283"/>
                  <a:pt x="10447361" y="5010951"/>
                </a:cubicBezTo>
                <a:cubicBezTo>
                  <a:pt x="10439139" y="5060257"/>
                  <a:pt x="10463121" y="5028766"/>
                  <a:pt x="10463121" y="5060257"/>
                </a:cubicBezTo>
                <a:cubicBezTo>
                  <a:pt x="10455583" y="5052035"/>
                  <a:pt x="10448046" y="5052035"/>
                  <a:pt x="10441880" y="5069165"/>
                </a:cubicBezTo>
                <a:cubicBezTo>
                  <a:pt x="10465176" y="5089721"/>
                  <a:pt x="10435713" y="5102740"/>
                  <a:pt x="10445306" y="5127408"/>
                </a:cubicBezTo>
                <a:cubicBezTo>
                  <a:pt x="10454899" y="5152075"/>
                  <a:pt x="10461750" y="5109592"/>
                  <a:pt x="10471344" y="5127408"/>
                </a:cubicBezTo>
                <a:cubicBezTo>
                  <a:pt x="10465176" y="5191817"/>
                  <a:pt x="10493270" y="5259653"/>
                  <a:pt x="10482307" y="5324062"/>
                </a:cubicBezTo>
                <a:cubicBezTo>
                  <a:pt x="10474769" y="5306247"/>
                  <a:pt x="10467918" y="5304876"/>
                  <a:pt x="10460380" y="5312413"/>
                </a:cubicBezTo>
                <a:cubicBezTo>
                  <a:pt x="10480251" y="5364489"/>
                  <a:pt x="10482307" y="5399435"/>
                  <a:pt x="10456269" y="5399435"/>
                </a:cubicBezTo>
                <a:cubicBezTo>
                  <a:pt x="10468603" y="5469326"/>
                  <a:pt x="10480937" y="5558403"/>
                  <a:pt x="10448046" y="5594034"/>
                </a:cubicBezTo>
                <a:cubicBezTo>
                  <a:pt x="10464492" y="5628980"/>
                  <a:pt x="10447361" y="5659128"/>
                  <a:pt x="10451472" y="5692704"/>
                </a:cubicBezTo>
                <a:cubicBezTo>
                  <a:pt x="10465862" y="5702982"/>
                  <a:pt x="10459010" y="5728334"/>
                  <a:pt x="10476825" y="5746835"/>
                </a:cubicBezTo>
                <a:cubicBezTo>
                  <a:pt x="10459010" y="5763280"/>
                  <a:pt x="10454214" y="5763966"/>
                  <a:pt x="10454214" y="5802337"/>
                </a:cubicBezTo>
                <a:cubicBezTo>
                  <a:pt x="10436398" y="5798911"/>
                  <a:pt x="10444620" y="5750261"/>
                  <a:pt x="10444620" y="5721482"/>
                </a:cubicBezTo>
                <a:cubicBezTo>
                  <a:pt x="10424749" y="5746150"/>
                  <a:pt x="10410360" y="5709149"/>
                  <a:pt x="10394600" y="5693389"/>
                </a:cubicBezTo>
                <a:cubicBezTo>
                  <a:pt x="10385693" y="5733131"/>
                  <a:pt x="10380211" y="5772873"/>
                  <a:pt x="10402822" y="5792059"/>
                </a:cubicBezTo>
                <a:cubicBezTo>
                  <a:pt x="10379452" y="5847637"/>
                  <a:pt x="10375824" y="5909544"/>
                  <a:pt x="10392544" y="5967472"/>
                </a:cubicBezTo>
                <a:cubicBezTo>
                  <a:pt x="10382267" y="6003103"/>
                  <a:pt x="10367192" y="5953082"/>
                  <a:pt x="10367192" y="5991454"/>
                </a:cubicBezTo>
                <a:cubicBezTo>
                  <a:pt x="10369933" y="6003788"/>
                  <a:pt x="10375414" y="5996936"/>
                  <a:pt x="10378841" y="6003788"/>
                </a:cubicBezTo>
                <a:cubicBezTo>
                  <a:pt x="10358391" y="6054337"/>
                  <a:pt x="10347472" y="6108234"/>
                  <a:pt x="10346636" y="6162756"/>
                </a:cubicBezTo>
                <a:cubicBezTo>
                  <a:pt x="10343895" y="6187424"/>
                  <a:pt x="10341154" y="6212091"/>
                  <a:pt x="10337043" y="6236758"/>
                </a:cubicBezTo>
                <a:cubicBezTo>
                  <a:pt x="10345980" y="6240573"/>
                  <a:pt x="10353099" y="6247692"/>
                  <a:pt x="10356913" y="6256629"/>
                </a:cubicBezTo>
                <a:cubicBezTo>
                  <a:pt x="10362395" y="6244296"/>
                  <a:pt x="10372674" y="6234018"/>
                  <a:pt x="10362395" y="6217573"/>
                </a:cubicBezTo>
                <a:cubicBezTo>
                  <a:pt x="10355544" y="6225795"/>
                  <a:pt x="10356229" y="6246352"/>
                  <a:pt x="10350062" y="6234018"/>
                </a:cubicBezTo>
                <a:cubicBezTo>
                  <a:pt x="10356913" y="6137403"/>
                  <a:pt x="10384322" y="6104513"/>
                  <a:pt x="10389118" y="6014751"/>
                </a:cubicBezTo>
                <a:cubicBezTo>
                  <a:pt x="10394600" y="6040104"/>
                  <a:pt x="10388433" y="6086698"/>
                  <a:pt x="10411730" y="6040104"/>
                </a:cubicBezTo>
                <a:cubicBezTo>
                  <a:pt x="10419268" y="6081216"/>
                  <a:pt x="10411730" y="6103828"/>
                  <a:pt x="10391860" y="6115477"/>
                </a:cubicBezTo>
                <a:cubicBezTo>
                  <a:pt x="10395897" y="6143383"/>
                  <a:pt x="10397729" y="6171564"/>
                  <a:pt x="10397341" y="6199758"/>
                </a:cubicBezTo>
                <a:cubicBezTo>
                  <a:pt x="10397294" y="6233667"/>
                  <a:pt x="10392215" y="6267381"/>
                  <a:pt x="10382267" y="6299798"/>
                </a:cubicBezTo>
                <a:cubicBezTo>
                  <a:pt x="10386425" y="6302664"/>
                  <a:pt x="10391067" y="6304754"/>
                  <a:pt x="10395971" y="6305964"/>
                </a:cubicBezTo>
                <a:cubicBezTo>
                  <a:pt x="10405564" y="6346392"/>
                  <a:pt x="10378841" y="6381337"/>
                  <a:pt x="10359655" y="6414913"/>
                </a:cubicBezTo>
                <a:cubicBezTo>
                  <a:pt x="10346636" y="6483434"/>
                  <a:pt x="10334302" y="6551954"/>
                  <a:pt x="10321968" y="6620475"/>
                </a:cubicBezTo>
                <a:cubicBezTo>
                  <a:pt x="10304838" y="6649254"/>
                  <a:pt x="10302098" y="6625956"/>
                  <a:pt x="10287023" y="6649254"/>
                </a:cubicBezTo>
                <a:lnTo>
                  <a:pt x="10293874" y="6693107"/>
                </a:lnTo>
                <a:cubicBezTo>
                  <a:pt x="10281541" y="6710237"/>
                  <a:pt x="10278800" y="6693107"/>
                  <a:pt x="10271262" y="6693107"/>
                </a:cubicBezTo>
                <a:cubicBezTo>
                  <a:pt x="10274004" y="6715034"/>
                  <a:pt x="10254132" y="6728053"/>
                  <a:pt x="10262355" y="6752035"/>
                </a:cubicBezTo>
                <a:cubicBezTo>
                  <a:pt x="10270578" y="6744498"/>
                  <a:pt x="10284282" y="6728053"/>
                  <a:pt x="10284282" y="6739701"/>
                </a:cubicBezTo>
                <a:cubicBezTo>
                  <a:pt x="10269893" y="6765054"/>
                  <a:pt x="10274004" y="6798629"/>
                  <a:pt x="10254818" y="6821926"/>
                </a:cubicBezTo>
                <a:cubicBezTo>
                  <a:pt x="10252077" y="6804796"/>
                  <a:pt x="10251392" y="6782869"/>
                  <a:pt x="10237002" y="6804796"/>
                </a:cubicBezTo>
                <a:cubicBezTo>
                  <a:pt x="10243170" y="6828093"/>
                  <a:pt x="10228095" y="6842482"/>
                  <a:pt x="10237002" y="6867150"/>
                </a:cubicBezTo>
                <a:cubicBezTo>
                  <a:pt x="10248652" y="6854816"/>
                  <a:pt x="10255503" y="6857557"/>
                  <a:pt x="10260300" y="6867150"/>
                </a:cubicBezTo>
                <a:cubicBezTo>
                  <a:pt x="10241670" y="6882782"/>
                  <a:pt x="10229470" y="6904743"/>
                  <a:pt x="10226040" y="6928819"/>
                </a:cubicBezTo>
                <a:cubicBezTo>
                  <a:pt x="10258929" y="6964449"/>
                  <a:pt x="10251392" y="6995283"/>
                  <a:pt x="10204112" y="7032970"/>
                </a:cubicBezTo>
                <a:cubicBezTo>
                  <a:pt x="10191786" y="7041779"/>
                  <a:pt x="10176725" y="7045909"/>
                  <a:pt x="10161630" y="7044618"/>
                </a:cubicBezTo>
                <a:cubicBezTo>
                  <a:pt x="10157519" y="7054211"/>
                  <a:pt x="10154093" y="7064489"/>
                  <a:pt x="10149981" y="7074768"/>
                </a:cubicBezTo>
                <a:cubicBezTo>
                  <a:pt x="10170537" y="7112454"/>
                  <a:pt x="10171223" y="7113139"/>
                  <a:pt x="10136276" y="7119306"/>
                </a:cubicBezTo>
                <a:cubicBezTo>
                  <a:pt x="10132165" y="7133010"/>
                  <a:pt x="10127369" y="7146029"/>
                  <a:pt x="10123258" y="7159734"/>
                </a:cubicBezTo>
                <a:cubicBezTo>
                  <a:pt x="10163063" y="7201014"/>
                  <a:pt x="10209356" y="7235502"/>
                  <a:pt x="10260300" y="7261829"/>
                </a:cubicBezTo>
                <a:cubicBezTo>
                  <a:pt x="10278800" y="7274163"/>
                  <a:pt x="10278115" y="7281700"/>
                  <a:pt x="10260300" y="7318017"/>
                </a:cubicBezTo>
                <a:cubicBezTo>
                  <a:pt x="10242484" y="7354332"/>
                  <a:pt x="10269207" y="7381741"/>
                  <a:pt x="10284282" y="7394075"/>
                </a:cubicBezTo>
                <a:cubicBezTo>
                  <a:pt x="10299356" y="7406408"/>
                  <a:pt x="10315802" y="7411890"/>
                  <a:pt x="10323339" y="7387222"/>
                </a:cubicBezTo>
                <a:cubicBezTo>
                  <a:pt x="10330876" y="7362555"/>
                  <a:pt x="10340469" y="7343369"/>
                  <a:pt x="10371303" y="7343369"/>
                </a:cubicBezTo>
                <a:cubicBezTo>
                  <a:pt x="10394963" y="7342607"/>
                  <a:pt x="10418015" y="7350945"/>
                  <a:pt x="10435713" y="7366666"/>
                </a:cubicBezTo>
                <a:cubicBezTo>
                  <a:pt x="10466547" y="7393389"/>
                  <a:pt x="10475455" y="7418057"/>
                  <a:pt x="10457639" y="7444095"/>
                </a:cubicBezTo>
                <a:cubicBezTo>
                  <a:pt x="10431357" y="7476666"/>
                  <a:pt x="10408402" y="7511787"/>
                  <a:pt x="10389118" y="7548932"/>
                </a:cubicBezTo>
                <a:cubicBezTo>
                  <a:pt x="10371674" y="7590040"/>
                  <a:pt x="10328329" y="7613837"/>
                  <a:pt x="10284282" y="7606489"/>
                </a:cubicBezTo>
                <a:cubicBezTo>
                  <a:pt x="10266467" y="7605118"/>
                  <a:pt x="10254818" y="7620878"/>
                  <a:pt x="10250707" y="7639379"/>
                </a:cubicBezTo>
                <a:cubicBezTo>
                  <a:pt x="10222613" y="7639379"/>
                  <a:pt x="10189724" y="7653083"/>
                  <a:pt x="10176704" y="7611285"/>
                </a:cubicBezTo>
                <a:cubicBezTo>
                  <a:pt x="10171655" y="7593987"/>
                  <a:pt x="10163531" y="7577739"/>
                  <a:pt x="10152722" y="7563320"/>
                </a:cubicBezTo>
                <a:cubicBezTo>
                  <a:pt x="10130161" y="7532504"/>
                  <a:pt x="10090145" y="7519999"/>
                  <a:pt x="10054052" y="7532486"/>
                </a:cubicBezTo>
                <a:cubicBezTo>
                  <a:pt x="10042403" y="7537283"/>
                  <a:pt x="10034181" y="7552357"/>
                  <a:pt x="10022533" y="7552357"/>
                </a:cubicBezTo>
                <a:cubicBezTo>
                  <a:pt x="9978680" y="7563320"/>
                  <a:pt x="9963605" y="7609915"/>
                  <a:pt x="9932085" y="7631841"/>
                </a:cubicBezTo>
                <a:lnTo>
                  <a:pt x="9925918" y="7631841"/>
                </a:lnTo>
                <a:cubicBezTo>
                  <a:pt x="9922352" y="7641522"/>
                  <a:pt x="9920272" y="7651687"/>
                  <a:pt x="9919752" y="7661991"/>
                </a:cubicBezTo>
                <a:cubicBezTo>
                  <a:pt x="9864250" y="7710640"/>
                  <a:pt x="9873843" y="7767513"/>
                  <a:pt x="9838212" y="7805199"/>
                </a:cubicBezTo>
                <a:cubicBezTo>
                  <a:pt x="9816970" y="7788069"/>
                  <a:pt x="9860824" y="7743530"/>
                  <a:pt x="9869731" y="7709955"/>
                </a:cubicBezTo>
                <a:cubicBezTo>
                  <a:pt x="9860824" y="7714066"/>
                  <a:pt x="9860138" y="7709955"/>
                  <a:pt x="9853971" y="7709955"/>
                </a:cubicBezTo>
                <a:cubicBezTo>
                  <a:pt x="9819026" y="7772994"/>
                  <a:pt x="9788192" y="7835348"/>
                  <a:pt x="9750505" y="7894961"/>
                </a:cubicBezTo>
                <a:cubicBezTo>
                  <a:pt x="9783119" y="7868045"/>
                  <a:pt x="9808152" y="7833092"/>
                  <a:pt x="9823137" y="7793550"/>
                </a:cubicBezTo>
                <a:cubicBezTo>
                  <a:pt x="9819026" y="7814107"/>
                  <a:pt x="9832730" y="7807255"/>
                  <a:pt x="9836841" y="7814107"/>
                </a:cubicBezTo>
                <a:cubicBezTo>
                  <a:pt x="9781339" y="7862756"/>
                  <a:pt x="9818340" y="7856590"/>
                  <a:pt x="9788877" y="7898387"/>
                </a:cubicBezTo>
                <a:cubicBezTo>
                  <a:pt x="9759516" y="7913613"/>
                  <a:pt x="9735582" y="7937547"/>
                  <a:pt x="9720356" y="7966908"/>
                </a:cubicBezTo>
                <a:cubicBezTo>
                  <a:pt x="9744339" y="7966908"/>
                  <a:pt x="9751876" y="7954574"/>
                  <a:pt x="9768320" y="7954574"/>
                </a:cubicBezTo>
                <a:cubicBezTo>
                  <a:pt x="9742282" y="7971019"/>
                  <a:pt x="9739542" y="8005280"/>
                  <a:pt x="9705966" y="8016243"/>
                </a:cubicBezTo>
                <a:cubicBezTo>
                  <a:pt x="9716930" y="8032688"/>
                  <a:pt x="9690207" y="8092301"/>
                  <a:pt x="9664854" y="8084764"/>
                </a:cubicBezTo>
                <a:cubicBezTo>
                  <a:pt x="9658022" y="8108667"/>
                  <a:pt x="9648361" y="8131670"/>
                  <a:pt x="9636076" y="8153284"/>
                </a:cubicBezTo>
                <a:cubicBezTo>
                  <a:pt x="9640681" y="8151547"/>
                  <a:pt x="9645055" y="8149245"/>
                  <a:pt x="9649095" y="8146432"/>
                </a:cubicBezTo>
                <a:cubicBezTo>
                  <a:pt x="9669340" y="8125519"/>
                  <a:pt x="9692402" y="8107530"/>
                  <a:pt x="9717616" y="8092986"/>
                </a:cubicBezTo>
                <a:cubicBezTo>
                  <a:pt x="9729949" y="8088875"/>
                  <a:pt x="9752561" y="8122450"/>
                  <a:pt x="9776542" y="8098468"/>
                </a:cubicBezTo>
                <a:cubicBezTo>
                  <a:pt x="9788192" y="8085449"/>
                  <a:pt x="9801896" y="8088875"/>
                  <a:pt x="9801896" y="8103949"/>
                </a:cubicBezTo>
                <a:cubicBezTo>
                  <a:pt x="9793673" y="8153284"/>
                  <a:pt x="9788192" y="8206046"/>
                  <a:pt x="9733375" y="8230028"/>
                </a:cubicBezTo>
                <a:cubicBezTo>
                  <a:pt x="9722411" y="8197138"/>
                  <a:pt x="9700485" y="8184119"/>
                  <a:pt x="9668965" y="8204675"/>
                </a:cubicBezTo>
                <a:cubicBezTo>
                  <a:pt x="9658999" y="8211685"/>
                  <a:pt x="9649605" y="8219476"/>
                  <a:pt x="9640872" y="8227972"/>
                </a:cubicBezTo>
                <a:cubicBezTo>
                  <a:pt x="9629200" y="8251691"/>
                  <a:pt x="9615922" y="8274585"/>
                  <a:pt x="9601129" y="8296493"/>
                </a:cubicBezTo>
                <a:cubicBezTo>
                  <a:pt x="9601226" y="8282818"/>
                  <a:pt x="9604761" y="8269387"/>
                  <a:pt x="9611407" y="8257436"/>
                </a:cubicBezTo>
                <a:cubicBezTo>
                  <a:pt x="9595442" y="8267920"/>
                  <a:pt x="9576141" y="8272073"/>
                  <a:pt x="9557276" y="8269085"/>
                </a:cubicBezTo>
                <a:cubicBezTo>
                  <a:pt x="9554599" y="8272149"/>
                  <a:pt x="9552083" y="8275351"/>
                  <a:pt x="9549739" y="8278677"/>
                </a:cubicBezTo>
                <a:cubicBezTo>
                  <a:pt x="9532609" y="8319105"/>
                  <a:pt x="9557962" y="8330068"/>
                  <a:pt x="9532609" y="8352680"/>
                </a:cubicBezTo>
                <a:cubicBezTo>
                  <a:pt x="9525071" y="8320475"/>
                  <a:pt x="9504516" y="8380773"/>
                  <a:pt x="9471626" y="8376662"/>
                </a:cubicBezTo>
                <a:cubicBezTo>
                  <a:pt x="9463617" y="8417529"/>
                  <a:pt x="9446263" y="8455990"/>
                  <a:pt x="9420921" y="8489036"/>
                </a:cubicBezTo>
                <a:cubicBezTo>
                  <a:pt x="9396991" y="8514298"/>
                  <a:pt x="9382267" y="8546884"/>
                  <a:pt x="9379123" y="8581539"/>
                </a:cubicBezTo>
                <a:cubicBezTo>
                  <a:pt x="9349658" y="8591132"/>
                  <a:pt x="9346232" y="8628133"/>
                  <a:pt x="9326362" y="8650060"/>
                </a:cubicBezTo>
                <a:cubicBezTo>
                  <a:pt x="9322250" y="8615799"/>
                  <a:pt x="9289361" y="8652115"/>
                  <a:pt x="9253730" y="8700080"/>
                </a:cubicBezTo>
                <a:cubicBezTo>
                  <a:pt x="9221760" y="8743532"/>
                  <a:pt x="9193128" y="8789344"/>
                  <a:pt x="9168079" y="8837122"/>
                </a:cubicBezTo>
                <a:cubicBezTo>
                  <a:pt x="9134503" y="8832325"/>
                  <a:pt x="9203710" y="8772027"/>
                  <a:pt x="9192746" y="8763804"/>
                </a:cubicBezTo>
                <a:cubicBezTo>
                  <a:pt x="9165846" y="8775967"/>
                  <a:pt x="9141088" y="8792395"/>
                  <a:pt x="9119429" y="8812454"/>
                </a:cubicBezTo>
                <a:cubicBezTo>
                  <a:pt x="9150949" y="8812454"/>
                  <a:pt x="9116002" y="8827529"/>
                  <a:pt x="9099558" y="8847399"/>
                </a:cubicBezTo>
                <a:cubicBezTo>
                  <a:pt x="9116688" y="8858363"/>
                  <a:pt x="9109151" y="8865900"/>
                  <a:pt x="9109151" y="8887827"/>
                </a:cubicBezTo>
                <a:cubicBezTo>
                  <a:pt x="9072835" y="8907698"/>
                  <a:pt x="9107780" y="8856307"/>
                  <a:pt x="9085854" y="8861789"/>
                </a:cubicBezTo>
                <a:cubicBezTo>
                  <a:pt x="9048852" y="8878234"/>
                  <a:pt x="9016647" y="8913864"/>
                  <a:pt x="9002943" y="8883715"/>
                </a:cubicBezTo>
                <a:cubicBezTo>
                  <a:pt x="8996777" y="8913180"/>
                  <a:pt x="9008425" y="8928254"/>
                  <a:pt x="9002943" y="8959773"/>
                </a:cubicBezTo>
                <a:lnTo>
                  <a:pt x="9023500" y="8972108"/>
                </a:lnTo>
                <a:lnTo>
                  <a:pt x="9035148" y="8979645"/>
                </a:lnTo>
                <a:cubicBezTo>
                  <a:pt x="9050736" y="8959808"/>
                  <a:pt x="9069488" y="8942675"/>
                  <a:pt x="9090650" y="8928939"/>
                </a:cubicBezTo>
                <a:cubicBezTo>
                  <a:pt x="9081830" y="8952298"/>
                  <a:pt x="9066342" y="8972550"/>
                  <a:pt x="9046112" y="8987182"/>
                </a:cubicBezTo>
                <a:cubicBezTo>
                  <a:pt x="9057545" y="8994785"/>
                  <a:pt x="9062573" y="9009032"/>
                  <a:pt x="9058445" y="9022127"/>
                </a:cubicBezTo>
                <a:cubicBezTo>
                  <a:pt x="9054334" y="9040628"/>
                  <a:pt x="9037204" y="9047480"/>
                  <a:pt x="9016647" y="9047481"/>
                </a:cubicBezTo>
                <a:cubicBezTo>
                  <a:pt x="9006706" y="9047778"/>
                  <a:pt x="8996827" y="9049157"/>
                  <a:pt x="8987184" y="9051592"/>
                </a:cubicBezTo>
                <a:cubicBezTo>
                  <a:pt x="8957035" y="9083111"/>
                  <a:pt x="8917292" y="9123538"/>
                  <a:pt x="8904959" y="9116686"/>
                </a:cubicBezTo>
                <a:cubicBezTo>
                  <a:pt x="8913863" y="9111555"/>
                  <a:pt x="8920478" y="9103224"/>
                  <a:pt x="8923460" y="9093390"/>
                </a:cubicBezTo>
                <a:cubicBezTo>
                  <a:pt x="8911974" y="9095449"/>
                  <a:pt x="8900725" y="9098663"/>
                  <a:pt x="8889885" y="9102982"/>
                </a:cubicBezTo>
                <a:lnTo>
                  <a:pt x="8870699" y="9113945"/>
                </a:lnTo>
                <a:cubicBezTo>
                  <a:pt x="8861106" y="9119427"/>
                  <a:pt x="8855624" y="9133131"/>
                  <a:pt x="8848087" y="9142724"/>
                </a:cubicBezTo>
                <a:cubicBezTo>
                  <a:pt x="8857886" y="9148486"/>
                  <a:pt x="8868210" y="9153304"/>
                  <a:pt x="8878921" y="9157113"/>
                </a:cubicBezTo>
                <a:cubicBezTo>
                  <a:pt x="8890569" y="9157113"/>
                  <a:pt x="8904273" y="9157113"/>
                  <a:pt x="8915237" y="9157113"/>
                </a:cubicBezTo>
                <a:cubicBezTo>
                  <a:pt x="8926179" y="9162100"/>
                  <a:pt x="8936522" y="9168306"/>
                  <a:pt x="8946071" y="9175614"/>
                </a:cubicBezTo>
                <a:cubicBezTo>
                  <a:pt x="8942253" y="9180242"/>
                  <a:pt x="8937880" y="9184384"/>
                  <a:pt x="8933052" y="9187948"/>
                </a:cubicBezTo>
                <a:cubicBezTo>
                  <a:pt x="8900847" y="9203708"/>
                  <a:pt x="8867957" y="9218097"/>
                  <a:pt x="8836437" y="9233857"/>
                </a:cubicBezTo>
                <a:cubicBezTo>
                  <a:pt x="8827643" y="9239481"/>
                  <a:pt x="8819386" y="9245904"/>
                  <a:pt x="8811770" y="9253043"/>
                </a:cubicBezTo>
                <a:cubicBezTo>
                  <a:pt x="8821624" y="9259510"/>
                  <a:pt x="8832203" y="9264799"/>
                  <a:pt x="8843290" y="9268803"/>
                </a:cubicBezTo>
                <a:cubicBezTo>
                  <a:pt x="8861953" y="9271196"/>
                  <a:pt x="8875990" y="9286989"/>
                  <a:pt x="8876180" y="9305803"/>
                </a:cubicBezTo>
                <a:cubicBezTo>
                  <a:pt x="8876180" y="9323619"/>
                  <a:pt x="8880292" y="9357880"/>
                  <a:pt x="8872069" y="9357880"/>
                </a:cubicBezTo>
                <a:cubicBezTo>
                  <a:pt x="8787103" y="9398992"/>
                  <a:pt x="8728175" y="9489440"/>
                  <a:pt x="8620597" y="9489440"/>
                </a:cubicBezTo>
                <a:cubicBezTo>
                  <a:pt x="8609312" y="9486928"/>
                  <a:pt x="8598612" y="9482276"/>
                  <a:pt x="8589078" y="9475736"/>
                </a:cubicBezTo>
                <a:cubicBezTo>
                  <a:pt x="8595706" y="9468192"/>
                  <a:pt x="8603049" y="9461307"/>
                  <a:pt x="8611005" y="9455179"/>
                </a:cubicBezTo>
                <a:cubicBezTo>
                  <a:pt x="8615116" y="9455179"/>
                  <a:pt x="8623338" y="9455179"/>
                  <a:pt x="8628820" y="9455179"/>
                </a:cubicBezTo>
                <a:cubicBezTo>
                  <a:pt x="8634112" y="9452535"/>
                  <a:pt x="8638783" y="9448798"/>
                  <a:pt x="8642524" y="9444216"/>
                </a:cubicBezTo>
                <a:cubicBezTo>
                  <a:pt x="8638413" y="9435308"/>
                  <a:pt x="8632931" y="9421604"/>
                  <a:pt x="8626079" y="9421604"/>
                </a:cubicBezTo>
                <a:cubicBezTo>
                  <a:pt x="8608264" y="9421604"/>
                  <a:pt x="8589078" y="9421604"/>
                  <a:pt x="8571263" y="9421604"/>
                </a:cubicBezTo>
                <a:cubicBezTo>
                  <a:pt x="8515108" y="9411697"/>
                  <a:pt x="8458401" y="9435885"/>
                  <a:pt x="8426684" y="9483272"/>
                </a:cubicBezTo>
                <a:cubicBezTo>
                  <a:pt x="8388997" y="9536718"/>
                  <a:pt x="8337607" y="9531922"/>
                  <a:pt x="8284161" y="9531922"/>
                </a:cubicBezTo>
                <a:cubicBezTo>
                  <a:pt x="8268806" y="9547214"/>
                  <a:pt x="8257908" y="9566402"/>
                  <a:pt x="8252642" y="9587424"/>
                </a:cubicBezTo>
                <a:cubicBezTo>
                  <a:pt x="8222832" y="9599101"/>
                  <a:pt x="8195768" y="9616834"/>
                  <a:pt x="8173157" y="9639499"/>
                </a:cubicBezTo>
                <a:cubicBezTo>
                  <a:pt x="8176416" y="9647540"/>
                  <a:pt x="8179162" y="9655779"/>
                  <a:pt x="8181380" y="9664167"/>
                </a:cubicBezTo>
                <a:cubicBezTo>
                  <a:pt x="8193028" y="9703909"/>
                  <a:pt x="8197139" y="9721039"/>
                  <a:pt x="8171102" y="9736114"/>
                </a:cubicBezTo>
                <a:cubicBezTo>
                  <a:pt x="8145064" y="9751188"/>
                  <a:pt x="8114229" y="9765578"/>
                  <a:pt x="8091617" y="9778597"/>
                </a:cubicBezTo>
                <a:cubicBezTo>
                  <a:pt x="8069006" y="9791615"/>
                  <a:pt x="8060098" y="9771745"/>
                  <a:pt x="8047764" y="9762151"/>
                </a:cubicBezTo>
                <a:cubicBezTo>
                  <a:pt x="8039966" y="9755834"/>
                  <a:pt x="8033650" y="9747881"/>
                  <a:pt x="8029264" y="9738854"/>
                </a:cubicBezTo>
                <a:cubicBezTo>
                  <a:pt x="8022366" y="9741177"/>
                  <a:pt x="8015249" y="9742784"/>
                  <a:pt x="8008022" y="9743651"/>
                </a:cubicBezTo>
                <a:cubicBezTo>
                  <a:pt x="8010078" y="9755299"/>
                  <a:pt x="8006652" y="9771060"/>
                  <a:pt x="7982670" y="9779282"/>
                </a:cubicBezTo>
                <a:cubicBezTo>
                  <a:pt x="7958687" y="9787504"/>
                  <a:pt x="7955261" y="9777227"/>
                  <a:pt x="7949779" y="9770374"/>
                </a:cubicBezTo>
                <a:lnTo>
                  <a:pt x="7944298" y="9775171"/>
                </a:lnTo>
                <a:cubicBezTo>
                  <a:pt x="7939502" y="9778597"/>
                  <a:pt x="7934020" y="9784078"/>
                  <a:pt x="7929223" y="9784079"/>
                </a:cubicBezTo>
                <a:cubicBezTo>
                  <a:pt x="7925189" y="9782409"/>
                  <a:pt x="7921985" y="9779205"/>
                  <a:pt x="7920315" y="9775171"/>
                </a:cubicBezTo>
                <a:cubicBezTo>
                  <a:pt x="7899759" y="9798468"/>
                  <a:pt x="7954576" y="9779282"/>
                  <a:pt x="7924427" y="9808061"/>
                </a:cubicBezTo>
                <a:cubicBezTo>
                  <a:pt x="7869610" y="9841636"/>
                  <a:pt x="7821646" y="9853285"/>
                  <a:pt x="7795608" y="9898509"/>
                </a:cubicBezTo>
                <a:cubicBezTo>
                  <a:pt x="7748329" y="9913582"/>
                  <a:pt x="7812053" y="9869044"/>
                  <a:pt x="7785330" y="9873841"/>
                </a:cubicBezTo>
                <a:cubicBezTo>
                  <a:pt x="7740791" y="9898509"/>
                  <a:pt x="7672956" y="9921805"/>
                  <a:pt x="7664048" y="9960177"/>
                </a:cubicBezTo>
                <a:cubicBezTo>
                  <a:pt x="7622440" y="9970612"/>
                  <a:pt x="7583918" y="9990813"/>
                  <a:pt x="7551674" y="10019105"/>
                </a:cubicBezTo>
                <a:cubicBezTo>
                  <a:pt x="7527692" y="10019790"/>
                  <a:pt x="7534544" y="10006086"/>
                  <a:pt x="7497542" y="10010883"/>
                </a:cubicBezTo>
                <a:cubicBezTo>
                  <a:pt x="7480412" y="10049939"/>
                  <a:pt x="7435189" y="10025957"/>
                  <a:pt x="7411891" y="10056791"/>
                </a:cubicBezTo>
                <a:cubicBezTo>
                  <a:pt x="7422170" y="10065014"/>
                  <a:pt x="7410521" y="10082829"/>
                  <a:pt x="7405039" y="10097903"/>
                </a:cubicBezTo>
                <a:cubicBezTo>
                  <a:pt x="7364612" y="10094478"/>
                  <a:pt x="7431762" y="10047883"/>
                  <a:pt x="7378316" y="10047883"/>
                </a:cubicBezTo>
                <a:cubicBezTo>
                  <a:pt x="7366668" y="10062958"/>
                  <a:pt x="7349538" y="10062958"/>
                  <a:pt x="7335148" y="10070495"/>
                </a:cubicBezTo>
                <a:cubicBezTo>
                  <a:pt x="7343371" y="10078033"/>
                  <a:pt x="7355704" y="10083514"/>
                  <a:pt x="7335148" y="10103385"/>
                </a:cubicBezTo>
                <a:cubicBezTo>
                  <a:pt x="7299517" y="10106126"/>
                  <a:pt x="7334463" y="10075291"/>
                  <a:pt x="7291980" y="10093792"/>
                </a:cubicBezTo>
                <a:cubicBezTo>
                  <a:pt x="7267998" y="10119144"/>
                  <a:pt x="7290610" y="10125997"/>
                  <a:pt x="7304314" y="10135590"/>
                </a:cubicBezTo>
                <a:cubicBezTo>
                  <a:pt x="7260461" y="10125997"/>
                  <a:pt x="7298832" y="10156831"/>
                  <a:pt x="7260461" y="10156831"/>
                </a:cubicBezTo>
                <a:cubicBezTo>
                  <a:pt x="7264915" y="10151350"/>
                  <a:pt x="7261146" y="10151350"/>
                  <a:pt x="7254294" y="10152720"/>
                </a:cubicBezTo>
                <a:lnTo>
                  <a:pt x="7230326" y="10156715"/>
                </a:lnTo>
                <a:lnTo>
                  <a:pt x="7229883" y="10156638"/>
                </a:lnTo>
                <a:lnTo>
                  <a:pt x="7249497" y="10141842"/>
                </a:lnTo>
                <a:cubicBezTo>
                  <a:pt x="7255664" y="10138331"/>
                  <a:pt x="7259090" y="10135932"/>
                  <a:pt x="7252923" y="10133534"/>
                </a:cubicBezTo>
                <a:cubicBezTo>
                  <a:pt x="7217978" y="10127368"/>
                  <a:pt x="7191940" y="10154091"/>
                  <a:pt x="7162476" y="10167110"/>
                </a:cubicBezTo>
                <a:cubicBezTo>
                  <a:pt x="7182519" y="10173790"/>
                  <a:pt x="7195623" y="10156574"/>
                  <a:pt x="7212486" y="10153619"/>
                </a:cubicBezTo>
                <a:lnTo>
                  <a:pt x="7229883" y="10156638"/>
                </a:lnTo>
                <a:lnTo>
                  <a:pt x="7229626" y="10156831"/>
                </a:lnTo>
                <a:lnTo>
                  <a:pt x="7230326" y="10156715"/>
                </a:lnTo>
                <a:lnTo>
                  <a:pt x="7230997" y="10156831"/>
                </a:lnTo>
                <a:cubicBezTo>
                  <a:pt x="7191254" y="10201370"/>
                  <a:pt x="7131642" y="10193147"/>
                  <a:pt x="7141235" y="10231520"/>
                </a:cubicBezTo>
                <a:cubicBezTo>
                  <a:pt x="7132327" y="10210963"/>
                  <a:pt x="7106289" y="10222611"/>
                  <a:pt x="7095326" y="10210963"/>
                </a:cubicBezTo>
                <a:cubicBezTo>
                  <a:pt x="7107660" y="10203426"/>
                  <a:pt x="7127530" y="10180814"/>
                  <a:pt x="7115196" y="10171221"/>
                </a:cubicBezTo>
                <a:cubicBezTo>
                  <a:pt x="7081621" y="10184240"/>
                  <a:pt x="6999397" y="10194518"/>
                  <a:pt x="6999397" y="10224667"/>
                </a:cubicBezTo>
                <a:cubicBezTo>
                  <a:pt x="7023379" y="10204111"/>
                  <a:pt x="7073399" y="10200684"/>
                  <a:pt x="7077510" y="10217815"/>
                </a:cubicBezTo>
                <a:cubicBezTo>
                  <a:pt x="7022406" y="10243041"/>
                  <a:pt x="6969268" y="10272360"/>
                  <a:pt x="6918542" y="10305521"/>
                </a:cubicBezTo>
                <a:cubicBezTo>
                  <a:pt x="6865781" y="10299354"/>
                  <a:pt x="6818502" y="10350745"/>
                  <a:pt x="6811650" y="10315114"/>
                </a:cubicBezTo>
                <a:cubicBezTo>
                  <a:pt x="6765741" y="10344578"/>
                  <a:pt x="6730795" y="10346634"/>
                  <a:pt x="6703387" y="10370617"/>
                </a:cubicBezTo>
                <a:cubicBezTo>
                  <a:pt x="6701331" y="10340467"/>
                  <a:pt x="6630070" y="10397340"/>
                  <a:pt x="6597865" y="10384321"/>
                </a:cubicBezTo>
                <a:cubicBezTo>
                  <a:pt x="6623218" y="10359653"/>
                  <a:pt x="6655422" y="10374042"/>
                  <a:pt x="6680090" y="10349374"/>
                </a:cubicBezTo>
                <a:cubicBezTo>
                  <a:pt x="6601291" y="10340467"/>
                  <a:pt x="6737647" y="10324707"/>
                  <a:pt x="6711609" y="10304836"/>
                </a:cubicBezTo>
                <a:cubicBezTo>
                  <a:pt x="6673923" y="10306207"/>
                  <a:pt x="6652681" y="10319911"/>
                  <a:pt x="6635551" y="10315800"/>
                </a:cubicBezTo>
                <a:cubicBezTo>
                  <a:pt x="6584242" y="10352606"/>
                  <a:pt x="6530438" y="10385805"/>
                  <a:pt x="6474527" y="10415155"/>
                </a:cubicBezTo>
                <a:cubicBezTo>
                  <a:pt x="6457397" y="10405562"/>
                  <a:pt x="6500566" y="10382950"/>
                  <a:pt x="6479324" y="10374042"/>
                </a:cubicBezTo>
                <a:cubicBezTo>
                  <a:pt x="6494398" y="10356227"/>
                  <a:pt x="6559493" y="10354171"/>
                  <a:pt x="6542363" y="10338412"/>
                </a:cubicBezTo>
                <a:cubicBezTo>
                  <a:pt x="6492867" y="10363436"/>
                  <a:pt x="6437133" y="10373440"/>
                  <a:pt x="6382024" y="10367190"/>
                </a:cubicBezTo>
                <a:cubicBezTo>
                  <a:pt x="6339541" y="10388432"/>
                  <a:pt x="6297059" y="10420636"/>
                  <a:pt x="6250465" y="10400080"/>
                </a:cubicBezTo>
                <a:cubicBezTo>
                  <a:pt x="6186740" y="10415155"/>
                  <a:pt x="6181944" y="10474767"/>
                  <a:pt x="6113423" y="10461748"/>
                </a:cubicBezTo>
                <a:cubicBezTo>
                  <a:pt x="6158647" y="10447360"/>
                  <a:pt x="6146998" y="10434340"/>
                  <a:pt x="6158647" y="10414470"/>
                </a:cubicBezTo>
                <a:cubicBezTo>
                  <a:pt x="6077792" y="10456952"/>
                  <a:pt x="5935269" y="10446675"/>
                  <a:pt x="5911287" y="10482991"/>
                </a:cubicBezTo>
                <a:cubicBezTo>
                  <a:pt x="5948288" y="10502861"/>
                  <a:pt x="5922935" y="10463119"/>
                  <a:pt x="5959251" y="10482991"/>
                </a:cubicBezTo>
                <a:lnTo>
                  <a:pt x="5911972" y="10509714"/>
                </a:lnTo>
                <a:cubicBezTo>
                  <a:pt x="5895527" y="10484360"/>
                  <a:pt x="5847562" y="10497379"/>
                  <a:pt x="5805765" y="10497379"/>
                </a:cubicBezTo>
                <a:cubicBezTo>
                  <a:pt x="5787949" y="10532326"/>
                  <a:pt x="5733818" y="10519307"/>
                  <a:pt x="5688594" y="10539177"/>
                </a:cubicBezTo>
                <a:cubicBezTo>
                  <a:pt x="5643371" y="10531640"/>
                  <a:pt x="5652963" y="10520676"/>
                  <a:pt x="5620073" y="10520676"/>
                </a:cubicBezTo>
                <a:cubicBezTo>
                  <a:pt x="5563201" y="10550826"/>
                  <a:pt x="5728336" y="10550141"/>
                  <a:pt x="5637203" y="10572067"/>
                </a:cubicBezTo>
                <a:cubicBezTo>
                  <a:pt x="5637889" y="10557678"/>
                  <a:pt x="5604999" y="10544659"/>
                  <a:pt x="5564572" y="10537807"/>
                </a:cubicBezTo>
                <a:cubicBezTo>
                  <a:pt x="5525467" y="10528859"/>
                  <a:pt x="5485043" y="10527233"/>
                  <a:pt x="5445346" y="10533010"/>
                </a:cubicBezTo>
                <a:cubicBezTo>
                  <a:pt x="5462476" y="10539863"/>
                  <a:pt x="5461790" y="10547399"/>
                  <a:pt x="5453568" y="10554937"/>
                </a:cubicBezTo>
                <a:cubicBezTo>
                  <a:pt x="5417252" y="10546030"/>
                  <a:pt x="5443290" y="10537122"/>
                  <a:pt x="5417252" y="10528899"/>
                </a:cubicBezTo>
                <a:cubicBezTo>
                  <a:pt x="5344620" y="10537122"/>
                  <a:pt x="5352843" y="10561789"/>
                  <a:pt x="5300081" y="10537122"/>
                </a:cubicBezTo>
                <a:cubicBezTo>
                  <a:pt x="5282267" y="10546714"/>
                  <a:pt x="5304878" y="10557678"/>
                  <a:pt x="5287064" y="10567271"/>
                </a:cubicBezTo>
                <a:cubicBezTo>
                  <a:pt x="5251432" y="10556993"/>
                  <a:pt x="5277469" y="10549456"/>
                  <a:pt x="5251432" y="10539863"/>
                </a:cubicBezTo>
                <a:cubicBezTo>
                  <a:pt x="5207521" y="10557836"/>
                  <a:pt x="5158304" y="10557836"/>
                  <a:pt x="5114391" y="10539863"/>
                </a:cubicBezTo>
                <a:cubicBezTo>
                  <a:pt x="5071908" y="10549456"/>
                  <a:pt x="5138373" y="10564529"/>
                  <a:pt x="5089724" y="10573437"/>
                </a:cubicBezTo>
                <a:cubicBezTo>
                  <a:pt x="5060946" y="10569326"/>
                  <a:pt x="5030111" y="10578234"/>
                  <a:pt x="5001331" y="10573437"/>
                </a:cubicBezTo>
                <a:cubicBezTo>
                  <a:pt x="5025314" y="10567271"/>
                  <a:pt x="5038333" y="10559049"/>
                  <a:pt x="5025314" y="10549456"/>
                </a:cubicBezTo>
                <a:cubicBezTo>
                  <a:pt x="4936237" y="10547399"/>
                  <a:pt x="4860865" y="10548770"/>
                  <a:pt x="4786177" y="10542603"/>
                </a:cubicBezTo>
                <a:cubicBezTo>
                  <a:pt x="4711489" y="10536437"/>
                  <a:pt x="4636801" y="10526844"/>
                  <a:pt x="4547725" y="10512454"/>
                </a:cubicBezTo>
                <a:cubicBezTo>
                  <a:pt x="4556632" y="10519991"/>
                  <a:pt x="4564855" y="10529584"/>
                  <a:pt x="4542928" y="10529584"/>
                </a:cubicBezTo>
                <a:cubicBezTo>
                  <a:pt x="4522372" y="10509028"/>
                  <a:pt x="4494982" y="10524102"/>
                  <a:pt x="4474426" y="10513139"/>
                </a:cubicBezTo>
                <a:cubicBezTo>
                  <a:pt x="4484704" y="10507658"/>
                  <a:pt x="4485390" y="10500806"/>
                  <a:pt x="4470315" y="10490527"/>
                </a:cubicBezTo>
                <a:cubicBezTo>
                  <a:pt x="4425159" y="10482006"/>
                  <a:pt x="4379193" y="10478559"/>
                  <a:pt x="4333273" y="10480249"/>
                </a:cubicBezTo>
                <a:cubicBezTo>
                  <a:pt x="4315458" y="10469286"/>
                  <a:pt x="4327107" y="10464490"/>
                  <a:pt x="4311346" y="10453526"/>
                </a:cubicBezTo>
                <a:cubicBezTo>
                  <a:pt x="4244195" y="10474083"/>
                  <a:pt x="4196916" y="10429545"/>
                  <a:pt x="4135247" y="10429545"/>
                </a:cubicBezTo>
                <a:cubicBezTo>
                  <a:pt x="4143470" y="10435711"/>
                  <a:pt x="4135933" y="10438451"/>
                  <a:pt x="4140045" y="10443933"/>
                </a:cubicBezTo>
                <a:cubicBezTo>
                  <a:pt x="4169585" y="10446942"/>
                  <a:pt x="4198235" y="10455793"/>
                  <a:pt x="4224326" y="10469972"/>
                </a:cubicBezTo>
                <a:cubicBezTo>
                  <a:pt x="4184895" y="10460672"/>
                  <a:pt x="4143506" y="10464522"/>
                  <a:pt x="4106469" y="10480935"/>
                </a:cubicBezTo>
                <a:cubicBezTo>
                  <a:pt x="4056449" y="10452155"/>
                  <a:pt x="4162656" y="10470656"/>
                  <a:pt x="4137304" y="10452155"/>
                </a:cubicBezTo>
                <a:cubicBezTo>
                  <a:pt x="4071523" y="10442563"/>
                  <a:pt x="3976964" y="10439137"/>
                  <a:pt x="3885147" y="10426803"/>
                </a:cubicBezTo>
                <a:cubicBezTo>
                  <a:pt x="3835126" y="10420636"/>
                  <a:pt x="3789217" y="10414470"/>
                  <a:pt x="3748105" y="10405562"/>
                </a:cubicBezTo>
                <a:cubicBezTo>
                  <a:pt x="3710983" y="10396734"/>
                  <a:pt x="3675085" y="10383388"/>
                  <a:pt x="3641214" y="10365820"/>
                </a:cubicBezTo>
                <a:cubicBezTo>
                  <a:pt x="3617917" y="10378154"/>
                  <a:pt x="3609008" y="10365820"/>
                  <a:pt x="3572693" y="10354171"/>
                </a:cubicBezTo>
                <a:cubicBezTo>
                  <a:pt x="3582286" y="10324022"/>
                  <a:pt x="3706992" y="10378154"/>
                  <a:pt x="3687123" y="10339781"/>
                </a:cubicBezTo>
                <a:cubicBezTo>
                  <a:pt x="3591705" y="10309636"/>
                  <a:pt x="3494719" y="10284703"/>
                  <a:pt x="3396593" y="10265094"/>
                </a:cubicBezTo>
                <a:cubicBezTo>
                  <a:pt x="3363018" y="10237686"/>
                  <a:pt x="3390427" y="10237686"/>
                  <a:pt x="3407557" y="10265094"/>
                </a:cubicBezTo>
                <a:cubicBezTo>
                  <a:pt x="3406872" y="10250705"/>
                  <a:pt x="3511024" y="10280169"/>
                  <a:pt x="3511024" y="10256186"/>
                </a:cubicBezTo>
                <a:cubicBezTo>
                  <a:pt x="3452520" y="10234678"/>
                  <a:pt x="3390354" y="10224900"/>
                  <a:pt x="3328073" y="10227407"/>
                </a:cubicBezTo>
                <a:cubicBezTo>
                  <a:pt x="3339721" y="10226038"/>
                  <a:pt x="3329443" y="10215074"/>
                  <a:pt x="3318480" y="10204111"/>
                </a:cubicBezTo>
                <a:cubicBezTo>
                  <a:pt x="3249274" y="10193833"/>
                  <a:pt x="3188976" y="10171221"/>
                  <a:pt x="3120455" y="10154776"/>
                </a:cubicBezTo>
                <a:cubicBezTo>
                  <a:pt x="3051329" y="10135600"/>
                  <a:pt x="2980348" y="10123885"/>
                  <a:pt x="2908726" y="10119830"/>
                </a:cubicBezTo>
                <a:cubicBezTo>
                  <a:pt x="2890911" y="10095163"/>
                  <a:pt x="2910096" y="10091052"/>
                  <a:pt x="2921745" y="10082144"/>
                </a:cubicBezTo>
                <a:cubicBezTo>
                  <a:pt x="2940245" y="10097218"/>
                  <a:pt x="2916948" y="10096534"/>
                  <a:pt x="2940245" y="10107496"/>
                </a:cubicBezTo>
                <a:cubicBezTo>
                  <a:pt x="2963542" y="10118460"/>
                  <a:pt x="2974506" y="10119144"/>
                  <a:pt x="2967654" y="10102014"/>
                </a:cubicBezTo>
                <a:cubicBezTo>
                  <a:pt x="2939845" y="10083935"/>
                  <a:pt x="2910496" y="10068343"/>
                  <a:pt x="2879948" y="10055421"/>
                </a:cubicBezTo>
                <a:cubicBezTo>
                  <a:pt x="2886114" y="10068440"/>
                  <a:pt x="2862817" y="10062273"/>
                  <a:pt x="2859391" y="10068440"/>
                </a:cubicBezTo>
                <a:cubicBezTo>
                  <a:pt x="2832668" y="10060218"/>
                  <a:pt x="2827186" y="10022531"/>
                  <a:pt x="2799778" y="10016363"/>
                </a:cubicBezTo>
                <a:cubicBezTo>
                  <a:pt x="2787444" y="10015678"/>
                  <a:pt x="2767573" y="10010197"/>
                  <a:pt x="2772369" y="10019790"/>
                </a:cubicBezTo>
                <a:cubicBezTo>
                  <a:pt x="2819649" y="10045143"/>
                  <a:pt x="2814852" y="10037606"/>
                  <a:pt x="2814852" y="10064328"/>
                </a:cubicBezTo>
                <a:cubicBezTo>
                  <a:pt x="2843767" y="10072813"/>
                  <a:pt x="2871085" y="10086010"/>
                  <a:pt x="2895707" y="10103385"/>
                </a:cubicBezTo>
                <a:cubicBezTo>
                  <a:pt x="2858020" y="10101329"/>
                  <a:pt x="2947783" y="10135590"/>
                  <a:pt x="2910096" y="10135590"/>
                </a:cubicBezTo>
                <a:cubicBezTo>
                  <a:pt x="2871039" y="10117775"/>
                  <a:pt x="2889540" y="10123941"/>
                  <a:pt x="2866928" y="10092421"/>
                </a:cubicBezTo>
                <a:cubicBezTo>
                  <a:pt x="2783333" y="10044457"/>
                  <a:pt x="2738109" y="10058161"/>
                  <a:pt x="2673699" y="10023901"/>
                </a:cubicBezTo>
                <a:cubicBezTo>
                  <a:pt x="2712756" y="10018420"/>
                  <a:pt x="2777851" y="10028698"/>
                  <a:pt x="2760036" y="9988955"/>
                </a:cubicBezTo>
                <a:cubicBezTo>
                  <a:pt x="2719608" y="9949213"/>
                  <a:pt x="2644236" y="9957436"/>
                  <a:pt x="2596956" y="9926601"/>
                </a:cubicBezTo>
                <a:cubicBezTo>
                  <a:pt x="2578456" y="9886174"/>
                  <a:pt x="2535287" y="9877266"/>
                  <a:pt x="2503083" y="9853969"/>
                </a:cubicBezTo>
                <a:cubicBezTo>
                  <a:pt x="2494175" y="9871786"/>
                  <a:pt x="2383171" y="9829302"/>
                  <a:pt x="2387283" y="9808061"/>
                </a:cubicBezTo>
                <a:cubicBezTo>
                  <a:pt x="2411950" y="9823820"/>
                  <a:pt x="2464712" y="9845747"/>
                  <a:pt x="2437304" y="9808061"/>
                </a:cubicBezTo>
                <a:cubicBezTo>
                  <a:pt x="2410049" y="9801863"/>
                  <a:pt x="2383927" y="9791461"/>
                  <a:pt x="2359874" y="9777227"/>
                </a:cubicBezTo>
                <a:cubicBezTo>
                  <a:pt x="2367412" y="9790930"/>
                  <a:pt x="2335892" y="9777911"/>
                  <a:pt x="2353707" y="9799153"/>
                </a:cubicBezTo>
                <a:cubicBezTo>
                  <a:pt x="2308177" y="9773753"/>
                  <a:pt x="2261284" y="9750878"/>
                  <a:pt x="2213240" y="9730632"/>
                </a:cubicBezTo>
                <a:cubicBezTo>
                  <a:pt x="2169387" y="9651149"/>
                  <a:pt x="2094699" y="9686094"/>
                  <a:pt x="2056327" y="9593590"/>
                </a:cubicBezTo>
                <a:cubicBezTo>
                  <a:pt x="2024123" y="9588109"/>
                  <a:pt x="2009733" y="9565498"/>
                  <a:pt x="1975473" y="9561385"/>
                </a:cubicBezTo>
                <a:cubicBezTo>
                  <a:pt x="2006350" y="9543624"/>
                  <a:pt x="2042501" y="9537316"/>
                  <a:pt x="2077569" y="9543570"/>
                </a:cubicBezTo>
                <a:cubicBezTo>
                  <a:pt x="1972732" y="9469568"/>
                  <a:pt x="1872692" y="9372953"/>
                  <a:pt x="1782244" y="9372953"/>
                </a:cubicBezTo>
                <a:cubicBezTo>
                  <a:pt x="1710983" y="9303063"/>
                  <a:pt x="1600664" y="9197540"/>
                  <a:pt x="1512958" y="9181781"/>
                </a:cubicBezTo>
                <a:cubicBezTo>
                  <a:pt x="1554328" y="9281308"/>
                  <a:pt x="1706914" y="9327848"/>
                  <a:pt x="1771039" y="9390258"/>
                </a:cubicBezTo>
                <a:lnTo>
                  <a:pt x="1791202" y="9416461"/>
                </a:lnTo>
                <a:lnTo>
                  <a:pt x="1731337" y="9387930"/>
                </a:lnTo>
                <a:cubicBezTo>
                  <a:pt x="1700966" y="9376470"/>
                  <a:pt x="1669635" y="9367554"/>
                  <a:pt x="1637665" y="9361305"/>
                </a:cubicBezTo>
                <a:cubicBezTo>
                  <a:pt x="1602720" y="9314711"/>
                  <a:pt x="1559553" y="9271543"/>
                  <a:pt x="1521866" y="9224263"/>
                </a:cubicBezTo>
                <a:cubicBezTo>
                  <a:pt x="1447863" y="9201651"/>
                  <a:pt x="1422510" y="9150947"/>
                  <a:pt x="1379342" y="9167391"/>
                </a:cubicBezTo>
                <a:cubicBezTo>
                  <a:pt x="1360157" y="9131761"/>
                  <a:pt x="1417030" y="9174928"/>
                  <a:pt x="1393732" y="9131761"/>
                </a:cubicBezTo>
                <a:cubicBezTo>
                  <a:pt x="1347824" y="9080370"/>
                  <a:pt x="1367694" y="9108463"/>
                  <a:pt x="1376602" y="9080370"/>
                </a:cubicBezTo>
                <a:cubicBezTo>
                  <a:pt x="1345768" y="9065981"/>
                  <a:pt x="1313562" y="9051592"/>
                  <a:pt x="1284098" y="9035146"/>
                </a:cubicBezTo>
                <a:cubicBezTo>
                  <a:pt x="1270259" y="9002414"/>
                  <a:pt x="1246229" y="8975019"/>
                  <a:pt x="1215578" y="8957033"/>
                </a:cubicBezTo>
                <a:cubicBezTo>
                  <a:pt x="1213523" y="8983071"/>
                  <a:pt x="1238876" y="8990608"/>
                  <a:pt x="1247782" y="9009108"/>
                </a:cubicBezTo>
                <a:cubicBezTo>
                  <a:pt x="1213523" y="8985811"/>
                  <a:pt x="1197762" y="8985127"/>
                  <a:pt x="1192966" y="8997460"/>
                </a:cubicBezTo>
                <a:cubicBezTo>
                  <a:pt x="1173095" y="8969366"/>
                  <a:pt x="1137464" y="8952236"/>
                  <a:pt x="1134038" y="8913180"/>
                </a:cubicBezTo>
                <a:cubicBezTo>
                  <a:pt x="1156650" y="8922772"/>
                  <a:pt x="1179948" y="8932365"/>
                  <a:pt x="1163503" y="8893994"/>
                </a:cubicBezTo>
                <a:cubicBezTo>
                  <a:pt x="1116223" y="8873437"/>
                  <a:pt x="1066887" y="8848770"/>
                  <a:pt x="1018239" y="8825473"/>
                </a:cubicBezTo>
                <a:cubicBezTo>
                  <a:pt x="1020293" y="8768601"/>
                  <a:pt x="923680" y="8770656"/>
                  <a:pt x="923680" y="8714469"/>
                </a:cubicBezTo>
                <a:cubicBezTo>
                  <a:pt x="944235" y="8708987"/>
                  <a:pt x="962052" y="8745989"/>
                  <a:pt x="968904" y="8723377"/>
                </a:cubicBezTo>
                <a:cubicBezTo>
                  <a:pt x="976441" y="8750785"/>
                  <a:pt x="1010016" y="8762434"/>
                  <a:pt x="1025775" y="8785046"/>
                </a:cubicBezTo>
                <a:cubicBezTo>
                  <a:pt x="1025775" y="8772712"/>
                  <a:pt x="1035369" y="8772712"/>
                  <a:pt x="1025775" y="8748730"/>
                </a:cubicBezTo>
                <a:lnTo>
                  <a:pt x="966163" y="8713099"/>
                </a:lnTo>
                <a:cubicBezTo>
                  <a:pt x="980552" y="8682950"/>
                  <a:pt x="925050" y="8658282"/>
                  <a:pt x="912031" y="8614429"/>
                </a:cubicBezTo>
                <a:cubicBezTo>
                  <a:pt x="980552" y="8670616"/>
                  <a:pt x="1033998" y="8765860"/>
                  <a:pt x="1102518" y="8751471"/>
                </a:cubicBezTo>
                <a:cubicBezTo>
                  <a:pt x="1069181" y="8708078"/>
                  <a:pt x="1029710" y="8669762"/>
                  <a:pt x="985349" y="8637726"/>
                </a:cubicBezTo>
                <a:cubicBezTo>
                  <a:pt x="943551" y="8598669"/>
                  <a:pt x="910661" y="8559612"/>
                  <a:pt x="929161" y="8525352"/>
                </a:cubicBezTo>
                <a:cubicBezTo>
                  <a:pt x="912685" y="8505550"/>
                  <a:pt x="892417" y="8489242"/>
                  <a:pt x="869548" y="8477387"/>
                </a:cubicBezTo>
                <a:cubicBezTo>
                  <a:pt x="870233" y="8488351"/>
                  <a:pt x="877086" y="8508222"/>
                  <a:pt x="866122" y="8502740"/>
                </a:cubicBezTo>
                <a:cubicBezTo>
                  <a:pt x="826248" y="8438667"/>
                  <a:pt x="782783" y="8376899"/>
                  <a:pt x="735933" y="8317734"/>
                </a:cubicBezTo>
                <a:cubicBezTo>
                  <a:pt x="711266" y="8286900"/>
                  <a:pt x="688653" y="8256751"/>
                  <a:pt x="667412" y="8225231"/>
                </a:cubicBezTo>
                <a:cubicBezTo>
                  <a:pt x="647549" y="8193372"/>
                  <a:pt x="629919" y="8160174"/>
                  <a:pt x="614650" y="8125876"/>
                </a:cubicBezTo>
                <a:cubicBezTo>
                  <a:pt x="613965" y="8139580"/>
                  <a:pt x="596150" y="8125876"/>
                  <a:pt x="589984" y="8125876"/>
                </a:cubicBezTo>
                <a:cubicBezTo>
                  <a:pt x="593409" y="8091615"/>
                  <a:pt x="553667" y="8074485"/>
                  <a:pt x="549556" y="8042966"/>
                </a:cubicBezTo>
                <a:cubicBezTo>
                  <a:pt x="580390" y="8060096"/>
                  <a:pt x="598205" y="8108061"/>
                  <a:pt x="602317" y="8075856"/>
                </a:cubicBezTo>
                <a:cubicBezTo>
                  <a:pt x="572167" y="8023095"/>
                  <a:pt x="545444" y="7968278"/>
                  <a:pt x="509815" y="7916203"/>
                </a:cubicBezTo>
                <a:cubicBezTo>
                  <a:pt x="501591" y="7879887"/>
                  <a:pt x="520778" y="7899072"/>
                  <a:pt x="515980" y="7870294"/>
                </a:cubicBezTo>
                <a:cubicBezTo>
                  <a:pt x="505017" y="7863442"/>
                  <a:pt x="500221" y="7870979"/>
                  <a:pt x="482405" y="7850423"/>
                </a:cubicBezTo>
                <a:cubicBezTo>
                  <a:pt x="481720" y="7825070"/>
                  <a:pt x="496109" y="7831922"/>
                  <a:pt x="489257" y="7794236"/>
                </a:cubicBezTo>
                <a:cubicBezTo>
                  <a:pt x="457053" y="7764086"/>
                  <a:pt x="463905" y="7759975"/>
                  <a:pt x="437867" y="7747641"/>
                </a:cubicBezTo>
                <a:cubicBezTo>
                  <a:pt x="446089" y="7722289"/>
                  <a:pt x="470757" y="7736678"/>
                  <a:pt x="479664" y="7712011"/>
                </a:cubicBezTo>
                <a:cubicBezTo>
                  <a:pt x="452196" y="7682352"/>
                  <a:pt x="433668" y="7645535"/>
                  <a:pt x="426218" y="7605804"/>
                </a:cubicBezTo>
                <a:lnTo>
                  <a:pt x="439237" y="7616082"/>
                </a:lnTo>
                <a:cubicBezTo>
                  <a:pt x="439922" y="7612655"/>
                  <a:pt x="441293" y="7607859"/>
                  <a:pt x="448146" y="7616082"/>
                </a:cubicBezTo>
                <a:cubicBezTo>
                  <a:pt x="437182" y="7638694"/>
                  <a:pt x="474183" y="7697621"/>
                  <a:pt x="479664" y="7679806"/>
                </a:cubicBezTo>
                <a:cubicBezTo>
                  <a:pt x="459437" y="7621728"/>
                  <a:pt x="428009" y="7568183"/>
                  <a:pt x="387161" y="7522208"/>
                </a:cubicBezTo>
                <a:cubicBezTo>
                  <a:pt x="402921" y="7503708"/>
                  <a:pt x="368661" y="7470818"/>
                  <a:pt x="387161" y="7458484"/>
                </a:cubicBezTo>
                <a:cubicBezTo>
                  <a:pt x="376198" y="7461910"/>
                  <a:pt x="357012" y="7442039"/>
                  <a:pt x="357012" y="7415316"/>
                </a:cubicBezTo>
                <a:cubicBezTo>
                  <a:pt x="387161" y="7447521"/>
                  <a:pt x="407032" y="7442039"/>
                  <a:pt x="407032" y="7400927"/>
                </a:cubicBezTo>
                <a:cubicBezTo>
                  <a:pt x="427589" y="7439298"/>
                  <a:pt x="444719" y="7473558"/>
                  <a:pt x="468016" y="7507819"/>
                </a:cubicBezTo>
                <a:cubicBezTo>
                  <a:pt x="469386" y="7479040"/>
                  <a:pt x="502961" y="7529745"/>
                  <a:pt x="493369" y="7479040"/>
                </a:cubicBezTo>
                <a:cubicBezTo>
                  <a:pt x="443754" y="7438615"/>
                  <a:pt x="407069" y="7384541"/>
                  <a:pt x="387848" y="7323498"/>
                </a:cubicBezTo>
                <a:cubicBezTo>
                  <a:pt x="372772" y="7331035"/>
                  <a:pt x="333030" y="7315276"/>
                  <a:pt x="326179" y="7254977"/>
                </a:cubicBezTo>
                <a:cubicBezTo>
                  <a:pt x="344678" y="7274848"/>
                  <a:pt x="348105" y="7298145"/>
                  <a:pt x="372087" y="7315276"/>
                </a:cubicBezTo>
                <a:cubicBezTo>
                  <a:pt x="383050" y="7306368"/>
                  <a:pt x="386476" y="7259773"/>
                  <a:pt x="376883" y="7252921"/>
                </a:cubicBezTo>
                <a:cubicBezTo>
                  <a:pt x="367290" y="7246069"/>
                  <a:pt x="343993" y="7263885"/>
                  <a:pt x="337826" y="7221402"/>
                </a:cubicBezTo>
                <a:cubicBezTo>
                  <a:pt x="348790" y="7235106"/>
                  <a:pt x="371402" y="7225513"/>
                  <a:pt x="348790" y="7198105"/>
                </a:cubicBezTo>
                <a:cubicBezTo>
                  <a:pt x="326179" y="7170697"/>
                  <a:pt x="324122" y="7207013"/>
                  <a:pt x="295325" y="7159733"/>
                </a:cubicBezTo>
                <a:cubicBezTo>
                  <a:pt x="294640" y="7132325"/>
                  <a:pt x="324807" y="7128899"/>
                  <a:pt x="310399" y="7105602"/>
                </a:cubicBezTo>
                <a:cubicBezTo>
                  <a:pt x="302862" y="7121362"/>
                  <a:pt x="259009" y="7096694"/>
                  <a:pt x="249417" y="7056952"/>
                </a:cubicBezTo>
                <a:cubicBezTo>
                  <a:pt x="259695" y="7035025"/>
                  <a:pt x="274084" y="7078879"/>
                  <a:pt x="280936" y="7070656"/>
                </a:cubicBezTo>
                <a:cubicBezTo>
                  <a:pt x="257638" y="7037766"/>
                  <a:pt x="302177" y="7040507"/>
                  <a:pt x="280936" y="7020636"/>
                </a:cubicBezTo>
                <a:cubicBezTo>
                  <a:pt x="253528" y="7054896"/>
                  <a:pt x="200081" y="6932930"/>
                  <a:pt x="195284" y="6874002"/>
                </a:cubicBezTo>
                <a:cubicBezTo>
                  <a:pt x="184292" y="6866132"/>
                  <a:pt x="169013" y="6868576"/>
                  <a:pt x="161025" y="6879483"/>
                </a:cubicBezTo>
                <a:cubicBezTo>
                  <a:pt x="161025" y="6842482"/>
                  <a:pt x="150060" y="6817129"/>
                  <a:pt x="134987" y="6832204"/>
                </a:cubicBezTo>
                <a:cubicBezTo>
                  <a:pt x="139782" y="6804796"/>
                  <a:pt x="117172" y="6780813"/>
                  <a:pt x="123338" y="6752720"/>
                </a:cubicBezTo>
                <a:cubicBezTo>
                  <a:pt x="164864" y="6802281"/>
                  <a:pt x="197128" y="6858915"/>
                  <a:pt x="218581" y="6919910"/>
                </a:cubicBezTo>
                <a:cubicBezTo>
                  <a:pt x="219953" y="6908262"/>
                  <a:pt x="228860" y="6915114"/>
                  <a:pt x="228860" y="6908262"/>
                </a:cubicBezTo>
                <a:cubicBezTo>
                  <a:pt x="150747" y="6754090"/>
                  <a:pt x="145265" y="6647198"/>
                  <a:pt x="60984" y="6485489"/>
                </a:cubicBezTo>
                <a:cubicBezTo>
                  <a:pt x="73317" y="6464247"/>
                  <a:pt x="59613" y="6445062"/>
                  <a:pt x="68522" y="6424506"/>
                </a:cubicBezTo>
                <a:cubicBezTo>
                  <a:pt x="110319" y="6476581"/>
                  <a:pt x="137043" y="6585529"/>
                  <a:pt x="193915" y="6622531"/>
                </a:cubicBezTo>
                <a:lnTo>
                  <a:pt x="198710" y="6601974"/>
                </a:lnTo>
                <a:cubicBezTo>
                  <a:pt x="141153" y="6496452"/>
                  <a:pt x="65780" y="6387504"/>
                  <a:pt x="87022" y="6273075"/>
                </a:cubicBezTo>
                <a:cubicBezTo>
                  <a:pt x="54132" y="6180571"/>
                  <a:pt x="12335" y="6038733"/>
                  <a:pt x="35632" y="5975009"/>
                </a:cubicBezTo>
                <a:cubicBezTo>
                  <a:pt x="23983" y="5975009"/>
                  <a:pt x="18502" y="5951027"/>
                  <a:pt x="18502" y="5924989"/>
                </a:cubicBezTo>
                <a:cubicBezTo>
                  <a:pt x="30835" y="5953768"/>
                  <a:pt x="41798" y="5964731"/>
                  <a:pt x="50021" y="5935267"/>
                </a:cubicBezTo>
                <a:cubicBezTo>
                  <a:pt x="44456" y="5908073"/>
                  <a:pt x="49090" y="5879781"/>
                  <a:pt x="63039" y="5855783"/>
                </a:cubicBezTo>
                <a:cubicBezTo>
                  <a:pt x="50706" y="5829745"/>
                  <a:pt x="54818" y="5805763"/>
                  <a:pt x="39058" y="5825634"/>
                </a:cubicBezTo>
                <a:cubicBezTo>
                  <a:pt x="44539" y="5839338"/>
                  <a:pt x="54132" y="5852357"/>
                  <a:pt x="50021" y="5866061"/>
                </a:cubicBezTo>
                <a:cubicBezTo>
                  <a:pt x="21928" y="5857839"/>
                  <a:pt x="26723" y="5783837"/>
                  <a:pt x="0" y="5744094"/>
                </a:cubicBezTo>
                <a:cubicBezTo>
                  <a:pt x="51391" y="5718742"/>
                  <a:pt x="42484" y="5584441"/>
                  <a:pt x="58928" y="5500160"/>
                </a:cubicBezTo>
                <a:cubicBezTo>
                  <a:pt x="81541" y="5517976"/>
                  <a:pt x="93874" y="5452196"/>
                  <a:pt x="106892" y="5415880"/>
                </a:cubicBezTo>
                <a:cubicBezTo>
                  <a:pt x="140469" y="5423417"/>
                  <a:pt x="167877" y="5473437"/>
                  <a:pt x="193230" y="5541958"/>
                </a:cubicBezTo>
                <a:cubicBezTo>
                  <a:pt x="182106" y="5457896"/>
                  <a:pt x="188877" y="5372432"/>
                  <a:pt x="213101" y="5291172"/>
                </a:cubicBezTo>
                <a:cubicBezTo>
                  <a:pt x="225607" y="5232414"/>
                  <a:pt x="231126" y="5172385"/>
                  <a:pt x="229545" y="5112332"/>
                </a:cubicBezTo>
                <a:cubicBezTo>
                  <a:pt x="230288" y="5094436"/>
                  <a:pt x="245212" y="5080424"/>
                  <a:pt x="263121" y="5080813"/>
                </a:cubicBezTo>
                <a:cubicBezTo>
                  <a:pt x="266712" y="5090623"/>
                  <a:pt x="271304" y="5100038"/>
                  <a:pt x="276825" y="5108907"/>
                </a:cubicBezTo>
                <a:cubicBezTo>
                  <a:pt x="296696" y="5137686"/>
                  <a:pt x="341252" y="5156186"/>
                  <a:pt x="330974" y="5197298"/>
                </a:cubicBezTo>
                <a:cubicBezTo>
                  <a:pt x="323437" y="5224022"/>
                  <a:pt x="298751" y="5240467"/>
                  <a:pt x="277509" y="5269245"/>
                </a:cubicBezTo>
                <a:cubicBezTo>
                  <a:pt x="256269" y="5298024"/>
                  <a:pt x="267232" y="5322006"/>
                  <a:pt x="298751" y="5337766"/>
                </a:cubicBezTo>
                <a:cubicBezTo>
                  <a:pt x="330289" y="5353526"/>
                  <a:pt x="363179" y="5368600"/>
                  <a:pt x="394699" y="5385045"/>
                </a:cubicBezTo>
                <a:cubicBezTo>
                  <a:pt x="406348" y="5391212"/>
                  <a:pt x="402921" y="5401491"/>
                  <a:pt x="387848" y="5409713"/>
                </a:cubicBezTo>
                <a:cubicBezTo>
                  <a:pt x="372772" y="5417935"/>
                  <a:pt x="350161" y="5422047"/>
                  <a:pt x="342624" y="5434381"/>
                </a:cubicBezTo>
                <a:cubicBezTo>
                  <a:pt x="329874" y="5474465"/>
                  <a:pt x="313813" y="5513427"/>
                  <a:pt x="294640" y="5550866"/>
                </a:cubicBezTo>
                <a:cubicBezTo>
                  <a:pt x="274084" y="5572107"/>
                  <a:pt x="226119" y="5574163"/>
                  <a:pt x="226119" y="5619387"/>
                </a:cubicBezTo>
                <a:cubicBezTo>
                  <a:pt x="237768" y="5657073"/>
                  <a:pt x="248045" y="5698186"/>
                  <a:pt x="259009" y="5738613"/>
                </a:cubicBezTo>
                <a:cubicBezTo>
                  <a:pt x="239138" y="5746150"/>
                  <a:pt x="241194" y="5708463"/>
                  <a:pt x="226805" y="5708463"/>
                </a:cubicBezTo>
                <a:cubicBezTo>
                  <a:pt x="217212" y="5766021"/>
                  <a:pt x="257638" y="5794114"/>
                  <a:pt x="252157" y="5862635"/>
                </a:cubicBezTo>
                <a:cubicBezTo>
                  <a:pt x="327548" y="5881136"/>
                  <a:pt x="322753" y="6155904"/>
                  <a:pt x="372772" y="6230592"/>
                </a:cubicBezTo>
                <a:cubicBezTo>
                  <a:pt x="370525" y="6294608"/>
                  <a:pt x="379097" y="6358545"/>
                  <a:pt x="398125" y="6419709"/>
                </a:cubicBezTo>
                <a:cubicBezTo>
                  <a:pt x="414775" y="6468825"/>
                  <a:pt x="434926" y="6516684"/>
                  <a:pt x="458423" y="6562917"/>
                </a:cubicBezTo>
                <a:cubicBezTo>
                  <a:pt x="456367" y="6538250"/>
                  <a:pt x="417310" y="6469729"/>
                  <a:pt x="448146" y="6469729"/>
                </a:cubicBezTo>
                <a:cubicBezTo>
                  <a:pt x="475554" y="6543732"/>
                  <a:pt x="476924" y="6609512"/>
                  <a:pt x="516666" y="6658847"/>
                </a:cubicBezTo>
                <a:cubicBezTo>
                  <a:pt x="525573" y="6725312"/>
                  <a:pt x="562576" y="6853445"/>
                  <a:pt x="594094" y="6853445"/>
                </a:cubicBezTo>
                <a:cubicBezTo>
                  <a:pt x="606428" y="6900725"/>
                  <a:pt x="580390" y="6847964"/>
                  <a:pt x="580390" y="6884965"/>
                </a:cubicBezTo>
                <a:cubicBezTo>
                  <a:pt x="599576" y="6931559"/>
                  <a:pt x="652337" y="6970616"/>
                  <a:pt x="648911" y="7022007"/>
                </a:cubicBezTo>
                <a:cubicBezTo>
                  <a:pt x="630410" y="7008988"/>
                  <a:pt x="630410" y="6945263"/>
                  <a:pt x="616706" y="6962394"/>
                </a:cubicBezTo>
                <a:cubicBezTo>
                  <a:pt x="628354" y="7007617"/>
                  <a:pt x="644114" y="7093268"/>
                  <a:pt x="668782" y="7055582"/>
                </a:cubicBezTo>
                <a:cubicBezTo>
                  <a:pt x="679967" y="7111983"/>
                  <a:pt x="698153" y="7166767"/>
                  <a:pt x="722914" y="7218661"/>
                </a:cubicBezTo>
                <a:cubicBezTo>
                  <a:pt x="746896" y="7271422"/>
                  <a:pt x="770879" y="7324183"/>
                  <a:pt x="799657" y="7374888"/>
                </a:cubicBezTo>
                <a:cubicBezTo>
                  <a:pt x="838028" y="7374888"/>
                  <a:pt x="902439" y="7450262"/>
                  <a:pt x="941494" y="7511930"/>
                </a:cubicBezTo>
                <a:cubicBezTo>
                  <a:pt x="950184" y="7497664"/>
                  <a:pt x="966984" y="7490504"/>
                  <a:pt x="983293" y="7494114"/>
                </a:cubicBezTo>
                <a:cubicBezTo>
                  <a:pt x="985654" y="7490262"/>
                  <a:pt x="987498" y="7486115"/>
                  <a:pt x="988774" y="7481781"/>
                </a:cubicBezTo>
                <a:cubicBezTo>
                  <a:pt x="981957" y="7469073"/>
                  <a:pt x="972906" y="7457700"/>
                  <a:pt x="962052" y="7448206"/>
                </a:cubicBezTo>
                <a:cubicBezTo>
                  <a:pt x="957684" y="7446706"/>
                  <a:pt x="953537" y="7444632"/>
                  <a:pt x="949717" y="7442039"/>
                </a:cubicBezTo>
                <a:cubicBezTo>
                  <a:pt x="946291" y="7461910"/>
                  <a:pt x="936013" y="7464651"/>
                  <a:pt x="918197" y="7449576"/>
                </a:cubicBezTo>
                <a:cubicBezTo>
                  <a:pt x="899885" y="7390527"/>
                  <a:pt x="873112" y="7334442"/>
                  <a:pt x="838713" y="7283071"/>
                </a:cubicBezTo>
                <a:cubicBezTo>
                  <a:pt x="838713" y="7262514"/>
                  <a:pt x="850363" y="7269366"/>
                  <a:pt x="850363" y="7250866"/>
                </a:cubicBezTo>
                <a:cubicBezTo>
                  <a:pt x="835287" y="7247440"/>
                  <a:pt x="831176" y="7238532"/>
                  <a:pt x="827066" y="7226884"/>
                </a:cubicBezTo>
                <a:cubicBezTo>
                  <a:pt x="825864" y="7232776"/>
                  <a:pt x="824027" y="7238520"/>
                  <a:pt x="821583" y="7244014"/>
                </a:cubicBezTo>
                <a:cubicBezTo>
                  <a:pt x="818512" y="7249414"/>
                  <a:pt x="814578" y="7254275"/>
                  <a:pt x="809935" y="7258403"/>
                </a:cubicBezTo>
                <a:cubicBezTo>
                  <a:pt x="803768" y="7250866"/>
                  <a:pt x="792120" y="7242643"/>
                  <a:pt x="792120" y="7235106"/>
                </a:cubicBezTo>
                <a:cubicBezTo>
                  <a:pt x="790129" y="7213620"/>
                  <a:pt x="792458" y="7191953"/>
                  <a:pt x="798972" y="7171382"/>
                </a:cubicBezTo>
                <a:cubicBezTo>
                  <a:pt x="798497" y="7165110"/>
                  <a:pt x="797347" y="7158907"/>
                  <a:pt x="795546" y="7152881"/>
                </a:cubicBezTo>
                <a:lnTo>
                  <a:pt x="803768" y="7162474"/>
                </a:lnTo>
                <a:cubicBezTo>
                  <a:pt x="819527" y="7137807"/>
                  <a:pt x="818842" y="7124103"/>
                  <a:pt x="793489" y="7108343"/>
                </a:cubicBezTo>
                <a:cubicBezTo>
                  <a:pt x="768138" y="7092583"/>
                  <a:pt x="733192" y="7077508"/>
                  <a:pt x="715377" y="7064489"/>
                </a:cubicBezTo>
                <a:cubicBezTo>
                  <a:pt x="697560" y="7051471"/>
                  <a:pt x="677689" y="7037081"/>
                  <a:pt x="677689" y="7007617"/>
                </a:cubicBezTo>
                <a:cubicBezTo>
                  <a:pt x="687969" y="7002136"/>
                  <a:pt x="700986" y="6998709"/>
                  <a:pt x="705098" y="6989802"/>
                </a:cubicBezTo>
                <a:cubicBezTo>
                  <a:pt x="717431" y="6962394"/>
                  <a:pt x="724285" y="6934985"/>
                  <a:pt x="764027" y="6934985"/>
                </a:cubicBezTo>
                <a:lnTo>
                  <a:pt x="777046" y="6934985"/>
                </a:lnTo>
                <a:cubicBezTo>
                  <a:pt x="774558" y="6926068"/>
                  <a:pt x="773403" y="6916832"/>
                  <a:pt x="773618" y="6907577"/>
                </a:cubicBezTo>
                <a:cubicBezTo>
                  <a:pt x="780229" y="6915761"/>
                  <a:pt x="787569" y="6923329"/>
                  <a:pt x="795546" y="6930189"/>
                </a:cubicBezTo>
                <a:cubicBezTo>
                  <a:pt x="801279" y="6927322"/>
                  <a:pt x="806400" y="6923365"/>
                  <a:pt x="810620" y="6918540"/>
                </a:cubicBezTo>
                <a:cubicBezTo>
                  <a:pt x="807194" y="6880854"/>
                  <a:pt x="773618" y="6852760"/>
                  <a:pt x="790063" y="6812333"/>
                </a:cubicBezTo>
                <a:cubicBezTo>
                  <a:pt x="781842" y="6802740"/>
                  <a:pt x="778416" y="6813704"/>
                  <a:pt x="768822" y="6798629"/>
                </a:cubicBezTo>
                <a:cubicBezTo>
                  <a:pt x="774944" y="6756684"/>
                  <a:pt x="769739" y="6713865"/>
                  <a:pt x="753748" y="6674607"/>
                </a:cubicBezTo>
                <a:lnTo>
                  <a:pt x="744155" y="6674607"/>
                </a:lnTo>
                <a:cubicBezTo>
                  <a:pt x="733877" y="6673921"/>
                  <a:pt x="716061" y="6663643"/>
                  <a:pt x="716061" y="6657476"/>
                </a:cubicBezTo>
                <a:cubicBezTo>
                  <a:pt x="713693" y="6640248"/>
                  <a:pt x="717582" y="6622743"/>
                  <a:pt x="727024" y="6608141"/>
                </a:cubicBezTo>
                <a:cubicBezTo>
                  <a:pt x="733315" y="6601624"/>
                  <a:pt x="739947" y="6595449"/>
                  <a:pt x="746896" y="6589640"/>
                </a:cubicBezTo>
                <a:cubicBezTo>
                  <a:pt x="741987" y="6562981"/>
                  <a:pt x="740835" y="6535765"/>
                  <a:pt x="743470" y="6508786"/>
                </a:cubicBezTo>
                <a:lnTo>
                  <a:pt x="735248" y="6514953"/>
                </a:lnTo>
                <a:cubicBezTo>
                  <a:pt x="731822" y="6517009"/>
                  <a:pt x="712636" y="6506045"/>
                  <a:pt x="712636" y="6500564"/>
                </a:cubicBezTo>
                <a:cubicBezTo>
                  <a:pt x="712636" y="6460136"/>
                  <a:pt x="712636" y="6419024"/>
                  <a:pt x="712636" y="6377912"/>
                </a:cubicBezTo>
                <a:cubicBezTo>
                  <a:pt x="722914" y="6373115"/>
                  <a:pt x="732507" y="6369689"/>
                  <a:pt x="742099" y="6364207"/>
                </a:cubicBezTo>
                <a:cubicBezTo>
                  <a:pt x="789378" y="6336799"/>
                  <a:pt x="787323" y="6264167"/>
                  <a:pt x="848307" y="6249778"/>
                </a:cubicBezTo>
                <a:cubicBezTo>
                  <a:pt x="855591" y="6208322"/>
                  <a:pt x="869471" y="6168301"/>
                  <a:pt x="889420" y="6131237"/>
                </a:cubicBezTo>
                <a:cubicBezTo>
                  <a:pt x="895232" y="6122256"/>
                  <a:pt x="898326" y="6111786"/>
                  <a:pt x="898326" y="6101088"/>
                </a:cubicBezTo>
                <a:lnTo>
                  <a:pt x="894215" y="6075049"/>
                </a:lnTo>
                <a:cubicBezTo>
                  <a:pt x="891171" y="6064255"/>
                  <a:pt x="885524" y="6054373"/>
                  <a:pt x="877770" y="6046271"/>
                </a:cubicBezTo>
                <a:cubicBezTo>
                  <a:pt x="864066" y="6031881"/>
                  <a:pt x="855843" y="5999677"/>
                  <a:pt x="822268" y="6022974"/>
                </a:cubicBezTo>
                <a:cubicBezTo>
                  <a:pt x="796615" y="6039267"/>
                  <a:pt x="769823" y="6053693"/>
                  <a:pt x="742099" y="6066142"/>
                </a:cubicBezTo>
                <a:cubicBezTo>
                  <a:pt x="698246" y="6088068"/>
                  <a:pt x="673578" y="6075050"/>
                  <a:pt x="673578" y="6023659"/>
                </a:cubicBezTo>
                <a:cubicBezTo>
                  <a:pt x="660564" y="5968770"/>
                  <a:pt x="674004" y="5910953"/>
                  <a:pt x="709894" y="5867432"/>
                </a:cubicBezTo>
                <a:cubicBezTo>
                  <a:pt x="725129" y="5848426"/>
                  <a:pt x="736322" y="5826508"/>
                  <a:pt x="742785" y="5803022"/>
                </a:cubicBezTo>
                <a:cubicBezTo>
                  <a:pt x="752377" y="5776984"/>
                  <a:pt x="753748" y="5755743"/>
                  <a:pt x="714692" y="5749576"/>
                </a:cubicBezTo>
                <a:cubicBezTo>
                  <a:pt x="675634" y="5743409"/>
                  <a:pt x="681801" y="5725594"/>
                  <a:pt x="698932" y="5701611"/>
                </a:cubicBezTo>
                <a:cubicBezTo>
                  <a:pt x="705143" y="5691314"/>
                  <a:pt x="708016" y="5679346"/>
                  <a:pt x="707153" y="5667351"/>
                </a:cubicBezTo>
                <a:cubicBezTo>
                  <a:pt x="707153" y="5648851"/>
                  <a:pt x="681801" y="5630350"/>
                  <a:pt x="668782" y="5638572"/>
                </a:cubicBezTo>
                <a:cubicBezTo>
                  <a:pt x="649107" y="5651502"/>
                  <a:pt x="630123" y="5665453"/>
                  <a:pt x="611909" y="5680370"/>
                </a:cubicBezTo>
                <a:cubicBezTo>
                  <a:pt x="601631" y="5687907"/>
                  <a:pt x="588612" y="5702982"/>
                  <a:pt x="584501" y="5702982"/>
                </a:cubicBezTo>
                <a:cubicBezTo>
                  <a:pt x="567747" y="5696154"/>
                  <a:pt x="553427" y="5684458"/>
                  <a:pt x="543389" y="5669407"/>
                </a:cubicBezTo>
                <a:cubicBezTo>
                  <a:pt x="526259" y="5642683"/>
                  <a:pt x="513925" y="5605682"/>
                  <a:pt x="499535" y="5574163"/>
                </a:cubicBezTo>
                <a:cubicBezTo>
                  <a:pt x="549556" y="5527569"/>
                  <a:pt x="511184" y="5453566"/>
                  <a:pt x="554352" y="5402861"/>
                </a:cubicBezTo>
                <a:cubicBezTo>
                  <a:pt x="572963" y="5372192"/>
                  <a:pt x="588130" y="5339561"/>
                  <a:pt x="599576" y="5305561"/>
                </a:cubicBezTo>
                <a:cubicBezTo>
                  <a:pt x="626299" y="5251430"/>
                  <a:pt x="665356" y="5198669"/>
                  <a:pt x="609854" y="5139056"/>
                </a:cubicBezTo>
                <a:cubicBezTo>
                  <a:pt x="601370" y="5128694"/>
                  <a:pt x="599022" y="5114608"/>
                  <a:pt x="603687" y="5102055"/>
                </a:cubicBezTo>
                <a:cubicBezTo>
                  <a:pt x="655078" y="5023285"/>
                  <a:pt x="635892" y="4935578"/>
                  <a:pt x="635892" y="4850614"/>
                </a:cubicBezTo>
                <a:cubicBezTo>
                  <a:pt x="637262" y="4828687"/>
                  <a:pt x="635892" y="4794427"/>
                  <a:pt x="616021" y="4791000"/>
                </a:cubicBezTo>
                <a:cubicBezTo>
                  <a:pt x="596150" y="4787575"/>
                  <a:pt x="572167" y="4808131"/>
                  <a:pt x="550926" y="4819779"/>
                </a:cubicBezTo>
                <a:cubicBezTo>
                  <a:pt x="533514" y="4826273"/>
                  <a:pt x="522773" y="4843800"/>
                  <a:pt x="524888" y="4862262"/>
                </a:cubicBezTo>
                <a:cubicBezTo>
                  <a:pt x="527629" y="4904060"/>
                  <a:pt x="515980" y="4947912"/>
                  <a:pt x="553667" y="4982858"/>
                </a:cubicBezTo>
                <a:cubicBezTo>
                  <a:pt x="555463" y="4984665"/>
                  <a:pt x="557023" y="4986693"/>
                  <a:pt x="558309" y="4988893"/>
                </a:cubicBezTo>
                <a:cubicBezTo>
                  <a:pt x="566714" y="5003267"/>
                  <a:pt x="561874" y="5021733"/>
                  <a:pt x="547500" y="5030108"/>
                </a:cubicBezTo>
                <a:cubicBezTo>
                  <a:pt x="542704" y="5033534"/>
                  <a:pt x="528999" y="5015747"/>
                  <a:pt x="518721" y="5015748"/>
                </a:cubicBezTo>
                <a:cubicBezTo>
                  <a:pt x="514963" y="5015189"/>
                  <a:pt x="511248" y="5014376"/>
                  <a:pt x="507599" y="5013315"/>
                </a:cubicBezTo>
                <a:cubicBezTo>
                  <a:pt x="462903" y="5000320"/>
                  <a:pt x="437206" y="4953552"/>
                  <a:pt x="450200" y="4908856"/>
                </a:cubicBezTo>
                <a:cubicBezTo>
                  <a:pt x="467968" y="4827235"/>
                  <a:pt x="497270" y="4748560"/>
                  <a:pt x="537222" y="4675201"/>
                </a:cubicBezTo>
                <a:cubicBezTo>
                  <a:pt x="550926" y="4656014"/>
                  <a:pt x="555037" y="4627920"/>
                  <a:pt x="571482" y="4612845"/>
                </a:cubicBezTo>
                <a:cubicBezTo>
                  <a:pt x="624992" y="4568945"/>
                  <a:pt x="650008" y="4499162"/>
                  <a:pt x="636577" y="4431265"/>
                </a:cubicBezTo>
                <a:cubicBezTo>
                  <a:pt x="632502" y="4381961"/>
                  <a:pt x="650289" y="4333357"/>
                  <a:pt x="685227" y="4298333"/>
                </a:cubicBezTo>
                <a:cubicBezTo>
                  <a:pt x="726340" y="4241461"/>
                  <a:pt x="726340" y="4162661"/>
                  <a:pt x="772248" y="4104417"/>
                </a:cubicBezTo>
                <a:cubicBezTo>
                  <a:pt x="788009" y="4084546"/>
                  <a:pt x="763340" y="4074269"/>
                  <a:pt x="752377" y="4062620"/>
                </a:cubicBezTo>
                <a:cubicBezTo>
                  <a:pt x="745183" y="4052614"/>
                  <a:pt x="734788" y="4045362"/>
                  <a:pt x="722914" y="4042063"/>
                </a:cubicBezTo>
                <a:cubicBezTo>
                  <a:pt x="674949" y="4036582"/>
                  <a:pt x="680430" y="4016025"/>
                  <a:pt x="701673" y="3984506"/>
                </a:cubicBezTo>
                <a:cubicBezTo>
                  <a:pt x="713001" y="3968770"/>
                  <a:pt x="711565" y="3947206"/>
                  <a:pt x="698246" y="3933115"/>
                </a:cubicBezTo>
                <a:cubicBezTo>
                  <a:pt x="679334" y="3908582"/>
                  <a:pt x="671175" y="3877431"/>
                  <a:pt x="675634" y="3846778"/>
                </a:cubicBezTo>
                <a:cubicBezTo>
                  <a:pt x="676319" y="3807721"/>
                  <a:pt x="678375" y="3770034"/>
                  <a:pt x="731822" y="3807721"/>
                </a:cubicBezTo>
                <a:cubicBezTo>
                  <a:pt x="751692" y="3780997"/>
                  <a:pt x="757859" y="3747422"/>
                  <a:pt x="800342" y="3730977"/>
                </a:cubicBezTo>
                <a:cubicBezTo>
                  <a:pt x="831861" y="3721383"/>
                  <a:pt x="846251" y="3665197"/>
                  <a:pt x="890104" y="3652862"/>
                </a:cubicBezTo>
                <a:cubicBezTo>
                  <a:pt x="895586" y="3651492"/>
                  <a:pt x="899011" y="3644640"/>
                  <a:pt x="903808" y="3640529"/>
                </a:cubicBezTo>
                <a:cubicBezTo>
                  <a:pt x="954513" y="3603527"/>
                  <a:pt x="918882" y="3528840"/>
                  <a:pt x="972330" y="3493208"/>
                </a:cubicBezTo>
                <a:cubicBezTo>
                  <a:pt x="968904" y="3454150"/>
                  <a:pt x="978496" y="3413723"/>
                  <a:pt x="961365" y="3385629"/>
                </a:cubicBezTo>
                <a:cubicBezTo>
                  <a:pt x="923811" y="3320851"/>
                  <a:pt x="928670" y="3239887"/>
                  <a:pt x="973700" y="3180065"/>
                </a:cubicBezTo>
                <a:cubicBezTo>
                  <a:pt x="979181" y="3176640"/>
                  <a:pt x="979181" y="3172528"/>
                  <a:pt x="979181" y="3168418"/>
                </a:cubicBezTo>
                <a:cubicBezTo>
                  <a:pt x="955198" y="3180751"/>
                  <a:pt x="946976" y="3203362"/>
                  <a:pt x="932588" y="3222549"/>
                </a:cubicBezTo>
                <a:cubicBezTo>
                  <a:pt x="940124" y="3183491"/>
                  <a:pt x="964791" y="3154712"/>
                  <a:pt x="970959" y="3114970"/>
                </a:cubicBezTo>
                <a:cubicBezTo>
                  <a:pt x="913402" y="3150601"/>
                  <a:pt x="909976" y="3222549"/>
                  <a:pt x="875029" y="3273940"/>
                </a:cubicBezTo>
                <a:cubicBezTo>
                  <a:pt x="856529" y="3252013"/>
                  <a:pt x="838713" y="3323276"/>
                  <a:pt x="819527" y="3337665"/>
                </a:cubicBezTo>
                <a:cubicBezTo>
                  <a:pt x="808564" y="3321905"/>
                  <a:pt x="822954" y="3255439"/>
                  <a:pt x="798287" y="3269143"/>
                </a:cubicBezTo>
                <a:cubicBezTo>
                  <a:pt x="800342" y="3317794"/>
                  <a:pt x="769507" y="3346573"/>
                  <a:pt x="756489" y="3386313"/>
                </a:cubicBezTo>
                <a:cubicBezTo>
                  <a:pt x="758544" y="3426743"/>
                  <a:pt x="761285" y="3408927"/>
                  <a:pt x="770879" y="3437706"/>
                </a:cubicBezTo>
                <a:cubicBezTo>
                  <a:pt x="739359" y="3454836"/>
                  <a:pt x="743470" y="3457577"/>
                  <a:pt x="708525" y="3488412"/>
                </a:cubicBezTo>
                <a:cubicBezTo>
                  <a:pt x="708525" y="3454150"/>
                  <a:pt x="699616" y="3464428"/>
                  <a:pt x="685912" y="3443873"/>
                </a:cubicBezTo>
                <a:cubicBezTo>
                  <a:pt x="696875" y="3413723"/>
                  <a:pt x="724285" y="3393167"/>
                  <a:pt x="718803" y="3353425"/>
                </a:cubicBezTo>
                <a:cubicBezTo>
                  <a:pt x="747284" y="3323023"/>
                  <a:pt x="770447" y="3288045"/>
                  <a:pt x="787323" y="3249957"/>
                </a:cubicBezTo>
                <a:cubicBezTo>
                  <a:pt x="808256" y="3208453"/>
                  <a:pt x="832307" y="3168596"/>
                  <a:pt x="859270" y="3130730"/>
                </a:cubicBezTo>
                <a:cubicBezTo>
                  <a:pt x="853788" y="3059469"/>
                  <a:pt x="914772" y="3031374"/>
                  <a:pt x="936013" y="2977928"/>
                </a:cubicBezTo>
                <a:cubicBezTo>
                  <a:pt x="925735" y="2983410"/>
                  <a:pt x="916143" y="2987521"/>
                  <a:pt x="921624" y="2967651"/>
                </a:cubicBezTo>
                <a:cubicBezTo>
                  <a:pt x="947661" y="2955316"/>
                  <a:pt x="944920" y="2922426"/>
                  <a:pt x="975070" y="2912832"/>
                </a:cubicBezTo>
                <a:cubicBezTo>
                  <a:pt x="982608" y="2922426"/>
                  <a:pt x="976441" y="2956001"/>
                  <a:pt x="1003163" y="2933388"/>
                </a:cubicBezTo>
                <a:cubicBezTo>
                  <a:pt x="1004534" y="2923111"/>
                  <a:pt x="1014126" y="2916258"/>
                  <a:pt x="1014126" y="2906665"/>
                </a:cubicBezTo>
                <a:cubicBezTo>
                  <a:pt x="1029202" y="2851849"/>
                  <a:pt x="985349" y="2894332"/>
                  <a:pt x="1000422" y="2838144"/>
                </a:cubicBezTo>
                <a:cubicBezTo>
                  <a:pt x="1031258" y="2817587"/>
                  <a:pt x="1036054" y="2810051"/>
                  <a:pt x="1042906" y="2764141"/>
                </a:cubicBezTo>
                <a:cubicBezTo>
                  <a:pt x="1049914" y="2758750"/>
                  <a:pt x="1059055" y="2756973"/>
                  <a:pt x="1067573" y="2759346"/>
                </a:cubicBezTo>
                <a:cubicBezTo>
                  <a:pt x="1078536" y="2736049"/>
                  <a:pt x="1079906" y="2704529"/>
                  <a:pt x="1096351" y="2685343"/>
                </a:cubicBezTo>
                <a:cubicBezTo>
                  <a:pt x="1128556" y="2700418"/>
                  <a:pt x="1064832" y="2757975"/>
                  <a:pt x="1044961" y="2801143"/>
                </a:cubicBezTo>
                <a:cubicBezTo>
                  <a:pt x="1060721" y="2795662"/>
                  <a:pt x="1044961" y="2838144"/>
                  <a:pt x="1074426" y="2812106"/>
                </a:cubicBezTo>
                <a:cubicBezTo>
                  <a:pt x="1086758" y="2766198"/>
                  <a:pt x="1119649" y="2736733"/>
                  <a:pt x="1134038" y="2692195"/>
                </a:cubicBezTo>
                <a:cubicBezTo>
                  <a:pt x="1161447" y="2660676"/>
                  <a:pt x="1167614" y="2688084"/>
                  <a:pt x="1174466" y="2640119"/>
                </a:cubicBezTo>
                <a:cubicBezTo>
                  <a:pt x="1196392" y="2626415"/>
                  <a:pt x="1189540" y="2649027"/>
                  <a:pt x="1216264" y="2626415"/>
                </a:cubicBezTo>
                <a:cubicBezTo>
                  <a:pt x="1216949" y="2596266"/>
                  <a:pt x="1234079" y="2581877"/>
                  <a:pt x="1238876" y="2557896"/>
                </a:cubicBezTo>
                <a:cubicBezTo>
                  <a:pt x="1246790" y="2554140"/>
                  <a:pt x="1255467" y="2552263"/>
                  <a:pt x="1264227" y="2552414"/>
                </a:cubicBezTo>
                <a:lnTo>
                  <a:pt x="1272451" y="2552414"/>
                </a:lnTo>
                <a:cubicBezTo>
                  <a:pt x="1281649" y="2548278"/>
                  <a:pt x="1288806" y="2540627"/>
                  <a:pt x="1292321" y="2531172"/>
                </a:cubicBezTo>
                <a:cubicBezTo>
                  <a:pt x="1271080" y="2533228"/>
                  <a:pt x="1245727" y="2540080"/>
                  <a:pt x="1262172" y="2492116"/>
                </a:cubicBezTo>
                <a:cubicBezTo>
                  <a:pt x="1303284" y="2502394"/>
                  <a:pt x="1297118" y="2454429"/>
                  <a:pt x="1339600" y="2461281"/>
                </a:cubicBezTo>
                <a:cubicBezTo>
                  <a:pt x="1340970" y="2420854"/>
                  <a:pt x="1348509" y="2427706"/>
                  <a:pt x="1367694" y="2385223"/>
                </a:cubicBezTo>
                <a:cubicBezTo>
                  <a:pt x="1343712" y="2397557"/>
                  <a:pt x="1310137" y="2467448"/>
                  <a:pt x="1295747" y="2446207"/>
                </a:cubicBezTo>
                <a:cubicBezTo>
                  <a:pt x="1331294" y="2402321"/>
                  <a:pt x="1369268" y="2360458"/>
                  <a:pt x="1409491" y="2320814"/>
                </a:cubicBezTo>
                <a:cubicBezTo>
                  <a:pt x="1383453" y="2302998"/>
                  <a:pt x="1489662" y="2213922"/>
                  <a:pt x="1520495" y="2165958"/>
                </a:cubicBezTo>
                <a:cubicBezTo>
                  <a:pt x="1495827" y="2181031"/>
                  <a:pt x="1458141" y="2211181"/>
                  <a:pt x="1427307" y="2234479"/>
                </a:cubicBezTo>
                <a:cubicBezTo>
                  <a:pt x="1396473" y="2257776"/>
                  <a:pt x="1368379" y="2270794"/>
                  <a:pt x="1368379" y="2242700"/>
                </a:cubicBezTo>
                <a:cubicBezTo>
                  <a:pt x="1353853" y="2256229"/>
                  <a:pt x="1343408" y="2273558"/>
                  <a:pt x="1338231" y="2292720"/>
                </a:cubicBezTo>
                <a:cubicBezTo>
                  <a:pt x="1353990" y="2285183"/>
                  <a:pt x="1359472" y="2289980"/>
                  <a:pt x="1359472" y="2300943"/>
                </a:cubicBezTo>
                <a:cubicBezTo>
                  <a:pt x="1299173" y="2348907"/>
                  <a:pt x="1356730" y="2357815"/>
                  <a:pt x="1306710" y="2407150"/>
                </a:cubicBezTo>
                <a:cubicBezTo>
                  <a:pt x="1314933" y="2380428"/>
                  <a:pt x="1321785" y="2355760"/>
                  <a:pt x="1301914" y="2363982"/>
                </a:cubicBezTo>
                <a:cubicBezTo>
                  <a:pt x="1290727" y="2372552"/>
                  <a:pt x="1280400" y="2382190"/>
                  <a:pt x="1271080" y="2392760"/>
                </a:cubicBezTo>
                <a:cubicBezTo>
                  <a:pt x="1266968" y="2407150"/>
                  <a:pt x="1264227" y="2420854"/>
                  <a:pt x="1260801" y="2435243"/>
                </a:cubicBezTo>
                <a:cubicBezTo>
                  <a:pt x="1234079" y="2450318"/>
                  <a:pt x="1218319" y="2474300"/>
                  <a:pt x="1192280" y="2489375"/>
                </a:cubicBezTo>
                <a:cubicBezTo>
                  <a:pt x="1192280" y="2451003"/>
                  <a:pt x="1221060" y="2437984"/>
                  <a:pt x="1227911" y="2405779"/>
                </a:cubicBezTo>
                <a:cubicBezTo>
                  <a:pt x="1210769" y="2414932"/>
                  <a:pt x="1196527" y="2428698"/>
                  <a:pt x="1186799" y="2445521"/>
                </a:cubicBezTo>
                <a:lnTo>
                  <a:pt x="1172409" y="2509246"/>
                </a:lnTo>
                <a:cubicBezTo>
                  <a:pt x="1187484" y="2494171"/>
                  <a:pt x="1196392" y="2489375"/>
                  <a:pt x="1196392" y="2509246"/>
                </a:cubicBezTo>
                <a:cubicBezTo>
                  <a:pt x="1152493" y="2549981"/>
                  <a:pt x="1113825" y="2596014"/>
                  <a:pt x="1081277" y="2646286"/>
                </a:cubicBezTo>
                <a:cubicBezTo>
                  <a:pt x="1078272" y="2709857"/>
                  <a:pt x="1048377" y="2769149"/>
                  <a:pt x="999053" y="2809365"/>
                </a:cubicBezTo>
                <a:cubicBezTo>
                  <a:pt x="951219" y="2852530"/>
                  <a:pt x="916143" y="2907989"/>
                  <a:pt x="897641" y="2969705"/>
                </a:cubicBezTo>
                <a:cubicBezTo>
                  <a:pt x="907919" y="2927223"/>
                  <a:pt x="899011" y="2916944"/>
                  <a:pt x="890104" y="2905980"/>
                </a:cubicBezTo>
                <a:cubicBezTo>
                  <a:pt x="938068" y="2866238"/>
                  <a:pt x="1007274" y="2806624"/>
                  <a:pt x="996996" y="2759346"/>
                </a:cubicBezTo>
                <a:cubicBezTo>
                  <a:pt x="1028699" y="2742010"/>
                  <a:pt x="1053041" y="2713771"/>
                  <a:pt x="1065518" y="2679862"/>
                </a:cubicBezTo>
                <a:cubicBezTo>
                  <a:pt x="1046332" y="2673695"/>
                  <a:pt x="1031258" y="2725770"/>
                  <a:pt x="1014812" y="2701103"/>
                </a:cubicBezTo>
                <a:cubicBezTo>
                  <a:pt x="1020978" y="2760716"/>
                  <a:pt x="937384" y="2764141"/>
                  <a:pt x="965478" y="2807310"/>
                </a:cubicBezTo>
                <a:cubicBezTo>
                  <a:pt x="913402" y="2831978"/>
                  <a:pt x="903808" y="2888165"/>
                  <a:pt x="864752" y="2923111"/>
                </a:cubicBezTo>
                <a:cubicBezTo>
                  <a:pt x="868863" y="2895017"/>
                  <a:pt x="885307" y="2878572"/>
                  <a:pt x="861326" y="2885424"/>
                </a:cubicBezTo>
                <a:cubicBezTo>
                  <a:pt x="856529" y="2913517"/>
                  <a:pt x="832546" y="2908721"/>
                  <a:pt x="827066" y="2908721"/>
                </a:cubicBezTo>
                <a:cubicBezTo>
                  <a:pt x="845566" y="2918314"/>
                  <a:pt x="806509" y="2941612"/>
                  <a:pt x="810620" y="2977243"/>
                </a:cubicBezTo>
                <a:cubicBezTo>
                  <a:pt x="824324" y="2956687"/>
                  <a:pt x="834603" y="2951204"/>
                  <a:pt x="834603" y="2970389"/>
                </a:cubicBezTo>
                <a:cubicBezTo>
                  <a:pt x="803768" y="2999169"/>
                  <a:pt x="798972" y="3047134"/>
                  <a:pt x="755803" y="3067691"/>
                </a:cubicBezTo>
                <a:cubicBezTo>
                  <a:pt x="755803" y="3052615"/>
                  <a:pt x="761970" y="3025207"/>
                  <a:pt x="751007" y="3030689"/>
                </a:cubicBezTo>
                <a:cubicBezTo>
                  <a:pt x="727024" y="3077283"/>
                  <a:pt x="744155" y="3082079"/>
                  <a:pt x="727024" y="3130045"/>
                </a:cubicBezTo>
                <a:cubicBezTo>
                  <a:pt x="683856" y="3136897"/>
                  <a:pt x="675634" y="3202678"/>
                  <a:pt x="628354" y="3216382"/>
                </a:cubicBezTo>
                <a:cubicBezTo>
                  <a:pt x="617391" y="3262976"/>
                  <a:pt x="565315" y="3306144"/>
                  <a:pt x="553667" y="3331498"/>
                </a:cubicBezTo>
                <a:cubicBezTo>
                  <a:pt x="572853" y="3312997"/>
                  <a:pt x="554352" y="3293812"/>
                  <a:pt x="547500" y="3293812"/>
                </a:cubicBezTo>
                <a:cubicBezTo>
                  <a:pt x="533111" y="3323276"/>
                  <a:pt x="478979" y="3366444"/>
                  <a:pt x="513925" y="3362331"/>
                </a:cubicBezTo>
                <a:cubicBezTo>
                  <a:pt x="482405" y="3409612"/>
                  <a:pt x="496795" y="3366444"/>
                  <a:pt x="474183" y="3373981"/>
                </a:cubicBezTo>
                <a:cubicBezTo>
                  <a:pt x="476924" y="3402074"/>
                  <a:pt x="443348" y="3410982"/>
                  <a:pt x="443348" y="3435651"/>
                </a:cubicBezTo>
                <a:cubicBezTo>
                  <a:pt x="459793" y="3456892"/>
                  <a:pt x="460479" y="3426057"/>
                  <a:pt x="481720" y="3400704"/>
                </a:cubicBezTo>
                <a:cubicBezTo>
                  <a:pt x="496109" y="3408927"/>
                  <a:pt x="476924" y="3425372"/>
                  <a:pt x="481720" y="3456892"/>
                </a:cubicBezTo>
                <a:cubicBezTo>
                  <a:pt x="462344" y="3467331"/>
                  <a:pt x="452915" y="3489904"/>
                  <a:pt x="459108" y="3511025"/>
                </a:cubicBezTo>
                <a:cubicBezTo>
                  <a:pt x="441978" y="3502116"/>
                  <a:pt x="416626" y="3577489"/>
                  <a:pt x="412514" y="3531580"/>
                </a:cubicBezTo>
                <a:cubicBezTo>
                  <a:pt x="420052" y="3519931"/>
                  <a:pt x="454997" y="3519931"/>
                  <a:pt x="450886" y="3451410"/>
                </a:cubicBezTo>
                <a:cubicBezTo>
                  <a:pt x="411829" y="3511025"/>
                  <a:pt x="420052" y="3468540"/>
                  <a:pt x="389217" y="3485671"/>
                </a:cubicBezTo>
                <a:cubicBezTo>
                  <a:pt x="395385" y="3535007"/>
                  <a:pt x="335771" y="3556932"/>
                  <a:pt x="335771" y="3603527"/>
                </a:cubicBezTo>
                <a:cubicBezTo>
                  <a:pt x="329604" y="3574748"/>
                  <a:pt x="348790" y="3558304"/>
                  <a:pt x="342624" y="3528840"/>
                </a:cubicBezTo>
                <a:cubicBezTo>
                  <a:pt x="371377" y="3505509"/>
                  <a:pt x="391415" y="3473157"/>
                  <a:pt x="399495" y="3437020"/>
                </a:cubicBezTo>
                <a:cubicBezTo>
                  <a:pt x="391958" y="3441816"/>
                  <a:pt x="380994" y="3435651"/>
                  <a:pt x="391958" y="3421261"/>
                </a:cubicBezTo>
                <a:cubicBezTo>
                  <a:pt x="404292" y="3417834"/>
                  <a:pt x="415940" y="3390426"/>
                  <a:pt x="426218" y="3357536"/>
                </a:cubicBezTo>
                <a:cubicBezTo>
                  <a:pt x="438417" y="3324400"/>
                  <a:pt x="447589" y="3290228"/>
                  <a:pt x="453626" y="3255439"/>
                </a:cubicBezTo>
                <a:cubicBezTo>
                  <a:pt x="473497" y="3232142"/>
                  <a:pt x="470071" y="3260921"/>
                  <a:pt x="493369" y="3232142"/>
                </a:cubicBezTo>
                <a:cubicBezTo>
                  <a:pt x="500221" y="3186233"/>
                  <a:pt x="531740" y="3117711"/>
                  <a:pt x="554352" y="3117711"/>
                </a:cubicBezTo>
                <a:cubicBezTo>
                  <a:pt x="563945" y="3151286"/>
                  <a:pt x="519406" y="3150601"/>
                  <a:pt x="519406" y="3178011"/>
                </a:cubicBezTo>
                <a:cubicBezTo>
                  <a:pt x="535166" y="3180065"/>
                  <a:pt x="513240" y="3258865"/>
                  <a:pt x="539963" y="3236938"/>
                </a:cubicBezTo>
                <a:cubicBezTo>
                  <a:pt x="553667" y="3202678"/>
                  <a:pt x="533111" y="3220493"/>
                  <a:pt x="539963" y="3180751"/>
                </a:cubicBezTo>
                <a:cubicBezTo>
                  <a:pt x="566002" y="3161564"/>
                  <a:pt x="565315" y="3126619"/>
                  <a:pt x="583816" y="3103321"/>
                </a:cubicBezTo>
                <a:cubicBezTo>
                  <a:pt x="615335" y="3071802"/>
                  <a:pt x="587243" y="3137582"/>
                  <a:pt x="615335" y="3103321"/>
                </a:cubicBezTo>
                <a:cubicBezTo>
                  <a:pt x="598205" y="3088246"/>
                  <a:pt x="621502" y="3027949"/>
                  <a:pt x="640688" y="3001225"/>
                </a:cubicBezTo>
                <a:cubicBezTo>
                  <a:pt x="626509" y="2989607"/>
                  <a:pt x="619483" y="2971390"/>
                  <a:pt x="622188" y="2953260"/>
                </a:cubicBezTo>
                <a:cubicBezTo>
                  <a:pt x="659875" y="2913517"/>
                  <a:pt x="673578" y="2853904"/>
                  <a:pt x="718118" y="2816218"/>
                </a:cubicBezTo>
                <a:cubicBezTo>
                  <a:pt x="723598" y="2831292"/>
                  <a:pt x="686597" y="2871720"/>
                  <a:pt x="711951" y="2860756"/>
                </a:cubicBezTo>
                <a:cubicBezTo>
                  <a:pt x="732507" y="2803884"/>
                  <a:pt x="754434" y="2820329"/>
                  <a:pt x="773618" y="2758660"/>
                </a:cubicBezTo>
                <a:cubicBezTo>
                  <a:pt x="788694" y="2760716"/>
                  <a:pt x="848991" y="2692880"/>
                  <a:pt x="862011" y="2651768"/>
                </a:cubicBezTo>
                <a:cubicBezTo>
                  <a:pt x="895586" y="2627101"/>
                  <a:pt x="877086" y="2681917"/>
                  <a:pt x="918197" y="2646286"/>
                </a:cubicBezTo>
                <a:cubicBezTo>
                  <a:pt x="901068" y="2627101"/>
                  <a:pt x="949033" y="2582562"/>
                  <a:pt x="934643" y="2558580"/>
                </a:cubicBezTo>
                <a:cubicBezTo>
                  <a:pt x="957254" y="2552414"/>
                  <a:pt x="957254" y="2526376"/>
                  <a:pt x="974384" y="2515413"/>
                </a:cubicBezTo>
                <a:cubicBezTo>
                  <a:pt x="972330" y="2532543"/>
                  <a:pt x="966163" y="2554468"/>
                  <a:pt x="986033" y="2538025"/>
                </a:cubicBezTo>
                <a:cubicBezTo>
                  <a:pt x="988088" y="2518152"/>
                  <a:pt x="1001108" y="2507875"/>
                  <a:pt x="1004534" y="2489375"/>
                </a:cubicBezTo>
                <a:cubicBezTo>
                  <a:pt x="1034683" y="2468133"/>
                  <a:pt x="1021665" y="2505135"/>
                  <a:pt x="1042906" y="2496227"/>
                </a:cubicBezTo>
                <a:cubicBezTo>
                  <a:pt x="1042906" y="2444836"/>
                  <a:pt x="1084019" y="2428391"/>
                  <a:pt x="1099777" y="2390705"/>
                </a:cubicBezTo>
                <a:cubicBezTo>
                  <a:pt x="1070783" y="2411019"/>
                  <a:pt x="1043718" y="2433956"/>
                  <a:pt x="1018924" y="2459226"/>
                </a:cubicBezTo>
                <a:cubicBezTo>
                  <a:pt x="1048387" y="2394131"/>
                  <a:pt x="1115538" y="2361926"/>
                  <a:pt x="1145687" y="2296831"/>
                </a:cubicBezTo>
                <a:cubicBezTo>
                  <a:pt x="1082044" y="2348826"/>
                  <a:pt x="1024773" y="2408166"/>
                  <a:pt x="975070" y="2473615"/>
                </a:cubicBezTo>
                <a:cubicBezTo>
                  <a:pt x="989459" y="2466763"/>
                  <a:pt x="1007274" y="2455115"/>
                  <a:pt x="997682" y="2480467"/>
                </a:cubicBezTo>
                <a:cubicBezTo>
                  <a:pt x="964106" y="2498282"/>
                  <a:pt x="973700" y="2481838"/>
                  <a:pt x="943551" y="2511302"/>
                </a:cubicBezTo>
                <a:cubicBezTo>
                  <a:pt x="936698" y="2502394"/>
                  <a:pt x="942865" y="2475671"/>
                  <a:pt x="936698" y="2466763"/>
                </a:cubicBezTo>
                <a:cubicBezTo>
                  <a:pt x="1012154" y="2425227"/>
                  <a:pt x="1068444" y="2355909"/>
                  <a:pt x="1093610" y="2273535"/>
                </a:cubicBezTo>
                <a:cubicBezTo>
                  <a:pt x="1090185" y="2298202"/>
                  <a:pt x="1134723" y="2260516"/>
                  <a:pt x="1128556" y="2237904"/>
                </a:cubicBezTo>
                <a:cubicBezTo>
                  <a:pt x="1162816" y="2214607"/>
                  <a:pt x="1132667" y="2270108"/>
                  <a:pt x="1153910" y="2261886"/>
                </a:cubicBezTo>
                <a:cubicBezTo>
                  <a:pt x="1164188" y="2235849"/>
                  <a:pt x="1189540" y="2224199"/>
                  <a:pt x="1203929" y="2201589"/>
                </a:cubicBezTo>
                <a:cubicBezTo>
                  <a:pt x="1188170" y="2206384"/>
                  <a:pt x="1142946" y="2259830"/>
                  <a:pt x="1160076" y="2213237"/>
                </a:cubicBezTo>
                <a:cubicBezTo>
                  <a:pt x="1161447" y="2187884"/>
                  <a:pt x="1207356" y="2207756"/>
                  <a:pt x="1203929" y="2173494"/>
                </a:cubicBezTo>
                <a:cubicBezTo>
                  <a:pt x="1200503" y="2139235"/>
                  <a:pt x="1197762" y="2148828"/>
                  <a:pt x="1225856" y="2098122"/>
                </a:cubicBezTo>
                <a:cubicBezTo>
                  <a:pt x="1192966" y="2122104"/>
                  <a:pt x="1198448" y="2096066"/>
                  <a:pt x="1198448" y="2084417"/>
                </a:cubicBezTo>
                <a:cubicBezTo>
                  <a:pt x="1236819" y="2069342"/>
                  <a:pt x="1221060" y="2034398"/>
                  <a:pt x="1228596" y="2015896"/>
                </a:cubicBezTo>
                <a:cubicBezTo>
                  <a:pt x="1262857" y="1999451"/>
                  <a:pt x="1225856" y="2063177"/>
                  <a:pt x="1258747" y="2047416"/>
                </a:cubicBezTo>
                <a:cubicBezTo>
                  <a:pt x="1280698" y="2009742"/>
                  <a:pt x="1308977" y="1976132"/>
                  <a:pt x="1342342" y="1948062"/>
                </a:cubicBezTo>
                <a:cubicBezTo>
                  <a:pt x="1332063" y="1975469"/>
                  <a:pt x="1312192" y="1989859"/>
                  <a:pt x="1337545" y="1986432"/>
                </a:cubicBezTo>
                <a:cubicBezTo>
                  <a:pt x="1365638" y="1954914"/>
                  <a:pt x="1362898" y="1980265"/>
                  <a:pt x="1395102" y="1962450"/>
                </a:cubicBezTo>
                <a:cubicBezTo>
                  <a:pt x="1377972" y="1942580"/>
                  <a:pt x="1430048" y="1915856"/>
                  <a:pt x="1463623" y="1906948"/>
                </a:cubicBezTo>
                <a:cubicBezTo>
                  <a:pt x="1486236" y="1866521"/>
                  <a:pt x="1502679" y="1841168"/>
                  <a:pt x="1486236" y="1828149"/>
                </a:cubicBezTo>
                <a:cubicBezTo>
                  <a:pt x="1531458" y="1803482"/>
                  <a:pt x="1536940" y="1817871"/>
                  <a:pt x="1542423" y="1833631"/>
                </a:cubicBezTo>
                <a:cubicBezTo>
                  <a:pt x="1555441" y="1787723"/>
                  <a:pt x="1623276" y="1756203"/>
                  <a:pt x="1610942" y="1729480"/>
                </a:cubicBezTo>
                <a:cubicBezTo>
                  <a:pt x="1628072" y="1719201"/>
                  <a:pt x="1657536" y="1724683"/>
                  <a:pt x="1665075" y="1703443"/>
                </a:cubicBezTo>
                <a:cubicBezTo>
                  <a:pt x="1636295" y="1662330"/>
                  <a:pt x="1527348" y="1805537"/>
                  <a:pt x="1499253" y="1779500"/>
                </a:cubicBezTo>
                <a:cubicBezTo>
                  <a:pt x="1538310" y="1749350"/>
                  <a:pt x="1579423" y="1721943"/>
                  <a:pt x="1619165" y="1692478"/>
                </a:cubicBezTo>
                <a:cubicBezTo>
                  <a:pt x="1572571" y="1678775"/>
                  <a:pt x="1614368" y="1617106"/>
                  <a:pt x="1589016" y="1589698"/>
                </a:cubicBezTo>
                <a:cubicBezTo>
                  <a:pt x="1644518" y="1575994"/>
                  <a:pt x="1697279" y="1482806"/>
                  <a:pt x="1773336" y="1419081"/>
                </a:cubicBezTo>
                <a:cubicBezTo>
                  <a:pt x="1747299" y="1456083"/>
                  <a:pt x="1749355" y="1464305"/>
                  <a:pt x="1717149" y="1512270"/>
                </a:cubicBezTo>
                <a:cubicBezTo>
                  <a:pt x="1802791" y="1481226"/>
                  <a:pt x="1878520" y="1427743"/>
                  <a:pt x="1936417" y="1357413"/>
                </a:cubicBezTo>
                <a:cubicBezTo>
                  <a:pt x="2028234" y="1340968"/>
                  <a:pt x="2072773" y="1250521"/>
                  <a:pt x="2165275" y="1238873"/>
                </a:cubicBezTo>
                <a:cubicBezTo>
                  <a:pt x="2173498" y="1214204"/>
                  <a:pt x="2198165" y="1216260"/>
                  <a:pt x="2209814" y="1197759"/>
                </a:cubicBezTo>
                <a:lnTo>
                  <a:pt x="2261204" y="1188853"/>
                </a:lnTo>
                <a:cubicBezTo>
                  <a:pt x="2301233" y="1151609"/>
                  <a:pt x="2348288" y="1122723"/>
                  <a:pt x="2399616" y="1103887"/>
                </a:cubicBezTo>
                <a:cubicBezTo>
                  <a:pt x="2446851" y="1088916"/>
                  <a:pt x="2492703" y="1069888"/>
                  <a:pt x="2536658" y="1047015"/>
                </a:cubicBezTo>
                <a:cubicBezTo>
                  <a:pt x="2525695" y="1046329"/>
                  <a:pt x="2496232" y="1051126"/>
                  <a:pt x="2512675" y="1040848"/>
                </a:cubicBezTo>
                <a:cubicBezTo>
                  <a:pt x="2529121" y="1030570"/>
                  <a:pt x="2552418" y="992198"/>
                  <a:pt x="2562697" y="1010699"/>
                </a:cubicBezTo>
                <a:cubicBezTo>
                  <a:pt x="2538713" y="1013439"/>
                  <a:pt x="2548992" y="1034681"/>
                  <a:pt x="2570233" y="1026458"/>
                </a:cubicBezTo>
                <a:cubicBezTo>
                  <a:pt x="2619739" y="998293"/>
                  <a:pt x="2671007" y="973346"/>
                  <a:pt x="2723720" y="951771"/>
                </a:cubicBezTo>
                <a:cubicBezTo>
                  <a:pt x="2707960" y="970957"/>
                  <a:pt x="2659995" y="1000420"/>
                  <a:pt x="2676440" y="1000420"/>
                </a:cubicBezTo>
                <a:cubicBezTo>
                  <a:pt x="2716013" y="986625"/>
                  <a:pt x="2754689" y="970377"/>
                  <a:pt x="2792240" y="951771"/>
                </a:cubicBezTo>
                <a:cubicBezTo>
                  <a:pt x="2803204" y="928474"/>
                  <a:pt x="2777851" y="921622"/>
                  <a:pt x="2792240" y="894213"/>
                </a:cubicBezTo>
                <a:cubicBezTo>
                  <a:pt x="2802861" y="909288"/>
                  <a:pt x="2819478" y="924020"/>
                  <a:pt x="2844146" y="925904"/>
                </a:cubicBezTo>
                <a:lnTo>
                  <a:pt x="2878021" y="919353"/>
                </a:lnTo>
                <a:lnTo>
                  <a:pt x="2879058" y="928606"/>
                </a:lnTo>
                <a:cubicBezTo>
                  <a:pt x="2897420" y="941974"/>
                  <a:pt x="3014933" y="884192"/>
                  <a:pt x="3014933" y="866805"/>
                </a:cubicBezTo>
                <a:cubicBezTo>
                  <a:pt x="2974334" y="865778"/>
                  <a:pt x="2946455" y="895198"/>
                  <a:pt x="2913372" y="909973"/>
                </a:cubicBezTo>
                <a:lnTo>
                  <a:pt x="2892502" y="914809"/>
                </a:lnTo>
                <a:lnTo>
                  <a:pt x="2914101" y="903188"/>
                </a:lnTo>
                <a:cubicBezTo>
                  <a:pt x="2923576" y="897083"/>
                  <a:pt x="2933651" y="889588"/>
                  <a:pt x="2944358" y="880509"/>
                </a:cubicBezTo>
                <a:cubicBezTo>
                  <a:pt x="2915578" y="880509"/>
                  <a:pt x="2935450" y="866805"/>
                  <a:pt x="2903244" y="880509"/>
                </a:cubicBezTo>
                <a:cubicBezTo>
                  <a:pt x="2956690" y="822266"/>
                  <a:pt x="3012878" y="819526"/>
                  <a:pt x="3086880" y="764024"/>
                </a:cubicBezTo>
                <a:cubicBezTo>
                  <a:pt x="3136900" y="777043"/>
                  <a:pt x="3212273" y="700300"/>
                  <a:pt x="3292442" y="713319"/>
                </a:cubicBezTo>
                <a:cubicBezTo>
                  <a:pt x="3312998" y="687967"/>
                  <a:pt x="3342462" y="698245"/>
                  <a:pt x="3360963" y="668781"/>
                </a:cubicBezTo>
                <a:cubicBezTo>
                  <a:pt x="3349999" y="666725"/>
                  <a:pt x="3330128" y="667410"/>
                  <a:pt x="3337666" y="658503"/>
                </a:cubicBezTo>
                <a:cubicBezTo>
                  <a:pt x="3398649" y="664670"/>
                  <a:pt x="3450725" y="596834"/>
                  <a:pt x="3530894" y="589982"/>
                </a:cubicBezTo>
                <a:cubicBezTo>
                  <a:pt x="3503486" y="626983"/>
                  <a:pt x="3417835" y="631095"/>
                  <a:pt x="3417835" y="655077"/>
                </a:cubicBezTo>
                <a:cubicBezTo>
                  <a:pt x="3451410" y="649595"/>
                  <a:pt x="3515134" y="626298"/>
                  <a:pt x="3567895" y="609853"/>
                </a:cubicBezTo>
                <a:cubicBezTo>
                  <a:pt x="3620656" y="593408"/>
                  <a:pt x="3659029" y="585871"/>
                  <a:pt x="3636416" y="609853"/>
                </a:cubicBezTo>
                <a:cubicBezTo>
                  <a:pt x="3712269" y="571742"/>
                  <a:pt x="3793300" y="544963"/>
                  <a:pt x="3876924" y="530369"/>
                </a:cubicBezTo>
                <a:cubicBezTo>
                  <a:pt x="3927630" y="538591"/>
                  <a:pt x="3919407" y="552981"/>
                  <a:pt x="3966001" y="538591"/>
                </a:cubicBezTo>
                <a:cubicBezTo>
                  <a:pt x="3981761" y="555722"/>
                  <a:pt x="3930370" y="569426"/>
                  <a:pt x="3934481" y="583130"/>
                </a:cubicBezTo>
                <a:cubicBezTo>
                  <a:pt x="3947361" y="582626"/>
                  <a:pt x="3959981" y="579354"/>
                  <a:pt x="3971483" y="573537"/>
                </a:cubicBezTo>
                <a:cubicBezTo>
                  <a:pt x="3992039" y="557777"/>
                  <a:pt x="3979706" y="550240"/>
                  <a:pt x="4013280" y="531054"/>
                </a:cubicBezTo>
                <a:cubicBezTo>
                  <a:pt x="4059189" y="533795"/>
                  <a:pt x="3996836" y="563259"/>
                  <a:pt x="4013280" y="572852"/>
                </a:cubicBezTo>
                <a:cubicBezTo>
                  <a:pt x="4062615" y="577648"/>
                  <a:pt x="4048911" y="526943"/>
                  <a:pt x="4103043" y="533795"/>
                </a:cubicBezTo>
                <a:cubicBezTo>
                  <a:pt x="4082487" y="547499"/>
                  <a:pt x="4083858" y="555722"/>
                  <a:pt x="4106469" y="559833"/>
                </a:cubicBezTo>
                <a:cubicBezTo>
                  <a:pt x="4155804" y="542017"/>
                  <a:pt x="4130451" y="541332"/>
                  <a:pt x="4149638" y="520091"/>
                </a:cubicBezTo>
                <a:cubicBezTo>
                  <a:pt x="4170193" y="538591"/>
                  <a:pt x="4194175" y="505701"/>
                  <a:pt x="4206510" y="520091"/>
                </a:cubicBezTo>
                <a:cubicBezTo>
                  <a:pt x="4218843" y="534480"/>
                  <a:pt x="4161971" y="535165"/>
                  <a:pt x="4181156" y="548184"/>
                </a:cubicBezTo>
                <a:cubicBezTo>
                  <a:pt x="4217473" y="560518"/>
                  <a:pt x="4246251" y="511868"/>
                  <a:pt x="4279826" y="496109"/>
                </a:cubicBezTo>
                <a:cubicBezTo>
                  <a:pt x="4247622" y="506387"/>
                  <a:pt x="4184582" y="499535"/>
                  <a:pt x="4220214" y="472812"/>
                </a:cubicBezTo>
                <a:cubicBezTo>
                  <a:pt x="4293654" y="470362"/>
                  <a:pt x="4366552" y="459324"/>
                  <a:pt x="4437425" y="439922"/>
                </a:cubicBezTo>
                <a:cubicBezTo>
                  <a:pt x="4431942" y="436496"/>
                  <a:pt x="4418924" y="434440"/>
                  <a:pt x="4427831" y="428273"/>
                </a:cubicBezTo>
                <a:cubicBezTo>
                  <a:pt x="4484704" y="437181"/>
                  <a:pt x="4403850" y="467330"/>
                  <a:pt x="4449758" y="478293"/>
                </a:cubicBezTo>
                <a:cubicBezTo>
                  <a:pt x="4484704" y="446774"/>
                  <a:pt x="4519631" y="487201"/>
                  <a:pt x="4553206" y="466645"/>
                </a:cubicBezTo>
                <a:cubicBezTo>
                  <a:pt x="4539502" y="452941"/>
                  <a:pt x="4477167" y="463904"/>
                  <a:pt x="4513482" y="428273"/>
                </a:cubicBezTo>
                <a:cubicBezTo>
                  <a:pt x="4550466" y="434440"/>
                  <a:pt x="4551836" y="446774"/>
                  <a:pt x="4571707" y="456367"/>
                </a:cubicBezTo>
                <a:lnTo>
                  <a:pt x="4640228" y="418680"/>
                </a:lnTo>
                <a:cubicBezTo>
                  <a:pt x="4685845" y="422076"/>
                  <a:pt x="4731652" y="422076"/>
                  <a:pt x="4777269" y="418680"/>
                </a:cubicBezTo>
                <a:cubicBezTo>
                  <a:pt x="4784121" y="411828"/>
                  <a:pt x="4790288" y="411828"/>
                  <a:pt x="4794399" y="418680"/>
                </a:cubicBezTo>
                <a:cubicBezTo>
                  <a:pt x="4799876" y="418351"/>
                  <a:pt x="4805368" y="418351"/>
                  <a:pt x="4810844" y="418680"/>
                </a:cubicBezTo>
                <a:cubicBezTo>
                  <a:pt x="4806882" y="421620"/>
                  <a:pt x="4802491" y="423931"/>
                  <a:pt x="4797825" y="425532"/>
                </a:cubicBezTo>
                <a:cubicBezTo>
                  <a:pt x="4797825" y="428958"/>
                  <a:pt x="4797825" y="435125"/>
                  <a:pt x="4797826" y="435125"/>
                </a:cubicBezTo>
                <a:cubicBezTo>
                  <a:pt x="4852880" y="413961"/>
                  <a:pt x="4911529" y="403721"/>
                  <a:pt x="4970498" y="404976"/>
                </a:cubicBezTo>
                <a:cubicBezTo>
                  <a:pt x="5006128" y="413884"/>
                  <a:pt x="4952682" y="433069"/>
                  <a:pt x="4997907" y="434440"/>
                </a:cubicBezTo>
                <a:cubicBezTo>
                  <a:pt x="5043130" y="435810"/>
                  <a:pt x="5052722" y="443348"/>
                  <a:pt x="5083557" y="418680"/>
                </a:cubicBezTo>
                <a:cubicBezTo>
                  <a:pt x="5128095" y="429643"/>
                  <a:pt x="5092465" y="441977"/>
                  <a:pt x="5100002" y="452941"/>
                </a:cubicBezTo>
                <a:cubicBezTo>
                  <a:pt x="5131658" y="451672"/>
                  <a:pt x="5163224" y="448698"/>
                  <a:pt x="5194560" y="444033"/>
                </a:cubicBezTo>
                <a:cubicBezTo>
                  <a:pt x="5152078" y="463904"/>
                  <a:pt x="5192505" y="459793"/>
                  <a:pt x="5220599" y="474867"/>
                </a:cubicBezTo>
                <a:cubicBezTo>
                  <a:pt x="5178802" y="474182"/>
                  <a:pt x="5137689" y="469385"/>
                  <a:pt x="5095891" y="469385"/>
                </a:cubicBezTo>
                <a:cubicBezTo>
                  <a:pt x="5099932" y="479847"/>
                  <a:pt x="5101345" y="491141"/>
                  <a:pt x="5100002" y="502275"/>
                </a:cubicBezTo>
                <a:cubicBezTo>
                  <a:pt x="5186338" y="507072"/>
                  <a:pt x="5267878" y="507757"/>
                  <a:pt x="5305563" y="470071"/>
                </a:cubicBezTo>
                <a:cubicBezTo>
                  <a:pt x="5350787" y="471441"/>
                  <a:pt x="5307619" y="485145"/>
                  <a:pt x="5339824" y="498164"/>
                </a:cubicBezTo>
                <a:cubicBezTo>
                  <a:pt x="5377214" y="492251"/>
                  <a:pt x="5415203" y="491100"/>
                  <a:pt x="5452883" y="494738"/>
                </a:cubicBezTo>
                <a:cubicBezTo>
                  <a:pt x="5463161" y="476238"/>
                  <a:pt x="5497422" y="486516"/>
                  <a:pt x="5493310" y="470071"/>
                </a:cubicBezTo>
                <a:cubicBezTo>
                  <a:pt x="5463349" y="459454"/>
                  <a:pt x="5430901" y="458023"/>
                  <a:pt x="5400122" y="465959"/>
                </a:cubicBezTo>
                <a:cubicBezTo>
                  <a:pt x="5409030" y="472126"/>
                  <a:pt x="5426845" y="478978"/>
                  <a:pt x="5416567" y="483775"/>
                </a:cubicBezTo>
                <a:cubicBezTo>
                  <a:pt x="5393270" y="472126"/>
                  <a:pt x="5366547" y="485830"/>
                  <a:pt x="5343250" y="472126"/>
                </a:cubicBezTo>
                <a:cubicBezTo>
                  <a:pt x="5372714" y="455681"/>
                  <a:pt x="5339138" y="437181"/>
                  <a:pt x="5367917" y="420736"/>
                </a:cubicBezTo>
                <a:cubicBezTo>
                  <a:pt x="5413141" y="422106"/>
                  <a:pt x="5369288" y="435125"/>
                  <a:pt x="5402177" y="448144"/>
                </a:cubicBezTo>
                <a:cubicBezTo>
                  <a:pt x="5456309" y="416624"/>
                  <a:pt x="5535793" y="487201"/>
                  <a:pt x="5546071" y="433755"/>
                </a:cubicBezTo>
                <a:cubicBezTo>
                  <a:pt x="5561649" y="438879"/>
                  <a:pt x="5578458" y="438879"/>
                  <a:pt x="5594036" y="433755"/>
                </a:cubicBezTo>
                <a:cubicBezTo>
                  <a:pt x="5628981" y="441977"/>
                  <a:pt x="5600203" y="465274"/>
                  <a:pt x="5637203" y="459793"/>
                </a:cubicBezTo>
                <a:cubicBezTo>
                  <a:pt x="5647482" y="454996"/>
                  <a:pt x="5628296" y="447459"/>
                  <a:pt x="5637203" y="442662"/>
                </a:cubicBezTo>
                <a:cubicBezTo>
                  <a:pt x="5680372" y="451570"/>
                  <a:pt x="5724910" y="451570"/>
                  <a:pt x="5767393" y="463904"/>
                </a:cubicBezTo>
                <a:cubicBezTo>
                  <a:pt x="5737929" y="448829"/>
                  <a:pt x="5818784" y="463904"/>
                  <a:pt x="5789320" y="448829"/>
                </a:cubicBezTo>
                <a:cubicBezTo>
                  <a:pt x="5748077" y="448288"/>
                  <a:pt x="5707340" y="439675"/>
                  <a:pt x="5669408" y="423477"/>
                </a:cubicBezTo>
                <a:cubicBezTo>
                  <a:pt x="5717177" y="429614"/>
                  <a:pt x="5765534" y="429614"/>
                  <a:pt x="5813302" y="423477"/>
                </a:cubicBezTo>
                <a:cubicBezTo>
                  <a:pt x="5813302" y="432384"/>
                  <a:pt x="5778357" y="437181"/>
                  <a:pt x="5808505" y="449514"/>
                </a:cubicBezTo>
                <a:cubicBezTo>
                  <a:pt x="5821524" y="449514"/>
                  <a:pt x="5833173" y="455681"/>
                  <a:pt x="5847562" y="449514"/>
                </a:cubicBezTo>
                <a:cubicBezTo>
                  <a:pt x="5842766" y="437181"/>
                  <a:pt x="5864692" y="428273"/>
                  <a:pt x="5855100" y="415254"/>
                </a:cubicBezTo>
                <a:cubicBezTo>
                  <a:pt x="5811932" y="421421"/>
                  <a:pt x="5774245" y="400180"/>
                  <a:pt x="5729707" y="415254"/>
                </a:cubicBezTo>
                <a:cubicBezTo>
                  <a:pt x="5695447" y="402235"/>
                  <a:pt x="5708465" y="393327"/>
                  <a:pt x="5687909" y="380994"/>
                </a:cubicBezTo>
                <a:cubicBezTo>
                  <a:pt x="5603628" y="380994"/>
                  <a:pt x="5573479" y="414569"/>
                  <a:pt x="5494681" y="380994"/>
                </a:cubicBezTo>
                <a:cubicBezTo>
                  <a:pt x="5484402" y="364549"/>
                  <a:pt x="5558405" y="376197"/>
                  <a:pt x="5517293" y="355641"/>
                </a:cubicBezTo>
                <a:cubicBezTo>
                  <a:pt x="5491173" y="373244"/>
                  <a:pt x="5459096" y="379659"/>
                  <a:pt x="5428215" y="373456"/>
                </a:cubicBezTo>
                <a:cubicBezTo>
                  <a:pt x="5414511" y="358382"/>
                  <a:pt x="5515922" y="363178"/>
                  <a:pt x="5471383" y="340566"/>
                </a:cubicBezTo>
                <a:cubicBezTo>
                  <a:pt x="5443975" y="359067"/>
                  <a:pt x="5409030" y="348789"/>
                  <a:pt x="5389159" y="380308"/>
                </a:cubicBezTo>
                <a:cubicBezTo>
                  <a:pt x="5326120" y="354956"/>
                  <a:pt x="5446031" y="363178"/>
                  <a:pt x="5394640" y="336455"/>
                </a:cubicBezTo>
                <a:cubicBezTo>
                  <a:pt x="5348046" y="359752"/>
                  <a:pt x="5306933" y="338511"/>
                  <a:pt x="5332972" y="368660"/>
                </a:cubicBezTo>
                <a:cubicBezTo>
                  <a:pt x="5286378" y="340566"/>
                  <a:pt x="5237730" y="341937"/>
                  <a:pt x="5237728" y="368660"/>
                </a:cubicBezTo>
                <a:cubicBezTo>
                  <a:pt x="5225937" y="361510"/>
                  <a:pt x="5211148" y="361510"/>
                  <a:pt x="5199356" y="368660"/>
                </a:cubicBezTo>
                <a:cubicBezTo>
                  <a:pt x="5178802" y="360437"/>
                  <a:pt x="5206209" y="330974"/>
                  <a:pt x="5154133" y="337826"/>
                </a:cubicBezTo>
                <a:cubicBezTo>
                  <a:pt x="5139059" y="349474"/>
                  <a:pt x="5141115" y="361123"/>
                  <a:pt x="5132207" y="372771"/>
                </a:cubicBezTo>
                <a:cubicBezTo>
                  <a:pt x="5102743" y="373456"/>
                  <a:pt x="5023944" y="382364"/>
                  <a:pt x="5028055" y="361123"/>
                </a:cubicBezTo>
                <a:cubicBezTo>
                  <a:pt x="5056149" y="367290"/>
                  <a:pt x="5085613" y="355641"/>
                  <a:pt x="5113706" y="361123"/>
                </a:cubicBezTo>
                <a:cubicBezTo>
                  <a:pt x="5037648" y="333714"/>
                  <a:pt x="4933496" y="373456"/>
                  <a:pt x="4933496" y="319325"/>
                </a:cubicBezTo>
                <a:cubicBezTo>
                  <a:pt x="4886217" y="335085"/>
                  <a:pt x="4841679" y="313843"/>
                  <a:pt x="4796455" y="335085"/>
                </a:cubicBezTo>
                <a:cubicBezTo>
                  <a:pt x="4833456" y="335085"/>
                  <a:pt x="4866346" y="361808"/>
                  <a:pt x="4901977" y="335085"/>
                </a:cubicBezTo>
                <a:lnTo>
                  <a:pt x="4940348" y="350845"/>
                </a:lnTo>
                <a:lnTo>
                  <a:pt x="4901292" y="370030"/>
                </a:lnTo>
                <a:cubicBezTo>
                  <a:pt x="4856316" y="359552"/>
                  <a:pt x="4810409" y="353584"/>
                  <a:pt x="4764250" y="352215"/>
                </a:cubicBezTo>
                <a:cubicBezTo>
                  <a:pt x="4764250" y="339881"/>
                  <a:pt x="4798510" y="325492"/>
                  <a:pt x="4764250" y="316584"/>
                </a:cubicBezTo>
                <a:cubicBezTo>
                  <a:pt x="4711535" y="335317"/>
                  <a:pt x="4654808" y="339808"/>
                  <a:pt x="4599800" y="329603"/>
                </a:cubicBezTo>
                <a:cubicBezTo>
                  <a:pt x="4588837" y="353585"/>
                  <a:pt x="4523742" y="357011"/>
                  <a:pt x="4543613" y="379623"/>
                </a:cubicBezTo>
                <a:cubicBezTo>
                  <a:pt x="4533377" y="377723"/>
                  <a:pt x="4522827" y="380486"/>
                  <a:pt x="4514852" y="387161"/>
                </a:cubicBezTo>
                <a:cubicBezTo>
                  <a:pt x="4510057" y="361808"/>
                  <a:pt x="4458665" y="370030"/>
                  <a:pt x="4483333" y="343992"/>
                </a:cubicBezTo>
                <a:cubicBezTo>
                  <a:pt x="4443592" y="350159"/>
                  <a:pt x="4433313" y="377568"/>
                  <a:pt x="4438109" y="390587"/>
                </a:cubicBezTo>
                <a:cubicBezTo>
                  <a:pt x="4386718" y="385790"/>
                  <a:pt x="4253103" y="437181"/>
                  <a:pt x="4312032" y="390587"/>
                </a:cubicBezTo>
                <a:cubicBezTo>
                  <a:pt x="4290790" y="387161"/>
                  <a:pt x="4224326" y="412513"/>
                  <a:pt x="4233918" y="387161"/>
                </a:cubicBezTo>
                <a:cubicBezTo>
                  <a:pt x="4257900" y="378253"/>
                  <a:pt x="4281197" y="385790"/>
                  <a:pt x="4302438" y="370716"/>
                </a:cubicBezTo>
                <a:cubicBezTo>
                  <a:pt x="4264068" y="348104"/>
                  <a:pt x="4231862" y="377568"/>
                  <a:pt x="4195546" y="377568"/>
                </a:cubicBezTo>
                <a:lnTo>
                  <a:pt x="4214046" y="364549"/>
                </a:lnTo>
                <a:cubicBezTo>
                  <a:pt x="4207879" y="361808"/>
                  <a:pt x="4205824" y="345363"/>
                  <a:pt x="4222269" y="349474"/>
                </a:cubicBezTo>
                <a:cubicBezTo>
                  <a:pt x="4238714" y="353585"/>
                  <a:pt x="4262011" y="361123"/>
                  <a:pt x="4271605" y="353585"/>
                </a:cubicBezTo>
                <a:cubicBezTo>
                  <a:pt x="4281197" y="346048"/>
                  <a:pt x="4299697" y="337140"/>
                  <a:pt x="4289420" y="333029"/>
                </a:cubicBezTo>
                <a:cubicBezTo>
                  <a:pt x="4240770" y="336455"/>
                  <a:pt x="4172934" y="339196"/>
                  <a:pt x="4156489" y="376882"/>
                </a:cubicBezTo>
                <a:cubicBezTo>
                  <a:pt x="4087479" y="377752"/>
                  <a:pt x="4019209" y="391220"/>
                  <a:pt x="3955038" y="416624"/>
                </a:cubicBezTo>
                <a:cubicBezTo>
                  <a:pt x="3974224" y="426903"/>
                  <a:pt x="3976280" y="441292"/>
                  <a:pt x="3961891" y="460478"/>
                </a:cubicBezTo>
                <a:cubicBezTo>
                  <a:pt x="3942704" y="422106"/>
                  <a:pt x="3935167" y="469385"/>
                  <a:pt x="3874183" y="469385"/>
                </a:cubicBezTo>
                <a:cubicBezTo>
                  <a:pt x="3875554" y="444033"/>
                  <a:pt x="3953667" y="426903"/>
                  <a:pt x="3924204" y="411143"/>
                </a:cubicBezTo>
                <a:cubicBezTo>
                  <a:pt x="3848145" y="428958"/>
                  <a:pt x="3766607" y="426903"/>
                  <a:pt x="3698086" y="479664"/>
                </a:cubicBezTo>
                <a:cubicBezTo>
                  <a:pt x="3626138" y="468015"/>
                  <a:pt x="3505542" y="524202"/>
                  <a:pt x="3443873" y="517350"/>
                </a:cubicBezTo>
                <a:cubicBezTo>
                  <a:pt x="3454151" y="503646"/>
                  <a:pt x="3480189" y="498849"/>
                  <a:pt x="3468541" y="494053"/>
                </a:cubicBezTo>
                <a:cubicBezTo>
                  <a:pt x="3421261" y="503646"/>
                  <a:pt x="3468541" y="454996"/>
                  <a:pt x="3414409" y="481719"/>
                </a:cubicBezTo>
                <a:cubicBezTo>
                  <a:pt x="3404816" y="497479"/>
                  <a:pt x="3427428" y="501590"/>
                  <a:pt x="3422631" y="515294"/>
                </a:cubicBezTo>
                <a:cubicBezTo>
                  <a:pt x="3374200" y="544282"/>
                  <a:pt x="3322431" y="567290"/>
                  <a:pt x="3268460" y="583815"/>
                </a:cubicBezTo>
                <a:cubicBezTo>
                  <a:pt x="3295868" y="585871"/>
                  <a:pt x="3334240" y="583815"/>
                  <a:pt x="3315054" y="603686"/>
                </a:cubicBezTo>
                <a:cubicBezTo>
                  <a:pt x="3279907" y="612390"/>
                  <a:pt x="3245708" y="624555"/>
                  <a:pt x="3212958" y="640002"/>
                </a:cubicBezTo>
                <a:cubicBezTo>
                  <a:pt x="3234199" y="621502"/>
                  <a:pt x="3191717" y="629724"/>
                  <a:pt x="3204736" y="614650"/>
                </a:cubicBezTo>
                <a:cubicBezTo>
                  <a:pt x="3238500" y="617782"/>
                  <a:pt x="3272422" y="610615"/>
                  <a:pt x="3302035" y="594093"/>
                </a:cubicBezTo>
                <a:cubicBezTo>
                  <a:pt x="3252701" y="599575"/>
                  <a:pt x="3247904" y="613279"/>
                  <a:pt x="3257496" y="583130"/>
                </a:cubicBezTo>
                <a:cubicBezTo>
                  <a:pt x="3199254" y="606427"/>
                  <a:pt x="3137585" y="619446"/>
                  <a:pt x="3079343" y="644799"/>
                </a:cubicBezTo>
                <a:cubicBezTo>
                  <a:pt x="3107436" y="619446"/>
                  <a:pt x="3080713" y="601631"/>
                  <a:pt x="3038915" y="619446"/>
                </a:cubicBezTo>
                <a:cubicBezTo>
                  <a:pt x="3057416" y="587241"/>
                  <a:pt x="3093732" y="613279"/>
                  <a:pt x="3112917" y="587241"/>
                </a:cubicBezTo>
                <a:cubicBezTo>
                  <a:pt x="3063390" y="574973"/>
                  <a:pt x="3011368" y="593940"/>
                  <a:pt x="2981358" y="635206"/>
                </a:cubicBezTo>
                <a:cubicBezTo>
                  <a:pt x="3012878" y="643428"/>
                  <a:pt x="3017674" y="636576"/>
                  <a:pt x="3000544" y="659873"/>
                </a:cubicBezTo>
                <a:cubicBezTo>
                  <a:pt x="3050565" y="650280"/>
                  <a:pt x="3028637" y="620131"/>
                  <a:pt x="3081398" y="620131"/>
                </a:cubicBezTo>
                <a:cubicBezTo>
                  <a:pt x="3063584" y="638632"/>
                  <a:pt x="3040285" y="643428"/>
                  <a:pt x="3024526" y="668095"/>
                </a:cubicBezTo>
                <a:cubicBezTo>
                  <a:pt x="2936134" y="701671"/>
                  <a:pt x="2809371" y="735245"/>
                  <a:pt x="2762776" y="791432"/>
                </a:cubicBezTo>
                <a:cubicBezTo>
                  <a:pt x="2725775" y="799655"/>
                  <a:pt x="2744276" y="778413"/>
                  <a:pt x="2707274" y="786636"/>
                </a:cubicBezTo>
                <a:cubicBezTo>
                  <a:pt x="2699737" y="795543"/>
                  <a:pt x="2690144" y="798284"/>
                  <a:pt x="2682607" y="805136"/>
                </a:cubicBezTo>
                <a:cubicBezTo>
                  <a:pt x="2659310" y="822952"/>
                  <a:pt x="2690144" y="832545"/>
                  <a:pt x="2654514" y="840767"/>
                </a:cubicBezTo>
                <a:cubicBezTo>
                  <a:pt x="2612557" y="845665"/>
                  <a:pt x="2572011" y="858947"/>
                  <a:pt x="2535287" y="879824"/>
                </a:cubicBezTo>
                <a:cubicBezTo>
                  <a:pt x="2493144" y="896566"/>
                  <a:pt x="2456901" y="925416"/>
                  <a:pt x="2431136" y="962734"/>
                </a:cubicBezTo>
                <a:cubicBezTo>
                  <a:pt x="2383857" y="981920"/>
                  <a:pt x="2447581" y="932585"/>
                  <a:pt x="2419487" y="939437"/>
                </a:cubicBezTo>
                <a:cubicBezTo>
                  <a:pt x="2407839" y="953826"/>
                  <a:pt x="2387968" y="953826"/>
                  <a:pt x="2370839" y="953826"/>
                </a:cubicBezTo>
                <a:cubicBezTo>
                  <a:pt x="2359189" y="983290"/>
                  <a:pt x="2334522" y="987401"/>
                  <a:pt x="2308484" y="987401"/>
                </a:cubicBezTo>
                <a:cubicBezTo>
                  <a:pt x="2300261" y="999050"/>
                  <a:pt x="2313280" y="998365"/>
                  <a:pt x="2300261" y="1014125"/>
                </a:cubicBezTo>
                <a:cubicBezTo>
                  <a:pt x="2271483" y="1016865"/>
                  <a:pt x="2253667" y="1043588"/>
                  <a:pt x="2224889" y="1043588"/>
                </a:cubicBezTo>
                <a:cubicBezTo>
                  <a:pt x="2238592" y="1027144"/>
                  <a:pt x="2235166" y="1018921"/>
                  <a:pt x="2224889" y="1018921"/>
                </a:cubicBezTo>
                <a:cubicBezTo>
                  <a:pt x="2209814" y="1033996"/>
                  <a:pt x="2193369" y="1045644"/>
                  <a:pt x="2178979" y="1060719"/>
                </a:cubicBezTo>
                <a:cubicBezTo>
                  <a:pt x="2196795" y="1059348"/>
                  <a:pt x="2209129" y="1043588"/>
                  <a:pt x="2226944" y="1043588"/>
                </a:cubicBezTo>
                <a:cubicBezTo>
                  <a:pt x="2201545" y="1061638"/>
                  <a:pt x="2178523" y="1082818"/>
                  <a:pt x="2158423" y="1106628"/>
                </a:cubicBezTo>
                <a:cubicBezTo>
                  <a:pt x="2169387" y="1064830"/>
                  <a:pt x="2092643" y="1144999"/>
                  <a:pt x="2074828" y="1122387"/>
                </a:cubicBezTo>
                <a:cubicBezTo>
                  <a:pt x="1998282" y="1195080"/>
                  <a:pt x="1909723" y="1253965"/>
                  <a:pt x="1813078" y="1296429"/>
                </a:cubicBezTo>
                <a:cubicBezTo>
                  <a:pt x="1793893" y="1336856"/>
                  <a:pt x="1797319" y="1319726"/>
                  <a:pt x="1771281" y="1325208"/>
                </a:cubicBezTo>
                <a:cubicBezTo>
                  <a:pt x="1725830" y="1381653"/>
                  <a:pt x="1667253" y="1426114"/>
                  <a:pt x="1600664" y="1454712"/>
                </a:cubicBezTo>
                <a:cubicBezTo>
                  <a:pt x="1581478" y="1508844"/>
                  <a:pt x="1482808" y="1544474"/>
                  <a:pt x="1463623" y="1544474"/>
                </a:cubicBezTo>
                <a:cubicBezTo>
                  <a:pt x="1471845" y="1540363"/>
                  <a:pt x="1510902" y="1499251"/>
                  <a:pt x="1488290" y="1509529"/>
                </a:cubicBezTo>
                <a:cubicBezTo>
                  <a:pt x="1463821" y="1523242"/>
                  <a:pt x="1443112" y="1542775"/>
                  <a:pt x="1427993" y="1566401"/>
                </a:cubicBezTo>
                <a:cubicBezTo>
                  <a:pt x="1438956" y="1562975"/>
                  <a:pt x="1450604" y="1560234"/>
                  <a:pt x="1438956" y="1580105"/>
                </a:cubicBezTo>
                <a:cubicBezTo>
                  <a:pt x="1404071" y="1610547"/>
                  <a:pt x="1373217" y="1645316"/>
                  <a:pt x="1347137" y="1683571"/>
                </a:cubicBezTo>
                <a:cubicBezTo>
                  <a:pt x="1407436" y="1582846"/>
                  <a:pt x="1384139" y="1556808"/>
                  <a:pt x="1457456" y="1525974"/>
                </a:cubicBezTo>
                <a:cubicBezTo>
                  <a:pt x="1488290" y="1475268"/>
                  <a:pt x="1536256" y="1447860"/>
                  <a:pt x="1569145" y="1399896"/>
                </a:cubicBezTo>
                <a:cubicBezTo>
                  <a:pt x="1604090" y="1384136"/>
                  <a:pt x="1597923" y="1409488"/>
                  <a:pt x="1630814" y="1380024"/>
                </a:cubicBezTo>
                <a:cubicBezTo>
                  <a:pt x="1630814" y="1395784"/>
                  <a:pt x="1582849" y="1424563"/>
                  <a:pt x="1610257" y="1421137"/>
                </a:cubicBezTo>
                <a:cubicBezTo>
                  <a:pt x="1680834" y="1355357"/>
                  <a:pt x="1777448" y="1281355"/>
                  <a:pt x="1789783" y="1229965"/>
                </a:cubicBezTo>
                <a:cubicBezTo>
                  <a:pt x="1829524" y="1214204"/>
                  <a:pt x="1795948" y="1258744"/>
                  <a:pt x="1835005" y="1243668"/>
                </a:cubicBezTo>
                <a:cubicBezTo>
                  <a:pt x="1858302" y="1186112"/>
                  <a:pt x="1940527" y="1165556"/>
                  <a:pt x="1965880" y="1143629"/>
                </a:cubicBezTo>
                <a:cubicBezTo>
                  <a:pt x="1943372" y="1161484"/>
                  <a:pt x="1924328" y="1183315"/>
                  <a:pt x="1909693" y="1208038"/>
                </a:cubicBezTo>
                <a:cubicBezTo>
                  <a:pt x="1873378" y="1208723"/>
                  <a:pt x="1808967" y="1263539"/>
                  <a:pt x="1824042" y="1281355"/>
                </a:cubicBezTo>
                <a:cubicBezTo>
                  <a:pt x="1880229" y="1256688"/>
                  <a:pt x="1921341" y="1206667"/>
                  <a:pt x="1978214" y="1183371"/>
                </a:cubicBezTo>
                <a:lnTo>
                  <a:pt x="1996029" y="1153907"/>
                </a:lnTo>
                <a:cubicBezTo>
                  <a:pt x="1980269" y="1145684"/>
                  <a:pt x="1941898" y="1188853"/>
                  <a:pt x="1954231" y="1163500"/>
                </a:cubicBezTo>
                <a:cubicBezTo>
                  <a:pt x="1976158" y="1160074"/>
                  <a:pt x="1980269" y="1127184"/>
                  <a:pt x="1994659" y="1111424"/>
                </a:cubicBezTo>
                <a:cubicBezTo>
                  <a:pt x="2076198" y="1092923"/>
                  <a:pt x="2059068" y="1032625"/>
                  <a:pt x="2131701" y="999050"/>
                </a:cubicBezTo>
                <a:cubicBezTo>
                  <a:pt x="2129645" y="1020291"/>
                  <a:pt x="2077569" y="1047700"/>
                  <a:pt x="2100181" y="1047700"/>
                </a:cubicBezTo>
                <a:cubicBezTo>
                  <a:pt x="2150886" y="1012069"/>
                  <a:pt x="2204332" y="983290"/>
                  <a:pt x="2252982" y="943548"/>
                </a:cubicBezTo>
                <a:cubicBezTo>
                  <a:pt x="2287927" y="929159"/>
                  <a:pt x="2270797" y="950400"/>
                  <a:pt x="2298891" y="943548"/>
                </a:cubicBezTo>
                <a:cubicBezTo>
                  <a:pt x="2320817" y="918195"/>
                  <a:pt x="2348226" y="892843"/>
                  <a:pt x="2367412" y="875027"/>
                </a:cubicBezTo>
                <a:cubicBezTo>
                  <a:pt x="2389338" y="879139"/>
                  <a:pt x="2336578" y="931214"/>
                  <a:pt x="2345485" y="943548"/>
                </a:cubicBezTo>
                <a:cubicBezTo>
                  <a:pt x="2370839" y="942178"/>
                  <a:pt x="2386598" y="919566"/>
                  <a:pt x="2408524" y="910658"/>
                </a:cubicBezTo>
                <a:cubicBezTo>
                  <a:pt x="2385227" y="898324"/>
                  <a:pt x="2446211" y="867490"/>
                  <a:pt x="2462655" y="862008"/>
                </a:cubicBezTo>
                <a:cubicBezTo>
                  <a:pt x="2440729" y="846934"/>
                  <a:pt x="2490064" y="816785"/>
                  <a:pt x="2486638" y="816785"/>
                </a:cubicBezTo>
                <a:cubicBezTo>
                  <a:pt x="2483212" y="816785"/>
                  <a:pt x="2474989" y="816785"/>
                  <a:pt x="2483212" y="808562"/>
                </a:cubicBezTo>
                <a:cubicBezTo>
                  <a:pt x="2529806" y="794173"/>
                  <a:pt x="2473619" y="841452"/>
                  <a:pt x="2515416" y="829804"/>
                </a:cubicBezTo>
                <a:cubicBezTo>
                  <a:pt x="2575030" y="809933"/>
                  <a:pt x="2585993" y="743468"/>
                  <a:pt x="2629162" y="737301"/>
                </a:cubicBezTo>
                <a:cubicBezTo>
                  <a:pt x="2609975" y="757857"/>
                  <a:pt x="2605179" y="771561"/>
                  <a:pt x="2621625" y="771561"/>
                </a:cubicBezTo>
                <a:cubicBezTo>
                  <a:pt x="2702478" y="751690"/>
                  <a:pt x="2725090" y="677003"/>
                  <a:pt x="2741535" y="661928"/>
                </a:cubicBezTo>
                <a:cubicBezTo>
                  <a:pt x="2729201" y="679743"/>
                  <a:pt x="2755239" y="678374"/>
                  <a:pt x="2762092" y="685911"/>
                </a:cubicBezTo>
                <a:cubicBezTo>
                  <a:pt x="2744276" y="704412"/>
                  <a:pt x="2679866" y="744838"/>
                  <a:pt x="2693571" y="754431"/>
                </a:cubicBezTo>
                <a:cubicBezTo>
                  <a:pt x="2789500" y="720856"/>
                  <a:pt x="2774425" y="687967"/>
                  <a:pt x="2842946" y="639317"/>
                </a:cubicBezTo>
                <a:cubicBezTo>
                  <a:pt x="2864872" y="636576"/>
                  <a:pt x="2858020" y="646168"/>
                  <a:pt x="2877891" y="646168"/>
                </a:cubicBezTo>
                <a:lnTo>
                  <a:pt x="2922430" y="598204"/>
                </a:lnTo>
                <a:cubicBezTo>
                  <a:pt x="2903244" y="598204"/>
                  <a:pt x="2847057" y="642743"/>
                  <a:pt x="2853909" y="616705"/>
                </a:cubicBezTo>
                <a:cubicBezTo>
                  <a:pt x="2894482" y="604557"/>
                  <a:pt x="2932873" y="586055"/>
                  <a:pt x="2967654" y="561888"/>
                </a:cubicBezTo>
                <a:cubicBezTo>
                  <a:pt x="2857335" y="601631"/>
                  <a:pt x="2746332" y="646168"/>
                  <a:pt x="2639439" y="698930"/>
                </a:cubicBezTo>
                <a:cubicBezTo>
                  <a:pt x="2714812" y="618761"/>
                  <a:pt x="2925856" y="594779"/>
                  <a:pt x="2937504" y="535165"/>
                </a:cubicBezTo>
                <a:cubicBezTo>
                  <a:pt x="2961514" y="514579"/>
                  <a:pt x="2990225" y="500223"/>
                  <a:pt x="3021100" y="493368"/>
                </a:cubicBezTo>
                <a:cubicBezTo>
                  <a:pt x="3012878" y="502961"/>
                  <a:pt x="2995747" y="518035"/>
                  <a:pt x="3007396" y="518035"/>
                </a:cubicBezTo>
                <a:cubicBezTo>
                  <a:pt x="3067694" y="494738"/>
                  <a:pt x="3132789" y="486516"/>
                  <a:pt x="3192402" y="463219"/>
                </a:cubicBezTo>
                <a:cubicBezTo>
                  <a:pt x="3184864" y="472812"/>
                  <a:pt x="3167734" y="487886"/>
                  <a:pt x="3179383" y="487886"/>
                </a:cubicBezTo>
                <a:cubicBezTo>
                  <a:pt x="3203365" y="463904"/>
                  <a:pt x="3238310" y="475552"/>
                  <a:pt x="3262978" y="449514"/>
                </a:cubicBezTo>
                <a:cubicBezTo>
                  <a:pt x="3240579" y="456065"/>
                  <a:pt x="3217652" y="460650"/>
                  <a:pt x="3194457" y="463219"/>
                </a:cubicBezTo>
                <a:cubicBezTo>
                  <a:pt x="3253385" y="418680"/>
                  <a:pt x="3285590" y="413884"/>
                  <a:pt x="3325332" y="362493"/>
                </a:cubicBezTo>
                <a:cubicBezTo>
                  <a:pt x="3380834" y="359752"/>
                  <a:pt x="3349315" y="337140"/>
                  <a:pt x="3443188" y="328233"/>
                </a:cubicBezTo>
                <a:cubicBezTo>
                  <a:pt x="3494578" y="277527"/>
                  <a:pt x="3645324" y="261082"/>
                  <a:pt x="3737143" y="237100"/>
                </a:cubicBezTo>
                <a:cubicBezTo>
                  <a:pt x="3728234" y="246008"/>
                  <a:pt x="3709733" y="259712"/>
                  <a:pt x="3720697" y="259712"/>
                </a:cubicBezTo>
                <a:cubicBezTo>
                  <a:pt x="3729850" y="254476"/>
                  <a:pt x="3740753" y="253237"/>
                  <a:pt x="3750847" y="256286"/>
                </a:cubicBezTo>
                <a:cubicBezTo>
                  <a:pt x="3740568" y="238470"/>
                  <a:pt x="3780996" y="211748"/>
                  <a:pt x="3826904" y="217915"/>
                </a:cubicBezTo>
                <a:cubicBezTo>
                  <a:pt x="3837867" y="220655"/>
                  <a:pt x="3817312" y="231618"/>
                  <a:pt x="3826904" y="235730"/>
                </a:cubicBezTo>
                <a:cubicBezTo>
                  <a:pt x="3852257" y="216544"/>
                  <a:pt x="3827589" y="218599"/>
                  <a:pt x="3863220" y="207636"/>
                </a:cubicBezTo>
                <a:cubicBezTo>
                  <a:pt x="3887202" y="209007"/>
                  <a:pt x="3872128" y="220655"/>
                  <a:pt x="3876924" y="226822"/>
                </a:cubicBezTo>
                <a:cubicBezTo>
                  <a:pt x="3896795" y="214488"/>
                  <a:pt x="3885147" y="209693"/>
                  <a:pt x="3902963" y="197358"/>
                </a:cubicBezTo>
                <a:cubicBezTo>
                  <a:pt x="3966001" y="176117"/>
                  <a:pt x="4070839" y="185709"/>
                  <a:pt x="4103043" y="152821"/>
                </a:cubicBezTo>
                <a:cubicBezTo>
                  <a:pt x="4146212" y="154876"/>
                  <a:pt x="4065356" y="183654"/>
                  <a:pt x="4103043" y="187765"/>
                </a:cubicBezTo>
                <a:cubicBezTo>
                  <a:pt x="4182120" y="133942"/>
                  <a:pt x="4280967" y="117887"/>
                  <a:pt x="4373015" y="143913"/>
                </a:cubicBezTo>
                <a:cubicBezTo>
                  <a:pt x="4361366" y="141172"/>
                  <a:pt x="4351774" y="152821"/>
                  <a:pt x="4373015" y="152821"/>
                </a:cubicBezTo>
                <a:cubicBezTo>
                  <a:pt x="4326420" y="158987"/>
                  <a:pt x="4265438" y="199414"/>
                  <a:pt x="4296957" y="217229"/>
                </a:cubicBezTo>
                <a:cubicBezTo>
                  <a:pt x="4340125" y="202840"/>
                  <a:pt x="4326420" y="187765"/>
                  <a:pt x="4375070" y="187765"/>
                </a:cubicBezTo>
                <a:cubicBezTo>
                  <a:pt x="4366164" y="177487"/>
                  <a:pt x="4357255" y="166524"/>
                  <a:pt x="4392887" y="149394"/>
                </a:cubicBezTo>
                <a:cubicBezTo>
                  <a:pt x="4429202" y="156931"/>
                  <a:pt x="4372329" y="187080"/>
                  <a:pt x="4405219" y="187080"/>
                </a:cubicBezTo>
                <a:cubicBezTo>
                  <a:pt x="4438109" y="187080"/>
                  <a:pt x="4438794" y="204210"/>
                  <a:pt x="4485390" y="187080"/>
                </a:cubicBezTo>
                <a:cubicBezTo>
                  <a:pt x="4551150" y="126783"/>
                  <a:pt x="4699156" y="128838"/>
                  <a:pt x="4794399" y="99373"/>
                </a:cubicBezTo>
                <a:cubicBezTo>
                  <a:pt x="4764250" y="111023"/>
                  <a:pt x="4743695" y="122671"/>
                  <a:pt x="4764250" y="131579"/>
                </a:cubicBezTo>
                <a:cubicBezTo>
                  <a:pt x="4821123" y="126097"/>
                  <a:pt x="4838938" y="136376"/>
                  <a:pt x="4854697" y="104171"/>
                </a:cubicBezTo>
                <a:cubicBezTo>
                  <a:pt x="4920477" y="128153"/>
                  <a:pt x="4877995" y="77448"/>
                  <a:pt x="4936237" y="91152"/>
                </a:cubicBezTo>
                <a:cubicBezTo>
                  <a:pt x="4897180" y="106226"/>
                  <a:pt x="4909514" y="118560"/>
                  <a:pt x="4904032" y="132263"/>
                </a:cubicBezTo>
                <a:cubicBezTo>
                  <a:pt x="4917103" y="135329"/>
                  <a:pt x="4930705" y="135329"/>
                  <a:pt x="4943775" y="132263"/>
                </a:cubicBezTo>
                <a:cubicBezTo>
                  <a:pt x="4945145" y="121986"/>
                  <a:pt x="4934866" y="112393"/>
                  <a:pt x="4975979" y="100060"/>
                </a:cubicBezTo>
                <a:cubicBezTo>
                  <a:pt x="4993794" y="125412"/>
                  <a:pt x="5036963" y="106912"/>
                  <a:pt x="5036963" y="88411"/>
                </a:cubicBezTo>
                <a:close/>
                <a:moveTo>
                  <a:pt x="5737928" y="80855"/>
                </a:moveTo>
                <a:cubicBezTo>
                  <a:pt x="5801077" y="93589"/>
                  <a:pt x="5865369" y="99789"/>
                  <a:pt x="5929787" y="99357"/>
                </a:cubicBezTo>
                <a:cubicBezTo>
                  <a:pt x="5966103" y="135672"/>
                  <a:pt x="6014752" y="123338"/>
                  <a:pt x="6059291" y="123338"/>
                </a:cubicBezTo>
                <a:cubicBezTo>
                  <a:pt x="6046272" y="128821"/>
                  <a:pt x="6064087" y="139098"/>
                  <a:pt x="6064087" y="145950"/>
                </a:cubicBezTo>
                <a:cubicBezTo>
                  <a:pt x="5986659" y="158283"/>
                  <a:pt x="5851673" y="77430"/>
                  <a:pt x="5831801" y="125393"/>
                </a:cubicBezTo>
                <a:cubicBezTo>
                  <a:pt x="5779373" y="112567"/>
                  <a:pt x="5725386" y="107262"/>
                  <a:pt x="5671463" y="109634"/>
                </a:cubicBezTo>
                <a:cubicBezTo>
                  <a:pt x="5705723" y="91819"/>
                  <a:pt x="5732447" y="110319"/>
                  <a:pt x="5763966" y="105522"/>
                </a:cubicBezTo>
                <a:cubicBezTo>
                  <a:pt x="5755744" y="97301"/>
                  <a:pt x="5726280" y="87023"/>
                  <a:pt x="5737928" y="80855"/>
                </a:cubicBezTo>
                <a:close/>
                <a:moveTo>
                  <a:pt x="5487317" y="51307"/>
                </a:moveTo>
                <a:cubicBezTo>
                  <a:pt x="5507582" y="53738"/>
                  <a:pt x="5527445" y="59511"/>
                  <a:pt x="5546070" y="68523"/>
                </a:cubicBezTo>
                <a:cubicBezTo>
                  <a:pt x="5560460" y="42485"/>
                  <a:pt x="5697501" y="82227"/>
                  <a:pt x="5707094" y="82227"/>
                </a:cubicBezTo>
                <a:cubicBezTo>
                  <a:pt x="5655018" y="89764"/>
                  <a:pt x="5587868" y="68523"/>
                  <a:pt x="5563201" y="95246"/>
                </a:cubicBezTo>
                <a:cubicBezTo>
                  <a:pt x="5516702" y="84434"/>
                  <a:pt x="5470930" y="70703"/>
                  <a:pt x="5426159" y="54133"/>
                </a:cubicBezTo>
                <a:cubicBezTo>
                  <a:pt x="5446388" y="49783"/>
                  <a:pt x="5467053" y="48875"/>
                  <a:pt x="5487317" y="51307"/>
                </a:cubicBezTo>
                <a:close/>
                <a:moveTo>
                  <a:pt x="5577590" y="0"/>
                </a:moveTo>
                <a:cubicBezTo>
                  <a:pt x="5633092" y="45224"/>
                  <a:pt x="5774244" y="37001"/>
                  <a:pt x="5868118" y="50705"/>
                </a:cubicBezTo>
                <a:cubicBezTo>
                  <a:pt x="5816042" y="64410"/>
                  <a:pt x="5585127" y="47279"/>
                  <a:pt x="5577590" y="0"/>
                </a:cubicBezTo>
                <a:close/>
              </a:path>
            </a:pathLst>
          </a:custGeom>
          <a:solidFill>
            <a:srgbClr val="FFB501"/>
          </a:solidFill>
          <a:ln w="6846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pic>
        <p:nvPicPr>
          <p:cNvPr id="4" name="图片 3" descr="截屏2023-05-07 上午1.28.0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5075" y="1574800"/>
            <a:ext cx="6343015" cy="4679950"/>
          </a:xfrm>
          <a:prstGeom prst="rect">
            <a:avLst/>
          </a:prstGeom>
        </p:spPr>
      </p:pic>
      <p:pic>
        <p:nvPicPr>
          <p:cNvPr id="8" name="图片 7" descr="截屏2023-05-08 下午6.45.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9280" y="508635"/>
            <a:ext cx="2441575" cy="3674110"/>
          </a:xfrm>
          <a:prstGeom prst="rect">
            <a:avLst/>
          </a:prstGeom>
        </p:spPr>
      </p:pic>
      <p:pic>
        <p:nvPicPr>
          <p:cNvPr id="15" name="图片 14" descr="截屏2023-05-08 下午6.48.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620" y="4546600"/>
            <a:ext cx="2875280" cy="20624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文本框 145"/>
          <p:cNvSpPr txBox="1"/>
          <p:nvPr/>
        </p:nvSpPr>
        <p:spPr>
          <a:xfrm>
            <a:off x="757555" y="431165"/>
            <a:ext cx="1056894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FB501"/>
                </a:solidFill>
                <a:latin typeface="汉仪中宋简" panose="02010600000101010101" pitchFamily="2" charset="-122"/>
                <a:ea typeface="汉仪中宋简" panose="02010600000101010101" pitchFamily="2" charset="-122"/>
                <a:cs typeface="阿里巴巴普惠体 B" panose="00020600040101010101" pitchFamily="18" charset="-122"/>
                <a:sym typeface="汉仪旗黑X1-75W" panose="00020600040101010101" pitchFamily="18" charset="-122"/>
              </a:rPr>
              <a:t>Functions</a:t>
            </a:r>
            <a:r>
              <a:rPr lang="zh-CN" altLang="en-US" sz="3200" b="1" dirty="0">
                <a:solidFill>
                  <a:srgbClr val="FFB501"/>
                </a:solidFill>
                <a:latin typeface="汉仪中宋简" panose="02010600000101010101" pitchFamily="2" charset="-122"/>
                <a:ea typeface="汉仪中宋简" panose="02010600000101010101" pitchFamily="2" charset="-122"/>
                <a:cs typeface="阿里巴巴普惠体 B" panose="00020600040101010101" pitchFamily="18" charset="-122"/>
                <a:sym typeface="汉仪旗黑X1-75W" panose="00020600040101010101" pitchFamily="18" charset="-122"/>
              </a:rPr>
              <a:t> that could be improved/added  </a:t>
            </a:r>
          </a:p>
        </p:txBody>
      </p:sp>
      <p:sp>
        <p:nvSpPr>
          <p:cNvPr id="12" name="任意多边形: 形状 11"/>
          <p:cNvSpPr/>
          <p:nvPr/>
        </p:nvSpPr>
        <p:spPr>
          <a:xfrm rot="900000" flipH="1">
            <a:off x="-603185" y="-468364"/>
            <a:ext cx="1206368" cy="1205281"/>
          </a:xfrm>
          <a:custGeom>
            <a:avLst/>
            <a:gdLst>
              <a:gd name="connsiteX0" fmla="*/ 3934138 w 10584443"/>
              <a:gd name="connsiteY0" fmla="*/ 10530275 h 10574897"/>
              <a:gd name="connsiteX1" fmla="*/ 3969416 w 10584443"/>
              <a:gd name="connsiteY1" fmla="*/ 10535751 h 10574897"/>
              <a:gd name="connsiteX2" fmla="*/ 3900895 w 10584443"/>
              <a:gd name="connsiteY2" fmla="*/ 10543288 h 10574897"/>
              <a:gd name="connsiteX3" fmla="*/ 3934138 w 10584443"/>
              <a:gd name="connsiteY3" fmla="*/ 10530275 h 10574897"/>
              <a:gd name="connsiteX4" fmla="*/ 4094431 w 10584443"/>
              <a:gd name="connsiteY4" fmla="*/ 10513400 h 10574897"/>
              <a:gd name="connsiteX5" fmla="*/ 4132495 w 10584443"/>
              <a:gd name="connsiteY5" fmla="*/ 10519990 h 10574897"/>
              <a:gd name="connsiteX6" fmla="*/ 4118105 w 10584443"/>
              <a:gd name="connsiteY6" fmla="*/ 10530269 h 10574897"/>
              <a:gd name="connsiteX7" fmla="*/ 4057122 w 10584443"/>
              <a:gd name="connsiteY7" fmla="*/ 10523417 h 10574897"/>
              <a:gd name="connsiteX8" fmla="*/ 4094431 w 10584443"/>
              <a:gd name="connsiteY8" fmla="*/ 10513400 h 10574897"/>
              <a:gd name="connsiteX9" fmla="*/ 5779041 w 10584443"/>
              <a:gd name="connsiteY9" fmla="*/ 10502861 h 10574897"/>
              <a:gd name="connsiteX10" fmla="*/ 5672149 w 10584443"/>
              <a:gd name="connsiteY10" fmla="*/ 10513139 h 10574897"/>
              <a:gd name="connsiteX11" fmla="*/ 5674205 w 10584443"/>
              <a:gd name="connsiteY11" fmla="*/ 10513825 h 10574897"/>
              <a:gd name="connsiteX12" fmla="*/ 5779041 w 10584443"/>
              <a:gd name="connsiteY12" fmla="*/ 10502861 h 10574897"/>
              <a:gd name="connsiteX13" fmla="*/ 6438211 w 10584443"/>
              <a:gd name="connsiteY13" fmla="*/ 10439821 h 10574897"/>
              <a:gd name="connsiteX14" fmla="*/ 6469046 w 10584443"/>
              <a:gd name="connsiteY14" fmla="*/ 10455580 h 10574897"/>
              <a:gd name="connsiteX15" fmla="*/ 6400525 w 10584443"/>
              <a:gd name="connsiteY15" fmla="*/ 10474081 h 10574897"/>
              <a:gd name="connsiteX16" fmla="*/ 6438211 w 10584443"/>
              <a:gd name="connsiteY16" fmla="*/ 10439821 h 10574897"/>
              <a:gd name="connsiteX17" fmla="*/ 3032735 w 10584443"/>
              <a:gd name="connsiteY17" fmla="*/ 10415154 h 10574897"/>
              <a:gd name="connsiteX18" fmla="*/ 3108108 w 10584443"/>
              <a:gd name="connsiteY18" fmla="*/ 10448730 h 10574897"/>
              <a:gd name="connsiteX19" fmla="*/ 3073162 w 10584443"/>
              <a:gd name="connsiteY19" fmla="*/ 10448730 h 10574897"/>
              <a:gd name="connsiteX20" fmla="*/ 3032735 w 10584443"/>
              <a:gd name="connsiteY20" fmla="*/ 10415154 h 10574897"/>
              <a:gd name="connsiteX21" fmla="*/ 3465894 w 10584443"/>
              <a:gd name="connsiteY21" fmla="*/ 10399766 h 10574897"/>
              <a:gd name="connsiteX22" fmla="*/ 3481539 w 10584443"/>
              <a:gd name="connsiteY22" fmla="*/ 10401450 h 10574897"/>
              <a:gd name="connsiteX23" fmla="*/ 3477428 w 10584443"/>
              <a:gd name="connsiteY23" fmla="*/ 10432969 h 10574897"/>
              <a:gd name="connsiteX24" fmla="*/ 3454131 w 10584443"/>
              <a:gd name="connsiteY24" fmla="*/ 10432969 h 10574897"/>
              <a:gd name="connsiteX25" fmla="*/ 3428093 w 10584443"/>
              <a:gd name="connsiteY25" fmla="*/ 10417210 h 10574897"/>
              <a:gd name="connsiteX26" fmla="*/ 3465894 w 10584443"/>
              <a:gd name="connsiteY26" fmla="*/ 10399766 h 10574897"/>
              <a:gd name="connsiteX27" fmla="*/ 6372430 w 10584443"/>
              <a:gd name="connsiteY27" fmla="*/ 10390486 h 10574897"/>
              <a:gd name="connsiteX28" fmla="*/ 6366949 w 10584443"/>
              <a:gd name="connsiteY28" fmla="*/ 10431599 h 10574897"/>
              <a:gd name="connsiteX29" fmla="*/ 6372430 w 10584443"/>
              <a:gd name="connsiteY29" fmla="*/ 10390486 h 10574897"/>
              <a:gd name="connsiteX30" fmla="*/ 3937908 w 10584443"/>
              <a:gd name="connsiteY30" fmla="*/ 10389802 h 10574897"/>
              <a:gd name="connsiteX31" fmla="*/ 3939956 w 10584443"/>
              <a:gd name="connsiteY31" fmla="*/ 10390779 h 10574897"/>
              <a:gd name="connsiteX32" fmla="*/ 3939769 w 10584443"/>
              <a:gd name="connsiteY32" fmla="*/ 10397956 h 10574897"/>
              <a:gd name="connsiteX33" fmla="*/ 4042060 w 10584443"/>
              <a:gd name="connsiteY33" fmla="*/ 10415840 h 10574897"/>
              <a:gd name="connsiteX34" fmla="*/ 3961987 w 10584443"/>
              <a:gd name="connsiteY34" fmla="*/ 10401290 h 10574897"/>
              <a:gd name="connsiteX35" fmla="*/ 3939956 w 10584443"/>
              <a:gd name="connsiteY35" fmla="*/ 10390779 h 10574897"/>
              <a:gd name="connsiteX36" fmla="*/ 3939963 w 10584443"/>
              <a:gd name="connsiteY36" fmla="*/ 10390487 h 10574897"/>
              <a:gd name="connsiteX37" fmla="*/ 6683515 w 10584443"/>
              <a:gd name="connsiteY37" fmla="*/ 10383634 h 10574897"/>
              <a:gd name="connsiteX38" fmla="*/ 6735591 w 10584443"/>
              <a:gd name="connsiteY38" fmla="*/ 10401451 h 10574897"/>
              <a:gd name="connsiteX39" fmla="*/ 6545103 w 10584443"/>
              <a:gd name="connsiteY39" fmla="*/ 10448045 h 10574897"/>
              <a:gd name="connsiteX40" fmla="*/ 6696534 w 10584443"/>
              <a:gd name="connsiteY40" fmla="*/ 10402821 h 10574897"/>
              <a:gd name="connsiteX41" fmla="*/ 6683515 w 10584443"/>
              <a:gd name="connsiteY41" fmla="*/ 10383634 h 10574897"/>
              <a:gd name="connsiteX42" fmla="*/ 3556920 w 10584443"/>
              <a:gd name="connsiteY42" fmla="*/ 10382265 h 10574897"/>
              <a:gd name="connsiteX43" fmla="*/ 3805650 w 10584443"/>
              <a:gd name="connsiteY43" fmla="*/ 10459008 h 10574897"/>
              <a:gd name="connsiteX44" fmla="*/ 3478121 w 10584443"/>
              <a:gd name="connsiteY44" fmla="*/ 10385690 h 10574897"/>
              <a:gd name="connsiteX45" fmla="*/ 3556920 w 10584443"/>
              <a:gd name="connsiteY45" fmla="*/ 10382265 h 10574897"/>
              <a:gd name="connsiteX46" fmla="*/ 3785106 w 10584443"/>
              <a:gd name="connsiteY46" fmla="*/ 10352116 h 10574897"/>
              <a:gd name="connsiteX47" fmla="*/ 3787162 w 10584443"/>
              <a:gd name="connsiteY47" fmla="*/ 10352802 h 10574897"/>
              <a:gd name="connsiteX48" fmla="*/ 3922148 w 10584443"/>
              <a:gd name="connsiteY48" fmla="*/ 10399395 h 10574897"/>
              <a:gd name="connsiteX49" fmla="*/ 3785106 w 10584443"/>
              <a:gd name="connsiteY49" fmla="*/ 10352116 h 10574897"/>
              <a:gd name="connsiteX50" fmla="*/ 3713160 w 10584443"/>
              <a:gd name="connsiteY50" fmla="*/ 10350745 h 10574897"/>
              <a:gd name="connsiteX51" fmla="*/ 3711105 w 10584443"/>
              <a:gd name="connsiteY51" fmla="*/ 10352116 h 10574897"/>
              <a:gd name="connsiteX52" fmla="*/ 3715588 w 10584443"/>
              <a:gd name="connsiteY52" fmla="*/ 10352116 h 10574897"/>
              <a:gd name="connsiteX53" fmla="*/ 3743052 w 10584443"/>
              <a:gd name="connsiteY53" fmla="*/ 10367618 h 10574897"/>
              <a:gd name="connsiteX54" fmla="*/ 3777570 w 10584443"/>
              <a:gd name="connsiteY54" fmla="*/ 10372672 h 10574897"/>
              <a:gd name="connsiteX55" fmla="*/ 3754957 w 10584443"/>
              <a:gd name="connsiteY55" fmla="*/ 10352116 h 10574897"/>
              <a:gd name="connsiteX56" fmla="*/ 3715588 w 10584443"/>
              <a:gd name="connsiteY56" fmla="*/ 10352116 h 10574897"/>
              <a:gd name="connsiteX57" fmla="*/ 3407545 w 10584443"/>
              <a:gd name="connsiteY57" fmla="*/ 10347318 h 10574897"/>
              <a:gd name="connsiteX58" fmla="*/ 3515808 w 10584443"/>
              <a:gd name="connsiteY58" fmla="*/ 10376097 h 10574897"/>
              <a:gd name="connsiteX59" fmla="*/ 3407545 w 10584443"/>
              <a:gd name="connsiteY59" fmla="*/ 10347318 h 10574897"/>
              <a:gd name="connsiteX60" fmla="*/ 2747689 w 10584443"/>
              <a:gd name="connsiteY60" fmla="*/ 10302780 h 10574897"/>
              <a:gd name="connsiteX61" fmla="*/ 2934066 w 10584443"/>
              <a:gd name="connsiteY61" fmla="*/ 10376783 h 10574897"/>
              <a:gd name="connsiteX62" fmla="*/ 2747689 w 10584443"/>
              <a:gd name="connsiteY62" fmla="*/ 10302780 h 10574897"/>
              <a:gd name="connsiteX63" fmla="*/ 3260224 w 10584443"/>
              <a:gd name="connsiteY63" fmla="*/ 10284965 h 10574897"/>
              <a:gd name="connsiteX64" fmla="*/ 3371228 w 10584443"/>
              <a:gd name="connsiteY64" fmla="*/ 10331559 h 10574897"/>
              <a:gd name="connsiteX65" fmla="*/ 3260224 w 10584443"/>
              <a:gd name="connsiteY65" fmla="*/ 10284965 h 10574897"/>
              <a:gd name="connsiteX66" fmla="*/ 6821928 w 10584443"/>
              <a:gd name="connsiteY66" fmla="*/ 10258243 h 10574897"/>
              <a:gd name="connsiteX67" fmla="*/ 6753407 w 10584443"/>
              <a:gd name="connsiteY67" fmla="*/ 10287021 h 10574897"/>
              <a:gd name="connsiteX68" fmla="*/ 6755462 w 10584443"/>
              <a:gd name="connsiteY68" fmla="*/ 10287706 h 10574897"/>
              <a:gd name="connsiteX69" fmla="*/ 6821928 w 10584443"/>
              <a:gd name="connsiteY69" fmla="*/ 10258243 h 10574897"/>
              <a:gd name="connsiteX70" fmla="*/ 6925394 w 10584443"/>
              <a:gd name="connsiteY70" fmla="*/ 10222611 h 10574897"/>
              <a:gd name="connsiteX71" fmla="*/ 6867837 w 10584443"/>
              <a:gd name="connsiteY71" fmla="*/ 10272631 h 10574897"/>
              <a:gd name="connsiteX72" fmla="*/ 6869892 w 10584443"/>
              <a:gd name="connsiteY72" fmla="*/ 10273316 h 10574897"/>
              <a:gd name="connsiteX73" fmla="*/ 6950062 w 10584443"/>
              <a:gd name="connsiteY73" fmla="*/ 10242482 h 10574897"/>
              <a:gd name="connsiteX74" fmla="*/ 6925394 w 10584443"/>
              <a:gd name="connsiteY74" fmla="*/ 10222611 h 10574897"/>
              <a:gd name="connsiteX75" fmla="*/ 3202667 w 10584443"/>
              <a:gd name="connsiteY75" fmla="*/ 10205481 h 10574897"/>
              <a:gd name="connsiteX76" fmla="*/ 3284207 w 10584443"/>
              <a:gd name="connsiteY76" fmla="*/ 10262353 h 10574897"/>
              <a:gd name="connsiteX77" fmla="*/ 3162925 w 10584443"/>
              <a:gd name="connsiteY77" fmla="*/ 10234944 h 10574897"/>
              <a:gd name="connsiteX78" fmla="*/ 3202667 w 10584443"/>
              <a:gd name="connsiteY78" fmla="*/ 10205481 h 10574897"/>
              <a:gd name="connsiteX79" fmla="*/ 3058949 w 10584443"/>
              <a:gd name="connsiteY79" fmla="*/ 10185010 h 10574897"/>
              <a:gd name="connsiteX80" fmla="*/ 3077267 w 10584443"/>
              <a:gd name="connsiteY80" fmla="*/ 10199999 h 10574897"/>
              <a:gd name="connsiteX81" fmla="*/ 3077267 w 10584443"/>
              <a:gd name="connsiteY81" fmla="*/ 10222611 h 10574897"/>
              <a:gd name="connsiteX82" fmla="*/ 3021080 w 10584443"/>
              <a:gd name="connsiteY82" fmla="*/ 10196573 h 10574897"/>
              <a:gd name="connsiteX83" fmla="*/ 3058949 w 10584443"/>
              <a:gd name="connsiteY83" fmla="*/ 10185010 h 10574897"/>
              <a:gd name="connsiteX84" fmla="*/ 2577758 w 10584443"/>
              <a:gd name="connsiteY84" fmla="*/ 9995807 h 10574897"/>
              <a:gd name="connsiteX85" fmla="*/ 2760023 w 10584443"/>
              <a:gd name="connsiteY85" fmla="*/ 10069810 h 10574897"/>
              <a:gd name="connsiteX86" fmla="*/ 2771672 w 10584443"/>
              <a:gd name="connsiteY86" fmla="*/ 10086940 h 10574897"/>
              <a:gd name="connsiteX87" fmla="*/ 2766875 w 10584443"/>
              <a:gd name="connsiteY87" fmla="*/ 10094477 h 10574897"/>
              <a:gd name="connsiteX88" fmla="*/ 2745634 w 10584443"/>
              <a:gd name="connsiteY88" fmla="*/ 10107495 h 10574897"/>
              <a:gd name="connsiteX89" fmla="*/ 2677113 w 10584443"/>
              <a:gd name="connsiteY89" fmla="*/ 10081458 h 10574897"/>
              <a:gd name="connsiteX90" fmla="*/ 2714800 w 10584443"/>
              <a:gd name="connsiteY90" fmla="*/ 10063642 h 10574897"/>
              <a:gd name="connsiteX91" fmla="*/ 2577758 w 10584443"/>
              <a:gd name="connsiteY91" fmla="*/ 10011566 h 10574897"/>
              <a:gd name="connsiteX92" fmla="*/ 2577758 w 10584443"/>
              <a:gd name="connsiteY92" fmla="*/ 9995807 h 10574897"/>
              <a:gd name="connsiteX93" fmla="*/ 2481144 w 10584443"/>
              <a:gd name="connsiteY93" fmla="*/ 9908101 h 10574897"/>
              <a:gd name="connsiteX94" fmla="*/ 2531849 w 10584443"/>
              <a:gd name="connsiteY94" fmla="*/ 9973196 h 10574897"/>
              <a:gd name="connsiteX95" fmla="*/ 2425642 w 10584443"/>
              <a:gd name="connsiteY95" fmla="*/ 9912897 h 10574897"/>
              <a:gd name="connsiteX96" fmla="*/ 2481144 w 10584443"/>
              <a:gd name="connsiteY96" fmla="*/ 9908101 h 10574897"/>
              <a:gd name="connsiteX97" fmla="*/ 2324916 w 10584443"/>
              <a:gd name="connsiteY97" fmla="*/ 9889600 h 10574897"/>
              <a:gd name="connsiteX98" fmla="*/ 2454420 w 10584443"/>
              <a:gd name="connsiteY98" fmla="*/ 9958121 h 10574897"/>
              <a:gd name="connsiteX99" fmla="*/ 2324916 w 10584443"/>
              <a:gd name="connsiteY99" fmla="*/ 9889600 h 10574897"/>
              <a:gd name="connsiteX100" fmla="*/ 7879964 w 10584443"/>
              <a:gd name="connsiteY100" fmla="*/ 9797354 h 10574897"/>
              <a:gd name="connsiteX101" fmla="*/ 7804516 w 10584443"/>
              <a:gd name="connsiteY101" fmla="*/ 9832043 h 10574897"/>
              <a:gd name="connsiteX102" fmla="*/ 7806571 w 10584443"/>
              <a:gd name="connsiteY102" fmla="*/ 9832728 h 10574897"/>
              <a:gd name="connsiteX103" fmla="*/ 7889481 w 10584443"/>
              <a:gd name="connsiteY103" fmla="*/ 9810801 h 10574897"/>
              <a:gd name="connsiteX104" fmla="*/ 7879964 w 10584443"/>
              <a:gd name="connsiteY104" fmla="*/ 9797354 h 10574897"/>
              <a:gd name="connsiteX105" fmla="*/ 1987109 w 10584443"/>
              <a:gd name="connsiteY105" fmla="*/ 9749132 h 10574897"/>
              <a:gd name="connsiteX106" fmla="*/ 2074130 w 10584443"/>
              <a:gd name="connsiteY106" fmla="*/ 9806004 h 10574897"/>
              <a:gd name="connsiteX107" fmla="*/ 1987109 w 10584443"/>
              <a:gd name="connsiteY107" fmla="*/ 9749132 h 10574897"/>
              <a:gd name="connsiteX108" fmla="*/ 2060426 w 10584443"/>
              <a:gd name="connsiteY108" fmla="*/ 9746392 h 10574897"/>
              <a:gd name="connsiteX109" fmla="*/ 2252969 w 10584443"/>
              <a:gd name="connsiteY109" fmla="*/ 9851914 h 10574897"/>
              <a:gd name="connsiteX110" fmla="*/ 2060426 w 10584443"/>
              <a:gd name="connsiteY110" fmla="*/ 9746392 h 10574897"/>
              <a:gd name="connsiteX111" fmla="*/ 8020356 w 10584443"/>
              <a:gd name="connsiteY111" fmla="*/ 9710076 h 10574897"/>
              <a:gd name="connsiteX112" fmla="*/ 8015560 w 10584443"/>
              <a:gd name="connsiteY112" fmla="*/ 9716928 h 10574897"/>
              <a:gd name="connsiteX113" fmla="*/ 8020356 w 10584443"/>
              <a:gd name="connsiteY113" fmla="*/ 9716243 h 10574897"/>
              <a:gd name="connsiteX114" fmla="*/ 8020356 w 10584443"/>
              <a:gd name="connsiteY114" fmla="*/ 9710076 h 10574897"/>
              <a:gd name="connsiteX115" fmla="*/ 2080982 w 10584443"/>
              <a:gd name="connsiteY115" fmla="*/ 9695001 h 10574897"/>
              <a:gd name="connsiteX116" fmla="*/ 2248173 w 10584443"/>
              <a:gd name="connsiteY116" fmla="*/ 9826560 h 10574897"/>
              <a:gd name="connsiteX117" fmla="*/ 2073445 w 10584443"/>
              <a:gd name="connsiteY117" fmla="*/ 9717613 h 10574897"/>
              <a:gd name="connsiteX118" fmla="*/ 2080982 w 10584443"/>
              <a:gd name="connsiteY118" fmla="*/ 9695001 h 10574897"/>
              <a:gd name="connsiteX119" fmla="*/ 1918588 w 10584443"/>
              <a:gd name="connsiteY119" fmla="*/ 9661426 h 10574897"/>
              <a:gd name="connsiteX120" fmla="*/ 2063167 w 10584443"/>
              <a:gd name="connsiteY120" fmla="*/ 9762152 h 10574897"/>
              <a:gd name="connsiteX121" fmla="*/ 1918588 w 10584443"/>
              <a:gd name="connsiteY121" fmla="*/ 9661426 h 10574897"/>
              <a:gd name="connsiteX122" fmla="*/ 8106692 w 10584443"/>
              <a:gd name="connsiteY122" fmla="*/ 9634018 h 10574897"/>
              <a:gd name="connsiteX123" fmla="*/ 8092303 w 10584443"/>
              <a:gd name="connsiteY123" fmla="*/ 9644981 h 10574897"/>
              <a:gd name="connsiteX124" fmla="*/ 8114915 w 10584443"/>
              <a:gd name="connsiteY124" fmla="*/ 9637444 h 10574897"/>
              <a:gd name="connsiteX125" fmla="*/ 8123822 w 10584443"/>
              <a:gd name="connsiteY125" fmla="*/ 9634018 h 10574897"/>
              <a:gd name="connsiteX126" fmla="*/ 2097440 w 10584443"/>
              <a:gd name="connsiteY126" fmla="*/ 9562756 h 10574897"/>
              <a:gd name="connsiteX127" fmla="*/ 2095384 w 10584443"/>
              <a:gd name="connsiteY127" fmla="*/ 9564127 h 10574897"/>
              <a:gd name="connsiteX128" fmla="*/ 2099818 w 10584443"/>
              <a:gd name="connsiteY128" fmla="*/ 9564344 h 10574897"/>
              <a:gd name="connsiteX129" fmla="*/ 2148733 w 10584443"/>
              <a:gd name="connsiteY129" fmla="*/ 9597020 h 10574897"/>
              <a:gd name="connsiteX130" fmla="*/ 2206389 w 10584443"/>
              <a:gd name="connsiteY130" fmla="*/ 9618944 h 10574897"/>
              <a:gd name="connsiteX131" fmla="*/ 2116776 w 10584443"/>
              <a:gd name="connsiteY131" fmla="*/ 9565176 h 10574897"/>
              <a:gd name="connsiteX132" fmla="*/ 2099818 w 10584443"/>
              <a:gd name="connsiteY132" fmla="*/ 9564344 h 10574897"/>
              <a:gd name="connsiteX133" fmla="*/ 8303218 w 10584443"/>
              <a:gd name="connsiteY133" fmla="*/ 9538827 h 10574897"/>
              <a:gd name="connsiteX134" fmla="*/ 8325958 w 10584443"/>
              <a:gd name="connsiteY134" fmla="*/ 9542200 h 10574897"/>
              <a:gd name="connsiteX135" fmla="*/ 8282105 w 10584443"/>
              <a:gd name="connsiteY135" fmla="*/ 9582627 h 10574897"/>
              <a:gd name="connsiteX136" fmla="*/ 8291012 w 10584443"/>
              <a:gd name="connsiteY136" fmla="*/ 9540144 h 10574897"/>
              <a:gd name="connsiteX137" fmla="*/ 8303218 w 10584443"/>
              <a:gd name="connsiteY137" fmla="*/ 9538827 h 10574897"/>
              <a:gd name="connsiteX138" fmla="*/ 1791202 w 10584443"/>
              <a:gd name="connsiteY138" fmla="*/ 9416461 h 10574897"/>
              <a:gd name="connsiteX139" fmla="*/ 1792521 w 10584443"/>
              <a:gd name="connsiteY139" fmla="*/ 9417090 h 10574897"/>
              <a:gd name="connsiteX140" fmla="*/ 1792522 w 10584443"/>
              <a:gd name="connsiteY140" fmla="*/ 9418177 h 10574897"/>
              <a:gd name="connsiteX141" fmla="*/ 1562965 w 10584443"/>
              <a:gd name="connsiteY141" fmla="*/ 9411325 h 10574897"/>
              <a:gd name="connsiteX142" fmla="*/ 1795936 w 10584443"/>
              <a:gd name="connsiteY142" fmla="*/ 9491494 h 10574897"/>
              <a:gd name="connsiteX143" fmla="*/ 1850068 w 10584443"/>
              <a:gd name="connsiteY143" fmla="*/ 9551792 h 10574897"/>
              <a:gd name="connsiteX144" fmla="*/ 1789769 w 10584443"/>
              <a:gd name="connsiteY144" fmla="*/ 9538774 h 10574897"/>
              <a:gd name="connsiteX145" fmla="*/ 1850068 w 10584443"/>
              <a:gd name="connsiteY145" fmla="*/ 9551792 h 10574897"/>
              <a:gd name="connsiteX146" fmla="*/ 1980257 w 10584443"/>
              <a:gd name="connsiteY146" fmla="*/ 9625109 h 10574897"/>
              <a:gd name="connsiteX147" fmla="*/ 1719193 w 10584443"/>
              <a:gd name="connsiteY147" fmla="*/ 9537403 h 10574897"/>
              <a:gd name="connsiteX148" fmla="*/ 1700692 w 10584443"/>
              <a:gd name="connsiteY148" fmla="*/ 9481901 h 10574897"/>
              <a:gd name="connsiteX149" fmla="*/ 1616412 w 10584443"/>
              <a:gd name="connsiteY149" fmla="*/ 9459974 h 10574897"/>
              <a:gd name="connsiteX150" fmla="*/ 1562965 w 10584443"/>
              <a:gd name="connsiteY150" fmla="*/ 9411325 h 10574897"/>
              <a:gd name="connsiteX151" fmla="*/ 1806826 w 10584443"/>
              <a:gd name="connsiteY151" fmla="*/ 9405930 h 10574897"/>
              <a:gd name="connsiteX152" fmla="*/ 1841172 w 10584443"/>
              <a:gd name="connsiteY152" fmla="*/ 9427085 h 10574897"/>
              <a:gd name="connsiteX153" fmla="*/ 1832950 w 10584443"/>
              <a:gd name="connsiteY153" fmla="*/ 9448327 h 10574897"/>
              <a:gd name="connsiteX154" fmla="*/ 2013159 w 10584443"/>
              <a:gd name="connsiteY154" fmla="*/ 9524385 h 10574897"/>
              <a:gd name="connsiteX155" fmla="*/ 1778818 w 10584443"/>
              <a:gd name="connsiteY155" fmla="*/ 9440104 h 10574897"/>
              <a:gd name="connsiteX156" fmla="*/ 1819246 w 10584443"/>
              <a:gd name="connsiteY156" fmla="*/ 9429826 h 10574897"/>
              <a:gd name="connsiteX157" fmla="*/ 1792521 w 10584443"/>
              <a:gd name="connsiteY157" fmla="*/ 9417090 h 10574897"/>
              <a:gd name="connsiteX158" fmla="*/ 1792512 w 10584443"/>
              <a:gd name="connsiteY158" fmla="*/ 9407332 h 10574897"/>
              <a:gd name="connsiteX159" fmla="*/ 1806826 w 10584443"/>
              <a:gd name="connsiteY159" fmla="*/ 9405930 h 10574897"/>
              <a:gd name="connsiteX160" fmla="*/ 1536927 w 10584443"/>
              <a:gd name="connsiteY160" fmla="*/ 9315395 h 10574897"/>
              <a:gd name="connsiteX161" fmla="*/ 1608873 w 10584443"/>
              <a:gd name="connsiteY161" fmla="*/ 9361990 h 10574897"/>
              <a:gd name="connsiteX162" fmla="*/ 1613670 w 10584443"/>
              <a:gd name="connsiteY162" fmla="*/ 9397620 h 10574897"/>
              <a:gd name="connsiteX163" fmla="*/ 1549945 w 10584443"/>
              <a:gd name="connsiteY163" fmla="*/ 9370897 h 10574897"/>
              <a:gd name="connsiteX164" fmla="*/ 1512945 w 10584443"/>
              <a:gd name="connsiteY164" fmla="*/ 9322247 h 10574897"/>
              <a:gd name="connsiteX165" fmla="*/ 1536927 w 10584443"/>
              <a:gd name="connsiteY165" fmla="*/ 9315395 h 10574897"/>
              <a:gd name="connsiteX166" fmla="*/ 1489968 w 10584443"/>
              <a:gd name="connsiteY166" fmla="*/ 9251672 h 10574897"/>
              <a:gd name="connsiteX167" fmla="*/ 1553371 w 10584443"/>
              <a:gd name="connsiteY167" fmla="*/ 9288673 h 10574897"/>
              <a:gd name="connsiteX168" fmla="*/ 1493758 w 10584443"/>
              <a:gd name="connsiteY168" fmla="*/ 9271542 h 10574897"/>
              <a:gd name="connsiteX169" fmla="*/ 1489968 w 10584443"/>
              <a:gd name="connsiteY169" fmla="*/ 9251672 h 10574897"/>
              <a:gd name="connsiteX170" fmla="*/ 1391662 w 10584443"/>
              <a:gd name="connsiteY170" fmla="*/ 9208503 h 10574897"/>
              <a:gd name="connsiteX171" fmla="*/ 1440312 w 10584443"/>
              <a:gd name="connsiteY171" fmla="*/ 9221522 h 10574897"/>
              <a:gd name="connsiteX172" fmla="*/ 1469091 w 10584443"/>
              <a:gd name="connsiteY172" fmla="*/ 9277024 h 10574897"/>
              <a:gd name="connsiteX173" fmla="*/ 1391662 w 10584443"/>
              <a:gd name="connsiteY173" fmla="*/ 9208503 h 10574897"/>
              <a:gd name="connsiteX174" fmla="*/ 8785733 w 10584443"/>
              <a:gd name="connsiteY174" fmla="*/ 9168077 h 10574897"/>
              <a:gd name="connsiteX175" fmla="*/ 8773398 w 10584443"/>
              <a:gd name="connsiteY175" fmla="*/ 9181781 h 10574897"/>
              <a:gd name="connsiteX176" fmla="*/ 8797381 w 10584443"/>
              <a:gd name="connsiteY176" fmla="*/ 9181781 h 10574897"/>
              <a:gd name="connsiteX177" fmla="*/ 8785733 w 10584443"/>
              <a:gd name="connsiteY177" fmla="*/ 9170132 h 10574897"/>
              <a:gd name="connsiteX178" fmla="*/ 1455400 w 10584443"/>
              <a:gd name="connsiteY178" fmla="*/ 9083797 h 10574897"/>
              <a:gd name="connsiteX179" fmla="*/ 1433473 w 10584443"/>
              <a:gd name="connsiteY179" fmla="*/ 9152317 h 10574897"/>
              <a:gd name="connsiteX180" fmla="*/ 1478697 w 10584443"/>
              <a:gd name="connsiteY180" fmla="*/ 9181781 h 10574897"/>
              <a:gd name="connsiteX181" fmla="*/ 1533514 w 10584443"/>
              <a:gd name="connsiteY181" fmla="*/ 9162595 h 10574897"/>
              <a:gd name="connsiteX182" fmla="*/ 1455400 w 10584443"/>
              <a:gd name="connsiteY182" fmla="*/ 9083797 h 10574897"/>
              <a:gd name="connsiteX183" fmla="*/ 8963887 w 10584443"/>
              <a:gd name="connsiteY183" fmla="*/ 9059129 h 10574897"/>
              <a:gd name="connsiteX184" fmla="*/ 8945386 w 10584443"/>
              <a:gd name="connsiteY184" fmla="*/ 9068036 h 10574897"/>
              <a:gd name="connsiteX185" fmla="*/ 8947442 w 10584443"/>
              <a:gd name="connsiteY185" fmla="*/ 9068722 h 10574897"/>
              <a:gd name="connsiteX186" fmla="*/ 8963887 w 10584443"/>
              <a:gd name="connsiteY186" fmla="*/ 9059129 h 10574897"/>
              <a:gd name="connsiteX187" fmla="*/ 9729264 w 10584443"/>
              <a:gd name="connsiteY187" fmla="*/ 8236193 h 10574897"/>
              <a:gd name="connsiteX188" fmla="*/ 9718985 w 10584443"/>
              <a:gd name="connsiteY188" fmla="*/ 8258805 h 10574897"/>
              <a:gd name="connsiteX189" fmla="*/ 9706652 w 10584443"/>
              <a:gd name="connsiteY189" fmla="*/ 8246471 h 10574897"/>
              <a:gd name="connsiteX190" fmla="*/ 9729264 w 10584443"/>
              <a:gd name="connsiteY190" fmla="*/ 8236193 h 10574897"/>
              <a:gd name="connsiteX191" fmla="*/ 836659 w 10584443"/>
              <a:gd name="connsiteY191" fmla="*/ 8159451 h 10574897"/>
              <a:gd name="connsiteX192" fmla="*/ 871603 w 10584443"/>
              <a:gd name="connsiteY192" fmla="*/ 8220435 h 10574897"/>
              <a:gd name="connsiteX193" fmla="*/ 839398 w 10584443"/>
              <a:gd name="connsiteY193" fmla="*/ 8159451 h 10574897"/>
              <a:gd name="connsiteX194" fmla="*/ 702357 w 10584443"/>
              <a:gd name="connsiteY194" fmla="*/ 7916203 h 10574897"/>
              <a:gd name="connsiteX195" fmla="*/ 785268 w 10584443"/>
              <a:gd name="connsiteY195" fmla="*/ 8041596 h 10574897"/>
              <a:gd name="connsiteX196" fmla="*/ 702357 w 10584443"/>
              <a:gd name="connsiteY196" fmla="*/ 7916203 h 10574897"/>
              <a:gd name="connsiteX197" fmla="*/ 9905363 w 10584443"/>
              <a:gd name="connsiteY197" fmla="*/ 7746955 h 10574897"/>
              <a:gd name="connsiteX198" fmla="*/ 9849175 w 10584443"/>
              <a:gd name="connsiteY198" fmla="*/ 7850422 h 10574897"/>
              <a:gd name="connsiteX199" fmla="*/ 9905363 w 10584443"/>
              <a:gd name="connsiteY199" fmla="*/ 7746955 h 10574897"/>
              <a:gd name="connsiteX200" fmla="*/ 623558 w 10584443"/>
              <a:gd name="connsiteY200" fmla="*/ 7735308 h 10574897"/>
              <a:gd name="connsiteX201" fmla="*/ 657818 w 10584443"/>
              <a:gd name="connsiteY201" fmla="*/ 7803828 h 10574897"/>
              <a:gd name="connsiteX202" fmla="*/ 623558 w 10584443"/>
              <a:gd name="connsiteY202" fmla="*/ 7735308 h 10574897"/>
              <a:gd name="connsiteX203" fmla="*/ 536055 w 10584443"/>
              <a:gd name="connsiteY203" fmla="*/ 7732878 h 10574897"/>
              <a:gd name="connsiteX204" fmla="*/ 531055 w 10584443"/>
              <a:gd name="connsiteY204" fmla="*/ 7747641 h 10574897"/>
              <a:gd name="connsiteX205" fmla="*/ 548185 w 10584443"/>
              <a:gd name="connsiteY205" fmla="*/ 7783272 h 10574897"/>
              <a:gd name="connsiteX206" fmla="*/ 573539 w 10584443"/>
              <a:gd name="connsiteY206" fmla="*/ 7795606 h 10574897"/>
              <a:gd name="connsiteX207" fmla="*/ 536055 w 10584443"/>
              <a:gd name="connsiteY207" fmla="*/ 7732878 h 10574897"/>
              <a:gd name="connsiteX208" fmla="*/ 10119146 w 10584443"/>
              <a:gd name="connsiteY208" fmla="*/ 7644174 h 10574897"/>
              <a:gd name="connsiteX209" fmla="*/ 10171907 w 10584443"/>
              <a:gd name="connsiteY209" fmla="*/ 7691453 h 10574897"/>
              <a:gd name="connsiteX210" fmla="*/ 10156148 w 10584443"/>
              <a:gd name="connsiteY210" fmla="*/ 7705843 h 10574897"/>
              <a:gd name="connsiteX211" fmla="*/ 10122572 w 10584443"/>
              <a:gd name="connsiteY211" fmla="*/ 7705843 h 10574897"/>
              <a:gd name="connsiteX212" fmla="*/ 10109553 w 10584443"/>
              <a:gd name="connsiteY212" fmla="*/ 7659249 h 10574897"/>
              <a:gd name="connsiteX213" fmla="*/ 10119146 w 10584443"/>
              <a:gd name="connsiteY213" fmla="*/ 7644174 h 10574897"/>
              <a:gd name="connsiteX214" fmla="*/ 9904677 w 10584443"/>
              <a:gd name="connsiteY214" fmla="*/ 7643490 h 10574897"/>
              <a:gd name="connsiteX215" fmla="*/ 9903836 w 10584443"/>
              <a:gd name="connsiteY215" fmla="*/ 7645281 h 10574897"/>
              <a:gd name="connsiteX216" fmla="*/ 9903306 w 10584443"/>
              <a:gd name="connsiteY216" fmla="*/ 7645546 h 10574897"/>
              <a:gd name="connsiteX217" fmla="*/ 9888917 w 10584443"/>
              <a:gd name="connsiteY217" fmla="*/ 7645546 h 10574897"/>
              <a:gd name="connsiteX218" fmla="*/ 9860824 w 10584443"/>
              <a:gd name="connsiteY218" fmla="*/ 7707214 h 10574897"/>
              <a:gd name="connsiteX219" fmla="*/ 9888146 w 10584443"/>
              <a:gd name="connsiteY219" fmla="*/ 7678693 h 10574897"/>
              <a:gd name="connsiteX220" fmla="*/ 9903836 w 10584443"/>
              <a:gd name="connsiteY220" fmla="*/ 7645281 h 10574897"/>
              <a:gd name="connsiteX221" fmla="*/ 9906048 w 10584443"/>
              <a:gd name="connsiteY221" fmla="*/ 7644175 h 10574897"/>
              <a:gd name="connsiteX222" fmla="*/ 10254818 w 10584443"/>
              <a:gd name="connsiteY222" fmla="*/ 7641433 h 10574897"/>
              <a:gd name="connsiteX223" fmla="*/ 10278115 w 10584443"/>
              <a:gd name="connsiteY223" fmla="*/ 7663360 h 10574897"/>
              <a:gd name="connsiteX224" fmla="*/ 10266466 w 10584443"/>
              <a:gd name="connsiteY224" fmla="*/ 7665415 h 10574897"/>
              <a:gd name="connsiteX225" fmla="*/ 10254818 w 10584443"/>
              <a:gd name="connsiteY225" fmla="*/ 7641433 h 10574897"/>
              <a:gd name="connsiteX226" fmla="*/ 1278618 w 10584443"/>
              <a:gd name="connsiteY226" fmla="*/ 7531116 h 10574897"/>
              <a:gd name="connsiteX227" fmla="*/ 1298488 w 10584443"/>
              <a:gd name="connsiteY227" fmla="*/ 7546190 h 10574897"/>
              <a:gd name="connsiteX228" fmla="*/ 1281357 w 10584443"/>
              <a:gd name="connsiteY228" fmla="*/ 7531116 h 10574897"/>
              <a:gd name="connsiteX229" fmla="*/ 470218 w 10584443"/>
              <a:gd name="connsiteY229" fmla="*/ 7512077 h 10574897"/>
              <a:gd name="connsiteX230" fmla="*/ 459793 w 10584443"/>
              <a:gd name="connsiteY230" fmla="*/ 7582507 h 10574897"/>
              <a:gd name="connsiteX231" fmla="*/ 509815 w 10584443"/>
              <a:gd name="connsiteY231" fmla="*/ 7566061 h 10574897"/>
              <a:gd name="connsiteX232" fmla="*/ 491998 w 10584443"/>
              <a:gd name="connsiteY232" fmla="*/ 7634582 h 10574897"/>
              <a:gd name="connsiteX233" fmla="*/ 523518 w 10584443"/>
              <a:gd name="connsiteY233" fmla="*/ 7697621 h 10574897"/>
              <a:gd name="connsiteX234" fmla="*/ 616706 w 10584443"/>
              <a:gd name="connsiteY234" fmla="*/ 7790809 h 10574897"/>
              <a:gd name="connsiteX235" fmla="*/ 581760 w 10584443"/>
              <a:gd name="connsiteY235" fmla="*/ 7709270 h 10574897"/>
              <a:gd name="connsiteX236" fmla="*/ 614650 w 10584443"/>
              <a:gd name="connsiteY236" fmla="*/ 7718178 h 10574897"/>
              <a:gd name="connsiteX237" fmla="*/ 518721 w 10584443"/>
              <a:gd name="connsiteY237" fmla="*/ 7532486 h 10574897"/>
              <a:gd name="connsiteX238" fmla="*/ 489086 w 10584443"/>
              <a:gd name="connsiteY238" fmla="*/ 7513804 h 10574897"/>
              <a:gd name="connsiteX239" fmla="*/ 470218 w 10584443"/>
              <a:gd name="connsiteY239" fmla="*/ 7512077 h 10574897"/>
              <a:gd name="connsiteX240" fmla="*/ 10189038 w 10584443"/>
              <a:gd name="connsiteY240" fmla="*/ 7313220 h 10574897"/>
              <a:gd name="connsiteX241" fmla="*/ 10178760 w 10584443"/>
              <a:gd name="connsiteY241" fmla="*/ 7335832 h 10574897"/>
              <a:gd name="connsiteX242" fmla="*/ 10173963 w 10584443"/>
              <a:gd name="connsiteY242" fmla="*/ 7335832 h 10574897"/>
              <a:gd name="connsiteX243" fmla="*/ 10173963 w 10584443"/>
              <a:gd name="connsiteY243" fmla="*/ 7340628 h 10574897"/>
              <a:gd name="connsiteX244" fmla="*/ 10149296 w 10584443"/>
              <a:gd name="connsiteY244" fmla="*/ 7351592 h 10574897"/>
              <a:gd name="connsiteX245" fmla="*/ 10162315 w 10584443"/>
              <a:gd name="connsiteY245" fmla="*/ 7364611 h 10574897"/>
              <a:gd name="connsiteX246" fmla="*/ 10173963 w 10584443"/>
              <a:gd name="connsiteY246" fmla="*/ 7340628 h 10574897"/>
              <a:gd name="connsiteX247" fmla="*/ 10178760 w 10584443"/>
              <a:gd name="connsiteY247" fmla="*/ 7340628 h 10574897"/>
              <a:gd name="connsiteX248" fmla="*/ 10178760 w 10584443"/>
              <a:gd name="connsiteY248" fmla="*/ 7335832 h 10574897"/>
              <a:gd name="connsiteX249" fmla="*/ 10201372 w 10584443"/>
              <a:gd name="connsiteY249" fmla="*/ 7325554 h 10574897"/>
              <a:gd name="connsiteX250" fmla="*/ 10202742 w 10584443"/>
              <a:gd name="connsiteY250" fmla="*/ 7331720 h 10574897"/>
              <a:gd name="connsiteX251" fmla="*/ 10189038 w 10584443"/>
              <a:gd name="connsiteY251" fmla="*/ 7313220 h 10574897"/>
              <a:gd name="connsiteX252" fmla="*/ 10099961 w 10584443"/>
              <a:gd name="connsiteY252" fmla="*/ 7229625 h 10574897"/>
              <a:gd name="connsiteX253" fmla="*/ 10099961 w 10584443"/>
              <a:gd name="connsiteY253" fmla="*/ 7233736 h 10574897"/>
              <a:gd name="connsiteX254" fmla="*/ 10104073 w 10584443"/>
              <a:gd name="connsiteY254" fmla="*/ 7233736 h 10574897"/>
              <a:gd name="connsiteX255" fmla="*/ 10104073 w 10584443"/>
              <a:gd name="connsiteY255" fmla="*/ 7234421 h 10574897"/>
              <a:gd name="connsiteX256" fmla="*/ 10104354 w 10584443"/>
              <a:gd name="connsiteY256" fmla="*/ 7234485 h 10574897"/>
              <a:gd name="connsiteX257" fmla="*/ 10108184 w 10584443"/>
              <a:gd name="connsiteY257" fmla="*/ 7244699 h 10574897"/>
              <a:gd name="connsiteX258" fmla="*/ 10115721 w 10584443"/>
              <a:gd name="connsiteY258" fmla="*/ 7257033 h 10574897"/>
              <a:gd name="connsiteX259" fmla="*/ 10117091 w 10584443"/>
              <a:gd name="connsiteY259" fmla="*/ 7257718 h 10574897"/>
              <a:gd name="connsiteX260" fmla="*/ 10128054 w 10584443"/>
              <a:gd name="connsiteY260" fmla="*/ 7245384 h 10574897"/>
              <a:gd name="connsiteX261" fmla="*/ 10118120 w 10584443"/>
              <a:gd name="connsiteY261" fmla="*/ 7237590 h 10574897"/>
              <a:gd name="connsiteX262" fmla="*/ 10104354 w 10584443"/>
              <a:gd name="connsiteY262" fmla="*/ 7234485 h 10574897"/>
              <a:gd name="connsiteX263" fmla="*/ 10104073 w 10584443"/>
              <a:gd name="connsiteY263" fmla="*/ 7233736 h 10574897"/>
              <a:gd name="connsiteX264" fmla="*/ 10104073 w 10584443"/>
              <a:gd name="connsiteY264" fmla="*/ 7229625 h 10574897"/>
              <a:gd name="connsiteX265" fmla="*/ 846403 w 10584443"/>
              <a:gd name="connsiteY265" fmla="*/ 7197831 h 10574897"/>
              <a:gd name="connsiteX266" fmla="*/ 835031 w 10584443"/>
              <a:gd name="connsiteY266" fmla="*/ 7205569 h 10574897"/>
              <a:gd name="connsiteX267" fmla="*/ 833918 w 10584443"/>
              <a:gd name="connsiteY267" fmla="*/ 7204272 h 10574897"/>
              <a:gd name="connsiteX268" fmla="*/ 833918 w 10584443"/>
              <a:gd name="connsiteY268" fmla="*/ 7206327 h 10574897"/>
              <a:gd name="connsiteX269" fmla="*/ 835031 w 10584443"/>
              <a:gd name="connsiteY269" fmla="*/ 7205569 h 10574897"/>
              <a:gd name="connsiteX270" fmla="*/ 848692 w 10584443"/>
              <a:gd name="connsiteY270" fmla="*/ 7221477 h 10574897"/>
              <a:gd name="connsiteX271" fmla="*/ 879141 w 10584443"/>
              <a:gd name="connsiteY271" fmla="*/ 7232366 h 10574897"/>
              <a:gd name="connsiteX272" fmla="*/ 861326 w 10584443"/>
              <a:gd name="connsiteY272" fmla="*/ 7200161 h 10574897"/>
              <a:gd name="connsiteX273" fmla="*/ 846403 w 10584443"/>
              <a:gd name="connsiteY273" fmla="*/ 7197831 h 10574897"/>
              <a:gd name="connsiteX274" fmla="*/ 661927 w 10584443"/>
              <a:gd name="connsiteY274" fmla="*/ 6982949 h 10574897"/>
              <a:gd name="connsiteX275" fmla="*/ 672891 w 10584443"/>
              <a:gd name="connsiteY275" fmla="*/ 7006931 h 10574897"/>
              <a:gd name="connsiteX276" fmla="*/ 649594 w 10584443"/>
              <a:gd name="connsiteY276" fmla="*/ 6995282 h 10574897"/>
              <a:gd name="connsiteX277" fmla="*/ 661927 w 10584443"/>
              <a:gd name="connsiteY277" fmla="*/ 6982949 h 10574897"/>
              <a:gd name="connsiteX278" fmla="*/ 10344579 w 10584443"/>
              <a:gd name="connsiteY278" fmla="*/ 6865093 h 10574897"/>
              <a:gd name="connsiteX279" fmla="*/ 10356228 w 10584443"/>
              <a:gd name="connsiteY279" fmla="*/ 6876056 h 10574897"/>
              <a:gd name="connsiteX280" fmla="*/ 10350061 w 10584443"/>
              <a:gd name="connsiteY280" fmla="*/ 6887704 h 10574897"/>
              <a:gd name="connsiteX281" fmla="*/ 10332245 w 10584443"/>
              <a:gd name="connsiteY281" fmla="*/ 6875371 h 10574897"/>
              <a:gd name="connsiteX282" fmla="*/ 10344579 w 10584443"/>
              <a:gd name="connsiteY282" fmla="*/ 6865093 h 10574897"/>
              <a:gd name="connsiteX283" fmla="*/ 10304153 w 10584443"/>
              <a:gd name="connsiteY283" fmla="*/ 6832203 h 10574897"/>
              <a:gd name="connsiteX284" fmla="*/ 10280170 w 10584443"/>
              <a:gd name="connsiteY284" fmla="*/ 6896613 h 10574897"/>
              <a:gd name="connsiteX285" fmla="*/ 10304153 w 10584443"/>
              <a:gd name="connsiteY285" fmla="*/ 6832203 h 10574897"/>
              <a:gd name="connsiteX286" fmla="*/ 10550485 w 10584443"/>
              <a:gd name="connsiteY286" fmla="*/ 6824141 h 10574897"/>
              <a:gd name="connsiteX287" fmla="*/ 10584403 w 10584443"/>
              <a:gd name="connsiteY287" fmla="*/ 6865093 h 10574897"/>
              <a:gd name="connsiteX288" fmla="*/ 10577550 w 10584443"/>
              <a:gd name="connsiteY288" fmla="*/ 6918539 h 10574897"/>
              <a:gd name="connsiteX289" fmla="*/ 10547401 w 10584443"/>
              <a:gd name="connsiteY289" fmla="*/ 6987060 h 10574897"/>
              <a:gd name="connsiteX290" fmla="*/ 10522734 w 10584443"/>
              <a:gd name="connsiteY290" fmla="*/ 6999394 h 10574897"/>
              <a:gd name="connsiteX291" fmla="*/ 10414471 w 10584443"/>
              <a:gd name="connsiteY291" fmla="*/ 6930873 h 10574897"/>
              <a:gd name="connsiteX292" fmla="*/ 10414471 w 10584443"/>
              <a:gd name="connsiteY292" fmla="*/ 6901409 h 10574897"/>
              <a:gd name="connsiteX293" fmla="*/ 10535752 w 10584443"/>
              <a:gd name="connsiteY293" fmla="*/ 6826036 h 10574897"/>
              <a:gd name="connsiteX294" fmla="*/ 10550485 w 10584443"/>
              <a:gd name="connsiteY294" fmla="*/ 6824141 h 10574897"/>
              <a:gd name="connsiteX295" fmla="*/ 10396655 w 10584443"/>
              <a:gd name="connsiteY295" fmla="*/ 6788350 h 10574897"/>
              <a:gd name="connsiteX296" fmla="*/ 10386377 w 10584443"/>
              <a:gd name="connsiteY296" fmla="*/ 6813018 h 10574897"/>
              <a:gd name="connsiteX297" fmla="*/ 10373358 w 10584443"/>
              <a:gd name="connsiteY297" fmla="*/ 6799998 h 10574897"/>
              <a:gd name="connsiteX298" fmla="*/ 10396655 w 10584443"/>
              <a:gd name="connsiteY298" fmla="*/ 6788350 h 10574897"/>
              <a:gd name="connsiteX299" fmla="*/ 10396655 w 10584443"/>
              <a:gd name="connsiteY299" fmla="*/ 6784239 h 10574897"/>
              <a:gd name="connsiteX300" fmla="*/ 10401452 w 10584443"/>
              <a:gd name="connsiteY300" fmla="*/ 6784239 h 10574897"/>
              <a:gd name="connsiteX301" fmla="*/ 10401452 w 10584443"/>
              <a:gd name="connsiteY301" fmla="*/ 6788350 h 10574897"/>
              <a:gd name="connsiteX302" fmla="*/ 10396655 w 10584443"/>
              <a:gd name="connsiteY302" fmla="*/ 6788350 h 10574897"/>
              <a:gd name="connsiteX303" fmla="*/ 10396655 w 10584443"/>
              <a:gd name="connsiteY303" fmla="*/ 6784239 h 10574897"/>
              <a:gd name="connsiteX304" fmla="*/ 10415156 w 10584443"/>
              <a:gd name="connsiteY304" fmla="*/ 6758886 h 10574897"/>
              <a:gd name="connsiteX305" fmla="*/ 10427489 w 10584443"/>
              <a:gd name="connsiteY305" fmla="*/ 6772590 h 10574897"/>
              <a:gd name="connsiteX306" fmla="*/ 10404192 w 10584443"/>
              <a:gd name="connsiteY306" fmla="*/ 6782868 h 10574897"/>
              <a:gd name="connsiteX307" fmla="*/ 10415156 w 10584443"/>
              <a:gd name="connsiteY307" fmla="*/ 6758886 h 10574897"/>
              <a:gd name="connsiteX308" fmla="*/ 889162 w 10584443"/>
              <a:gd name="connsiteY308" fmla="*/ 6618591 h 10574897"/>
              <a:gd name="connsiteX309" fmla="*/ 859955 w 10584443"/>
              <a:gd name="connsiteY309" fmla="*/ 6646513 h 10574897"/>
              <a:gd name="connsiteX310" fmla="*/ 818842 w 10584443"/>
              <a:gd name="connsiteY310" fmla="*/ 6674607 h 10574897"/>
              <a:gd name="connsiteX311" fmla="*/ 867492 w 10584443"/>
              <a:gd name="connsiteY311" fmla="*/ 6801370 h 10574897"/>
              <a:gd name="connsiteX312" fmla="*/ 868178 w 10584443"/>
              <a:gd name="connsiteY312" fmla="*/ 6806167 h 10574897"/>
              <a:gd name="connsiteX313" fmla="*/ 890789 w 10584443"/>
              <a:gd name="connsiteY313" fmla="*/ 6783555 h 10574897"/>
              <a:gd name="connsiteX314" fmla="*/ 903422 w 10584443"/>
              <a:gd name="connsiteY314" fmla="*/ 6774208 h 10574897"/>
              <a:gd name="connsiteX315" fmla="*/ 912716 w 10584443"/>
              <a:gd name="connsiteY315" fmla="*/ 6636920 h 10574897"/>
              <a:gd name="connsiteX316" fmla="*/ 889162 w 10584443"/>
              <a:gd name="connsiteY316" fmla="*/ 6618591 h 10574897"/>
              <a:gd name="connsiteX317" fmla="*/ 898326 w 10584443"/>
              <a:gd name="connsiteY317" fmla="*/ 6528657 h 10574897"/>
              <a:gd name="connsiteX318" fmla="*/ 909290 w 10584443"/>
              <a:gd name="connsiteY318" fmla="*/ 6551954 h 10574897"/>
              <a:gd name="connsiteX319" fmla="*/ 920939 w 10584443"/>
              <a:gd name="connsiteY319" fmla="*/ 6538935 h 10574897"/>
              <a:gd name="connsiteX320" fmla="*/ 898326 w 10584443"/>
              <a:gd name="connsiteY320" fmla="*/ 6528657 h 10574897"/>
              <a:gd name="connsiteX321" fmla="*/ 10312750 w 10584443"/>
              <a:gd name="connsiteY321" fmla="*/ 6464173 h 10574897"/>
              <a:gd name="connsiteX322" fmla="*/ 10293190 w 10584443"/>
              <a:gd name="connsiteY322" fmla="*/ 6527287 h 10574897"/>
              <a:gd name="connsiteX323" fmla="*/ 10319228 w 10584443"/>
              <a:gd name="connsiteY323" fmla="*/ 6495082 h 10574897"/>
              <a:gd name="connsiteX324" fmla="*/ 10321968 w 10584443"/>
              <a:gd name="connsiteY324" fmla="*/ 6464933 h 10574897"/>
              <a:gd name="connsiteX325" fmla="*/ 10312750 w 10584443"/>
              <a:gd name="connsiteY325" fmla="*/ 6464173 h 10574897"/>
              <a:gd name="connsiteX326" fmla="*/ 912716 w 10584443"/>
              <a:gd name="connsiteY326" fmla="*/ 6462192 h 10574897"/>
              <a:gd name="connsiteX327" fmla="*/ 901752 w 10584443"/>
              <a:gd name="connsiteY327" fmla="*/ 6485489 h 10574897"/>
              <a:gd name="connsiteX328" fmla="*/ 925050 w 10584443"/>
              <a:gd name="connsiteY328" fmla="*/ 6474526 h 10574897"/>
              <a:gd name="connsiteX329" fmla="*/ 912716 w 10584443"/>
              <a:gd name="connsiteY329" fmla="*/ 6462192 h 10574897"/>
              <a:gd name="connsiteX330" fmla="*/ 829035 w 10584443"/>
              <a:gd name="connsiteY330" fmla="*/ 6457995 h 10574897"/>
              <a:gd name="connsiteX331" fmla="*/ 775674 w 10584443"/>
              <a:gd name="connsiteY331" fmla="*/ 6482748 h 10574897"/>
              <a:gd name="connsiteX332" fmla="*/ 745526 w 10584443"/>
              <a:gd name="connsiteY332" fmla="*/ 6509471 h 10574897"/>
              <a:gd name="connsiteX333" fmla="*/ 772248 w 10584443"/>
              <a:gd name="connsiteY333" fmla="*/ 6571140 h 10574897"/>
              <a:gd name="connsiteX334" fmla="*/ 895586 w 10584443"/>
              <a:gd name="connsiteY334" fmla="*/ 6526601 h 10574897"/>
              <a:gd name="connsiteX335" fmla="*/ 895586 w 10584443"/>
              <a:gd name="connsiteY335" fmla="*/ 6492341 h 10574897"/>
              <a:gd name="connsiteX336" fmla="*/ 881882 w 10584443"/>
              <a:gd name="connsiteY336" fmla="*/ 6488230 h 10574897"/>
              <a:gd name="connsiteX337" fmla="*/ 829035 w 10584443"/>
              <a:gd name="connsiteY337" fmla="*/ 6457995 h 10574897"/>
              <a:gd name="connsiteX338" fmla="*/ 707840 w 10584443"/>
              <a:gd name="connsiteY338" fmla="*/ 6377225 h 10574897"/>
              <a:gd name="connsiteX339" fmla="*/ 712636 w 10584443"/>
              <a:gd name="connsiteY339" fmla="*/ 6377225 h 10574897"/>
              <a:gd name="connsiteX340" fmla="*/ 707840 w 10584443"/>
              <a:gd name="connsiteY340" fmla="*/ 6382021 h 10574897"/>
              <a:gd name="connsiteX341" fmla="*/ 947661 w 10584443"/>
              <a:gd name="connsiteY341" fmla="*/ 6354615 h 10574897"/>
              <a:gd name="connsiteX342" fmla="*/ 912716 w 10584443"/>
              <a:gd name="connsiteY342" fmla="*/ 6385449 h 10574897"/>
              <a:gd name="connsiteX343" fmla="*/ 903808 w 10584443"/>
              <a:gd name="connsiteY343" fmla="*/ 6399153 h 10574897"/>
              <a:gd name="connsiteX344" fmla="*/ 932588 w 10584443"/>
              <a:gd name="connsiteY344" fmla="*/ 6412172 h 10574897"/>
              <a:gd name="connsiteX345" fmla="*/ 959310 w 10584443"/>
              <a:gd name="connsiteY345" fmla="*/ 6403949 h 10574897"/>
              <a:gd name="connsiteX346" fmla="*/ 947661 w 10584443"/>
              <a:gd name="connsiteY346" fmla="*/ 6354615 h 10574897"/>
              <a:gd name="connsiteX347" fmla="*/ 697558 w 10584443"/>
              <a:gd name="connsiteY347" fmla="*/ 6351872 h 10574897"/>
              <a:gd name="connsiteX348" fmla="*/ 707837 w 10584443"/>
              <a:gd name="connsiteY348" fmla="*/ 6374484 h 10574897"/>
              <a:gd name="connsiteX349" fmla="*/ 685225 w 10584443"/>
              <a:gd name="connsiteY349" fmla="*/ 6364206 h 10574897"/>
              <a:gd name="connsiteX350" fmla="*/ 697558 w 10584443"/>
              <a:gd name="connsiteY350" fmla="*/ 6351872 h 10574897"/>
              <a:gd name="connsiteX351" fmla="*/ 10415156 w 10584443"/>
              <a:gd name="connsiteY351" fmla="*/ 6277185 h 10574897"/>
              <a:gd name="connsiteX352" fmla="*/ 10428175 w 10584443"/>
              <a:gd name="connsiteY352" fmla="*/ 6289518 h 10574897"/>
              <a:gd name="connsiteX353" fmla="*/ 10405563 w 10584443"/>
              <a:gd name="connsiteY353" fmla="*/ 6300481 h 10574897"/>
              <a:gd name="connsiteX354" fmla="*/ 10415156 w 10584443"/>
              <a:gd name="connsiteY354" fmla="*/ 6277185 h 10574897"/>
              <a:gd name="connsiteX355" fmla="*/ 10372535 w 10584443"/>
              <a:gd name="connsiteY355" fmla="*/ 6276051 h 10574897"/>
              <a:gd name="connsiteX356" fmla="*/ 10367192 w 10584443"/>
              <a:gd name="connsiteY356" fmla="*/ 6279927 h 10574897"/>
              <a:gd name="connsiteX357" fmla="*/ 10382267 w 10584443"/>
              <a:gd name="connsiteY357" fmla="*/ 6297057 h 10574897"/>
              <a:gd name="connsiteX358" fmla="*/ 10372535 w 10584443"/>
              <a:gd name="connsiteY358" fmla="*/ 6276051 h 10574897"/>
              <a:gd name="connsiteX359" fmla="*/ 768821 w 10584443"/>
              <a:gd name="connsiteY359" fmla="*/ 6197701 h 10574897"/>
              <a:gd name="connsiteX360" fmla="*/ 781154 w 10584443"/>
              <a:gd name="connsiteY360" fmla="*/ 6211405 h 10574897"/>
              <a:gd name="connsiteX361" fmla="*/ 767450 w 10584443"/>
              <a:gd name="connsiteY361" fmla="*/ 6223739 h 10574897"/>
              <a:gd name="connsiteX362" fmla="*/ 757172 w 10584443"/>
              <a:gd name="connsiteY362" fmla="*/ 6210720 h 10574897"/>
              <a:gd name="connsiteX363" fmla="*/ 768821 w 10584443"/>
              <a:gd name="connsiteY363" fmla="*/ 6197701 h 10574897"/>
              <a:gd name="connsiteX364" fmla="*/ 224748 w 10584443"/>
              <a:gd name="connsiteY364" fmla="*/ 6062031 h 10574897"/>
              <a:gd name="connsiteX365" fmla="*/ 259009 w 10584443"/>
              <a:gd name="connsiteY365" fmla="*/ 6138089 h 10574897"/>
              <a:gd name="connsiteX366" fmla="*/ 224748 w 10584443"/>
              <a:gd name="connsiteY366" fmla="*/ 6062031 h 10574897"/>
              <a:gd name="connsiteX367" fmla="*/ 10417212 w 10584443"/>
              <a:gd name="connsiteY367" fmla="*/ 5879764 h 10574897"/>
              <a:gd name="connsiteX368" fmla="*/ 10449417 w 10584443"/>
              <a:gd name="connsiteY368" fmla="*/ 5906487 h 10574897"/>
              <a:gd name="connsiteX369" fmla="*/ 10449417 w 10584443"/>
              <a:gd name="connsiteY369" fmla="*/ 5906488 h 10574897"/>
              <a:gd name="connsiteX370" fmla="*/ 10411045 w 10584443"/>
              <a:gd name="connsiteY370" fmla="*/ 6027769 h 10574897"/>
              <a:gd name="connsiteX371" fmla="*/ 10417212 w 10584443"/>
              <a:gd name="connsiteY371" fmla="*/ 5879764 h 10574897"/>
              <a:gd name="connsiteX372" fmla="*/ 10339783 w 10584443"/>
              <a:gd name="connsiteY372" fmla="*/ 5816041 h 10574897"/>
              <a:gd name="connsiteX373" fmla="*/ 10331561 w 10584443"/>
              <a:gd name="connsiteY373" fmla="*/ 5940749 h 10574897"/>
              <a:gd name="connsiteX374" fmla="*/ 10356229 w 10584443"/>
              <a:gd name="connsiteY374" fmla="*/ 5916767 h 10574897"/>
              <a:gd name="connsiteX375" fmla="*/ 10339783 w 10584443"/>
              <a:gd name="connsiteY375" fmla="*/ 5816041 h 10574897"/>
              <a:gd name="connsiteX376" fmla="*/ 10435713 w 10584443"/>
              <a:gd name="connsiteY376" fmla="*/ 5784520 h 10574897"/>
              <a:gd name="connsiteX377" fmla="*/ 10435713 w 10584443"/>
              <a:gd name="connsiteY377" fmla="*/ 5864004 h 10574897"/>
              <a:gd name="connsiteX378" fmla="*/ 10403508 w 10584443"/>
              <a:gd name="connsiteY378" fmla="*/ 5837966 h 10574897"/>
              <a:gd name="connsiteX379" fmla="*/ 10430231 w 10584443"/>
              <a:gd name="connsiteY379" fmla="*/ 5842763 h 10574897"/>
              <a:gd name="connsiteX380" fmla="*/ 10435713 w 10584443"/>
              <a:gd name="connsiteY380" fmla="*/ 5784520 h 10574897"/>
              <a:gd name="connsiteX381" fmla="*/ 581759 w 10584443"/>
              <a:gd name="connsiteY381" fmla="*/ 5751631 h 10574897"/>
              <a:gd name="connsiteX382" fmla="*/ 592723 w 10584443"/>
              <a:gd name="connsiteY382" fmla="*/ 5765334 h 10574897"/>
              <a:gd name="connsiteX383" fmla="*/ 580388 w 10584443"/>
              <a:gd name="connsiteY383" fmla="*/ 5776983 h 10574897"/>
              <a:gd name="connsiteX384" fmla="*/ 570110 w 10584443"/>
              <a:gd name="connsiteY384" fmla="*/ 5763279 h 10574897"/>
              <a:gd name="connsiteX385" fmla="*/ 581759 w 10584443"/>
              <a:gd name="connsiteY385" fmla="*/ 5751631 h 10574897"/>
              <a:gd name="connsiteX386" fmla="*/ 10420638 w 10584443"/>
              <a:gd name="connsiteY386" fmla="*/ 5557718 h 10574897"/>
              <a:gd name="connsiteX387" fmla="*/ 10435713 w 10584443"/>
              <a:gd name="connsiteY387" fmla="*/ 5687222 h 10574897"/>
              <a:gd name="connsiteX388" fmla="*/ 10420638 w 10584443"/>
              <a:gd name="connsiteY388" fmla="*/ 5557718 h 10574897"/>
              <a:gd name="connsiteX389" fmla="*/ 10387063 w 10584443"/>
              <a:gd name="connsiteY389" fmla="*/ 5492623 h 10574897"/>
              <a:gd name="connsiteX390" fmla="*/ 10379525 w 10584443"/>
              <a:gd name="connsiteY390" fmla="*/ 5530995 h 10574897"/>
              <a:gd name="connsiteX391" fmla="*/ 10388433 w 10584443"/>
              <a:gd name="connsiteY391" fmla="*/ 5535106 h 10574897"/>
              <a:gd name="connsiteX392" fmla="*/ 10388433 w 10584443"/>
              <a:gd name="connsiteY392" fmla="*/ 5546754 h 10574897"/>
              <a:gd name="connsiteX393" fmla="*/ 10379526 w 10584443"/>
              <a:gd name="connsiteY393" fmla="*/ 5546754 h 10574897"/>
              <a:gd name="connsiteX394" fmla="*/ 10389804 w 10584443"/>
              <a:gd name="connsiteY394" fmla="*/ 5650221 h 10574897"/>
              <a:gd name="connsiteX395" fmla="*/ 10387063 w 10584443"/>
              <a:gd name="connsiteY395" fmla="*/ 5492623 h 10574897"/>
              <a:gd name="connsiteX396" fmla="*/ 10400264 w 10584443"/>
              <a:gd name="connsiteY396" fmla="*/ 5426468 h 10574897"/>
              <a:gd name="connsiteX397" fmla="*/ 10387063 w 10584443"/>
              <a:gd name="connsiteY397" fmla="*/ 5427528 h 10574897"/>
              <a:gd name="connsiteX398" fmla="*/ 10380896 w 10584443"/>
              <a:gd name="connsiteY398" fmla="*/ 5474808 h 10574897"/>
              <a:gd name="connsiteX399" fmla="*/ 10404193 w 10584443"/>
              <a:gd name="connsiteY399" fmla="*/ 5456307 h 10574897"/>
              <a:gd name="connsiteX400" fmla="*/ 10404193 w 10584443"/>
              <a:gd name="connsiteY400" fmla="*/ 5427528 h 10574897"/>
              <a:gd name="connsiteX401" fmla="*/ 10400264 w 10584443"/>
              <a:gd name="connsiteY401" fmla="*/ 5426468 h 10574897"/>
              <a:gd name="connsiteX402" fmla="*/ 10422694 w 10584443"/>
              <a:gd name="connsiteY402" fmla="*/ 5353526 h 10574897"/>
              <a:gd name="connsiteX403" fmla="*/ 10412416 w 10584443"/>
              <a:gd name="connsiteY403" fmla="*/ 5449455 h 10574897"/>
              <a:gd name="connsiteX404" fmla="*/ 10422694 w 10584443"/>
              <a:gd name="connsiteY404" fmla="*/ 5353526 h 10574897"/>
              <a:gd name="connsiteX405" fmla="*/ 10443935 w 10584443"/>
              <a:gd name="connsiteY405" fmla="*/ 5229503 h 10574897"/>
              <a:gd name="connsiteX406" fmla="*/ 10426805 w 10584443"/>
              <a:gd name="connsiteY406" fmla="*/ 5248004 h 10574897"/>
              <a:gd name="connsiteX407" fmla="*/ 10439824 w 10584443"/>
              <a:gd name="connsiteY407" fmla="*/ 5239782 h 10574897"/>
              <a:gd name="connsiteX408" fmla="*/ 10448732 w 10584443"/>
              <a:gd name="connsiteY408" fmla="*/ 5317895 h 10574897"/>
              <a:gd name="connsiteX409" fmla="*/ 10443935 w 10584443"/>
              <a:gd name="connsiteY409" fmla="*/ 5230189 h 10574897"/>
              <a:gd name="connsiteX410" fmla="*/ 264491 w 10584443"/>
              <a:gd name="connsiteY410" fmla="*/ 5076016 h 10574897"/>
              <a:gd name="connsiteX411" fmla="*/ 268602 w 10584443"/>
              <a:gd name="connsiteY411" fmla="*/ 5076016 h 10574897"/>
              <a:gd name="connsiteX412" fmla="*/ 264491 w 10584443"/>
              <a:gd name="connsiteY412" fmla="*/ 5080127 h 10574897"/>
              <a:gd name="connsiteX413" fmla="*/ 264491 w 10584443"/>
              <a:gd name="connsiteY413" fmla="*/ 5076016 h 10574897"/>
              <a:gd name="connsiteX414" fmla="*/ 279822 w 10584443"/>
              <a:gd name="connsiteY414" fmla="*/ 5014803 h 10574897"/>
              <a:gd name="connsiteX415" fmla="*/ 291899 w 10584443"/>
              <a:gd name="connsiteY415" fmla="*/ 5017800 h 10574897"/>
              <a:gd name="connsiteX416" fmla="*/ 300121 w 10584443"/>
              <a:gd name="connsiteY416" fmla="*/ 5032162 h 10574897"/>
              <a:gd name="connsiteX417" fmla="*/ 271343 w 10584443"/>
              <a:gd name="connsiteY417" fmla="*/ 5076016 h 10574897"/>
              <a:gd name="connsiteX418" fmla="*/ 271343 w 10584443"/>
              <a:gd name="connsiteY418" fmla="*/ 5028763 h 10574897"/>
              <a:gd name="connsiteX419" fmla="*/ 279822 w 10584443"/>
              <a:gd name="connsiteY419" fmla="*/ 5014803 h 10574897"/>
              <a:gd name="connsiteX420" fmla="*/ 10401453 w 10584443"/>
              <a:gd name="connsiteY420" fmla="*/ 5014377 h 10574897"/>
              <a:gd name="connsiteX421" fmla="*/ 10406248 w 10584443"/>
              <a:gd name="connsiteY421" fmla="*/ 5110962 h 10574897"/>
              <a:gd name="connsiteX422" fmla="*/ 10406249 w 10584443"/>
              <a:gd name="connsiteY422" fmla="*/ 5110963 h 10574897"/>
              <a:gd name="connsiteX423" fmla="*/ 10401453 w 10584443"/>
              <a:gd name="connsiteY423" fmla="*/ 5014377 h 10574897"/>
              <a:gd name="connsiteX424" fmla="*/ 10501492 w 10584443"/>
              <a:gd name="connsiteY424" fmla="*/ 4869769 h 10574897"/>
              <a:gd name="connsiteX425" fmla="*/ 10504918 w 10584443"/>
              <a:gd name="connsiteY425" fmla="*/ 4997903 h 10574897"/>
              <a:gd name="connsiteX426" fmla="*/ 10501492 w 10584443"/>
              <a:gd name="connsiteY426" fmla="*/ 4869769 h 10574897"/>
              <a:gd name="connsiteX427" fmla="*/ 10415841 w 10584443"/>
              <a:gd name="connsiteY427" fmla="*/ 4823205 h 10574897"/>
              <a:gd name="connsiteX428" fmla="*/ 10406248 w 10584443"/>
              <a:gd name="connsiteY428" fmla="*/ 4852669 h 10574897"/>
              <a:gd name="connsiteX429" fmla="*/ 10425434 w 10584443"/>
              <a:gd name="connsiteY429" fmla="*/ 4871855 h 10574897"/>
              <a:gd name="connsiteX430" fmla="*/ 10419952 w 10584443"/>
              <a:gd name="connsiteY430" fmla="*/ 4910226 h 10574897"/>
              <a:gd name="connsiteX431" fmla="*/ 10432971 w 10584443"/>
              <a:gd name="connsiteY431" fmla="*/ 4937635 h 10574897"/>
              <a:gd name="connsiteX432" fmla="*/ 10442564 w 10584443"/>
              <a:gd name="connsiteY432" fmla="*/ 4937635 h 10574897"/>
              <a:gd name="connsiteX433" fmla="*/ 10448046 w 10584443"/>
              <a:gd name="connsiteY433" fmla="*/ 4919134 h 10574897"/>
              <a:gd name="connsiteX434" fmla="*/ 10434342 w 10584443"/>
              <a:gd name="connsiteY434" fmla="*/ 4909541 h 10574897"/>
              <a:gd name="connsiteX435" fmla="*/ 10454214 w 10584443"/>
              <a:gd name="connsiteY435" fmla="*/ 4880077 h 10574897"/>
              <a:gd name="connsiteX436" fmla="*/ 10454214 w 10584443"/>
              <a:gd name="connsiteY436" fmla="*/ 4879392 h 10574897"/>
              <a:gd name="connsiteX437" fmla="*/ 10415841 w 10584443"/>
              <a:gd name="connsiteY437" fmla="*/ 4823205 h 10574897"/>
              <a:gd name="connsiteX438" fmla="*/ 341253 w 10584443"/>
              <a:gd name="connsiteY438" fmla="*/ 4822518 h 10574897"/>
              <a:gd name="connsiteX439" fmla="*/ 351704 w 10584443"/>
              <a:gd name="connsiteY439" fmla="*/ 4823979 h 10574897"/>
              <a:gd name="connsiteX440" fmla="*/ 368661 w 10584443"/>
              <a:gd name="connsiteY440" fmla="*/ 4858835 h 10574897"/>
              <a:gd name="connsiteX441" fmla="*/ 342623 w 10584443"/>
              <a:gd name="connsiteY441" fmla="*/ 4891039 h 10574897"/>
              <a:gd name="connsiteX442" fmla="*/ 306288 w 10584443"/>
              <a:gd name="connsiteY442" fmla="*/ 4854038 h 10574897"/>
              <a:gd name="connsiteX443" fmla="*/ 341253 w 10584443"/>
              <a:gd name="connsiteY443" fmla="*/ 4822518 h 10574897"/>
              <a:gd name="connsiteX444" fmla="*/ 10357599 w 10584443"/>
              <a:gd name="connsiteY444" fmla="*/ 4658070 h 10574897"/>
              <a:gd name="connsiteX445" fmla="*/ 10378841 w 10584443"/>
              <a:gd name="connsiteY445" fmla="*/ 4821150 h 10574897"/>
              <a:gd name="connsiteX446" fmla="*/ 10394065 w 10584443"/>
              <a:gd name="connsiteY446" fmla="*/ 4808527 h 10574897"/>
              <a:gd name="connsiteX447" fmla="*/ 10399391 w 10584443"/>
              <a:gd name="connsiteY447" fmla="*/ 4811209 h 10574897"/>
              <a:gd name="connsiteX448" fmla="*/ 10399397 w 10584443"/>
              <a:gd name="connsiteY448" fmla="*/ 4811557 h 10574897"/>
              <a:gd name="connsiteX449" fmla="*/ 10400082 w 10584443"/>
              <a:gd name="connsiteY449" fmla="*/ 4811557 h 10574897"/>
              <a:gd name="connsiteX450" fmla="*/ 10399391 w 10584443"/>
              <a:gd name="connsiteY450" fmla="*/ 4811209 h 10574897"/>
              <a:gd name="connsiteX451" fmla="*/ 10398283 w 10584443"/>
              <a:gd name="connsiteY451" fmla="*/ 4753314 h 10574897"/>
              <a:gd name="connsiteX452" fmla="*/ 10396656 w 10584443"/>
              <a:gd name="connsiteY452" fmla="*/ 4695071 h 10574897"/>
              <a:gd name="connsiteX453" fmla="*/ 10357599 w 10584443"/>
              <a:gd name="connsiteY453" fmla="*/ 4658070 h 10574897"/>
              <a:gd name="connsiteX454" fmla="*/ 10366732 w 10584443"/>
              <a:gd name="connsiteY454" fmla="*/ 4590501 h 10574897"/>
              <a:gd name="connsiteX455" fmla="*/ 10331561 w 10584443"/>
              <a:gd name="connsiteY455" fmla="*/ 4601197 h 10574897"/>
              <a:gd name="connsiteX456" fmla="*/ 10331561 w 10584443"/>
              <a:gd name="connsiteY456" fmla="*/ 4639568 h 10574897"/>
              <a:gd name="connsiteX457" fmla="*/ 10328135 w 10584443"/>
              <a:gd name="connsiteY457" fmla="*/ 4639568 h 10574897"/>
              <a:gd name="connsiteX458" fmla="*/ 10381581 w 10584443"/>
              <a:gd name="connsiteY458" fmla="*/ 4608734 h 10574897"/>
              <a:gd name="connsiteX459" fmla="*/ 10366732 w 10584443"/>
              <a:gd name="connsiteY459" fmla="*/ 4590501 h 10574897"/>
              <a:gd name="connsiteX460" fmla="*/ 10388433 w 10584443"/>
              <a:gd name="connsiteY460" fmla="*/ 4578585 h 10574897"/>
              <a:gd name="connsiteX461" fmla="*/ 10406934 w 10584443"/>
              <a:gd name="connsiteY461" fmla="*/ 4734128 h 10574897"/>
              <a:gd name="connsiteX462" fmla="*/ 10402823 w 10584443"/>
              <a:gd name="connsiteY462" fmla="*/ 4695071 h 10574897"/>
              <a:gd name="connsiteX463" fmla="*/ 10415156 w 10584443"/>
              <a:gd name="connsiteY463" fmla="*/ 4684793 h 10574897"/>
              <a:gd name="connsiteX464" fmla="*/ 10388433 w 10584443"/>
              <a:gd name="connsiteY464" fmla="*/ 4578585 h 10574897"/>
              <a:gd name="connsiteX465" fmla="*/ 805042 w 10584443"/>
              <a:gd name="connsiteY465" fmla="*/ 4423374 h 10574897"/>
              <a:gd name="connsiteX466" fmla="*/ 798972 w 10584443"/>
              <a:gd name="connsiteY466" fmla="*/ 4438116 h 10574897"/>
              <a:gd name="connsiteX467" fmla="*/ 822268 w 10584443"/>
              <a:gd name="connsiteY467" fmla="*/ 4449080 h 10574897"/>
              <a:gd name="connsiteX468" fmla="*/ 822268 w 10584443"/>
              <a:gd name="connsiteY468" fmla="*/ 4453876 h 10574897"/>
              <a:gd name="connsiteX469" fmla="*/ 851733 w 10584443"/>
              <a:gd name="connsiteY469" fmla="*/ 4475119 h 10574897"/>
              <a:gd name="connsiteX470" fmla="*/ 851733 w 10584443"/>
              <a:gd name="connsiteY470" fmla="*/ 4463469 h 10574897"/>
              <a:gd name="connsiteX471" fmla="*/ 827750 w 10584443"/>
              <a:gd name="connsiteY471" fmla="*/ 4453876 h 10574897"/>
              <a:gd name="connsiteX472" fmla="*/ 827750 w 10584443"/>
              <a:gd name="connsiteY472" fmla="*/ 4449080 h 10574897"/>
              <a:gd name="connsiteX473" fmla="*/ 822268 w 10584443"/>
              <a:gd name="connsiteY473" fmla="*/ 4449080 h 10574897"/>
              <a:gd name="connsiteX474" fmla="*/ 811305 w 10584443"/>
              <a:gd name="connsiteY474" fmla="*/ 4425098 h 10574897"/>
              <a:gd name="connsiteX475" fmla="*/ 805042 w 10584443"/>
              <a:gd name="connsiteY475" fmla="*/ 4423374 h 10574897"/>
              <a:gd name="connsiteX476" fmla="*/ 10369933 w 10584443"/>
              <a:gd name="connsiteY476" fmla="*/ 4404541 h 10574897"/>
              <a:gd name="connsiteX477" fmla="*/ 10370010 w 10584443"/>
              <a:gd name="connsiteY477" fmla="*/ 4405248 h 10574897"/>
              <a:gd name="connsiteX478" fmla="*/ 10339403 w 10584443"/>
              <a:gd name="connsiteY478" fmla="*/ 4421975 h 10574897"/>
              <a:gd name="connsiteX479" fmla="*/ 10314431 w 10584443"/>
              <a:gd name="connsiteY479" fmla="*/ 4448394 h 10574897"/>
              <a:gd name="connsiteX480" fmla="*/ 10355544 w 10584443"/>
              <a:gd name="connsiteY480" fmla="*/ 4512805 h 10574897"/>
              <a:gd name="connsiteX481" fmla="*/ 10361710 w 10584443"/>
              <a:gd name="connsiteY481" fmla="*/ 4463470 h 10574897"/>
              <a:gd name="connsiteX482" fmla="*/ 10379525 w 10584443"/>
              <a:gd name="connsiteY482" fmla="*/ 4550492 h 10574897"/>
              <a:gd name="connsiteX483" fmla="*/ 10374226 w 10584443"/>
              <a:gd name="connsiteY483" fmla="*/ 4444016 h 10574897"/>
              <a:gd name="connsiteX484" fmla="*/ 10370010 w 10584443"/>
              <a:gd name="connsiteY484" fmla="*/ 4405248 h 10574897"/>
              <a:gd name="connsiteX485" fmla="*/ 10371303 w 10584443"/>
              <a:gd name="connsiteY485" fmla="*/ 4404541 h 10574897"/>
              <a:gd name="connsiteX486" fmla="*/ 863382 w 10584443"/>
              <a:gd name="connsiteY486" fmla="*/ 4264758 h 10574897"/>
              <a:gd name="connsiteX487" fmla="*/ 833918 w 10584443"/>
              <a:gd name="connsiteY487" fmla="*/ 4273665 h 10574897"/>
              <a:gd name="connsiteX488" fmla="*/ 847622 w 10584443"/>
              <a:gd name="connsiteY488" fmla="*/ 4294907 h 10574897"/>
              <a:gd name="connsiteX489" fmla="*/ 890789 w 10584443"/>
              <a:gd name="connsiteY489" fmla="*/ 4280518 h 10574897"/>
              <a:gd name="connsiteX490" fmla="*/ 772933 w 10584443"/>
              <a:gd name="connsiteY490" fmla="*/ 4238035 h 10574897"/>
              <a:gd name="connsiteX491" fmla="*/ 750322 w 10584443"/>
              <a:gd name="connsiteY491" fmla="*/ 4251738 h 10574897"/>
              <a:gd name="connsiteX492" fmla="*/ 750322 w 10584443"/>
              <a:gd name="connsiteY492" fmla="*/ 4303816 h 10574897"/>
              <a:gd name="connsiteX493" fmla="*/ 757859 w 10584443"/>
              <a:gd name="connsiteY493" fmla="*/ 4316834 h 10574897"/>
              <a:gd name="connsiteX494" fmla="*/ 768138 w 10584443"/>
              <a:gd name="connsiteY494" fmla="*/ 4330538 h 10574897"/>
              <a:gd name="connsiteX495" fmla="*/ 785952 w 10584443"/>
              <a:gd name="connsiteY495" fmla="*/ 4301759 h 10574897"/>
              <a:gd name="connsiteX496" fmla="*/ 784583 w 10584443"/>
              <a:gd name="connsiteY496" fmla="*/ 4276406 h 10574897"/>
              <a:gd name="connsiteX497" fmla="*/ 784583 w 10584443"/>
              <a:gd name="connsiteY497" fmla="*/ 4249683 h 10574897"/>
              <a:gd name="connsiteX498" fmla="*/ 772933 w 10584443"/>
              <a:gd name="connsiteY498" fmla="*/ 4238035 h 10574897"/>
              <a:gd name="connsiteX499" fmla="*/ 657132 w 10584443"/>
              <a:gd name="connsiteY499" fmla="*/ 4230495 h 10574897"/>
              <a:gd name="connsiteX500" fmla="*/ 667410 w 10584443"/>
              <a:gd name="connsiteY500" fmla="*/ 4242143 h 10574897"/>
              <a:gd name="connsiteX501" fmla="*/ 662614 w 10584443"/>
              <a:gd name="connsiteY501" fmla="*/ 4252421 h 10574897"/>
              <a:gd name="connsiteX502" fmla="*/ 646169 w 10584443"/>
              <a:gd name="connsiteY502" fmla="*/ 4240772 h 10574897"/>
              <a:gd name="connsiteX503" fmla="*/ 10258929 w 10584443"/>
              <a:gd name="connsiteY503" fmla="*/ 4122919 h 10574897"/>
              <a:gd name="connsiteX504" fmla="*/ 10258928 w 10584443"/>
              <a:gd name="connsiteY504" fmla="*/ 4129771 h 10574897"/>
              <a:gd name="connsiteX505" fmla="*/ 10282911 w 10584443"/>
              <a:gd name="connsiteY505" fmla="*/ 4198291 h 10574897"/>
              <a:gd name="connsiteX506" fmla="*/ 10281604 w 10584443"/>
              <a:gd name="connsiteY506" fmla="*/ 4159231 h 10574897"/>
              <a:gd name="connsiteX507" fmla="*/ 10267769 w 10584443"/>
              <a:gd name="connsiteY507" fmla="*/ 4124471 h 10574897"/>
              <a:gd name="connsiteX508" fmla="*/ 10268522 w 10584443"/>
              <a:gd name="connsiteY508" fmla="*/ 4122919 h 10574897"/>
              <a:gd name="connsiteX509" fmla="*/ 10267151 w 10584443"/>
              <a:gd name="connsiteY509" fmla="*/ 4122919 h 10574897"/>
              <a:gd name="connsiteX510" fmla="*/ 10267769 w 10584443"/>
              <a:gd name="connsiteY510" fmla="*/ 4124471 h 10574897"/>
              <a:gd name="connsiteX511" fmla="*/ 10265781 w 10584443"/>
              <a:gd name="connsiteY511" fmla="*/ 4128572 h 10574897"/>
              <a:gd name="connsiteX512" fmla="*/ 10258929 w 10584443"/>
              <a:gd name="connsiteY512" fmla="*/ 4122919 h 10574897"/>
              <a:gd name="connsiteX513" fmla="*/ 10283597 w 10584443"/>
              <a:gd name="connsiteY513" fmla="*/ 3852236 h 10574897"/>
              <a:gd name="connsiteX514" fmla="*/ 10338413 w 10584443"/>
              <a:gd name="connsiteY514" fmla="*/ 3972832 h 10574897"/>
              <a:gd name="connsiteX515" fmla="*/ 10324024 w 10584443"/>
              <a:gd name="connsiteY515" fmla="*/ 4005037 h 10574897"/>
              <a:gd name="connsiteX516" fmla="*/ 10283597 w 10584443"/>
              <a:gd name="connsiteY516" fmla="*/ 3852236 h 10574897"/>
              <a:gd name="connsiteX517" fmla="*/ 10179445 w 10584443"/>
              <a:gd name="connsiteY517" fmla="*/ 3813888 h 10574897"/>
              <a:gd name="connsiteX518" fmla="*/ 10213705 w 10584443"/>
              <a:gd name="connsiteY518" fmla="*/ 3964634 h 10574897"/>
              <a:gd name="connsiteX519" fmla="*/ 10244539 w 10584443"/>
              <a:gd name="connsiteY519" fmla="*/ 3929688 h 10574897"/>
              <a:gd name="connsiteX520" fmla="*/ 10220558 w 10584443"/>
              <a:gd name="connsiteY520" fmla="*/ 3924207 h 10574897"/>
              <a:gd name="connsiteX521" fmla="*/ 10220558 w 10584443"/>
              <a:gd name="connsiteY521" fmla="*/ 3874872 h 10574897"/>
              <a:gd name="connsiteX522" fmla="*/ 10221927 w 10584443"/>
              <a:gd name="connsiteY522" fmla="*/ 3874872 h 10574897"/>
              <a:gd name="connsiteX523" fmla="*/ 10179445 w 10584443"/>
              <a:gd name="connsiteY523" fmla="*/ 3813888 h 10574897"/>
              <a:gd name="connsiteX524" fmla="*/ 281032 w 10584443"/>
              <a:gd name="connsiteY524" fmla="*/ 3773462 h 10574897"/>
              <a:gd name="connsiteX525" fmla="*/ 284362 w 10584443"/>
              <a:gd name="connsiteY525" fmla="*/ 3776868 h 10574897"/>
              <a:gd name="connsiteX526" fmla="*/ 267231 w 10584443"/>
              <a:gd name="connsiteY526" fmla="*/ 3867314 h 10574897"/>
              <a:gd name="connsiteX527" fmla="*/ 262435 w 10584443"/>
              <a:gd name="connsiteY527" fmla="*/ 3799479 h 10574897"/>
              <a:gd name="connsiteX528" fmla="*/ 281032 w 10584443"/>
              <a:gd name="connsiteY528" fmla="*/ 3773462 h 10574897"/>
              <a:gd name="connsiteX529" fmla="*/ 322749 w 10584443"/>
              <a:gd name="connsiteY529" fmla="*/ 3607632 h 10574897"/>
              <a:gd name="connsiteX530" fmla="*/ 306290 w 10584443"/>
              <a:gd name="connsiteY530" fmla="*/ 3744675 h 10574897"/>
              <a:gd name="connsiteX531" fmla="*/ 322749 w 10584443"/>
              <a:gd name="connsiteY531" fmla="*/ 3607632 h 10574897"/>
              <a:gd name="connsiteX532" fmla="*/ 640000 w 10584443"/>
              <a:gd name="connsiteY532" fmla="*/ 3582965 h 10574897"/>
              <a:gd name="connsiteX533" fmla="*/ 610536 w 10584443"/>
              <a:gd name="connsiteY533" fmla="*/ 3641893 h 10574897"/>
              <a:gd name="connsiteX534" fmla="*/ 640000 w 10584443"/>
              <a:gd name="connsiteY534" fmla="*/ 3582965 h 10574897"/>
              <a:gd name="connsiteX535" fmla="*/ 685909 w 10584443"/>
              <a:gd name="connsiteY535" fmla="*/ 3564465 h 10574897"/>
              <a:gd name="connsiteX536" fmla="*/ 641370 w 10584443"/>
              <a:gd name="connsiteY536" fmla="*/ 3647376 h 10574897"/>
              <a:gd name="connsiteX537" fmla="*/ 685909 w 10584443"/>
              <a:gd name="connsiteY537" fmla="*/ 3564465 h 10574897"/>
              <a:gd name="connsiteX538" fmla="*/ 10093756 w 10584443"/>
              <a:gd name="connsiteY538" fmla="*/ 3538012 h 10574897"/>
              <a:gd name="connsiteX539" fmla="*/ 10112295 w 10584443"/>
              <a:gd name="connsiteY539" fmla="*/ 3611065 h 10574897"/>
              <a:gd name="connsiteX540" fmla="*/ 10101331 w 10584443"/>
              <a:gd name="connsiteY540" fmla="*/ 3542543 h 10574897"/>
              <a:gd name="connsiteX541" fmla="*/ 10102702 w 10584443"/>
              <a:gd name="connsiteY541" fmla="*/ 3542543 h 10574897"/>
              <a:gd name="connsiteX542" fmla="*/ 10093756 w 10584443"/>
              <a:gd name="connsiteY542" fmla="*/ 3538012 h 10574897"/>
              <a:gd name="connsiteX543" fmla="*/ 677001 w 10584443"/>
              <a:gd name="connsiteY543" fmla="*/ 3494573 h 10574897"/>
              <a:gd name="connsiteX544" fmla="*/ 692761 w 10584443"/>
              <a:gd name="connsiteY544" fmla="*/ 3536371 h 10574897"/>
              <a:gd name="connsiteX545" fmla="*/ 654389 w 10584443"/>
              <a:gd name="connsiteY545" fmla="*/ 3536371 h 10574897"/>
              <a:gd name="connsiteX546" fmla="*/ 677001 w 10584443"/>
              <a:gd name="connsiteY546" fmla="*/ 3494573 h 10574897"/>
              <a:gd name="connsiteX547" fmla="*/ 10127369 w 10584443"/>
              <a:gd name="connsiteY547" fmla="*/ 3402760 h 10574897"/>
              <a:gd name="connsiteX548" fmla="*/ 10141758 w 10584443"/>
              <a:gd name="connsiteY548" fmla="*/ 3429483 h 10574897"/>
              <a:gd name="connsiteX549" fmla="*/ 10147240 w 10584443"/>
              <a:gd name="connsiteY549" fmla="*/ 3468540 h 10574897"/>
              <a:gd name="connsiteX550" fmla="*/ 10165741 w 10584443"/>
              <a:gd name="connsiteY550" fmla="*/ 3443188 h 10574897"/>
              <a:gd name="connsiteX551" fmla="*/ 10036676 w 10584443"/>
              <a:gd name="connsiteY551" fmla="*/ 3300010 h 10574897"/>
              <a:gd name="connsiteX552" fmla="*/ 10025959 w 10584443"/>
              <a:gd name="connsiteY552" fmla="*/ 3314368 h 10574897"/>
              <a:gd name="connsiteX553" fmla="*/ 10073237 w 10584443"/>
              <a:gd name="connsiteY553" fmla="*/ 3391796 h 10574897"/>
              <a:gd name="connsiteX554" fmla="*/ 10082830 w 10584443"/>
              <a:gd name="connsiteY554" fmla="*/ 3357536 h 10574897"/>
              <a:gd name="connsiteX555" fmla="*/ 10036676 w 10584443"/>
              <a:gd name="connsiteY555" fmla="*/ 3300010 h 10574897"/>
              <a:gd name="connsiteX556" fmla="*/ 692074 w 10584443"/>
              <a:gd name="connsiteY556" fmla="*/ 3220488 h 10574897"/>
              <a:gd name="connsiteX557" fmla="*/ 634518 w 10584443"/>
              <a:gd name="connsiteY557" fmla="*/ 3317788 h 10574897"/>
              <a:gd name="connsiteX558" fmla="*/ 692074 w 10584443"/>
              <a:gd name="connsiteY558" fmla="*/ 3220488 h 10574897"/>
              <a:gd name="connsiteX559" fmla="*/ 994256 w 10584443"/>
              <a:gd name="connsiteY559" fmla="*/ 3136897 h 10574897"/>
              <a:gd name="connsiteX560" fmla="*/ 977126 w 10584443"/>
              <a:gd name="connsiteY560" fmla="*/ 3167731 h 10574897"/>
              <a:gd name="connsiteX561" fmla="*/ 991515 w 10584443"/>
              <a:gd name="connsiteY561" fmla="*/ 3139638 h 10574897"/>
              <a:gd name="connsiteX562" fmla="*/ 598891 w 10584443"/>
              <a:gd name="connsiteY562" fmla="*/ 3112915 h 10574897"/>
              <a:gd name="connsiteX563" fmla="*/ 564630 w 10584443"/>
              <a:gd name="connsiteY563" fmla="*/ 3149916 h 10574897"/>
              <a:gd name="connsiteX564" fmla="*/ 570112 w 10584443"/>
              <a:gd name="connsiteY564" fmla="*/ 3188289 h 10574897"/>
              <a:gd name="connsiteX565" fmla="*/ 598891 w 10584443"/>
              <a:gd name="connsiteY565" fmla="*/ 3112915 h 10574897"/>
              <a:gd name="connsiteX566" fmla="*/ 9455866 w 10584443"/>
              <a:gd name="connsiteY566" fmla="*/ 3105377 h 10574897"/>
              <a:gd name="connsiteX567" fmla="*/ 9513423 w 10584443"/>
              <a:gd name="connsiteY567" fmla="*/ 3168418 h 10574897"/>
              <a:gd name="connsiteX568" fmla="*/ 9455866 w 10584443"/>
              <a:gd name="connsiteY568" fmla="*/ 3105377 h 10574897"/>
              <a:gd name="connsiteX569" fmla="*/ 9921121 w 10584443"/>
              <a:gd name="connsiteY569" fmla="*/ 3071116 h 10574897"/>
              <a:gd name="connsiteX570" fmla="*/ 9996495 w 10584443"/>
              <a:gd name="connsiteY570" fmla="*/ 3199937 h 10574897"/>
              <a:gd name="connsiteX571" fmla="*/ 9996495 w 10584443"/>
              <a:gd name="connsiteY571" fmla="*/ 3197196 h 10574897"/>
              <a:gd name="connsiteX572" fmla="*/ 9921121 w 10584443"/>
              <a:gd name="connsiteY572" fmla="*/ 3071116 h 10574897"/>
              <a:gd name="connsiteX573" fmla="*/ 901614 w 10584443"/>
              <a:gd name="connsiteY573" fmla="*/ 3055603 h 10574897"/>
              <a:gd name="connsiteX574" fmla="*/ 868178 w 10584443"/>
              <a:gd name="connsiteY574" fmla="*/ 3108118 h 10574897"/>
              <a:gd name="connsiteX575" fmla="*/ 870919 w 10584443"/>
              <a:gd name="connsiteY575" fmla="*/ 3105377 h 10574897"/>
              <a:gd name="connsiteX576" fmla="*/ 909290 w 10584443"/>
              <a:gd name="connsiteY576" fmla="*/ 3068376 h 10574897"/>
              <a:gd name="connsiteX577" fmla="*/ 901614 w 10584443"/>
              <a:gd name="connsiteY577" fmla="*/ 3055603 h 10574897"/>
              <a:gd name="connsiteX578" fmla="*/ 9862879 w 10584443"/>
              <a:gd name="connsiteY578" fmla="*/ 3018355 h 10574897"/>
              <a:gd name="connsiteX579" fmla="*/ 9917010 w 10584443"/>
              <a:gd name="connsiteY579" fmla="*/ 3141693 h 10574897"/>
              <a:gd name="connsiteX580" fmla="*/ 9927974 w 10584443"/>
              <a:gd name="connsiteY580" fmla="*/ 3210215 h 10574897"/>
              <a:gd name="connsiteX581" fmla="*/ 10003347 w 10584443"/>
              <a:gd name="connsiteY581" fmla="*/ 3336980 h 10574897"/>
              <a:gd name="connsiteX582" fmla="*/ 10003347 w 10584443"/>
              <a:gd name="connsiteY582" fmla="*/ 3275310 h 10574897"/>
              <a:gd name="connsiteX583" fmla="*/ 9970456 w 10584443"/>
              <a:gd name="connsiteY583" fmla="*/ 3255439 h 10574897"/>
              <a:gd name="connsiteX584" fmla="*/ 10028699 w 10584443"/>
              <a:gd name="connsiteY584" fmla="*/ 3245846 h 10574897"/>
              <a:gd name="connsiteX585" fmla="*/ 9963605 w 10584443"/>
              <a:gd name="connsiteY585" fmla="*/ 3226660 h 10574897"/>
              <a:gd name="connsiteX586" fmla="*/ 9931400 w 10584443"/>
              <a:gd name="connsiteY586" fmla="*/ 3158138 h 10574897"/>
              <a:gd name="connsiteX587" fmla="*/ 9862879 w 10584443"/>
              <a:gd name="connsiteY587" fmla="*/ 3021097 h 10574897"/>
              <a:gd name="connsiteX588" fmla="*/ 1080593 w 10584443"/>
              <a:gd name="connsiteY588" fmla="*/ 3002595 h 10574897"/>
              <a:gd name="connsiteX589" fmla="*/ 1077167 w 10584443"/>
              <a:gd name="connsiteY589" fmla="*/ 3005336 h 10574897"/>
              <a:gd name="connsiteX590" fmla="*/ 1076507 w 10584443"/>
              <a:gd name="connsiteY590" fmla="*/ 3007214 h 10574897"/>
              <a:gd name="connsiteX591" fmla="*/ 1031651 w 10584443"/>
              <a:gd name="connsiteY591" fmla="*/ 3057929 h 10574897"/>
              <a:gd name="connsiteX592" fmla="*/ 998367 w 10584443"/>
              <a:gd name="connsiteY592" fmla="*/ 3123878 h 10574897"/>
              <a:gd name="connsiteX593" fmla="*/ 1054554 w 10584443"/>
              <a:gd name="connsiteY593" fmla="*/ 3045764 h 10574897"/>
              <a:gd name="connsiteX594" fmla="*/ 1069380 w 10584443"/>
              <a:gd name="connsiteY594" fmla="*/ 3027518 h 10574897"/>
              <a:gd name="connsiteX595" fmla="*/ 1076507 w 10584443"/>
              <a:gd name="connsiteY595" fmla="*/ 3007214 h 10574897"/>
              <a:gd name="connsiteX596" fmla="*/ 979867 w 10584443"/>
              <a:gd name="connsiteY596" fmla="*/ 2954630 h 10574897"/>
              <a:gd name="connsiteX597" fmla="*/ 935328 w 10584443"/>
              <a:gd name="connsiteY597" fmla="*/ 3003966 h 10574897"/>
              <a:gd name="connsiteX598" fmla="*/ 935328 w 10584443"/>
              <a:gd name="connsiteY598" fmla="*/ 3040283 h 10574897"/>
              <a:gd name="connsiteX599" fmla="*/ 960680 w 10584443"/>
              <a:gd name="connsiteY599" fmla="*/ 3023837 h 10574897"/>
              <a:gd name="connsiteX600" fmla="*/ 963421 w 10584443"/>
              <a:gd name="connsiteY600" fmla="*/ 3021097 h 10574897"/>
              <a:gd name="connsiteX601" fmla="*/ 1002478 w 10584443"/>
              <a:gd name="connsiteY601" fmla="*/ 2959427 h 10574897"/>
              <a:gd name="connsiteX602" fmla="*/ 979867 w 10584443"/>
              <a:gd name="connsiteY602" fmla="*/ 2954630 h 10574897"/>
              <a:gd name="connsiteX603" fmla="*/ 1072369 w 10584443"/>
              <a:gd name="connsiteY603" fmla="*/ 2950520 h 10574897"/>
              <a:gd name="connsiteX604" fmla="*/ 1069628 w 10584443"/>
              <a:gd name="connsiteY604" fmla="*/ 2953260 h 10574897"/>
              <a:gd name="connsiteX605" fmla="*/ 1068134 w 10584443"/>
              <a:gd name="connsiteY605" fmla="*/ 2956924 h 10574897"/>
              <a:gd name="connsiteX606" fmla="*/ 1020102 w 10584443"/>
              <a:gd name="connsiteY606" fmla="*/ 3029549 h 10574897"/>
              <a:gd name="connsiteX607" fmla="*/ 975070 w 10584443"/>
              <a:gd name="connsiteY607" fmla="*/ 3112915 h 10574897"/>
              <a:gd name="connsiteX608" fmla="*/ 1034202 w 10584443"/>
              <a:gd name="connsiteY608" fmla="*/ 3040107 h 10574897"/>
              <a:gd name="connsiteX609" fmla="*/ 1068134 w 10584443"/>
              <a:gd name="connsiteY609" fmla="*/ 2956924 h 10574897"/>
              <a:gd name="connsiteX610" fmla="*/ 691469 w 10584443"/>
              <a:gd name="connsiteY610" fmla="*/ 2944834 h 10574897"/>
              <a:gd name="connsiteX611" fmla="*/ 653022 w 10584443"/>
              <a:gd name="connsiteY611" fmla="*/ 3030689 h 10574897"/>
              <a:gd name="connsiteX612" fmla="*/ 698246 w 10584443"/>
              <a:gd name="connsiteY612" fmla="*/ 2966279 h 10574897"/>
              <a:gd name="connsiteX613" fmla="*/ 691469 w 10584443"/>
              <a:gd name="connsiteY613" fmla="*/ 2944834 h 10574897"/>
              <a:gd name="connsiteX614" fmla="*/ 879811 w 10584443"/>
              <a:gd name="connsiteY614" fmla="*/ 2938857 h 10574897"/>
              <a:gd name="connsiteX615" fmla="*/ 864737 w 10584443"/>
              <a:gd name="connsiteY615" fmla="*/ 2997785 h 10574897"/>
              <a:gd name="connsiteX616" fmla="*/ 880496 w 10584443"/>
              <a:gd name="connsiteY616" fmla="*/ 2997785 h 10574897"/>
              <a:gd name="connsiteX617" fmla="*/ 829791 w 10584443"/>
              <a:gd name="connsiteY617" fmla="*/ 3043694 h 10574897"/>
              <a:gd name="connsiteX618" fmla="*/ 879811 w 10584443"/>
              <a:gd name="connsiteY618" fmla="*/ 2938857 h 10574897"/>
              <a:gd name="connsiteX619" fmla="*/ 9785452 w 10584443"/>
              <a:gd name="connsiteY619" fmla="*/ 2926537 h 10574897"/>
              <a:gd name="connsiteX620" fmla="*/ 9829990 w 10584443"/>
              <a:gd name="connsiteY620" fmla="*/ 3012875 h 10574897"/>
              <a:gd name="connsiteX621" fmla="*/ 9829990 w 10584443"/>
              <a:gd name="connsiteY621" fmla="*/ 3010133 h 10574897"/>
              <a:gd name="connsiteX622" fmla="*/ 9785452 w 10584443"/>
              <a:gd name="connsiteY622" fmla="*/ 2926537 h 10574897"/>
              <a:gd name="connsiteX623" fmla="*/ 1118963 w 10584443"/>
              <a:gd name="connsiteY623" fmla="*/ 2881998 h 10574897"/>
              <a:gd name="connsiteX624" fmla="*/ 1115538 w 10584443"/>
              <a:gd name="connsiteY624" fmla="*/ 2884738 h 10574897"/>
              <a:gd name="connsiteX625" fmla="*/ 1116449 w 10584443"/>
              <a:gd name="connsiteY625" fmla="*/ 2885450 h 10574897"/>
              <a:gd name="connsiteX626" fmla="*/ 1078536 w 10584443"/>
              <a:gd name="connsiteY626" fmla="*/ 2937500 h 10574897"/>
              <a:gd name="connsiteX627" fmla="*/ 1086758 w 10584443"/>
              <a:gd name="connsiteY627" fmla="*/ 2953946 h 10574897"/>
              <a:gd name="connsiteX628" fmla="*/ 1112112 w 10584443"/>
              <a:gd name="connsiteY628" fmla="*/ 2915573 h 10574897"/>
              <a:gd name="connsiteX629" fmla="*/ 1130612 w 10584443"/>
              <a:gd name="connsiteY629" fmla="*/ 2896387 h 10574897"/>
              <a:gd name="connsiteX630" fmla="*/ 1123332 w 10584443"/>
              <a:gd name="connsiteY630" fmla="*/ 2890819 h 10574897"/>
              <a:gd name="connsiteX631" fmla="*/ 1116449 w 10584443"/>
              <a:gd name="connsiteY631" fmla="*/ 2885450 h 10574897"/>
              <a:gd name="connsiteX632" fmla="*/ 1073054 w 10584443"/>
              <a:gd name="connsiteY632" fmla="*/ 2881998 h 10574897"/>
              <a:gd name="connsiteX633" fmla="*/ 1069628 w 10584443"/>
              <a:gd name="connsiteY633" fmla="*/ 2884738 h 10574897"/>
              <a:gd name="connsiteX634" fmla="*/ 1069535 w 10584443"/>
              <a:gd name="connsiteY634" fmla="*/ 2884970 h 10574897"/>
              <a:gd name="connsiteX635" fmla="*/ 1034077 w 10584443"/>
              <a:gd name="connsiteY635" fmla="*/ 2914916 h 10574897"/>
              <a:gd name="connsiteX636" fmla="*/ 1020978 w 10584443"/>
              <a:gd name="connsiteY636" fmla="*/ 2964224 h 10574897"/>
              <a:gd name="connsiteX637" fmla="*/ 1051727 w 10584443"/>
              <a:gd name="connsiteY637" fmla="*/ 2929106 h 10574897"/>
              <a:gd name="connsiteX638" fmla="*/ 1069535 w 10584443"/>
              <a:gd name="connsiteY638" fmla="*/ 2884970 h 10574897"/>
              <a:gd name="connsiteX639" fmla="*/ 1155279 w 10584443"/>
              <a:gd name="connsiteY639" fmla="*/ 2835402 h 10574897"/>
              <a:gd name="connsiteX640" fmla="*/ 1151854 w 10584443"/>
              <a:gd name="connsiteY640" fmla="*/ 2838144 h 10574897"/>
              <a:gd name="connsiteX641" fmla="*/ 1150947 w 10584443"/>
              <a:gd name="connsiteY641" fmla="*/ 2843281 h 10574897"/>
              <a:gd name="connsiteX642" fmla="*/ 1147742 w 10584443"/>
              <a:gd name="connsiteY642" fmla="*/ 2849108 h 10574897"/>
              <a:gd name="connsiteX643" fmla="*/ 1147742 w 10584443"/>
              <a:gd name="connsiteY643" fmla="*/ 2861441 h 10574897"/>
              <a:gd name="connsiteX644" fmla="*/ 1150947 w 10584443"/>
              <a:gd name="connsiteY644" fmla="*/ 2843281 h 10574897"/>
              <a:gd name="connsiteX645" fmla="*/ 907919 w 10584443"/>
              <a:gd name="connsiteY645" fmla="*/ 2694936 h 10574897"/>
              <a:gd name="connsiteX646" fmla="*/ 814046 w 10584443"/>
              <a:gd name="connsiteY646" fmla="*/ 2795662 h 10574897"/>
              <a:gd name="connsiteX647" fmla="*/ 864066 w 10584443"/>
              <a:gd name="connsiteY647" fmla="*/ 2771679 h 10574897"/>
              <a:gd name="connsiteX648" fmla="*/ 907919 w 10584443"/>
              <a:gd name="connsiteY648" fmla="*/ 2694936 h 10574897"/>
              <a:gd name="connsiteX649" fmla="*/ 1224485 w 10584443"/>
              <a:gd name="connsiteY649" fmla="*/ 2633952 h 10574897"/>
              <a:gd name="connsiteX650" fmla="*/ 1220375 w 10584443"/>
              <a:gd name="connsiteY650" fmla="*/ 2636693 h 10574897"/>
              <a:gd name="connsiteX651" fmla="*/ 1220119 w 10584443"/>
              <a:gd name="connsiteY651" fmla="*/ 2638224 h 10574897"/>
              <a:gd name="connsiteX652" fmla="*/ 1200675 w 10584443"/>
              <a:gd name="connsiteY652" fmla="*/ 2657250 h 10574897"/>
              <a:gd name="connsiteX653" fmla="*/ 1186114 w 10584443"/>
              <a:gd name="connsiteY653" fmla="*/ 2692880 h 10574897"/>
              <a:gd name="connsiteX654" fmla="*/ 1211466 w 10584443"/>
              <a:gd name="connsiteY654" fmla="*/ 2677806 h 10574897"/>
              <a:gd name="connsiteX655" fmla="*/ 1216948 w 10584443"/>
              <a:gd name="connsiteY655" fmla="*/ 2657250 h 10574897"/>
              <a:gd name="connsiteX656" fmla="*/ 1220119 w 10584443"/>
              <a:gd name="connsiteY656" fmla="*/ 2638224 h 10574897"/>
              <a:gd name="connsiteX657" fmla="*/ 9782024 w 10584443"/>
              <a:gd name="connsiteY657" fmla="*/ 2590776 h 10574897"/>
              <a:gd name="connsiteX658" fmla="*/ 9819026 w 10584443"/>
              <a:gd name="connsiteY658" fmla="*/ 2617499 h 10574897"/>
              <a:gd name="connsiteX659" fmla="*/ 9796414 w 10584443"/>
              <a:gd name="connsiteY659" fmla="*/ 2639426 h 10574897"/>
              <a:gd name="connsiteX660" fmla="*/ 9782024 w 10584443"/>
              <a:gd name="connsiteY660" fmla="*/ 2590776 h 10574897"/>
              <a:gd name="connsiteX661" fmla="*/ 1171720 w 10584443"/>
              <a:gd name="connsiteY661" fmla="*/ 2551038 h 10574897"/>
              <a:gd name="connsiteX662" fmla="*/ 1155275 w 10584443"/>
              <a:gd name="connsiteY662" fmla="*/ 2624355 h 10574897"/>
              <a:gd name="connsiteX663" fmla="*/ 1171720 w 10584443"/>
              <a:gd name="connsiteY663" fmla="*/ 2551038 h 10574897"/>
              <a:gd name="connsiteX664" fmla="*/ 9096132 w 10584443"/>
              <a:gd name="connsiteY664" fmla="*/ 2503079 h 10574897"/>
              <a:gd name="connsiteX665" fmla="*/ 9096132 w 10584443"/>
              <a:gd name="connsiteY665" fmla="*/ 2511987 h 10574897"/>
              <a:gd name="connsiteX666" fmla="*/ 9091335 w 10584443"/>
              <a:gd name="connsiteY666" fmla="*/ 2511987 h 10574897"/>
              <a:gd name="connsiteX667" fmla="*/ 9098187 w 10584443"/>
              <a:gd name="connsiteY667" fmla="*/ 2520209 h 10574897"/>
              <a:gd name="connsiteX668" fmla="*/ 9166708 w 10584443"/>
              <a:gd name="connsiteY668" fmla="*/ 2564062 h 10574897"/>
              <a:gd name="connsiteX669" fmla="*/ 9170819 w 10584443"/>
              <a:gd name="connsiteY669" fmla="*/ 2540765 h 10574897"/>
              <a:gd name="connsiteX670" fmla="*/ 9171505 w 10584443"/>
              <a:gd name="connsiteY670" fmla="*/ 2540765 h 10574897"/>
              <a:gd name="connsiteX671" fmla="*/ 9096132 w 10584443"/>
              <a:gd name="connsiteY671" fmla="*/ 2503079 h 10574897"/>
              <a:gd name="connsiteX672" fmla="*/ 1108001 w 10584443"/>
              <a:gd name="connsiteY672" fmla="*/ 2483208 h 10574897"/>
              <a:gd name="connsiteX673" fmla="*/ 1075110 w 10584443"/>
              <a:gd name="connsiteY673" fmla="*/ 2594896 h 10574897"/>
              <a:gd name="connsiteX674" fmla="*/ 1102518 w 10584443"/>
              <a:gd name="connsiteY674" fmla="*/ 2542135 h 10574897"/>
              <a:gd name="connsiteX675" fmla="*/ 1108001 w 10584443"/>
              <a:gd name="connsiteY675" fmla="*/ 2483208 h 10574897"/>
              <a:gd name="connsiteX676" fmla="*/ 9034463 w 10584443"/>
              <a:gd name="connsiteY676" fmla="*/ 2410576 h 10574897"/>
              <a:gd name="connsiteX677" fmla="*/ 9010481 w 10584443"/>
              <a:gd name="connsiteY677" fmla="*/ 2415372 h 10574897"/>
              <a:gd name="connsiteX678" fmla="*/ 9057760 w 10584443"/>
              <a:gd name="connsiteY678" fmla="*/ 2483893 h 10574897"/>
              <a:gd name="connsiteX679" fmla="*/ 9085181 w 10584443"/>
              <a:gd name="connsiteY679" fmla="*/ 2489912 h 10574897"/>
              <a:gd name="connsiteX680" fmla="*/ 9085168 w 10584443"/>
              <a:gd name="connsiteY680" fmla="*/ 2490060 h 10574897"/>
              <a:gd name="connsiteX681" fmla="*/ 9085854 w 10584443"/>
              <a:gd name="connsiteY681" fmla="*/ 2490060 h 10574897"/>
              <a:gd name="connsiteX682" fmla="*/ 9085181 w 10584443"/>
              <a:gd name="connsiteY682" fmla="*/ 2489912 h 10574897"/>
              <a:gd name="connsiteX683" fmla="*/ 9086539 w 10584443"/>
              <a:gd name="connsiteY683" fmla="*/ 2473615 h 10574897"/>
              <a:gd name="connsiteX684" fmla="*/ 9034463 w 10584443"/>
              <a:gd name="connsiteY684" fmla="*/ 2410576 h 10574897"/>
              <a:gd name="connsiteX685" fmla="*/ 1427993 w 10584443"/>
              <a:gd name="connsiteY685" fmla="*/ 2405094 h 10574897"/>
              <a:gd name="connsiteX686" fmla="*/ 1382769 w 10584443"/>
              <a:gd name="connsiteY686" fmla="*/ 2481152 h 10574897"/>
              <a:gd name="connsiteX687" fmla="*/ 1425936 w 10584443"/>
              <a:gd name="connsiteY687" fmla="*/ 2407835 h 10574897"/>
              <a:gd name="connsiteX688" fmla="*/ 9600476 w 10584443"/>
              <a:gd name="connsiteY688" fmla="*/ 2380613 h 10574897"/>
              <a:gd name="connsiteX689" fmla="*/ 9608666 w 10584443"/>
              <a:gd name="connsiteY689" fmla="*/ 2390003 h 10574897"/>
              <a:gd name="connsiteX690" fmla="*/ 9666909 w 10584443"/>
              <a:gd name="connsiteY690" fmla="*/ 2437282 h 10574897"/>
              <a:gd name="connsiteX691" fmla="*/ 9666909 w 10584443"/>
              <a:gd name="connsiteY691" fmla="*/ 2472228 h 10574897"/>
              <a:gd name="connsiteX692" fmla="*/ 9767635 w 10584443"/>
              <a:gd name="connsiteY692" fmla="*/ 2609270 h 10574897"/>
              <a:gd name="connsiteX693" fmla="*/ 9733374 w 10584443"/>
              <a:gd name="connsiteY693" fmla="*/ 2603788 h 10574897"/>
              <a:gd name="connsiteX694" fmla="*/ 9631964 w 10584443"/>
              <a:gd name="connsiteY694" fmla="*/ 2488673 h 10574897"/>
              <a:gd name="connsiteX695" fmla="*/ 9576461 w 10584443"/>
              <a:gd name="connsiteY695" fmla="*/ 2406448 h 10574897"/>
              <a:gd name="connsiteX696" fmla="*/ 9608666 w 10584443"/>
              <a:gd name="connsiteY696" fmla="*/ 2399596 h 10574897"/>
              <a:gd name="connsiteX697" fmla="*/ 9600476 w 10584443"/>
              <a:gd name="connsiteY697" fmla="*/ 2380613 h 10574897"/>
              <a:gd name="connsiteX698" fmla="*/ 9636760 w 10584443"/>
              <a:gd name="connsiteY698" fmla="*/ 2342045 h 10574897"/>
              <a:gd name="connsiteX699" fmla="*/ 9677873 w 10584443"/>
              <a:gd name="connsiteY699" fmla="*/ 2387954 h 10574897"/>
              <a:gd name="connsiteX700" fmla="*/ 9637445 w 10584443"/>
              <a:gd name="connsiteY700" fmla="*/ 2398232 h 10574897"/>
              <a:gd name="connsiteX701" fmla="*/ 9621001 w 10584443"/>
              <a:gd name="connsiteY701" fmla="*/ 2350953 h 10574897"/>
              <a:gd name="connsiteX702" fmla="*/ 9636760 w 10584443"/>
              <a:gd name="connsiteY702" fmla="*/ 2342045 h 10574897"/>
              <a:gd name="connsiteX703" fmla="*/ 1275877 w 10584443"/>
              <a:gd name="connsiteY703" fmla="*/ 2309850 h 10574897"/>
              <a:gd name="connsiteX704" fmla="*/ 1238876 w 10584443"/>
              <a:gd name="connsiteY704" fmla="*/ 2354389 h 10574897"/>
              <a:gd name="connsiteX705" fmla="*/ 1264227 w 10584443"/>
              <a:gd name="connsiteY705" fmla="*/ 2354389 h 10574897"/>
              <a:gd name="connsiteX706" fmla="*/ 1481438 w 10584443"/>
              <a:gd name="connsiteY706" fmla="*/ 2292720 h 10574897"/>
              <a:gd name="connsiteX707" fmla="*/ 1438956 w 10584443"/>
              <a:gd name="connsiteY707" fmla="*/ 2329722 h 10574897"/>
              <a:gd name="connsiteX708" fmla="*/ 1458141 w 10584443"/>
              <a:gd name="connsiteY708" fmla="*/ 2348223 h 10574897"/>
              <a:gd name="connsiteX709" fmla="*/ 1449234 w 10584443"/>
              <a:gd name="connsiteY709" fmla="*/ 2379056 h 10574897"/>
              <a:gd name="connsiteX710" fmla="*/ 1476642 w 10584443"/>
              <a:gd name="connsiteY710" fmla="*/ 2366723 h 10574897"/>
              <a:gd name="connsiteX711" fmla="*/ 1481438 w 10584443"/>
              <a:gd name="connsiteY711" fmla="*/ 2292720 h 10574897"/>
              <a:gd name="connsiteX712" fmla="*/ 1750025 w 10584443"/>
              <a:gd name="connsiteY712" fmla="*/ 2210481 h 10574897"/>
              <a:gd name="connsiteX713" fmla="*/ 1750025 w 10584443"/>
              <a:gd name="connsiteY713" fmla="*/ 2263242 h 10574897"/>
              <a:gd name="connsiteX714" fmla="*/ 1681504 w 10584443"/>
              <a:gd name="connsiteY714" fmla="*/ 2323540 h 10574897"/>
              <a:gd name="connsiteX715" fmla="*/ 1750025 w 10584443"/>
              <a:gd name="connsiteY715" fmla="*/ 2210481 h 10574897"/>
              <a:gd name="connsiteX716" fmla="*/ 8905644 w 10584443"/>
              <a:gd name="connsiteY716" fmla="*/ 2207070 h 10574897"/>
              <a:gd name="connsiteX717" fmla="*/ 8916608 w 10584443"/>
              <a:gd name="connsiteY717" fmla="*/ 2287925 h 10574897"/>
              <a:gd name="connsiteX718" fmla="*/ 8963201 w 10584443"/>
              <a:gd name="connsiteY718" fmla="*/ 2310536 h 10574897"/>
              <a:gd name="connsiteX719" fmla="*/ 8953608 w 10584443"/>
              <a:gd name="connsiteY719" fmla="*/ 2339314 h 10574897"/>
              <a:gd name="connsiteX720" fmla="*/ 9022129 w 10584443"/>
              <a:gd name="connsiteY720" fmla="*/ 2400983 h 10574897"/>
              <a:gd name="connsiteX721" fmla="*/ 9067353 w 10584443"/>
              <a:gd name="connsiteY721" fmla="*/ 2424965 h 10574897"/>
              <a:gd name="connsiteX722" fmla="*/ 9060501 w 10584443"/>
              <a:gd name="connsiteY722" fmla="*/ 2386594 h 10574897"/>
              <a:gd name="connsiteX723" fmla="*/ 8980331 w 10584443"/>
              <a:gd name="connsiteY723" fmla="*/ 2318073 h 10574897"/>
              <a:gd name="connsiteX724" fmla="*/ 8981017 w 10584443"/>
              <a:gd name="connsiteY724" fmla="*/ 2318073 h 10574897"/>
              <a:gd name="connsiteX725" fmla="*/ 8905644 w 10584443"/>
              <a:gd name="connsiteY725" fmla="*/ 2207070 h 10574897"/>
              <a:gd name="connsiteX726" fmla="*/ 1357602 w 10584443"/>
              <a:gd name="connsiteY726" fmla="*/ 2203044 h 10574897"/>
              <a:gd name="connsiteX727" fmla="*/ 1303970 w 10584443"/>
              <a:gd name="connsiteY727" fmla="*/ 2218032 h 10574897"/>
              <a:gd name="connsiteX728" fmla="*/ 1260801 w 10584443"/>
              <a:gd name="connsiteY728" fmla="*/ 2257089 h 10574897"/>
              <a:gd name="connsiteX729" fmla="*/ 1282729 w 10584443"/>
              <a:gd name="connsiteY729" fmla="*/ 2292035 h 10574897"/>
              <a:gd name="connsiteX730" fmla="*/ 1264227 w 10584443"/>
              <a:gd name="connsiteY730" fmla="*/ 2300943 h 10574897"/>
              <a:gd name="connsiteX731" fmla="*/ 1264912 w 10584443"/>
              <a:gd name="connsiteY731" fmla="*/ 2300943 h 10574897"/>
              <a:gd name="connsiteX732" fmla="*/ 1362212 w 10584443"/>
              <a:gd name="connsiteY732" fmla="*/ 2209126 h 10574897"/>
              <a:gd name="connsiteX733" fmla="*/ 1357602 w 10584443"/>
              <a:gd name="connsiteY733" fmla="*/ 2203044 h 10574897"/>
              <a:gd name="connsiteX734" fmla="*/ 9480533 w 10584443"/>
              <a:gd name="connsiteY734" fmla="*/ 2187189 h 10574897"/>
              <a:gd name="connsiteX735" fmla="*/ 9553165 w 10584443"/>
              <a:gd name="connsiteY735" fmla="*/ 2294767 h 10574897"/>
              <a:gd name="connsiteX736" fmla="*/ 9480533 w 10584443"/>
              <a:gd name="connsiteY736" fmla="*/ 2187189 h 10574897"/>
              <a:gd name="connsiteX737" fmla="*/ 9422976 w 10584443"/>
              <a:gd name="connsiteY737" fmla="*/ 2128261 h 10574897"/>
              <a:gd name="connsiteX738" fmla="*/ 9450384 w 10584443"/>
              <a:gd name="connsiteY738" fmla="*/ 2215968 h 10574897"/>
              <a:gd name="connsiteX739" fmla="*/ 9518904 w 10584443"/>
              <a:gd name="connsiteY739" fmla="*/ 2245432 h 10574897"/>
              <a:gd name="connsiteX740" fmla="*/ 9529868 w 10584443"/>
              <a:gd name="connsiteY740" fmla="*/ 2353694 h 10574897"/>
              <a:gd name="connsiteX741" fmla="*/ 9422976 w 10584443"/>
              <a:gd name="connsiteY741" fmla="*/ 2209116 h 10574897"/>
              <a:gd name="connsiteX742" fmla="*/ 9422976 w 10584443"/>
              <a:gd name="connsiteY742" fmla="*/ 2128261 h 10574897"/>
              <a:gd name="connsiteX743" fmla="*/ 1580793 w 10584443"/>
              <a:gd name="connsiteY743" fmla="*/ 2109085 h 10574897"/>
              <a:gd name="connsiteX744" fmla="*/ 1580800 w 10584443"/>
              <a:gd name="connsiteY744" fmla="*/ 2110212 h 10574897"/>
              <a:gd name="connsiteX745" fmla="*/ 1549017 w 10584443"/>
              <a:gd name="connsiteY745" fmla="*/ 2162959 h 10574897"/>
              <a:gd name="connsiteX746" fmla="*/ 1517069 w 10584443"/>
              <a:gd name="connsiteY746" fmla="*/ 2215293 h 10574897"/>
              <a:gd name="connsiteX747" fmla="*/ 1585590 w 10584443"/>
              <a:gd name="connsiteY747" fmla="*/ 2168698 h 10574897"/>
              <a:gd name="connsiteX748" fmla="*/ 1602035 w 10584443"/>
              <a:gd name="connsiteY748" fmla="*/ 2117993 h 10574897"/>
              <a:gd name="connsiteX749" fmla="*/ 1580879 w 10584443"/>
              <a:gd name="connsiteY749" fmla="*/ 2124588 h 10574897"/>
              <a:gd name="connsiteX750" fmla="*/ 1580800 w 10584443"/>
              <a:gd name="connsiteY750" fmla="*/ 2110212 h 10574897"/>
              <a:gd name="connsiteX751" fmla="*/ 1581478 w 10584443"/>
              <a:gd name="connsiteY751" fmla="*/ 2109085 h 10574897"/>
              <a:gd name="connsiteX752" fmla="*/ 1891187 w 10584443"/>
              <a:gd name="connsiteY752" fmla="*/ 2085783 h 10574897"/>
              <a:gd name="connsiteX753" fmla="*/ 1904206 w 10584443"/>
              <a:gd name="connsiteY753" fmla="*/ 2115247 h 10574897"/>
              <a:gd name="connsiteX754" fmla="*/ 1867205 w 10584443"/>
              <a:gd name="connsiteY754" fmla="*/ 2127581 h 10574897"/>
              <a:gd name="connsiteX755" fmla="*/ 1891187 w 10584443"/>
              <a:gd name="connsiteY755" fmla="*/ 2085783 h 10574897"/>
              <a:gd name="connsiteX756" fmla="*/ 1471160 w 10584443"/>
              <a:gd name="connsiteY756" fmla="*/ 2071398 h 10574897"/>
              <a:gd name="connsiteX757" fmla="*/ 1371806 w 10584443"/>
              <a:gd name="connsiteY757" fmla="*/ 2175551 h 10574897"/>
              <a:gd name="connsiteX758" fmla="*/ 1396473 w 10584443"/>
              <a:gd name="connsiteY758" fmla="*/ 2175551 h 10574897"/>
              <a:gd name="connsiteX759" fmla="*/ 1397157 w 10584443"/>
              <a:gd name="connsiteY759" fmla="*/ 2175551 h 10574897"/>
              <a:gd name="connsiteX760" fmla="*/ 1471160 w 10584443"/>
              <a:gd name="connsiteY760" fmla="*/ 2071398 h 10574897"/>
              <a:gd name="connsiteX761" fmla="*/ 1525206 w 10584443"/>
              <a:gd name="connsiteY761" fmla="*/ 2042181 h 10574897"/>
              <a:gd name="connsiteX762" fmla="*/ 1470475 w 10584443"/>
              <a:gd name="connsiteY762" fmla="*/ 2100862 h 10574897"/>
              <a:gd name="connsiteX763" fmla="*/ 1471160 w 10584443"/>
              <a:gd name="connsiteY763" fmla="*/ 2100862 h 10574897"/>
              <a:gd name="connsiteX764" fmla="*/ 1538995 w 10584443"/>
              <a:gd name="connsiteY764" fmla="*/ 2046732 h 10574897"/>
              <a:gd name="connsiteX765" fmla="*/ 1525206 w 10584443"/>
              <a:gd name="connsiteY765" fmla="*/ 2042181 h 10574897"/>
              <a:gd name="connsiteX766" fmla="*/ 1723691 w 10584443"/>
              <a:gd name="connsiteY766" fmla="*/ 2017331 h 10574897"/>
              <a:gd name="connsiteX767" fmla="*/ 1660962 w 10584443"/>
              <a:gd name="connsiteY767" fmla="*/ 2095381 h 10574897"/>
              <a:gd name="connsiteX768" fmla="*/ 1720993 w 10584443"/>
              <a:gd name="connsiteY768" fmla="*/ 2034483 h 10574897"/>
              <a:gd name="connsiteX769" fmla="*/ 1738891 w 10584443"/>
              <a:gd name="connsiteY769" fmla="*/ 2033231 h 10574897"/>
              <a:gd name="connsiteX770" fmla="*/ 1739076 w 10584443"/>
              <a:gd name="connsiteY770" fmla="*/ 2033712 h 10574897"/>
              <a:gd name="connsiteX771" fmla="*/ 1741818 w 10584443"/>
              <a:gd name="connsiteY771" fmla="*/ 2033027 h 10574897"/>
              <a:gd name="connsiteX772" fmla="*/ 1738891 w 10584443"/>
              <a:gd name="connsiteY772" fmla="*/ 2033231 h 10574897"/>
              <a:gd name="connsiteX773" fmla="*/ 1734231 w 10584443"/>
              <a:gd name="connsiteY773" fmla="*/ 2021130 h 10574897"/>
              <a:gd name="connsiteX774" fmla="*/ 1723691 w 10584443"/>
              <a:gd name="connsiteY774" fmla="*/ 2017331 h 10574897"/>
              <a:gd name="connsiteX775" fmla="*/ 1492401 w 10584443"/>
              <a:gd name="connsiteY775" fmla="*/ 2011101 h 10574897"/>
              <a:gd name="connsiteX776" fmla="*/ 1492057 w 10584443"/>
              <a:gd name="connsiteY776" fmla="*/ 2011786 h 10574897"/>
              <a:gd name="connsiteX777" fmla="*/ 1464651 w 10584443"/>
              <a:gd name="connsiteY777" fmla="*/ 2030029 h 10574897"/>
              <a:gd name="connsiteX778" fmla="*/ 1438271 w 10584443"/>
              <a:gd name="connsiteY778" fmla="*/ 2051527 h 10574897"/>
              <a:gd name="connsiteX779" fmla="*/ 1479897 w 10584443"/>
              <a:gd name="connsiteY779" fmla="*/ 2036014 h 10574897"/>
              <a:gd name="connsiteX780" fmla="*/ 1492057 w 10584443"/>
              <a:gd name="connsiteY780" fmla="*/ 2011786 h 10574897"/>
              <a:gd name="connsiteX781" fmla="*/ 1493087 w 10584443"/>
              <a:gd name="connsiteY781" fmla="*/ 2011101 h 10574897"/>
              <a:gd name="connsiteX782" fmla="*/ 2067975 w 10584443"/>
              <a:gd name="connsiteY782" fmla="*/ 1999449 h 10574897"/>
              <a:gd name="connsiteX783" fmla="*/ 2117310 w 10584443"/>
              <a:gd name="connsiteY783" fmla="*/ 1999449 h 10574897"/>
              <a:gd name="connsiteX784" fmla="*/ 2072086 w 10584443"/>
              <a:gd name="connsiteY784" fmla="*/ 2031655 h 10574897"/>
              <a:gd name="connsiteX785" fmla="*/ 2055642 w 10584443"/>
              <a:gd name="connsiteY785" fmla="*/ 2010413 h 10574897"/>
              <a:gd name="connsiteX786" fmla="*/ 2067975 w 10584443"/>
              <a:gd name="connsiteY786" fmla="*/ 1999449 h 10574897"/>
              <a:gd name="connsiteX787" fmla="*/ 8691174 w 10584443"/>
              <a:gd name="connsiteY787" fmla="*/ 1998081 h 10574897"/>
              <a:gd name="connsiteX788" fmla="*/ 8672673 w 10584443"/>
              <a:gd name="connsiteY788" fmla="*/ 2002192 h 10574897"/>
              <a:gd name="connsiteX789" fmla="*/ 8735027 w 10584443"/>
              <a:gd name="connsiteY789" fmla="*/ 2048101 h 10574897"/>
              <a:gd name="connsiteX790" fmla="*/ 8691174 w 10584443"/>
              <a:gd name="connsiteY790" fmla="*/ 1998081 h 10574897"/>
              <a:gd name="connsiteX791" fmla="*/ 2120051 w 10584443"/>
              <a:gd name="connsiteY791" fmla="*/ 1994653 h 10574897"/>
              <a:gd name="connsiteX792" fmla="*/ 2124162 w 10584443"/>
              <a:gd name="connsiteY792" fmla="*/ 1994653 h 10574897"/>
              <a:gd name="connsiteX793" fmla="*/ 2124162 w 10584443"/>
              <a:gd name="connsiteY793" fmla="*/ 1998079 h 10574897"/>
              <a:gd name="connsiteX794" fmla="*/ 2120051 w 10584443"/>
              <a:gd name="connsiteY794" fmla="*/ 1998079 h 10574897"/>
              <a:gd name="connsiteX795" fmla="*/ 2120051 w 10584443"/>
              <a:gd name="connsiteY795" fmla="*/ 1994653 h 10574897"/>
              <a:gd name="connsiteX796" fmla="*/ 9360621 w 10584443"/>
              <a:gd name="connsiteY796" fmla="*/ 1976146 h 10574897"/>
              <a:gd name="connsiteX797" fmla="*/ 9387344 w 10584443"/>
              <a:gd name="connsiteY797" fmla="*/ 2044667 h 10574897"/>
              <a:gd name="connsiteX798" fmla="*/ 9338694 w 10584443"/>
              <a:gd name="connsiteY798" fmla="*/ 1991220 h 10574897"/>
              <a:gd name="connsiteX799" fmla="*/ 9360621 w 10584443"/>
              <a:gd name="connsiteY799" fmla="*/ 1976146 h 10574897"/>
              <a:gd name="connsiteX800" fmla="*/ 2249759 w 10584443"/>
              <a:gd name="connsiteY800" fmla="*/ 1972127 h 10574897"/>
              <a:gd name="connsiteX801" fmla="*/ 2261204 w 10584443"/>
              <a:gd name="connsiteY801" fmla="*/ 1972727 h 10574897"/>
              <a:gd name="connsiteX802" fmla="*/ 2271482 w 10584443"/>
              <a:gd name="connsiteY802" fmla="*/ 1996024 h 10574897"/>
              <a:gd name="connsiteX803" fmla="*/ 2237907 w 10584443"/>
              <a:gd name="connsiteY803" fmla="*/ 1996024 h 10574897"/>
              <a:gd name="connsiteX804" fmla="*/ 2249759 w 10584443"/>
              <a:gd name="connsiteY804" fmla="*/ 1972127 h 10574897"/>
              <a:gd name="connsiteX805" fmla="*/ 2135810 w 10584443"/>
              <a:gd name="connsiteY805" fmla="*/ 1970671 h 10574897"/>
              <a:gd name="connsiteX806" fmla="*/ 2148829 w 10584443"/>
              <a:gd name="connsiteY806" fmla="*/ 1970671 h 10574897"/>
              <a:gd name="connsiteX807" fmla="*/ 2148829 w 10584443"/>
              <a:gd name="connsiteY807" fmla="*/ 1983689 h 10574897"/>
              <a:gd name="connsiteX808" fmla="*/ 2124847 w 10584443"/>
              <a:gd name="connsiteY808" fmla="*/ 1994653 h 10574897"/>
              <a:gd name="connsiteX809" fmla="*/ 2135810 w 10584443"/>
              <a:gd name="connsiteY809" fmla="*/ 1970671 h 10574897"/>
              <a:gd name="connsiteX810" fmla="*/ 1863099 w 10584443"/>
              <a:gd name="connsiteY810" fmla="*/ 1930930 h 10574897"/>
              <a:gd name="connsiteX811" fmla="*/ 1824728 w 10584443"/>
              <a:gd name="connsiteY811" fmla="*/ 1942580 h 10574897"/>
              <a:gd name="connsiteX812" fmla="*/ 1837746 w 10584443"/>
              <a:gd name="connsiteY812" fmla="*/ 1973413 h 10574897"/>
              <a:gd name="connsiteX813" fmla="*/ 1800060 w 10584443"/>
              <a:gd name="connsiteY813" fmla="*/ 1985747 h 10574897"/>
              <a:gd name="connsiteX814" fmla="*/ 1811709 w 10584443"/>
              <a:gd name="connsiteY814" fmla="*/ 2042619 h 10574897"/>
              <a:gd name="connsiteX815" fmla="*/ 1820616 w 10584443"/>
              <a:gd name="connsiteY815" fmla="*/ 1996025 h 10574897"/>
              <a:gd name="connsiteX816" fmla="*/ 1831579 w 10584443"/>
              <a:gd name="connsiteY816" fmla="*/ 2009729 h 10574897"/>
              <a:gd name="connsiteX817" fmla="*/ 1869952 w 10584443"/>
              <a:gd name="connsiteY817" fmla="*/ 1954229 h 10574897"/>
              <a:gd name="connsiteX818" fmla="*/ 1867211 w 10584443"/>
              <a:gd name="connsiteY818" fmla="*/ 1956284 h 10574897"/>
              <a:gd name="connsiteX819" fmla="*/ 1863099 w 10584443"/>
              <a:gd name="connsiteY819" fmla="*/ 1930930 h 10574897"/>
              <a:gd name="connsiteX820" fmla="*/ 9218783 w 10584443"/>
              <a:gd name="connsiteY820" fmla="*/ 1920644 h 10574897"/>
              <a:gd name="connsiteX821" fmla="*/ 9264007 w 10584443"/>
              <a:gd name="connsiteY821" fmla="*/ 1961756 h 10574897"/>
              <a:gd name="connsiteX822" fmla="*/ 9294156 w 10584443"/>
              <a:gd name="connsiteY822" fmla="*/ 1976831 h 10574897"/>
              <a:gd name="connsiteX823" fmla="*/ 9287304 w 10584443"/>
              <a:gd name="connsiteY823" fmla="*/ 2017258 h 10574897"/>
              <a:gd name="connsiteX824" fmla="*/ 9218783 w 10584443"/>
              <a:gd name="connsiteY824" fmla="*/ 1920644 h 10574897"/>
              <a:gd name="connsiteX825" fmla="*/ 1606147 w 10584443"/>
              <a:gd name="connsiteY825" fmla="*/ 1906948 h 10574897"/>
              <a:gd name="connsiteX826" fmla="*/ 1572571 w 10584443"/>
              <a:gd name="connsiteY826" fmla="*/ 1911059 h 10574897"/>
              <a:gd name="connsiteX827" fmla="*/ 1556811 w 10584443"/>
              <a:gd name="connsiteY827" fmla="*/ 1951488 h 10574897"/>
              <a:gd name="connsiteX828" fmla="*/ 1606831 w 10584443"/>
              <a:gd name="connsiteY828" fmla="*/ 1906948 h 10574897"/>
              <a:gd name="connsiteX829" fmla="*/ 2055642 w 10584443"/>
              <a:gd name="connsiteY829" fmla="*/ 1902837 h 10574897"/>
              <a:gd name="connsiteX830" fmla="*/ 2006199 w 10584443"/>
              <a:gd name="connsiteY830" fmla="*/ 1933268 h 10574897"/>
              <a:gd name="connsiteX831" fmla="*/ 1969547 w 10584443"/>
              <a:gd name="connsiteY831" fmla="*/ 1976435 h 10574897"/>
              <a:gd name="connsiteX832" fmla="*/ 1965880 w 10584443"/>
              <a:gd name="connsiteY832" fmla="*/ 1978210 h 10574897"/>
              <a:gd name="connsiteX833" fmla="*/ 1968621 w 10584443"/>
              <a:gd name="connsiteY833" fmla="*/ 1977525 h 10574897"/>
              <a:gd name="connsiteX834" fmla="*/ 1969547 w 10584443"/>
              <a:gd name="connsiteY834" fmla="*/ 1976435 h 10574897"/>
              <a:gd name="connsiteX835" fmla="*/ 2020287 w 10584443"/>
              <a:gd name="connsiteY835" fmla="*/ 1951868 h 10574897"/>
              <a:gd name="connsiteX836" fmla="*/ 2055642 w 10584443"/>
              <a:gd name="connsiteY836" fmla="*/ 1902837 h 10574897"/>
              <a:gd name="connsiteX837" fmla="*/ 1801430 w 10584443"/>
              <a:gd name="connsiteY837" fmla="*/ 1898726 h 10574897"/>
              <a:gd name="connsiteX838" fmla="*/ 1754836 w 10584443"/>
              <a:gd name="connsiteY838" fmla="*/ 1975469 h 10574897"/>
              <a:gd name="connsiteX839" fmla="*/ 1752095 w 10584443"/>
              <a:gd name="connsiteY839" fmla="*/ 1977525 h 10574897"/>
              <a:gd name="connsiteX840" fmla="*/ 1801430 w 10584443"/>
              <a:gd name="connsiteY840" fmla="*/ 1898726 h 10574897"/>
              <a:gd name="connsiteX841" fmla="*/ 1651499 w 10584443"/>
              <a:gd name="connsiteY841" fmla="*/ 1890321 h 10574897"/>
              <a:gd name="connsiteX842" fmla="*/ 1638351 w 10584443"/>
              <a:gd name="connsiteY842" fmla="*/ 1894614 h 10574897"/>
              <a:gd name="connsiteX843" fmla="*/ 1614368 w 10584443"/>
              <a:gd name="connsiteY843" fmla="*/ 1955598 h 10574897"/>
              <a:gd name="connsiteX844" fmla="*/ 1668500 w 10584443"/>
              <a:gd name="connsiteY844" fmla="*/ 1901468 h 10574897"/>
              <a:gd name="connsiteX845" fmla="*/ 1665759 w 10584443"/>
              <a:gd name="connsiteY845" fmla="*/ 1903522 h 10574897"/>
              <a:gd name="connsiteX846" fmla="*/ 1651499 w 10584443"/>
              <a:gd name="connsiteY846" fmla="*/ 1890321 h 10574897"/>
              <a:gd name="connsiteX847" fmla="*/ 1587645 w 10584443"/>
              <a:gd name="connsiteY847" fmla="*/ 1852817 h 10574897"/>
              <a:gd name="connsiteX848" fmla="*/ 1458826 w 10584443"/>
              <a:gd name="connsiteY848" fmla="*/ 1927504 h 10574897"/>
              <a:gd name="connsiteX849" fmla="*/ 1384139 w 10584443"/>
              <a:gd name="connsiteY849" fmla="*/ 2048101 h 10574897"/>
              <a:gd name="connsiteX850" fmla="*/ 1364269 w 10584443"/>
              <a:gd name="connsiteY850" fmla="*/ 2012470 h 10574897"/>
              <a:gd name="connsiteX851" fmla="*/ 1310822 w 10584443"/>
              <a:gd name="connsiteY851" fmla="*/ 2070713 h 10574897"/>
              <a:gd name="connsiteX852" fmla="*/ 1310822 w 10584443"/>
              <a:gd name="connsiteY852" fmla="*/ 2114567 h 10574897"/>
              <a:gd name="connsiteX853" fmla="*/ 1260801 w 10584443"/>
              <a:gd name="connsiteY853" fmla="*/ 2174864 h 10574897"/>
              <a:gd name="connsiteX854" fmla="*/ 1261486 w 10584443"/>
              <a:gd name="connsiteY854" fmla="*/ 2174864 h 10574897"/>
              <a:gd name="connsiteX855" fmla="*/ 1424567 w 10584443"/>
              <a:gd name="connsiteY855" fmla="*/ 2022063 h 10574897"/>
              <a:gd name="connsiteX856" fmla="*/ 1471845 w 10584443"/>
              <a:gd name="connsiteY856" fmla="*/ 2002192 h 10574897"/>
              <a:gd name="connsiteX857" fmla="*/ 1450604 w 10584443"/>
              <a:gd name="connsiteY857" fmla="*/ 1993284 h 10574897"/>
              <a:gd name="connsiteX858" fmla="*/ 1587645 w 10584443"/>
              <a:gd name="connsiteY858" fmla="*/ 1852817 h 10574897"/>
              <a:gd name="connsiteX859" fmla="*/ 1155265 w 10584443"/>
              <a:gd name="connsiteY859" fmla="*/ 1834988 h 10574897"/>
              <a:gd name="connsiteX860" fmla="*/ 1129227 w 10584443"/>
              <a:gd name="connsiteY860" fmla="*/ 1882952 h 10574897"/>
              <a:gd name="connsiteX861" fmla="*/ 1103189 w 10584443"/>
              <a:gd name="connsiteY861" fmla="*/ 1882952 h 10574897"/>
              <a:gd name="connsiteX862" fmla="*/ 1093596 w 10584443"/>
              <a:gd name="connsiteY862" fmla="*/ 1889805 h 10574897"/>
              <a:gd name="connsiteX863" fmla="*/ 1155265 w 10584443"/>
              <a:gd name="connsiteY863" fmla="*/ 1834988 h 10574897"/>
              <a:gd name="connsiteX864" fmla="*/ 8523298 w 10584443"/>
              <a:gd name="connsiteY864" fmla="*/ 1822668 h 10574897"/>
              <a:gd name="connsiteX865" fmla="*/ 8537002 w 10584443"/>
              <a:gd name="connsiteY865" fmla="*/ 1861725 h 10574897"/>
              <a:gd name="connsiteX866" fmla="*/ 8543169 w 10584443"/>
              <a:gd name="connsiteY866" fmla="*/ 1848020 h 10574897"/>
              <a:gd name="connsiteX867" fmla="*/ 8523298 w 10584443"/>
              <a:gd name="connsiteY867" fmla="*/ 1822668 h 10574897"/>
              <a:gd name="connsiteX868" fmla="*/ 8479959 w 10584443"/>
              <a:gd name="connsiteY868" fmla="*/ 1815623 h 10574897"/>
              <a:gd name="connsiteX869" fmla="*/ 8450666 w 10584443"/>
              <a:gd name="connsiteY869" fmla="*/ 1815816 h 10574897"/>
              <a:gd name="connsiteX870" fmla="*/ 8486297 w 10584443"/>
              <a:gd name="connsiteY870" fmla="*/ 1852817 h 10574897"/>
              <a:gd name="connsiteX871" fmla="*/ 8523298 w 10584443"/>
              <a:gd name="connsiteY871" fmla="*/ 1872003 h 10574897"/>
              <a:gd name="connsiteX872" fmla="*/ 8496575 w 10584443"/>
              <a:gd name="connsiteY872" fmla="*/ 1821982 h 10574897"/>
              <a:gd name="connsiteX873" fmla="*/ 8479959 w 10584443"/>
              <a:gd name="connsiteY873" fmla="*/ 1815623 h 10574897"/>
              <a:gd name="connsiteX874" fmla="*/ 1629936 w 10584443"/>
              <a:gd name="connsiteY874" fmla="*/ 1795688 h 10574897"/>
              <a:gd name="connsiteX875" fmla="*/ 1612998 w 10584443"/>
              <a:gd name="connsiteY875" fmla="*/ 1808278 h 10574897"/>
              <a:gd name="connsiteX876" fmla="*/ 1612314 w 10584443"/>
              <a:gd name="connsiteY876" fmla="*/ 1808278 h 10574897"/>
              <a:gd name="connsiteX877" fmla="*/ 1647259 w 10584443"/>
              <a:gd name="connsiteY877" fmla="*/ 1822668 h 10574897"/>
              <a:gd name="connsiteX878" fmla="*/ 1596553 w 10584443"/>
              <a:gd name="connsiteY878" fmla="*/ 1867206 h 10574897"/>
              <a:gd name="connsiteX879" fmla="*/ 1644518 w 10584443"/>
              <a:gd name="connsiteY879" fmla="*/ 1850076 h 10574897"/>
              <a:gd name="connsiteX880" fmla="*/ 1667129 w 10584443"/>
              <a:gd name="connsiteY880" fmla="*/ 1798000 h 10574897"/>
              <a:gd name="connsiteX881" fmla="*/ 1629936 w 10584443"/>
              <a:gd name="connsiteY881" fmla="*/ 1795688 h 10574897"/>
              <a:gd name="connsiteX882" fmla="*/ 9096816 w 10584443"/>
              <a:gd name="connsiteY882" fmla="*/ 1776750 h 10574897"/>
              <a:gd name="connsiteX883" fmla="*/ 9137244 w 10584443"/>
              <a:gd name="connsiteY883" fmla="*/ 1795936 h 10574897"/>
              <a:gd name="connsiteX884" fmla="*/ 9150262 w 10584443"/>
              <a:gd name="connsiteY884" fmla="*/ 1835678 h 10574897"/>
              <a:gd name="connsiteX885" fmla="*/ 9096816 w 10584443"/>
              <a:gd name="connsiteY885" fmla="*/ 1776750 h 10574897"/>
              <a:gd name="connsiteX886" fmla="*/ 1834320 w 10584443"/>
              <a:gd name="connsiteY886" fmla="*/ 1728110 h 10574897"/>
              <a:gd name="connsiteX887" fmla="*/ 1715779 w 10584443"/>
              <a:gd name="connsiteY887" fmla="*/ 1824723 h 10574897"/>
              <a:gd name="connsiteX888" fmla="*/ 1726957 w 10584443"/>
              <a:gd name="connsiteY888" fmla="*/ 1832239 h 10574897"/>
              <a:gd name="connsiteX889" fmla="*/ 1726782 w 10584443"/>
              <a:gd name="connsiteY889" fmla="*/ 1837296 h 10574897"/>
              <a:gd name="connsiteX890" fmla="*/ 1724002 w 10584443"/>
              <a:gd name="connsiteY890" fmla="*/ 1839113 h 10574897"/>
              <a:gd name="connsiteX891" fmla="*/ 1726742 w 10584443"/>
              <a:gd name="connsiteY891" fmla="*/ 1838427 h 10574897"/>
              <a:gd name="connsiteX892" fmla="*/ 1726782 w 10584443"/>
              <a:gd name="connsiteY892" fmla="*/ 1837296 h 10574897"/>
              <a:gd name="connsiteX893" fmla="*/ 1755982 w 10584443"/>
              <a:gd name="connsiteY893" fmla="*/ 1818204 h 10574897"/>
              <a:gd name="connsiteX894" fmla="*/ 1834320 w 10584443"/>
              <a:gd name="connsiteY894" fmla="*/ 1728110 h 10574897"/>
              <a:gd name="connsiteX895" fmla="*/ 2348911 w 10584443"/>
              <a:gd name="connsiteY895" fmla="*/ 1717832 h 10574897"/>
              <a:gd name="connsiteX896" fmla="*/ 2252982 w 10584443"/>
              <a:gd name="connsiteY896" fmla="*/ 1771277 h 10574897"/>
              <a:gd name="connsiteX897" fmla="*/ 2252982 w 10584443"/>
              <a:gd name="connsiteY897" fmla="*/ 1737702 h 10574897"/>
              <a:gd name="connsiteX898" fmla="*/ 2196795 w 10584443"/>
              <a:gd name="connsiteY898" fmla="*/ 1783611 h 10574897"/>
              <a:gd name="connsiteX899" fmla="*/ 2184461 w 10584443"/>
              <a:gd name="connsiteY899" fmla="*/ 1828149 h 10574897"/>
              <a:gd name="connsiteX900" fmla="*/ 2137183 w 10584443"/>
              <a:gd name="connsiteY900" fmla="*/ 1855558 h 10574897"/>
              <a:gd name="connsiteX901" fmla="*/ 2157053 w 10584443"/>
              <a:gd name="connsiteY901" fmla="*/ 1867891 h 10574897"/>
              <a:gd name="connsiteX902" fmla="*/ 2154312 w 10584443"/>
              <a:gd name="connsiteY902" fmla="*/ 1869947 h 10574897"/>
              <a:gd name="connsiteX903" fmla="*/ 2072773 w 10584443"/>
              <a:gd name="connsiteY903" fmla="*/ 1926134 h 10574897"/>
              <a:gd name="connsiteX904" fmla="*/ 2101551 w 10584443"/>
              <a:gd name="connsiteY904" fmla="*/ 1935042 h 10574897"/>
              <a:gd name="connsiteX905" fmla="*/ 1930934 w 10584443"/>
              <a:gd name="connsiteY905" fmla="*/ 2008359 h 10574897"/>
              <a:gd name="connsiteX906" fmla="*/ 1836376 w 10584443"/>
              <a:gd name="connsiteY906" fmla="*/ 2107029 h 10574897"/>
              <a:gd name="connsiteX907" fmla="*/ 1836376 w 10584443"/>
              <a:gd name="connsiteY907" fmla="*/ 2080991 h 10574897"/>
              <a:gd name="connsiteX908" fmla="*/ 1756891 w 10584443"/>
              <a:gd name="connsiteY908" fmla="*/ 2141974 h 10574897"/>
              <a:gd name="connsiteX909" fmla="*/ 1788411 w 10584443"/>
              <a:gd name="connsiteY909" fmla="*/ 2191309 h 10574897"/>
              <a:gd name="connsiteX910" fmla="*/ 1696594 w 10584443"/>
              <a:gd name="connsiteY910" fmla="*/ 2277646 h 10574897"/>
              <a:gd name="connsiteX911" fmla="*/ 1526662 w 10584443"/>
              <a:gd name="connsiteY911" fmla="*/ 2444836 h 10574897"/>
              <a:gd name="connsiteX912" fmla="*/ 1610942 w 10584443"/>
              <a:gd name="connsiteY912" fmla="*/ 2423595 h 10574897"/>
              <a:gd name="connsiteX913" fmla="*/ 1695908 w 10584443"/>
              <a:gd name="connsiteY913" fmla="*/ 2380428 h 10574897"/>
              <a:gd name="connsiteX914" fmla="*/ 1788411 w 10584443"/>
              <a:gd name="connsiteY914" fmla="*/ 2324926 h 10574897"/>
              <a:gd name="connsiteX915" fmla="*/ 1879544 w 10584443"/>
              <a:gd name="connsiteY915" fmla="*/ 2267368 h 10574897"/>
              <a:gd name="connsiteX916" fmla="*/ 2076198 w 10584443"/>
              <a:gd name="connsiteY916" fmla="*/ 2137178 h 10574897"/>
              <a:gd name="connsiteX917" fmla="*/ 2242019 w 10584443"/>
              <a:gd name="connsiteY917" fmla="*/ 2000136 h 10574897"/>
              <a:gd name="connsiteX918" fmla="*/ 2267372 w 10584443"/>
              <a:gd name="connsiteY918" fmla="*/ 2023434 h 10574897"/>
              <a:gd name="connsiteX919" fmla="*/ 2281075 w 10584443"/>
              <a:gd name="connsiteY919" fmla="*/ 1997396 h 10574897"/>
              <a:gd name="connsiteX920" fmla="*/ 2455118 w 10584443"/>
              <a:gd name="connsiteY920" fmla="*/ 1839113 h 10574897"/>
              <a:gd name="connsiteX921" fmla="*/ 2523639 w 10584443"/>
              <a:gd name="connsiteY921" fmla="*/ 1746611 h 10574897"/>
              <a:gd name="connsiteX922" fmla="*/ 2386597 w 10584443"/>
              <a:gd name="connsiteY922" fmla="*/ 1717832 h 10574897"/>
              <a:gd name="connsiteX923" fmla="*/ 2383673 w 10584443"/>
              <a:gd name="connsiteY923" fmla="*/ 1720756 h 10574897"/>
              <a:gd name="connsiteX924" fmla="*/ 2348911 w 10584443"/>
              <a:gd name="connsiteY924" fmla="*/ 1717832 h 10574897"/>
              <a:gd name="connsiteX925" fmla="*/ 1958343 w 10584443"/>
              <a:gd name="connsiteY925" fmla="*/ 1706183 h 10574897"/>
              <a:gd name="connsiteX926" fmla="*/ 1940527 w 10584443"/>
              <a:gd name="connsiteY926" fmla="*/ 1745240 h 10574897"/>
              <a:gd name="connsiteX927" fmla="*/ 1998086 w 10584443"/>
              <a:gd name="connsiteY927" fmla="*/ 1713034 h 10574897"/>
              <a:gd name="connsiteX928" fmla="*/ 1958343 w 10584443"/>
              <a:gd name="connsiteY928" fmla="*/ 1706183 h 10574897"/>
              <a:gd name="connsiteX929" fmla="*/ 2514731 w 10584443"/>
              <a:gd name="connsiteY929" fmla="*/ 1671923 h 10574897"/>
              <a:gd name="connsiteX930" fmla="*/ 2504453 w 10584443"/>
              <a:gd name="connsiteY930" fmla="*/ 1688368 h 10574897"/>
              <a:gd name="connsiteX931" fmla="*/ 2514046 w 10584443"/>
              <a:gd name="connsiteY931" fmla="*/ 1693163 h 10574897"/>
              <a:gd name="connsiteX932" fmla="*/ 2525009 w 10584443"/>
              <a:gd name="connsiteY932" fmla="*/ 1682886 h 10574897"/>
              <a:gd name="connsiteX933" fmla="*/ 9004314 w 10584443"/>
              <a:gd name="connsiteY933" fmla="*/ 1659571 h 10574897"/>
              <a:gd name="connsiteX934" fmla="*/ 9089964 w 10584443"/>
              <a:gd name="connsiteY934" fmla="*/ 1756870 h 10574897"/>
              <a:gd name="connsiteX935" fmla="*/ 9062556 w 10584443"/>
              <a:gd name="connsiteY935" fmla="*/ 1752759 h 10574897"/>
              <a:gd name="connsiteX936" fmla="*/ 9004314 w 10584443"/>
              <a:gd name="connsiteY936" fmla="*/ 1659571 h 10574897"/>
              <a:gd name="connsiteX937" fmla="*/ 1331373 w 10584443"/>
              <a:gd name="connsiteY937" fmla="*/ 1657528 h 10574897"/>
              <a:gd name="connsiteX938" fmla="*/ 1256000 w 10584443"/>
              <a:gd name="connsiteY938" fmla="*/ 1759623 h 10574897"/>
              <a:gd name="connsiteX939" fmla="*/ 1331373 w 10584443"/>
              <a:gd name="connsiteY939" fmla="*/ 1657528 h 10574897"/>
              <a:gd name="connsiteX940" fmla="*/ 8238252 w 10584443"/>
              <a:gd name="connsiteY940" fmla="*/ 1610254 h 10574897"/>
              <a:gd name="connsiteX941" fmla="*/ 8236197 w 10584443"/>
              <a:gd name="connsiteY941" fmla="*/ 1613680 h 10574897"/>
              <a:gd name="connsiteX942" fmla="*/ 8295125 w 10584443"/>
              <a:gd name="connsiteY942" fmla="*/ 1650682 h 10574897"/>
              <a:gd name="connsiteX943" fmla="*/ 8238252 w 10584443"/>
              <a:gd name="connsiteY943" fmla="*/ 1610254 h 10574897"/>
              <a:gd name="connsiteX944" fmla="*/ 2145404 w 10584443"/>
              <a:gd name="connsiteY944" fmla="*/ 1593809 h 10574897"/>
              <a:gd name="connsiteX945" fmla="*/ 2141667 w 10584443"/>
              <a:gd name="connsiteY945" fmla="*/ 1597146 h 10574897"/>
              <a:gd name="connsiteX946" fmla="*/ 2099239 w 10584443"/>
              <a:gd name="connsiteY946" fmla="*/ 1622502 h 10574897"/>
              <a:gd name="connsiteX947" fmla="*/ 2068661 w 10584443"/>
              <a:gd name="connsiteY947" fmla="*/ 1662330 h 10574897"/>
              <a:gd name="connsiteX948" fmla="*/ 2141667 w 10584443"/>
              <a:gd name="connsiteY948" fmla="*/ 1597146 h 10574897"/>
              <a:gd name="connsiteX949" fmla="*/ 2142664 w 10584443"/>
              <a:gd name="connsiteY949" fmla="*/ 1596550 h 10574897"/>
              <a:gd name="connsiteX950" fmla="*/ 1665759 w 10584443"/>
              <a:gd name="connsiteY950" fmla="*/ 1590383 h 10574897"/>
              <a:gd name="connsiteX951" fmla="*/ 1682204 w 10584443"/>
              <a:gd name="connsiteY951" fmla="*/ 1611625 h 10574897"/>
              <a:gd name="connsiteX952" fmla="*/ 1666444 w 10584443"/>
              <a:gd name="connsiteY952" fmla="*/ 1590383 h 10574897"/>
              <a:gd name="connsiteX953" fmla="*/ 8869070 w 10584443"/>
              <a:gd name="connsiteY953" fmla="*/ 1537099 h 10574897"/>
              <a:gd name="connsiteX954" fmla="*/ 8898106 w 10584443"/>
              <a:gd name="connsiteY954" fmla="*/ 1541725 h 10574897"/>
              <a:gd name="connsiteX955" fmla="*/ 8937848 w 10584443"/>
              <a:gd name="connsiteY955" fmla="*/ 1599282 h 10574897"/>
              <a:gd name="connsiteX956" fmla="*/ 8871383 w 10584443"/>
              <a:gd name="connsiteY956" fmla="*/ 1564337 h 10574897"/>
              <a:gd name="connsiteX957" fmla="*/ 8869070 w 10584443"/>
              <a:gd name="connsiteY957" fmla="*/ 1537099 h 10574897"/>
              <a:gd name="connsiteX958" fmla="*/ 1841842 w 10584443"/>
              <a:gd name="connsiteY958" fmla="*/ 1536353 h 10574897"/>
              <a:gd name="connsiteX959" fmla="*/ 1840482 w 10584443"/>
              <a:gd name="connsiteY959" fmla="*/ 1545839 h 10574897"/>
              <a:gd name="connsiteX960" fmla="*/ 1780869 w 10584443"/>
              <a:gd name="connsiteY960" fmla="*/ 1580099 h 10574897"/>
              <a:gd name="connsiteX961" fmla="*/ 1810333 w 10584443"/>
              <a:gd name="connsiteY961" fmla="*/ 1536931 h 10574897"/>
              <a:gd name="connsiteX962" fmla="*/ 1841842 w 10584443"/>
              <a:gd name="connsiteY962" fmla="*/ 1536353 h 10574897"/>
              <a:gd name="connsiteX963" fmla="*/ 8661710 w 10584443"/>
              <a:gd name="connsiteY963" fmla="*/ 1532826 h 10574897"/>
              <a:gd name="connsiteX964" fmla="*/ 8715156 w 10584443"/>
              <a:gd name="connsiteY964" fmla="*/ 1575994 h 10574897"/>
              <a:gd name="connsiteX965" fmla="*/ 8661710 w 10584443"/>
              <a:gd name="connsiteY965" fmla="*/ 1532826 h 10574897"/>
              <a:gd name="connsiteX966" fmla="*/ 8236881 w 10584443"/>
              <a:gd name="connsiteY966" fmla="*/ 1521177 h 10574897"/>
              <a:gd name="connsiteX967" fmla="*/ 8226603 w 10584443"/>
              <a:gd name="connsiteY967" fmla="*/ 1524603 h 10574897"/>
              <a:gd name="connsiteX968" fmla="*/ 8226603 w 10584443"/>
              <a:gd name="connsiteY968" fmla="*/ 1535567 h 10574897"/>
              <a:gd name="connsiteX969" fmla="*/ 8336237 w 10584443"/>
              <a:gd name="connsiteY969" fmla="*/ 1621903 h 10574897"/>
              <a:gd name="connsiteX970" fmla="*/ 8236881 w 10584443"/>
              <a:gd name="connsiteY970" fmla="*/ 1521177 h 10574897"/>
              <a:gd name="connsiteX971" fmla="*/ 2398343 w 10584443"/>
              <a:gd name="connsiteY971" fmla="*/ 1502548 h 10574897"/>
              <a:gd name="connsiteX972" fmla="*/ 2324243 w 10584443"/>
              <a:gd name="connsiteY972" fmla="*/ 1556123 h 10574897"/>
              <a:gd name="connsiteX973" fmla="*/ 2412635 w 10584443"/>
              <a:gd name="connsiteY973" fmla="*/ 1507473 h 10574897"/>
              <a:gd name="connsiteX974" fmla="*/ 2398343 w 10584443"/>
              <a:gd name="connsiteY974" fmla="*/ 1502548 h 10574897"/>
              <a:gd name="connsiteX975" fmla="*/ 8576712 w 10584443"/>
              <a:gd name="connsiteY975" fmla="*/ 1483181 h 10574897"/>
              <a:gd name="connsiteX976" fmla="*/ 8537687 w 10584443"/>
              <a:gd name="connsiteY976" fmla="*/ 1488287 h 10574897"/>
              <a:gd name="connsiteX977" fmla="*/ 8537003 w 10584443"/>
              <a:gd name="connsiteY977" fmla="*/ 1488287 h 10574897"/>
              <a:gd name="connsiteX978" fmla="*/ 8543855 w 10584443"/>
              <a:gd name="connsiteY978" fmla="*/ 1499936 h 10574897"/>
              <a:gd name="connsiteX979" fmla="*/ 8565781 w 10584443"/>
              <a:gd name="connsiteY979" fmla="*/ 1485547 h 10574897"/>
              <a:gd name="connsiteX980" fmla="*/ 8589078 w 10584443"/>
              <a:gd name="connsiteY980" fmla="*/ 1506103 h 10574897"/>
              <a:gd name="connsiteX981" fmla="*/ 8595930 w 10584443"/>
              <a:gd name="connsiteY981" fmla="*/ 1499251 h 10574897"/>
              <a:gd name="connsiteX982" fmla="*/ 8576712 w 10584443"/>
              <a:gd name="connsiteY982" fmla="*/ 1483181 h 10574897"/>
              <a:gd name="connsiteX983" fmla="*/ 1866525 w 10584443"/>
              <a:gd name="connsiteY983" fmla="*/ 1477324 h 10574897"/>
              <a:gd name="connsiteX984" fmla="*/ 1785671 w 10584443"/>
              <a:gd name="connsiteY984" fmla="*/ 1533511 h 10574897"/>
              <a:gd name="connsiteX985" fmla="*/ 1800746 w 10584443"/>
              <a:gd name="connsiteY985" fmla="*/ 1504047 h 10574897"/>
              <a:gd name="connsiteX986" fmla="*/ 1740447 w 10584443"/>
              <a:gd name="connsiteY986" fmla="*/ 1538993 h 10574897"/>
              <a:gd name="connsiteX987" fmla="*/ 1717149 w 10584443"/>
              <a:gd name="connsiteY987" fmla="*/ 1589698 h 10574897"/>
              <a:gd name="connsiteX988" fmla="*/ 1752095 w 10584443"/>
              <a:gd name="connsiteY988" fmla="*/ 1589698 h 10574897"/>
              <a:gd name="connsiteX989" fmla="*/ 1713038 w 10584443"/>
              <a:gd name="connsiteY989" fmla="*/ 1619162 h 10574897"/>
              <a:gd name="connsiteX990" fmla="*/ 1692483 w 10584443"/>
              <a:gd name="connsiteY990" fmla="*/ 1604087 h 10574897"/>
              <a:gd name="connsiteX991" fmla="*/ 1739761 w 10584443"/>
              <a:gd name="connsiteY991" fmla="*/ 1667127 h 10574897"/>
              <a:gd name="connsiteX992" fmla="*/ 1719205 w 10584443"/>
              <a:gd name="connsiteY992" fmla="*/ 1656163 h 10574897"/>
              <a:gd name="connsiteX993" fmla="*/ 1807597 w 10584443"/>
              <a:gd name="connsiteY993" fmla="*/ 1611625 h 10574897"/>
              <a:gd name="connsiteX994" fmla="*/ 1891878 w 10584443"/>
              <a:gd name="connsiteY994" fmla="*/ 1528029 h 10574897"/>
              <a:gd name="connsiteX995" fmla="*/ 1941898 w 10584443"/>
              <a:gd name="connsiteY995" fmla="*/ 1515010 h 10574897"/>
              <a:gd name="connsiteX996" fmla="*/ 1932305 w 10584443"/>
              <a:gd name="connsiteY996" fmla="*/ 1483491 h 10574897"/>
              <a:gd name="connsiteX997" fmla="*/ 1841172 w 10584443"/>
              <a:gd name="connsiteY997" fmla="*/ 1524603 h 10574897"/>
              <a:gd name="connsiteX998" fmla="*/ 1891878 w 10584443"/>
              <a:gd name="connsiteY998" fmla="*/ 1477324 h 10574897"/>
              <a:gd name="connsiteX999" fmla="*/ 1866525 w 10584443"/>
              <a:gd name="connsiteY999" fmla="*/ 1477324 h 10574897"/>
              <a:gd name="connsiteX1000" fmla="*/ 1978385 w 10584443"/>
              <a:gd name="connsiteY1000" fmla="*/ 1442892 h 10574897"/>
              <a:gd name="connsiteX1001" fmla="*/ 1946694 w 10584443"/>
              <a:gd name="connsiteY1001" fmla="*/ 1455397 h 10574897"/>
              <a:gd name="connsiteX1002" fmla="*/ 1946694 w 10584443"/>
              <a:gd name="connsiteY1002" fmla="*/ 1458138 h 10574897"/>
              <a:gd name="connsiteX1003" fmla="*/ 1986436 w 10584443"/>
              <a:gd name="connsiteY1003" fmla="*/ 1462249 h 10574897"/>
              <a:gd name="connsiteX1004" fmla="*/ 1978385 w 10584443"/>
              <a:gd name="connsiteY1004" fmla="*/ 1442892 h 10574897"/>
              <a:gd name="connsiteX1005" fmla="*/ 1572250 w 10584443"/>
              <a:gd name="connsiteY1005" fmla="*/ 1429498 h 10574897"/>
              <a:gd name="connsiteX1006" fmla="*/ 1557496 w 10584443"/>
              <a:gd name="connsiteY1006" fmla="*/ 1432785 h 10574897"/>
              <a:gd name="connsiteX1007" fmla="*/ 1536940 w 10584443"/>
              <a:gd name="connsiteY1007" fmla="*/ 1457453 h 10574897"/>
              <a:gd name="connsiteX1008" fmla="*/ 1507476 w 10584443"/>
              <a:gd name="connsiteY1008" fmla="*/ 1519807 h 10574897"/>
              <a:gd name="connsiteX1009" fmla="*/ 1582849 w 10584443"/>
              <a:gd name="connsiteY1009" fmla="*/ 1450601 h 10574897"/>
              <a:gd name="connsiteX1010" fmla="*/ 1572250 w 10584443"/>
              <a:gd name="connsiteY1010" fmla="*/ 1429498 h 10574897"/>
              <a:gd name="connsiteX1011" fmla="*/ 8606163 w 10584443"/>
              <a:gd name="connsiteY1011" fmla="*/ 1398285 h 10574897"/>
              <a:gd name="connsiteX1012" fmla="*/ 8519187 w 10584443"/>
              <a:gd name="connsiteY1012" fmla="*/ 1414285 h 10574897"/>
              <a:gd name="connsiteX1013" fmla="*/ 8645265 w 10584443"/>
              <a:gd name="connsiteY1013" fmla="*/ 1495139 h 10574897"/>
              <a:gd name="connsiteX1014" fmla="*/ 8604153 w 10584443"/>
              <a:gd name="connsiteY1014" fmla="*/ 1440323 h 10574897"/>
              <a:gd name="connsiteX1015" fmla="*/ 8654173 w 10584443"/>
              <a:gd name="connsiteY1015" fmla="*/ 1432100 h 10574897"/>
              <a:gd name="connsiteX1016" fmla="*/ 8654173 w 10584443"/>
              <a:gd name="connsiteY1016" fmla="*/ 1428674 h 10574897"/>
              <a:gd name="connsiteX1017" fmla="*/ 8606163 w 10584443"/>
              <a:gd name="connsiteY1017" fmla="*/ 1398285 h 10574897"/>
              <a:gd name="connsiteX1018" fmla="*/ 2353022 w 10584443"/>
              <a:gd name="connsiteY1018" fmla="*/ 1365635 h 10574897"/>
              <a:gd name="connsiteX1019" fmla="*/ 2274223 w 10584443"/>
              <a:gd name="connsiteY1019" fmla="*/ 1454027 h 10574897"/>
              <a:gd name="connsiteX1020" fmla="*/ 2309169 w 10584443"/>
              <a:gd name="connsiteY1020" fmla="*/ 1438952 h 10574897"/>
              <a:gd name="connsiteX1021" fmla="*/ 2353022 w 10584443"/>
              <a:gd name="connsiteY1021" fmla="*/ 1365635 h 10574897"/>
              <a:gd name="connsiteX1022" fmla="*/ 8439703 w 10584443"/>
              <a:gd name="connsiteY1022" fmla="*/ 1343023 h 10574897"/>
              <a:gd name="connsiteX1023" fmla="*/ 8521243 w 10584443"/>
              <a:gd name="connsiteY1023" fmla="*/ 1398525 h 10574897"/>
              <a:gd name="connsiteX1024" fmla="*/ 8521243 w 10584443"/>
              <a:gd name="connsiteY1024" fmla="*/ 1395099 h 10574897"/>
              <a:gd name="connsiteX1025" fmla="*/ 8439703 w 10584443"/>
              <a:gd name="connsiteY1025" fmla="*/ 1343023 h 10574897"/>
              <a:gd name="connsiteX1026" fmla="*/ 8463685 w 10584443"/>
              <a:gd name="connsiteY1026" fmla="*/ 1314930 h 10574897"/>
              <a:gd name="connsiteX1027" fmla="*/ 8518502 w 10584443"/>
              <a:gd name="connsiteY1027" fmla="*/ 1373858 h 10574897"/>
              <a:gd name="connsiteX1028" fmla="*/ 8463685 w 10584443"/>
              <a:gd name="connsiteY1028" fmla="*/ 1318356 h 10574897"/>
              <a:gd name="connsiteX1029" fmla="*/ 2366010 w 10584443"/>
              <a:gd name="connsiteY1029" fmla="*/ 1307639 h 10574897"/>
              <a:gd name="connsiteX1030" fmla="*/ 2316706 w 10584443"/>
              <a:gd name="connsiteY1030" fmla="*/ 1318356 h 10574897"/>
              <a:gd name="connsiteX1031" fmla="*/ 2213925 w 10584443"/>
              <a:gd name="connsiteY1031" fmla="*/ 1370432 h 10574897"/>
              <a:gd name="connsiteX1032" fmla="*/ 2176924 w 10584443"/>
              <a:gd name="connsiteY1032" fmla="*/ 1422507 h 10574897"/>
              <a:gd name="connsiteX1033" fmla="*/ 2198851 w 10584443"/>
              <a:gd name="connsiteY1033" fmla="*/ 1510214 h 10574897"/>
              <a:gd name="connsiteX1034" fmla="*/ 2272854 w 10584443"/>
              <a:gd name="connsiteY1034" fmla="*/ 1377969 h 10574897"/>
              <a:gd name="connsiteX1035" fmla="*/ 2377004 w 10584443"/>
              <a:gd name="connsiteY1035" fmla="*/ 1309448 h 10574897"/>
              <a:gd name="connsiteX1036" fmla="*/ 2366010 w 10584443"/>
              <a:gd name="connsiteY1036" fmla="*/ 1307639 h 10574897"/>
              <a:gd name="connsiteX1037" fmla="*/ 3014066 w 10584443"/>
              <a:gd name="connsiteY1037" fmla="*/ 1306140 h 10574897"/>
              <a:gd name="connsiteX1038" fmla="*/ 3001915 w 10584443"/>
              <a:gd name="connsiteY1038" fmla="*/ 1306707 h 10574897"/>
              <a:gd name="connsiteX1039" fmla="*/ 2868985 w 10584443"/>
              <a:gd name="connsiteY1039" fmla="*/ 1399896 h 10574897"/>
              <a:gd name="connsiteX1040" fmla="*/ 2727831 w 10584443"/>
              <a:gd name="connsiteY1040" fmla="*/ 1474583 h 10574897"/>
              <a:gd name="connsiteX1041" fmla="*/ 2715497 w 10584443"/>
              <a:gd name="connsiteY1041" fmla="*/ 1451286 h 10574897"/>
              <a:gd name="connsiteX1042" fmla="*/ 2646976 w 10584443"/>
              <a:gd name="connsiteY1042" fmla="*/ 1530770 h 10574897"/>
              <a:gd name="connsiteX1043" fmla="*/ 2646291 w 10584443"/>
              <a:gd name="connsiteY1043" fmla="*/ 1530770 h 10574897"/>
              <a:gd name="connsiteX1044" fmla="*/ 2638068 w 10584443"/>
              <a:gd name="connsiteY1044" fmla="*/ 1517066 h 10574897"/>
              <a:gd name="connsiteX1045" fmla="*/ 2626420 w 10584443"/>
              <a:gd name="connsiteY1045" fmla="*/ 1528029 h 10574897"/>
              <a:gd name="connsiteX1046" fmla="*/ 2637383 w 10584443"/>
              <a:gd name="connsiteY1046" fmla="*/ 1564345 h 10574897"/>
              <a:gd name="connsiteX1047" fmla="*/ 2605178 w 10584443"/>
              <a:gd name="connsiteY1047" fmla="*/ 1666441 h 10574897"/>
              <a:gd name="connsiteX1048" fmla="*/ 2610660 w 10584443"/>
              <a:gd name="connsiteY1048" fmla="*/ 1683571 h 10574897"/>
              <a:gd name="connsiteX1049" fmla="*/ 2638069 w 10584443"/>
              <a:gd name="connsiteY1049" fmla="*/ 1683571 h 10574897"/>
              <a:gd name="connsiteX1050" fmla="*/ 2652458 w 10584443"/>
              <a:gd name="connsiteY1050" fmla="*/ 1671923 h 10574897"/>
              <a:gd name="connsiteX1051" fmla="*/ 2748387 w 10584443"/>
              <a:gd name="connsiteY1051" fmla="*/ 1625329 h 10574897"/>
              <a:gd name="connsiteX1052" fmla="*/ 2794296 w 10584443"/>
              <a:gd name="connsiteY1052" fmla="*/ 1578050 h 10574897"/>
              <a:gd name="connsiteX1053" fmla="*/ 2800075 w 10584443"/>
              <a:gd name="connsiteY1053" fmla="*/ 1568993 h 10574897"/>
              <a:gd name="connsiteX1054" fmla="*/ 2853224 w 10584443"/>
              <a:gd name="connsiteY1054" fmla="*/ 1565031 h 10574897"/>
              <a:gd name="connsiteX1055" fmla="*/ 2857335 w 10584443"/>
              <a:gd name="connsiteY1055" fmla="*/ 1613680 h 10574897"/>
              <a:gd name="connsiteX1056" fmla="*/ 2849798 w 10584443"/>
              <a:gd name="connsiteY1056" fmla="*/ 1625329 h 10574897"/>
              <a:gd name="connsiteX1057" fmla="*/ 2860076 w 10584443"/>
              <a:gd name="connsiteY1057" fmla="*/ 1634236 h 10574897"/>
              <a:gd name="connsiteX1058" fmla="*/ 2923800 w 10584443"/>
              <a:gd name="connsiteY1058" fmla="*/ 1589013 h 10574897"/>
              <a:gd name="connsiteX1059" fmla="*/ 2945042 w 10584443"/>
              <a:gd name="connsiteY1059" fmla="*/ 1526659 h 10574897"/>
              <a:gd name="connsiteX1060" fmla="*/ 2963919 w 10584443"/>
              <a:gd name="connsiteY1060" fmla="*/ 1510350 h 10574897"/>
              <a:gd name="connsiteX1061" fmla="*/ 2951894 w 10584443"/>
              <a:gd name="connsiteY1061" fmla="*/ 1432785 h 10574897"/>
              <a:gd name="connsiteX1062" fmla="*/ 2945337 w 10584443"/>
              <a:gd name="connsiteY1062" fmla="*/ 1424469 h 10574897"/>
              <a:gd name="connsiteX1063" fmla="*/ 2959431 w 10584443"/>
              <a:gd name="connsiteY1063" fmla="*/ 1369061 h 10574897"/>
              <a:gd name="connsiteX1064" fmla="*/ 3021100 w 10584443"/>
              <a:gd name="connsiteY1064" fmla="*/ 1319726 h 10574897"/>
              <a:gd name="connsiteX1065" fmla="*/ 3014066 w 10584443"/>
              <a:gd name="connsiteY1065" fmla="*/ 1306140 h 10574897"/>
              <a:gd name="connsiteX1066" fmla="*/ 2956690 w 10584443"/>
              <a:gd name="connsiteY1066" fmla="*/ 1291633 h 10574897"/>
              <a:gd name="connsiteX1067" fmla="*/ 2920653 w 10584443"/>
              <a:gd name="connsiteY1067" fmla="*/ 1326996 h 10574897"/>
              <a:gd name="connsiteX1068" fmla="*/ 2910323 w 10584443"/>
              <a:gd name="connsiteY1068" fmla="*/ 1341339 h 10574897"/>
              <a:gd name="connsiteX1069" fmla="*/ 2909411 w 10584443"/>
              <a:gd name="connsiteY1069" fmla="*/ 1341653 h 10574897"/>
              <a:gd name="connsiteX1070" fmla="*/ 2910096 w 10584443"/>
              <a:gd name="connsiteY1070" fmla="*/ 1341653 h 10574897"/>
              <a:gd name="connsiteX1071" fmla="*/ 2910323 w 10584443"/>
              <a:gd name="connsiteY1071" fmla="*/ 1341339 h 10574897"/>
              <a:gd name="connsiteX1072" fmla="*/ 2936263 w 10584443"/>
              <a:gd name="connsiteY1072" fmla="*/ 1332392 h 10574897"/>
              <a:gd name="connsiteX1073" fmla="*/ 2956690 w 10584443"/>
              <a:gd name="connsiteY1073" fmla="*/ 1291633 h 10574897"/>
              <a:gd name="connsiteX1074" fmla="*/ 7899074 w 10584443"/>
              <a:gd name="connsiteY1074" fmla="*/ 1266280 h 10574897"/>
              <a:gd name="connsiteX1075" fmla="*/ 7899074 w 10584443"/>
              <a:gd name="connsiteY1075" fmla="*/ 1299170 h 10574897"/>
              <a:gd name="connsiteX1076" fmla="*/ 7908667 w 10584443"/>
              <a:gd name="connsiteY1076" fmla="*/ 1315615 h 10574897"/>
              <a:gd name="connsiteX1077" fmla="*/ 7942242 w 10584443"/>
              <a:gd name="connsiteY1077" fmla="*/ 1315615 h 10574897"/>
              <a:gd name="connsiteX1078" fmla="*/ 7899074 w 10584443"/>
              <a:gd name="connsiteY1078" fmla="*/ 1266280 h 10574897"/>
              <a:gd name="connsiteX1079" fmla="*/ 8526038 w 10584443"/>
              <a:gd name="connsiteY1079" fmla="*/ 1236113 h 10574897"/>
              <a:gd name="connsiteX1080" fmla="*/ 8591133 w 10584443"/>
              <a:gd name="connsiteY1080" fmla="*/ 1255299 h 10574897"/>
              <a:gd name="connsiteX1081" fmla="*/ 8620596 w 10584443"/>
              <a:gd name="connsiteY1081" fmla="*/ 1296411 h 10574897"/>
              <a:gd name="connsiteX1082" fmla="*/ 8526038 w 10584443"/>
              <a:gd name="connsiteY1082" fmla="*/ 1236113 h 10574897"/>
              <a:gd name="connsiteX1083" fmla="*/ 2048100 w 10584443"/>
              <a:gd name="connsiteY1083" fmla="*/ 1213513 h 10574897"/>
              <a:gd name="connsiteX1084" fmla="*/ 1998765 w 10584443"/>
              <a:gd name="connsiteY1084" fmla="*/ 1266959 h 10574897"/>
              <a:gd name="connsiteX1085" fmla="*/ 2023433 w 10584443"/>
              <a:gd name="connsiteY1085" fmla="*/ 1286830 h 10574897"/>
              <a:gd name="connsiteX1086" fmla="*/ 1908318 w 10584443"/>
              <a:gd name="connsiteY1086" fmla="*/ 1347814 h 10574897"/>
              <a:gd name="connsiteX1087" fmla="*/ 1989858 w 10584443"/>
              <a:gd name="connsiteY1087" fmla="*/ 1252570 h 10574897"/>
              <a:gd name="connsiteX1088" fmla="*/ 2048100 w 10584443"/>
              <a:gd name="connsiteY1088" fmla="*/ 1213513 h 10574897"/>
              <a:gd name="connsiteX1089" fmla="*/ 2034386 w 10584443"/>
              <a:gd name="connsiteY1089" fmla="*/ 1191578 h 10574897"/>
              <a:gd name="connsiteX1090" fmla="*/ 1885011 w 10584443"/>
              <a:gd name="connsiteY1090" fmla="*/ 1293674 h 10574897"/>
              <a:gd name="connsiteX1091" fmla="*/ 1981625 w 10584443"/>
              <a:gd name="connsiteY1091" fmla="*/ 1220357 h 10574897"/>
              <a:gd name="connsiteX1092" fmla="*/ 2034386 w 10584443"/>
              <a:gd name="connsiteY1092" fmla="*/ 1191578 h 10574897"/>
              <a:gd name="connsiteX1093" fmla="*/ 3220495 w 10584443"/>
              <a:gd name="connsiteY1093" fmla="*/ 1188167 h 10574897"/>
              <a:gd name="connsiteX1094" fmla="*/ 3210902 w 10584443"/>
              <a:gd name="connsiteY1094" fmla="*/ 1203241 h 10574897"/>
              <a:gd name="connsiteX1095" fmla="*/ 3215013 w 10584443"/>
              <a:gd name="connsiteY1095" fmla="*/ 1207353 h 10574897"/>
              <a:gd name="connsiteX1096" fmla="*/ 3222551 w 10584443"/>
              <a:gd name="connsiteY1096" fmla="*/ 1207353 h 10574897"/>
              <a:gd name="connsiteX1097" fmla="*/ 3232144 w 10584443"/>
              <a:gd name="connsiteY1097" fmla="*/ 1199816 h 10574897"/>
              <a:gd name="connsiteX1098" fmla="*/ 3232144 w 10584443"/>
              <a:gd name="connsiteY1098" fmla="*/ 1195705 h 10574897"/>
              <a:gd name="connsiteX1099" fmla="*/ 3225292 w 10584443"/>
              <a:gd name="connsiteY1099" fmla="*/ 1188167 h 10574897"/>
              <a:gd name="connsiteX1100" fmla="*/ 3220495 w 10584443"/>
              <a:gd name="connsiteY1100" fmla="*/ 1188167 h 10574897"/>
              <a:gd name="connsiteX1101" fmla="*/ 8463685 w 10584443"/>
              <a:gd name="connsiteY1101" fmla="*/ 1153897 h 10574897"/>
              <a:gd name="connsiteX1102" fmla="*/ 8532205 w 10584443"/>
              <a:gd name="connsiteY1102" fmla="*/ 1229270 h 10574897"/>
              <a:gd name="connsiteX1103" fmla="*/ 8463685 w 10584443"/>
              <a:gd name="connsiteY1103" fmla="*/ 1153897 h 10574897"/>
              <a:gd name="connsiteX1104" fmla="*/ 8394479 w 10584443"/>
              <a:gd name="connsiteY1104" fmla="*/ 1143619 h 10574897"/>
              <a:gd name="connsiteX1105" fmla="*/ 8427369 w 10584443"/>
              <a:gd name="connsiteY1105" fmla="*/ 1151841 h 10574897"/>
              <a:gd name="connsiteX1106" fmla="*/ 8436277 w 10584443"/>
              <a:gd name="connsiteY1106" fmla="*/ 1186102 h 10574897"/>
              <a:gd name="connsiteX1107" fmla="*/ 8403387 w 10584443"/>
              <a:gd name="connsiteY1107" fmla="*/ 1177879 h 10574897"/>
              <a:gd name="connsiteX1108" fmla="*/ 8394479 w 10584443"/>
              <a:gd name="connsiteY1108" fmla="*/ 1143619 h 10574897"/>
              <a:gd name="connsiteX1109" fmla="*/ 8359876 w 10584443"/>
              <a:gd name="connsiteY1109" fmla="*/ 1111275 h 10574897"/>
              <a:gd name="connsiteX1110" fmla="*/ 8379404 w 10584443"/>
              <a:gd name="connsiteY1110" fmla="*/ 1116211 h 10574897"/>
              <a:gd name="connsiteX1111" fmla="*/ 8388312 w 10584443"/>
              <a:gd name="connsiteY1111" fmla="*/ 1150471 h 10574897"/>
              <a:gd name="connsiteX1112" fmla="*/ 8350626 w 10584443"/>
              <a:gd name="connsiteY1112" fmla="*/ 1133341 h 10574897"/>
              <a:gd name="connsiteX1113" fmla="*/ 8359876 w 10584443"/>
              <a:gd name="connsiteY1113" fmla="*/ 1111275 h 10574897"/>
              <a:gd name="connsiteX1114" fmla="*/ 7602379 w 10584443"/>
              <a:gd name="connsiteY1114" fmla="*/ 1045644 h 10574897"/>
              <a:gd name="connsiteX1115" fmla="*/ 7533858 w 10584443"/>
              <a:gd name="connsiteY1115" fmla="*/ 1063460 h 10574897"/>
              <a:gd name="connsiteX1116" fmla="*/ 7546192 w 10584443"/>
              <a:gd name="connsiteY1116" fmla="*/ 1074423 h 10574897"/>
              <a:gd name="connsiteX1117" fmla="*/ 7610602 w 10584443"/>
              <a:gd name="connsiteY1117" fmla="*/ 1101831 h 10574897"/>
              <a:gd name="connsiteX1118" fmla="*/ 7811368 w 10584443"/>
              <a:gd name="connsiteY1118" fmla="*/ 1201871 h 10574897"/>
              <a:gd name="connsiteX1119" fmla="*/ 7602379 w 10584443"/>
              <a:gd name="connsiteY1119" fmla="*/ 1045644 h 10574897"/>
              <a:gd name="connsiteX1120" fmla="*/ 2163220 w 10584443"/>
              <a:gd name="connsiteY1120" fmla="*/ 1031940 h 10574897"/>
              <a:gd name="connsiteX1121" fmla="*/ 2047420 w 10584443"/>
              <a:gd name="connsiteY1121" fmla="*/ 1096350 h 10574897"/>
              <a:gd name="connsiteX1122" fmla="*/ 2163220 w 10584443"/>
              <a:gd name="connsiteY1122" fmla="*/ 1031940 h 10574897"/>
              <a:gd name="connsiteX1123" fmla="*/ 7468764 w 10584443"/>
              <a:gd name="connsiteY1123" fmla="*/ 1014810 h 10574897"/>
              <a:gd name="connsiteX1124" fmla="*/ 7519469 w 10584443"/>
              <a:gd name="connsiteY1124" fmla="*/ 1056607 h 10574897"/>
              <a:gd name="connsiteX1125" fmla="*/ 7468764 w 10584443"/>
              <a:gd name="connsiteY1125" fmla="*/ 1014810 h 10574897"/>
              <a:gd name="connsiteX1126" fmla="*/ 8217009 w 10584443"/>
              <a:gd name="connsiteY1126" fmla="*/ 1014801 h 10574897"/>
              <a:gd name="connsiteX1127" fmla="*/ 8313624 w 10584443"/>
              <a:gd name="connsiteY1127" fmla="*/ 1100452 h 10574897"/>
              <a:gd name="connsiteX1128" fmla="*/ 8221806 w 10584443"/>
              <a:gd name="connsiteY1128" fmla="*/ 1054543 h 10574897"/>
              <a:gd name="connsiteX1129" fmla="*/ 8217009 w 10584443"/>
              <a:gd name="connsiteY1129" fmla="*/ 1014801 h 10574897"/>
              <a:gd name="connsiteX1130" fmla="*/ 2432036 w 10584443"/>
              <a:gd name="connsiteY1130" fmla="*/ 998253 h 10574897"/>
              <a:gd name="connsiteX1131" fmla="*/ 2443455 w 10584443"/>
              <a:gd name="connsiteY1131" fmla="*/ 1003145 h 10574897"/>
              <a:gd name="connsiteX1132" fmla="*/ 2334507 w 10584443"/>
              <a:gd name="connsiteY1132" fmla="*/ 1051109 h 10574897"/>
              <a:gd name="connsiteX1133" fmla="*/ 2338618 w 10584443"/>
              <a:gd name="connsiteY1133" fmla="*/ 1016848 h 10574897"/>
              <a:gd name="connsiteX1134" fmla="*/ 2432036 w 10584443"/>
              <a:gd name="connsiteY1134" fmla="*/ 998253 h 10574897"/>
              <a:gd name="connsiteX1135" fmla="*/ 8089561 w 10584443"/>
              <a:gd name="connsiteY1135" fmla="*/ 966141 h 10574897"/>
              <a:gd name="connsiteX1136" fmla="*/ 8166990 w 10584443"/>
              <a:gd name="connsiteY1136" fmla="*/ 996975 h 10574897"/>
              <a:gd name="connsiteX1137" fmla="*/ 8183435 w 10584443"/>
              <a:gd name="connsiteY1137" fmla="*/ 1023698 h 10574897"/>
              <a:gd name="connsiteX1138" fmla="*/ 8089561 w 10584443"/>
              <a:gd name="connsiteY1138" fmla="*/ 966141 h 10574897"/>
              <a:gd name="connsiteX1139" fmla="*/ 2290626 w 10584443"/>
              <a:gd name="connsiteY1139" fmla="*/ 958023 h 10574897"/>
              <a:gd name="connsiteX1140" fmla="*/ 2239064 w 10584443"/>
              <a:gd name="connsiteY1140" fmla="*/ 973869 h 10574897"/>
              <a:gd name="connsiteX1141" fmla="*/ 2221421 w 10584443"/>
              <a:gd name="connsiteY1141" fmla="*/ 987092 h 10574897"/>
              <a:gd name="connsiteX1142" fmla="*/ 2220092 w 10584443"/>
              <a:gd name="connsiteY1142" fmla="*/ 986031 h 10574897"/>
              <a:gd name="connsiteX1143" fmla="*/ 2220092 w 10584443"/>
              <a:gd name="connsiteY1143" fmla="*/ 988087 h 10574897"/>
              <a:gd name="connsiteX1144" fmla="*/ 2221421 w 10584443"/>
              <a:gd name="connsiteY1144" fmla="*/ 987092 h 10574897"/>
              <a:gd name="connsiteX1145" fmla="*/ 2228754 w 10584443"/>
              <a:gd name="connsiteY1145" fmla="*/ 992947 h 10574897"/>
              <a:gd name="connsiteX1146" fmla="*/ 2299576 w 10584443"/>
              <a:gd name="connsiteY1146" fmla="*/ 966160 h 10574897"/>
              <a:gd name="connsiteX1147" fmla="*/ 2290626 w 10584443"/>
              <a:gd name="connsiteY1147" fmla="*/ 958023 h 10574897"/>
              <a:gd name="connsiteX1148" fmla="*/ 6029828 w 10584443"/>
              <a:gd name="connsiteY1148" fmla="*/ 940122 h 10574897"/>
              <a:gd name="connsiteX1149" fmla="*/ 5986660 w 10584443"/>
              <a:gd name="connsiteY1149" fmla="*/ 945604 h 10574897"/>
              <a:gd name="connsiteX1150" fmla="*/ 5999679 w 10584443"/>
              <a:gd name="connsiteY1150" fmla="*/ 988772 h 10574897"/>
              <a:gd name="connsiteX1151" fmla="*/ 6075737 w 10584443"/>
              <a:gd name="connsiteY1151" fmla="*/ 1006587 h 10574897"/>
              <a:gd name="connsiteX1152" fmla="*/ 6106571 w 10584443"/>
              <a:gd name="connsiteY1152" fmla="*/ 1014125 h 10574897"/>
              <a:gd name="connsiteX1153" fmla="*/ 6098348 w 10584443"/>
              <a:gd name="connsiteY1153" fmla="*/ 1014125 h 10574897"/>
              <a:gd name="connsiteX1154" fmla="*/ 6124386 w 10584443"/>
              <a:gd name="connsiteY1154" fmla="*/ 1025773 h 10574897"/>
              <a:gd name="connsiteX1155" fmla="*/ 6124386 w 10584443"/>
              <a:gd name="connsiteY1155" fmla="*/ 1013439 h 10574897"/>
              <a:gd name="connsiteX1156" fmla="*/ 6205241 w 10584443"/>
              <a:gd name="connsiteY1156" fmla="*/ 1038792 h 10574897"/>
              <a:gd name="connsiteX1157" fmla="*/ 6129183 w 10584443"/>
              <a:gd name="connsiteY1157" fmla="*/ 1027829 h 10574897"/>
              <a:gd name="connsiteX1158" fmla="*/ 6168239 w 10584443"/>
              <a:gd name="connsiteY1158" fmla="*/ 1041533 h 10574897"/>
              <a:gd name="connsiteX1159" fmla="*/ 6264169 w 10584443"/>
              <a:gd name="connsiteY1159" fmla="*/ 1061404 h 10574897"/>
              <a:gd name="connsiteX1160" fmla="*/ 6251835 w 10584443"/>
              <a:gd name="connsiteY1160" fmla="*/ 1050441 h 10574897"/>
              <a:gd name="connsiteX1161" fmla="*/ 6299800 w 10584443"/>
              <a:gd name="connsiteY1161" fmla="*/ 1040162 h 10574897"/>
              <a:gd name="connsiteX1162" fmla="*/ 6299800 w 10584443"/>
              <a:gd name="connsiteY1162" fmla="*/ 1070312 h 10574897"/>
              <a:gd name="connsiteX1163" fmla="*/ 6413544 w 10584443"/>
              <a:gd name="connsiteY1163" fmla="*/ 1096350 h 10574897"/>
              <a:gd name="connsiteX1164" fmla="*/ 6345023 w 10584443"/>
              <a:gd name="connsiteY1164" fmla="*/ 1069626 h 10574897"/>
              <a:gd name="connsiteX1165" fmla="*/ 6423822 w 10584443"/>
              <a:gd name="connsiteY1165" fmla="*/ 1081275 h 10574897"/>
              <a:gd name="connsiteX1166" fmla="*/ 6416285 w 10584443"/>
              <a:gd name="connsiteY1166" fmla="*/ 1044959 h 10574897"/>
              <a:gd name="connsiteX1167" fmla="*/ 6362839 w 10584443"/>
              <a:gd name="connsiteY1167" fmla="*/ 1044959 h 10574897"/>
              <a:gd name="connsiteX1168" fmla="*/ 6355301 w 10584443"/>
              <a:gd name="connsiteY1168" fmla="*/ 1016180 h 10574897"/>
              <a:gd name="connsiteX1169" fmla="*/ 6140832 w 10584443"/>
              <a:gd name="connsiteY1169" fmla="*/ 987401 h 10574897"/>
              <a:gd name="connsiteX1170" fmla="*/ 6063403 w 10584443"/>
              <a:gd name="connsiteY1170" fmla="*/ 978494 h 10574897"/>
              <a:gd name="connsiteX1171" fmla="*/ 6029828 w 10584443"/>
              <a:gd name="connsiteY1171" fmla="*/ 940122 h 10574897"/>
              <a:gd name="connsiteX1172" fmla="*/ 4962960 w 10584443"/>
              <a:gd name="connsiteY1172" fmla="*/ 929244 h 10574897"/>
              <a:gd name="connsiteX1173" fmla="*/ 4956108 w 10584443"/>
              <a:gd name="connsiteY1173" fmla="*/ 930529 h 10574897"/>
              <a:gd name="connsiteX1174" fmla="*/ 4951312 w 10584443"/>
              <a:gd name="connsiteY1174" fmla="*/ 941493 h 10574897"/>
              <a:gd name="connsiteX1175" fmla="*/ 4960905 w 10584443"/>
              <a:gd name="connsiteY1175" fmla="*/ 953141 h 10574897"/>
              <a:gd name="connsiteX1176" fmla="*/ 4967757 w 10584443"/>
              <a:gd name="connsiteY1176" fmla="*/ 930529 h 10574897"/>
              <a:gd name="connsiteX1177" fmla="*/ 4962960 w 10584443"/>
              <a:gd name="connsiteY1177" fmla="*/ 929244 h 10574897"/>
              <a:gd name="connsiteX1178" fmla="*/ 2492800 w 10584443"/>
              <a:gd name="connsiteY1178" fmla="*/ 922300 h 10574897"/>
              <a:gd name="connsiteX1179" fmla="*/ 2372889 w 10584443"/>
              <a:gd name="connsiteY1179" fmla="*/ 995617 h 10574897"/>
              <a:gd name="connsiteX1180" fmla="*/ 2492800 w 10584443"/>
              <a:gd name="connsiteY1180" fmla="*/ 922300 h 10574897"/>
              <a:gd name="connsiteX1181" fmla="*/ 8089561 w 10584443"/>
              <a:gd name="connsiteY1181" fmla="*/ 918872 h 10574897"/>
              <a:gd name="connsiteX1182" fmla="*/ 8127932 w 10584443"/>
              <a:gd name="connsiteY1182" fmla="*/ 918872 h 10574897"/>
              <a:gd name="connsiteX1183" fmla="*/ 8156026 w 10584443"/>
              <a:gd name="connsiteY1183" fmla="*/ 931891 h 10574897"/>
              <a:gd name="connsiteX1184" fmla="*/ 8172471 w 10584443"/>
              <a:gd name="connsiteY1184" fmla="*/ 959299 h 10574897"/>
              <a:gd name="connsiteX1185" fmla="*/ 8101210 w 10584443"/>
              <a:gd name="connsiteY1185" fmla="*/ 953132 h 10574897"/>
              <a:gd name="connsiteX1186" fmla="*/ 8089561 w 10584443"/>
              <a:gd name="connsiteY1186" fmla="*/ 918872 h 10574897"/>
              <a:gd name="connsiteX1187" fmla="*/ 2892502 w 10584443"/>
              <a:gd name="connsiteY1187" fmla="*/ 914809 h 10574897"/>
              <a:gd name="connsiteX1188" fmla="*/ 2887442 w 10584443"/>
              <a:gd name="connsiteY1188" fmla="*/ 917532 h 10574897"/>
              <a:gd name="connsiteX1189" fmla="*/ 2878021 w 10584443"/>
              <a:gd name="connsiteY1189" fmla="*/ 919353 h 10574897"/>
              <a:gd name="connsiteX1190" fmla="*/ 2877891 w 10584443"/>
              <a:gd name="connsiteY1190" fmla="*/ 918195 h 10574897"/>
              <a:gd name="connsiteX1191" fmla="*/ 7289925 w 10584443"/>
              <a:gd name="connsiteY1191" fmla="*/ 878453 h 10574897"/>
              <a:gd name="connsiteX1192" fmla="*/ 7310481 w 10584443"/>
              <a:gd name="connsiteY1192" fmla="*/ 917510 h 10574897"/>
              <a:gd name="connsiteX1193" fmla="*/ 7393391 w 10584443"/>
              <a:gd name="connsiteY1193" fmla="*/ 942178 h 10574897"/>
              <a:gd name="connsiteX1194" fmla="*/ 7289925 w 10584443"/>
              <a:gd name="connsiteY1194" fmla="*/ 878453 h 10574897"/>
              <a:gd name="connsiteX1195" fmla="*/ 7079566 w 10584443"/>
              <a:gd name="connsiteY1195" fmla="*/ 860638 h 10574897"/>
              <a:gd name="connsiteX1196" fmla="*/ 6991859 w 10584443"/>
              <a:gd name="connsiteY1196" fmla="*/ 870916 h 10574897"/>
              <a:gd name="connsiteX1197" fmla="*/ 7044620 w 10584443"/>
              <a:gd name="connsiteY1197" fmla="*/ 907917 h 10574897"/>
              <a:gd name="connsiteX1198" fmla="*/ 7090529 w 10584443"/>
              <a:gd name="connsiteY1198" fmla="*/ 898324 h 10574897"/>
              <a:gd name="connsiteX1199" fmla="*/ 7094640 w 10584443"/>
              <a:gd name="connsiteY1199" fmla="*/ 890787 h 10574897"/>
              <a:gd name="connsiteX1200" fmla="*/ 7115882 w 10584443"/>
              <a:gd name="connsiteY1200" fmla="*/ 890102 h 10574897"/>
              <a:gd name="connsiteX1201" fmla="*/ 7079566 w 10584443"/>
              <a:gd name="connsiteY1201" fmla="*/ 860638 h 10574897"/>
              <a:gd name="connsiteX1202" fmla="*/ 5240469 w 10584443"/>
              <a:gd name="connsiteY1202" fmla="*/ 855842 h 10574897"/>
              <a:gd name="connsiteX1203" fmla="*/ 5248691 w 10584443"/>
              <a:gd name="connsiteY1203" fmla="*/ 875713 h 10574897"/>
              <a:gd name="connsiteX1204" fmla="*/ 5287749 w 10584443"/>
              <a:gd name="connsiteY1204" fmla="*/ 911343 h 10574897"/>
              <a:gd name="connsiteX1205" fmla="*/ 5293229 w 10584443"/>
              <a:gd name="connsiteY1205" fmla="*/ 911343 h 10574897"/>
              <a:gd name="connsiteX1206" fmla="*/ 5297341 w 10584443"/>
              <a:gd name="connsiteY1206" fmla="*/ 911343 h 10574897"/>
              <a:gd name="connsiteX1207" fmla="*/ 5310360 w 10584443"/>
              <a:gd name="connsiteY1207" fmla="*/ 896269 h 10574897"/>
              <a:gd name="connsiteX1208" fmla="*/ 5308989 w 10584443"/>
              <a:gd name="connsiteY1208" fmla="*/ 855842 h 10574897"/>
              <a:gd name="connsiteX1209" fmla="*/ 5240469 w 10584443"/>
              <a:gd name="connsiteY1209" fmla="*/ 855842 h 10574897"/>
              <a:gd name="connsiteX1210" fmla="*/ 8011779 w 10584443"/>
              <a:gd name="connsiteY1210" fmla="*/ 849063 h 10574897"/>
              <a:gd name="connsiteX1211" fmla="*/ 8032690 w 10584443"/>
              <a:gd name="connsiteY1211" fmla="*/ 861314 h 10574897"/>
              <a:gd name="connsiteX1212" fmla="*/ 8077913 w 10584443"/>
              <a:gd name="connsiteY1212" fmla="*/ 900371 h 10574897"/>
              <a:gd name="connsiteX1213" fmla="*/ 8011448 w 10584443"/>
              <a:gd name="connsiteY1213" fmla="*/ 888723 h 10574897"/>
              <a:gd name="connsiteX1214" fmla="*/ 7988151 w 10584443"/>
              <a:gd name="connsiteY1214" fmla="*/ 854462 h 10574897"/>
              <a:gd name="connsiteX1215" fmla="*/ 8011779 w 10584443"/>
              <a:gd name="connsiteY1215" fmla="*/ 849063 h 10574897"/>
              <a:gd name="connsiteX1216" fmla="*/ 4908144 w 10584443"/>
              <a:gd name="connsiteY1216" fmla="*/ 846934 h 10574897"/>
              <a:gd name="connsiteX1217" fmla="*/ 4954053 w 10584443"/>
              <a:gd name="connsiteY1217" fmla="*/ 882565 h 10574897"/>
              <a:gd name="connsiteX1218" fmla="*/ 4954052 w 10584443"/>
              <a:gd name="connsiteY1218" fmla="*/ 882565 h 10574897"/>
              <a:gd name="connsiteX1219" fmla="*/ 5002702 w 10584443"/>
              <a:gd name="connsiteY1219" fmla="*/ 859268 h 10574897"/>
              <a:gd name="connsiteX1220" fmla="*/ 4908144 w 10584443"/>
              <a:gd name="connsiteY1220" fmla="*/ 846934 h 10574897"/>
              <a:gd name="connsiteX1221" fmla="*/ 2308478 w 10584443"/>
              <a:gd name="connsiteY1221" fmla="*/ 845557 h 10574897"/>
              <a:gd name="connsiteX1222" fmla="*/ 2224883 w 10584443"/>
              <a:gd name="connsiteY1222" fmla="*/ 908596 h 10574897"/>
              <a:gd name="connsiteX1223" fmla="*/ 2308478 w 10584443"/>
              <a:gd name="connsiteY1223" fmla="*/ 845557 h 10574897"/>
              <a:gd name="connsiteX1224" fmla="*/ 7061065 w 10584443"/>
              <a:gd name="connsiteY1224" fmla="*/ 814044 h 10574897"/>
              <a:gd name="connsiteX1225" fmla="*/ 7247441 w 10584443"/>
              <a:gd name="connsiteY1225" fmla="*/ 918195 h 10574897"/>
              <a:gd name="connsiteX1226" fmla="*/ 7267998 w 10584443"/>
              <a:gd name="connsiteY1226" fmla="*/ 956567 h 10574897"/>
              <a:gd name="connsiteX1227" fmla="*/ 7355019 w 10584443"/>
              <a:gd name="connsiteY1227" fmla="*/ 989457 h 10574897"/>
              <a:gd name="connsiteX1228" fmla="*/ 7429707 w 10584443"/>
              <a:gd name="connsiteY1228" fmla="*/ 989457 h 10574897"/>
              <a:gd name="connsiteX1229" fmla="*/ 7378316 w 10584443"/>
              <a:gd name="connsiteY1229" fmla="*/ 968216 h 10574897"/>
              <a:gd name="connsiteX1230" fmla="*/ 7323500 w 10584443"/>
              <a:gd name="connsiteY1230" fmla="*/ 951771 h 10574897"/>
              <a:gd name="connsiteX1231" fmla="*/ 7323500 w 10584443"/>
              <a:gd name="connsiteY1231" fmla="*/ 929159 h 10574897"/>
              <a:gd name="connsiteX1232" fmla="*/ 7270739 w 10584443"/>
              <a:gd name="connsiteY1232" fmla="*/ 929159 h 10574897"/>
              <a:gd name="connsiteX1233" fmla="*/ 7270739 w 10584443"/>
              <a:gd name="connsiteY1233" fmla="*/ 890787 h 10574897"/>
              <a:gd name="connsiteX1234" fmla="*/ 7061065 w 10584443"/>
              <a:gd name="connsiteY1234" fmla="*/ 814044 h 10574897"/>
              <a:gd name="connsiteX1235" fmla="*/ 4933496 w 10584443"/>
              <a:gd name="connsiteY1235" fmla="*/ 814044 h 10574897"/>
              <a:gd name="connsiteX1236" fmla="*/ 4933496 w 10584443"/>
              <a:gd name="connsiteY1236" fmla="*/ 814729 h 10574897"/>
              <a:gd name="connsiteX1237" fmla="*/ 4908144 w 10584443"/>
              <a:gd name="connsiteY1237" fmla="*/ 831859 h 10574897"/>
              <a:gd name="connsiteX1238" fmla="*/ 4908144 w 10584443"/>
              <a:gd name="connsiteY1238" fmla="*/ 846249 h 10574897"/>
              <a:gd name="connsiteX1239" fmla="*/ 4967757 w 10584443"/>
              <a:gd name="connsiteY1239" fmla="*/ 838711 h 10574897"/>
              <a:gd name="connsiteX1240" fmla="*/ 4933496 w 10584443"/>
              <a:gd name="connsiteY1240" fmla="*/ 814044 h 10574897"/>
              <a:gd name="connsiteX1241" fmla="*/ 5070945 w 10584443"/>
              <a:gd name="connsiteY1241" fmla="*/ 811453 h 10574897"/>
              <a:gd name="connsiteX1242" fmla="*/ 4985572 w 10584443"/>
              <a:gd name="connsiteY1242" fmla="*/ 820896 h 10574897"/>
              <a:gd name="connsiteX1243" fmla="*/ 5002017 w 10584443"/>
              <a:gd name="connsiteY1243" fmla="*/ 846249 h 10574897"/>
              <a:gd name="connsiteX1244" fmla="*/ 5098632 w 10584443"/>
              <a:gd name="connsiteY1244" fmla="*/ 820896 h 10574897"/>
              <a:gd name="connsiteX1245" fmla="*/ 5070945 w 10584443"/>
              <a:gd name="connsiteY1245" fmla="*/ 811453 h 10574897"/>
              <a:gd name="connsiteX1246" fmla="*/ 3225977 w 10584443"/>
              <a:gd name="connsiteY1246" fmla="*/ 784580 h 10574897"/>
              <a:gd name="connsiteX1247" fmla="*/ 3128677 w 10584443"/>
              <a:gd name="connsiteY1247" fmla="*/ 797599 h 10574897"/>
              <a:gd name="connsiteX1248" fmla="*/ 3128677 w 10584443"/>
              <a:gd name="connsiteY1248" fmla="*/ 793488 h 10574897"/>
              <a:gd name="connsiteX1249" fmla="*/ 3077288 w 10584443"/>
              <a:gd name="connsiteY1249" fmla="*/ 853786 h 10574897"/>
              <a:gd name="connsiteX1250" fmla="*/ 3136215 w 10584443"/>
              <a:gd name="connsiteY1250" fmla="*/ 846934 h 10574897"/>
              <a:gd name="connsiteX1251" fmla="*/ 3225977 w 10584443"/>
              <a:gd name="connsiteY1251" fmla="*/ 784580 h 10574897"/>
              <a:gd name="connsiteX1252" fmla="*/ 2923109 w 10584443"/>
              <a:gd name="connsiteY1252" fmla="*/ 769500 h 10574897"/>
              <a:gd name="connsiteX1253" fmla="*/ 2834717 w 10584443"/>
              <a:gd name="connsiteY1253" fmla="*/ 812668 h 10574897"/>
              <a:gd name="connsiteX1254" fmla="*/ 2923109 w 10584443"/>
              <a:gd name="connsiteY1254" fmla="*/ 769500 h 10574897"/>
              <a:gd name="connsiteX1255" fmla="*/ 6915116 w 10584443"/>
              <a:gd name="connsiteY1255" fmla="*/ 751005 h 10574897"/>
              <a:gd name="connsiteX1256" fmla="*/ 6915116 w 10584443"/>
              <a:gd name="connsiteY1256" fmla="*/ 753746 h 10574897"/>
              <a:gd name="connsiteX1257" fmla="*/ 6902097 w 10584443"/>
              <a:gd name="connsiteY1257" fmla="*/ 776359 h 10574897"/>
              <a:gd name="connsiteX1258" fmla="*/ 6983637 w 10584443"/>
              <a:gd name="connsiteY1258" fmla="*/ 776359 h 10574897"/>
              <a:gd name="connsiteX1259" fmla="*/ 6915116 w 10584443"/>
              <a:gd name="connsiteY1259" fmla="*/ 751005 h 10574897"/>
              <a:gd name="connsiteX1260" fmla="*/ 7274437 w 10584443"/>
              <a:gd name="connsiteY1260" fmla="*/ 744435 h 10574897"/>
              <a:gd name="connsiteX1261" fmla="*/ 7267313 w 10584443"/>
              <a:gd name="connsiteY1261" fmla="*/ 746208 h 10574897"/>
              <a:gd name="connsiteX1262" fmla="*/ 7322558 w 10584443"/>
              <a:gd name="connsiteY1262" fmla="*/ 767365 h 10574897"/>
              <a:gd name="connsiteX1263" fmla="*/ 7374746 w 10584443"/>
              <a:gd name="connsiteY1263" fmla="*/ 787424 h 10574897"/>
              <a:gd name="connsiteX1264" fmla="*/ 7374890 w 10584443"/>
              <a:gd name="connsiteY1264" fmla="*/ 788006 h 10574897"/>
              <a:gd name="connsiteX1265" fmla="*/ 7376261 w 10584443"/>
              <a:gd name="connsiteY1265" fmla="*/ 788006 h 10574897"/>
              <a:gd name="connsiteX1266" fmla="*/ 7374746 w 10584443"/>
              <a:gd name="connsiteY1266" fmla="*/ 787424 h 10574897"/>
              <a:gd name="connsiteX1267" fmla="*/ 7372938 w 10584443"/>
              <a:gd name="connsiteY1267" fmla="*/ 780112 h 10574897"/>
              <a:gd name="connsiteX1268" fmla="*/ 7274437 w 10584443"/>
              <a:gd name="connsiteY1268" fmla="*/ 744435 h 10574897"/>
              <a:gd name="connsiteX1269" fmla="*/ 3830330 w 10584443"/>
              <a:gd name="connsiteY1269" fmla="*/ 737986 h 10574897"/>
              <a:gd name="connsiteX1270" fmla="*/ 3780996 w 10584443"/>
              <a:gd name="connsiteY1270" fmla="*/ 750320 h 10574897"/>
              <a:gd name="connsiteX1271" fmla="*/ 3796070 w 10584443"/>
              <a:gd name="connsiteY1271" fmla="*/ 756487 h 10574897"/>
              <a:gd name="connsiteX1272" fmla="*/ 3825535 w 10584443"/>
              <a:gd name="connsiteY1272" fmla="*/ 748264 h 10574897"/>
              <a:gd name="connsiteX1273" fmla="*/ 6911005 w 10584443"/>
              <a:gd name="connsiteY1273" fmla="*/ 720171 h 10574897"/>
              <a:gd name="connsiteX1274" fmla="*/ 7030231 w 10584443"/>
              <a:gd name="connsiteY1274" fmla="*/ 774302 h 10574897"/>
              <a:gd name="connsiteX1275" fmla="*/ 7013786 w 10584443"/>
              <a:gd name="connsiteY1275" fmla="*/ 743468 h 10574897"/>
              <a:gd name="connsiteX1276" fmla="*/ 7011045 w 10584443"/>
              <a:gd name="connsiteY1276" fmla="*/ 743468 h 10574897"/>
              <a:gd name="connsiteX1277" fmla="*/ 6911005 w 10584443"/>
              <a:gd name="connsiteY1277" fmla="*/ 720171 h 10574897"/>
              <a:gd name="connsiteX1278" fmla="*/ 7552359 w 10584443"/>
              <a:gd name="connsiteY1278" fmla="*/ 718800 h 10574897"/>
              <a:gd name="connsiteX1279" fmla="*/ 7612657 w 10584443"/>
              <a:gd name="connsiteY1279" fmla="*/ 770192 h 10574897"/>
              <a:gd name="connsiteX1280" fmla="*/ 7661307 w 10584443"/>
              <a:gd name="connsiteY1280" fmla="*/ 766765 h 10574897"/>
              <a:gd name="connsiteX1281" fmla="*/ 7574286 w 10584443"/>
              <a:gd name="connsiteY1281" fmla="*/ 718800 h 10574897"/>
              <a:gd name="connsiteX1282" fmla="*/ 6373035 w 10584443"/>
              <a:gd name="connsiteY1282" fmla="*/ 706107 h 10574897"/>
              <a:gd name="connsiteX1283" fmla="*/ 6339541 w 10584443"/>
              <a:gd name="connsiteY1283" fmla="*/ 709207 h 10574897"/>
              <a:gd name="connsiteX1284" fmla="*/ 6362153 w 10584443"/>
              <a:gd name="connsiteY1284" fmla="*/ 728393 h 10574897"/>
              <a:gd name="connsiteX1285" fmla="*/ 6403266 w 10584443"/>
              <a:gd name="connsiteY1285" fmla="*/ 720856 h 10574897"/>
              <a:gd name="connsiteX1286" fmla="*/ 6373035 w 10584443"/>
              <a:gd name="connsiteY1286" fmla="*/ 706107 h 10574897"/>
              <a:gd name="connsiteX1287" fmla="*/ 7445466 w 10584443"/>
              <a:gd name="connsiteY1287" fmla="*/ 667410 h 10574897"/>
              <a:gd name="connsiteX1288" fmla="*/ 7489200 w 10584443"/>
              <a:gd name="connsiteY1288" fmla="*/ 693490 h 10574897"/>
              <a:gd name="connsiteX1289" fmla="*/ 7536175 w 10584443"/>
              <a:gd name="connsiteY1289" fmla="*/ 701796 h 10574897"/>
              <a:gd name="connsiteX1290" fmla="*/ 7537284 w 10584443"/>
              <a:gd name="connsiteY1290" fmla="*/ 702355 h 10574897"/>
              <a:gd name="connsiteX1291" fmla="*/ 7539340 w 10584443"/>
              <a:gd name="connsiteY1291" fmla="*/ 702355 h 10574897"/>
              <a:gd name="connsiteX1292" fmla="*/ 7536175 w 10584443"/>
              <a:gd name="connsiteY1292" fmla="*/ 701796 h 10574897"/>
              <a:gd name="connsiteX1293" fmla="*/ 7493195 w 10584443"/>
              <a:gd name="connsiteY1293" fmla="*/ 680103 h 10574897"/>
              <a:gd name="connsiteX1294" fmla="*/ 7445466 w 10584443"/>
              <a:gd name="connsiteY1294" fmla="*/ 667410 h 10574897"/>
              <a:gd name="connsiteX1295" fmla="*/ 6783557 w 10584443"/>
              <a:gd name="connsiteY1295" fmla="*/ 665097 h 10574897"/>
              <a:gd name="connsiteX1296" fmla="*/ 6757518 w 10584443"/>
              <a:gd name="connsiteY1296" fmla="*/ 671522 h 10574897"/>
              <a:gd name="connsiteX1297" fmla="*/ 6826039 w 10584443"/>
              <a:gd name="connsiteY1297" fmla="*/ 700300 h 10574897"/>
              <a:gd name="connsiteX1298" fmla="*/ 6867152 w 10584443"/>
              <a:gd name="connsiteY1298" fmla="*/ 700300 h 10574897"/>
              <a:gd name="connsiteX1299" fmla="*/ 6867152 w 10584443"/>
              <a:gd name="connsiteY1299" fmla="*/ 699615 h 10574897"/>
              <a:gd name="connsiteX1300" fmla="*/ 6826039 w 10584443"/>
              <a:gd name="connsiteY1300" fmla="*/ 671522 h 10574897"/>
              <a:gd name="connsiteX1301" fmla="*/ 6783557 w 10584443"/>
              <a:gd name="connsiteY1301" fmla="*/ 665097 h 10574897"/>
              <a:gd name="connsiteX1302" fmla="*/ 3198561 w 10584443"/>
              <a:gd name="connsiteY1302" fmla="*/ 663978 h 10574897"/>
              <a:gd name="connsiteX1303" fmla="*/ 3232136 w 10584443"/>
              <a:gd name="connsiteY1303" fmla="*/ 673571 h 10574897"/>
              <a:gd name="connsiteX1304" fmla="*/ 3167727 w 10584443"/>
              <a:gd name="connsiteY1304" fmla="*/ 696183 h 10574897"/>
              <a:gd name="connsiteX1305" fmla="*/ 3530894 w 10584443"/>
              <a:gd name="connsiteY1305" fmla="*/ 662614 h 10574897"/>
              <a:gd name="connsiteX1306" fmla="*/ 3432909 w 10584443"/>
              <a:gd name="connsiteY1306" fmla="*/ 707838 h 10574897"/>
              <a:gd name="connsiteX1307" fmla="*/ 3530894 w 10584443"/>
              <a:gd name="connsiteY1307" fmla="*/ 666725 h 10574897"/>
              <a:gd name="connsiteX1308" fmla="*/ 2951209 w 10584443"/>
              <a:gd name="connsiteY1308" fmla="*/ 645484 h 10574897"/>
              <a:gd name="connsiteX1309" fmla="*/ 2900932 w 10584443"/>
              <a:gd name="connsiteY1309" fmla="*/ 668438 h 10574897"/>
              <a:gd name="connsiteX1310" fmla="*/ 2860648 w 10584443"/>
              <a:gd name="connsiteY1310" fmla="*/ 712626 h 10574897"/>
              <a:gd name="connsiteX1311" fmla="*/ 2859391 w 10584443"/>
              <a:gd name="connsiteY1311" fmla="*/ 713319 h 10574897"/>
              <a:gd name="connsiteX1312" fmla="*/ 2859391 w 10584443"/>
              <a:gd name="connsiteY1312" fmla="*/ 714004 h 10574897"/>
              <a:gd name="connsiteX1313" fmla="*/ 2860648 w 10584443"/>
              <a:gd name="connsiteY1313" fmla="*/ 712626 h 10574897"/>
              <a:gd name="connsiteX1314" fmla="*/ 2909821 w 10584443"/>
              <a:gd name="connsiteY1314" fmla="*/ 685521 h 10574897"/>
              <a:gd name="connsiteX1315" fmla="*/ 2951209 w 10584443"/>
              <a:gd name="connsiteY1315" fmla="*/ 645484 h 10574897"/>
              <a:gd name="connsiteX1316" fmla="*/ 7686659 w 10584443"/>
              <a:gd name="connsiteY1316" fmla="*/ 635883 h 10574897"/>
              <a:gd name="connsiteX1317" fmla="*/ 7811367 w 10584443"/>
              <a:gd name="connsiteY1317" fmla="*/ 704404 h 10574897"/>
              <a:gd name="connsiteX1318" fmla="*/ 7865498 w 10584443"/>
              <a:gd name="connsiteY1318" fmla="*/ 749626 h 10574897"/>
              <a:gd name="connsiteX1319" fmla="*/ 7743531 w 10584443"/>
              <a:gd name="connsiteY1319" fmla="*/ 697552 h 10574897"/>
              <a:gd name="connsiteX1320" fmla="*/ 7768884 w 10584443"/>
              <a:gd name="connsiteY1320" fmla="*/ 731126 h 10574897"/>
              <a:gd name="connsiteX1321" fmla="*/ 7677751 w 10584443"/>
              <a:gd name="connsiteY1321" fmla="*/ 706459 h 10574897"/>
              <a:gd name="connsiteX1322" fmla="*/ 7733938 w 10584443"/>
              <a:gd name="connsiteY1322" fmla="*/ 710571 h 10574897"/>
              <a:gd name="connsiteX1323" fmla="*/ 7651713 w 10584443"/>
              <a:gd name="connsiteY1323" fmla="*/ 671513 h 10574897"/>
              <a:gd name="connsiteX1324" fmla="*/ 7686659 w 10584443"/>
              <a:gd name="connsiteY1324" fmla="*/ 635883 h 10574897"/>
              <a:gd name="connsiteX1325" fmla="*/ 3930370 w 10584443"/>
              <a:gd name="connsiteY1325" fmla="*/ 626983 h 10574897"/>
              <a:gd name="connsiteX1326" fmla="*/ 3784422 w 10584443"/>
              <a:gd name="connsiteY1326" fmla="*/ 666725 h 10574897"/>
              <a:gd name="connsiteX1327" fmla="*/ 3784422 w 10584443"/>
              <a:gd name="connsiteY1327" fmla="*/ 663983 h 10574897"/>
              <a:gd name="connsiteX1328" fmla="*/ 3753588 w 10584443"/>
              <a:gd name="connsiteY1328" fmla="*/ 703727 h 10574897"/>
              <a:gd name="connsiteX1329" fmla="*/ 3779625 w 10584443"/>
              <a:gd name="connsiteY1329" fmla="*/ 690707 h 10574897"/>
              <a:gd name="connsiteX1330" fmla="*/ 3930370 w 10584443"/>
              <a:gd name="connsiteY1330" fmla="*/ 626983 h 10574897"/>
              <a:gd name="connsiteX1331" fmla="*/ 7481098 w 10584443"/>
              <a:gd name="connsiteY1331" fmla="*/ 607112 h 10574897"/>
              <a:gd name="connsiteX1332" fmla="*/ 7468078 w 10584443"/>
              <a:gd name="connsiteY1332" fmla="*/ 645484 h 10574897"/>
              <a:gd name="connsiteX1333" fmla="*/ 7511247 w 10584443"/>
              <a:gd name="connsiteY1333" fmla="*/ 631780 h 10574897"/>
              <a:gd name="connsiteX1334" fmla="*/ 7528377 w 10584443"/>
              <a:gd name="connsiteY1334" fmla="*/ 679058 h 10574897"/>
              <a:gd name="connsiteX1335" fmla="*/ 7618139 w 10584443"/>
              <a:gd name="connsiteY1335" fmla="*/ 685225 h 10574897"/>
              <a:gd name="connsiteX1336" fmla="*/ 7481098 w 10584443"/>
              <a:gd name="connsiteY1336" fmla="*/ 607112 h 10574897"/>
              <a:gd name="connsiteX1337" fmla="*/ 3353221 w 10584443"/>
              <a:gd name="connsiteY1337" fmla="*/ 601336 h 10574897"/>
              <a:gd name="connsiteX1338" fmla="*/ 3369832 w 10584443"/>
              <a:gd name="connsiteY1338" fmla="*/ 601442 h 10574897"/>
              <a:gd name="connsiteX1339" fmla="*/ 3376031 w 10584443"/>
              <a:gd name="connsiteY1339" fmla="*/ 607791 h 10574897"/>
              <a:gd name="connsiteX1340" fmla="*/ 3299973 w 10584443"/>
              <a:gd name="connsiteY1340" fmla="*/ 626977 h 10574897"/>
              <a:gd name="connsiteX1341" fmla="*/ 3353221 w 10584443"/>
              <a:gd name="connsiteY1341" fmla="*/ 601336 h 10574897"/>
              <a:gd name="connsiteX1342" fmla="*/ 4068097 w 10584443"/>
              <a:gd name="connsiteY1342" fmla="*/ 593408 h 10574897"/>
              <a:gd name="connsiteX1343" fmla="*/ 3999576 w 10584443"/>
              <a:gd name="connsiteY1343" fmla="*/ 626983 h 10574897"/>
              <a:gd name="connsiteX1344" fmla="*/ 4030411 w 10584443"/>
              <a:gd name="connsiteY1344" fmla="*/ 642058 h 10574897"/>
              <a:gd name="connsiteX1345" fmla="*/ 4094821 w 10584443"/>
              <a:gd name="connsiteY1345" fmla="*/ 631095 h 10574897"/>
              <a:gd name="connsiteX1346" fmla="*/ 4111265 w 10584443"/>
              <a:gd name="connsiteY1346" fmla="*/ 616705 h 10574897"/>
              <a:gd name="connsiteX1347" fmla="*/ 4099617 w 10584443"/>
              <a:gd name="connsiteY1347" fmla="*/ 612594 h 10574897"/>
              <a:gd name="connsiteX1348" fmla="*/ 4099617 w 10584443"/>
              <a:gd name="connsiteY1348" fmla="*/ 600260 h 10574897"/>
              <a:gd name="connsiteX1349" fmla="*/ 4068097 w 10584443"/>
              <a:gd name="connsiteY1349" fmla="*/ 593408 h 10574897"/>
              <a:gd name="connsiteX1350" fmla="*/ 7307740 w 10584443"/>
              <a:gd name="connsiteY1350" fmla="*/ 592723 h 10574897"/>
              <a:gd name="connsiteX1351" fmla="*/ 7376261 w 10584443"/>
              <a:gd name="connsiteY1351" fmla="*/ 633150 h 10574897"/>
              <a:gd name="connsiteX1352" fmla="*/ 7376261 w 10584443"/>
              <a:gd name="connsiteY1352" fmla="*/ 610538 h 10574897"/>
              <a:gd name="connsiteX1353" fmla="*/ 7307740 w 10584443"/>
              <a:gd name="connsiteY1353" fmla="*/ 592723 h 10574897"/>
              <a:gd name="connsiteX1354" fmla="*/ 6193592 w 10584443"/>
              <a:gd name="connsiteY1354" fmla="*/ 583815 h 10574897"/>
              <a:gd name="connsiteX1355" fmla="*/ 6151795 w 10584443"/>
              <a:gd name="connsiteY1355" fmla="*/ 592723 h 10574897"/>
              <a:gd name="connsiteX1356" fmla="*/ 6224426 w 10584443"/>
              <a:gd name="connsiteY1356" fmla="*/ 607797 h 10574897"/>
              <a:gd name="connsiteX1357" fmla="*/ 3775513 w 10584443"/>
              <a:gd name="connsiteY1357" fmla="*/ 570796 h 10574897"/>
              <a:gd name="connsiteX1358" fmla="*/ 3772088 w 10584443"/>
              <a:gd name="connsiteY1358" fmla="*/ 606427 h 10574897"/>
              <a:gd name="connsiteX1359" fmla="*/ 3775513 w 10584443"/>
              <a:gd name="connsiteY1359" fmla="*/ 573537 h 10574897"/>
              <a:gd name="connsiteX1360" fmla="*/ 3861167 w 10584443"/>
              <a:gd name="connsiteY1360" fmla="*/ 565254 h 10574897"/>
              <a:gd name="connsiteX1361" fmla="*/ 3807033 w 10584443"/>
              <a:gd name="connsiteY1361" fmla="*/ 584500 h 10574897"/>
              <a:gd name="connsiteX1362" fmla="*/ 3883091 w 10584443"/>
              <a:gd name="connsiteY1362" fmla="*/ 573537 h 10574897"/>
              <a:gd name="connsiteX1363" fmla="*/ 3877278 w 10584443"/>
              <a:gd name="connsiteY1363" fmla="*/ 565903 h 10574897"/>
              <a:gd name="connsiteX1364" fmla="*/ 3861167 w 10584443"/>
              <a:gd name="connsiteY1364" fmla="*/ 565254 h 10574897"/>
              <a:gd name="connsiteX1365" fmla="*/ 6486861 w 10584443"/>
              <a:gd name="connsiteY1365" fmla="*/ 558462 h 10574897"/>
              <a:gd name="connsiteX1366" fmla="*/ 6567716 w 10584443"/>
              <a:gd name="connsiteY1366" fmla="*/ 585186 h 10574897"/>
              <a:gd name="connsiteX1367" fmla="*/ 6486861 w 10584443"/>
              <a:gd name="connsiteY1367" fmla="*/ 559148 h 10574897"/>
              <a:gd name="connsiteX1368" fmla="*/ 6389562 w 10584443"/>
              <a:gd name="connsiteY1368" fmla="*/ 551610 h 10574897"/>
              <a:gd name="connsiteX1369" fmla="*/ 6230594 w 10584443"/>
              <a:gd name="connsiteY1369" fmla="*/ 581760 h 10574897"/>
              <a:gd name="connsiteX1370" fmla="*/ 6299114 w 10584443"/>
              <a:gd name="connsiteY1370" fmla="*/ 605742 h 10574897"/>
              <a:gd name="connsiteX1371" fmla="*/ 6367635 w 10584443"/>
              <a:gd name="connsiteY1371" fmla="*/ 577648 h 10574897"/>
              <a:gd name="connsiteX1372" fmla="*/ 6573197 w 10584443"/>
              <a:gd name="connsiteY1372" fmla="*/ 646168 h 10574897"/>
              <a:gd name="connsiteX1373" fmla="*/ 6625273 w 10584443"/>
              <a:gd name="connsiteY1373" fmla="*/ 639317 h 10574897"/>
              <a:gd name="connsiteX1374" fmla="*/ 6744499 w 10584443"/>
              <a:gd name="connsiteY1374" fmla="*/ 717430 h 10574897"/>
              <a:gd name="connsiteX1375" fmla="*/ 6702016 w 10584443"/>
              <a:gd name="connsiteY1375" fmla="*/ 699615 h 10574897"/>
              <a:gd name="connsiteX1376" fmla="*/ 6783556 w 10584443"/>
              <a:gd name="connsiteY1376" fmla="*/ 705782 h 10574897"/>
              <a:gd name="connsiteX1377" fmla="*/ 6800001 w 10584443"/>
              <a:gd name="connsiteY1377" fmla="*/ 701671 h 10574897"/>
              <a:gd name="connsiteX1378" fmla="*/ 6691739 w 10584443"/>
              <a:gd name="connsiteY1378" fmla="*/ 677689 h 10574897"/>
              <a:gd name="connsiteX1379" fmla="*/ 6780815 w 10584443"/>
              <a:gd name="connsiteY1379" fmla="*/ 659873 h 10574897"/>
              <a:gd name="connsiteX1380" fmla="*/ 6668441 w 10584443"/>
              <a:gd name="connsiteY1380" fmla="*/ 611223 h 10574897"/>
              <a:gd name="connsiteX1381" fmla="*/ 6691053 w 10584443"/>
              <a:gd name="connsiteY1381" fmla="*/ 631780 h 10574897"/>
              <a:gd name="connsiteX1382" fmla="*/ 6583476 w 10584443"/>
              <a:gd name="connsiteY1382" fmla="*/ 621502 h 10574897"/>
              <a:gd name="connsiteX1383" fmla="*/ 6629384 w 10584443"/>
              <a:gd name="connsiteY1383" fmla="*/ 608483 h 10574897"/>
              <a:gd name="connsiteX1384" fmla="*/ 6389562 w 10584443"/>
              <a:gd name="connsiteY1384" fmla="*/ 551610 h 10574897"/>
              <a:gd name="connsiteX1385" fmla="*/ 6109344 w 10584443"/>
              <a:gd name="connsiteY1385" fmla="*/ 537017 h 10574897"/>
              <a:gd name="connsiteX1386" fmla="*/ 6080533 w 10584443"/>
              <a:gd name="connsiteY1386" fmla="*/ 538591 h 10574897"/>
              <a:gd name="connsiteX1387" fmla="*/ 6166869 w 10584443"/>
              <a:gd name="connsiteY1387" fmla="*/ 573537 h 10574897"/>
              <a:gd name="connsiteX1388" fmla="*/ 6109344 w 10584443"/>
              <a:gd name="connsiteY1388" fmla="*/ 537017 h 10574897"/>
              <a:gd name="connsiteX1389" fmla="*/ 3196513 w 10584443"/>
              <a:gd name="connsiteY1389" fmla="*/ 531054 h 10574897"/>
              <a:gd name="connsiteX1390" fmla="*/ 3090306 w 10584443"/>
              <a:gd name="connsiteY1390" fmla="*/ 561888 h 10574897"/>
              <a:gd name="connsiteX1391" fmla="*/ 3169790 w 10584443"/>
              <a:gd name="connsiteY1391" fmla="*/ 547499 h 10574897"/>
              <a:gd name="connsiteX1392" fmla="*/ 3122510 w 10584443"/>
              <a:gd name="connsiteY1392" fmla="*/ 596149 h 10574897"/>
              <a:gd name="connsiteX1393" fmla="*/ 3125251 w 10584443"/>
              <a:gd name="connsiteY1393" fmla="*/ 596149 h 10574897"/>
              <a:gd name="connsiteX1394" fmla="*/ 3211587 w 10584443"/>
              <a:gd name="connsiteY1394" fmla="*/ 548184 h 10574897"/>
              <a:gd name="connsiteX1395" fmla="*/ 3196513 w 10584443"/>
              <a:gd name="connsiteY1395" fmla="*/ 531054 h 10574897"/>
              <a:gd name="connsiteX1396" fmla="*/ 4681339 w 10584443"/>
              <a:gd name="connsiteY1396" fmla="*/ 528313 h 10574897"/>
              <a:gd name="connsiteX1397" fmla="*/ 4681339 w 10584443"/>
              <a:gd name="connsiteY1397" fmla="*/ 548184 h 10574897"/>
              <a:gd name="connsiteX1398" fmla="*/ 4716286 w 10584443"/>
              <a:gd name="connsiteY1398" fmla="*/ 535165 h 10574897"/>
              <a:gd name="connsiteX1399" fmla="*/ 4681339 w 10584443"/>
              <a:gd name="connsiteY1399" fmla="*/ 528313 h 10574897"/>
              <a:gd name="connsiteX1400" fmla="*/ 7028690 w 10584443"/>
              <a:gd name="connsiteY1400" fmla="*/ 525572 h 10574897"/>
              <a:gd name="connsiteX1401" fmla="*/ 6989118 w 10584443"/>
              <a:gd name="connsiteY1401" fmla="*/ 529684 h 10574897"/>
              <a:gd name="connsiteX1402" fmla="*/ 7063121 w 10584443"/>
              <a:gd name="connsiteY1402" fmla="*/ 533795 h 10574897"/>
              <a:gd name="connsiteX1403" fmla="*/ 7028690 w 10584443"/>
              <a:gd name="connsiteY1403" fmla="*/ 525572 h 10574897"/>
              <a:gd name="connsiteX1404" fmla="*/ 3504841 w 10584443"/>
              <a:gd name="connsiteY1404" fmla="*/ 518705 h 10574897"/>
              <a:gd name="connsiteX1405" fmla="*/ 3569250 w 10584443"/>
              <a:gd name="connsiteY1405" fmla="*/ 576262 h 10574897"/>
              <a:gd name="connsiteX1406" fmla="*/ 3463728 w 10584443"/>
              <a:gd name="connsiteY1406" fmla="*/ 557077 h 10574897"/>
              <a:gd name="connsiteX1407" fmla="*/ 3347928 w 10584443"/>
              <a:gd name="connsiteY1407" fmla="*/ 581059 h 10574897"/>
              <a:gd name="connsiteX1408" fmla="*/ 3382872 w 10584443"/>
              <a:gd name="connsiteY1408" fmla="*/ 559132 h 10574897"/>
              <a:gd name="connsiteX1409" fmla="*/ 3504841 w 10584443"/>
              <a:gd name="connsiteY1409" fmla="*/ 518705 h 10574897"/>
              <a:gd name="connsiteX1410" fmla="*/ 3051351 w 10584443"/>
              <a:gd name="connsiteY1410" fmla="*/ 517500 h 10574897"/>
              <a:gd name="connsiteX1411" fmla="*/ 2925856 w 10584443"/>
              <a:gd name="connsiteY1411" fmla="*/ 603686 h 10574897"/>
              <a:gd name="connsiteX1412" fmla="*/ 3008081 w 10584443"/>
              <a:gd name="connsiteY1412" fmla="*/ 594093 h 10574897"/>
              <a:gd name="connsiteX1413" fmla="*/ 3068380 w 10584443"/>
              <a:gd name="connsiteY1413" fmla="*/ 520091 h 10574897"/>
              <a:gd name="connsiteX1414" fmla="*/ 3051351 w 10584443"/>
              <a:gd name="connsiteY1414" fmla="*/ 517500 h 10574897"/>
              <a:gd name="connsiteX1415" fmla="*/ 7137123 w 10584443"/>
              <a:gd name="connsiteY1415" fmla="*/ 513924 h 10574897"/>
              <a:gd name="connsiteX1416" fmla="*/ 7301573 w 10584443"/>
              <a:gd name="connsiteY1416" fmla="*/ 582445 h 10574897"/>
              <a:gd name="connsiteX1417" fmla="*/ 7170699 w 10584443"/>
              <a:gd name="connsiteY1417" fmla="*/ 513924 h 10574897"/>
              <a:gd name="connsiteX1418" fmla="*/ 3783719 w 10584443"/>
              <a:gd name="connsiteY1418" fmla="*/ 513907 h 10574897"/>
              <a:gd name="connsiteX1419" fmla="*/ 3826202 w 10584443"/>
              <a:gd name="connsiteY1419" fmla="*/ 529667 h 10574897"/>
              <a:gd name="connsiteX1420" fmla="*/ 3674086 w 10584443"/>
              <a:gd name="connsiteY1420" fmla="*/ 557075 h 10574897"/>
              <a:gd name="connsiteX1421" fmla="*/ 3783719 w 10584443"/>
              <a:gd name="connsiteY1421" fmla="*/ 513907 h 10574897"/>
              <a:gd name="connsiteX1422" fmla="*/ 4292682 w 10584443"/>
              <a:gd name="connsiteY1422" fmla="*/ 511655 h 10574897"/>
              <a:gd name="connsiteX1423" fmla="*/ 4263381 w 10584443"/>
              <a:gd name="connsiteY1423" fmla="*/ 511868 h 10574897"/>
              <a:gd name="connsiteX1424" fmla="*/ 4257900 w 10584443"/>
              <a:gd name="connsiteY1424" fmla="*/ 513924 h 10574897"/>
              <a:gd name="connsiteX1425" fmla="*/ 4320940 w 10584443"/>
              <a:gd name="connsiteY1425" fmla="*/ 519406 h 10574897"/>
              <a:gd name="connsiteX1426" fmla="*/ 4292682 w 10584443"/>
              <a:gd name="connsiteY1426" fmla="*/ 511655 h 10574897"/>
              <a:gd name="connsiteX1427" fmla="*/ 3105413 w 10584443"/>
              <a:gd name="connsiteY1427" fmla="*/ 503603 h 10574897"/>
              <a:gd name="connsiteX1428" fmla="*/ 3082084 w 10584443"/>
              <a:gd name="connsiteY1428" fmla="*/ 504331 h 10574897"/>
              <a:gd name="connsiteX1429" fmla="*/ 3076602 w 10584443"/>
              <a:gd name="connsiteY1429" fmla="*/ 553666 h 10574897"/>
              <a:gd name="connsiteX1430" fmla="*/ 3079343 w 10584443"/>
              <a:gd name="connsiteY1430" fmla="*/ 553666 h 10574897"/>
              <a:gd name="connsiteX1431" fmla="*/ 3150604 w 10584443"/>
              <a:gd name="connsiteY1431" fmla="*/ 513239 h 10574897"/>
              <a:gd name="connsiteX1432" fmla="*/ 3105413 w 10584443"/>
              <a:gd name="connsiteY1432" fmla="*/ 503603 h 10574897"/>
              <a:gd name="connsiteX1433" fmla="*/ 6239501 w 10584443"/>
              <a:gd name="connsiteY1433" fmla="*/ 494738 h 10574897"/>
              <a:gd name="connsiteX1434" fmla="*/ 6321041 w 10584443"/>
              <a:gd name="connsiteY1434" fmla="*/ 516665 h 10574897"/>
              <a:gd name="connsiteX1435" fmla="*/ 6239501 w 10584443"/>
              <a:gd name="connsiteY1435" fmla="*/ 494738 h 10574897"/>
              <a:gd name="connsiteX1436" fmla="*/ 3640510 w 10584443"/>
              <a:gd name="connsiteY1436" fmla="*/ 494036 h 10574897"/>
              <a:gd name="connsiteX1437" fmla="*/ 3672715 w 10584443"/>
              <a:gd name="connsiteY1437" fmla="*/ 507055 h 10574897"/>
              <a:gd name="connsiteX1438" fmla="*/ 3648048 w 10584443"/>
              <a:gd name="connsiteY1438" fmla="*/ 526241 h 10574897"/>
              <a:gd name="connsiteX1439" fmla="*/ 3600083 w 10584443"/>
              <a:gd name="connsiteY1439" fmla="*/ 536519 h 10574897"/>
              <a:gd name="connsiteX1440" fmla="*/ 3585694 w 10584443"/>
              <a:gd name="connsiteY1440" fmla="*/ 518018 h 10574897"/>
              <a:gd name="connsiteX1441" fmla="*/ 3565138 w 10584443"/>
              <a:gd name="connsiteY1441" fmla="*/ 518018 h 10574897"/>
              <a:gd name="connsiteX1442" fmla="*/ 3640510 w 10584443"/>
              <a:gd name="connsiteY1442" fmla="*/ 494036 h 10574897"/>
              <a:gd name="connsiteX1443" fmla="*/ 5809876 w 10584443"/>
              <a:gd name="connsiteY1443" fmla="*/ 491997 h 10574897"/>
              <a:gd name="connsiteX1444" fmla="*/ 5812911 w 10584443"/>
              <a:gd name="connsiteY1444" fmla="*/ 493294 h 10574897"/>
              <a:gd name="connsiteX1445" fmla="*/ 5806940 w 10584443"/>
              <a:gd name="connsiteY1445" fmla="*/ 502629 h 10574897"/>
              <a:gd name="connsiteX1446" fmla="*/ 5908546 w 10584443"/>
              <a:gd name="connsiteY1446" fmla="*/ 520091 h 10574897"/>
              <a:gd name="connsiteX1447" fmla="*/ 5836374 w 10584443"/>
              <a:gd name="connsiteY1447" fmla="*/ 503324 h 10574897"/>
              <a:gd name="connsiteX1448" fmla="*/ 5812911 w 10584443"/>
              <a:gd name="connsiteY1448" fmla="*/ 493294 h 10574897"/>
              <a:gd name="connsiteX1449" fmla="*/ 5813302 w 10584443"/>
              <a:gd name="connsiteY1449" fmla="*/ 492683 h 10574897"/>
              <a:gd name="connsiteX1450" fmla="*/ 4451129 w 10584443"/>
              <a:gd name="connsiteY1450" fmla="*/ 489942 h 10574897"/>
              <a:gd name="connsiteX1451" fmla="*/ 4445648 w 10584443"/>
              <a:gd name="connsiteY1451" fmla="*/ 491997 h 10574897"/>
              <a:gd name="connsiteX1452" fmla="*/ 4367533 w 10584443"/>
              <a:gd name="connsiteY1452" fmla="*/ 515980 h 10574897"/>
              <a:gd name="connsiteX1453" fmla="*/ 4451129 w 10584443"/>
              <a:gd name="connsiteY1453" fmla="*/ 489942 h 10574897"/>
              <a:gd name="connsiteX1454" fmla="*/ 4553666 w 10584443"/>
              <a:gd name="connsiteY1454" fmla="*/ 486376 h 10574897"/>
              <a:gd name="connsiteX1455" fmla="*/ 4508686 w 10584443"/>
              <a:gd name="connsiteY1455" fmla="*/ 508442 h 10574897"/>
              <a:gd name="connsiteX1456" fmla="*/ 4582670 w 10584443"/>
              <a:gd name="connsiteY1456" fmla="*/ 489942 h 10574897"/>
              <a:gd name="connsiteX1457" fmla="*/ 4577189 w 10584443"/>
              <a:gd name="connsiteY1457" fmla="*/ 491312 h 10574897"/>
              <a:gd name="connsiteX1458" fmla="*/ 4553666 w 10584443"/>
              <a:gd name="connsiteY1458" fmla="*/ 486376 h 10574897"/>
              <a:gd name="connsiteX1459" fmla="*/ 3218975 w 10584443"/>
              <a:gd name="connsiteY1459" fmla="*/ 485739 h 10574897"/>
              <a:gd name="connsiteX1460" fmla="*/ 3159512 w 10584443"/>
              <a:gd name="connsiteY1460" fmla="*/ 513924 h 10574897"/>
              <a:gd name="connsiteX1461" fmla="*/ 3162253 w 10584443"/>
              <a:gd name="connsiteY1461" fmla="*/ 513924 h 10574897"/>
              <a:gd name="connsiteX1462" fmla="*/ 3247218 w 10584443"/>
              <a:gd name="connsiteY1462" fmla="*/ 491997 h 10574897"/>
              <a:gd name="connsiteX1463" fmla="*/ 3238236 w 10584443"/>
              <a:gd name="connsiteY1463" fmla="*/ 486173 h 10574897"/>
              <a:gd name="connsiteX1464" fmla="*/ 3218975 w 10584443"/>
              <a:gd name="connsiteY1464" fmla="*/ 485739 h 10574897"/>
              <a:gd name="connsiteX1465" fmla="*/ 6098348 w 10584443"/>
              <a:gd name="connsiteY1465" fmla="*/ 479664 h 10574897"/>
              <a:gd name="connsiteX1466" fmla="*/ 6070940 w 10584443"/>
              <a:gd name="connsiteY1466" fmla="*/ 509128 h 10574897"/>
              <a:gd name="connsiteX1467" fmla="*/ 6157276 w 10584443"/>
              <a:gd name="connsiteY1467" fmla="*/ 513239 h 10574897"/>
              <a:gd name="connsiteX1468" fmla="*/ 6166184 w 10584443"/>
              <a:gd name="connsiteY1468" fmla="*/ 550925 h 10574897"/>
              <a:gd name="connsiteX1469" fmla="*/ 6223056 w 10584443"/>
              <a:gd name="connsiteY1469" fmla="*/ 522146 h 10574897"/>
              <a:gd name="connsiteX1470" fmla="*/ 6098348 w 10584443"/>
              <a:gd name="connsiteY1470" fmla="*/ 479664 h 10574897"/>
              <a:gd name="connsiteX1471" fmla="*/ 4683396 w 10584443"/>
              <a:gd name="connsiteY1471" fmla="*/ 479664 h 10574897"/>
              <a:gd name="connsiteX1472" fmla="*/ 4683396 w 10584443"/>
              <a:gd name="connsiteY1472" fmla="*/ 503646 h 10574897"/>
              <a:gd name="connsiteX1473" fmla="*/ 4704637 w 10584443"/>
              <a:gd name="connsiteY1473" fmla="*/ 503646 h 10574897"/>
              <a:gd name="connsiteX1474" fmla="*/ 4683396 w 10584443"/>
              <a:gd name="connsiteY1474" fmla="*/ 479664 h 10574897"/>
              <a:gd name="connsiteX1475" fmla="*/ 4099609 w 10584443"/>
              <a:gd name="connsiteY1475" fmla="*/ 475546 h 10574897"/>
              <a:gd name="connsiteX1476" fmla="*/ 4057811 w 10584443"/>
              <a:gd name="connsiteY1476" fmla="*/ 524195 h 10574897"/>
              <a:gd name="connsiteX1477" fmla="*/ 4099609 w 10584443"/>
              <a:gd name="connsiteY1477" fmla="*/ 475546 h 10574897"/>
              <a:gd name="connsiteX1478" fmla="*/ 4804678 w 10584443"/>
              <a:gd name="connsiteY1478" fmla="*/ 474182 h 10574897"/>
              <a:gd name="connsiteX1479" fmla="*/ 4804678 w 10584443"/>
              <a:gd name="connsiteY1479" fmla="*/ 485830 h 10574897"/>
              <a:gd name="connsiteX1480" fmla="*/ 4833456 w 10584443"/>
              <a:gd name="connsiteY1480" fmla="*/ 478293 h 10574897"/>
              <a:gd name="connsiteX1481" fmla="*/ 3835120 w 10584443"/>
              <a:gd name="connsiteY1481" fmla="*/ 473490 h 10574897"/>
              <a:gd name="connsiteX1482" fmla="*/ 3822786 w 10584443"/>
              <a:gd name="connsiteY1482" fmla="*/ 512547 h 10574897"/>
              <a:gd name="connsiteX1483" fmla="*/ 3835120 w 10584443"/>
              <a:gd name="connsiteY1483" fmla="*/ 473490 h 10574897"/>
              <a:gd name="connsiteX1484" fmla="*/ 4902736 w 10584443"/>
              <a:gd name="connsiteY1484" fmla="*/ 463840 h 10574897"/>
              <a:gd name="connsiteX1485" fmla="*/ 4851957 w 10584443"/>
              <a:gd name="connsiteY1485" fmla="*/ 478293 h 10574897"/>
              <a:gd name="connsiteX1486" fmla="*/ 4848531 w 10584443"/>
              <a:gd name="connsiteY1486" fmla="*/ 479664 h 10574897"/>
              <a:gd name="connsiteX1487" fmla="*/ 4864976 w 10584443"/>
              <a:gd name="connsiteY1487" fmla="*/ 495423 h 10574897"/>
              <a:gd name="connsiteX1488" fmla="*/ 4920477 w 10584443"/>
              <a:gd name="connsiteY1488" fmla="*/ 470756 h 10574897"/>
              <a:gd name="connsiteX1489" fmla="*/ 4902736 w 10584443"/>
              <a:gd name="connsiteY1489" fmla="*/ 463840 h 10574897"/>
              <a:gd name="connsiteX1490" fmla="*/ 5927732 w 10584443"/>
              <a:gd name="connsiteY1490" fmla="*/ 460478 h 10574897"/>
              <a:gd name="connsiteX1491" fmla="*/ 5892786 w 10584443"/>
              <a:gd name="connsiteY1491" fmla="*/ 486516 h 10574897"/>
              <a:gd name="connsiteX1492" fmla="*/ 5927732 w 10584443"/>
              <a:gd name="connsiteY1492" fmla="*/ 460478 h 10574897"/>
              <a:gd name="connsiteX1493" fmla="*/ 5254086 w 10584443"/>
              <a:gd name="connsiteY1493" fmla="*/ 460292 h 10574897"/>
              <a:gd name="connsiteX1494" fmla="*/ 5269246 w 10584443"/>
              <a:gd name="connsiteY1494" fmla="*/ 472112 h 10574897"/>
              <a:gd name="connsiteX1495" fmla="*/ 5213744 w 10584443"/>
              <a:gd name="connsiteY1495" fmla="*/ 472112 h 10574897"/>
              <a:gd name="connsiteX1496" fmla="*/ 5254086 w 10584443"/>
              <a:gd name="connsiteY1496" fmla="*/ 460292 h 10574897"/>
              <a:gd name="connsiteX1497" fmla="*/ 4933496 w 10584443"/>
              <a:gd name="connsiteY1497" fmla="*/ 459107 h 10574897"/>
              <a:gd name="connsiteX1498" fmla="*/ 4913625 w 10584443"/>
              <a:gd name="connsiteY1498" fmla="*/ 494738 h 10574897"/>
              <a:gd name="connsiteX1499" fmla="*/ 4977350 w 10584443"/>
              <a:gd name="connsiteY1499" fmla="*/ 494738 h 10574897"/>
              <a:gd name="connsiteX1500" fmla="*/ 5014351 w 10584443"/>
              <a:gd name="connsiteY1500" fmla="*/ 462533 h 10574897"/>
              <a:gd name="connsiteX1501" fmla="*/ 4933496 w 10584443"/>
              <a:gd name="connsiteY1501" fmla="*/ 459107 h 10574897"/>
              <a:gd name="connsiteX1502" fmla="*/ 3980383 w 10584443"/>
              <a:gd name="connsiteY1502" fmla="*/ 457730 h 10574897"/>
              <a:gd name="connsiteX1503" fmla="*/ 3887881 w 10584443"/>
              <a:gd name="connsiteY1503" fmla="*/ 491305 h 10574897"/>
              <a:gd name="connsiteX1504" fmla="*/ 3884453 w 10584443"/>
              <a:gd name="connsiteY1504" fmla="*/ 473490 h 10574897"/>
              <a:gd name="connsiteX1505" fmla="*/ 3980383 w 10584443"/>
              <a:gd name="connsiteY1505" fmla="*/ 457730 h 10574897"/>
              <a:gd name="connsiteX1506" fmla="*/ 5863687 w 10584443"/>
              <a:gd name="connsiteY1506" fmla="*/ 457416 h 10574897"/>
              <a:gd name="connsiteX1507" fmla="*/ 5824951 w 10584443"/>
              <a:gd name="connsiteY1507" fmla="*/ 480349 h 10574897"/>
              <a:gd name="connsiteX1508" fmla="*/ 5889360 w 10584443"/>
              <a:gd name="connsiteY1508" fmla="*/ 494053 h 10574897"/>
              <a:gd name="connsiteX1509" fmla="*/ 5875388 w 10584443"/>
              <a:gd name="connsiteY1509" fmla="*/ 465820 h 10574897"/>
              <a:gd name="connsiteX1510" fmla="*/ 5878148 w 10584443"/>
              <a:gd name="connsiteY1510" fmla="*/ 458405 h 10574897"/>
              <a:gd name="connsiteX1511" fmla="*/ 5878397 w 10584443"/>
              <a:gd name="connsiteY1511" fmla="*/ 458422 h 10574897"/>
              <a:gd name="connsiteX1512" fmla="*/ 5878397 w 10584443"/>
              <a:gd name="connsiteY1512" fmla="*/ 457737 h 10574897"/>
              <a:gd name="connsiteX1513" fmla="*/ 5878148 w 10584443"/>
              <a:gd name="connsiteY1513" fmla="*/ 458405 h 10574897"/>
              <a:gd name="connsiteX1514" fmla="*/ 7022693 w 10584443"/>
              <a:gd name="connsiteY1514" fmla="*/ 456367 h 10574897"/>
              <a:gd name="connsiteX1515" fmla="*/ 7096696 w 10584443"/>
              <a:gd name="connsiteY1515" fmla="*/ 507072 h 10574897"/>
              <a:gd name="connsiteX1516" fmla="*/ 7119327 w 10584443"/>
              <a:gd name="connsiteY1516" fmla="*/ 499925 h 10574897"/>
              <a:gd name="connsiteX1517" fmla="*/ 7120678 w 10584443"/>
              <a:gd name="connsiteY1517" fmla="*/ 500905 h 10574897"/>
              <a:gd name="connsiteX1518" fmla="*/ 7122734 w 10584443"/>
              <a:gd name="connsiteY1518" fmla="*/ 498849 h 10574897"/>
              <a:gd name="connsiteX1519" fmla="*/ 7119327 w 10584443"/>
              <a:gd name="connsiteY1519" fmla="*/ 499925 h 10574897"/>
              <a:gd name="connsiteX1520" fmla="*/ 7098334 w 10584443"/>
              <a:gd name="connsiteY1520" fmla="*/ 484696 h 10574897"/>
              <a:gd name="connsiteX1521" fmla="*/ 7022693 w 10584443"/>
              <a:gd name="connsiteY1521" fmla="*/ 456367 h 10574897"/>
              <a:gd name="connsiteX1522" fmla="*/ 6115703 w 10584443"/>
              <a:gd name="connsiteY1522" fmla="*/ 441988 h 10574897"/>
              <a:gd name="connsiteX1523" fmla="*/ 6098348 w 10584443"/>
              <a:gd name="connsiteY1523" fmla="*/ 448144 h 10574897"/>
              <a:gd name="connsiteX1524" fmla="*/ 6123786 w 10584443"/>
              <a:gd name="connsiteY1524" fmla="*/ 461848 h 10574897"/>
              <a:gd name="connsiteX1525" fmla="*/ 6148535 w 10584443"/>
              <a:gd name="connsiteY1525" fmla="*/ 466692 h 10574897"/>
              <a:gd name="connsiteX1526" fmla="*/ 6148369 w 10584443"/>
              <a:gd name="connsiteY1526" fmla="*/ 467330 h 10574897"/>
              <a:gd name="connsiteX1527" fmla="*/ 6151795 w 10584443"/>
              <a:gd name="connsiteY1527" fmla="*/ 467330 h 10574897"/>
              <a:gd name="connsiteX1528" fmla="*/ 6148535 w 10584443"/>
              <a:gd name="connsiteY1528" fmla="*/ 466692 h 10574897"/>
              <a:gd name="connsiteX1529" fmla="*/ 6150671 w 10584443"/>
              <a:gd name="connsiteY1529" fmla="*/ 458454 h 10574897"/>
              <a:gd name="connsiteX1530" fmla="*/ 6115703 w 10584443"/>
              <a:gd name="connsiteY1530" fmla="*/ 441988 h 10574897"/>
              <a:gd name="connsiteX1531" fmla="*/ 7152197 w 10584443"/>
              <a:gd name="connsiteY1531" fmla="*/ 438533 h 10574897"/>
              <a:gd name="connsiteX1532" fmla="*/ 7340629 w 10584443"/>
              <a:gd name="connsiteY1532" fmla="*/ 531721 h 10574897"/>
              <a:gd name="connsiteX1533" fmla="*/ 7152197 w 10584443"/>
              <a:gd name="connsiteY1533" fmla="*/ 438533 h 10574897"/>
              <a:gd name="connsiteX1534" fmla="*/ 3877603 w 10584443"/>
              <a:gd name="connsiteY1534" fmla="*/ 430322 h 10574897"/>
              <a:gd name="connsiteX1535" fmla="*/ 3740561 w 10584443"/>
              <a:gd name="connsiteY1535" fmla="*/ 481713 h 10574897"/>
              <a:gd name="connsiteX1536" fmla="*/ 3877603 w 10584443"/>
              <a:gd name="connsiteY1536" fmla="*/ 430322 h 10574897"/>
              <a:gd name="connsiteX1537" fmla="*/ 4675858 w 10584443"/>
              <a:gd name="connsiteY1537" fmla="*/ 428586 h 10574897"/>
              <a:gd name="connsiteX1538" fmla="*/ 4627894 w 10584443"/>
              <a:gd name="connsiteY1538" fmla="*/ 436496 h 10574897"/>
              <a:gd name="connsiteX1539" fmla="*/ 4622413 w 10584443"/>
              <a:gd name="connsiteY1539" fmla="*/ 437866 h 10574897"/>
              <a:gd name="connsiteX1540" fmla="*/ 4656672 w 10584443"/>
              <a:gd name="connsiteY1540" fmla="*/ 445403 h 10574897"/>
              <a:gd name="connsiteX1541" fmla="*/ 4581985 w 10584443"/>
              <a:gd name="connsiteY1541" fmla="*/ 470756 h 10574897"/>
              <a:gd name="connsiteX1542" fmla="*/ 4600485 w 10584443"/>
              <a:gd name="connsiteY1542" fmla="*/ 491997 h 10574897"/>
              <a:gd name="connsiteX1543" fmla="*/ 4625837 w 10584443"/>
              <a:gd name="connsiteY1543" fmla="*/ 481719 h 10574897"/>
              <a:gd name="connsiteX1544" fmla="*/ 4694359 w 10584443"/>
              <a:gd name="connsiteY1544" fmla="*/ 441292 h 10574897"/>
              <a:gd name="connsiteX1545" fmla="*/ 4699841 w 10584443"/>
              <a:gd name="connsiteY1545" fmla="*/ 449514 h 10574897"/>
              <a:gd name="connsiteX1546" fmla="*/ 4723823 w 10584443"/>
              <a:gd name="connsiteY1546" fmla="*/ 436496 h 10574897"/>
              <a:gd name="connsiteX1547" fmla="*/ 4675858 w 10584443"/>
              <a:gd name="connsiteY1547" fmla="*/ 428586 h 10574897"/>
              <a:gd name="connsiteX1548" fmla="*/ 4933496 w 10584443"/>
              <a:gd name="connsiteY1548" fmla="*/ 427588 h 10574897"/>
              <a:gd name="connsiteX1549" fmla="*/ 4942405 w 10584443"/>
              <a:gd name="connsiteY1549" fmla="*/ 438551 h 10574897"/>
              <a:gd name="connsiteX1550" fmla="*/ 4943775 w 10584443"/>
              <a:gd name="connsiteY1550" fmla="*/ 438551 h 10574897"/>
              <a:gd name="connsiteX1551" fmla="*/ 4933496 w 10584443"/>
              <a:gd name="connsiteY1551" fmla="*/ 427588 h 10574897"/>
              <a:gd name="connsiteX1552" fmla="*/ 5331600 w 10584443"/>
              <a:gd name="connsiteY1552" fmla="*/ 420728 h 10574897"/>
              <a:gd name="connsiteX1553" fmla="*/ 5300081 w 10584443"/>
              <a:gd name="connsiteY1553" fmla="*/ 450192 h 10574897"/>
              <a:gd name="connsiteX1554" fmla="*/ 5331600 w 10584443"/>
              <a:gd name="connsiteY1554" fmla="*/ 420728 h 10574897"/>
              <a:gd name="connsiteX1555" fmla="*/ 4893821 w 10584443"/>
              <a:gd name="connsiteY1555" fmla="*/ 416692 h 10574897"/>
              <a:gd name="connsiteX1556" fmla="*/ 4870457 w 10584443"/>
              <a:gd name="connsiteY1556" fmla="*/ 424847 h 10574897"/>
              <a:gd name="connsiteX1557" fmla="*/ 4917738 w 10584443"/>
              <a:gd name="connsiteY1557" fmla="*/ 447459 h 10574897"/>
              <a:gd name="connsiteX1558" fmla="*/ 4909514 w 10584443"/>
              <a:gd name="connsiteY1558" fmla="*/ 425532 h 10574897"/>
              <a:gd name="connsiteX1559" fmla="*/ 4920477 w 10584443"/>
              <a:gd name="connsiteY1559" fmla="*/ 419365 h 10574897"/>
              <a:gd name="connsiteX1560" fmla="*/ 4918422 w 10584443"/>
              <a:gd name="connsiteY1560" fmla="*/ 419365 h 10574897"/>
              <a:gd name="connsiteX1561" fmla="*/ 4893821 w 10584443"/>
              <a:gd name="connsiteY1561" fmla="*/ 416692 h 10574897"/>
              <a:gd name="connsiteX1562" fmla="*/ 5886630 w 10584443"/>
              <a:gd name="connsiteY1562" fmla="*/ 412310 h 10574897"/>
              <a:gd name="connsiteX1563" fmla="*/ 5868119 w 10584443"/>
              <a:gd name="connsiteY1563" fmla="*/ 417995 h 10574897"/>
              <a:gd name="connsiteX1564" fmla="*/ 5892786 w 10584443"/>
              <a:gd name="connsiteY1564" fmla="*/ 437866 h 10574897"/>
              <a:gd name="connsiteX1565" fmla="*/ 5936639 w 10584443"/>
              <a:gd name="connsiteY1565" fmla="*/ 424162 h 10574897"/>
              <a:gd name="connsiteX1566" fmla="*/ 5886630 w 10584443"/>
              <a:gd name="connsiteY1566" fmla="*/ 412310 h 10574897"/>
              <a:gd name="connsiteX1567" fmla="*/ 4047524 w 10584443"/>
              <a:gd name="connsiteY1567" fmla="*/ 405644 h 10574897"/>
              <a:gd name="connsiteX1568" fmla="*/ 3979003 w 10584443"/>
              <a:gd name="connsiteY1568" fmla="*/ 449497 h 10574897"/>
              <a:gd name="connsiteX1569" fmla="*/ 3999559 w 10584443"/>
              <a:gd name="connsiteY1569" fmla="*/ 411811 h 10574897"/>
              <a:gd name="connsiteX1570" fmla="*/ 4047524 w 10584443"/>
              <a:gd name="connsiteY1570" fmla="*/ 405644 h 10574897"/>
              <a:gd name="connsiteX1571" fmla="*/ 6893189 w 10584443"/>
              <a:gd name="connsiteY1571" fmla="*/ 403606 h 10574897"/>
              <a:gd name="connsiteX1572" fmla="*/ 6987063 w 10584443"/>
              <a:gd name="connsiteY1572" fmla="*/ 460478 h 10574897"/>
              <a:gd name="connsiteX1573" fmla="*/ 6967877 w 10584443"/>
              <a:gd name="connsiteY1573" fmla="*/ 430329 h 10574897"/>
              <a:gd name="connsiteX1574" fmla="*/ 7042565 w 10584443"/>
              <a:gd name="connsiteY1574" fmla="*/ 434440 h 10574897"/>
              <a:gd name="connsiteX1575" fmla="*/ 6893189 w 10584443"/>
              <a:gd name="connsiteY1575" fmla="*/ 403606 h 10574897"/>
              <a:gd name="connsiteX1576" fmla="*/ 6408376 w 10584443"/>
              <a:gd name="connsiteY1576" fmla="*/ 395625 h 10574897"/>
              <a:gd name="connsiteX1577" fmla="*/ 6372432 w 10584443"/>
              <a:gd name="connsiteY1577" fmla="*/ 398809 h 10574897"/>
              <a:gd name="connsiteX1578" fmla="*/ 6440952 w 10584443"/>
              <a:gd name="connsiteY1578" fmla="*/ 411143 h 10574897"/>
              <a:gd name="connsiteX1579" fmla="*/ 6408376 w 10584443"/>
              <a:gd name="connsiteY1579" fmla="*/ 395625 h 10574897"/>
              <a:gd name="connsiteX1580" fmla="*/ 5211004 w 10584443"/>
              <a:gd name="connsiteY1580" fmla="*/ 389199 h 10574897"/>
              <a:gd name="connsiteX1581" fmla="*/ 5170577 w 10584443"/>
              <a:gd name="connsiteY1581" fmla="*/ 424145 h 10574897"/>
              <a:gd name="connsiteX1582" fmla="*/ 5191817 w 10584443"/>
              <a:gd name="connsiteY1582" fmla="*/ 398107 h 10574897"/>
              <a:gd name="connsiteX1583" fmla="*/ 5182225 w 10584443"/>
              <a:gd name="connsiteY1583" fmla="*/ 393310 h 10574897"/>
              <a:gd name="connsiteX1584" fmla="*/ 5211004 w 10584443"/>
              <a:gd name="connsiteY1584" fmla="*/ 389199 h 10574897"/>
              <a:gd name="connsiteX1585" fmla="*/ 3594758 w 10584443"/>
              <a:gd name="connsiteY1585" fmla="*/ 389023 h 10574897"/>
              <a:gd name="connsiteX1586" fmla="*/ 3455521 w 10584443"/>
              <a:gd name="connsiteY1586" fmla="*/ 457052 h 10574897"/>
              <a:gd name="connsiteX1587" fmla="*/ 3537746 w 10584443"/>
              <a:gd name="connsiteY1587" fmla="*/ 457052 h 10574897"/>
              <a:gd name="connsiteX1588" fmla="*/ 3502116 w 10584443"/>
              <a:gd name="connsiteY1588" fmla="*/ 436496 h 10574897"/>
              <a:gd name="connsiteX1589" fmla="*/ 3599415 w 10584443"/>
              <a:gd name="connsiteY1589" fmla="*/ 414569 h 10574897"/>
              <a:gd name="connsiteX1590" fmla="*/ 3602156 w 10584443"/>
              <a:gd name="connsiteY1590" fmla="*/ 414569 h 10574897"/>
              <a:gd name="connsiteX1591" fmla="*/ 3625454 w 10584443"/>
              <a:gd name="connsiteY1591" fmla="*/ 393327 h 10574897"/>
              <a:gd name="connsiteX1592" fmla="*/ 3594758 w 10584443"/>
              <a:gd name="connsiteY1592" fmla="*/ 389023 h 10574897"/>
              <a:gd name="connsiteX1593" fmla="*/ 3874270 w 10584443"/>
              <a:gd name="connsiteY1593" fmla="*/ 369259 h 10574897"/>
              <a:gd name="connsiteX1594" fmla="*/ 3836498 w 10584443"/>
              <a:gd name="connsiteY1594" fmla="*/ 381679 h 10574897"/>
              <a:gd name="connsiteX1595" fmla="*/ 3837182 w 10584443"/>
              <a:gd name="connsiteY1595" fmla="*/ 381679 h 10574897"/>
              <a:gd name="connsiteX1596" fmla="*/ 3914611 w 10584443"/>
              <a:gd name="connsiteY1596" fmla="*/ 370716 h 10574897"/>
              <a:gd name="connsiteX1597" fmla="*/ 3874270 w 10584443"/>
              <a:gd name="connsiteY1597" fmla="*/ 369259 h 10574897"/>
              <a:gd name="connsiteX1598" fmla="*/ 3770717 w 10584443"/>
              <a:gd name="connsiteY1598" fmla="*/ 354271 h 10574897"/>
              <a:gd name="connsiteX1599" fmla="*/ 3693290 w 10584443"/>
              <a:gd name="connsiteY1599" fmla="*/ 376197 h 10574897"/>
              <a:gd name="connsiteX1600" fmla="*/ 3754272 w 10584443"/>
              <a:gd name="connsiteY1600" fmla="*/ 376197 h 10574897"/>
              <a:gd name="connsiteX1601" fmla="*/ 3757013 w 10584443"/>
              <a:gd name="connsiteY1601" fmla="*/ 376197 h 10574897"/>
              <a:gd name="connsiteX1602" fmla="*/ 3770717 w 10584443"/>
              <a:gd name="connsiteY1602" fmla="*/ 354271 h 10574897"/>
              <a:gd name="connsiteX1603" fmla="*/ 6752037 w 10584443"/>
              <a:gd name="connsiteY1603" fmla="*/ 353585 h 10574897"/>
              <a:gd name="connsiteX1604" fmla="*/ 6760944 w 10584443"/>
              <a:gd name="connsiteY1604" fmla="*/ 383735 h 10574897"/>
              <a:gd name="connsiteX1605" fmla="*/ 6821243 w 10584443"/>
              <a:gd name="connsiteY1605" fmla="*/ 393327 h 10574897"/>
              <a:gd name="connsiteX1606" fmla="*/ 6876744 w 10584443"/>
              <a:gd name="connsiteY1606" fmla="*/ 365234 h 10574897"/>
              <a:gd name="connsiteX1607" fmla="*/ 6752037 w 10584443"/>
              <a:gd name="connsiteY1607" fmla="*/ 353585 h 10574897"/>
              <a:gd name="connsiteX1608" fmla="*/ 4658620 w 10584443"/>
              <a:gd name="connsiteY1608" fmla="*/ 349360 h 10574897"/>
              <a:gd name="connsiteX1609" fmla="*/ 4668319 w 10584443"/>
              <a:gd name="connsiteY1609" fmla="*/ 358375 h 10574897"/>
              <a:gd name="connsiteX1610" fmla="*/ 4621040 w 10584443"/>
              <a:gd name="connsiteY1610" fmla="*/ 385784 h 10574897"/>
              <a:gd name="connsiteX1611" fmla="*/ 4658620 w 10584443"/>
              <a:gd name="connsiteY1611" fmla="*/ 349360 h 10574897"/>
              <a:gd name="connsiteX1612" fmla="*/ 4754655 w 10584443"/>
              <a:gd name="connsiteY1612" fmla="*/ 342615 h 10574897"/>
              <a:gd name="connsiteX1613" fmla="*/ 4669004 w 10584443"/>
              <a:gd name="connsiteY1613" fmla="*/ 364542 h 10574897"/>
              <a:gd name="connsiteX1614" fmla="*/ 4754655 w 10584443"/>
              <a:gd name="connsiteY1614" fmla="*/ 342615 h 10574897"/>
              <a:gd name="connsiteX1615" fmla="*/ 6913060 w 10584443"/>
              <a:gd name="connsiteY1615" fmla="*/ 308344 h 10574897"/>
              <a:gd name="connsiteX1616" fmla="*/ 6928820 w 10584443"/>
              <a:gd name="connsiteY1616" fmla="*/ 346716 h 10574897"/>
              <a:gd name="connsiteX1617" fmla="*/ 7050101 w 10584443"/>
              <a:gd name="connsiteY1617" fmla="*/ 372068 h 10574897"/>
              <a:gd name="connsiteX1618" fmla="*/ 7133011 w 10584443"/>
              <a:gd name="connsiteY1618" fmla="*/ 430996 h 10574897"/>
              <a:gd name="connsiteX1619" fmla="*/ 6844539 w 10584443"/>
              <a:gd name="connsiteY1619" fmla="*/ 313826 h 10574897"/>
              <a:gd name="connsiteX1620" fmla="*/ 6913060 w 10584443"/>
              <a:gd name="connsiteY1620" fmla="*/ 308344 h 10574897"/>
              <a:gd name="connsiteX1621" fmla="*/ 4179786 w 10584443"/>
              <a:gd name="connsiteY1621" fmla="*/ 307676 h 10574897"/>
              <a:gd name="connsiteX1622" fmla="*/ 4131821 w 10584443"/>
              <a:gd name="connsiteY1622" fmla="*/ 342622 h 10574897"/>
              <a:gd name="connsiteX1623" fmla="*/ 4179786 w 10584443"/>
              <a:gd name="connsiteY1623" fmla="*/ 307676 h 10574897"/>
              <a:gd name="connsiteX1624" fmla="*/ 4530596 w 10584443"/>
              <a:gd name="connsiteY1624" fmla="*/ 296713 h 10574897"/>
              <a:gd name="connsiteX1625" fmla="*/ 4483333 w 10584443"/>
              <a:gd name="connsiteY1625" fmla="*/ 325492 h 10574897"/>
              <a:gd name="connsiteX1626" fmla="*/ 4522372 w 10584443"/>
              <a:gd name="connsiteY1626" fmla="*/ 325492 h 10574897"/>
              <a:gd name="connsiteX1627" fmla="*/ 4530596 w 10584443"/>
              <a:gd name="connsiteY1627" fmla="*/ 296713 h 10574897"/>
              <a:gd name="connsiteX1628" fmla="*/ 5990086 w 10584443"/>
              <a:gd name="connsiteY1628" fmla="*/ 283557 h 10574897"/>
              <a:gd name="connsiteX1629" fmla="*/ 5950343 w 10584443"/>
              <a:gd name="connsiteY1629" fmla="*/ 290546 h 10574897"/>
              <a:gd name="connsiteX1630" fmla="*/ 6029828 w 10584443"/>
              <a:gd name="connsiteY1630" fmla="*/ 290546 h 10574897"/>
              <a:gd name="connsiteX1631" fmla="*/ 5990086 w 10584443"/>
              <a:gd name="connsiteY1631" fmla="*/ 283557 h 10574897"/>
              <a:gd name="connsiteX1632" fmla="*/ 6764272 w 10584443"/>
              <a:gd name="connsiteY1632" fmla="*/ 278778 h 10574897"/>
              <a:gd name="connsiteX1633" fmla="*/ 6813020 w 10584443"/>
              <a:gd name="connsiteY1633" fmla="*/ 285742 h 10574897"/>
              <a:gd name="connsiteX1634" fmla="*/ 6811657 w 10584443"/>
              <a:gd name="connsiteY1634" fmla="*/ 286943 h 10574897"/>
              <a:gd name="connsiteX1635" fmla="*/ 6715035 w 10584443"/>
              <a:gd name="connsiteY1635" fmla="*/ 279575 h 10574897"/>
              <a:gd name="connsiteX1636" fmla="*/ 6764272 w 10584443"/>
              <a:gd name="connsiteY1636" fmla="*/ 278778 h 10574897"/>
              <a:gd name="connsiteX1637" fmla="*/ 6842483 w 10584443"/>
              <a:gd name="connsiteY1637" fmla="*/ 267231 h 10574897"/>
              <a:gd name="connsiteX1638" fmla="*/ 6915800 w 10584443"/>
              <a:gd name="connsiteY1638" fmla="*/ 277509 h 10574897"/>
              <a:gd name="connsiteX1639" fmla="*/ 6954857 w 10584443"/>
              <a:gd name="connsiteY1639" fmla="*/ 314510 h 10574897"/>
              <a:gd name="connsiteX1640" fmla="*/ 6842483 w 10584443"/>
              <a:gd name="connsiteY1640" fmla="*/ 267231 h 10574897"/>
              <a:gd name="connsiteX1641" fmla="*/ 5793431 w 10584443"/>
              <a:gd name="connsiteY1641" fmla="*/ 256971 h 10574897"/>
              <a:gd name="connsiteX1642" fmla="*/ 5793431 w 10584443"/>
              <a:gd name="connsiteY1642" fmla="*/ 257656 h 10574897"/>
              <a:gd name="connsiteX1643" fmla="*/ 5938695 w 10584443"/>
              <a:gd name="connsiteY1643" fmla="*/ 280953 h 10574897"/>
              <a:gd name="connsiteX1644" fmla="*/ 5793431 w 10584443"/>
              <a:gd name="connsiteY1644" fmla="*/ 256971 h 10574897"/>
              <a:gd name="connsiteX1645" fmla="*/ 3863905 w 10584443"/>
              <a:gd name="connsiteY1645" fmla="*/ 243952 h 10574897"/>
              <a:gd name="connsiteX1646" fmla="*/ 3862438 w 10584443"/>
              <a:gd name="connsiteY1646" fmla="*/ 244292 h 10574897"/>
              <a:gd name="connsiteX1647" fmla="*/ 3788808 w 10584443"/>
              <a:gd name="connsiteY1647" fmla="*/ 250234 h 10574897"/>
              <a:gd name="connsiteX1648" fmla="*/ 3715900 w 10584443"/>
              <a:gd name="connsiteY1648" fmla="*/ 278213 h 10574897"/>
              <a:gd name="connsiteX1649" fmla="*/ 3862438 w 10584443"/>
              <a:gd name="connsiteY1649" fmla="*/ 244292 h 10574897"/>
              <a:gd name="connsiteX1650" fmla="*/ 3866646 w 10584443"/>
              <a:gd name="connsiteY1650" fmla="*/ 243952 h 10574897"/>
              <a:gd name="connsiteX1651" fmla="*/ 5770884 w 10584443"/>
              <a:gd name="connsiteY1651" fmla="*/ 242518 h 10574897"/>
              <a:gd name="connsiteX1652" fmla="*/ 5694761 w 10584443"/>
              <a:gd name="connsiteY1652" fmla="*/ 256971 h 10574897"/>
              <a:gd name="connsiteX1653" fmla="*/ 5795487 w 10584443"/>
              <a:gd name="connsiteY1653" fmla="*/ 248749 h 10574897"/>
              <a:gd name="connsiteX1654" fmla="*/ 5770884 w 10584443"/>
              <a:gd name="connsiteY1654" fmla="*/ 242518 h 10574897"/>
              <a:gd name="connsiteX1655" fmla="*/ 4359311 w 10584443"/>
              <a:gd name="connsiteY1655" fmla="*/ 224766 h 10574897"/>
              <a:gd name="connsiteX1656" fmla="*/ 4352459 w 10584443"/>
              <a:gd name="connsiteY1656" fmla="*/ 274101 h 10574897"/>
              <a:gd name="connsiteX1657" fmla="*/ 4352459 w 10584443"/>
              <a:gd name="connsiteY1657" fmla="*/ 267934 h 10574897"/>
              <a:gd name="connsiteX1658" fmla="*/ 4359311 w 10584443"/>
              <a:gd name="connsiteY1658" fmla="*/ 224766 h 10574897"/>
              <a:gd name="connsiteX1659" fmla="*/ 4095505 w 10584443"/>
              <a:gd name="connsiteY1659" fmla="*/ 222027 h 10574897"/>
              <a:gd name="connsiteX1660" fmla="*/ 4098033 w 10584443"/>
              <a:gd name="connsiteY1660" fmla="*/ 222239 h 10574897"/>
              <a:gd name="connsiteX1661" fmla="*/ 4078386 w 10584443"/>
              <a:gd name="connsiteY1661" fmla="*/ 241811 h 10574897"/>
              <a:gd name="connsiteX1662" fmla="*/ 4011225 w 10584443"/>
              <a:gd name="connsiteY1662" fmla="*/ 279583 h 10574897"/>
              <a:gd name="connsiteX1663" fmla="*/ 4167453 w 10584443"/>
              <a:gd name="connsiteY1663" fmla="*/ 237785 h 10574897"/>
              <a:gd name="connsiteX1664" fmla="*/ 4089339 w 10584443"/>
              <a:gd name="connsiteY1664" fmla="*/ 254230 h 10574897"/>
              <a:gd name="connsiteX1665" fmla="*/ 4109911 w 10584443"/>
              <a:gd name="connsiteY1665" fmla="*/ 223241 h 10574897"/>
              <a:gd name="connsiteX1666" fmla="*/ 4098033 w 10584443"/>
              <a:gd name="connsiteY1666" fmla="*/ 222239 h 10574897"/>
              <a:gd name="connsiteX1667" fmla="*/ 4098247 w 10584443"/>
              <a:gd name="connsiteY1667" fmla="*/ 222027 h 10574897"/>
              <a:gd name="connsiteX1668" fmla="*/ 5572794 w 10584443"/>
              <a:gd name="connsiteY1668" fmla="*/ 217915 h 10574897"/>
              <a:gd name="connsiteX1669" fmla="*/ 5517764 w 10584443"/>
              <a:gd name="connsiteY1669" fmla="*/ 237654 h 10574897"/>
              <a:gd name="connsiteX1670" fmla="*/ 5509755 w 10584443"/>
              <a:gd name="connsiteY1670" fmla="*/ 237100 h 10574897"/>
              <a:gd name="connsiteX1671" fmla="*/ 5509755 w 10584443"/>
              <a:gd name="connsiteY1671" fmla="*/ 240526 h 10574897"/>
              <a:gd name="connsiteX1672" fmla="*/ 5517764 w 10584443"/>
              <a:gd name="connsiteY1672" fmla="*/ 237654 h 10574897"/>
              <a:gd name="connsiteX1673" fmla="*/ 5584044 w 10584443"/>
              <a:gd name="connsiteY1673" fmla="*/ 242232 h 10574897"/>
              <a:gd name="connsiteX1674" fmla="*/ 5658445 w 10584443"/>
              <a:gd name="connsiteY1674" fmla="*/ 239156 h 10574897"/>
              <a:gd name="connsiteX1675" fmla="*/ 5572794 w 10584443"/>
              <a:gd name="connsiteY1675" fmla="*/ 217915 h 10574897"/>
              <a:gd name="connsiteX1676" fmla="*/ 4724273 w 10584443"/>
              <a:gd name="connsiteY1676" fmla="*/ 210206 h 10574897"/>
              <a:gd name="connsiteX1677" fmla="*/ 4678599 w 10584443"/>
              <a:gd name="connsiteY1677" fmla="*/ 230248 h 10574897"/>
              <a:gd name="connsiteX1678" fmla="*/ 4727934 w 10584443"/>
              <a:gd name="connsiteY1678" fmla="*/ 238470 h 10574897"/>
              <a:gd name="connsiteX1679" fmla="*/ 4747121 w 10584443"/>
              <a:gd name="connsiteY1679" fmla="*/ 210377 h 10574897"/>
              <a:gd name="connsiteX1680" fmla="*/ 4724273 w 10584443"/>
              <a:gd name="connsiteY1680" fmla="*/ 210206 h 10574897"/>
              <a:gd name="connsiteX1681" fmla="*/ 4527168 w 10584443"/>
              <a:gd name="connsiteY1681" fmla="*/ 189136 h 10574897"/>
              <a:gd name="connsiteX1682" fmla="*/ 4399052 w 10584443"/>
              <a:gd name="connsiteY1682" fmla="*/ 220655 h 10574897"/>
              <a:gd name="connsiteX1683" fmla="*/ 4488815 w 10584443"/>
              <a:gd name="connsiteY1683" fmla="*/ 228878 h 10574897"/>
              <a:gd name="connsiteX1684" fmla="*/ 4577189 w 10584443"/>
              <a:gd name="connsiteY1684" fmla="*/ 196673 h 10574897"/>
              <a:gd name="connsiteX1685" fmla="*/ 4527168 w 10584443"/>
              <a:gd name="connsiteY1685" fmla="*/ 189136 h 10574897"/>
              <a:gd name="connsiteX1686" fmla="*/ 5092465 w 10584443"/>
              <a:gd name="connsiteY1686" fmla="*/ 183654 h 10574897"/>
              <a:gd name="connsiteX1687" fmla="*/ 5080816 w 10584443"/>
              <a:gd name="connsiteY1687" fmla="*/ 205582 h 10574897"/>
              <a:gd name="connsiteX1688" fmla="*/ 5160985 w 10584443"/>
              <a:gd name="connsiteY1688" fmla="*/ 195988 h 10574897"/>
              <a:gd name="connsiteX1689" fmla="*/ 5092465 w 10584443"/>
              <a:gd name="connsiteY1689" fmla="*/ 183654 h 10574897"/>
              <a:gd name="connsiteX1690" fmla="*/ 4757454 w 10584443"/>
              <a:gd name="connsiteY1690" fmla="*/ 183539 h 10574897"/>
              <a:gd name="connsiteX1691" fmla="*/ 4597059 w 10584443"/>
              <a:gd name="connsiteY1691" fmla="*/ 205582 h 10574897"/>
              <a:gd name="connsiteX1692" fmla="*/ 4802623 w 10584443"/>
              <a:gd name="connsiteY1692" fmla="*/ 205582 h 10574897"/>
              <a:gd name="connsiteX1693" fmla="*/ 4757454 w 10584443"/>
              <a:gd name="connsiteY1693" fmla="*/ 183539 h 10574897"/>
              <a:gd name="connsiteX1694" fmla="*/ 6323096 w 10584443"/>
              <a:gd name="connsiteY1694" fmla="*/ 155543 h 10574897"/>
              <a:gd name="connsiteX1695" fmla="*/ 6438896 w 10584443"/>
              <a:gd name="connsiteY1695" fmla="*/ 190489 h 10574897"/>
              <a:gd name="connsiteX1696" fmla="*/ 6323096 w 10584443"/>
              <a:gd name="connsiteY1696" fmla="*/ 155543 h 10574897"/>
              <a:gd name="connsiteX1697" fmla="*/ 6072309 w 10584443"/>
              <a:gd name="connsiteY1697" fmla="*/ 151434 h 10574897"/>
              <a:gd name="connsiteX1698" fmla="*/ 6346393 w 10584443"/>
              <a:gd name="connsiteY1698" fmla="*/ 213788 h 10574897"/>
              <a:gd name="connsiteX1699" fmla="*/ 6013382 w 10584443"/>
              <a:gd name="connsiteY1699" fmla="*/ 182268 h 10574897"/>
              <a:gd name="connsiteX1700" fmla="*/ 6004420 w 10584443"/>
              <a:gd name="connsiteY1700" fmla="*/ 172150 h 10574897"/>
              <a:gd name="connsiteX1701" fmla="*/ 6006530 w 10584443"/>
              <a:gd name="connsiteY1701" fmla="*/ 167879 h 10574897"/>
              <a:gd name="connsiteX1702" fmla="*/ 6087384 w 10584443"/>
              <a:gd name="connsiteY1702" fmla="*/ 171990 h 10574897"/>
              <a:gd name="connsiteX1703" fmla="*/ 6072309 w 10584443"/>
              <a:gd name="connsiteY1703" fmla="*/ 151434 h 10574897"/>
              <a:gd name="connsiteX1704" fmla="*/ 4464816 w 10584443"/>
              <a:gd name="connsiteY1704" fmla="*/ 135673 h 10574897"/>
              <a:gd name="connsiteX1705" fmla="*/ 4505929 w 10584443"/>
              <a:gd name="connsiteY1705" fmla="*/ 147322 h 10574897"/>
              <a:gd name="connsiteX1706" fmla="*/ 4486743 w 10584443"/>
              <a:gd name="connsiteY1706" fmla="*/ 167878 h 10574897"/>
              <a:gd name="connsiteX1707" fmla="*/ 4457279 w 10584443"/>
              <a:gd name="connsiteY1707" fmla="*/ 185008 h 10574897"/>
              <a:gd name="connsiteX1708" fmla="*/ 4425759 w 10584443"/>
              <a:gd name="connsiteY1708" fmla="*/ 158970 h 10574897"/>
              <a:gd name="connsiteX1709" fmla="*/ 4464816 w 10584443"/>
              <a:gd name="connsiteY1709" fmla="*/ 135673 h 10574897"/>
              <a:gd name="connsiteX1710" fmla="*/ 5036963 w 10584443"/>
              <a:gd name="connsiteY1710" fmla="*/ 88411 h 10574897"/>
              <a:gd name="connsiteX1711" fmla="*/ 5305563 w 10584443"/>
              <a:gd name="connsiteY1711" fmla="*/ 98004 h 10574897"/>
              <a:gd name="connsiteX1712" fmla="*/ 5511125 w 10584443"/>
              <a:gd name="connsiteY1712" fmla="*/ 141172 h 10574897"/>
              <a:gd name="connsiteX1713" fmla="*/ 5615277 w 10584443"/>
              <a:gd name="connsiteY1713" fmla="*/ 121986 h 10574897"/>
              <a:gd name="connsiteX1714" fmla="*/ 5736559 w 10584443"/>
              <a:gd name="connsiteY1714" fmla="*/ 121986 h 10574897"/>
              <a:gd name="connsiteX1715" fmla="*/ 5867433 w 10584443"/>
              <a:gd name="connsiteY1715" fmla="*/ 132263 h 10574897"/>
              <a:gd name="connsiteX1716" fmla="*/ 5850988 w 10584443"/>
              <a:gd name="connsiteY1716" fmla="*/ 160357 h 10574897"/>
              <a:gd name="connsiteX1717" fmla="*/ 5926361 w 10584443"/>
              <a:gd name="connsiteY1717" fmla="*/ 189136 h 10574897"/>
              <a:gd name="connsiteX1718" fmla="*/ 6007216 w 10584443"/>
              <a:gd name="connsiteY1718" fmla="*/ 189136 h 10574897"/>
              <a:gd name="connsiteX1719" fmla="*/ 5983234 w 10584443"/>
              <a:gd name="connsiteY1719" fmla="*/ 202840 h 10574897"/>
              <a:gd name="connsiteX1720" fmla="*/ 6575938 w 10584443"/>
              <a:gd name="connsiteY1720" fmla="*/ 300824 h 10574897"/>
              <a:gd name="connsiteX1721" fmla="*/ 6415599 w 10584443"/>
              <a:gd name="connsiteY1721" fmla="*/ 246693 h 10574897"/>
              <a:gd name="connsiteX1722" fmla="*/ 6445749 w 10584443"/>
              <a:gd name="connsiteY1722" fmla="*/ 250119 h 10574897"/>
              <a:gd name="connsiteX1723" fmla="*/ 6384765 w 10584443"/>
              <a:gd name="connsiteY1723" fmla="*/ 243952 h 10574897"/>
              <a:gd name="connsiteX1724" fmla="*/ 6390247 w 10584443"/>
              <a:gd name="connsiteY1724" fmla="*/ 195302 h 10574897"/>
              <a:gd name="connsiteX1725" fmla="*/ 6582790 w 10584443"/>
              <a:gd name="connsiteY1725" fmla="*/ 253545 h 10574897"/>
              <a:gd name="connsiteX1726" fmla="*/ 6657478 w 10584443"/>
              <a:gd name="connsiteY1726" fmla="*/ 283009 h 10574897"/>
              <a:gd name="connsiteX1727" fmla="*/ 6612254 w 10584443"/>
              <a:gd name="connsiteY1727" fmla="*/ 287805 h 10574897"/>
              <a:gd name="connsiteX1728" fmla="*/ 6700646 w 10584443"/>
              <a:gd name="connsiteY1728" fmla="*/ 309732 h 10574897"/>
              <a:gd name="connsiteX1729" fmla="*/ 6695850 w 10584443"/>
              <a:gd name="connsiteY1729" fmla="*/ 294658 h 10574897"/>
              <a:gd name="connsiteX1730" fmla="*/ 6660219 w 10584443"/>
              <a:gd name="connsiteY1730" fmla="*/ 329603 h 10574897"/>
              <a:gd name="connsiteX1731" fmla="*/ 6584160 w 10584443"/>
              <a:gd name="connsiteY1731" fmla="*/ 307676 h 10574897"/>
              <a:gd name="connsiteX1732" fmla="*/ 6584160 w 10584443"/>
              <a:gd name="connsiteY1732" fmla="*/ 353585 h 10574897"/>
              <a:gd name="connsiteX1733" fmla="*/ 6652681 w 10584443"/>
              <a:gd name="connsiteY1733" fmla="*/ 369345 h 10574897"/>
              <a:gd name="connsiteX1734" fmla="*/ 6904153 w 10584443"/>
              <a:gd name="connsiteY1734" fmla="*/ 361123 h 10574897"/>
              <a:gd name="connsiteX1735" fmla="*/ 6934302 w 10584443"/>
              <a:gd name="connsiteY1735" fmla="*/ 390587 h 10574897"/>
              <a:gd name="connsiteX1736" fmla="*/ 7085048 w 10584443"/>
              <a:gd name="connsiteY1736" fmla="*/ 445403 h 10574897"/>
              <a:gd name="connsiteX1737" fmla="*/ 7047361 w 10584443"/>
              <a:gd name="connsiteY1737" fmla="*/ 454996 h 10574897"/>
              <a:gd name="connsiteX1738" fmla="*/ 7152198 w 10584443"/>
              <a:gd name="connsiteY1738" fmla="*/ 467330 h 10574897"/>
              <a:gd name="connsiteX1739" fmla="*/ 7214552 w 10584443"/>
              <a:gd name="connsiteY1739" fmla="*/ 498164 h 10574897"/>
              <a:gd name="connsiteX1740" fmla="*/ 7246071 w 10584443"/>
              <a:gd name="connsiteY1740" fmla="*/ 544758 h 10574897"/>
              <a:gd name="connsiteX1741" fmla="*/ 7298832 w 10584443"/>
              <a:gd name="connsiteY1741" fmla="*/ 552296 h 10574897"/>
              <a:gd name="connsiteX1742" fmla="*/ 7270053 w 10584443"/>
              <a:gd name="connsiteY1742" fmla="*/ 521461 h 10574897"/>
              <a:gd name="connsiteX1743" fmla="*/ 7359131 w 10584443"/>
              <a:gd name="connsiteY1743" fmla="*/ 545444 h 10574897"/>
              <a:gd name="connsiteX1744" fmla="*/ 7364612 w 10584443"/>
              <a:gd name="connsiteY1744" fmla="*/ 576963 h 10574897"/>
              <a:gd name="connsiteX1745" fmla="*/ 7433133 w 10584443"/>
              <a:gd name="connsiteY1745" fmla="*/ 603001 h 10574897"/>
              <a:gd name="connsiteX1746" fmla="*/ 7457800 w 10584443"/>
              <a:gd name="connsiteY1746" fmla="*/ 581074 h 10574897"/>
              <a:gd name="connsiteX1747" fmla="*/ 7348852 w 10584443"/>
              <a:gd name="connsiteY1747" fmla="*/ 529684 h 10574897"/>
              <a:gd name="connsiteX1748" fmla="*/ 7379687 w 10584443"/>
              <a:gd name="connsiteY1748" fmla="*/ 514609 h 10574897"/>
              <a:gd name="connsiteX1749" fmla="*/ 7463967 w 10584443"/>
              <a:gd name="connsiteY1749" fmla="*/ 550240 h 10574897"/>
              <a:gd name="connsiteX1750" fmla="*/ 7422170 w 10584443"/>
              <a:gd name="connsiteY1750" fmla="*/ 500905 h 10574897"/>
              <a:gd name="connsiteX1751" fmla="*/ 7527692 w 10584443"/>
              <a:gd name="connsiteY1751" fmla="*/ 599575 h 10574897"/>
              <a:gd name="connsiteX1752" fmla="*/ 7639380 w 10584443"/>
              <a:gd name="connsiteY1752" fmla="*/ 685225 h 10574897"/>
              <a:gd name="connsiteX1753" fmla="*/ 7591416 w 10584443"/>
              <a:gd name="connsiteY1753" fmla="*/ 704412 h 10574897"/>
              <a:gd name="connsiteX1754" fmla="*/ 7714068 w 10584443"/>
              <a:gd name="connsiteY1754" fmla="*/ 772931 h 10574897"/>
              <a:gd name="connsiteX1755" fmla="*/ 7769570 w 10584443"/>
              <a:gd name="connsiteY1755" fmla="*/ 778413 h 10574897"/>
              <a:gd name="connsiteX1756" fmla="*/ 7743532 w 10584443"/>
              <a:gd name="connsiteY1756" fmla="*/ 798969 h 10574897"/>
              <a:gd name="connsiteX1757" fmla="*/ 7801089 w 10584443"/>
              <a:gd name="connsiteY1757" fmla="*/ 820896 h 10574897"/>
              <a:gd name="connsiteX1758" fmla="*/ 7827128 w 10584443"/>
              <a:gd name="connsiteY1758" fmla="*/ 800340 h 10574897"/>
              <a:gd name="connsiteX1759" fmla="*/ 7790811 w 10584443"/>
              <a:gd name="connsiteY1759" fmla="*/ 765394 h 10574897"/>
              <a:gd name="connsiteX1760" fmla="*/ 7859332 w 10584443"/>
              <a:gd name="connsiteY1760" fmla="*/ 805136 h 10574897"/>
              <a:gd name="connsiteX1761" fmla="*/ 7835350 w 10584443"/>
              <a:gd name="connsiteY1761" fmla="*/ 770192 h 10574897"/>
              <a:gd name="connsiteX1762" fmla="*/ 7868925 w 10584443"/>
              <a:gd name="connsiteY1762" fmla="*/ 774987 h 10574897"/>
              <a:gd name="connsiteX1763" fmla="*/ 7882629 w 10584443"/>
              <a:gd name="connsiteY1763" fmla="*/ 824322 h 10574897"/>
              <a:gd name="connsiteX1764" fmla="*/ 7951150 w 10584443"/>
              <a:gd name="connsiteY1764" fmla="*/ 865435 h 10574897"/>
              <a:gd name="connsiteX1765" fmla="*/ 7998430 w 10584443"/>
              <a:gd name="connsiteY1765" fmla="*/ 933955 h 10574897"/>
              <a:gd name="connsiteX1766" fmla="*/ 8047764 w 10584443"/>
              <a:gd name="connsiteY1766" fmla="*/ 918881 h 10574897"/>
              <a:gd name="connsiteX1767" fmla="*/ 8032005 w 10584443"/>
              <a:gd name="connsiteY1767" fmla="*/ 955882 h 10574897"/>
              <a:gd name="connsiteX1768" fmla="*/ 8229344 w 10584443"/>
              <a:gd name="connsiteY1768" fmla="*/ 1072367 h 10574897"/>
              <a:gd name="connsiteX1769" fmla="*/ 8297865 w 10584443"/>
              <a:gd name="connsiteY1769" fmla="*/ 1129239 h 10574897"/>
              <a:gd name="connsiteX1770" fmla="*/ 8332811 w 10584443"/>
              <a:gd name="connsiteY1770" fmla="*/ 1192964 h 10574897"/>
              <a:gd name="connsiteX1771" fmla="*/ 8447240 w 10584443"/>
              <a:gd name="connsiteY1771" fmla="*/ 1214204 h 10574897"/>
              <a:gd name="connsiteX1772" fmla="*/ 8475334 w 10584443"/>
              <a:gd name="connsiteY1772" fmla="*/ 1270391 h 10574897"/>
              <a:gd name="connsiteX1773" fmla="*/ 8422572 w 10584443"/>
              <a:gd name="connsiteY1773" fmla="*/ 1255317 h 10574897"/>
              <a:gd name="connsiteX1774" fmla="*/ 8559614 w 10584443"/>
              <a:gd name="connsiteY1774" fmla="*/ 1343023 h 10574897"/>
              <a:gd name="connsiteX1775" fmla="*/ 8515761 w 10584443"/>
              <a:gd name="connsiteY1775" fmla="*/ 1289577 h 10574897"/>
              <a:gd name="connsiteX1776" fmla="*/ 8633617 w 10584443"/>
              <a:gd name="connsiteY1776" fmla="*/ 1383451 h 10574897"/>
              <a:gd name="connsiteX1777" fmla="*/ 8728860 w 10584443"/>
              <a:gd name="connsiteY1777" fmla="*/ 1467731 h 10574897"/>
              <a:gd name="connsiteX1778" fmla="*/ 8883717 w 10584443"/>
              <a:gd name="connsiteY1778" fmla="*/ 1632866 h 10574897"/>
              <a:gd name="connsiteX1779" fmla="*/ 8912497 w 10584443"/>
              <a:gd name="connsiteY1779" fmla="*/ 1686311 h 10574897"/>
              <a:gd name="connsiteX1780" fmla="*/ 8908384 w 10584443"/>
              <a:gd name="connsiteY1780" fmla="*/ 1651367 h 10574897"/>
              <a:gd name="connsiteX1781" fmla="*/ 8970054 w 10584443"/>
              <a:gd name="connsiteY1781" fmla="*/ 1676034 h 10574897"/>
              <a:gd name="connsiteX1782" fmla="*/ 9052278 w 10584443"/>
              <a:gd name="connsiteY1782" fmla="*/ 1787723 h 10574897"/>
              <a:gd name="connsiteX1783" fmla="*/ 9011851 w 10584443"/>
              <a:gd name="connsiteY1783" fmla="*/ 1769907 h 10574897"/>
              <a:gd name="connsiteX1784" fmla="*/ 9080372 w 10584443"/>
              <a:gd name="connsiteY1784" fmla="*/ 1842539 h 10574897"/>
              <a:gd name="connsiteX1785" fmla="*/ 9144096 w 10584443"/>
              <a:gd name="connsiteY1785" fmla="*/ 1880225 h 10574897"/>
              <a:gd name="connsiteX1786" fmla="*/ 9135874 w 10584443"/>
              <a:gd name="connsiteY1786" fmla="*/ 1910375 h 10574897"/>
              <a:gd name="connsiteX1787" fmla="*/ 9159171 w 10584443"/>
              <a:gd name="connsiteY1787" fmla="*/ 1930246 h 10574897"/>
              <a:gd name="connsiteX1788" fmla="*/ 9071464 w 10584443"/>
              <a:gd name="connsiteY1788" fmla="*/ 1897356 h 10574897"/>
              <a:gd name="connsiteX1789" fmla="*/ 9198228 w 10584443"/>
              <a:gd name="connsiteY1789" fmla="*/ 2010415 h 10574897"/>
              <a:gd name="connsiteX1790" fmla="*/ 9198228 w 10584443"/>
              <a:gd name="connsiteY1790" fmla="*/ 2046046 h 10574897"/>
              <a:gd name="connsiteX1791" fmla="*/ 9272231 w 10584443"/>
              <a:gd name="connsiteY1791" fmla="*/ 2100862 h 10574897"/>
              <a:gd name="connsiteX1792" fmla="*/ 9231803 w 10584443"/>
              <a:gd name="connsiteY1792" fmla="*/ 2046046 h 10574897"/>
              <a:gd name="connsiteX1793" fmla="*/ 9368844 w 10584443"/>
              <a:gd name="connsiteY1793" fmla="*/ 2154994 h 10574897"/>
              <a:gd name="connsiteX1794" fmla="*/ 9342121 w 10584443"/>
              <a:gd name="connsiteY1794" fmla="*/ 2183772 h 10574897"/>
              <a:gd name="connsiteX1795" fmla="*/ 9273600 w 10584443"/>
              <a:gd name="connsiteY1795" fmla="*/ 2135809 h 10574897"/>
              <a:gd name="connsiteX1796" fmla="*/ 9370215 w 10584443"/>
              <a:gd name="connsiteY1796" fmla="*/ 2235849 h 10574897"/>
              <a:gd name="connsiteX1797" fmla="*/ 9370215 w 10584443"/>
              <a:gd name="connsiteY1797" fmla="*/ 2189939 h 10574897"/>
              <a:gd name="connsiteX1798" fmla="*/ 9454495 w 10584443"/>
              <a:gd name="connsiteY1798" fmla="*/ 2265313 h 10574897"/>
              <a:gd name="connsiteX1799" fmla="*/ 9445588 w 10584443"/>
              <a:gd name="connsiteY1799" fmla="*/ 2305054 h 10574897"/>
              <a:gd name="connsiteX1800" fmla="*/ 9631279 w 10584443"/>
              <a:gd name="connsiteY1800" fmla="*/ 2515413 h 10574897"/>
              <a:gd name="connsiteX1801" fmla="*/ 9590852 w 10584443"/>
              <a:gd name="connsiteY1801" fmla="*/ 2525691 h 10574897"/>
              <a:gd name="connsiteX1802" fmla="*/ 9647724 w 10584443"/>
              <a:gd name="connsiteY1802" fmla="*/ 2583932 h 10574897"/>
              <a:gd name="connsiteX1803" fmla="*/ 9631965 w 10584443"/>
              <a:gd name="connsiteY1803" fmla="*/ 2592155 h 10574897"/>
              <a:gd name="connsiteX1804" fmla="*/ 9686096 w 10584443"/>
              <a:gd name="connsiteY1804" fmla="*/ 2630527 h 10574897"/>
              <a:gd name="connsiteX1805" fmla="*/ 9643613 w 10584443"/>
              <a:gd name="connsiteY1805" fmla="*/ 2553099 h 10574897"/>
              <a:gd name="connsiteX1806" fmla="*/ 9656632 w 10584443"/>
              <a:gd name="connsiteY1806" fmla="*/ 2524319 h 10574897"/>
              <a:gd name="connsiteX1807" fmla="*/ 9760098 w 10584443"/>
              <a:gd name="connsiteY1807" fmla="*/ 2693566 h 10574897"/>
              <a:gd name="connsiteX1808" fmla="*/ 9810118 w 10584443"/>
              <a:gd name="connsiteY1808" fmla="*/ 2693566 h 10574897"/>
              <a:gd name="connsiteX1809" fmla="*/ 9810118 w 10584443"/>
              <a:gd name="connsiteY1809" fmla="*/ 2762087 h 10574897"/>
              <a:gd name="connsiteX1810" fmla="*/ 9686096 w 10584443"/>
              <a:gd name="connsiteY1810" fmla="*/ 2603118 h 10574897"/>
              <a:gd name="connsiteX1811" fmla="*/ 9703226 w 10584443"/>
              <a:gd name="connsiteY1811" fmla="*/ 2681917 h 10574897"/>
              <a:gd name="connsiteX1812" fmla="*/ 9644983 w 10584443"/>
              <a:gd name="connsiteY1812" fmla="*/ 2677806 h 10574897"/>
              <a:gd name="connsiteX1813" fmla="*/ 9596334 w 10584443"/>
              <a:gd name="connsiteY1813" fmla="*/ 2615452 h 10574897"/>
              <a:gd name="connsiteX1814" fmla="*/ 9671021 w 10584443"/>
              <a:gd name="connsiteY1814" fmla="*/ 2683973 h 10574897"/>
              <a:gd name="connsiteX1815" fmla="*/ 9728578 w 10584443"/>
              <a:gd name="connsiteY1815" fmla="*/ 2764141 h 10574897"/>
              <a:gd name="connsiteX1816" fmla="*/ 9697744 w 10584443"/>
              <a:gd name="connsiteY1816" fmla="*/ 2703159 h 10574897"/>
              <a:gd name="connsiteX1817" fmla="*/ 9703226 w 10584443"/>
              <a:gd name="connsiteY1817" fmla="*/ 2679176 h 10574897"/>
              <a:gd name="connsiteX1818" fmla="*/ 9840267 w 10584443"/>
              <a:gd name="connsiteY1818" fmla="*/ 2922426 h 10574897"/>
              <a:gd name="connsiteX1819" fmla="*/ 9943048 w 10584443"/>
              <a:gd name="connsiteY1819" fmla="*/ 3045079 h 10574897"/>
              <a:gd name="connsiteX1820" fmla="*/ 9931400 w 10584443"/>
              <a:gd name="connsiteY1820" fmla="*/ 3007392 h 10574897"/>
              <a:gd name="connsiteX1821" fmla="*/ 9965660 w 10584443"/>
              <a:gd name="connsiteY1821" fmla="*/ 3058098 h 10574897"/>
              <a:gd name="connsiteX1822" fmla="*/ 9871787 w 10584443"/>
              <a:gd name="connsiteY1822" fmla="*/ 2936130 h 10574897"/>
              <a:gd name="connsiteX1823" fmla="*/ 9823137 w 10584443"/>
              <a:gd name="connsiteY1823" fmla="*/ 2818274 h 10574897"/>
              <a:gd name="connsiteX1824" fmla="*/ 9860138 w 10584443"/>
              <a:gd name="connsiteY1824" fmla="*/ 2877201 h 10574897"/>
              <a:gd name="connsiteX1825" fmla="*/ 9883436 w 10584443"/>
              <a:gd name="connsiteY1825" fmla="*/ 2856645 h 10574897"/>
              <a:gd name="connsiteX1826" fmla="*/ 9937567 w 10584443"/>
              <a:gd name="connsiteY1826" fmla="*/ 2930649 h 10574897"/>
              <a:gd name="connsiteX1827" fmla="*/ 9878639 w 10584443"/>
              <a:gd name="connsiteY1827" fmla="*/ 2912147 h 10574897"/>
              <a:gd name="connsiteX1828" fmla="*/ 9971827 w 10584443"/>
              <a:gd name="connsiteY1828" fmla="*/ 2970389 h 10574897"/>
              <a:gd name="connsiteX1829" fmla="*/ 9961548 w 10584443"/>
              <a:gd name="connsiteY1829" fmla="*/ 2910091 h 10574897"/>
              <a:gd name="connsiteX1830" fmla="*/ 9987587 w 10584443"/>
              <a:gd name="connsiteY1830" fmla="*/ 2953946 h 10574897"/>
              <a:gd name="connsiteX1831" fmla="*/ 9982106 w 10584443"/>
              <a:gd name="connsiteY1831" fmla="*/ 3062210 h 10574897"/>
              <a:gd name="connsiteX1832" fmla="*/ 10060219 w 10584443"/>
              <a:gd name="connsiteY1832" fmla="*/ 3151286 h 10574897"/>
              <a:gd name="connsiteX1833" fmla="*/ 10104757 w 10584443"/>
              <a:gd name="connsiteY1833" fmla="*/ 3271199 h 10574897"/>
              <a:gd name="connsiteX1834" fmla="*/ 10121888 w 10584443"/>
              <a:gd name="connsiteY1834" fmla="*/ 3265718 h 10574897"/>
              <a:gd name="connsiteX1835" fmla="*/ 10137647 w 10584443"/>
              <a:gd name="connsiteY1835" fmla="*/ 3302719 h 10574897"/>
              <a:gd name="connsiteX1836" fmla="*/ 10104073 w 10584443"/>
              <a:gd name="connsiteY1836" fmla="*/ 3312998 h 10574897"/>
              <a:gd name="connsiteX1837" fmla="*/ 10041719 w 10584443"/>
              <a:gd name="connsiteY1837" fmla="*/ 3167046 h 10574897"/>
              <a:gd name="connsiteX1838" fmla="*/ 10016365 w 10584443"/>
              <a:gd name="connsiteY1838" fmla="*/ 3186233 h 10574897"/>
              <a:gd name="connsiteX1839" fmla="*/ 10127369 w 10584443"/>
              <a:gd name="connsiteY1839" fmla="*/ 3367814 h 10574897"/>
              <a:gd name="connsiteX1840" fmla="*/ 10136962 w 10584443"/>
              <a:gd name="connsiteY1840" fmla="*/ 3334239 h 10574897"/>
              <a:gd name="connsiteX1841" fmla="*/ 10225354 w 10584443"/>
              <a:gd name="connsiteY1841" fmla="*/ 3504857 h 10574897"/>
              <a:gd name="connsiteX1842" fmla="*/ 10243855 w 10584443"/>
              <a:gd name="connsiteY1842" fmla="*/ 3593249 h 10574897"/>
              <a:gd name="connsiteX1843" fmla="*/ 10232206 w 10584443"/>
              <a:gd name="connsiteY1843" fmla="*/ 3626139 h 10574897"/>
              <a:gd name="connsiteX1844" fmla="*/ 10204112 w 10584443"/>
              <a:gd name="connsiteY1844" fmla="*/ 3572692 h 10574897"/>
              <a:gd name="connsiteX1845" fmla="*/ 10178760 w 10584443"/>
              <a:gd name="connsiteY1845" fmla="*/ 3568581 h 10574897"/>
              <a:gd name="connsiteX1846" fmla="*/ 10205483 w 10584443"/>
              <a:gd name="connsiteY1846" fmla="*/ 3643268 h 10574897"/>
              <a:gd name="connsiteX1847" fmla="*/ 10255503 w 10584443"/>
              <a:gd name="connsiteY1847" fmla="*/ 3643268 h 10574897"/>
              <a:gd name="connsiteX1848" fmla="*/ 10282912 w 10584443"/>
              <a:gd name="connsiteY1848" fmla="*/ 3759071 h 10574897"/>
              <a:gd name="connsiteX1849" fmla="*/ 10282912 w 10584443"/>
              <a:gd name="connsiteY1849" fmla="*/ 3809092 h 10574897"/>
              <a:gd name="connsiteX1850" fmla="*/ 10214391 w 10584443"/>
              <a:gd name="connsiteY1850" fmla="*/ 3753589 h 10574897"/>
              <a:gd name="connsiteX1851" fmla="*/ 10087627 w 10584443"/>
              <a:gd name="connsiteY1851" fmla="*/ 3432224 h 10574897"/>
              <a:gd name="connsiteX1852" fmla="*/ 10111610 w 10584443"/>
              <a:gd name="connsiteY1852" fmla="*/ 3547339 h 10574897"/>
              <a:gd name="connsiteX1853" fmla="*/ 10158204 w 10584443"/>
              <a:gd name="connsiteY1853" fmla="*/ 3585712 h 10574897"/>
              <a:gd name="connsiteX1854" fmla="*/ 10146555 w 10584443"/>
              <a:gd name="connsiteY1854" fmla="*/ 3628880 h 10574897"/>
              <a:gd name="connsiteX1855" fmla="*/ 10183556 w 10584443"/>
              <a:gd name="connsiteY1855" fmla="*/ 3669994 h 10574897"/>
              <a:gd name="connsiteX1856" fmla="*/ 10132165 w 10584443"/>
              <a:gd name="connsiteY1856" fmla="*/ 3682326 h 10574897"/>
              <a:gd name="connsiteX1857" fmla="*/ 10167111 w 10584443"/>
              <a:gd name="connsiteY1857" fmla="*/ 3798813 h 10574897"/>
              <a:gd name="connsiteX1858" fmla="*/ 10173963 w 10584443"/>
              <a:gd name="connsiteY1858" fmla="*/ 3811832 h 10574897"/>
              <a:gd name="connsiteX1859" fmla="*/ 10193149 w 10584443"/>
              <a:gd name="connsiteY1859" fmla="*/ 3787849 h 10574897"/>
              <a:gd name="connsiteX1860" fmla="*/ 10159574 w 10584443"/>
              <a:gd name="connsiteY1860" fmla="*/ 3725495 h 10574897"/>
              <a:gd name="connsiteX1861" fmla="*/ 10192464 w 10584443"/>
              <a:gd name="connsiteY1861" fmla="*/ 3725495 h 10574897"/>
              <a:gd name="connsiteX1862" fmla="*/ 10175334 w 10584443"/>
              <a:gd name="connsiteY1862" fmla="*/ 3729607 h 10574897"/>
              <a:gd name="connsiteX1863" fmla="*/ 10213020 w 10584443"/>
              <a:gd name="connsiteY1863" fmla="*/ 3761126 h 10574897"/>
              <a:gd name="connsiteX1864" fmla="*/ 10247966 w 10584443"/>
              <a:gd name="connsiteY1864" fmla="*/ 3873501 h 10574897"/>
              <a:gd name="connsiteX1865" fmla="*/ 10227409 w 10584443"/>
              <a:gd name="connsiteY1865" fmla="*/ 3778256 h 10574897"/>
              <a:gd name="connsiteX1866" fmla="*/ 10269207 w 10584443"/>
              <a:gd name="connsiteY1866" fmla="*/ 3839240 h 10574897"/>
              <a:gd name="connsiteX1867" fmla="*/ 10322653 w 10584443"/>
              <a:gd name="connsiteY1867" fmla="*/ 4020137 h 10574897"/>
              <a:gd name="connsiteX1868" fmla="*/ 10318542 w 10584443"/>
              <a:gd name="connsiteY1868" fmla="*/ 4088658 h 10574897"/>
              <a:gd name="connsiteX1869" fmla="*/ 10342525 w 10584443"/>
              <a:gd name="connsiteY1869" fmla="*/ 4094825 h 10574897"/>
              <a:gd name="connsiteX1870" fmla="*/ 10367192 w 10584443"/>
              <a:gd name="connsiteY1870" fmla="*/ 4141419 h 10574897"/>
              <a:gd name="connsiteX1871" fmla="*/ 10367192 w 10584443"/>
              <a:gd name="connsiteY1871" fmla="*/ 4240089 h 10574897"/>
              <a:gd name="connsiteX1872" fmla="*/ 10256874 w 10584443"/>
              <a:gd name="connsiteY1872" fmla="*/ 4087972 h 10574897"/>
              <a:gd name="connsiteX1873" fmla="*/ 10292505 w 10584443"/>
              <a:gd name="connsiteY1873" fmla="*/ 4121548 h 10574897"/>
              <a:gd name="connsiteX1874" fmla="*/ 10302098 w 10584443"/>
              <a:gd name="connsiteY1874" fmla="*/ 4228441 h 10574897"/>
              <a:gd name="connsiteX1875" fmla="*/ 10278115 w 10584443"/>
              <a:gd name="connsiteY1875" fmla="*/ 4260647 h 10574897"/>
              <a:gd name="connsiteX1876" fmla="*/ 10297301 w 10584443"/>
              <a:gd name="connsiteY1876" fmla="*/ 4355205 h 10574897"/>
              <a:gd name="connsiteX1877" fmla="*/ 10325394 w 10584443"/>
              <a:gd name="connsiteY1877" fmla="*/ 4381929 h 10574897"/>
              <a:gd name="connsiteX1878" fmla="*/ 10321968 w 10584443"/>
              <a:gd name="connsiteY1878" fmla="*/ 4323686 h 10574897"/>
              <a:gd name="connsiteX1879" fmla="*/ 10351433 w 10584443"/>
              <a:gd name="connsiteY1879" fmla="*/ 4379189 h 10574897"/>
              <a:gd name="connsiteX1880" fmla="*/ 10351433 w 10584443"/>
              <a:gd name="connsiteY1880" fmla="*/ 4310667 h 10574897"/>
              <a:gd name="connsiteX1881" fmla="*/ 10404879 w 10584443"/>
              <a:gd name="connsiteY1881" fmla="*/ 4433320 h 10574897"/>
              <a:gd name="connsiteX1882" fmla="*/ 10384322 w 10584443"/>
              <a:gd name="connsiteY1882" fmla="*/ 4444969 h 10574897"/>
              <a:gd name="connsiteX1883" fmla="*/ 10423379 w 10584443"/>
              <a:gd name="connsiteY1883" fmla="*/ 4582011 h 10574897"/>
              <a:gd name="connsiteX1884" fmla="*/ 10456269 w 10584443"/>
              <a:gd name="connsiteY1884" fmla="*/ 4747147 h 10574897"/>
              <a:gd name="connsiteX1885" fmla="*/ 10465862 w 10584443"/>
              <a:gd name="connsiteY1885" fmla="*/ 4796482 h 10574897"/>
              <a:gd name="connsiteX1886" fmla="*/ 10443935 w 10584443"/>
              <a:gd name="connsiteY1886" fmla="*/ 4835539 h 10574897"/>
              <a:gd name="connsiteX1887" fmla="*/ 10472714 w 10584443"/>
              <a:gd name="connsiteY1887" fmla="*/ 4992451 h 10574897"/>
              <a:gd name="connsiteX1888" fmla="*/ 10447361 w 10584443"/>
              <a:gd name="connsiteY1888" fmla="*/ 5010951 h 10574897"/>
              <a:gd name="connsiteX1889" fmla="*/ 10463121 w 10584443"/>
              <a:gd name="connsiteY1889" fmla="*/ 5060257 h 10574897"/>
              <a:gd name="connsiteX1890" fmla="*/ 10441880 w 10584443"/>
              <a:gd name="connsiteY1890" fmla="*/ 5069165 h 10574897"/>
              <a:gd name="connsiteX1891" fmla="*/ 10445306 w 10584443"/>
              <a:gd name="connsiteY1891" fmla="*/ 5127408 h 10574897"/>
              <a:gd name="connsiteX1892" fmla="*/ 10471344 w 10584443"/>
              <a:gd name="connsiteY1892" fmla="*/ 5127408 h 10574897"/>
              <a:gd name="connsiteX1893" fmla="*/ 10482307 w 10584443"/>
              <a:gd name="connsiteY1893" fmla="*/ 5324062 h 10574897"/>
              <a:gd name="connsiteX1894" fmla="*/ 10460380 w 10584443"/>
              <a:gd name="connsiteY1894" fmla="*/ 5312413 h 10574897"/>
              <a:gd name="connsiteX1895" fmla="*/ 10456269 w 10584443"/>
              <a:gd name="connsiteY1895" fmla="*/ 5399435 h 10574897"/>
              <a:gd name="connsiteX1896" fmla="*/ 10448046 w 10584443"/>
              <a:gd name="connsiteY1896" fmla="*/ 5594034 h 10574897"/>
              <a:gd name="connsiteX1897" fmla="*/ 10451472 w 10584443"/>
              <a:gd name="connsiteY1897" fmla="*/ 5692704 h 10574897"/>
              <a:gd name="connsiteX1898" fmla="*/ 10476825 w 10584443"/>
              <a:gd name="connsiteY1898" fmla="*/ 5746835 h 10574897"/>
              <a:gd name="connsiteX1899" fmla="*/ 10454214 w 10584443"/>
              <a:gd name="connsiteY1899" fmla="*/ 5802337 h 10574897"/>
              <a:gd name="connsiteX1900" fmla="*/ 10444620 w 10584443"/>
              <a:gd name="connsiteY1900" fmla="*/ 5721482 h 10574897"/>
              <a:gd name="connsiteX1901" fmla="*/ 10394600 w 10584443"/>
              <a:gd name="connsiteY1901" fmla="*/ 5693389 h 10574897"/>
              <a:gd name="connsiteX1902" fmla="*/ 10402822 w 10584443"/>
              <a:gd name="connsiteY1902" fmla="*/ 5792059 h 10574897"/>
              <a:gd name="connsiteX1903" fmla="*/ 10392544 w 10584443"/>
              <a:gd name="connsiteY1903" fmla="*/ 5967472 h 10574897"/>
              <a:gd name="connsiteX1904" fmla="*/ 10367192 w 10584443"/>
              <a:gd name="connsiteY1904" fmla="*/ 5991454 h 10574897"/>
              <a:gd name="connsiteX1905" fmla="*/ 10378841 w 10584443"/>
              <a:gd name="connsiteY1905" fmla="*/ 6003788 h 10574897"/>
              <a:gd name="connsiteX1906" fmla="*/ 10346636 w 10584443"/>
              <a:gd name="connsiteY1906" fmla="*/ 6162756 h 10574897"/>
              <a:gd name="connsiteX1907" fmla="*/ 10337043 w 10584443"/>
              <a:gd name="connsiteY1907" fmla="*/ 6236758 h 10574897"/>
              <a:gd name="connsiteX1908" fmla="*/ 10356913 w 10584443"/>
              <a:gd name="connsiteY1908" fmla="*/ 6256629 h 10574897"/>
              <a:gd name="connsiteX1909" fmla="*/ 10362395 w 10584443"/>
              <a:gd name="connsiteY1909" fmla="*/ 6217573 h 10574897"/>
              <a:gd name="connsiteX1910" fmla="*/ 10350062 w 10584443"/>
              <a:gd name="connsiteY1910" fmla="*/ 6234018 h 10574897"/>
              <a:gd name="connsiteX1911" fmla="*/ 10389118 w 10584443"/>
              <a:gd name="connsiteY1911" fmla="*/ 6014751 h 10574897"/>
              <a:gd name="connsiteX1912" fmla="*/ 10411730 w 10584443"/>
              <a:gd name="connsiteY1912" fmla="*/ 6040104 h 10574897"/>
              <a:gd name="connsiteX1913" fmla="*/ 10391860 w 10584443"/>
              <a:gd name="connsiteY1913" fmla="*/ 6115477 h 10574897"/>
              <a:gd name="connsiteX1914" fmla="*/ 10397341 w 10584443"/>
              <a:gd name="connsiteY1914" fmla="*/ 6199758 h 10574897"/>
              <a:gd name="connsiteX1915" fmla="*/ 10382267 w 10584443"/>
              <a:gd name="connsiteY1915" fmla="*/ 6299798 h 10574897"/>
              <a:gd name="connsiteX1916" fmla="*/ 10395971 w 10584443"/>
              <a:gd name="connsiteY1916" fmla="*/ 6305964 h 10574897"/>
              <a:gd name="connsiteX1917" fmla="*/ 10359655 w 10584443"/>
              <a:gd name="connsiteY1917" fmla="*/ 6414913 h 10574897"/>
              <a:gd name="connsiteX1918" fmla="*/ 10321968 w 10584443"/>
              <a:gd name="connsiteY1918" fmla="*/ 6620475 h 10574897"/>
              <a:gd name="connsiteX1919" fmla="*/ 10287023 w 10584443"/>
              <a:gd name="connsiteY1919" fmla="*/ 6649254 h 10574897"/>
              <a:gd name="connsiteX1920" fmla="*/ 10293874 w 10584443"/>
              <a:gd name="connsiteY1920" fmla="*/ 6693107 h 10574897"/>
              <a:gd name="connsiteX1921" fmla="*/ 10271262 w 10584443"/>
              <a:gd name="connsiteY1921" fmla="*/ 6693107 h 10574897"/>
              <a:gd name="connsiteX1922" fmla="*/ 10262355 w 10584443"/>
              <a:gd name="connsiteY1922" fmla="*/ 6752035 h 10574897"/>
              <a:gd name="connsiteX1923" fmla="*/ 10284282 w 10584443"/>
              <a:gd name="connsiteY1923" fmla="*/ 6739701 h 10574897"/>
              <a:gd name="connsiteX1924" fmla="*/ 10254818 w 10584443"/>
              <a:gd name="connsiteY1924" fmla="*/ 6821926 h 10574897"/>
              <a:gd name="connsiteX1925" fmla="*/ 10237002 w 10584443"/>
              <a:gd name="connsiteY1925" fmla="*/ 6804796 h 10574897"/>
              <a:gd name="connsiteX1926" fmla="*/ 10237002 w 10584443"/>
              <a:gd name="connsiteY1926" fmla="*/ 6867150 h 10574897"/>
              <a:gd name="connsiteX1927" fmla="*/ 10260300 w 10584443"/>
              <a:gd name="connsiteY1927" fmla="*/ 6867150 h 10574897"/>
              <a:gd name="connsiteX1928" fmla="*/ 10226040 w 10584443"/>
              <a:gd name="connsiteY1928" fmla="*/ 6928819 h 10574897"/>
              <a:gd name="connsiteX1929" fmla="*/ 10204112 w 10584443"/>
              <a:gd name="connsiteY1929" fmla="*/ 7032970 h 10574897"/>
              <a:gd name="connsiteX1930" fmla="*/ 10161630 w 10584443"/>
              <a:gd name="connsiteY1930" fmla="*/ 7044618 h 10574897"/>
              <a:gd name="connsiteX1931" fmla="*/ 10149981 w 10584443"/>
              <a:gd name="connsiteY1931" fmla="*/ 7074768 h 10574897"/>
              <a:gd name="connsiteX1932" fmla="*/ 10136276 w 10584443"/>
              <a:gd name="connsiteY1932" fmla="*/ 7119306 h 10574897"/>
              <a:gd name="connsiteX1933" fmla="*/ 10123258 w 10584443"/>
              <a:gd name="connsiteY1933" fmla="*/ 7159734 h 10574897"/>
              <a:gd name="connsiteX1934" fmla="*/ 10260300 w 10584443"/>
              <a:gd name="connsiteY1934" fmla="*/ 7261829 h 10574897"/>
              <a:gd name="connsiteX1935" fmla="*/ 10260300 w 10584443"/>
              <a:gd name="connsiteY1935" fmla="*/ 7318017 h 10574897"/>
              <a:gd name="connsiteX1936" fmla="*/ 10284282 w 10584443"/>
              <a:gd name="connsiteY1936" fmla="*/ 7394075 h 10574897"/>
              <a:gd name="connsiteX1937" fmla="*/ 10323339 w 10584443"/>
              <a:gd name="connsiteY1937" fmla="*/ 7387222 h 10574897"/>
              <a:gd name="connsiteX1938" fmla="*/ 10371303 w 10584443"/>
              <a:gd name="connsiteY1938" fmla="*/ 7343369 h 10574897"/>
              <a:gd name="connsiteX1939" fmla="*/ 10435713 w 10584443"/>
              <a:gd name="connsiteY1939" fmla="*/ 7366666 h 10574897"/>
              <a:gd name="connsiteX1940" fmla="*/ 10457639 w 10584443"/>
              <a:gd name="connsiteY1940" fmla="*/ 7444095 h 10574897"/>
              <a:gd name="connsiteX1941" fmla="*/ 10389118 w 10584443"/>
              <a:gd name="connsiteY1941" fmla="*/ 7548932 h 10574897"/>
              <a:gd name="connsiteX1942" fmla="*/ 10284282 w 10584443"/>
              <a:gd name="connsiteY1942" fmla="*/ 7606489 h 10574897"/>
              <a:gd name="connsiteX1943" fmla="*/ 10250707 w 10584443"/>
              <a:gd name="connsiteY1943" fmla="*/ 7639379 h 10574897"/>
              <a:gd name="connsiteX1944" fmla="*/ 10176704 w 10584443"/>
              <a:gd name="connsiteY1944" fmla="*/ 7611285 h 10574897"/>
              <a:gd name="connsiteX1945" fmla="*/ 10152722 w 10584443"/>
              <a:gd name="connsiteY1945" fmla="*/ 7563320 h 10574897"/>
              <a:gd name="connsiteX1946" fmla="*/ 10054052 w 10584443"/>
              <a:gd name="connsiteY1946" fmla="*/ 7532486 h 10574897"/>
              <a:gd name="connsiteX1947" fmla="*/ 10022533 w 10584443"/>
              <a:gd name="connsiteY1947" fmla="*/ 7552357 h 10574897"/>
              <a:gd name="connsiteX1948" fmla="*/ 9932085 w 10584443"/>
              <a:gd name="connsiteY1948" fmla="*/ 7631841 h 10574897"/>
              <a:gd name="connsiteX1949" fmla="*/ 9925918 w 10584443"/>
              <a:gd name="connsiteY1949" fmla="*/ 7631841 h 10574897"/>
              <a:gd name="connsiteX1950" fmla="*/ 9919752 w 10584443"/>
              <a:gd name="connsiteY1950" fmla="*/ 7661991 h 10574897"/>
              <a:gd name="connsiteX1951" fmla="*/ 9838212 w 10584443"/>
              <a:gd name="connsiteY1951" fmla="*/ 7805199 h 10574897"/>
              <a:gd name="connsiteX1952" fmla="*/ 9869731 w 10584443"/>
              <a:gd name="connsiteY1952" fmla="*/ 7709955 h 10574897"/>
              <a:gd name="connsiteX1953" fmla="*/ 9853971 w 10584443"/>
              <a:gd name="connsiteY1953" fmla="*/ 7709955 h 10574897"/>
              <a:gd name="connsiteX1954" fmla="*/ 9750505 w 10584443"/>
              <a:gd name="connsiteY1954" fmla="*/ 7894961 h 10574897"/>
              <a:gd name="connsiteX1955" fmla="*/ 9823137 w 10584443"/>
              <a:gd name="connsiteY1955" fmla="*/ 7793550 h 10574897"/>
              <a:gd name="connsiteX1956" fmla="*/ 9836841 w 10584443"/>
              <a:gd name="connsiteY1956" fmla="*/ 7814107 h 10574897"/>
              <a:gd name="connsiteX1957" fmla="*/ 9788877 w 10584443"/>
              <a:gd name="connsiteY1957" fmla="*/ 7898387 h 10574897"/>
              <a:gd name="connsiteX1958" fmla="*/ 9720356 w 10584443"/>
              <a:gd name="connsiteY1958" fmla="*/ 7966908 h 10574897"/>
              <a:gd name="connsiteX1959" fmla="*/ 9768320 w 10584443"/>
              <a:gd name="connsiteY1959" fmla="*/ 7954574 h 10574897"/>
              <a:gd name="connsiteX1960" fmla="*/ 9705966 w 10584443"/>
              <a:gd name="connsiteY1960" fmla="*/ 8016243 h 10574897"/>
              <a:gd name="connsiteX1961" fmla="*/ 9664854 w 10584443"/>
              <a:gd name="connsiteY1961" fmla="*/ 8084764 h 10574897"/>
              <a:gd name="connsiteX1962" fmla="*/ 9636076 w 10584443"/>
              <a:gd name="connsiteY1962" fmla="*/ 8153284 h 10574897"/>
              <a:gd name="connsiteX1963" fmla="*/ 9649095 w 10584443"/>
              <a:gd name="connsiteY1963" fmla="*/ 8146432 h 10574897"/>
              <a:gd name="connsiteX1964" fmla="*/ 9717616 w 10584443"/>
              <a:gd name="connsiteY1964" fmla="*/ 8092986 h 10574897"/>
              <a:gd name="connsiteX1965" fmla="*/ 9776542 w 10584443"/>
              <a:gd name="connsiteY1965" fmla="*/ 8098468 h 10574897"/>
              <a:gd name="connsiteX1966" fmla="*/ 9801896 w 10584443"/>
              <a:gd name="connsiteY1966" fmla="*/ 8103949 h 10574897"/>
              <a:gd name="connsiteX1967" fmla="*/ 9733375 w 10584443"/>
              <a:gd name="connsiteY1967" fmla="*/ 8230028 h 10574897"/>
              <a:gd name="connsiteX1968" fmla="*/ 9668965 w 10584443"/>
              <a:gd name="connsiteY1968" fmla="*/ 8204675 h 10574897"/>
              <a:gd name="connsiteX1969" fmla="*/ 9640872 w 10584443"/>
              <a:gd name="connsiteY1969" fmla="*/ 8227972 h 10574897"/>
              <a:gd name="connsiteX1970" fmla="*/ 9601129 w 10584443"/>
              <a:gd name="connsiteY1970" fmla="*/ 8296493 h 10574897"/>
              <a:gd name="connsiteX1971" fmla="*/ 9611407 w 10584443"/>
              <a:gd name="connsiteY1971" fmla="*/ 8257436 h 10574897"/>
              <a:gd name="connsiteX1972" fmla="*/ 9557276 w 10584443"/>
              <a:gd name="connsiteY1972" fmla="*/ 8269085 h 10574897"/>
              <a:gd name="connsiteX1973" fmla="*/ 9549739 w 10584443"/>
              <a:gd name="connsiteY1973" fmla="*/ 8278677 h 10574897"/>
              <a:gd name="connsiteX1974" fmla="*/ 9532609 w 10584443"/>
              <a:gd name="connsiteY1974" fmla="*/ 8352680 h 10574897"/>
              <a:gd name="connsiteX1975" fmla="*/ 9471626 w 10584443"/>
              <a:gd name="connsiteY1975" fmla="*/ 8376662 h 10574897"/>
              <a:gd name="connsiteX1976" fmla="*/ 9420921 w 10584443"/>
              <a:gd name="connsiteY1976" fmla="*/ 8489036 h 10574897"/>
              <a:gd name="connsiteX1977" fmla="*/ 9379123 w 10584443"/>
              <a:gd name="connsiteY1977" fmla="*/ 8581539 h 10574897"/>
              <a:gd name="connsiteX1978" fmla="*/ 9326362 w 10584443"/>
              <a:gd name="connsiteY1978" fmla="*/ 8650060 h 10574897"/>
              <a:gd name="connsiteX1979" fmla="*/ 9253730 w 10584443"/>
              <a:gd name="connsiteY1979" fmla="*/ 8700080 h 10574897"/>
              <a:gd name="connsiteX1980" fmla="*/ 9168079 w 10584443"/>
              <a:gd name="connsiteY1980" fmla="*/ 8837122 h 10574897"/>
              <a:gd name="connsiteX1981" fmla="*/ 9192746 w 10584443"/>
              <a:gd name="connsiteY1981" fmla="*/ 8763804 h 10574897"/>
              <a:gd name="connsiteX1982" fmla="*/ 9119429 w 10584443"/>
              <a:gd name="connsiteY1982" fmla="*/ 8812454 h 10574897"/>
              <a:gd name="connsiteX1983" fmla="*/ 9099558 w 10584443"/>
              <a:gd name="connsiteY1983" fmla="*/ 8847399 h 10574897"/>
              <a:gd name="connsiteX1984" fmla="*/ 9109151 w 10584443"/>
              <a:gd name="connsiteY1984" fmla="*/ 8887827 h 10574897"/>
              <a:gd name="connsiteX1985" fmla="*/ 9085854 w 10584443"/>
              <a:gd name="connsiteY1985" fmla="*/ 8861789 h 10574897"/>
              <a:gd name="connsiteX1986" fmla="*/ 9002943 w 10584443"/>
              <a:gd name="connsiteY1986" fmla="*/ 8883715 h 10574897"/>
              <a:gd name="connsiteX1987" fmla="*/ 9002943 w 10584443"/>
              <a:gd name="connsiteY1987" fmla="*/ 8959773 h 10574897"/>
              <a:gd name="connsiteX1988" fmla="*/ 9023500 w 10584443"/>
              <a:gd name="connsiteY1988" fmla="*/ 8972108 h 10574897"/>
              <a:gd name="connsiteX1989" fmla="*/ 9035148 w 10584443"/>
              <a:gd name="connsiteY1989" fmla="*/ 8979645 h 10574897"/>
              <a:gd name="connsiteX1990" fmla="*/ 9090650 w 10584443"/>
              <a:gd name="connsiteY1990" fmla="*/ 8928939 h 10574897"/>
              <a:gd name="connsiteX1991" fmla="*/ 9046112 w 10584443"/>
              <a:gd name="connsiteY1991" fmla="*/ 8987182 h 10574897"/>
              <a:gd name="connsiteX1992" fmla="*/ 9058445 w 10584443"/>
              <a:gd name="connsiteY1992" fmla="*/ 9022127 h 10574897"/>
              <a:gd name="connsiteX1993" fmla="*/ 9016647 w 10584443"/>
              <a:gd name="connsiteY1993" fmla="*/ 9047481 h 10574897"/>
              <a:gd name="connsiteX1994" fmla="*/ 8987184 w 10584443"/>
              <a:gd name="connsiteY1994" fmla="*/ 9051592 h 10574897"/>
              <a:gd name="connsiteX1995" fmla="*/ 8904959 w 10584443"/>
              <a:gd name="connsiteY1995" fmla="*/ 9116686 h 10574897"/>
              <a:gd name="connsiteX1996" fmla="*/ 8923460 w 10584443"/>
              <a:gd name="connsiteY1996" fmla="*/ 9093390 h 10574897"/>
              <a:gd name="connsiteX1997" fmla="*/ 8889885 w 10584443"/>
              <a:gd name="connsiteY1997" fmla="*/ 9102982 h 10574897"/>
              <a:gd name="connsiteX1998" fmla="*/ 8870699 w 10584443"/>
              <a:gd name="connsiteY1998" fmla="*/ 9113945 h 10574897"/>
              <a:gd name="connsiteX1999" fmla="*/ 8848087 w 10584443"/>
              <a:gd name="connsiteY1999" fmla="*/ 9142724 h 10574897"/>
              <a:gd name="connsiteX2000" fmla="*/ 8878921 w 10584443"/>
              <a:gd name="connsiteY2000" fmla="*/ 9157113 h 10574897"/>
              <a:gd name="connsiteX2001" fmla="*/ 8915237 w 10584443"/>
              <a:gd name="connsiteY2001" fmla="*/ 9157113 h 10574897"/>
              <a:gd name="connsiteX2002" fmla="*/ 8946071 w 10584443"/>
              <a:gd name="connsiteY2002" fmla="*/ 9175614 h 10574897"/>
              <a:gd name="connsiteX2003" fmla="*/ 8933052 w 10584443"/>
              <a:gd name="connsiteY2003" fmla="*/ 9187948 h 10574897"/>
              <a:gd name="connsiteX2004" fmla="*/ 8836437 w 10584443"/>
              <a:gd name="connsiteY2004" fmla="*/ 9233857 h 10574897"/>
              <a:gd name="connsiteX2005" fmla="*/ 8811770 w 10584443"/>
              <a:gd name="connsiteY2005" fmla="*/ 9253043 h 10574897"/>
              <a:gd name="connsiteX2006" fmla="*/ 8843290 w 10584443"/>
              <a:gd name="connsiteY2006" fmla="*/ 9268803 h 10574897"/>
              <a:gd name="connsiteX2007" fmla="*/ 8876180 w 10584443"/>
              <a:gd name="connsiteY2007" fmla="*/ 9305803 h 10574897"/>
              <a:gd name="connsiteX2008" fmla="*/ 8872069 w 10584443"/>
              <a:gd name="connsiteY2008" fmla="*/ 9357880 h 10574897"/>
              <a:gd name="connsiteX2009" fmla="*/ 8620597 w 10584443"/>
              <a:gd name="connsiteY2009" fmla="*/ 9489440 h 10574897"/>
              <a:gd name="connsiteX2010" fmla="*/ 8589078 w 10584443"/>
              <a:gd name="connsiteY2010" fmla="*/ 9475736 h 10574897"/>
              <a:gd name="connsiteX2011" fmla="*/ 8611005 w 10584443"/>
              <a:gd name="connsiteY2011" fmla="*/ 9455179 h 10574897"/>
              <a:gd name="connsiteX2012" fmla="*/ 8628820 w 10584443"/>
              <a:gd name="connsiteY2012" fmla="*/ 9455179 h 10574897"/>
              <a:gd name="connsiteX2013" fmla="*/ 8642524 w 10584443"/>
              <a:gd name="connsiteY2013" fmla="*/ 9444216 h 10574897"/>
              <a:gd name="connsiteX2014" fmla="*/ 8626079 w 10584443"/>
              <a:gd name="connsiteY2014" fmla="*/ 9421604 h 10574897"/>
              <a:gd name="connsiteX2015" fmla="*/ 8571263 w 10584443"/>
              <a:gd name="connsiteY2015" fmla="*/ 9421604 h 10574897"/>
              <a:gd name="connsiteX2016" fmla="*/ 8426684 w 10584443"/>
              <a:gd name="connsiteY2016" fmla="*/ 9483272 h 10574897"/>
              <a:gd name="connsiteX2017" fmla="*/ 8284161 w 10584443"/>
              <a:gd name="connsiteY2017" fmla="*/ 9531922 h 10574897"/>
              <a:gd name="connsiteX2018" fmla="*/ 8252642 w 10584443"/>
              <a:gd name="connsiteY2018" fmla="*/ 9587424 h 10574897"/>
              <a:gd name="connsiteX2019" fmla="*/ 8173157 w 10584443"/>
              <a:gd name="connsiteY2019" fmla="*/ 9639499 h 10574897"/>
              <a:gd name="connsiteX2020" fmla="*/ 8181380 w 10584443"/>
              <a:gd name="connsiteY2020" fmla="*/ 9664167 h 10574897"/>
              <a:gd name="connsiteX2021" fmla="*/ 8171102 w 10584443"/>
              <a:gd name="connsiteY2021" fmla="*/ 9736114 h 10574897"/>
              <a:gd name="connsiteX2022" fmla="*/ 8091617 w 10584443"/>
              <a:gd name="connsiteY2022" fmla="*/ 9778597 h 10574897"/>
              <a:gd name="connsiteX2023" fmla="*/ 8047764 w 10584443"/>
              <a:gd name="connsiteY2023" fmla="*/ 9762151 h 10574897"/>
              <a:gd name="connsiteX2024" fmla="*/ 8029264 w 10584443"/>
              <a:gd name="connsiteY2024" fmla="*/ 9738854 h 10574897"/>
              <a:gd name="connsiteX2025" fmla="*/ 8008022 w 10584443"/>
              <a:gd name="connsiteY2025" fmla="*/ 9743651 h 10574897"/>
              <a:gd name="connsiteX2026" fmla="*/ 7982670 w 10584443"/>
              <a:gd name="connsiteY2026" fmla="*/ 9779282 h 10574897"/>
              <a:gd name="connsiteX2027" fmla="*/ 7949779 w 10584443"/>
              <a:gd name="connsiteY2027" fmla="*/ 9770374 h 10574897"/>
              <a:gd name="connsiteX2028" fmla="*/ 7944298 w 10584443"/>
              <a:gd name="connsiteY2028" fmla="*/ 9775171 h 10574897"/>
              <a:gd name="connsiteX2029" fmla="*/ 7929223 w 10584443"/>
              <a:gd name="connsiteY2029" fmla="*/ 9784079 h 10574897"/>
              <a:gd name="connsiteX2030" fmla="*/ 7920315 w 10584443"/>
              <a:gd name="connsiteY2030" fmla="*/ 9775171 h 10574897"/>
              <a:gd name="connsiteX2031" fmla="*/ 7924427 w 10584443"/>
              <a:gd name="connsiteY2031" fmla="*/ 9808061 h 10574897"/>
              <a:gd name="connsiteX2032" fmla="*/ 7795608 w 10584443"/>
              <a:gd name="connsiteY2032" fmla="*/ 9898509 h 10574897"/>
              <a:gd name="connsiteX2033" fmla="*/ 7785330 w 10584443"/>
              <a:gd name="connsiteY2033" fmla="*/ 9873841 h 10574897"/>
              <a:gd name="connsiteX2034" fmla="*/ 7664048 w 10584443"/>
              <a:gd name="connsiteY2034" fmla="*/ 9960177 h 10574897"/>
              <a:gd name="connsiteX2035" fmla="*/ 7551674 w 10584443"/>
              <a:gd name="connsiteY2035" fmla="*/ 10019105 h 10574897"/>
              <a:gd name="connsiteX2036" fmla="*/ 7497542 w 10584443"/>
              <a:gd name="connsiteY2036" fmla="*/ 10010883 h 10574897"/>
              <a:gd name="connsiteX2037" fmla="*/ 7411891 w 10584443"/>
              <a:gd name="connsiteY2037" fmla="*/ 10056791 h 10574897"/>
              <a:gd name="connsiteX2038" fmla="*/ 7405039 w 10584443"/>
              <a:gd name="connsiteY2038" fmla="*/ 10097903 h 10574897"/>
              <a:gd name="connsiteX2039" fmla="*/ 7378316 w 10584443"/>
              <a:gd name="connsiteY2039" fmla="*/ 10047883 h 10574897"/>
              <a:gd name="connsiteX2040" fmla="*/ 7335148 w 10584443"/>
              <a:gd name="connsiteY2040" fmla="*/ 10070495 h 10574897"/>
              <a:gd name="connsiteX2041" fmla="*/ 7335148 w 10584443"/>
              <a:gd name="connsiteY2041" fmla="*/ 10103385 h 10574897"/>
              <a:gd name="connsiteX2042" fmla="*/ 7291980 w 10584443"/>
              <a:gd name="connsiteY2042" fmla="*/ 10093792 h 10574897"/>
              <a:gd name="connsiteX2043" fmla="*/ 7304314 w 10584443"/>
              <a:gd name="connsiteY2043" fmla="*/ 10135590 h 10574897"/>
              <a:gd name="connsiteX2044" fmla="*/ 7260461 w 10584443"/>
              <a:gd name="connsiteY2044" fmla="*/ 10156831 h 10574897"/>
              <a:gd name="connsiteX2045" fmla="*/ 7254294 w 10584443"/>
              <a:gd name="connsiteY2045" fmla="*/ 10152720 h 10574897"/>
              <a:gd name="connsiteX2046" fmla="*/ 7230326 w 10584443"/>
              <a:gd name="connsiteY2046" fmla="*/ 10156715 h 10574897"/>
              <a:gd name="connsiteX2047" fmla="*/ 7229883 w 10584443"/>
              <a:gd name="connsiteY2047" fmla="*/ 10156638 h 10574897"/>
              <a:gd name="connsiteX2048" fmla="*/ 7249497 w 10584443"/>
              <a:gd name="connsiteY2048" fmla="*/ 10141842 h 10574897"/>
              <a:gd name="connsiteX2049" fmla="*/ 7252923 w 10584443"/>
              <a:gd name="connsiteY2049" fmla="*/ 10133534 h 10574897"/>
              <a:gd name="connsiteX2050" fmla="*/ 7162476 w 10584443"/>
              <a:gd name="connsiteY2050" fmla="*/ 10167110 h 10574897"/>
              <a:gd name="connsiteX2051" fmla="*/ 7212486 w 10584443"/>
              <a:gd name="connsiteY2051" fmla="*/ 10153619 h 10574897"/>
              <a:gd name="connsiteX2052" fmla="*/ 7229883 w 10584443"/>
              <a:gd name="connsiteY2052" fmla="*/ 10156638 h 10574897"/>
              <a:gd name="connsiteX2053" fmla="*/ 7229626 w 10584443"/>
              <a:gd name="connsiteY2053" fmla="*/ 10156831 h 10574897"/>
              <a:gd name="connsiteX2054" fmla="*/ 7230326 w 10584443"/>
              <a:gd name="connsiteY2054" fmla="*/ 10156715 h 10574897"/>
              <a:gd name="connsiteX2055" fmla="*/ 7230997 w 10584443"/>
              <a:gd name="connsiteY2055" fmla="*/ 10156831 h 10574897"/>
              <a:gd name="connsiteX2056" fmla="*/ 7141235 w 10584443"/>
              <a:gd name="connsiteY2056" fmla="*/ 10231520 h 10574897"/>
              <a:gd name="connsiteX2057" fmla="*/ 7095326 w 10584443"/>
              <a:gd name="connsiteY2057" fmla="*/ 10210963 h 10574897"/>
              <a:gd name="connsiteX2058" fmla="*/ 7115196 w 10584443"/>
              <a:gd name="connsiteY2058" fmla="*/ 10171221 h 10574897"/>
              <a:gd name="connsiteX2059" fmla="*/ 6999397 w 10584443"/>
              <a:gd name="connsiteY2059" fmla="*/ 10224667 h 10574897"/>
              <a:gd name="connsiteX2060" fmla="*/ 7077510 w 10584443"/>
              <a:gd name="connsiteY2060" fmla="*/ 10217815 h 10574897"/>
              <a:gd name="connsiteX2061" fmla="*/ 6918542 w 10584443"/>
              <a:gd name="connsiteY2061" fmla="*/ 10305521 h 10574897"/>
              <a:gd name="connsiteX2062" fmla="*/ 6811650 w 10584443"/>
              <a:gd name="connsiteY2062" fmla="*/ 10315114 h 10574897"/>
              <a:gd name="connsiteX2063" fmla="*/ 6703387 w 10584443"/>
              <a:gd name="connsiteY2063" fmla="*/ 10370617 h 10574897"/>
              <a:gd name="connsiteX2064" fmla="*/ 6597865 w 10584443"/>
              <a:gd name="connsiteY2064" fmla="*/ 10384321 h 10574897"/>
              <a:gd name="connsiteX2065" fmla="*/ 6680090 w 10584443"/>
              <a:gd name="connsiteY2065" fmla="*/ 10349374 h 10574897"/>
              <a:gd name="connsiteX2066" fmla="*/ 6711609 w 10584443"/>
              <a:gd name="connsiteY2066" fmla="*/ 10304836 h 10574897"/>
              <a:gd name="connsiteX2067" fmla="*/ 6635551 w 10584443"/>
              <a:gd name="connsiteY2067" fmla="*/ 10315800 h 10574897"/>
              <a:gd name="connsiteX2068" fmla="*/ 6474527 w 10584443"/>
              <a:gd name="connsiteY2068" fmla="*/ 10415155 h 10574897"/>
              <a:gd name="connsiteX2069" fmla="*/ 6479324 w 10584443"/>
              <a:gd name="connsiteY2069" fmla="*/ 10374042 h 10574897"/>
              <a:gd name="connsiteX2070" fmla="*/ 6542363 w 10584443"/>
              <a:gd name="connsiteY2070" fmla="*/ 10338412 h 10574897"/>
              <a:gd name="connsiteX2071" fmla="*/ 6382024 w 10584443"/>
              <a:gd name="connsiteY2071" fmla="*/ 10367190 h 10574897"/>
              <a:gd name="connsiteX2072" fmla="*/ 6250465 w 10584443"/>
              <a:gd name="connsiteY2072" fmla="*/ 10400080 h 10574897"/>
              <a:gd name="connsiteX2073" fmla="*/ 6113423 w 10584443"/>
              <a:gd name="connsiteY2073" fmla="*/ 10461748 h 10574897"/>
              <a:gd name="connsiteX2074" fmla="*/ 6158647 w 10584443"/>
              <a:gd name="connsiteY2074" fmla="*/ 10414470 h 10574897"/>
              <a:gd name="connsiteX2075" fmla="*/ 5911287 w 10584443"/>
              <a:gd name="connsiteY2075" fmla="*/ 10482991 h 10574897"/>
              <a:gd name="connsiteX2076" fmla="*/ 5959251 w 10584443"/>
              <a:gd name="connsiteY2076" fmla="*/ 10482991 h 10574897"/>
              <a:gd name="connsiteX2077" fmla="*/ 5911972 w 10584443"/>
              <a:gd name="connsiteY2077" fmla="*/ 10509714 h 10574897"/>
              <a:gd name="connsiteX2078" fmla="*/ 5805765 w 10584443"/>
              <a:gd name="connsiteY2078" fmla="*/ 10497379 h 10574897"/>
              <a:gd name="connsiteX2079" fmla="*/ 5688594 w 10584443"/>
              <a:gd name="connsiteY2079" fmla="*/ 10539177 h 10574897"/>
              <a:gd name="connsiteX2080" fmla="*/ 5620073 w 10584443"/>
              <a:gd name="connsiteY2080" fmla="*/ 10520676 h 10574897"/>
              <a:gd name="connsiteX2081" fmla="*/ 5637203 w 10584443"/>
              <a:gd name="connsiteY2081" fmla="*/ 10572067 h 10574897"/>
              <a:gd name="connsiteX2082" fmla="*/ 5564572 w 10584443"/>
              <a:gd name="connsiteY2082" fmla="*/ 10537807 h 10574897"/>
              <a:gd name="connsiteX2083" fmla="*/ 5445346 w 10584443"/>
              <a:gd name="connsiteY2083" fmla="*/ 10533010 h 10574897"/>
              <a:gd name="connsiteX2084" fmla="*/ 5453568 w 10584443"/>
              <a:gd name="connsiteY2084" fmla="*/ 10554937 h 10574897"/>
              <a:gd name="connsiteX2085" fmla="*/ 5417252 w 10584443"/>
              <a:gd name="connsiteY2085" fmla="*/ 10528899 h 10574897"/>
              <a:gd name="connsiteX2086" fmla="*/ 5300081 w 10584443"/>
              <a:gd name="connsiteY2086" fmla="*/ 10537122 h 10574897"/>
              <a:gd name="connsiteX2087" fmla="*/ 5287064 w 10584443"/>
              <a:gd name="connsiteY2087" fmla="*/ 10567271 h 10574897"/>
              <a:gd name="connsiteX2088" fmla="*/ 5251432 w 10584443"/>
              <a:gd name="connsiteY2088" fmla="*/ 10539863 h 10574897"/>
              <a:gd name="connsiteX2089" fmla="*/ 5114391 w 10584443"/>
              <a:gd name="connsiteY2089" fmla="*/ 10539863 h 10574897"/>
              <a:gd name="connsiteX2090" fmla="*/ 5089724 w 10584443"/>
              <a:gd name="connsiteY2090" fmla="*/ 10573437 h 10574897"/>
              <a:gd name="connsiteX2091" fmla="*/ 5001331 w 10584443"/>
              <a:gd name="connsiteY2091" fmla="*/ 10573437 h 10574897"/>
              <a:gd name="connsiteX2092" fmla="*/ 5025314 w 10584443"/>
              <a:gd name="connsiteY2092" fmla="*/ 10549456 h 10574897"/>
              <a:gd name="connsiteX2093" fmla="*/ 4786177 w 10584443"/>
              <a:gd name="connsiteY2093" fmla="*/ 10542603 h 10574897"/>
              <a:gd name="connsiteX2094" fmla="*/ 4547725 w 10584443"/>
              <a:gd name="connsiteY2094" fmla="*/ 10512454 h 10574897"/>
              <a:gd name="connsiteX2095" fmla="*/ 4542928 w 10584443"/>
              <a:gd name="connsiteY2095" fmla="*/ 10529584 h 10574897"/>
              <a:gd name="connsiteX2096" fmla="*/ 4474426 w 10584443"/>
              <a:gd name="connsiteY2096" fmla="*/ 10513139 h 10574897"/>
              <a:gd name="connsiteX2097" fmla="*/ 4470315 w 10584443"/>
              <a:gd name="connsiteY2097" fmla="*/ 10490527 h 10574897"/>
              <a:gd name="connsiteX2098" fmla="*/ 4333273 w 10584443"/>
              <a:gd name="connsiteY2098" fmla="*/ 10480249 h 10574897"/>
              <a:gd name="connsiteX2099" fmla="*/ 4311346 w 10584443"/>
              <a:gd name="connsiteY2099" fmla="*/ 10453526 h 10574897"/>
              <a:gd name="connsiteX2100" fmla="*/ 4135247 w 10584443"/>
              <a:gd name="connsiteY2100" fmla="*/ 10429545 h 10574897"/>
              <a:gd name="connsiteX2101" fmla="*/ 4140045 w 10584443"/>
              <a:gd name="connsiteY2101" fmla="*/ 10443933 h 10574897"/>
              <a:gd name="connsiteX2102" fmla="*/ 4224326 w 10584443"/>
              <a:gd name="connsiteY2102" fmla="*/ 10469972 h 10574897"/>
              <a:gd name="connsiteX2103" fmla="*/ 4106469 w 10584443"/>
              <a:gd name="connsiteY2103" fmla="*/ 10480935 h 10574897"/>
              <a:gd name="connsiteX2104" fmla="*/ 4137304 w 10584443"/>
              <a:gd name="connsiteY2104" fmla="*/ 10452155 h 10574897"/>
              <a:gd name="connsiteX2105" fmla="*/ 3885147 w 10584443"/>
              <a:gd name="connsiteY2105" fmla="*/ 10426803 h 10574897"/>
              <a:gd name="connsiteX2106" fmla="*/ 3748105 w 10584443"/>
              <a:gd name="connsiteY2106" fmla="*/ 10405562 h 10574897"/>
              <a:gd name="connsiteX2107" fmla="*/ 3641214 w 10584443"/>
              <a:gd name="connsiteY2107" fmla="*/ 10365820 h 10574897"/>
              <a:gd name="connsiteX2108" fmla="*/ 3572693 w 10584443"/>
              <a:gd name="connsiteY2108" fmla="*/ 10354171 h 10574897"/>
              <a:gd name="connsiteX2109" fmla="*/ 3687123 w 10584443"/>
              <a:gd name="connsiteY2109" fmla="*/ 10339781 h 10574897"/>
              <a:gd name="connsiteX2110" fmla="*/ 3396593 w 10584443"/>
              <a:gd name="connsiteY2110" fmla="*/ 10265094 h 10574897"/>
              <a:gd name="connsiteX2111" fmla="*/ 3407557 w 10584443"/>
              <a:gd name="connsiteY2111" fmla="*/ 10265094 h 10574897"/>
              <a:gd name="connsiteX2112" fmla="*/ 3511024 w 10584443"/>
              <a:gd name="connsiteY2112" fmla="*/ 10256186 h 10574897"/>
              <a:gd name="connsiteX2113" fmla="*/ 3328073 w 10584443"/>
              <a:gd name="connsiteY2113" fmla="*/ 10227407 h 10574897"/>
              <a:gd name="connsiteX2114" fmla="*/ 3318480 w 10584443"/>
              <a:gd name="connsiteY2114" fmla="*/ 10204111 h 10574897"/>
              <a:gd name="connsiteX2115" fmla="*/ 3120455 w 10584443"/>
              <a:gd name="connsiteY2115" fmla="*/ 10154776 h 10574897"/>
              <a:gd name="connsiteX2116" fmla="*/ 2908726 w 10584443"/>
              <a:gd name="connsiteY2116" fmla="*/ 10119830 h 10574897"/>
              <a:gd name="connsiteX2117" fmla="*/ 2921745 w 10584443"/>
              <a:gd name="connsiteY2117" fmla="*/ 10082144 h 10574897"/>
              <a:gd name="connsiteX2118" fmla="*/ 2940245 w 10584443"/>
              <a:gd name="connsiteY2118" fmla="*/ 10107496 h 10574897"/>
              <a:gd name="connsiteX2119" fmla="*/ 2967654 w 10584443"/>
              <a:gd name="connsiteY2119" fmla="*/ 10102014 h 10574897"/>
              <a:gd name="connsiteX2120" fmla="*/ 2879948 w 10584443"/>
              <a:gd name="connsiteY2120" fmla="*/ 10055421 h 10574897"/>
              <a:gd name="connsiteX2121" fmla="*/ 2859391 w 10584443"/>
              <a:gd name="connsiteY2121" fmla="*/ 10068440 h 10574897"/>
              <a:gd name="connsiteX2122" fmla="*/ 2799778 w 10584443"/>
              <a:gd name="connsiteY2122" fmla="*/ 10016363 h 10574897"/>
              <a:gd name="connsiteX2123" fmla="*/ 2772369 w 10584443"/>
              <a:gd name="connsiteY2123" fmla="*/ 10019790 h 10574897"/>
              <a:gd name="connsiteX2124" fmla="*/ 2814852 w 10584443"/>
              <a:gd name="connsiteY2124" fmla="*/ 10064328 h 10574897"/>
              <a:gd name="connsiteX2125" fmla="*/ 2895707 w 10584443"/>
              <a:gd name="connsiteY2125" fmla="*/ 10103385 h 10574897"/>
              <a:gd name="connsiteX2126" fmla="*/ 2910096 w 10584443"/>
              <a:gd name="connsiteY2126" fmla="*/ 10135590 h 10574897"/>
              <a:gd name="connsiteX2127" fmla="*/ 2866928 w 10584443"/>
              <a:gd name="connsiteY2127" fmla="*/ 10092421 h 10574897"/>
              <a:gd name="connsiteX2128" fmla="*/ 2673699 w 10584443"/>
              <a:gd name="connsiteY2128" fmla="*/ 10023901 h 10574897"/>
              <a:gd name="connsiteX2129" fmla="*/ 2760036 w 10584443"/>
              <a:gd name="connsiteY2129" fmla="*/ 9988955 h 10574897"/>
              <a:gd name="connsiteX2130" fmla="*/ 2596956 w 10584443"/>
              <a:gd name="connsiteY2130" fmla="*/ 9926601 h 10574897"/>
              <a:gd name="connsiteX2131" fmla="*/ 2503083 w 10584443"/>
              <a:gd name="connsiteY2131" fmla="*/ 9853969 h 10574897"/>
              <a:gd name="connsiteX2132" fmla="*/ 2387283 w 10584443"/>
              <a:gd name="connsiteY2132" fmla="*/ 9808061 h 10574897"/>
              <a:gd name="connsiteX2133" fmla="*/ 2437304 w 10584443"/>
              <a:gd name="connsiteY2133" fmla="*/ 9808061 h 10574897"/>
              <a:gd name="connsiteX2134" fmla="*/ 2359874 w 10584443"/>
              <a:gd name="connsiteY2134" fmla="*/ 9777227 h 10574897"/>
              <a:gd name="connsiteX2135" fmla="*/ 2353707 w 10584443"/>
              <a:gd name="connsiteY2135" fmla="*/ 9799153 h 10574897"/>
              <a:gd name="connsiteX2136" fmla="*/ 2213240 w 10584443"/>
              <a:gd name="connsiteY2136" fmla="*/ 9730632 h 10574897"/>
              <a:gd name="connsiteX2137" fmla="*/ 2056327 w 10584443"/>
              <a:gd name="connsiteY2137" fmla="*/ 9593590 h 10574897"/>
              <a:gd name="connsiteX2138" fmla="*/ 1975473 w 10584443"/>
              <a:gd name="connsiteY2138" fmla="*/ 9561385 h 10574897"/>
              <a:gd name="connsiteX2139" fmla="*/ 2077569 w 10584443"/>
              <a:gd name="connsiteY2139" fmla="*/ 9543570 h 10574897"/>
              <a:gd name="connsiteX2140" fmla="*/ 1782244 w 10584443"/>
              <a:gd name="connsiteY2140" fmla="*/ 9372953 h 10574897"/>
              <a:gd name="connsiteX2141" fmla="*/ 1512958 w 10584443"/>
              <a:gd name="connsiteY2141" fmla="*/ 9181781 h 10574897"/>
              <a:gd name="connsiteX2142" fmla="*/ 1771039 w 10584443"/>
              <a:gd name="connsiteY2142" fmla="*/ 9390258 h 10574897"/>
              <a:gd name="connsiteX2143" fmla="*/ 1791202 w 10584443"/>
              <a:gd name="connsiteY2143" fmla="*/ 9416461 h 10574897"/>
              <a:gd name="connsiteX2144" fmla="*/ 1731337 w 10584443"/>
              <a:gd name="connsiteY2144" fmla="*/ 9387930 h 10574897"/>
              <a:gd name="connsiteX2145" fmla="*/ 1637665 w 10584443"/>
              <a:gd name="connsiteY2145" fmla="*/ 9361305 h 10574897"/>
              <a:gd name="connsiteX2146" fmla="*/ 1521866 w 10584443"/>
              <a:gd name="connsiteY2146" fmla="*/ 9224263 h 10574897"/>
              <a:gd name="connsiteX2147" fmla="*/ 1379342 w 10584443"/>
              <a:gd name="connsiteY2147" fmla="*/ 9167391 h 10574897"/>
              <a:gd name="connsiteX2148" fmla="*/ 1393732 w 10584443"/>
              <a:gd name="connsiteY2148" fmla="*/ 9131761 h 10574897"/>
              <a:gd name="connsiteX2149" fmla="*/ 1376602 w 10584443"/>
              <a:gd name="connsiteY2149" fmla="*/ 9080370 h 10574897"/>
              <a:gd name="connsiteX2150" fmla="*/ 1284098 w 10584443"/>
              <a:gd name="connsiteY2150" fmla="*/ 9035146 h 10574897"/>
              <a:gd name="connsiteX2151" fmla="*/ 1215578 w 10584443"/>
              <a:gd name="connsiteY2151" fmla="*/ 8957033 h 10574897"/>
              <a:gd name="connsiteX2152" fmla="*/ 1247782 w 10584443"/>
              <a:gd name="connsiteY2152" fmla="*/ 9009108 h 10574897"/>
              <a:gd name="connsiteX2153" fmla="*/ 1192966 w 10584443"/>
              <a:gd name="connsiteY2153" fmla="*/ 8997460 h 10574897"/>
              <a:gd name="connsiteX2154" fmla="*/ 1134038 w 10584443"/>
              <a:gd name="connsiteY2154" fmla="*/ 8913180 h 10574897"/>
              <a:gd name="connsiteX2155" fmla="*/ 1163503 w 10584443"/>
              <a:gd name="connsiteY2155" fmla="*/ 8893994 h 10574897"/>
              <a:gd name="connsiteX2156" fmla="*/ 1018239 w 10584443"/>
              <a:gd name="connsiteY2156" fmla="*/ 8825473 h 10574897"/>
              <a:gd name="connsiteX2157" fmla="*/ 923680 w 10584443"/>
              <a:gd name="connsiteY2157" fmla="*/ 8714469 h 10574897"/>
              <a:gd name="connsiteX2158" fmla="*/ 968904 w 10584443"/>
              <a:gd name="connsiteY2158" fmla="*/ 8723377 h 10574897"/>
              <a:gd name="connsiteX2159" fmla="*/ 1025775 w 10584443"/>
              <a:gd name="connsiteY2159" fmla="*/ 8785046 h 10574897"/>
              <a:gd name="connsiteX2160" fmla="*/ 1025775 w 10584443"/>
              <a:gd name="connsiteY2160" fmla="*/ 8748730 h 10574897"/>
              <a:gd name="connsiteX2161" fmla="*/ 966163 w 10584443"/>
              <a:gd name="connsiteY2161" fmla="*/ 8713099 h 10574897"/>
              <a:gd name="connsiteX2162" fmla="*/ 912031 w 10584443"/>
              <a:gd name="connsiteY2162" fmla="*/ 8614429 h 10574897"/>
              <a:gd name="connsiteX2163" fmla="*/ 1102518 w 10584443"/>
              <a:gd name="connsiteY2163" fmla="*/ 8751471 h 10574897"/>
              <a:gd name="connsiteX2164" fmla="*/ 985349 w 10584443"/>
              <a:gd name="connsiteY2164" fmla="*/ 8637726 h 10574897"/>
              <a:gd name="connsiteX2165" fmla="*/ 929161 w 10584443"/>
              <a:gd name="connsiteY2165" fmla="*/ 8525352 h 10574897"/>
              <a:gd name="connsiteX2166" fmla="*/ 869548 w 10584443"/>
              <a:gd name="connsiteY2166" fmla="*/ 8477387 h 10574897"/>
              <a:gd name="connsiteX2167" fmla="*/ 866122 w 10584443"/>
              <a:gd name="connsiteY2167" fmla="*/ 8502740 h 10574897"/>
              <a:gd name="connsiteX2168" fmla="*/ 735933 w 10584443"/>
              <a:gd name="connsiteY2168" fmla="*/ 8317734 h 10574897"/>
              <a:gd name="connsiteX2169" fmla="*/ 667412 w 10584443"/>
              <a:gd name="connsiteY2169" fmla="*/ 8225231 h 10574897"/>
              <a:gd name="connsiteX2170" fmla="*/ 614650 w 10584443"/>
              <a:gd name="connsiteY2170" fmla="*/ 8125876 h 10574897"/>
              <a:gd name="connsiteX2171" fmla="*/ 589984 w 10584443"/>
              <a:gd name="connsiteY2171" fmla="*/ 8125876 h 10574897"/>
              <a:gd name="connsiteX2172" fmla="*/ 549556 w 10584443"/>
              <a:gd name="connsiteY2172" fmla="*/ 8042966 h 10574897"/>
              <a:gd name="connsiteX2173" fmla="*/ 602317 w 10584443"/>
              <a:gd name="connsiteY2173" fmla="*/ 8075856 h 10574897"/>
              <a:gd name="connsiteX2174" fmla="*/ 509815 w 10584443"/>
              <a:gd name="connsiteY2174" fmla="*/ 7916203 h 10574897"/>
              <a:gd name="connsiteX2175" fmla="*/ 515980 w 10584443"/>
              <a:gd name="connsiteY2175" fmla="*/ 7870294 h 10574897"/>
              <a:gd name="connsiteX2176" fmla="*/ 482405 w 10584443"/>
              <a:gd name="connsiteY2176" fmla="*/ 7850423 h 10574897"/>
              <a:gd name="connsiteX2177" fmla="*/ 489257 w 10584443"/>
              <a:gd name="connsiteY2177" fmla="*/ 7794236 h 10574897"/>
              <a:gd name="connsiteX2178" fmla="*/ 437867 w 10584443"/>
              <a:gd name="connsiteY2178" fmla="*/ 7747641 h 10574897"/>
              <a:gd name="connsiteX2179" fmla="*/ 479664 w 10584443"/>
              <a:gd name="connsiteY2179" fmla="*/ 7712011 h 10574897"/>
              <a:gd name="connsiteX2180" fmla="*/ 426218 w 10584443"/>
              <a:gd name="connsiteY2180" fmla="*/ 7605804 h 10574897"/>
              <a:gd name="connsiteX2181" fmla="*/ 439237 w 10584443"/>
              <a:gd name="connsiteY2181" fmla="*/ 7616082 h 10574897"/>
              <a:gd name="connsiteX2182" fmla="*/ 448146 w 10584443"/>
              <a:gd name="connsiteY2182" fmla="*/ 7616082 h 10574897"/>
              <a:gd name="connsiteX2183" fmla="*/ 479664 w 10584443"/>
              <a:gd name="connsiteY2183" fmla="*/ 7679806 h 10574897"/>
              <a:gd name="connsiteX2184" fmla="*/ 387161 w 10584443"/>
              <a:gd name="connsiteY2184" fmla="*/ 7522208 h 10574897"/>
              <a:gd name="connsiteX2185" fmla="*/ 387161 w 10584443"/>
              <a:gd name="connsiteY2185" fmla="*/ 7458484 h 10574897"/>
              <a:gd name="connsiteX2186" fmla="*/ 357012 w 10584443"/>
              <a:gd name="connsiteY2186" fmla="*/ 7415316 h 10574897"/>
              <a:gd name="connsiteX2187" fmla="*/ 407032 w 10584443"/>
              <a:gd name="connsiteY2187" fmla="*/ 7400927 h 10574897"/>
              <a:gd name="connsiteX2188" fmla="*/ 468016 w 10584443"/>
              <a:gd name="connsiteY2188" fmla="*/ 7507819 h 10574897"/>
              <a:gd name="connsiteX2189" fmla="*/ 493369 w 10584443"/>
              <a:gd name="connsiteY2189" fmla="*/ 7479040 h 10574897"/>
              <a:gd name="connsiteX2190" fmla="*/ 387848 w 10584443"/>
              <a:gd name="connsiteY2190" fmla="*/ 7323498 h 10574897"/>
              <a:gd name="connsiteX2191" fmla="*/ 326179 w 10584443"/>
              <a:gd name="connsiteY2191" fmla="*/ 7254977 h 10574897"/>
              <a:gd name="connsiteX2192" fmla="*/ 372087 w 10584443"/>
              <a:gd name="connsiteY2192" fmla="*/ 7315276 h 10574897"/>
              <a:gd name="connsiteX2193" fmla="*/ 376883 w 10584443"/>
              <a:gd name="connsiteY2193" fmla="*/ 7252921 h 10574897"/>
              <a:gd name="connsiteX2194" fmla="*/ 337826 w 10584443"/>
              <a:gd name="connsiteY2194" fmla="*/ 7221402 h 10574897"/>
              <a:gd name="connsiteX2195" fmla="*/ 348790 w 10584443"/>
              <a:gd name="connsiteY2195" fmla="*/ 7198105 h 10574897"/>
              <a:gd name="connsiteX2196" fmla="*/ 295325 w 10584443"/>
              <a:gd name="connsiteY2196" fmla="*/ 7159733 h 10574897"/>
              <a:gd name="connsiteX2197" fmla="*/ 310399 w 10584443"/>
              <a:gd name="connsiteY2197" fmla="*/ 7105602 h 10574897"/>
              <a:gd name="connsiteX2198" fmla="*/ 249417 w 10584443"/>
              <a:gd name="connsiteY2198" fmla="*/ 7056952 h 10574897"/>
              <a:gd name="connsiteX2199" fmla="*/ 280936 w 10584443"/>
              <a:gd name="connsiteY2199" fmla="*/ 7070656 h 10574897"/>
              <a:gd name="connsiteX2200" fmla="*/ 280936 w 10584443"/>
              <a:gd name="connsiteY2200" fmla="*/ 7020636 h 10574897"/>
              <a:gd name="connsiteX2201" fmla="*/ 195284 w 10584443"/>
              <a:gd name="connsiteY2201" fmla="*/ 6874002 h 10574897"/>
              <a:gd name="connsiteX2202" fmla="*/ 161025 w 10584443"/>
              <a:gd name="connsiteY2202" fmla="*/ 6879483 h 10574897"/>
              <a:gd name="connsiteX2203" fmla="*/ 134987 w 10584443"/>
              <a:gd name="connsiteY2203" fmla="*/ 6832204 h 10574897"/>
              <a:gd name="connsiteX2204" fmla="*/ 123338 w 10584443"/>
              <a:gd name="connsiteY2204" fmla="*/ 6752720 h 10574897"/>
              <a:gd name="connsiteX2205" fmla="*/ 218581 w 10584443"/>
              <a:gd name="connsiteY2205" fmla="*/ 6919910 h 10574897"/>
              <a:gd name="connsiteX2206" fmla="*/ 228860 w 10584443"/>
              <a:gd name="connsiteY2206" fmla="*/ 6908262 h 10574897"/>
              <a:gd name="connsiteX2207" fmla="*/ 60984 w 10584443"/>
              <a:gd name="connsiteY2207" fmla="*/ 6485489 h 10574897"/>
              <a:gd name="connsiteX2208" fmla="*/ 68522 w 10584443"/>
              <a:gd name="connsiteY2208" fmla="*/ 6424506 h 10574897"/>
              <a:gd name="connsiteX2209" fmla="*/ 193915 w 10584443"/>
              <a:gd name="connsiteY2209" fmla="*/ 6622531 h 10574897"/>
              <a:gd name="connsiteX2210" fmla="*/ 198710 w 10584443"/>
              <a:gd name="connsiteY2210" fmla="*/ 6601974 h 10574897"/>
              <a:gd name="connsiteX2211" fmla="*/ 87022 w 10584443"/>
              <a:gd name="connsiteY2211" fmla="*/ 6273075 h 10574897"/>
              <a:gd name="connsiteX2212" fmla="*/ 35632 w 10584443"/>
              <a:gd name="connsiteY2212" fmla="*/ 5975009 h 10574897"/>
              <a:gd name="connsiteX2213" fmla="*/ 18502 w 10584443"/>
              <a:gd name="connsiteY2213" fmla="*/ 5924989 h 10574897"/>
              <a:gd name="connsiteX2214" fmla="*/ 50021 w 10584443"/>
              <a:gd name="connsiteY2214" fmla="*/ 5935267 h 10574897"/>
              <a:gd name="connsiteX2215" fmla="*/ 63039 w 10584443"/>
              <a:gd name="connsiteY2215" fmla="*/ 5855783 h 10574897"/>
              <a:gd name="connsiteX2216" fmla="*/ 39058 w 10584443"/>
              <a:gd name="connsiteY2216" fmla="*/ 5825634 h 10574897"/>
              <a:gd name="connsiteX2217" fmla="*/ 50021 w 10584443"/>
              <a:gd name="connsiteY2217" fmla="*/ 5866061 h 10574897"/>
              <a:gd name="connsiteX2218" fmla="*/ 0 w 10584443"/>
              <a:gd name="connsiteY2218" fmla="*/ 5744094 h 10574897"/>
              <a:gd name="connsiteX2219" fmla="*/ 58928 w 10584443"/>
              <a:gd name="connsiteY2219" fmla="*/ 5500160 h 10574897"/>
              <a:gd name="connsiteX2220" fmla="*/ 106892 w 10584443"/>
              <a:gd name="connsiteY2220" fmla="*/ 5415880 h 10574897"/>
              <a:gd name="connsiteX2221" fmla="*/ 193230 w 10584443"/>
              <a:gd name="connsiteY2221" fmla="*/ 5541958 h 10574897"/>
              <a:gd name="connsiteX2222" fmla="*/ 213101 w 10584443"/>
              <a:gd name="connsiteY2222" fmla="*/ 5291172 h 10574897"/>
              <a:gd name="connsiteX2223" fmla="*/ 229545 w 10584443"/>
              <a:gd name="connsiteY2223" fmla="*/ 5112332 h 10574897"/>
              <a:gd name="connsiteX2224" fmla="*/ 263121 w 10584443"/>
              <a:gd name="connsiteY2224" fmla="*/ 5080813 h 10574897"/>
              <a:gd name="connsiteX2225" fmla="*/ 276825 w 10584443"/>
              <a:gd name="connsiteY2225" fmla="*/ 5108907 h 10574897"/>
              <a:gd name="connsiteX2226" fmla="*/ 330974 w 10584443"/>
              <a:gd name="connsiteY2226" fmla="*/ 5197298 h 10574897"/>
              <a:gd name="connsiteX2227" fmla="*/ 277509 w 10584443"/>
              <a:gd name="connsiteY2227" fmla="*/ 5269245 h 10574897"/>
              <a:gd name="connsiteX2228" fmla="*/ 298751 w 10584443"/>
              <a:gd name="connsiteY2228" fmla="*/ 5337766 h 10574897"/>
              <a:gd name="connsiteX2229" fmla="*/ 394699 w 10584443"/>
              <a:gd name="connsiteY2229" fmla="*/ 5385045 h 10574897"/>
              <a:gd name="connsiteX2230" fmla="*/ 387848 w 10584443"/>
              <a:gd name="connsiteY2230" fmla="*/ 5409713 h 10574897"/>
              <a:gd name="connsiteX2231" fmla="*/ 342624 w 10584443"/>
              <a:gd name="connsiteY2231" fmla="*/ 5434381 h 10574897"/>
              <a:gd name="connsiteX2232" fmla="*/ 294640 w 10584443"/>
              <a:gd name="connsiteY2232" fmla="*/ 5550866 h 10574897"/>
              <a:gd name="connsiteX2233" fmla="*/ 226119 w 10584443"/>
              <a:gd name="connsiteY2233" fmla="*/ 5619387 h 10574897"/>
              <a:gd name="connsiteX2234" fmla="*/ 259009 w 10584443"/>
              <a:gd name="connsiteY2234" fmla="*/ 5738613 h 10574897"/>
              <a:gd name="connsiteX2235" fmla="*/ 226805 w 10584443"/>
              <a:gd name="connsiteY2235" fmla="*/ 5708463 h 10574897"/>
              <a:gd name="connsiteX2236" fmla="*/ 252157 w 10584443"/>
              <a:gd name="connsiteY2236" fmla="*/ 5862635 h 10574897"/>
              <a:gd name="connsiteX2237" fmla="*/ 372772 w 10584443"/>
              <a:gd name="connsiteY2237" fmla="*/ 6230592 h 10574897"/>
              <a:gd name="connsiteX2238" fmla="*/ 398125 w 10584443"/>
              <a:gd name="connsiteY2238" fmla="*/ 6419709 h 10574897"/>
              <a:gd name="connsiteX2239" fmla="*/ 458423 w 10584443"/>
              <a:gd name="connsiteY2239" fmla="*/ 6562917 h 10574897"/>
              <a:gd name="connsiteX2240" fmla="*/ 448146 w 10584443"/>
              <a:gd name="connsiteY2240" fmla="*/ 6469729 h 10574897"/>
              <a:gd name="connsiteX2241" fmla="*/ 516666 w 10584443"/>
              <a:gd name="connsiteY2241" fmla="*/ 6658847 h 10574897"/>
              <a:gd name="connsiteX2242" fmla="*/ 594094 w 10584443"/>
              <a:gd name="connsiteY2242" fmla="*/ 6853445 h 10574897"/>
              <a:gd name="connsiteX2243" fmla="*/ 580390 w 10584443"/>
              <a:gd name="connsiteY2243" fmla="*/ 6884965 h 10574897"/>
              <a:gd name="connsiteX2244" fmla="*/ 648911 w 10584443"/>
              <a:gd name="connsiteY2244" fmla="*/ 7022007 h 10574897"/>
              <a:gd name="connsiteX2245" fmla="*/ 616706 w 10584443"/>
              <a:gd name="connsiteY2245" fmla="*/ 6962394 h 10574897"/>
              <a:gd name="connsiteX2246" fmla="*/ 668782 w 10584443"/>
              <a:gd name="connsiteY2246" fmla="*/ 7055582 h 10574897"/>
              <a:gd name="connsiteX2247" fmla="*/ 722914 w 10584443"/>
              <a:gd name="connsiteY2247" fmla="*/ 7218661 h 10574897"/>
              <a:gd name="connsiteX2248" fmla="*/ 799657 w 10584443"/>
              <a:gd name="connsiteY2248" fmla="*/ 7374888 h 10574897"/>
              <a:gd name="connsiteX2249" fmla="*/ 941494 w 10584443"/>
              <a:gd name="connsiteY2249" fmla="*/ 7511930 h 10574897"/>
              <a:gd name="connsiteX2250" fmla="*/ 983293 w 10584443"/>
              <a:gd name="connsiteY2250" fmla="*/ 7494114 h 10574897"/>
              <a:gd name="connsiteX2251" fmla="*/ 988774 w 10584443"/>
              <a:gd name="connsiteY2251" fmla="*/ 7481781 h 10574897"/>
              <a:gd name="connsiteX2252" fmla="*/ 962052 w 10584443"/>
              <a:gd name="connsiteY2252" fmla="*/ 7448206 h 10574897"/>
              <a:gd name="connsiteX2253" fmla="*/ 949717 w 10584443"/>
              <a:gd name="connsiteY2253" fmla="*/ 7442039 h 10574897"/>
              <a:gd name="connsiteX2254" fmla="*/ 918197 w 10584443"/>
              <a:gd name="connsiteY2254" fmla="*/ 7449576 h 10574897"/>
              <a:gd name="connsiteX2255" fmla="*/ 838713 w 10584443"/>
              <a:gd name="connsiteY2255" fmla="*/ 7283071 h 10574897"/>
              <a:gd name="connsiteX2256" fmla="*/ 850363 w 10584443"/>
              <a:gd name="connsiteY2256" fmla="*/ 7250866 h 10574897"/>
              <a:gd name="connsiteX2257" fmla="*/ 827066 w 10584443"/>
              <a:gd name="connsiteY2257" fmla="*/ 7226884 h 10574897"/>
              <a:gd name="connsiteX2258" fmla="*/ 821583 w 10584443"/>
              <a:gd name="connsiteY2258" fmla="*/ 7244014 h 10574897"/>
              <a:gd name="connsiteX2259" fmla="*/ 809935 w 10584443"/>
              <a:gd name="connsiteY2259" fmla="*/ 7258403 h 10574897"/>
              <a:gd name="connsiteX2260" fmla="*/ 792120 w 10584443"/>
              <a:gd name="connsiteY2260" fmla="*/ 7235106 h 10574897"/>
              <a:gd name="connsiteX2261" fmla="*/ 798972 w 10584443"/>
              <a:gd name="connsiteY2261" fmla="*/ 7171382 h 10574897"/>
              <a:gd name="connsiteX2262" fmla="*/ 795546 w 10584443"/>
              <a:gd name="connsiteY2262" fmla="*/ 7152881 h 10574897"/>
              <a:gd name="connsiteX2263" fmla="*/ 803768 w 10584443"/>
              <a:gd name="connsiteY2263" fmla="*/ 7162474 h 10574897"/>
              <a:gd name="connsiteX2264" fmla="*/ 793489 w 10584443"/>
              <a:gd name="connsiteY2264" fmla="*/ 7108343 h 10574897"/>
              <a:gd name="connsiteX2265" fmla="*/ 715377 w 10584443"/>
              <a:gd name="connsiteY2265" fmla="*/ 7064489 h 10574897"/>
              <a:gd name="connsiteX2266" fmla="*/ 677689 w 10584443"/>
              <a:gd name="connsiteY2266" fmla="*/ 7007617 h 10574897"/>
              <a:gd name="connsiteX2267" fmla="*/ 705098 w 10584443"/>
              <a:gd name="connsiteY2267" fmla="*/ 6989802 h 10574897"/>
              <a:gd name="connsiteX2268" fmla="*/ 764027 w 10584443"/>
              <a:gd name="connsiteY2268" fmla="*/ 6934985 h 10574897"/>
              <a:gd name="connsiteX2269" fmla="*/ 777046 w 10584443"/>
              <a:gd name="connsiteY2269" fmla="*/ 6934985 h 10574897"/>
              <a:gd name="connsiteX2270" fmla="*/ 773618 w 10584443"/>
              <a:gd name="connsiteY2270" fmla="*/ 6907577 h 10574897"/>
              <a:gd name="connsiteX2271" fmla="*/ 795546 w 10584443"/>
              <a:gd name="connsiteY2271" fmla="*/ 6930189 h 10574897"/>
              <a:gd name="connsiteX2272" fmla="*/ 810620 w 10584443"/>
              <a:gd name="connsiteY2272" fmla="*/ 6918540 h 10574897"/>
              <a:gd name="connsiteX2273" fmla="*/ 790063 w 10584443"/>
              <a:gd name="connsiteY2273" fmla="*/ 6812333 h 10574897"/>
              <a:gd name="connsiteX2274" fmla="*/ 768822 w 10584443"/>
              <a:gd name="connsiteY2274" fmla="*/ 6798629 h 10574897"/>
              <a:gd name="connsiteX2275" fmla="*/ 753748 w 10584443"/>
              <a:gd name="connsiteY2275" fmla="*/ 6674607 h 10574897"/>
              <a:gd name="connsiteX2276" fmla="*/ 744155 w 10584443"/>
              <a:gd name="connsiteY2276" fmla="*/ 6674607 h 10574897"/>
              <a:gd name="connsiteX2277" fmla="*/ 716061 w 10584443"/>
              <a:gd name="connsiteY2277" fmla="*/ 6657476 h 10574897"/>
              <a:gd name="connsiteX2278" fmla="*/ 727024 w 10584443"/>
              <a:gd name="connsiteY2278" fmla="*/ 6608141 h 10574897"/>
              <a:gd name="connsiteX2279" fmla="*/ 746896 w 10584443"/>
              <a:gd name="connsiteY2279" fmla="*/ 6589640 h 10574897"/>
              <a:gd name="connsiteX2280" fmla="*/ 743470 w 10584443"/>
              <a:gd name="connsiteY2280" fmla="*/ 6508786 h 10574897"/>
              <a:gd name="connsiteX2281" fmla="*/ 735248 w 10584443"/>
              <a:gd name="connsiteY2281" fmla="*/ 6514953 h 10574897"/>
              <a:gd name="connsiteX2282" fmla="*/ 712636 w 10584443"/>
              <a:gd name="connsiteY2282" fmla="*/ 6500564 h 10574897"/>
              <a:gd name="connsiteX2283" fmla="*/ 712636 w 10584443"/>
              <a:gd name="connsiteY2283" fmla="*/ 6377912 h 10574897"/>
              <a:gd name="connsiteX2284" fmla="*/ 742099 w 10584443"/>
              <a:gd name="connsiteY2284" fmla="*/ 6364207 h 10574897"/>
              <a:gd name="connsiteX2285" fmla="*/ 848307 w 10584443"/>
              <a:gd name="connsiteY2285" fmla="*/ 6249778 h 10574897"/>
              <a:gd name="connsiteX2286" fmla="*/ 889420 w 10584443"/>
              <a:gd name="connsiteY2286" fmla="*/ 6131237 h 10574897"/>
              <a:gd name="connsiteX2287" fmla="*/ 898326 w 10584443"/>
              <a:gd name="connsiteY2287" fmla="*/ 6101088 h 10574897"/>
              <a:gd name="connsiteX2288" fmla="*/ 894215 w 10584443"/>
              <a:gd name="connsiteY2288" fmla="*/ 6075049 h 10574897"/>
              <a:gd name="connsiteX2289" fmla="*/ 877770 w 10584443"/>
              <a:gd name="connsiteY2289" fmla="*/ 6046271 h 10574897"/>
              <a:gd name="connsiteX2290" fmla="*/ 822268 w 10584443"/>
              <a:gd name="connsiteY2290" fmla="*/ 6022974 h 10574897"/>
              <a:gd name="connsiteX2291" fmla="*/ 742099 w 10584443"/>
              <a:gd name="connsiteY2291" fmla="*/ 6066142 h 10574897"/>
              <a:gd name="connsiteX2292" fmla="*/ 673578 w 10584443"/>
              <a:gd name="connsiteY2292" fmla="*/ 6023659 h 10574897"/>
              <a:gd name="connsiteX2293" fmla="*/ 709894 w 10584443"/>
              <a:gd name="connsiteY2293" fmla="*/ 5867432 h 10574897"/>
              <a:gd name="connsiteX2294" fmla="*/ 742785 w 10584443"/>
              <a:gd name="connsiteY2294" fmla="*/ 5803022 h 10574897"/>
              <a:gd name="connsiteX2295" fmla="*/ 714692 w 10584443"/>
              <a:gd name="connsiteY2295" fmla="*/ 5749576 h 10574897"/>
              <a:gd name="connsiteX2296" fmla="*/ 698932 w 10584443"/>
              <a:gd name="connsiteY2296" fmla="*/ 5701611 h 10574897"/>
              <a:gd name="connsiteX2297" fmla="*/ 707153 w 10584443"/>
              <a:gd name="connsiteY2297" fmla="*/ 5667351 h 10574897"/>
              <a:gd name="connsiteX2298" fmla="*/ 668782 w 10584443"/>
              <a:gd name="connsiteY2298" fmla="*/ 5638572 h 10574897"/>
              <a:gd name="connsiteX2299" fmla="*/ 611909 w 10584443"/>
              <a:gd name="connsiteY2299" fmla="*/ 5680370 h 10574897"/>
              <a:gd name="connsiteX2300" fmla="*/ 584501 w 10584443"/>
              <a:gd name="connsiteY2300" fmla="*/ 5702982 h 10574897"/>
              <a:gd name="connsiteX2301" fmla="*/ 543389 w 10584443"/>
              <a:gd name="connsiteY2301" fmla="*/ 5669407 h 10574897"/>
              <a:gd name="connsiteX2302" fmla="*/ 499535 w 10584443"/>
              <a:gd name="connsiteY2302" fmla="*/ 5574163 h 10574897"/>
              <a:gd name="connsiteX2303" fmla="*/ 554352 w 10584443"/>
              <a:gd name="connsiteY2303" fmla="*/ 5402861 h 10574897"/>
              <a:gd name="connsiteX2304" fmla="*/ 599576 w 10584443"/>
              <a:gd name="connsiteY2304" fmla="*/ 5305561 h 10574897"/>
              <a:gd name="connsiteX2305" fmla="*/ 609854 w 10584443"/>
              <a:gd name="connsiteY2305" fmla="*/ 5139056 h 10574897"/>
              <a:gd name="connsiteX2306" fmla="*/ 603687 w 10584443"/>
              <a:gd name="connsiteY2306" fmla="*/ 5102055 h 10574897"/>
              <a:gd name="connsiteX2307" fmla="*/ 635892 w 10584443"/>
              <a:gd name="connsiteY2307" fmla="*/ 4850614 h 10574897"/>
              <a:gd name="connsiteX2308" fmla="*/ 616021 w 10584443"/>
              <a:gd name="connsiteY2308" fmla="*/ 4791000 h 10574897"/>
              <a:gd name="connsiteX2309" fmla="*/ 550926 w 10584443"/>
              <a:gd name="connsiteY2309" fmla="*/ 4819779 h 10574897"/>
              <a:gd name="connsiteX2310" fmla="*/ 524888 w 10584443"/>
              <a:gd name="connsiteY2310" fmla="*/ 4862262 h 10574897"/>
              <a:gd name="connsiteX2311" fmla="*/ 553667 w 10584443"/>
              <a:gd name="connsiteY2311" fmla="*/ 4982858 h 10574897"/>
              <a:gd name="connsiteX2312" fmla="*/ 558309 w 10584443"/>
              <a:gd name="connsiteY2312" fmla="*/ 4988893 h 10574897"/>
              <a:gd name="connsiteX2313" fmla="*/ 547500 w 10584443"/>
              <a:gd name="connsiteY2313" fmla="*/ 5030108 h 10574897"/>
              <a:gd name="connsiteX2314" fmla="*/ 518721 w 10584443"/>
              <a:gd name="connsiteY2314" fmla="*/ 5015748 h 10574897"/>
              <a:gd name="connsiteX2315" fmla="*/ 507599 w 10584443"/>
              <a:gd name="connsiteY2315" fmla="*/ 5013315 h 10574897"/>
              <a:gd name="connsiteX2316" fmla="*/ 450200 w 10584443"/>
              <a:gd name="connsiteY2316" fmla="*/ 4908856 h 10574897"/>
              <a:gd name="connsiteX2317" fmla="*/ 537222 w 10584443"/>
              <a:gd name="connsiteY2317" fmla="*/ 4675201 h 10574897"/>
              <a:gd name="connsiteX2318" fmla="*/ 571482 w 10584443"/>
              <a:gd name="connsiteY2318" fmla="*/ 4612845 h 10574897"/>
              <a:gd name="connsiteX2319" fmla="*/ 636577 w 10584443"/>
              <a:gd name="connsiteY2319" fmla="*/ 4431265 h 10574897"/>
              <a:gd name="connsiteX2320" fmla="*/ 685227 w 10584443"/>
              <a:gd name="connsiteY2320" fmla="*/ 4298333 h 10574897"/>
              <a:gd name="connsiteX2321" fmla="*/ 772248 w 10584443"/>
              <a:gd name="connsiteY2321" fmla="*/ 4104417 h 10574897"/>
              <a:gd name="connsiteX2322" fmla="*/ 752377 w 10584443"/>
              <a:gd name="connsiteY2322" fmla="*/ 4062620 h 10574897"/>
              <a:gd name="connsiteX2323" fmla="*/ 722914 w 10584443"/>
              <a:gd name="connsiteY2323" fmla="*/ 4042063 h 10574897"/>
              <a:gd name="connsiteX2324" fmla="*/ 701673 w 10584443"/>
              <a:gd name="connsiteY2324" fmla="*/ 3984506 h 10574897"/>
              <a:gd name="connsiteX2325" fmla="*/ 698246 w 10584443"/>
              <a:gd name="connsiteY2325" fmla="*/ 3933115 h 10574897"/>
              <a:gd name="connsiteX2326" fmla="*/ 675634 w 10584443"/>
              <a:gd name="connsiteY2326" fmla="*/ 3846778 h 10574897"/>
              <a:gd name="connsiteX2327" fmla="*/ 731822 w 10584443"/>
              <a:gd name="connsiteY2327" fmla="*/ 3807721 h 10574897"/>
              <a:gd name="connsiteX2328" fmla="*/ 800342 w 10584443"/>
              <a:gd name="connsiteY2328" fmla="*/ 3730977 h 10574897"/>
              <a:gd name="connsiteX2329" fmla="*/ 890104 w 10584443"/>
              <a:gd name="connsiteY2329" fmla="*/ 3652862 h 10574897"/>
              <a:gd name="connsiteX2330" fmla="*/ 903808 w 10584443"/>
              <a:gd name="connsiteY2330" fmla="*/ 3640529 h 10574897"/>
              <a:gd name="connsiteX2331" fmla="*/ 972330 w 10584443"/>
              <a:gd name="connsiteY2331" fmla="*/ 3493208 h 10574897"/>
              <a:gd name="connsiteX2332" fmla="*/ 961365 w 10584443"/>
              <a:gd name="connsiteY2332" fmla="*/ 3385629 h 10574897"/>
              <a:gd name="connsiteX2333" fmla="*/ 973700 w 10584443"/>
              <a:gd name="connsiteY2333" fmla="*/ 3180065 h 10574897"/>
              <a:gd name="connsiteX2334" fmla="*/ 979181 w 10584443"/>
              <a:gd name="connsiteY2334" fmla="*/ 3168418 h 10574897"/>
              <a:gd name="connsiteX2335" fmla="*/ 932588 w 10584443"/>
              <a:gd name="connsiteY2335" fmla="*/ 3222549 h 10574897"/>
              <a:gd name="connsiteX2336" fmla="*/ 970959 w 10584443"/>
              <a:gd name="connsiteY2336" fmla="*/ 3114970 h 10574897"/>
              <a:gd name="connsiteX2337" fmla="*/ 875029 w 10584443"/>
              <a:gd name="connsiteY2337" fmla="*/ 3273940 h 10574897"/>
              <a:gd name="connsiteX2338" fmla="*/ 819527 w 10584443"/>
              <a:gd name="connsiteY2338" fmla="*/ 3337665 h 10574897"/>
              <a:gd name="connsiteX2339" fmla="*/ 798287 w 10584443"/>
              <a:gd name="connsiteY2339" fmla="*/ 3269143 h 10574897"/>
              <a:gd name="connsiteX2340" fmla="*/ 756489 w 10584443"/>
              <a:gd name="connsiteY2340" fmla="*/ 3386313 h 10574897"/>
              <a:gd name="connsiteX2341" fmla="*/ 770879 w 10584443"/>
              <a:gd name="connsiteY2341" fmla="*/ 3437706 h 10574897"/>
              <a:gd name="connsiteX2342" fmla="*/ 708525 w 10584443"/>
              <a:gd name="connsiteY2342" fmla="*/ 3488412 h 10574897"/>
              <a:gd name="connsiteX2343" fmla="*/ 685912 w 10584443"/>
              <a:gd name="connsiteY2343" fmla="*/ 3443873 h 10574897"/>
              <a:gd name="connsiteX2344" fmla="*/ 718803 w 10584443"/>
              <a:gd name="connsiteY2344" fmla="*/ 3353425 h 10574897"/>
              <a:gd name="connsiteX2345" fmla="*/ 787323 w 10584443"/>
              <a:gd name="connsiteY2345" fmla="*/ 3249957 h 10574897"/>
              <a:gd name="connsiteX2346" fmla="*/ 859270 w 10584443"/>
              <a:gd name="connsiteY2346" fmla="*/ 3130730 h 10574897"/>
              <a:gd name="connsiteX2347" fmla="*/ 936013 w 10584443"/>
              <a:gd name="connsiteY2347" fmla="*/ 2977928 h 10574897"/>
              <a:gd name="connsiteX2348" fmla="*/ 921624 w 10584443"/>
              <a:gd name="connsiteY2348" fmla="*/ 2967651 h 10574897"/>
              <a:gd name="connsiteX2349" fmla="*/ 975070 w 10584443"/>
              <a:gd name="connsiteY2349" fmla="*/ 2912832 h 10574897"/>
              <a:gd name="connsiteX2350" fmla="*/ 1003163 w 10584443"/>
              <a:gd name="connsiteY2350" fmla="*/ 2933388 h 10574897"/>
              <a:gd name="connsiteX2351" fmla="*/ 1014126 w 10584443"/>
              <a:gd name="connsiteY2351" fmla="*/ 2906665 h 10574897"/>
              <a:gd name="connsiteX2352" fmla="*/ 1000422 w 10584443"/>
              <a:gd name="connsiteY2352" fmla="*/ 2838144 h 10574897"/>
              <a:gd name="connsiteX2353" fmla="*/ 1042906 w 10584443"/>
              <a:gd name="connsiteY2353" fmla="*/ 2764141 h 10574897"/>
              <a:gd name="connsiteX2354" fmla="*/ 1067573 w 10584443"/>
              <a:gd name="connsiteY2354" fmla="*/ 2759346 h 10574897"/>
              <a:gd name="connsiteX2355" fmla="*/ 1096351 w 10584443"/>
              <a:gd name="connsiteY2355" fmla="*/ 2685343 h 10574897"/>
              <a:gd name="connsiteX2356" fmla="*/ 1044961 w 10584443"/>
              <a:gd name="connsiteY2356" fmla="*/ 2801143 h 10574897"/>
              <a:gd name="connsiteX2357" fmla="*/ 1074426 w 10584443"/>
              <a:gd name="connsiteY2357" fmla="*/ 2812106 h 10574897"/>
              <a:gd name="connsiteX2358" fmla="*/ 1134038 w 10584443"/>
              <a:gd name="connsiteY2358" fmla="*/ 2692195 h 10574897"/>
              <a:gd name="connsiteX2359" fmla="*/ 1174466 w 10584443"/>
              <a:gd name="connsiteY2359" fmla="*/ 2640119 h 10574897"/>
              <a:gd name="connsiteX2360" fmla="*/ 1216264 w 10584443"/>
              <a:gd name="connsiteY2360" fmla="*/ 2626415 h 10574897"/>
              <a:gd name="connsiteX2361" fmla="*/ 1238876 w 10584443"/>
              <a:gd name="connsiteY2361" fmla="*/ 2557896 h 10574897"/>
              <a:gd name="connsiteX2362" fmla="*/ 1264227 w 10584443"/>
              <a:gd name="connsiteY2362" fmla="*/ 2552414 h 10574897"/>
              <a:gd name="connsiteX2363" fmla="*/ 1272451 w 10584443"/>
              <a:gd name="connsiteY2363" fmla="*/ 2552414 h 10574897"/>
              <a:gd name="connsiteX2364" fmla="*/ 1292321 w 10584443"/>
              <a:gd name="connsiteY2364" fmla="*/ 2531172 h 10574897"/>
              <a:gd name="connsiteX2365" fmla="*/ 1262172 w 10584443"/>
              <a:gd name="connsiteY2365" fmla="*/ 2492116 h 10574897"/>
              <a:gd name="connsiteX2366" fmla="*/ 1339600 w 10584443"/>
              <a:gd name="connsiteY2366" fmla="*/ 2461281 h 10574897"/>
              <a:gd name="connsiteX2367" fmla="*/ 1367694 w 10584443"/>
              <a:gd name="connsiteY2367" fmla="*/ 2385223 h 10574897"/>
              <a:gd name="connsiteX2368" fmla="*/ 1295747 w 10584443"/>
              <a:gd name="connsiteY2368" fmla="*/ 2446207 h 10574897"/>
              <a:gd name="connsiteX2369" fmla="*/ 1409491 w 10584443"/>
              <a:gd name="connsiteY2369" fmla="*/ 2320814 h 10574897"/>
              <a:gd name="connsiteX2370" fmla="*/ 1520495 w 10584443"/>
              <a:gd name="connsiteY2370" fmla="*/ 2165958 h 10574897"/>
              <a:gd name="connsiteX2371" fmla="*/ 1427307 w 10584443"/>
              <a:gd name="connsiteY2371" fmla="*/ 2234479 h 10574897"/>
              <a:gd name="connsiteX2372" fmla="*/ 1368379 w 10584443"/>
              <a:gd name="connsiteY2372" fmla="*/ 2242700 h 10574897"/>
              <a:gd name="connsiteX2373" fmla="*/ 1338231 w 10584443"/>
              <a:gd name="connsiteY2373" fmla="*/ 2292720 h 10574897"/>
              <a:gd name="connsiteX2374" fmla="*/ 1359472 w 10584443"/>
              <a:gd name="connsiteY2374" fmla="*/ 2300943 h 10574897"/>
              <a:gd name="connsiteX2375" fmla="*/ 1306710 w 10584443"/>
              <a:gd name="connsiteY2375" fmla="*/ 2407150 h 10574897"/>
              <a:gd name="connsiteX2376" fmla="*/ 1301914 w 10584443"/>
              <a:gd name="connsiteY2376" fmla="*/ 2363982 h 10574897"/>
              <a:gd name="connsiteX2377" fmla="*/ 1271080 w 10584443"/>
              <a:gd name="connsiteY2377" fmla="*/ 2392760 h 10574897"/>
              <a:gd name="connsiteX2378" fmla="*/ 1260801 w 10584443"/>
              <a:gd name="connsiteY2378" fmla="*/ 2435243 h 10574897"/>
              <a:gd name="connsiteX2379" fmla="*/ 1192280 w 10584443"/>
              <a:gd name="connsiteY2379" fmla="*/ 2489375 h 10574897"/>
              <a:gd name="connsiteX2380" fmla="*/ 1227911 w 10584443"/>
              <a:gd name="connsiteY2380" fmla="*/ 2405779 h 10574897"/>
              <a:gd name="connsiteX2381" fmla="*/ 1186799 w 10584443"/>
              <a:gd name="connsiteY2381" fmla="*/ 2445521 h 10574897"/>
              <a:gd name="connsiteX2382" fmla="*/ 1172409 w 10584443"/>
              <a:gd name="connsiteY2382" fmla="*/ 2509246 h 10574897"/>
              <a:gd name="connsiteX2383" fmla="*/ 1196392 w 10584443"/>
              <a:gd name="connsiteY2383" fmla="*/ 2509246 h 10574897"/>
              <a:gd name="connsiteX2384" fmla="*/ 1081277 w 10584443"/>
              <a:gd name="connsiteY2384" fmla="*/ 2646286 h 10574897"/>
              <a:gd name="connsiteX2385" fmla="*/ 999053 w 10584443"/>
              <a:gd name="connsiteY2385" fmla="*/ 2809365 h 10574897"/>
              <a:gd name="connsiteX2386" fmla="*/ 897641 w 10584443"/>
              <a:gd name="connsiteY2386" fmla="*/ 2969705 h 10574897"/>
              <a:gd name="connsiteX2387" fmla="*/ 890104 w 10584443"/>
              <a:gd name="connsiteY2387" fmla="*/ 2905980 h 10574897"/>
              <a:gd name="connsiteX2388" fmla="*/ 996996 w 10584443"/>
              <a:gd name="connsiteY2388" fmla="*/ 2759346 h 10574897"/>
              <a:gd name="connsiteX2389" fmla="*/ 1065518 w 10584443"/>
              <a:gd name="connsiteY2389" fmla="*/ 2679862 h 10574897"/>
              <a:gd name="connsiteX2390" fmla="*/ 1014812 w 10584443"/>
              <a:gd name="connsiteY2390" fmla="*/ 2701103 h 10574897"/>
              <a:gd name="connsiteX2391" fmla="*/ 965478 w 10584443"/>
              <a:gd name="connsiteY2391" fmla="*/ 2807310 h 10574897"/>
              <a:gd name="connsiteX2392" fmla="*/ 864752 w 10584443"/>
              <a:gd name="connsiteY2392" fmla="*/ 2923111 h 10574897"/>
              <a:gd name="connsiteX2393" fmla="*/ 861326 w 10584443"/>
              <a:gd name="connsiteY2393" fmla="*/ 2885424 h 10574897"/>
              <a:gd name="connsiteX2394" fmla="*/ 827066 w 10584443"/>
              <a:gd name="connsiteY2394" fmla="*/ 2908721 h 10574897"/>
              <a:gd name="connsiteX2395" fmla="*/ 810620 w 10584443"/>
              <a:gd name="connsiteY2395" fmla="*/ 2977243 h 10574897"/>
              <a:gd name="connsiteX2396" fmla="*/ 834603 w 10584443"/>
              <a:gd name="connsiteY2396" fmla="*/ 2970389 h 10574897"/>
              <a:gd name="connsiteX2397" fmla="*/ 755803 w 10584443"/>
              <a:gd name="connsiteY2397" fmla="*/ 3067691 h 10574897"/>
              <a:gd name="connsiteX2398" fmla="*/ 751007 w 10584443"/>
              <a:gd name="connsiteY2398" fmla="*/ 3030689 h 10574897"/>
              <a:gd name="connsiteX2399" fmla="*/ 727024 w 10584443"/>
              <a:gd name="connsiteY2399" fmla="*/ 3130045 h 10574897"/>
              <a:gd name="connsiteX2400" fmla="*/ 628354 w 10584443"/>
              <a:gd name="connsiteY2400" fmla="*/ 3216382 h 10574897"/>
              <a:gd name="connsiteX2401" fmla="*/ 553667 w 10584443"/>
              <a:gd name="connsiteY2401" fmla="*/ 3331498 h 10574897"/>
              <a:gd name="connsiteX2402" fmla="*/ 547500 w 10584443"/>
              <a:gd name="connsiteY2402" fmla="*/ 3293812 h 10574897"/>
              <a:gd name="connsiteX2403" fmla="*/ 513925 w 10584443"/>
              <a:gd name="connsiteY2403" fmla="*/ 3362331 h 10574897"/>
              <a:gd name="connsiteX2404" fmla="*/ 474183 w 10584443"/>
              <a:gd name="connsiteY2404" fmla="*/ 3373981 h 10574897"/>
              <a:gd name="connsiteX2405" fmla="*/ 443348 w 10584443"/>
              <a:gd name="connsiteY2405" fmla="*/ 3435651 h 10574897"/>
              <a:gd name="connsiteX2406" fmla="*/ 481720 w 10584443"/>
              <a:gd name="connsiteY2406" fmla="*/ 3400704 h 10574897"/>
              <a:gd name="connsiteX2407" fmla="*/ 481720 w 10584443"/>
              <a:gd name="connsiteY2407" fmla="*/ 3456892 h 10574897"/>
              <a:gd name="connsiteX2408" fmla="*/ 459108 w 10584443"/>
              <a:gd name="connsiteY2408" fmla="*/ 3511025 h 10574897"/>
              <a:gd name="connsiteX2409" fmla="*/ 412514 w 10584443"/>
              <a:gd name="connsiteY2409" fmla="*/ 3531580 h 10574897"/>
              <a:gd name="connsiteX2410" fmla="*/ 450886 w 10584443"/>
              <a:gd name="connsiteY2410" fmla="*/ 3451410 h 10574897"/>
              <a:gd name="connsiteX2411" fmla="*/ 389217 w 10584443"/>
              <a:gd name="connsiteY2411" fmla="*/ 3485671 h 10574897"/>
              <a:gd name="connsiteX2412" fmla="*/ 335771 w 10584443"/>
              <a:gd name="connsiteY2412" fmla="*/ 3603527 h 10574897"/>
              <a:gd name="connsiteX2413" fmla="*/ 342624 w 10584443"/>
              <a:gd name="connsiteY2413" fmla="*/ 3528840 h 10574897"/>
              <a:gd name="connsiteX2414" fmla="*/ 399495 w 10584443"/>
              <a:gd name="connsiteY2414" fmla="*/ 3437020 h 10574897"/>
              <a:gd name="connsiteX2415" fmla="*/ 391958 w 10584443"/>
              <a:gd name="connsiteY2415" fmla="*/ 3421261 h 10574897"/>
              <a:gd name="connsiteX2416" fmla="*/ 426218 w 10584443"/>
              <a:gd name="connsiteY2416" fmla="*/ 3357536 h 10574897"/>
              <a:gd name="connsiteX2417" fmla="*/ 453626 w 10584443"/>
              <a:gd name="connsiteY2417" fmla="*/ 3255439 h 10574897"/>
              <a:gd name="connsiteX2418" fmla="*/ 493369 w 10584443"/>
              <a:gd name="connsiteY2418" fmla="*/ 3232142 h 10574897"/>
              <a:gd name="connsiteX2419" fmla="*/ 554352 w 10584443"/>
              <a:gd name="connsiteY2419" fmla="*/ 3117711 h 10574897"/>
              <a:gd name="connsiteX2420" fmla="*/ 519406 w 10584443"/>
              <a:gd name="connsiteY2420" fmla="*/ 3178011 h 10574897"/>
              <a:gd name="connsiteX2421" fmla="*/ 539963 w 10584443"/>
              <a:gd name="connsiteY2421" fmla="*/ 3236938 h 10574897"/>
              <a:gd name="connsiteX2422" fmla="*/ 539963 w 10584443"/>
              <a:gd name="connsiteY2422" fmla="*/ 3180751 h 10574897"/>
              <a:gd name="connsiteX2423" fmla="*/ 583816 w 10584443"/>
              <a:gd name="connsiteY2423" fmla="*/ 3103321 h 10574897"/>
              <a:gd name="connsiteX2424" fmla="*/ 615335 w 10584443"/>
              <a:gd name="connsiteY2424" fmla="*/ 3103321 h 10574897"/>
              <a:gd name="connsiteX2425" fmla="*/ 640688 w 10584443"/>
              <a:gd name="connsiteY2425" fmla="*/ 3001225 h 10574897"/>
              <a:gd name="connsiteX2426" fmla="*/ 622188 w 10584443"/>
              <a:gd name="connsiteY2426" fmla="*/ 2953260 h 10574897"/>
              <a:gd name="connsiteX2427" fmla="*/ 718118 w 10584443"/>
              <a:gd name="connsiteY2427" fmla="*/ 2816218 h 10574897"/>
              <a:gd name="connsiteX2428" fmla="*/ 711951 w 10584443"/>
              <a:gd name="connsiteY2428" fmla="*/ 2860756 h 10574897"/>
              <a:gd name="connsiteX2429" fmla="*/ 773618 w 10584443"/>
              <a:gd name="connsiteY2429" fmla="*/ 2758660 h 10574897"/>
              <a:gd name="connsiteX2430" fmla="*/ 862011 w 10584443"/>
              <a:gd name="connsiteY2430" fmla="*/ 2651768 h 10574897"/>
              <a:gd name="connsiteX2431" fmla="*/ 918197 w 10584443"/>
              <a:gd name="connsiteY2431" fmla="*/ 2646286 h 10574897"/>
              <a:gd name="connsiteX2432" fmla="*/ 934643 w 10584443"/>
              <a:gd name="connsiteY2432" fmla="*/ 2558580 h 10574897"/>
              <a:gd name="connsiteX2433" fmla="*/ 974384 w 10584443"/>
              <a:gd name="connsiteY2433" fmla="*/ 2515413 h 10574897"/>
              <a:gd name="connsiteX2434" fmla="*/ 986033 w 10584443"/>
              <a:gd name="connsiteY2434" fmla="*/ 2538025 h 10574897"/>
              <a:gd name="connsiteX2435" fmla="*/ 1004534 w 10584443"/>
              <a:gd name="connsiteY2435" fmla="*/ 2489375 h 10574897"/>
              <a:gd name="connsiteX2436" fmla="*/ 1042906 w 10584443"/>
              <a:gd name="connsiteY2436" fmla="*/ 2496227 h 10574897"/>
              <a:gd name="connsiteX2437" fmla="*/ 1099777 w 10584443"/>
              <a:gd name="connsiteY2437" fmla="*/ 2390705 h 10574897"/>
              <a:gd name="connsiteX2438" fmla="*/ 1018924 w 10584443"/>
              <a:gd name="connsiteY2438" fmla="*/ 2459226 h 10574897"/>
              <a:gd name="connsiteX2439" fmla="*/ 1145687 w 10584443"/>
              <a:gd name="connsiteY2439" fmla="*/ 2296831 h 10574897"/>
              <a:gd name="connsiteX2440" fmla="*/ 975070 w 10584443"/>
              <a:gd name="connsiteY2440" fmla="*/ 2473615 h 10574897"/>
              <a:gd name="connsiteX2441" fmla="*/ 997682 w 10584443"/>
              <a:gd name="connsiteY2441" fmla="*/ 2480467 h 10574897"/>
              <a:gd name="connsiteX2442" fmla="*/ 943551 w 10584443"/>
              <a:gd name="connsiteY2442" fmla="*/ 2511302 h 10574897"/>
              <a:gd name="connsiteX2443" fmla="*/ 936698 w 10584443"/>
              <a:gd name="connsiteY2443" fmla="*/ 2466763 h 10574897"/>
              <a:gd name="connsiteX2444" fmla="*/ 1093610 w 10584443"/>
              <a:gd name="connsiteY2444" fmla="*/ 2273535 h 10574897"/>
              <a:gd name="connsiteX2445" fmla="*/ 1128556 w 10584443"/>
              <a:gd name="connsiteY2445" fmla="*/ 2237904 h 10574897"/>
              <a:gd name="connsiteX2446" fmla="*/ 1153910 w 10584443"/>
              <a:gd name="connsiteY2446" fmla="*/ 2261886 h 10574897"/>
              <a:gd name="connsiteX2447" fmla="*/ 1203929 w 10584443"/>
              <a:gd name="connsiteY2447" fmla="*/ 2201589 h 10574897"/>
              <a:gd name="connsiteX2448" fmla="*/ 1160076 w 10584443"/>
              <a:gd name="connsiteY2448" fmla="*/ 2213237 h 10574897"/>
              <a:gd name="connsiteX2449" fmla="*/ 1203929 w 10584443"/>
              <a:gd name="connsiteY2449" fmla="*/ 2173494 h 10574897"/>
              <a:gd name="connsiteX2450" fmla="*/ 1225856 w 10584443"/>
              <a:gd name="connsiteY2450" fmla="*/ 2098122 h 10574897"/>
              <a:gd name="connsiteX2451" fmla="*/ 1198448 w 10584443"/>
              <a:gd name="connsiteY2451" fmla="*/ 2084417 h 10574897"/>
              <a:gd name="connsiteX2452" fmla="*/ 1228596 w 10584443"/>
              <a:gd name="connsiteY2452" fmla="*/ 2015896 h 10574897"/>
              <a:gd name="connsiteX2453" fmla="*/ 1258747 w 10584443"/>
              <a:gd name="connsiteY2453" fmla="*/ 2047416 h 10574897"/>
              <a:gd name="connsiteX2454" fmla="*/ 1342342 w 10584443"/>
              <a:gd name="connsiteY2454" fmla="*/ 1948062 h 10574897"/>
              <a:gd name="connsiteX2455" fmla="*/ 1337545 w 10584443"/>
              <a:gd name="connsiteY2455" fmla="*/ 1986432 h 10574897"/>
              <a:gd name="connsiteX2456" fmla="*/ 1395102 w 10584443"/>
              <a:gd name="connsiteY2456" fmla="*/ 1962450 h 10574897"/>
              <a:gd name="connsiteX2457" fmla="*/ 1463623 w 10584443"/>
              <a:gd name="connsiteY2457" fmla="*/ 1906948 h 10574897"/>
              <a:gd name="connsiteX2458" fmla="*/ 1486236 w 10584443"/>
              <a:gd name="connsiteY2458" fmla="*/ 1828149 h 10574897"/>
              <a:gd name="connsiteX2459" fmla="*/ 1542423 w 10584443"/>
              <a:gd name="connsiteY2459" fmla="*/ 1833631 h 10574897"/>
              <a:gd name="connsiteX2460" fmla="*/ 1610942 w 10584443"/>
              <a:gd name="connsiteY2460" fmla="*/ 1729480 h 10574897"/>
              <a:gd name="connsiteX2461" fmla="*/ 1665075 w 10584443"/>
              <a:gd name="connsiteY2461" fmla="*/ 1703443 h 10574897"/>
              <a:gd name="connsiteX2462" fmla="*/ 1499253 w 10584443"/>
              <a:gd name="connsiteY2462" fmla="*/ 1779500 h 10574897"/>
              <a:gd name="connsiteX2463" fmla="*/ 1619165 w 10584443"/>
              <a:gd name="connsiteY2463" fmla="*/ 1692478 h 10574897"/>
              <a:gd name="connsiteX2464" fmla="*/ 1589016 w 10584443"/>
              <a:gd name="connsiteY2464" fmla="*/ 1589698 h 10574897"/>
              <a:gd name="connsiteX2465" fmla="*/ 1773336 w 10584443"/>
              <a:gd name="connsiteY2465" fmla="*/ 1419081 h 10574897"/>
              <a:gd name="connsiteX2466" fmla="*/ 1717149 w 10584443"/>
              <a:gd name="connsiteY2466" fmla="*/ 1512270 h 10574897"/>
              <a:gd name="connsiteX2467" fmla="*/ 1936417 w 10584443"/>
              <a:gd name="connsiteY2467" fmla="*/ 1357413 h 10574897"/>
              <a:gd name="connsiteX2468" fmla="*/ 2165275 w 10584443"/>
              <a:gd name="connsiteY2468" fmla="*/ 1238873 h 10574897"/>
              <a:gd name="connsiteX2469" fmla="*/ 2209814 w 10584443"/>
              <a:gd name="connsiteY2469" fmla="*/ 1197759 h 10574897"/>
              <a:gd name="connsiteX2470" fmla="*/ 2261204 w 10584443"/>
              <a:gd name="connsiteY2470" fmla="*/ 1188853 h 10574897"/>
              <a:gd name="connsiteX2471" fmla="*/ 2399616 w 10584443"/>
              <a:gd name="connsiteY2471" fmla="*/ 1103887 h 10574897"/>
              <a:gd name="connsiteX2472" fmla="*/ 2536658 w 10584443"/>
              <a:gd name="connsiteY2472" fmla="*/ 1047015 h 10574897"/>
              <a:gd name="connsiteX2473" fmla="*/ 2512675 w 10584443"/>
              <a:gd name="connsiteY2473" fmla="*/ 1040848 h 10574897"/>
              <a:gd name="connsiteX2474" fmla="*/ 2562697 w 10584443"/>
              <a:gd name="connsiteY2474" fmla="*/ 1010699 h 10574897"/>
              <a:gd name="connsiteX2475" fmla="*/ 2570233 w 10584443"/>
              <a:gd name="connsiteY2475" fmla="*/ 1026458 h 10574897"/>
              <a:gd name="connsiteX2476" fmla="*/ 2723720 w 10584443"/>
              <a:gd name="connsiteY2476" fmla="*/ 951771 h 10574897"/>
              <a:gd name="connsiteX2477" fmla="*/ 2676440 w 10584443"/>
              <a:gd name="connsiteY2477" fmla="*/ 1000420 h 10574897"/>
              <a:gd name="connsiteX2478" fmla="*/ 2792240 w 10584443"/>
              <a:gd name="connsiteY2478" fmla="*/ 951771 h 10574897"/>
              <a:gd name="connsiteX2479" fmla="*/ 2792240 w 10584443"/>
              <a:gd name="connsiteY2479" fmla="*/ 894213 h 10574897"/>
              <a:gd name="connsiteX2480" fmla="*/ 2844146 w 10584443"/>
              <a:gd name="connsiteY2480" fmla="*/ 925904 h 10574897"/>
              <a:gd name="connsiteX2481" fmla="*/ 2878021 w 10584443"/>
              <a:gd name="connsiteY2481" fmla="*/ 919353 h 10574897"/>
              <a:gd name="connsiteX2482" fmla="*/ 2879058 w 10584443"/>
              <a:gd name="connsiteY2482" fmla="*/ 928606 h 10574897"/>
              <a:gd name="connsiteX2483" fmla="*/ 3014933 w 10584443"/>
              <a:gd name="connsiteY2483" fmla="*/ 866805 h 10574897"/>
              <a:gd name="connsiteX2484" fmla="*/ 2913372 w 10584443"/>
              <a:gd name="connsiteY2484" fmla="*/ 909973 h 10574897"/>
              <a:gd name="connsiteX2485" fmla="*/ 2892502 w 10584443"/>
              <a:gd name="connsiteY2485" fmla="*/ 914809 h 10574897"/>
              <a:gd name="connsiteX2486" fmla="*/ 2914101 w 10584443"/>
              <a:gd name="connsiteY2486" fmla="*/ 903188 h 10574897"/>
              <a:gd name="connsiteX2487" fmla="*/ 2944358 w 10584443"/>
              <a:gd name="connsiteY2487" fmla="*/ 880509 h 10574897"/>
              <a:gd name="connsiteX2488" fmla="*/ 2903244 w 10584443"/>
              <a:gd name="connsiteY2488" fmla="*/ 880509 h 10574897"/>
              <a:gd name="connsiteX2489" fmla="*/ 3086880 w 10584443"/>
              <a:gd name="connsiteY2489" fmla="*/ 764024 h 10574897"/>
              <a:gd name="connsiteX2490" fmla="*/ 3292442 w 10584443"/>
              <a:gd name="connsiteY2490" fmla="*/ 713319 h 10574897"/>
              <a:gd name="connsiteX2491" fmla="*/ 3360963 w 10584443"/>
              <a:gd name="connsiteY2491" fmla="*/ 668781 h 10574897"/>
              <a:gd name="connsiteX2492" fmla="*/ 3337666 w 10584443"/>
              <a:gd name="connsiteY2492" fmla="*/ 658503 h 10574897"/>
              <a:gd name="connsiteX2493" fmla="*/ 3530894 w 10584443"/>
              <a:gd name="connsiteY2493" fmla="*/ 589982 h 10574897"/>
              <a:gd name="connsiteX2494" fmla="*/ 3417835 w 10584443"/>
              <a:gd name="connsiteY2494" fmla="*/ 655077 h 10574897"/>
              <a:gd name="connsiteX2495" fmla="*/ 3567895 w 10584443"/>
              <a:gd name="connsiteY2495" fmla="*/ 609853 h 10574897"/>
              <a:gd name="connsiteX2496" fmla="*/ 3636416 w 10584443"/>
              <a:gd name="connsiteY2496" fmla="*/ 609853 h 10574897"/>
              <a:gd name="connsiteX2497" fmla="*/ 3876924 w 10584443"/>
              <a:gd name="connsiteY2497" fmla="*/ 530369 h 10574897"/>
              <a:gd name="connsiteX2498" fmla="*/ 3966001 w 10584443"/>
              <a:gd name="connsiteY2498" fmla="*/ 538591 h 10574897"/>
              <a:gd name="connsiteX2499" fmla="*/ 3934481 w 10584443"/>
              <a:gd name="connsiteY2499" fmla="*/ 583130 h 10574897"/>
              <a:gd name="connsiteX2500" fmla="*/ 3971483 w 10584443"/>
              <a:gd name="connsiteY2500" fmla="*/ 573537 h 10574897"/>
              <a:gd name="connsiteX2501" fmla="*/ 4013280 w 10584443"/>
              <a:gd name="connsiteY2501" fmla="*/ 531054 h 10574897"/>
              <a:gd name="connsiteX2502" fmla="*/ 4013280 w 10584443"/>
              <a:gd name="connsiteY2502" fmla="*/ 572852 h 10574897"/>
              <a:gd name="connsiteX2503" fmla="*/ 4103043 w 10584443"/>
              <a:gd name="connsiteY2503" fmla="*/ 533795 h 10574897"/>
              <a:gd name="connsiteX2504" fmla="*/ 4106469 w 10584443"/>
              <a:gd name="connsiteY2504" fmla="*/ 559833 h 10574897"/>
              <a:gd name="connsiteX2505" fmla="*/ 4149638 w 10584443"/>
              <a:gd name="connsiteY2505" fmla="*/ 520091 h 10574897"/>
              <a:gd name="connsiteX2506" fmla="*/ 4206510 w 10584443"/>
              <a:gd name="connsiteY2506" fmla="*/ 520091 h 10574897"/>
              <a:gd name="connsiteX2507" fmla="*/ 4181156 w 10584443"/>
              <a:gd name="connsiteY2507" fmla="*/ 548184 h 10574897"/>
              <a:gd name="connsiteX2508" fmla="*/ 4279826 w 10584443"/>
              <a:gd name="connsiteY2508" fmla="*/ 496109 h 10574897"/>
              <a:gd name="connsiteX2509" fmla="*/ 4220214 w 10584443"/>
              <a:gd name="connsiteY2509" fmla="*/ 472812 h 10574897"/>
              <a:gd name="connsiteX2510" fmla="*/ 4437425 w 10584443"/>
              <a:gd name="connsiteY2510" fmla="*/ 439922 h 10574897"/>
              <a:gd name="connsiteX2511" fmla="*/ 4427831 w 10584443"/>
              <a:gd name="connsiteY2511" fmla="*/ 428273 h 10574897"/>
              <a:gd name="connsiteX2512" fmla="*/ 4449758 w 10584443"/>
              <a:gd name="connsiteY2512" fmla="*/ 478293 h 10574897"/>
              <a:gd name="connsiteX2513" fmla="*/ 4553206 w 10584443"/>
              <a:gd name="connsiteY2513" fmla="*/ 466645 h 10574897"/>
              <a:gd name="connsiteX2514" fmla="*/ 4513482 w 10584443"/>
              <a:gd name="connsiteY2514" fmla="*/ 428273 h 10574897"/>
              <a:gd name="connsiteX2515" fmla="*/ 4571707 w 10584443"/>
              <a:gd name="connsiteY2515" fmla="*/ 456367 h 10574897"/>
              <a:gd name="connsiteX2516" fmla="*/ 4640228 w 10584443"/>
              <a:gd name="connsiteY2516" fmla="*/ 418680 h 10574897"/>
              <a:gd name="connsiteX2517" fmla="*/ 4777269 w 10584443"/>
              <a:gd name="connsiteY2517" fmla="*/ 418680 h 10574897"/>
              <a:gd name="connsiteX2518" fmla="*/ 4794399 w 10584443"/>
              <a:gd name="connsiteY2518" fmla="*/ 418680 h 10574897"/>
              <a:gd name="connsiteX2519" fmla="*/ 4810844 w 10584443"/>
              <a:gd name="connsiteY2519" fmla="*/ 418680 h 10574897"/>
              <a:gd name="connsiteX2520" fmla="*/ 4797825 w 10584443"/>
              <a:gd name="connsiteY2520" fmla="*/ 425532 h 10574897"/>
              <a:gd name="connsiteX2521" fmla="*/ 4797826 w 10584443"/>
              <a:gd name="connsiteY2521" fmla="*/ 435125 h 10574897"/>
              <a:gd name="connsiteX2522" fmla="*/ 4970498 w 10584443"/>
              <a:gd name="connsiteY2522" fmla="*/ 404976 h 10574897"/>
              <a:gd name="connsiteX2523" fmla="*/ 4997907 w 10584443"/>
              <a:gd name="connsiteY2523" fmla="*/ 434440 h 10574897"/>
              <a:gd name="connsiteX2524" fmla="*/ 5083557 w 10584443"/>
              <a:gd name="connsiteY2524" fmla="*/ 418680 h 10574897"/>
              <a:gd name="connsiteX2525" fmla="*/ 5100002 w 10584443"/>
              <a:gd name="connsiteY2525" fmla="*/ 452941 h 10574897"/>
              <a:gd name="connsiteX2526" fmla="*/ 5194560 w 10584443"/>
              <a:gd name="connsiteY2526" fmla="*/ 444033 h 10574897"/>
              <a:gd name="connsiteX2527" fmla="*/ 5220599 w 10584443"/>
              <a:gd name="connsiteY2527" fmla="*/ 474867 h 10574897"/>
              <a:gd name="connsiteX2528" fmla="*/ 5095891 w 10584443"/>
              <a:gd name="connsiteY2528" fmla="*/ 469385 h 10574897"/>
              <a:gd name="connsiteX2529" fmla="*/ 5100002 w 10584443"/>
              <a:gd name="connsiteY2529" fmla="*/ 502275 h 10574897"/>
              <a:gd name="connsiteX2530" fmla="*/ 5305563 w 10584443"/>
              <a:gd name="connsiteY2530" fmla="*/ 470071 h 10574897"/>
              <a:gd name="connsiteX2531" fmla="*/ 5339824 w 10584443"/>
              <a:gd name="connsiteY2531" fmla="*/ 498164 h 10574897"/>
              <a:gd name="connsiteX2532" fmla="*/ 5452883 w 10584443"/>
              <a:gd name="connsiteY2532" fmla="*/ 494738 h 10574897"/>
              <a:gd name="connsiteX2533" fmla="*/ 5493310 w 10584443"/>
              <a:gd name="connsiteY2533" fmla="*/ 470071 h 10574897"/>
              <a:gd name="connsiteX2534" fmla="*/ 5400122 w 10584443"/>
              <a:gd name="connsiteY2534" fmla="*/ 465959 h 10574897"/>
              <a:gd name="connsiteX2535" fmla="*/ 5416567 w 10584443"/>
              <a:gd name="connsiteY2535" fmla="*/ 483775 h 10574897"/>
              <a:gd name="connsiteX2536" fmla="*/ 5343250 w 10584443"/>
              <a:gd name="connsiteY2536" fmla="*/ 472126 h 10574897"/>
              <a:gd name="connsiteX2537" fmla="*/ 5367917 w 10584443"/>
              <a:gd name="connsiteY2537" fmla="*/ 420736 h 10574897"/>
              <a:gd name="connsiteX2538" fmla="*/ 5402177 w 10584443"/>
              <a:gd name="connsiteY2538" fmla="*/ 448144 h 10574897"/>
              <a:gd name="connsiteX2539" fmla="*/ 5546071 w 10584443"/>
              <a:gd name="connsiteY2539" fmla="*/ 433755 h 10574897"/>
              <a:gd name="connsiteX2540" fmla="*/ 5594036 w 10584443"/>
              <a:gd name="connsiteY2540" fmla="*/ 433755 h 10574897"/>
              <a:gd name="connsiteX2541" fmla="*/ 5637203 w 10584443"/>
              <a:gd name="connsiteY2541" fmla="*/ 459793 h 10574897"/>
              <a:gd name="connsiteX2542" fmla="*/ 5637203 w 10584443"/>
              <a:gd name="connsiteY2542" fmla="*/ 442662 h 10574897"/>
              <a:gd name="connsiteX2543" fmla="*/ 5767393 w 10584443"/>
              <a:gd name="connsiteY2543" fmla="*/ 463904 h 10574897"/>
              <a:gd name="connsiteX2544" fmla="*/ 5789320 w 10584443"/>
              <a:gd name="connsiteY2544" fmla="*/ 448829 h 10574897"/>
              <a:gd name="connsiteX2545" fmla="*/ 5669408 w 10584443"/>
              <a:gd name="connsiteY2545" fmla="*/ 423477 h 10574897"/>
              <a:gd name="connsiteX2546" fmla="*/ 5813302 w 10584443"/>
              <a:gd name="connsiteY2546" fmla="*/ 423477 h 10574897"/>
              <a:gd name="connsiteX2547" fmla="*/ 5808505 w 10584443"/>
              <a:gd name="connsiteY2547" fmla="*/ 449514 h 10574897"/>
              <a:gd name="connsiteX2548" fmla="*/ 5847562 w 10584443"/>
              <a:gd name="connsiteY2548" fmla="*/ 449514 h 10574897"/>
              <a:gd name="connsiteX2549" fmla="*/ 5855100 w 10584443"/>
              <a:gd name="connsiteY2549" fmla="*/ 415254 h 10574897"/>
              <a:gd name="connsiteX2550" fmla="*/ 5729707 w 10584443"/>
              <a:gd name="connsiteY2550" fmla="*/ 415254 h 10574897"/>
              <a:gd name="connsiteX2551" fmla="*/ 5687909 w 10584443"/>
              <a:gd name="connsiteY2551" fmla="*/ 380994 h 10574897"/>
              <a:gd name="connsiteX2552" fmla="*/ 5494681 w 10584443"/>
              <a:gd name="connsiteY2552" fmla="*/ 380994 h 10574897"/>
              <a:gd name="connsiteX2553" fmla="*/ 5517293 w 10584443"/>
              <a:gd name="connsiteY2553" fmla="*/ 355641 h 10574897"/>
              <a:gd name="connsiteX2554" fmla="*/ 5428215 w 10584443"/>
              <a:gd name="connsiteY2554" fmla="*/ 373456 h 10574897"/>
              <a:gd name="connsiteX2555" fmla="*/ 5471383 w 10584443"/>
              <a:gd name="connsiteY2555" fmla="*/ 340566 h 10574897"/>
              <a:gd name="connsiteX2556" fmla="*/ 5389159 w 10584443"/>
              <a:gd name="connsiteY2556" fmla="*/ 380308 h 10574897"/>
              <a:gd name="connsiteX2557" fmla="*/ 5394640 w 10584443"/>
              <a:gd name="connsiteY2557" fmla="*/ 336455 h 10574897"/>
              <a:gd name="connsiteX2558" fmla="*/ 5332972 w 10584443"/>
              <a:gd name="connsiteY2558" fmla="*/ 368660 h 10574897"/>
              <a:gd name="connsiteX2559" fmla="*/ 5237728 w 10584443"/>
              <a:gd name="connsiteY2559" fmla="*/ 368660 h 10574897"/>
              <a:gd name="connsiteX2560" fmla="*/ 5199356 w 10584443"/>
              <a:gd name="connsiteY2560" fmla="*/ 368660 h 10574897"/>
              <a:gd name="connsiteX2561" fmla="*/ 5154133 w 10584443"/>
              <a:gd name="connsiteY2561" fmla="*/ 337826 h 10574897"/>
              <a:gd name="connsiteX2562" fmla="*/ 5132207 w 10584443"/>
              <a:gd name="connsiteY2562" fmla="*/ 372771 h 10574897"/>
              <a:gd name="connsiteX2563" fmla="*/ 5028055 w 10584443"/>
              <a:gd name="connsiteY2563" fmla="*/ 361123 h 10574897"/>
              <a:gd name="connsiteX2564" fmla="*/ 5113706 w 10584443"/>
              <a:gd name="connsiteY2564" fmla="*/ 361123 h 10574897"/>
              <a:gd name="connsiteX2565" fmla="*/ 4933496 w 10584443"/>
              <a:gd name="connsiteY2565" fmla="*/ 319325 h 10574897"/>
              <a:gd name="connsiteX2566" fmla="*/ 4796455 w 10584443"/>
              <a:gd name="connsiteY2566" fmla="*/ 335085 h 10574897"/>
              <a:gd name="connsiteX2567" fmla="*/ 4901977 w 10584443"/>
              <a:gd name="connsiteY2567" fmla="*/ 335085 h 10574897"/>
              <a:gd name="connsiteX2568" fmla="*/ 4940348 w 10584443"/>
              <a:gd name="connsiteY2568" fmla="*/ 350845 h 10574897"/>
              <a:gd name="connsiteX2569" fmla="*/ 4901292 w 10584443"/>
              <a:gd name="connsiteY2569" fmla="*/ 370030 h 10574897"/>
              <a:gd name="connsiteX2570" fmla="*/ 4764250 w 10584443"/>
              <a:gd name="connsiteY2570" fmla="*/ 352215 h 10574897"/>
              <a:gd name="connsiteX2571" fmla="*/ 4764250 w 10584443"/>
              <a:gd name="connsiteY2571" fmla="*/ 316584 h 10574897"/>
              <a:gd name="connsiteX2572" fmla="*/ 4599800 w 10584443"/>
              <a:gd name="connsiteY2572" fmla="*/ 329603 h 10574897"/>
              <a:gd name="connsiteX2573" fmla="*/ 4543613 w 10584443"/>
              <a:gd name="connsiteY2573" fmla="*/ 379623 h 10574897"/>
              <a:gd name="connsiteX2574" fmla="*/ 4514852 w 10584443"/>
              <a:gd name="connsiteY2574" fmla="*/ 387161 h 10574897"/>
              <a:gd name="connsiteX2575" fmla="*/ 4483333 w 10584443"/>
              <a:gd name="connsiteY2575" fmla="*/ 343992 h 10574897"/>
              <a:gd name="connsiteX2576" fmla="*/ 4438109 w 10584443"/>
              <a:gd name="connsiteY2576" fmla="*/ 390587 h 10574897"/>
              <a:gd name="connsiteX2577" fmla="*/ 4312032 w 10584443"/>
              <a:gd name="connsiteY2577" fmla="*/ 390587 h 10574897"/>
              <a:gd name="connsiteX2578" fmla="*/ 4233918 w 10584443"/>
              <a:gd name="connsiteY2578" fmla="*/ 387161 h 10574897"/>
              <a:gd name="connsiteX2579" fmla="*/ 4302438 w 10584443"/>
              <a:gd name="connsiteY2579" fmla="*/ 370716 h 10574897"/>
              <a:gd name="connsiteX2580" fmla="*/ 4195546 w 10584443"/>
              <a:gd name="connsiteY2580" fmla="*/ 377568 h 10574897"/>
              <a:gd name="connsiteX2581" fmla="*/ 4214046 w 10584443"/>
              <a:gd name="connsiteY2581" fmla="*/ 364549 h 10574897"/>
              <a:gd name="connsiteX2582" fmla="*/ 4222269 w 10584443"/>
              <a:gd name="connsiteY2582" fmla="*/ 349474 h 10574897"/>
              <a:gd name="connsiteX2583" fmla="*/ 4271605 w 10584443"/>
              <a:gd name="connsiteY2583" fmla="*/ 353585 h 10574897"/>
              <a:gd name="connsiteX2584" fmla="*/ 4289420 w 10584443"/>
              <a:gd name="connsiteY2584" fmla="*/ 333029 h 10574897"/>
              <a:gd name="connsiteX2585" fmla="*/ 4156489 w 10584443"/>
              <a:gd name="connsiteY2585" fmla="*/ 376882 h 10574897"/>
              <a:gd name="connsiteX2586" fmla="*/ 3955038 w 10584443"/>
              <a:gd name="connsiteY2586" fmla="*/ 416624 h 10574897"/>
              <a:gd name="connsiteX2587" fmla="*/ 3961891 w 10584443"/>
              <a:gd name="connsiteY2587" fmla="*/ 460478 h 10574897"/>
              <a:gd name="connsiteX2588" fmla="*/ 3874183 w 10584443"/>
              <a:gd name="connsiteY2588" fmla="*/ 469385 h 10574897"/>
              <a:gd name="connsiteX2589" fmla="*/ 3924204 w 10584443"/>
              <a:gd name="connsiteY2589" fmla="*/ 411143 h 10574897"/>
              <a:gd name="connsiteX2590" fmla="*/ 3698086 w 10584443"/>
              <a:gd name="connsiteY2590" fmla="*/ 479664 h 10574897"/>
              <a:gd name="connsiteX2591" fmla="*/ 3443873 w 10584443"/>
              <a:gd name="connsiteY2591" fmla="*/ 517350 h 10574897"/>
              <a:gd name="connsiteX2592" fmla="*/ 3468541 w 10584443"/>
              <a:gd name="connsiteY2592" fmla="*/ 494053 h 10574897"/>
              <a:gd name="connsiteX2593" fmla="*/ 3414409 w 10584443"/>
              <a:gd name="connsiteY2593" fmla="*/ 481719 h 10574897"/>
              <a:gd name="connsiteX2594" fmla="*/ 3422631 w 10584443"/>
              <a:gd name="connsiteY2594" fmla="*/ 515294 h 10574897"/>
              <a:gd name="connsiteX2595" fmla="*/ 3268460 w 10584443"/>
              <a:gd name="connsiteY2595" fmla="*/ 583815 h 10574897"/>
              <a:gd name="connsiteX2596" fmla="*/ 3315054 w 10584443"/>
              <a:gd name="connsiteY2596" fmla="*/ 603686 h 10574897"/>
              <a:gd name="connsiteX2597" fmla="*/ 3212958 w 10584443"/>
              <a:gd name="connsiteY2597" fmla="*/ 640002 h 10574897"/>
              <a:gd name="connsiteX2598" fmla="*/ 3204736 w 10584443"/>
              <a:gd name="connsiteY2598" fmla="*/ 614650 h 10574897"/>
              <a:gd name="connsiteX2599" fmla="*/ 3302035 w 10584443"/>
              <a:gd name="connsiteY2599" fmla="*/ 594093 h 10574897"/>
              <a:gd name="connsiteX2600" fmla="*/ 3257496 w 10584443"/>
              <a:gd name="connsiteY2600" fmla="*/ 583130 h 10574897"/>
              <a:gd name="connsiteX2601" fmla="*/ 3079343 w 10584443"/>
              <a:gd name="connsiteY2601" fmla="*/ 644799 h 10574897"/>
              <a:gd name="connsiteX2602" fmla="*/ 3038915 w 10584443"/>
              <a:gd name="connsiteY2602" fmla="*/ 619446 h 10574897"/>
              <a:gd name="connsiteX2603" fmla="*/ 3112917 w 10584443"/>
              <a:gd name="connsiteY2603" fmla="*/ 587241 h 10574897"/>
              <a:gd name="connsiteX2604" fmla="*/ 2981358 w 10584443"/>
              <a:gd name="connsiteY2604" fmla="*/ 635206 h 10574897"/>
              <a:gd name="connsiteX2605" fmla="*/ 3000544 w 10584443"/>
              <a:gd name="connsiteY2605" fmla="*/ 659873 h 10574897"/>
              <a:gd name="connsiteX2606" fmla="*/ 3081398 w 10584443"/>
              <a:gd name="connsiteY2606" fmla="*/ 620131 h 10574897"/>
              <a:gd name="connsiteX2607" fmla="*/ 3024526 w 10584443"/>
              <a:gd name="connsiteY2607" fmla="*/ 668095 h 10574897"/>
              <a:gd name="connsiteX2608" fmla="*/ 2762776 w 10584443"/>
              <a:gd name="connsiteY2608" fmla="*/ 791432 h 10574897"/>
              <a:gd name="connsiteX2609" fmla="*/ 2707274 w 10584443"/>
              <a:gd name="connsiteY2609" fmla="*/ 786636 h 10574897"/>
              <a:gd name="connsiteX2610" fmla="*/ 2682607 w 10584443"/>
              <a:gd name="connsiteY2610" fmla="*/ 805136 h 10574897"/>
              <a:gd name="connsiteX2611" fmla="*/ 2654514 w 10584443"/>
              <a:gd name="connsiteY2611" fmla="*/ 840767 h 10574897"/>
              <a:gd name="connsiteX2612" fmla="*/ 2535287 w 10584443"/>
              <a:gd name="connsiteY2612" fmla="*/ 879824 h 10574897"/>
              <a:gd name="connsiteX2613" fmla="*/ 2431136 w 10584443"/>
              <a:gd name="connsiteY2613" fmla="*/ 962734 h 10574897"/>
              <a:gd name="connsiteX2614" fmla="*/ 2419487 w 10584443"/>
              <a:gd name="connsiteY2614" fmla="*/ 939437 h 10574897"/>
              <a:gd name="connsiteX2615" fmla="*/ 2370839 w 10584443"/>
              <a:gd name="connsiteY2615" fmla="*/ 953826 h 10574897"/>
              <a:gd name="connsiteX2616" fmla="*/ 2308484 w 10584443"/>
              <a:gd name="connsiteY2616" fmla="*/ 987401 h 10574897"/>
              <a:gd name="connsiteX2617" fmla="*/ 2300261 w 10584443"/>
              <a:gd name="connsiteY2617" fmla="*/ 1014125 h 10574897"/>
              <a:gd name="connsiteX2618" fmla="*/ 2224889 w 10584443"/>
              <a:gd name="connsiteY2618" fmla="*/ 1043588 h 10574897"/>
              <a:gd name="connsiteX2619" fmla="*/ 2224889 w 10584443"/>
              <a:gd name="connsiteY2619" fmla="*/ 1018921 h 10574897"/>
              <a:gd name="connsiteX2620" fmla="*/ 2178979 w 10584443"/>
              <a:gd name="connsiteY2620" fmla="*/ 1060719 h 10574897"/>
              <a:gd name="connsiteX2621" fmla="*/ 2226944 w 10584443"/>
              <a:gd name="connsiteY2621" fmla="*/ 1043588 h 10574897"/>
              <a:gd name="connsiteX2622" fmla="*/ 2158423 w 10584443"/>
              <a:gd name="connsiteY2622" fmla="*/ 1106628 h 10574897"/>
              <a:gd name="connsiteX2623" fmla="*/ 2074828 w 10584443"/>
              <a:gd name="connsiteY2623" fmla="*/ 1122387 h 10574897"/>
              <a:gd name="connsiteX2624" fmla="*/ 1813078 w 10584443"/>
              <a:gd name="connsiteY2624" fmla="*/ 1296429 h 10574897"/>
              <a:gd name="connsiteX2625" fmla="*/ 1771281 w 10584443"/>
              <a:gd name="connsiteY2625" fmla="*/ 1325208 h 10574897"/>
              <a:gd name="connsiteX2626" fmla="*/ 1600664 w 10584443"/>
              <a:gd name="connsiteY2626" fmla="*/ 1454712 h 10574897"/>
              <a:gd name="connsiteX2627" fmla="*/ 1463623 w 10584443"/>
              <a:gd name="connsiteY2627" fmla="*/ 1544474 h 10574897"/>
              <a:gd name="connsiteX2628" fmla="*/ 1488290 w 10584443"/>
              <a:gd name="connsiteY2628" fmla="*/ 1509529 h 10574897"/>
              <a:gd name="connsiteX2629" fmla="*/ 1427993 w 10584443"/>
              <a:gd name="connsiteY2629" fmla="*/ 1566401 h 10574897"/>
              <a:gd name="connsiteX2630" fmla="*/ 1438956 w 10584443"/>
              <a:gd name="connsiteY2630" fmla="*/ 1580105 h 10574897"/>
              <a:gd name="connsiteX2631" fmla="*/ 1347137 w 10584443"/>
              <a:gd name="connsiteY2631" fmla="*/ 1683571 h 10574897"/>
              <a:gd name="connsiteX2632" fmla="*/ 1457456 w 10584443"/>
              <a:gd name="connsiteY2632" fmla="*/ 1525974 h 10574897"/>
              <a:gd name="connsiteX2633" fmla="*/ 1569145 w 10584443"/>
              <a:gd name="connsiteY2633" fmla="*/ 1399896 h 10574897"/>
              <a:gd name="connsiteX2634" fmla="*/ 1630814 w 10584443"/>
              <a:gd name="connsiteY2634" fmla="*/ 1380024 h 10574897"/>
              <a:gd name="connsiteX2635" fmla="*/ 1610257 w 10584443"/>
              <a:gd name="connsiteY2635" fmla="*/ 1421137 h 10574897"/>
              <a:gd name="connsiteX2636" fmla="*/ 1789783 w 10584443"/>
              <a:gd name="connsiteY2636" fmla="*/ 1229965 h 10574897"/>
              <a:gd name="connsiteX2637" fmla="*/ 1835005 w 10584443"/>
              <a:gd name="connsiteY2637" fmla="*/ 1243668 h 10574897"/>
              <a:gd name="connsiteX2638" fmla="*/ 1965880 w 10584443"/>
              <a:gd name="connsiteY2638" fmla="*/ 1143629 h 10574897"/>
              <a:gd name="connsiteX2639" fmla="*/ 1909693 w 10584443"/>
              <a:gd name="connsiteY2639" fmla="*/ 1208038 h 10574897"/>
              <a:gd name="connsiteX2640" fmla="*/ 1824042 w 10584443"/>
              <a:gd name="connsiteY2640" fmla="*/ 1281355 h 10574897"/>
              <a:gd name="connsiteX2641" fmla="*/ 1978214 w 10584443"/>
              <a:gd name="connsiteY2641" fmla="*/ 1183371 h 10574897"/>
              <a:gd name="connsiteX2642" fmla="*/ 1996029 w 10584443"/>
              <a:gd name="connsiteY2642" fmla="*/ 1153907 h 10574897"/>
              <a:gd name="connsiteX2643" fmla="*/ 1954231 w 10584443"/>
              <a:gd name="connsiteY2643" fmla="*/ 1163500 h 10574897"/>
              <a:gd name="connsiteX2644" fmla="*/ 1994659 w 10584443"/>
              <a:gd name="connsiteY2644" fmla="*/ 1111424 h 10574897"/>
              <a:gd name="connsiteX2645" fmla="*/ 2131701 w 10584443"/>
              <a:gd name="connsiteY2645" fmla="*/ 999050 h 10574897"/>
              <a:gd name="connsiteX2646" fmla="*/ 2100181 w 10584443"/>
              <a:gd name="connsiteY2646" fmla="*/ 1047700 h 10574897"/>
              <a:gd name="connsiteX2647" fmla="*/ 2252982 w 10584443"/>
              <a:gd name="connsiteY2647" fmla="*/ 943548 h 10574897"/>
              <a:gd name="connsiteX2648" fmla="*/ 2298891 w 10584443"/>
              <a:gd name="connsiteY2648" fmla="*/ 943548 h 10574897"/>
              <a:gd name="connsiteX2649" fmla="*/ 2367412 w 10584443"/>
              <a:gd name="connsiteY2649" fmla="*/ 875027 h 10574897"/>
              <a:gd name="connsiteX2650" fmla="*/ 2345485 w 10584443"/>
              <a:gd name="connsiteY2650" fmla="*/ 943548 h 10574897"/>
              <a:gd name="connsiteX2651" fmla="*/ 2408524 w 10584443"/>
              <a:gd name="connsiteY2651" fmla="*/ 910658 h 10574897"/>
              <a:gd name="connsiteX2652" fmla="*/ 2462655 w 10584443"/>
              <a:gd name="connsiteY2652" fmla="*/ 862008 h 10574897"/>
              <a:gd name="connsiteX2653" fmla="*/ 2486638 w 10584443"/>
              <a:gd name="connsiteY2653" fmla="*/ 816785 h 10574897"/>
              <a:gd name="connsiteX2654" fmla="*/ 2483212 w 10584443"/>
              <a:gd name="connsiteY2654" fmla="*/ 808562 h 10574897"/>
              <a:gd name="connsiteX2655" fmla="*/ 2515416 w 10584443"/>
              <a:gd name="connsiteY2655" fmla="*/ 829804 h 10574897"/>
              <a:gd name="connsiteX2656" fmla="*/ 2629162 w 10584443"/>
              <a:gd name="connsiteY2656" fmla="*/ 737301 h 10574897"/>
              <a:gd name="connsiteX2657" fmla="*/ 2621625 w 10584443"/>
              <a:gd name="connsiteY2657" fmla="*/ 771561 h 10574897"/>
              <a:gd name="connsiteX2658" fmla="*/ 2741535 w 10584443"/>
              <a:gd name="connsiteY2658" fmla="*/ 661928 h 10574897"/>
              <a:gd name="connsiteX2659" fmla="*/ 2762092 w 10584443"/>
              <a:gd name="connsiteY2659" fmla="*/ 685911 h 10574897"/>
              <a:gd name="connsiteX2660" fmla="*/ 2693571 w 10584443"/>
              <a:gd name="connsiteY2660" fmla="*/ 754431 h 10574897"/>
              <a:gd name="connsiteX2661" fmla="*/ 2842946 w 10584443"/>
              <a:gd name="connsiteY2661" fmla="*/ 639317 h 10574897"/>
              <a:gd name="connsiteX2662" fmla="*/ 2877891 w 10584443"/>
              <a:gd name="connsiteY2662" fmla="*/ 646168 h 10574897"/>
              <a:gd name="connsiteX2663" fmla="*/ 2922430 w 10584443"/>
              <a:gd name="connsiteY2663" fmla="*/ 598204 h 10574897"/>
              <a:gd name="connsiteX2664" fmla="*/ 2853909 w 10584443"/>
              <a:gd name="connsiteY2664" fmla="*/ 616705 h 10574897"/>
              <a:gd name="connsiteX2665" fmla="*/ 2967654 w 10584443"/>
              <a:gd name="connsiteY2665" fmla="*/ 561888 h 10574897"/>
              <a:gd name="connsiteX2666" fmla="*/ 2639439 w 10584443"/>
              <a:gd name="connsiteY2666" fmla="*/ 698930 h 10574897"/>
              <a:gd name="connsiteX2667" fmla="*/ 2937504 w 10584443"/>
              <a:gd name="connsiteY2667" fmla="*/ 535165 h 10574897"/>
              <a:gd name="connsiteX2668" fmla="*/ 3021100 w 10584443"/>
              <a:gd name="connsiteY2668" fmla="*/ 493368 h 10574897"/>
              <a:gd name="connsiteX2669" fmla="*/ 3007396 w 10584443"/>
              <a:gd name="connsiteY2669" fmla="*/ 518035 h 10574897"/>
              <a:gd name="connsiteX2670" fmla="*/ 3192402 w 10584443"/>
              <a:gd name="connsiteY2670" fmla="*/ 463219 h 10574897"/>
              <a:gd name="connsiteX2671" fmla="*/ 3179383 w 10584443"/>
              <a:gd name="connsiteY2671" fmla="*/ 487886 h 10574897"/>
              <a:gd name="connsiteX2672" fmla="*/ 3262978 w 10584443"/>
              <a:gd name="connsiteY2672" fmla="*/ 449514 h 10574897"/>
              <a:gd name="connsiteX2673" fmla="*/ 3194457 w 10584443"/>
              <a:gd name="connsiteY2673" fmla="*/ 463219 h 10574897"/>
              <a:gd name="connsiteX2674" fmla="*/ 3325332 w 10584443"/>
              <a:gd name="connsiteY2674" fmla="*/ 362493 h 10574897"/>
              <a:gd name="connsiteX2675" fmla="*/ 3443188 w 10584443"/>
              <a:gd name="connsiteY2675" fmla="*/ 328233 h 10574897"/>
              <a:gd name="connsiteX2676" fmla="*/ 3737143 w 10584443"/>
              <a:gd name="connsiteY2676" fmla="*/ 237100 h 10574897"/>
              <a:gd name="connsiteX2677" fmla="*/ 3720697 w 10584443"/>
              <a:gd name="connsiteY2677" fmla="*/ 259712 h 10574897"/>
              <a:gd name="connsiteX2678" fmla="*/ 3750847 w 10584443"/>
              <a:gd name="connsiteY2678" fmla="*/ 256286 h 10574897"/>
              <a:gd name="connsiteX2679" fmla="*/ 3826904 w 10584443"/>
              <a:gd name="connsiteY2679" fmla="*/ 217915 h 10574897"/>
              <a:gd name="connsiteX2680" fmla="*/ 3826904 w 10584443"/>
              <a:gd name="connsiteY2680" fmla="*/ 235730 h 10574897"/>
              <a:gd name="connsiteX2681" fmla="*/ 3863220 w 10584443"/>
              <a:gd name="connsiteY2681" fmla="*/ 207636 h 10574897"/>
              <a:gd name="connsiteX2682" fmla="*/ 3876924 w 10584443"/>
              <a:gd name="connsiteY2682" fmla="*/ 226822 h 10574897"/>
              <a:gd name="connsiteX2683" fmla="*/ 3902963 w 10584443"/>
              <a:gd name="connsiteY2683" fmla="*/ 197358 h 10574897"/>
              <a:gd name="connsiteX2684" fmla="*/ 4103043 w 10584443"/>
              <a:gd name="connsiteY2684" fmla="*/ 152821 h 10574897"/>
              <a:gd name="connsiteX2685" fmla="*/ 4103043 w 10584443"/>
              <a:gd name="connsiteY2685" fmla="*/ 187765 h 10574897"/>
              <a:gd name="connsiteX2686" fmla="*/ 4373015 w 10584443"/>
              <a:gd name="connsiteY2686" fmla="*/ 143913 h 10574897"/>
              <a:gd name="connsiteX2687" fmla="*/ 4373015 w 10584443"/>
              <a:gd name="connsiteY2687" fmla="*/ 152821 h 10574897"/>
              <a:gd name="connsiteX2688" fmla="*/ 4296957 w 10584443"/>
              <a:gd name="connsiteY2688" fmla="*/ 217229 h 10574897"/>
              <a:gd name="connsiteX2689" fmla="*/ 4375070 w 10584443"/>
              <a:gd name="connsiteY2689" fmla="*/ 187765 h 10574897"/>
              <a:gd name="connsiteX2690" fmla="*/ 4392887 w 10584443"/>
              <a:gd name="connsiteY2690" fmla="*/ 149394 h 10574897"/>
              <a:gd name="connsiteX2691" fmla="*/ 4405219 w 10584443"/>
              <a:gd name="connsiteY2691" fmla="*/ 187080 h 10574897"/>
              <a:gd name="connsiteX2692" fmla="*/ 4485390 w 10584443"/>
              <a:gd name="connsiteY2692" fmla="*/ 187080 h 10574897"/>
              <a:gd name="connsiteX2693" fmla="*/ 4794399 w 10584443"/>
              <a:gd name="connsiteY2693" fmla="*/ 99373 h 10574897"/>
              <a:gd name="connsiteX2694" fmla="*/ 4764250 w 10584443"/>
              <a:gd name="connsiteY2694" fmla="*/ 131579 h 10574897"/>
              <a:gd name="connsiteX2695" fmla="*/ 4854697 w 10584443"/>
              <a:gd name="connsiteY2695" fmla="*/ 104171 h 10574897"/>
              <a:gd name="connsiteX2696" fmla="*/ 4936237 w 10584443"/>
              <a:gd name="connsiteY2696" fmla="*/ 91152 h 10574897"/>
              <a:gd name="connsiteX2697" fmla="*/ 4904032 w 10584443"/>
              <a:gd name="connsiteY2697" fmla="*/ 132263 h 10574897"/>
              <a:gd name="connsiteX2698" fmla="*/ 4943775 w 10584443"/>
              <a:gd name="connsiteY2698" fmla="*/ 132263 h 10574897"/>
              <a:gd name="connsiteX2699" fmla="*/ 4975979 w 10584443"/>
              <a:gd name="connsiteY2699" fmla="*/ 100060 h 10574897"/>
              <a:gd name="connsiteX2700" fmla="*/ 5036963 w 10584443"/>
              <a:gd name="connsiteY2700" fmla="*/ 88411 h 10574897"/>
              <a:gd name="connsiteX2701" fmla="*/ 5737928 w 10584443"/>
              <a:gd name="connsiteY2701" fmla="*/ 80855 h 10574897"/>
              <a:gd name="connsiteX2702" fmla="*/ 5929787 w 10584443"/>
              <a:gd name="connsiteY2702" fmla="*/ 99357 h 10574897"/>
              <a:gd name="connsiteX2703" fmla="*/ 6059291 w 10584443"/>
              <a:gd name="connsiteY2703" fmla="*/ 123338 h 10574897"/>
              <a:gd name="connsiteX2704" fmla="*/ 6064087 w 10584443"/>
              <a:gd name="connsiteY2704" fmla="*/ 145950 h 10574897"/>
              <a:gd name="connsiteX2705" fmla="*/ 5831801 w 10584443"/>
              <a:gd name="connsiteY2705" fmla="*/ 125393 h 10574897"/>
              <a:gd name="connsiteX2706" fmla="*/ 5671463 w 10584443"/>
              <a:gd name="connsiteY2706" fmla="*/ 109634 h 10574897"/>
              <a:gd name="connsiteX2707" fmla="*/ 5763966 w 10584443"/>
              <a:gd name="connsiteY2707" fmla="*/ 105522 h 10574897"/>
              <a:gd name="connsiteX2708" fmla="*/ 5737928 w 10584443"/>
              <a:gd name="connsiteY2708" fmla="*/ 80855 h 10574897"/>
              <a:gd name="connsiteX2709" fmla="*/ 5487317 w 10584443"/>
              <a:gd name="connsiteY2709" fmla="*/ 51307 h 10574897"/>
              <a:gd name="connsiteX2710" fmla="*/ 5546070 w 10584443"/>
              <a:gd name="connsiteY2710" fmla="*/ 68523 h 10574897"/>
              <a:gd name="connsiteX2711" fmla="*/ 5707094 w 10584443"/>
              <a:gd name="connsiteY2711" fmla="*/ 82227 h 10574897"/>
              <a:gd name="connsiteX2712" fmla="*/ 5563201 w 10584443"/>
              <a:gd name="connsiteY2712" fmla="*/ 95246 h 10574897"/>
              <a:gd name="connsiteX2713" fmla="*/ 5426159 w 10584443"/>
              <a:gd name="connsiteY2713" fmla="*/ 54133 h 10574897"/>
              <a:gd name="connsiteX2714" fmla="*/ 5487317 w 10584443"/>
              <a:gd name="connsiteY2714" fmla="*/ 51307 h 10574897"/>
              <a:gd name="connsiteX2715" fmla="*/ 5577590 w 10584443"/>
              <a:gd name="connsiteY2715" fmla="*/ 0 h 10574897"/>
              <a:gd name="connsiteX2716" fmla="*/ 5868118 w 10584443"/>
              <a:gd name="connsiteY2716" fmla="*/ 50705 h 10574897"/>
              <a:gd name="connsiteX2717" fmla="*/ 5577590 w 10584443"/>
              <a:gd name="connsiteY2717" fmla="*/ 0 h 1057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</a:cxnLst>
            <a:rect l="l" t="t" r="r" b="b"/>
            <a:pathLst>
              <a:path w="10584443" h="10574897">
                <a:moveTo>
                  <a:pt x="3934138" y="10530275"/>
                </a:moveTo>
                <a:cubicBezTo>
                  <a:pt x="3945974" y="10528973"/>
                  <a:pt x="3958149" y="10530753"/>
                  <a:pt x="3969416" y="10535751"/>
                </a:cubicBezTo>
                <a:cubicBezTo>
                  <a:pt x="3963249" y="10551511"/>
                  <a:pt x="3942007" y="10556307"/>
                  <a:pt x="3900895" y="10543288"/>
                </a:cubicBezTo>
                <a:cubicBezTo>
                  <a:pt x="3910806" y="10535960"/>
                  <a:pt x="3922303" y="10531577"/>
                  <a:pt x="3934138" y="10530275"/>
                </a:cubicBezTo>
                <a:close/>
                <a:moveTo>
                  <a:pt x="4094431" y="10513400"/>
                </a:moveTo>
                <a:cubicBezTo>
                  <a:pt x="4107298" y="10512815"/>
                  <a:pt x="4120291" y="10514998"/>
                  <a:pt x="4132495" y="10519990"/>
                </a:cubicBezTo>
                <a:cubicBezTo>
                  <a:pt x="4125643" y="10522732"/>
                  <a:pt x="4110568" y="10523417"/>
                  <a:pt x="4118105" y="10530269"/>
                </a:cubicBezTo>
                <a:cubicBezTo>
                  <a:pt x="4097523" y="10532958"/>
                  <a:pt x="4076595" y="10530607"/>
                  <a:pt x="4057122" y="10523417"/>
                </a:cubicBezTo>
                <a:cubicBezTo>
                  <a:pt x="4068823" y="10517338"/>
                  <a:pt x="4081564" y="10513985"/>
                  <a:pt x="4094431" y="10513400"/>
                </a:cubicBezTo>
                <a:close/>
                <a:moveTo>
                  <a:pt x="5779041" y="10502861"/>
                </a:moveTo>
                <a:cubicBezTo>
                  <a:pt x="5740670" y="10513139"/>
                  <a:pt x="5708465" y="10495324"/>
                  <a:pt x="5672149" y="10513139"/>
                </a:cubicBezTo>
                <a:lnTo>
                  <a:pt x="5674205" y="10513825"/>
                </a:lnTo>
                <a:cubicBezTo>
                  <a:pt x="5709296" y="10523358"/>
                  <a:pt x="5746682" y="10519448"/>
                  <a:pt x="5779041" y="10502861"/>
                </a:cubicBezTo>
                <a:close/>
                <a:moveTo>
                  <a:pt x="6438211" y="10439821"/>
                </a:moveTo>
                <a:cubicBezTo>
                  <a:pt x="6451230" y="10444617"/>
                  <a:pt x="6478639" y="10445988"/>
                  <a:pt x="6469046" y="10455580"/>
                </a:cubicBezTo>
                <a:cubicBezTo>
                  <a:pt x="6443008" y="10446673"/>
                  <a:pt x="6423822" y="10474081"/>
                  <a:pt x="6400525" y="10474081"/>
                </a:cubicBezTo>
                <a:cubicBezTo>
                  <a:pt x="6402581" y="10464489"/>
                  <a:pt x="6411488" y="10453525"/>
                  <a:pt x="6438211" y="10439821"/>
                </a:cubicBezTo>
                <a:close/>
                <a:moveTo>
                  <a:pt x="3032735" y="10415154"/>
                </a:moveTo>
                <a:cubicBezTo>
                  <a:pt x="3057403" y="10415154"/>
                  <a:pt x="3129349" y="10438451"/>
                  <a:pt x="3108108" y="10448730"/>
                </a:cubicBezTo>
                <a:cubicBezTo>
                  <a:pt x="3090978" y="10436395"/>
                  <a:pt x="3086181" y="10459692"/>
                  <a:pt x="3073162" y="10448730"/>
                </a:cubicBezTo>
                <a:cubicBezTo>
                  <a:pt x="3060143" y="10437766"/>
                  <a:pt x="3043013" y="10432284"/>
                  <a:pt x="3032735" y="10415154"/>
                </a:cubicBezTo>
                <a:close/>
                <a:moveTo>
                  <a:pt x="3465894" y="10399766"/>
                </a:moveTo>
                <a:cubicBezTo>
                  <a:pt x="3469698" y="10399748"/>
                  <a:pt x="3474773" y="10400251"/>
                  <a:pt x="3481539" y="10401450"/>
                </a:cubicBezTo>
                <a:cubicBezTo>
                  <a:pt x="3526763" y="10428858"/>
                  <a:pt x="3432204" y="10404190"/>
                  <a:pt x="3477428" y="10432969"/>
                </a:cubicBezTo>
                <a:lnTo>
                  <a:pt x="3454131" y="10432969"/>
                </a:lnTo>
                <a:cubicBezTo>
                  <a:pt x="3447279" y="10424747"/>
                  <a:pt x="3436316" y="10423376"/>
                  <a:pt x="3428093" y="10417210"/>
                </a:cubicBezTo>
                <a:cubicBezTo>
                  <a:pt x="3474859" y="10425603"/>
                  <a:pt x="3439260" y="10399897"/>
                  <a:pt x="3465894" y="10399766"/>
                </a:cubicBezTo>
                <a:close/>
                <a:moveTo>
                  <a:pt x="6372430" y="10390486"/>
                </a:moveTo>
                <a:cubicBezTo>
                  <a:pt x="6403264" y="10398023"/>
                  <a:pt x="6405321" y="10423376"/>
                  <a:pt x="6366949" y="10431599"/>
                </a:cubicBezTo>
                <a:cubicBezTo>
                  <a:pt x="6333374" y="10425431"/>
                  <a:pt x="6372430" y="10403505"/>
                  <a:pt x="6372430" y="10390486"/>
                </a:cubicBezTo>
                <a:close/>
                <a:moveTo>
                  <a:pt x="3937908" y="10389802"/>
                </a:moveTo>
                <a:lnTo>
                  <a:pt x="3939956" y="10390779"/>
                </a:lnTo>
                <a:lnTo>
                  <a:pt x="3939769" y="10397956"/>
                </a:lnTo>
                <a:cubicBezTo>
                  <a:pt x="3947854" y="10415240"/>
                  <a:pt x="4011483" y="10430229"/>
                  <a:pt x="4042060" y="10415840"/>
                </a:cubicBezTo>
                <a:cubicBezTo>
                  <a:pt x="4018934" y="10402992"/>
                  <a:pt x="3988099" y="10407874"/>
                  <a:pt x="3961987" y="10401290"/>
                </a:cubicBezTo>
                <a:lnTo>
                  <a:pt x="3939956" y="10390779"/>
                </a:lnTo>
                <a:lnTo>
                  <a:pt x="3939963" y="10390487"/>
                </a:lnTo>
                <a:close/>
                <a:moveTo>
                  <a:pt x="6683515" y="10383634"/>
                </a:moveTo>
                <a:cubicBezTo>
                  <a:pt x="6707497" y="10387746"/>
                  <a:pt x="6697904" y="10401450"/>
                  <a:pt x="6735591" y="10401451"/>
                </a:cubicBezTo>
                <a:cubicBezTo>
                  <a:pt x="6675635" y="10428953"/>
                  <a:pt x="6610984" y="10444767"/>
                  <a:pt x="6545103" y="10448045"/>
                </a:cubicBezTo>
                <a:cubicBezTo>
                  <a:pt x="6594588" y="10429828"/>
                  <a:pt x="6645164" y="10414724"/>
                  <a:pt x="6696534" y="10402821"/>
                </a:cubicBezTo>
                <a:cubicBezTo>
                  <a:pt x="6678718" y="10399395"/>
                  <a:pt x="6676663" y="10392542"/>
                  <a:pt x="6683515" y="10383634"/>
                </a:cubicBezTo>
                <a:close/>
                <a:moveTo>
                  <a:pt x="3556920" y="10382265"/>
                </a:moveTo>
                <a:cubicBezTo>
                  <a:pt x="3641339" y="10402670"/>
                  <a:pt x="3724410" y="10428300"/>
                  <a:pt x="3805650" y="10459008"/>
                </a:cubicBezTo>
                <a:cubicBezTo>
                  <a:pt x="3695192" y="10440693"/>
                  <a:pt x="3585845" y="10416216"/>
                  <a:pt x="3478121" y="10385690"/>
                </a:cubicBezTo>
                <a:cubicBezTo>
                  <a:pt x="3517178" y="10385690"/>
                  <a:pt x="3566513" y="10407616"/>
                  <a:pt x="3556920" y="10382265"/>
                </a:cubicBezTo>
                <a:close/>
                <a:moveTo>
                  <a:pt x="3785106" y="10352116"/>
                </a:moveTo>
                <a:lnTo>
                  <a:pt x="3787162" y="10352802"/>
                </a:lnTo>
                <a:cubicBezTo>
                  <a:pt x="3823905" y="10386116"/>
                  <a:pt x="3872677" y="10402951"/>
                  <a:pt x="3922148" y="10399395"/>
                </a:cubicBezTo>
                <a:cubicBezTo>
                  <a:pt x="3878626" y="10377963"/>
                  <a:pt x="3832585" y="10362079"/>
                  <a:pt x="3785106" y="10352116"/>
                </a:cubicBezTo>
                <a:close/>
                <a:moveTo>
                  <a:pt x="3713160" y="10350745"/>
                </a:moveTo>
                <a:lnTo>
                  <a:pt x="3711105" y="10352116"/>
                </a:lnTo>
                <a:lnTo>
                  <a:pt x="3715588" y="10352116"/>
                </a:lnTo>
                <a:lnTo>
                  <a:pt x="3743052" y="10367618"/>
                </a:lnTo>
                <a:cubicBezTo>
                  <a:pt x="3753245" y="10372672"/>
                  <a:pt x="3764208" y="10375755"/>
                  <a:pt x="3777570" y="10372672"/>
                </a:cubicBezTo>
                <a:lnTo>
                  <a:pt x="3754957" y="10352116"/>
                </a:lnTo>
                <a:lnTo>
                  <a:pt x="3715588" y="10352116"/>
                </a:lnTo>
                <a:close/>
                <a:moveTo>
                  <a:pt x="3407545" y="10347318"/>
                </a:moveTo>
                <a:cubicBezTo>
                  <a:pt x="3445158" y="10349797"/>
                  <a:pt x="3481929" y="10359572"/>
                  <a:pt x="3515808" y="10376097"/>
                </a:cubicBezTo>
                <a:cubicBezTo>
                  <a:pt x="3477310" y="10381601"/>
                  <a:pt x="3438228" y="10371213"/>
                  <a:pt x="3407545" y="10347318"/>
                </a:cubicBezTo>
                <a:close/>
                <a:moveTo>
                  <a:pt x="2747689" y="10302780"/>
                </a:moveTo>
                <a:cubicBezTo>
                  <a:pt x="2813107" y="10318175"/>
                  <a:pt x="2875905" y="10343109"/>
                  <a:pt x="2934066" y="10376783"/>
                </a:cubicBezTo>
                <a:cubicBezTo>
                  <a:pt x="2869630" y="10358384"/>
                  <a:pt x="2807195" y="10333594"/>
                  <a:pt x="2747689" y="10302780"/>
                </a:cubicBezTo>
                <a:close/>
                <a:moveTo>
                  <a:pt x="3260224" y="10284965"/>
                </a:moveTo>
                <a:cubicBezTo>
                  <a:pt x="3298774" y="10296515"/>
                  <a:pt x="3335985" y="10312135"/>
                  <a:pt x="3371228" y="10331559"/>
                </a:cubicBezTo>
                <a:cubicBezTo>
                  <a:pt x="3324634" y="10336356"/>
                  <a:pt x="3259539" y="10300724"/>
                  <a:pt x="3260224" y="10284965"/>
                </a:cubicBezTo>
                <a:close/>
                <a:moveTo>
                  <a:pt x="6821928" y="10258243"/>
                </a:moveTo>
                <a:cubicBezTo>
                  <a:pt x="6782871" y="10258927"/>
                  <a:pt x="6800001" y="10282910"/>
                  <a:pt x="6753407" y="10287021"/>
                </a:cubicBezTo>
                <a:lnTo>
                  <a:pt x="6755462" y="10287706"/>
                </a:lnTo>
                <a:cubicBezTo>
                  <a:pt x="6748610" y="10319911"/>
                  <a:pt x="6839058" y="10267150"/>
                  <a:pt x="6821928" y="10258243"/>
                </a:cubicBezTo>
                <a:close/>
                <a:moveTo>
                  <a:pt x="6925394" y="10222611"/>
                </a:moveTo>
                <a:cubicBezTo>
                  <a:pt x="6904838" y="10250019"/>
                  <a:pt x="6863725" y="10258243"/>
                  <a:pt x="6867837" y="10272631"/>
                </a:cubicBezTo>
                <a:lnTo>
                  <a:pt x="6869892" y="10273316"/>
                </a:lnTo>
                <a:cubicBezTo>
                  <a:pt x="6898639" y="10269371"/>
                  <a:pt x="6926080" y="10258818"/>
                  <a:pt x="6950062" y="10242482"/>
                </a:cubicBezTo>
                <a:cubicBezTo>
                  <a:pt x="6929505" y="10239742"/>
                  <a:pt x="6958969" y="10222611"/>
                  <a:pt x="6925394" y="10222611"/>
                </a:cubicBezTo>
                <a:close/>
                <a:moveTo>
                  <a:pt x="3202667" y="10205481"/>
                </a:moveTo>
                <a:cubicBezTo>
                  <a:pt x="3226153" y="10229250"/>
                  <a:pt x="3253787" y="10248525"/>
                  <a:pt x="3284207" y="10262353"/>
                </a:cubicBezTo>
                <a:cubicBezTo>
                  <a:pt x="3241039" y="10261667"/>
                  <a:pt x="3184852" y="10211648"/>
                  <a:pt x="3162925" y="10234944"/>
                </a:cubicBezTo>
                <a:cubicBezTo>
                  <a:pt x="3150591" y="10205481"/>
                  <a:pt x="3169092" y="10210277"/>
                  <a:pt x="3202667" y="10205481"/>
                </a:cubicBezTo>
                <a:close/>
                <a:moveTo>
                  <a:pt x="3058949" y="10185010"/>
                </a:moveTo>
                <a:cubicBezTo>
                  <a:pt x="3062450" y="10184753"/>
                  <a:pt x="3067846" y="10188522"/>
                  <a:pt x="3077267" y="10199999"/>
                </a:cubicBezTo>
                <a:cubicBezTo>
                  <a:pt x="3058766" y="10197943"/>
                  <a:pt x="3059452" y="10206166"/>
                  <a:pt x="3077267" y="10222611"/>
                </a:cubicBezTo>
                <a:cubicBezTo>
                  <a:pt x="3056025" y="10230148"/>
                  <a:pt x="2998468" y="10202055"/>
                  <a:pt x="3021080" y="10196573"/>
                </a:cubicBezTo>
                <a:cubicBezTo>
                  <a:pt x="3054998" y="10222783"/>
                  <a:pt x="3048446" y="10185781"/>
                  <a:pt x="3058949" y="10185010"/>
                </a:cubicBezTo>
                <a:close/>
                <a:moveTo>
                  <a:pt x="2577758" y="9995807"/>
                </a:moveTo>
                <a:cubicBezTo>
                  <a:pt x="2644908" y="10005400"/>
                  <a:pt x="2724392" y="10069810"/>
                  <a:pt x="2760023" y="10069810"/>
                </a:cubicBezTo>
                <a:lnTo>
                  <a:pt x="2771672" y="10086940"/>
                </a:lnTo>
                <a:cubicBezTo>
                  <a:pt x="2775098" y="10094477"/>
                  <a:pt x="2777839" y="10094477"/>
                  <a:pt x="2766875" y="10094477"/>
                </a:cubicBezTo>
                <a:cubicBezTo>
                  <a:pt x="2724392" y="10058846"/>
                  <a:pt x="2762079" y="10110921"/>
                  <a:pt x="2745634" y="10107495"/>
                </a:cubicBezTo>
                <a:cubicBezTo>
                  <a:pt x="2733300" y="10081458"/>
                  <a:pt x="2689447" y="10105440"/>
                  <a:pt x="2677113" y="10081458"/>
                </a:cubicBezTo>
                <a:cubicBezTo>
                  <a:pt x="2686021" y="10063642"/>
                  <a:pt x="2746319" y="10107495"/>
                  <a:pt x="2714800" y="10063642"/>
                </a:cubicBezTo>
                <a:cubicBezTo>
                  <a:pt x="2664779" y="10052679"/>
                  <a:pt x="2625037" y="10026641"/>
                  <a:pt x="2577758" y="10011566"/>
                </a:cubicBezTo>
                <a:cubicBezTo>
                  <a:pt x="2585981" y="10010882"/>
                  <a:pt x="2586666" y="10006085"/>
                  <a:pt x="2577758" y="9995807"/>
                </a:cubicBezTo>
                <a:close/>
                <a:moveTo>
                  <a:pt x="2481144" y="9908101"/>
                </a:moveTo>
                <a:cubicBezTo>
                  <a:pt x="2521571" y="9935509"/>
                  <a:pt x="2503756" y="9956750"/>
                  <a:pt x="2531849" y="9973196"/>
                </a:cubicBezTo>
                <a:cubicBezTo>
                  <a:pt x="2492566" y="9960868"/>
                  <a:pt x="2456360" y="9940311"/>
                  <a:pt x="2425642" y="9912897"/>
                </a:cubicBezTo>
                <a:cubicBezTo>
                  <a:pt x="2471551" y="9934824"/>
                  <a:pt x="2485255" y="9931398"/>
                  <a:pt x="2481144" y="9908101"/>
                </a:cubicBezTo>
                <a:close/>
                <a:moveTo>
                  <a:pt x="2324916" y="9889600"/>
                </a:moveTo>
                <a:cubicBezTo>
                  <a:pt x="2372520" y="9902834"/>
                  <a:pt x="2416698" y="9926210"/>
                  <a:pt x="2454420" y="9958121"/>
                </a:cubicBezTo>
                <a:cubicBezTo>
                  <a:pt x="2407577" y="9943030"/>
                  <a:pt x="2363744" y="9919839"/>
                  <a:pt x="2324916" y="9889600"/>
                </a:cubicBezTo>
                <a:close/>
                <a:moveTo>
                  <a:pt x="7879964" y="9797354"/>
                </a:moveTo>
                <a:cubicBezTo>
                  <a:pt x="7865799" y="9797740"/>
                  <a:pt x="7838433" y="9832043"/>
                  <a:pt x="7804516" y="9832043"/>
                </a:cubicBezTo>
                <a:lnTo>
                  <a:pt x="7806571" y="9832728"/>
                </a:lnTo>
                <a:cubicBezTo>
                  <a:pt x="7811368" y="9858766"/>
                  <a:pt x="7866869" y="9813542"/>
                  <a:pt x="7889481" y="9810801"/>
                </a:cubicBezTo>
                <a:cubicBezTo>
                  <a:pt x="7887940" y="9800866"/>
                  <a:pt x="7884685" y="9797226"/>
                  <a:pt x="7879964" y="9797354"/>
                </a:cubicBezTo>
                <a:close/>
                <a:moveTo>
                  <a:pt x="1987109" y="9749132"/>
                </a:moveTo>
                <a:cubicBezTo>
                  <a:pt x="2013147" y="9762836"/>
                  <a:pt x="2094687" y="9792985"/>
                  <a:pt x="2074130" y="9806004"/>
                </a:cubicBezTo>
                <a:cubicBezTo>
                  <a:pt x="2052204" y="9779966"/>
                  <a:pt x="2005610" y="9779281"/>
                  <a:pt x="1987109" y="9749132"/>
                </a:cubicBezTo>
                <a:close/>
                <a:moveTo>
                  <a:pt x="2060426" y="9746392"/>
                </a:moveTo>
                <a:cubicBezTo>
                  <a:pt x="2130481" y="9769585"/>
                  <a:pt x="2195727" y="9805342"/>
                  <a:pt x="2252969" y="9851914"/>
                </a:cubicBezTo>
                <a:cubicBezTo>
                  <a:pt x="2182738" y="9829128"/>
                  <a:pt x="2117420" y="9793332"/>
                  <a:pt x="2060426" y="9746392"/>
                </a:cubicBezTo>
                <a:close/>
                <a:moveTo>
                  <a:pt x="8020356" y="9710076"/>
                </a:moveTo>
                <a:lnTo>
                  <a:pt x="8015560" y="9716928"/>
                </a:lnTo>
                <a:lnTo>
                  <a:pt x="8020356" y="9716243"/>
                </a:lnTo>
                <a:cubicBezTo>
                  <a:pt x="8020024" y="9714201"/>
                  <a:pt x="8020024" y="9712118"/>
                  <a:pt x="8020356" y="9710076"/>
                </a:cubicBezTo>
                <a:close/>
                <a:moveTo>
                  <a:pt x="2080982" y="9695001"/>
                </a:moveTo>
                <a:cubicBezTo>
                  <a:pt x="2122095" y="9748447"/>
                  <a:pt x="2278322" y="9788874"/>
                  <a:pt x="2248173" y="9826560"/>
                </a:cubicBezTo>
                <a:cubicBezTo>
                  <a:pt x="2210486" y="9766947"/>
                  <a:pt x="2126891" y="9760095"/>
                  <a:pt x="2073445" y="9717613"/>
                </a:cubicBezTo>
                <a:cubicBezTo>
                  <a:pt x="2091260" y="9723093"/>
                  <a:pt x="2065908" y="9692945"/>
                  <a:pt x="2080982" y="9695001"/>
                </a:cubicBezTo>
                <a:close/>
                <a:moveTo>
                  <a:pt x="1918588" y="9661426"/>
                </a:moveTo>
                <a:cubicBezTo>
                  <a:pt x="1976127" y="9679059"/>
                  <a:pt x="2026691" y="9714286"/>
                  <a:pt x="2063167" y="9762152"/>
                </a:cubicBezTo>
                <a:cubicBezTo>
                  <a:pt x="2002869" y="9741595"/>
                  <a:pt x="1978201" y="9683353"/>
                  <a:pt x="1918588" y="9661426"/>
                </a:cubicBezTo>
                <a:close/>
                <a:moveTo>
                  <a:pt x="8106692" y="9634018"/>
                </a:moveTo>
                <a:lnTo>
                  <a:pt x="8092303" y="9644981"/>
                </a:lnTo>
                <a:cubicBezTo>
                  <a:pt x="8100343" y="9644355"/>
                  <a:pt x="8108107" y="9641766"/>
                  <a:pt x="8114915" y="9637444"/>
                </a:cubicBezTo>
                <a:lnTo>
                  <a:pt x="8123822" y="9634018"/>
                </a:lnTo>
                <a:close/>
                <a:moveTo>
                  <a:pt x="2097440" y="9562756"/>
                </a:moveTo>
                <a:lnTo>
                  <a:pt x="2095384" y="9564127"/>
                </a:lnTo>
                <a:lnTo>
                  <a:pt x="2099818" y="9564344"/>
                </a:lnTo>
                <a:lnTo>
                  <a:pt x="2148733" y="9597020"/>
                </a:lnTo>
                <a:cubicBezTo>
                  <a:pt x="2167007" y="9606444"/>
                  <a:pt x="2186342" y="9613813"/>
                  <a:pt x="2206389" y="9618944"/>
                </a:cubicBezTo>
                <a:cubicBezTo>
                  <a:pt x="2187887" y="9597360"/>
                  <a:pt x="2144720" y="9572692"/>
                  <a:pt x="2116776" y="9565176"/>
                </a:cubicBezTo>
                <a:lnTo>
                  <a:pt x="2099818" y="9564344"/>
                </a:lnTo>
                <a:close/>
                <a:moveTo>
                  <a:pt x="8303218" y="9538827"/>
                </a:moveTo>
                <a:cubicBezTo>
                  <a:pt x="8311954" y="9539758"/>
                  <a:pt x="8312596" y="9545797"/>
                  <a:pt x="8325958" y="9542200"/>
                </a:cubicBezTo>
                <a:cubicBezTo>
                  <a:pt x="8315248" y="9559380"/>
                  <a:pt x="8300097" y="9573348"/>
                  <a:pt x="8282105" y="9582627"/>
                </a:cubicBezTo>
                <a:cubicBezTo>
                  <a:pt x="8279364" y="9572349"/>
                  <a:pt x="8291012" y="9550423"/>
                  <a:pt x="8291012" y="9540144"/>
                </a:cubicBezTo>
                <a:cubicBezTo>
                  <a:pt x="8296494" y="9538774"/>
                  <a:pt x="8300305" y="9538517"/>
                  <a:pt x="8303218" y="9538827"/>
                </a:cubicBezTo>
                <a:close/>
                <a:moveTo>
                  <a:pt x="1791202" y="9416461"/>
                </a:moveTo>
                <a:lnTo>
                  <a:pt x="1792521" y="9417090"/>
                </a:lnTo>
                <a:lnTo>
                  <a:pt x="1792522" y="9418177"/>
                </a:lnTo>
                <a:close/>
                <a:moveTo>
                  <a:pt x="1562965" y="9411325"/>
                </a:moveTo>
                <a:cubicBezTo>
                  <a:pt x="1619838" y="9445585"/>
                  <a:pt x="1754138" y="9505883"/>
                  <a:pt x="1795936" y="9491494"/>
                </a:cubicBezTo>
                <a:cubicBezTo>
                  <a:pt x="1802788" y="9522328"/>
                  <a:pt x="1845271" y="9519587"/>
                  <a:pt x="1850068" y="9551792"/>
                </a:cubicBezTo>
                <a:cubicBezTo>
                  <a:pt x="1824030" y="9538774"/>
                  <a:pt x="1781547" y="9508624"/>
                  <a:pt x="1789769" y="9538774"/>
                </a:cubicBezTo>
                <a:cubicBezTo>
                  <a:pt x="1813066" y="9572348"/>
                  <a:pt x="1880217" y="9606609"/>
                  <a:pt x="1850068" y="9551792"/>
                </a:cubicBezTo>
                <a:cubicBezTo>
                  <a:pt x="1900372" y="9561178"/>
                  <a:pt x="1946152" y="9586959"/>
                  <a:pt x="1980257" y="9625109"/>
                </a:cubicBezTo>
                <a:cubicBezTo>
                  <a:pt x="1867883" y="9590164"/>
                  <a:pt x="1796621" y="9569608"/>
                  <a:pt x="1719193" y="9537403"/>
                </a:cubicBezTo>
                <a:cubicBezTo>
                  <a:pt x="1757564" y="9537403"/>
                  <a:pt x="1689729" y="9504513"/>
                  <a:pt x="1700692" y="9481901"/>
                </a:cubicBezTo>
                <a:cubicBezTo>
                  <a:pt x="1671232" y="9481565"/>
                  <a:pt x="1642300" y="9474038"/>
                  <a:pt x="1616412" y="9459974"/>
                </a:cubicBezTo>
                <a:cubicBezTo>
                  <a:pt x="1582151" y="9443530"/>
                  <a:pt x="1552687" y="9422973"/>
                  <a:pt x="1562965" y="9411325"/>
                </a:cubicBezTo>
                <a:close/>
                <a:moveTo>
                  <a:pt x="1806826" y="9405930"/>
                </a:moveTo>
                <a:cubicBezTo>
                  <a:pt x="1819074" y="9407900"/>
                  <a:pt x="1834663" y="9415437"/>
                  <a:pt x="1841172" y="9427085"/>
                </a:cubicBezTo>
                <a:cubicBezTo>
                  <a:pt x="1829524" y="9426401"/>
                  <a:pt x="1824728" y="9431881"/>
                  <a:pt x="1832950" y="9448327"/>
                </a:cubicBezTo>
                <a:cubicBezTo>
                  <a:pt x="1887081" y="9480531"/>
                  <a:pt x="1944638" y="9455864"/>
                  <a:pt x="2013159" y="9524385"/>
                </a:cubicBezTo>
                <a:cubicBezTo>
                  <a:pt x="1928430" y="9520084"/>
                  <a:pt x="1846878" y="9490755"/>
                  <a:pt x="1778818" y="9440104"/>
                </a:cubicBezTo>
                <a:cubicBezTo>
                  <a:pt x="1777448" y="9422974"/>
                  <a:pt x="1845283" y="9468197"/>
                  <a:pt x="1819246" y="9429826"/>
                </a:cubicBezTo>
                <a:lnTo>
                  <a:pt x="1792521" y="9417090"/>
                </a:lnTo>
                <a:lnTo>
                  <a:pt x="1792512" y="9407332"/>
                </a:lnTo>
                <a:cubicBezTo>
                  <a:pt x="1795413" y="9405351"/>
                  <a:pt x="1800702" y="9404945"/>
                  <a:pt x="1806826" y="9405930"/>
                </a:cubicBezTo>
                <a:close/>
                <a:moveTo>
                  <a:pt x="1536927" y="9315395"/>
                </a:moveTo>
                <a:cubicBezTo>
                  <a:pt x="1554057" y="9336636"/>
                  <a:pt x="1586262" y="9344859"/>
                  <a:pt x="1608873" y="9361990"/>
                </a:cubicBezTo>
                <a:cubicBezTo>
                  <a:pt x="1613670" y="9375694"/>
                  <a:pt x="1626688" y="9397620"/>
                  <a:pt x="1613670" y="9397620"/>
                </a:cubicBezTo>
                <a:cubicBezTo>
                  <a:pt x="1582836" y="9349655"/>
                  <a:pt x="1575984" y="9383231"/>
                  <a:pt x="1549945" y="9370897"/>
                </a:cubicBezTo>
                <a:cubicBezTo>
                  <a:pt x="1538298" y="9353766"/>
                  <a:pt x="1523908" y="9339378"/>
                  <a:pt x="1512945" y="9322247"/>
                </a:cubicBezTo>
                <a:cubicBezTo>
                  <a:pt x="1536927" y="9333896"/>
                  <a:pt x="1528704" y="9315395"/>
                  <a:pt x="1536927" y="9315395"/>
                </a:cubicBezTo>
                <a:close/>
                <a:moveTo>
                  <a:pt x="1489968" y="9251672"/>
                </a:moveTo>
                <a:cubicBezTo>
                  <a:pt x="1497998" y="9245119"/>
                  <a:pt x="1535899" y="9273255"/>
                  <a:pt x="1553371" y="9288673"/>
                </a:cubicBezTo>
                <a:cubicBezTo>
                  <a:pt x="1528703" y="9277709"/>
                  <a:pt x="1528703" y="9292784"/>
                  <a:pt x="1493758" y="9271542"/>
                </a:cubicBezTo>
                <a:cubicBezTo>
                  <a:pt x="1487934" y="9259894"/>
                  <a:pt x="1487292" y="9253856"/>
                  <a:pt x="1489968" y="9251672"/>
                </a:cubicBezTo>
                <a:close/>
                <a:moveTo>
                  <a:pt x="1391662" y="9208503"/>
                </a:moveTo>
                <a:cubicBezTo>
                  <a:pt x="1428663" y="9235226"/>
                  <a:pt x="1421126" y="9226318"/>
                  <a:pt x="1440312" y="9221522"/>
                </a:cubicBezTo>
                <a:cubicBezTo>
                  <a:pt x="1437571" y="9242763"/>
                  <a:pt x="1498554" y="9277024"/>
                  <a:pt x="1469091" y="9277024"/>
                </a:cubicBezTo>
                <a:cubicBezTo>
                  <a:pt x="1445793" y="9253727"/>
                  <a:pt x="1404681" y="9242079"/>
                  <a:pt x="1391662" y="9208503"/>
                </a:cubicBezTo>
                <a:close/>
                <a:moveTo>
                  <a:pt x="8785733" y="9168077"/>
                </a:moveTo>
                <a:cubicBezTo>
                  <a:pt x="8781622" y="9171503"/>
                  <a:pt x="8770658" y="9176299"/>
                  <a:pt x="8773398" y="9181781"/>
                </a:cubicBezTo>
                <a:cubicBezTo>
                  <a:pt x="8779566" y="9196856"/>
                  <a:pt x="8788473" y="9197540"/>
                  <a:pt x="8797381" y="9181781"/>
                </a:cubicBezTo>
                <a:cubicBezTo>
                  <a:pt x="8798066" y="9180410"/>
                  <a:pt x="8789844" y="9174244"/>
                  <a:pt x="8785733" y="9170132"/>
                </a:cubicBezTo>
                <a:close/>
                <a:moveTo>
                  <a:pt x="1455400" y="9083797"/>
                </a:moveTo>
                <a:cubicBezTo>
                  <a:pt x="1488290" y="9152317"/>
                  <a:pt x="1414973" y="9100927"/>
                  <a:pt x="1433473" y="9152317"/>
                </a:cubicBezTo>
                <a:cubicBezTo>
                  <a:pt x="1446446" y="9165040"/>
                  <a:pt x="1461818" y="9175055"/>
                  <a:pt x="1478697" y="9181781"/>
                </a:cubicBezTo>
                <a:cubicBezTo>
                  <a:pt x="1453344" y="9118742"/>
                  <a:pt x="1489662" y="9113260"/>
                  <a:pt x="1533514" y="9162595"/>
                </a:cubicBezTo>
                <a:cubicBezTo>
                  <a:pt x="1523921" y="9122853"/>
                  <a:pt x="1482808" y="9108463"/>
                  <a:pt x="1455400" y="9083797"/>
                </a:cubicBezTo>
                <a:close/>
                <a:moveTo>
                  <a:pt x="8963887" y="9059129"/>
                </a:moveTo>
                <a:lnTo>
                  <a:pt x="8945386" y="9068036"/>
                </a:lnTo>
                <a:lnTo>
                  <a:pt x="8947442" y="9068722"/>
                </a:lnTo>
                <a:cubicBezTo>
                  <a:pt x="8953121" y="9065876"/>
                  <a:pt x="8958614" y="9062671"/>
                  <a:pt x="8963887" y="9059129"/>
                </a:cubicBezTo>
                <a:close/>
                <a:moveTo>
                  <a:pt x="9729264" y="8236193"/>
                </a:moveTo>
                <a:cubicBezTo>
                  <a:pt x="9726522" y="8244416"/>
                  <a:pt x="9724467" y="8254694"/>
                  <a:pt x="9718985" y="8258805"/>
                </a:cubicBezTo>
                <a:cubicBezTo>
                  <a:pt x="9709392" y="8264972"/>
                  <a:pt x="9700485" y="8256749"/>
                  <a:pt x="9706652" y="8246471"/>
                </a:cubicBezTo>
                <a:cubicBezTo>
                  <a:pt x="9713121" y="8241062"/>
                  <a:pt x="9720935" y="8237510"/>
                  <a:pt x="9729264" y="8236193"/>
                </a:cubicBezTo>
                <a:close/>
                <a:moveTo>
                  <a:pt x="836659" y="8159451"/>
                </a:moveTo>
                <a:cubicBezTo>
                  <a:pt x="813362" y="8153970"/>
                  <a:pt x="842139" y="8213583"/>
                  <a:pt x="871603" y="8220435"/>
                </a:cubicBezTo>
                <a:cubicBezTo>
                  <a:pt x="875715" y="8193026"/>
                  <a:pt x="839398" y="8184804"/>
                  <a:pt x="839398" y="8159451"/>
                </a:cubicBezTo>
                <a:close/>
                <a:moveTo>
                  <a:pt x="702357" y="7916203"/>
                </a:moveTo>
                <a:cubicBezTo>
                  <a:pt x="711951" y="7965538"/>
                  <a:pt x="759914" y="7999113"/>
                  <a:pt x="785268" y="8041596"/>
                </a:cubicBezTo>
                <a:cubicBezTo>
                  <a:pt x="769319" y="7993147"/>
                  <a:pt x="740690" y="7949851"/>
                  <a:pt x="702357" y="7916203"/>
                </a:cubicBezTo>
                <a:close/>
                <a:moveTo>
                  <a:pt x="9905363" y="7746955"/>
                </a:moveTo>
                <a:cubicBezTo>
                  <a:pt x="9889500" y="7782926"/>
                  <a:pt x="9870707" y="7817531"/>
                  <a:pt x="9849175" y="7850422"/>
                </a:cubicBezTo>
                <a:cubicBezTo>
                  <a:pt x="9850545" y="7811365"/>
                  <a:pt x="9890287" y="7738048"/>
                  <a:pt x="9905363" y="7746955"/>
                </a:cubicBezTo>
                <a:close/>
                <a:moveTo>
                  <a:pt x="623558" y="7735308"/>
                </a:moveTo>
                <a:cubicBezTo>
                  <a:pt x="625651" y="7761729"/>
                  <a:pt x="637937" y="7786301"/>
                  <a:pt x="657818" y="7803828"/>
                </a:cubicBezTo>
                <a:cubicBezTo>
                  <a:pt x="663300" y="7776420"/>
                  <a:pt x="643429" y="7755864"/>
                  <a:pt x="623558" y="7735308"/>
                </a:cubicBezTo>
                <a:close/>
                <a:moveTo>
                  <a:pt x="536055" y="7732878"/>
                </a:moveTo>
                <a:cubicBezTo>
                  <a:pt x="531826" y="7732139"/>
                  <a:pt x="529514" y="7736164"/>
                  <a:pt x="531055" y="7747641"/>
                </a:cubicBezTo>
                <a:cubicBezTo>
                  <a:pt x="548185" y="7745586"/>
                  <a:pt x="548185" y="7754493"/>
                  <a:pt x="548185" y="7783272"/>
                </a:cubicBezTo>
                <a:cubicBezTo>
                  <a:pt x="557952" y="7783801"/>
                  <a:pt x="567093" y="7788248"/>
                  <a:pt x="573539" y="7795606"/>
                </a:cubicBezTo>
                <a:cubicBezTo>
                  <a:pt x="578677" y="7780189"/>
                  <a:pt x="548742" y="7735094"/>
                  <a:pt x="536055" y="7732878"/>
                </a:cubicBezTo>
                <a:close/>
                <a:moveTo>
                  <a:pt x="10119146" y="7644174"/>
                </a:moveTo>
                <a:lnTo>
                  <a:pt x="10171907" y="7691453"/>
                </a:lnTo>
                <a:cubicBezTo>
                  <a:pt x="10164370" y="7698991"/>
                  <a:pt x="10160944" y="7705843"/>
                  <a:pt x="10156148" y="7705843"/>
                </a:cubicBezTo>
                <a:cubicBezTo>
                  <a:pt x="10145129" y="7708627"/>
                  <a:pt x="10133591" y="7708627"/>
                  <a:pt x="10122572" y="7705843"/>
                </a:cubicBezTo>
                <a:cubicBezTo>
                  <a:pt x="10102016" y="7696935"/>
                  <a:pt x="10109553" y="7677064"/>
                  <a:pt x="10109553" y="7659249"/>
                </a:cubicBezTo>
                <a:cubicBezTo>
                  <a:pt x="10110239" y="7654452"/>
                  <a:pt x="10115721" y="7649656"/>
                  <a:pt x="10119146" y="7644174"/>
                </a:cubicBezTo>
                <a:close/>
                <a:moveTo>
                  <a:pt x="9904677" y="7643490"/>
                </a:moveTo>
                <a:lnTo>
                  <a:pt x="9903836" y="7645281"/>
                </a:lnTo>
                <a:lnTo>
                  <a:pt x="9903306" y="7645546"/>
                </a:lnTo>
                <a:lnTo>
                  <a:pt x="9888917" y="7645546"/>
                </a:lnTo>
                <a:cubicBezTo>
                  <a:pt x="9872941" y="7662396"/>
                  <a:pt x="9863052" y="7684101"/>
                  <a:pt x="9860824" y="7707214"/>
                </a:cubicBezTo>
                <a:cubicBezTo>
                  <a:pt x="9875556" y="7701390"/>
                  <a:pt x="9882750" y="7690598"/>
                  <a:pt x="9888146" y="7678693"/>
                </a:cubicBezTo>
                <a:lnTo>
                  <a:pt x="9903836" y="7645281"/>
                </a:lnTo>
                <a:lnTo>
                  <a:pt x="9906048" y="7644175"/>
                </a:lnTo>
                <a:close/>
                <a:moveTo>
                  <a:pt x="10254818" y="7641433"/>
                </a:moveTo>
                <a:cubicBezTo>
                  <a:pt x="10267837" y="7642118"/>
                  <a:pt x="10278115" y="7643489"/>
                  <a:pt x="10278115" y="7663360"/>
                </a:cubicBezTo>
                <a:cubicBezTo>
                  <a:pt x="10278115" y="7664730"/>
                  <a:pt x="10266466" y="7665416"/>
                  <a:pt x="10266466" y="7665415"/>
                </a:cubicBezTo>
                <a:cubicBezTo>
                  <a:pt x="10261902" y="7657771"/>
                  <a:pt x="10258004" y="7649747"/>
                  <a:pt x="10254818" y="7641433"/>
                </a:cubicBezTo>
                <a:close/>
                <a:moveTo>
                  <a:pt x="1278618" y="7531116"/>
                </a:moveTo>
                <a:cubicBezTo>
                  <a:pt x="1284686" y="7536833"/>
                  <a:pt x="1291347" y="7541887"/>
                  <a:pt x="1298488" y="7546190"/>
                </a:cubicBezTo>
                <a:cubicBezTo>
                  <a:pt x="1300544" y="7531116"/>
                  <a:pt x="1290951" y="7531116"/>
                  <a:pt x="1281357" y="7531116"/>
                </a:cubicBezTo>
                <a:close/>
                <a:moveTo>
                  <a:pt x="470218" y="7512077"/>
                </a:moveTo>
                <a:cubicBezTo>
                  <a:pt x="453843" y="7516068"/>
                  <a:pt x="446303" y="7537797"/>
                  <a:pt x="459793" y="7582507"/>
                </a:cubicBezTo>
                <a:cubicBezTo>
                  <a:pt x="470071" y="7566061"/>
                  <a:pt x="472813" y="7524264"/>
                  <a:pt x="509815" y="7566061"/>
                </a:cubicBezTo>
                <a:cubicBezTo>
                  <a:pt x="497790" y="7586871"/>
                  <a:pt x="491633" y="7610551"/>
                  <a:pt x="491998" y="7634582"/>
                </a:cubicBezTo>
                <a:cubicBezTo>
                  <a:pt x="512554" y="7651712"/>
                  <a:pt x="532425" y="7669528"/>
                  <a:pt x="523518" y="7697621"/>
                </a:cubicBezTo>
                <a:cubicBezTo>
                  <a:pt x="560598" y="7722019"/>
                  <a:pt x="592308" y="7753729"/>
                  <a:pt x="616706" y="7790809"/>
                </a:cubicBezTo>
                <a:cubicBezTo>
                  <a:pt x="631781" y="7783957"/>
                  <a:pt x="605057" y="7733252"/>
                  <a:pt x="581760" y="7709270"/>
                </a:cubicBezTo>
                <a:cubicBezTo>
                  <a:pt x="588612" y="7687343"/>
                  <a:pt x="614650" y="7757234"/>
                  <a:pt x="614650" y="7718178"/>
                </a:cubicBezTo>
                <a:cubicBezTo>
                  <a:pt x="598205" y="7651712"/>
                  <a:pt x="518721" y="7605804"/>
                  <a:pt x="518721" y="7532486"/>
                </a:cubicBezTo>
                <a:cubicBezTo>
                  <a:pt x="508615" y="7523407"/>
                  <a:pt x="498379" y="7517026"/>
                  <a:pt x="489086" y="7513804"/>
                </a:cubicBezTo>
                <a:cubicBezTo>
                  <a:pt x="482116" y="7511387"/>
                  <a:pt x="475677" y="7510746"/>
                  <a:pt x="470218" y="7512077"/>
                </a:cubicBezTo>
                <a:close/>
                <a:moveTo>
                  <a:pt x="10189038" y="7313220"/>
                </a:moveTo>
                <a:cubicBezTo>
                  <a:pt x="10183629" y="7319688"/>
                  <a:pt x="10180077" y="7327503"/>
                  <a:pt x="10178760" y="7335832"/>
                </a:cubicBezTo>
                <a:lnTo>
                  <a:pt x="10173963" y="7335832"/>
                </a:lnTo>
                <a:cubicBezTo>
                  <a:pt x="10173963" y="7340628"/>
                  <a:pt x="10173963" y="7340628"/>
                  <a:pt x="10173963" y="7340628"/>
                </a:cubicBezTo>
                <a:cubicBezTo>
                  <a:pt x="10164871" y="7341883"/>
                  <a:pt x="10156320" y="7345683"/>
                  <a:pt x="10149296" y="7351592"/>
                </a:cubicBezTo>
                <a:cubicBezTo>
                  <a:pt x="10142444" y="7364611"/>
                  <a:pt x="10155463" y="7368036"/>
                  <a:pt x="10162315" y="7364611"/>
                </a:cubicBezTo>
                <a:cubicBezTo>
                  <a:pt x="10169167" y="7361184"/>
                  <a:pt x="10173963" y="7350221"/>
                  <a:pt x="10173963" y="7340628"/>
                </a:cubicBezTo>
                <a:lnTo>
                  <a:pt x="10178760" y="7340628"/>
                </a:lnTo>
                <a:cubicBezTo>
                  <a:pt x="10178760" y="7335832"/>
                  <a:pt x="10178760" y="7335832"/>
                  <a:pt x="10178760" y="7335832"/>
                </a:cubicBezTo>
                <a:cubicBezTo>
                  <a:pt x="10187089" y="7334515"/>
                  <a:pt x="10194903" y="7330963"/>
                  <a:pt x="10201372" y="7325554"/>
                </a:cubicBezTo>
                <a:lnTo>
                  <a:pt x="10202742" y="7331720"/>
                </a:lnTo>
                <a:cubicBezTo>
                  <a:pt x="10209594" y="7319387"/>
                  <a:pt x="10200001" y="7309794"/>
                  <a:pt x="10189038" y="7313220"/>
                </a:cubicBezTo>
                <a:close/>
                <a:moveTo>
                  <a:pt x="10099961" y="7229625"/>
                </a:moveTo>
                <a:cubicBezTo>
                  <a:pt x="10099961" y="7233736"/>
                  <a:pt x="10099961" y="7233736"/>
                  <a:pt x="10099961" y="7233736"/>
                </a:cubicBezTo>
                <a:lnTo>
                  <a:pt x="10104073" y="7233736"/>
                </a:lnTo>
                <a:lnTo>
                  <a:pt x="10104073" y="7234421"/>
                </a:lnTo>
                <a:lnTo>
                  <a:pt x="10104354" y="7234485"/>
                </a:lnTo>
                <a:lnTo>
                  <a:pt x="10108184" y="7244699"/>
                </a:lnTo>
                <a:cubicBezTo>
                  <a:pt x="10108992" y="7249636"/>
                  <a:pt x="10111697" y="7254062"/>
                  <a:pt x="10115721" y="7257033"/>
                </a:cubicBezTo>
                <a:lnTo>
                  <a:pt x="10117091" y="7257718"/>
                </a:lnTo>
                <a:cubicBezTo>
                  <a:pt x="10126684" y="7263200"/>
                  <a:pt x="10132165" y="7251551"/>
                  <a:pt x="10128054" y="7245384"/>
                </a:cubicBezTo>
                <a:cubicBezTo>
                  <a:pt x="10125999" y="7242301"/>
                  <a:pt x="10122402" y="7239561"/>
                  <a:pt x="10118120" y="7237590"/>
                </a:cubicBezTo>
                <a:lnTo>
                  <a:pt x="10104354" y="7234485"/>
                </a:lnTo>
                <a:lnTo>
                  <a:pt x="10104073" y="7233736"/>
                </a:lnTo>
                <a:lnTo>
                  <a:pt x="10104073" y="7229625"/>
                </a:lnTo>
                <a:close/>
                <a:moveTo>
                  <a:pt x="846403" y="7197831"/>
                </a:moveTo>
                <a:lnTo>
                  <a:pt x="835031" y="7205569"/>
                </a:lnTo>
                <a:lnTo>
                  <a:pt x="833918" y="7204272"/>
                </a:lnTo>
                <a:lnTo>
                  <a:pt x="833918" y="7206327"/>
                </a:lnTo>
                <a:lnTo>
                  <a:pt x="835031" y="7205569"/>
                </a:lnTo>
                <a:lnTo>
                  <a:pt x="848692" y="7221477"/>
                </a:lnTo>
                <a:cubicBezTo>
                  <a:pt x="863081" y="7236862"/>
                  <a:pt x="875543" y="7245214"/>
                  <a:pt x="879141" y="7232366"/>
                </a:cubicBezTo>
                <a:cubicBezTo>
                  <a:pt x="874055" y="7221180"/>
                  <a:pt x="868100" y="7210412"/>
                  <a:pt x="861326" y="7200161"/>
                </a:cubicBezTo>
                <a:cubicBezTo>
                  <a:pt x="856658" y="7197420"/>
                  <a:pt x="851328" y="7196723"/>
                  <a:pt x="846403" y="7197831"/>
                </a:cubicBezTo>
                <a:close/>
                <a:moveTo>
                  <a:pt x="661927" y="6982949"/>
                </a:moveTo>
                <a:cubicBezTo>
                  <a:pt x="668094" y="6987060"/>
                  <a:pt x="669465" y="6998023"/>
                  <a:pt x="672891" y="7006931"/>
                </a:cubicBezTo>
                <a:cubicBezTo>
                  <a:pt x="663983" y="7003505"/>
                  <a:pt x="653705" y="7001450"/>
                  <a:pt x="649594" y="6995282"/>
                </a:cubicBezTo>
                <a:cubicBezTo>
                  <a:pt x="643427" y="6989116"/>
                  <a:pt x="655761" y="6978838"/>
                  <a:pt x="661927" y="6982949"/>
                </a:cubicBezTo>
                <a:close/>
                <a:moveTo>
                  <a:pt x="10344579" y="6865093"/>
                </a:moveTo>
                <a:cubicBezTo>
                  <a:pt x="10348690" y="6865093"/>
                  <a:pt x="10352117" y="6876056"/>
                  <a:pt x="10356228" y="6876056"/>
                </a:cubicBezTo>
                <a:lnTo>
                  <a:pt x="10350061" y="6887704"/>
                </a:lnTo>
                <a:lnTo>
                  <a:pt x="10332245" y="6875371"/>
                </a:lnTo>
                <a:cubicBezTo>
                  <a:pt x="10336357" y="6871945"/>
                  <a:pt x="10340468" y="6865093"/>
                  <a:pt x="10344579" y="6865093"/>
                </a:cubicBezTo>
                <a:close/>
                <a:moveTo>
                  <a:pt x="10304153" y="6832203"/>
                </a:moveTo>
                <a:cubicBezTo>
                  <a:pt x="10316486" y="6856185"/>
                  <a:pt x="10287022" y="6915798"/>
                  <a:pt x="10280170" y="6896613"/>
                </a:cubicBezTo>
                <a:cubicBezTo>
                  <a:pt x="10292504" y="6876742"/>
                  <a:pt x="10280855" y="6847278"/>
                  <a:pt x="10304153" y="6832203"/>
                </a:cubicBezTo>
                <a:close/>
                <a:moveTo>
                  <a:pt x="10550485" y="6824141"/>
                </a:moveTo>
                <a:cubicBezTo>
                  <a:pt x="10566802" y="6827963"/>
                  <a:pt x="10585431" y="6847106"/>
                  <a:pt x="10584403" y="6865093"/>
                </a:cubicBezTo>
                <a:cubicBezTo>
                  <a:pt x="10584276" y="6883119"/>
                  <a:pt x="10581976" y="6901064"/>
                  <a:pt x="10577550" y="6918539"/>
                </a:cubicBezTo>
                <a:cubicBezTo>
                  <a:pt x="10570013" y="6943891"/>
                  <a:pt x="10553569" y="6974726"/>
                  <a:pt x="10547401" y="6987060"/>
                </a:cubicBezTo>
                <a:cubicBezTo>
                  <a:pt x="10541234" y="6999394"/>
                  <a:pt x="10533697" y="7006931"/>
                  <a:pt x="10522734" y="6999394"/>
                </a:cubicBezTo>
                <a:cubicBezTo>
                  <a:pt x="10491214" y="6967874"/>
                  <a:pt x="10441195" y="6969930"/>
                  <a:pt x="10414471" y="6930873"/>
                </a:cubicBezTo>
                <a:cubicBezTo>
                  <a:pt x="10403508" y="6917854"/>
                  <a:pt x="10399397" y="6910316"/>
                  <a:pt x="10414471" y="6901409"/>
                </a:cubicBezTo>
                <a:cubicBezTo>
                  <a:pt x="10454898" y="6876056"/>
                  <a:pt x="10494641" y="6850018"/>
                  <a:pt x="10535752" y="6826036"/>
                </a:cubicBezTo>
                <a:cubicBezTo>
                  <a:pt x="10539864" y="6823295"/>
                  <a:pt x="10545046" y="6822867"/>
                  <a:pt x="10550485" y="6824141"/>
                </a:cubicBezTo>
                <a:close/>
                <a:moveTo>
                  <a:pt x="10396655" y="6788350"/>
                </a:moveTo>
                <a:cubicBezTo>
                  <a:pt x="10395925" y="6797453"/>
                  <a:pt x="10392326" y="6806089"/>
                  <a:pt x="10386377" y="6813018"/>
                </a:cubicBezTo>
                <a:cubicBezTo>
                  <a:pt x="10377469" y="6819869"/>
                  <a:pt x="10369932" y="6806166"/>
                  <a:pt x="10373358" y="6799998"/>
                </a:cubicBezTo>
                <a:cubicBezTo>
                  <a:pt x="10376784" y="6793832"/>
                  <a:pt x="10387748" y="6791776"/>
                  <a:pt x="10396655" y="6788350"/>
                </a:cubicBezTo>
                <a:close/>
                <a:moveTo>
                  <a:pt x="10396655" y="6784239"/>
                </a:moveTo>
                <a:lnTo>
                  <a:pt x="10401452" y="6784239"/>
                </a:lnTo>
                <a:cubicBezTo>
                  <a:pt x="10401155" y="6785593"/>
                  <a:pt x="10401155" y="6786996"/>
                  <a:pt x="10401452" y="6788350"/>
                </a:cubicBezTo>
                <a:lnTo>
                  <a:pt x="10396655" y="6788350"/>
                </a:lnTo>
                <a:cubicBezTo>
                  <a:pt x="10396952" y="6786996"/>
                  <a:pt x="10396952" y="6785594"/>
                  <a:pt x="10396655" y="6784239"/>
                </a:cubicBezTo>
                <a:close/>
                <a:moveTo>
                  <a:pt x="10415156" y="6758886"/>
                </a:moveTo>
                <a:cubicBezTo>
                  <a:pt x="10423378" y="6752719"/>
                  <a:pt x="10431601" y="6766423"/>
                  <a:pt x="10427489" y="6772590"/>
                </a:cubicBezTo>
                <a:cubicBezTo>
                  <a:pt x="10423378" y="6778757"/>
                  <a:pt x="10413100" y="6782868"/>
                  <a:pt x="10404192" y="6782868"/>
                </a:cubicBezTo>
                <a:cubicBezTo>
                  <a:pt x="10406933" y="6773961"/>
                  <a:pt x="10408989" y="6762997"/>
                  <a:pt x="10415156" y="6758886"/>
                </a:cubicBezTo>
                <a:close/>
                <a:moveTo>
                  <a:pt x="889162" y="6618591"/>
                </a:moveTo>
                <a:cubicBezTo>
                  <a:pt x="881025" y="6619961"/>
                  <a:pt x="871946" y="6629040"/>
                  <a:pt x="859955" y="6646513"/>
                </a:cubicBezTo>
                <a:cubicBezTo>
                  <a:pt x="848991" y="6661587"/>
                  <a:pt x="840085" y="6674607"/>
                  <a:pt x="818842" y="6674607"/>
                </a:cubicBezTo>
                <a:cubicBezTo>
                  <a:pt x="835972" y="6717089"/>
                  <a:pt x="852417" y="6758887"/>
                  <a:pt x="867492" y="6801370"/>
                </a:cubicBezTo>
                <a:lnTo>
                  <a:pt x="868178" y="6806167"/>
                </a:lnTo>
                <a:cubicBezTo>
                  <a:pt x="874652" y="6797637"/>
                  <a:pt x="882259" y="6790030"/>
                  <a:pt x="890789" y="6783555"/>
                </a:cubicBezTo>
                <a:cubicBezTo>
                  <a:pt x="895246" y="6780785"/>
                  <a:pt x="899470" y="6777659"/>
                  <a:pt x="903422" y="6774208"/>
                </a:cubicBezTo>
                <a:cubicBezTo>
                  <a:pt x="943900" y="6738863"/>
                  <a:pt x="948060" y="6677397"/>
                  <a:pt x="912716" y="6636920"/>
                </a:cubicBezTo>
                <a:cubicBezTo>
                  <a:pt x="904494" y="6623559"/>
                  <a:pt x="897299" y="6617221"/>
                  <a:pt x="889162" y="6618591"/>
                </a:cubicBezTo>
                <a:close/>
                <a:moveTo>
                  <a:pt x="898326" y="6528657"/>
                </a:moveTo>
                <a:cubicBezTo>
                  <a:pt x="901068" y="6537565"/>
                  <a:pt x="897641" y="6545102"/>
                  <a:pt x="909290" y="6551954"/>
                </a:cubicBezTo>
                <a:cubicBezTo>
                  <a:pt x="920939" y="6558806"/>
                  <a:pt x="928476" y="6549213"/>
                  <a:pt x="920939" y="6538935"/>
                </a:cubicBezTo>
                <a:cubicBezTo>
                  <a:pt x="914470" y="6533526"/>
                  <a:pt x="906656" y="6529974"/>
                  <a:pt x="898326" y="6528657"/>
                </a:cubicBezTo>
                <a:close/>
                <a:moveTo>
                  <a:pt x="10312750" y="6464173"/>
                </a:moveTo>
                <a:cubicBezTo>
                  <a:pt x="10301412" y="6474226"/>
                  <a:pt x="10286509" y="6511356"/>
                  <a:pt x="10293190" y="6527287"/>
                </a:cubicBezTo>
                <a:cubicBezTo>
                  <a:pt x="10310320" y="6523861"/>
                  <a:pt x="10313060" y="6469044"/>
                  <a:pt x="10319228" y="6495082"/>
                </a:cubicBezTo>
                <a:cubicBezTo>
                  <a:pt x="10328821" y="6478637"/>
                  <a:pt x="10310320" y="6482748"/>
                  <a:pt x="10321968" y="6464933"/>
                </a:cubicBezTo>
                <a:cubicBezTo>
                  <a:pt x="10319913" y="6460479"/>
                  <a:pt x="10316530" y="6460822"/>
                  <a:pt x="10312750" y="6464173"/>
                </a:cubicBezTo>
                <a:close/>
                <a:moveTo>
                  <a:pt x="912716" y="6462192"/>
                </a:moveTo>
                <a:cubicBezTo>
                  <a:pt x="906550" y="6466303"/>
                  <a:pt x="901752" y="6476581"/>
                  <a:pt x="901752" y="6485489"/>
                </a:cubicBezTo>
                <a:cubicBezTo>
                  <a:pt x="911345" y="6482748"/>
                  <a:pt x="918197" y="6486859"/>
                  <a:pt x="925050" y="6474526"/>
                </a:cubicBezTo>
                <a:cubicBezTo>
                  <a:pt x="931902" y="6462192"/>
                  <a:pt x="918882" y="6458081"/>
                  <a:pt x="912716" y="6462192"/>
                </a:cubicBezTo>
                <a:close/>
                <a:moveTo>
                  <a:pt x="829035" y="6457995"/>
                </a:moveTo>
                <a:cubicBezTo>
                  <a:pt x="811991" y="6454655"/>
                  <a:pt x="794861" y="6460479"/>
                  <a:pt x="775674" y="6482748"/>
                </a:cubicBezTo>
                <a:cubicBezTo>
                  <a:pt x="766438" y="6492532"/>
                  <a:pt x="756349" y="6501475"/>
                  <a:pt x="745526" y="6509471"/>
                </a:cubicBezTo>
                <a:cubicBezTo>
                  <a:pt x="753748" y="6527972"/>
                  <a:pt x="763340" y="6548528"/>
                  <a:pt x="772248" y="6571140"/>
                </a:cubicBezTo>
                <a:cubicBezTo>
                  <a:pt x="808425" y="6545124"/>
                  <a:pt x="851134" y="6529701"/>
                  <a:pt x="895586" y="6526601"/>
                </a:cubicBezTo>
                <a:lnTo>
                  <a:pt x="895586" y="6492341"/>
                </a:lnTo>
                <a:cubicBezTo>
                  <a:pt x="890750" y="6492118"/>
                  <a:pt x="886042" y="6490705"/>
                  <a:pt x="881882" y="6488230"/>
                </a:cubicBezTo>
                <a:cubicBezTo>
                  <a:pt x="863039" y="6473841"/>
                  <a:pt x="846080" y="6461336"/>
                  <a:pt x="829035" y="6457995"/>
                </a:cubicBezTo>
                <a:close/>
                <a:moveTo>
                  <a:pt x="707840" y="6377225"/>
                </a:moveTo>
                <a:lnTo>
                  <a:pt x="712636" y="6377225"/>
                </a:lnTo>
                <a:lnTo>
                  <a:pt x="707840" y="6382021"/>
                </a:lnTo>
                <a:close/>
                <a:moveTo>
                  <a:pt x="947661" y="6354615"/>
                </a:moveTo>
                <a:cubicBezTo>
                  <a:pt x="935384" y="6364158"/>
                  <a:pt x="923713" y="6374456"/>
                  <a:pt x="912716" y="6385449"/>
                </a:cubicBezTo>
                <a:cubicBezTo>
                  <a:pt x="909272" y="6389690"/>
                  <a:pt x="906286" y="6394283"/>
                  <a:pt x="903808" y="6399153"/>
                </a:cubicBezTo>
                <a:cubicBezTo>
                  <a:pt x="912550" y="6405173"/>
                  <a:pt x="922295" y="6409581"/>
                  <a:pt x="932588" y="6412172"/>
                </a:cubicBezTo>
                <a:cubicBezTo>
                  <a:pt x="942310" y="6414101"/>
                  <a:pt x="952353" y="6411011"/>
                  <a:pt x="959310" y="6403949"/>
                </a:cubicBezTo>
                <a:cubicBezTo>
                  <a:pt x="953828" y="6387504"/>
                  <a:pt x="949717" y="6372430"/>
                  <a:pt x="947661" y="6354615"/>
                </a:cubicBezTo>
                <a:close/>
                <a:moveTo>
                  <a:pt x="697558" y="6351872"/>
                </a:moveTo>
                <a:cubicBezTo>
                  <a:pt x="703725" y="6355984"/>
                  <a:pt x="707837" y="6365577"/>
                  <a:pt x="707837" y="6374484"/>
                </a:cubicBezTo>
                <a:cubicBezTo>
                  <a:pt x="699614" y="6371743"/>
                  <a:pt x="689336" y="6369688"/>
                  <a:pt x="685225" y="6364206"/>
                </a:cubicBezTo>
                <a:cubicBezTo>
                  <a:pt x="679058" y="6354613"/>
                  <a:pt x="691392" y="6347761"/>
                  <a:pt x="697558" y="6351872"/>
                </a:cubicBezTo>
                <a:close/>
                <a:moveTo>
                  <a:pt x="10415156" y="6277185"/>
                </a:moveTo>
                <a:cubicBezTo>
                  <a:pt x="10422008" y="6270333"/>
                  <a:pt x="10432286" y="6283351"/>
                  <a:pt x="10428175" y="6289518"/>
                </a:cubicBezTo>
                <a:cubicBezTo>
                  <a:pt x="10424064" y="6295685"/>
                  <a:pt x="10413785" y="6300481"/>
                  <a:pt x="10405563" y="6300481"/>
                </a:cubicBezTo>
                <a:cubicBezTo>
                  <a:pt x="10406489" y="6291964"/>
                  <a:pt x="10409816" y="6283885"/>
                  <a:pt x="10415156" y="6277185"/>
                </a:cubicBezTo>
                <a:close/>
                <a:moveTo>
                  <a:pt x="10372535" y="6276051"/>
                </a:moveTo>
                <a:cubicBezTo>
                  <a:pt x="10371004" y="6276029"/>
                  <a:pt x="10369248" y="6277186"/>
                  <a:pt x="10367192" y="6279927"/>
                </a:cubicBezTo>
                <a:cubicBezTo>
                  <a:pt x="10370696" y="6286814"/>
                  <a:pt x="10375881" y="6292706"/>
                  <a:pt x="10382267" y="6297057"/>
                </a:cubicBezTo>
                <a:cubicBezTo>
                  <a:pt x="10379698" y="6286779"/>
                  <a:pt x="10377128" y="6276115"/>
                  <a:pt x="10372535" y="6276051"/>
                </a:cubicBezTo>
                <a:close/>
                <a:moveTo>
                  <a:pt x="768821" y="6197701"/>
                </a:moveTo>
                <a:lnTo>
                  <a:pt x="781154" y="6211405"/>
                </a:lnTo>
                <a:lnTo>
                  <a:pt x="767450" y="6223739"/>
                </a:lnTo>
                <a:cubicBezTo>
                  <a:pt x="763339" y="6218943"/>
                  <a:pt x="757172" y="6215517"/>
                  <a:pt x="757172" y="6210720"/>
                </a:cubicBezTo>
                <a:cubicBezTo>
                  <a:pt x="757172" y="6205924"/>
                  <a:pt x="764709" y="6202497"/>
                  <a:pt x="768821" y="6197701"/>
                </a:cubicBezTo>
                <a:close/>
                <a:moveTo>
                  <a:pt x="224748" y="6062031"/>
                </a:moveTo>
                <a:cubicBezTo>
                  <a:pt x="220542" y="6091870"/>
                  <a:pt x="233875" y="6121467"/>
                  <a:pt x="259009" y="6138089"/>
                </a:cubicBezTo>
                <a:cubicBezTo>
                  <a:pt x="256269" y="6109995"/>
                  <a:pt x="240508" y="6062031"/>
                  <a:pt x="224748" y="6062031"/>
                </a:cubicBezTo>
                <a:close/>
                <a:moveTo>
                  <a:pt x="10417212" y="5879764"/>
                </a:moveTo>
                <a:cubicBezTo>
                  <a:pt x="10427490" y="5890728"/>
                  <a:pt x="10439139" y="5889357"/>
                  <a:pt x="10449417" y="5906487"/>
                </a:cubicBezTo>
                <a:lnTo>
                  <a:pt x="10449417" y="5906488"/>
                </a:lnTo>
                <a:cubicBezTo>
                  <a:pt x="10440275" y="5947979"/>
                  <a:pt x="10427433" y="5988569"/>
                  <a:pt x="10411045" y="6027769"/>
                </a:cubicBezTo>
                <a:cubicBezTo>
                  <a:pt x="10400277" y="5978730"/>
                  <a:pt x="10402402" y="5927737"/>
                  <a:pt x="10417212" y="5879764"/>
                </a:cubicBezTo>
                <a:close/>
                <a:moveTo>
                  <a:pt x="10339783" y="5816041"/>
                </a:moveTo>
                <a:cubicBezTo>
                  <a:pt x="10319216" y="5854488"/>
                  <a:pt x="10316220" y="5899934"/>
                  <a:pt x="10331561" y="5940749"/>
                </a:cubicBezTo>
                <a:cubicBezTo>
                  <a:pt x="10341839" y="5918137"/>
                  <a:pt x="10346636" y="5924989"/>
                  <a:pt x="10356229" y="5916767"/>
                </a:cubicBezTo>
                <a:cubicBezTo>
                  <a:pt x="10344580" y="5913341"/>
                  <a:pt x="10339783" y="5866061"/>
                  <a:pt x="10339783" y="5816041"/>
                </a:cubicBezTo>
                <a:close/>
                <a:moveTo>
                  <a:pt x="10435713" y="5784520"/>
                </a:moveTo>
                <a:cubicBezTo>
                  <a:pt x="10442892" y="5810529"/>
                  <a:pt x="10442892" y="5837996"/>
                  <a:pt x="10435713" y="5864004"/>
                </a:cubicBezTo>
                <a:cubicBezTo>
                  <a:pt x="10425434" y="5853041"/>
                  <a:pt x="10413786" y="5854411"/>
                  <a:pt x="10403508" y="5837966"/>
                </a:cubicBezTo>
                <a:cubicBezTo>
                  <a:pt x="10426120" y="5779724"/>
                  <a:pt x="10424749" y="5861949"/>
                  <a:pt x="10430231" y="5842763"/>
                </a:cubicBezTo>
                <a:cubicBezTo>
                  <a:pt x="10435713" y="5823577"/>
                  <a:pt x="10419267" y="5801650"/>
                  <a:pt x="10435713" y="5784520"/>
                </a:cubicBezTo>
                <a:close/>
                <a:moveTo>
                  <a:pt x="581759" y="5751631"/>
                </a:moveTo>
                <a:cubicBezTo>
                  <a:pt x="585871" y="5755742"/>
                  <a:pt x="592723" y="5760538"/>
                  <a:pt x="592723" y="5765334"/>
                </a:cubicBezTo>
                <a:cubicBezTo>
                  <a:pt x="592723" y="5769446"/>
                  <a:pt x="584499" y="5781094"/>
                  <a:pt x="580388" y="5776983"/>
                </a:cubicBezTo>
                <a:cubicBezTo>
                  <a:pt x="576277" y="5772872"/>
                  <a:pt x="570110" y="5767390"/>
                  <a:pt x="570110" y="5763279"/>
                </a:cubicBezTo>
                <a:cubicBezTo>
                  <a:pt x="570110" y="5759168"/>
                  <a:pt x="577647" y="5747519"/>
                  <a:pt x="581759" y="5751631"/>
                </a:cubicBezTo>
                <a:close/>
                <a:moveTo>
                  <a:pt x="10420638" y="5557718"/>
                </a:moveTo>
                <a:cubicBezTo>
                  <a:pt x="10413786" y="5603627"/>
                  <a:pt x="10406934" y="5663925"/>
                  <a:pt x="10435713" y="5687222"/>
                </a:cubicBezTo>
                <a:cubicBezTo>
                  <a:pt x="10446137" y="5643628"/>
                  <a:pt x="10440797" y="5597752"/>
                  <a:pt x="10420638" y="5557718"/>
                </a:cubicBezTo>
                <a:close/>
                <a:moveTo>
                  <a:pt x="10387063" y="5492623"/>
                </a:moveTo>
                <a:cubicBezTo>
                  <a:pt x="10383501" y="5505185"/>
                  <a:pt x="10380980" y="5518019"/>
                  <a:pt x="10379525" y="5530995"/>
                </a:cubicBezTo>
                <a:lnTo>
                  <a:pt x="10388433" y="5535106"/>
                </a:lnTo>
                <a:lnTo>
                  <a:pt x="10388433" y="5546754"/>
                </a:lnTo>
                <a:lnTo>
                  <a:pt x="10379526" y="5546754"/>
                </a:lnTo>
                <a:cubicBezTo>
                  <a:pt x="10375276" y="5581579"/>
                  <a:pt x="10378787" y="5616913"/>
                  <a:pt x="10389804" y="5650221"/>
                </a:cubicBezTo>
                <a:cubicBezTo>
                  <a:pt x="10383636" y="5597460"/>
                  <a:pt x="10405564" y="5550181"/>
                  <a:pt x="10387063" y="5492623"/>
                </a:cubicBezTo>
                <a:close/>
                <a:moveTo>
                  <a:pt x="10400264" y="5426468"/>
                </a:moveTo>
                <a:cubicBezTo>
                  <a:pt x="10396057" y="5428556"/>
                  <a:pt x="10391174" y="5437292"/>
                  <a:pt x="10387063" y="5427528"/>
                </a:cubicBezTo>
                <a:cubicBezTo>
                  <a:pt x="10380896" y="5442603"/>
                  <a:pt x="10386378" y="5459733"/>
                  <a:pt x="10380896" y="5474808"/>
                </a:cubicBezTo>
                <a:cubicBezTo>
                  <a:pt x="10388433" y="5490567"/>
                  <a:pt x="10398026" y="5481660"/>
                  <a:pt x="10404193" y="5456307"/>
                </a:cubicBezTo>
                <a:cubicBezTo>
                  <a:pt x="10400229" y="5447123"/>
                  <a:pt x="10400229" y="5436712"/>
                  <a:pt x="10404193" y="5427528"/>
                </a:cubicBezTo>
                <a:cubicBezTo>
                  <a:pt x="10402994" y="5425815"/>
                  <a:pt x="10401667" y="5425772"/>
                  <a:pt x="10400264" y="5426468"/>
                </a:cubicBezTo>
                <a:close/>
                <a:moveTo>
                  <a:pt x="10422694" y="5353526"/>
                </a:moveTo>
                <a:cubicBezTo>
                  <a:pt x="10406248" y="5384360"/>
                  <a:pt x="10423379" y="5418621"/>
                  <a:pt x="10412416" y="5449455"/>
                </a:cubicBezTo>
                <a:cubicBezTo>
                  <a:pt x="10433657" y="5457678"/>
                  <a:pt x="10435027" y="5381620"/>
                  <a:pt x="10422694" y="5353526"/>
                </a:cubicBezTo>
                <a:close/>
                <a:moveTo>
                  <a:pt x="10443935" y="5229503"/>
                </a:moveTo>
                <a:cubicBezTo>
                  <a:pt x="10437768" y="5231559"/>
                  <a:pt x="10422694" y="5238411"/>
                  <a:pt x="10426805" y="5248004"/>
                </a:cubicBezTo>
                <a:cubicBezTo>
                  <a:pt x="10430916" y="5257597"/>
                  <a:pt x="10435027" y="5244578"/>
                  <a:pt x="10439824" y="5239782"/>
                </a:cubicBezTo>
                <a:cubicBezTo>
                  <a:pt x="10443250" y="5265819"/>
                  <a:pt x="10427490" y="5290487"/>
                  <a:pt x="10448732" y="5317895"/>
                </a:cubicBezTo>
                <a:cubicBezTo>
                  <a:pt x="10453603" y="5288663"/>
                  <a:pt x="10451966" y="5258715"/>
                  <a:pt x="10443935" y="5230189"/>
                </a:cubicBezTo>
                <a:close/>
                <a:moveTo>
                  <a:pt x="264491" y="5076016"/>
                </a:moveTo>
                <a:lnTo>
                  <a:pt x="268602" y="5076016"/>
                </a:lnTo>
                <a:lnTo>
                  <a:pt x="264491" y="5080127"/>
                </a:lnTo>
                <a:cubicBezTo>
                  <a:pt x="264788" y="5078773"/>
                  <a:pt x="264788" y="5077371"/>
                  <a:pt x="264491" y="5076016"/>
                </a:cubicBezTo>
                <a:close/>
                <a:moveTo>
                  <a:pt x="279822" y="5014803"/>
                </a:moveTo>
                <a:cubicBezTo>
                  <a:pt x="283676" y="5013004"/>
                  <a:pt x="288131" y="5014033"/>
                  <a:pt x="291899" y="5017800"/>
                </a:cubicBezTo>
                <a:cubicBezTo>
                  <a:pt x="295776" y="5021852"/>
                  <a:pt x="298599" y="5026793"/>
                  <a:pt x="300121" y="5032162"/>
                </a:cubicBezTo>
                <a:cubicBezTo>
                  <a:pt x="302177" y="5056145"/>
                  <a:pt x="294639" y="5070534"/>
                  <a:pt x="271343" y="5076016"/>
                </a:cubicBezTo>
                <a:cubicBezTo>
                  <a:pt x="269618" y="5060303"/>
                  <a:pt x="269618" y="5044449"/>
                  <a:pt x="271343" y="5028763"/>
                </a:cubicBezTo>
                <a:cubicBezTo>
                  <a:pt x="272714" y="5021227"/>
                  <a:pt x="275968" y="5016602"/>
                  <a:pt x="279822" y="5014803"/>
                </a:cubicBezTo>
                <a:close/>
                <a:moveTo>
                  <a:pt x="10401453" y="5014377"/>
                </a:moveTo>
                <a:cubicBezTo>
                  <a:pt x="10375414" y="5016433"/>
                  <a:pt x="10382952" y="5078072"/>
                  <a:pt x="10406248" y="5110962"/>
                </a:cubicBezTo>
                <a:lnTo>
                  <a:pt x="10406249" y="5110963"/>
                </a:lnTo>
                <a:cubicBezTo>
                  <a:pt x="10409767" y="5078707"/>
                  <a:pt x="10408147" y="5046097"/>
                  <a:pt x="10401453" y="5014377"/>
                </a:cubicBezTo>
                <a:close/>
                <a:moveTo>
                  <a:pt x="10501492" y="4869769"/>
                </a:moveTo>
                <a:cubicBezTo>
                  <a:pt x="10499209" y="4912504"/>
                  <a:pt x="10500355" y="4955352"/>
                  <a:pt x="10504918" y="4997903"/>
                </a:cubicBezTo>
                <a:cubicBezTo>
                  <a:pt x="10491899" y="4995847"/>
                  <a:pt x="10486417" y="4869769"/>
                  <a:pt x="10501492" y="4869769"/>
                </a:cubicBezTo>
                <a:close/>
                <a:moveTo>
                  <a:pt x="10415841" y="4823205"/>
                </a:moveTo>
                <a:cubicBezTo>
                  <a:pt x="10412416" y="4832798"/>
                  <a:pt x="10399397" y="4838280"/>
                  <a:pt x="10406248" y="4852669"/>
                </a:cubicBezTo>
                <a:cubicBezTo>
                  <a:pt x="10413101" y="4867057"/>
                  <a:pt x="10420638" y="4881447"/>
                  <a:pt x="10425434" y="4871855"/>
                </a:cubicBezTo>
                <a:cubicBezTo>
                  <a:pt x="10431602" y="4884874"/>
                  <a:pt x="10424065" y="4897208"/>
                  <a:pt x="10419952" y="4910226"/>
                </a:cubicBezTo>
                <a:cubicBezTo>
                  <a:pt x="10423629" y="4919663"/>
                  <a:pt x="10427980" y="4928823"/>
                  <a:pt x="10432971" y="4937635"/>
                </a:cubicBezTo>
                <a:lnTo>
                  <a:pt x="10442564" y="4937635"/>
                </a:lnTo>
                <a:cubicBezTo>
                  <a:pt x="10445591" y="4931889"/>
                  <a:pt x="10447454" y="4925602"/>
                  <a:pt x="10448046" y="4919134"/>
                </a:cubicBezTo>
                <a:cubicBezTo>
                  <a:pt x="10443935" y="4909541"/>
                  <a:pt x="10439824" y="4919134"/>
                  <a:pt x="10434342" y="4909541"/>
                </a:cubicBezTo>
                <a:cubicBezTo>
                  <a:pt x="10440509" y="4890356"/>
                  <a:pt x="10449417" y="4900633"/>
                  <a:pt x="10454214" y="4880077"/>
                </a:cubicBezTo>
                <a:lnTo>
                  <a:pt x="10454214" y="4879392"/>
                </a:lnTo>
                <a:cubicBezTo>
                  <a:pt x="10431602" y="4865003"/>
                  <a:pt x="10437768" y="4873226"/>
                  <a:pt x="10415841" y="4823205"/>
                </a:cubicBezTo>
                <a:close/>
                <a:moveTo>
                  <a:pt x="341253" y="4822518"/>
                </a:moveTo>
                <a:cubicBezTo>
                  <a:pt x="344798" y="4822325"/>
                  <a:pt x="348348" y="4822820"/>
                  <a:pt x="351704" y="4823979"/>
                </a:cubicBezTo>
                <a:cubicBezTo>
                  <a:pt x="366012" y="4828923"/>
                  <a:pt x="373604" y="4844528"/>
                  <a:pt x="368661" y="4858835"/>
                </a:cubicBezTo>
                <a:cubicBezTo>
                  <a:pt x="365920" y="4878705"/>
                  <a:pt x="357698" y="4891039"/>
                  <a:pt x="342623" y="4891039"/>
                </a:cubicBezTo>
                <a:cubicBezTo>
                  <a:pt x="315196" y="4887613"/>
                  <a:pt x="303548" y="4874594"/>
                  <a:pt x="306288" y="4854038"/>
                </a:cubicBezTo>
                <a:cubicBezTo>
                  <a:pt x="309030" y="4833483"/>
                  <a:pt x="317253" y="4822518"/>
                  <a:pt x="341253" y="4822518"/>
                </a:cubicBezTo>
                <a:close/>
                <a:moveTo>
                  <a:pt x="10357599" y="4658070"/>
                </a:moveTo>
                <a:cubicBezTo>
                  <a:pt x="10350352" y="4713352"/>
                  <a:pt x="10357674" y="4769569"/>
                  <a:pt x="10378841" y="4821150"/>
                </a:cubicBezTo>
                <a:cubicBezTo>
                  <a:pt x="10384494" y="4821664"/>
                  <a:pt x="10388605" y="4809843"/>
                  <a:pt x="10394065" y="4808527"/>
                </a:cubicBezTo>
                <a:lnTo>
                  <a:pt x="10399391" y="4811209"/>
                </a:lnTo>
                <a:lnTo>
                  <a:pt x="10399397" y="4811557"/>
                </a:lnTo>
                <a:lnTo>
                  <a:pt x="10400082" y="4811557"/>
                </a:lnTo>
                <a:lnTo>
                  <a:pt x="10399391" y="4811209"/>
                </a:lnTo>
                <a:lnTo>
                  <a:pt x="10398283" y="4753314"/>
                </a:lnTo>
                <a:cubicBezTo>
                  <a:pt x="10396485" y="4733957"/>
                  <a:pt x="10394600" y="4714600"/>
                  <a:pt x="10396656" y="4695071"/>
                </a:cubicBezTo>
                <a:cubicBezTo>
                  <a:pt x="10381581" y="4664922"/>
                  <a:pt x="10371988" y="4688219"/>
                  <a:pt x="10357599" y="4658070"/>
                </a:cubicBezTo>
                <a:close/>
                <a:moveTo>
                  <a:pt x="10366732" y="4590501"/>
                </a:moveTo>
                <a:cubicBezTo>
                  <a:pt x="10354045" y="4586551"/>
                  <a:pt x="10346465" y="4616614"/>
                  <a:pt x="10331561" y="4601197"/>
                </a:cubicBezTo>
                <a:cubicBezTo>
                  <a:pt x="10334285" y="4613843"/>
                  <a:pt x="10334285" y="4626924"/>
                  <a:pt x="10331561" y="4639568"/>
                </a:cubicBezTo>
                <a:lnTo>
                  <a:pt x="10328135" y="4639568"/>
                </a:lnTo>
                <a:cubicBezTo>
                  <a:pt x="10346636" y="4653274"/>
                  <a:pt x="10369248" y="4659441"/>
                  <a:pt x="10381581" y="4608734"/>
                </a:cubicBezTo>
                <a:cubicBezTo>
                  <a:pt x="10375757" y="4596915"/>
                  <a:pt x="10370961" y="4591818"/>
                  <a:pt x="10366732" y="4590501"/>
                </a:cubicBezTo>
                <a:close/>
                <a:moveTo>
                  <a:pt x="10388433" y="4578585"/>
                </a:moveTo>
                <a:cubicBezTo>
                  <a:pt x="10387820" y="4631015"/>
                  <a:pt x="10394039" y="4683304"/>
                  <a:pt x="10406934" y="4734128"/>
                </a:cubicBezTo>
                <a:cubicBezTo>
                  <a:pt x="10413156" y="4721396"/>
                  <a:pt x="10411560" y="4706229"/>
                  <a:pt x="10402823" y="4695071"/>
                </a:cubicBezTo>
                <a:cubicBezTo>
                  <a:pt x="10406248" y="4684793"/>
                  <a:pt x="10410360" y="4679311"/>
                  <a:pt x="10415156" y="4684793"/>
                </a:cubicBezTo>
                <a:cubicBezTo>
                  <a:pt x="10409096" y="4648734"/>
                  <a:pt x="10400160" y="4613218"/>
                  <a:pt x="10388433" y="4578585"/>
                </a:cubicBezTo>
                <a:close/>
                <a:moveTo>
                  <a:pt x="805042" y="4423374"/>
                </a:moveTo>
                <a:cubicBezTo>
                  <a:pt x="799357" y="4424627"/>
                  <a:pt x="795888" y="4433492"/>
                  <a:pt x="798972" y="4438116"/>
                </a:cubicBezTo>
                <a:cubicBezTo>
                  <a:pt x="803083" y="4444283"/>
                  <a:pt x="813362" y="4449080"/>
                  <a:pt x="822268" y="4449080"/>
                </a:cubicBezTo>
                <a:lnTo>
                  <a:pt x="822268" y="4453876"/>
                </a:lnTo>
                <a:cubicBezTo>
                  <a:pt x="826381" y="4463469"/>
                  <a:pt x="828435" y="4475803"/>
                  <a:pt x="851733" y="4475119"/>
                </a:cubicBezTo>
                <a:cubicBezTo>
                  <a:pt x="851733" y="4475119"/>
                  <a:pt x="851733" y="4463469"/>
                  <a:pt x="851733" y="4463469"/>
                </a:cubicBezTo>
                <a:cubicBezTo>
                  <a:pt x="844038" y="4459569"/>
                  <a:pt x="836013" y="4456359"/>
                  <a:pt x="827750" y="4453876"/>
                </a:cubicBezTo>
                <a:lnTo>
                  <a:pt x="827750" y="4449080"/>
                </a:lnTo>
                <a:lnTo>
                  <a:pt x="822268" y="4449080"/>
                </a:lnTo>
                <a:cubicBezTo>
                  <a:pt x="819527" y="4439487"/>
                  <a:pt x="820213" y="4431950"/>
                  <a:pt x="811305" y="4425098"/>
                </a:cubicBezTo>
                <a:cubicBezTo>
                  <a:pt x="809078" y="4423385"/>
                  <a:pt x="806937" y="4422957"/>
                  <a:pt x="805042" y="4423374"/>
                </a:cubicBezTo>
                <a:close/>
                <a:moveTo>
                  <a:pt x="10369933" y="4404541"/>
                </a:moveTo>
                <a:lnTo>
                  <a:pt x="10370010" y="4405248"/>
                </a:lnTo>
                <a:lnTo>
                  <a:pt x="10339403" y="4421975"/>
                </a:lnTo>
                <a:cubicBezTo>
                  <a:pt x="10329806" y="4429375"/>
                  <a:pt x="10321364" y="4438273"/>
                  <a:pt x="10314431" y="4448394"/>
                </a:cubicBezTo>
                <a:cubicBezTo>
                  <a:pt x="10331561" y="4444283"/>
                  <a:pt x="10343895" y="4486767"/>
                  <a:pt x="10355544" y="4512805"/>
                </a:cubicBezTo>
                <a:cubicBezTo>
                  <a:pt x="10361710" y="4495674"/>
                  <a:pt x="10354858" y="4480599"/>
                  <a:pt x="10361710" y="4463470"/>
                </a:cubicBezTo>
                <a:cubicBezTo>
                  <a:pt x="10370328" y="4491864"/>
                  <a:pt x="10376292" y="4520996"/>
                  <a:pt x="10379525" y="4550492"/>
                </a:cubicBezTo>
                <a:cubicBezTo>
                  <a:pt x="10394429" y="4543811"/>
                  <a:pt x="10381582" y="4488951"/>
                  <a:pt x="10374226" y="4444016"/>
                </a:cubicBezTo>
                <a:lnTo>
                  <a:pt x="10370010" y="4405248"/>
                </a:lnTo>
                <a:lnTo>
                  <a:pt x="10371303" y="4404541"/>
                </a:lnTo>
                <a:close/>
                <a:moveTo>
                  <a:pt x="863382" y="4264758"/>
                </a:moveTo>
                <a:lnTo>
                  <a:pt x="833918" y="4273665"/>
                </a:lnTo>
                <a:cubicBezTo>
                  <a:pt x="838713" y="4281203"/>
                  <a:pt x="847622" y="4294907"/>
                  <a:pt x="847622" y="4294907"/>
                </a:cubicBezTo>
                <a:cubicBezTo>
                  <a:pt x="862484" y="4291665"/>
                  <a:pt x="876955" y="4286841"/>
                  <a:pt x="890789" y="4280518"/>
                </a:cubicBezTo>
                <a:close/>
                <a:moveTo>
                  <a:pt x="772933" y="4238035"/>
                </a:moveTo>
                <a:cubicBezTo>
                  <a:pt x="764027" y="4240776"/>
                  <a:pt x="750322" y="4245571"/>
                  <a:pt x="750322" y="4251738"/>
                </a:cubicBezTo>
                <a:cubicBezTo>
                  <a:pt x="747244" y="4268961"/>
                  <a:pt x="747244" y="4286593"/>
                  <a:pt x="750322" y="4303816"/>
                </a:cubicBezTo>
                <a:cubicBezTo>
                  <a:pt x="751880" y="4308641"/>
                  <a:pt x="754448" y="4313080"/>
                  <a:pt x="757859" y="4316834"/>
                </a:cubicBezTo>
                <a:lnTo>
                  <a:pt x="768138" y="4330538"/>
                </a:lnTo>
                <a:cubicBezTo>
                  <a:pt x="774717" y="4321357"/>
                  <a:pt x="780669" y="4311742"/>
                  <a:pt x="785952" y="4301759"/>
                </a:cubicBezTo>
                <a:cubicBezTo>
                  <a:pt x="788009" y="4296963"/>
                  <a:pt x="785952" y="4290796"/>
                  <a:pt x="784583" y="4276406"/>
                </a:cubicBezTo>
                <a:cubicBezTo>
                  <a:pt x="785370" y="4267516"/>
                  <a:pt x="785370" y="4258574"/>
                  <a:pt x="784583" y="4249683"/>
                </a:cubicBezTo>
                <a:cubicBezTo>
                  <a:pt x="783211" y="4244886"/>
                  <a:pt x="781842" y="4235294"/>
                  <a:pt x="772933" y="4238035"/>
                </a:cubicBezTo>
                <a:close/>
                <a:moveTo>
                  <a:pt x="657132" y="4230495"/>
                </a:moveTo>
                <a:lnTo>
                  <a:pt x="667410" y="4242143"/>
                </a:lnTo>
                <a:lnTo>
                  <a:pt x="662614" y="4252421"/>
                </a:lnTo>
                <a:lnTo>
                  <a:pt x="646169" y="4240772"/>
                </a:lnTo>
                <a:close/>
                <a:moveTo>
                  <a:pt x="10258929" y="4122919"/>
                </a:moveTo>
                <a:lnTo>
                  <a:pt x="10258928" y="4129771"/>
                </a:lnTo>
                <a:cubicBezTo>
                  <a:pt x="10268928" y="4151859"/>
                  <a:pt x="10276953" y="4174790"/>
                  <a:pt x="10282911" y="4198291"/>
                </a:cubicBezTo>
                <a:cubicBezTo>
                  <a:pt x="10284746" y="4185195"/>
                  <a:pt x="10284270" y="4171984"/>
                  <a:pt x="10281604" y="4159231"/>
                </a:cubicBezTo>
                <a:lnTo>
                  <a:pt x="10267769" y="4124471"/>
                </a:lnTo>
                <a:lnTo>
                  <a:pt x="10268522" y="4122919"/>
                </a:lnTo>
                <a:lnTo>
                  <a:pt x="10267151" y="4122919"/>
                </a:lnTo>
                <a:lnTo>
                  <a:pt x="10267769" y="4124471"/>
                </a:lnTo>
                <a:lnTo>
                  <a:pt x="10265781" y="4128572"/>
                </a:lnTo>
                <a:cubicBezTo>
                  <a:pt x="10264068" y="4128057"/>
                  <a:pt x="10261670" y="4125660"/>
                  <a:pt x="10258929" y="4122919"/>
                </a:cubicBezTo>
                <a:close/>
                <a:moveTo>
                  <a:pt x="10283597" y="3852236"/>
                </a:moveTo>
                <a:cubicBezTo>
                  <a:pt x="10321968" y="3888552"/>
                  <a:pt x="10300727" y="3935831"/>
                  <a:pt x="10338413" y="3972832"/>
                </a:cubicBezTo>
                <a:cubicBezTo>
                  <a:pt x="10334302" y="3986537"/>
                  <a:pt x="10333616" y="4013945"/>
                  <a:pt x="10324024" y="4005037"/>
                </a:cubicBezTo>
                <a:cubicBezTo>
                  <a:pt x="10334302" y="3950221"/>
                  <a:pt x="10278115" y="3905682"/>
                  <a:pt x="10283597" y="3852236"/>
                </a:cubicBezTo>
                <a:close/>
                <a:moveTo>
                  <a:pt x="10179445" y="3813888"/>
                </a:moveTo>
                <a:cubicBezTo>
                  <a:pt x="10185611" y="3865279"/>
                  <a:pt x="10204797" y="3913928"/>
                  <a:pt x="10213705" y="3964634"/>
                </a:cubicBezTo>
                <a:cubicBezTo>
                  <a:pt x="10244539" y="3998210"/>
                  <a:pt x="10261670" y="3978338"/>
                  <a:pt x="10244539" y="3929688"/>
                </a:cubicBezTo>
                <a:cubicBezTo>
                  <a:pt x="10235632" y="3924207"/>
                  <a:pt x="10230835" y="3933800"/>
                  <a:pt x="10220558" y="3924207"/>
                </a:cubicBezTo>
                <a:cubicBezTo>
                  <a:pt x="10220558" y="3918040"/>
                  <a:pt x="10210279" y="3870075"/>
                  <a:pt x="10220558" y="3874872"/>
                </a:cubicBezTo>
                <a:lnTo>
                  <a:pt x="10221927" y="3874872"/>
                </a:lnTo>
                <a:cubicBezTo>
                  <a:pt x="10216447" y="3857740"/>
                  <a:pt x="10200686" y="3847462"/>
                  <a:pt x="10179445" y="3813888"/>
                </a:cubicBezTo>
                <a:close/>
                <a:moveTo>
                  <a:pt x="281032" y="3773462"/>
                </a:moveTo>
                <a:cubicBezTo>
                  <a:pt x="282264" y="3772627"/>
                  <a:pt x="283334" y="3773441"/>
                  <a:pt x="284362" y="3776868"/>
                </a:cubicBezTo>
                <a:cubicBezTo>
                  <a:pt x="288813" y="3808081"/>
                  <a:pt x="282789" y="3839890"/>
                  <a:pt x="267231" y="3867314"/>
                </a:cubicBezTo>
                <a:cubicBezTo>
                  <a:pt x="257639" y="3837166"/>
                  <a:pt x="277510" y="3805646"/>
                  <a:pt x="262435" y="3799479"/>
                </a:cubicBezTo>
                <a:cubicBezTo>
                  <a:pt x="272199" y="3793312"/>
                  <a:pt x="277339" y="3775968"/>
                  <a:pt x="281032" y="3773462"/>
                </a:cubicBezTo>
                <a:close/>
                <a:moveTo>
                  <a:pt x="322749" y="3607632"/>
                </a:moveTo>
                <a:cubicBezTo>
                  <a:pt x="328633" y="3653971"/>
                  <a:pt x="322984" y="3701045"/>
                  <a:pt x="306290" y="3744675"/>
                </a:cubicBezTo>
                <a:cubicBezTo>
                  <a:pt x="304737" y="3698422"/>
                  <a:pt x="310283" y="3652205"/>
                  <a:pt x="322749" y="3607632"/>
                </a:cubicBezTo>
                <a:close/>
                <a:moveTo>
                  <a:pt x="640000" y="3582965"/>
                </a:moveTo>
                <a:cubicBezTo>
                  <a:pt x="643426" y="3603521"/>
                  <a:pt x="618758" y="3662449"/>
                  <a:pt x="610536" y="3641893"/>
                </a:cubicBezTo>
                <a:cubicBezTo>
                  <a:pt x="624925" y="3624762"/>
                  <a:pt x="609851" y="3592558"/>
                  <a:pt x="640000" y="3582965"/>
                </a:cubicBezTo>
                <a:close/>
                <a:moveTo>
                  <a:pt x="685909" y="3564465"/>
                </a:moveTo>
                <a:cubicBezTo>
                  <a:pt x="692075" y="3602837"/>
                  <a:pt x="661926" y="3622709"/>
                  <a:pt x="641370" y="3647376"/>
                </a:cubicBezTo>
                <a:cubicBezTo>
                  <a:pt x="644111" y="3613115"/>
                  <a:pt x="669464" y="3591188"/>
                  <a:pt x="685909" y="3564465"/>
                </a:cubicBezTo>
                <a:close/>
                <a:moveTo>
                  <a:pt x="10093756" y="3538012"/>
                </a:moveTo>
                <a:cubicBezTo>
                  <a:pt x="10078121" y="3536044"/>
                  <a:pt x="10097306" y="3590079"/>
                  <a:pt x="10112295" y="3611065"/>
                </a:cubicBezTo>
                <a:cubicBezTo>
                  <a:pt x="10126684" y="3582970"/>
                  <a:pt x="10093109" y="3567896"/>
                  <a:pt x="10101331" y="3542543"/>
                </a:cubicBezTo>
                <a:lnTo>
                  <a:pt x="10102702" y="3542543"/>
                </a:lnTo>
                <a:cubicBezTo>
                  <a:pt x="10098934" y="3539717"/>
                  <a:pt x="10095989" y="3538293"/>
                  <a:pt x="10093756" y="3538012"/>
                </a:cubicBezTo>
                <a:close/>
                <a:moveTo>
                  <a:pt x="677001" y="3494573"/>
                </a:moveTo>
                <a:cubicBezTo>
                  <a:pt x="680427" y="3513074"/>
                  <a:pt x="693446" y="3508277"/>
                  <a:pt x="692761" y="3536371"/>
                </a:cubicBezTo>
                <a:cubicBezTo>
                  <a:pt x="674945" y="3547334"/>
                  <a:pt x="659871" y="3553501"/>
                  <a:pt x="654389" y="3536371"/>
                </a:cubicBezTo>
                <a:cubicBezTo>
                  <a:pt x="665352" y="3524038"/>
                  <a:pt x="666723" y="3507592"/>
                  <a:pt x="677001" y="3494573"/>
                </a:cubicBezTo>
                <a:close/>
                <a:moveTo>
                  <a:pt x="10127369" y="3402760"/>
                </a:moveTo>
                <a:cubicBezTo>
                  <a:pt x="10126684" y="3413039"/>
                  <a:pt x="10132851" y="3418519"/>
                  <a:pt x="10141758" y="3429483"/>
                </a:cubicBezTo>
                <a:cubicBezTo>
                  <a:pt x="10150666" y="3440446"/>
                  <a:pt x="10147240" y="3455522"/>
                  <a:pt x="10147240" y="3468540"/>
                </a:cubicBezTo>
                <a:cubicBezTo>
                  <a:pt x="10160944" y="3480874"/>
                  <a:pt x="10165741" y="3469226"/>
                  <a:pt x="10165741" y="3443188"/>
                </a:cubicBezTo>
                <a:close/>
                <a:moveTo>
                  <a:pt x="10036676" y="3300010"/>
                </a:moveTo>
                <a:cubicBezTo>
                  <a:pt x="10032511" y="3300364"/>
                  <a:pt x="10028871" y="3304603"/>
                  <a:pt x="10025959" y="3314368"/>
                </a:cubicBezTo>
                <a:cubicBezTo>
                  <a:pt x="10054738" y="3323276"/>
                  <a:pt x="10067071" y="3342461"/>
                  <a:pt x="10073237" y="3391796"/>
                </a:cubicBezTo>
                <a:cubicBezTo>
                  <a:pt x="10082830" y="3398648"/>
                  <a:pt x="10082830" y="3371924"/>
                  <a:pt x="10082830" y="3357536"/>
                </a:cubicBezTo>
                <a:cubicBezTo>
                  <a:pt x="10066386" y="3332868"/>
                  <a:pt x="10049170" y="3298950"/>
                  <a:pt x="10036676" y="3300010"/>
                </a:cubicBezTo>
                <a:close/>
                <a:moveTo>
                  <a:pt x="692074" y="3220488"/>
                </a:moveTo>
                <a:cubicBezTo>
                  <a:pt x="687122" y="3259469"/>
                  <a:pt x="666296" y="3294676"/>
                  <a:pt x="634518" y="3317788"/>
                </a:cubicBezTo>
                <a:cubicBezTo>
                  <a:pt x="637258" y="3274619"/>
                  <a:pt x="679741" y="3254749"/>
                  <a:pt x="692074" y="3220488"/>
                </a:cubicBezTo>
                <a:close/>
                <a:moveTo>
                  <a:pt x="994256" y="3136897"/>
                </a:moveTo>
                <a:cubicBezTo>
                  <a:pt x="975756" y="3142379"/>
                  <a:pt x="972330" y="3151972"/>
                  <a:pt x="977126" y="3167731"/>
                </a:cubicBezTo>
                <a:lnTo>
                  <a:pt x="991515" y="3139638"/>
                </a:lnTo>
                <a:close/>
                <a:moveTo>
                  <a:pt x="598891" y="3112915"/>
                </a:moveTo>
                <a:cubicBezTo>
                  <a:pt x="583816" y="3123194"/>
                  <a:pt x="579706" y="3140324"/>
                  <a:pt x="564630" y="3149916"/>
                </a:cubicBezTo>
                <a:cubicBezTo>
                  <a:pt x="559834" y="3176640"/>
                  <a:pt x="570112" y="3175270"/>
                  <a:pt x="570112" y="3188289"/>
                </a:cubicBezTo>
                <a:cubicBezTo>
                  <a:pt x="594780" y="3172528"/>
                  <a:pt x="597520" y="3143749"/>
                  <a:pt x="598891" y="3112915"/>
                </a:cubicBezTo>
                <a:close/>
                <a:moveTo>
                  <a:pt x="9455866" y="3105377"/>
                </a:moveTo>
                <a:cubicBezTo>
                  <a:pt x="9421605" y="3115656"/>
                  <a:pt x="9514109" y="3225290"/>
                  <a:pt x="9513423" y="3168418"/>
                </a:cubicBezTo>
                <a:cubicBezTo>
                  <a:pt x="9490126" y="3127304"/>
                  <a:pt x="9463403" y="3143749"/>
                  <a:pt x="9455866" y="3105377"/>
                </a:cubicBezTo>
                <a:close/>
                <a:moveTo>
                  <a:pt x="9921121" y="3071116"/>
                </a:moveTo>
                <a:cubicBezTo>
                  <a:pt x="9940383" y="3117228"/>
                  <a:pt x="9965734" y="3160553"/>
                  <a:pt x="9996495" y="3199937"/>
                </a:cubicBezTo>
                <a:lnTo>
                  <a:pt x="9996495" y="3197196"/>
                </a:lnTo>
                <a:cubicBezTo>
                  <a:pt x="9984136" y="3148746"/>
                  <a:pt x="9957947" y="3104939"/>
                  <a:pt x="9921121" y="3071116"/>
                </a:cubicBezTo>
                <a:close/>
                <a:moveTo>
                  <a:pt x="901614" y="3055603"/>
                </a:moveTo>
                <a:cubicBezTo>
                  <a:pt x="892588" y="3056727"/>
                  <a:pt x="879997" y="3093215"/>
                  <a:pt x="868178" y="3108118"/>
                </a:cubicBezTo>
                <a:lnTo>
                  <a:pt x="870919" y="3105377"/>
                </a:lnTo>
                <a:cubicBezTo>
                  <a:pt x="882568" y="3133471"/>
                  <a:pt x="894900" y="3070431"/>
                  <a:pt x="909290" y="3068376"/>
                </a:cubicBezTo>
                <a:cubicBezTo>
                  <a:pt x="907235" y="3058783"/>
                  <a:pt x="904622" y="3055228"/>
                  <a:pt x="901614" y="3055603"/>
                </a:cubicBezTo>
                <a:close/>
                <a:moveTo>
                  <a:pt x="9862879" y="3018355"/>
                </a:moveTo>
                <a:cubicBezTo>
                  <a:pt x="9839582" y="3034800"/>
                  <a:pt x="9897140" y="3108118"/>
                  <a:pt x="9917010" y="3141693"/>
                </a:cubicBezTo>
                <a:cubicBezTo>
                  <a:pt x="9875212" y="3132101"/>
                  <a:pt x="9897140" y="3165676"/>
                  <a:pt x="9927974" y="3210215"/>
                </a:cubicBezTo>
                <a:cubicBezTo>
                  <a:pt x="9958947" y="3248707"/>
                  <a:pt x="9984322" y="3291383"/>
                  <a:pt x="10003347" y="3336980"/>
                </a:cubicBezTo>
                <a:cubicBezTo>
                  <a:pt x="10019107" y="3349999"/>
                  <a:pt x="10008829" y="3288329"/>
                  <a:pt x="10003347" y="3275310"/>
                </a:cubicBezTo>
                <a:cubicBezTo>
                  <a:pt x="9986217" y="3255439"/>
                  <a:pt x="9981420" y="3262292"/>
                  <a:pt x="9970456" y="3255439"/>
                </a:cubicBezTo>
                <a:cubicBezTo>
                  <a:pt x="9969771" y="3204734"/>
                  <a:pt x="10028699" y="3296551"/>
                  <a:pt x="10028699" y="3245846"/>
                </a:cubicBezTo>
                <a:cubicBezTo>
                  <a:pt x="10009514" y="3234883"/>
                  <a:pt x="9975253" y="3195825"/>
                  <a:pt x="9963605" y="3226660"/>
                </a:cubicBezTo>
                <a:cubicBezTo>
                  <a:pt x="9951956" y="3200622"/>
                  <a:pt x="9975253" y="3169103"/>
                  <a:pt x="9931400" y="3158138"/>
                </a:cubicBezTo>
                <a:cubicBezTo>
                  <a:pt x="9941678" y="3133471"/>
                  <a:pt x="9888232" y="3034800"/>
                  <a:pt x="9862879" y="3021097"/>
                </a:cubicBezTo>
                <a:close/>
                <a:moveTo>
                  <a:pt x="1080593" y="3002595"/>
                </a:moveTo>
                <a:lnTo>
                  <a:pt x="1077167" y="3005336"/>
                </a:lnTo>
                <a:lnTo>
                  <a:pt x="1076507" y="3007214"/>
                </a:lnTo>
                <a:lnTo>
                  <a:pt x="1031651" y="3057929"/>
                </a:lnTo>
                <a:cubicBezTo>
                  <a:pt x="1017833" y="3078312"/>
                  <a:pt x="1006624" y="3100463"/>
                  <a:pt x="998367" y="3123878"/>
                </a:cubicBezTo>
                <a:cubicBezTo>
                  <a:pt x="1010652" y="3093762"/>
                  <a:pt x="1029909" y="3066991"/>
                  <a:pt x="1054554" y="3045764"/>
                </a:cubicBezTo>
                <a:cubicBezTo>
                  <a:pt x="1060555" y="3040543"/>
                  <a:pt x="1065554" y="3034358"/>
                  <a:pt x="1069380" y="3027518"/>
                </a:cubicBezTo>
                <a:lnTo>
                  <a:pt x="1076507" y="3007214"/>
                </a:lnTo>
                <a:close/>
                <a:moveTo>
                  <a:pt x="979867" y="2954630"/>
                </a:moveTo>
                <a:cubicBezTo>
                  <a:pt x="955198" y="2981354"/>
                  <a:pt x="964106" y="3003966"/>
                  <a:pt x="935328" y="3003966"/>
                </a:cubicBezTo>
                <a:cubicBezTo>
                  <a:pt x="925735" y="3027949"/>
                  <a:pt x="935328" y="3027949"/>
                  <a:pt x="935328" y="3040283"/>
                </a:cubicBezTo>
                <a:lnTo>
                  <a:pt x="960680" y="3023837"/>
                </a:lnTo>
                <a:lnTo>
                  <a:pt x="963421" y="3021097"/>
                </a:lnTo>
                <a:cubicBezTo>
                  <a:pt x="969589" y="2975186"/>
                  <a:pt x="976441" y="2994373"/>
                  <a:pt x="1002478" y="2959427"/>
                </a:cubicBezTo>
                <a:cubicBezTo>
                  <a:pt x="1002478" y="2945722"/>
                  <a:pt x="979867" y="2972446"/>
                  <a:pt x="979867" y="2954630"/>
                </a:cubicBezTo>
                <a:close/>
                <a:moveTo>
                  <a:pt x="1072369" y="2950520"/>
                </a:moveTo>
                <a:lnTo>
                  <a:pt x="1069628" y="2953260"/>
                </a:lnTo>
                <a:lnTo>
                  <a:pt x="1068134" y="2956924"/>
                </a:lnTo>
                <a:lnTo>
                  <a:pt x="1020102" y="3029549"/>
                </a:lnTo>
                <a:cubicBezTo>
                  <a:pt x="1003869" y="3056642"/>
                  <a:pt x="988842" y="3084457"/>
                  <a:pt x="975070" y="3112915"/>
                </a:cubicBezTo>
                <a:cubicBezTo>
                  <a:pt x="998384" y="3091573"/>
                  <a:pt x="1018269" y="3067010"/>
                  <a:pt x="1034202" y="3040107"/>
                </a:cubicBezTo>
                <a:lnTo>
                  <a:pt x="1068134" y="2956924"/>
                </a:lnTo>
                <a:close/>
                <a:moveTo>
                  <a:pt x="691469" y="2944834"/>
                </a:moveTo>
                <a:cubicBezTo>
                  <a:pt x="673836" y="2950520"/>
                  <a:pt x="632980" y="3022981"/>
                  <a:pt x="653022" y="3030689"/>
                </a:cubicBezTo>
                <a:cubicBezTo>
                  <a:pt x="680430" y="3002595"/>
                  <a:pt x="664671" y="2966279"/>
                  <a:pt x="698246" y="2966279"/>
                </a:cubicBezTo>
                <a:cubicBezTo>
                  <a:pt x="700645" y="2948464"/>
                  <a:pt x="697347" y="2942939"/>
                  <a:pt x="691469" y="2944834"/>
                </a:cubicBezTo>
                <a:close/>
                <a:moveTo>
                  <a:pt x="879811" y="2938857"/>
                </a:moveTo>
                <a:cubicBezTo>
                  <a:pt x="883237" y="2964210"/>
                  <a:pt x="864737" y="2974488"/>
                  <a:pt x="864737" y="2997785"/>
                </a:cubicBezTo>
                <a:cubicBezTo>
                  <a:pt x="870903" y="2997785"/>
                  <a:pt x="880496" y="2987507"/>
                  <a:pt x="880496" y="2997785"/>
                </a:cubicBezTo>
                <a:cubicBezTo>
                  <a:pt x="851718" y="2999155"/>
                  <a:pt x="855144" y="3016971"/>
                  <a:pt x="829791" y="3043694"/>
                </a:cubicBezTo>
                <a:cubicBezTo>
                  <a:pt x="831076" y="3003292"/>
                  <a:pt x="849216" y="2965274"/>
                  <a:pt x="879811" y="2938857"/>
                </a:cubicBezTo>
                <a:close/>
                <a:moveTo>
                  <a:pt x="9785452" y="2926537"/>
                </a:moveTo>
                <a:cubicBezTo>
                  <a:pt x="9791097" y="2959200"/>
                  <a:pt x="9806646" y="2989340"/>
                  <a:pt x="9829990" y="3012875"/>
                </a:cubicBezTo>
                <a:lnTo>
                  <a:pt x="9829990" y="3010133"/>
                </a:lnTo>
                <a:cubicBezTo>
                  <a:pt x="9828974" y="2976852"/>
                  <a:pt x="9812507" y="2945944"/>
                  <a:pt x="9785452" y="2926537"/>
                </a:cubicBezTo>
                <a:close/>
                <a:moveTo>
                  <a:pt x="1118963" y="2881998"/>
                </a:moveTo>
                <a:lnTo>
                  <a:pt x="1115538" y="2884738"/>
                </a:lnTo>
                <a:lnTo>
                  <a:pt x="1116449" y="2885450"/>
                </a:lnTo>
                <a:lnTo>
                  <a:pt x="1078536" y="2937500"/>
                </a:lnTo>
                <a:cubicBezTo>
                  <a:pt x="1080001" y="2943532"/>
                  <a:pt x="1082812" y="2949154"/>
                  <a:pt x="1086758" y="2953946"/>
                </a:cubicBezTo>
                <a:cubicBezTo>
                  <a:pt x="1090537" y="2938616"/>
                  <a:pt x="1099492" y="2925061"/>
                  <a:pt x="1112112" y="2915573"/>
                </a:cubicBezTo>
                <a:cubicBezTo>
                  <a:pt x="1118964" y="2909877"/>
                  <a:pt x="1125168" y="2903443"/>
                  <a:pt x="1130612" y="2896387"/>
                </a:cubicBezTo>
                <a:cubicBezTo>
                  <a:pt x="1126501" y="2896730"/>
                  <a:pt x="1124959" y="2893818"/>
                  <a:pt x="1123332" y="2890819"/>
                </a:cubicBezTo>
                <a:lnTo>
                  <a:pt x="1116449" y="2885450"/>
                </a:lnTo>
                <a:close/>
                <a:moveTo>
                  <a:pt x="1073054" y="2881998"/>
                </a:moveTo>
                <a:lnTo>
                  <a:pt x="1069628" y="2884738"/>
                </a:lnTo>
                <a:lnTo>
                  <a:pt x="1069535" y="2884970"/>
                </a:lnTo>
                <a:lnTo>
                  <a:pt x="1034077" y="2914916"/>
                </a:lnTo>
                <a:cubicBezTo>
                  <a:pt x="1024967" y="2929298"/>
                  <a:pt x="1020172" y="2946414"/>
                  <a:pt x="1020978" y="2964224"/>
                </a:cubicBezTo>
                <a:cubicBezTo>
                  <a:pt x="1036738" y="2956344"/>
                  <a:pt x="1045304" y="2943496"/>
                  <a:pt x="1051727" y="2929106"/>
                </a:cubicBezTo>
                <a:lnTo>
                  <a:pt x="1069535" y="2884970"/>
                </a:lnTo>
                <a:close/>
                <a:moveTo>
                  <a:pt x="1155279" y="2835402"/>
                </a:moveTo>
                <a:lnTo>
                  <a:pt x="1151854" y="2838144"/>
                </a:lnTo>
                <a:lnTo>
                  <a:pt x="1150947" y="2843281"/>
                </a:lnTo>
                <a:lnTo>
                  <a:pt x="1147742" y="2849108"/>
                </a:lnTo>
                <a:cubicBezTo>
                  <a:pt x="1147278" y="2853206"/>
                  <a:pt x="1147278" y="2857343"/>
                  <a:pt x="1147742" y="2861441"/>
                </a:cubicBezTo>
                <a:lnTo>
                  <a:pt x="1150947" y="2843281"/>
                </a:lnTo>
                <a:close/>
                <a:moveTo>
                  <a:pt x="907919" y="2694936"/>
                </a:moveTo>
                <a:cubicBezTo>
                  <a:pt x="872289" y="2740845"/>
                  <a:pt x="824324" y="2718918"/>
                  <a:pt x="814046" y="2795662"/>
                </a:cubicBezTo>
                <a:cubicBezTo>
                  <a:pt x="840770" y="2750438"/>
                  <a:pt x="838028" y="2791550"/>
                  <a:pt x="864066" y="2771679"/>
                </a:cubicBezTo>
                <a:cubicBezTo>
                  <a:pt x="859270" y="2731937"/>
                  <a:pt x="907235" y="2731937"/>
                  <a:pt x="907919" y="2694936"/>
                </a:cubicBezTo>
                <a:close/>
                <a:moveTo>
                  <a:pt x="1224485" y="2633952"/>
                </a:moveTo>
                <a:lnTo>
                  <a:pt x="1220375" y="2636693"/>
                </a:lnTo>
                <a:lnTo>
                  <a:pt x="1220119" y="2638224"/>
                </a:lnTo>
                <a:lnTo>
                  <a:pt x="1200675" y="2657250"/>
                </a:lnTo>
                <a:cubicBezTo>
                  <a:pt x="1193308" y="2665986"/>
                  <a:pt x="1187484" y="2676778"/>
                  <a:pt x="1186114" y="2692880"/>
                </a:cubicBezTo>
                <a:lnTo>
                  <a:pt x="1211466" y="2677806"/>
                </a:lnTo>
                <a:cubicBezTo>
                  <a:pt x="1212837" y="2670954"/>
                  <a:pt x="1215064" y="2664102"/>
                  <a:pt x="1216948" y="2657250"/>
                </a:cubicBezTo>
                <a:lnTo>
                  <a:pt x="1220119" y="2638224"/>
                </a:lnTo>
                <a:close/>
                <a:moveTo>
                  <a:pt x="9782024" y="2590776"/>
                </a:moveTo>
                <a:cubicBezTo>
                  <a:pt x="9806692" y="2607906"/>
                  <a:pt x="9802580" y="2621610"/>
                  <a:pt x="9819026" y="2617499"/>
                </a:cubicBezTo>
                <a:cubicBezTo>
                  <a:pt x="9823137" y="2644907"/>
                  <a:pt x="9798469" y="2627777"/>
                  <a:pt x="9796414" y="2639426"/>
                </a:cubicBezTo>
                <a:cubicBezTo>
                  <a:pt x="9791617" y="2622981"/>
                  <a:pt x="9782024" y="2609962"/>
                  <a:pt x="9782024" y="2590776"/>
                </a:cubicBezTo>
                <a:close/>
                <a:moveTo>
                  <a:pt x="1171720" y="2551038"/>
                </a:moveTo>
                <a:cubicBezTo>
                  <a:pt x="1212147" y="2535278"/>
                  <a:pt x="1185424" y="2592150"/>
                  <a:pt x="1155275" y="2624355"/>
                </a:cubicBezTo>
                <a:cubicBezTo>
                  <a:pt x="1149108" y="2598317"/>
                  <a:pt x="1160756" y="2589410"/>
                  <a:pt x="1171720" y="2551038"/>
                </a:cubicBezTo>
                <a:close/>
                <a:moveTo>
                  <a:pt x="9096132" y="2503079"/>
                </a:moveTo>
                <a:cubicBezTo>
                  <a:pt x="9096132" y="2505820"/>
                  <a:pt x="9096132" y="2508561"/>
                  <a:pt x="9096132" y="2511987"/>
                </a:cubicBezTo>
                <a:lnTo>
                  <a:pt x="9091335" y="2511987"/>
                </a:lnTo>
                <a:lnTo>
                  <a:pt x="9098187" y="2520209"/>
                </a:lnTo>
                <a:cubicBezTo>
                  <a:pt x="9123450" y="2530644"/>
                  <a:pt x="9146652" y="2545493"/>
                  <a:pt x="9166708" y="2564062"/>
                </a:cubicBezTo>
                <a:cubicBezTo>
                  <a:pt x="9170819" y="2562691"/>
                  <a:pt x="9174930" y="2556524"/>
                  <a:pt x="9170819" y="2540765"/>
                </a:cubicBezTo>
                <a:lnTo>
                  <a:pt x="9171505" y="2540765"/>
                </a:lnTo>
                <a:cubicBezTo>
                  <a:pt x="9133818" y="2539395"/>
                  <a:pt x="9134503" y="2517468"/>
                  <a:pt x="9096132" y="2503079"/>
                </a:cubicBezTo>
                <a:close/>
                <a:moveTo>
                  <a:pt x="1108001" y="2483208"/>
                </a:moveTo>
                <a:cubicBezTo>
                  <a:pt x="1067573" y="2507875"/>
                  <a:pt x="1036054" y="2607229"/>
                  <a:pt x="1075110" y="2594896"/>
                </a:cubicBezTo>
                <a:cubicBezTo>
                  <a:pt x="1072369" y="2567489"/>
                  <a:pt x="1084019" y="2529117"/>
                  <a:pt x="1102518" y="2542135"/>
                </a:cubicBezTo>
                <a:cubicBezTo>
                  <a:pt x="1113483" y="2523635"/>
                  <a:pt x="1121019" y="2494171"/>
                  <a:pt x="1108001" y="2483208"/>
                </a:cubicBezTo>
                <a:close/>
                <a:moveTo>
                  <a:pt x="9034463" y="2410576"/>
                </a:moveTo>
                <a:cubicBezTo>
                  <a:pt x="9022814" y="2407835"/>
                  <a:pt x="9022814" y="2419484"/>
                  <a:pt x="9010481" y="2415372"/>
                </a:cubicBezTo>
                <a:cubicBezTo>
                  <a:pt x="9018027" y="2442907"/>
                  <a:pt x="9034697" y="2467065"/>
                  <a:pt x="9057760" y="2483893"/>
                </a:cubicBezTo>
                <a:lnTo>
                  <a:pt x="9085181" y="2489912"/>
                </a:lnTo>
                <a:lnTo>
                  <a:pt x="9085168" y="2490060"/>
                </a:lnTo>
                <a:lnTo>
                  <a:pt x="9085854" y="2490060"/>
                </a:lnTo>
                <a:lnTo>
                  <a:pt x="9085181" y="2489912"/>
                </a:lnTo>
                <a:lnTo>
                  <a:pt x="9086539" y="2473615"/>
                </a:lnTo>
                <a:cubicBezTo>
                  <a:pt x="9034463" y="2461281"/>
                  <a:pt x="9072149" y="2455800"/>
                  <a:pt x="9034463" y="2410576"/>
                </a:cubicBezTo>
                <a:close/>
                <a:moveTo>
                  <a:pt x="1427993" y="2405094"/>
                </a:moveTo>
                <a:cubicBezTo>
                  <a:pt x="1398528" y="2415372"/>
                  <a:pt x="1401269" y="2455800"/>
                  <a:pt x="1382769" y="2481152"/>
                </a:cubicBezTo>
                <a:cubicBezTo>
                  <a:pt x="1413602" y="2472245"/>
                  <a:pt x="1418399" y="2438669"/>
                  <a:pt x="1425936" y="2407835"/>
                </a:cubicBezTo>
                <a:close/>
                <a:moveTo>
                  <a:pt x="9600476" y="2380613"/>
                </a:moveTo>
                <a:cubicBezTo>
                  <a:pt x="9602199" y="2381523"/>
                  <a:pt x="9604898" y="2384350"/>
                  <a:pt x="9608666" y="2390003"/>
                </a:cubicBezTo>
                <a:cubicBezTo>
                  <a:pt x="9623740" y="2412615"/>
                  <a:pt x="9655261" y="2444820"/>
                  <a:pt x="9666909" y="2437282"/>
                </a:cubicBezTo>
                <a:cubicBezTo>
                  <a:pt x="9675131" y="2457838"/>
                  <a:pt x="9662798" y="2453042"/>
                  <a:pt x="9666909" y="2472228"/>
                </a:cubicBezTo>
                <a:cubicBezTo>
                  <a:pt x="9714188" y="2509914"/>
                  <a:pt x="9727208" y="2566786"/>
                  <a:pt x="9767635" y="2609270"/>
                </a:cubicBezTo>
                <a:cubicBezTo>
                  <a:pt x="9733374" y="2575009"/>
                  <a:pt x="9764208" y="2638048"/>
                  <a:pt x="9733374" y="2603788"/>
                </a:cubicBezTo>
                <a:cubicBezTo>
                  <a:pt x="9699114" y="2559249"/>
                  <a:pt x="9695688" y="2500321"/>
                  <a:pt x="9631964" y="2488673"/>
                </a:cubicBezTo>
                <a:cubicBezTo>
                  <a:pt x="9629907" y="2452357"/>
                  <a:pt x="9593591" y="2434541"/>
                  <a:pt x="9576461" y="2406448"/>
                </a:cubicBezTo>
                <a:cubicBezTo>
                  <a:pt x="9587425" y="2404392"/>
                  <a:pt x="9608666" y="2419467"/>
                  <a:pt x="9608666" y="2399596"/>
                </a:cubicBezTo>
                <a:cubicBezTo>
                  <a:pt x="9598902" y="2392401"/>
                  <a:pt x="9595304" y="2377883"/>
                  <a:pt x="9600476" y="2380613"/>
                </a:cubicBezTo>
                <a:close/>
                <a:moveTo>
                  <a:pt x="9636760" y="2342045"/>
                </a:moveTo>
                <a:cubicBezTo>
                  <a:pt x="9654109" y="2353646"/>
                  <a:pt x="9668250" y="2369436"/>
                  <a:pt x="9677873" y="2387954"/>
                </a:cubicBezTo>
                <a:cubicBezTo>
                  <a:pt x="9646353" y="2364658"/>
                  <a:pt x="9664854" y="2415363"/>
                  <a:pt x="9637445" y="2398232"/>
                </a:cubicBezTo>
                <a:cubicBezTo>
                  <a:pt x="9636760" y="2377677"/>
                  <a:pt x="9623057" y="2366028"/>
                  <a:pt x="9621001" y="2350953"/>
                </a:cubicBezTo>
                <a:cubicBezTo>
                  <a:pt x="9657317" y="2379046"/>
                  <a:pt x="9648409" y="2383843"/>
                  <a:pt x="9636760" y="2342045"/>
                </a:cubicBezTo>
                <a:close/>
                <a:moveTo>
                  <a:pt x="1275877" y="2309850"/>
                </a:moveTo>
                <a:cubicBezTo>
                  <a:pt x="1238876" y="2323555"/>
                  <a:pt x="1256005" y="2343426"/>
                  <a:pt x="1238876" y="2354389"/>
                </a:cubicBezTo>
                <a:cubicBezTo>
                  <a:pt x="1237505" y="2368778"/>
                  <a:pt x="1253264" y="2358500"/>
                  <a:pt x="1264227" y="2354389"/>
                </a:cubicBezTo>
                <a:close/>
                <a:moveTo>
                  <a:pt x="1481438" y="2292720"/>
                </a:moveTo>
                <a:cubicBezTo>
                  <a:pt x="1455400" y="2293406"/>
                  <a:pt x="1464993" y="2329722"/>
                  <a:pt x="1438956" y="2329722"/>
                </a:cubicBezTo>
                <a:cubicBezTo>
                  <a:pt x="1432103" y="2351648"/>
                  <a:pt x="1464308" y="2329722"/>
                  <a:pt x="1458141" y="2348223"/>
                </a:cubicBezTo>
                <a:lnTo>
                  <a:pt x="1449234" y="2379056"/>
                </a:lnTo>
                <a:lnTo>
                  <a:pt x="1476642" y="2366723"/>
                </a:lnTo>
                <a:cubicBezTo>
                  <a:pt x="1488975" y="2329037"/>
                  <a:pt x="1473217" y="2324926"/>
                  <a:pt x="1481438" y="2292720"/>
                </a:cubicBezTo>
                <a:close/>
                <a:moveTo>
                  <a:pt x="1750025" y="2210481"/>
                </a:moveTo>
                <a:cubicBezTo>
                  <a:pt x="1748267" y="2228023"/>
                  <a:pt x="1748267" y="2245698"/>
                  <a:pt x="1750025" y="2263242"/>
                </a:cubicBezTo>
                <a:cubicBezTo>
                  <a:pt x="1715079" y="2300243"/>
                  <a:pt x="1704116" y="2280372"/>
                  <a:pt x="1681504" y="2323540"/>
                </a:cubicBezTo>
                <a:cubicBezTo>
                  <a:pt x="1678078" y="2302984"/>
                  <a:pt x="1729469" y="2248853"/>
                  <a:pt x="1750025" y="2210481"/>
                </a:cubicBezTo>
                <a:close/>
                <a:moveTo>
                  <a:pt x="8905644" y="2207070"/>
                </a:moveTo>
                <a:cubicBezTo>
                  <a:pt x="8947442" y="2265998"/>
                  <a:pt x="8908384" y="2238589"/>
                  <a:pt x="8916608" y="2287925"/>
                </a:cubicBezTo>
                <a:lnTo>
                  <a:pt x="8963201" y="2310536"/>
                </a:lnTo>
                <a:cubicBezTo>
                  <a:pt x="8962516" y="2323555"/>
                  <a:pt x="8935793" y="2304369"/>
                  <a:pt x="8953608" y="2339314"/>
                </a:cubicBezTo>
                <a:cubicBezTo>
                  <a:pt x="8981702" y="2332463"/>
                  <a:pt x="9000203" y="2352333"/>
                  <a:pt x="9022129" y="2400983"/>
                </a:cubicBezTo>
                <a:cubicBezTo>
                  <a:pt x="9035833" y="2392075"/>
                  <a:pt x="9039259" y="2415372"/>
                  <a:pt x="9067353" y="2424965"/>
                </a:cubicBezTo>
                <a:lnTo>
                  <a:pt x="9060501" y="2386594"/>
                </a:lnTo>
                <a:cubicBezTo>
                  <a:pt x="9031722" y="2397557"/>
                  <a:pt x="9013907" y="2334519"/>
                  <a:pt x="8980331" y="2318073"/>
                </a:cubicBezTo>
                <a:lnTo>
                  <a:pt x="8981017" y="2318073"/>
                </a:lnTo>
                <a:cubicBezTo>
                  <a:pt x="8991980" y="2294091"/>
                  <a:pt x="8935107" y="2235163"/>
                  <a:pt x="8905644" y="2207070"/>
                </a:cubicBezTo>
                <a:close/>
                <a:moveTo>
                  <a:pt x="1357602" y="2203044"/>
                </a:moveTo>
                <a:cubicBezTo>
                  <a:pt x="1339943" y="2202969"/>
                  <a:pt x="1279987" y="2289980"/>
                  <a:pt x="1303970" y="2218032"/>
                </a:cubicBezTo>
                <a:cubicBezTo>
                  <a:pt x="1280672" y="2222829"/>
                  <a:pt x="1279303" y="2248182"/>
                  <a:pt x="1260801" y="2257089"/>
                </a:cubicBezTo>
                <a:cubicBezTo>
                  <a:pt x="1271080" y="2265313"/>
                  <a:pt x="1282729" y="2268053"/>
                  <a:pt x="1282729" y="2292035"/>
                </a:cubicBezTo>
                <a:lnTo>
                  <a:pt x="1264227" y="2300943"/>
                </a:lnTo>
                <a:lnTo>
                  <a:pt x="1264912" y="2300943"/>
                </a:lnTo>
                <a:cubicBezTo>
                  <a:pt x="1293692" y="2318758"/>
                  <a:pt x="1329322" y="2229681"/>
                  <a:pt x="1362212" y="2209126"/>
                </a:cubicBezTo>
                <a:cubicBezTo>
                  <a:pt x="1361784" y="2204843"/>
                  <a:pt x="1360125" y="2203055"/>
                  <a:pt x="1357602" y="2203044"/>
                </a:cubicBezTo>
                <a:close/>
                <a:moveTo>
                  <a:pt x="9480533" y="2187189"/>
                </a:moveTo>
                <a:cubicBezTo>
                  <a:pt x="9524386" y="2203634"/>
                  <a:pt x="9562758" y="2285174"/>
                  <a:pt x="9553165" y="2294767"/>
                </a:cubicBezTo>
                <a:cubicBezTo>
                  <a:pt x="9531503" y="2257251"/>
                  <a:pt x="9507233" y="2221303"/>
                  <a:pt x="9480533" y="2187189"/>
                </a:cubicBezTo>
                <a:close/>
                <a:moveTo>
                  <a:pt x="9422976" y="2128261"/>
                </a:moveTo>
                <a:cubicBezTo>
                  <a:pt x="9455865" y="2169372"/>
                  <a:pt x="9440791" y="2172114"/>
                  <a:pt x="9450384" y="2215968"/>
                </a:cubicBezTo>
                <a:cubicBezTo>
                  <a:pt x="9499719" y="2264617"/>
                  <a:pt x="9492181" y="2251598"/>
                  <a:pt x="9518904" y="2245432"/>
                </a:cubicBezTo>
                <a:cubicBezTo>
                  <a:pt x="9515478" y="2277636"/>
                  <a:pt x="9575092" y="2372195"/>
                  <a:pt x="9529868" y="2353694"/>
                </a:cubicBezTo>
                <a:cubicBezTo>
                  <a:pt x="9498348" y="2303674"/>
                  <a:pt x="9483959" y="2243376"/>
                  <a:pt x="9422976" y="2209116"/>
                </a:cubicBezTo>
                <a:cubicBezTo>
                  <a:pt x="9407215" y="2157040"/>
                  <a:pt x="9396938" y="2135113"/>
                  <a:pt x="9422976" y="2128261"/>
                </a:cubicBezTo>
                <a:close/>
                <a:moveTo>
                  <a:pt x="1580793" y="2109085"/>
                </a:moveTo>
                <a:lnTo>
                  <a:pt x="1580800" y="2110212"/>
                </a:lnTo>
                <a:lnTo>
                  <a:pt x="1549017" y="2162959"/>
                </a:lnTo>
                <a:cubicBezTo>
                  <a:pt x="1538653" y="2181204"/>
                  <a:pt x="1528375" y="2199190"/>
                  <a:pt x="1517069" y="2215293"/>
                </a:cubicBezTo>
                <a:cubicBezTo>
                  <a:pt x="1540881" y="2201242"/>
                  <a:pt x="1563769" y="2185678"/>
                  <a:pt x="1585590" y="2168698"/>
                </a:cubicBezTo>
                <a:lnTo>
                  <a:pt x="1602035" y="2117993"/>
                </a:lnTo>
                <a:cubicBezTo>
                  <a:pt x="1591414" y="2123474"/>
                  <a:pt x="1584391" y="2125872"/>
                  <a:pt x="1580879" y="2124588"/>
                </a:cubicBezTo>
                <a:lnTo>
                  <a:pt x="1580800" y="2110212"/>
                </a:lnTo>
                <a:lnTo>
                  <a:pt x="1581478" y="2109085"/>
                </a:lnTo>
                <a:close/>
                <a:moveTo>
                  <a:pt x="1891187" y="2085783"/>
                </a:moveTo>
                <a:cubicBezTo>
                  <a:pt x="1895299" y="2096061"/>
                  <a:pt x="1908317" y="2096746"/>
                  <a:pt x="1904206" y="2115247"/>
                </a:cubicBezTo>
                <a:cubicBezTo>
                  <a:pt x="1878854" y="2127581"/>
                  <a:pt x="1891873" y="2105654"/>
                  <a:pt x="1867205" y="2127581"/>
                </a:cubicBezTo>
                <a:cubicBezTo>
                  <a:pt x="1874057" y="2112505"/>
                  <a:pt x="1877483" y="2092635"/>
                  <a:pt x="1891187" y="2085783"/>
                </a:cubicBezTo>
                <a:close/>
                <a:moveTo>
                  <a:pt x="1471160" y="2071398"/>
                </a:moveTo>
                <a:cubicBezTo>
                  <a:pt x="1447863" y="2115936"/>
                  <a:pt x="1396473" y="2131696"/>
                  <a:pt x="1371806" y="2175551"/>
                </a:cubicBezTo>
                <a:cubicBezTo>
                  <a:pt x="1385510" y="2170754"/>
                  <a:pt x="1396473" y="2164586"/>
                  <a:pt x="1396473" y="2175551"/>
                </a:cubicBezTo>
                <a:lnTo>
                  <a:pt x="1397157" y="2175551"/>
                </a:lnTo>
                <a:cubicBezTo>
                  <a:pt x="1430544" y="2147935"/>
                  <a:pt x="1456067" y="2112013"/>
                  <a:pt x="1471160" y="2071398"/>
                </a:cubicBezTo>
                <a:close/>
                <a:moveTo>
                  <a:pt x="1525206" y="2042181"/>
                </a:moveTo>
                <a:cubicBezTo>
                  <a:pt x="1505806" y="2047673"/>
                  <a:pt x="1474072" y="2079278"/>
                  <a:pt x="1470475" y="2100862"/>
                </a:cubicBezTo>
                <a:lnTo>
                  <a:pt x="1471160" y="2100862"/>
                </a:lnTo>
                <a:cubicBezTo>
                  <a:pt x="1499253" y="2089214"/>
                  <a:pt x="1512272" y="2060435"/>
                  <a:pt x="1538995" y="2046732"/>
                </a:cubicBezTo>
                <a:cubicBezTo>
                  <a:pt x="1536769" y="2041421"/>
                  <a:pt x="1531673" y="2040350"/>
                  <a:pt x="1525206" y="2042181"/>
                </a:cubicBezTo>
                <a:close/>
                <a:moveTo>
                  <a:pt x="1723691" y="2017331"/>
                </a:moveTo>
                <a:cubicBezTo>
                  <a:pt x="1698350" y="2017524"/>
                  <a:pt x="1651713" y="2061463"/>
                  <a:pt x="1660962" y="2095381"/>
                </a:cubicBezTo>
                <a:cubicBezTo>
                  <a:pt x="1688199" y="2080477"/>
                  <a:pt x="1702332" y="2045531"/>
                  <a:pt x="1720993" y="2034483"/>
                </a:cubicBezTo>
                <a:lnTo>
                  <a:pt x="1738891" y="2033231"/>
                </a:lnTo>
                <a:lnTo>
                  <a:pt x="1739076" y="2033712"/>
                </a:lnTo>
                <a:lnTo>
                  <a:pt x="1741818" y="2033027"/>
                </a:lnTo>
                <a:lnTo>
                  <a:pt x="1738891" y="2033231"/>
                </a:lnTo>
                <a:lnTo>
                  <a:pt x="1734231" y="2021130"/>
                </a:lnTo>
                <a:cubicBezTo>
                  <a:pt x="1731547" y="2018482"/>
                  <a:pt x="1727915" y="2017299"/>
                  <a:pt x="1723691" y="2017331"/>
                </a:cubicBezTo>
                <a:close/>
                <a:moveTo>
                  <a:pt x="1492401" y="2011101"/>
                </a:moveTo>
                <a:lnTo>
                  <a:pt x="1492057" y="2011786"/>
                </a:lnTo>
                <a:lnTo>
                  <a:pt x="1464651" y="2030029"/>
                </a:lnTo>
                <a:cubicBezTo>
                  <a:pt x="1456257" y="2037652"/>
                  <a:pt x="1448206" y="2045703"/>
                  <a:pt x="1438271" y="2051527"/>
                </a:cubicBezTo>
                <a:cubicBezTo>
                  <a:pt x="1433645" y="2078251"/>
                  <a:pt x="1462167" y="2060264"/>
                  <a:pt x="1479897" y="2036014"/>
                </a:cubicBezTo>
                <a:lnTo>
                  <a:pt x="1492057" y="2011786"/>
                </a:lnTo>
                <a:lnTo>
                  <a:pt x="1493087" y="2011101"/>
                </a:lnTo>
                <a:close/>
                <a:moveTo>
                  <a:pt x="2067975" y="1999449"/>
                </a:moveTo>
                <a:cubicBezTo>
                  <a:pt x="2084404" y="1998422"/>
                  <a:pt x="2100881" y="1998422"/>
                  <a:pt x="2117310" y="1999449"/>
                </a:cubicBezTo>
                <a:cubicBezTo>
                  <a:pt x="2115255" y="2026859"/>
                  <a:pt x="2098124" y="2036451"/>
                  <a:pt x="2072086" y="2031655"/>
                </a:cubicBezTo>
                <a:cubicBezTo>
                  <a:pt x="2065234" y="2030285"/>
                  <a:pt x="2059753" y="2018635"/>
                  <a:pt x="2055642" y="2010413"/>
                </a:cubicBezTo>
                <a:cubicBezTo>
                  <a:pt x="2055642" y="2009043"/>
                  <a:pt x="2065919" y="2000134"/>
                  <a:pt x="2067975" y="1999449"/>
                </a:cubicBezTo>
                <a:close/>
                <a:moveTo>
                  <a:pt x="8691174" y="1998081"/>
                </a:moveTo>
                <a:cubicBezTo>
                  <a:pt x="8684741" y="1997646"/>
                  <a:pt x="8678318" y="1999073"/>
                  <a:pt x="8672673" y="2002192"/>
                </a:cubicBezTo>
                <a:cubicBezTo>
                  <a:pt x="8687574" y="2024198"/>
                  <a:pt x="8709590" y="2040406"/>
                  <a:pt x="8735027" y="2048101"/>
                </a:cubicBezTo>
                <a:cubicBezTo>
                  <a:pt x="8731112" y="2024444"/>
                  <a:pt x="8714115" y="2005057"/>
                  <a:pt x="8691174" y="1998081"/>
                </a:cubicBezTo>
                <a:close/>
                <a:moveTo>
                  <a:pt x="2120051" y="1994653"/>
                </a:moveTo>
                <a:lnTo>
                  <a:pt x="2124162" y="1994653"/>
                </a:lnTo>
                <a:cubicBezTo>
                  <a:pt x="2124162" y="1996023"/>
                  <a:pt x="2124162" y="1998079"/>
                  <a:pt x="2124162" y="1998079"/>
                </a:cubicBezTo>
                <a:lnTo>
                  <a:pt x="2120051" y="1998079"/>
                </a:lnTo>
                <a:cubicBezTo>
                  <a:pt x="2120051" y="1994653"/>
                  <a:pt x="2120051" y="1994653"/>
                  <a:pt x="2120051" y="1994653"/>
                </a:cubicBezTo>
                <a:close/>
                <a:moveTo>
                  <a:pt x="9360621" y="1976146"/>
                </a:moveTo>
                <a:cubicBezTo>
                  <a:pt x="9382547" y="2009721"/>
                  <a:pt x="9397622" y="2031648"/>
                  <a:pt x="9387344" y="2044667"/>
                </a:cubicBezTo>
                <a:cubicBezTo>
                  <a:pt x="9381178" y="2022055"/>
                  <a:pt x="9349658" y="2015203"/>
                  <a:pt x="9338694" y="1991220"/>
                </a:cubicBezTo>
                <a:cubicBezTo>
                  <a:pt x="9360621" y="2006295"/>
                  <a:pt x="9342120" y="1967238"/>
                  <a:pt x="9360621" y="1976146"/>
                </a:cubicBezTo>
                <a:close/>
                <a:moveTo>
                  <a:pt x="2249759" y="1972127"/>
                </a:moveTo>
                <a:cubicBezTo>
                  <a:pt x="2252682" y="1971271"/>
                  <a:pt x="2256407" y="1971357"/>
                  <a:pt x="2261204" y="1972727"/>
                </a:cubicBezTo>
                <a:cubicBezTo>
                  <a:pt x="2261204" y="1974097"/>
                  <a:pt x="2266001" y="1987116"/>
                  <a:pt x="2271482" y="1996024"/>
                </a:cubicBezTo>
                <a:lnTo>
                  <a:pt x="2237907" y="1996024"/>
                </a:lnTo>
                <a:cubicBezTo>
                  <a:pt x="2239449" y="1985746"/>
                  <a:pt x="2240990" y="1974697"/>
                  <a:pt x="2249759" y="1972127"/>
                </a:cubicBezTo>
                <a:close/>
                <a:moveTo>
                  <a:pt x="2135810" y="1970671"/>
                </a:moveTo>
                <a:cubicBezTo>
                  <a:pt x="2139405" y="1967075"/>
                  <a:pt x="2145234" y="1967075"/>
                  <a:pt x="2148829" y="1970671"/>
                </a:cubicBezTo>
                <a:cubicBezTo>
                  <a:pt x="2152424" y="1974265"/>
                  <a:pt x="2152424" y="1980094"/>
                  <a:pt x="2148829" y="1983689"/>
                </a:cubicBezTo>
                <a:cubicBezTo>
                  <a:pt x="2144718" y="1989856"/>
                  <a:pt x="2134440" y="1994653"/>
                  <a:pt x="2124847" y="1994653"/>
                </a:cubicBezTo>
                <a:cubicBezTo>
                  <a:pt x="2128273" y="1985745"/>
                  <a:pt x="2129643" y="1975467"/>
                  <a:pt x="2135810" y="1970671"/>
                </a:cubicBezTo>
                <a:close/>
                <a:moveTo>
                  <a:pt x="1863099" y="1930930"/>
                </a:moveTo>
                <a:lnTo>
                  <a:pt x="1824728" y="1942580"/>
                </a:lnTo>
                <a:cubicBezTo>
                  <a:pt x="1819246" y="1962450"/>
                  <a:pt x="1850080" y="1947376"/>
                  <a:pt x="1837746" y="1973413"/>
                </a:cubicBezTo>
                <a:cubicBezTo>
                  <a:pt x="1825413" y="1999451"/>
                  <a:pt x="1826783" y="1964507"/>
                  <a:pt x="1800060" y="1985747"/>
                </a:cubicBezTo>
                <a:cubicBezTo>
                  <a:pt x="1804171" y="2004248"/>
                  <a:pt x="1771281" y="2060435"/>
                  <a:pt x="1811709" y="2042619"/>
                </a:cubicBezTo>
                <a:cubicBezTo>
                  <a:pt x="1820616" y="2017268"/>
                  <a:pt x="1802115" y="2026861"/>
                  <a:pt x="1820616" y="1996025"/>
                </a:cubicBezTo>
                <a:cubicBezTo>
                  <a:pt x="1837746" y="1987117"/>
                  <a:pt x="1831579" y="1998081"/>
                  <a:pt x="1831579" y="2009729"/>
                </a:cubicBezTo>
                <a:cubicBezTo>
                  <a:pt x="1852821" y="2001507"/>
                  <a:pt x="1860358" y="1977525"/>
                  <a:pt x="1869952" y="1954229"/>
                </a:cubicBezTo>
                <a:lnTo>
                  <a:pt x="1867211" y="1956284"/>
                </a:lnTo>
                <a:cubicBezTo>
                  <a:pt x="1844598" y="1967246"/>
                  <a:pt x="1854876" y="1948062"/>
                  <a:pt x="1863099" y="1930930"/>
                </a:cubicBezTo>
                <a:close/>
                <a:moveTo>
                  <a:pt x="9218783" y="1920644"/>
                </a:moveTo>
                <a:cubicBezTo>
                  <a:pt x="9246877" y="1924755"/>
                  <a:pt x="9253043" y="1957645"/>
                  <a:pt x="9264007" y="1961756"/>
                </a:cubicBezTo>
                <a:cubicBezTo>
                  <a:pt x="9274971" y="1965868"/>
                  <a:pt x="9281823" y="1954904"/>
                  <a:pt x="9294156" y="1976831"/>
                </a:cubicBezTo>
                <a:cubicBezTo>
                  <a:pt x="9264693" y="1957645"/>
                  <a:pt x="9318824" y="2036444"/>
                  <a:pt x="9287304" y="2017258"/>
                </a:cubicBezTo>
                <a:cubicBezTo>
                  <a:pt x="9264693" y="1985053"/>
                  <a:pt x="9240025" y="1954219"/>
                  <a:pt x="9218783" y="1920644"/>
                </a:cubicBezTo>
                <a:close/>
                <a:moveTo>
                  <a:pt x="1606147" y="1906948"/>
                </a:moveTo>
                <a:cubicBezTo>
                  <a:pt x="1589016" y="1914486"/>
                  <a:pt x="1591071" y="1902152"/>
                  <a:pt x="1572571" y="1911059"/>
                </a:cubicBezTo>
                <a:lnTo>
                  <a:pt x="1556811" y="1951488"/>
                </a:lnTo>
                <a:cubicBezTo>
                  <a:pt x="1580796" y="1947778"/>
                  <a:pt x="1600375" y="1930345"/>
                  <a:pt x="1606831" y="1906948"/>
                </a:cubicBezTo>
                <a:close/>
                <a:moveTo>
                  <a:pt x="2055642" y="1902837"/>
                </a:moveTo>
                <a:cubicBezTo>
                  <a:pt x="2037549" y="1910362"/>
                  <a:pt x="2020885" y="1920663"/>
                  <a:pt x="2006199" y="1933268"/>
                </a:cubicBezTo>
                <a:lnTo>
                  <a:pt x="1969547" y="1976435"/>
                </a:lnTo>
                <a:lnTo>
                  <a:pt x="1965880" y="1978210"/>
                </a:lnTo>
                <a:lnTo>
                  <a:pt x="1968621" y="1977525"/>
                </a:lnTo>
                <a:lnTo>
                  <a:pt x="1969547" y="1976435"/>
                </a:lnTo>
                <a:lnTo>
                  <a:pt x="2020287" y="1951868"/>
                </a:lnTo>
                <a:cubicBezTo>
                  <a:pt x="2035725" y="1938905"/>
                  <a:pt x="2047988" y="1922160"/>
                  <a:pt x="2055642" y="1902837"/>
                </a:cubicBezTo>
                <a:close/>
                <a:moveTo>
                  <a:pt x="1801430" y="1898726"/>
                </a:moveTo>
                <a:cubicBezTo>
                  <a:pt x="1754836" y="1939839"/>
                  <a:pt x="1800060" y="1931616"/>
                  <a:pt x="1754836" y="1975469"/>
                </a:cubicBezTo>
                <a:lnTo>
                  <a:pt x="1752095" y="1977525"/>
                </a:lnTo>
                <a:cubicBezTo>
                  <a:pt x="1798004" y="1949432"/>
                  <a:pt x="1801430" y="1928190"/>
                  <a:pt x="1801430" y="1898726"/>
                </a:cubicBezTo>
                <a:close/>
                <a:moveTo>
                  <a:pt x="1651499" y="1890321"/>
                </a:moveTo>
                <a:cubicBezTo>
                  <a:pt x="1650171" y="1888662"/>
                  <a:pt x="1646574" y="1889304"/>
                  <a:pt x="1638351" y="1894614"/>
                </a:cubicBezTo>
                <a:cubicBezTo>
                  <a:pt x="1619851" y="1912430"/>
                  <a:pt x="1606147" y="1947376"/>
                  <a:pt x="1614368" y="1955598"/>
                </a:cubicBezTo>
                <a:cubicBezTo>
                  <a:pt x="1639142" y="1945849"/>
                  <a:pt x="1658749" y="1926240"/>
                  <a:pt x="1668500" y="1901468"/>
                </a:cubicBezTo>
                <a:lnTo>
                  <a:pt x="1665759" y="1903522"/>
                </a:lnTo>
                <a:cubicBezTo>
                  <a:pt x="1639036" y="1920995"/>
                  <a:pt x="1655481" y="1895300"/>
                  <a:pt x="1651499" y="1890321"/>
                </a:cubicBezTo>
                <a:close/>
                <a:moveTo>
                  <a:pt x="1587645" y="1852817"/>
                </a:moveTo>
                <a:cubicBezTo>
                  <a:pt x="1532144" y="1889819"/>
                  <a:pt x="1508162" y="1920652"/>
                  <a:pt x="1458826" y="1927504"/>
                </a:cubicBezTo>
                <a:cubicBezTo>
                  <a:pt x="1423414" y="1960154"/>
                  <a:pt x="1397589" y="2001851"/>
                  <a:pt x="1384139" y="2048101"/>
                </a:cubicBezTo>
                <a:cubicBezTo>
                  <a:pt x="1378657" y="2035082"/>
                  <a:pt x="1380028" y="2012470"/>
                  <a:pt x="1364269" y="2012470"/>
                </a:cubicBezTo>
                <a:cubicBezTo>
                  <a:pt x="1343732" y="2029200"/>
                  <a:pt x="1325729" y="2048818"/>
                  <a:pt x="1310822" y="2070713"/>
                </a:cubicBezTo>
                <a:cubicBezTo>
                  <a:pt x="1310822" y="2087158"/>
                  <a:pt x="1299173" y="2114567"/>
                  <a:pt x="1310822" y="2114567"/>
                </a:cubicBezTo>
                <a:cubicBezTo>
                  <a:pt x="1279988" y="2144716"/>
                  <a:pt x="1299858" y="2146772"/>
                  <a:pt x="1260801" y="2174864"/>
                </a:cubicBezTo>
                <a:lnTo>
                  <a:pt x="1261486" y="2174864"/>
                </a:lnTo>
                <a:cubicBezTo>
                  <a:pt x="1315618" y="2172810"/>
                  <a:pt x="1397843" y="2059065"/>
                  <a:pt x="1424567" y="2022063"/>
                </a:cubicBezTo>
                <a:cubicBezTo>
                  <a:pt x="1416343" y="2052212"/>
                  <a:pt x="1432788" y="2045360"/>
                  <a:pt x="1471845" y="2002192"/>
                </a:cubicBezTo>
                <a:cubicBezTo>
                  <a:pt x="1472530" y="1993284"/>
                  <a:pt x="1467049" y="1985747"/>
                  <a:pt x="1450604" y="1993284"/>
                </a:cubicBezTo>
                <a:cubicBezTo>
                  <a:pt x="1495142" y="1950802"/>
                  <a:pt x="1582164" y="1891874"/>
                  <a:pt x="1587645" y="1852817"/>
                </a:cubicBezTo>
                <a:close/>
                <a:moveTo>
                  <a:pt x="1155265" y="1834988"/>
                </a:moveTo>
                <a:cubicBezTo>
                  <a:pt x="1147043" y="1852118"/>
                  <a:pt x="1143617" y="1873360"/>
                  <a:pt x="1129227" y="1882952"/>
                </a:cubicBezTo>
                <a:cubicBezTo>
                  <a:pt x="1131968" y="1867878"/>
                  <a:pt x="1118264" y="1875414"/>
                  <a:pt x="1103189" y="1882952"/>
                </a:cubicBezTo>
                <a:cubicBezTo>
                  <a:pt x="1101134" y="1888434"/>
                  <a:pt x="1090856" y="1898712"/>
                  <a:pt x="1093596" y="1889805"/>
                </a:cubicBezTo>
                <a:cubicBezTo>
                  <a:pt x="1112999" y="1870274"/>
                  <a:pt x="1133595" y="1851967"/>
                  <a:pt x="1155265" y="1834988"/>
                </a:cubicBezTo>
                <a:close/>
                <a:moveTo>
                  <a:pt x="8523298" y="1822668"/>
                </a:moveTo>
                <a:cubicBezTo>
                  <a:pt x="8496575" y="1821297"/>
                  <a:pt x="8516446" y="1842539"/>
                  <a:pt x="8537002" y="1861725"/>
                </a:cubicBezTo>
                <a:lnTo>
                  <a:pt x="8543169" y="1848020"/>
                </a:lnTo>
                <a:cubicBezTo>
                  <a:pt x="8534033" y="1841882"/>
                  <a:pt x="8527076" y="1833006"/>
                  <a:pt x="8523298" y="1822668"/>
                </a:cubicBezTo>
                <a:close/>
                <a:moveTo>
                  <a:pt x="8479959" y="1815623"/>
                </a:moveTo>
                <a:cubicBezTo>
                  <a:pt x="8468653" y="1814146"/>
                  <a:pt x="8469681" y="1824038"/>
                  <a:pt x="8450666" y="1815816"/>
                </a:cubicBezTo>
                <a:cubicBezTo>
                  <a:pt x="8463375" y="1827320"/>
                  <a:pt x="8475280" y="1839683"/>
                  <a:pt x="8486297" y="1852817"/>
                </a:cubicBezTo>
                <a:cubicBezTo>
                  <a:pt x="8499833" y="1856562"/>
                  <a:pt x="8512437" y="1863098"/>
                  <a:pt x="8523298" y="1872003"/>
                </a:cubicBezTo>
                <a:cubicBezTo>
                  <a:pt x="8509815" y="1858210"/>
                  <a:pt x="8500544" y="1840858"/>
                  <a:pt x="8496575" y="1821982"/>
                </a:cubicBezTo>
                <a:cubicBezTo>
                  <a:pt x="8488867" y="1817871"/>
                  <a:pt x="8483728" y="1816115"/>
                  <a:pt x="8479959" y="1815623"/>
                </a:cubicBezTo>
                <a:close/>
                <a:moveTo>
                  <a:pt x="1629936" y="1795688"/>
                </a:moveTo>
                <a:cubicBezTo>
                  <a:pt x="1626574" y="1796330"/>
                  <a:pt x="1621563" y="1799713"/>
                  <a:pt x="1612998" y="1808278"/>
                </a:cubicBezTo>
                <a:lnTo>
                  <a:pt x="1612314" y="1808278"/>
                </a:lnTo>
                <a:cubicBezTo>
                  <a:pt x="1588331" y="1850076"/>
                  <a:pt x="1649999" y="1804167"/>
                  <a:pt x="1647259" y="1822668"/>
                </a:cubicBezTo>
                <a:cubicBezTo>
                  <a:pt x="1632184" y="1839798"/>
                  <a:pt x="1600664" y="1840483"/>
                  <a:pt x="1596553" y="1867206"/>
                </a:cubicBezTo>
                <a:cubicBezTo>
                  <a:pt x="1592442" y="1893930"/>
                  <a:pt x="1629443" y="1850076"/>
                  <a:pt x="1644518" y="1850076"/>
                </a:cubicBezTo>
                <a:lnTo>
                  <a:pt x="1667129" y="1798000"/>
                </a:lnTo>
                <a:cubicBezTo>
                  <a:pt x="1635267" y="1816501"/>
                  <a:pt x="1640021" y="1793761"/>
                  <a:pt x="1629936" y="1795688"/>
                </a:cubicBezTo>
                <a:close/>
                <a:moveTo>
                  <a:pt x="9096816" y="1776750"/>
                </a:moveTo>
                <a:lnTo>
                  <a:pt x="9137244" y="1795936"/>
                </a:lnTo>
                <a:lnTo>
                  <a:pt x="9150262" y="1835678"/>
                </a:lnTo>
                <a:cubicBezTo>
                  <a:pt x="9125396" y="1823820"/>
                  <a:pt x="9106197" y="1802652"/>
                  <a:pt x="9096816" y="1776750"/>
                </a:cubicBezTo>
                <a:close/>
                <a:moveTo>
                  <a:pt x="1834320" y="1728110"/>
                </a:moveTo>
                <a:cubicBezTo>
                  <a:pt x="1784300" y="1750036"/>
                  <a:pt x="1763744" y="1803482"/>
                  <a:pt x="1715779" y="1824723"/>
                </a:cubicBezTo>
                <a:cubicBezTo>
                  <a:pt x="1713724" y="1832432"/>
                  <a:pt x="1724002" y="1828963"/>
                  <a:pt x="1726957" y="1832239"/>
                </a:cubicBezTo>
                <a:lnTo>
                  <a:pt x="1726782" y="1837296"/>
                </a:lnTo>
                <a:lnTo>
                  <a:pt x="1724002" y="1839113"/>
                </a:lnTo>
                <a:lnTo>
                  <a:pt x="1726742" y="1838427"/>
                </a:lnTo>
                <a:lnTo>
                  <a:pt x="1726782" y="1837296"/>
                </a:lnTo>
                <a:lnTo>
                  <a:pt x="1755982" y="1818204"/>
                </a:lnTo>
                <a:cubicBezTo>
                  <a:pt x="1783829" y="1791834"/>
                  <a:pt x="1801944" y="1752263"/>
                  <a:pt x="1834320" y="1728110"/>
                </a:cubicBezTo>
                <a:close/>
                <a:moveTo>
                  <a:pt x="2348911" y="1717832"/>
                </a:moveTo>
                <a:cubicBezTo>
                  <a:pt x="2321503" y="1732907"/>
                  <a:pt x="2303002" y="1740443"/>
                  <a:pt x="2252982" y="1771277"/>
                </a:cubicBezTo>
                <a:cubicBezTo>
                  <a:pt x="2266001" y="1749350"/>
                  <a:pt x="2268056" y="1737702"/>
                  <a:pt x="2252982" y="1737702"/>
                </a:cubicBezTo>
                <a:cubicBezTo>
                  <a:pt x="2231740" y="1783611"/>
                  <a:pt x="2220092" y="1747295"/>
                  <a:pt x="2196795" y="1783611"/>
                </a:cubicBezTo>
                <a:cubicBezTo>
                  <a:pt x="2184461" y="1806223"/>
                  <a:pt x="2181035" y="1819242"/>
                  <a:pt x="2184461" y="1828149"/>
                </a:cubicBezTo>
                <a:cubicBezTo>
                  <a:pt x="2166449" y="1832686"/>
                  <a:pt x="2150071" y="1842182"/>
                  <a:pt x="2137183" y="1855558"/>
                </a:cubicBezTo>
                <a:cubicBezTo>
                  <a:pt x="2130330" y="1867891"/>
                  <a:pt x="2161164" y="1854872"/>
                  <a:pt x="2157053" y="1867891"/>
                </a:cubicBezTo>
                <a:lnTo>
                  <a:pt x="2154312" y="1869947"/>
                </a:lnTo>
                <a:cubicBezTo>
                  <a:pt x="2096069" y="1904207"/>
                  <a:pt x="2117312" y="1878855"/>
                  <a:pt x="2072773" y="1926134"/>
                </a:cubicBezTo>
                <a:cubicBezTo>
                  <a:pt x="2088532" y="1923393"/>
                  <a:pt x="2123479" y="1903522"/>
                  <a:pt x="2101551" y="1935042"/>
                </a:cubicBezTo>
                <a:cubicBezTo>
                  <a:pt x="2026863" y="1955598"/>
                  <a:pt x="1920656" y="2080991"/>
                  <a:pt x="1930934" y="2008359"/>
                </a:cubicBezTo>
                <a:cubicBezTo>
                  <a:pt x="1890507" y="2030287"/>
                  <a:pt x="1872006" y="2078935"/>
                  <a:pt x="1836376" y="2107029"/>
                </a:cubicBezTo>
                <a:cubicBezTo>
                  <a:pt x="1836376" y="2096066"/>
                  <a:pt x="1846654" y="2080991"/>
                  <a:pt x="1836376" y="2080991"/>
                </a:cubicBezTo>
                <a:cubicBezTo>
                  <a:pt x="1808283" y="2127586"/>
                  <a:pt x="1788411" y="2098122"/>
                  <a:pt x="1756891" y="2141974"/>
                </a:cubicBezTo>
                <a:cubicBezTo>
                  <a:pt x="1755522" y="2170068"/>
                  <a:pt x="1788411" y="2163901"/>
                  <a:pt x="1788411" y="2191309"/>
                </a:cubicBezTo>
                <a:cubicBezTo>
                  <a:pt x="1757577" y="2183088"/>
                  <a:pt x="1684259" y="2237904"/>
                  <a:pt x="1696594" y="2277646"/>
                </a:cubicBezTo>
                <a:cubicBezTo>
                  <a:pt x="1636980" y="2330406"/>
                  <a:pt x="1580793" y="2386594"/>
                  <a:pt x="1526662" y="2444836"/>
                </a:cubicBezTo>
                <a:cubicBezTo>
                  <a:pt x="1550645" y="2429762"/>
                  <a:pt x="1576682" y="2406465"/>
                  <a:pt x="1610942" y="2423595"/>
                </a:cubicBezTo>
                <a:cubicBezTo>
                  <a:pt x="1659592" y="2448948"/>
                  <a:pt x="1665759" y="2391390"/>
                  <a:pt x="1695908" y="2380428"/>
                </a:cubicBezTo>
                <a:cubicBezTo>
                  <a:pt x="1730076" y="2368155"/>
                  <a:pt x="1761504" y="2349298"/>
                  <a:pt x="1788411" y="2324926"/>
                </a:cubicBezTo>
                <a:cubicBezTo>
                  <a:pt x="1814450" y="2300943"/>
                  <a:pt x="1852136" y="2289980"/>
                  <a:pt x="1879544" y="2267368"/>
                </a:cubicBezTo>
                <a:cubicBezTo>
                  <a:pt x="1941751" y="2219120"/>
                  <a:pt x="2007487" y="2175603"/>
                  <a:pt x="2076198" y="2137178"/>
                </a:cubicBezTo>
                <a:cubicBezTo>
                  <a:pt x="2137867" y="2100178"/>
                  <a:pt x="2173498" y="2028231"/>
                  <a:pt x="2242019" y="2000136"/>
                </a:cubicBezTo>
                <a:cubicBezTo>
                  <a:pt x="2246131" y="2012470"/>
                  <a:pt x="2248186" y="2028916"/>
                  <a:pt x="2267372" y="2023434"/>
                </a:cubicBezTo>
                <a:cubicBezTo>
                  <a:pt x="2273538" y="2021378"/>
                  <a:pt x="2276964" y="2006989"/>
                  <a:pt x="2281075" y="1997396"/>
                </a:cubicBezTo>
                <a:cubicBezTo>
                  <a:pt x="2346614" y="1953553"/>
                  <a:pt x="2405270" y="1900207"/>
                  <a:pt x="2455118" y="1839113"/>
                </a:cubicBezTo>
                <a:cubicBezTo>
                  <a:pt x="2479100" y="1815130"/>
                  <a:pt x="2523639" y="1796630"/>
                  <a:pt x="2523639" y="1746611"/>
                </a:cubicBezTo>
                <a:cubicBezTo>
                  <a:pt x="2523639" y="1745925"/>
                  <a:pt x="2386598" y="1717832"/>
                  <a:pt x="2386597" y="1717832"/>
                </a:cubicBezTo>
                <a:cubicBezTo>
                  <a:pt x="2385707" y="1718886"/>
                  <a:pt x="2384728" y="1719865"/>
                  <a:pt x="2383673" y="1720756"/>
                </a:cubicBezTo>
                <a:cubicBezTo>
                  <a:pt x="2373266" y="1729547"/>
                  <a:pt x="2357703" y="1728238"/>
                  <a:pt x="2348911" y="1717832"/>
                </a:cubicBezTo>
                <a:close/>
                <a:moveTo>
                  <a:pt x="1958343" y="1706183"/>
                </a:moveTo>
                <a:cubicBezTo>
                  <a:pt x="1952176" y="1719201"/>
                  <a:pt x="1946009" y="1731535"/>
                  <a:pt x="1940527" y="1745240"/>
                </a:cubicBezTo>
                <a:cubicBezTo>
                  <a:pt x="1966565" y="1743869"/>
                  <a:pt x="1971362" y="1713034"/>
                  <a:pt x="1998086" y="1713034"/>
                </a:cubicBezTo>
                <a:cubicBezTo>
                  <a:pt x="1996714" y="1703443"/>
                  <a:pt x="1973417" y="1713034"/>
                  <a:pt x="1958343" y="1706183"/>
                </a:cubicBezTo>
                <a:close/>
                <a:moveTo>
                  <a:pt x="2514731" y="1671923"/>
                </a:moveTo>
                <a:lnTo>
                  <a:pt x="2504453" y="1688368"/>
                </a:lnTo>
                <a:lnTo>
                  <a:pt x="2514046" y="1693163"/>
                </a:lnTo>
                <a:lnTo>
                  <a:pt x="2525009" y="1682886"/>
                </a:lnTo>
                <a:close/>
                <a:moveTo>
                  <a:pt x="9004314" y="1659571"/>
                </a:moveTo>
                <a:cubicBezTo>
                  <a:pt x="9033777" y="1691776"/>
                  <a:pt x="9076261" y="1713017"/>
                  <a:pt x="9089964" y="1756870"/>
                </a:cubicBezTo>
                <a:cubicBezTo>
                  <a:pt x="9081757" y="1751858"/>
                  <a:pt x="9071873" y="1750375"/>
                  <a:pt x="9062556" y="1752759"/>
                </a:cubicBezTo>
                <a:cubicBezTo>
                  <a:pt x="9063242" y="1688350"/>
                  <a:pt x="8985128" y="1697943"/>
                  <a:pt x="9004314" y="1659571"/>
                </a:cubicBezTo>
                <a:close/>
                <a:moveTo>
                  <a:pt x="1331373" y="1657528"/>
                </a:moveTo>
                <a:cubicBezTo>
                  <a:pt x="1317645" y="1698658"/>
                  <a:pt x="1291263" y="1734393"/>
                  <a:pt x="1256000" y="1759623"/>
                </a:cubicBezTo>
                <a:cubicBezTo>
                  <a:pt x="1247778" y="1739753"/>
                  <a:pt x="1306020" y="1689733"/>
                  <a:pt x="1331373" y="1657528"/>
                </a:cubicBezTo>
                <a:close/>
                <a:moveTo>
                  <a:pt x="8238252" y="1610254"/>
                </a:moveTo>
                <a:cubicBezTo>
                  <a:pt x="8237567" y="1611625"/>
                  <a:pt x="8236196" y="1613680"/>
                  <a:pt x="8236197" y="1613680"/>
                </a:cubicBezTo>
                <a:cubicBezTo>
                  <a:pt x="8252329" y="1630878"/>
                  <a:pt x="8272626" y="1643623"/>
                  <a:pt x="8295125" y="1650682"/>
                </a:cubicBezTo>
                <a:cubicBezTo>
                  <a:pt x="8284962" y="1627840"/>
                  <a:pt x="8263165" y="1612346"/>
                  <a:pt x="8238252" y="1610254"/>
                </a:cubicBezTo>
                <a:close/>
                <a:moveTo>
                  <a:pt x="2145404" y="1593809"/>
                </a:moveTo>
                <a:lnTo>
                  <a:pt x="2141667" y="1597146"/>
                </a:lnTo>
                <a:lnTo>
                  <a:pt x="2099239" y="1622502"/>
                </a:lnTo>
                <a:cubicBezTo>
                  <a:pt x="2085792" y="1632180"/>
                  <a:pt x="2074486" y="1644172"/>
                  <a:pt x="2068661" y="1662330"/>
                </a:cubicBezTo>
                <a:lnTo>
                  <a:pt x="2141667" y="1597146"/>
                </a:lnTo>
                <a:lnTo>
                  <a:pt x="2142664" y="1596550"/>
                </a:lnTo>
                <a:close/>
                <a:moveTo>
                  <a:pt x="1665759" y="1590383"/>
                </a:moveTo>
                <a:cubicBezTo>
                  <a:pt x="1626018" y="1617106"/>
                  <a:pt x="1649999" y="1647941"/>
                  <a:pt x="1682204" y="1611625"/>
                </a:cubicBezTo>
                <a:cubicBezTo>
                  <a:pt x="1695908" y="1586957"/>
                  <a:pt x="1658222" y="1609569"/>
                  <a:pt x="1666444" y="1590383"/>
                </a:cubicBezTo>
                <a:close/>
                <a:moveTo>
                  <a:pt x="8869070" y="1537099"/>
                </a:moveTo>
                <a:cubicBezTo>
                  <a:pt x="8875323" y="1535044"/>
                  <a:pt x="8886800" y="1538299"/>
                  <a:pt x="8898106" y="1541725"/>
                </a:cubicBezTo>
                <a:cubicBezTo>
                  <a:pt x="8902217" y="1568447"/>
                  <a:pt x="8933737" y="1571874"/>
                  <a:pt x="8937848" y="1599282"/>
                </a:cubicBezTo>
                <a:cubicBezTo>
                  <a:pt x="8913181" y="1589689"/>
                  <a:pt x="8900847" y="1569817"/>
                  <a:pt x="8871383" y="1564337"/>
                </a:cubicBezTo>
                <a:cubicBezTo>
                  <a:pt x="8861790" y="1546521"/>
                  <a:pt x="8862818" y="1539155"/>
                  <a:pt x="8869070" y="1537099"/>
                </a:cubicBezTo>
                <a:close/>
                <a:moveTo>
                  <a:pt x="1841842" y="1536353"/>
                </a:moveTo>
                <a:cubicBezTo>
                  <a:pt x="1845279" y="1536289"/>
                  <a:pt x="1845793" y="1538644"/>
                  <a:pt x="1840482" y="1545839"/>
                </a:cubicBezTo>
                <a:cubicBezTo>
                  <a:pt x="1819241" y="1555432"/>
                  <a:pt x="1804851" y="1573933"/>
                  <a:pt x="1780869" y="1580099"/>
                </a:cubicBezTo>
                <a:cubicBezTo>
                  <a:pt x="1789777" y="1564340"/>
                  <a:pt x="1794573" y="1543784"/>
                  <a:pt x="1810333" y="1536931"/>
                </a:cubicBezTo>
                <a:cubicBezTo>
                  <a:pt x="1794916" y="1558515"/>
                  <a:pt x="1831532" y="1536546"/>
                  <a:pt x="1841842" y="1536353"/>
                </a:cubicBezTo>
                <a:close/>
                <a:moveTo>
                  <a:pt x="8661710" y="1532826"/>
                </a:moveTo>
                <a:cubicBezTo>
                  <a:pt x="8670504" y="1555752"/>
                  <a:pt x="8690893" y="1572220"/>
                  <a:pt x="8715156" y="1575994"/>
                </a:cubicBezTo>
                <a:cubicBezTo>
                  <a:pt x="8706363" y="1553068"/>
                  <a:pt x="8685974" y="1536599"/>
                  <a:pt x="8661710" y="1532826"/>
                </a:cubicBezTo>
                <a:close/>
                <a:moveTo>
                  <a:pt x="8236881" y="1521177"/>
                </a:moveTo>
                <a:lnTo>
                  <a:pt x="8226603" y="1524603"/>
                </a:lnTo>
                <a:cubicBezTo>
                  <a:pt x="8226896" y="1528252"/>
                  <a:pt x="8226896" y="1531918"/>
                  <a:pt x="8226603" y="1535567"/>
                </a:cubicBezTo>
                <a:cubicBezTo>
                  <a:pt x="8260864" y="1564345"/>
                  <a:pt x="8314310" y="1597235"/>
                  <a:pt x="8336237" y="1621903"/>
                </a:cubicBezTo>
                <a:cubicBezTo>
                  <a:pt x="8333496" y="1595180"/>
                  <a:pt x="8275253" y="1559549"/>
                  <a:pt x="8236881" y="1521177"/>
                </a:cubicBezTo>
                <a:close/>
                <a:moveTo>
                  <a:pt x="2398343" y="1502548"/>
                </a:moveTo>
                <a:cubicBezTo>
                  <a:pt x="2375763" y="1505375"/>
                  <a:pt x="2334008" y="1529400"/>
                  <a:pt x="2324243" y="1556123"/>
                </a:cubicBezTo>
                <a:cubicBezTo>
                  <a:pt x="2359874" y="1549271"/>
                  <a:pt x="2381116" y="1521177"/>
                  <a:pt x="2412635" y="1507473"/>
                </a:cubicBezTo>
                <a:cubicBezTo>
                  <a:pt x="2411265" y="1503019"/>
                  <a:pt x="2405869" y="1501606"/>
                  <a:pt x="2398343" y="1502548"/>
                </a:cubicBezTo>
                <a:close/>
                <a:moveTo>
                  <a:pt x="8576712" y="1483181"/>
                </a:moveTo>
                <a:cubicBezTo>
                  <a:pt x="8562355" y="1478138"/>
                  <a:pt x="8559271" y="1499593"/>
                  <a:pt x="8537687" y="1488287"/>
                </a:cubicBezTo>
                <a:lnTo>
                  <a:pt x="8537003" y="1488287"/>
                </a:lnTo>
                <a:cubicBezTo>
                  <a:pt x="8538858" y="1492407"/>
                  <a:pt x="8541155" y="1496313"/>
                  <a:pt x="8543855" y="1499936"/>
                </a:cubicBezTo>
                <a:cubicBezTo>
                  <a:pt x="8552358" y="1497270"/>
                  <a:pt x="8559951" y="1492287"/>
                  <a:pt x="8565781" y="1485547"/>
                </a:cubicBezTo>
                <a:lnTo>
                  <a:pt x="8589078" y="1506103"/>
                </a:lnTo>
                <a:cubicBezTo>
                  <a:pt x="8588393" y="1499251"/>
                  <a:pt x="8589078" y="1499251"/>
                  <a:pt x="8595930" y="1499251"/>
                </a:cubicBezTo>
                <a:cubicBezTo>
                  <a:pt x="8587537" y="1489487"/>
                  <a:pt x="8581498" y="1484861"/>
                  <a:pt x="8576712" y="1483181"/>
                </a:cubicBezTo>
                <a:close/>
                <a:moveTo>
                  <a:pt x="1866525" y="1477324"/>
                </a:moveTo>
                <a:cubicBezTo>
                  <a:pt x="1838051" y="1493762"/>
                  <a:pt x="1811005" y="1512557"/>
                  <a:pt x="1785671" y="1533511"/>
                </a:cubicBezTo>
                <a:cubicBezTo>
                  <a:pt x="1772652" y="1533511"/>
                  <a:pt x="1795948" y="1519807"/>
                  <a:pt x="1800746" y="1504047"/>
                </a:cubicBezTo>
                <a:cubicBezTo>
                  <a:pt x="1772652" y="1504047"/>
                  <a:pt x="1757577" y="1523233"/>
                  <a:pt x="1740447" y="1538993"/>
                </a:cubicBezTo>
                <a:cubicBezTo>
                  <a:pt x="1763744" y="1548586"/>
                  <a:pt x="1734965" y="1554067"/>
                  <a:pt x="1717149" y="1589698"/>
                </a:cubicBezTo>
                <a:cubicBezTo>
                  <a:pt x="1721946" y="1597235"/>
                  <a:pt x="1734281" y="1595865"/>
                  <a:pt x="1752095" y="1589698"/>
                </a:cubicBezTo>
                <a:cubicBezTo>
                  <a:pt x="1743187" y="1604773"/>
                  <a:pt x="1720577" y="1602032"/>
                  <a:pt x="1713038" y="1619162"/>
                </a:cubicBezTo>
                <a:cubicBezTo>
                  <a:pt x="1704816" y="1615736"/>
                  <a:pt x="1713038" y="1599291"/>
                  <a:pt x="1692483" y="1604087"/>
                </a:cubicBezTo>
                <a:cubicBezTo>
                  <a:pt x="1686316" y="1658904"/>
                  <a:pt x="1660962" y="1706869"/>
                  <a:pt x="1739761" y="1667127"/>
                </a:cubicBezTo>
                <a:cubicBezTo>
                  <a:pt x="1744559" y="1656163"/>
                  <a:pt x="1712353" y="1672608"/>
                  <a:pt x="1719205" y="1656163"/>
                </a:cubicBezTo>
                <a:cubicBezTo>
                  <a:pt x="1741366" y="1629889"/>
                  <a:pt x="1773294" y="1613801"/>
                  <a:pt x="1807597" y="1611625"/>
                </a:cubicBezTo>
                <a:cubicBezTo>
                  <a:pt x="1828153" y="1573938"/>
                  <a:pt x="1877488" y="1575309"/>
                  <a:pt x="1891878" y="1528029"/>
                </a:cubicBezTo>
                <a:cubicBezTo>
                  <a:pt x="1910378" y="1534196"/>
                  <a:pt x="1948064" y="1488287"/>
                  <a:pt x="1941898" y="1515010"/>
                </a:cubicBezTo>
                <a:cubicBezTo>
                  <a:pt x="1987808" y="1483491"/>
                  <a:pt x="1943268" y="1483491"/>
                  <a:pt x="1932305" y="1483491"/>
                </a:cubicBezTo>
                <a:cubicBezTo>
                  <a:pt x="1900100" y="1494454"/>
                  <a:pt x="1880915" y="1524603"/>
                  <a:pt x="1841172" y="1524603"/>
                </a:cubicBezTo>
                <a:cubicBezTo>
                  <a:pt x="1851450" y="1499936"/>
                  <a:pt x="1884341" y="1506788"/>
                  <a:pt x="1891878" y="1477324"/>
                </a:cubicBezTo>
                <a:cubicBezTo>
                  <a:pt x="1873378" y="1477324"/>
                  <a:pt x="1845283" y="1515696"/>
                  <a:pt x="1866525" y="1477324"/>
                </a:cubicBezTo>
                <a:close/>
                <a:moveTo>
                  <a:pt x="1978385" y="1442892"/>
                </a:moveTo>
                <a:cubicBezTo>
                  <a:pt x="1968279" y="1443235"/>
                  <a:pt x="1954232" y="1448888"/>
                  <a:pt x="1946694" y="1455397"/>
                </a:cubicBezTo>
                <a:lnTo>
                  <a:pt x="1946694" y="1458138"/>
                </a:lnTo>
                <a:cubicBezTo>
                  <a:pt x="1937101" y="1479380"/>
                  <a:pt x="1961084" y="1472528"/>
                  <a:pt x="1986436" y="1462249"/>
                </a:cubicBezTo>
                <a:cubicBezTo>
                  <a:pt x="1994659" y="1447517"/>
                  <a:pt x="1988492" y="1442549"/>
                  <a:pt x="1978385" y="1442892"/>
                </a:cubicBezTo>
                <a:close/>
                <a:moveTo>
                  <a:pt x="1572250" y="1429498"/>
                </a:moveTo>
                <a:cubicBezTo>
                  <a:pt x="1568759" y="1429273"/>
                  <a:pt x="1564006" y="1430216"/>
                  <a:pt x="1557496" y="1432785"/>
                </a:cubicBezTo>
                <a:cubicBezTo>
                  <a:pt x="1573256" y="1435526"/>
                  <a:pt x="1536940" y="1485547"/>
                  <a:pt x="1536940" y="1457453"/>
                </a:cubicBezTo>
                <a:cubicBezTo>
                  <a:pt x="1520039" y="1474088"/>
                  <a:pt x="1509596" y="1496187"/>
                  <a:pt x="1507476" y="1519807"/>
                </a:cubicBezTo>
                <a:cubicBezTo>
                  <a:pt x="1563664" y="1481435"/>
                  <a:pt x="1548588" y="1478694"/>
                  <a:pt x="1582849" y="1450601"/>
                </a:cubicBezTo>
                <a:cubicBezTo>
                  <a:pt x="1581821" y="1441351"/>
                  <a:pt x="1582721" y="1430173"/>
                  <a:pt x="1572250" y="1429498"/>
                </a:cubicBezTo>
                <a:close/>
                <a:moveTo>
                  <a:pt x="8606163" y="1398285"/>
                </a:moveTo>
                <a:cubicBezTo>
                  <a:pt x="8583907" y="1403686"/>
                  <a:pt x="8563726" y="1432272"/>
                  <a:pt x="8519187" y="1414285"/>
                </a:cubicBezTo>
                <a:cubicBezTo>
                  <a:pt x="8545225" y="1456083"/>
                  <a:pt x="8600726" y="1469787"/>
                  <a:pt x="8645265" y="1495139"/>
                </a:cubicBezTo>
                <a:cubicBezTo>
                  <a:pt x="8640545" y="1471595"/>
                  <a:pt x="8625434" y="1451447"/>
                  <a:pt x="8604153" y="1440323"/>
                </a:cubicBezTo>
                <a:cubicBezTo>
                  <a:pt x="8606893" y="1419081"/>
                  <a:pt x="8645950" y="1432100"/>
                  <a:pt x="8654173" y="1432100"/>
                </a:cubicBezTo>
                <a:lnTo>
                  <a:pt x="8654173" y="1428674"/>
                </a:lnTo>
                <a:cubicBezTo>
                  <a:pt x="8633617" y="1400152"/>
                  <a:pt x="8619517" y="1395046"/>
                  <a:pt x="8606163" y="1398285"/>
                </a:cubicBezTo>
                <a:close/>
                <a:moveTo>
                  <a:pt x="2353022" y="1365635"/>
                </a:moveTo>
                <a:cubicBezTo>
                  <a:pt x="2309169" y="1380024"/>
                  <a:pt x="2256409" y="1443064"/>
                  <a:pt x="2274223" y="1454027"/>
                </a:cubicBezTo>
                <a:cubicBezTo>
                  <a:pt x="2288613" y="1454027"/>
                  <a:pt x="2296150" y="1442378"/>
                  <a:pt x="2309169" y="1438952"/>
                </a:cubicBezTo>
                <a:cubicBezTo>
                  <a:pt x="2322874" y="1412915"/>
                  <a:pt x="2338633" y="1389617"/>
                  <a:pt x="2353022" y="1365635"/>
                </a:cubicBezTo>
                <a:close/>
                <a:moveTo>
                  <a:pt x="8439703" y="1343023"/>
                </a:moveTo>
                <a:cubicBezTo>
                  <a:pt x="8463685" y="1364950"/>
                  <a:pt x="8479445" y="1395099"/>
                  <a:pt x="8521243" y="1398525"/>
                </a:cubicBezTo>
                <a:lnTo>
                  <a:pt x="8521243" y="1395099"/>
                </a:lnTo>
                <a:cubicBezTo>
                  <a:pt x="8503427" y="1370432"/>
                  <a:pt x="8467796" y="1356727"/>
                  <a:pt x="8439703" y="1343023"/>
                </a:cubicBezTo>
                <a:close/>
                <a:moveTo>
                  <a:pt x="8463685" y="1314930"/>
                </a:moveTo>
                <a:cubicBezTo>
                  <a:pt x="8442444" y="1320411"/>
                  <a:pt x="8496575" y="1370432"/>
                  <a:pt x="8518502" y="1373858"/>
                </a:cubicBezTo>
                <a:cubicBezTo>
                  <a:pt x="8514391" y="1340968"/>
                  <a:pt x="8476704" y="1342338"/>
                  <a:pt x="8463685" y="1318356"/>
                </a:cubicBezTo>
                <a:close/>
                <a:moveTo>
                  <a:pt x="2366010" y="1307639"/>
                </a:moveTo>
                <a:cubicBezTo>
                  <a:pt x="2337991" y="1310862"/>
                  <a:pt x="2296921" y="1359725"/>
                  <a:pt x="2316706" y="1318356"/>
                </a:cubicBezTo>
                <a:cubicBezTo>
                  <a:pt x="2274909" y="1334116"/>
                  <a:pt x="2241333" y="1382080"/>
                  <a:pt x="2213925" y="1370432"/>
                </a:cubicBezTo>
                <a:cubicBezTo>
                  <a:pt x="2196795" y="1393729"/>
                  <a:pt x="2168016" y="1409488"/>
                  <a:pt x="2176924" y="1422507"/>
                </a:cubicBezTo>
                <a:cubicBezTo>
                  <a:pt x="2257778" y="1380710"/>
                  <a:pt x="2233111" y="1464305"/>
                  <a:pt x="2198851" y="1510214"/>
                </a:cubicBezTo>
                <a:cubicBezTo>
                  <a:pt x="2272854" y="1474583"/>
                  <a:pt x="2226944" y="1446490"/>
                  <a:pt x="2272854" y="1377969"/>
                </a:cubicBezTo>
                <a:cubicBezTo>
                  <a:pt x="2303687" y="1346449"/>
                  <a:pt x="2348226" y="1340968"/>
                  <a:pt x="2377004" y="1309448"/>
                </a:cubicBezTo>
                <a:cubicBezTo>
                  <a:pt x="2373750" y="1307650"/>
                  <a:pt x="2370013" y="1307179"/>
                  <a:pt x="2366010" y="1307639"/>
                </a:cubicBezTo>
                <a:close/>
                <a:moveTo>
                  <a:pt x="3014066" y="1306140"/>
                </a:moveTo>
                <a:cubicBezTo>
                  <a:pt x="3011422" y="1305594"/>
                  <a:pt x="3007568" y="1305680"/>
                  <a:pt x="3001915" y="1306707"/>
                </a:cubicBezTo>
                <a:cubicBezTo>
                  <a:pt x="2966393" y="1348727"/>
                  <a:pt x="2920597" y="1380831"/>
                  <a:pt x="2868985" y="1399896"/>
                </a:cubicBezTo>
                <a:cubicBezTo>
                  <a:pt x="2819673" y="1420264"/>
                  <a:pt x="2772410" y="1445272"/>
                  <a:pt x="2727831" y="1474583"/>
                </a:cubicBezTo>
                <a:cubicBezTo>
                  <a:pt x="2747702" y="1451286"/>
                  <a:pt x="2744276" y="1444434"/>
                  <a:pt x="2715497" y="1451286"/>
                </a:cubicBezTo>
                <a:cubicBezTo>
                  <a:pt x="2698622" y="1482389"/>
                  <a:pt x="2675253" y="1509497"/>
                  <a:pt x="2646976" y="1530770"/>
                </a:cubicBezTo>
                <a:lnTo>
                  <a:pt x="2646291" y="1530770"/>
                </a:lnTo>
                <a:cubicBezTo>
                  <a:pt x="2650402" y="1521177"/>
                  <a:pt x="2643550" y="1518436"/>
                  <a:pt x="2638068" y="1517066"/>
                </a:cubicBezTo>
                <a:cubicBezTo>
                  <a:pt x="2634525" y="1521065"/>
                  <a:pt x="2630626" y="1524734"/>
                  <a:pt x="2626420" y="1528029"/>
                </a:cubicBezTo>
                <a:cubicBezTo>
                  <a:pt x="2637970" y="1536189"/>
                  <a:pt x="2642489" y="1551158"/>
                  <a:pt x="2637383" y="1564345"/>
                </a:cubicBezTo>
                <a:cubicBezTo>
                  <a:pt x="2614403" y="1593230"/>
                  <a:pt x="2602931" y="1629599"/>
                  <a:pt x="2605178" y="1666441"/>
                </a:cubicBezTo>
                <a:cubicBezTo>
                  <a:pt x="2606693" y="1672247"/>
                  <a:pt x="2608523" y="1677965"/>
                  <a:pt x="2610660" y="1683571"/>
                </a:cubicBezTo>
                <a:cubicBezTo>
                  <a:pt x="2617512" y="1697275"/>
                  <a:pt x="2626420" y="1697961"/>
                  <a:pt x="2638069" y="1683571"/>
                </a:cubicBezTo>
                <a:cubicBezTo>
                  <a:pt x="2642554" y="1679320"/>
                  <a:pt x="2647365" y="1675425"/>
                  <a:pt x="2652458" y="1671923"/>
                </a:cubicBezTo>
                <a:cubicBezTo>
                  <a:pt x="2675456" y="1642329"/>
                  <a:pt x="2710907" y="1625110"/>
                  <a:pt x="2748387" y="1625329"/>
                </a:cubicBezTo>
                <a:cubicBezTo>
                  <a:pt x="2780592" y="1627384"/>
                  <a:pt x="2783333" y="1599976"/>
                  <a:pt x="2794296" y="1578050"/>
                </a:cubicBezTo>
                <a:cubicBezTo>
                  <a:pt x="2795780" y="1574770"/>
                  <a:pt x="2797726" y="1571721"/>
                  <a:pt x="2800075" y="1568993"/>
                </a:cubicBezTo>
                <a:cubicBezTo>
                  <a:pt x="2813657" y="1553222"/>
                  <a:pt x="2837453" y="1551448"/>
                  <a:pt x="2853224" y="1565031"/>
                </a:cubicBezTo>
                <a:cubicBezTo>
                  <a:pt x="2866065" y="1578172"/>
                  <a:pt x="2867789" y="1598571"/>
                  <a:pt x="2857335" y="1613680"/>
                </a:cubicBezTo>
                <a:cubicBezTo>
                  <a:pt x="2855067" y="1617716"/>
                  <a:pt x="2852549" y="1621606"/>
                  <a:pt x="2849798" y="1625329"/>
                </a:cubicBezTo>
                <a:cubicBezTo>
                  <a:pt x="2851853" y="1628755"/>
                  <a:pt x="2853224" y="1634237"/>
                  <a:pt x="2860076" y="1634236"/>
                </a:cubicBezTo>
                <a:cubicBezTo>
                  <a:pt x="2880294" y="1617770"/>
                  <a:pt x="2901583" y="1602662"/>
                  <a:pt x="2923800" y="1589013"/>
                </a:cubicBezTo>
                <a:cubicBezTo>
                  <a:pt x="2913936" y="1565853"/>
                  <a:pt x="2923090" y="1538980"/>
                  <a:pt x="2945042" y="1526659"/>
                </a:cubicBezTo>
                <a:cubicBezTo>
                  <a:pt x="2952490" y="1522726"/>
                  <a:pt x="2958945" y="1517148"/>
                  <a:pt x="2963919" y="1510350"/>
                </a:cubicBezTo>
                <a:cubicBezTo>
                  <a:pt x="2982017" y="1485611"/>
                  <a:pt x="2976633" y="1450884"/>
                  <a:pt x="2951894" y="1432785"/>
                </a:cubicBezTo>
                <a:cubicBezTo>
                  <a:pt x="2949353" y="1430313"/>
                  <a:pt x="2947148" y="1427517"/>
                  <a:pt x="2945337" y="1424469"/>
                </a:cubicBezTo>
                <a:cubicBezTo>
                  <a:pt x="2933928" y="1405277"/>
                  <a:pt x="2940238" y="1380470"/>
                  <a:pt x="2959431" y="1369061"/>
                </a:cubicBezTo>
                <a:cubicBezTo>
                  <a:pt x="2979302" y="1351931"/>
                  <a:pt x="3000544" y="1335486"/>
                  <a:pt x="3021100" y="1319726"/>
                </a:cubicBezTo>
                <a:cubicBezTo>
                  <a:pt x="3019045" y="1315101"/>
                  <a:pt x="3022000" y="1307778"/>
                  <a:pt x="3014066" y="1306140"/>
                </a:cubicBezTo>
                <a:close/>
                <a:moveTo>
                  <a:pt x="2956690" y="1291633"/>
                </a:moveTo>
                <a:cubicBezTo>
                  <a:pt x="2947954" y="1310647"/>
                  <a:pt x="2932666" y="1315401"/>
                  <a:pt x="2920653" y="1326996"/>
                </a:cubicBezTo>
                <a:lnTo>
                  <a:pt x="2910323" y="1341339"/>
                </a:lnTo>
                <a:lnTo>
                  <a:pt x="2909411" y="1341653"/>
                </a:lnTo>
                <a:lnTo>
                  <a:pt x="2910096" y="1341653"/>
                </a:lnTo>
                <a:lnTo>
                  <a:pt x="2910323" y="1341339"/>
                </a:lnTo>
                <a:lnTo>
                  <a:pt x="2936263" y="1332392"/>
                </a:lnTo>
                <a:cubicBezTo>
                  <a:pt x="2965427" y="1317071"/>
                  <a:pt x="2994205" y="1288550"/>
                  <a:pt x="2956690" y="1291633"/>
                </a:cubicBezTo>
                <a:close/>
                <a:moveTo>
                  <a:pt x="7899074" y="1266280"/>
                </a:moveTo>
                <a:cubicBezTo>
                  <a:pt x="7914834" y="1282725"/>
                  <a:pt x="7917575" y="1293688"/>
                  <a:pt x="7899074" y="1299170"/>
                </a:cubicBezTo>
                <a:lnTo>
                  <a:pt x="7908667" y="1315615"/>
                </a:lnTo>
                <a:lnTo>
                  <a:pt x="7942242" y="1315615"/>
                </a:lnTo>
                <a:cubicBezTo>
                  <a:pt x="7934249" y="1294517"/>
                  <a:pt x="7918924" y="1277004"/>
                  <a:pt x="7899074" y="1266280"/>
                </a:cubicBezTo>
                <a:close/>
                <a:moveTo>
                  <a:pt x="8526038" y="1236113"/>
                </a:moveTo>
                <a:lnTo>
                  <a:pt x="8591133" y="1255299"/>
                </a:lnTo>
                <a:cubicBezTo>
                  <a:pt x="8595929" y="1267632"/>
                  <a:pt x="8644579" y="1301208"/>
                  <a:pt x="8620596" y="1296411"/>
                </a:cubicBezTo>
                <a:cubicBezTo>
                  <a:pt x="8585651" y="1247761"/>
                  <a:pt x="8560984" y="1273114"/>
                  <a:pt x="8526038" y="1236113"/>
                </a:cubicBezTo>
                <a:close/>
                <a:moveTo>
                  <a:pt x="2048100" y="1213513"/>
                </a:moveTo>
                <a:cubicBezTo>
                  <a:pt x="2059749" y="1233384"/>
                  <a:pt x="2016581" y="1243662"/>
                  <a:pt x="1998765" y="1266959"/>
                </a:cubicBezTo>
                <a:cubicBezTo>
                  <a:pt x="2006988" y="1273811"/>
                  <a:pt x="2031655" y="1267644"/>
                  <a:pt x="2023433" y="1286830"/>
                </a:cubicBezTo>
                <a:cubicBezTo>
                  <a:pt x="1976839" y="1292997"/>
                  <a:pt x="1949430" y="1332054"/>
                  <a:pt x="1908318" y="1347814"/>
                </a:cubicBezTo>
                <a:cubicBezTo>
                  <a:pt x="1932300" y="1301905"/>
                  <a:pt x="1989858" y="1289571"/>
                  <a:pt x="1989858" y="1252570"/>
                </a:cubicBezTo>
                <a:cubicBezTo>
                  <a:pt x="2017951" y="1253255"/>
                  <a:pt x="2026174" y="1222421"/>
                  <a:pt x="2048100" y="1213513"/>
                </a:cubicBezTo>
                <a:close/>
                <a:moveTo>
                  <a:pt x="2034386" y="1191578"/>
                </a:moveTo>
                <a:cubicBezTo>
                  <a:pt x="2008348" y="1242283"/>
                  <a:pt x="1877474" y="1312175"/>
                  <a:pt x="1885011" y="1293674"/>
                </a:cubicBezTo>
                <a:cubicBezTo>
                  <a:pt x="1928864" y="1288877"/>
                  <a:pt x="1943939" y="1236117"/>
                  <a:pt x="1981625" y="1220357"/>
                </a:cubicBezTo>
                <a:cubicBezTo>
                  <a:pt x="1978199" y="1249135"/>
                  <a:pt x="2020682" y="1197060"/>
                  <a:pt x="2034386" y="1191578"/>
                </a:cubicBezTo>
                <a:close/>
                <a:moveTo>
                  <a:pt x="3220495" y="1188167"/>
                </a:moveTo>
                <a:cubicBezTo>
                  <a:pt x="3210902" y="1195705"/>
                  <a:pt x="3210902" y="1203241"/>
                  <a:pt x="3210902" y="1203241"/>
                </a:cubicBezTo>
                <a:lnTo>
                  <a:pt x="3215013" y="1207353"/>
                </a:lnTo>
                <a:lnTo>
                  <a:pt x="3222551" y="1207353"/>
                </a:lnTo>
                <a:lnTo>
                  <a:pt x="3232144" y="1199816"/>
                </a:lnTo>
                <a:lnTo>
                  <a:pt x="3232144" y="1195705"/>
                </a:lnTo>
                <a:lnTo>
                  <a:pt x="3225292" y="1188167"/>
                </a:lnTo>
                <a:cubicBezTo>
                  <a:pt x="3223728" y="1187691"/>
                  <a:pt x="3222058" y="1187691"/>
                  <a:pt x="3220495" y="1188167"/>
                </a:cubicBezTo>
                <a:close/>
                <a:moveTo>
                  <a:pt x="8463685" y="1153897"/>
                </a:moveTo>
                <a:cubicBezTo>
                  <a:pt x="8491301" y="1174224"/>
                  <a:pt x="8514594" y="1199847"/>
                  <a:pt x="8532205" y="1229270"/>
                </a:cubicBezTo>
                <a:cubicBezTo>
                  <a:pt x="8496575" y="1225844"/>
                  <a:pt x="8456148" y="1156638"/>
                  <a:pt x="8463685" y="1153897"/>
                </a:cubicBezTo>
                <a:close/>
                <a:moveTo>
                  <a:pt x="8394479" y="1143619"/>
                </a:moveTo>
                <a:lnTo>
                  <a:pt x="8427369" y="1151841"/>
                </a:lnTo>
                <a:cubicBezTo>
                  <a:pt x="8432850" y="1165546"/>
                  <a:pt x="8449981" y="1186102"/>
                  <a:pt x="8436277" y="1186102"/>
                </a:cubicBezTo>
                <a:cubicBezTo>
                  <a:pt x="8423258" y="1169657"/>
                  <a:pt x="8423258" y="1184731"/>
                  <a:pt x="8403387" y="1177879"/>
                </a:cubicBezTo>
                <a:cubicBezTo>
                  <a:pt x="8391738" y="1160064"/>
                  <a:pt x="8404757" y="1160749"/>
                  <a:pt x="8394479" y="1143619"/>
                </a:cubicBezTo>
                <a:close/>
                <a:moveTo>
                  <a:pt x="8359876" y="1111275"/>
                </a:moveTo>
                <a:cubicBezTo>
                  <a:pt x="8365272" y="1112099"/>
                  <a:pt x="8371867" y="1113812"/>
                  <a:pt x="8379404" y="1116211"/>
                </a:cubicBezTo>
                <a:cubicBezTo>
                  <a:pt x="8388312" y="1132656"/>
                  <a:pt x="8392424" y="1144305"/>
                  <a:pt x="8388312" y="1150471"/>
                </a:cubicBezTo>
                <a:cubicBezTo>
                  <a:pt x="8374897" y="1146865"/>
                  <a:pt x="8362164" y="1141077"/>
                  <a:pt x="8350626" y="1133341"/>
                </a:cubicBezTo>
                <a:cubicBezTo>
                  <a:pt x="8338292" y="1114327"/>
                  <a:pt x="8343688" y="1108802"/>
                  <a:pt x="8359876" y="1111275"/>
                </a:cubicBezTo>
                <a:close/>
                <a:moveTo>
                  <a:pt x="7602379" y="1045644"/>
                </a:moveTo>
                <a:cubicBezTo>
                  <a:pt x="7597583" y="1078534"/>
                  <a:pt x="7573600" y="1063460"/>
                  <a:pt x="7533858" y="1063460"/>
                </a:cubicBezTo>
                <a:cubicBezTo>
                  <a:pt x="7537435" y="1067674"/>
                  <a:pt x="7541587" y="1071365"/>
                  <a:pt x="7546192" y="1074423"/>
                </a:cubicBezTo>
                <a:lnTo>
                  <a:pt x="7610602" y="1101831"/>
                </a:lnTo>
                <a:cubicBezTo>
                  <a:pt x="7674326" y="1133351"/>
                  <a:pt x="7754495" y="1182686"/>
                  <a:pt x="7811368" y="1201871"/>
                </a:cubicBezTo>
                <a:cubicBezTo>
                  <a:pt x="7742847" y="1140888"/>
                  <a:pt x="7631158" y="1115535"/>
                  <a:pt x="7602379" y="1045644"/>
                </a:cubicBezTo>
                <a:close/>
                <a:moveTo>
                  <a:pt x="2163220" y="1031940"/>
                </a:moveTo>
                <a:cubicBezTo>
                  <a:pt x="2149516" y="1015495"/>
                  <a:pt x="2078255" y="1075108"/>
                  <a:pt x="2047420" y="1096350"/>
                </a:cubicBezTo>
                <a:cubicBezTo>
                  <a:pt x="2089325" y="1081453"/>
                  <a:pt x="2128460" y="1059685"/>
                  <a:pt x="2163220" y="1031940"/>
                </a:cubicBezTo>
                <a:close/>
                <a:moveTo>
                  <a:pt x="7468764" y="1014810"/>
                </a:moveTo>
                <a:cubicBezTo>
                  <a:pt x="7429707" y="1027829"/>
                  <a:pt x="7492746" y="1048385"/>
                  <a:pt x="7519469" y="1056607"/>
                </a:cubicBezTo>
                <a:cubicBezTo>
                  <a:pt x="7544822" y="1042218"/>
                  <a:pt x="7472875" y="1040162"/>
                  <a:pt x="7468764" y="1014810"/>
                </a:cubicBezTo>
                <a:close/>
                <a:moveTo>
                  <a:pt x="8217009" y="1014801"/>
                </a:moveTo>
                <a:cubicBezTo>
                  <a:pt x="8237566" y="1055913"/>
                  <a:pt x="8285530" y="1066877"/>
                  <a:pt x="8313624" y="1100452"/>
                </a:cubicBezTo>
                <a:cubicBezTo>
                  <a:pt x="8277308" y="1091544"/>
                  <a:pt x="8260178" y="1060710"/>
                  <a:pt x="8221806" y="1054543"/>
                </a:cubicBezTo>
                <a:cubicBezTo>
                  <a:pt x="8222491" y="1031931"/>
                  <a:pt x="8188916" y="1018912"/>
                  <a:pt x="8217009" y="1014801"/>
                </a:cubicBezTo>
                <a:close/>
                <a:moveTo>
                  <a:pt x="2432036" y="998253"/>
                </a:moveTo>
                <a:cubicBezTo>
                  <a:pt x="2436410" y="998573"/>
                  <a:pt x="2440286" y="1000061"/>
                  <a:pt x="2443455" y="1003145"/>
                </a:cubicBezTo>
                <a:cubicBezTo>
                  <a:pt x="2403027" y="1054535"/>
                  <a:pt x="2372878" y="1034665"/>
                  <a:pt x="2334507" y="1051109"/>
                </a:cubicBezTo>
                <a:cubicBezTo>
                  <a:pt x="2367397" y="1016848"/>
                  <a:pt x="2305728" y="1049054"/>
                  <a:pt x="2338618" y="1016848"/>
                </a:cubicBezTo>
                <a:cubicBezTo>
                  <a:pt x="2346411" y="1051024"/>
                  <a:pt x="2401421" y="996015"/>
                  <a:pt x="2432036" y="998253"/>
                </a:cubicBezTo>
                <a:close/>
                <a:moveTo>
                  <a:pt x="8089561" y="966141"/>
                </a:moveTo>
                <a:cubicBezTo>
                  <a:pt x="8121766" y="968197"/>
                  <a:pt x="8131359" y="998346"/>
                  <a:pt x="8166990" y="996975"/>
                </a:cubicBezTo>
                <a:lnTo>
                  <a:pt x="8183435" y="1023698"/>
                </a:lnTo>
                <a:cubicBezTo>
                  <a:pt x="8150782" y="1006827"/>
                  <a:pt x="8119407" y="987590"/>
                  <a:pt x="8089561" y="966141"/>
                </a:cubicBezTo>
                <a:close/>
                <a:moveTo>
                  <a:pt x="2290626" y="958023"/>
                </a:moveTo>
                <a:cubicBezTo>
                  <a:pt x="2278292" y="957253"/>
                  <a:pt x="2255851" y="964704"/>
                  <a:pt x="2239064" y="973869"/>
                </a:cubicBezTo>
                <a:lnTo>
                  <a:pt x="2221421" y="987092"/>
                </a:lnTo>
                <a:lnTo>
                  <a:pt x="2220092" y="986031"/>
                </a:lnTo>
                <a:lnTo>
                  <a:pt x="2220092" y="988087"/>
                </a:lnTo>
                <a:lnTo>
                  <a:pt x="2221421" y="987092"/>
                </a:lnTo>
                <a:lnTo>
                  <a:pt x="2228754" y="992947"/>
                </a:lnTo>
                <a:cubicBezTo>
                  <a:pt x="2246002" y="991341"/>
                  <a:pt x="2284159" y="968730"/>
                  <a:pt x="2299576" y="966160"/>
                </a:cubicBezTo>
                <a:cubicBezTo>
                  <a:pt x="2300433" y="960850"/>
                  <a:pt x="2296793" y="958409"/>
                  <a:pt x="2290626" y="958023"/>
                </a:cubicBezTo>
                <a:close/>
                <a:moveTo>
                  <a:pt x="6029828" y="940122"/>
                </a:moveTo>
                <a:cubicBezTo>
                  <a:pt x="6016994" y="948345"/>
                  <a:pt x="6001142" y="950358"/>
                  <a:pt x="5986660" y="945604"/>
                </a:cubicBezTo>
                <a:cubicBezTo>
                  <a:pt x="5982548" y="957252"/>
                  <a:pt x="5990771" y="988772"/>
                  <a:pt x="5999679" y="988772"/>
                </a:cubicBezTo>
                <a:cubicBezTo>
                  <a:pt x="6025900" y="990065"/>
                  <a:pt x="6051669" y="996101"/>
                  <a:pt x="6075737" y="1006587"/>
                </a:cubicBezTo>
                <a:cubicBezTo>
                  <a:pt x="6085529" y="1010783"/>
                  <a:pt x="6095948" y="1013329"/>
                  <a:pt x="6106571" y="1014125"/>
                </a:cubicBezTo>
                <a:cubicBezTo>
                  <a:pt x="6103838" y="1013825"/>
                  <a:pt x="6101081" y="1013825"/>
                  <a:pt x="6098348" y="1014125"/>
                </a:cubicBezTo>
                <a:lnTo>
                  <a:pt x="6124386" y="1025773"/>
                </a:lnTo>
                <a:cubicBezTo>
                  <a:pt x="6124386" y="1021662"/>
                  <a:pt x="6118905" y="1013439"/>
                  <a:pt x="6124386" y="1013439"/>
                </a:cubicBezTo>
                <a:cubicBezTo>
                  <a:pt x="6151109" y="1022347"/>
                  <a:pt x="6183999" y="1012069"/>
                  <a:pt x="6205241" y="1038792"/>
                </a:cubicBezTo>
                <a:cubicBezTo>
                  <a:pt x="6172351" y="1059348"/>
                  <a:pt x="6157962" y="1018921"/>
                  <a:pt x="6129183" y="1027829"/>
                </a:cubicBezTo>
                <a:lnTo>
                  <a:pt x="6168239" y="1041533"/>
                </a:lnTo>
                <a:lnTo>
                  <a:pt x="6264169" y="1061404"/>
                </a:lnTo>
                <a:cubicBezTo>
                  <a:pt x="6260514" y="1057266"/>
                  <a:pt x="6256372" y="1053585"/>
                  <a:pt x="6251835" y="1050441"/>
                </a:cubicBezTo>
                <a:lnTo>
                  <a:pt x="6299800" y="1040162"/>
                </a:lnTo>
                <a:cubicBezTo>
                  <a:pt x="6318985" y="1055237"/>
                  <a:pt x="6299800" y="1060719"/>
                  <a:pt x="6299800" y="1070312"/>
                </a:cubicBezTo>
                <a:cubicBezTo>
                  <a:pt x="6338171" y="1079219"/>
                  <a:pt x="6376543" y="1086757"/>
                  <a:pt x="6413544" y="1096350"/>
                </a:cubicBezTo>
                <a:cubicBezTo>
                  <a:pt x="6393565" y="1081365"/>
                  <a:pt x="6369871" y="1072124"/>
                  <a:pt x="6345023" y="1069626"/>
                </a:cubicBezTo>
                <a:cubicBezTo>
                  <a:pt x="6374487" y="1055237"/>
                  <a:pt x="6406692" y="1081275"/>
                  <a:pt x="6423822" y="1081275"/>
                </a:cubicBezTo>
                <a:cubicBezTo>
                  <a:pt x="6426281" y="1068649"/>
                  <a:pt x="6423565" y="1055564"/>
                  <a:pt x="6416285" y="1044959"/>
                </a:cubicBezTo>
                <a:cubicBezTo>
                  <a:pt x="6398485" y="1043918"/>
                  <a:pt x="6380639" y="1043918"/>
                  <a:pt x="6362839" y="1044959"/>
                </a:cubicBezTo>
                <a:cubicBezTo>
                  <a:pt x="6379969" y="1040848"/>
                  <a:pt x="6345708" y="1023032"/>
                  <a:pt x="6355301" y="1016180"/>
                </a:cubicBezTo>
                <a:cubicBezTo>
                  <a:pt x="6277873" y="1029884"/>
                  <a:pt x="6192222" y="949030"/>
                  <a:pt x="6140832" y="987401"/>
                </a:cubicBezTo>
                <a:cubicBezTo>
                  <a:pt x="6121645" y="959308"/>
                  <a:pt x="6090811" y="975753"/>
                  <a:pt x="6063403" y="978494"/>
                </a:cubicBezTo>
                <a:cubicBezTo>
                  <a:pt x="6034624" y="962049"/>
                  <a:pt x="6046958" y="954512"/>
                  <a:pt x="6029828" y="940122"/>
                </a:cubicBezTo>
                <a:close/>
                <a:moveTo>
                  <a:pt x="4962960" y="929244"/>
                </a:moveTo>
                <a:cubicBezTo>
                  <a:pt x="4960905" y="928816"/>
                  <a:pt x="4958507" y="928816"/>
                  <a:pt x="4956108" y="930529"/>
                </a:cubicBezTo>
                <a:cubicBezTo>
                  <a:pt x="4951312" y="933955"/>
                  <a:pt x="4951312" y="941493"/>
                  <a:pt x="4951312" y="941493"/>
                </a:cubicBezTo>
                <a:cubicBezTo>
                  <a:pt x="4952682" y="946289"/>
                  <a:pt x="4959533" y="954512"/>
                  <a:pt x="4960905" y="953141"/>
                </a:cubicBezTo>
                <a:cubicBezTo>
                  <a:pt x="4975294" y="946289"/>
                  <a:pt x="4969812" y="930529"/>
                  <a:pt x="4967757" y="930529"/>
                </a:cubicBezTo>
                <a:cubicBezTo>
                  <a:pt x="4966729" y="930529"/>
                  <a:pt x="4965016" y="929673"/>
                  <a:pt x="4962960" y="929244"/>
                </a:cubicBezTo>
                <a:close/>
                <a:moveTo>
                  <a:pt x="2492800" y="922300"/>
                </a:moveTo>
                <a:cubicBezTo>
                  <a:pt x="2500338" y="949708"/>
                  <a:pt x="2385908" y="1012747"/>
                  <a:pt x="2372889" y="995617"/>
                </a:cubicBezTo>
                <a:cubicBezTo>
                  <a:pt x="2417496" y="979728"/>
                  <a:pt x="2458326" y="954763"/>
                  <a:pt x="2492800" y="922300"/>
                </a:cubicBezTo>
                <a:close/>
                <a:moveTo>
                  <a:pt x="8089561" y="918872"/>
                </a:moveTo>
                <a:cubicBezTo>
                  <a:pt x="8127933" y="933261"/>
                  <a:pt x="8116969" y="931206"/>
                  <a:pt x="8127932" y="918872"/>
                </a:cubicBezTo>
                <a:cubicBezTo>
                  <a:pt x="8135104" y="926897"/>
                  <a:pt x="8145268" y="931607"/>
                  <a:pt x="8156026" y="931891"/>
                </a:cubicBezTo>
                <a:lnTo>
                  <a:pt x="8172471" y="959299"/>
                </a:lnTo>
                <a:cubicBezTo>
                  <a:pt x="8143007" y="952447"/>
                  <a:pt x="8107377" y="942854"/>
                  <a:pt x="8101210" y="953132"/>
                </a:cubicBezTo>
                <a:cubicBezTo>
                  <a:pt x="8089561" y="935317"/>
                  <a:pt x="8100525" y="935317"/>
                  <a:pt x="8089561" y="918872"/>
                </a:cubicBezTo>
                <a:close/>
                <a:moveTo>
                  <a:pt x="2892502" y="914809"/>
                </a:moveTo>
                <a:lnTo>
                  <a:pt x="2887442" y="917532"/>
                </a:lnTo>
                <a:lnTo>
                  <a:pt x="2878021" y="919353"/>
                </a:lnTo>
                <a:lnTo>
                  <a:pt x="2877891" y="918195"/>
                </a:lnTo>
                <a:close/>
                <a:moveTo>
                  <a:pt x="7289925" y="878453"/>
                </a:moveTo>
                <a:cubicBezTo>
                  <a:pt x="7241960" y="881879"/>
                  <a:pt x="7329667" y="917510"/>
                  <a:pt x="7310481" y="917510"/>
                </a:cubicBezTo>
                <a:cubicBezTo>
                  <a:pt x="7336586" y="930204"/>
                  <a:pt x="7364593" y="938537"/>
                  <a:pt x="7393391" y="942178"/>
                </a:cubicBezTo>
                <a:cubicBezTo>
                  <a:pt x="7359131" y="920251"/>
                  <a:pt x="7322815" y="902436"/>
                  <a:pt x="7289925" y="878453"/>
                </a:cubicBezTo>
                <a:close/>
                <a:moveTo>
                  <a:pt x="7079566" y="860638"/>
                </a:moveTo>
                <a:cubicBezTo>
                  <a:pt x="7044620" y="862008"/>
                  <a:pt x="7037768" y="875027"/>
                  <a:pt x="6991859" y="870916"/>
                </a:cubicBezTo>
                <a:cubicBezTo>
                  <a:pt x="7003508" y="894898"/>
                  <a:pt x="7028175" y="893528"/>
                  <a:pt x="7044620" y="907917"/>
                </a:cubicBezTo>
                <a:cubicBezTo>
                  <a:pt x="7070658" y="910658"/>
                  <a:pt x="7052843" y="861323"/>
                  <a:pt x="7090529" y="898324"/>
                </a:cubicBezTo>
                <a:cubicBezTo>
                  <a:pt x="7100807" y="899695"/>
                  <a:pt x="7094640" y="895584"/>
                  <a:pt x="7094640" y="890787"/>
                </a:cubicBezTo>
                <a:lnTo>
                  <a:pt x="7115882" y="890102"/>
                </a:lnTo>
                <a:cubicBezTo>
                  <a:pt x="7101590" y="883333"/>
                  <a:pt x="7089135" y="873228"/>
                  <a:pt x="7079566" y="860638"/>
                </a:cubicBezTo>
                <a:close/>
                <a:moveTo>
                  <a:pt x="5240469" y="855842"/>
                </a:moveTo>
                <a:cubicBezTo>
                  <a:pt x="5241518" y="863045"/>
                  <a:pt x="5244344" y="869874"/>
                  <a:pt x="5248691" y="875713"/>
                </a:cubicBezTo>
                <a:cubicBezTo>
                  <a:pt x="5260382" y="888969"/>
                  <a:pt x="5273478" y="900917"/>
                  <a:pt x="5287749" y="911343"/>
                </a:cubicBezTo>
                <a:cubicBezTo>
                  <a:pt x="5289557" y="911713"/>
                  <a:pt x="5291422" y="911713"/>
                  <a:pt x="5293229" y="911343"/>
                </a:cubicBezTo>
                <a:lnTo>
                  <a:pt x="5297341" y="911343"/>
                </a:lnTo>
                <a:cubicBezTo>
                  <a:pt x="5304193" y="911343"/>
                  <a:pt x="5310360" y="906547"/>
                  <a:pt x="5310360" y="896269"/>
                </a:cubicBezTo>
                <a:cubicBezTo>
                  <a:pt x="5310722" y="882778"/>
                  <a:pt x="5310265" y="869277"/>
                  <a:pt x="5308989" y="855842"/>
                </a:cubicBezTo>
                <a:cubicBezTo>
                  <a:pt x="5289119" y="855842"/>
                  <a:pt x="5265137" y="855842"/>
                  <a:pt x="5240469" y="855842"/>
                </a:cubicBezTo>
                <a:close/>
                <a:moveTo>
                  <a:pt x="8011779" y="849063"/>
                </a:moveTo>
                <a:cubicBezTo>
                  <a:pt x="8019785" y="850294"/>
                  <a:pt x="8027338" y="854468"/>
                  <a:pt x="8032690" y="861314"/>
                </a:cubicBezTo>
                <a:cubicBezTo>
                  <a:pt x="7986095" y="870222"/>
                  <a:pt x="8057357" y="867481"/>
                  <a:pt x="8077913" y="900371"/>
                </a:cubicBezTo>
                <a:cubicBezTo>
                  <a:pt x="8049820" y="903797"/>
                  <a:pt x="8053931" y="895575"/>
                  <a:pt x="8011448" y="888723"/>
                </a:cubicBezTo>
                <a:lnTo>
                  <a:pt x="7988151" y="854462"/>
                </a:lnTo>
                <a:cubicBezTo>
                  <a:pt x="7995314" y="849541"/>
                  <a:pt x="8003773" y="847831"/>
                  <a:pt x="8011779" y="849063"/>
                </a:cubicBezTo>
                <a:close/>
                <a:moveTo>
                  <a:pt x="4908144" y="846934"/>
                </a:moveTo>
                <a:cubicBezTo>
                  <a:pt x="4912255" y="872972"/>
                  <a:pt x="4937607" y="890787"/>
                  <a:pt x="4954053" y="882565"/>
                </a:cubicBezTo>
                <a:lnTo>
                  <a:pt x="4954052" y="882565"/>
                </a:lnTo>
                <a:cubicBezTo>
                  <a:pt x="4969790" y="873837"/>
                  <a:pt x="4986036" y="866057"/>
                  <a:pt x="5002702" y="859268"/>
                </a:cubicBezTo>
                <a:cubicBezTo>
                  <a:pt x="4970829" y="858600"/>
                  <a:pt x="4939123" y="854465"/>
                  <a:pt x="4908144" y="846934"/>
                </a:cubicBezTo>
                <a:close/>
                <a:moveTo>
                  <a:pt x="2308478" y="845557"/>
                </a:moveTo>
                <a:cubicBezTo>
                  <a:pt x="2290861" y="877515"/>
                  <a:pt x="2260453" y="900446"/>
                  <a:pt x="2224883" y="908596"/>
                </a:cubicBezTo>
                <a:cubicBezTo>
                  <a:pt x="2247495" y="877762"/>
                  <a:pt x="2281070" y="867484"/>
                  <a:pt x="2308478" y="845557"/>
                </a:cubicBezTo>
                <a:close/>
                <a:moveTo>
                  <a:pt x="7061065" y="814044"/>
                </a:moveTo>
                <a:cubicBezTo>
                  <a:pt x="7077510" y="857897"/>
                  <a:pt x="7178921" y="907232"/>
                  <a:pt x="7247441" y="918195"/>
                </a:cubicBezTo>
                <a:cubicBezTo>
                  <a:pt x="7235108" y="925048"/>
                  <a:pt x="7235793" y="942178"/>
                  <a:pt x="7267998" y="956567"/>
                </a:cubicBezTo>
                <a:cubicBezTo>
                  <a:pt x="7302258" y="944233"/>
                  <a:pt x="7300203" y="957252"/>
                  <a:pt x="7355019" y="989457"/>
                </a:cubicBezTo>
                <a:cubicBezTo>
                  <a:pt x="7388595" y="981235"/>
                  <a:pt x="7422855" y="1002476"/>
                  <a:pt x="7429707" y="989457"/>
                </a:cubicBezTo>
                <a:cubicBezTo>
                  <a:pt x="7413947" y="966845"/>
                  <a:pt x="7359816" y="944919"/>
                  <a:pt x="7378316" y="968216"/>
                </a:cubicBezTo>
                <a:cubicBezTo>
                  <a:pt x="7346112" y="951771"/>
                  <a:pt x="7352964" y="939437"/>
                  <a:pt x="7323500" y="951771"/>
                </a:cubicBezTo>
                <a:cubicBezTo>
                  <a:pt x="7323500" y="944233"/>
                  <a:pt x="7339260" y="944233"/>
                  <a:pt x="7323500" y="929159"/>
                </a:cubicBezTo>
                <a:cubicBezTo>
                  <a:pt x="7286498" y="914084"/>
                  <a:pt x="7283073" y="914084"/>
                  <a:pt x="7270739" y="929159"/>
                </a:cubicBezTo>
                <a:cubicBezTo>
                  <a:pt x="7259090" y="910658"/>
                  <a:pt x="7254294" y="895584"/>
                  <a:pt x="7270739" y="890787"/>
                </a:cubicBezTo>
                <a:cubicBezTo>
                  <a:pt x="7196100" y="880752"/>
                  <a:pt x="7124547" y="854562"/>
                  <a:pt x="7061065" y="814044"/>
                </a:cubicBezTo>
                <a:close/>
                <a:moveTo>
                  <a:pt x="4933496" y="814044"/>
                </a:moveTo>
                <a:lnTo>
                  <a:pt x="4933496" y="814729"/>
                </a:lnTo>
                <a:cubicBezTo>
                  <a:pt x="4926679" y="822548"/>
                  <a:pt x="4917941" y="828452"/>
                  <a:pt x="4908144" y="831859"/>
                </a:cubicBezTo>
                <a:cubicBezTo>
                  <a:pt x="4908476" y="836650"/>
                  <a:pt x="4908476" y="841458"/>
                  <a:pt x="4908144" y="846249"/>
                </a:cubicBezTo>
                <a:cubicBezTo>
                  <a:pt x="4928295" y="850548"/>
                  <a:pt x="4949310" y="847891"/>
                  <a:pt x="4967757" y="838711"/>
                </a:cubicBezTo>
                <a:cubicBezTo>
                  <a:pt x="4933496" y="831859"/>
                  <a:pt x="4958164" y="821581"/>
                  <a:pt x="4933496" y="814044"/>
                </a:cubicBezTo>
                <a:close/>
                <a:moveTo>
                  <a:pt x="5070945" y="811453"/>
                </a:moveTo>
                <a:cubicBezTo>
                  <a:pt x="5042872" y="809205"/>
                  <a:pt x="5013837" y="824493"/>
                  <a:pt x="4985572" y="820896"/>
                </a:cubicBezTo>
                <a:cubicBezTo>
                  <a:pt x="4972553" y="830489"/>
                  <a:pt x="4980090" y="838711"/>
                  <a:pt x="5002017" y="846249"/>
                </a:cubicBezTo>
                <a:cubicBezTo>
                  <a:pt x="5034222" y="833230"/>
                  <a:pt x="5065742" y="838026"/>
                  <a:pt x="5098632" y="820896"/>
                </a:cubicBezTo>
                <a:cubicBezTo>
                  <a:pt x="5089553" y="814901"/>
                  <a:pt x="5080302" y="812203"/>
                  <a:pt x="5070945" y="811453"/>
                </a:cubicBezTo>
                <a:close/>
                <a:moveTo>
                  <a:pt x="3225977" y="784580"/>
                </a:moveTo>
                <a:cubicBezTo>
                  <a:pt x="3192402" y="783895"/>
                  <a:pt x="3165679" y="805821"/>
                  <a:pt x="3128677" y="797599"/>
                </a:cubicBezTo>
                <a:lnTo>
                  <a:pt x="3128677" y="793488"/>
                </a:lnTo>
                <a:cubicBezTo>
                  <a:pt x="3114813" y="816156"/>
                  <a:pt x="3097471" y="836504"/>
                  <a:pt x="3077288" y="853786"/>
                </a:cubicBezTo>
                <a:cubicBezTo>
                  <a:pt x="3099899" y="860638"/>
                  <a:pt x="3114288" y="842823"/>
                  <a:pt x="3136215" y="846934"/>
                </a:cubicBezTo>
                <a:cubicBezTo>
                  <a:pt x="3157457" y="803766"/>
                  <a:pt x="3198569" y="814044"/>
                  <a:pt x="3225977" y="784580"/>
                </a:cubicBezTo>
                <a:close/>
                <a:moveTo>
                  <a:pt x="2923109" y="769500"/>
                </a:moveTo>
                <a:cubicBezTo>
                  <a:pt x="2898259" y="791869"/>
                  <a:pt x="2867637" y="806824"/>
                  <a:pt x="2834717" y="812668"/>
                </a:cubicBezTo>
                <a:cubicBezTo>
                  <a:pt x="2859745" y="790566"/>
                  <a:pt x="2890289" y="775649"/>
                  <a:pt x="2923109" y="769500"/>
                </a:cubicBezTo>
                <a:close/>
                <a:moveTo>
                  <a:pt x="6915116" y="751005"/>
                </a:moveTo>
                <a:lnTo>
                  <a:pt x="6915116" y="753746"/>
                </a:lnTo>
                <a:cubicBezTo>
                  <a:pt x="6888393" y="749634"/>
                  <a:pt x="6920598" y="771561"/>
                  <a:pt x="6902097" y="776359"/>
                </a:cubicBezTo>
                <a:cubicBezTo>
                  <a:pt x="6941154" y="794858"/>
                  <a:pt x="6948691" y="776359"/>
                  <a:pt x="6983637" y="776359"/>
                </a:cubicBezTo>
                <a:cubicBezTo>
                  <a:pt x="6962395" y="766079"/>
                  <a:pt x="6937728" y="761283"/>
                  <a:pt x="6915116" y="751005"/>
                </a:cubicBezTo>
                <a:close/>
                <a:moveTo>
                  <a:pt x="7274437" y="744435"/>
                </a:moveTo>
                <a:cubicBezTo>
                  <a:pt x="7270771" y="744453"/>
                  <a:pt x="7268255" y="745009"/>
                  <a:pt x="7267313" y="746208"/>
                </a:cubicBezTo>
                <a:cubicBezTo>
                  <a:pt x="7287527" y="752033"/>
                  <a:pt x="7305171" y="759742"/>
                  <a:pt x="7322558" y="767365"/>
                </a:cubicBezTo>
                <a:lnTo>
                  <a:pt x="7374746" y="787424"/>
                </a:lnTo>
                <a:lnTo>
                  <a:pt x="7374890" y="788006"/>
                </a:lnTo>
                <a:lnTo>
                  <a:pt x="7376261" y="788006"/>
                </a:lnTo>
                <a:lnTo>
                  <a:pt x="7374746" y="787424"/>
                </a:lnTo>
                <a:lnTo>
                  <a:pt x="7372938" y="780112"/>
                </a:lnTo>
                <a:cubicBezTo>
                  <a:pt x="7359809" y="763643"/>
                  <a:pt x="7296430" y="744331"/>
                  <a:pt x="7274437" y="744435"/>
                </a:cubicBezTo>
                <a:close/>
                <a:moveTo>
                  <a:pt x="3830330" y="737986"/>
                </a:moveTo>
                <a:cubicBezTo>
                  <a:pt x="3812866" y="734425"/>
                  <a:pt x="3794730" y="738959"/>
                  <a:pt x="3780996" y="750320"/>
                </a:cubicBezTo>
                <a:cubicBezTo>
                  <a:pt x="3786465" y="751050"/>
                  <a:pt x="3791656" y="753173"/>
                  <a:pt x="3796070" y="756487"/>
                </a:cubicBezTo>
                <a:cubicBezTo>
                  <a:pt x="3806504" y="756844"/>
                  <a:pt x="3816793" y="753973"/>
                  <a:pt x="3825535" y="748264"/>
                </a:cubicBezTo>
                <a:close/>
                <a:moveTo>
                  <a:pt x="6911005" y="720171"/>
                </a:moveTo>
                <a:cubicBezTo>
                  <a:pt x="6941154" y="759227"/>
                  <a:pt x="6993915" y="749634"/>
                  <a:pt x="7030231" y="774302"/>
                </a:cubicBezTo>
                <a:cubicBezTo>
                  <a:pt x="7042565" y="771561"/>
                  <a:pt x="7022009" y="755116"/>
                  <a:pt x="7013786" y="743468"/>
                </a:cubicBezTo>
                <a:lnTo>
                  <a:pt x="7011045" y="743468"/>
                </a:lnTo>
                <a:cubicBezTo>
                  <a:pt x="6976785" y="753746"/>
                  <a:pt x="6959654" y="723597"/>
                  <a:pt x="6911005" y="720171"/>
                </a:cubicBezTo>
                <a:close/>
                <a:moveTo>
                  <a:pt x="7552359" y="718800"/>
                </a:moveTo>
                <a:cubicBezTo>
                  <a:pt x="7567434" y="744153"/>
                  <a:pt x="7601009" y="740042"/>
                  <a:pt x="7612657" y="770192"/>
                </a:cubicBezTo>
                <a:cubicBezTo>
                  <a:pt x="7640066" y="775672"/>
                  <a:pt x="7653770" y="772931"/>
                  <a:pt x="7661307" y="766765"/>
                </a:cubicBezTo>
                <a:cubicBezTo>
                  <a:pt x="7620195" y="740042"/>
                  <a:pt x="7591416" y="748949"/>
                  <a:pt x="7574286" y="718800"/>
                </a:cubicBezTo>
                <a:close/>
                <a:moveTo>
                  <a:pt x="6373035" y="706107"/>
                </a:moveTo>
                <a:cubicBezTo>
                  <a:pt x="6361997" y="704090"/>
                  <a:pt x="6350416" y="705047"/>
                  <a:pt x="6339541" y="709207"/>
                </a:cubicBezTo>
                <a:lnTo>
                  <a:pt x="6362153" y="728393"/>
                </a:lnTo>
                <a:lnTo>
                  <a:pt x="6403266" y="720856"/>
                </a:lnTo>
                <a:cubicBezTo>
                  <a:pt x="6394566" y="713117"/>
                  <a:pt x="6384072" y="708125"/>
                  <a:pt x="6373035" y="706107"/>
                </a:cubicBezTo>
                <a:close/>
                <a:moveTo>
                  <a:pt x="7445466" y="667410"/>
                </a:moveTo>
                <a:cubicBezTo>
                  <a:pt x="7458450" y="678776"/>
                  <a:pt x="7473291" y="687567"/>
                  <a:pt x="7489200" y="693490"/>
                </a:cubicBezTo>
                <a:lnTo>
                  <a:pt x="7536175" y="701796"/>
                </a:lnTo>
                <a:lnTo>
                  <a:pt x="7537284" y="702355"/>
                </a:lnTo>
                <a:lnTo>
                  <a:pt x="7539340" y="702355"/>
                </a:lnTo>
                <a:lnTo>
                  <a:pt x="7536175" y="701796"/>
                </a:lnTo>
                <a:lnTo>
                  <a:pt x="7493195" y="680103"/>
                </a:lnTo>
                <a:cubicBezTo>
                  <a:pt x="7477809" y="674247"/>
                  <a:pt x="7461816" y="669985"/>
                  <a:pt x="7445466" y="667410"/>
                </a:cubicBezTo>
                <a:close/>
                <a:moveTo>
                  <a:pt x="6783557" y="665097"/>
                </a:moveTo>
                <a:cubicBezTo>
                  <a:pt x="6769167" y="664841"/>
                  <a:pt x="6757518" y="666725"/>
                  <a:pt x="6757518" y="671522"/>
                </a:cubicBezTo>
                <a:cubicBezTo>
                  <a:pt x="6779445" y="681115"/>
                  <a:pt x="6802056" y="692763"/>
                  <a:pt x="6826039" y="700300"/>
                </a:cubicBezTo>
                <a:lnTo>
                  <a:pt x="6867152" y="700300"/>
                </a:lnTo>
                <a:lnTo>
                  <a:pt x="6867152" y="699615"/>
                </a:lnTo>
                <a:cubicBezTo>
                  <a:pt x="6852077" y="685225"/>
                  <a:pt x="6808224" y="677689"/>
                  <a:pt x="6826039" y="671522"/>
                </a:cubicBezTo>
                <a:cubicBezTo>
                  <a:pt x="6815076" y="667753"/>
                  <a:pt x="6797946" y="665354"/>
                  <a:pt x="6783557" y="665097"/>
                </a:cubicBezTo>
                <a:close/>
                <a:moveTo>
                  <a:pt x="3198561" y="663978"/>
                </a:moveTo>
                <a:cubicBezTo>
                  <a:pt x="3212951" y="666034"/>
                  <a:pt x="3239674" y="662608"/>
                  <a:pt x="3232136" y="673571"/>
                </a:cubicBezTo>
                <a:cubicBezTo>
                  <a:pt x="3208840" y="674941"/>
                  <a:pt x="3191024" y="696183"/>
                  <a:pt x="3167727" y="696183"/>
                </a:cubicBezTo>
                <a:close/>
                <a:moveTo>
                  <a:pt x="3530894" y="662614"/>
                </a:moveTo>
                <a:cubicBezTo>
                  <a:pt x="3495497" y="670868"/>
                  <a:pt x="3462156" y="686256"/>
                  <a:pt x="3432909" y="707838"/>
                </a:cubicBezTo>
                <a:cubicBezTo>
                  <a:pt x="3469915" y="708606"/>
                  <a:pt x="3505516" y="693669"/>
                  <a:pt x="3530894" y="666725"/>
                </a:cubicBezTo>
                <a:close/>
                <a:moveTo>
                  <a:pt x="2951209" y="645484"/>
                </a:moveTo>
                <a:cubicBezTo>
                  <a:pt x="2931681" y="645484"/>
                  <a:pt x="2915578" y="655076"/>
                  <a:pt x="2900932" y="668438"/>
                </a:cubicBezTo>
                <a:lnTo>
                  <a:pt x="2860648" y="712626"/>
                </a:lnTo>
                <a:lnTo>
                  <a:pt x="2859391" y="713319"/>
                </a:lnTo>
                <a:lnTo>
                  <a:pt x="2859391" y="714004"/>
                </a:lnTo>
                <a:lnTo>
                  <a:pt x="2860648" y="712626"/>
                </a:lnTo>
                <a:lnTo>
                  <a:pt x="2909821" y="685521"/>
                </a:lnTo>
                <a:cubicBezTo>
                  <a:pt x="2925260" y="674115"/>
                  <a:pt x="2939192" y="660669"/>
                  <a:pt x="2951209" y="645484"/>
                </a:cubicBezTo>
                <a:close/>
                <a:moveTo>
                  <a:pt x="7686659" y="635883"/>
                </a:moveTo>
                <a:cubicBezTo>
                  <a:pt x="7718345" y="673334"/>
                  <a:pt x="7762764" y="697740"/>
                  <a:pt x="7811367" y="704404"/>
                </a:cubicBezTo>
                <a:cubicBezTo>
                  <a:pt x="7822330" y="729756"/>
                  <a:pt x="7845627" y="737293"/>
                  <a:pt x="7865498" y="749626"/>
                </a:cubicBezTo>
                <a:cubicBezTo>
                  <a:pt x="7812052" y="746886"/>
                  <a:pt x="7794236" y="697552"/>
                  <a:pt x="7743531" y="697552"/>
                </a:cubicBezTo>
                <a:cubicBezTo>
                  <a:pt x="7740105" y="708515"/>
                  <a:pt x="7746957" y="716738"/>
                  <a:pt x="7768884" y="731126"/>
                </a:cubicBezTo>
                <a:cubicBezTo>
                  <a:pt x="7736282" y="739598"/>
                  <a:pt x="7701629" y="730219"/>
                  <a:pt x="7677751" y="706459"/>
                </a:cubicBezTo>
                <a:cubicBezTo>
                  <a:pt x="7693511" y="703033"/>
                  <a:pt x="7742846" y="735238"/>
                  <a:pt x="7733938" y="710571"/>
                </a:cubicBezTo>
                <a:cubicBezTo>
                  <a:pt x="7697622" y="671513"/>
                  <a:pt x="7681177" y="705774"/>
                  <a:pt x="7651713" y="671513"/>
                </a:cubicBezTo>
                <a:cubicBezTo>
                  <a:pt x="7709956" y="683848"/>
                  <a:pt x="7677751" y="648902"/>
                  <a:pt x="7686659" y="635883"/>
                </a:cubicBezTo>
                <a:close/>
                <a:moveTo>
                  <a:pt x="3930370" y="626983"/>
                </a:moveTo>
                <a:cubicBezTo>
                  <a:pt x="3880350" y="633835"/>
                  <a:pt x="3835812" y="666725"/>
                  <a:pt x="3784422" y="666725"/>
                </a:cubicBezTo>
                <a:lnTo>
                  <a:pt x="3784422" y="663983"/>
                </a:lnTo>
                <a:cubicBezTo>
                  <a:pt x="3762494" y="679743"/>
                  <a:pt x="3754957" y="691392"/>
                  <a:pt x="3753588" y="703727"/>
                </a:cubicBezTo>
                <a:cubicBezTo>
                  <a:pt x="3779625" y="707838"/>
                  <a:pt x="3772088" y="700300"/>
                  <a:pt x="3779625" y="690707"/>
                </a:cubicBezTo>
                <a:cubicBezTo>
                  <a:pt x="3846090" y="666040"/>
                  <a:pt x="3906389" y="666725"/>
                  <a:pt x="3930370" y="626983"/>
                </a:cubicBezTo>
                <a:close/>
                <a:moveTo>
                  <a:pt x="7481098" y="607112"/>
                </a:moveTo>
                <a:cubicBezTo>
                  <a:pt x="7468764" y="616705"/>
                  <a:pt x="7451634" y="621502"/>
                  <a:pt x="7468078" y="645484"/>
                </a:cubicBezTo>
                <a:cubicBezTo>
                  <a:pt x="7511247" y="653706"/>
                  <a:pt x="7492061" y="631780"/>
                  <a:pt x="7511247" y="631780"/>
                </a:cubicBezTo>
                <a:cubicBezTo>
                  <a:pt x="7550304" y="644799"/>
                  <a:pt x="7484524" y="648225"/>
                  <a:pt x="7528377" y="679058"/>
                </a:cubicBezTo>
                <a:cubicBezTo>
                  <a:pt x="7569489" y="696874"/>
                  <a:pt x="7570175" y="663983"/>
                  <a:pt x="7618139" y="685225"/>
                </a:cubicBezTo>
                <a:cubicBezTo>
                  <a:pt x="7585934" y="640002"/>
                  <a:pt x="7526321" y="635206"/>
                  <a:pt x="7481098" y="607112"/>
                </a:cubicBezTo>
                <a:close/>
                <a:moveTo>
                  <a:pt x="3353221" y="601336"/>
                </a:moveTo>
                <a:cubicBezTo>
                  <a:pt x="3359761" y="600681"/>
                  <a:pt x="3365600" y="600728"/>
                  <a:pt x="3369832" y="601442"/>
                </a:cubicBezTo>
                <a:cubicBezTo>
                  <a:pt x="3375474" y="602395"/>
                  <a:pt x="3378258" y="604536"/>
                  <a:pt x="3376031" y="607791"/>
                </a:cubicBezTo>
                <a:cubicBezTo>
                  <a:pt x="3349308" y="608476"/>
                  <a:pt x="3328752" y="633144"/>
                  <a:pt x="3299973" y="626977"/>
                </a:cubicBezTo>
                <a:cubicBezTo>
                  <a:pt x="3307681" y="611560"/>
                  <a:pt x="3333602" y="603297"/>
                  <a:pt x="3353221" y="601336"/>
                </a:cubicBezTo>
                <a:close/>
                <a:moveTo>
                  <a:pt x="4068097" y="593408"/>
                </a:moveTo>
                <a:cubicBezTo>
                  <a:pt x="4043641" y="600947"/>
                  <a:pt x="4020519" y="612276"/>
                  <a:pt x="3999576" y="626983"/>
                </a:cubicBezTo>
                <a:cubicBezTo>
                  <a:pt x="4001632" y="633835"/>
                  <a:pt x="4012595" y="638632"/>
                  <a:pt x="4030411" y="642058"/>
                </a:cubicBezTo>
                <a:cubicBezTo>
                  <a:pt x="4062615" y="613279"/>
                  <a:pt x="4075635" y="617390"/>
                  <a:pt x="4094821" y="631095"/>
                </a:cubicBezTo>
                <a:lnTo>
                  <a:pt x="4111265" y="616705"/>
                </a:lnTo>
                <a:lnTo>
                  <a:pt x="4099617" y="612594"/>
                </a:lnTo>
                <a:cubicBezTo>
                  <a:pt x="4096623" y="609027"/>
                  <a:pt x="4096623" y="603827"/>
                  <a:pt x="4099617" y="600260"/>
                </a:cubicBezTo>
                <a:cubicBezTo>
                  <a:pt x="4088715" y="600517"/>
                  <a:pt x="4077909" y="598168"/>
                  <a:pt x="4068097" y="593408"/>
                </a:cubicBezTo>
                <a:close/>
                <a:moveTo>
                  <a:pt x="7307740" y="592723"/>
                </a:moveTo>
                <a:cubicBezTo>
                  <a:pt x="7325556" y="616705"/>
                  <a:pt x="7357075" y="613964"/>
                  <a:pt x="7376261" y="633150"/>
                </a:cubicBezTo>
                <a:cubicBezTo>
                  <a:pt x="7389279" y="632465"/>
                  <a:pt x="7357760" y="610538"/>
                  <a:pt x="7376261" y="610538"/>
                </a:cubicBezTo>
                <a:cubicBezTo>
                  <a:pt x="7357143" y="594829"/>
                  <a:pt x="7332088" y="588315"/>
                  <a:pt x="7307740" y="592723"/>
                </a:cubicBezTo>
                <a:close/>
                <a:moveTo>
                  <a:pt x="6193592" y="583815"/>
                </a:moveTo>
                <a:cubicBezTo>
                  <a:pt x="6189481" y="586556"/>
                  <a:pt x="6173036" y="607797"/>
                  <a:pt x="6151795" y="592723"/>
                </a:cubicBezTo>
                <a:cubicBezTo>
                  <a:pt x="6135350" y="611223"/>
                  <a:pt x="6201130" y="616705"/>
                  <a:pt x="6224426" y="607797"/>
                </a:cubicBezTo>
                <a:close/>
                <a:moveTo>
                  <a:pt x="3775513" y="570796"/>
                </a:moveTo>
                <a:cubicBezTo>
                  <a:pt x="3739884" y="592723"/>
                  <a:pt x="3796755" y="585186"/>
                  <a:pt x="3772088" y="606427"/>
                </a:cubicBezTo>
                <a:cubicBezTo>
                  <a:pt x="3808403" y="602316"/>
                  <a:pt x="3817312" y="569426"/>
                  <a:pt x="3775513" y="573537"/>
                </a:cubicBezTo>
                <a:close/>
                <a:moveTo>
                  <a:pt x="3861167" y="565254"/>
                </a:moveTo>
                <a:cubicBezTo>
                  <a:pt x="3842011" y="566602"/>
                  <a:pt x="3816284" y="573708"/>
                  <a:pt x="3807033" y="584500"/>
                </a:cubicBezTo>
                <a:cubicBezTo>
                  <a:pt x="3834441" y="593408"/>
                  <a:pt x="3856368" y="573537"/>
                  <a:pt x="3883091" y="573537"/>
                </a:cubicBezTo>
                <a:cubicBezTo>
                  <a:pt x="3885318" y="569597"/>
                  <a:pt x="3882706" y="567113"/>
                  <a:pt x="3877278" y="565903"/>
                </a:cubicBezTo>
                <a:cubicBezTo>
                  <a:pt x="3873207" y="564996"/>
                  <a:pt x="3867552" y="564805"/>
                  <a:pt x="3861167" y="565254"/>
                </a:cubicBezTo>
                <a:close/>
                <a:moveTo>
                  <a:pt x="6486861" y="558462"/>
                </a:moveTo>
                <a:cubicBezTo>
                  <a:pt x="6470416" y="579704"/>
                  <a:pt x="6544419" y="580389"/>
                  <a:pt x="6567716" y="585186"/>
                </a:cubicBezTo>
                <a:cubicBezTo>
                  <a:pt x="6545104" y="564629"/>
                  <a:pt x="6512214" y="571481"/>
                  <a:pt x="6486861" y="559148"/>
                </a:cubicBezTo>
                <a:close/>
                <a:moveTo>
                  <a:pt x="6389562" y="551610"/>
                </a:moveTo>
                <a:cubicBezTo>
                  <a:pt x="6337855" y="567527"/>
                  <a:pt x="6284537" y="577639"/>
                  <a:pt x="6230594" y="581760"/>
                </a:cubicBezTo>
                <a:cubicBezTo>
                  <a:pt x="6262113" y="609168"/>
                  <a:pt x="6304596" y="571481"/>
                  <a:pt x="6299114" y="605742"/>
                </a:cubicBezTo>
                <a:cubicBezTo>
                  <a:pt x="6324839" y="606163"/>
                  <a:pt x="6349610" y="596007"/>
                  <a:pt x="6367635" y="577648"/>
                </a:cubicBezTo>
                <a:cubicBezTo>
                  <a:pt x="6440939" y="582274"/>
                  <a:pt x="6511778" y="605888"/>
                  <a:pt x="6573197" y="646168"/>
                </a:cubicBezTo>
                <a:lnTo>
                  <a:pt x="6625273" y="639317"/>
                </a:lnTo>
                <a:cubicBezTo>
                  <a:pt x="6658163" y="657131"/>
                  <a:pt x="6671867" y="717430"/>
                  <a:pt x="6744499" y="717430"/>
                </a:cubicBezTo>
                <a:cubicBezTo>
                  <a:pt x="6733019" y="706457"/>
                  <a:pt x="6717889" y="700113"/>
                  <a:pt x="6702016" y="699615"/>
                </a:cubicBezTo>
                <a:cubicBezTo>
                  <a:pt x="6693794" y="672207"/>
                  <a:pt x="6745185" y="689337"/>
                  <a:pt x="6783556" y="705782"/>
                </a:cubicBezTo>
                <a:lnTo>
                  <a:pt x="6800001" y="701671"/>
                </a:lnTo>
                <a:cubicBezTo>
                  <a:pt x="6769167" y="677689"/>
                  <a:pt x="6704757" y="656447"/>
                  <a:pt x="6691739" y="677689"/>
                </a:cubicBezTo>
                <a:cubicBezTo>
                  <a:pt x="6660904" y="645484"/>
                  <a:pt x="6741073" y="635206"/>
                  <a:pt x="6780815" y="659873"/>
                </a:cubicBezTo>
                <a:cubicBezTo>
                  <a:pt x="6787667" y="633150"/>
                  <a:pt x="6696535" y="635206"/>
                  <a:pt x="6668441" y="611223"/>
                </a:cubicBezTo>
                <a:cubicBezTo>
                  <a:pt x="6654737" y="618761"/>
                  <a:pt x="6680775" y="624242"/>
                  <a:pt x="6691053" y="631780"/>
                </a:cubicBezTo>
                <a:cubicBezTo>
                  <a:pt x="6651996" y="634521"/>
                  <a:pt x="6621162" y="621502"/>
                  <a:pt x="6583476" y="621502"/>
                </a:cubicBezTo>
                <a:cubicBezTo>
                  <a:pt x="6565660" y="608483"/>
                  <a:pt x="6617736" y="613964"/>
                  <a:pt x="6629384" y="608483"/>
                </a:cubicBezTo>
                <a:cubicBezTo>
                  <a:pt x="6554697" y="587926"/>
                  <a:pt x="6436156" y="603686"/>
                  <a:pt x="6389562" y="551610"/>
                </a:cubicBezTo>
                <a:close/>
                <a:moveTo>
                  <a:pt x="6109344" y="537017"/>
                </a:moveTo>
                <a:cubicBezTo>
                  <a:pt x="6102631" y="535336"/>
                  <a:pt x="6093723" y="535508"/>
                  <a:pt x="6080533" y="538591"/>
                </a:cubicBezTo>
                <a:cubicBezTo>
                  <a:pt x="6078477" y="555036"/>
                  <a:pt x="6134664" y="574222"/>
                  <a:pt x="6166869" y="573537"/>
                </a:cubicBezTo>
                <a:cubicBezTo>
                  <a:pt x="6129868" y="563773"/>
                  <a:pt x="6129483" y="542060"/>
                  <a:pt x="6109344" y="537017"/>
                </a:cubicBezTo>
                <a:close/>
                <a:moveTo>
                  <a:pt x="3196513" y="531054"/>
                </a:moveTo>
                <a:cubicBezTo>
                  <a:pt x="3159015" y="531807"/>
                  <a:pt x="3122378" y="542443"/>
                  <a:pt x="3090306" y="561888"/>
                </a:cubicBezTo>
                <a:cubicBezTo>
                  <a:pt x="3086194" y="589982"/>
                  <a:pt x="3148549" y="538591"/>
                  <a:pt x="3169790" y="547499"/>
                </a:cubicBezTo>
                <a:cubicBezTo>
                  <a:pt x="3191031" y="556407"/>
                  <a:pt x="3132789" y="581760"/>
                  <a:pt x="3122510" y="596149"/>
                </a:cubicBezTo>
                <a:lnTo>
                  <a:pt x="3125251" y="596149"/>
                </a:lnTo>
                <a:cubicBezTo>
                  <a:pt x="3157370" y="587095"/>
                  <a:pt x="3186932" y="570671"/>
                  <a:pt x="3211587" y="548184"/>
                </a:cubicBezTo>
                <a:cubicBezTo>
                  <a:pt x="3188290" y="550240"/>
                  <a:pt x="3180753" y="546129"/>
                  <a:pt x="3196513" y="531054"/>
                </a:cubicBezTo>
                <a:close/>
                <a:moveTo>
                  <a:pt x="4681339" y="528313"/>
                </a:moveTo>
                <a:lnTo>
                  <a:pt x="4681339" y="548184"/>
                </a:lnTo>
                <a:cubicBezTo>
                  <a:pt x="4694102" y="547792"/>
                  <a:pt x="4706379" y="543218"/>
                  <a:pt x="4716286" y="535165"/>
                </a:cubicBezTo>
                <a:cubicBezTo>
                  <a:pt x="4705206" y="530588"/>
                  <a:pt x="4693328" y="528259"/>
                  <a:pt x="4681339" y="528313"/>
                </a:cubicBezTo>
                <a:close/>
                <a:moveTo>
                  <a:pt x="7028690" y="525572"/>
                </a:moveTo>
                <a:cubicBezTo>
                  <a:pt x="7015328" y="526600"/>
                  <a:pt x="7001110" y="529684"/>
                  <a:pt x="6989118" y="529684"/>
                </a:cubicBezTo>
                <a:cubicBezTo>
                  <a:pt x="7006934" y="548184"/>
                  <a:pt x="7057639" y="548184"/>
                  <a:pt x="7063121" y="533795"/>
                </a:cubicBezTo>
                <a:cubicBezTo>
                  <a:pt x="7054556" y="525572"/>
                  <a:pt x="7042051" y="524544"/>
                  <a:pt x="7028690" y="525572"/>
                </a:cubicBezTo>
                <a:close/>
                <a:moveTo>
                  <a:pt x="3504841" y="518705"/>
                </a:moveTo>
                <a:cubicBezTo>
                  <a:pt x="3528137" y="537205"/>
                  <a:pt x="3560341" y="552965"/>
                  <a:pt x="3569250" y="576262"/>
                </a:cubicBezTo>
                <a:cubicBezTo>
                  <a:pt x="3539786" y="575577"/>
                  <a:pt x="3463728" y="586541"/>
                  <a:pt x="3463728" y="557077"/>
                </a:cubicBezTo>
                <a:cubicBezTo>
                  <a:pt x="3430837" y="562558"/>
                  <a:pt x="3353409" y="596133"/>
                  <a:pt x="3347928" y="581059"/>
                </a:cubicBezTo>
                <a:cubicBezTo>
                  <a:pt x="3374650" y="578318"/>
                  <a:pt x="3382872" y="570780"/>
                  <a:pt x="3382872" y="559132"/>
                </a:cubicBezTo>
                <a:cubicBezTo>
                  <a:pt x="3444541" y="533779"/>
                  <a:pt x="3508952" y="563929"/>
                  <a:pt x="3504841" y="518705"/>
                </a:cubicBezTo>
                <a:close/>
                <a:moveTo>
                  <a:pt x="3051351" y="517500"/>
                </a:moveTo>
                <a:cubicBezTo>
                  <a:pt x="3012492" y="519298"/>
                  <a:pt x="2978617" y="572508"/>
                  <a:pt x="2925856" y="603686"/>
                </a:cubicBezTo>
                <a:cubicBezTo>
                  <a:pt x="2966283" y="598890"/>
                  <a:pt x="2985469" y="579704"/>
                  <a:pt x="3008081" y="594093"/>
                </a:cubicBezTo>
                <a:cubicBezTo>
                  <a:pt x="3027267" y="566000"/>
                  <a:pt x="3014933" y="548184"/>
                  <a:pt x="3068380" y="520091"/>
                </a:cubicBezTo>
                <a:cubicBezTo>
                  <a:pt x="3062555" y="518035"/>
                  <a:pt x="3056902" y="517243"/>
                  <a:pt x="3051351" y="517500"/>
                </a:cubicBezTo>
                <a:close/>
                <a:moveTo>
                  <a:pt x="7137123" y="513924"/>
                </a:moveTo>
                <a:cubicBezTo>
                  <a:pt x="7190094" y="540963"/>
                  <a:pt x="7245074" y="563872"/>
                  <a:pt x="7301573" y="582445"/>
                </a:cubicBezTo>
                <a:cubicBezTo>
                  <a:pt x="7261831" y="553666"/>
                  <a:pt x="7211126" y="543388"/>
                  <a:pt x="7170699" y="513924"/>
                </a:cubicBezTo>
                <a:close/>
                <a:moveTo>
                  <a:pt x="3783719" y="513907"/>
                </a:moveTo>
                <a:cubicBezTo>
                  <a:pt x="3757681" y="539260"/>
                  <a:pt x="3850869" y="506371"/>
                  <a:pt x="3826202" y="529667"/>
                </a:cubicBezTo>
                <a:cubicBezTo>
                  <a:pt x="3780293" y="532408"/>
                  <a:pt x="3690531" y="570779"/>
                  <a:pt x="3674086" y="557075"/>
                </a:cubicBezTo>
                <a:cubicBezTo>
                  <a:pt x="3713688" y="552170"/>
                  <a:pt x="3751404" y="537320"/>
                  <a:pt x="3783719" y="513907"/>
                </a:cubicBezTo>
                <a:close/>
                <a:moveTo>
                  <a:pt x="4292682" y="511655"/>
                </a:moveTo>
                <a:cubicBezTo>
                  <a:pt x="4282997" y="510386"/>
                  <a:pt x="4273139" y="510445"/>
                  <a:pt x="4263381" y="511868"/>
                </a:cubicBezTo>
                <a:lnTo>
                  <a:pt x="4257900" y="513924"/>
                </a:lnTo>
                <a:cubicBezTo>
                  <a:pt x="4232547" y="533795"/>
                  <a:pt x="4291475" y="548184"/>
                  <a:pt x="4320940" y="519406"/>
                </a:cubicBezTo>
                <a:cubicBezTo>
                  <a:pt x="4311878" y="515519"/>
                  <a:pt x="4302367" y="512923"/>
                  <a:pt x="4292682" y="511655"/>
                </a:cubicBezTo>
                <a:close/>
                <a:moveTo>
                  <a:pt x="3105413" y="503603"/>
                </a:moveTo>
                <a:cubicBezTo>
                  <a:pt x="3100070" y="502789"/>
                  <a:pt x="3092875" y="502789"/>
                  <a:pt x="3082084" y="504331"/>
                </a:cubicBezTo>
                <a:cubicBezTo>
                  <a:pt x="3062897" y="528313"/>
                  <a:pt x="3089620" y="532425"/>
                  <a:pt x="3076602" y="553666"/>
                </a:cubicBezTo>
                <a:lnTo>
                  <a:pt x="3079343" y="553666"/>
                </a:lnTo>
                <a:cubicBezTo>
                  <a:pt x="3105222" y="544341"/>
                  <a:pt x="3129322" y="530669"/>
                  <a:pt x="3150604" y="513239"/>
                </a:cubicBezTo>
                <a:cubicBezTo>
                  <a:pt x="3120798" y="515808"/>
                  <a:pt x="3121440" y="506044"/>
                  <a:pt x="3105413" y="503603"/>
                </a:cubicBezTo>
                <a:close/>
                <a:moveTo>
                  <a:pt x="6239501" y="494738"/>
                </a:moveTo>
                <a:cubicBezTo>
                  <a:pt x="6224426" y="515294"/>
                  <a:pt x="6295688" y="522146"/>
                  <a:pt x="6321041" y="516665"/>
                </a:cubicBezTo>
                <a:cubicBezTo>
                  <a:pt x="6295688" y="502961"/>
                  <a:pt x="6264854" y="507757"/>
                  <a:pt x="6239501" y="494738"/>
                </a:cubicBezTo>
                <a:close/>
                <a:moveTo>
                  <a:pt x="3640510" y="494036"/>
                </a:moveTo>
                <a:cubicBezTo>
                  <a:pt x="3654215" y="497462"/>
                  <a:pt x="3681623" y="496092"/>
                  <a:pt x="3672715" y="507055"/>
                </a:cubicBezTo>
                <a:cubicBezTo>
                  <a:pt x="3609676" y="502258"/>
                  <a:pt x="3631603" y="526241"/>
                  <a:pt x="3648048" y="526241"/>
                </a:cubicBezTo>
                <a:cubicBezTo>
                  <a:pt x="3630918" y="526241"/>
                  <a:pt x="3616528" y="536519"/>
                  <a:pt x="3600083" y="536519"/>
                </a:cubicBezTo>
                <a:cubicBezTo>
                  <a:pt x="3606250" y="526926"/>
                  <a:pt x="3604194" y="518018"/>
                  <a:pt x="3585694" y="518018"/>
                </a:cubicBezTo>
                <a:cubicBezTo>
                  <a:pt x="3572675" y="531722"/>
                  <a:pt x="3530192" y="540630"/>
                  <a:pt x="3565138" y="518018"/>
                </a:cubicBezTo>
                <a:cubicBezTo>
                  <a:pt x="3592438" y="520246"/>
                  <a:pt x="3619517" y="511630"/>
                  <a:pt x="3640510" y="494036"/>
                </a:cubicBezTo>
                <a:close/>
                <a:moveTo>
                  <a:pt x="5809876" y="491997"/>
                </a:moveTo>
                <a:lnTo>
                  <a:pt x="5812911" y="493294"/>
                </a:lnTo>
                <a:lnTo>
                  <a:pt x="5806940" y="502629"/>
                </a:lnTo>
                <a:cubicBezTo>
                  <a:pt x="5804523" y="522264"/>
                  <a:pt x="5882765" y="518292"/>
                  <a:pt x="5908546" y="520091"/>
                </a:cubicBezTo>
                <a:cubicBezTo>
                  <a:pt x="5913685" y="506215"/>
                  <a:pt x="5869104" y="510069"/>
                  <a:pt x="5836374" y="503324"/>
                </a:cubicBezTo>
                <a:lnTo>
                  <a:pt x="5812911" y="493294"/>
                </a:lnTo>
                <a:lnTo>
                  <a:pt x="5813302" y="492683"/>
                </a:lnTo>
                <a:close/>
                <a:moveTo>
                  <a:pt x="4451129" y="489942"/>
                </a:moveTo>
                <a:lnTo>
                  <a:pt x="4445648" y="491997"/>
                </a:lnTo>
                <a:cubicBezTo>
                  <a:pt x="4417844" y="492314"/>
                  <a:pt x="4390723" y="500641"/>
                  <a:pt x="4367533" y="515980"/>
                </a:cubicBezTo>
                <a:cubicBezTo>
                  <a:pt x="4396998" y="528313"/>
                  <a:pt x="4423035" y="495423"/>
                  <a:pt x="4451129" y="489942"/>
                </a:cubicBezTo>
                <a:close/>
                <a:moveTo>
                  <a:pt x="4553666" y="486376"/>
                </a:moveTo>
                <a:cubicBezTo>
                  <a:pt x="4528839" y="485060"/>
                  <a:pt x="4503547" y="494052"/>
                  <a:pt x="4508686" y="508442"/>
                </a:cubicBezTo>
                <a:cubicBezTo>
                  <a:pt x="4533335" y="500905"/>
                  <a:pt x="4558688" y="509813"/>
                  <a:pt x="4582670" y="489942"/>
                </a:cubicBezTo>
                <a:lnTo>
                  <a:pt x="4577189" y="491312"/>
                </a:lnTo>
                <a:cubicBezTo>
                  <a:pt x="4570165" y="488400"/>
                  <a:pt x="4561943" y="486815"/>
                  <a:pt x="4553666" y="486376"/>
                </a:cubicBezTo>
                <a:close/>
                <a:moveTo>
                  <a:pt x="3218975" y="485739"/>
                </a:moveTo>
                <a:cubicBezTo>
                  <a:pt x="3196634" y="487329"/>
                  <a:pt x="3167992" y="495423"/>
                  <a:pt x="3159512" y="513924"/>
                </a:cubicBezTo>
                <a:lnTo>
                  <a:pt x="3162253" y="513924"/>
                </a:lnTo>
                <a:cubicBezTo>
                  <a:pt x="3191617" y="511514"/>
                  <a:pt x="3220354" y="504098"/>
                  <a:pt x="3247218" y="491997"/>
                </a:cubicBezTo>
                <a:cubicBezTo>
                  <a:pt x="3248760" y="489256"/>
                  <a:pt x="3244992" y="487201"/>
                  <a:pt x="3238236" y="486173"/>
                </a:cubicBezTo>
                <a:cubicBezTo>
                  <a:pt x="3233169" y="485402"/>
                  <a:pt x="3226422" y="485209"/>
                  <a:pt x="3218975" y="485739"/>
                </a:cubicBezTo>
                <a:close/>
                <a:moveTo>
                  <a:pt x="6098348" y="479664"/>
                </a:moveTo>
                <a:cubicBezTo>
                  <a:pt x="6064773" y="485145"/>
                  <a:pt x="6038735" y="491997"/>
                  <a:pt x="6070940" y="509128"/>
                </a:cubicBezTo>
                <a:cubicBezTo>
                  <a:pt x="6099780" y="507043"/>
                  <a:pt x="6128765" y="508423"/>
                  <a:pt x="6157276" y="513239"/>
                </a:cubicBezTo>
                <a:cubicBezTo>
                  <a:pt x="6162073" y="526258"/>
                  <a:pt x="6125757" y="531054"/>
                  <a:pt x="6166184" y="550925"/>
                </a:cubicBezTo>
                <a:cubicBezTo>
                  <a:pt x="6223056" y="555036"/>
                  <a:pt x="6194278" y="534480"/>
                  <a:pt x="6223056" y="522146"/>
                </a:cubicBezTo>
                <a:cubicBezTo>
                  <a:pt x="6183999" y="500220"/>
                  <a:pt x="6135350" y="511183"/>
                  <a:pt x="6098348" y="479664"/>
                </a:cubicBezTo>
                <a:close/>
                <a:moveTo>
                  <a:pt x="4683396" y="479664"/>
                </a:moveTo>
                <a:lnTo>
                  <a:pt x="4683396" y="503646"/>
                </a:lnTo>
                <a:lnTo>
                  <a:pt x="4704637" y="503646"/>
                </a:lnTo>
                <a:cubicBezTo>
                  <a:pt x="4698143" y="495151"/>
                  <a:pt x="4691044" y="487136"/>
                  <a:pt x="4683396" y="479664"/>
                </a:cubicBezTo>
                <a:close/>
                <a:moveTo>
                  <a:pt x="4099609" y="475546"/>
                </a:moveTo>
                <a:cubicBezTo>
                  <a:pt x="4160592" y="509121"/>
                  <a:pt x="4138666" y="498843"/>
                  <a:pt x="4057811" y="524195"/>
                </a:cubicBezTo>
                <a:cubicBezTo>
                  <a:pt x="4068774" y="509121"/>
                  <a:pt x="4061922" y="496787"/>
                  <a:pt x="4099609" y="475546"/>
                </a:cubicBezTo>
                <a:close/>
                <a:moveTo>
                  <a:pt x="4804678" y="474182"/>
                </a:moveTo>
                <a:cubicBezTo>
                  <a:pt x="4804678" y="478293"/>
                  <a:pt x="4804678" y="481719"/>
                  <a:pt x="4804678" y="485830"/>
                </a:cubicBezTo>
                <a:lnTo>
                  <a:pt x="4833456" y="478293"/>
                </a:lnTo>
                <a:close/>
                <a:moveTo>
                  <a:pt x="3835120" y="473490"/>
                </a:moveTo>
                <a:cubicBezTo>
                  <a:pt x="3854991" y="477601"/>
                  <a:pt x="3864584" y="507065"/>
                  <a:pt x="3822786" y="512547"/>
                </a:cubicBezTo>
                <a:cubicBezTo>
                  <a:pt x="3827583" y="498157"/>
                  <a:pt x="3787841" y="485824"/>
                  <a:pt x="3835120" y="473490"/>
                </a:cubicBezTo>
                <a:close/>
                <a:moveTo>
                  <a:pt x="4902736" y="463840"/>
                </a:moveTo>
                <a:cubicBezTo>
                  <a:pt x="4885232" y="465574"/>
                  <a:pt x="4868401" y="487543"/>
                  <a:pt x="4851957" y="478293"/>
                </a:cubicBezTo>
                <a:lnTo>
                  <a:pt x="4848531" y="479664"/>
                </a:lnTo>
                <a:cubicBezTo>
                  <a:pt x="4838938" y="485145"/>
                  <a:pt x="4858125" y="489942"/>
                  <a:pt x="4864976" y="495423"/>
                </a:cubicBezTo>
                <a:lnTo>
                  <a:pt x="4920477" y="470756"/>
                </a:lnTo>
                <a:cubicBezTo>
                  <a:pt x="4914482" y="464932"/>
                  <a:pt x="4908571" y="463262"/>
                  <a:pt x="4902736" y="463840"/>
                </a:cubicBezTo>
                <a:close/>
                <a:moveTo>
                  <a:pt x="5927732" y="460478"/>
                </a:moveTo>
                <a:cubicBezTo>
                  <a:pt x="5887304" y="465274"/>
                  <a:pt x="5892786" y="476923"/>
                  <a:pt x="5892786" y="486516"/>
                </a:cubicBezTo>
                <a:cubicBezTo>
                  <a:pt x="5922250" y="504331"/>
                  <a:pt x="5970900" y="479664"/>
                  <a:pt x="5927732" y="460478"/>
                </a:cubicBezTo>
                <a:close/>
                <a:moveTo>
                  <a:pt x="5254086" y="460292"/>
                </a:moveTo>
                <a:cubicBezTo>
                  <a:pt x="5268391" y="460292"/>
                  <a:pt x="5278497" y="464232"/>
                  <a:pt x="5269246" y="472112"/>
                </a:cubicBezTo>
                <a:cubicBezTo>
                  <a:pt x="5250745" y="472112"/>
                  <a:pt x="5232245" y="472112"/>
                  <a:pt x="5213744" y="472112"/>
                </a:cubicBezTo>
                <a:cubicBezTo>
                  <a:pt x="5221282" y="464232"/>
                  <a:pt x="5239784" y="460292"/>
                  <a:pt x="5254086" y="460292"/>
                </a:cubicBezTo>
                <a:close/>
                <a:moveTo>
                  <a:pt x="4933496" y="459107"/>
                </a:moveTo>
                <a:cubicBezTo>
                  <a:pt x="4951312" y="469385"/>
                  <a:pt x="4907459" y="483775"/>
                  <a:pt x="4913625" y="494738"/>
                </a:cubicBezTo>
                <a:cubicBezTo>
                  <a:pt x="4934853" y="493656"/>
                  <a:pt x="4956122" y="493656"/>
                  <a:pt x="4977350" y="494738"/>
                </a:cubicBezTo>
                <a:cubicBezTo>
                  <a:pt x="4991520" y="486316"/>
                  <a:pt x="5004054" y="475406"/>
                  <a:pt x="5014351" y="462533"/>
                </a:cubicBezTo>
                <a:cubicBezTo>
                  <a:pt x="4987627" y="461163"/>
                  <a:pt x="4960220" y="460478"/>
                  <a:pt x="4933496" y="459107"/>
                </a:cubicBezTo>
                <a:close/>
                <a:moveTo>
                  <a:pt x="3980383" y="457730"/>
                </a:moveTo>
                <a:cubicBezTo>
                  <a:pt x="3951020" y="472622"/>
                  <a:pt x="3919959" y="483896"/>
                  <a:pt x="3887881" y="491305"/>
                </a:cubicBezTo>
                <a:cubicBezTo>
                  <a:pt x="3898844" y="479657"/>
                  <a:pt x="3877602" y="479657"/>
                  <a:pt x="3884453" y="473490"/>
                </a:cubicBezTo>
                <a:cubicBezTo>
                  <a:pt x="3916736" y="470306"/>
                  <a:pt x="3948780" y="465042"/>
                  <a:pt x="3980383" y="457730"/>
                </a:cubicBezTo>
                <a:close/>
                <a:moveTo>
                  <a:pt x="5863687" y="457416"/>
                </a:moveTo>
                <a:cubicBezTo>
                  <a:pt x="5851546" y="461977"/>
                  <a:pt x="5844993" y="479835"/>
                  <a:pt x="5824951" y="480349"/>
                </a:cubicBezTo>
                <a:cubicBezTo>
                  <a:pt x="5845507" y="489942"/>
                  <a:pt x="5864692" y="503646"/>
                  <a:pt x="5889360" y="494053"/>
                </a:cubicBezTo>
                <a:cubicBezTo>
                  <a:pt x="5888846" y="485316"/>
                  <a:pt x="5876769" y="474653"/>
                  <a:pt x="5875388" y="465820"/>
                </a:cubicBezTo>
                <a:lnTo>
                  <a:pt x="5878148" y="458405"/>
                </a:lnTo>
                <a:lnTo>
                  <a:pt x="5878397" y="458422"/>
                </a:lnTo>
                <a:lnTo>
                  <a:pt x="5878397" y="457737"/>
                </a:lnTo>
                <a:lnTo>
                  <a:pt x="5878148" y="458405"/>
                </a:lnTo>
                <a:close/>
                <a:moveTo>
                  <a:pt x="7022693" y="456367"/>
                </a:moveTo>
                <a:cubicBezTo>
                  <a:pt x="7006249" y="470071"/>
                  <a:pt x="7078196" y="491312"/>
                  <a:pt x="7096696" y="507072"/>
                </a:cubicBezTo>
                <a:lnTo>
                  <a:pt x="7119327" y="499925"/>
                </a:lnTo>
                <a:lnTo>
                  <a:pt x="7120678" y="500905"/>
                </a:lnTo>
                <a:lnTo>
                  <a:pt x="7122734" y="498849"/>
                </a:lnTo>
                <a:lnTo>
                  <a:pt x="7119327" y="499925"/>
                </a:lnTo>
                <a:lnTo>
                  <a:pt x="7098334" y="484696"/>
                </a:lnTo>
                <a:cubicBezTo>
                  <a:pt x="7073314" y="474096"/>
                  <a:pt x="7042223" y="476409"/>
                  <a:pt x="7022693" y="456367"/>
                </a:cubicBezTo>
                <a:close/>
                <a:moveTo>
                  <a:pt x="6115703" y="441988"/>
                </a:moveTo>
                <a:cubicBezTo>
                  <a:pt x="6108798" y="441677"/>
                  <a:pt x="6102459" y="443348"/>
                  <a:pt x="6098348" y="448144"/>
                </a:cubicBezTo>
                <a:cubicBezTo>
                  <a:pt x="6105200" y="457737"/>
                  <a:pt x="6114279" y="460478"/>
                  <a:pt x="6123786" y="461848"/>
                </a:cubicBezTo>
                <a:lnTo>
                  <a:pt x="6148535" y="466692"/>
                </a:lnTo>
                <a:lnTo>
                  <a:pt x="6148369" y="467330"/>
                </a:lnTo>
                <a:lnTo>
                  <a:pt x="6151795" y="467330"/>
                </a:lnTo>
                <a:lnTo>
                  <a:pt x="6148535" y="466692"/>
                </a:lnTo>
                <a:lnTo>
                  <a:pt x="6150671" y="458454"/>
                </a:lnTo>
                <a:cubicBezTo>
                  <a:pt x="6145596" y="451153"/>
                  <a:pt x="6129514" y="442609"/>
                  <a:pt x="6115703" y="441988"/>
                </a:cubicBezTo>
                <a:close/>
                <a:moveTo>
                  <a:pt x="7152197" y="438533"/>
                </a:moveTo>
                <a:cubicBezTo>
                  <a:pt x="7216607" y="455663"/>
                  <a:pt x="7336518" y="471423"/>
                  <a:pt x="7340629" y="531721"/>
                </a:cubicBezTo>
                <a:cubicBezTo>
                  <a:pt x="7274310" y="508325"/>
                  <a:pt x="7211044" y="477038"/>
                  <a:pt x="7152197" y="438533"/>
                </a:cubicBezTo>
                <a:close/>
                <a:moveTo>
                  <a:pt x="3877603" y="430322"/>
                </a:moveTo>
                <a:cubicBezTo>
                  <a:pt x="3861157" y="469379"/>
                  <a:pt x="3787840" y="473490"/>
                  <a:pt x="3740561" y="481713"/>
                </a:cubicBezTo>
                <a:cubicBezTo>
                  <a:pt x="3778247" y="436489"/>
                  <a:pt x="3831693" y="452249"/>
                  <a:pt x="3877603" y="430322"/>
                </a:cubicBezTo>
                <a:close/>
                <a:moveTo>
                  <a:pt x="4675858" y="428586"/>
                </a:moveTo>
                <a:cubicBezTo>
                  <a:pt x="4659653" y="428586"/>
                  <a:pt x="4643447" y="431223"/>
                  <a:pt x="4627894" y="436496"/>
                </a:cubicBezTo>
                <a:lnTo>
                  <a:pt x="4622413" y="437866"/>
                </a:lnTo>
                <a:cubicBezTo>
                  <a:pt x="4612819" y="450200"/>
                  <a:pt x="4638857" y="444718"/>
                  <a:pt x="4656672" y="445403"/>
                </a:cubicBezTo>
                <a:cubicBezTo>
                  <a:pt x="4630500" y="449482"/>
                  <a:pt x="4605232" y="458059"/>
                  <a:pt x="4581985" y="470756"/>
                </a:cubicBezTo>
                <a:cubicBezTo>
                  <a:pt x="4592263" y="477608"/>
                  <a:pt x="4590893" y="487886"/>
                  <a:pt x="4600485" y="491997"/>
                </a:cubicBezTo>
                <a:cubicBezTo>
                  <a:pt x="4608635" y="487870"/>
                  <a:pt x="4617115" y="484432"/>
                  <a:pt x="4625837" y="481719"/>
                </a:cubicBezTo>
                <a:cubicBezTo>
                  <a:pt x="4634746" y="466645"/>
                  <a:pt x="4655302" y="460478"/>
                  <a:pt x="4694359" y="441292"/>
                </a:cubicBezTo>
                <a:cubicBezTo>
                  <a:pt x="4697316" y="443084"/>
                  <a:pt x="4699324" y="446096"/>
                  <a:pt x="4699841" y="449514"/>
                </a:cubicBezTo>
                <a:cubicBezTo>
                  <a:pt x="4706691" y="443337"/>
                  <a:pt x="4714911" y="438875"/>
                  <a:pt x="4723823" y="436496"/>
                </a:cubicBezTo>
                <a:cubicBezTo>
                  <a:pt x="4708270" y="431223"/>
                  <a:pt x="4692064" y="428586"/>
                  <a:pt x="4675858" y="428586"/>
                </a:cubicBezTo>
                <a:close/>
                <a:moveTo>
                  <a:pt x="4933496" y="427588"/>
                </a:moveTo>
                <a:lnTo>
                  <a:pt x="4942405" y="438551"/>
                </a:lnTo>
                <a:lnTo>
                  <a:pt x="4943775" y="438551"/>
                </a:lnTo>
                <a:cubicBezTo>
                  <a:pt x="4942544" y="433328"/>
                  <a:pt x="4938630" y="429152"/>
                  <a:pt x="4933496" y="427588"/>
                </a:cubicBezTo>
                <a:close/>
                <a:moveTo>
                  <a:pt x="5331600" y="420728"/>
                </a:moveTo>
                <a:cubicBezTo>
                  <a:pt x="5291860" y="429636"/>
                  <a:pt x="5315156" y="440599"/>
                  <a:pt x="5300081" y="450192"/>
                </a:cubicBezTo>
                <a:cubicBezTo>
                  <a:pt x="5231560" y="448136"/>
                  <a:pt x="5287062" y="413191"/>
                  <a:pt x="5331600" y="420728"/>
                </a:cubicBezTo>
                <a:close/>
                <a:moveTo>
                  <a:pt x="4893821" y="416692"/>
                </a:moveTo>
                <a:cubicBezTo>
                  <a:pt x="4885623" y="417629"/>
                  <a:pt x="4877632" y="420370"/>
                  <a:pt x="4870457" y="424847"/>
                </a:cubicBezTo>
                <a:cubicBezTo>
                  <a:pt x="4899921" y="433069"/>
                  <a:pt x="4901977" y="447459"/>
                  <a:pt x="4917738" y="447459"/>
                </a:cubicBezTo>
                <a:cubicBezTo>
                  <a:pt x="4914400" y="440388"/>
                  <a:pt x="4911649" y="433054"/>
                  <a:pt x="4909514" y="425532"/>
                </a:cubicBezTo>
                <a:cubicBezTo>
                  <a:pt x="4909514" y="424162"/>
                  <a:pt x="4914311" y="419365"/>
                  <a:pt x="4920477" y="419365"/>
                </a:cubicBezTo>
                <a:lnTo>
                  <a:pt x="4918422" y="419365"/>
                </a:lnTo>
                <a:cubicBezTo>
                  <a:pt x="4910422" y="416623"/>
                  <a:pt x="4902019" y="415755"/>
                  <a:pt x="4893821" y="416692"/>
                </a:cubicBezTo>
                <a:close/>
                <a:moveTo>
                  <a:pt x="5886630" y="412310"/>
                </a:moveTo>
                <a:cubicBezTo>
                  <a:pt x="5880752" y="412856"/>
                  <a:pt x="5874628" y="414569"/>
                  <a:pt x="5868119" y="417995"/>
                </a:cubicBezTo>
                <a:lnTo>
                  <a:pt x="5892786" y="437866"/>
                </a:lnTo>
                <a:lnTo>
                  <a:pt x="5936639" y="424162"/>
                </a:lnTo>
                <a:cubicBezTo>
                  <a:pt x="5919680" y="419537"/>
                  <a:pt x="5904263" y="410672"/>
                  <a:pt x="5886630" y="412310"/>
                </a:cubicBezTo>
                <a:close/>
                <a:moveTo>
                  <a:pt x="4047524" y="405644"/>
                </a:moveTo>
                <a:cubicBezTo>
                  <a:pt x="4007782" y="428256"/>
                  <a:pt x="4009152" y="439904"/>
                  <a:pt x="3979003" y="449497"/>
                </a:cubicBezTo>
                <a:cubicBezTo>
                  <a:pt x="4013263" y="429626"/>
                  <a:pt x="3968040" y="430997"/>
                  <a:pt x="3999559" y="411811"/>
                </a:cubicBezTo>
                <a:cubicBezTo>
                  <a:pt x="4016004" y="412496"/>
                  <a:pt x="4031079" y="405644"/>
                  <a:pt x="4047524" y="405644"/>
                </a:cubicBezTo>
                <a:close/>
                <a:moveTo>
                  <a:pt x="6893189" y="403606"/>
                </a:moveTo>
                <a:cubicBezTo>
                  <a:pt x="6880171" y="425532"/>
                  <a:pt x="6960340" y="444718"/>
                  <a:pt x="6987063" y="460478"/>
                </a:cubicBezTo>
                <a:cubicBezTo>
                  <a:pt x="7013101" y="452255"/>
                  <a:pt x="6988433" y="448829"/>
                  <a:pt x="6967877" y="430329"/>
                </a:cubicBezTo>
                <a:cubicBezTo>
                  <a:pt x="6996656" y="423477"/>
                  <a:pt x="7013786" y="441292"/>
                  <a:pt x="7042565" y="434440"/>
                </a:cubicBezTo>
                <a:cubicBezTo>
                  <a:pt x="6996996" y="409402"/>
                  <a:pt x="6944947" y="398658"/>
                  <a:pt x="6893189" y="403606"/>
                </a:cubicBezTo>
                <a:close/>
                <a:moveTo>
                  <a:pt x="6408376" y="395625"/>
                </a:moveTo>
                <a:cubicBezTo>
                  <a:pt x="6396530" y="393493"/>
                  <a:pt x="6384124" y="394478"/>
                  <a:pt x="6372432" y="398809"/>
                </a:cubicBezTo>
                <a:cubicBezTo>
                  <a:pt x="6391326" y="415082"/>
                  <a:pt x="6417569" y="419806"/>
                  <a:pt x="6440952" y="411143"/>
                </a:cubicBezTo>
                <a:cubicBezTo>
                  <a:pt x="6431505" y="403007"/>
                  <a:pt x="6420221" y="397757"/>
                  <a:pt x="6408376" y="395625"/>
                </a:cubicBezTo>
                <a:close/>
                <a:moveTo>
                  <a:pt x="5211004" y="389199"/>
                </a:moveTo>
                <a:cubicBezTo>
                  <a:pt x="5243208" y="398107"/>
                  <a:pt x="5200726" y="428941"/>
                  <a:pt x="5170577" y="424145"/>
                </a:cubicBezTo>
                <a:cubicBezTo>
                  <a:pt x="5187706" y="415237"/>
                  <a:pt x="5197300" y="406329"/>
                  <a:pt x="5191817" y="398107"/>
                </a:cubicBezTo>
                <a:cubicBezTo>
                  <a:pt x="5176743" y="404959"/>
                  <a:pt x="5158242" y="388514"/>
                  <a:pt x="5182225" y="393310"/>
                </a:cubicBezTo>
                <a:cubicBezTo>
                  <a:pt x="5191971" y="396007"/>
                  <a:pt x="5202402" y="394517"/>
                  <a:pt x="5211004" y="389199"/>
                </a:cubicBezTo>
                <a:close/>
                <a:moveTo>
                  <a:pt x="3594758" y="389023"/>
                </a:moveTo>
                <a:cubicBezTo>
                  <a:pt x="3553935" y="394355"/>
                  <a:pt x="3488926" y="425704"/>
                  <a:pt x="3455521" y="457052"/>
                </a:cubicBezTo>
                <a:cubicBezTo>
                  <a:pt x="3481541" y="469394"/>
                  <a:pt x="3511728" y="469394"/>
                  <a:pt x="3537746" y="457052"/>
                </a:cubicBezTo>
                <a:cubicBezTo>
                  <a:pt x="3561730" y="428958"/>
                  <a:pt x="3502116" y="452255"/>
                  <a:pt x="3502116" y="436496"/>
                </a:cubicBezTo>
                <a:cubicBezTo>
                  <a:pt x="3550080" y="398809"/>
                  <a:pt x="3558303" y="423477"/>
                  <a:pt x="3599415" y="414569"/>
                </a:cubicBezTo>
                <a:lnTo>
                  <a:pt x="3602156" y="414569"/>
                </a:lnTo>
                <a:cubicBezTo>
                  <a:pt x="3619287" y="402235"/>
                  <a:pt x="3606952" y="393327"/>
                  <a:pt x="3625454" y="393327"/>
                </a:cubicBezTo>
                <a:cubicBezTo>
                  <a:pt x="3619287" y="388359"/>
                  <a:pt x="3608366" y="387246"/>
                  <a:pt x="3594758" y="389023"/>
                </a:cubicBezTo>
                <a:close/>
                <a:moveTo>
                  <a:pt x="3874270" y="369259"/>
                </a:moveTo>
                <a:cubicBezTo>
                  <a:pt x="3860823" y="369002"/>
                  <a:pt x="3847803" y="371058"/>
                  <a:pt x="3836498" y="381679"/>
                </a:cubicBezTo>
                <a:lnTo>
                  <a:pt x="3837182" y="381679"/>
                </a:lnTo>
                <a:cubicBezTo>
                  <a:pt x="3866646" y="386475"/>
                  <a:pt x="3895426" y="399494"/>
                  <a:pt x="3914611" y="370716"/>
                </a:cubicBezTo>
                <a:cubicBezTo>
                  <a:pt x="3901592" y="372086"/>
                  <a:pt x="3887717" y="369516"/>
                  <a:pt x="3874270" y="369259"/>
                </a:cubicBezTo>
                <a:close/>
                <a:moveTo>
                  <a:pt x="3770717" y="354271"/>
                </a:moveTo>
                <a:cubicBezTo>
                  <a:pt x="3742936" y="349782"/>
                  <a:pt x="3714591" y="357808"/>
                  <a:pt x="3693290" y="376197"/>
                </a:cubicBezTo>
                <a:cubicBezTo>
                  <a:pt x="3713408" y="380314"/>
                  <a:pt x="3734154" y="380314"/>
                  <a:pt x="3754272" y="376197"/>
                </a:cubicBezTo>
                <a:lnTo>
                  <a:pt x="3757013" y="376197"/>
                </a:lnTo>
                <a:cubicBezTo>
                  <a:pt x="3758609" y="367405"/>
                  <a:pt x="3763514" y="359558"/>
                  <a:pt x="3770717" y="354271"/>
                </a:cubicBezTo>
                <a:close/>
                <a:moveTo>
                  <a:pt x="6752037" y="353585"/>
                </a:moveTo>
                <a:cubicBezTo>
                  <a:pt x="6734221" y="357697"/>
                  <a:pt x="6740388" y="368660"/>
                  <a:pt x="6760944" y="383735"/>
                </a:cubicBezTo>
                <a:cubicBezTo>
                  <a:pt x="6782871" y="383735"/>
                  <a:pt x="6809594" y="371401"/>
                  <a:pt x="6821243" y="393327"/>
                </a:cubicBezTo>
                <a:cubicBezTo>
                  <a:pt x="6850707" y="376882"/>
                  <a:pt x="6908264" y="400180"/>
                  <a:pt x="6876744" y="365234"/>
                </a:cubicBezTo>
                <a:cubicBezTo>
                  <a:pt x="6847280" y="358382"/>
                  <a:pt x="6795205" y="386475"/>
                  <a:pt x="6752037" y="353585"/>
                </a:cubicBezTo>
                <a:close/>
                <a:moveTo>
                  <a:pt x="4658620" y="349360"/>
                </a:moveTo>
                <a:cubicBezTo>
                  <a:pt x="4664337" y="348782"/>
                  <a:pt x="4668319" y="351180"/>
                  <a:pt x="4668319" y="358375"/>
                </a:cubicBezTo>
                <a:cubicBezTo>
                  <a:pt x="4637486" y="349468"/>
                  <a:pt x="4671745" y="391951"/>
                  <a:pt x="4621040" y="385784"/>
                </a:cubicBezTo>
                <a:cubicBezTo>
                  <a:pt x="4608706" y="379616"/>
                  <a:pt x="4641468" y="351095"/>
                  <a:pt x="4658620" y="349360"/>
                </a:cubicBezTo>
                <a:close/>
                <a:moveTo>
                  <a:pt x="4754655" y="342615"/>
                </a:moveTo>
                <a:cubicBezTo>
                  <a:pt x="4729970" y="360630"/>
                  <a:pt x="4699310" y="368479"/>
                  <a:pt x="4669004" y="364542"/>
                </a:cubicBezTo>
                <a:cubicBezTo>
                  <a:pt x="4694636" y="348635"/>
                  <a:pt x="4724534" y="340981"/>
                  <a:pt x="4754655" y="342615"/>
                </a:cubicBezTo>
                <a:close/>
                <a:moveTo>
                  <a:pt x="6913060" y="308344"/>
                </a:moveTo>
                <a:cubicBezTo>
                  <a:pt x="6969247" y="328215"/>
                  <a:pt x="6897985" y="322733"/>
                  <a:pt x="6928820" y="346716"/>
                </a:cubicBezTo>
                <a:cubicBezTo>
                  <a:pt x="6974729" y="339178"/>
                  <a:pt x="7029545" y="398106"/>
                  <a:pt x="7050101" y="372068"/>
                </a:cubicBezTo>
                <a:cubicBezTo>
                  <a:pt x="7052157" y="404958"/>
                  <a:pt x="7104233" y="393310"/>
                  <a:pt x="7133011" y="430996"/>
                </a:cubicBezTo>
                <a:cubicBezTo>
                  <a:pt x="7033390" y="401077"/>
                  <a:pt x="6936807" y="361847"/>
                  <a:pt x="6844539" y="313826"/>
                </a:cubicBezTo>
                <a:cubicBezTo>
                  <a:pt x="6892503" y="330271"/>
                  <a:pt x="6921282" y="336438"/>
                  <a:pt x="6913060" y="308344"/>
                </a:cubicBezTo>
                <a:close/>
                <a:moveTo>
                  <a:pt x="4179786" y="307676"/>
                </a:moveTo>
                <a:cubicBezTo>
                  <a:pt x="4157721" y="307096"/>
                  <a:pt x="4138031" y="321442"/>
                  <a:pt x="4131821" y="342622"/>
                </a:cubicBezTo>
                <a:cubicBezTo>
                  <a:pt x="4174990" y="342622"/>
                  <a:pt x="4175675" y="320010"/>
                  <a:pt x="4179786" y="307676"/>
                </a:cubicBezTo>
                <a:close/>
                <a:moveTo>
                  <a:pt x="4530596" y="296713"/>
                </a:moveTo>
                <a:cubicBezTo>
                  <a:pt x="4514852" y="305621"/>
                  <a:pt x="4499094" y="315899"/>
                  <a:pt x="4483333" y="325492"/>
                </a:cubicBezTo>
                <a:cubicBezTo>
                  <a:pt x="4497037" y="325492"/>
                  <a:pt x="4509371" y="325492"/>
                  <a:pt x="4522372" y="325492"/>
                </a:cubicBezTo>
                <a:cubicBezTo>
                  <a:pt x="4536761" y="313843"/>
                  <a:pt x="4560058" y="301510"/>
                  <a:pt x="4530596" y="296713"/>
                </a:cubicBezTo>
                <a:close/>
                <a:moveTo>
                  <a:pt x="5990086" y="283557"/>
                </a:moveTo>
                <a:cubicBezTo>
                  <a:pt x="5976633" y="283557"/>
                  <a:pt x="5963181" y="285887"/>
                  <a:pt x="5950343" y="290546"/>
                </a:cubicBezTo>
                <a:cubicBezTo>
                  <a:pt x="5975696" y="305621"/>
                  <a:pt x="6029828" y="302880"/>
                  <a:pt x="6029828" y="290546"/>
                </a:cubicBezTo>
                <a:cubicBezTo>
                  <a:pt x="6016990" y="285887"/>
                  <a:pt x="6003538" y="283557"/>
                  <a:pt x="5990086" y="283557"/>
                </a:cubicBezTo>
                <a:close/>
                <a:moveTo>
                  <a:pt x="6764272" y="278778"/>
                </a:moveTo>
                <a:cubicBezTo>
                  <a:pt x="6780654" y="279809"/>
                  <a:pt x="6796955" y="282133"/>
                  <a:pt x="6813020" y="285742"/>
                </a:cubicBezTo>
                <a:cubicBezTo>
                  <a:pt x="6812571" y="286149"/>
                  <a:pt x="6812117" y="286549"/>
                  <a:pt x="6811657" y="286943"/>
                </a:cubicBezTo>
                <a:cubicBezTo>
                  <a:pt x="6782942" y="311590"/>
                  <a:pt x="6739682" y="308292"/>
                  <a:pt x="6715035" y="279575"/>
                </a:cubicBezTo>
                <a:cubicBezTo>
                  <a:pt x="6731427" y="278009"/>
                  <a:pt x="6747890" y="277747"/>
                  <a:pt x="6764272" y="278778"/>
                </a:cubicBezTo>
                <a:close/>
                <a:moveTo>
                  <a:pt x="6842483" y="267231"/>
                </a:moveTo>
                <a:cubicBezTo>
                  <a:pt x="6882910" y="290528"/>
                  <a:pt x="6875373" y="282306"/>
                  <a:pt x="6915800" y="277509"/>
                </a:cubicBezTo>
                <a:cubicBezTo>
                  <a:pt x="6920597" y="296695"/>
                  <a:pt x="6981580" y="306288"/>
                  <a:pt x="6954857" y="314510"/>
                </a:cubicBezTo>
                <a:cubicBezTo>
                  <a:pt x="6924708" y="297380"/>
                  <a:pt x="6834260" y="289158"/>
                  <a:pt x="6842483" y="267231"/>
                </a:cubicBezTo>
                <a:close/>
                <a:moveTo>
                  <a:pt x="5793431" y="256971"/>
                </a:moveTo>
                <a:lnTo>
                  <a:pt x="5793431" y="257656"/>
                </a:lnTo>
                <a:cubicBezTo>
                  <a:pt x="5803709" y="282324"/>
                  <a:pt x="5892786" y="283009"/>
                  <a:pt x="5938695" y="280953"/>
                </a:cubicBezTo>
                <a:cubicBezTo>
                  <a:pt x="5891897" y="265126"/>
                  <a:pt x="5842834" y="257026"/>
                  <a:pt x="5793431" y="256971"/>
                </a:cubicBezTo>
                <a:close/>
                <a:moveTo>
                  <a:pt x="3863905" y="243952"/>
                </a:moveTo>
                <a:lnTo>
                  <a:pt x="3862438" y="244292"/>
                </a:lnTo>
                <a:lnTo>
                  <a:pt x="3788808" y="250234"/>
                </a:lnTo>
                <a:cubicBezTo>
                  <a:pt x="3763424" y="256004"/>
                  <a:pt x="3738861" y="265389"/>
                  <a:pt x="3715900" y="278213"/>
                </a:cubicBezTo>
                <a:lnTo>
                  <a:pt x="3862438" y="244292"/>
                </a:lnTo>
                <a:lnTo>
                  <a:pt x="3866646" y="243952"/>
                </a:lnTo>
                <a:close/>
                <a:moveTo>
                  <a:pt x="5770884" y="242518"/>
                </a:moveTo>
                <a:cubicBezTo>
                  <a:pt x="5745895" y="241554"/>
                  <a:pt x="5719942" y="253888"/>
                  <a:pt x="5694761" y="256971"/>
                </a:cubicBezTo>
                <a:cubicBezTo>
                  <a:pt x="5724225" y="274101"/>
                  <a:pt x="5759856" y="259712"/>
                  <a:pt x="5795487" y="248749"/>
                </a:cubicBezTo>
                <a:cubicBezTo>
                  <a:pt x="5787436" y="244638"/>
                  <a:pt x="5779213" y="242839"/>
                  <a:pt x="5770884" y="242518"/>
                </a:cubicBezTo>
                <a:close/>
                <a:moveTo>
                  <a:pt x="4359311" y="224766"/>
                </a:moveTo>
                <a:cubicBezTo>
                  <a:pt x="4322309" y="232304"/>
                  <a:pt x="4305179" y="265879"/>
                  <a:pt x="4352459" y="274101"/>
                </a:cubicBezTo>
                <a:lnTo>
                  <a:pt x="4352459" y="267934"/>
                </a:lnTo>
                <a:cubicBezTo>
                  <a:pt x="4385348" y="246693"/>
                  <a:pt x="4385348" y="230933"/>
                  <a:pt x="4359311" y="224766"/>
                </a:cubicBezTo>
                <a:close/>
                <a:moveTo>
                  <a:pt x="4095505" y="222027"/>
                </a:moveTo>
                <a:lnTo>
                  <a:pt x="4098033" y="222239"/>
                </a:lnTo>
                <a:lnTo>
                  <a:pt x="4078386" y="241811"/>
                </a:lnTo>
                <a:cubicBezTo>
                  <a:pt x="4054265" y="257485"/>
                  <a:pt x="4020990" y="263138"/>
                  <a:pt x="4011225" y="279583"/>
                </a:cubicBezTo>
                <a:cubicBezTo>
                  <a:pt x="4065699" y="277034"/>
                  <a:pt x="4118983" y="262778"/>
                  <a:pt x="4167453" y="237785"/>
                </a:cubicBezTo>
                <a:cubicBezTo>
                  <a:pt x="4139360" y="225452"/>
                  <a:pt x="4120173" y="258342"/>
                  <a:pt x="4089339" y="254230"/>
                </a:cubicBezTo>
                <a:cubicBezTo>
                  <a:pt x="4062359" y="250633"/>
                  <a:pt x="4129809" y="228675"/>
                  <a:pt x="4109911" y="223241"/>
                </a:cubicBezTo>
                <a:lnTo>
                  <a:pt x="4098033" y="222239"/>
                </a:lnTo>
                <a:lnTo>
                  <a:pt x="4098247" y="222027"/>
                </a:lnTo>
                <a:close/>
                <a:moveTo>
                  <a:pt x="5572794" y="217915"/>
                </a:moveTo>
                <a:lnTo>
                  <a:pt x="5517764" y="237654"/>
                </a:lnTo>
                <a:lnTo>
                  <a:pt x="5509755" y="237100"/>
                </a:lnTo>
                <a:lnTo>
                  <a:pt x="5509755" y="240526"/>
                </a:lnTo>
                <a:lnTo>
                  <a:pt x="5517764" y="237654"/>
                </a:lnTo>
                <a:lnTo>
                  <a:pt x="5584044" y="242232"/>
                </a:lnTo>
                <a:cubicBezTo>
                  <a:pt x="5608863" y="242575"/>
                  <a:pt x="5633701" y="241550"/>
                  <a:pt x="5658445" y="239156"/>
                </a:cubicBezTo>
                <a:cubicBezTo>
                  <a:pt x="5633092" y="217915"/>
                  <a:pt x="5598147" y="245323"/>
                  <a:pt x="5572794" y="217915"/>
                </a:cubicBezTo>
                <a:close/>
                <a:moveTo>
                  <a:pt x="4724273" y="210206"/>
                </a:moveTo>
                <a:cubicBezTo>
                  <a:pt x="4709048" y="212647"/>
                  <a:pt x="4710975" y="222026"/>
                  <a:pt x="4678599" y="230248"/>
                </a:cubicBezTo>
                <a:cubicBezTo>
                  <a:pt x="4694320" y="236292"/>
                  <a:pt x="4711103" y="239089"/>
                  <a:pt x="4727934" y="238470"/>
                </a:cubicBezTo>
                <a:cubicBezTo>
                  <a:pt x="4759454" y="226137"/>
                  <a:pt x="4727934" y="220655"/>
                  <a:pt x="4747121" y="210377"/>
                </a:cubicBezTo>
                <a:cubicBezTo>
                  <a:pt x="4736328" y="209350"/>
                  <a:pt x="4729347" y="209393"/>
                  <a:pt x="4724273" y="210206"/>
                </a:cubicBezTo>
                <a:close/>
                <a:moveTo>
                  <a:pt x="4527168" y="189136"/>
                </a:moveTo>
                <a:cubicBezTo>
                  <a:pt x="4484704" y="211062"/>
                  <a:pt x="4441535" y="198043"/>
                  <a:pt x="4399052" y="220655"/>
                </a:cubicBezTo>
                <a:cubicBezTo>
                  <a:pt x="4440165" y="228878"/>
                  <a:pt x="4471685" y="204210"/>
                  <a:pt x="4488815" y="228878"/>
                </a:cubicBezTo>
                <a:cubicBezTo>
                  <a:pt x="4518261" y="195302"/>
                  <a:pt x="4529224" y="213118"/>
                  <a:pt x="4577189" y="196673"/>
                </a:cubicBezTo>
                <a:cubicBezTo>
                  <a:pt x="4560165" y="197832"/>
                  <a:pt x="4543094" y="195260"/>
                  <a:pt x="4527168" y="189136"/>
                </a:cubicBezTo>
                <a:close/>
                <a:moveTo>
                  <a:pt x="5092465" y="183654"/>
                </a:moveTo>
                <a:cubicBezTo>
                  <a:pt x="5080816" y="190506"/>
                  <a:pt x="5093150" y="198043"/>
                  <a:pt x="5080816" y="205582"/>
                </a:cubicBezTo>
                <a:cubicBezTo>
                  <a:pt x="5107916" y="209629"/>
                  <a:pt x="5135606" y="206316"/>
                  <a:pt x="5160985" y="195988"/>
                </a:cubicBezTo>
                <a:cubicBezTo>
                  <a:pt x="5138373" y="179543"/>
                  <a:pt x="5114391" y="200100"/>
                  <a:pt x="5092465" y="183654"/>
                </a:cubicBezTo>
                <a:close/>
                <a:moveTo>
                  <a:pt x="4757454" y="183539"/>
                </a:moveTo>
                <a:cubicBezTo>
                  <a:pt x="4708673" y="184864"/>
                  <a:pt x="4633461" y="202583"/>
                  <a:pt x="4597059" y="205582"/>
                </a:cubicBezTo>
                <a:cubicBezTo>
                  <a:pt x="4627894" y="232989"/>
                  <a:pt x="4742323" y="178173"/>
                  <a:pt x="4802623" y="205582"/>
                </a:cubicBezTo>
                <a:cubicBezTo>
                  <a:pt x="4806476" y="187851"/>
                  <a:pt x="4786722" y="182744"/>
                  <a:pt x="4757454" y="183539"/>
                </a:cubicBezTo>
                <a:close/>
                <a:moveTo>
                  <a:pt x="6323096" y="155543"/>
                </a:moveTo>
                <a:cubicBezTo>
                  <a:pt x="6358042" y="156228"/>
                  <a:pt x="6444378" y="173358"/>
                  <a:pt x="6438896" y="190489"/>
                </a:cubicBezTo>
                <a:cubicBezTo>
                  <a:pt x="6399839" y="179525"/>
                  <a:pt x="6361467" y="167877"/>
                  <a:pt x="6323096" y="155543"/>
                </a:cubicBezTo>
                <a:close/>
                <a:moveTo>
                  <a:pt x="6072309" y="151434"/>
                </a:moveTo>
                <a:cubicBezTo>
                  <a:pt x="6165866" y="160999"/>
                  <a:pt x="6257906" y="181938"/>
                  <a:pt x="6346393" y="213788"/>
                </a:cubicBezTo>
                <a:cubicBezTo>
                  <a:pt x="6232648" y="213103"/>
                  <a:pt x="6133293" y="155545"/>
                  <a:pt x="6013382" y="182268"/>
                </a:cubicBezTo>
                <a:cubicBezTo>
                  <a:pt x="6027257" y="177643"/>
                  <a:pt x="6008756" y="175716"/>
                  <a:pt x="6004420" y="172150"/>
                </a:cubicBezTo>
                <a:lnTo>
                  <a:pt x="6006530" y="167879"/>
                </a:lnTo>
                <a:lnTo>
                  <a:pt x="6087384" y="171990"/>
                </a:lnTo>
                <a:cubicBezTo>
                  <a:pt x="6078476" y="164453"/>
                  <a:pt x="6060661" y="156230"/>
                  <a:pt x="6072309" y="151434"/>
                </a:cubicBezTo>
                <a:close/>
                <a:moveTo>
                  <a:pt x="4464816" y="135673"/>
                </a:moveTo>
                <a:cubicBezTo>
                  <a:pt x="4474409" y="147322"/>
                  <a:pt x="4528537" y="132932"/>
                  <a:pt x="4505929" y="147322"/>
                </a:cubicBezTo>
                <a:cubicBezTo>
                  <a:pt x="4449056" y="148007"/>
                  <a:pt x="4466872" y="158970"/>
                  <a:pt x="4486743" y="167878"/>
                </a:cubicBezTo>
                <a:lnTo>
                  <a:pt x="4457279" y="185008"/>
                </a:lnTo>
                <a:cubicBezTo>
                  <a:pt x="4404518" y="182952"/>
                  <a:pt x="4464131" y="163767"/>
                  <a:pt x="4425759" y="158970"/>
                </a:cubicBezTo>
                <a:cubicBezTo>
                  <a:pt x="4451112" y="143210"/>
                  <a:pt x="4464816" y="152118"/>
                  <a:pt x="4464816" y="135673"/>
                </a:cubicBezTo>
                <a:close/>
                <a:moveTo>
                  <a:pt x="5036963" y="88411"/>
                </a:moveTo>
                <a:cubicBezTo>
                  <a:pt x="5126131" y="98316"/>
                  <a:pt x="5215917" y="101522"/>
                  <a:pt x="5305563" y="98004"/>
                </a:cubicBezTo>
                <a:cubicBezTo>
                  <a:pt x="5376637" y="94722"/>
                  <a:pt x="5447377" y="109577"/>
                  <a:pt x="5511125" y="141172"/>
                </a:cubicBezTo>
                <a:cubicBezTo>
                  <a:pt x="5546756" y="121986"/>
                  <a:pt x="5578276" y="138430"/>
                  <a:pt x="5615277" y="121986"/>
                </a:cubicBezTo>
                <a:cubicBezTo>
                  <a:pt x="5651535" y="147951"/>
                  <a:pt x="5700301" y="147951"/>
                  <a:pt x="5736559" y="121986"/>
                </a:cubicBezTo>
                <a:cubicBezTo>
                  <a:pt x="5808505" y="137060"/>
                  <a:pt x="5825636" y="154191"/>
                  <a:pt x="5867433" y="132263"/>
                </a:cubicBezTo>
                <a:cubicBezTo>
                  <a:pt x="5919509" y="150080"/>
                  <a:pt x="5815358" y="141172"/>
                  <a:pt x="5850988" y="160357"/>
                </a:cubicBezTo>
                <a:cubicBezTo>
                  <a:pt x="5886620" y="179543"/>
                  <a:pt x="5916083" y="159673"/>
                  <a:pt x="5926361" y="189136"/>
                </a:cubicBezTo>
                <a:cubicBezTo>
                  <a:pt x="5951886" y="176733"/>
                  <a:pt x="5981691" y="176733"/>
                  <a:pt x="6007216" y="189136"/>
                </a:cubicBezTo>
                <a:cubicBezTo>
                  <a:pt x="5995567" y="193247"/>
                  <a:pt x="5974326" y="195988"/>
                  <a:pt x="5983234" y="202840"/>
                </a:cubicBezTo>
                <a:cubicBezTo>
                  <a:pt x="6179203" y="211748"/>
                  <a:pt x="6410803" y="288491"/>
                  <a:pt x="6575938" y="300824"/>
                </a:cubicBezTo>
                <a:cubicBezTo>
                  <a:pt x="6530029" y="280953"/>
                  <a:pt x="6425192" y="269990"/>
                  <a:pt x="6415599" y="246693"/>
                </a:cubicBezTo>
                <a:cubicBezTo>
                  <a:pt x="6427248" y="250119"/>
                  <a:pt x="6453286" y="259712"/>
                  <a:pt x="6445749" y="250119"/>
                </a:cubicBezTo>
                <a:cubicBezTo>
                  <a:pt x="6413544" y="235730"/>
                  <a:pt x="6375172" y="217915"/>
                  <a:pt x="6384765" y="243952"/>
                </a:cubicBezTo>
                <a:cubicBezTo>
                  <a:pt x="6321726" y="226137"/>
                  <a:pt x="6353246" y="202840"/>
                  <a:pt x="6390247" y="195302"/>
                </a:cubicBezTo>
                <a:cubicBezTo>
                  <a:pt x="6453971" y="233674"/>
                  <a:pt x="6551271" y="289176"/>
                  <a:pt x="6582790" y="253545"/>
                </a:cubicBezTo>
                <a:cubicBezTo>
                  <a:pt x="6601291" y="278898"/>
                  <a:pt x="6638292" y="257656"/>
                  <a:pt x="6657478" y="283009"/>
                </a:cubicBezTo>
                <a:cubicBezTo>
                  <a:pt x="6643088" y="294658"/>
                  <a:pt x="6594439" y="269990"/>
                  <a:pt x="6612254" y="287805"/>
                </a:cubicBezTo>
                <a:cubicBezTo>
                  <a:pt x="6637985" y="305811"/>
                  <a:pt x="6669483" y="313625"/>
                  <a:pt x="6700646" y="309732"/>
                </a:cubicBezTo>
                <a:cubicBezTo>
                  <a:pt x="6695850" y="304250"/>
                  <a:pt x="6684886" y="294658"/>
                  <a:pt x="6695850" y="294658"/>
                </a:cubicBezTo>
                <a:cubicBezTo>
                  <a:pt x="6724628" y="318640"/>
                  <a:pt x="6710239" y="329603"/>
                  <a:pt x="6660219" y="329603"/>
                </a:cubicBezTo>
                <a:cubicBezTo>
                  <a:pt x="6631440" y="315214"/>
                  <a:pt x="6635551" y="302880"/>
                  <a:pt x="6584160" y="307676"/>
                </a:cubicBezTo>
                <a:cubicBezTo>
                  <a:pt x="6628014" y="335085"/>
                  <a:pt x="6551271" y="330288"/>
                  <a:pt x="6584160" y="353585"/>
                </a:cubicBezTo>
                <a:cubicBezTo>
                  <a:pt x="6607691" y="355177"/>
                  <a:pt x="6630819" y="360497"/>
                  <a:pt x="6652681" y="369345"/>
                </a:cubicBezTo>
                <a:cubicBezTo>
                  <a:pt x="6698591" y="330288"/>
                  <a:pt x="6819187" y="335770"/>
                  <a:pt x="6904153" y="361123"/>
                </a:cubicBezTo>
                <a:cubicBezTo>
                  <a:pt x="6855503" y="358382"/>
                  <a:pt x="6919227" y="390587"/>
                  <a:pt x="6934302" y="390587"/>
                </a:cubicBezTo>
                <a:cubicBezTo>
                  <a:pt x="6962395" y="372771"/>
                  <a:pt x="7039139" y="426217"/>
                  <a:pt x="7085048" y="445403"/>
                </a:cubicBezTo>
                <a:cubicBezTo>
                  <a:pt x="7069288" y="447459"/>
                  <a:pt x="7040509" y="444718"/>
                  <a:pt x="7047361" y="454996"/>
                </a:cubicBezTo>
                <a:cubicBezTo>
                  <a:pt x="7088473" y="483090"/>
                  <a:pt x="7125475" y="447459"/>
                  <a:pt x="7152198" y="467330"/>
                </a:cubicBezTo>
                <a:cubicBezTo>
                  <a:pt x="7124790" y="487201"/>
                  <a:pt x="7199477" y="489256"/>
                  <a:pt x="7214552" y="498164"/>
                </a:cubicBezTo>
                <a:cubicBezTo>
                  <a:pt x="7190570" y="499535"/>
                  <a:pt x="7240589" y="531054"/>
                  <a:pt x="7246071" y="544758"/>
                </a:cubicBezTo>
                <a:cubicBezTo>
                  <a:pt x="7265942" y="542703"/>
                  <a:pt x="7278961" y="552296"/>
                  <a:pt x="7298832" y="552296"/>
                </a:cubicBezTo>
                <a:cubicBezTo>
                  <a:pt x="7270053" y="544758"/>
                  <a:pt x="7239905" y="526943"/>
                  <a:pt x="7270053" y="521461"/>
                </a:cubicBezTo>
                <a:cubicBezTo>
                  <a:pt x="7304314" y="549555"/>
                  <a:pt x="7354334" y="571481"/>
                  <a:pt x="7359131" y="545444"/>
                </a:cubicBezTo>
                <a:cubicBezTo>
                  <a:pt x="7395447" y="572167"/>
                  <a:pt x="7328296" y="550240"/>
                  <a:pt x="7364612" y="576963"/>
                </a:cubicBezTo>
                <a:cubicBezTo>
                  <a:pt x="7422855" y="570796"/>
                  <a:pt x="7400928" y="589982"/>
                  <a:pt x="7433133" y="603001"/>
                </a:cubicBezTo>
                <a:cubicBezTo>
                  <a:pt x="7462597" y="605742"/>
                  <a:pt x="7457800" y="592038"/>
                  <a:pt x="7457800" y="581074"/>
                </a:cubicBezTo>
                <a:cubicBezTo>
                  <a:pt x="7439985" y="598204"/>
                  <a:pt x="7385168" y="543388"/>
                  <a:pt x="7348852" y="529684"/>
                </a:cubicBezTo>
                <a:cubicBezTo>
                  <a:pt x="7384483" y="535851"/>
                  <a:pt x="7357760" y="514609"/>
                  <a:pt x="7379687" y="514609"/>
                </a:cubicBezTo>
                <a:cubicBezTo>
                  <a:pt x="7404676" y="532794"/>
                  <a:pt x="7433513" y="544985"/>
                  <a:pt x="7463967" y="550240"/>
                </a:cubicBezTo>
                <a:cubicBezTo>
                  <a:pt x="7473560" y="535851"/>
                  <a:pt x="7442726" y="520776"/>
                  <a:pt x="7422170" y="500905"/>
                </a:cubicBezTo>
                <a:cubicBezTo>
                  <a:pt x="7503710" y="542703"/>
                  <a:pt x="7505080" y="559833"/>
                  <a:pt x="7527692" y="599575"/>
                </a:cubicBezTo>
                <a:cubicBezTo>
                  <a:pt x="7583879" y="609853"/>
                  <a:pt x="7603750" y="658503"/>
                  <a:pt x="7639380" y="685225"/>
                </a:cubicBezTo>
                <a:cubicBezTo>
                  <a:pt x="7631158" y="695504"/>
                  <a:pt x="7595527" y="691392"/>
                  <a:pt x="7591416" y="704412"/>
                </a:cubicBezTo>
                <a:cubicBezTo>
                  <a:pt x="7634584" y="726337"/>
                  <a:pt x="7669530" y="757172"/>
                  <a:pt x="7714068" y="772931"/>
                </a:cubicBezTo>
                <a:cubicBezTo>
                  <a:pt x="7731883" y="769505"/>
                  <a:pt x="7740106" y="748949"/>
                  <a:pt x="7769570" y="778413"/>
                </a:cubicBezTo>
                <a:cubicBezTo>
                  <a:pt x="7761347" y="790747"/>
                  <a:pt x="7716809" y="761968"/>
                  <a:pt x="7743532" y="798969"/>
                </a:cubicBezTo>
                <a:cubicBezTo>
                  <a:pt x="7775052" y="789377"/>
                  <a:pt x="7767514" y="802395"/>
                  <a:pt x="7801089" y="820896"/>
                </a:cubicBezTo>
                <a:cubicBezTo>
                  <a:pt x="7809312" y="814044"/>
                  <a:pt x="7827128" y="810618"/>
                  <a:pt x="7827128" y="800340"/>
                </a:cubicBezTo>
                <a:cubicBezTo>
                  <a:pt x="7815479" y="796229"/>
                  <a:pt x="7766144" y="765394"/>
                  <a:pt x="7790811" y="765394"/>
                </a:cubicBezTo>
                <a:cubicBezTo>
                  <a:pt x="7813423" y="778413"/>
                  <a:pt x="7827128" y="805136"/>
                  <a:pt x="7859332" y="805136"/>
                </a:cubicBezTo>
                <a:cubicBezTo>
                  <a:pt x="7860703" y="787321"/>
                  <a:pt x="7807941" y="770192"/>
                  <a:pt x="7835350" y="770192"/>
                </a:cubicBezTo>
                <a:cubicBezTo>
                  <a:pt x="7843296" y="780787"/>
                  <a:pt x="7858329" y="782934"/>
                  <a:pt x="7868925" y="774987"/>
                </a:cubicBezTo>
                <a:cubicBezTo>
                  <a:pt x="7894278" y="804451"/>
                  <a:pt x="7895648" y="818840"/>
                  <a:pt x="7882629" y="824322"/>
                </a:cubicBezTo>
                <a:cubicBezTo>
                  <a:pt x="7907982" y="835285"/>
                  <a:pt x="7923742" y="859268"/>
                  <a:pt x="7951150" y="865435"/>
                </a:cubicBezTo>
                <a:cubicBezTo>
                  <a:pt x="7970336" y="891472"/>
                  <a:pt x="7949094" y="918881"/>
                  <a:pt x="7998430" y="933955"/>
                </a:cubicBezTo>
                <a:cubicBezTo>
                  <a:pt x="8047764" y="949030"/>
                  <a:pt x="7991577" y="898324"/>
                  <a:pt x="8047764" y="918881"/>
                </a:cubicBezTo>
                <a:cubicBezTo>
                  <a:pt x="8077913" y="955882"/>
                  <a:pt x="8001170" y="919566"/>
                  <a:pt x="8032005" y="955882"/>
                </a:cubicBezTo>
                <a:cubicBezTo>
                  <a:pt x="8090205" y="1006316"/>
                  <a:pt x="8157066" y="1045782"/>
                  <a:pt x="8229344" y="1072367"/>
                </a:cubicBezTo>
                <a:cubicBezTo>
                  <a:pt x="8203992" y="1088812"/>
                  <a:pt x="8275938" y="1103202"/>
                  <a:pt x="8297865" y="1129239"/>
                </a:cubicBezTo>
                <a:cubicBezTo>
                  <a:pt x="8319792" y="1155277"/>
                  <a:pt x="8292383" y="1171722"/>
                  <a:pt x="8332811" y="1192964"/>
                </a:cubicBezTo>
                <a:cubicBezTo>
                  <a:pt x="8370497" y="1200500"/>
                  <a:pt x="8423258" y="1205983"/>
                  <a:pt x="8447240" y="1214204"/>
                </a:cubicBezTo>
                <a:cubicBezTo>
                  <a:pt x="8443814" y="1223798"/>
                  <a:pt x="8458204" y="1243668"/>
                  <a:pt x="8475334" y="1270391"/>
                </a:cubicBezTo>
                <a:cubicBezTo>
                  <a:pt x="8470537" y="1294374"/>
                  <a:pt x="8422572" y="1228594"/>
                  <a:pt x="8422572" y="1255317"/>
                </a:cubicBezTo>
                <a:cubicBezTo>
                  <a:pt x="8460944" y="1284781"/>
                  <a:pt x="8532891" y="1350561"/>
                  <a:pt x="8559614" y="1343023"/>
                </a:cubicBezTo>
                <a:cubicBezTo>
                  <a:pt x="8544539" y="1319726"/>
                  <a:pt x="8500686" y="1303967"/>
                  <a:pt x="8515761" y="1289577"/>
                </a:cubicBezTo>
                <a:cubicBezTo>
                  <a:pt x="8559012" y="1315536"/>
                  <a:pt x="8598642" y="1347101"/>
                  <a:pt x="8633617" y="1383451"/>
                </a:cubicBezTo>
                <a:cubicBezTo>
                  <a:pt x="8659088" y="1417926"/>
                  <a:pt x="8691541" y="1446644"/>
                  <a:pt x="8728860" y="1467731"/>
                </a:cubicBezTo>
                <a:cubicBezTo>
                  <a:pt x="8798066" y="1549956"/>
                  <a:pt x="8815196" y="1613680"/>
                  <a:pt x="8883717" y="1632866"/>
                </a:cubicBezTo>
                <a:cubicBezTo>
                  <a:pt x="8889199" y="1654793"/>
                  <a:pt x="8877550" y="1666441"/>
                  <a:pt x="8912497" y="1686311"/>
                </a:cubicBezTo>
                <a:cubicBezTo>
                  <a:pt x="8908384" y="1673979"/>
                  <a:pt x="8920033" y="1673292"/>
                  <a:pt x="8908384" y="1651367"/>
                </a:cubicBezTo>
                <a:lnTo>
                  <a:pt x="8970054" y="1676034"/>
                </a:lnTo>
                <a:cubicBezTo>
                  <a:pt x="8946757" y="1710295"/>
                  <a:pt x="9070093" y="1762369"/>
                  <a:pt x="9052278" y="1787723"/>
                </a:cubicBezTo>
                <a:cubicBezTo>
                  <a:pt x="9039944" y="1758943"/>
                  <a:pt x="9015278" y="1756203"/>
                  <a:pt x="9011851" y="1769907"/>
                </a:cubicBezTo>
                <a:cubicBezTo>
                  <a:pt x="9042686" y="1788407"/>
                  <a:pt x="9042686" y="1829520"/>
                  <a:pt x="9080372" y="1842539"/>
                </a:cubicBezTo>
                <a:cubicBezTo>
                  <a:pt x="9085168" y="1811704"/>
                  <a:pt x="9109836" y="1862410"/>
                  <a:pt x="9144096" y="1880225"/>
                </a:cubicBezTo>
                <a:cubicBezTo>
                  <a:pt x="9166708" y="1917912"/>
                  <a:pt x="9113947" y="1872688"/>
                  <a:pt x="9135874" y="1910375"/>
                </a:cubicBezTo>
                <a:cubicBezTo>
                  <a:pt x="9144782" y="1915856"/>
                  <a:pt x="9159171" y="1919967"/>
                  <a:pt x="9159171" y="1930246"/>
                </a:cubicBezTo>
                <a:cubicBezTo>
                  <a:pt x="9139985" y="1938469"/>
                  <a:pt x="9077631" y="1856928"/>
                  <a:pt x="9071464" y="1897356"/>
                </a:cubicBezTo>
                <a:cubicBezTo>
                  <a:pt x="9125595" y="1921339"/>
                  <a:pt x="9146152" y="2022063"/>
                  <a:pt x="9198228" y="2010415"/>
                </a:cubicBezTo>
                <a:cubicBezTo>
                  <a:pt x="9204395" y="2030972"/>
                  <a:pt x="9192060" y="2026861"/>
                  <a:pt x="9198228" y="2046046"/>
                </a:cubicBezTo>
                <a:cubicBezTo>
                  <a:pt x="9232488" y="2059065"/>
                  <a:pt x="9253730" y="2112510"/>
                  <a:pt x="9272231" y="2100862"/>
                </a:cubicBezTo>
                <a:cubicBezTo>
                  <a:pt x="9268118" y="2076194"/>
                  <a:pt x="9231803" y="2073455"/>
                  <a:pt x="9231803" y="2046046"/>
                </a:cubicBezTo>
                <a:cubicBezTo>
                  <a:pt x="9300323" y="2097437"/>
                  <a:pt x="9319509" y="2139920"/>
                  <a:pt x="9368844" y="2154994"/>
                </a:cubicBezTo>
                <a:cubicBezTo>
                  <a:pt x="9372270" y="2183772"/>
                  <a:pt x="9342121" y="2158420"/>
                  <a:pt x="9342121" y="2183772"/>
                </a:cubicBezTo>
                <a:cubicBezTo>
                  <a:pt x="9335270" y="2135809"/>
                  <a:pt x="9273600" y="2108400"/>
                  <a:pt x="9273600" y="2135809"/>
                </a:cubicBezTo>
                <a:cubicBezTo>
                  <a:pt x="9314027" y="2163901"/>
                  <a:pt x="9333899" y="2205015"/>
                  <a:pt x="9370215" y="2235849"/>
                </a:cubicBezTo>
                <a:cubicBezTo>
                  <a:pt x="9377752" y="2228311"/>
                  <a:pt x="9379123" y="2215978"/>
                  <a:pt x="9370215" y="2189939"/>
                </a:cubicBezTo>
                <a:cubicBezTo>
                  <a:pt x="9412012" y="2206384"/>
                  <a:pt x="9423661" y="2242016"/>
                  <a:pt x="9454495" y="2265313"/>
                </a:cubicBezTo>
                <a:cubicBezTo>
                  <a:pt x="9469570" y="2305054"/>
                  <a:pt x="9445588" y="2287925"/>
                  <a:pt x="9445588" y="2305054"/>
                </a:cubicBezTo>
                <a:cubicBezTo>
                  <a:pt x="9516849" y="2346852"/>
                  <a:pt x="9562758" y="2474300"/>
                  <a:pt x="9631279" y="2515413"/>
                </a:cubicBezTo>
                <a:cubicBezTo>
                  <a:pt x="9624427" y="2529802"/>
                  <a:pt x="9600445" y="2515413"/>
                  <a:pt x="9590852" y="2525691"/>
                </a:cubicBezTo>
                <a:cubicBezTo>
                  <a:pt x="9618260" y="2583932"/>
                  <a:pt x="9627852" y="2530486"/>
                  <a:pt x="9647724" y="2583932"/>
                </a:cubicBezTo>
                <a:cubicBezTo>
                  <a:pt x="9636761" y="2577765"/>
                  <a:pt x="9626483" y="2572284"/>
                  <a:pt x="9631965" y="2592155"/>
                </a:cubicBezTo>
                <a:cubicBezTo>
                  <a:pt x="9647724" y="2605859"/>
                  <a:pt x="9674447" y="2634638"/>
                  <a:pt x="9686096" y="2630527"/>
                </a:cubicBezTo>
                <a:cubicBezTo>
                  <a:pt x="9670202" y="2605706"/>
                  <a:pt x="9656009" y="2579837"/>
                  <a:pt x="9643613" y="2553099"/>
                </a:cubicBezTo>
                <a:cubicBezTo>
                  <a:pt x="9656631" y="2562007"/>
                  <a:pt x="9662113" y="2549673"/>
                  <a:pt x="9656632" y="2524319"/>
                </a:cubicBezTo>
                <a:cubicBezTo>
                  <a:pt x="9694742" y="2578441"/>
                  <a:pt x="9729303" y="2634973"/>
                  <a:pt x="9760098" y="2693566"/>
                </a:cubicBezTo>
                <a:cubicBezTo>
                  <a:pt x="9803267" y="2740160"/>
                  <a:pt x="9797099" y="2701788"/>
                  <a:pt x="9810118" y="2693566"/>
                </a:cubicBezTo>
                <a:cubicBezTo>
                  <a:pt x="9830674" y="2755920"/>
                  <a:pt x="9810118" y="2716177"/>
                  <a:pt x="9810118" y="2762087"/>
                </a:cubicBezTo>
                <a:cubicBezTo>
                  <a:pt x="9762146" y="2714621"/>
                  <a:pt x="9720465" y="2661196"/>
                  <a:pt x="9686096" y="2603118"/>
                </a:cubicBezTo>
                <a:cubicBezTo>
                  <a:pt x="9703226" y="2649027"/>
                  <a:pt x="9690207" y="2640805"/>
                  <a:pt x="9703226" y="2681917"/>
                </a:cubicBezTo>
                <a:cubicBezTo>
                  <a:pt x="9678558" y="2683973"/>
                  <a:pt x="9660743" y="2654509"/>
                  <a:pt x="9644983" y="2677806"/>
                </a:cubicBezTo>
                <a:cubicBezTo>
                  <a:pt x="9643613" y="2655879"/>
                  <a:pt x="9596334" y="2603118"/>
                  <a:pt x="9596334" y="2615452"/>
                </a:cubicBezTo>
                <a:cubicBezTo>
                  <a:pt x="9595648" y="2653824"/>
                  <a:pt x="9662799" y="2710696"/>
                  <a:pt x="9671021" y="2683973"/>
                </a:cubicBezTo>
                <a:cubicBezTo>
                  <a:pt x="9666910" y="2715492"/>
                  <a:pt x="9721041" y="2773735"/>
                  <a:pt x="9728578" y="2764141"/>
                </a:cubicBezTo>
                <a:cubicBezTo>
                  <a:pt x="9734060" y="2736733"/>
                  <a:pt x="9697744" y="2728511"/>
                  <a:pt x="9697744" y="2703159"/>
                </a:cubicBezTo>
                <a:cubicBezTo>
                  <a:pt x="9708022" y="2709325"/>
                  <a:pt x="9703226" y="2694251"/>
                  <a:pt x="9703226" y="2679176"/>
                </a:cubicBezTo>
                <a:cubicBezTo>
                  <a:pt x="9758919" y="2754195"/>
                  <a:pt x="9804960" y="2835920"/>
                  <a:pt x="9840267" y="2922426"/>
                </a:cubicBezTo>
                <a:cubicBezTo>
                  <a:pt x="9877954" y="2999854"/>
                  <a:pt x="9908788" y="3058782"/>
                  <a:pt x="9943048" y="3045079"/>
                </a:cubicBezTo>
                <a:cubicBezTo>
                  <a:pt x="9931400" y="3040967"/>
                  <a:pt x="9923178" y="2994373"/>
                  <a:pt x="9931400" y="3007392"/>
                </a:cubicBezTo>
                <a:cubicBezTo>
                  <a:pt x="9939622" y="3020411"/>
                  <a:pt x="9965660" y="3077969"/>
                  <a:pt x="9965660" y="3058098"/>
                </a:cubicBezTo>
                <a:cubicBezTo>
                  <a:pt x="9943335" y="3011268"/>
                  <a:pt x="9911341" y="2969699"/>
                  <a:pt x="9871787" y="2936130"/>
                </a:cubicBezTo>
                <a:cubicBezTo>
                  <a:pt x="9881380" y="2886794"/>
                  <a:pt x="9827248" y="2862812"/>
                  <a:pt x="9823137" y="2818274"/>
                </a:cubicBezTo>
                <a:cubicBezTo>
                  <a:pt x="9850545" y="2831292"/>
                  <a:pt x="9843008" y="2859386"/>
                  <a:pt x="9860138" y="2877201"/>
                </a:cubicBezTo>
                <a:cubicBezTo>
                  <a:pt x="9867675" y="2870349"/>
                  <a:pt x="9883436" y="2875831"/>
                  <a:pt x="9883436" y="2856645"/>
                </a:cubicBezTo>
                <a:cubicBezTo>
                  <a:pt x="9917696" y="2897072"/>
                  <a:pt x="9930714" y="2879257"/>
                  <a:pt x="9937567" y="2930649"/>
                </a:cubicBezTo>
                <a:cubicBezTo>
                  <a:pt x="9921807" y="2938186"/>
                  <a:pt x="9878639" y="2862127"/>
                  <a:pt x="9878639" y="2912147"/>
                </a:cubicBezTo>
                <a:cubicBezTo>
                  <a:pt x="9927289" y="2945722"/>
                  <a:pt x="9966345" y="2988206"/>
                  <a:pt x="9971827" y="2970389"/>
                </a:cubicBezTo>
                <a:cubicBezTo>
                  <a:pt x="9977309" y="2952575"/>
                  <a:pt x="9932085" y="2903239"/>
                  <a:pt x="9961548" y="2910091"/>
                </a:cubicBezTo>
                <a:cubicBezTo>
                  <a:pt x="9965315" y="2927118"/>
                  <a:pt x="9974441" y="2942487"/>
                  <a:pt x="9987587" y="2953946"/>
                </a:cubicBezTo>
                <a:cubicBezTo>
                  <a:pt x="9970456" y="2988891"/>
                  <a:pt x="10034181" y="3067691"/>
                  <a:pt x="9982106" y="3062210"/>
                </a:cubicBezTo>
                <a:cubicBezTo>
                  <a:pt x="10013778" y="3086443"/>
                  <a:pt x="10040329" y="3116720"/>
                  <a:pt x="10060219" y="3151286"/>
                </a:cubicBezTo>
                <a:cubicBezTo>
                  <a:pt x="10085294" y="3186677"/>
                  <a:pt x="10100651" y="3228022"/>
                  <a:pt x="10104757" y="3271199"/>
                </a:cubicBezTo>
                <a:cubicBezTo>
                  <a:pt x="10107498" y="3260921"/>
                  <a:pt x="10114350" y="3265718"/>
                  <a:pt x="10121888" y="3265718"/>
                </a:cubicBezTo>
                <a:cubicBezTo>
                  <a:pt x="10120601" y="3279915"/>
                  <a:pt x="10126518" y="3293810"/>
                  <a:pt x="10137647" y="3302719"/>
                </a:cubicBezTo>
                <a:cubicBezTo>
                  <a:pt x="10133536" y="3322590"/>
                  <a:pt x="10121888" y="3326016"/>
                  <a:pt x="10104073" y="3312998"/>
                </a:cubicBezTo>
                <a:cubicBezTo>
                  <a:pt x="10087294" y="3262731"/>
                  <a:pt x="10066440" y="3213918"/>
                  <a:pt x="10041719" y="3167046"/>
                </a:cubicBezTo>
                <a:cubicBezTo>
                  <a:pt x="10037607" y="3186233"/>
                  <a:pt x="10010198" y="3145805"/>
                  <a:pt x="10016365" y="3186233"/>
                </a:cubicBezTo>
                <a:cubicBezTo>
                  <a:pt x="10058849" y="3206789"/>
                  <a:pt x="10073237" y="3317109"/>
                  <a:pt x="10127369" y="3367814"/>
                </a:cubicBezTo>
                <a:cubicBezTo>
                  <a:pt x="10127369" y="3341091"/>
                  <a:pt x="10112980" y="3320535"/>
                  <a:pt x="10136962" y="3334239"/>
                </a:cubicBezTo>
                <a:cubicBezTo>
                  <a:pt x="10169852" y="3387685"/>
                  <a:pt x="10189724" y="3515135"/>
                  <a:pt x="10225354" y="3504857"/>
                </a:cubicBezTo>
                <a:cubicBezTo>
                  <a:pt x="10211650" y="3524728"/>
                  <a:pt x="10195890" y="3546654"/>
                  <a:pt x="10243855" y="3593249"/>
                </a:cubicBezTo>
                <a:cubicBezTo>
                  <a:pt x="10243855" y="3614491"/>
                  <a:pt x="10232206" y="3606268"/>
                  <a:pt x="10232206" y="3626139"/>
                </a:cubicBezTo>
                <a:cubicBezTo>
                  <a:pt x="10204112" y="3612435"/>
                  <a:pt x="10229465" y="3586397"/>
                  <a:pt x="10204112" y="3572692"/>
                </a:cubicBezTo>
                <a:cubicBezTo>
                  <a:pt x="10205483" y="3643268"/>
                  <a:pt x="10182186" y="3540487"/>
                  <a:pt x="10178760" y="3568581"/>
                </a:cubicBezTo>
                <a:cubicBezTo>
                  <a:pt x="10175334" y="3596675"/>
                  <a:pt x="10199316" y="3617231"/>
                  <a:pt x="10205483" y="3643268"/>
                </a:cubicBezTo>
                <a:cubicBezTo>
                  <a:pt x="10219187" y="3604898"/>
                  <a:pt x="10239743" y="3677531"/>
                  <a:pt x="10255503" y="3643268"/>
                </a:cubicBezTo>
                <a:cubicBezTo>
                  <a:pt x="10244539" y="3663827"/>
                  <a:pt x="10249336" y="3748792"/>
                  <a:pt x="10282912" y="3759071"/>
                </a:cubicBezTo>
                <a:cubicBezTo>
                  <a:pt x="10276744" y="3776886"/>
                  <a:pt x="10282912" y="3791961"/>
                  <a:pt x="10282912" y="3809092"/>
                </a:cubicBezTo>
                <a:cubicBezTo>
                  <a:pt x="10254818" y="3836500"/>
                  <a:pt x="10228095" y="3699458"/>
                  <a:pt x="10214391" y="3753589"/>
                </a:cubicBezTo>
                <a:cubicBezTo>
                  <a:pt x="10195204" y="3619973"/>
                  <a:pt x="10133536" y="3541858"/>
                  <a:pt x="10087627" y="3432224"/>
                </a:cubicBezTo>
                <a:cubicBezTo>
                  <a:pt x="10075293" y="3478819"/>
                  <a:pt x="10137647" y="3521987"/>
                  <a:pt x="10111610" y="3547339"/>
                </a:cubicBezTo>
                <a:cubicBezTo>
                  <a:pt x="10134221" y="3585712"/>
                  <a:pt x="10141073" y="3585712"/>
                  <a:pt x="10158204" y="3585712"/>
                </a:cubicBezTo>
                <a:cubicBezTo>
                  <a:pt x="10169167" y="3656974"/>
                  <a:pt x="10169167" y="3615861"/>
                  <a:pt x="10146555" y="3628880"/>
                </a:cubicBezTo>
                <a:cubicBezTo>
                  <a:pt x="10168481" y="3659715"/>
                  <a:pt x="10163685" y="3687808"/>
                  <a:pt x="10183556" y="3669994"/>
                </a:cubicBezTo>
                <a:cubicBezTo>
                  <a:pt x="10200686" y="3734403"/>
                  <a:pt x="10145184" y="3667937"/>
                  <a:pt x="10132165" y="3682326"/>
                </a:cubicBezTo>
                <a:cubicBezTo>
                  <a:pt x="10156833" y="3717958"/>
                  <a:pt x="10150666" y="3761126"/>
                  <a:pt x="10167111" y="3798813"/>
                </a:cubicBezTo>
                <a:cubicBezTo>
                  <a:pt x="10169800" y="3802928"/>
                  <a:pt x="10172094" y="3807286"/>
                  <a:pt x="10173963" y="3811832"/>
                </a:cubicBezTo>
                <a:cubicBezTo>
                  <a:pt x="10179445" y="3801553"/>
                  <a:pt x="10187667" y="3798813"/>
                  <a:pt x="10193149" y="3787849"/>
                </a:cubicBezTo>
                <a:cubicBezTo>
                  <a:pt x="10169167" y="3770034"/>
                  <a:pt x="10173278" y="3746052"/>
                  <a:pt x="10159574" y="3725495"/>
                </a:cubicBezTo>
                <a:cubicBezTo>
                  <a:pt x="10159574" y="3696716"/>
                  <a:pt x="10188353" y="3691234"/>
                  <a:pt x="10192464" y="3725495"/>
                </a:cubicBezTo>
                <a:cubicBezTo>
                  <a:pt x="10181500" y="3704253"/>
                  <a:pt x="10158888" y="3706995"/>
                  <a:pt x="10175334" y="3729607"/>
                </a:cubicBezTo>
                <a:cubicBezTo>
                  <a:pt x="10191779" y="3752218"/>
                  <a:pt x="10203428" y="3761126"/>
                  <a:pt x="10213020" y="3761126"/>
                </a:cubicBezTo>
                <a:cubicBezTo>
                  <a:pt x="10221927" y="3793332"/>
                  <a:pt x="10232206" y="3873501"/>
                  <a:pt x="10247966" y="3873501"/>
                </a:cubicBezTo>
                <a:cubicBezTo>
                  <a:pt x="10254132" y="3839240"/>
                  <a:pt x="10221927" y="3812518"/>
                  <a:pt x="10227409" y="3778256"/>
                </a:cubicBezTo>
                <a:cubicBezTo>
                  <a:pt x="10256874" y="3799499"/>
                  <a:pt x="10248652" y="3844722"/>
                  <a:pt x="10269207" y="3839240"/>
                </a:cubicBezTo>
                <a:cubicBezTo>
                  <a:pt x="10241114" y="3868019"/>
                  <a:pt x="10288393" y="4034526"/>
                  <a:pt x="10322653" y="4020137"/>
                </a:cubicBezTo>
                <a:cubicBezTo>
                  <a:pt x="10322653" y="4062620"/>
                  <a:pt x="10295930" y="4048230"/>
                  <a:pt x="10318542" y="4088658"/>
                </a:cubicBezTo>
                <a:cubicBezTo>
                  <a:pt x="10328821" y="4098937"/>
                  <a:pt x="10332932" y="4086603"/>
                  <a:pt x="10342525" y="4094825"/>
                </a:cubicBezTo>
                <a:cubicBezTo>
                  <a:pt x="10337728" y="4127029"/>
                  <a:pt x="10354858" y="4128401"/>
                  <a:pt x="10367192" y="4141419"/>
                </a:cubicBezTo>
                <a:cubicBezTo>
                  <a:pt x="10367192" y="4171569"/>
                  <a:pt x="10363081" y="4207885"/>
                  <a:pt x="10367192" y="4240089"/>
                </a:cubicBezTo>
                <a:cubicBezTo>
                  <a:pt x="10334302" y="4170198"/>
                  <a:pt x="10295245" y="4102362"/>
                  <a:pt x="10256874" y="4087972"/>
                </a:cubicBezTo>
                <a:cubicBezTo>
                  <a:pt x="10267151" y="4127715"/>
                  <a:pt x="10278800" y="4114695"/>
                  <a:pt x="10292505" y="4121548"/>
                </a:cubicBezTo>
                <a:cubicBezTo>
                  <a:pt x="10280170" y="4159920"/>
                  <a:pt x="10310320" y="4191439"/>
                  <a:pt x="10302098" y="4228441"/>
                </a:cubicBezTo>
                <a:cubicBezTo>
                  <a:pt x="10287708" y="4209940"/>
                  <a:pt x="10282912" y="4234608"/>
                  <a:pt x="10278115" y="4260647"/>
                </a:cubicBezTo>
                <a:cubicBezTo>
                  <a:pt x="10313060" y="4296963"/>
                  <a:pt x="10287023" y="4342873"/>
                  <a:pt x="10297301" y="4355205"/>
                </a:cubicBezTo>
                <a:cubicBezTo>
                  <a:pt x="10307578" y="4367540"/>
                  <a:pt x="10324709" y="4396319"/>
                  <a:pt x="10325394" y="4381929"/>
                </a:cubicBezTo>
                <a:cubicBezTo>
                  <a:pt x="10326079" y="4367540"/>
                  <a:pt x="10297301" y="4308611"/>
                  <a:pt x="10321968" y="4323686"/>
                </a:cubicBezTo>
                <a:cubicBezTo>
                  <a:pt x="10321968" y="4338076"/>
                  <a:pt x="10351433" y="4397004"/>
                  <a:pt x="10351433" y="4379189"/>
                </a:cubicBezTo>
                <a:cubicBezTo>
                  <a:pt x="10338414" y="4363429"/>
                  <a:pt x="10330190" y="4298333"/>
                  <a:pt x="10351433" y="4310667"/>
                </a:cubicBezTo>
                <a:cubicBezTo>
                  <a:pt x="10391174" y="4355892"/>
                  <a:pt x="10371988" y="4406597"/>
                  <a:pt x="10404879" y="4433320"/>
                </a:cubicBezTo>
                <a:cubicBezTo>
                  <a:pt x="10400767" y="4455932"/>
                  <a:pt x="10391174" y="4440857"/>
                  <a:pt x="10384322" y="4444969"/>
                </a:cubicBezTo>
                <a:cubicBezTo>
                  <a:pt x="10395286" y="4489507"/>
                  <a:pt x="10395286" y="4571048"/>
                  <a:pt x="10423379" y="4582011"/>
                </a:cubicBezTo>
                <a:cubicBezTo>
                  <a:pt x="10409675" y="4658755"/>
                  <a:pt x="10443935" y="4678625"/>
                  <a:pt x="10456269" y="4747147"/>
                </a:cubicBezTo>
                <a:cubicBezTo>
                  <a:pt x="10456269" y="4745092"/>
                  <a:pt x="10439139" y="4796482"/>
                  <a:pt x="10465862" y="4796482"/>
                </a:cubicBezTo>
                <a:cubicBezTo>
                  <a:pt x="10461065" y="4835539"/>
                  <a:pt x="10449417" y="4808131"/>
                  <a:pt x="10443935" y="4835539"/>
                </a:cubicBezTo>
                <a:cubicBezTo>
                  <a:pt x="10472714" y="4855410"/>
                  <a:pt x="10457639" y="4943115"/>
                  <a:pt x="10472714" y="4992451"/>
                </a:cubicBezTo>
                <a:cubicBezTo>
                  <a:pt x="10463121" y="4977376"/>
                  <a:pt x="10454899" y="4986283"/>
                  <a:pt x="10447361" y="5010951"/>
                </a:cubicBezTo>
                <a:cubicBezTo>
                  <a:pt x="10439139" y="5060257"/>
                  <a:pt x="10463121" y="5028766"/>
                  <a:pt x="10463121" y="5060257"/>
                </a:cubicBezTo>
                <a:cubicBezTo>
                  <a:pt x="10455583" y="5052035"/>
                  <a:pt x="10448046" y="5052035"/>
                  <a:pt x="10441880" y="5069165"/>
                </a:cubicBezTo>
                <a:cubicBezTo>
                  <a:pt x="10465176" y="5089721"/>
                  <a:pt x="10435713" y="5102740"/>
                  <a:pt x="10445306" y="5127408"/>
                </a:cubicBezTo>
                <a:cubicBezTo>
                  <a:pt x="10454899" y="5152075"/>
                  <a:pt x="10461750" y="5109592"/>
                  <a:pt x="10471344" y="5127408"/>
                </a:cubicBezTo>
                <a:cubicBezTo>
                  <a:pt x="10465176" y="5191817"/>
                  <a:pt x="10493270" y="5259653"/>
                  <a:pt x="10482307" y="5324062"/>
                </a:cubicBezTo>
                <a:cubicBezTo>
                  <a:pt x="10474769" y="5306247"/>
                  <a:pt x="10467918" y="5304876"/>
                  <a:pt x="10460380" y="5312413"/>
                </a:cubicBezTo>
                <a:cubicBezTo>
                  <a:pt x="10480251" y="5364489"/>
                  <a:pt x="10482307" y="5399435"/>
                  <a:pt x="10456269" y="5399435"/>
                </a:cubicBezTo>
                <a:cubicBezTo>
                  <a:pt x="10468603" y="5469326"/>
                  <a:pt x="10480937" y="5558403"/>
                  <a:pt x="10448046" y="5594034"/>
                </a:cubicBezTo>
                <a:cubicBezTo>
                  <a:pt x="10464492" y="5628980"/>
                  <a:pt x="10447361" y="5659128"/>
                  <a:pt x="10451472" y="5692704"/>
                </a:cubicBezTo>
                <a:cubicBezTo>
                  <a:pt x="10465862" y="5702982"/>
                  <a:pt x="10459010" y="5728334"/>
                  <a:pt x="10476825" y="5746835"/>
                </a:cubicBezTo>
                <a:cubicBezTo>
                  <a:pt x="10459010" y="5763280"/>
                  <a:pt x="10454214" y="5763966"/>
                  <a:pt x="10454214" y="5802337"/>
                </a:cubicBezTo>
                <a:cubicBezTo>
                  <a:pt x="10436398" y="5798911"/>
                  <a:pt x="10444620" y="5750261"/>
                  <a:pt x="10444620" y="5721482"/>
                </a:cubicBezTo>
                <a:cubicBezTo>
                  <a:pt x="10424749" y="5746150"/>
                  <a:pt x="10410360" y="5709149"/>
                  <a:pt x="10394600" y="5693389"/>
                </a:cubicBezTo>
                <a:cubicBezTo>
                  <a:pt x="10385693" y="5733131"/>
                  <a:pt x="10380211" y="5772873"/>
                  <a:pt x="10402822" y="5792059"/>
                </a:cubicBezTo>
                <a:cubicBezTo>
                  <a:pt x="10379452" y="5847637"/>
                  <a:pt x="10375824" y="5909544"/>
                  <a:pt x="10392544" y="5967472"/>
                </a:cubicBezTo>
                <a:cubicBezTo>
                  <a:pt x="10382267" y="6003103"/>
                  <a:pt x="10367192" y="5953082"/>
                  <a:pt x="10367192" y="5991454"/>
                </a:cubicBezTo>
                <a:cubicBezTo>
                  <a:pt x="10369933" y="6003788"/>
                  <a:pt x="10375414" y="5996936"/>
                  <a:pt x="10378841" y="6003788"/>
                </a:cubicBezTo>
                <a:cubicBezTo>
                  <a:pt x="10358391" y="6054337"/>
                  <a:pt x="10347472" y="6108234"/>
                  <a:pt x="10346636" y="6162756"/>
                </a:cubicBezTo>
                <a:cubicBezTo>
                  <a:pt x="10343895" y="6187424"/>
                  <a:pt x="10341154" y="6212091"/>
                  <a:pt x="10337043" y="6236758"/>
                </a:cubicBezTo>
                <a:cubicBezTo>
                  <a:pt x="10345980" y="6240573"/>
                  <a:pt x="10353099" y="6247692"/>
                  <a:pt x="10356913" y="6256629"/>
                </a:cubicBezTo>
                <a:cubicBezTo>
                  <a:pt x="10362395" y="6244296"/>
                  <a:pt x="10372674" y="6234018"/>
                  <a:pt x="10362395" y="6217573"/>
                </a:cubicBezTo>
                <a:cubicBezTo>
                  <a:pt x="10355544" y="6225795"/>
                  <a:pt x="10356229" y="6246352"/>
                  <a:pt x="10350062" y="6234018"/>
                </a:cubicBezTo>
                <a:cubicBezTo>
                  <a:pt x="10356913" y="6137403"/>
                  <a:pt x="10384322" y="6104513"/>
                  <a:pt x="10389118" y="6014751"/>
                </a:cubicBezTo>
                <a:cubicBezTo>
                  <a:pt x="10394600" y="6040104"/>
                  <a:pt x="10388433" y="6086698"/>
                  <a:pt x="10411730" y="6040104"/>
                </a:cubicBezTo>
                <a:cubicBezTo>
                  <a:pt x="10419268" y="6081216"/>
                  <a:pt x="10411730" y="6103828"/>
                  <a:pt x="10391860" y="6115477"/>
                </a:cubicBezTo>
                <a:cubicBezTo>
                  <a:pt x="10395897" y="6143383"/>
                  <a:pt x="10397729" y="6171564"/>
                  <a:pt x="10397341" y="6199758"/>
                </a:cubicBezTo>
                <a:cubicBezTo>
                  <a:pt x="10397294" y="6233667"/>
                  <a:pt x="10392215" y="6267381"/>
                  <a:pt x="10382267" y="6299798"/>
                </a:cubicBezTo>
                <a:cubicBezTo>
                  <a:pt x="10386425" y="6302664"/>
                  <a:pt x="10391067" y="6304754"/>
                  <a:pt x="10395971" y="6305964"/>
                </a:cubicBezTo>
                <a:cubicBezTo>
                  <a:pt x="10405564" y="6346392"/>
                  <a:pt x="10378841" y="6381337"/>
                  <a:pt x="10359655" y="6414913"/>
                </a:cubicBezTo>
                <a:cubicBezTo>
                  <a:pt x="10346636" y="6483434"/>
                  <a:pt x="10334302" y="6551954"/>
                  <a:pt x="10321968" y="6620475"/>
                </a:cubicBezTo>
                <a:cubicBezTo>
                  <a:pt x="10304838" y="6649254"/>
                  <a:pt x="10302098" y="6625956"/>
                  <a:pt x="10287023" y="6649254"/>
                </a:cubicBezTo>
                <a:lnTo>
                  <a:pt x="10293874" y="6693107"/>
                </a:lnTo>
                <a:cubicBezTo>
                  <a:pt x="10281541" y="6710237"/>
                  <a:pt x="10278800" y="6693107"/>
                  <a:pt x="10271262" y="6693107"/>
                </a:cubicBezTo>
                <a:cubicBezTo>
                  <a:pt x="10274004" y="6715034"/>
                  <a:pt x="10254132" y="6728053"/>
                  <a:pt x="10262355" y="6752035"/>
                </a:cubicBezTo>
                <a:cubicBezTo>
                  <a:pt x="10270578" y="6744498"/>
                  <a:pt x="10284282" y="6728053"/>
                  <a:pt x="10284282" y="6739701"/>
                </a:cubicBezTo>
                <a:cubicBezTo>
                  <a:pt x="10269893" y="6765054"/>
                  <a:pt x="10274004" y="6798629"/>
                  <a:pt x="10254818" y="6821926"/>
                </a:cubicBezTo>
                <a:cubicBezTo>
                  <a:pt x="10252077" y="6804796"/>
                  <a:pt x="10251392" y="6782869"/>
                  <a:pt x="10237002" y="6804796"/>
                </a:cubicBezTo>
                <a:cubicBezTo>
                  <a:pt x="10243170" y="6828093"/>
                  <a:pt x="10228095" y="6842482"/>
                  <a:pt x="10237002" y="6867150"/>
                </a:cubicBezTo>
                <a:cubicBezTo>
                  <a:pt x="10248652" y="6854816"/>
                  <a:pt x="10255503" y="6857557"/>
                  <a:pt x="10260300" y="6867150"/>
                </a:cubicBezTo>
                <a:cubicBezTo>
                  <a:pt x="10241670" y="6882782"/>
                  <a:pt x="10229470" y="6904743"/>
                  <a:pt x="10226040" y="6928819"/>
                </a:cubicBezTo>
                <a:cubicBezTo>
                  <a:pt x="10258929" y="6964449"/>
                  <a:pt x="10251392" y="6995283"/>
                  <a:pt x="10204112" y="7032970"/>
                </a:cubicBezTo>
                <a:cubicBezTo>
                  <a:pt x="10191786" y="7041779"/>
                  <a:pt x="10176725" y="7045909"/>
                  <a:pt x="10161630" y="7044618"/>
                </a:cubicBezTo>
                <a:cubicBezTo>
                  <a:pt x="10157519" y="7054211"/>
                  <a:pt x="10154093" y="7064489"/>
                  <a:pt x="10149981" y="7074768"/>
                </a:cubicBezTo>
                <a:cubicBezTo>
                  <a:pt x="10170537" y="7112454"/>
                  <a:pt x="10171223" y="7113139"/>
                  <a:pt x="10136276" y="7119306"/>
                </a:cubicBezTo>
                <a:cubicBezTo>
                  <a:pt x="10132165" y="7133010"/>
                  <a:pt x="10127369" y="7146029"/>
                  <a:pt x="10123258" y="7159734"/>
                </a:cubicBezTo>
                <a:cubicBezTo>
                  <a:pt x="10163063" y="7201014"/>
                  <a:pt x="10209356" y="7235502"/>
                  <a:pt x="10260300" y="7261829"/>
                </a:cubicBezTo>
                <a:cubicBezTo>
                  <a:pt x="10278800" y="7274163"/>
                  <a:pt x="10278115" y="7281700"/>
                  <a:pt x="10260300" y="7318017"/>
                </a:cubicBezTo>
                <a:cubicBezTo>
                  <a:pt x="10242484" y="7354332"/>
                  <a:pt x="10269207" y="7381741"/>
                  <a:pt x="10284282" y="7394075"/>
                </a:cubicBezTo>
                <a:cubicBezTo>
                  <a:pt x="10299356" y="7406408"/>
                  <a:pt x="10315802" y="7411890"/>
                  <a:pt x="10323339" y="7387222"/>
                </a:cubicBezTo>
                <a:cubicBezTo>
                  <a:pt x="10330876" y="7362555"/>
                  <a:pt x="10340469" y="7343369"/>
                  <a:pt x="10371303" y="7343369"/>
                </a:cubicBezTo>
                <a:cubicBezTo>
                  <a:pt x="10394963" y="7342607"/>
                  <a:pt x="10418015" y="7350945"/>
                  <a:pt x="10435713" y="7366666"/>
                </a:cubicBezTo>
                <a:cubicBezTo>
                  <a:pt x="10466547" y="7393389"/>
                  <a:pt x="10475455" y="7418057"/>
                  <a:pt x="10457639" y="7444095"/>
                </a:cubicBezTo>
                <a:cubicBezTo>
                  <a:pt x="10431357" y="7476666"/>
                  <a:pt x="10408402" y="7511787"/>
                  <a:pt x="10389118" y="7548932"/>
                </a:cubicBezTo>
                <a:cubicBezTo>
                  <a:pt x="10371674" y="7590040"/>
                  <a:pt x="10328329" y="7613837"/>
                  <a:pt x="10284282" y="7606489"/>
                </a:cubicBezTo>
                <a:cubicBezTo>
                  <a:pt x="10266467" y="7605118"/>
                  <a:pt x="10254818" y="7620878"/>
                  <a:pt x="10250707" y="7639379"/>
                </a:cubicBezTo>
                <a:cubicBezTo>
                  <a:pt x="10222613" y="7639379"/>
                  <a:pt x="10189724" y="7653083"/>
                  <a:pt x="10176704" y="7611285"/>
                </a:cubicBezTo>
                <a:cubicBezTo>
                  <a:pt x="10171655" y="7593987"/>
                  <a:pt x="10163531" y="7577739"/>
                  <a:pt x="10152722" y="7563320"/>
                </a:cubicBezTo>
                <a:cubicBezTo>
                  <a:pt x="10130161" y="7532504"/>
                  <a:pt x="10090145" y="7519999"/>
                  <a:pt x="10054052" y="7532486"/>
                </a:cubicBezTo>
                <a:cubicBezTo>
                  <a:pt x="10042403" y="7537283"/>
                  <a:pt x="10034181" y="7552357"/>
                  <a:pt x="10022533" y="7552357"/>
                </a:cubicBezTo>
                <a:cubicBezTo>
                  <a:pt x="9978680" y="7563320"/>
                  <a:pt x="9963605" y="7609915"/>
                  <a:pt x="9932085" y="7631841"/>
                </a:cubicBezTo>
                <a:lnTo>
                  <a:pt x="9925918" y="7631841"/>
                </a:lnTo>
                <a:cubicBezTo>
                  <a:pt x="9922352" y="7641522"/>
                  <a:pt x="9920272" y="7651687"/>
                  <a:pt x="9919752" y="7661991"/>
                </a:cubicBezTo>
                <a:cubicBezTo>
                  <a:pt x="9864250" y="7710640"/>
                  <a:pt x="9873843" y="7767513"/>
                  <a:pt x="9838212" y="7805199"/>
                </a:cubicBezTo>
                <a:cubicBezTo>
                  <a:pt x="9816970" y="7788069"/>
                  <a:pt x="9860824" y="7743530"/>
                  <a:pt x="9869731" y="7709955"/>
                </a:cubicBezTo>
                <a:cubicBezTo>
                  <a:pt x="9860824" y="7714066"/>
                  <a:pt x="9860138" y="7709955"/>
                  <a:pt x="9853971" y="7709955"/>
                </a:cubicBezTo>
                <a:cubicBezTo>
                  <a:pt x="9819026" y="7772994"/>
                  <a:pt x="9788192" y="7835348"/>
                  <a:pt x="9750505" y="7894961"/>
                </a:cubicBezTo>
                <a:cubicBezTo>
                  <a:pt x="9783119" y="7868045"/>
                  <a:pt x="9808152" y="7833092"/>
                  <a:pt x="9823137" y="7793550"/>
                </a:cubicBezTo>
                <a:cubicBezTo>
                  <a:pt x="9819026" y="7814107"/>
                  <a:pt x="9832730" y="7807255"/>
                  <a:pt x="9836841" y="7814107"/>
                </a:cubicBezTo>
                <a:cubicBezTo>
                  <a:pt x="9781339" y="7862756"/>
                  <a:pt x="9818340" y="7856590"/>
                  <a:pt x="9788877" y="7898387"/>
                </a:cubicBezTo>
                <a:cubicBezTo>
                  <a:pt x="9759516" y="7913613"/>
                  <a:pt x="9735582" y="7937547"/>
                  <a:pt x="9720356" y="7966908"/>
                </a:cubicBezTo>
                <a:cubicBezTo>
                  <a:pt x="9744339" y="7966908"/>
                  <a:pt x="9751876" y="7954574"/>
                  <a:pt x="9768320" y="7954574"/>
                </a:cubicBezTo>
                <a:cubicBezTo>
                  <a:pt x="9742282" y="7971019"/>
                  <a:pt x="9739542" y="8005280"/>
                  <a:pt x="9705966" y="8016243"/>
                </a:cubicBezTo>
                <a:cubicBezTo>
                  <a:pt x="9716930" y="8032688"/>
                  <a:pt x="9690207" y="8092301"/>
                  <a:pt x="9664854" y="8084764"/>
                </a:cubicBezTo>
                <a:cubicBezTo>
                  <a:pt x="9658022" y="8108667"/>
                  <a:pt x="9648361" y="8131670"/>
                  <a:pt x="9636076" y="8153284"/>
                </a:cubicBezTo>
                <a:cubicBezTo>
                  <a:pt x="9640681" y="8151547"/>
                  <a:pt x="9645055" y="8149245"/>
                  <a:pt x="9649095" y="8146432"/>
                </a:cubicBezTo>
                <a:cubicBezTo>
                  <a:pt x="9669340" y="8125519"/>
                  <a:pt x="9692402" y="8107530"/>
                  <a:pt x="9717616" y="8092986"/>
                </a:cubicBezTo>
                <a:cubicBezTo>
                  <a:pt x="9729949" y="8088875"/>
                  <a:pt x="9752561" y="8122450"/>
                  <a:pt x="9776542" y="8098468"/>
                </a:cubicBezTo>
                <a:cubicBezTo>
                  <a:pt x="9788192" y="8085449"/>
                  <a:pt x="9801896" y="8088875"/>
                  <a:pt x="9801896" y="8103949"/>
                </a:cubicBezTo>
                <a:cubicBezTo>
                  <a:pt x="9793673" y="8153284"/>
                  <a:pt x="9788192" y="8206046"/>
                  <a:pt x="9733375" y="8230028"/>
                </a:cubicBezTo>
                <a:cubicBezTo>
                  <a:pt x="9722411" y="8197138"/>
                  <a:pt x="9700485" y="8184119"/>
                  <a:pt x="9668965" y="8204675"/>
                </a:cubicBezTo>
                <a:cubicBezTo>
                  <a:pt x="9658999" y="8211685"/>
                  <a:pt x="9649605" y="8219476"/>
                  <a:pt x="9640872" y="8227972"/>
                </a:cubicBezTo>
                <a:cubicBezTo>
                  <a:pt x="9629200" y="8251691"/>
                  <a:pt x="9615922" y="8274585"/>
                  <a:pt x="9601129" y="8296493"/>
                </a:cubicBezTo>
                <a:cubicBezTo>
                  <a:pt x="9601226" y="8282818"/>
                  <a:pt x="9604761" y="8269387"/>
                  <a:pt x="9611407" y="8257436"/>
                </a:cubicBezTo>
                <a:cubicBezTo>
                  <a:pt x="9595442" y="8267920"/>
                  <a:pt x="9576141" y="8272073"/>
                  <a:pt x="9557276" y="8269085"/>
                </a:cubicBezTo>
                <a:cubicBezTo>
                  <a:pt x="9554599" y="8272149"/>
                  <a:pt x="9552083" y="8275351"/>
                  <a:pt x="9549739" y="8278677"/>
                </a:cubicBezTo>
                <a:cubicBezTo>
                  <a:pt x="9532609" y="8319105"/>
                  <a:pt x="9557962" y="8330068"/>
                  <a:pt x="9532609" y="8352680"/>
                </a:cubicBezTo>
                <a:cubicBezTo>
                  <a:pt x="9525071" y="8320475"/>
                  <a:pt x="9504516" y="8380773"/>
                  <a:pt x="9471626" y="8376662"/>
                </a:cubicBezTo>
                <a:cubicBezTo>
                  <a:pt x="9463617" y="8417529"/>
                  <a:pt x="9446263" y="8455990"/>
                  <a:pt x="9420921" y="8489036"/>
                </a:cubicBezTo>
                <a:cubicBezTo>
                  <a:pt x="9396991" y="8514298"/>
                  <a:pt x="9382267" y="8546884"/>
                  <a:pt x="9379123" y="8581539"/>
                </a:cubicBezTo>
                <a:cubicBezTo>
                  <a:pt x="9349658" y="8591132"/>
                  <a:pt x="9346232" y="8628133"/>
                  <a:pt x="9326362" y="8650060"/>
                </a:cubicBezTo>
                <a:cubicBezTo>
                  <a:pt x="9322250" y="8615799"/>
                  <a:pt x="9289361" y="8652115"/>
                  <a:pt x="9253730" y="8700080"/>
                </a:cubicBezTo>
                <a:cubicBezTo>
                  <a:pt x="9221760" y="8743532"/>
                  <a:pt x="9193128" y="8789344"/>
                  <a:pt x="9168079" y="8837122"/>
                </a:cubicBezTo>
                <a:cubicBezTo>
                  <a:pt x="9134503" y="8832325"/>
                  <a:pt x="9203710" y="8772027"/>
                  <a:pt x="9192746" y="8763804"/>
                </a:cubicBezTo>
                <a:cubicBezTo>
                  <a:pt x="9165846" y="8775967"/>
                  <a:pt x="9141088" y="8792395"/>
                  <a:pt x="9119429" y="8812454"/>
                </a:cubicBezTo>
                <a:cubicBezTo>
                  <a:pt x="9150949" y="8812454"/>
                  <a:pt x="9116002" y="8827529"/>
                  <a:pt x="9099558" y="8847399"/>
                </a:cubicBezTo>
                <a:cubicBezTo>
                  <a:pt x="9116688" y="8858363"/>
                  <a:pt x="9109151" y="8865900"/>
                  <a:pt x="9109151" y="8887827"/>
                </a:cubicBezTo>
                <a:cubicBezTo>
                  <a:pt x="9072835" y="8907698"/>
                  <a:pt x="9107780" y="8856307"/>
                  <a:pt x="9085854" y="8861789"/>
                </a:cubicBezTo>
                <a:cubicBezTo>
                  <a:pt x="9048852" y="8878234"/>
                  <a:pt x="9016647" y="8913864"/>
                  <a:pt x="9002943" y="8883715"/>
                </a:cubicBezTo>
                <a:cubicBezTo>
                  <a:pt x="8996777" y="8913180"/>
                  <a:pt x="9008425" y="8928254"/>
                  <a:pt x="9002943" y="8959773"/>
                </a:cubicBezTo>
                <a:lnTo>
                  <a:pt x="9023500" y="8972108"/>
                </a:lnTo>
                <a:lnTo>
                  <a:pt x="9035148" y="8979645"/>
                </a:lnTo>
                <a:cubicBezTo>
                  <a:pt x="9050736" y="8959808"/>
                  <a:pt x="9069488" y="8942675"/>
                  <a:pt x="9090650" y="8928939"/>
                </a:cubicBezTo>
                <a:cubicBezTo>
                  <a:pt x="9081830" y="8952298"/>
                  <a:pt x="9066342" y="8972550"/>
                  <a:pt x="9046112" y="8987182"/>
                </a:cubicBezTo>
                <a:cubicBezTo>
                  <a:pt x="9057545" y="8994785"/>
                  <a:pt x="9062573" y="9009032"/>
                  <a:pt x="9058445" y="9022127"/>
                </a:cubicBezTo>
                <a:cubicBezTo>
                  <a:pt x="9054334" y="9040628"/>
                  <a:pt x="9037204" y="9047480"/>
                  <a:pt x="9016647" y="9047481"/>
                </a:cubicBezTo>
                <a:cubicBezTo>
                  <a:pt x="9006706" y="9047778"/>
                  <a:pt x="8996827" y="9049157"/>
                  <a:pt x="8987184" y="9051592"/>
                </a:cubicBezTo>
                <a:cubicBezTo>
                  <a:pt x="8957035" y="9083111"/>
                  <a:pt x="8917292" y="9123538"/>
                  <a:pt x="8904959" y="9116686"/>
                </a:cubicBezTo>
                <a:cubicBezTo>
                  <a:pt x="8913863" y="9111555"/>
                  <a:pt x="8920478" y="9103224"/>
                  <a:pt x="8923460" y="9093390"/>
                </a:cubicBezTo>
                <a:cubicBezTo>
                  <a:pt x="8911974" y="9095449"/>
                  <a:pt x="8900725" y="9098663"/>
                  <a:pt x="8889885" y="9102982"/>
                </a:cubicBezTo>
                <a:lnTo>
                  <a:pt x="8870699" y="9113945"/>
                </a:lnTo>
                <a:cubicBezTo>
                  <a:pt x="8861106" y="9119427"/>
                  <a:pt x="8855624" y="9133131"/>
                  <a:pt x="8848087" y="9142724"/>
                </a:cubicBezTo>
                <a:cubicBezTo>
                  <a:pt x="8857886" y="9148486"/>
                  <a:pt x="8868210" y="9153304"/>
                  <a:pt x="8878921" y="9157113"/>
                </a:cubicBezTo>
                <a:cubicBezTo>
                  <a:pt x="8890569" y="9157113"/>
                  <a:pt x="8904273" y="9157113"/>
                  <a:pt x="8915237" y="9157113"/>
                </a:cubicBezTo>
                <a:cubicBezTo>
                  <a:pt x="8926179" y="9162100"/>
                  <a:pt x="8936522" y="9168306"/>
                  <a:pt x="8946071" y="9175614"/>
                </a:cubicBezTo>
                <a:cubicBezTo>
                  <a:pt x="8942253" y="9180242"/>
                  <a:pt x="8937880" y="9184384"/>
                  <a:pt x="8933052" y="9187948"/>
                </a:cubicBezTo>
                <a:cubicBezTo>
                  <a:pt x="8900847" y="9203708"/>
                  <a:pt x="8867957" y="9218097"/>
                  <a:pt x="8836437" y="9233857"/>
                </a:cubicBezTo>
                <a:cubicBezTo>
                  <a:pt x="8827643" y="9239481"/>
                  <a:pt x="8819386" y="9245904"/>
                  <a:pt x="8811770" y="9253043"/>
                </a:cubicBezTo>
                <a:cubicBezTo>
                  <a:pt x="8821624" y="9259510"/>
                  <a:pt x="8832203" y="9264799"/>
                  <a:pt x="8843290" y="9268803"/>
                </a:cubicBezTo>
                <a:cubicBezTo>
                  <a:pt x="8861953" y="9271196"/>
                  <a:pt x="8875990" y="9286989"/>
                  <a:pt x="8876180" y="9305803"/>
                </a:cubicBezTo>
                <a:cubicBezTo>
                  <a:pt x="8876180" y="9323619"/>
                  <a:pt x="8880292" y="9357880"/>
                  <a:pt x="8872069" y="9357880"/>
                </a:cubicBezTo>
                <a:cubicBezTo>
                  <a:pt x="8787103" y="9398992"/>
                  <a:pt x="8728175" y="9489440"/>
                  <a:pt x="8620597" y="9489440"/>
                </a:cubicBezTo>
                <a:cubicBezTo>
                  <a:pt x="8609312" y="9486928"/>
                  <a:pt x="8598612" y="9482276"/>
                  <a:pt x="8589078" y="9475736"/>
                </a:cubicBezTo>
                <a:cubicBezTo>
                  <a:pt x="8595706" y="9468192"/>
                  <a:pt x="8603049" y="9461307"/>
                  <a:pt x="8611005" y="9455179"/>
                </a:cubicBezTo>
                <a:cubicBezTo>
                  <a:pt x="8615116" y="9455179"/>
                  <a:pt x="8623338" y="9455179"/>
                  <a:pt x="8628820" y="9455179"/>
                </a:cubicBezTo>
                <a:cubicBezTo>
                  <a:pt x="8634112" y="9452535"/>
                  <a:pt x="8638783" y="9448798"/>
                  <a:pt x="8642524" y="9444216"/>
                </a:cubicBezTo>
                <a:cubicBezTo>
                  <a:pt x="8638413" y="9435308"/>
                  <a:pt x="8632931" y="9421604"/>
                  <a:pt x="8626079" y="9421604"/>
                </a:cubicBezTo>
                <a:cubicBezTo>
                  <a:pt x="8608264" y="9421604"/>
                  <a:pt x="8589078" y="9421604"/>
                  <a:pt x="8571263" y="9421604"/>
                </a:cubicBezTo>
                <a:cubicBezTo>
                  <a:pt x="8515108" y="9411697"/>
                  <a:pt x="8458401" y="9435885"/>
                  <a:pt x="8426684" y="9483272"/>
                </a:cubicBezTo>
                <a:cubicBezTo>
                  <a:pt x="8388997" y="9536718"/>
                  <a:pt x="8337607" y="9531922"/>
                  <a:pt x="8284161" y="9531922"/>
                </a:cubicBezTo>
                <a:cubicBezTo>
                  <a:pt x="8268806" y="9547214"/>
                  <a:pt x="8257908" y="9566402"/>
                  <a:pt x="8252642" y="9587424"/>
                </a:cubicBezTo>
                <a:cubicBezTo>
                  <a:pt x="8222832" y="9599101"/>
                  <a:pt x="8195768" y="9616834"/>
                  <a:pt x="8173157" y="9639499"/>
                </a:cubicBezTo>
                <a:cubicBezTo>
                  <a:pt x="8176416" y="9647540"/>
                  <a:pt x="8179162" y="9655779"/>
                  <a:pt x="8181380" y="9664167"/>
                </a:cubicBezTo>
                <a:cubicBezTo>
                  <a:pt x="8193028" y="9703909"/>
                  <a:pt x="8197139" y="9721039"/>
                  <a:pt x="8171102" y="9736114"/>
                </a:cubicBezTo>
                <a:cubicBezTo>
                  <a:pt x="8145064" y="9751188"/>
                  <a:pt x="8114229" y="9765578"/>
                  <a:pt x="8091617" y="9778597"/>
                </a:cubicBezTo>
                <a:cubicBezTo>
                  <a:pt x="8069006" y="9791615"/>
                  <a:pt x="8060098" y="9771745"/>
                  <a:pt x="8047764" y="9762151"/>
                </a:cubicBezTo>
                <a:cubicBezTo>
                  <a:pt x="8039966" y="9755834"/>
                  <a:pt x="8033650" y="9747881"/>
                  <a:pt x="8029264" y="9738854"/>
                </a:cubicBezTo>
                <a:cubicBezTo>
                  <a:pt x="8022366" y="9741177"/>
                  <a:pt x="8015249" y="9742784"/>
                  <a:pt x="8008022" y="9743651"/>
                </a:cubicBezTo>
                <a:cubicBezTo>
                  <a:pt x="8010078" y="9755299"/>
                  <a:pt x="8006652" y="9771060"/>
                  <a:pt x="7982670" y="9779282"/>
                </a:cubicBezTo>
                <a:cubicBezTo>
                  <a:pt x="7958687" y="9787504"/>
                  <a:pt x="7955261" y="9777227"/>
                  <a:pt x="7949779" y="9770374"/>
                </a:cubicBezTo>
                <a:lnTo>
                  <a:pt x="7944298" y="9775171"/>
                </a:lnTo>
                <a:cubicBezTo>
                  <a:pt x="7939502" y="9778597"/>
                  <a:pt x="7934020" y="9784078"/>
                  <a:pt x="7929223" y="9784079"/>
                </a:cubicBezTo>
                <a:cubicBezTo>
                  <a:pt x="7925189" y="9782409"/>
                  <a:pt x="7921985" y="9779205"/>
                  <a:pt x="7920315" y="9775171"/>
                </a:cubicBezTo>
                <a:cubicBezTo>
                  <a:pt x="7899759" y="9798468"/>
                  <a:pt x="7954576" y="9779282"/>
                  <a:pt x="7924427" y="9808061"/>
                </a:cubicBezTo>
                <a:cubicBezTo>
                  <a:pt x="7869610" y="9841636"/>
                  <a:pt x="7821646" y="9853285"/>
                  <a:pt x="7795608" y="9898509"/>
                </a:cubicBezTo>
                <a:cubicBezTo>
                  <a:pt x="7748329" y="9913582"/>
                  <a:pt x="7812053" y="9869044"/>
                  <a:pt x="7785330" y="9873841"/>
                </a:cubicBezTo>
                <a:cubicBezTo>
                  <a:pt x="7740791" y="9898509"/>
                  <a:pt x="7672956" y="9921805"/>
                  <a:pt x="7664048" y="9960177"/>
                </a:cubicBezTo>
                <a:cubicBezTo>
                  <a:pt x="7622440" y="9970612"/>
                  <a:pt x="7583918" y="9990813"/>
                  <a:pt x="7551674" y="10019105"/>
                </a:cubicBezTo>
                <a:cubicBezTo>
                  <a:pt x="7527692" y="10019790"/>
                  <a:pt x="7534544" y="10006086"/>
                  <a:pt x="7497542" y="10010883"/>
                </a:cubicBezTo>
                <a:cubicBezTo>
                  <a:pt x="7480412" y="10049939"/>
                  <a:pt x="7435189" y="10025957"/>
                  <a:pt x="7411891" y="10056791"/>
                </a:cubicBezTo>
                <a:cubicBezTo>
                  <a:pt x="7422170" y="10065014"/>
                  <a:pt x="7410521" y="10082829"/>
                  <a:pt x="7405039" y="10097903"/>
                </a:cubicBezTo>
                <a:cubicBezTo>
                  <a:pt x="7364612" y="10094478"/>
                  <a:pt x="7431762" y="10047883"/>
                  <a:pt x="7378316" y="10047883"/>
                </a:cubicBezTo>
                <a:cubicBezTo>
                  <a:pt x="7366668" y="10062958"/>
                  <a:pt x="7349538" y="10062958"/>
                  <a:pt x="7335148" y="10070495"/>
                </a:cubicBezTo>
                <a:cubicBezTo>
                  <a:pt x="7343371" y="10078033"/>
                  <a:pt x="7355704" y="10083514"/>
                  <a:pt x="7335148" y="10103385"/>
                </a:cubicBezTo>
                <a:cubicBezTo>
                  <a:pt x="7299517" y="10106126"/>
                  <a:pt x="7334463" y="10075291"/>
                  <a:pt x="7291980" y="10093792"/>
                </a:cubicBezTo>
                <a:cubicBezTo>
                  <a:pt x="7267998" y="10119144"/>
                  <a:pt x="7290610" y="10125997"/>
                  <a:pt x="7304314" y="10135590"/>
                </a:cubicBezTo>
                <a:cubicBezTo>
                  <a:pt x="7260461" y="10125997"/>
                  <a:pt x="7298832" y="10156831"/>
                  <a:pt x="7260461" y="10156831"/>
                </a:cubicBezTo>
                <a:cubicBezTo>
                  <a:pt x="7264915" y="10151350"/>
                  <a:pt x="7261146" y="10151350"/>
                  <a:pt x="7254294" y="10152720"/>
                </a:cubicBezTo>
                <a:lnTo>
                  <a:pt x="7230326" y="10156715"/>
                </a:lnTo>
                <a:lnTo>
                  <a:pt x="7229883" y="10156638"/>
                </a:lnTo>
                <a:lnTo>
                  <a:pt x="7249497" y="10141842"/>
                </a:lnTo>
                <a:cubicBezTo>
                  <a:pt x="7255664" y="10138331"/>
                  <a:pt x="7259090" y="10135932"/>
                  <a:pt x="7252923" y="10133534"/>
                </a:cubicBezTo>
                <a:cubicBezTo>
                  <a:pt x="7217978" y="10127368"/>
                  <a:pt x="7191940" y="10154091"/>
                  <a:pt x="7162476" y="10167110"/>
                </a:cubicBezTo>
                <a:cubicBezTo>
                  <a:pt x="7182519" y="10173790"/>
                  <a:pt x="7195623" y="10156574"/>
                  <a:pt x="7212486" y="10153619"/>
                </a:cubicBezTo>
                <a:lnTo>
                  <a:pt x="7229883" y="10156638"/>
                </a:lnTo>
                <a:lnTo>
                  <a:pt x="7229626" y="10156831"/>
                </a:lnTo>
                <a:lnTo>
                  <a:pt x="7230326" y="10156715"/>
                </a:lnTo>
                <a:lnTo>
                  <a:pt x="7230997" y="10156831"/>
                </a:lnTo>
                <a:cubicBezTo>
                  <a:pt x="7191254" y="10201370"/>
                  <a:pt x="7131642" y="10193147"/>
                  <a:pt x="7141235" y="10231520"/>
                </a:cubicBezTo>
                <a:cubicBezTo>
                  <a:pt x="7132327" y="10210963"/>
                  <a:pt x="7106289" y="10222611"/>
                  <a:pt x="7095326" y="10210963"/>
                </a:cubicBezTo>
                <a:cubicBezTo>
                  <a:pt x="7107660" y="10203426"/>
                  <a:pt x="7127530" y="10180814"/>
                  <a:pt x="7115196" y="10171221"/>
                </a:cubicBezTo>
                <a:cubicBezTo>
                  <a:pt x="7081621" y="10184240"/>
                  <a:pt x="6999397" y="10194518"/>
                  <a:pt x="6999397" y="10224667"/>
                </a:cubicBezTo>
                <a:cubicBezTo>
                  <a:pt x="7023379" y="10204111"/>
                  <a:pt x="7073399" y="10200684"/>
                  <a:pt x="7077510" y="10217815"/>
                </a:cubicBezTo>
                <a:cubicBezTo>
                  <a:pt x="7022406" y="10243041"/>
                  <a:pt x="6969268" y="10272360"/>
                  <a:pt x="6918542" y="10305521"/>
                </a:cubicBezTo>
                <a:cubicBezTo>
                  <a:pt x="6865781" y="10299354"/>
                  <a:pt x="6818502" y="10350745"/>
                  <a:pt x="6811650" y="10315114"/>
                </a:cubicBezTo>
                <a:cubicBezTo>
                  <a:pt x="6765741" y="10344578"/>
                  <a:pt x="6730795" y="10346634"/>
                  <a:pt x="6703387" y="10370617"/>
                </a:cubicBezTo>
                <a:cubicBezTo>
                  <a:pt x="6701331" y="10340467"/>
                  <a:pt x="6630070" y="10397340"/>
                  <a:pt x="6597865" y="10384321"/>
                </a:cubicBezTo>
                <a:cubicBezTo>
                  <a:pt x="6623218" y="10359653"/>
                  <a:pt x="6655422" y="10374042"/>
                  <a:pt x="6680090" y="10349374"/>
                </a:cubicBezTo>
                <a:cubicBezTo>
                  <a:pt x="6601291" y="10340467"/>
                  <a:pt x="6737647" y="10324707"/>
                  <a:pt x="6711609" y="10304836"/>
                </a:cubicBezTo>
                <a:cubicBezTo>
                  <a:pt x="6673923" y="10306207"/>
                  <a:pt x="6652681" y="10319911"/>
                  <a:pt x="6635551" y="10315800"/>
                </a:cubicBezTo>
                <a:cubicBezTo>
                  <a:pt x="6584242" y="10352606"/>
                  <a:pt x="6530438" y="10385805"/>
                  <a:pt x="6474527" y="10415155"/>
                </a:cubicBezTo>
                <a:cubicBezTo>
                  <a:pt x="6457397" y="10405562"/>
                  <a:pt x="6500566" y="10382950"/>
                  <a:pt x="6479324" y="10374042"/>
                </a:cubicBezTo>
                <a:cubicBezTo>
                  <a:pt x="6494398" y="10356227"/>
                  <a:pt x="6559493" y="10354171"/>
                  <a:pt x="6542363" y="10338412"/>
                </a:cubicBezTo>
                <a:cubicBezTo>
                  <a:pt x="6492867" y="10363436"/>
                  <a:pt x="6437133" y="10373440"/>
                  <a:pt x="6382024" y="10367190"/>
                </a:cubicBezTo>
                <a:cubicBezTo>
                  <a:pt x="6339541" y="10388432"/>
                  <a:pt x="6297059" y="10420636"/>
                  <a:pt x="6250465" y="10400080"/>
                </a:cubicBezTo>
                <a:cubicBezTo>
                  <a:pt x="6186740" y="10415155"/>
                  <a:pt x="6181944" y="10474767"/>
                  <a:pt x="6113423" y="10461748"/>
                </a:cubicBezTo>
                <a:cubicBezTo>
                  <a:pt x="6158647" y="10447360"/>
                  <a:pt x="6146998" y="10434340"/>
                  <a:pt x="6158647" y="10414470"/>
                </a:cubicBezTo>
                <a:cubicBezTo>
                  <a:pt x="6077792" y="10456952"/>
                  <a:pt x="5935269" y="10446675"/>
                  <a:pt x="5911287" y="10482991"/>
                </a:cubicBezTo>
                <a:cubicBezTo>
                  <a:pt x="5948288" y="10502861"/>
                  <a:pt x="5922935" y="10463119"/>
                  <a:pt x="5959251" y="10482991"/>
                </a:cubicBezTo>
                <a:lnTo>
                  <a:pt x="5911972" y="10509714"/>
                </a:lnTo>
                <a:cubicBezTo>
                  <a:pt x="5895527" y="10484360"/>
                  <a:pt x="5847562" y="10497379"/>
                  <a:pt x="5805765" y="10497379"/>
                </a:cubicBezTo>
                <a:cubicBezTo>
                  <a:pt x="5787949" y="10532326"/>
                  <a:pt x="5733818" y="10519307"/>
                  <a:pt x="5688594" y="10539177"/>
                </a:cubicBezTo>
                <a:cubicBezTo>
                  <a:pt x="5643371" y="10531640"/>
                  <a:pt x="5652963" y="10520676"/>
                  <a:pt x="5620073" y="10520676"/>
                </a:cubicBezTo>
                <a:cubicBezTo>
                  <a:pt x="5563201" y="10550826"/>
                  <a:pt x="5728336" y="10550141"/>
                  <a:pt x="5637203" y="10572067"/>
                </a:cubicBezTo>
                <a:cubicBezTo>
                  <a:pt x="5637889" y="10557678"/>
                  <a:pt x="5604999" y="10544659"/>
                  <a:pt x="5564572" y="10537807"/>
                </a:cubicBezTo>
                <a:cubicBezTo>
                  <a:pt x="5525467" y="10528859"/>
                  <a:pt x="5485043" y="10527233"/>
                  <a:pt x="5445346" y="10533010"/>
                </a:cubicBezTo>
                <a:cubicBezTo>
                  <a:pt x="5462476" y="10539863"/>
                  <a:pt x="5461790" y="10547399"/>
                  <a:pt x="5453568" y="10554937"/>
                </a:cubicBezTo>
                <a:cubicBezTo>
                  <a:pt x="5417252" y="10546030"/>
                  <a:pt x="5443290" y="10537122"/>
                  <a:pt x="5417252" y="10528899"/>
                </a:cubicBezTo>
                <a:cubicBezTo>
                  <a:pt x="5344620" y="10537122"/>
                  <a:pt x="5352843" y="10561789"/>
                  <a:pt x="5300081" y="10537122"/>
                </a:cubicBezTo>
                <a:cubicBezTo>
                  <a:pt x="5282267" y="10546714"/>
                  <a:pt x="5304878" y="10557678"/>
                  <a:pt x="5287064" y="10567271"/>
                </a:cubicBezTo>
                <a:cubicBezTo>
                  <a:pt x="5251432" y="10556993"/>
                  <a:pt x="5277469" y="10549456"/>
                  <a:pt x="5251432" y="10539863"/>
                </a:cubicBezTo>
                <a:cubicBezTo>
                  <a:pt x="5207521" y="10557836"/>
                  <a:pt x="5158304" y="10557836"/>
                  <a:pt x="5114391" y="10539863"/>
                </a:cubicBezTo>
                <a:cubicBezTo>
                  <a:pt x="5071908" y="10549456"/>
                  <a:pt x="5138373" y="10564529"/>
                  <a:pt x="5089724" y="10573437"/>
                </a:cubicBezTo>
                <a:cubicBezTo>
                  <a:pt x="5060946" y="10569326"/>
                  <a:pt x="5030111" y="10578234"/>
                  <a:pt x="5001331" y="10573437"/>
                </a:cubicBezTo>
                <a:cubicBezTo>
                  <a:pt x="5025314" y="10567271"/>
                  <a:pt x="5038333" y="10559049"/>
                  <a:pt x="5025314" y="10549456"/>
                </a:cubicBezTo>
                <a:cubicBezTo>
                  <a:pt x="4936237" y="10547399"/>
                  <a:pt x="4860865" y="10548770"/>
                  <a:pt x="4786177" y="10542603"/>
                </a:cubicBezTo>
                <a:cubicBezTo>
                  <a:pt x="4711489" y="10536437"/>
                  <a:pt x="4636801" y="10526844"/>
                  <a:pt x="4547725" y="10512454"/>
                </a:cubicBezTo>
                <a:cubicBezTo>
                  <a:pt x="4556632" y="10519991"/>
                  <a:pt x="4564855" y="10529584"/>
                  <a:pt x="4542928" y="10529584"/>
                </a:cubicBezTo>
                <a:cubicBezTo>
                  <a:pt x="4522372" y="10509028"/>
                  <a:pt x="4494982" y="10524102"/>
                  <a:pt x="4474426" y="10513139"/>
                </a:cubicBezTo>
                <a:cubicBezTo>
                  <a:pt x="4484704" y="10507658"/>
                  <a:pt x="4485390" y="10500806"/>
                  <a:pt x="4470315" y="10490527"/>
                </a:cubicBezTo>
                <a:cubicBezTo>
                  <a:pt x="4425159" y="10482006"/>
                  <a:pt x="4379193" y="10478559"/>
                  <a:pt x="4333273" y="10480249"/>
                </a:cubicBezTo>
                <a:cubicBezTo>
                  <a:pt x="4315458" y="10469286"/>
                  <a:pt x="4327107" y="10464490"/>
                  <a:pt x="4311346" y="10453526"/>
                </a:cubicBezTo>
                <a:cubicBezTo>
                  <a:pt x="4244195" y="10474083"/>
                  <a:pt x="4196916" y="10429545"/>
                  <a:pt x="4135247" y="10429545"/>
                </a:cubicBezTo>
                <a:cubicBezTo>
                  <a:pt x="4143470" y="10435711"/>
                  <a:pt x="4135933" y="10438451"/>
                  <a:pt x="4140045" y="10443933"/>
                </a:cubicBezTo>
                <a:cubicBezTo>
                  <a:pt x="4169585" y="10446942"/>
                  <a:pt x="4198235" y="10455793"/>
                  <a:pt x="4224326" y="10469972"/>
                </a:cubicBezTo>
                <a:cubicBezTo>
                  <a:pt x="4184895" y="10460672"/>
                  <a:pt x="4143506" y="10464522"/>
                  <a:pt x="4106469" y="10480935"/>
                </a:cubicBezTo>
                <a:cubicBezTo>
                  <a:pt x="4056449" y="10452155"/>
                  <a:pt x="4162656" y="10470656"/>
                  <a:pt x="4137304" y="10452155"/>
                </a:cubicBezTo>
                <a:cubicBezTo>
                  <a:pt x="4071523" y="10442563"/>
                  <a:pt x="3976964" y="10439137"/>
                  <a:pt x="3885147" y="10426803"/>
                </a:cubicBezTo>
                <a:cubicBezTo>
                  <a:pt x="3835126" y="10420636"/>
                  <a:pt x="3789217" y="10414470"/>
                  <a:pt x="3748105" y="10405562"/>
                </a:cubicBezTo>
                <a:cubicBezTo>
                  <a:pt x="3710983" y="10396734"/>
                  <a:pt x="3675085" y="10383388"/>
                  <a:pt x="3641214" y="10365820"/>
                </a:cubicBezTo>
                <a:cubicBezTo>
                  <a:pt x="3617917" y="10378154"/>
                  <a:pt x="3609008" y="10365820"/>
                  <a:pt x="3572693" y="10354171"/>
                </a:cubicBezTo>
                <a:cubicBezTo>
                  <a:pt x="3582286" y="10324022"/>
                  <a:pt x="3706992" y="10378154"/>
                  <a:pt x="3687123" y="10339781"/>
                </a:cubicBezTo>
                <a:cubicBezTo>
                  <a:pt x="3591705" y="10309636"/>
                  <a:pt x="3494719" y="10284703"/>
                  <a:pt x="3396593" y="10265094"/>
                </a:cubicBezTo>
                <a:cubicBezTo>
                  <a:pt x="3363018" y="10237686"/>
                  <a:pt x="3390427" y="10237686"/>
                  <a:pt x="3407557" y="10265094"/>
                </a:cubicBezTo>
                <a:cubicBezTo>
                  <a:pt x="3406872" y="10250705"/>
                  <a:pt x="3511024" y="10280169"/>
                  <a:pt x="3511024" y="10256186"/>
                </a:cubicBezTo>
                <a:cubicBezTo>
                  <a:pt x="3452520" y="10234678"/>
                  <a:pt x="3390354" y="10224900"/>
                  <a:pt x="3328073" y="10227407"/>
                </a:cubicBezTo>
                <a:cubicBezTo>
                  <a:pt x="3339721" y="10226038"/>
                  <a:pt x="3329443" y="10215074"/>
                  <a:pt x="3318480" y="10204111"/>
                </a:cubicBezTo>
                <a:cubicBezTo>
                  <a:pt x="3249274" y="10193833"/>
                  <a:pt x="3188976" y="10171221"/>
                  <a:pt x="3120455" y="10154776"/>
                </a:cubicBezTo>
                <a:cubicBezTo>
                  <a:pt x="3051329" y="10135600"/>
                  <a:pt x="2980348" y="10123885"/>
                  <a:pt x="2908726" y="10119830"/>
                </a:cubicBezTo>
                <a:cubicBezTo>
                  <a:pt x="2890911" y="10095163"/>
                  <a:pt x="2910096" y="10091052"/>
                  <a:pt x="2921745" y="10082144"/>
                </a:cubicBezTo>
                <a:cubicBezTo>
                  <a:pt x="2940245" y="10097218"/>
                  <a:pt x="2916948" y="10096534"/>
                  <a:pt x="2940245" y="10107496"/>
                </a:cubicBezTo>
                <a:cubicBezTo>
                  <a:pt x="2963542" y="10118460"/>
                  <a:pt x="2974506" y="10119144"/>
                  <a:pt x="2967654" y="10102014"/>
                </a:cubicBezTo>
                <a:cubicBezTo>
                  <a:pt x="2939845" y="10083935"/>
                  <a:pt x="2910496" y="10068343"/>
                  <a:pt x="2879948" y="10055421"/>
                </a:cubicBezTo>
                <a:cubicBezTo>
                  <a:pt x="2886114" y="10068440"/>
                  <a:pt x="2862817" y="10062273"/>
                  <a:pt x="2859391" y="10068440"/>
                </a:cubicBezTo>
                <a:cubicBezTo>
                  <a:pt x="2832668" y="10060218"/>
                  <a:pt x="2827186" y="10022531"/>
                  <a:pt x="2799778" y="10016363"/>
                </a:cubicBezTo>
                <a:cubicBezTo>
                  <a:pt x="2787444" y="10015678"/>
                  <a:pt x="2767573" y="10010197"/>
                  <a:pt x="2772369" y="10019790"/>
                </a:cubicBezTo>
                <a:cubicBezTo>
                  <a:pt x="2819649" y="10045143"/>
                  <a:pt x="2814852" y="10037606"/>
                  <a:pt x="2814852" y="10064328"/>
                </a:cubicBezTo>
                <a:cubicBezTo>
                  <a:pt x="2843767" y="10072813"/>
                  <a:pt x="2871085" y="10086010"/>
                  <a:pt x="2895707" y="10103385"/>
                </a:cubicBezTo>
                <a:cubicBezTo>
                  <a:pt x="2858020" y="10101329"/>
                  <a:pt x="2947783" y="10135590"/>
                  <a:pt x="2910096" y="10135590"/>
                </a:cubicBezTo>
                <a:cubicBezTo>
                  <a:pt x="2871039" y="10117775"/>
                  <a:pt x="2889540" y="10123941"/>
                  <a:pt x="2866928" y="10092421"/>
                </a:cubicBezTo>
                <a:cubicBezTo>
                  <a:pt x="2783333" y="10044457"/>
                  <a:pt x="2738109" y="10058161"/>
                  <a:pt x="2673699" y="10023901"/>
                </a:cubicBezTo>
                <a:cubicBezTo>
                  <a:pt x="2712756" y="10018420"/>
                  <a:pt x="2777851" y="10028698"/>
                  <a:pt x="2760036" y="9988955"/>
                </a:cubicBezTo>
                <a:cubicBezTo>
                  <a:pt x="2719608" y="9949213"/>
                  <a:pt x="2644236" y="9957436"/>
                  <a:pt x="2596956" y="9926601"/>
                </a:cubicBezTo>
                <a:cubicBezTo>
                  <a:pt x="2578456" y="9886174"/>
                  <a:pt x="2535287" y="9877266"/>
                  <a:pt x="2503083" y="9853969"/>
                </a:cubicBezTo>
                <a:cubicBezTo>
                  <a:pt x="2494175" y="9871786"/>
                  <a:pt x="2383171" y="9829302"/>
                  <a:pt x="2387283" y="9808061"/>
                </a:cubicBezTo>
                <a:cubicBezTo>
                  <a:pt x="2411950" y="9823820"/>
                  <a:pt x="2464712" y="9845747"/>
                  <a:pt x="2437304" y="9808061"/>
                </a:cubicBezTo>
                <a:cubicBezTo>
                  <a:pt x="2410049" y="9801863"/>
                  <a:pt x="2383927" y="9791461"/>
                  <a:pt x="2359874" y="9777227"/>
                </a:cubicBezTo>
                <a:cubicBezTo>
                  <a:pt x="2367412" y="9790930"/>
                  <a:pt x="2335892" y="9777911"/>
                  <a:pt x="2353707" y="9799153"/>
                </a:cubicBezTo>
                <a:cubicBezTo>
                  <a:pt x="2308177" y="9773753"/>
                  <a:pt x="2261284" y="9750878"/>
                  <a:pt x="2213240" y="9730632"/>
                </a:cubicBezTo>
                <a:cubicBezTo>
                  <a:pt x="2169387" y="9651149"/>
                  <a:pt x="2094699" y="9686094"/>
                  <a:pt x="2056327" y="9593590"/>
                </a:cubicBezTo>
                <a:cubicBezTo>
                  <a:pt x="2024123" y="9588109"/>
                  <a:pt x="2009733" y="9565498"/>
                  <a:pt x="1975473" y="9561385"/>
                </a:cubicBezTo>
                <a:cubicBezTo>
                  <a:pt x="2006350" y="9543624"/>
                  <a:pt x="2042501" y="9537316"/>
                  <a:pt x="2077569" y="9543570"/>
                </a:cubicBezTo>
                <a:cubicBezTo>
                  <a:pt x="1972732" y="9469568"/>
                  <a:pt x="1872692" y="9372953"/>
                  <a:pt x="1782244" y="9372953"/>
                </a:cubicBezTo>
                <a:cubicBezTo>
                  <a:pt x="1710983" y="9303063"/>
                  <a:pt x="1600664" y="9197540"/>
                  <a:pt x="1512958" y="9181781"/>
                </a:cubicBezTo>
                <a:cubicBezTo>
                  <a:pt x="1554328" y="9281308"/>
                  <a:pt x="1706914" y="9327848"/>
                  <a:pt x="1771039" y="9390258"/>
                </a:cubicBezTo>
                <a:lnTo>
                  <a:pt x="1791202" y="9416461"/>
                </a:lnTo>
                <a:lnTo>
                  <a:pt x="1731337" y="9387930"/>
                </a:lnTo>
                <a:cubicBezTo>
                  <a:pt x="1700966" y="9376470"/>
                  <a:pt x="1669635" y="9367554"/>
                  <a:pt x="1637665" y="9361305"/>
                </a:cubicBezTo>
                <a:cubicBezTo>
                  <a:pt x="1602720" y="9314711"/>
                  <a:pt x="1559553" y="9271543"/>
                  <a:pt x="1521866" y="9224263"/>
                </a:cubicBezTo>
                <a:cubicBezTo>
                  <a:pt x="1447863" y="9201651"/>
                  <a:pt x="1422510" y="9150947"/>
                  <a:pt x="1379342" y="9167391"/>
                </a:cubicBezTo>
                <a:cubicBezTo>
                  <a:pt x="1360157" y="9131761"/>
                  <a:pt x="1417030" y="9174928"/>
                  <a:pt x="1393732" y="9131761"/>
                </a:cubicBezTo>
                <a:cubicBezTo>
                  <a:pt x="1347824" y="9080370"/>
                  <a:pt x="1367694" y="9108463"/>
                  <a:pt x="1376602" y="9080370"/>
                </a:cubicBezTo>
                <a:cubicBezTo>
                  <a:pt x="1345768" y="9065981"/>
                  <a:pt x="1313562" y="9051592"/>
                  <a:pt x="1284098" y="9035146"/>
                </a:cubicBezTo>
                <a:cubicBezTo>
                  <a:pt x="1270259" y="9002414"/>
                  <a:pt x="1246229" y="8975019"/>
                  <a:pt x="1215578" y="8957033"/>
                </a:cubicBezTo>
                <a:cubicBezTo>
                  <a:pt x="1213523" y="8983071"/>
                  <a:pt x="1238876" y="8990608"/>
                  <a:pt x="1247782" y="9009108"/>
                </a:cubicBezTo>
                <a:cubicBezTo>
                  <a:pt x="1213523" y="8985811"/>
                  <a:pt x="1197762" y="8985127"/>
                  <a:pt x="1192966" y="8997460"/>
                </a:cubicBezTo>
                <a:cubicBezTo>
                  <a:pt x="1173095" y="8969366"/>
                  <a:pt x="1137464" y="8952236"/>
                  <a:pt x="1134038" y="8913180"/>
                </a:cubicBezTo>
                <a:cubicBezTo>
                  <a:pt x="1156650" y="8922772"/>
                  <a:pt x="1179948" y="8932365"/>
                  <a:pt x="1163503" y="8893994"/>
                </a:cubicBezTo>
                <a:cubicBezTo>
                  <a:pt x="1116223" y="8873437"/>
                  <a:pt x="1066887" y="8848770"/>
                  <a:pt x="1018239" y="8825473"/>
                </a:cubicBezTo>
                <a:cubicBezTo>
                  <a:pt x="1020293" y="8768601"/>
                  <a:pt x="923680" y="8770656"/>
                  <a:pt x="923680" y="8714469"/>
                </a:cubicBezTo>
                <a:cubicBezTo>
                  <a:pt x="944235" y="8708987"/>
                  <a:pt x="962052" y="8745989"/>
                  <a:pt x="968904" y="8723377"/>
                </a:cubicBezTo>
                <a:cubicBezTo>
                  <a:pt x="976441" y="8750785"/>
                  <a:pt x="1010016" y="8762434"/>
                  <a:pt x="1025775" y="8785046"/>
                </a:cubicBezTo>
                <a:cubicBezTo>
                  <a:pt x="1025775" y="8772712"/>
                  <a:pt x="1035369" y="8772712"/>
                  <a:pt x="1025775" y="8748730"/>
                </a:cubicBezTo>
                <a:lnTo>
                  <a:pt x="966163" y="8713099"/>
                </a:lnTo>
                <a:cubicBezTo>
                  <a:pt x="980552" y="8682950"/>
                  <a:pt x="925050" y="8658282"/>
                  <a:pt x="912031" y="8614429"/>
                </a:cubicBezTo>
                <a:cubicBezTo>
                  <a:pt x="980552" y="8670616"/>
                  <a:pt x="1033998" y="8765860"/>
                  <a:pt x="1102518" y="8751471"/>
                </a:cubicBezTo>
                <a:cubicBezTo>
                  <a:pt x="1069181" y="8708078"/>
                  <a:pt x="1029710" y="8669762"/>
                  <a:pt x="985349" y="8637726"/>
                </a:cubicBezTo>
                <a:cubicBezTo>
                  <a:pt x="943551" y="8598669"/>
                  <a:pt x="910661" y="8559612"/>
                  <a:pt x="929161" y="8525352"/>
                </a:cubicBezTo>
                <a:cubicBezTo>
                  <a:pt x="912685" y="8505550"/>
                  <a:pt x="892417" y="8489242"/>
                  <a:pt x="869548" y="8477387"/>
                </a:cubicBezTo>
                <a:cubicBezTo>
                  <a:pt x="870233" y="8488351"/>
                  <a:pt x="877086" y="8508222"/>
                  <a:pt x="866122" y="8502740"/>
                </a:cubicBezTo>
                <a:cubicBezTo>
                  <a:pt x="826248" y="8438667"/>
                  <a:pt x="782783" y="8376899"/>
                  <a:pt x="735933" y="8317734"/>
                </a:cubicBezTo>
                <a:cubicBezTo>
                  <a:pt x="711266" y="8286900"/>
                  <a:pt x="688653" y="8256751"/>
                  <a:pt x="667412" y="8225231"/>
                </a:cubicBezTo>
                <a:cubicBezTo>
                  <a:pt x="647549" y="8193372"/>
                  <a:pt x="629919" y="8160174"/>
                  <a:pt x="614650" y="8125876"/>
                </a:cubicBezTo>
                <a:cubicBezTo>
                  <a:pt x="613965" y="8139580"/>
                  <a:pt x="596150" y="8125876"/>
                  <a:pt x="589984" y="8125876"/>
                </a:cubicBezTo>
                <a:cubicBezTo>
                  <a:pt x="593409" y="8091615"/>
                  <a:pt x="553667" y="8074485"/>
                  <a:pt x="549556" y="8042966"/>
                </a:cubicBezTo>
                <a:cubicBezTo>
                  <a:pt x="580390" y="8060096"/>
                  <a:pt x="598205" y="8108061"/>
                  <a:pt x="602317" y="8075856"/>
                </a:cubicBezTo>
                <a:cubicBezTo>
                  <a:pt x="572167" y="8023095"/>
                  <a:pt x="545444" y="7968278"/>
                  <a:pt x="509815" y="7916203"/>
                </a:cubicBezTo>
                <a:cubicBezTo>
                  <a:pt x="501591" y="7879887"/>
                  <a:pt x="520778" y="7899072"/>
                  <a:pt x="515980" y="7870294"/>
                </a:cubicBezTo>
                <a:cubicBezTo>
                  <a:pt x="505017" y="7863442"/>
                  <a:pt x="500221" y="7870979"/>
                  <a:pt x="482405" y="7850423"/>
                </a:cubicBezTo>
                <a:cubicBezTo>
                  <a:pt x="481720" y="7825070"/>
                  <a:pt x="496109" y="7831922"/>
                  <a:pt x="489257" y="7794236"/>
                </a:cubicBezTo>
                <a:cubicBezTo>
                  <a:pt x="457053" y="7764086"/>
                  <a:pt x="463905" y="7759975"/>
                  <a:pt x="437867" y="7747641"/>
                </a:cubicBezTo>
                <a:cubicBezTo>
                  <a:pt x="446089" y="7722289"/>
                  <a:pt x="470757" y="7736678"/>
                  <a:pt x="479664" y="7712011"/>
                </a:cubicBezTo>
                <a:cubicBezTo>
                  <a:pt x="452196" y="7682352"/>
                  <a:pt x="433668" y="7645535"/>
                  <a:pt x="426218" y="7605804"/>
                </a:cubicBezTo>
                <a:lnTo>
                  <a:pt x="439237" y="7616082"/>
                </a:lnTo>
                <a:cubicBezTo>
                  <a:pt x="439922" y="7612655"/>
                  <a:pt x="441293" y="7607859"/>
                  <a:pt x="448146" y="7616082"/>
                </a:cubicBezTo>
                <a:cubicBezTo>
                  <a:pt x="437182" y="7638694"/>
                  <a:pt x="474183" y="7697621"/>
                  <a:pt x="479664" y="7679806"/>
                </a:cubicBezTo>
                <a:cubicBezTo>
                  <a:pt x="459437" y="7621728"/>
                  <a:pt x="428009" y="7568183"/>
                  <a:pt x="387161" y="7522208"/>
                </a:cubicBezTo>
                <a:cubicBezTo>
                  <a:pt x="402921" y="7503708"/>
                  <a:pt x="368661" y="7470818"/>
                  <a:pt x="387161" y="7458484"/>
                </a:cubicBezTo>
                <a:cubicBezTo>
                  <a:pt x="376198" y="7461910"/>
                  <a:pt x="357012" y="7442039"/>
                  <a:pt x="357012" y="7415316"/>
                </a:cubicBezTo>
                <a:cubicBezTo>
                  <a:pt x="387161" y="7447521"/>
                  <a:pt x="407032" y="7442039"/>
                  <a:pt x="407032" y="7400927"/>
                </a:cubicBezTo>
                <a:cubicBezTo>
                  <a:pt x="427589" y="7439298"/>
                  <a:pt x="444719" y="7473558"/>
                  <a:pt x="468016" y="7507819"/>
                </a:cubicBezTo>
                <a:cubicBezTo>
                  <a:pt x="469386" y="7479040"/>
                  <a:pt x="502961" y="7529745"/>
                  <a:pt x="493369" y="7479040"/>
                </a:cubicBezTo>
                <a:cubicBezTo>
                  <a:pt x="443754" y="7438615"/>
                  <a:pt x="407069" y="7384541"/>
                  <a:pt x="387848" y="7323498"/>
                </a:cubicBezTo>
                <a:cubicBezTo>
                  <a:pt x="372772" y="7331035"/>
                  <a:pt x="333030" y="7315276"/>
                  <a:pt x="326179" y="7254977"/>
                </a:cubicBezTo>
                <a:cubicBezTo>
                  <a:pt x="344678" y="7274848"/>
                  <a:pt x="348105" y="7298145"/>
                  <a:pt x="372087" y="7315276"/>
                </a:cubicBezTo>
                <a:cubicBezTo>
                  <a:pt x="383050" y="7306368"/>
                  <a:pt x="386476" y="7259773"/>
                  <a:pt x="376883" y="7252921"/>
                </a:cubicBezTo>
                <a:cubicBezTo>
                  <a:pt x="367290" y="7246069"/>
                  <a:pt x="343993" y="7263885"/>
                  <a:pt x="337826" y="7221402"/>
                </a:cubicBezTo>
                <a:cubicBezTo>
                  <a:pt x="348790" y="7235106"/>
                  <a:pt x="371402" y="7225513"/>
                  <a:pt x="348790" y="7198105"/>
                </a:cubicBezTo>
                <a:cubicBezTo>
                  <a:pt x="326179" y="7170697"/>
                  <a:pt x="324122" y="7207013"/>
                  <a:pt x="295325" y="7159733"/>
                </a:cubicBezTo>
                <a:cubicBezTo>
                  <a:pt x="294640" y="7132325"/>
                  <a:pt x="324807" y="7128899"/>
                  <a:pt x="310399" y="7105602"/>
                </a:cubicBezTo>
                <a:cubicBezTo>
                  <a:pt x="302862" y="7121362"/>
                  <a:pt x="259009" y="7096694"/>
                  <a:pt x="249417" y="7056952"/>
                </a:cubicBezTo>
                <a:cubicBezTo>
                  <a:pt x="259695" y="7035025"/>
                  <a:pt x="274084" y="7078879"/>
                  <a:pt x="280936" y="7070656"/>
                </a:cubicBezTo>
                <a:cubicBezTo>
                  <a:pt x="257638" y="7037766"/>
                  <a:pt x="302177" y="7040507"/>
                  <a:pt x="280936" y="7020636"/>
                </a:cubicBezTo>
                <a:cubicBezTo>
                  <a:pt x="253528" y="7054896"/>
                  <a:pt x="200081" y="6932930"/>
                  <a:pt x="195284" y="6874002"/>
                </a:cubicBezTo>
                <a:cubicBezTo>
                  <a:pt x="184292" y="6866132"/>
                  <a:pt x="169013" y="6868576"/>
                  <a:pt x="161025" y="6879483"/>
                </a:cubicBezTo>
                <a:cubicBezTo>
                  <a:pt x="161025" y="6842482"/>
                  <a:pt x="150060" y="6817129"/>
                  <a:pt x="134987" y="6832204"/>
                </a:cubicBezTo>
                <a:cubicBezTo>
                  <a:pt x="139782" y="6804796"/>
                  <a:pt x="117172" y="6780813"/>
                  <a:pt x="123338" y="6752720"/>
                </a:cubicBezTo>
                <a:cubicBezTo>
                  <a:pt x="164864" y="6802281"/>
                  <a:pt x="197128" y="6858915"/>
                  <a:pt x="218581" y="6919910"/>
                </a:cubicBezTo>
                <a:cubicBezTo>
                  <a:pt x="219953" y="6908262"/>
                  <a:pt x="228860" y="6915114"/>
                  <a:pt x="228860" y="6908262"/>
                </a:cubicBezTo>
                <a:cubicBezTo>
                  <a:pt x="150747" y="6754090"/>
                  <a:pt x="145265" y="6647198"/>
                  <a:pt x="60984" y="6485489"/>
                </a:cubicBezTo>
                <a:cubicBezTo>
                  <a:pt x="73317" y="6464247"/>
                  <a:pt x="59613" y="6445062"/>
                  <a:pt x="68522" y="6424506"/>
                </a:cubicBezTo>
                <a:cubicBezTo>
                  <a:pt x="110319" y="6476581"/>
                  <a:pt x="137043" y="6585529"/>
                  <a:pt x="193915" y="6622531"/>
                </a:cubicBezTo>
                <a:lnTo>
                  <a:pt x="198710" y="6601974"/>
                </a:lnTo>
                <a:cubicBezTo>
                  <a:pt x="141153" y="6496452"/>
                  <a:pt x="65780" y="6387504"/>
                  <a:pt x="87022" y="6273075"/>
                </a:cubicBezTo>
                <a:cubicBezTo>
                  <a:pt x="54132" y="6180571"/>
                  <a:pt x="12335" y="6038733"/>
                  <a:pt x="35632" y="5975009"/>
                </a:cubicBezTo>
                <a:cubicBezTo>
                  <a:pt x="23983" y="5975009"/>
                  <a:pt x="18502" y="5951027"/>
                  <a:pt x="18502" y="5924989"/>
                </a:cubicBezTo>
                <a:cubicBezTo>
                  <a:pt x="30835" y="5953768"/>
                  <a:pt x="41798" y="5964731"/>
                  <a:pt x="50021" y="5935267"/>
                </a:cubicBezTo>
                <a:cubicBezTo>
                  <a:pt x="44456" y="5908073"/>
                  <a:pt x="49090" y="5879781"/>
                  <a:pt x="63039" y="5855783"/>
                </a:cubicBezTo>
                <a:cubicBezTo>
                  <a:pt x="50706" y="5829745"/>
                  <a:pt x="54818" y="5805763"/>
                  <a:pt x="39058" y="5825634"/>
                </a:cubicBezTo>
                <a:cubicBezTo>
                  <a:pt x="44539" y="5839338"/>
                  <a:pt x="54132" y="5852357"/>
                  <a:pt x="50021" y="5866061"/>
                </a:cubicBezTo>
                <a:cubicBezTo>
                  <a:pt x="21928" y="5857839"/>
                  <a:pt x="26723" y="5783837"/>
                  <a:pt x="0" y="5744094"/>
                </a:cubicBezTo>
                <a:cubicBezTo>
                  <a:pt x="51391" y="5718742"/>
                  <a:pt x="42484" y="5584441"/>
                  <a:pt x="58928" y="5500160"/>
                </a:cubicBezTo>
                <a:cubicBezTo>
                  <a:pt x="81541" y="5517976"/>
                  <a:pt x="93874" y="5452196"/>
                  <a:pt x="106892" y="5415880"/>
                </a:cubicBezTo>
                <a:cubicBezTo>
                  <a:pt x="140469" y="5423417"/>
                  <a:pt x="167877" y="5473437"/>
                  <a:pt x="193230" y="5541958"/>
                </a:cubicBezTo>
                <a:cubicBezTo>
                  <a:pt x="182106" y="5457896"/>
                  <a:pt x="188877" y="5372432"/>
                  <a:pt x="213101" y="5291172"/>
                </a:cubicBezTo>
                <a:cubicBezTo>
                  <a:pt x="225607" y="5232414"/>
                  <a:pt x="231126" y="5172385"/>
                  <a:pt x="229545" y="5112332"/>
                </a:cubicBezTo>
                <a:cubicBezTo>
                  <a:pt x="230288" y="5094436"/>
                  <a:pt x="245212" y="5080424"/>
                  <a:pt x="263121" y="5080813"/>
                </a:cubicBezTo>
                <a:cubicBezTo>
                  <a:pt x="266712" y="5090623"/>
                  <a:pt x="271304" y="5100038"/>
                  <a:pt x="276825" y="5108907"/>
                </a:cubicBezTo>
                <a:cubicBezTo>
                  <a:pt x="296696" y="5137686"/>
                  <a:pt x="341252" y="5156186"/>
                  <a:pt x="330974" y="5197298"/>
                </a:cubicBezTo>
                <a:cubicBezTo>
                  <a:pt x="323437" y="5224022"/>
                  <a:pt x="298751" y="5240467"/>
                  <a:pt x="277509" y="5269245"/>
                </a:cubicBezTo>
                <a:cubicBezTo>
                  <a:pt x="256269" y="5298024"/>
                  <a:pt x="267232" y="5322006"/>
                  <a:pt x="298751" y="5337766"/>
                </a:cubicBezTo>
                <a:cubicBezTo>
                  <a:pt x="330289" y="5353526"/>
                  <a:pt x="363179" y="5368600"/>
                  <a:pt x="394699" y="5385045"/>
                </a:cubicBezTo>
                <a:cubicBezTo>
                  <a:pt x="406348" y="5391212"/>
                  <a:pt x="402921" y="5401491"/>
                  <a:pt x="387848" y="5409713"/>
                </a:cubicBezTo>
                <a:cubicBezTo>
                  <a:pt x="372772" y="5417935"/>
                  <a:pt x="350161" y="5422047"/>
                  <a:pt x="342624" y="5434381"/>
                </a:cubicBezTo>
                <a:cubicBezTo>
                  <a:pt x="329874" y="5474465"/>
                  <a:pt x="313813" y="5513427"/>
                  <a:pt x="294640" y="5550866"/>
                </a:cubicBezTo>
                <a:cubicBezTo>
                  <a:pt x="274084" y="5572107"/>
                  <a:pt x="226119" y="5574163"/>
                  <a:pt x="226119" y="5619387"/>
                </a:cubicBezTo>
                <a:cubicBezTo>
                  <a:pt x="237768" y="5657073"/>
                  <a:pt x="248045" y="5698186"/>
                  <a:pt x="259009" y="5738613"/>
                </a:cubicBezTo>
                <a:cubicBezTo>
                  <a:pt x="239138" y="5746150"/>
                  <a:pt x="241194" y="5708463"/>
                  <a:pt x="226805" y="5708463"/>
                </a:cubicBezTo>
                <a:cubicBezTo>
                  <a:pt x="217212" y="5766021"/>
                  <a:pt x="257638" y="5794114"/>
                  <a:pt x="252157" y="5862635"/>
                </a:cubicBezTo>
                <a:cubicBezTo>
                  <a:pt x="327548" y="5881136"/>
                  <a:pt x="322753" y="6155904"/>
                  <a:pt x="372772" y="6230592"/>
                </a:cubicBezTo>
                <a:cubicBezTo>
                  <a:pt x="370525" y="6294608"/>
                  <a:pt x="379097" y="6358545"/>
                  <a:pt x="398125" y="6419709"/>
                </a:cubicBezTo>
                <a:cubicBezTo>
                  <a:pt x="414775" y="6468825"/>
                  <a:pt x="434926" y="6516684"/>
                  <a:pt x="458423" y="6562917"/>
                </a:cubicBezTo>
                <a:cubicBezTo>
                  <a:pt x="456367" y="6538250"/>
                  <a:pt x="417310" y="6469729"/>
                  <a:pt x="448146" y="6469729"/>
                </a:cubicBezTo>
                <a:cubicBezTo>
                  <a:pt x="475554" y="6543732"/>
                  <a:pt x="476924" y="6609512"/>
                  <a:pt x="516666" y="6658847"/>
                </a:cubicBezTo>
                <a:cubicBezTo>
                  <a:pt x="525573" y="6725312"/>
                  <a:pt x="562576" y="6853445"/>
                  <a:pt x="594094" y="6853445"/>
                </a:cubicBezTo>
                <a:cubicBezTo>
                  <a:pt x="606428" y="6900725"/>
                  <a:pt x="580390" y="6847964"/>
                  <a:pt x="580390" y="6884965"/>
                </a:cubicBezTo>
                <a:cubicBezTo>
                  <a:pt x="599576" y="6931559"/>
                  <a:pt x="652337" y="6970616"/>
                  <a:pt x="648911" y="7022007"/>
                </a:cubicBezTo>
                <a:cubicBezTo>
                  <a:pt x="630410" y="7008988"/>
                  <a:pt x="630410" y="6945263"/>
                  <a:pt x="616706" y="6962394"/>
                </a:cubicBezTo>
                <a:cubicBezTo>
                  <a:pt x="628354" y="7007617"/>
                  <a:pt x="644114" y="7093268"/>
                  <a:pt x="668782" y="7055582"/>
                </a:cubicBezTo>
                <a:cubicBezTo>
                  <a:pt x="679967" y="7111983"/>
                  <a:pt x="698153" y="7166767"/>
                  <a:pt x="722914" y="7218661"/>
                </a:cubicBezTo>
                <a:cubicBezTo>
                  <a:pt x="746896" y="7271422"/>
                  <a:pt x="770879" y="7324183"/>
                  <a:pt x="799657" y="7374888"/>
                </a:cubicBezTo>
                <a:cubicBezTo>
                  <a:pt x="838028" y="7374888"/>
                  <a:pt x="902439" y="7450262"/>
                  <a:pt x="941494" y="7511930"/>
                </a:cubicBezTo>
                <a:cubicBezTo>
                  <a:pt x="950184" y="7497664"/>
                  <a:pt x="966984" y="7490504"/>
                  <a:pt x="983293" y="7494114"/>
                </a:cubicBezTo>
                <a:cubicBezTo>
                  <a:pt x="985654" y="7490262"/>
                  <a:pt x="987498" y="7486115"/>
                  <a:pt x="988774" y="7481781"/>
                </a:cubicBezTo>
                <a:cubicBezTo>
                  <a:pt x="981957" y="7469073"/>
                  <a:pt x="972906" y="7457700"/>
                  <a:pt x="962052" y="7448206"/>
                </a:cubicBezTo>
                <a:cubicBezTo>
                  <a:pt x="957684" y="7446706"/>
                  <a:pt x="953537" y="7444632"/>
                  <a:pt x="949717" y="7442039"/>
                </a:cubicBezTo>
                <a:cubicBezTo>
                  <a:pt x="946291" y="7461910"/>
                  <a:pt x="936013" y="7464651"/>
                  <a:pt x="918197" y="7449576"/>
                </a:cubicBezTo>
                <a:cubicBezTo>
                  <a:pt x="899885" y="7390527"/>
                  <a:pt x="873112" y="7334442"/>
                  <a:pt x="838713" y="7283071"/>
                </a:cubicBezTo>
                <a:cubicBezTo>
                  <a:pt x="838713" y="7262514"/>
                  <a:pt x="850363" y="7269366"/>
                  <a:pt x="850363" y="7250866"/>
                </a:cubicBezTo>
                <a:cubicBezTo>
                  <a:pt x="835287" y="7247440"/>
                  <a:pt x="831176" y="7238532"/>
                  <a:pt x="827066" y="7226884"/>
                </a:cubicBezTo>
                <a:cubicBezTo>
                  <a:pt x="825864" y="7232776"/>
                  <a:pt x="824027" y="7238520"/>
                  <a:pt x="821583" y="7244014"/>
                </a:cubicBezTo>
                <a:cubicBezTo>
                  <a:pt x="818512" y="7249414"/>
                  <a:pt x="814578" y="7254275"/>
                  <a:pt x="809935" y="7258403"/>
                </a:cubicBezTo>
                <a:cubicBezTo>
                  <a:pt x="803768" y="7250866"/>
                  <a:pt x="792120" y="7242643"/>
                  <a:pt x="792120" y="7235106"/>
                </a:cubicBezTo>
                <a:cubicBezTo>
                  <a:pt x="790129" y="7213620"/>
                  <a:pt x="792458" y="7191953"/>
                  <a:pt x="798972" y="7171382"/>
                </a:cubicBezTo>
                <a:cubicBezTo>
                  <a:pt x="798497" y="7165110"/>
                  <a:pt x="797347" y="7158907"/>
                  <a:pt x="795546" y="7152881"/>
                </a:cubicBezTo>
                <a:lnTo>
                  <a:pt x="803768" y="7162474"/>
                </a:lnTo>
                <a:cubicBezTo>
                  <a:pt x="819527" y="7137807"/>
                  <a:pt x="818842" y="7124103"/>
                  <a:pt x="793489" y="7108343"/>
                </a:cubicBezTo>
                <a:cubicBezTo>
                  <a:pt x="768138" y="7092583"/>
                  <a:pt x="733192" y="7077508"/>
                  <a:pt x="715377" y="7064489"/>
                </a:cubicBezTo>
                <a:cubicBezTo>
                  <a:pt x="697560" y="7051471"/>
                  <a:pt x="677689" y="7037081"/>
                  <a:pt x="677689" y="7007617"/>
                </a:cubicBezTo>
                <a:cubicBezTo>
                  <a:pt x="687969" y="7002136"/>
                  <a:pt x="700986" y="6998709"/>
                  <a:pt x="705098" y="6989802"/>
                </a:cubicBezTo>
                <a:cubicBezTo>
                  <a:pt x="717431" y="6962394"/>
                  <a:pt x="724285" y="6934985"/>
                  <a:pt x="764027" y="6934985"/>
                </a:cubicBezTo>
                <a:lnTo>
                  <a:pt x="777046" y="6934985"/>
                </a:lnTo>
                <a:cubicBezTo>
                  <a:pt x="774558" y="6926068"/>
                  <a:pt x="773403" y="6916832"/>
                  <a:pt x="773618" y="6907577"/>
                </a:cubicBezTo>
                <a:cubicBezTo>
                  <a:pt x="780229" y="6915761"/>
                  <a:pt x="787569" y="6923329"/>
                  <a:pt x="795546" y="6930189"/>
                </a:cubicBezTo>
                <a:cubicBezTo>
                  <a:pt x="801279" y="6927322"/>
                  <a:pt x="806400" y="6923365"/>
                  <a:pt x="810620" y="6918540"/>
                </a:cubicBezTo>
                <a:cubicBezTo>
                  <a:pt x="807194" y="6880854"/>
                  <a:pt x="773618" y="6852760"/>
                  <a:pt x="790063" y="6812333"/>
                </a:cubicBezTo>
                <a:cubicBezTo>
                  <a:pt x="781842" y="6802740"/>
                  <a:pt x="778416" y="6813704"/>
                  <a:pt x="768822" y="6798629"/>
                </a:cubicBezTo>
                <a:cubicBezTo>
                  <a:pt x="774944" y="6756684"/>
                  <a:pt x="769739" y="6713865"/>
                  <a:pt x="753748" y="6674607"/>
                </a:cubicBezTo>
                <a:lnTo>
                  <a:pt x="744155" y="6674607"/>
                </a:lnTo>
                <a:cubicBezTo>
                  <a:pt x="733877" y="6673921"/>
                  <a:pt x="716061" y="6663643"/>
                  <a:pt x="716061" y="6657476"/>
                </a:cubicBezTo>
                <a:cubicBezTo>
                  <a:pt x="713693" y="6640248"/>
                  <a:pt x="717582" y="6622743"/>
                  <a:pt x="727024" y="6608141"/>
                </a:cubicBezTo>
                <a:cubicBezTo>
                  <a:pt x="733315" y="6601624"/>
                  <a:pt x="739947" y="6595449"/>
                  <a:pt x="746896" y="6589640"/>
                </a:cubicBezTo>
                <a:cubicBezTo>
                  <a:pt x="741987" y="6562981"/>
                  <a:pt x="740835" y="6535765"/>
                  <a:pt x="743470" y="6508786"/>
                </a:cubicBezTo>
                <a:lnTo>
                  <a:pt x="735248" y="6514953"/>
                </a:lnTo>
                <a:cubicBezTo>
                  <a:pt x="731822" y="6517009"/>
                  <a:pt x="712636" y="6506045"/>
                  <a:pt x="712636" y="6500564"/>
                </a:cubicBezTo>
                <a:cubicBezTo>
                  <a:pt x="712636" y="6460136"/>
                  <a:pt x="712636" y="6419024"/>
                  <a:pt x="712636" y="6377912"/>
                </a:cubicBezTo>
                <a:cubicBezTo>
                  <a:pt x="722914" y="6373115"/>
                  <a:pt x="732507" y="6369689"/>
                  <a:pt x="742099" y="6364207"/>
                </a:cubicBezTo>
                <a:cubicBezTo>
                  <a:pt x="789378" y="6336799"/>
                  <a:pt x="787323" y="6264167"/>
                  <a:pt x="848307" y="6249778"/>
                </a:cubicBezTo>
                <a:cubicBezTo>
                  <a:pt x="855591" y="6208322"/>
                  <a:pt x="869471" y="6168301"/>
                  <a:pt x="889420" y="6131237"/>
                </a:cubicBezTo>
                <a:cubicBezTo>
                  <a:pt x="895232" y="6122256"/>
                  <a:pt x="898326" y="6111786"/>
                  <a:pt x="898326" y="6101088"/>
                </a:cubicBezTo>
                <a:lnTo>
                  <a:pt x="894215" y="6075049"/>
                </a:lnTo>
                <a:cubicBezTo>
                  <a:pt x="891171" y="6064255"/>
                  <a:pt x="885524" y="6054373"/>
                  <a:pt x="877770" y="6046271"/>
                </a:cubicBezTo>
                <a:cubicBezTo>
                  <a:pt x="864066" y="6031881"/>
                  <a:pt x="855843" y="5999677"/>
                  <a:pt x="822268" y="6022974"/>
                </a:cubicBezTo>
                <a:cubicBezTo>
                  <a:pt x="796615" y="6039267"/>
                  <a:pt x="769823" y="6053693"/>
                  <a:pt x="742099" y="6066142"/>
                </a:cubicBezTo>
                <a:cubicBezTo>
                  <a:pt x="698246" y="6088068"/>
                  <a:pt x="673578" y="6075050"/>
                  <a:pt x="673578" y="6023659"/>
                </a:cubicBezTo>
                <a:cubicBezTo>
                  <a:pt x="660564" y="5968770"/>
                  <a:pt x="674004" y="5910953"/>
                  <a:pt x="709894" y="5867432"/>
                </a:cubicBezTo>
                <a:cubicBezTo>
                  <a:pt x="725129" y="5848426"/>
                  <a:pt x="736322" y="5826508"/>
                  <a:pt x="742785" y="5803022"/>
                </a:cubicBezTo>
                <a:cubicBezTo>
                  <a:pt x="752377" y="5776984"/>
                  <a:pt x="753748" y="5755743"/>
                  <a:pt x="714692" y="5749576"/>
                </a:cubicBezTo>
                <a:cubicBezTo>
                  <a:pt x="675634" y="5743409"/>
                  <a:pt x="681801" y="5725594"/>
                  <a:pt x="698932" y="5701611"/>
                </a:cubicBezTo>
                <a:cubicBezTo>
                  <a:pt x="705143" y="5691314"/>
                  <a:pt x="708016" y="5679346"/>
                  <a:pt x="707153" y="5667351"/>
                </a:cubicBezTo>
                <a:cubicBezTo>
                  <a:pt x="707153" y="5648851"/>
                  <a:pt x="681801" y="5630350"/>
                  <a:pt x="668782" y="5638572"/>
                </a:cubicBezTo>
                <a:cubicBezTo>
                  <a:pt x="649107" y="5651502"/>
                  <a:pt x="630123" y="5665453"/>
                  <a:pt x="611909" y="5680370"/>
                </a:cubicBezTo>
                <a:cubicBezTo>
                  <a:pt x="601631" y="5687907"/>
                  <a:pt x="588612" y="5702982"/>
                  <a:pt x="584501" y="5702982"/>
                </a:cubicBezTo>
                <a:cubicBezTo>
                  <a:pt x="567747" y="5696154"/>
                  <a:pt x="553427" y="5684458"/>
                  <a:pt x="543389" y="5669407"/>
                </a:cubicBezTo>
                <a:cubicBezTo>
                  <a:pt x="526259" y="5642683"/>
                  <a:pt x="513925" y="5605682"/>
                  <a:pt x="499535" y="5574163"/>
                </a:cubicBezTo>
                <a:cubicBezTo>
                  <a:pt x="549556" y="5527569"/>
                  <a:pt x="511184" y="5453566"/>
                  <a:pt x="554352" y="5402861"/>
                </a:cubicBezTo>
                <a:cubicBezTo>
                  <a:pt x="572963" y="5372192"/>
                  <a:pt x="588130" y="5339561"/>
                  <a:pt x="599576" y="5305561"/>
                </a:cubicBezTo>
                <a:cubicBezTo>
                  <a:pt x="626299" y="5251430"/>
                  <a:pt x="665356" y="5198669"/>
                  <a:pt x="609854" y="5139056"/>
                </a:cubicBezTo>
                <a:cubicBezTo>
                  <a:pt x="601370" y="5128694"/>
                  <a:pt x="599022" y="5114608"/>
                  <a:pt x="603687" y="5102055"/>
                </a:cubicBezTo>
                <a:cubicBezTo>
                  <a:pt x="655078" y="5023285"/>
                  <a:pt x="635892" y="4935578"/>
                  <a:pt x="635892" y="4850614"/>
                </a:cubicBezTo>
                <a:cubicBezTo>
                  <a:pt x="637262" y="4828687"/>
                  <a:pt x="635892" y="4794427"/>
                  <a:pt x="616021" y="4791000"/>
                </a:cubicBezTo>
                <a:cubicBezTo>
                  <a:pt x="596150" y="4787575"/>
                  <a:pt x="572167" y="4808131"/>
                  <a:pt x="550926" y="4819779"/>
                </a:cubicBezTo>
                <a:cubicBezTo>
                  <a:pt x="533514" y="4826273"/>
                  <a:pt x="522773" y="4843800"/>
                  <a:pt x="524888" y="4862262"/>
                </a:cubicBezTo>
                <a:cubicBezTo>
                  <a:pt x="527629" y="4904060"/>
                  <a:pt x="515980" y="4947912"/>
                  <a:pt x="553667" y="4982858"/>
                </a:cubicBezTo>
                <a:cubicBezTo>
                  <a:pt x="555463" y="4984665"/>
                  <a:pt x="557023" y="4986693"/>
                  <a:pt x="558309" y="4988893"/>
                </a:cubicBezTo>
                <a:cubicBezTo>
                  <a:pt x="566714" y="5003267"/>
                  <a:pt x="561874" y="5021733"/>
                  <a:pt x="547500" y="5030108"/>
                </a:cubicBezTo>
                <a:cubicBezTo>
                  <a:pt x="542704" y="5033534"/>
                  <a:pt x="528999" y="5015747"/>
                  <a:pt x="518721" y="5015748"/>
                </a:cubicBezTo>
                <a:cubicBezTo>
                  <a:pt x="514963" y="5015189"/>
                  <a:pt x="511248" y="5014376"/>
                  <a:pt x="507599" y="5013315"/>
                </a:cubicBezTo>
                <a:cubicBezTo>
                  <a:pt x="462903" y="5000320"/>
                  <a:pt x="437206" y="4953552"/>
                  <a:pt x="450200" y="4908856"/>
                </a:cubicBezTo>
                <a:cubicBezTo>
                  <a:pt x="467968" y="4827235"/>
                  <a:pt x="497270" y="4748560"/>
                  <a:pt x="537222" y="4675201"/>
                </a:cubicBezTo>
                <a:cubicBezTo>
                  <a:pt x="550926" y="4656014"/>
                  <a:pt x="555037" y="4627920"/>
                  <a:pt x="571482" y="4612845"/>
                </a:cubicBezTo>
                <a:cubicBezTo>
                  <a:pt x="624992" y="4568945"/>
                  <a:pt x="650008" y="4499162"/>
                  <a:pt x="636577" y="4431265"/>
                </a:cubicBezTo>
                <a:cubicBezTo>
                  <a:pt x="632502" y="4381961"/>
                  <a:pt x="650289" y="4333357"/>
                  <a:pt x="685227" y="4298333"/>
                </a:cubicBezTo>
                <a:cubicBezTo>
                  <a:pt x="726340" y="4241461"/>
                  <a:pt x="726340" y="4162661"/>
                  <a:pt x="772248" y="4104417"/>
                </a:cubicBezTo>
                <a:cubicBezTo>
                  <a:pt x="788009" y="4084546"/>
                  <a:pt x="763340" y="4074269"/>
                  <a:pt x="752377" y="4062620"/>
                </a:cubicBezTo>
                <a:cubicBezTo>
                  <a:pt x="745183" y="4052614"/>
                  <a:pt x="734788" y="4045362"/>
                  <a:pt x="722914" y="4042063"/>
                </a:cubicBezTo>
                <a:cubicBezTo>
                  <a:pt x="674949" y="4036582"/>
                  <a:pt x="680430" y="4016025"/>
                  <a:pt x="701673" y="3984506"/>
                </a:cubicBezTo>
                <a:cubicBezTo>
                  <a:pt x="713001" y="3968770"/>
                  <a:pt x="711565" y="3947206"/>
                  <a:pt x="698246" y="3933115"/>
                </a:cubicBezTo>
                <a:cubicBezTo>
                  <a:pt x="679334" y="3908582"/>
                  <a:pt x="671175" y="3877431"/>
                  <a:pt x="675634" y="3846778"/>
                </a:cubicBezTo>
                <a:cubicBezTo>
                  <a:pt x="676319" y="3807721"/>
                  <a:pt x="678375" y="3770034"/>
                  <a:pt x="731822" y="3807721"/>
                </a:cubicBezTo>
                <a:cubicBezTo>
                  <a:pt x="751692" y="3780997"/>
                  <a:pt x="757859" y="3747422"/>
                  <a:pt x="800342" y="3730977"/>
                </a:cubicBezTo>
                <a:cubicBezTo>
                  <a:pt x="831861" y="3721383"/>
                  <a:pt x="846251" y="3665197"/>
                  <a:pt x="890104" y="3652862"/>
                </a:cubicBezTo>
                <a:cubicBezTo>
                  <a:pt x="895586" y="3651492"/>
                  <a:pt x="899011" y="3644640"/>
                  <a:pt x="903808" y="3640529"/>
                </a:cubicBezTo>
                <a:cubicBezTo>
                  <a:pt x="954513" y="3603527"/>
                  <a:pt x="918882" y="3528840"/>
                  <a:pt x="972330" y="3493208"/>
                </a:cubicBezTo>
                <a:cubicBezTo>
                  <a:pt x="968904" y="3454150"/>
                  <a:pt x="978496" y="3413723"/>
                  <a:pt x="961365" y="3385629"/>
                </a:cubicBezTo>
                <a:cubicBezTo>
                  <a:pt x="923811" y="3320851"/>
                  <a:pt x="928670" y="3239887"/>
                  <a:pt x="973700" y="3180065"/>
                </a:cubicBezTo>
                <a:cubicBezTo>
                  <a:pt x="979181" y="3176640"/>
                  <a:pt x="979181" y="3172528"/>
                  <a:pt x="979181" y="3168418"/>
                </a:cubicBezTo>
                <a:cubicBezTo>
                  <a:pt x="955198" y="3180751"/>
                  <a:pt x="946976" y="3203362"/>
                  <a:pt x="932588" y="3222549"/>
                </a:cubicBezTo>
                <a:cubicBezTo>
                  <a:pt x="940124" y="3183491"/>
                  <a:pt x="964791" y="3154712"/>
                  <a:pt x="970959" y="3114970"/>
                </a:cubicBezTo>
                <a:cubicBezTo>
                  <a:pt x="913402" y="3150601"/>
                  <a:pt x="909976" y="3222549"/>
                  <a:pt x="875029" y="3273940"/>
                </a:cubicBezTo>
                <a:cubicBezTo>
                  <a:pt x="856529" y="3252013"/>
                  <a:pt x="838713" y="3323276"/>
                  <a:pt x="819527" y="3337665"/>
                </a:cubicBezTo>
                <a:cubicBezTo>
                  <a:pt x="808564" y="3321905"/>
                  <a:pt x="822954" y="3255439"/>
                  <a:pt x="798287" y="3269143"/>
                </a:cubicBezTo>
                <a:cubicBezTo>
                  <a:pt x="800342" y="3317794"/>
                  <a:pt x="769507" y="3346573"/>
                  <a:pt x="756489" y="3386313"/>
                </a:cubicBezTo>
                <a:cubicBezTo>
                  <a:pt x="758544" y="3426743"/>
                  <a:pt x="761285" y="3408927"/>
                  <a:pt x="770879" y="3437706"/>
                </a:cubicBezTo>
                <a:cubicBezTo>
                  <a:pt x="739359" y="3454836"/>
                  <a:pt x="743470" y="3457577"/>
                  <a:pt x="708525" y="3488412"/>
                </a:cubicBezTo>
                <a:cubicBezTo>
                  <a:pt x="708525" y="3454150"/>
                  <a:pt x="699616" y="3464428"/>
                  <a:pt x="685912" y="3443873"/>
                </a:cubicBezTo>
                <a:cubicBezTo>
                  <a:pt x="696875" y="3413723"/>
                  <a:pt x="724285" y="3393167"/>
                  <a:pt x="718803" y="3353425"/>
                </a:cubicBezTo>
                <a:cubicBezTo>
                  <a:pt x="747284" y="3323023"/>
                  <a:pt x="770447" y="3288045"/>
                  <a:pt x="787323" y="3249957"/>
                </a:cubicBezTo>
                <a:cubicBezTo>
                  <a:pt x="808256" y="3208453"/>
                  <a:pt x="832307" y="3168596"/>
                  <a:pt x="859270" y="3130730"/>
                </a:cubicBezTo>
                <a:cubicBezTo>
                  <a:pt x="853788" y="3059469"/>
                  <a:pt x="914772" y="3031374"/>
                  <a:pt x="936013" y="2977928"/>
                </a:cubicBezTo>
                <a:cubicBezTo>
                  <a:pt x="925735" y="2983410"/>
                  <a:pt x="916143" y="2987521"/>
                  <a:pt x="921624" y="2967651"/>
                </a:cubicBezTo>
                <a:cubicBezTo>
                  <a:pt x="947661" y="2955316"/>
                  <a:pt x="944920" y="2922426"/>
                  <a:pt x="975070" y="2912832"/>
                </a:cubicBezTo>
                <a:cubicBezTo>
                  <a:pt x="982608" y="2922426"/>
                  <a:pt x="976441" y="2956001"/>
                  <a:pt x="1003163" y="2933388"/>
                </a:cubicBezTo>
                <a:cubicBezTo>
                  <a:pt x="1004534" y="2923111"/>
                  <a:pt x="1014126" y="2916258"/>
                  <a:pt x="1014126" y="2906665"/>
                </a:cubicBezTo>
                <a:cubicBezTo>
                  <a:pt x="1029202" y="2851849"/>
                  <a:pt x="985349" y="2894332"/>
                  <a:pt x="1000422" y="2838144"/>
                </a:cubicBezTo>
                <a:cubicBezTo>
                  <a:pt x="1031258" y="2817587"/>
                  <a:pt x="1036054" y="2810051"/>
                  <a:pt x="1042906" y="2764141"/>
                </a:cubicBezTo>
                <a:cubicBezTo>
                  <a:pt x="1049914" y="2758750"/>
                  <a:pt x="1059055" y="2756973"/>
                  <a:pt x="1067573" y="2759346"/>
                </a:cubicBezTo>
                <a:cubicBezTo>
                  <a:pt x="1078536" y="2736049"/>
                  <a:pt x="1079906" y="2704529"/>
                  <a:pt x="1096351" y="2685343"/>
                </a:cubicBezTo>
                <a:cubicBezTo>
                  <a:pt x="1128556" y="2700418"/>
                  <a:pt x="1064832" y="2757975"/>
                  <a:pt x="1044961" y="2801143"/>
                </a:cubicBezTo>
                <a:cubicBezTo>
                  <a:pt x="1060721" y="2795662"/>
                  <a:pt x="1044961" y="2838144"/>
                  <a:pt x="1074426" y="2812106"/>
                </a:cubicBezTo>
                <a:cubicBezTo>
                  <a:pt x="1086758" y="2766198"/>
                  <a:pt x="1119649" y="2736733"/>
                  <a:pt x="1134038" y="2692195"/>
                </a:cubicBezTo>
                <a:cubicBezTo>
                  <a:pt x="1161447" y="2660676"/>
                  <a:pt x="1167614" y="2688084"/>
                  <a:pt x="1174466" y="2640119"/>
                </a:cubicBezTo>
                <a:cubicBezTo>
                  <a:pt x="1196392" y="2626415"/>
                  <a:pt x="1189540" y="2649027"/>
                  <a:pt x="1216264" y="2626415"/>
                </a:cubicBezTo>
                <a:cubicBezTo>
                  <a:pt x="1216949" y="2596266"/>
                  <a:pt x="1234079" y="2581877"/>
                  <a:pt x="1238876" y="2557896"/>
                </a:cubicBezTo>
                <a:cubicBezTo>
                  <a:pt x="1246790" y="2554140"/>
                  <a:pt x="1255467" y="2552263"/>
                  <a:pt x="1264227" y="2552414"/>
                </a:cubicBezTo>
                <a:lnTo>
                  <a:pt x="1272451" y="2552414"/>
                </a:lnTo>
                <a:cubicBezTo>
                  <a:pt x="1281649" y="2548278"/>
                  <a:pt x="1288806" y="2540627"/>
                  <a:pt x="1292321" y="2531172"/>
                </a:cubicBezTo>
                <a:cubicBezTo>
                  <a:pt x="1271080" y="2533228"/>
                  <a:pt x="1245727" y="2540080"/>
                  <a:pt x="1262172" y="2492116"/>
                </a:cubicBezTo>
                <a:cubicBezTo>
                  <a:pt x="1303284" y="2502394"/>
                  <a:pt x="1297118" y="2454429"/>
                  <a:pt x="1339600" y="2461281"/>
                </a:cubicBezTo>
                <a:cubicBezTo>
                  <a:pt x="1340970" y="2420854"/>
                  <a:pt x="1348509" y="2427706"/>
                  <a:pt x="1367694" y="2385223"/>
                </a:cubicBezTo>
                <a:cubicBezTo>
                  <a:pt x="1343712" y="2397557"/>
                  <a:pt x="1310137" y="2467448"/>
                  <a:pt x="1295747" y="2446207"/>
                </a:cubicBezTo>
                <a:cubicBezTo>
                  <a:pt x="1331294" y="2402321"/>
                  <a:pt x="1369268" y="2360458"/>
                  <a:pt x="1409491" y="2320814"/>
                </a:cubicBezTo>
                <a:cubicBezTo>
                  <a:pt x="1383453" y="2302998"/>
                  <a:pt x="1489662" y="2213922"/>
                  <a:pt x="1520495" y="2165958"/>
                </a:cubicBezTo>
                <a:cubicBezTo>
                  <a:pt x="1495827" y="2181031"/>
                  <a:pt x="1458141" y="2211181"/>
                  <a:pt x="1427307" y="2234479"/>
                </a:cubicBezTo>
                <a:cubicBezTo>
                  <a:pt x="1396473" y="2257776"/>
                  <a:pt x="1368379" y="2270794"/>
                  <a:pt x="1368379" y="2242700"/>
                </a:cubicBezTo>
                <a:cubicBezTo>
                  <a:pt x="1353853" y="2256229"/>
                  <a:pt x="1343408" y="2273558"/>
                  <a:pt x="1338231" y="2292720"/>
                </a:cubicBezTo>
                <a:cubicBezTo>
                  <a:pt x="1353990" y="2285183"/>
                  <a:pt x="1359472" y="2289980"/>
                  <a:pt x="1359472" y="2300943"/>
                </a:cubicBezTo>
                <a:cubicBezTo>
                  <a:pt x="1299173" y="2348907"/>
                  <a:pt x="1356730" y="2357815"/>
                  <a:pt x="1306710" y="2407150"/>
                </a:cubicBezTo>
                <a:cubicBezTo>
                  <a:pt x="1314933" y="2380428"/>
                  <a:pt x="1321785" y="2355760"/>
                  <a:pt x="1301914" y="2363982"/>
                </a:cubicBezTo>
                <a:cubicBezTo>
                  <a:pt x="1290727" y="2372552"/>
                  <a:pt x="1280400" y="2382190"/>
                  <a:pt x="1271080" y="2392760"/>
                </a:cubicBezTo>
                <a:cubicBezTo>
                  <a:pt x="1266968" y="2407150"/>
                  <a:pt x="1264227" y="2420854"/>
                  <a:pt x="1260801" y="2435243"/>
                </a:cubicBezTo>
                <a:cubicBezTo>
                  <a:pt x="1234079" y="2450318"/>
                  <a:pt x="1218319" y="2474300"/>
                  <a:pt x="1192280" y="2489375"/>
                </a:cubicBezTo>
                <a:cubicBezTo>
                  <a:pt x="1192280" y="2451003"/>
                  <a:pt x="1221060" y="2437984"/>
                  <a:pt x="1227911" y="2405779"/>
                </a:cubicBezTo>
                <a:cubicBezTo>
                  <a:pt x="1210769" y="2414932"/>
                  <a:pt x="1196527" y="2428698"/>
                  <a:pt x="1186799" y="2445521"/>
                </a:cubicBezTo>
                <a:lnTo>
                  <a:pt x="1172409" y="2509246"/>
                </a:lnTo>
                <a:cubicBezTo>
                  <a:pt x="1187484" y="2494171"/>
                  <a:pt x="1196392" y="2489375"/>
                  <a:pt x="1196392" y="2509246"/>
                </a:cubicBezTo>
                <a:cubicBezTo>
                  <a:pt x="1152493" y="2549981"/>
                  <a:pt x="1113825" y="2596014"/>
                  <a:pt x="1081277" y="2646286"/>
                </a:cubicBezTo>
                <a:cubicBezTo>
                  <a:pt x="1078272" y="2709857"/>
                  <a:pt x="1048377" y="2769149"/>
                  <a:pt x="999053" y="2809365"/>
                </a:cubicBezTo>
                <a:cubicBezTo>
                  <a:pt x="951219" y="2852530"/>
                  <a:pt x="916143" y="2907989"/>
                  <a:pt x="897641" y="2969705"/>
                </a:cubicBezTo>
                <a:cubicBezTo>
                  <a:pt x="907919" y="2927223"/>
                  <a:pt x="899011" y="2916944"/>
                  <a:pt x="890104" y="2905980"/>
                </a:cubicBezTo>
                <a:cubicBezTo>
                  <a:pt x="938068" y="2866238"/>
                  <a:pt x="1007274" y="2806624"/>
                  <a:pt x="996996" y="2759346"/>
                </a:cubicBezTo>
                <a:cubicBezTo>
                  <a:pt x="1028699" y="2742010"/>
                  <a:pt x="1053041" y="2713771"/>
                  <a:pt x="1065518" y="2679862"/>
                </a:cubicBezTo>
                <a:cubicBezTo>
                  <a:pt x="1046332" y="2673695"/>
                  <a:pt x="1031258" y="2725770"/>
                  <a:pt x="1014812" y="2701103"/>
                </a:cubicBezTo>
                <a:cubicBezTo>
                  <a:pt x="1020978" y="2760716"/>
                  <a:pt x="937384" y="2764141"/>
                  <a:pt x="965478" y="2807310"/>
                </a:cubicBezTo>
                <a:cubicBezTo>
                  <a:pt x="913402" y="2831978"/>
                  <a:pt x="903808" y="2888165"/>
                  <a:pt x="864752" y="2923111"/>
                </a:cubicBezTo>
                <a:cubicBezTo>
                  <a:pt x="868863" y="2895017"/>
                  <a:pt x="885307" y="2878572"/>
                  <a:pt x="861326" y="2885424"/>
                </a:cubicBezTo>
                <a:cubicBezTo>
                  <a:pt x="856529" y="2913517"/>
                  <a:pt x="832546" y="2908721"/>
                  <a:pt x="827066" y="2908721"/>
                </a:cubicBezTo>
                <a:cubicBezTo>
                  <a:pt x="845566" y="2918314"/>
                  <a:pt x="806509" y="2941612"/>
                  <a:pt x="810620" y="2977243"/>
                </a:cubicBezTo>
                <a:cubicBezTo>
                  <a:pt x="824324" y="2956687"/>
                  <a:pt x="834603" y="2951204"/>
                  <a:pt x="834603" y="2970389"/>
                </a:cubicBezTo>
                <a:cubicBezTo>
                  <a:pt x="803768" y="2999169"/>
                  <a:pt x="798972" y="3047134"/>
                  <a:pt x="755803" y="3067691"/>
                </a:cubicBezTo>
                <a:cubicBezTo>
                  <a:pt x="755803" y="3052615"/>
                  <a:pt x="761970" y="3025207"/>
                  <a:pt x="751007" y="3030689"/>
                </a:cubicBezTo>
                <a:cubicBezTo>
                  <a:pt x="727024" y="3077283"/>
                  <a:pt x="744155" y="3082079"/>
                  <a:pt x="727024" y="3130045"/>
                </a:cubicBezTo>
                <a:cubicBezTo>
                  <a:pt x="683856" y="3136897"/>
                  <a:pt x="675634" y="3202678"/>
                  <a:pt x="628354" y="3216382"/>
                </a:cubicBezTo>
                <a:cubicBezTo>
                  <a:pt x="617391" y="3262976"/>
                  <a:pt x="565315" y="3306144"/>
                  <a:pt x="553667" y="3331498"/>
                </a:cubicBezTo>
                <a:cubicBezTo>
                  <a:pt x="572853" y="3312997"/>
                  <a:pt x="554352" y="3293812"/>
                  <a:pt x="547500" y="3293812"/>
                </a:cubicBezTo>
                <a:cubicBezTo>
                  <a:pt x="533111" y="3323276"/>
                  <a:pt x="478979" y="3366444"/>
                  <a:pt x="513925" y="3362331"/>
                </a:cubicBezTo>
                <a:cubicBezTo>
                  <a:pt x="482405" y="3409612"/>
                  <a:pt x="496795" y="3366444"/>
                  <a:pt x="474183" y="3373981"/>
                </a:cubicBezTo>
                <a:cubicBezTo>
                  <a:pt x="476924" y="3402074"/>
                  <a:pt x="443348" y="3410982"/>
                  <a:pt x="443348" y="3435651"/>
                </a:cubicBezTo>
                <a:cubicBezTo>
                  <a:pt x="459793" y="3456892"/>
                  <a:pt x="460479" y="3426057"/>
                  <a:pt x="481720" y="3400704"/>
                </a:cubicBezTo>
                <a:cubicBezTo>
                  <a:pt x="496109" y="3408927"/>
                  <a:pt x="476924" y="3425372"/>
                  <a:pt x="481720" y="3456892"/>
                </a:cubicBezTo>
                <a:cubicBezTo>
                  <a:pt x="462344" y="3467331"/>
                  <a:pt x="452915" y="3489904"/>
                  <a:pt x="459108" y="3511025"/>
                </a:cubicBezTo>
                <a:cubicBezTo>
                  <a:pt x="441978" y="3502116"/>
                  <a:pt x="416626" y="3577489"/>
                  <a:pt x="412514" y="3531580"/>
                </a:cubicBezTo>
                <a:cubicBezTo>
                  <a:pt x="420052" y="3519931"/>
                  <a:pt x="454997" y="3519931"/>
                  <a:pt x="450886" y="3451410"/>
                </a:cubicBezTo>
                <a:cubicBezTo>
                  <a:pt x="411829" y="3511025"/>
                  <a:pt x="420052" y="3468540"/>
                  <a:pt x="389217" y="3485671"/>
                </a:cubicBezTo>
                <a:cubicBezTo>
                  <a:pt x="395385" y="3535007"/>
                  <a:pt x="335771" y="3556932"/>
                  <a:pt x="335771" y="3603527"/>
                </a:cubicBezTo>
                <a:cubicBezTo>
                  <a:pt x="329604" y="3574748"/>
                  <a:pt x="348790" y="3558304"/>
                  <a:pt x="342624" y="3528840"/>
                </a:cubicBezTo>
                <a:cubicBezTo>
                  <a:pt x="371377" y="3505509"/>
                  <a:pt x="391415" y="3473157"/>
                  <a:pt x="399495" y="3437020"/>
                </a:cubicBezTo>
                <a:cubicBezTo>
                  <a:pt x="391958" y="3441816"/>
                  <a:pt x="380994" y="3435651"/>
                  <a:pt x="391958" y="3421261"/>
                </a:cubicBezTo>
                <a:cubicBezTo>
                  <a:pt x="404292" y="3417834"/>
                  <a:pt x="415940" y="3390426"/>
                  <a:pt x="426218" y="3357536"/>
                </a:cubicBezTo>
                <a:cubicBezTo>
                  <a:pt x="438417" y="3324400"/>
                  <a:pt x="447589" y="3290228"/>
                  <a:pt x="453626" y="3255439"/>
                </a:cubicBezTo>
                <a:cubicBezTo>
                  <a:pt x="473497" y="3232142"/>
                  <a:pt x="470071" y="3260921"/>
                  <a:pt x="493369" y="3232142"/>
                </a:cubicBezTo>
                <a:cubicBezTo>
                  <a:pt x="500221" y="3186233"/>
                  <a:pt x="531740" y="3117711"/>
                  <a:pt x="554352" y="3117711"/>
                </a:cubicBezTo>
                <a:cubicBezTo>
                  <a:pt x="563945" y="3151286"/>
                  <a:pt x="519406" y="3150601"/>
                  <a:pt x="519406" y="3178011"/>
                </a:cubicBezTo>
                <a:cubicBezTo>
                  <a:pt x="535166" y="3180065"/>
                  <a:pt x="513240" y="3258865"/>
                  <a:pt x="539963" y="3236938"/>
                </a:cubicBezTo>
                <a:cubicBezTo>
                  <a:pt x="553667" y="3202678"/>
                  <a:pt x="533111" y="3220493"/>
                  <a:pt x="539963" y="3180751"/>
                </a:cubicBezTo>
                <a:cubicBezTo>
                  <a:pt x="566002" y="3161564"/>
                  <a:pt x="565315" y="3126619"/>
                  <a:pt x="583816" y="3103321"/>
                </a:cubicBezTo>
                <a:cubicBezTo>
                  <a:pt x="615335" y="3071802"/>
                  <a:pt x="587243" y="3137582"/>
                  <a:pt x="615335" y="3103321"/>
                </a:cubicBezTo>
                <a:cubicBezTo>
                  <a:pt x="598205" y="3088246"/>
                  <a:pt x="621502" y="3027949"/>
                  <a:pt x="640688" y="3001225"/>
                </a:cubicBezTo>
                <a:cubicBezTo>
                  <a:pt x="626509" y="2989607"/>
                  <a:pt x="619483" y="2971390"/>
                  <a:pt x="622188" y="2953260"/>
                </a:cubicBezTo>
                <a:cubicBezTo>
                  <a:pt x="659875" y="2913517"/>
                  <a:pt x="673578" y="2853904"/>
                  <a:pt x="718118" y="2816218"/>
                </a:cubicBezTo>
                <a:cubicBezTo>
                  <a:pt x="723598" y="2831292"/>
                  <a:pt x="686597" y="2871720"/>
                  <a:pt x="711951" y="2860756"/>
                </a:cubicBezTo>
                <a:cubicBezTo>
                  <a:pt x="732507" y="2803884"/>
                  <a:pt x="754434" y="2820329"/>
                  <a:pt x="773618" y="2758660"/>
                </a:cubicBezTo>
                <a:cubicBezTo>
                  <a:pt x="788694" y="2760716"/>
                  <a:pt x="848991" y="2692880"/>
                  <a:pt x="862011" y="2651768"/>
                </a:cubicBezTo>
                <a:cubicBezTo>
                  <a:pt x="895586" y="2627101"/>
                  <a:pt x="877086" y="2681917"/>
                  <a:pt x="918197" y="2646286"/>
                </a:cubicBezTo>
                <a:cubicBezTo>
                  <a:pt x="901068" y="2627101"/>
                  <a:pt x="949033" y="2582562"/>
                  <a:pt x="934643" y="2558580"/>
                </a:cubicBezTo>
                <a:cubicBezTo>
                  <a:pt x="957254" y="2552414"/>
                  <a:pt x="957254" y="2526376"/>
                  <a:pt x="974384" y="2515413"/>
                </a:cubicBezTo>
                <a:cubicBezTo>
                  <a:pt x="972330" y="2532543"/>
                  <a:pt x="966163" y="2554468"/>
                  <a:pt x="986033" y="2538025"/>
                </a:cubicBezTo>
                <a:cubicBezTo>
                  <a:pt x="988088" y="2518152"/>
                  <a:pt x="1001108" y="2507875"/>
                  <a:pt x="1004534" y="2489375"/>
                </a:cubicBezTo>
                <a:cubicBezTo>
                  <a:pt x="1034683" y="2468133"/>
                  <a:pt x="1021665" y="2505135"/>
                  <a:pt x="1042906" y="2496227"/>
                </a:cubicBezTo>
                <a:cubicBezTo>
                  <a:pt x="1042906" y="2444836"/>
                  <a:pt x="1084019" y="2428391"/>
                  <a:pt x="1099777" y="2390705"/>
                </a:cubicBezTo>
                <a:cubicBezTo>
                  <a:pt x="1070783" y="2411019"/>
                  <a:pt x="1043718" y="2433956"/>
                  <a:pt x="1018924" y="2459226"/>
                </a:cubicBezTo>
                <a:cubicBezTo>
                  <a:pt x="1048387" y="2394131"/>
                  <a:pt x="1115538" y="2361926"/>
                  <a:pt x="1145687" y="2296831"/>
                </a:cubicBezTo>
                <a:cubicBezTo>
                  <a:pt x="1082044" y="2348826"/>
                  <a:pt x="1024773" y="2408166"/>
                  <a:pt x="975070" y="2473615"/>
                </a:cubicBezTo>
                <a:cubicBezTo>
                  <a:pt x="989459" y="2466763"/>
                  <a:pt x="1007274" y="2455115"/>
                  <a:pt x="997682" y="2480467"/>
                </a:cubicBezTo>
                <a:cubicBezTo>
                  <a:pt x="964106" y="2498282"/>
                  <a:pt x="973700" y="2481838"/>
                  <a:pt x="943551" y="2511302"/>
                </a:cubicBezTo>
                <a:cubicBezTo>
                  <a:pt x="936698" y="2502394"/>
                  <a:pt x="942865" y="2475671"/>
                  <a:pt x="936698" y="2466763"/>
                </a:cubicBezTo>
                <a:cubicBezTo>
                  <a:pt x="1012154" y="2425227"/>
                  <a:pt x="1068444" y="2355909"/>
                  <a:pt x="1093610" y="2273535"/>
                </a:cubicBezTo>
                <a:cubicBezTo>
                  <a:pt x="1090185" y="2298202"/>
                  <a:pt x="1134723" y="2260516"/>
                  <a:pt x="1128556" y="2237904"/>
                </a:cubicBezTo>
                <a:cubicBezTo>
                  <a:pt x="1162816" y="2214607"/>
                  <a:pt x="1132667" y="2270108"/>
                  <a:pt x="1153910" y="2261886"/>
                </a:cubicBezTo>
                <a:cubicBezTo>
                  <a:pt x="1164188" y="2235849"/>
                  <a:pt x="1189540" y="2224199"/>
                  <a:pt x="1203929" y="2201589"/>
                </a:cubicBezTo>
                <a:cubicBezTo>
                  <a:pt x="1188170" y="2206384"/>
                  <a:pt x="1142946" y="2259830"/>
                  <a:pt x="1160076" y="2213237"/>
                </a:cubicBezTo>
                <a:cubicBezTo>
                  <a:pt x="1161447" y="2187884"/>
                  <a:pt x="1207356" y="2207756"/>
                  <a:pt x="1203929" y="2173494"/>
                </a:cubicBezTo>
                <a:cubicBezTo>
                  <a:pt x="1200503" y="2139235"/>
                  <a:pt x="1197762" y="2148828"/>
                  <a:pt x="1225856" y="2098122"/>
                </a:cubicBezTo>
                <a:cubicBezTo>
                  <a:pt x="1192966" y="2122104"/>
                  <a:pt x="1198448" y="2096066"/>
                  <a:pt x="1198448" y="2084417"/>
                </a:cubicBezTo>
                <a:cubicBezTo>
                  <a:pt x="1236819" y="2069342"/>
                  <a:pt x="1221060" y="2034398"/>
                  <a:pt x="1228596" y="2015896"/>
                </a:cubicBezTo>
                <a:cubicBezTo>
                  <a:pt x="1262857" y="1999451"/>
                  <a:pt x="1225856" y="2063177"/>
                  <a:pt x="1258747" y="2047416"/>
                </a:cubicBezTo>
                <a:cubicBezTo>
                  <a:pt x="1280698" y="2009742"/>
                  <a:pt x="1308977" y="1976132"/>
                  <a:pt x="1342342" y="1948062"/>
                </a:cubicBezTo>
                <a:cubicBezTo>
                  <a:pt x="1332063" y="1975469"/>
                  <a:pt x="1312192" y="1989859"/>
                  <a:pt x="1337545" y="1986432"/>
                </a:cubicBezTo>
                <a:cubicBezTo>
                  <a:pt x="1365638" y="1954914"/>
                  <a:pt x="1362898" y="1980265"/>
                  <a:pt x="1395102" y="1962450"/>
                </a:cubicBezTo>
                <a:cubicBezTo>
                  <a:pt x="1377972" y="1942580"/>
                  <a:pt x="1430048" y="1915856"/>
                  <a:pt x="1463623" y="1906948"/>
                </a:cubicBezTo>
                <a:cubicBezTo>
                  <a:pt x="1486236" y="1866521"/>
                  <a:pt x="1502679" y="1841168"/>
                  <a:pt x="1486236" y="1828149"/>
                </a:cubicBezTo>
                <a:cubicBezTo>
                  <a:pt x="1531458" y="1803482"/>
                  <a:pt x="1536940" y="1817871"/>
                  <a:pt x="1542423" y="1833631"/>
                </a:cubicBezTo>
                <a:cubicBezTo>
                  <a:pt x="1555441" y="1787723"/>
                  <a:pt x="1623276" y="1756203"/>
                  <a:pt x="1610942" y="1729480"/>
                </a:cubicBezTo>
                <a:cubicBezTo>
                  <a:pt x="1628072" y="1719201"/>
                  <a:pt x="1657536" y="1724683"/>
                  <a:pt x="1665075" y="1703443"/>
                </a:cubicBezTo>
                <a:cubicBezTo>
                  <a:pt x="1636295" y="1662330"/>
                  <a:pt x="1527348" y="1805537"/>
                  <a:pt x="1499253" y="1779500"/>
                </a:cubicBezTo>
                <a:cubicBezTo>
                  <a:pt x="1538310" y="1749350"/>
                  <a:pt x="1579423" y="1721943"/>
                  <a:pt x="1619165" y="1692478"/>
                </a:cubicBezTo>
                <a:cubicBezTo>
                  <a:pt x="1572571" y="1678775"/>
                  <a:pt x="1614368" y="1617106"/>
                  <a:pt x="1589016" y="1589698"/>
                </a:cubicBezTo>
                <a:cubicBezTo>
                  <a:pt x="1644518" y="1575994"/>
                  <a:pt x="1697279" y="1482806"/>
                  <a:pt x="1773336" y="1419081"/>
                </a:cubicBezTo>
                <a:cubicBezTo>
                  <a:pt x="1747299" y="1456083"/>
                  <a:pt x="1749355" y="1464305"/>
                  <a:pt x="1717149" y="1512270"/>
                </a:cubicBezTo>
                <a:cubicBezTo>
                  <a:pt x="1802791" y="1481226"/>
                  <a:pt x="1878520" y="1427743"/>
                  <a:pt x="1936417" y="1357413"/>
                </a:cubicBezTo>
                <a:cubicBezTo>
                  <a:pt x="2028234" y="1340968"/>
                  <a:pt x="2072773" y="1250521"/>
                  <a:pt x="2165275" y="1238873"/>
                </a:cubicBezTo>
                <a:cubicBezTo>
                  <a:pt x="2173498" y="1214204"/>
                  <a:pt x="2198165" y="1216260"/>
                  <a:pt x="2209814" y="1197759"/>
                </a:cubicBezTo>
                <a:lnTo>
                  <a:pt x="2261204" y="1188853"/>
                </a:lnTo>
                <a:cubicBezTo>
                  <a:pt x="2301233" y="1151609"/>
                  <a:pt x="2348288" y="1122723"/>
                  <a:pt x="2399616" y="1103887"/>
                </a:cubicBezTo>
                <a:cubicBezTo>
                  <a:pt x="2446851" y="1088916"/>
                  <a:pt x="2492703" y="1069888"/>
                  <a:pt x="2536658" y="1047015"/>
                </a:cubicBezTo>
                <a:cubicBezTo>
                  <a:pt x="2525695" y="1046329"/>
                  <a:pt x="2496232" y="1051126"/>
                  <a:pt x="2512675" y="1040848"/>
                </a:cubicBezTo>
                <a:cubicBezTo>
                  <a:pt x="2529121" y="1030570"/>
                  <a:pt x="2552418" y="992198"/>
                  <a:pt x="2562697" y="1010699"/>
                </a:cubicBezTo>
                <a:cubicBezTo>
                  <a:pt x="2538713" y="1013439"/>
                  <a:pt x="2548992" y="1034681"/>
                  <a:pt x="2570233" y="1026458"/>
                </a:cubicBezTo>
                <a:cubicBezTo>
                  <a:pt x="2619739" y="998293"/>
                  <a:pt x="2671007" y="973346"/>
                  <a:pt x="2723720" y="951771"/>
                </a:cubicBezTo>
                <a:cubicBezTo>
                  <a:pt x="2707960" y="970957"/>
                  <a:pt x="2659995" y="1000420"/>
                  <a:pt x="2676440" y="1000420"/>
                </a:cubicBezTo>
                <a:cubicBezTo>
                  <a:pt x="2716013" y="986625"/>
                  <a:pt x="2754689" y="970377"/>
                  <a:pt x="2792240" y="951771"/>
                </a:cubicBezTo>
                <a:cubicBezTo>
                  <a:pt x="2803204" y="928474"/>
                  <a:pt x="2777851" y="921622"/>
                  <a:pt x="2792240" y="894213"/>
                </a:cubicBezTo>
                <a:cubicBezTo>
                  <a:pt x="2802861" y="909288"/>
                  <a:pt x="2819478" y="924020"/>
                  <a:pt x="2844146" y="925904"/>
                </a:cubicBezTo>
                <a:lnTo>
                  <a:pt x="2878021" y="919353"/>
                </a:lnTo>
                <a:lnTo>
                  <a:pt x="2879058" y="928606"/>
                </a:lnTo>
                <a:cubicBezTo>
                  <a:pt x="2897420" y="941974"/>
                  <a:pt x="3014933" y="884192"/>
                  <a:pt x="3014933" y="866805"/>
                </a:cubicBezTo>
                <a:cubicBezTo>
                  <a:pt x="2974334" y="865778"/>
                  <a:pt x="2946455" y="895198"/>
                  <a:pt x="2913372" y="909973"/>
                </a:cubicBezTo>
                <a:lnTo>
                  <a:pt x="2892502" y="914809"/>
                </a:lnTo>
                <a:lnTo>
                  <a:pt x="2914101" y="903188"/>
                </a:lnTo>
                <a:cubicBezTo>
                  <a:pt x="2923576" y="897083"/>
                  <a:pt x="2933651" y="889588"/>
                  <a:pt x="2944358" y="880509"/>
                </a:cubicBezTo>
                <a:cubicBezTo>
                  <a:pt x="2915578" y="880509"/>
                  <a:pt x="2935450" y="866805"/>
                  <a:pt x="2903244" y="880509"/>
                </a:cubicBezTo>
                <a:cubicBezTo>
                  <a:pt x="2956690" y="822266"/>
                  <a:pt x="3012878" y="819526"/>
                  <a:pt x="3086880" y="764024"/>
                </a:cubicBezTo>
                <a:cubicBezTo>
                  <a:pt x="3136900" y="777043"/>
                  <a:pt x="3212273" y="700300"/>
                  <a:pt x="3292442" y="713319"/>
                </a:cubicBezTo>
                <a:cubicBezTo>
                  <a:pt x="3312998" y="687967"/>
                  <a:pt x="3342462" y="698245"/>
                  <a:pt x="3360963" y="668781"/>
                </a:cubicBezTo>
                <a:cubicBezTo>
                  <a:pt x="3349999" y="666725"/>
                  <a:pt x="3330128" y="667410"/>
                  <a:pt x="3337666" y="658503"/>
                </a:cubicBezTo>
                <a:cubicBezTo>
                  <a:pt x="3398649" y="664670"/>
                  <a:pt x="3450725" y="596834"/>
                  <a:pt x="3530894" y="589982"/>
                </a:cubicBezTo>
                <a:cubicBezTo>
                  <a:pt x="3503486" y="626983"/>
                  <a:pt x="3417835" y="631095"/>
                  <a:pt x="3417835" y="655077"/>
                </a:cubicBezTo>
                <a:cubicBezTo>
                  <a:pt x="3451410" y="649595"/>
                  <a:pt x="3515134" y="626298"/>
                  <a:pt x="3567895" y="609853"/>
                </a:cubicBezTo>
                <a:cubicBezTo>
                  <a:pt x="3620656" y="593408"/>
                  <a:pt x="3659029" y="585871"/>
                  <a:pt x="3636416" y="609853"/>
                </a:cubicBezTo>
                <a:cubicBezTo>
                  <a:pt x="3712269" y="571742"/>
                  <a:pt x="3793300" y="544963"/>
                  <a:pt x="3876924" y="530369"/>
                </a:cubicBezTo>
                <a:cubicBezTo>
                  <a:pt x="3927630" y="538591"/>
                  <a:pt x="3919407" y="552981"/>
                  <a:pt x="3966001" y="538591"/>
                </a:cubicBezTo>
                <a:cubicBezTo>
                  <a:pt x="3981761" y="555722"/>
                  <a:pt x="3930370" y="569426"/>
                  <a:pt x="3934481" y="583130"/>
                </a:cubicBezTo>
                <a:cubicBezTo>
                  <a:pt x="3947361" y="582626"/>
                  <a:pt x="3959981" y="579354"/>
                  <a:pt x="3971483" y="573537"/>
                </a:cubicBezTo>
                <a:cubicBezTo>
                  <a:pt x="3992039" y="557777"/>
                  <a:pt x="3979706" y="550240"/>
                  <a:pt x="4013280" y="531054"/>
                </a:cubicBezTo>
                <a:cubicBezTo>
                  <a:pt x="4059189" y="533795"/>
                  <a:pt x="3996836" y="563259"/>
                  <a:pt x="4013280" y="572852"/>
                </a:cubicBezTo>
                <a:cubicBezTo>
                  <a:pt x="4062615" y="577648"/>
                  <a:pt x="4048911" y="526943"/>
                  <a:pt x="4103043" y="533795"/>
                </a:cubicBezTo>
                <a:cubicBezTo>
                  <a:pt x="4082487" y="547499"/>
                  <a:pt x="4083858" y="555722"/>
                  <a:pt x="4106469" y="559833"/>
                </a:cubicBezTo>
                <a:cubicBezTo>
                  <a:pt x="4155804" y="542017"/>
                  <a:pt x="4130451" y="541332"/>
                  <a:pt x="4149638" y="520091"/>
                </a:cubicBezTo>
                <a:cubicBezTo>
                  <a:pt x="4170193" y="538591"/>
                  <a:pt x="4194175" y="505701"/>
                  <a:pt x="4206510" y="520091"/>
                </a:cubicBezTo>
                <a:cubicBezTo>
                  <a:pt x="4218843" y="534480"/>
                  <a:pt x="4161971" y="535165"/>
                  <a:pt x="4181156" y="548184"/>
                </a:cubicBezTo>
                <a:cubicBezTo>
                  <a:pt x="4217473" y="560518"/>
                  <a:pt x="4246251" y="511868"/>
                  <a:pt x="4279826" y="496109"/>
                </a:cubicBezTo>
                <a:cubicBezTo>
                  <a:pt x="4247622" y="506387"/>
                  <a:pt x="4184582" y="499535"/>
                  <a:pt x="4220214" y="472812"/>
                </a:cubicBezTo>
                <a:cubicBezTo>
                  <a:pt x="4293654" y="470362"/>
                  <a:pt x="4366552" y="459324"/>
                  <a:pt x="4437425" y="439922"/>
                </a:cubicBezTo>
                <a:cubicBezTo>
                  <a:pt x="4431942" y="436496"/>
                  <a:pt x="4418924" y="434440"/>
                  <a:pt x="4427831" y="428273"/>
                </a:cubicBezTo>
                <a:cubicBezTo>
                  <a:pt x="4484704" y="437181"/>
                  <a:pt x="4403850" y="467330"/>
                  <a:pt x="4449758" y="478293"/>
                </a:cubicBezTo>
                <a:cubicBezTo>
                  <a:pt x="4484704" y="446774"/>
                  <a:pt x="4519631" y="487201"/>
                  <a:pt x="4553206" y="466645"/>
                </a:cubicBezTo>
                <a:cubicBezTo>
                  <a:pt x="4539502" y="452941"/>
                  <a:pt x="4477167" y="463904"/>
                  <a:pt x="4513482" y="428273"/>
                </a:cubicBezTo>
                <a:cubicBezTo>
                  <a:pt x="4550466" y="434440"/>
                  <a:pt x="4551836" y="446774"/>
                  <a:pt x="4571707" y="456367"/>
                </a:cubicBezTo>
                <a:lnTo>
                  <a:pt x="4640228" y="418680"/>
                </a:lnTo>
                <a:cubicBezTo>
                  <a:pt x="4685845" y="422076"/>
                  <a:pt x="4731652" y="422076"/>
                  <a:pt x="4777269" y="418680"/>
                </a:cubicBezTo>
                <a:cubicBezTo>
                  <a:pt x="4784121" y="411828"/>
                  <a:pt x="4790288" y="411828"/>
                  <a:pt x="4794399" y="418680"/>
                </a:cubicBezTo>
                <a:cubicBezTo>
                  <a:pt x="4799876" y="418351"/>
                  <a:pt x="4805368" y="418351"/>
                  <a:pt x="4810844" y="418680"/>
                </a:cubicBezTo>
                <a:cubicBezTo>
                  <a:pt x="4806882" y="421620"/>
                  <a:pt x="4802491" y="423931"/>
                  <a:pt x="4797825" y="425532"/>
                </a:cubicBezTo>
                <a:cubicBezTo>
                  <a:pt x="4797825" y="428958"/>
                  <a:pt x="4797825" y="435125"/>
                  <a:pt x="4797826" y="435125"/>
                </a:cubicBezTo>
                <a:cubicBezTo>
                  <a:pt x="4852880" y="413961"/>
                  <a:pt x="4911529" y="403721"/>
                  <a:pt x="4970498" y="404976"/>
                </a:cubicBezTo>
                <a:cubicBezTo>
                  <a:pt x="5006128" y="413884"/>
                  <a:pt x="4952682" y="433069"/>
                  <a:pt x="4997907" y="434440"/>
                </a:cubicBezTo>
                <a:cubicBezTo>
                  <a:pt x="5043130" y="435810"/>
                  <a:pt x="5052722" y="443348"/>
                  <a:pt x="5083557" y="418680"/>
                </a:cubicBezTo>
                <a:cubicBezTo>
                  <a:pt x="5128095" y="429643"/>
                  <a:pt x="5092465" y="441977"/>
                  <a:pt x="5100002" y="452941"/>
                </a:cubicBezTo>
                <a:cubicBezTo>
                  <a:pt x="5131658" y="451672"/>
                  <a:pt x="5163224" y="448698"/>
                  <a:pt x="5194560" y="444033"/>
                </a:cubicBezTo>
                <a:cubicBezTo>
                  <a:pt x="5152078" y="463904"/>
                  <a:pt x="5192505" y="459793"/>
                  <a:pt x="5220599" y="474867"/>
                </a:cubicBezTo>
                <a:cubicBezTo>
                  <a:pt x="5178802" y="474182"/>
                  <a:pt x="5137689" y="469385"/>
                  <a:pt x="5095891" y="469385"/>
                </a:cubicBezTo>
                <a:cubicBezTo>
                  <a:pt x="5099932" y="479847"/>
                  <a:pt x="5101345" y="491141"/>
                  <a:pt x="5100002" y="502275"/>
                </a:cubicBezTo>
                <a:cubicBezTo>
                  <a:pt x="5186338" y="507072"/>
                  <a:pt x="5267878" y="507757"/>
                  <a:pt x="5305563" y="470071"/>
                </a:cubicBezTo>
                <a:cubicBezTo>
                  <a:pt x="5350787" y="471441"/>
                  <a:pt x="5307619" y="485145"/>
                  <a:pt x="5339824" y="498164"/>
                </a:cubicBezTo>
                <a:cubicBezTo>
                  <a:pt x="5377214" y="492251"/>
                  <a:pt x="5415203" y="491100"/>
                  <a:pt x="5452883" y="494738"/>
                </a:cubicBezTo>
                <a:cubicBezTo>
                  <a:pt x="5463161" y="476238"/>
                  <a:pt x="5497422" y="486516"/>
                  <a:pt x="5493310" y="470071"/>
                </a:cubicBezTo>
                <a:cubicBezTo>
                  <a:pt x="5463349" y="459454"/>
                  <a:pt x="5430901" y="458023"/>
                  <a:pt x="5400122" y="465959"/>
                </a:cubicBezTo>
                <a:cubicBezTo>
                  <a:pt x="5409030" y="472126"/>
                  <a:pt x="5426845" y="478978"/>
                  <a:pt x="5416567" y="483775"/>
                </a:cubicBezTo>
                <a:cubicBezTo>
                  <a:pt x="5393270" y="472126"/>
                  <a:pt x="5366547" y="485830"/>
                  <a:pt x="5343250" y="472126"/>
                </a:cubicBezTo>
                <a:cubicBezTo>
                  <a:pt x="5372714" y="455681"/>
                  <a:pt x="5339138" y="437181"/>
                  <a:pt x="5367917" y="420736"/>
                </a:cubicBezTo>
                <a:cubicBezTo>
                  <a:pt x="5413141" y="422106"/>
                  <a:pt x="5369288" y="435125"/>
                  <a:pt x="5402177" y="448144"/>
                </a:cubicBezTo>
                <a:cubicBezTo>
                  <a:pt x="5456309" y="416624"/>
                  <a:pt x="5535793" y="487201"/>
                  <a:pt x="5546071" y="433755"/>
                </a:cubicBezTo>
                <a:cubicBezTo>
                  <a:pt x="5561649" y="438879"/>
                  <a:pt x="5578458" y="438879"/>
                  <a:pt x="5594036" y="433755"/>
                </a:cubicBezTo>
                <a:cubicBezTo>
                  <a:pt x="5628981" y="441977"/>
                  <a:pt x="5600203" y="465274"/>
                  <a:pt x="5637203" y="459793"/>
                </a:cubicBezTo>
                <a:cubicBezTo>
                  <a:pt x="5647482" y="454996"/>
                  <a:pt x="5628296" y="447459"/>
                  <a:pt x="5637203" y="442662"/>
                </a:cubicBezTo>
                <a:cubicBezTo>
                  <a:pt x="5680372" y="451570"/>
                  <a:pt x="5724910" y="451570"/>
                  <a:pt x="5767393" y="463904"/>
                </a:cubicBezTo>
                <a:cubicBezTo>
                  <a:pt x="5737929" y="448829"/>
                  <a:pt x="5818784" y="463904"/>
                  <a:pt x="5789320" y="448829"/>
                </a:cubicBezTo>
                <a:cubicBezTo>
                  <a:pt x="5748077" y="448288"/>
                  <a:pt x="5707340" y="439675"/>
                  <a:pt x="5669408" y="423477"/>
                </a:cubicBezTo>
                <a:cubicBezTo>
                  <a:pt x="5717177" y="429614"/>
                  <a:pt x="5765534" y="429614"/>
                  <a:pt x="5813302" y="423477"/>
                </a:cubicBezTo>
                <a:cubicBezTo>
                  <a:pt x="5813302" y="432384"/>
                  <a:pt x="5778357" y="437181"/>
                  <a:pt x="5808505" y="449514"/>
                </a:cubicBezTo>
                <a:cubicBezTo>
                  <a:pt x="5821524" y="449514"/>
                  <a:pt x="5833173" y="455681"/>
                  <a:pt x="5847562" y="449514"/>
                </a:cubicBezTo>
                <a:cubicBezTo>
                  <a:pt x="5842766" y="437181"/>
                  <a:pt x="5864692" y="428273"/>
                  <a:pt x="5855100" y="415254"/>
                </a:cubicBezTo>
                <a:cubicBezTo>
                  <a:pt x="5811932" y="421421"/>
                  <a:pt x="5774245" y="400180"/>
                  <a:pt x="5729707" y="415254"/>
                </a:cubicBezTo>
                <a:cubicBezTo>
                  <a:pt x="5695447" y="402235"/>
                  <a:pt x="5708465" y="393327"/>
                  <a:pt x="5687909" y="380994"/>
                </a:cubicBezTo>
                <a:cubicBezTo>
                  <a:pt x="5603628" y="380994"/>
                  <a:pt x="5573479" y="414569"/>
                  <a:pt x="5494681" y="380994"/>
                </a:cubicBezTo>
                <a:cubicBezTo>
                  <a:pt x="5484402" y="364549"/>
                  <a:pt x="5558405" y="376197"/>
                  <a:pt x="5517293" y="355641"/>
                </a:cubicBezTo>
                <a:cubicBezTo>
                  <a:pt x="5491173" y="373244"/>
                  <a:pt x="5459096" y="379659"/>
                  <a:pt x="5428215" y="373456"/>
                </a:cubicBezTo>
                <a:cubicBezTo>
                  <a:pt x="5414511" y="358382"/>
                  <a:pt x="5515922" y="363178"/>
                  <a:pt x="5471383" y="340566"/>
                </a:cubicBezTo>
                <a:cubicBezTo>
                  <a:pt x="5443975" y="359067"/>
                  <a:pt x="5409030" y="348789"/>
                  <a:pt x="5389159" y="380308"/>
                </a:cubicBezTo>
                <a:cubicBezTo>
                  <a:pt x="5326120" y="354956"/>
                  <a:pt x="5446031" y="363178"/>
                  <a:pt x="5394640" y="336455"/>
                </a:cubicBezTo>
                <a:cubicBezTo>
                  <a:pt x="5348046" y="359752"/>
                  <a:pt x="5306933" y="338511"/>
                  <a:pt x="5332972" y="368660"/>
                </a:cubicBezTo>
                <a:cubicBezTo>
                  <a:pt x="5286378" y="340566"/>
                  <a:pt x="5237730" y="341937"/>
                  <a:pt x="5237728" y="368660"/>
                </a:cubicBezTo>
                <a:cubicBezTo>
                  <a:pt x="5225937" y="361510"/>
                  <a:pt x="5211148" y="361510"/>
                  <a:pt x="5199356" y="368660"/>
                </a:cubicBezTo>
                <a:cubicBezTo>
                  <a:pt x="5178802" y="360437"/>
                  <a:pt x="5206209" y="330974"/>
                  <a:pt x="5154133" y="337826"/>
                </a:cubicBezTo>
                <a:cubicBezTo>
                  <a:pt x="5139059" y="349474"/>
                  <a:pt x="5141115" y="361123"/>
                  <a:pt x="5132207" y="372771"/>
                </a:cubicBezTo>
                <a:cubicBezTo>
                  <a:pt x="5102743" y="373456"/>
                  <a:pt x="5023944" y="382364"/>
                  <a:pt x="5028055" y="361123"/>
                </a:cubicBezTo>
                <a:cubicBezTo>
                  <a:pt x="5056149" y="367290"/>
                  <a:pt x="5085613" y="355641"/>
                  <a:pt x="5113706" y="361123"/>
                </a:cubicBezTo>
                <a:cubicBezTo>
                  <a:pt x="5037648" y="333714"/>
                  <a:pt x="4933496" y="373456"/>
                  <a:pt x="4933496" y="319325"/>
                </a:cubicBezTo>
                <a:cubicBezTo>
                  <a:pt x="4886217" y="335085"/>
                  <a:pt x="4841679" y="313843"/>
                  <a:pt x="4796455" y="335085"/>
                </a:cubicBezTo>
                <a:cubicBezTo>
                  <a:pt x="4833456" y="335085"/>
                  <a:pt x="4866346" y="361808"/>
                  <a:pt x="4901977" y="335085"/>
                </a:cubicBezTo>
                <a:lnTo>
                  <a:pt x="4940348" y="350845"/>
                </a:lnTo>
                <a:lnTo>
                  <a:pt x="4901292" y="370030"/>
                </a:lnTo>
                <a:cubicBezTo>
                  <a:pt x="4856316" y="359552"/>
                  <a:pt x="4810409" y="353584"/>
                  <a:pt x="4764250" y="352215"/>
                </a:cubicBezTo>
                <a:cubicBezTo>
                  <a:pt x="4764250" y="339881"/>
                  <a:pt x="4798510" y="325492"/>
                  <a:pt x="4764250" y="316584"/>
                </a:cubicBezTo>
                <a:cubicBezTo>
                  <a:pt x="4711535" y="335317"/>
                  <a:pt x="4654808" y="339808"/>
                  <a:pt x="4599800" y="329603"/>
                </a:cubicBezTo>
                <a:cubicBezTo>
                  <a:pt x="4588837" y="353585"/>
                  <a:pt x="4523742" y="357011"/>
                  <a:pt x="4543613" y="379623"/>
                </a:cubicBezTo>
                <a:cubicBezTo>
                  <a:pt x="4533377" y="377723"/>
                  <a:pt x="4522827" y="380486"/>
                  <a:pt x="4514852" y="387161"/>
                </a:cubicBezTo>
                <a:cubicBezTo>
                  <a:pt x="4510057" y="361808"/>
                  <a:pt x="4458665" y="370030"/>
                  <a:pt x="4483333" y="343992"/>
                </a:cubicBezTo>
                <a:cubicBezTo>
                  <a:pt x="4443592" y="350159"/>
                  <a:pt x="4433313" y="377568"/>
                  <a:pt x="4438109" y="390587"/>
                </a:cubicBezTo>
                <a:cubicBezTo>
                  <a:pt x="4386718" y="385790"/>
                  <a:pt x="4253103" y="437181"/>
                  <a:pt x="4312032" y="390587"/>
                </a:cubicBezTo>
                <a:cubicBezTo>
                  <a:pt x="4290790" y="387161"/>
                  <a:pt x="4224326" y="412513"/>
                  <a:pt x="4233918" y="387161"/>
                </a:cubicBezTo>
                <a:cubicBezTo>
                  <a:pt x="4257900" y="378253"/>
                  <a:pt x="4281197" y="385790"/>
                  <a:pt x="4302438" y="370716"/>
                </a:cubicBezTo>
                <a:cubicBezTo>
                  <a:pt x="4264068" y="348104"/>
                  <a:pt x="4231862" y="377568"/>
                  <a:pt x="4195546" y="377568"/>
                </a:cubicBezTo>
                <a:lnTo>
                  <a:pt x="4214046" y="364549"/>
                </a:lnTo>
                <a:cubicBezTo>
                  <a:pt x="4207879" y="361808"/>
                  <a:pt x="4205824" y="345363"/>
                  <a:pt x="4222269" y="349474"/>
                </a:cubicBezTo>
                <a:cubicBezTo>
                  <a:pt x="4238714" y="353585"/>
                  <a:pt x="4262011" y="361123"/>
                  <a:pt x="4271605" y="353585"/>
                </a:cubicBezTo>
                <a:cubicBezTo>
                  <a:pt x="4281197" y="346048"/>
                  <a:pt x="4299697" y="337140"/>
                  <a:pt x="4289420" y="333029"/>
                </a:cubicBezTo>
                <a:cubicBezTo>
                  <a:pt x="4240770" y="336455"/>
                  <a:pt x="4172934" y="339196"/>
                  <a:pt x="4156489" y="376882"/>
                </a:cubicBezTo>
                <a:cubicBezTo>
                  <a:pt x="4087479" y="377752"/>
                  <a:pt x="4019209" y="391220"/>
                  <a:pt x="3955038" y="416624"/>
                </a:cubicBezTo>
                <a:cubicBezTo>
                  <a:pt x="3974224" y="426903"/>
                  <a:pt x="3976280" y="441292"/>
                  <a:pt x="3961891" y="460478"/>
                </a:cubicBezTo>
                <a:cubicBezTo>
                  <a:pt x="3942704" y="422106"/>
                  <a:pt x="3935167" y="469385"/>
                  <a:pt x="3874183" y="469385"/>
                </a:cubicBezTo>
                <a:cubicBezTo>
                  <a:pt x="3875554" y="444033"/>
                  <a:pt x="3953667" y="426903"/>
                  <a:pt x="3924204" y="411143"/>
                </a:cubicBezTo>
                <a:cubicBezTo>
                  <a:pt x="3848145" y="428958"/>
                  <a:pt x="3766607" y="426903"/>
                  <a:pt x="3698086" y="479664"/>
                </a:cubicBezTo>
                <a:cubicBezTo>
                  <a:pt x="3626138" y="468015"/>
                  <a:pt x="3505542" y="524202"/>
                  <a:pt x="3443873" y="517350"/>
                </a:cubicBezTo>
                <a:cubicBezTo>
                  <a:pt x="3454151" y="503646"/>
                  <a:pt x="3480189" y="498849"/>
                  <a:pt x="3468541" y="494053"/>
                </a:cubicBezTo>
                <a:cubicBezTo>
                  <a:pt x="3421261" y="503646"/>
                  <a:pt x="3468541" y="454996"/>
                  <a:pt x="3414409" y="481719"/>
                </a:cubicBezTo>
                <a:cubicBezTo>
                  <a:pt x="3404816" y="497479"/>
                  <a:pt x="3427428" y="501590"/>
                  <a:pt x="3422631" y="515294"/>
                </a:cubicBezTo>
                <a:cubicBezTo>
                  <a:pt x="3374200" y="544282"/>
                  <a:pt x="3322431" y="567290"/>
                  <a:pt x="3268460" y="583815"/>
                </a:cubicBezTo>
                <a:cubicBezTo>
                  <a:pt x="3295868" y="585871"/>
                  <a:pt x="3334240" y="583815"/>
                  <a:pt x="3315054" y="603686"/>
                </a:cubicBezTo>
                <a:cubicBezTo>
                  <a:pt x="3279907" y="612390"/>
                  <a:pt x="3245708" y="624555"/>
                  <a:pt x="3212958" y="640002"/>
                </a:cubicBezTo>
                <a:cubicBezTo>
                  <a:pt x="3234199" y="621502"/>
                  <a:pt x="3191717" y="629724"/>
                  <a:pt x="3204736" y="614650"/>
                </a:cubicBezTo>
                <a:cubicBezTo>
                  <a:pt x="3238500" y="617782"/>
                  <a:pt x="3272422" y="610615"/>
                  <a:pt x="3302035" y="594093"/>
                </a:cubicBezTo>
                <a:cubicBezTo>
                  <a:pt x="3252701" y="599575"/>
                  <a:pt x="3247904" y="613279"/>
                  <a:pt x="3257496" y="583130"/>
                </a:cubicBezTo>
                <a:cubicBezTo>
                  <a:pt x="3199254" y="606427"/>
                  <a:pt x="3137585" y="619446"/>
                  <a:pt x="3079343" y="644799"/>
                </a:cubicBezTo>
                <a:cubicBezTo>
                  <a:pt x="3107436" y="619446"/>
                  <a:pt x="3080713" y="601631"/>
                  <a:pt x="3038915" y="619446"/>
                </a:cubicBezTo>
                <a:cubicBezTo>
                  <a:pt x="3057416" y="587241"/>
                  <a:pt x="3093732" y="613279"/>
                  <a:pt x="3112917" y="587241"/>
                </a:cubicBezTo>
                <a:cubicBezTo>
                  <a:pt x="3063390" y="574973"/>
                  <a:pt x="3011368" y="593940"/>
                  <a:pt x="2981358" y="635206"/>
                </a:cubicBezTo>
                <a:cubicBezTo>
                  <a:pt x="3012878" y="643428"/>
                  <a:pt x="3017674" y="636576"/>
                  <a:pt x="3000544" y="659873"/>
                </a:cubicBezTo>
                <a:cubicBezTo>
                  <a:pt x="3050565" y="650280"/>
                  <a:pt x="3028637" y="620131"/>
                  <a:pt x="3081398" y="620131"/>
                </a:cubicBezTo>
                <a:cubicBezTo>
                  <a:pt x="3063584" y="638632"/>
                  <a:pt x="3040285" y="643428"/>
                  <a:pt x="3024526" y="668095"/>
                </a:cubicBezTo>
                <a:cubicBezTo>
                  <a:pt x="2936134" y="701671"/>
                  <a:pt x="2809371" y="735245"/>
                  <a:pt x="2762776" y="791432"/>
                </a:cubicBezTo>
                <a:cubicBezTo>
                  <a:pt x="2725775" y="799655"/>
                  <a:pt x="2744276" y="778413"/>
                  <a:pt x="2707274" y="786636"/>
                </a:cubicBezTo>
                <a:cubicBezTo>
                  <a:pt x="2699737" y="795543"/>
                  <a:pt x="2690144" y="798284"/>
                  <a:pt x="2682607" y="805136"/>
                </a:cubicBezTo>
                <a:cubicBezTo>
                  <a:pt x="2659310" y="822952"/>
                  <a:pt x="2690144" y="832545"/>
                  <a:pt x="2654514" y="840767"/>
                </a:cubicBezTo>
                <a:cubicBezTo>
                  <a:pt x="2612557" y="845665"/>
                  <a:pt x="2572011" y="858947"/>
                  <a:pt x="2535287" y="879824"/>
                </a:cubicBezTo>
                <a:cubicBezTo>
                  <a:pt x="2493144" y="896566"/>
                  <a:pt x="2456901" y="925416"/>
                  <a:pt x="2431136" y="962734"/>
                </a:cubicBezTo>
                <a:cubicBezTo>
                  <a:pt x="2383857" y="981920"/>
                  <a:pt x="2447581" y="932585"/>
                  <a:pt x="2419487" y="939437"/>
                </a:cubicBezTo>
                <a:cubicBezTo>
                  <a:pt x="2407839" y="953826"/>
                  <a:pt x="2387968" y="953826"/>
                  <a:pt x="2370839" y="953826"/>
                </a:cubicBezTo>
                <a:cubicBezTo>
                  <a:pt x="2359189" y="983290"/>
                  <a:pt x="2334522" y="987401"/>
                  <a:pt x="2308484" y="987401"/>
                </a:cubicBezTo>
                <a:cubicBezTo>
                  <a:pt x="2300261" y="999050"/>
                  <a:pt x="2313280" y="998365"/>
                  <a:pt x="2300261" y="1014125"/>
                </a:cubicBezTo>
                <a:cubicBezTo>
                  <a:pt x="2271483" y="1016865"/>
                  <a:pt x="2253667" y="1043588"/>
                  <a:pt x="2224889" y="1043588"/>
                </a:cubicBezTo>
                <a:cubicBezTo>
                  <a:pt x="2238592" y="1027144"/>
                  <a:pt x="2235166" y="1018921"/>
                  <a:pt x="2224889" y="1018921"/>
                </a:cubicBezTo>
                <a:cubicBezTo>
                  <a:pt x="2209814" y="1033996"/>
                  <a:pt x="2193369" y="1045644"/>
                  <a:pt x="2178979" y="1060719"/>
                </a:cubicBezTo>
                <a:cubicBezTo>
                  <a:pt x="2196795" y="1059348"/>
                  <a:pt x="2209129" y="1043588"/>
                  <a:pt x="2226944" y="1043588"/>
                </a:cubicBezTo>
                <a:cubicBezTo>
                  <a:pt x="2201545" y="1061638"/>
                  <a:pt x="2178523" y="1082818"/>
                  <a:pt x="2158423" y="1106628"/>
                </a:cubicBezTo>
                <a:cubicBezTo>
                  <a:pt x="2169387" y="1064830"/>
                  <a:pt x="2092643" y="1144999"/>
                  <a:pt x="2074828" y="1122387"/>
                </a:cubicBezTo>
                <a:cubicBezTo>
                  <a:pt x="1998282" y="1195080"/>
                  <a:pt x="1909723" y="1253965"/>
                  <a:pt x="1813078" y="1296429"/>
                </a:cubicBezTo>
                <a:cubicBezTo>
                  <a:pt x="1793893" y="1336856"/>
                  <a:pt x="1797319" y="1319726"/>
                  <a:pt x="1771281" y="1325208"/>
                </a:cubicBezTo>
                <a:cubicBezTo>
                  <a:pt x="1725830" y="1381653"/>
                  <a:pt x="1667253" y="1426114"/>
                  <a:pt x="1600664" y="1454712"/>
                </a:cubicBezTo>
                <a:cubicBezTo>
                  <a:pt x="1581478" y="1508844"/>
                  <a:pt x="1482808" y="1544474"/>
                  <a:pt x="1463623" y="1544474"/>
                </a:cubicBezTo>
                <a:cubicBezTo>
                  <a:pt x="1471845" y="1540363"/>
                  <a:pt x="1510902" y="1499251"/>
                  <a:pt x="1488290" y="1509529"/>
                </a:cubicBezTo>
                <a:cubicBezTo>
                  <a:pt x="1463821" y="1523242"/>
                  <a:pt x="1443112" y="1542775"/>
                  <a:pt x="1427993" y="1566401"/>
                </a:cubicBezTo>
                <a:cubicBezTo>
                  <a:pt x="1438956" y="1562975"/>
                  <a:pt x="1450604" y="1560234"/>
                  <a:pt x="1438956" y="1580105"/>
                </a:cubicBezTo>
                <a:cubicBezTo>
                  <a:pt x="1404071" y="1610547"/>
                  <a:pt x="1373217" y="1645316"/>
                  <a:pt x="1347137" y="1683571"/>
                </a:cubicBezTo>
                <a:cubicBezTo>
                  <a:pt x="1407436" y="1582846"/>
                  <a:pt x="1384139" y="1556808"/>
                  <a:pt x="1457456" y="1525974"/>
                </a:cubicBezTo>
                <a:cubicBezTo>
                  <a:pt x="1488290" y="1475268"/>
                  <a:pt x="1536256" y="1447860"/>
                  <a:pt x="1569145" y="1399896"/>
                </a:cubicBezTo>
                <a:cubicBezTo>
                  <a:pt x="1604090" y="1384136"/>
                  <a:pt x="1597923" y="1409488"/>
                  <a:pt x="1630814" y="1380024"/>
                </a:cubicBezTo>
                <a:cubicBezTo>
                  <a:pt x="1630814" y="1395784"/>
                  <a:pt x="1582849" y="1424563"/>
                  <a:pt x="1610257" y="1421137"/>
                </a:cubicBezTo>
                <a:cubicBezTo>
                  <a:pt x="1680834" y="1355357"/>
                  <a:pt x="1777448" y="1281355"/>
                  <a:pt x="1789783" y="1229965"/>
                </a:cubicBezTo>
                <a:cubicBezTo>
                  <a:pt x="1829524" y="1214204"/>
                  <a:pt x="1795948" y="1258744"/>
                  <a:pt x="1835005" y="1243668"/>
                </a:cubicBezTo>
                <a:cubicBezTo>
                  <a:pt x="1858302" y="1186112"/>
                  <a:pt x="1940527" y="1165556"/>
                  <a:pt x="1965880" y="1143629"/>
                </a:cubicBezTo>
                <a:cubicBezTo>
                  <a:pt x="1943372" y="1161484"/>
                  <a:pt x="1924328" y="1183315"/>
                  <a:pt x="1909693" y="1208038"/>
                </a:cubicBezTo>
                <a:cubicBezTo>
                  <a:pt x="1873378" y="1208723"/>
                  <a:pt x="1808967" y="1263539"/>
                  <a:pt x="1824042" y="1281355"/>
                </a:cubicBezTo>
                <a:cubicBezTo>
                  <a:pt x="1880229" y="1256688"/>
                  <a:pt x="1921341" y="1206667"/>
                  <a:pt x="1978214" y="1183371"/>
                </a:cubicBezTo>
                <a:lnTo>
                  <a:pt x="1996029" y="1153907"/>
                </a:lnTo>
                <a:cubicBezTo>
                  <a:pt x="1980269" y="1145684"/>
                  <a:pt x="1941898" y="1188853"/>
                  <a:pt x="1954231" y="1163500"/>
                </a:cubicBezTo>
                <a:cubicBezTo>
                  <a:pt x="1976158" y="1160074"/>
                  <a:pt x="1980269" y="1127184"/>
                  <a:pt x="1994659" y="1111424"/>
                </a:cubicBezTo>
                <a:cubicBezTo>
                  <a:pt x="2076198" y="1092923"/>
                  <a:pt x="2059068" y="1032625"/>
                  <a:pt x="2131701" y="999050"/>
                </a:cubicBezTo>
                <a:cubicBezTo>
                  <a:pt x="2129645" y="1020291"/>
                  <a:pt x="2077569" y="1047700"/>
                  <a:pt x="2100181" y="1047700"/>
                </a:cubicBezTo>
                <a:cubicBezTo>
                  <a:pt x="2150886" y="1012069"/>
                  <a:pt x="2204332" y="983290"/>
                  <a:pt x="2252982" y="943548"/>
                </a:cubicBezTo>
                <a:cubicBezTo>
                  <a:pt x="2287927" y="929159"/>
                  <a:pt x="2270797" y="950400"/>
                  <a:pt x="2298891" y="943548"/>
                </a:cubicBezTo>
                <a:cubicBezTo>
                  <a:pt x="2320817" y="918195"/>
                  <a:pt x="2348226" y="892843"/>
                  <a:pt x="2367412" y="875027"/>
                </a:cubicBezTo>
                <a:cubicBezTo>
                  <a:pt x="2389338" y="879139"/>
                  <a:pt x="2336578" y="931214"/>
                  <a:pt x="2345485" y="943548"/>
                </a:cubicBezTo>
                <a:cubicBezTo>
                  <a:pt x="2370839" y="942178"/>
                  <a:pt x="2386598" y="919566"/>
                  <a:pt x="2408524" y="910658"/>
                </a:cubicBezTo>
                <a:cubicBezTo>
                  <a:pt x="2385227" y="898324"/>
                  <a:pt x="2446211" y="867490"/>
                  <a:pt x="2462655" y="862008"/>
                </a:cubicBezTo>
                <a:cubicBezTo>
                  <a:pt x="2440729" y="846934"/>
                  <a:pt x="2490064" y="816785"/>
                  <a:pt x="2486638" y="816785"/>
                </a:cubicBezTo>
                <a:cubicBezTo>
                  <a:pt x="2483212" y="816785"/>
                  <a:pt x="2474989" y="816785"/>
                  <a:pt x="2483212" y="808562"/>
                </a:cubicBezTo>
                <a:cubicBezTo>
                  <a:pt x="2529806" y="794173"/>
                  <a:pt x="2473619" y="841452"/>
                  <a:pt x="2515416" y="829804"/>
                </a:cubicBezTo>
                <a:cubicBezTo>
                  <a:pt x="2575030" y="809933"/>
                  <a:pt x="2585993" y="743468"/>
                  <a:pt x="2629162" y="737301"/>
                </a:cubicBezTo>
                <a:cubicBezTo>
                  <a:pt x="2609975" y="757857"/>
                  <a:pt x="2605179" y="771561"/>
                  <a:pt x="2621625" y="771561"/>
                </a:cubicBezTo>
                <a:cubicBezTo>
                  <a:pt x="2702478" y="751690"/>
                  <a:pt x="2725090" y="677003"/>
                  <a:pt x="2741535" y="661928"/>
                </a:cubicBezTo>
                <a:cubicBezTo>
                  <a:pt x="2729201" y="679743"/>
                  <a:pt x="2755239" y="678374"/>
                  <a:pt x="2762092" y="685911"/>
                </a:cubicBezTo>
                <a:cubicBezTo>
                  <a:pt x="2744276" y="704412"/>
                  <a:pt x="2679866" y="744838"/>
                  <a:pt x="2693571" y="754431"/>
                </a:cubicBezTo>
                <a:cubicBezTo>
                  <a:pt x="2789500" y="720856"/>
                  <a:pt x="2774425" y="687967"/>
                  <a:pt x="2842946" y="639317"/>
                </a:cubicBezTo>
                <a:cubicBezTo>
                  <a:pt x="2864872" y="636576"/>
                  <a:pt x="2858020" y="646168"/>
                  <a:pt x="2877891" y="646168"/>
                </a:cubicBezTo>
                <a:lnTo>
                  <a:pt x="2922430" y="598204"/>
                </a:lnTo>
                <a:cubicBezTo>
                  <a:pt x="2903244" y="598204"/>
                  <a:pt x="2847057" y="642743"/>
                  <a:pt x="2853909" y="616705"/>
                </a:cubicBezTo>
                <a:cubicBezTo>
                  <a:pt x="2894482" y="604557"/>
                  <a:pt x="2932873" y="586055"/>
                  <a:pt x="2967654" y="561888"/>
                </a:cubicBezTo>
                <a:cubicBezTo>
                  <a:pt x="2857335" y="601631"/>
                  <a:pt x="2746332" y="646168"/>
                  <a:pt x="2639439" y="698930"/>
                </a:cubicBezTo>
                <a:cubicBezTo>
                  <a:pt x="2714812" y="618761"/>
                  <a:pt x="2925856" y="594779"/>
                  <a:pt x="2937504" y="535165"/>
                </a:cubicBezTo>
                <a:cubicBezTo>
                  <a:pt x="2961514" y="514579"/>
                  <a:pt x="2990225" y="500223"/>
                  <a:pt x="3021100" y="493368"/>
                </a:cubicBezTo>
                <a:cubicBezTo>
                  <a:pt x="3012878" y="502961"/>
                  <a:pt x="2995747" y="518035"/>
                  <a:pt x="3007396" y="518035"/>
                </a:cubicBezTo>
                <a:cubicBezTo>
                  <a:pt x="3067694" y="494738"/>
                  <a:pt x="3132789" y="486516"/>
                  <a:pt x="3192402" y="463219"/>
                </a:cubicBezTo>
                <a:cubicBezTo>
                  <a:pt x="3184864" y="472812"/>
                  <a:pt x="3167734" y="487886"/>
                  <a:pt x="3179383" y="487886"/>
                </a:cubicBezTo>
                <a:cubicBezTo>
                  <a:pt x="3203365" y="463904"/>
                  <a:pt x="3238310" y="475552"/>
                  <a:pt x="3262978" y="449514"/>
                </a:cubicBezTo>
                <a:cubicBezTo>
                  <a:pt x="3240579" y="456065"/>
                  <a:pt x="3217652" y="460650"/>
                  <a:pt x="3194457" y="463219"/>
                </a:cubicBezTo>
                <a:cubicBezTo>
                  <a:pt x="3253385" y="418680"/>
                  <a:pt x="3285590" y="413884"/>
                  <a:pt x="3325332" y="362493"/>
                </a:cubicBezTo>
                <a:cubicBezTo>
                  <a:pt x="3380834" y="359752"/>
                  <a:pt x="3349315" y="337140"/>
                  <a:pt x="3443188" y="328233"/>
                </a:cubicBezTo>
                <a:cubicBezTo>
                  <a:pt x="3494578" y="277527"/>
                  <a:pt x="3645324" y="261082"/>
                  <a:pt x="3737143" y="237100"/>
                </a:cubicBezTo>
                <a:cubicBezTo>
                  <a:pt x="3728234" y="246008"/>
                  <a:pt x="3709733" y="259712"/>
                  <a:pt x="3720697" y="259712"/>
                </a:cubicBezTo>
                <a:cubicBezTo>
                  <a:pt x="3729850" y="254476"/>
                  <a:pt x="3740753" y="253237"/>
                  <a:pt x="3750847" y="256286"/>
                </a:cubicBezTo>
                <a:cubicBezTo>
                  <a:pt x="3740568" y="238470"/>
                  <a:pt x="3780996" y="211748"/>
                  <a:pt x="3826904" y="217915"/>
                </a:cubicBezTo>
                <a:cubicBezTo>
                  <a:pt x="3837867" y="220655"/>
                  <a:pt x="3817312" y="231618"/>
                  <a:pt x="3826904" y="235730"/>
                </a:cubicBezTo>
                <a:cubicBezTo>
                  <a:pt x="3852257" y="216544"/>
                  <a:pt x="3827589" y="218599"/>
                  <a:pt x="3863220" y="207636"/>
                </a:cubicBezTo>
                <a:cubicBezTo>
                  <a:pt x="3887202" y="209007"/>
                  <a:pt x="3872128" y="220655"/>
                  <a:pt x="3876924" y="226822"/>
                </a:cubicBezTo>
                <a:cubicBezTo>
                  <a:pt x="3896795" y="214488"/>
                  <a:pt x="3885147" y="209693"/>
                  <a:pt x="3902963" y="197358"/>
                </a:cubicBezTo>
                <a:cubicBezTo>
                  <a:pt x="3966001" y="176117"/>
                  <a:pt x="4070839" y="185709"/>
                  <a:pt x="4103043" y="152821"/>
                </a:cubicBezTo>
                <a:cubicBezTo>
                  <a:pt x="4146212" y="154876"/>
                  <a:pt x="4065356" y="183654"/>
                  <a:pt x="4103043" y="187765"/>
                </a:cubicBezTo>
                <a:cubicBezTo>
                  <a:pt x="4182120" y="133942"/>
                  <a:pt x="4280967" y="117887"/>
                  <a:pt x="4373015" y="143913"/>
                </a:cubicBezTo>
                <a:cubicBezTo>
                  <a:pt x="4361366" y="141172"/>
                  <a:pt x="4351774" y="152821"/>
                  <a:pt x="4373015" y="152821"/>
                </a:cubicBezTo>
                <a:cubicBezTo>
                  <a:pt x="4326420" y="158987"/>
                  <a:pt x="4265438" y="199414"/>
                  <a:pt x="4296957" y="217229"/>
                </a:cubicBezTo>
                <a:cubicBezTo>
                  <a:pt x="4340125" y="202840"/>
                  <a:pt x="4326420" y="187765"/>
                  <a:pt x="4375070" y="187765"/>
                </a:cubicBezTo>
                <a:cubicBezTo>
                  <a:pt x="4366164" y="177487"/>
                  <a:pt x="4357255" y="166524"/>
                  <a:pt x="4392887" y="149394"/>
                </a:cubicBezTo>
                <a:cubicBezTo>
                  <a:pt x="4429202" y="156931"/>
                  <a:pt x="4372329" y="187080"/>
                  <a:pt x="4405219" y="187080"/>
                </a:cubicBezTo>
                <a:cubicBezTo>
                  <a:pt x="4438109" y="187080"/>
                  <a:pt x="4438794" y="204210"/>
                  <a:pt x="4485390" y="187080"/>
                </a:cubicBezTo>
                <a:cubicBezTo>
                  <a:pt x="4551150" y="126783"/>
                  <a:pt x="4699156" y="128838"/>
                  <a:pt x="4794399" y="99373"/>
                </a:cubicBezTo>
                <a:cubicBezTo>
                  <a:pt x="4764250" y="111023"/>
                  <a:pt x="4743695" y="122671"/>
                  <a:pt x="4764250" y="131579"/>
                </a:cubicBezTo>
                <a:cubicBezTo>
                  <a:pt x="4821123" y="126097"/>
                  <a:pt x="4838938" y="136376"/>
                  <a:pt x="4854697" y="104171"/>
                </a:cubicBezTo>
                <a:cubicBezTo>
                  <a:pt x="4920477" y="128153"/>
                  <a:pt x="4877995" y="77448"/>
                  <a:pt x="4936237" y="91152"/>
                </a:cubicBezTo>
                <a:cubicBezTo>
                  <a:pt x="4897180" y="106226"/>
                  <a:pt x="4909514" y="118560"/>
                  <a:pt x="4904032" y="132263"/>
                </a:cubicBezTo>
                <a:cubicBezTo>
                  <a:pt x="4917103" y="135329"/>
                  <a:pt x="4930705" y="135329"/>
                  <a:pt x="4943775" y="132263"/>
                </a:cubicBezTo>
                <a:cubicBezTo>
                  <a:pt x="4945145" y="121986"/>
                  <a:pt x="4934866" y="112393"/>
                  <a:pt x="4975979" y="100060"/>
                </a:cubicBezTo>
                <a:cubicBezTo>
                  <a:pt x="4993794" y="125412"/>
                  <a:pt x="5036963" y="106912"/>
                  <a:pt x="5036963" y="88411"/>
                </a:cubicBezTo>
                <a:close/>
                <a:moveTo>
                  <a:pt x="5737928" y="80855"/>
                </a:moveTo>
                <a:cubicBezTo>
                  <a:pt x="5801077" y="93589"/>
                  <a:pt x="5865369" y="99789"/>
                  <a:pt x="5929787" y="99357"/>
                </a:cubicBezTo>
                <a:cubicBezTo>
                  <a:pt x="5966103" y="135672"/>
                  <a:pt x="6014752" y="123338"/>
                  <a:pt x="6059291" y="123338"/>
                </a:cubicBezTo>
                <a:cubicBezTo>
                  <a:pt x="6046272" y="128821"/>
                  <a:pt x="6064087" y="139098"/>
                  <a:pt x="6064087" y="145950"/>
                </a:cubicBezTo>
                <a:cubicBezTo>
                  <a:pt x="5986659" y="158283"/>
                  <a:pt x="5851673" y="77430"/>
                  <a:pt x="5831801" y="125393"/>
                </a:cubicBezTo>
                <a:cubicBezTo>
                  <a:pt x="5779373" y="112567"/>
                  <a:pt x="5725386" y="107262"/>
                  <a:pt x="5671463" y="109634"/>
                </a:cubicBezTo>
                <a:cubicBezTo>
                  <a:pt x="5705723" y="91819"/>
                  <a:pt x="5732447" y="110319"/>
                  <a:pt x="5763966" y="105522"/>
                </a:cubicBezTo>
                <a:cubicBezTo>
                  <a:pt x="5755744" y="97301"/>
                  <a:pt x="5726280" y="87023"/>
                  <a:pt x="5737928" y="80855"/>
                </a:cubicBezTo>
                <a:close/>
                <a:moveTo>
                  <a:pt x="5487317" y="51307"/>
                </a:moveTo>
                <a:cubicBezTo>
                  <a:pt x="5507582" y="53738"/>
                  <a:pt x="5527445" y="59511"/>
                  <a:pt x="5546070" y="68523"/>
                </a:cubicBezTo>
                <a:cubicBezTo>
                  <a:pt x="5560460" y="42485"/>
                  <a:pt x="5697501" y="82227"/>
                  <a:pt x="5707094" y="82227"/>
                </a:cubicBezTo>
                <a:cubicBezTo>
                  <a:pt x="5655018" y="89764"/>
                  <a:pt x="5587868" y="68523"/>
                  <a:pt x="5563201" y="95246"/>
                </a:cubicBezTo>
                <a:cubicBezTo>
                  <a:pt x="5516702" y="84434"/>
                  <a:pt x="5470930" y="70703"/>
                  <a:pt x="5426159" y="54133"/>
                </a:cubicBezTo>
                <a:cubicBezTo>
                  <a:pt x="5446388" y="49783"/>
                  <a:pt x="5467053" y="48875"/>
                  <a:pt x="5487317" y="51307"/>
                </a:cubicBezTo>
                <a:close/>
                <a:moveTo>
                  <a:pt x="5577590" y="0"/>
                </a:moveTo>
                <a:cubicBezTo>
                  <a:pt x="5633092" y="45224"/>
                  <a:pt x="5774244" y="37001"/>
                  <a:pt x="5868118" y="50705"/>
                </a:cubicBezTo>
                <a:cubicBezTo>
                  <a:pt x="5816042" y="64410"/>
                  <a:pt x="5585127" y="47279"/>
                  <a:pt x="5577590" y="0"/>
                </a:cubicBezTo>
                <a:close/>
              </a:path>
            </a:pathLst>
          </a:custGeom>
          <a:solidFill>
            <a:srgbClr val="FFB501"/>
          </a:solidFill>
          <a:ln w="6846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0" y="1397000"/>
            <a:ext cx="12192000" cy="5478780"/>
          </a:xfrm>
          <a:prstGeom prst="rect">
            <a:avLst/>
          </a:prstGeom>
          <a:solidFill>
            <a:srgbClr val="FFB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952500" y="2310765"/>
            <a:ext cx="10439400" cy="3209290"/>
            <a:chOff x="971550" y="3124200"/>
            <a:chExt cx="10439400" cy="3067050"/>
          </a:xfrm>
        </p:grpSpPr>
        <p:sp>
          <p:nvSpPr>
            <p:cNvPr id="4" name="矩形 3"/>
            <p:cNvSpPr/>
            <p:nvPr/>
          </p:nvSpPr>
          <p:spPr>
            <a:xfrm>
              <a:off x="971550" y="3124200"/>
              <a:ext cx="3143250" cy="30670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28600" dist="25400" dir="2700000" algn="tl" rotWithShape="0">
                <a:srgbClr val="B96D0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4619625" y="3124200"/>
              <a:ext cx="3143250" cy="30670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28600" dist="25400" dir="2700000" algn="tl" rotWithShape="0">
                <a:srgbClr val="B96D0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8267700" y="3124200"/>
              <a:ext cx="3143250" cy="30670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28600" dist="25400" dir="2700000" algn="tl" rotWithShape="0">
                <a:srgbClr val="B96D0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053197" y="2579381"/>
            <a:ext cx="2998470" cy="2695517"/>
            <a:chOff x="1217930" y="3732148"/>
            <a:chExt cx="2998470" cy="2695517"/>
          </a:xfrm>
        </p:grpSpPr>
        <p:sp>
          <p:nvSpPr>
            <p:cNvPr id="14" name="任意多边形: 形状 13"/>
            <p:cNvSpPr/>
            <p:nvPr/>
          </p:nvSpPr>
          <p:spPr>
            <a:xfrm rot="900000" flipH="1">
              <a:off x="2259783" y="3732148"/>
              <a:ext cx="933078" cy="932238"/>
            </a:xfrm>
            <a:custGeom>
              <a:avLst/>
              <a:gdLst>
                <a:gd name="connsiteX0" fmla="*/ 3934138 w 10584443"/>
                <a:gd name="connsiteY0" fmla="*/ 10530275 h 10574897"/>
                <a:gd name="connsiteX1" fmla="*/ 3969416 w 10584443"/>
                <a:gd name="connsiteY1" fmla="*/ 10535751 h 10574897"/>
                <a:gd name="connsiteX2" fmla="*/ 3900895 w 10584443"/>
                <a:gd name="connsiteY2" fmla="*/ 10543288 h 10574897"/>
                <a:gd name="connsiteX3" fmla="*/ 3934138 w 10584443"/>
                <a:gd name="connsiteY3" fmla="*/ 10530275 h 10574897"/>
                <a:gd name="connsiteX4" fmla="*/ 4094431 w 10584443"/>
                <a:gd name="connsiteY4" fmla="*/ 10513400 h 10574897"/>
                <a:gd name="connsiteX5" fmla="*/ 4132495 w 10584443"/>
                <a:gd name="connsiteY5" fmla="*/ 10519990 h 10574897"/>
                <a:gd name="connsiteX6" fmla="*/ 4118105 w 10584443"/>
                <a:gd name="connsiteY6" fmla="*/ 10530269 h 10574897"/>
                <a:gd name="connsiteX7" fmla="*/ 4057122 w 10584443"/>
                <a:gd name="connsiteY7" fmla="*/ 10523417 h 10574897"/>
                <a:gd name="connsiteX8" fmla="*/ 4094431 w 10584443"/>
                <a:gd name="connsiteY8" fmla="*/ 10513400 h 10574897"/>
                <a:gd name="connsiteX9" fmla="*/ 5779041 w 10584443"/>
                <a:gd name="connsiteY9" fmla="*/ 10502861 h 10574897"/>
                <a:gd name="connsiteX10" fmla="*/ 5672149 w 10584443"/>
                <a:gd name="connsiteY10" fmla="*/ 10513139 h 10574897"/>
                <a:gd name="connsiteX11" fmla="*/ 5674205 w 10584443"/>
                <a:gd name="connsiteY11" fmla="*/ 10513825 h 10574897"/>
                <a:gd name="connsiteX12" fmla="*/ 5779041 w 10584443"/>
                <a:gd name="connsiteY12" fmla="*/ 10502861 h 10574897"/>
                <a:gd name="connsiteX13" fmla="*/ 6438211 w 10584443"/>
                <a:gd name="connsiteY13" fmla="*/ 10439821 h 10574897"/>
                <a:gd name="connsiteX14" fmla="*/ 6469046 w 10584443"/>
                <a:gd name="connsiteY14" fmla="*/ 10455580 h 10574897"/>
                <a:gd name="connsiteX15" fmla="*/ 6400525 w 10584443"/>
                <a:gd name="connsiteY15" fmla="*/ 10474081 h 10574897"/>
                <a:gd name="connsiteX16" fmla="*/ 6438211 w 10584443"/>
                <a:gd name="connsiteY16" fmla="*/ 10439821 h 10574897"/>
                <a:gd name="connsiteX17" fmla="*/ 3032735 w 10584443"/>
                <a:gd name="connsiteY17" fmla="*/ 10415154 h 10574897"/>
                <a:gd name="connsiteX18" fmla="*/ 3108108 w 10584443"/>
                <a:gd name="connsiteY18" fmla="*/ 10448730 h 10574897"/>
                <a:gd name="connsiteX19" fmla="*/ 3073162 w 10584443"/>
                <a:gd name="connsiteY19" fmla="*/ 10448730 h 10574897"/>
                <a:gd name="connsiteX20" fmla="*/ 3032735 w 10584443"/>
                <a:gd name="connsiteY20" fmla="*/ 10415154 h 10574897"/>
                <a:gd name="connsiteX21" fmla="*/ 3465894 w 10584443"/>
                <a:gd name="connsiteY21" fmla="*/ 10399766 h 10574897"/>
                <a:gd name="connsiteX22" fmla="*/ 3481539 w 10584443"/>
                <a:gd name="connsiteY22" fmla="*/ 10401450 h 10574897"/>
                <a:gd name="connsiteX23" fmla="*/ 3477428 w 10584443"/>
                <a:gd name="connsiteY23" fmla="*/ 10432969 h 10574897"/>
                <a:gd name="connsiteX24" fmla="*/ 3454131 w 10584443"/>
                <a:gd name="connsiteY24" fmla="*/ 10432969 h 10574897"/>
                <a:gd name="connsiteX25" fmla="*/ 3428093 w 10584443"/>
                <a:gd name="connsiteY25" fmla="*/ 10417210 h 10574897"/>
                <a:gd name="connsiteX26" fmla="*/ 3465894 w 10584443"/>
                <a:gd name="connsiteY26" fmla="*/ 10399766 h 10574897"/>
                <a:gd name="connsiteX27" fmla="*/ 6372430 w 10584443"/>
                <a:gd name="connsiteY27" fmla="*/ 10390486 h 10574897"/>
                <a:gd name="connsiteX28" fmla="*/ 6366949 w 10584443"/>
                <a:gd name="connsiteY28" fmla="*/ 10431599 h 10574897"/>
                <a:gd name="connsiteX29" fmla="*/ 6372430 w 10584443"/>
                <a:gd name="connsiteY29" fmla="*/ 10390486 h 10574897"/>
                <a:gd name="connsiteX30" fmla="*/ 3937908 w 10584443"/>
                <a:gd name="connsiteY30" fmla="*/ 10389802 h 10574897"/>
                <a:gd name="connsiteX31" fmla="*/ 3939956 w 10584443"/>
                <a:gd name="connsiteY31" fmla="*/ 10390779 h 10574897"/>
                <a:gd name="connsiteX32" fmla="*/ 3939769 w 10584443"/>
                <a:gd name="connsiteY32" fmla="*/ 10397956 h 10574897"/>
                <a:gd name="connsiteX33" fmla="*/ 4042060 w 10584443"/>
                <a:gd name="connsiteY33" fmla="*/ 10415840 h 10574897"/>
                <a:gd name="connsiteX34" fmla="*/ 3961987 w 10584443"/>
                <a:gd name="connsiteY34" fmla="*/ 10401290 h 10574897"/>
                <a:gd name="connsiteX35" fmla="*/ 3939956 w 10584443"/>
                <a:gd name="connsiteY35" fmla="*/ 10390779 h 10574897"/>
                <a:gd name="connsiteX36" fmla="*/ 3939963 w 10584443"/>
                <a:gd name="connsiteY36" fmla="*/ 10390487 h 10574897"/>
                <a:gd name="connsiteX37" fmla="*/ 6683515 w 10584443"/>
                <a:gd name="connsiteY37" fmla="*/ 10383634 h 10574897"/>
                <a:gd name="connsiteX38" fmla="*/ 6735591 w 10584443"/>
                <a:gd name="connsiteY38" fmla="*/ 10401451 h 10574897"/>
                <a:gd name="connsiteX39" fmla="*/ 6545103 w 10584443"/>
                <a:gd name="connsiteY39" fmla="*/ 10448045 h 10574897"/>
                <a:gd name="connsiteX40" fmla="*/ 6696534 w 10584443"/>
                <a:gd name="connsiteY40" fmla="*/ 10402821 h 10574897"/>
                <a:gd name="connsiteX41" fmla="*/ 6683515 w 10584443"/>
                <a:gd name="connsiteY41" fmla="*/ 10383634 h 10574897"/>
                <a:gd name="connsiteX42" fmla="*/ 3556920 w 10584443"/>
                <a:gd name="connsiteY42" fmla="*/ 10382265 h 10574897"/>
                <a:gd name="connsiteX43" fmla="*/ 3805650 w 10584443"/>
                <a:gd name="connsiteY43" fmla="*/ 10459008 h 10574897"/>
                <a:gd name="connsiteX44" fmla="*/ 3478121 w 10584443"/>
                <a:gd name="connsiteY44" fmla="*/ 10385690 h 10574897"/>
                <a:gd name="connsiteX45" fmla="*/ 3556920 w 10584443"/>
                <a:gd name="connsiteY45" fmla="*/ 10382265 h 10574897"/>
                <a:gd name="connsiteX46" fmla="*/ 3785106 w 10584443"/>
                <a:gd name="connsiteY46" fmla="*/ 10352116 h 10574897"/>
                <a:gd name="connsiteX47" fmla="*/ 3787162 w 10584443"/>
                <a:gd name="connsiteY47" fmla="*/ 10352802 h 10574897"/>
                <a:gd name="connsiteX48" fmla="*/ 3922148 w 10584443"/>
                <a:gd name="connsiteY48" fmla="*/ 10399395 h 10574897"/>
                <a:gd name="connsiteX49" fmla="*/ 3785106 w 10584443"/>
                <a:gd name="connsiteY49" fmla="*/ 10352116 h 10574897"/>
                <a:gd name="connsiteX50" fmla="*/ 3713160 w 10584443"/>
                <a:gd name="connsiteY50" fmla="*/ 10350745 h 10574897"/>
                <a:gd name="connsiteX51" fmla="*/ 3711105 w 10584443"/>
                <a:gd name="connsiteY51" fmla="*/ 10352116 h 10574897"/>
                <a:gd name="connsiteX52" fmla="*/ 3715588 w 10584443"/>
                <a:gd name="connsiteY52" fmla="*/ 10352116 h 10574897"/>
                <a:gd name="connsiteX53" fmla="*/ 3743052 w 10584443"/>
                <a:gd name="connsiteY53" fmla="*/ 10367618 h 10574897"/>
                <a:gd name="connsiteX54" fmla="*/ 3777570 w 10584443"/>
                <a:gd name="connsiteY54" fmla="*/ 10372672 h 10574897"/>
                <a:gd name="connsiteX55" fmla="*/ 3754957 w 10584443"/>
                <a:gd name="connsiteY55" fmla="*/ 10352116 h 10574897"/>
                <a:gd name="connsiteX56" fmla="*/ 3715588 w 10584443"/>
                <a:gd name="connsiteY56" fmla="*/ 10352116 h 10574897"/>
                <a:gd name="connsiteX57" fmla="*/ 3407545 w 10584443"/>
                <a:gd name="connsiteY57" fmla="*/ 10347318 h 10574897"/>
                <a:gd name="connsiteX58" fmla="*/ 3515808 w 10584443"/>
                <a:gd name="connsiteY58" fmla="*/ 10376097 h 10574897"/>
                <a:gd name="connsiteX59" fmla="*/ 3407545 w 10584443"/>
                <a:gd name="connsiteY59" fmla="*/ 10347318 h 10574897"/>
                <a:gd name="connsiteX60" fmla="*/ 2747689 w 10584443"/>
                <a:gd name="connsiteY60" fmla="*/ 10302780 h 10574897"/>
                <a:gd name="connsiteX61" fmla="*/ 2934066 w 10584443"/>
                <a:gd name="connsiteY61" fmla="*/ 10376783 h 10574897"/>
                <a:gd name="connsiteX62" fmla="*/ 2747689 w 10584443"/>
                <a:gd name="connsiteY62" fmla="*/ 10302780 h 10574897"/>
                <a:gd name="connsiteX63" fmla="*/ 3260224 w 10584443"/>
                <a:gd name="connsiteY63" fmla="*/ 10284965 h 10574897"/>
                <a:gd name="connsiteX64" fmla="*/ 3371228 w 10584443"/>
                <a:gd name="connsiteY64" fmla="*/ 10331559 h 10574897"/>
                <a:gd name="connsiteX65" fmla="*/ 3260224 w 10584443"/>
                <a:gd name="connsiteY65" fmla="*/ 10284965 h 10574897"/>
                <a:gd name="connsiteX66" fmla="*/ 6821928 w 10584443"/>
                <a:gd name="connsiteY66" fmla="*/ 10258243 h 10574897"/>
                <a:gd name="connsiteX67" fmla="*/ 6753407 w 10584443"/>
                <a:gd name="connsiteY67" fmla="*/ 10287021 h 10574897"/>
                <a:gd name="connsiteX68" fmla="*/ 6755462 w 10584443"/>
                <a:gd name="connsiteY68" fmla="*/ 10287706 h 10574897"/>
                <a:gd name="connsiteX69" fmla="*/ 6821928 w 10584443"/>
                <a:gd name="connsiteY69" fmla="*/ 10258243 h 10574897"/>
                <a:gd name="connsiteX70" fmla="*/ 6925394 w 10584443"/>
                <a:gd name="connsiteY70" fmla="*/ 10222611 h 10574897"/>
                <a:gd name="connsiteX71" fmla="*/ 6867837 w 10584443"/>
                <a:gd name="connsiteY71" fmla="*/ 10272631 h 10574897"/>
                <a:gd name="connsiteX72" fmla="*/ 6869892 w 10584443"/>
                <a:gd name="connsiteY72" fmla="*/ 10273316 h 10574897"/>
                <a:gd name="connsiteX73" fmla="*/ 6950062 w 10584443"/>
                <a:gd name="connsiteY73" fmla="*/ 10242482 h 10574897"/>
                <a:gd name="connsiteX74" fmla="*/ 6925394 w 10584443"/>
                <a:gd name="connsiteY74" fmla="*/ 10222611 h 10574897"/>
                <a:gd name="connsiteX75" fmla="*/ 3202667 w 10584443"/>
                <a:gd name="connsiteY75" fmla="*/ 10205481 h 10574897"/>
                <a:gd name="connsiteX76" fmla="*/ 3284207 w 10584443"/>
                <a:gd name="connsiteY76" fmla="*/ 10262353 h 10574897"/>
                <a:gd name="connsiteX77" fmla="*/ 3162925 w 10584443"/>
                <a:gd name="connsiteY77" fmla="*/ 10234944 h 10574897"/>
                <a:gd name="connsiteX78" fmla="*/ 3202667 w 10584443"/>
                <a:gd name="connsiteY78" fmla="*/ 10205481 h 10574897"/>
                <a:gd name="connsiteX79" fmla="*/ 3058949 w 10584443"/>
                <a:gd name="connsiteY79" fmla="*/ 10185010 h 10574897"/>
                <a:gd name="connsiteX80" fmla="*/ 3077267 w 10584443"/>
                <a:gd name="connsiteY80" fmla="*/ 10199999 h 10574897"/>
                <a:gd name="connsiteX81" fmla="*/ 3077267 w 10584443"/>
                <a:gd name="connsiteY81" fmla="*/ 10222611 h 10574897"/>
                <a:gd name="connsiteX82" fmla="*/ 3021080 w 10584443"/>
                <a:gd name="connsiteY82" fmla="*/ 10196573 h 10574897"/>
                <a:gd name="connsiteX83" fmla="*/ 3058949 w 10584443"/>
                <a:gd name="connsiteY83" fmla="*/ 10185010 h 10574897"/>
                <a:gd name="connsiteX84" fmla="*/ 2577758 w 10584443"/>
                <a:gd name="connsiteY84" fmla="*/ 9995807 h 10574897"/>
                <a:gd name="connsiteX85" fmla="*/ 2760023 w 10584443"/>
                <a:gd name="connsiteY85" fmla="*/ 10069810 h 10574897"/>
                <a:gd name="connsiteX86" fmla="*/ 2771672 w 10584443"/>
                <a:gd name="connsiteY86" fmla="*/ 10086940 h 10574897"/>
                <a:gd name="connsiteX87" fmla="*/ 2766875 w 10584443"/>
                <a:gd name="connsiteY87" fmla="*/ 10094477 h 10574897"/>
                <a:gd name="connsiteX88" fmla="*/ 2745634 w 10584443"/>
                <a:gd name="connsiteY88" fmla="*/ 10107495 h 10574897"/>
                <a:gd name="connsiteX89" fmla="*/ 2677113 w 10584443"/>
                <a:gd name="connsiteY89" fmla="*/ 10081458 h 10574897"/>
                <a:gd name="connsiteX90" fmla="*/ 2714800 w 10584443"/>
                <a:gd name="connsiteY90" fmla="*/ 10063642 h 10574897"/>
                <a:gd name="connsiteX91" fmla="*/ 2577758 w 10584443"/>
                <a:gd name="connsiteY91" fmla="*/ 10011566 h 10574897"/>
                <a:gd name="connsiteX92" fmla="*/ 2577758 w 10584443"/>
                <a:gd name="connsiteY92" fmla="*/ 9995807 h 10574897"/>
                <a:gd name="connsiteX93" fmla="*/ 2481144 w 10584443"/>
                <a:gd name="connsiteY93" fmla="*/ 9908101 h 10574897"/>
                <a:gd name="connsiteX94" fmla="*/ 2531849 w 10584443"/>
                <a:gd name="connsiteY94" fmla="*/ 9973196 h 10574897"/>
                <a:gd name="connsiteX95" fmla="*/ 2425642 w 10584443"/>
                <a:gd name="connsiteY95" fmla="*/ 9912897 h 10574897"/>
                <a:gd name="connsiteX96" fmla="*/ 2481144 w 10584443"/>
                <a:gd name="connsiteY96" fmla="*/ 9908101 h 10574897"/>
                <a:gd name="connsiteX97" fmla="*/ 2324916 w 10584443"/>
                <a:gd name="connsiteY97" fmla="*/ 9889600 h 10574897"/>
                <a:gd name="connsiteX98" fmla="*/ 2454420 w 10584443"/>
                <a:gd name="connsiteY98" fmla="*/ 9958121 h 10574897"/>
                <a:gd name="connsiteX99" fmla="*/ 2324916 w 10584443"/>
                <a:gd name="connsiteY99" fmla="*/ 9889600 h 10574897"/>
                <a:gd name="connsiteX100" fmla="*/ 7879964 w 10584443"/>
                <a:gd name="connsiteY100" fmla="*/ 9797354 h 10574897"/>
                <a:gd name="connsiteX101" fmla="*/ 7804516 w 10584443"/>
                <a:gd name="connsiteY101" fmla="*/ 9832043 h 10574897"/>
                <a:gd name="connsiteX102" fmla="*/ 7806571 w 10584443"/>
                <a:gd name="connsiteY102" fmla="*/ 9832728 h 10574897"/>
                <a:gd name="connsiteX103" fmla="*/ 7889481 w 10584443"/>
                <a:gd name="connsiteY103" fmla="*/ 9810801 h 10574897"/>
                <a:gd name="connsiteX104" fmla="*/ 7879964 w 10584443"/>
                <a:gd name="connsiteY104" fmla="*/ 9797354 h 10574897"/>
                <a:gd name="connsiteX105" fmla="*/ 1987109 w 10584443"/>
                <a:gd name="connsiteY105" fmla="*/ 9749132 h 10574897"/>
                <a:gd name="connsiteX106" fmla="*/ 2074130 w 10584443"/>
                <a:gd name="connsiteY106" fmla="*/ 9806004 h 10574897"/>
                <a:gd name="connsiteX107" fmla="*/ 1987109 w 10584443"/>
                <a:gd name="connsiteY107" fmla="*/ 9749132 h 10574897"/>
                <a:gd name="connsiteX108" fmla="*/ 2060426 w 10584443"/>
                <a:gd name="connsiteY108" fmla="*/ 9746392 h 10574897"/>
                <a:gd name="connsiteX109" fmla="*/ 2252969 w 10584443"/>
                <a:gd name="connsiteY109" fmla="*/ 9851914 h 10574897"/>
                <a:gd name="connsiteX110" fmla="*/ 2060426 w 10584443"/>
                <a:gd name="connsiteY110" fmla="*/ 9746392 h 10574897"/>
                <a:gd name="connsiteX111" fmla="*/ 8020356 w 10584443"/>
                <a:gd name="connsiteY111" fmla="*/ 9710076 h 10574897"/>
                <a:gd name="connsiteX112" fmla="*/ 8015560 w 10584443"/>
                <a:gd name="connsiteY112" fmla="*/ 9716928 h 10574897"/>
                <a:gd name="connsiteX113" fmla="*/ 8020356 w 10584443"/>
                <a:gd name="connsiteY113" fmla="*/ 9716243 h 10574897"/>
                <a:gd name="connsiteX114" fmla="*/ 8020356 w 10584443"/>
                <a:gd name="connsiteY114" fmla="*/ 9710076 h 10574897"/>
                <a:gd name="connsiteX115" fmla="*/ 2080982 w 10584443"/>
                <a:gd name="connsiteY115" fmla="*/ 9695001 h 10574897"/>
                <a:gd name="connsiteX116" fmla="*/ 2248173 w 10584443"/>
                <a:gd name="connsiteY116" fmla="*/ 9826560 h 10574897"/>
                <a:gd name="connsiteX117" fmla="*/ 2073445 w 10584443"/>
                <a:gd name="connsiteY117" fmla="*/ 9717613 h 10574897"/>
                <a:gd name="connsiteX118" fmla="*/ 2080982 w 10584443"/>
                <a:gd name="connsiteY118" fmla="*/ 9695001 h 10574897"/>
                <a:gd name="connsiteX119" fmla="*/ 1918588 w 10584443"/>
                <a:gd name="connsiteY119" fmla="*/ 9661426 h 10574897"/>
                <a:gd name="connsiteX120" fmla="*/ 2063167 w 10584443"/>
                <a:gd name="connsiteY120" fmla="*/ 9762152 h 10574897"/>
                <a:gd name="connsiteX121" fmla="*/ 1918588 w 10584443"/>
                <a:gd name="connsiteY121" fmla="*/ 9661426 h 10574897"/>
                <a:gd name="connsiteX122" fmla="*/ 8106692 w 10584443"/>
                <a:gd name="connsiteY122" fmla="*/ 9634018 h 10574897"/>
                <a:gd name="connsiteX123" fmla="*/ 8092303 w 10584443"/>
                <a:gd name="connsiteY123" fmla="*/ 9644981 h 10574897"/>
                <a:gd name="connsiteX124" fmla="*/ 8114915 w 10584443"/>
                <a:gd name="connsiteY124" fmla="*/ 9637444 h 10574897"/>
                <a:gd name="connsiteX125" fmla="*/ 8123822 w 10584443"/>
                <a:gd name="connsiteY125" fmla="*/ 9634018 h 10574897"/>
                <a:gd name="connsiteX126" fmla="*/ 2097440 w 10584443"/>
                <a:gd name="connsiteY126" fmla="*/ 9562756 h 10574897"/>
                <a:gd name="connsiteX127" fmla="*/ 2095384 w 10584443"/>
                <a:gd name="connsiteY127" fmla="*/ 9564127 h 10574897"/>
                <a:gd name="connsiteX128" fmla="*/ 2099818 w 10584443"/>
                <a:gd name="connsiteY128" fmla="*/ 9564344 h 10574897"/>
                <a:gd name="connsiteX129" fmla="*/ 2148733 w 10584443"/>
                <a:gd name="connsiteY129" fmla="*/ 9597020 h 10574897"/>
                <a:gd name="connsiteX130" fmla="*/ 2206389 w 10584443"/>
                <a:gd name="connsiteY130" fmla="*/ 9618944 h 10574897"/>
                <a:gd name="connsiteX131" fmla="*/ 2116776 w 10584443"/>
                <a:gd name="connsiteY131" fmla="*/ 9565176 h 10574897"/>
                <a:gd name="connsiteX132" fmla="*/ 2099818 w 10584443"/>
                <a:gd name="connsiteY132" fmla="*/ 9564344 h 10574897"/>
                <a:gd name="connsiteX133" fmla="*/ 8303218 w 10584443"/>
                <a:gd name="connsiteY133" fmla="*/ 9538827 h 10574897"/>
                <a:gd name="connsiteX134" fmla="*/ 8325958 w 10584443"/>
                <a:gd name="connsiteY134" fmla="*/ 9542200 h 10574897"/>
                <a:gd name="connsiteX135" fmla="*/ 8282105 w 10584443"/>
                <a:gd name="connsiteY135" fmla="*/ 9582627 h 10574897"/>
                <a:gd name="connsiteX136" fmla="*/ 8291012 w 10584443"/>
                <a:gd name="connsiteY136" fmla="*/ 9540144 h 10574897"/>
                <a:gd name="connsiteX137" fmla="*/ 8303218 w 10584443"/>
                <a:gd name="connsiteY137" fmla="*/ 9538827 h 10574897"/>
                <a:gd name="connsiteX138" fmla="*/ 1791202 w 10584443"/>
                <a:gd name="connsiteY138" fmla="*/ 9416461 h 10574897"/>
                <a:gd name="connsiteX139" fmla="*/ 1792521 w 10584443"/>
                <a:gd name="connsiteY139" fmla="*/ 9417090 h 10574897"/>
                <a:gd name="connsiteX140" fmla="*/ 1792522 w 10584443"/>
                <a:gd name="connsiteY140" fmla="*/ 9418177 h 10574897"/>
                <a:gd name="connsiteX141" fmla="*/ 1562965 w 10584443"/>
                <a:gd name="connsiteY141" fmla="*/ 9411325 h 10574897"/>
                <a:gd name="connsiteX142" fmla="*/ 1795936 w 10584443"/>
                <a:gd name="connsiteY142" fmla="*/ 9491494 h 10574897"/>
                <a:gd name="connsiteX143" fmla="*/ 1850068 w 10584443"/>
                <a:gd name="connsiteY143" fmla="*/ 9551792 h 10574897"/>
                <a:gd name="connsiteX144" fmla="*/ 1789769 w 10584443"/>
                <a:gd name="connsiteY144" fmla="*/ 9538774 h 10574897"/>
                <a:gd name="connsiteX145" fmla="*/ 1850068 w 10584443"/>
                <a:gd name="connsiteY145" fmla="*/ 9551792 h 10574897"/>
                <a:gd name="connsiteX146" fmla="*/ 1980257 w 10584443"/>
                <a:gd name="connsiteY146" fmla="*/ 9625109 h 10574897"/>
                <a:gd name="connsiteX147" fmla="*/ 1719193 w 10584443"/>
                <a:gd name="connsiteY147" fmla="*/ 9537403 h 10574897"/>
                <a:gd name="connsiteX148" fmla="*/ 1700692 w 10584443"/>
                <a:gd name="connsiteY148" fmla="*/ 9481901 h 10574897"/>
                <a:gd name="connsiteX149" fmla="*/ 1616412 w 10584443"/>
                <a:gd name="connsiteY149" fmla="*/ 9459974 h 10574897"/>
                <a:gd name="connsiteX150" fmla="*/ 1562965 w 10584443"/>
                <a:gd name="connsiteY150" fmla="*/ 9411325 h 10574897"/>
                <a:gd name="connsiteX151" fmla="*/ 1806826 w 10584443"/>
                <a:gd name="connsiteY151" fmla="*/ 9405930 h 10574897"/>
                <a:gd name="connsiteX152" fmla="*/ 1841172 w 10584443"/>
                <a:gd name="connsiteY152" fmla="*/ 9427085 h 10574897"/>
                <a:gd name="connsiteX153" fmla="*/ 1832950 w 10584443"/>
                <a:gd name="connsiteY153" fmla="*/ 9448327 h 10574897"/>
                <a:gd name="connsiteX154" fmla="*/ 2013159 w 10584443"/>
                <a:gd name="connsiteY154" fmla="*/ 9524385 h 10574897"/>
                <a:gd name="connsiteX155" fmla="*/ 1778818 w 10584443"/>
                <a:gd name="connsiteY155" fmla="*/ 9440104 h 10574897"/>
                <a:gd name="connsiteX156" fmla="*/ 1819246 w 10584443"/>
                <a:gd name="connsiteY156" fmla="*/ 9429826 h 10574897"/>
                <a:gd name="connsiteX157" fmla="*/ 1792521 w 10584443"/>
                <a:gd name="connsiteY157" fmla="*/ 9417090 h 10574897"/>
                <a:gd name="connsiteX158" fmla="*/ 1792512 w 10584443"/>
                <a:gd name="connsiteY158" fmla="*/ 9407332 h 10574897"/>
                <a:gd name="connsiteX159" fmla="*/ 1806826 w 10584443"/>
                <a:gd name="connsiteY159" fmla="*/ 9405930 h 10574897"/>
                <a:gd name="connsiteX160" fmla="*/ 1536927 w 10584443"/>
                <a:gd name="connsiteY160" fmla="*/ 9315395 h 10574897"/>
                <a:gd name="connsiteX161" fmla="*/ 1608873 w 10584443"/>
                <a:gd name="connsiteY161" fmla="*/ 9361990 h 10574897"/>
                <a:gd name="connsiteX162" fmla="*/ 1613670 w 10584443"/>
                <a:gd name="connsiteY162" fmla="*/ 9397620 h 10574897"/>
                <a:gd name="connsiteX163" fmla="*/ 1549945 w 10584443"/>
                <a:gd name="connsiteY163" fmla="*/ 9370897 h 10574897"/>
                <a:gd name="connsiteX164" fmla="*/ 1512945 w 10584443"/>
                <a:gd name="connsiteY164" fmla="*/ 9322247 h 10574897"/>
                <a:gd name="connsiteX165" fmla="*/ 1536927 w 10584443"/>
                <a:gd name="connsiteY165" fmla="*/ 9315395 h 10574897"/>
                <a:gd name="connsiteX166" fmla="*/ 1489968 w 10584443"/>
                <a:gd name="connsiteY166" fmla="*/ 9251672 h 10574897"/>
                <a:gd name="connsiteX167" fmla="*/ 1553371 w 10584443"/>
                <a:gd name="connsiteY167" fmla="*/ 9288673 h 10574897"/>
                <a:gd name="connsiteX168" fmla="*/ 1493758 w 10584443"/>
                <a:gd name="connsiteY168" fmla="*/ 9271542 h 10574897"/>
                <a:gd name="connsiteX169" fmla="*/ 1489968 w 10584443"/>
                <a:gd name="connsiteY169" fmla="*/ 9251672 h 10574897"/>
                <a:gd name="connsiteX170" fmla="*/ 1391662 w 10584443"/>
                <a:gd name="connsiteY170" fmla="*/ 9208503 h 10574897"/>
                <a:gd name="connsiteX171" fmla="*/ 1440312 w 10584443"/>
                <a:gd name="connsiteY171" fmla="*/ 9221522 h 10574897"/>
                <a:gd name="connsiteX172" fmla="*/ 1469091 w 10584443"/>
                <a:gd name="connsiteY172" fmla="*/ 9277024 h 10574897"/>
                <a:gd name="connsiteX173" fmla="*/ 1391662 w 10584443"/>
                <a:gd name="connsiteY173" fmla="*/ 9208503 h 10574897"/>
                <a:gd name="connsiteX174" fmla="*/ 8785733 w 10584443"/>
                <a:gd name="connsiteY174" fmla="*/ 9168077 h 10574897"/>
                <a:gd name="connsiteX175" fmla="*/ 8773398 w 10584443"/>
                <a:gd name="connsiteY175" fmla="*/ 9181781 h 10574897"/>
                <a:gd name="connsiteX176" fmla="*/ 8797381 w 10584443"/>
                <a:gd name="connsiteY176" fmla="*/ 9181781 h 10574897"/>
                <a:gd name="connsiteX177" fmla="*/ 8785733 w 10584443"/>
                <a:gd name="connsiteY177" fmla="*/ 9170132 h 10574897"/>
                <a:gd name="connsiteX178" fmla="*/ 1455400 w 10584443"/>
                <a:gd name="connsiteY178" fmla="*/ 9083797 h 10574897"/>
                <a:gd name="connsiteX179" fmla="*/ 1433473 w 10584443"/>
                <a:gd name="connsiteY179" fmla="*/ 9152317 h 10574897"/>
                <a:gd name="connsiteX180" fmla="*/ 1478697 w 10584443"/>
                <a:gd name="connsiteY180" fmla="*/ 9181781 h 10574897"/>
                <a:gd name="connsiteX181" fmla="*/ 1533514 w 10584443"/>
                <a:gd name="connsiteY181" fmla="*/ 9162595 h 10574897"/>
                <a:gd name="connsiteX182" fmla="*/ 1455400 w 10584443"/>
                <a:gd name="connsiteY182" fmla="*/ 9083797 h 10574897"/>
                <a:gd name="connsiteX183" fmla="*/ 8963887 w 10584443"/>
                <a:gd name="connsiteY183" fmla="*/ 9059129 h 10574897"/>
                <a:gd name="connsiteX184" fmla="*/ 8945386 w 10584443"/>
                <a:gd name="connsiteY184" fmla="*/ 9068036 h 10574897"/>
                <a:gd name="connsiteX185" fmla="*/ 8947442 w 10584443"/>
                <a:gd name="connsiteY185" fmla="*/ 9068722 h 10574897"/>
                <a:gd name="connsiteX186" fmla="*/ 8963887 w 10584443"/>
                <a:gd name="connsiteY186" fmla="*/ 9059129 h 10574897"/>
                <a:gd name="connsiteX187" fmla="*/ 9729264 w 10584443"/>
                <a:gd name="connsiteY187" fmla="*/ 8236193 h 10574897"/>
                <a:gd name="connsiteX188" fmla="*/ 9718985 w 10584443"/>
                <a:gd name="connsiteY188" fmla="*/ 8258805 h 10574897"/>
                <a:gd name="connsiteX189" fmla="*/ 9706652 w 10584443"/>
                <a:gd name="connsiteY189" fmla="*/ 8246471 h 10574897"/>
                <a:gd name="connsiteX190" fmla="*/ 9729264 w 10584443"/>
                <a:gd name="connsiteY190" fmla="*/ 8236193 h 10574897"/>
                <a:gd name="connsiteX191" fmla="*/ 836659 w 10584443"/>
                <a:gd name="connsiteY191" fmla="*/ 8159451 h 10574897"/>
                <a:gd name="connsiteX192" fmla="*/ 871603 w 10584443"/>
                <a:gd name="connsiteY192" fmla="*/ 8220435 h 10574897"/>
                <a:gd name="connsiteX193" fmla="*/ 839398 w 10584443"/>
                <a:gd name="connsiteY193" fmla="*/ 8159451 h 10574897"/>
                <a:gd name="connsiteX194" fmla="*/ 702357 w 10584443"/>
                <a:gd name="connsiteY194" fmla="*/ 7916203 h 10574897"/>
                <a:gd name="connsiteX195" fmla="*/ 785268 w 10584443"/>
                <a:gd name="connsiteY195" fmla="*/ 8041596 h 10574897"/>
                <a:gd name="connsiteX196" fmla="*/ 702357 w 10584443"/>
                <a:gd name="connsiteY196" fmla="*/ 7916203 h 10574897"/>
                <a:gd name="connsiteX197" fmla="*/ 9905363 w 10584443"/>
                <a:gd name="connsiteY197" fmla="*/ 7746955 h 10574897"/>
                <a:gd name="connsiteX198" fmla="*/ 9849175 w 10584443"/>
                <a:gd name="connsiteY198" fmla="*/ 7850422 h 10574897"/>
                <a:gd name="connsiteX199" fmla="*/ 9905363 w 10584443"/>
                <a:gd name="connsiteY199" fmla="*/ 7746955 h 10574897"/>
                <a:gd name="connsiteX200" fmla="*/ 623558 w 10584443"/>
                <a:gd name="connsiteY200" fmla="*/ 7735308 h 10574897"/>
                <a:gd name="connsiteX201" fmla="*/ 657818 w 10584443"/>
                <a:gd name="connsiteY201" fmla="*/ 7803828 h 10574897"/>
                <a:gd name="connsiteX202" fmla="*/ 623558 w 10584443"/>
                <a:gd name="connsiteY202" fmla="*/ 7735308 h 10574897"/>
                <a:gd name="connsiteX203" fmla="*/ 536055 w 10584443"/>
                <a:gd name="connsiteY203" fmla="*/ 7732878 h 10574897"/>
                <a:gd name="connsiteX204" fmla="*/ 531055 w 10584443"/>
                <a:gd name="connsiteY204" fmla="*/ 7747641 h 10574897"/>
                <a:gd name="connsiteX205" fmla="*/ 548185 w 10584443"/>
                <a:gd name="connsiteY205" fmla="*/ 7783272 h 10574897"/>
                <a:gd name="connsiteX206" fmla="*/ 573539 w 10584443"/>
                <a:gd name="connsiteY206" fmla="*/ 7795606 h 10574897"/>
                <a:gd name="connsiteX207" fmla="*/ 536055 w 10584443"/>
                <a:gd name="connsiteY207" fmla="*/ 7732878 h 10574897"/>
                <a:gd name="connsiteX208" fmla="*/ 10119146 w 10584443"/>
                <a:gd name="connsiteY208" fmla="*/ 7644174 h 10574897"/>
                <a:gd name="connsiteX209" fmla="*/ 10171907 w 10584443"/>
                <a:gd name="connsiteY209" fmla="*/ 7691453 h 10574897"/>
                <a:gd name="connsiteX210" fmla="*/ 10156148 w 10584443"/>
                <a:gd name="connsiteY210" fmla="*/ 7705843 h 10574897"/>
                <a:gd name="connsiteX211" fmla="*/ 10122572 w 10584443"/>
                <a:gd name="connsiteY211" fmla="*/ 7705843 h 10574897"/>
                <a:gd name="connsiteX212" fmla="*/ 10109553 w 10584443"/>
                <a:gd name="connsiteY212" fmla="*/ 7659249 h 10574897"/>
                <a:gd name="connsiteX213" fmla="*/ 10119146 w 10584443"/>
                <a:gd name="connsiteY213" fmla="*/ 7644174 h 10574897"/>
                <a:gd name="connsiteX214" fmla="*/ 9904677 w 10584443"/>
                <a:gd name="connsiteY214" fmla="*/ 7643490 h 10574897"/>
                <a:gd name="connsiteX215" fmla="*/ 9903836 w 10584443"/>
                <a:gd name="connsiteY215" fmla="*/ 7645281 h 10574897"/>
                <a:gd name="connsiteX216" fmla="*/ 9903306 w 10584443"/>
                <a:gd name="connsiteY216" fmla="*/ 7645546 h 10574897"/>
                <a:gd name="connsiteX217" fmla="*/ 9888917 w 10584443"/>
                <a:gd name="connsiteY217" fmla="*/ 7645546 h 10574897"/>
                <a:gd name="connsiteX218" fmla="*/ 9860824 w 10584443"/>
                <a:gd name="connsiteY218" fmla="*/ 7707214 h 10574897"/>
                <a:gd name="connsiteX219" fmla="*/ 9888146 w 10584443"/>
                <a:gd name="connsiteY219" fmla="*/ 7678693 h 10574897"/>
                <a:gd name="connsiteX220" fmla="*/ 9903836 w 10584443"/>
                <a:gd name="connsiteY220" fmla="*/ 7645281 h 10574897"/>
                <a:gd name="connsiteX221" fmla="*/ 9906048 w 10584443"/>
                <a:gd name="connsiteY221" fmla="*/ 7644175 h 10574897"/>
                <a:gd name="connsiteX222" fmla="*/ 10254818 w 10584443"/>
                <a:gd name="connsiteY222" fmla="*/ 7641433 h 10574897"/>
                <a:gd name="connsiteX223" fmla="*/ 10278115 w 10584443"/>
                <a:gd name="connsiteY223" fmla="*/ 7663360 h 10574897"/>
                <a:gd name="connsiteX224" fmla="*/ 10266466 w 10584443"/>
                <a:gd name="connsiteY224" fmla="*/ 7665415 h 10574897"/>
                <a:gd name="connsiteX225" fmla="*/ 10254818 w 10584443"/>
                <a:gd name="connsiteY225" fmla="*/ 7641433 h 10574897"/>
                <a:gd name="connsiteX226" fmla="*/ 1278618 w 10584443"/>
                <a:gd name="connsiteY226" fmla="*/ 7531116 h 10574897"/>
                <a:gd name="connsiteX227" fmla="*/ 1298488 w 10584443"/>
                <a:gd name="connsiteY227" fmla="*/ 7546190 h 10574897"/>
                <a:gd name="connsiteX228" fmla="*/ 1281357 w 10584443"/>
                <a:gd name="connsiteY228" fmla="*/ 7531116 h 10574897"/>
                <a:gd name="connsiteX229" fmla="*/ 470218 w 10584443"/>
                <a:gd name="connsiteY229" fmla="*/ 7512077 h 10574897"/>
                <a:gd name="connsiteX230" fmla="*/ 459793 w 10584443"/>
                <a:gd name="connsiteY230" fmla="*/ 7582507 h 10574897"/>
                <a:gd name="connsiteX231" fmla="*/ 509815 w 10584443"/>
                <a:gd name="connsiteY231" fmla="*/ 7566061 h 10574897"/>
                <a:gd name="connsiteX232" fmla="*/ 491998 w 10584443"/>
                <a:gd name="connsiteY232" fmla="*/ 7634582 h 10574897"/>
                <a:gd name="connsiteX233" fmla="*/ 523518 w 10584443"/>
                <a:gd name="connsiteY233" fmla="*/ 7697621 h 10574897"/>
                <a:gd name="connsiteX234" fmla="*/ 616706 w 10584443"/>
                <a:gd name="connsiteY234" fmla="*/ 7790809 h 10574897"/>
                <a:gd name="connsiteX235" fmla="*/ 581760 w 10584443"/>
                <a:gd name="connsiteY235" fmla="*/ 7709270 h 10574897"/>
                <a:gd name="connsiteX236" fmla="*/ 614650 w 10584443"/>
                <a:gd name="connsiteY236" fmla="*/ 7718178 h 10574897"/>
                <a:gd name="connsiteX237" fmla="*/ 518721 w 10584443"/>
                <a:gd name="connsiteY237" fmla="*/ 7532486 h 10574897"/>
                <a:gd name="connsiteX238" fmla="*/ 489086 w 10584443"/>
                <a:gd name="connsiteY238" fmla="*/ 7513804 h 10574897"/>
                <a:gd name="connsiteX239" fmla="*/ 470218 w 10584443"/>
                <a:gd name="connsiteY239" fmla="*/ 7512077 h 10574897"/>
                <a:gd name="connsiteX240" fmla="*/ 10189038 w 10584443"/>
                <a:gd name="connsiteY240" fmla="*/ 7313220 h 10574897"/>
                <a:gd name="connsiteX241" fmla="*/ 10178760 w 10584443"/>
                <a:gd name="connsiteY241" fmla="*/ 7335832 h 10574897"/>
                <a:gd name="connsiteX242" fmla="*/ 10173963 w 10584443"/>
                <a:gd name="connsiteY242" fmla="*/ 7335832 h 10574897"/>
                <a:gd name="connsiteX243" fmla="*/ 10173963 w 10584443"/>
                <a:gd name="connsiteY243" fmla="*/ 7340628 h 10574897"/>
                <a:gd name="connsiteX244" fmla="*/ 10149296 w 10584443"/>
                <a:gd name="connsiteY244" fmla="*/ 7351592 h 10574897"/>
                <a:gd name="connsiteX245" fmla="*/ 10162315 w 10584443"/>
                <a:gd name="connsiteY245" fmla="*/ 7364611 h 10574897"/>
                <a:gd name="connsiteX246" fmla="*/ 10173963 w 10584443"/>
                <a:gd name="connsiteY246" fmla="*/ 7340628 h 10574897"/>
                <a:gd name="connsiteX247" fmla="*/ 10178760 w 10584443"/>
                <a:gd name="connsiteY247" fmla="*/ 7340628 h 10574897"/>
                <a:gd name="connsiteX248" fmla="*/ 10178760 w 10584443"/>
                <a:gd name="connsiteY248" fmla="*/ 7335832 h 10574897"/>
                <a:gd name="connsiteX249" fmla="*/ 10201372 w 10584443"/>
                <a:gd name="connsiteY249" fmla="*/ 7325554 h 10574897"/>
                <a:gd name="connsiteX250" fmla="*/ 10202742 w 10584443"/>
                <a:gd name="connsiteY250" fmla="*/ 7331720 h 10574897"/>
                <a:gd name="connsiteX251" fmla="*/ 10189038 w 10584443"/>
                <a:gd name="connsiteY251" fmla="*/ 7313220 h 10574897"/>
                <a:gd name="connsiteX252" fmla="*/ 10099961 w 10584443"/>
                <a:gd name="connsiteY252" fmla="*/ 7229625 h 10574897"/>
                <a:gd name="connsiteX253" fmla="*/ 10099961 w 10584443"/>
                <a:gd name="connsiteY253" fmla="*/ 7233736 h 10574897"/>
                <a:gd name="connsiteX254" fmla="*/ 10104073 w 10584443"/>
                <a:gd name="connsiteY254" fmla="*/ 7233736 h 10574897"/>
                <a:gd name="connsiteX255" fmla="*/ 10104073 w 10584443"/>
                <a:gd name="connsiteY255" fmla="*/ 7234421 h 10574897"/>
                <a:gd name="connsiteX256" fmla="*/ 10104354 w 10584443"/>
                <a:gd name="connsiteY256" fmla="*/ 7234485 h 10574897"/>
                <a:gd name="connsiteX257" fmla="*/ 10108184 w 10584443"/>
                <a:gd name="connsiteY257" fmla="*/ 7244699 h 10574897"/>
                <a:gd name="connsiteX258" fmla="*/ 10115721 w 10584443"/>
                <a:gd name="connsiteY258" fmla="*/ 7257033 h 10574897"/>
                <a:gd name="connsiteX259" fmla="*/ 10117091 w 10584443"/>
                <a:gd name="connsiteY259" fmla="*/ 7257718 h 10574897"/>
                <a:gd name="connsiteX260" fmla="*/ 10128054 w 10584443"/>
                <a:gd name="connsiteY260" fmla="*/ 7245384 h 10574897"/>
                <a:gd name="connsiteX261" fmla="*/ 10118120 w 10584443"/>
                <a:gd name="connsiteY261" fmla="*/ 7237590 h 10574897"/>
                <a:gd name="connsiteX262" fmla="*/ 10104354 w 10584443"/>
                <a:gd name="connsiteY262" fmla="*/ 7234485 h 10574897"/>
                <a:gd name="connsiteX263" fmla="*/ 10104073 w 10584443"/>
                <a:gd name="connsiteY263" fmla="*/ 7233736 h 10574897"/>
                <a:gd name="connsiteX264" fmla="*/ 10104073 w 10584443"/>
                <a:gd name="connsiteY264" fmla="*/ 7229625 h 10574897"/>
                <a:gd name="connsiteX265" fmla="*/ 846403 w 10584443"/>
                <a:gd name="connsiteY265" fmla="*/ 7197831 h 10574897"/>
                <a:gd name="connsiteX266" fmla="*/ 835031 w 10584443"/>
                <a:gd name="connsiteY266" fmla="*/ 7205569 h 10574897"/>
                <a:gd name="connsiteX267" fmla="*/ 833918 w 10584443"/>
                <a:gd name="connsiteY267" fmla="*/ 7204272 h 10574897"/>
                <a:gd name="connsiteX268" fmla="*/ 833918 w 10584443"/>
                <a:gd name="connsiteY268" fmla="*/ 7206327 h 10574897"/>
                <a:gd name="connsiteX269" fmla="*/ 835031 w 10584443"/>
                <a:gd name="connsiteY269" fmla="*/ 7205569 h 10574897"/>
                <a:gd name="connsiteX270" fmla="*/ 848692 w 10584443"/>
                <a:gd name="connsiteY270" fmla="*/ 7221477 h 10574897"/>
                <a:gd name="connsiteX271" fmla="*/ 879141 w 10584443"/>
                <a:gd name="connsiteY271" fmla="*/ 7232366 h 10574897"/>
                <a:gd name="connsiteX272" fmla="*/ 861326 w 10584443"/>
                <a:gd name="connsiteY272" fmla="*/ 7200161 h 10574897"/>
                <a:gd name="connsiteX273" fmla="*/ 846403 w 10584443"/>
                <a:gd name="connsiteY273" fmla="*/ 7197831 h 10574897"/>
                <a:gd name="connsiteX274" fmla="*/ 661927 w 10584443"/>
                <a:gd name="connsiteY274" fmla="*/ 6982949 h 10574897"/>
                <a:gd name="connsiteX275" fmla="*/ 672891 w 10584443"/>
                <a:gd name="connsiteY275" fmla="*/ 7006931 h 10574897"/>
                <a:gd name="connsiteX276" fmla="*/ 649594 w 10584443"/>
                <a:gd name="connsiteY276" fmla="*/ 6995282 h 10574897"/>
                <a:gd name="connsiteX277" fmla="*/ 661927 w 10584443"/>
                <a:gd name="connsiteY277" fmla="*/ 6982949 h 10574897"/>
                <a:gd name="connsiteX278" fmla="*/ 10344579 w 10584443"/>
                <a:gd name="connsiteY278" fmla="*/ 6865093 h 10574897"/>
                <a:gd name="connsiteX279" fmla="*/ 10356228 w 10584443"/>
                <a:gd name="connsiteY279" fmla="*/ 6876056 h 10574897"/>
                <a:gd name="connsiteX280" fmla="*/ 10350061 w 10584443"/>
                <a:gd name="connsiteY280" fmla="*/ 6887704 h 10574897"/>
                <a:gd name="connsiteX281" fmla="*/ 10332245 w 10584443"/>
                <a:gd name="connsiteY281" fmla="*/ 6875371 h 10574897"/>
                <a:gd name="connsiteX282" fmla="*/ 10344579 w 10584443"/>
                <a:gd name="connsiteY282" fmla="*/ 6865093 h 10574897"/>
                <a:gd name="connsiteX283" fmla="*/ 10304153 w 10584443"/>
                <a:gd name="connsiteY283" fmla="*/ 6832203 h 10574897"/>
                <a:gd name="connsiteX284" fmla="*/ 10280170 w 10584443"/>
                <a:gd name="connsiteY284" fmla="*/ 6896613 h 10574897"/>
                <a:gd name="connsiteX285" fmla="*/ 10304153 w 10584443"/>
                <a:gd name="connsiteY285" fmla="*/ 6832203 h 10574897"/>
                <a:gd name="connsiteX286" fmla="*/ 10550485 w 10584443"/>
                <a:gd name="connsiteY286" fmla="*/ 6824141 h 10574897"/>
                <a:gd name="connsiteX287" fmla="*/ 10584403 w 10584443"/>
                <a:gd name="connsiteY287" fmla="*/ 6865093 h 10574897"/>
                <a:gd name="connsiteX288" fmla="*/ 10577550 w 10584443"/>
                <a:gd name="connsiteY288" fmla="*/ 6918539 h 10574897"/>
                <a:gd name="connsiteX289" fmla="*/ 10547401 w 10584443"/>
                <a:gd name="connsiteY289" fmla="*/ 6987060 h 10574897"/>
                <a:gd name="connsiteX290" fmla="*/ 10522734 w 10584443"/>
                <a:gd name="connsiteY290" fmla="*/ 6999394 h 10574897"/>
                <a:gd name="connsiteX291" fmla="*/ 10414471 w 10584443"/>
                <a:gd name="connsiteY291" fmla="*/ 6930873 h 10574897"/>
                <a:gd name="connsiteX292" fmla="*/ 10414471 w 10584443"/>
                <a:gd name="connsiteY292" fmla="*/ 6901409 h 10574897"/>
                <a:gd name="connsiteX293" fmla="*/ 10535752 w 10584443"/>
                <a:gd name="connsiteY293" fmla="*/ 6826036 h 10574897"/>
                <a:gd name="connsiteX294" fmla="*/ 10550485 w 10584443"/>
                <a:gd name="connsiteY294" fmla="*/ 6824141 h 10574897"/>
                <a:gd name="connsiteX295" fmla="*/ 10396655 w 10584443"/>
                <a:gd name="connsiteY295" fmla="*/ 6788350 h 10574897"/>
                <a:gd name="connsiteX296" fmla="*/ 10386377 w 10584443"/>
                <a:gd name="connsiteY296" fmla="*/ 6813018 h 10574897"/>
                <a:gd name="connsiteX297" fmla="*/ 10373358 w 10584443"/>
                <a:gd name="connsiteY297" fmla="*/ 6799998 h 10574897"/>
                <a:gd name="connsiteX298" fmla="*/ 10396655 w 10584443"/>
                <a:gd name="connsiteY298" fmla="*/ 6788350 h 10574897"/>
                <a:gd name="connsiteX299" fmla="*/ 10396655 w 10584443"/>
                <a:gd name="connsiteY299" fmla="*/ 6784239 h 10574897"/>
                <a:gd name="connsiteX300" fmla="*/ 10401452 w 10584443"/>
                <a:gd name="connsiteY300" fmla="*/ 6784239 h 10574897"/>
                <a:gd name="connsiteX301" fmla="*/ 10401452 w 10584443"/>
                <a:gd name="connsiteY301" fmla="*/ 6788350 h 10574897"/>
                <a:gd name="connsiteX302" fmla="*/ 10396655 w 10584443"/>
                <a:gd name="connsiteY302" fmla="*/ 6788350 h 10574897"/>
                <a:gd name="connsiteX303" fmla="*/ 10396655 w 10584443"/>
                <a:gd name="connsiteY303" fmla="*/ 6784239 h 10574897"/>
                <a:gd name="connsiteX304" fmla="*/ 10415156 w 10584443"/>
                <a:gd name="connsiteY304" fmla="*/ 6758886 h 10574897"/>
                <a:gd name="connsiteX305" fmla="*/ 10427489 w 10584443"/>
                <a:gd name="connsiteY305" fmla="*/ 6772590 h 10574897"/>
                <a:gd name="connsiteX306" fmla="*/ 10404192 w 10584443"/>
                <a:gd name="connsiteY306" fmla="*/ 6782868 h 10574897"/>
                <a:gd name="connsiteX307" fmla="*/ 10415156 w 10584443"/>
                <a:gd name="connsiteY307" fmla="*/ 6758886 h 10574897"/>
                <a:gd name="connsiteX308" fmla="*/ 889162 w 10584443"/>
                <a:gd name="connsiteY308" fmla="*/ 6618591 h 10574897"/>
                <a:gd name="connsiteX309" fmla="*/ 859955 w 10584443"/>
                <a:gd name="connsiteY309" fmla="*/ 6646513 h 10574897"/>
                <a:gd name="connsiteX310" fmla="*/ 818842 w 10584443"/>
                <a:gd name="connsiteY310" fmla="*/ 6674607 h 10574897"/>
                <a:gd name="connsiteX311" fmla="*/ 867492 w 10584443"/>
                <a:gd name="connsiteY311" fmla="*/ 6801370 h 10574897"/>
                <a:gd name="connsiteX312" fmla="*/ 868178 w 10584443"/>
                <a:gd name="connsiteY312" fmla="*/ 6806167 h 10574897"/>
                <a:gd name="connsiteX313" fmla="*/ 890789 w 10584443"/>
                <a:gd name="connsiteY313" fmla="*/ 6783555 h 10574897"/>
                <a:gd name="connsiteX314" fmla="*/ 903422 w 10584443"/>
                <a:gd name="connsiteY314" fmla="*/ 6774208 h 10574897"/>
                <a:gd name="connsiteX315" fmla="*/ 912716 w 10584443"/>
                <a:gd name="connsiteY315" fmla="*/ 6636920 h 10574897"/>
                <a:gd name="connsiteX316" fmla="*/ 889162 w 10584443"/>
                <a:gd name="connsiteY316" fmla="*/ 6618591 h 10574897"/>
                <a:gd name="connsiteX317" fmla="*/ 898326 w 10584443"/>
                <a:gd name="connsiteY317" fmla="*/ 6528657 h 10574897"/>
                <a:gd name="connsiteX318" fmla="*/ 909290 w 10584443"/>
                <a:gd name="connsiteY318" fmla="*/ 6551954 h 10574897"/>
                <a:gd name="connsiteX319" fmla="*/ 920939 w 10584443"/>
                <a:gd name="connsiteY319" fmla="*/ 6538935 h 10574897"/>
                <a:gd name="connsiteX320" fmla="*/ 898326 w 10584443"/>
                <a:gd name="connsiteY320" fmla="*/ 6528657 h 10574897"/>
                <a:gd name="connsiteX321" fmla="*/ 10312750 w 10584443"/>
                <a:gd name="connsiteY321" fmla="*/ 6464173 h 10574897"/>
                <a:gd name="connsiteX322" fmla="*/ 10293190 w 10584443"/>
                <a:gd name="connsiteY322" fmla="*/ 6527287 h 10574897"/>
                <a:gd name="connsiteX323" fmla="*/ 10319228 w 10584443"/>
                <a:gd name="connsiteY323" fmla="*/ 6495082 h 10574897"/>
                <a:gd name="connsiteX324" fmla="*/ 10321968 w 10584443"/>
                <a:gd name="connsiteY324" fmla="*/ 6464933 h 10574897"/>
                <a:gd name="connsiteX325" fmla="*/ 10312750 w 10584443"/>
                <a:gd name="connsiteY325" fmla="*/ 6464173 h 10574897"/>
                <a:gd name="connsiteX326" fmla="*/ 912716 w 10584443"/>
                <a:gd name="connsiteY326" fmla="*/ 6462192 h 10574897"/>
                <a:gd name="connsiteX327" fmla="*/ 901752 w 10584443"/>
                <a:gd name="connsiteY327" fmla="*/ 6485489 h 10574897"/>
                <a:gd name="connsiteX328" fmla="*/ 925050 w 10584443"/>
                <a:gd name="connsiteY328" fmla="*/ 6474526 h 10574897"/>
                <a:gd name="connsiteX329" fmla="*/ 912716 w 10584443"/>
                <a:gd name="connsiteY329" fmla="*/ 6462192 h 10574897"/>
                <a:gd name="connsiteX330" fmla="*/ 829035 w 10584443"/>
                <a:gd name="connsiteY330" fmla="*/ 6457995 h 10574897"/>
                <a:gd name="connsiteX331" fmla="*/ 775674 w 10584443"/>
                <a:gd name="connsiteY331" fmla="*/ 6482748 h 10574897"/>
                <a:gd name="connsiteX332" fmla="*/ 745526 w 10584443"/>
                <a:gd name="connsiteY332" fmla="*/ 6509471 h 10574897"/>
                <a:gd name="connsiteX333" fmla="*/ 772248 w 10584443"/>
                <a:gd name="connsiteY333" fmla="*/ 6571140 h 10574897"/>
                <a:gd name="connsiteX334" fmla="*/ 895586 w 10584443"/>
                <a:gd name="connsiteY334" fmla="*/ 6526601 h 10574897"/>
                <a:gd name="connsiteX335" fmla="*/ 895586 w 10584443"/>
                <a:gd name="connsiteY335" fmla="*/ 6492341 h 10574897"/>
                <a:gd name="connsiteX336" fmla="*/ 881882 w 10584443"/>
                <a:gd name="connsiteY336" fmla="*/ 6488230 h 10574897"/>
                <a:gd name="connsiteX337" fmla="*/ 829035 w 10584443"/>
                <a:gd name="connsiteY337" fmla="*/ 6457995 h 10574897"/>
                <a:gd name="connsiteX338" fmla="*/ 707840 w 10584443"/>
                <a:gd name="connsiteY338" fmla="*/ 6377225 h 10574897"/>
                <a:gd name="connsiteX339" fmla="*/ 712636 w 10584443"/>
                <a:gd name="connsiteY339" fmla="*/ 6377225 h 10574897"/>
                <a:gd name="connsiteX340" fmla="*/ 707840 w 10584443"/>
                <a:gd name="connsiteY340" fmla="*/ 6382021 h 10574897"/>
                <a:gd name="connsiteX341" fmla="*/ 947661 w 10584443"/>
                <a:gd name="connsiteY341" fmla="*/ 6354615 h 10574897"/>
                <a:gd name="connsiteX342" fmla="*/ 912716 w 10584443"/>
                <a:gd name="connsiteY342" fmla="*/ 6385449 h 10574897"/>
                <a:gd name="connsiteX343" fmla="*/ 903808 w 10584443"/>
                <a:gd name="connsiteY343" fmla="*/ 6399153 h 10574897"/>
                <a:gd name="connsiteX344" fmla="*/ 932588 w 10584443"/>
                <a:gd name="connsiteY344" fmla="*/ 6412172 h 10574897"/>
                <a:gd name="connsiteX345" fmla="*/ 959310 w 10584443"/>
                <a:gd name="connsiteY345" fmla="*/ 6403949 h 10574897"/>
                <a:gd name="connsiteX346" fmla="*/ 947661 w 10584443"/>
                <a:gd name="connsiteY346" fmla="*/ 6354615 h 10574897"/>
                <a:gd name="connsiteX347" fmla="*/ 697558 w 10584443"/>
                <a:gd name="connsiteY347" fmla="*/ 6351872 h 10574897"/>
                <a:gd name="connsiteX348" fmla="*/ 707837 w 10584443"/>
                <a:gd name="connsiteY348" fmla="*/ 6374484 h 10574897"/>
                <a:gd name="connsiteX349" fmla="*/ 685225 w 10584443"/>
                <a:gd name="connsiteY349" fmla="*/ 6364206 h 10574897"/>
                <a:gd name="connsiteX350" fmla="*/ 697558 w 10584443"/>
                <a:gd name="connsiteY350" fmla="*/ 6351872 h 10574897"/>
                <a:gd name="connsiteX351" fmla="*/ 10415156 w 10584443"/>
                <a:gd name="connsiteY351" fmla="*/ 6277185 h 10574897"/>
                <a:gd name="connsiteX352" fmla="*/ 10428175 w 10584443"/>
                <a:gd name="connsiteY352" fmla="*/ 6289518 h 10574897"/>
                <a:gd name="connsiteX353" fmla="*/ 10405563 w 10584443"/>
                <a:gd name="connsiteY353" fmla="*/ 6300481 h 10574897"/>
                <a:gd name="connsiteX354" fmla="*/ 10415156 w 10584443"/>
                <a:gd name="connsiteY354" fmla="*/ 6277185 h 10574897"/>
                <a:gd name="connsiteX355" fmla="*/ 10372535 w 10584443"/>
                <a:gd name="connsiteY355" fmla="*/ 6276051 h 10574897"/>
                <a:gd name="connsiteX356" fmla="*/ 10367192 w 10584443"/>
                <a:gd name="connsiteY356" fmla="*/ 6279927 h 10574897"/>
                <a:gd name="connsiteX357" fmla="*/ 10382267 w 10584443"/>
                <a:gd name="connsiteY357" fmla="*/ 6297057 h 10574897"/>
                <a:gd name="connsiteX358" fmla="*/ 10372535 w 10584443"/>
                <a:gd name="connsiteY358" fmla="*/ 6276051 h 10574897"/>
                <a:gd name="connsiteX359" fmla="*/ 768821 w 10584443"/>
                <a:gd name="connsiteY359" fmla="*/ 6197701 h 10574897"/>
                <a:gd name="connsiteX360" fmla="*/ 781154 w 10584443"/>
                <a:gd name="connsiteY360" fmla="*/ 6211405 h 10574897"/>
                <a:gd name="connsiteX361" fmla="*/ 767450 w 10584443"/>
                <a:gd name="connsiteY361" fmla="*/ 6223739 h 10574897"/>
                <a:gd name="connsiteX362" fmla="*/ 757172 w 10584443"/>
                <a:gd name="connsiteY362" fmla="*/ 6210720 h 10574897"/>
                <a:gd name="connsiteX363" fmla="*/ 768821 w 10584443"/>
                <a:gd name="connsiteY363" fmla="*/ 6197701 h 10574897"/>
                <a:gd name="connsiteX364" fmla="*/ 224748 w 10584443"/>
                <a:gd name="connsiteY364" fmla="*/ 6062031 h 10574897"/>
                <a:gd name="connsiteX365" fmla="*/ 259009 w 10584443"/>
                <a:gd name="connsiteY365" fmla="*/ 6138089 h 10574897"/>
                <a:gd name="connsiteX366" fmla="*/ 224748 w 10584443"/>
                <a:gd name="connsiteY366" fmla="*/ 6062031 h 10574897"/>
                <a:gd name="connsiteX367" fmla="*/ 10417212 w 10584443"/>
                <a:gd name="connsiteY367" fmla="*/ 5879764 h 10574897"/>
                <a:gd name="connsiteX368" fmla="*/ 10449417 w 10584443"/>
                <a:gd name="connsiteY368" fmla="*/ 5906487 h 10574897"/>
                <a:gd name="connsiteX369" fmla="*/ 10449417 w 10584443"/>
                <a:gd name="connsiteY369" fmla="*/ 5906488 h 10574897"/>
                <a:gd name="connsiteX370" fmla="*/ 10411045 w 10584443"/>
                <a:gd name="connsiteY370" fmla="*/ 6027769 h 10574897"/>
                <a:gd name="connsiteX371" fmla="*/ 10417212 w 10584443"/>
                <a:gd name="connsiteY371" fmla="*/ 5879764 h 10574897"/>
                <a:gd name="connsiteX372" fmla="*/ 10339783 w 10584443"/>
                <a:gd name="connsiteY372" fmla="*/ 5816041 h 10574897"/>
                <a:gd name="connsiteX373" fmla="*/ 10331561 w 10584443"/>
                <a:gd name="connsiteY373" fmla="*/ 5940749 h 10574897"/>
                <a:gd name="connsiteX374" fmla="*/ 10356229 w 10584443"/>
                <a:gd name="connsiteY374" fmla="*/ 5916767 h 10574897"/>
                <a:gd name="connsiteX375" fmla="*/ 10339783 w 10584443"/>
                <a:gd name="connsiteY375" fmla="*/ 5816041 h 10574897"/>
                <a:gd name="connsiteX376" fmla="*/ 10435713 w 10584443"/>
                <a:gd name="connsiteY376" fmla="*/ 5784520 h 10574897"/>
                <a:gd name="connsiteX377" fmla="*/ 10435713 w 10584443"/>
                <a:gd name="connsiteY377" fmla="*/ 5864004 h 10574897"/>
                <a:gd name="connsiteX378" fmla="*/ 10403508 w 10584443"/>
                <a:gd name="connsiteY378" fmla="*/ 5837966 h 10574897"/>
                <a:gd name="connsiteX379" fmla="*/ 10430231 w 10584443"/>
                <a:gd name="connsiteY379" fmla="*/ 5842763 h 10574897"/>
                <a:gd name="connsiteX380" fmla="*/ 10435713 w 10584443"/>
                <a:gd name="connsiteY380" fmla="*/ 5784520 h 10574897"/>
                <a:gd name="connsiteX381" fmla="*/ 581759 w 10584443"/>
                <a:gd name="connsiteY381" fmla="*/ 5751631 h 10574897"/>
                <a:gd name="connsiteX382" fmla="*/ 592723 w 10584443"/>
                <a:gd name="connsiteY382" fmla="*/ 5765334 h 10574897"/>
                <a:gd name="connsiteX383" fmla="*/ 580388 w 10584443"/>
                <a:gd name="connsiteY383" fmla="*/ 5776983 h 10574897"/>
                <a:gd name="connsiteX384" fmla="*/ 570110 w 10584443"/>
                <a:gd name="connsiteY384" fmla="*/ 5763279 h 10574897"/>
                <a:gd name="connsiteX385" fmla="*/ 581759 w 10584443"/>
                <a:gd name="connsiteY385" fmla="*/ 5751631 h 10574897"/>
                <a:gd name="connsiteX386" fmla="*/ 10420638 w 10584443"/>
                <a:gd name="connsiteY386" fmla="*/ 5557718 h 10574897"/>
                <a:gd name="connsiteX387" fmla="*/ 10435713 w 10584443"/>
                <a:gd name="connsiteY387" fmla="*/ 5687222 h 10574897"/>
                <a:gd name="connsiteX388" fmla="*/ 10420638 w 10584443"/>
                <a:gd name="connsiteY388" fmla="*/ 5557718 h 10574897"/>
                <a:gd name="connsiteX389" fmla="*/ 10387063 w 10584443"/>
                <a:gd name="connsiteY389" fmla="*/ 5492623 h 10574897"/>
                <a:gd name="connsiteX390" fmla="*/ 10379525 w 10584443"/>
                <a:gd name="connsiteY390" fmla="*/ 5530995 h 10574897"/>
                <a:gd name="connsiteX391" fmla="*/ 10388433 w 10584443"/>
                <a:gd name="connsiteY391" fmla="*/ 5535106 h 10574897"/>
                <a:gd name="connsiteX392" fmla="*/ 10388433 w 10584443"/>
                <a:gd name="connsiteY392" fmla="*/ 5546754 h 10574897"/>
                <a:gd name="connsiteX393" fmla="*/ 10379526 w 10584443"/>
                <a:gd name="connsiteY393" fmla="*/ 5546754 h 10574897"/>
                <a:gd name="connsiteX394" fmla="*/ 10389804 w 10584443"/>
                <a:gd name="connsiteY394" fmla="*/ 5650221 h 10574897"/>
                <a:gd name="connsiteX395" fmla="*/ 10387063 w 10584443"/>
                <a:gd name="connsiteY395" fmla="*/ 5492623 h 10574897"/>
                <a:gd name="connsiteX396" fmla="*/ 10400264 w 10584443"/>
                <a:gd name="connsiteY396" fmla="*/ 5426468 h 10574897"/>
                <a:gd name="connsiteX397" fmla="*/ 10387063 w 10584443"/>
                <a:gd name="connsiteY397" fmla="*/ 5427528 h 10574897"/>
                <a:gd name="connsiteX398" fmla="*/ 10380896 w 10584443"/>
                <a:gd name="connsiteY398" fmla="*/ 5474808 h 10574897"/>
                <a:gd name="connsiteX399" fmla="*/ 10404193 w 10584443"/>
                <a:gd name="connsiteY399" fmla="*/ 5456307 h 10574897"/>
                <a:gd name="connsiteX400" fmla="*/ 10404193 w 10584443"/>
                <a:gd name="connsiteY400" fmla="*/ 5427528 h 10574897"/>
                <a:gd name="connsiteX401" fmla="*/ 10400264 w 10584443"/>
                <a:gd name="connsiteY401" fmla="*/ 5426468 h 10574897"/>
                <a:gd name="connsiteX402" fmla="*/ 10422694 w 10584443"/>
                <a:gd name="connsiteY402" fmla="*/ 5353526 h 10574897"/>
                <a:gd name="connsiteX403" fmla="*/ 10412416 w 10584443"/>
                <a:gd name="connsiteY403" fmla="*/ 5449455 h 10574897"/>
                <a:gd name="connsiteX404" fmla="*/ 10422694 w 10584443"/>
                <a:gd name="connsiteY404" fmla="*/ 5353526 h 10574897"/>
                <a:gd name="connsiteX405" fmla="*/ 10443935 w 10584443"/>
                <a:gd name="connsiteY405" fmla="*/ 5229503 h 10574897"/>
                <a:gd name="connsiteX406" fmla="*/ 10426805 w 10584443"/>
                <a:gd name="connsiteY406" fmla="*/ 5248004 h 10574897"/>
                <a:gd name="connsiteX407" fmla="*/ 10439824 w 10584443"/>
                <a:gd name="connsiteY407" fmla="*/ 5239782 h 10574897"/>
                <a:gd name="connsiteX408" fmla="*/ 10448732 w 10584443"/>
                <a:gd name="connsiteY408" fmla="*/ 5317895 h 10574897"/>
                <a:gd name="connsiteX409" fmla="*/ 10443935 w 10584443"/>
                <a:gd name="connsiteY409" fmla="*/ 5230189 h 10574897"/>
                <a:gd name="connsiteX410" fmla="*/ 264491 w 10584443"/>
                <a:gd name="connsiteY410" fmla="*/ 5076016 h 10574897"/>
                <a:gd name="connsiteX411" fmla="*/ 268602 w 10584443"/>
                <a:gd name="connsiteY411" fmla="*/ 5076016 h 10574897"/>
                <a:gd name="connsiteX412" fmla="*/ 264491 w 10584443"/>
                <a:gd name="connsiteY412" fmla="*/ 5080127 h 10574897"/>
                <a:gd name="connsiteX413" fmla="*/ 264491 w 10584443"/>
                <a:gd name="connsiteY413" fmla="*/ 5076016 h 10574897"/>
                <a:gd name="connsiteX414" fmla="*/ 279822 w 10584443"/>
                <a:gd name="connsiteY414" fmla="*/ 5014803 h 10574897"/>
                <a:gd name="connsiteX415" fmla="*/ 291899 w 10584443"/>
                <a:gd name="connsiteY415" fmla="*/ 5017800 h 10574897"/>
                <a:gd name="connsiteX416" fmla="*/ 300121 w 10584443"/>
                <a:gd name="connsiteY416" fmla="*/ 5032162 h 10574897"/>
                <a:gd name="connsiteX417" fmla="*/ 271343 w 10584443"/>
                <a:gd name="connsiteY417" fmla="*/ 5076016 h 10574897"/>
                <a:gd name="connsiteX418" fmla="*/ 271343 w 10584443"/>
                <a:gd name="connsiteY418" fmla="*/ 5028763 h 10574897"/>
                <a:gd name="connsiteX419" fmla="*/ 279822 w 10584443"/>
                <a:gd name="connsiteY419" fmla="*/ 5014803 h 10574897"/>
                <a:gd name="connsiteX420" fmla="*/ 10401453 w 10584443"/>
                <a:gd name="connsiteY420" fmla="*/ 5014377 h 10574897"/>
                <a:gd name="connsiteX421" fmla="*/ 10406248 w 10584443"/>
                <a:gd name="connsiteY421" fmla="*/ 5110962 h 10574897"/>
                <a:gd name="connsiteX422" fmla="*/ 10406249 w 10584443"/>
                <a:gd name="connsiteY422" fmla="*/ 5110963 h 10574897"/>
                <a:gd name="connsiteX423" fmla="*/ 10401453 w 10584443"/>
                <a:gd name="connsiteY423" fmla="*/ 5014377 h 10574897"/>
                <a:gd name="connsiteX424" fmla="*/ 10501492 w 10584443"/>
                <a:gd name="connsiteY424" fmla="*/ 4869769 h 10574897"/>
                <a:gd name="connsiteX425" fmla="*/ 10504918 w 10584443"/>
                <a:gd name="connsiteY425" fmla="*/ 4997903 h 10574897"/>
                <a:gd name="connsiteX426" fmla="*/ 10501492 w 10584443"/>
                <a:gd name="connsiteY426" fmla="*/ 4869769 h 10574897"/>
                <a:gd name="connsiteX427" fmla="*/ 10415841 w 10584443"/>
                <a:gd name="connsiteY427" fmla="*/ 4823205 h 10574897"/>
                <a:gd name="connsiteX428" fmla="*/ 10406248 w 10584443"/>
                <a:gd name="connsiteY428" fmla="*/ 4852669 h 10574897"/>
                <a:gd name="connsiteX429" fmla="*/ 10425434 w 10584443"/>
                <a:gd name="connsiteY429" fmla="*/ 4871855 h 10574897"/>
                <a:gd name="connsiteX430" fmla="*/ 10419952 w 10584443"/>
                <a:gd name="connsiteY430" fmla="*/ 4910226 h 10574897"/>
                <a:gd name="connsiteX431" fmla="*/ 10432971 w 10584443"/>
                <a:gd name="connsiteY431" fmla="*/ 4937635 h 10574897"/>
                <a:gd name="connsiteX432" fmla="*/ 10442564 w 10584443"/>
                <a:gd name="connsiteY432" fmla="*/ 4937635 h 10574897"/>
                <a:gd name="connsiteX433" fmla="*/ 10448046 w 10584443"/>
                <a:gd name="connsiteY433" fmla="*/ 4919134 h 10574897"/>
                <a:gd name="connsiteX434" fmla="*/ 10434342 w 10584443"/>
                <a:gd name="connsiteY434" fmla="*/ 4909541 h 10574897"/>
                <a:gd name="connsiteX435" fmla="*/ 10454214 w 10584443"/>
                <a:gd name="connsiteY435" fmla="*/ 4880077 h 10574897"/>
                <a:gd name="connsiteX436" fmla="*/ 10454214 w 10584443"/>
                <a:gd name="connsiteY436" fmla="*/ 4879392 h 10574897"/>
                <a:gd name="connsiteX437" fmla="*/ 10415841 w 10584443"/>
                <a:gd name="connsiteY437" fmla="*/ 4823205 h 10574897"/>
                <a:gd name="connsiteX438" fmla="*/ 341253 w 10584443"/>
                <a:gd name="connsiteY438" fmla="*/ 4822518 h 10574897"/>
                <a:gd name="connsiteX439" fmla="*/ 351704 w 10584443"/>
                <a:gd name="connsiteY439" fmla="*/ 4823979 h 10574897"/>
                <a:gd name="connsiteX440" fmla="*/ 368661 w 10584443"/>
                <a:gd name="connsiteY440" fmla="*/ 4858835 h 10574897"/>
                <a:gd name="connsiteX441" fmla="*/ 342623 w 10584443"/>
                <a:gd name="connsiteY441" fmla="*/ 4891039 h 10574897"/>
                <a:gd name="connsiteX442" fmla="*/ 306288 w 10584443"/>
                <a:gd name="connsiteY442" fmla="*/ 4854038 h 10574897"/>
                <a:gd name="connsiteX443" fmla="*/ 341253 w 10584443"/>
                <a:gd name="connsiteY443" fmla="*/ 4822518 h 10574897"/>
                <a:gd name="connsiteX444" fmla="*/ 10357599 w 10584443"/>
                <a:gd name="connsiteY444" fmla="*/ 4658070 h 10574897"/>
                <a:gd name="connsiteX445" fmla="*/ 10378841 w 10584443"/>
                <a:gd name="connsiteY445" fmla="*/ 4821150 h 10574897"/>
                <a:gd name="connsiteX446" fmla="*/ 10394065 w 10584443"/>
                <a:gd name="connsiteY446" fmla="*/ 4808527 h 10574897"/>
                <a:gd name="connsiteX447" fmla="*/ 10399391 w 10584443"/>
                <a:gd name="connsiteY447" fmla="*/ 4811209 h 10574897"/>
                <a:gd name="connsiteX448" fmla="*/ 10399397 w 10584443"/>
                <a:gd name="connsiteY448" fmla="*/ 4811557 h 10574897"/>
                <a:gd name="connsiteX449" fmla="*/ 10400082 w 10584443"/>
                <a:gd name="connsiteY449" fmla="*/ 4811557 h 10574897"/>
                <a:gd name="connsiteX450" fmla="*/ 10399391 w 10584443"/>
                <a:gd name="connsiteY450" fmla="*/ 4811209 h 10574897"/>
                <a:gd name="connsiteX451" fmla="*/ 10398283 w 10584443"/>
                <a:gd name="connsiteY451" fmla="*/ 4753314 h 10574897"/>
                <a:gd name="connsiteX452" fmla="*/ 10396656 w 10584443"/>
                <a:gd name="connsiteY452" fmla="*/ 4695071 h 10574897"/>
                <a:gd name="connsiteX453" fmla="*/ 10357599 w 10584443"/>
                <a:gd name="connsiteY453" fmla="*/ 4658070 h 10574897"/>
                <a:gd name="connsiteX454" fmla="*/ 10366732 w 10584443"/>
                <a:gd name="connsiteY454" fmla="*/ 4590501 h 10574897"/>
                <a:gd name="connsiteX455" fmla="*/ 10331561 w 10584443"/>
                <a:gd name="connsiteY455" fmla="*/ 4601197 h 10574897"/>
                <a:gd name="connsiteX456" fmla="*/ 10331561 w 10584443"/>
                <a:gd name="connsiteY456" fmla="*/ 4639568 h 10574897"/>
                <a:gd name="connsiteX457" fmla="*/ 10328135 w 10584443"/>
                <a:gd name="connsiteY457" fmla="*/ 4639568 h 10574897"/>
                <a:gd name="connsiteX458" fmla="*/ 10381581 w 10584443"/>
                <a:gd name="connsiteY458" fmla="*/ 4608734 h 10574897"/>
                <a:gd name="connsiteX459" fmla="*/ 10366732 w 10584443"/>
                <a:gd name="connsiteY459" fmla="*/ 4590501 h 10574897"/>
                <a:gd name="connsiteX460" fmla="*/ 10388433 w 10584443"/>
                <a:gd name="connsiteY460" fmla="*/ 4578585 h 10574897"/>
                <a:gd name="connsiteX461" fmla="*/ 10406934 w 10584443"/>
                <a:gd name="connsiteY461" fmla="*/ 4734128 h 10574897"/>
                <a:gd name="connsiteX462" fmla="*/ 10402823 w 10584443"/>
                <a:gd name="connsiteY462" fmla="*/ 4695071 h 10574897"/>
                <a:gd name="connsiteX463" fmla="*/ 10415156 w 10584443"/>
                <a:gd name="connsiteY463" fmla="*/ 4684793 h 10574897"/>
                <a:gd name="connsiteX464" fmla="*/ 10388433 w 10584443"/>
                <a:gd name="connsiteY464" fmla="*/ 4578585 h 10574897"/>
                <a:gd name="connsiteX465" fmla="*/ 805042 w 10584443"/>
                <a:gd name="connsiteY465" fmla="*/ 4423374 h 10574897"/>
                <a:gd name="connsiteX466" fmla="*/ 798972 w 10584443"/>
                <a:gd name="connsiteY466" fmla="*/ 4438116 h 10574897"/>
                <a:gd name="connsiteX467" fmla="*/ 822268 w 10584443"/>
                <a:gd name="connsiteY467" fmla="*/ 4449080 h 10574897"/>
                <a:gd name="connsiteX468" fmla="*/ 822268 w 10584443"/>
                <a:gd name="connsiteY468" fmla="*/ 4453876 h 10574897"/>
                <a:gd name="connsiteX469" fmla="*/ 851733 w 10584443"/>
                <a:gd name="connsiteY469" fmla="*/ 4475119 h 10574897"/>
                <a:gd name="connsiteX470" fmla="*/ 851733 w 10584443"/>
                <a:gd name="connsiteY470" fmla="*/ 4463469 h 10574897"/>
                <a:gd name="connsiteX471" fmla="*/ 827750 w 10584443"/>
                <a:gd name="connsiteY471" fmla="*/ 4453876 h 10574897"/>
                <a:gd name="connsiteX472" fmla="*/ 827750 w 10584443"/>
                <a:gd name="connsiteY472" fmla="*/ 4449080 h 10574897"/>
                <a:gd name="connsiteX473" fmla="*/ 822268 w 10584443"/>
                <a:gd name="connsiteY473" fmla="*/ 4449080 h 10574897"/>
                <a:gd name="connsiteX474" fmla="*/ 811305 w 10584443"/>
                <a:gd name="connsiteY474" fmla="*/ 4425098 h 10574897"/>
                <a:gd name="connsiteX475" fmla="*/ 805042 w 10584443"/>
                <a:gd name="connsiteY475" fmla="*/ 4423374 h 10574897"/>
                <a:gd name="connsiteX476" fmla="*/ 10369933 w 10584443"/>
                <a:gd name="connsiteY476" fmla="*/ 4404541 h 10574897"/>
                <a:gd name="connsiteX477" fmla="*/ 10370010 w 10584443"/>
                <a:gd name="connsiteY477" fmla="*/ 4405248 h 10574897"/>
                <a:gd name="connsiteX478" fmla="*/ 10339403 w 10584443"/>
                <a:gd name="connsiteY478" fmla="*/ 4421975 h 10574897"/>
                <a:gd name="connsiteX479" fmla="*/ 10314431 w 10584443"/>
                <a:gd name="connsiteY479" fmla="*/ 4448394 h 10574897"/>
                <a:gd name="connsiteX480" fmla="*/ 10355544 w 10584443"/>
                <a:gd name="connsiteY480" fmla="*/ 4512805 h 10574897"/>
                <a:gd name="connsiteX481" fmla="*/ 10361710 w 10584443"/>
                <a:gd name="connsiteY481" fmla="*/ 4463470 h 10574897"/>
                <a:gd name="connsiteX482" fmla="*/ 10379525 w 10584443"/>
                <a:gd name="connsiteY482" fmla="*/ 4550492 h 10574897"/>
                <a:gd name="connsiteX483" fmla="*/ 10374226 w 10584443"/>
                <a:gd name="connsiteY483" fmla="*/ 4444016 h 10574897"/>
                <a:gd name="connsiteX484" fmla="*/ 10370010 w 10584443"/>
                <a:gd name="connsiteY484" fmla="*/ 4405248 h 10574897"/>
                <a:gd name="connsiteX485" fmla="*/ 10371303 w 10584443"/>
                <a:gd name="connsiteY485" fmla="*/ 4404541 h 10574897"/>
                <a:gd name="connsiteX486" fmla="*/ 863382 w 10584443"/>
                <a:gd name="connsiteY486" fmla="*/ 4264758 h 10574897"/>
                <a:gd name="connsiteX487" fmla="*/ 833918 w 10584443"/>
                <a:gd name="connsiteY487" fmla="*/ 4273665 h 10574897"/>
                <a:gd name="connsiteX488" fmla="*/ 847622 w 10584443"/>
                <a:gd name="connsiteY488" fmla="*/ 4294907 h 10574897"/>
                <a:gd name="connsiteX489" fmla="*/ 890789 w 10584443"/>
                <a:gd name="connsiteY489" fmla="*/ 4280518 h 10574897"/>
                <a:gd name="connsiteX490" fmla="*/ 772933 w 10584443"/>
                <a:gd name="connsiteY490" fmla="*/ 4238035 h 10574897"/>
                <a:gd name="connsiteX491" fmla="*/ 750322 w 10584443"/>
                <a:gd name="connsiteY491" fmla="*/ 4251738 h 10574897"/>
                <a:gd name="connsiteX492" fmla="*/ 750322 w 10584443"/>
                <a:gd name="connsiteY492" fmla="*/ 4303816 h 10574897"/>
                <a:gd name="connsiteX493" fmla="*/ 757859 w 10584443"/>
                <a:gd name="connsiteY493" fmla="*/ 4316834 h 10574897"/>
                <a:gd name="connsiteX494" fmla="*/ 768138 w 10584443"/>
                <a:gd name="connsiteY494" fmla="*/ 4330538 h 10574897"/>
                <a:gd name="connsiteX495" fmla="*/ 785952 w 10584443"/>
                <a:gd name="connsiteY495" fmla="*/ 4301759 h 10574897"/>
                <a:gd name="connsiteX496" fmla="*/ 784583 w 10584443"/>
                <a:gd name="connsiteY496" fmla="*/ 4276406 h 10574897"/>
                <a:gd name="connsiteX497" fmla="*/ 784583 w 10584443"/>
                <a:gd name="connsiteY497" fmla="*/ 4249683 h 10574897"/>
                <a:gd name="connsiteX498" fmla="*/ 772933 w 10584443"/>
                <a:gd name="connsiteY498" fmla="*/ 4238035 h 10574897"/>
                <a:gd name="connsiteX499" fmla="*/ 657132 w 10584443"/>
                <a:gd name="connsiteY499" fmla="*/ 4230495 h 10574897"/>
                <a:gd name="connsiteX500" fmla="*/ 667410 w 10584443"/>
                <a:gd name="connsiteY500" fmla="*/ 4242143 h 10574897"/>
                <a:gd name="connsiteX501" fmla="*/ 662614 w 10584443"/>
                <a:gd name="connsiteY501" fmla="*/ 4252421 h 10574897"/>
                <a:gd name="connsiteX502" fmla="*/ 646169 w 10584443"/>
                <a:gd name="connsiteY502" fmla="*/ 4240772 h 10574897"/>
                <a:gd name="connsiteX503" fmla="*/ 10258929 w 10584443"/>
                <a:gd name="connsiteY503" fmla="*/ 4122919 h 10574897"/>
                <a:gd name="connsiteX504" fmla="*/ 10258928 w 10584443"/>
                <a:gd name="connsiteY504" fmla="*/ 4129771 h 10574897"/>
                <a:gd name="connsiteX505" fmla="*/ 10282911 w 10584443"/>
                <a:gd name="connsiteY505" fmla="*/ 4198291 h 10574897"/>
                <a:gd name="connsiteX506" fmla="*/ 10281604 w 10584443"/>
                <a:gd name="connsiteY506" fmla="*/ 4159231 h 10574897"/>
                <a:gd name="connsiteX507" fmla="*/ 10267769 w 10584443"/>
                <a:gd name="connsiteY507" fmla="*/ 4124471 h 10574897"/>
                <a:gd name="connsiteX508" fmla="*/ 10268522 w 10584443"/>
                <a:gd name="connsiteY508" fmla="*/ 4122919 h 10574897"/>
                <a:gd name="connsiteX509" fmla="*/ 10267151 w 10584443"/>
                <a:gd name="connsiteY509" fmla="*/ 4122919 h 10574897"/>
                <a:gd name="connsiteX510" fmla="*/ 10267769 w 10584443"/>
                <a:gd name="connsiteY510" fmla="*/ 4124471 h 10574897"/>
                <a:gd name="connsiteX511" fmla="*/ 10265781 w 10584443"/>
                <a:gd name="connsiteY511" fmla="*/ 4128572 h 10574897"/>
                <a:gd name="connsiteX512" fmla="*/ 10258929 w 10584443"/>
                <a:gd name="connsiteY512" fmla="*/ 4122919 h 10574897"/>
                <a:gd name="connsiteX513" fmla="*/ 10283597 w 10584443"/>
                <a:gd name="connsiteY513" fmla="*/ 3852236 h 10574897"/>
                <a:gd name="connsiteX514" fmla="*/ 10338413 w 10584443"/>
                <a:gd name="connsiteY514" fmla="*/ 3972832 h 10574897"/>
                <a:gd name="connsiteX515" fmla="*/ 10324024 w 10584443"/>
                <a:gd name="connsiteY515" fmla="*/ 4005037 h 10574897"/>
                <a:gd name="connsiteX516" fmla="*/ 10283597 w 10584443"/>
                <a:gd name="connsiteY516" fmla="*/ 3852236 h 10574897"/>
                <a:gd name="connsiteX517" fmla="*/ 10179445 w 10584443"/>
                <a:gd name="connsiteY517" fmla="*/ 3813888 h 10574897"/>
                <a:gd name="connsiteX518" fmla="*/ 10213705 w 10584443"/>
                <a:gd name="connsiteY518" fmla="*/ 3964634 h 10574897"/>
                <a:gd name="connsiteX519" fmla="*/ 10244539 w 10584443"/>
                <a:gd name="connsiteY519" fmla="*/ 3929688 h 10574897"/>
                <a:gd name="connsiteX520" fmla="*/ 10220558 w 10584443"/>
                <a:gd name="connsiteY520" fmla="*/ 3924207 h 10574897"/>
                <a:gd name="connsiteX521" fmla="*/ 10220558 w 10584443"/>
                <a:gd name="connsiteY521" fmla="*/ 3874872 h 10574897"/>
                <a:gd name="connsiteX522" fmla="*/ 10221927 w 10584443"/>
                <a:gd name="connsiteY522" fmla="*/ 3874872 h 10574897"/>
                <a:gd name="connsiteX523" fmla="*/ 10179445 w 10584443"/>
                <a:gd name="connsiteY523" fmla="*/ 3813888 h 10574897"/>
                <a:gd name="connsiteX524" fmla="*/ 281032 w 10584443"/>
                <a:gd name="connsiteY524" fmla="*/ 3773462 h 10574897"/>
                <a:gd name="connsiteX525" fmla="*/ 284362 w 10584443"/>
                <a:gd name="connsiteY525" fmla="*/ 3776868 h 10574897"/>
                <a:gd name="connsiteX526" fmla="*/ 267231 w 10584443"/>
                <a:gd name="connsiteY526" fmla="*/ 3867314 h 10574897"/>
                <a:gd name="connsiteX527" fmla="*/ 262435 w 10584443"/>
                <a:gd name="connsiteY527" fmla="*/ 3799479 h 10574897"/>
                <a:gd name="connsiteX528" fmla="*/ 281032 w 10584443"/>
                <a:gd name="connsiteY528" fmla="*/ 3773462 h 10574897"/>
                <a:gd name="connsiteX529" fmla="*/ 322749 w 10584443"/>
                <a:gd name="connsiteY529" fmla="*/ 3607632 h 10574897"/>
                <a:gd name="connsiteX530" fmla="*/ 306290 w 10584443"/>
                <a:gd name="connsiteY530" fmla="*/ 3744675 h 10574897"/>
                <a:gd name="connsiteX531" fmla="*/ 322749 w 10584443"/>
                <a:gd name="connsiteY531" fmla="*/ 3607632 h 10574897"/>
                <a:gd name="connsiteX532" fmla="*/ 640000 w 10584443"/>
                <a:gd name="connsiteY532" fmla="*/ 3582965 h 10574897"/>
                <a:gd name="connsiteX533" fmla="*/ 610536 w 10584443"/>
                <a:gd name="connsiteY533" fmla="*/ 3641893 h 10574897"/>
                <a:gd name="connsiteX534" fmla="*/ 640000 w 10584443"/>
                <a:gd name="connsiteY534" fmla="*/ 3582965 h 10574897"/>
                <a:gd name="connsiteX535" fmla="*/ 685909 w 10584443"/>
                <a:gd name="connsiteY535" fmla="*/ 3564465 h 10574897"/>
                <a:gd name="connsiteX536" fmla="*/ 641370 w 10584443"/>
                <a:gd name="connsiteY536" fmla="*/ 3647376 h 10574897"/>
                <a:gd name="connsiteX537" fmla="*/ 685909 w 10584443"/>
                <a:gd name="connsiteY537" fmla="*/ 3564465 h 10574897"/>
                <a:gd name="connsiteX538" fmla="*/ 10093756 w 10584443"/>
                <a:gd name="connsiteY538" fmla="*/ 3538012 h 10574897"/>
                <a:gd name="connsiteX539" fmla="*/ 10112295 w 10584443"/>
                <a:gd name="connsiteY539" fmla="*/ 3611065 h 10574897"/>
                <a:gd name="connsiteX540" fmla="*/ 10101331 w 10584443"/>
                <a:gd name="connsiteY540" fmla="*/ 3542543 h 10574897"/>
                <a:gd name="connsiteX541" fmla="*/ 10102702 w 10584443"/>
                <a:gd name="connsiteY541" fmla="*/ 3542543 h 10574897"/>
                <a:gd name="connsiteX542" fmla="*/ 10093756 w 10584443"/>
                <a:gd name="connsiteY542" fmla="*/ 3538012 h 10574897"/>
                <a:gd name="connsiteX543" fmla="*/ 677001 w 10584443"/>
                <a:gd name="connsiteY543" fmla="*/ 3494573 h 10574897"/>
                <a:gd name="connsiteX544" fmla="*/ 692761 w 10584443"/>
                <a:gd name="connsiteY544" fmla="*/ 3536371 h 10574897"/>
                <a:gd name="connsiteX545" fmla="*/ 654389 w 10584443"/>
                <a:gd name="connsiteY545" fmla="*/ 3536371 h 10574897"/>
                <a:gd name="connsiteX546" fmla="*/ 677001 w 10584443"/>
                <a:gd name="connsiteY546" fmla="*/ 3494573 h 10574897"/>
                <a:gd name="connsiteX547" fmla="*/ 10127369 w 10584443"/>
                <a:gd name="connsiteY547" fmla="*/ 3402760 h 10574897"/>
                <a:gd name="connsiteX548" fmla="*/ 10141758 w 10584443"/>
                <a:gd name="connsiteY548" fmla="*/ 3429483 h 10574897"/>
                <a:gd name="connsiteX549" fmla="*/ 10147240 w 10584443"/>
                <a:gd name="connsiteY549" fmla="*/ 3468540 h 10574897"/>
                <a:gd name="connsiteX550" fmla="*/ 10165741 w 10584443"/>
                <a:gd name="connsiteY550" fmla="*/ 3443188 h 10574897"/>
                <a:gd name="connsiteX551" fmla="*/ 10036676 w 10584443"/>
                <a:gd name="connsiteY551" fmla="*/ 3300010 h 10574897"/>
                <a:gd name="connsiteX552" fmla="*/ 10025959 w 10584443"/>
                <a:gd name="connsiteY552" fmla="*/ 3314368 h 10574897"/>
                <a:gd name="connsiteX553" fmla="*/ 10073237 w 10584443"/>
                <a:gd name="connsiteY553" fmla="*/ 3391796 h 10574897"/>
                <a:gd name="connsiteX554" fmla="*/ 10082830 w 10584443"/>
                <a:gd name="connsiteY554" fmla="*/ 3357536 h 10574897"/>
                <a:gd name="connsiteX555" fmla="*/ 10036676 w 10584443"/>
                <a:gd name="connsiteY555" fmla="*/ 3300010 h 10574897"/>
                <a:gd name="connsiteX556" fmla="*/ 692074 w 10584443"/>
                <a:gd name="connsiteY556" fmla="*/ 3220488 h 10574897"/>
                <a:gd name="connsiteX557" fmla="*/ 634518 w 10584443"/>
                <a:gd name="connsiteY557" fmla="*/ 3317788 h 10574897"/>
                <a:gd name="connsiteX558" fmla="*/ 692074 w 10584443"/>
                <a:gd name="connsiteY558" fmla="*/ 3220488 h 10574897"/>
                <a:gd name="connsiteX559" fmla="*/ 994256 w 10584443"/>
                <a:gd name="connsiteY559" fmla="*/ 3136897 h 10574897"/>
                <a:gd name="connsiteX560" fmla="*/ 977126 w 10584443"/>
                <a:gd name="connsiteY560" fmla="*/ 3167731 h 10574897"/>
                <a:gd name="connsiteX561" fmla="*/ 991515 w 10584443"/>
                <a:gd name="connsiteY561" fmla="*/ 3139638 h 10574897"/>
                <a:gd name="connsiteX562" fmla="*/ 598891 w 10584443"/>
                <a:gd name="connsiteY562" fmla="*/ 3112915 h 10574897"/>
                <a:gd name="connsiteX563" fmla="*/ 564630 w 10584443"/>
                <a:gd name="connsiteY563" fmla="*/ 3149916 h 10574897"/>
                <a:gd name="connsiteX564" fmla="*/ 570112 w 10584443"/>
                <a:gd name="connsiteY564" fmla="*/ 3188289 h 10574897"/>
                <a:gd name="connsiteX565" fmla="*/ 598891 w 10584443"/>
                <a:gd name="connsiteY565" fmla="*/ 3112915 h 10574897"/>
                <a:gd name="connsiteX566" fmla="*/ 9455866 w 10584443"/>
                <a:gd name="connsiteY566" fmla="*/ 3105377 h 10574897"/>
                <a:gd name="connsiteX567" fmla="*/ 9513423 w 10584443"/>
                <a:gd name="connsiteY567" fmla="*/ 3168418 h 10574897"/>
                <a:gd name="connsiteX568" fmla="*/ 9455866 w 10584443"/>
                <a:gd name="connsiteY568" fmla="*/ 3105377 h 10574897"/>
                <a:gd name="connsiteX569" fmla="*/ 9921121 w 10584443"/>
                <a:gd name="connsiteY569" fmla="*/ 3071116 h 10574897"/>
                <a:gd name="connsiteX570" fmla="*/ 9996495 w 10584443"/>
                <a:gd name="connsiteY570" fmla="*/ 3199937 h 10574897"/>
                <a:gd name="connsiteX571" fmla="*/ 9996495 w 10584443"/>
                <a:gd name="connsiteY571" fmla="*/ 3197196 h 10574897"/>
                <a:gd name="connsiteX572" fmla="*/ 9921121 w 10584443"/>
                <a:gd name="connsiteY572" fmla="*/ 3071116 h 10574897"/>
                <a:gd name="connsiteX573" fmla="*/ 901614 w 10584443"/>
                <a:gd name="connsiteY573" fmla="*/ 3055603 h 10574897"/>
                <a:gd name="connsiteX574" fmla="*/ 868178 w 10584443"/>
                <a:gd name="connsiteY574" fmla="*/ 3108118 h 10574897"/>
                <a:gd name="connsiteX575" fmla="*/ 870919 w 10584443"/>
                <a:gd name="connsiteY575" fmla="*/ 3105377 h 10574897"/>
                <a:gd name="connsiteX576" fmla="*/ 909290 w 10584443"/>
                <a:gd name="connsiteY576" fmla="*/ 3068376 h 10574897"/>
                <a:gd name="connsiteX577" fmla="*/ 901614 w 10584443"/>
                <a:gd name="connsiteY577" fmla="*/ 3055603 h 10574897"/>
                <a:gd name="connsiteX578" fmla="*/ 9862879 w 10584443"/>
                <a:gd name="connsiteY578" fmla="*/ 3018355 h 10574897"/>
                <a:gd name="connsiteX579" fmla="*/ 9917010 w 10584443"/>
                <a:gd name="connsiteY579" fmla="*/ 3141693 h 10574897"/>
                <a:gd name="connsiteX580" fmla="*/ 9927974 w 10584443"/>
                <a:gd name="connsiteY580" fmla="*/ 3210215 h 10574897"/>
                <a:gd name="connsiteX581" fmla="*/ 10003347 w 10584443"/>
                <a:gd name="connsiteY581" fmla="*/ 3336980 h 10574897"/>
                <a:gd name="connsiteX582" fmla="*/ 10003347 w 10584443"/>
                <a:gd name="connsiteY582" fmla="*/ 3275310 h 10574897"/>
                <a:gd name="connsiteX583" fmla="*/ 9970456 w 10584443"/>
                <a:gd name="connsiteY583" fmla="*/ 3255439 h 10574897"/>
                <a:gd name="connsiteX584" fmla="*/ 10028699 w 10584443"/>
                <a:gd name="connsiteY584" fmla="*/ 3245846 h 10574897"/>
                <a:gd name="connsiteX585" fmla="*/ 9963605 w 10584443"/>
                <a:gd name="connsiteY585" fmla="*/ 3226660 h 10574897"/>
                <a:gd name="connsiteX586" fmla="*/ 9931400 w 10584443"/>
                <a:gd name="connsiteY586" fmla="*/ 3158138 h 10574897"/>
                <a:gd name="connsiteX587" fmla="*/ 9862879 w 10584443"/>
                <a:gd name="connsiteY587" fmla="*/ 3021097 h 10574897"/>
                <a:gd name="connsiteX588" fmla="*/ 1080593 w 10584443"/>
                <a:gd name="connsiteY588" fmla="*/ 3002595 h 10574897"/>
                <a:gd name="connsiteX589" fmla="*/ 1077167 w 10584443"/>
                <a:gd name="connsiteY589" fmla="*/ 3005336 h 10574897"/>
                <a:gd name="connsiteX590" fmla="*/ 1076507 w 10584443"/>
                <a:gd name="connsiteY590" fmla="*/ 3007214 h 10574897"/>
                <a:gd name="connsiteX591" fmla="*/ 1031651 w 10584443"/>
                <a:gd name="connsiteY591" fmla="*/ 3057929 h 10574897"/>
                <a:gd name="connsiteX592" fmla="*/ 998367 w 10584443"/>
                <a:gd name="connsiteY592" fmla="*/ 3123878 h 10574897"/>
                <a:gd name="connsiteX593" fmla="*/ 1054554 w 10584443"/>
                <a:gd name="connsiteY593" fmla="*/ 3045764 h 10574897"/>
                <a:gd name="connsiteX594" fmla="*/ 1069380 w 10584443"/>
                <a:gd name="connsiteY594" fmla="*/ 3027518 h 10574897"/>
                <a:gd name="connsiteX595" fmla="*/ 1076507 w 10584443"/>
                <a:gd name="connsiteY595" fmla="*/ 3007214 h 10574897"/>
                <a:gd name="connsiteX596" fmla="*/ 979867 w 10584443"/>
                <a:gd name="connsiteY596" fmla="*/ 2954630 h 10574897"/>
                <a:gd name="connsiteX597" fmla="*/ 935328 w 10584443"/>
                <a:gd name="connsiteY597" fmla="*/ 3003966 h 10574897"/>
                <a:gd name="connsiteX598" fmla="*/ 935328 w 10584443"/>
                <a:gd name="connsiteY598" fmla="*/ 3040283 h 10574897"/>
                <a:gd name="connsiteX599" fmla="*/ 960680 w 10584443"/>
                <a:gd name="connsiteY599" fmla="*/ 3023837 h 10574897"/>
                <a:gd name="connsiteX600" fmla="*/ 963421 w 10584443"/>
                <a:gd name="connsiteY600" fmla="*/ 3021097 h 10574897"/>
                <a:gd name="connsiteX601" fmla="*/ 1002478 w 10584443"/>
                <a:gd name="connsiteY601" fmla="*/ 2959427 h 10574897"/>
                <a:gd name="connsiteX602" fmla="*/ 979867 w 10584443"/>
                <a:gd name="connsiteY602" fmla="*/ 2954630 h 10574897"/>
                <a:gd name="connsiteX603" fmla="*/ 1072369 w 10584443"/>
                <a:gd name="connsiteY603" fmla="*/ 2950520 h 10574897"/>
                <a:gd name="connsiteX604" fmla="*/ 1069628 w 10584443"/>
                <a:gd name="connsiteY604" fmla="*/ 2953260 h 10574897"/>
                <a:gd name="connsiteX605" fmla="*/ 1068134 w 10584443"/>
                <a:gd name="connsiteY605" fmla="*/ 2956924 h 10574897"/>
                <a:gd name="connsiteX606" fmla="*/ 1020102 w 10584443"/>
                <a:gd name="connsiteY606" fmla="*/ 3029549 h 10574897"/>
                <a:gd name="connsiteX607" fmla="*/ 975070 w 10584443"/>
                <a:gd name="connsiteY607" fmla="*/ 3112915 h 10574897"/>
                <a:gd name="connsiteX608" fmla="*/ 1034202 w 10584443"/>
                <a:gd name="connsiteY608" fmla="*/ 3040107 h 10574897"/>
                <a:gd name="connsiteX609" fmla="*/ 1068134 w 10584443"/>
                <a:gd name="connsiteY609" fmla="*/ 2956924 h 10574897"/>
                <a:gd name="connsiteX610" fmla="*/ 691469 w 10584443"/>
                <a:gd name="connsiteY610" fmla="*/ 2944834 h 10574897"/>
                <a:gd name="connsiteX611" fmla="*/ 653022 w 10584443"/>
                <a:gd name="connsiteY611" fmla="*/ 3030689 h 10574897"/>
                <a:gd name="connsiteX612" fmla="*/ 698246 w 10584443"/>
                <a:gd name="connsiteY612" fmla="*/ 2966279 h 10574897"/>
                <a:gd name="connsiteX613" fmla="*/ 691469 w 10584443"/>
                <a:gd name="connsiteY613" fmla="*/ 2944834 h 10574897"/>
                <a:gd name="connsiteX614" fmla="*/ 879811 w 10584443"/>
                <a:gd name="connsiteY614" fmla="*/ 2938857 h 10574897"/>
                <a:gd name="connsiteX615" fmla="*/ 864737 w 10584443"/>
                <a:gd name="connsiteY615" fmla="*/ 2997785 h 10574897"/>
                <a:gd name="connsiteX616" fmla="*/ 880496 w 10584443"/>
                <a:gd name="connsiteY616" fmla="*/ 2997785 h 10574897"/>
                <a:gd name="connsiteX617" fmla="*/ 829791 w 10584443"/>
                <a:gd name="connsiteY617" fmla="*/ 3043694 h 10574897"/>
                <a:gd name="connsiteX618" fmla="*/ 879811 w 10584443"/>
                <a:gd name="connsiteY618" fmla="*/ 2938857 h 10574897"/>
                <a:gd name="connsiteX619" fmla="*/ 9785452 w 10584443"/>
                <a:gd name="connsiteY619" fmla="*/ 2926537 h 10574897"/>
                <a:gd name="connsiteX620" fmla="*/ 9829990 w 10584443"/>
                <a:gd name="connsiteY620" fmla="*/ 3012875 h 10574897"/>
                <a:gd name="connsiteX621" fmla="*/ 9829990 w 10584443"/>
                <a:gd name="connsiteY621" fmla="*/ 3010133 h 10574897"/>
                <a:gd name="connsiteX622" fmla="*/ 9785452 w 10584443"/>
                <a:gd name="connsiteY622" fmla="*/ 2926537 h 10574897"/>
                <a:gd name="connsiteX623" fmla="*/ 1118963 w 10584443"/>
                <a:gd name="connsiteY623" fmla="*/ 2881998 h 10574897"/>
                <a:gd name="connsiteX624" fmla="*/ 1115538 w 10584443"/>
                <a:gd name="connsiteY624" fmla="*/ 2884738 h 10574897"/>
                <a:gd name="connsiteX625" fmla="*/ 1116449 w 10584443"/>
                <a:gd name="connsiteY625" fmla="*/ 2885450 h 10574897"/>
                <a:gd name="connsiteX626" fmla="*/ 1078536 w 10584443"/>
                <a:gd name="connsiteY626" fmla="*/ 2937500 h 10574897"/>
                <a:gd name="connsiteX627" fmla="*/ 1086758 w 10584443"/>
                <a:gd name="connsiteY627" fmla="*/ 2953946 h 10574897"/>
                <a:gd name="connsiteX628" fmla="*/ 1112112 w 10584443"/>
                <a:gd name="connsiteY628" fmla="*/ 2915573 h 10574897"/>
                <a:gd name="connsiteX629" fmla="*/ 1130612 w 10584443"/>
                <a:gd name="connsiteY629" fmla="*/ 2896387 h 10574897"/>
                <a:gd name="connsiteX630" fmla="*/ 1123332 w 10584443"/>
                <a:gd name="connsiteY630" fmla="*/ 2890819 h 10574897"/>
                <a:gd name="connsiteX631" fmla="*/ 1116449 w 10584443"/>
                <a:gd name="connsiteY631" fmla="*/ 2885450 h 10574897"/>
                <a:gd name="connsiteX632" fmla="*/ 1073054 w 10584443"/>
                <a:gd name="connsiteY632" fmla="*/ 2881998 h 10574897"/>
                <a:gd name="connsiteX633" fmla="*/ 1069628 w 10584443"/>
                <a:gd name="connsiteY633" fmla="*/ 2884738 h 10574897"/>
                <a:gd name="connsiteX634" fmla="*/ 1069535 w 10584443"/>
                <a:gd name="connsiteY634" fmla="*/ 2884970 h 10574897"/>
                <a:gd name="connsiteX635" fmla="*/ 1034077 w 10584443"/>
                <a:gd name="connsiteY635" fmla="*/ 2914916 h 10574897"/>
                <a:gd name="connsiteX636" fmla="*/ 1020978 w 10584443"/>
                <a:gd name="connsiteY636" fmla="*/ 2964224 h 10574897"/>
                <a:gd name="connsiteX637" fmla="*/ 1051727 w 10584443"/>
                <a:gd name="connsiteY637" fmla="*/ 2929106 h 10574897"/>
                <a:gd name="connsiteX638" fmla="*/ 1069535 w 10584443"/>
                <a:gd name="connsiteY638" fmla="*/ 2884970 h 10574897"/>
                <a:gd name="connsiteX639" fmla="*/ 1155279 w 10584443"/>
                <a:gd name="connsiteY639" fmla="*/ 2835402 h 10574897"/>
                <a:gd name="connsiteX640" fmla="*/ 1151854 w 10584443"/>
                <a:gd name="connsiteY640" fmla="*/ 2838144 h 10574897"/>
                <a:gd name="connsiteX641" fmla="*/ 1150947 w 10584443"/>
                <a:gd name="connsiteY641" fmla="*/ 2843281 h 10574897"/>
                <a:gd name="connsiteX642" fmla="*/ 1147742 w 10584443"/>
                <a:gd name="connsiteY642" fmla="*/ 2849108 h 10574897"/>
                <a:gd name="connsiteX643" fmla="*/ 1147742 w 10584443"/>
                <a:gd name="connsiteY643" fmla="*/ 2861441 h 10574897"/>
                <a:gd name="connsiteX644" fmla="*/ 1150947 w 10584443"/>
                <a:gd name="connsiteY644" fmla="*/ 2843281 h 10574897"/>
                <a:gd name="connsiteX645" fmla="*/ 907919 w 10584443"/>
                <a:gd name="connsiteY645" fmla="*/ 2694936 h 10574897"/>
                <a:gd name="connsiteX646" fmla="*/ 814046 w 10584443"/>
                <a:gd name="connsiteY646" fmla="*/ 2795662 h 10574897"/>
                <a:gd name="connsiteX647" fmla="*/ 864066 w 10584443"/>
                <a:gd name="connsiteY647" fmla="*/ 2771679 h 10574897"/>
                <a:gd name="connsiteX648" fmla="*/ 907919 w 10584443"/>
                <a:gd name="connsiteY648" fmla="*/ 2694936 h 10574897"/>
                <a:gd name="connsiteX649" fmla="*/ 1224485 w 10584443"/>
                <a:gd name="connsiteY649" fmla="*/ 2633952 h 10574897"/>
                <a:gd name="connsiteX650" fmla="*/ 1220375 w 10584443"/>
                <a:gd name="connsiteY650" fmla="*/ 2636693 h 10574897"/>
                <a:gd name="connsiteX651" fmla="*/ 1220119 w 10584443"/>
                <a:gd name="connsiteY651" fmla="*/ 2638224 h 10574897"/>
                <a:gd name="connsiteX652" fmla="*/ 1200675 w 10584443"/>
                <a:gd name="connsiteY652" fmla="*/ 2657250 h 10574897"/>
                <a:gd name="connsiteX653" fmla="*/ 1186114 w 10584443"/>
                <a:gd name="connsiteY653" fmla="*/ 2692880 h 10574897"/>
                <a:gd name="connsiteX654" fmla="*/ 1211466 w 10584443"/>
                <a:gd name="connsiteY654" fmla="*/ 2677806 h 10574897"/>
                <a:gd name="connsiteX655" fmla="*/ 1216948 w 10584443"/>
                <a:gd name="connsiteY655" fmla="*/ 2657250 h 10574897"/>
                <a:gd name="connsiteX656" fmla="*/ 1220119 w 10584443"/>
                <a:gd name="connsiteY656" fmla="*/ 2638224 h 10574897"/>
                <a:gd name="connsiteX657" fmla="*/ 9782024 w 10584443"/>
                <a:gd name="connsiteY657" fmla="*/ 2590776 h 10574897"/>
                <a:gd name="connsiteX658" fmla="*/ 9819026 w 10584443"/>
                <a:gd name="connsiteY658" fmla="*/ 2617499 h 10574897"/>
                <a:gd name="connsiteX659" fmla="*/ 9796414 w 10584443"/>
                <a:gd name="connsiteY659" fmla="*/ 2639426 h 10574897"/>
                <a:gd name="connsiteX660" fmla="*/ 9782024 w 10584443"/>
                <a:gd name="connsiteY660" fmla="*/ 2590776 h 10574897"/>
                <a:gd name="connsiteX661" fmla="*/ 1171720 w 10584443"/>
                <a:gd name="connsiteY661" fmla="*/ 2551038 h 10574897"/>
                <a:gd name="connsiteX662" fmla="*/ 1155275 w 10584443"/>
                <a:gd name="connsiteY662" fmla="*/ 2624355 h 10574897"/>
                <a:gd name="connsiteX663" fmla="*/ 1171720 w 10584443"/>
                <a:gd name="connsiteY663" fmla="*/ 2551038 h 10574897"/>
                <a:gd name="connsiteX664" fmla="*/ 9096132 w 10584443"/>
                <a:gd name="connsiteY664" fmla="*/ 2503079 h 10574897"/>
                <a:gd name="connsiteX665" fmla="*/ 9096132 w 10584443"/>
                <a:gd name="connsiteY665" fmla="*/ 2511987 h 10574897"/>
                <a:gd name="connsiteX666" fmla="*/ 9091335 w 10584443"/>
                <a:gd name="connsiteY666" fmla="*/ 2511987 h 10574897"/>
                <a:gd name="connsiteX667" fmla="*/ 9098187 w 10584443"/>
                <a:gd name="connsiteY667" fmla="*/ 2520209 h 10574897"/>
                <a:gd name="connsiteX668" fmla="*/ 9166708 w 10584443"/>
                <a:gd name="connsiteY668" fmla="*/ 2564062 h 10574897"/>
                <a:gd name="connsiteX669" fmla="*/ 9170819 w 10584443"/>
                <a:gd name="connsiteY669" fmla="*/ 2540765 h 10574897"/>
                <a:gd name="connsiteX670" fmla="*/ 9171505 w 10584443"/>
                <a:gd name="connsiteY670" fmla="*/ 2540765 h 10574897"/>
                <a:gd name="connsiteX671" fmla="*/ 9096132 w 10584443"/>
                <a:gd name="connsiteY671" fmla="*/ 2503079 h 10574897"/>
                <a:gd name="connsiteX672" fmla="*/ 1108001 w 10584443"/>
                <a:gd name="connsiteY672" fmla="*/ 2483208 h 10574897"/>
                <a:gd name="connsiteX673" fmla="*/ 1075110 w 10584443"/>
                <a:gd name="connsiteY673" fmla="*/ 2594896 h 10574897"/>
                <a:gd name="connsiteX674" fmla="*/ 1102518 w 10584443"/>
                <a:gd name="connsiteY674" fmla="*/ 2542135 h 10574897"/>
                <a:gd name="connsiteX675" fmla="*/ 1108001 w 10584443"/>
                <a:gd name="connsiteY675" fmla="*/ 2483208 h 10574897"/>
                <a:gd name="connsiteX676" fmla="*/ 9034463 w 10584443"/>
                <a:gd name="connsiteY676" fmla="*/ 2410576 h 10574897"/>
                <a:gd name="connsiteX677" fmla="*/ 9010481 w 10584443"/>
                <a:gd name="connsiteY677" fmla="*/ 2415372 h 10574897"/>
                <a:gd name="connsiteX678" fmla="*/ 9057760 w 10584443"/>
                <a:gd name="connsiteY678" fmla="*/ 2483893 h 10574897"/>
                <a:gd name="connsiteX679" fmla="*/ 9085181 w 10584443"/>
                <a:gd name="connsiteY679" fmla="*/ 2489912 h 10574897"/>
                <a:gd name="connsiteX680" fmla="*/ 9085168 w 10584443"/>
                <a:gd name="connsiteY680" fmla="*/ 2490060 h 10574897"/>
                <a:gd name="connsiteX681" fmla="*/ 9085854 w 10584443"/>
                <a:gd name="connsiteY681" fmla="*/ 2490060 h 10574897"/>
                <a:gd name="connsiteX682" fmla="*/ 9085181 w 10584443"/>
                <a:gd name="connsiteY682" fmla="*/ 2489912 h 10574897"/>
                <a:gd name="connsiteX683" fmla="*/ 9086539 w 10584443"/>
                <a:gd name="connsiteY683" fmla="*/ 2473615 h 10574897"/>
                <a:gd name="connsiteX684" fmla="*/ 9034463 w 10584443"/>
                <a:gd name="connsiteY684" fmla="*/ 2410576 h 10574897"/>
                <a:gd name="connsiteX685" fmla="*/ 1427993 w 10584443"/>
                <a:gd name="connsiteY685" fmla="*/ 2405094 h 10574897"/>
                <a:gd name="connsiteX686" fmla="*/ 1382769 w 10584443"/>
                <a:gd name="connsiteY686" fmla="*/ 2481152 h 10574897"/>
                <a:gd name="connsiteX687" fmla="*/ 1425936 w 10584443"/>
                <a:gd name="connsiteY687" fmla="*/ 2407835 h 10574897"/>
                <a:gd name="connsiteX688" fmla="*/ 9600476 w 10584443"/>
                <a:gd name="connsiteY688" fmla="*/ 2380613 h 10574897"/>
                <a:gd name="connsiteX689" fmla="*/ 9608666 w 10584443"/>
                <a:gd name="connsiteY689" fmla="*/ 2390003 h 10574897"/>
                <a:gd name="connsiteX690" fmla="*/ 9666909 w 10584443"/>
                <a:gd name="connsiteY690" fmla="*/ 2437282 h 10574897"/>
                <a:gd name="connsiteX691" fmla="*/ 9666909 w 10584443"/>
                <a:gd name="connsiteY691" fmla="*/ 2472228 h 10574897"/>
                <a:gd name="connsiteX692" fmla="*/ 9767635 w 10584443"/>
                <a:gd name="connsiteY692" fmla="*/ 2609270 h 10574897"/>
                <a:gd name="connsiteX693" fmla="*/ 9733374 w 10584443"/>
                <a:gd name="connsiteY693" fmla="*/ 2603788 h 10574897"/>
                <a:gd name="connsiteX694" fmla="*/ 9631964 w 10584443"/>
                <a:gd name="connsiteY694" fmla="*/ 2488673 h 10574897"/>
                <a:gd name="connsiteX695" fmla="*/ 9576461 w 10584443"/>
                <a:gd name="connsiteY695" fmla="*/ 2406448 h 10574897"/>
                <a:gd name="connsiteX696" fmla="*/ 9608666 w 10584443"/>
                <a:gd name="connsiteY696" fmla="*/ 2399596 h 10574897"/>
                <a:gd name="connsiteX697" fmla="*/ 9600476 w 10584443"/>
                <a:gd name="connsiteY697" fmla="*/ 2380613 h 10574897"/>
                <a:gd name="connsiteX698" fmla="*/ 9636760 w 10584443"/>
                <a:gd name="connsiteY698" fmla="*/ 2342045 h 10574897"/>
                <a:gd name="connsiteX699" fmla="*/ 9677873 w 10584443"/>
                <a:gd name="connsiteY699" fmla="*/ 2387954 h 10574897"/>
                <a:gd name="connsiteX700" fmla="*/ 9637445 w 10584443"/>
                <a:gd name="connsiteY700" fmla="*/ 2398232 h 10574897"/>
                <a:gd name="connsiteX701" fmla="*/ 9621001 w 10584443"/>
                <a:gd name="connsiteY701" fmla="*/ 2350953 h 10574897"/>
                <a:gd name="connsiteX702" fmla="*/ 9636760 w 10584443"/>
                <a:gd name="connsiteY702" fmla="*/ 2342045 h 10574897"/>
                <a:gd name="connsiteX703" fmla="*/ 1275877 w 10584443"/>
                <a:gd name="connsiteY703" fmla="*/ 2309850 h 10574897"/>
                <a:gd name="connsiteX704" fmla="*/ 1238876 w 10584443"/>
                <a:gd name="connsiteY704" fmla="*/ 2354389 h 10574897"/>
                <a:gd name="connsiteX705" fmla="*/ 1264227 w 10584443"/>
                <a:gd name="connsiteY705" fmla="*/ 2354389 h 10574897"/>
                <a:gd name="connsiteX706" fmla="*/ 1481438 w 10584443"/>
                <a:gd name="connsiteY706" fmla="*/ 2292720 h 10574897"/>
                <a:gd name="connsiteX707" fmla="*/ 1438956 w 10584443"/>
                <a:gd name="connsiteY707" fmla="*/ 2329722 h 10574897"/>
                <a:gd name="connsiteX708" fmla="*/ 1458141 w 10584443"/>
                <a:gd name="connsiteY708" fmla="*/ 2348223 h 10574897"/>
                <a:gd name="connsiteX709" fmla="*/ 1449234 w 10584443"/>
                <a:gd name="connsiteY709" fmla="*/ 2379056 h 10574897"/>
                <a:gd name="connsiteX710" fmla="*/ 1476642 w 10584443"/>
                <a:gd name="connsiteY710" fmla="*/ 2366723 h 10574897"/>
                <a:gd name="connsiteX711" fmla="*/ 1481438 w 10584443"/>
                <a:gd name="connsiteY711" fmla="*/ 2292720 h 10574897"/>
                <a:gd name="connsiteX712" fmla="*/ 1750025 w 10584443"/>
                <a:gd name="connsiteY712" fmla="*/ 2210481 h 10574897"/>
                <a:gd name="connsiteX713" fmla="*/ 1750025 w 10584443"/>
                <a:gd name="connsiteY713" fmla="*/ 2263242 h 10574897"/>
                <a:gd name="connsiteX714" fmla="*/ 1681504 w 10584443"/>
                <a:gd name="connsiteY714" fmla="*/ 2323540 h 10574897"/>
                <a:gd name="connsiteX715" fmla="*/ 1750025 w 10584443"/>
                <a:gd name="connsiteY715" fmla="*/ 2210481 h 10574897"/>
                <a:gd name="connsiteX716" fmla="*/ 8905644 w 10584443"/>
                <a:gd name="connsiteY716" fmla="*/ 2207070 h 10574897"/>
                <a:gd name="connsiteX717" fmla="*/ 8916608 w 10584443"/>
                <a:gd name="connsiteY717" fmla="*/ 2287925 h 10574897"/>
                <a:gd name="connsiteX718" fmla="*/ 8963201 w 10584443"/>
                <a:gd name="connsiteY718" fmla="*/ 2310536 h 10574897"/>
                <a:gd name="connsiteX719" fmla="*/ 8953608 w 10584443"/>
                <a:gd name="connsiteY719" fmla="*/ 2339314 h 10574897"/>
                <a:gd name="connsiteX720" fmla="*/ 9022129 w 10584443"/>
                <a:gd name="connsiteY720" fmla="*/ 2400983 h 10574897"/>
                <a:gd name="connsiteX721" fmla="*/ 9067353 w 10584443"/>
                <a:gd name="connsiteY721" fmla="*/ 2424965 h 10574897"/>
                <a:gd name="connsiteX722" fmla="*/ 9060501 w 10584443"/>
                <a:gd name="connsiteY722" fmla="*/ 2386594 h 10574897"/>
                <a:gd name="connsiteX723" fmla="*/ 8980331 w 10584443"/>
                <a:gd name="connsiteY723" fmla="*/ 2318073 h 10574897"/>
                <a:gd name="connsiteX724" fmla="*/ 8981017 w 10584443"/>
                <a:gd name="connsiteY724" fmla="*/ 2318073 h 10574897"/>
                <a:gd name="connsiteX725" fmla="*/ 8905644 w 10584443"/>
                <a:gd name="connsiteY725" fmla="*/ 2207070 h 10574897"/>
                <a:gd name="connsiteX726" fmla="*/ 1357602 w 10584443"/>
                <a:gd name="connsiteY726" fmla="*/ 2203044 h 10574897"/>
                <a:gd name="connsiteX727" fmla="*/ 1303970 w 10584443"/>
                <a:gd name="connsiteY727" fmla="*/ 2218032 h 10574897"/>
                <a:gd name="connsiteX728" fmla="*/ 1260801 w 10584443"/>
                <a:gd name="connsiteY728" fmla="*/ 2257089 h 10574897"/>
                <a:gd name="connsiteX729" fmla="*/ 1282729 w 10584443"/>
                <a:gd name="connsiteY729" fmla="*/ 2292035 h 10574897"/>
                <a:gd name="connsiteX730" fmla="*/ 1264227 w 10584443"/>
                <a:gd name="connsiteY730" fmla="*/ 2300943 h 10574897"/>
                <a:gd name="connsiteX731" fmla="*/ 1264912 w 10584443"/>
                <a:gd name="connsiteY731" fmla="*/ 2300943 h 10574897"/>
                <a:gd name="connsiteX732" fmla="*/ 1362212 w 10584443"/>
                <a:gd name="connsiteY732" fmla="*/ 2209126 h 10574897"/>
                <a:gd name="connsiteX733" fmla="*/ 1357602 w 10584443"/>
                <a:gd name="connsiteY733" fmla="*/ 2203044 h 10574897"/>
                <a:gd name="connsiteX734" fmla="*/ 9480533 w 10584443"/>
                <a:gd name="connsiteY734" fmla="*/ 2187189 h 10574897"/>
                <a:gd name="connsiteX735" fmla="*/ 9553165 w 10584443"/>
                <a:gd name="connsiteY735" fmla="*/ 2294767 h 10574897"/>
                <a:gd name="connsiteX736" fmla="*/ 9480533 w 10584443"/>
                <a:gd name="connsiteY736" fmla="*/ 2187189 h 10574897"/>
                <a:gd name="connsiteX737" fmla="*/ 9422976 w 10584443"/>
                <a:gd name="connsiteY737" fmla="*/ 2128261 h 10574897"/>
                <a:gd name="connsiteX738" fmla="*/ 9450384 w 10584443"/>
                <a:gd name="connsiteY738" fmla="*/ 2215968 h 10574897"/>
                <a:gd name="connsiteX739" fmla="*/ 9518904 w 10584443"/>
                <a:gd name="connsiteY739" fmla="*/ 2245432 h 10574897"/>
                <a:gd name="connsiteX740" fmla="*/ 9529868 w 10584443"/>
                <a:gd name="connsiteY740" fmla="*/ 2353694 h 10574897"/>
                <a:gd name="connsiteX741" fmla="*/ 9422976 w 10584443"/>
                <a:gd name="connsiteY741" fmla="*/ 2209116 h 10574897"/>
                <a:gd name="connsiteX742" fmla="*/ 9422976 w 10584443"/>
                <a:gd name="connsiteY742" fmla="*/ 2128261 h 10574897"/>
                <a:gd name="connsiteX743" fmla="*/ 1580793 w 10584443"/>
                <a:gd name="connsiteY743" fmla="*/ 2109085 h 10574897"/>
                <a:gd name="connsiteX744" fmla="*/ 1580800 w 10584443"/>
                <a:gd name="connsiteY744" fmla="*/ 2110212 h 10574897"/>
                <a:gd name="connsiteX745" fmla="*/ 1549017 w 10584443"/>
                <a:gd name="connsiteY745" fmla="*/ 2162959 h 10574897"/>
                <a:gd name="connsiteX746" fmla="*/ 1517069 w 10584443"/>
                <a:gd name="connsiteY746" fmla="*/ 2215293 h 10574897"/>
                <a:gd name="connsiteX747" fmla="*/ 1585590 w 10584443"/>
                <a:gd name="connsiteY747" fmla="*/ 2168698 h 10574897"/>
                <a:gd name="connsiteX748" fmla="*/ 1602035 w 10584443"/>
                <a:gd name="connsiteY748" fmla="*/ 2117993 h 10574897"/>
                <a:gd name="connsiteX749" fmla="*/ 1580879 w 10584443"/>
                <a:gd name="connsiteY749" fmla="*/ 2124588 h 10574897"/>
                <a:gd name="connsiteX750" fmla="*/ 1580800 w 10584443"/>
                <a:gd name="connsiteY750" fmla="*/ 2110212 h 10574897"/>
                <a:gd name="connsiteX751" fmla="*/ 1581478 w 10584443"/>
                <a:gd name="connsiteY751" fmla="*/ 2109085 h 10574897"/>
                <a:gd name="connsiteX752" fmla="*/ 1891187 w 10584443"/>
                <a:gd name="connsiteY752" fmla="*/ 2085783 h 10574897"/>
                <a:gd name="connsiteX753" fmla="*/ 1904206 w 10584443"/>
                <a:gd name="connsiteY753" fmla="*/ 2115247 h 10574897"/>
                <a:gd name="connsiteX754" fmla="*/ 1867205 w 10584443"/>
                <a:gd name="connsiteY754" fmla="*/ 2127581 h 10574897"/>
                <a:gd name="connsiteX755" fmla="*/ 1891187 w 10584443"/>
                <a:gd name="connsiteY755" fmla="*/ 2085783 h 10574897"/>
                <a:gd name="connsiteX756" fmla="*/ 1471160 w 10584443"/>
                <a:gd name="connsiteY756" fmla="*/ 2071398 h 10574897"/>
                <a:gd name="connsiteX757" fmla="*/ 1371806 w 10584443"/>
                <a:gd name="connsiteY757" fmla="*/ 2175551 h 10574897"/>
                <a:gd name="connsiteX758" fmla="*/ 1396473 w 10584443"/>
                <a:gd name="connsiteY758" fmla="*/ 2175551 h 10574897"/>
                <a:gd name="connsiteX759" fmla="*/ 1397157 w 10584443"/>
                <a:gd name="connsiteY759" fmla="*/ 2175551 h 10574897"/>
                <a:gd name="connsiteX760" fmla="*/ 1471160 w 10584443"/>
                <a:gd name="connsiteY760" fmla="*/ 2071398 h 10574897"/>
                <a:gd name="connsiteX761" fmla="*/ 1525206 w 10584443"/>
                <a:gd name="connsiteY761" fmla="*/ 2042181 h 10574897"/>
                <a:gd name="connsiteX762" fmla="*/ 1470475 w 10584443"/>
                <a:gd name="connsiteY762" fmla="*/ 2100862 h 10574897"/>
                <a:gd name="connsiteX763" fmla="*/ 1471160 w 10584443"/>
                <a:gd name="connsiteY763" fmla="*/ 2100862 h 10574897"/>
                <a:gd name="connsiteX764" fmla="*/ 1538995 w 10584443"/>
                <a:gd name="connsiteY764" fmla="*/ 2046732 h 10574897"/>
                <a:gd name="connsiteX765" fmla="*/ 1525206 w 10584443"/>
                <a:gd name="connsiteY765" fmla="*/ 2042181 h 10574897"/>
                <a:gd name="connsiteX766" fmla="*/ 1723691 w 10584443"/>
                <a:gd name="connsiteY766" fmla="*/ 2017331 h 10574897"/>
                <a:gd name="connsiteX767" fmla="*/ 1660962 w 10584443"/>
                <a:gd name="connsiteY767" fmla="*/ 2095381 h 10574897"/>
                <a:gd name="connsiteX768" fmla="*/ 1720993 w 10584443"/>
                <a:gd name="connsiteY768" fmla="*/ 2034483 h 10574897"/>
                <a:gd name="connsiteX769" fmla="*/ 1738891 w 10584443"/>
                <a:gd name="connsiteY769" fmla="*/ 2033231 h 10574897"/>
                <a:gd name="connsiteX770" fmla="*/ 1739076 w 10584443"/>
                <a:gd name="connsiteY770" fmla="*/ 2033712 h 10574897"/>
                <a:gd name="connsiteX771" fmla="*/ 1741818 w 10584443"/>
                <a:gd name="connsiteY771" fmla="*/ 2033027 h 10574897"/>
                <a:gd name="connsiteX772" fmla="*/ 1738891 w 10584443"/>
                <a:gd name="connsiteY772" fmla="*/ 2033231 h 10574897"/>
                <a:gd name="connsiteX773" fmla="*/ 1734231 w 10584443"/>
                <a:gd name="connsiteY773" fmla="*/ 2021130 h 10574897"/>
                <a:gd name="connsiteX774" fmla="*/ 1723691 w 10584443"/>
                <a:gd name="connsiteY774" fmla="*/ 2017331 h 10574897"/>
                <a:gd name="connsiteX775" fmla="*/ 1492401 w 10584443"/>
                <a:gd name="connsiteY775" fmla="*/ 2011101 h 10574897"/>
                <a:gd name="connsiteX776" fmla="*/ 1492057 w 10584443"/>
                <a:gd name="connsiteY776" fmla="*/ 2011786 h 10574897"/>
                <a:gd name="connsiteX777" fmla="*/ 1464651 w 10584443"/>
                <a:gd name="connsiteY777" fmla="*/ 2030029 h 10574897"/>
                <a:gd name="connsiteX778" fmla="*/ 1438271 w 10584443"/>
                <a:gd name="connsiteY778" fmla="*/ 2051527 h 10574897"/>
                <a:gd name="connsiteX779" fmla="*/ 1479897 w 10584443"/>
                <a:gd name="connsiteY779" fmla="*/ 2036014 h 10574897"/>
                <a:gd name="connsiteX780" fmla="*/ 1492057 w 10584443"/>
                <a:gd name="connsiteY780" fmla="*/ 2011786 h 10574897"/>
                <a:gd name="connsiteX781" fmla="*/ 1493087 w 10584443"/>
                <a:gd name="connsiteY781" fmla="*/ 2011101 h 10574897"/>
                <a:gd name="connsiteX782" fmla="*/ 2067975 w 10584443"/>
                <a:gd name="connsiteY782" fmla="*/ 1999449 h 10574897"/>
                <a:gd name="connsiteX783" fmla="*/ 2117310 w 10584443"/>
                <a:gd name="connsiteY783" fmla="*/ 1999449 h 10574897"/>
                <a:gd name="connsiteX784" fmla="*/ 2072086 w 10584443"/>
                <a:gd name="connsiteY784" fmla="*/ 2031655 h 10574897"/>
                <a:gd name="connsiteX785" fmla="*/ 2055642 w 10584443"/>
                <a:gd name="connsiteY785" fmla="*/ 2010413 h 10574897"/>
                <a:gd name="connsiteX786" fmla="*/ 2067975 w 10584443"/>
                <a:gd name="connsiteY786" fmla="*/ 1999449 h 10574897"/>
                <a:gd name="connsiteX787" fmla="*/ 8691174 w 10584443"/>
                <a:gd name="connsiteY787" fmla="*/ 1998081 h 10574897"/>
                <a:gd name="connsiteX788" fmla="*/ 8672673 w 10584443"/>
                <a:gd name="connsiteY788" fmla="*/ 2002192 h 10574897"/>
                <a:gd name="connsiteX789" fmla="*/ 8735027 w 10584443"/>
                <a:gd name="connsiteY789" fmla="*/ 2048101 h 10574897"/>
                <a:gd name="connsiteX790" fmla="*/ 8691174 w 10584443"/>
                <a:gd name="connsiteY790" fmla="*/ 1998081 h 10574897"/>
                <a:gd name="connsiteX791" fmla="*/ 2120051 w 10584443"/>
                <a:gd name="connsiteY791" fmla="*/ 1994653 h 10574897"/>
                <a:gd name="connsiteX792" fmla="*/ 2124162 w 10584443"/>
                <a:gd name="connsiteY792" fmla="*/ 1994653 h 10574897"/>
                <a:gd name="connsiteX793" fmla="*/ 2124162 w 10584443"/>
                <a:gd name="connsiteY793" fmla="*/ 1998079 h 10574897"/>
                <a:gd name="connsiteX794" fmla="*/ 2120051 w 10584443"/>
                <a:gd name="connsiteY794" fmla="*/ 1998079 h 10574897"/>
                <a:gd name="connsiteX795" fmla="*/ 2120051 w 10584443"/>
                <a:gd name="connsiteY795" fmla="*/ 1994653 h 10574897"/>
                <a:gd name="connsiteX796" fmla="*/ 9360621 w 10584443"/>
                <a:gd name="connsiteY796" fmla="*/ 1976146 h 10574897"/>
                <a:gd name="connsiteX797" fmla="*/ 9387344 w 10584443"/>
                <a:gd name="connsiteY797" fmla="*/ 2044667 h 10574897"/>
                <a:gd name="connsiteX798" fmla="*/ 9338694 w 10584443"/>
                <a:gd name="connsiteY798" fmla="*/ 1991220 h 10574897"/>
                <a:gd name="connsiteX799" fmla="*/ 9360621 w 10584443"/>
                <a:gd name="connsiteY799" fmla="*/ 1976146 h 10574897"/>
                <a:gd name="connsiteX800" fmla="*/ 2249759 w 10584443"/>
                <a:gd name="connsiteY800" fmla="*/ 1972127 h 10574897"/>
                <a:gd name="connsiteX801" fmla="*/ 2261204 w 10584443"/>
                <a:gd name="connsiteY801" fmla="*/ 1972727 h 10574897"/>
                <a:gd name="connsiteX802" fmla="*/ 2271482 w 10584443"/>
                <a:gd name="connsiteY802" fmla="*/ 1996024 h 10574897"/>
                <a:gd name="connsiteX803" fmla="*/ 2237907 w 10584443"/>
                <a:gd name="connsiteY803" fmla="*/ 1996024 h 10574897"/>
                <a:gd name="connsiteX804" fmla="*/ 2249759 w 10584443"/>
                <a:gd name="connsiteY804" fmla="*/ 1972127 h 10574897"/>
                <a:gd name="connsiteX805" fmla="*/ 2135810 w 10584443"/>
                <a:gd name="connsiteY805" fmla="*/ 1970671 h 10574897"/>
                <a:gd name="connsiteX806" fmla="*/ 2148829 w 10584443"/>
                <a:gd name="connsiteY806" fmla="*/ 1970671 h 10574897"/>
                <a:gd name="connsiteX807" fmla="*/ 2148829 w 10584443"/>
                <a:gd name="connsiteY807" fmla="*/ 1983689 h 10574897"/>
                <a:gd name="connsiteX808" fmla="*/ 2124847 w 10584443"/>
                <a:gd name="connsiteY808" fmla="*/ 1994653 h 10574897"/>
                <a:gd name="connsiteX809" fmla="*/ 2135810 w 10584443"/>
                <a:gd name="connsiteY809" fmla="*/ 1970671 h 10574897"/>
                <a:gd name="connsiteX810" fmla="*/ 1863099 w 10584443"/>
                <a:gd name="connsiteY810" fmla="*/ 1930930 h 10574897"/>
                <a:gd name="connsiteX811" fmla="*/ 1824728 w 10584443"/>
                <a:gd name="connsiteY811" fmla="*/ 1942580 h 10574897"/>
                <a:gd name="connsiteX812" fmla="*/ 1837746 w 10584443"/>
                <a:gd name="connsiteY812" fmla="*/ 1973413 h 10574897"/>
                <a:gd name="connsiteX813" fmla="*/ 1800060 w 10584443"/>
                <a:gd name="connsiteY813" fmla="*/ 1985747 h 10574897"/>
                <a:gd name="connsiteX814" fmla="*/ 1811709 w 10584443"/>
                <a:gd name="connsiteY814" fmla="*/ 2042619 h 10574897"/>
                <a:gd name="connsiteX815" fmla="*/ 1820616 w 10584443"/>
                <a:gd name="connsiteY815" fmla="*/ 1996025 h 10574897"/>
                <a:gd name="connsiteX816" fmla="*/ 1831579 w 10584443"/>
                <a:gd name="connsiteY816" fmla="*/ 2009729 h 10574897"/>
                <a:gd name="connsiteX817" fmla="*/ 1869952 w 10584443"/>
                <a:gd name="connsiteY817" fmla="*/ 1954229 h 10574897"/>
                <a:gd name="connsiteX818" fmla="*/ 1867211 w 10584443"/>
                <a:gd name="connsiteY818" fmla="*/ 1956284 h 10574897"/>
                <a:gd name="connsiteX819" fmla="*/ 1863099 w 10584443"/>
                <a:gd name="connsiteY819" fmla="*/ 1930930 h 10574897"/>
                <a:gd name="connsiteX820" fmla="*/ 9218783 w 10584443"/>
                <a:gd name="connsiteY820" fmla="*/ 1920644 h 10574897"/>
                <a:gd name="connsiteX821" fmla="*/ 9264007 w 10584443"/>
                <a:gd name="connsiteY821" fmla="*/ 1961756 h 10574897"/>
                <a:gd name="connsiteX822" fmla="*/ 9294156 w 10584443"/>
                <a:gd name="connsiteY822" fmla="*/ 1976831 h 10574897"/>
                <a:gd name="connsiteX823" fmla="*/ 9287304 w 10584443"/>
                <a:gd name="connsiteY823" fmla="*/ 2017258 h 10574897"/>
                <a:gd name="connsiteX824" fmla="*/ 9218783 w 10584443"/>
                <a:gd name="connsiteY824" fmla="*/ 1920644 h 10574897"/>
                <a:gd name="connsiteX825" fmla="*/ 1606147 w 10584443"/>
                <a:gd name="connsiteY825" fmla="*/ 1906948 h 10574897"/>
                <a:gd name="connsiteX826" fmla="*/ 1572571 w 10584443"/>
                <a:gd name="connsiteY826" fmla="*/ 1911059 h 10574897"/>
                <a:gd name="connsiteX827" fmla="*/ 1556811 w 10584443"/>
                <a:gd name="connsiteY827" fmla="*/ 1951488 h 10574897"/>
                <a:gd name="connsiteX828" fmla="*/ 1606831 w 10584443"/>
                <a:gd name="connsiteY828" fmla="*/ 1906948 h 10574897"/>
                <a:gd name="connsiteX829" fmla="*/ 2055642 w 10584443"/>
                <a:gd name="connsiteY829" fmla="*/ 1902837 h 10574897"/>
                <a:gd name="connsiteX830" fmla="*/ 2006199 w 10584443"/>
                <a:gd name="connsiteY830" fmla="*/ 1933268 h 10574897"/>
                <a:gd name="connsiteX831" fmla="*/ 1969547 w 10584443"/>
                <a:gd name="connsiteY831" fmla="*/ 1976435 h 10574897"/>
                <a:gd name="connsiteX832" fmla="*/ 1965880 w 10584443"/>
                <a:gd name="connsiteY832" fmla="*/ 1978210 h 10574897"/>
                <a:gd name="connsiteX833" fmla="*/ 1968621 w 10584443"/>
                <a:gd name="connsiteY833" fmla="*/ 1977525 h 10574897"/>
                <a:gd name="connsiteX834" fmla="*/ 1969547 w 10584443"/>
                <a:gd name="connsiteY834" fmla="*/ 1976435 h 10574897"/>
                <a:gd name="connsiteX835" fmla="*/ 2020287 w 10584443"/>
                <a:gd name="connsiteY835" fmla="*/ 1951868 h 10574897"/>
                <a:gd name="connsiteX836" fmla="*/ 2055642 w 10584443"/>
                <a:gd name="connsiteY836" fmla="*/ 1902837 h 10574897"/>
                <a:gd name="connsiteX837" fmla="*/ 1801430 w 10584443"/>
                <a:gd name="connsiteY837" fmla="*/ 1898726 h 10574897"/>
                <a:gd name="connsiteX838" fmla="*/ 1754836 w 10584443"/>
                <a:gd name="connsiteY838" fmla="*/ 1975469 h 10574897"/>
                <a:gd name="connsiteX839" fmla="*/ 1752095 w 10584443"/>
                <a:gd name="connsiteY839" fmla="*/ 1977525 h 10574897"/>
                <a:gd name="connsiteX840" fmla="*/ 1801430 w 10584443"/>
                <a:gd name="connsiteY840" fmla="*/ 1898726 h 10574897"/>
                <a:gd name="connsiteX841" fmla="*/ 1651499 w 10584443"/>
                <a:gd name="connsiteY841" fmla="*/ 1890321 h 10574897"/>
                <a:gd name="connsiteX842" fmla="*/ 1638351 w 10584443"/>
                <a:gd name="connsiteY842" fmla="*/ 1894614 h 10574897"/>
                <a:gd name="connsiteX843" fmla="*/ 1614368 w 10584443"/>
                <a:gd name="connsiteY843" fmla="*/ 1955598 h 10574897"/>
                <a:gd name="connsiteX844" fmla="*/ 1668500 w 10584443"/>
                <a:gd name="connsiteY844" fmla="*/ 1901468 h 10574897"/>
                <a:gd name="connsiteX845" fmla="*/ 1665759 w 10584443"/>
                <a:gd name="connsiteY845" fmla="*/ 1903522 h 10574897"/>
                <a:gd name="connsiteX846" fmla="*/ 1651499 w 10584443"/>
                <a:gd name="connsiteY846" fmla="*/ 1890321 h 10574897"/>
                <a:gd name="connsiteX847" fmla="*/ 1587645 w 10584443"/>
                <a:gd name="connsiteY847" fmla="*/ 1852817 h 10574897"/>
                <a:gd name="connsiteX848" fmla="*/ 1458826 w 10584443"/>
                <a:gd name="connsiteY848" fmla="*/ 1927504 h 10574897"/>
                <a:gd name="connsiteX849" fmla="*/ 1384139 w 10584443"/>
                <a:gd name="connsiteY849" fmla="*/ 2048101 h 10574897"/>
                <a:gd name="connsiteX850" fmla="*/ 1364269 w 10584443"/>
                <a:gd name="connsiteY850" fmla="*/ 2012470 h 10574897"/>
                <a:gd name="connsiteX851" fmla="*/ 1310822 w 10584443"/>
                <a:gd name="connsiteY851" fmla="*/ 2070713 h 10574897"/>
                <a:gd name="connsiteX852" fmla="*/ 1310822 w 10584443"/>
                <a:gd name="connsiteY852" fmla="*/ 2114567 h 10574897"/>
                <a:gd name="connsiteX853" fmla="*/ 1260801 w 10584443"/>
                <a:gd name="connsiteY853" fmla="*/ 2174864 h 10574897"/>
                <a:gd name="connsiteX854" fmla="*/ 1261486 w 10584443"/>
                <a:gd name="connsiteY854" fmla="*/ 2174864 h 10574897"/>
                <a:gd name="connsiteX855" fmla="*/ 1424567 w 10584443"/>
                <a:gd name="connsiteY855" fmla="*/ 2022063 h 10574897"/>
                <a:gd name="connsiteX856" fmla="*/ 1471845 w 10584443"/>
                <a:gd name="connsiteY856" fmla="*/ 2002192 h 10574897"/>
                <a:gd name="connsiteX857" fmla="*/ 1450604 w 10584443"/>
                <a:gd name="connsiteY857" fmla="*/ 1993284 h 10574897"/>
                <a:gd name="connsiteX858" fmla="*/ 1587645 w 10584443"/>
                <a:gd name="connsiteY858" fmla="*/ 1852817 h 10574897"/>
                <a:gd name="connsiteX859" fmla="*/ 1155265 w 10584443"/>
                <a:gd name="connsiteY859" fmla="*/ 1834988 h 10574897"/>
                <a:gd name="connsiteX860" fmla="*/ 1129227 w 10584443"/>
                <a:gd name="connsiteY860" fmla="*/ 1882952 h 10574897"/>
                <a:gd name="connsiteX861" fmla="*/ 1103189 w 10584443"/>
                <a:gd name="connsiteY861" fmla="*/ 1882952 h 10574897"/>
                <a:gd name="connsiteX862" fmla="*/ 1093596 w 10584443"/>
                <a:gd name="connsiteY862" fmla="*/ 1889805 h 10574897"/>
                <a:gd name="connsiteX863" fmla="*/ 1155265 w 10584443"/>
                <a:gd name="connsiteY863" fmla="*/ 1834988 h 10574897"/>
                <a:gd name="connsiteX864" fmla="*/ 8523298 w 10584443"/>
                <a:gd name="connsiteY864" fmla="*/ 1822668 h 10574897"/>
                <a:gd name="connsiteX865" fmla="*/ 8537002 w 10584443"/>
                <a:gd name="connsiteY865" fmla="*/ 1861725 h 10574897"/>
                <a:gd name="connsiteX866" fmla="*/ 8543169 w 10584443"/>
                <a:gd name="connsiteY866" fmla="*/ 1848020 h 10574897"/>
                <a:gd name="connsiteX867" fmla="*/ 8523298 w 10584443"/>
                <a:gd name="connsiteY867" fmla="*/ 1822668 h 10574897"/>
                <a:gd name="connsiteX868" fmla="*/ 8479959 w 10584443"/>
                <a:gd name="connsiteY868" fmla="*/ 1815623 h 10574897"/>
                <a:gd name="connsiteX869" fmla="*/ 8450666 w 10584443"/>
                <a:gd name="connsiteY869" fmla="*/ 1815816 h 10574897"/>
                <a:gd name="connsiteX870" fmla="*/ 8486297 w 10584443"/>
                <a:gd name="connsiteY870" fmla="*/ 1852817 h 10574897"/>
                <a:gd name="connsiteX871" fmla="*/ 8523298 w 10584443"/>
                <a:gd name="connsiteY871" fmla="*/ 1872003 h 10574897"/>
                <a:gd name="connsiteX872" fmla="*/ 8496575 w 10584443"/>
                <a:gd name="connsiteY872" fmla="*/ 1821982 h 10574897"/>
                <a:gd name="connsiteX873" fmla="*/ 8479959 w 10584443"/>
                <a:gd name="connsiteY873" fmla="*/ 1815623 h 10574897"/>
                <a:gd name="connsiteX874" fmla="*/ 1629936 w 10584443"/>
                <a:gd name="connsiteY874" fmla="*/ 1795688 h 10574897"/>
                <a:gd name="connsiteX875" fmla="*/ 1612998 w 10584443"/>
                <a:gd name="connsiteY875" fmla="*/ 1808278 h 10574897"/>
                <a:gd name="connsiteX876" fmla="*/ 1612314 w 10584443"/>
                <a:gd name="connsiteY876" fmla="*/ 1808278 h 10574897"/>
                <a:gd name="connsiteX877" fmla="*/ 1647259 w 10584443"/>
                <a:gd name="connsiteY877" fmla="*/ 1822668 h 10574897"/>
                <a:gd name="connsiteX878" fmla="*/ 1596553 w 10584443"/>
                <a:gd name="connsiteY878" fmla="*/ 1867206 h 10574897"/>
                <a:gd name="connsiteX879" fmla="*/ 1644518 w 10584443"/>
                <a:gd name="connsiteY879" fmla="*/ 1850076 h 10574897"/>
                <a:gd name="connsiteX880" fmla="*/ 1667129 w 10584443"/>
                <a:gd name="connsiteY880" fmla="*/ 1798000 h 10574897"/>
                <a:gd name="connsiteX881" fmla="*/ 1629936 w 10584443"/>
                <a:gd name="connsiteY881" fmla="*/ 1795688 h 10574897"/>
                <a:gd name="connsiteX882" fmla="*/ 9096816 w 10584443"/>
                <a:gd name="connsiteY882" fmla="*/ 1776750 h 10574897"/>
                <a:gd name="connsiteX883" fmla="*/ 9137244 w 10584443"/>
                <a:gd name="connsiteY883" fmla="*/ 1795936 h 10574897"/>
                <a:gd name="connsiteX884" fmla="*/ 9150262 w 10584443"/>
                <a:gd name="connsiteY884" fmla="*/ 1835678 h 10574897"/>
                <a:gd name="connsiteX885" fmla="*/ 9096816 w 10584443"/>
                <a:gd name="connsiteY885" fmla="*/ 1776750 h 10574897"/>
                <a:gd name="connsiteX886" fmla="*/ 1834320 w 10584443"/>
                <a:gd name="connsiteY886" fmla="*/ 1728110 h 10574897"/>
                <a:gd name="connsiteX887" fmla="*/ 1715779 w 10584443"/>
                <a:gd name="connsiteY887" fmla="*/ 1824723 h 10574897"/>
                <a:gd name="connsiteX888" fmla="*/ 1726957 w 10584443"/>
                <a:gd name="connsiteY888" fmla="*/ 1832239 h 10574897"/>
                <a:gd name="connsiteX889" fmla="*/ 1726782 w 10584443"/>
                <a:gd name="connsiteY889" fmla="*/ 1837296 h 10574897"/>
                <a:gd name="connsiteX890" fmla="*/ 1724002 w 10584443"/>
                <a:gd name="connsiteY890" fmla="*/ 1839113 h 10574897"/>
                <a:gd name="connsiteX891" fmla="*/ 1726742 w 10584443"/>
                <a:gd name="connsiteY891" fmla="*/ 1838427 h 10574897"/>
                <a:gd name="connsiteX892" fmla="*/ 1726782 w 10584443"/>
                <a:gd name="connsiteY892" fmla="*/ 1837296 h 10574897"/>
                <a:gd name="connsiteX893" fmla="*/ 1755982 w 10584443"/>
                <a:gd name="connsiteY893" fmla="*/ 1818204 h 10574897"/>
                <a:gd name="connsiteX894" fmla="*/ 1834320 w 10584443"/>
                <a:gd name="connsiteY894" fmla="*/ 1728110 h 10574897"/>
                <a:gd name="connsiteX895" fmla="*/ 2348911 w 10584443"/>
                <a:gd name="connsiteY895" fmla="*/ 1717832 h 10574897"/>
                <a:gd name="connsiteX896" fmla="*/ 2252982 w 10584443"/>
                <a:gd name="connsiteY896" fmla="*/ 1771277 h 10574897"/>
                <a:gd name="connsiteX897" fmla="*/ 2252982 w 10584443"/>
                <a:gd name="connsiteY897" fmla="*/ 1737702 h 10574897"/>
                <a:gd name="connsiteX898" fmla="*/ 2196795 w 10584443"/>
                <a:gd name="connsiteY898" fmla="*/ 1783611 h 10574897"/>
                <a:gd name="connsiteX899" fmla="*/ 2184461 w 10584443"/>
                <a:gd name="connsiteY899" fmla="*/ 1828149 h 10574897"/>
                <a:gd name="connsiteX900" fmla="*/ 2137183 w 10584443"/>
                <a:gd name="connsiteY900" fmla="*/ 1855558 h 10574897"/>
                <a:gd name="connsiteX901" fmla="*/ 2157053 w 10584443"/>
                <a:gd name="connsiteY901" fmla="*/ 1867891 h 10574897"/>
                <a:gd name="connsiteX902" fmla="*/ 2154312 w 10584443"/>
                <a:gd name="connsiteY902" fmla="*/ 1869947 h 10574897"/>
                <a:gd name="connsiteX903" fmla="*/ 2072773 w 10584443"/>
                <a:gd name="connsiteY903" fmla="*/ 1926134 h 10574897"/>
                <a:gd name="connsiteX904" fmla="*/ 2101551 w 10584443"/>
                <a:gd name="connsiteY904" fmla="*/ 1935042 h 10574897"/>
                <a:gd name="connsiteX905" fmla="*/ 1930934 w 10584443"/>
                <a:gd name="connsiteY905" fmla="*/ 2008359 h 10574897"/>
                <a:gd name="connsiteX906" fmla="*/ 1836376 w 10584443"/>
                <a:gd name="connsiteY906" fmla="*/ 2107029 h 10574897"/>
                <a:gd name="connsiteX907" fmla="*/ 1836376 w 10584443"/>
                <a:gd name="connsiteY907" fmla="*/ 2080991 h 10574897"/>
                <a:gd name="connsiteX908" fmla="*/ 1756891 w 10584443"/>
                <a:gd name="connsiteY908" fmla="*/ 2141974 h 10574897"/>
                <a:gd name="connsiteX909" fmla="*/ 1788411 w 10584443"/>
                <a:gd name="connsiteY909" fmla="*/ 2191309 h 10574897"/>
                <a:gd name="connsiteX910" fmla="*/ 1696594 w 10584443"/>
                <a:gd name="connsiteY910" fmla="*/ 2277646 h 10574897"/>
                <a:gd name="connsiteX911" fmla="*/ 1526662 w 10584443"/>
                <a:gd name="connsiteY911" fmla="*/ 2444836 h 10574897"/>
                <a:gd name="connsiteX912" fmla="*/ 1610942 w 10584443"/>
                <a:gd name="connsiteY912" fmla="*/ 2423595 h 10574897"/>
                <a:gd name="connsiteX913" fmla="*/ 1695908 w 10584443"/>
                <a:gd name="connsiteY913" fmla="*/ 2380428 h 10574897"/>
                <a:gd name="connsiteX914" fmla="*/ 1788411 w 10584443"/>
                <a:gd name="connsiteY914" fmla="*/ 2324926 h 10574897"/>
                <a:gd name="connsiteX915" fmla="*/ 1879544 w 10584443"/>
                <a:gd name="connsiteY915" fmla="*/ 2267368 h 10574897"/>
                <a:gd name="connsiteX916" fmla="*/ 2076198 w 10584443"/>
                <a:gd name="connsiteY916" fmla="*/ 2137178 h 10574897"/>
                <a:gd name="connsiteX917" fmla="*/ 2242019 w 10584443"/>
                <a:gd name="connsiteY917" fmla="*/ 2000136 h 10574897"/>
                <a:gd name="connsiteX918" fmla="*/ 2267372 w 10584443"/>
                <a:gd name="connsiteY918" fmla="*/ 2023434 h 10574897"/>
                <a:gd name="connsiteX919" fmla="*/ 2281075 w 10584443"/>
                <a:gd name="connsiteY919" fmla="*/ 1997396 h 10574897"/>
                <a:gd name="connsiteX920" fmla="*/ 2455118 w 10584443"/>
                <a:gd name="connsiteY920" fmla="*/ 1839113 h 10574897"/>
                <a:gd name="connsiteX921" fmla="*/ 2523639 w 10584443"/>
                <a:gd name="connsiteY921" fmla="*/ 1746611 h 10574897"/>
                <a:gd name="connsiteX922" fmla="*/ 2386597 w 10584443"/>
                <a:gd name="connsiteY922" fmla="*/ 1717832 h 10574897"/>
                <a:gd name="connsiteX923" fmla="*/ 2383673 w 10584443"/>
                <a:gd name="connsiteY923" fmla="*/ 1720756 h 10574897"/>
                <a:gd name="connsiteX924" fmla="*/ 2348911 w 10584443"/>
                <a:gd name="connsiteY924" fmla="*/ 1717832 h 10574897"/>
                <a:gd name="connsiteX925" fmla="*/ 1958343 w 10584443"/>
                <a:gd name="connsiteY925" fmla="*/ 1706183 h 10574897"/>
                <a:gd name="connsiteX926" fmla="*/ 1940527 w 10584443"/>
                <a:gd name="connsiteY926" fmla="*/ 1745240 h 10574897"/>
                <a:gd name="connsiteX927" fmla="*/ 1998086 w 10584443"/>
                <a:gd name="connsiteY927" fmla="*/ 1713034 h 10574897"/>
                <a:gd name="connsiteX928" fmla="*/ 1958343 w 10584443"/>
                <a:gd name="connsiteY928" fmla="*/ 1706183 h 10574897"/>
                <a:gd name="connsiteX929" fmla="*/ 2514731 w 10584443"/>
                <a:gd name="connsiteY929" fmla="*/ 1671923 h 10574897"/>
                <a:gd name="connsiteX930" fmla="*/ 2504453 w 10584443"/>
                <a:gd name="connsiteY930" fmla="*/ 1688368 h 10574897"/>
                <a:gd name="connsiteX931" fmla="*/ 2514046 w 10584443"/>
                <a:gd name="connsiteY931" fmla="*/ 1693163 h 10574897"/>
                <a:gd name="connsiteX932" fmla="*/ 2525009 w 10584443"/>
                <a:gd name="connsiteY932" fmla="*/ 1682886 h 10574897"/>
                <a:gd name="connsiteX933" fmla="*/ 9004314 w 10584443"/>
                <a:gd name="connsiteY933" fmla="*/ 1659571 h 10574897"/>
                <a:gd name="connsiteX934" fmla="*/ 9089964 w 10584443"/>
                <a:gd name="connsiteY934" fmla="*/ 1756870 h 10574897"/>
                <a:gd name="connsiteX935" fmla="*/ 9062556 w 10584443"/>
                <a:gd name="connsiteY935" fmla="*/ 1752759 h 10574897"/>
                <a:gd name="connsiteX936" fmla="*/ 9004314 w 10584443"/>
                <a:gd name="connsiteY936" fmla="*/ 1659571 h 10574897"/>
                <a:gd name="connsiteX937" fmla="*/ 1331373 w 10584443"/>
                <a:gd name="connsiteY937" fmla="*/ 1657528 h 10574897"/>
                <a:gd name="connsiteX938" fmla="*/ 1256000 w 10584443"/>
                <a:gd name="connsiteY938" fmla="*/ 1759623 h 10574897"/>
                <a:gd name="connsiteX939" fmla="*/ 1331373 w 10584443"/>
                <a:gd name="connsiteY939" fmla="*/ 1657528 h 10574897"/>
                <a:gd name="connsiteX940" fmla="*/ 8238252 w 10584443"/>
                <a:gd name="connsiteY940" fmla="*/ 1610254 h 10574897"/>
                <a:gd name="connsiteX941" fmla="*/ 8236197 w 10584443"/>
                <a:gd name="connsiteY941" fmla="*/ 1613680 h 10574897"/>
                <a:gd name="connsiteX942" fmla="*/ 8295125 w 10584443"/>
                <a:gd name="connsiteY942" fmla="*/ 1650682 h 10574897"/>
                <a:gd name="connsiteX943" fmla="*/ 8238252 w 10584443"/>
                <a:gd name="connsiteY943" fmla="*/ 1610254 h 10574897"/>
                <a:gd name="connsiteX944" fmla="*/ 2145404 w 10584443"/>
                <a:gd name="connsiteY944" fmla="*/ 1593809 h 10574897"/>
                <a:gd name="connsiteX945" fmla="*/ 2141667 w 10584443"/>
                <a:gd name="connsiteY945" fmla="*/ 1597146 h 10574897"/>
                <a:gd name="connsiteX946" fmla="*/ 2099239 w 10584443"/>
                <a:gd name="connsiteY946" fmla="*/ 1622502 h 10574897"/>
                <a:gd name="connsiteX947" fmla="*/ 2068661 w 10584443"/>
                <a:gd name="connsiteY947" fmla="*/ 1662330 h 10574897"/>
                <a:gd name="connsiteX948" fmla="*/ 2141667 w 10584443"/>
                <a:gd name="connsiteY948" fmla="*/ 1597146 h 10574897"/>
                <a:gd name="connsiteX949" fmla="*/ 2142664 w 10584443"/>
                <a:gd name="connsiteY949" fmla="*/ 1596550 h 10574897"/>
                <a:gd name="connsiteX950" fmla="*/ 1665759 w 10584443"/>
                <a:gd name="connsiteY950" fmla="*/ 1590383 h 10574897"/>
                <a:gd name="connsiteX951" fmla="*/ 1682204 w 10584443"/>
                <a:gd name="connsiteY951" fmla="*/ 1611625 h 10574897"/>
                <a:gd name="connsiteX952" fmla="*/ 1666444 w 10584443"/>
                <a:gd name="connsiteY952" fmla="*/ 1590383 h 10574897"/>
                <a:gd name="connsiteX953" fmla="*/ 8869070 w 10584443"/>
                <a:gd name="connsiteY953" fmla="*/ 1537099 h 10574897"/>
                <a:gd name="connsiteX954" fmla="*/ 8898106 w 10584443"/>
                <a:gd name="connsiteY954" fmla="*/ 1541725 h 10574897"/>
                <a:gd name="connsiteX955" fmla="*/ 8937848 w 10584443"/>
                <a:gd name="connsiteY955" fmla="*/ 1599282 h 10574897"/>
                <a:gd name="connsiteX956" fmla="*/ 8871383 w 10584443"/>
                <a:gd name="connsiteY956" fmla="*/ 1564337 h 10574897"/>
                <a:gd name="connsiteX957" fmla="*/ 8869070 w 10584443"/>
                <a:gd name="connsiteY957" fmla="*/ 1537099 h 10574897"/>
                <a:gd name="connsiteX958" fmla="*/ 1841842 w 10584443"/>
                <a:gd name="connsiteY958" fmla="*/ 1536353 h 10574897"/>
                <a:gd name="connsiteX959" fmla="*/ 1840482 w 10584443"/>
                <a:gd name="connsiteY959" fmla="*/ 1545839 h 10574897"/>
                <a:gd name="connsiteX960" fmla="*/ 1780869 w 10584443"/>
                <a:gd name="connsiteY960" fmla="*/ 1580099 h 10574897"/>
                <a:gd name="connsiteX961" fmla="*/ 1810333 w 10584443"/>
                <a:gd name="connsiteY961" fmla="*/ 1536931 h 10574897"/>
                <a:gd name="connsiteX962" fmla="*/ 1841842 w 10584443"/>
                <a:gd name="connsiteY962" fmla="*/ 1536353 h 10574897"/>
                <a:gd name="connsiteX963" fmla="*/ 8661710 w 10584443"/>
                <a:gd name="connsiteY963" fmla="*/ 1532826 h 10574897"/>
                <a:gd name="connsiteX964" fmla="*/ 8715156 w 10584443"/>
                <a:gd name="connsiteY964" fmla="*/ 1575994 h 10574897"/>
                <a:gd name="connsiteX965" fmla="*/ 8661710 w 10584443"/>
                <a:gd name="connsiteY965" fmla="*/ 1532826 h 10574897"/>
                <a:gd name="connsiteX966" fmla="*/ 8236881 w 10584443"/>
                <a:gd name="connsiteY966" fmla="*/ 1521177 h 10574897"/>
                <a:gd name="connsiteX967" fmla="*/ 8226603 w 10584443"/>
                <a:gd name="connsiteY967" fmla="*/ 1524603 h 10574897"/>
                <a:gd name="connsiteX968" fmla="*/ 8226603 w 10584443"/>
                <a:gd name="connsiteY968" fmla="*/ 1535567 h 10574897"/>
                <a:gd name="connsiteX969" fmla="*/ 8336237 w 10584443"/>
                <a:gd name="connsiteY969" fmla="*/ 1621903 h 10574897"/>
                <a:gd name="connsiteX970" fmla="*/ 8236881 w 10584443"/>
                <a:gd name="connsiteY970" fmla="*/ 1521177 h 10574897"/>
                <a:gd name="connsiteX971" fmla="*/ 2398343 w 10584443"/>
                <a:gd name="connsiteY971" fmla="*/ 1502548 h 10574897"/>
                <a:gd name="connsiteX972" fmla="*/ 2324243 w 10584443"/>
                <a:gd name="connsiteY972" fmla="*/ 1556123 h 10574897"/>
                <a:gd name="connsiteX973" fmla="*/ 2412635 w 10584443"/>
                <a:gd name="connsiteY973" fmla="*/ 1507473 h 10574897"/>
                <a:gd name="connsiteX974" fmla="*/ 2398343 w 10584443"/>
                <a:gd name="connsiteY974" fmla="*/ 1502548 h 10574897"/>
                <a:gd name="connsiteX975" fmla="*/ 8576712 w 10584443"/>
                <a:gd name="connsiteY975" fmla="*/ 1483181 h 10574897"/>
                <a:gd name="connsiteX976" fmla="*/ 8537687 w 10584443"/>
                <a:gd name="connsiteY976" fmla="*/ 1488287 h 10574897"/>
                <a:gd name="connsiteX977" fmla="*/ 8537003 w 10584443"/>
                <a:gd name="connsiteY977" fmla="*/ 1488287 h 10574897"/>
                <a:gd name="connsiteX978" fmla="*/ 8543855 w 10584443"/>
                <a:gd name="connsiteY978" fmla="*/ 1499936 h 10574897"/>
                <a:gd name="connsiteX979" fmla="*/ 8565781 w 10584443"/>
                <a:gd name="connsiteY979" fmla="*/ 1485547 h 10574897"/>
                <a:gd name="connsiteX980" fmla="*/ 8589078 w 10584443"/>
                <a:gd name="connsiteY980" fmla="*/ 1506103 h 10574897"/>
                <a:gd name="connsiteX981" fmla="*/ 8595930 w 10584443"/>
                <a:gd name="connsiteY981" fmla="*/ 1499251 h 10574897"/>
                <a:gd name="connsiteX982" fmla="*/ 8576712 w 10584443"/>
                <a:gd name="connsiteY982" fmla="*/ 1483181 h 10574897"/>
                <a:gd name="connsiteX983" fmla="*/ 1866525 w 10584443"/>
                <a:gd name="connsiteY983" fmla="*/ 1477324 h 10574897"/>
                <a:gd name="connsiteX984" fmla="*/ 1785671 w 10584443"/>
                <a:gd name="connsiteY984" fmla="*/ 1533511 h 10574897"/>
                <a:gd name="connsiteX985" fmla="*/ 1800746 w 10584443"/>
                <a:gd name="connsiteY985" fmla="*/ 1504047 h 10574897"/>
                <a:gd name="connsiteX986" fmla="*/ 1740447 w 10584443"/>
                <a:gd name="connsiteY986" fmla="*/ 1538993 h 10574897"/>
                <a:gd name="connsiteX987" fmla="*/ 1717149 w 10584443"/>
                <a:gd name="connsiteY987" fmla="*/ 1589698 h 10574897"/>
                <a:gd name="connsiteX988" fmla="*/ 1752095 w 10584443"/>
                <a:gd name="connsiteY988" fmla="*/ 1589698 h 10574897"/>
                <a:gd name="connsiteX989" fmla="*/ 1713038 w 10584443"/>
                <a:gd name="connsiteY989" fmla="*/ 1619162 h 10574897"/>
                <a:gd name="connsiteX990" fmla="*/ 1692483 w 10584443"/>
                <a:gd name="connsiteY990" fmla="*/ 1604087 h 10574897"/>
                <a:gd name="connsiteX991" fmla="*/ 1739761 w 10584443"/>
                <a:gd name="connsiteY991" fmla="*/ 1667127 h 10574897"/>
                <a:gd name="connsiteX992" fmla="*/ 1719205 w 10584443"/>
                <a:gd name="connsiteY992" fmla="*/ 1656163 h 10574897"/>
                <a:gd name="connsiteX993" fmla="*/ 1807597 w 10584443"/>
                <a:gd name="connsiteY993" fmla="*/ 1611625 h 10574897"/>
                <a:gd name="connsiteX994" fmla="*/ 1891878 w 10584443"/>
                <a:gd name="connsiteY994" fmla="*/ 1528029 h 10574897"/>
                <a:gd name="connsiteX995" fmla="*/ 1941898 w 10584443"/>
                <a:gd name="connsiteY995" fmla="*/ 1515010 h 10574897"/>
                <a:gd name="connsiteX996" fmla="*/ 1932305 w 10584443"/>
                <a:gd name="connsiteY996" fmla="*/ 1483491 h 10574897"/>
                <a:gd name="connsiteX997" fmla="*/ 1841172 w 10584443"/>
                <a:gd name="connsiteY997" fmla="*/ 1524603 h 10574897"/>
                <a:gd name="connsiteX998" fmla="*/ 1891878 w 10584443"/>
                <a:gd name="connsiteY998" fmla="*/ 1477324 h 10574897"/>
                <a:gd name="connsiteX999" fmla="*/ 1866525 w 10584443"/>
                <a:gd name="connsiteY999" fmla="*/ 1477324 h 10574897"/>
                <a:gd name="connsiteX1000" fmla="*/ 1978385 w 10584443"/>
                <a:gd name="connsiteY1000" fmla="*/ 1442892 h 10574897"/>
                <a:gd name="connsiteX1001" fmla="*/ 1946694 w 10584443"/>
                <a:gd name="connsiteY1001" fmla="*/ 1455397 h 10574897"/>
                <a:gd name="connsiteX1002" fmla="*/ 1946694 w 10584443"/>
                <a:gd name="connsiteY1002" fmla="*/ 1458138 h 10574897"/>
                <a:gd name="connsiteX1003" fmla="*/ 1986436 w 10584443"/>
                <a:gd name="connsiteY1003" fmla="*/ 1462249 h 10574897"/>
                <a:gd name="connsiteX1004" fmla="*/ 1978385 w 10584443"/>
                <a:gd name="connsiteY1004" fmla="*/ 1442892 h 10574897"/>
                <a:gd name="connsiteX1005" fmla="*/ 1572250 w 10584443"/>
                <a:gd name="connsiteY1005" fmla="*/ 1429498 h 10574897"/>
                <a:gd name="connsiteX1006" fmla="*/ 1557496 w 10584443"/>
                <a:gd name="connsiteY1006" fmla="*/ 1432785 h 10574897"/>
                <a:gd name="connsiteX1007" fmla="*/ 1536940 w 10584443"/>
                <a:gd name="connsiteY1007" fmla="*/ 1457453 h 10574897"/>
                <a:gd name="connsiteX1008" fmla="*/ 1507476 w 10584443"/>
                <a:gd name="connsiteY1008" fmla="*/ 1519807 h 10574897"/>
                <a:gd name="connsiteX1009" fmla="*/ 1582849 w 10584443"/>
                <a:gd name="connsiteY1009" fmla="*/ 1450601 h 10574897"/>
                <a:gd name="connsiteX1010" fmla="*/ 1572250 w 10584443"/>
                <a:gd name="connsiteY1010" fmla="*/ 1429498 h 10574897"/>
                <a:gd name="connsiteX1011" fmla="*/ 8606163 w 10584443"/>
                <a:gd name="connsiteY1011" fmla="*/ 1398285 h 10574897"/>
                <a:gd name="connsiteX1012" fmla="*/ 8519187 w 10584443"/>
                <a:gd name="connsiteY1012" fmla="*/ 1414285 h 10574897"/>
                <a:gd name="connsiteX1013" fmla="*/ 8645265 w 10584443"/>
                <a:gd name="connsiteY1013" fmla="*/ 1495139 h 10574897"/>
                <a:gd name="connsiteX1014" fmla="*/ 8604153 w 10584443"/>
                <a:gd name="connsiteY1014" fmla="*/ 1440323 h 10574897"/>
                <a:gd name="connsiteX1015" fmla="*/ 8654173 w 10584443"/>
                <a:gd name="connsiteY1015" fmla="*/ 1432100 h 10574897"/>
                <a:gd name="connsiteX1016" fmla="*/ 8654173 w 10584443"/>
                <a:gd name="connsiteY1016" fmla="*/ 1428674 h 10574897"/>
                <a:gd name="connsiteX1017" fmla="*/ 8606163 w 10584443"/>
                <a:gd name="connsiteY1017" fmla="*/ 1398285 h 10574897"/>
                <a:gd name="connsiteX1018" fmla="*/ 2353022 w 10584443"/>
                <a:gd name="connsiteY1018" fmla="*/ 1365635 h 10574897"/>
                <a:gd name="connsiteX1019" fmla="*/ 2274223 w 10584443"/>
                <a:gd name="connsiteY1019" fmla="*/ 1454027 h 10574897"/>
                <a:gd name="connsiteX1020" fmla="*/ 2309169 w 10584443"/>
                <a:gd name="connsiteY1020" fmla="*/ 1438952 h 10574897"/>
                <a:gd name="connsiteX1021" fmla="*/ 2353022 w 10584443"/>
                <a:gd name="connsiteY1021" fmla="*/ 1365635 h 10574897"/>
                <a:gd name="connsiteX1022" fmla="*/ 8439703 w 10584443"/>
                <a:gd name="connsiteY1022" fmla="*/ 1343023 h 10574897"/>
                <a:gd name="connsiteX1023" fmla="*/ 8521243 w 10584443"/>
                <a:gd name="connsiteY1023" fmla="*/ 1398525 h 10574897"/>
                <a:gd name="connsiteX1024" fmla="*/ 8521243 w 10584443"/>
                <a:gd name="connsiteY1024" fmla="*/ 1395099 h 10574897"/>
                <a:gd name="connsiteX1025" fmla="*/ 8439703 w 10584443"/>
                <a:gd name="connsiteY1025" fmla="*/ 1343023 h 10574897"/>
                <a:gd name="connsiteX1026" fmla="*/ 8463685 w 10584443"/>
                <a:gd name="connsiteY1026" fmla="*/ 1314930 h 10574897"/>
                <a:gd name="connsiteX1027" fmla="*/ 8518502 w 10584443"/>
                <a:gd name="connsiteY1027" fmla="*/ 1373858 h 10574897"/>
                <a:gd name="connsiteX1028" fmla="*/ 8463685 w 10584443"/>
                <a:gd name="connsiteY1028" fmla="*/ 1318356 h 10574897"/>
                <a:gd name="connsiteX1029" fmla="*/ 2366010 w 10584443"/>
                <a:gd name="connsiteY1029" fmla="*/ 1307639 h 10574897"/>
                <a:gd name="connsiteX1030" fmla="*/ 2316706 w 10584443"/>
                <a:gd name="connsiteY1030" fmla="*/ 1318356 h 10574897"/>
                <a:gd name="connsiteX1031" fmla="*/ 2213925 w 10584443"/>
                <a:gd name="connsiteY1031" fmla="*/ 1370432 h 10574897"/>
                <a:gd name="connsiteX1032" fmla="*/ 2176924 w 10584443"/>
                <a:gd name="connsiteY1032" fmla="*/ 1422507 h 10574897"/>
                <a:gd name="connsiteX1033" fmla="*/ 2198851 w 10584443"/>
                <a:gd name="connsiteY1033" fmla="*/ 1510214 h 10574897"/>
                <a:gd name="connsiteX1034" fmla="*/ 2272854 w 10584443"/>
                <a:gd name="connsiteY1034" fmla="*/ 1377969 h 10574897"/>
                <a:gd name="connsiteX1035" fmla="*/ 2377004 w 10584443"/>
                <a:gd name="connsiteY1035" fmla="*/ 1309448 h 10574897"/>
                <a:gd name="connsiteX1036" fmla="*/ 2366010 w 10584443"/>
                <a:gd name="connsiteY1036" fmla="*/ 1307639 h 10574897"/>
                <a:gd name="connsiteX1037" fmla="*/ 3014066 w 10584443"/>
                <a:gd name="connsiteY1037" fmla="*/ 1306140 h 10574897"/>
                <a:gd name="connsiteX1038" fmla="*/ 3001915 w 10584443"/>
                <a:gd name="connsiteY1038" fmla="*/ 1306707 h 10574897"/>
                <a:gd name="connsiteX1039" fmla="*/ 2868985 w 10584443"/>
                <a:gd name="connsiteY1039" fmla="*/ 1399896 h 10574897"/>
                <a:gd name="connsiteX1040" fmla="*/ 2727831 w 10584443"/>
                <a:gd name="connsiteY1040" fmla="*/ 1474583 h 10574897"/>
                <a:gd name="connsiteX1041" fmla="*/ 2715497 w 10584443"/>
                <a:gd name="connsiteY1041" fmla="*/ 1451286 h 10574897"/>
                <a:gd name="connsiteX1042" fmla="*/ 2646976 w 10584443"/>
                <a:gd name="connsiteY1042" fmla="*/ 1530770 h 10574897"/>
                <a:gd name="connsiteX1043" fmla="*/ 2646291 w 10584443"/>
                <a:gd name="connsiteY1043" fmla="*/ 1530770 h 10574897"/>
                <a:gd name="connsiteX1044" fmla="*/ 2638068 w 10584443"/>
                <a:gd name="connsiteY1044" fmla="*/ 1517066 h 10574897"/>
                <a:gd name="connsiteX1045" fmla="*/ 2626420 w 10584443"/>
                <a:gd name="connsiteY1045" fmla="*/ 1528029 h 10574897"/>
                <a:gd name="connsiteX1046" fmla="*/ 2637383 w 10584443"/>
                <a:gd name="connsiteY1046" fmla="*/ 1564345 h 10574897"/>
                <a:gd name="connsiteX1047" fmla="*/ 2605178 w 10584443"/>
                <a:gd name="connsiteY1047" fmla="*/ 1666441 h 10574897"/>
                <a:gd name="connsiteX1048" fmla="*/ 2610660 w 10584443"/>
                <a:gd name="connsiteY1048" fmla="*/ 1683571 h 10574897"/>
                <a:gd name="connsiteX1049" fmla="*/ 2638069 w 10584443"/>
                <a:gd name="connsiteY1049" fmla="*/ 1683571 h 10574897"/>
                <a:gd name="connsiteX1050" fmla="*/ 2652458 w 10584443"/>
                <a:gd name="connsiteY1050" fmla="*/ 1671923 h 10574897"/>
                <a:gd name="connsiteX1051" fmla="*/ 2748387 w 10584443"/>
                <a:gd name="connsiteY1051" fmla="*/ 1625329 h 10574897"/>
                <a:gd name="connsiteX1052" fmla="*/ 2794296 w 10584443"/>
                <a:gd name="connsiteY1052" fmla="*/ 1578050 h 10574897"/>
                <a:gd name="connsiteX1053" fmla="*/ 2800075 w 10584443"/>
                <a:gd name="connsiteY1053" fmla="*/ 1568993 h 10574897"/>
                <a:gd name="connsiteX1054" fmla="*/ 2853224 w 10584443"/>
                <a:gd name="connsiteY1054" fmla="*/ 1565031 h 10574897"/>
                <a:gd name="connsiteX1055" fmla="*/ 2857335 w 10584443"/>
                <a:gd name="connsiteY1055" fmla="*/ 1613680 h 10574897"/>
                <a:gd name="connsiteX1056" fmla="*/ 2849798 w 10584443"/>
                <a:gd name="connsiteY1056" fmla="*/ 1625329 h 10574897"/>
                <a:gd name="connsiteX1057" fmla="*/ 2860076 w 10584443"/>
                <a:gd name="connsiteY1057" fmla="*/ 1634236 h 10574897"/>
                <a:gd name="connsiteX1058" fmla="*/ 2923800 w 10584443"/>
                <a:gd name="connsiteY1058" fmla="*/ 1589013 h 10574897"/>
                <a:gd name="connsiteX1059" fmla="*/ 2945042 w 10584443"/>
                <a:gd name="connsiteY1059" fmla="*/ 1526659 h 10574897"/>
                <a:gd name="connsiteX1060" fmla="*/ 2963919 w 10584443"/>
                <a:gd name="connsiteY1060" fmla="*/ 1510350 h 10574897"/>
                <a:gd name="connsiteX1061" fmla="*/ 2951894 w 10584443"/>
                <a:gd name="connsiteY1061" fmla="*/ 1432785 h 10574897"/>
                <a:gd name="connsiteX1062" fmla="*/ 2945337 w 10584443"/>
                <a:gd name="connsiteY1062" fmla="*/ 1424469 h 10574897"/>
                <a:gd name="connsiteX1063" fmla="*/ 2959431 w 10584443"/>
                <a:gd name="connsiteY1063" fmla="*/ 1369061 h 10574897"/>
                <a:gd name="connsiteX1064" fmla="*/ 3021100 w 10584443"/>
                <a:gd name="connsiteY1064" fmla="*/ 1319726 h 10574897"/>
                <a:gd name="connsiteX1065" fmla="*/ 3014066 w 10584443"/>
                <a:gd name="connsiteY1065" fmla="*/ 1306140 h 10574897"/>
                <a:gd name="connsiteX1066" fmla="*/ 2956690 w 10584443"/>
                <a:gd name="connsiteY1066" fmla="*/ 1291633 h 10574897"/>
                <a:gd name="connsiteX1067" fmla="*/ 2920653 w 10584443"/>
                <a:gd name="connsiteY1067" fmla="*/ 1326996 h 10574897"/>
                <a:gd name="connsiteX1068" fmla="*/ 2910323 w 10584443"/>
                <a:gd name="connsiteY1068" fmla="*/ 1341339 h 10574897"/>
                <a:gd name="connsiteX1069" fmla="*/ 2909411 w 10584443"/>
                <a:gd name="connsiteY1069" fmla="*/ 1341653 h 10574897"/>
                <a:gd name="connsiteX1070" fmla="*/ 2910096 w 10584443"/>
                <a:gd name="connsiteY1070" fmla="*/ 1341653 h 10574897"/>
                <a:gd name="connsiteX1071" fmla="*/ 2910323 w 10584443"/>
                <a:gd name="connsiteY1071" fmla="*/ 1341339 h 10574897"/>
                <a:gd name="connsiteX1072" fmla="*/ 2936263 w 10584443"/>
                <a:gd name="connsiteY1072" fmla="*/ 1332392 h 10574897"/>
                <a:gd name="connsiteX1073" fmla="*/ 2956690 w 10584443"/>
                <a:gd name="connsiteY1073" fmla="*/ 1291633 h 10574897"/>
                <a:gd name="connsiteX1074" fmla="*/ 7899074 w 10584443"/>
                <a:gd name="connsiteY1074" fmla="*/ 1266280 h 10574897"/>
                <a:gd name="connsiteX1075" fmla="*/ 7899074 w 10584443"/>
                <a:gd name="connsiteY1075" fmla="*/ 1299170 h 10574897"/>
                <a:gd name="connsiteX1076" fmla="*/ 7908667 w 10584443"/>
                <a:gd name="connsiteY1076" fmla="*/ 1315615 h 10574897"/>
                <a:gd name="connsiteX1077" fmla="*/ 7942242 w 10584443"/>
                <a:gd name="connsiteY1077" fmla="*/ 1315615 h 10574897"/>
                <a:gd name="connsiteX1078" fmla="*/ 7899074 w 10584443"/>
                <a:gd name="connsiteY1078" fmla="*/ 1266280 h 10574897"/>
                <a:gd name="connsiteX1079" fmla="*/ 8526038 w 10584443"/>
                <a:gd name="connsiteY1079" fmla="*/ 1236113 h 10574897"/>
                <a:gd name="connsiteX1080" fmla="*/ 8591133 w 10584443"/>
                <a:gd name="connsiteY1080" fmla="*/ 1255299 h 10574897"/>
                <a:gd name="connsiteX1081" fmla="*/ 8620596 w 10584443"/>
                <a:gd name="connsiteY1081" fmla="*/ 1296411 h 10574897"/>
                <a:gd name="connsiteX1082" fmla="*/ 8526038 w 10584443"/>
                <a:gd name="connsiteY1082" fmla="*/ 1236113 h 10574897"/>
                <a:gd name="connsiteX1083" fmla="*/ 2048100 w 10584443"/>
                <a:gd name="connsiteY1083" fmla="*/ 1213513 h 10574897"/>
                <a:gd name="connsiteX1084" fmla="*/ 1998765 w 10584443"/>
                <a:gd name="connsiteY1084" fmla="*/ 1266959 h 10574897"/>
                <a:gd name="connsiteX1085" fmla="*/ 2023433 w 10584443"/>
                <a:gd name="connsiteY1085" fmla="*/ 1286830 h 10574897"/>
                <a:gd name="connsiteX1086" fmla="*/ 1908318 w 10584443"/>
                <a:gd name="connsiteY1086" fmla="*/ 1347814 h 10574897"/>
                <a:gd name="connsiteX1087" fmla="*/ 1989858 w 10584443"/>
                <a:gd name="connsiteY1087" fmla="*/ 1252570 h 10574897"/>
                <a:gd name="connsiteX1088" fmla="*/ 2048100 w 10584443"/>
                <a:gd name="connsiteY1088" fmla="*/ 1213513 h 10574897"/>
                <a:gd name="connsiteX1089" fmla="*/ 2034386 w 10584443"/>
                <a:gd name="connsiteY1089" fmla="*/ 1191578 h 10574897"/>
                <a:gd name="connsiteX1090" fmla="*/ 1885011 w 10584443"/>
                <a:gd name="connsiteY1090" fmla="*/ 1293674 h 10574897"/>
                <a:gd name="connsiteX1091" fmla="*/ 1981625 w 10584443"/>
                <a:gd name="connsiteY1091" fmla="*/ 1220357 h 10574897"/>
                <a:gd name="connsiteX1092" fmla="*/ 2034386 w 10584443"/>
                <a:gd name="connsiteY1092" fmla="*/ 1191578 h 10574897"/>
                <a:gd name="connsiteX1093" fmla="*/ 3220495 w 10584443"/>
                <a:gd name="connsiteY1093" fmla="*/ 1188167 h 10574897"/>
                <a:gd name="connsiteX1094" fmla="*/ 3210902 w 10584443"/>
                <a:gd name="connsiteY1094" fmla="*/ 1203241 h 10574897"/>
                <a:gd name="connsiteX1095" fmla="*/ 3215013 w 10584443"/>
                <a:gd name="connsiteY1095" fmla="*/ 1207353 h 10574897"/>
                <a:gd name="connsiteX1096" fmla="*/ 3222551 w 10584443"/>
                <a:gd name="connsiteY1096" fmla="*/ 1207353 h 10574897"/>
                <a:gd name="connsiteX1097" fmla="*/ 3232144 w 10584443"/>
                <a:gd name="connsiteY1097" fmla="*/ 1199816 h 10574897"/>
                <a:gd name="connsiteX1098" fmla="*/ 3232144 w 10584443"/>
                <a:gd name="connsiteY1098" fmla="*/ 1195705 h 10574897"/>
                <a:gd name="connsiteX1099" fmla="*/ 3225292 w 10584443"/>
                <a:gd name="connsiteY1099" fmla="*/ 1188167 h 10574897"/>
                <a:gd name="connsiteX1100" fmla="*/ 3220495 w 10584443"/>
                <a:gd name="connsiteY1100" fmla="*/ 1188167 h 10574897"/>
                <a:gd name="connsiteX1101" fmla="*/ 8463685 w 10584443"/>
                <a:gd name="connsiteY1101" fmla="*/ 1153897 h 10574897"/>
                <a:gd name="connsiteX1102" fmla="*/ 8532205 w 10584443"/>
                <a:gd name="connsiteY1102" fmla="*/ 1229270 h 10574897"/>
                <a:gd name="connsiteX1103" fmla="*/ 8463685 w 10584443"/>
                <a:gd name="connsiteY1103" fmla="*/ 1153897 h 10574897"/>
                <a:gd name="connsiteX1104" fmla="*/ 8394479 w 10584443"/>
                <a:gd name="connsiteY1104" fmla="*/ 1143619 h 10574897"/>
                <a:gd name="connsiteX1105" fmla="*/ 8427369 w 10584443"/>
                <a:gd name="connsiteY1105" fmla="*/ 1151841 h 10574897"/>
                <a:gd name="connsiteX1106" fmla="*/ 8436277 w 10584443"/>
                <a:gd name="connsiteY1106" fmla="*/ 1186102 h 10574897"/>
                <a:gd name="connsiteX1107" fmla="*/ 8403387 w 10584443"/>
                <a:gd name="connsiteY1107" fmla="*/ 1177879 h 10574897"/>
                <a:gd name="connsiteX1108" fmla="*/ 8394479 w 10584443"/>
                <a:gd name="connsiteY1108" fmla="*/ 1143619 h 10574897"/>
                <a:gd name="connsiteX1109" fmla="*/ 8359876 w 10584443"/>
                <a:gd name="connsiteY1109" fmla="*/ 1111275 h 10574897"/>
                <a:gd name="connsiteX1110" fmla="*/ 8379404 w 10584443"/>
                <a:gd name="connsiteY1110" fmla="*/ 1116211 h 10574897"/>
                <a:gd name="connsiteX1111" fmla="*/ 8388312 w 10584443"/>
                <a:gd name="connsiteY1111" fmla="*/ 1150471 h 10574897"/>
                <a:gd name="connsiteX1112" fmla="*/ 8350626 w 10584443"/>
                <a:gd name="connsiteY1112" fmla="*/ 1133341 h 10574897"/>
                <a:gd name="connsiteX1113" fmla="*/ 8359876 w 10584443"/>
                <a:gd name="connsiteY1113" fmla="*/ 1111275 h 10574897"/>
                <a:gd name="connsiteX1114" fmla="*/ 7602379 w 10584443"/>
                <a:gd name="connsiteY1114" fmla="*/ 1045644 h 10574897"/>
                <a:gd name="connsiteX1115" fmla="*/ 7533858 w 10584443"/>
                <a:gd name="connsiteY1115" fmla="*/ 1063460 h 10574897"/>
                <a:gd name="connsiteX1116" fmla="*/ 7546192 w 10584443"/>
                <a:gd name="connsiteY1116" fmla="*/ 1074423 h 10574897"/>
                <a:gd name="connsiteX1117" fmla="*/ 7610602 w 10584443"/>
                <a:gd name="connsiteY1117" fmla="*/ 1101831 h 10574897"/>
                <a:gd name="connsiteX1118" fmla="*/ 7811368 w 10584443"/>
                <a:gd name="connsiteY1118" fmla="*/ 1201871 h 10574897"/>
                <a:gd name="connsiteX1119" fmla="*/ 7602379 w 10584443"/>
                <a:gd name="connsiteY1119" fmla="*/ 1045644 h 10574897"/>
                <a:gd name="connsiteX1120" fmla="*/ 2163220 w 10584443"/>
                <a:gd name="connsiteY1120" fmla="*/ 1031940 h 10574897"/>
                <a:gd name="connsiteX1121" fmla="*/ 2047420 w 10584443"/>
                <a:gd name="connsiteY1121" fmla="*/ 1096350 h 10574897"/>
                <a:gd name="connsiteX1122" fmla="*/ 2163220 w 10584443"/>
                <a:gd name="connsiteY1122" fmla="*/ 1031940 h 10574897"/>
                <a:gd name="connsiteX1123" fmla="*/ 7468764 w 10584443"/>
                <a:gd name="connsiteY1123" fmla="*/ 1014810 h 10574897"/>
                <a:gd name="connsiteX1124" fmla="*/ 7519469 w 10584443"/>
                <a:gd name="connsiteY1124" fmla="*/ 1056607 h 10574897"/>
                <a:gd name="connsiteX1125" fmla="*/ 7468764 w 10584443"/>
                <a:gd name="connsiteY1125" fmla="*/ 1014810 h 10574897"/>
                <a:gd name="connsiteX1126" fmla="*/ 8217009 w 10584443"/>
                <a:gd name="connsiteY1126" fmla="*/ 1014801 h 10574897"/>
                <a:gd name="connsiteX1127" fmla="*/ 8313624 w 10584443"/>
                <a:gd name="connsiteY1127" fmla="*/ 1100452 h 10574897"/>
                <a:gd name="connsiteX1128" fmla="*/ 8221806 w 10584443"/>
                <a:gd name="connsiteY1128" fmla="*/ 1054543 h 10574897"/>
                <a:gd name="connsiteX1129" fmla="*/ 8217009 w 10584443"/>
                <a:gd name="connsiteY1129" fmla="*/ 1014801 h 10574897"/>
                <a:gd name="connsiteX1130" fmla="*/ 2432036 w 10584443"/>
                <a:gd name="connsiteY1130" fmla="*/ 998253 h 10574897"/>
                <a:gd name="connsiteX1131" fmla="*/ 2443455 w 10584443"/>
                <a:gd name="connsiteY1131" fmla="*/ 1003145 h 10574897"/>
                <a:gd name="connsiteX1132" fmla="*/ 2334507 w 10584443"/>
                <a:gd name="connsiteY1132" fmla="*/ 1051109 h 10574897"/>
                <a:gd name="connsiteX1133" fmla="*/ 2338618 w 10584443"/>
                <a:gd name="connsiteY1133" fmla="*/ 1016848 h 10574897"/>
                <a:gd name="connsiteX1134" fmla="*/ 2432036 w 10584443"/>
                <a:gd name="connsiteY1134" fmla="*/ 998253 h 10574897"/>
                <a:gd name="connsiteX1135" fmla="*/ 8089561 w 10584443"/>
                <a:gd name="connsiteY1135" fmla="*/ 966141 h 10574897"/>
                <a:gd name="connsiteX1136" fmla="*/ 8166990 w 10584443"/>
                <a:gd name="connsiteY1136" fmla="*/ 996975 h 10574897"/>
                <a:gd name="connsiteX1137" fmla="*/ 8183435 w 10584443"/>
                <a:gd name="connsiteY1137" fmla="*/ 1023698 h 10574897"/>
                <a:gd name="connsiteX1138" fmla="*/ 8089561 w 10584443"/>
                <a:gd name="connsiteY1138" fmla="*/ 966141 h 10574897"/>
                <a:gd name="connsiteX1139" fmla="*/ 2290626 w 10584443"/>
                <a:gd name="connsiteY1139" fmla="*/ 958023 h 10574897"/>
                <a:gd name="connsiteX1140" fmla="*/ 2239064 w 10584443"/>
                <a:gd name="connsiteY1140" fmla="*/ 973869 h 10574897"/>
                <a:gd name="connsiteX1141" fmla="*/ 2221421 w 10584443"/>
                <a:gd name="connsiteY1141" fmla="*/ 987092 h 10574897"/>
                <a:gd name="connsiteX1142" fmla="*/ 2220092 w 10584443"/>
                <a:gd name="connsiteY1142" fmla="*/ 986031 h 10574897"/>
                <a:gd name="connsiteX1143" fmla="*/ 2220092 w 10584443"/>
                <a:gd name="connsiteY1143" fmla="*/ 988087 h 10574897"/>
                <a:gd name="connsiteX1144" fmla="*/ 2221421 w 10584443"/>
                <a:gd name="connsiteY1144" fmla="*/ 987092 h 10574897"/>
                <a:gd name="connsiteX1145" fmla="*/ 2228754 w 10584443"/>
                <a:gd name="connsiteY1145" fmla="*/ 992947 h 10574897"/>
                <a:gd name="connsiteX1146" fmla="*/ 2299576 w 10584443"/>
                <a:gd name="connsiteY1146" fmla="*/ 966160 h 10574897"/>
                <a:gd name="connsiteX1147" fmla="*/ 2290626 w 10584443"/>
                <a:gd name="connsiteY1147" fmla="*/ 958023 h 10574897"/>
                <a:gd name="connsiteX1148" fmla="*/ 6029828 w 10584443"/>
                <a:gd name="connsiteY1148" fmla="*/ 940122 h 10574897"/>
                <a:gd name="connsiteX1149" fmla="*/ 5986660 w 10584443"/>
                <a:gd name="connsiteY1149" fmla="*/ 945604 h 10574897"/>
                <a:gd name="connsiteX1150" fmla="*/ 5999679 w 10584443"/>
                <a:gd name="connsiteY1150" fmla="*/ 988772 h 10574897"/>
                <a:gd name="connsiteX1151" fmla="*/ 6075737 w 10584443"/>
                <a:gd name="connsiteY1151" fmla="*/ 1006587 h 10574897"/>
                <a:gd name="connsiteX1152" fmla="*/ 6106571 w 10584443"/>
                <a:gd name="connsiteY1152" fmla="*/ 1014125 h 10574897"/>
                <a:gd name="connsiteX1153" fmla="*/ 6098348 w 10584443"/>
                <a:gd name="connsiteY1153" fmla="*/ 1014125 h 10574897"/>
                <a:gd name="connsiteX1154" fmla="*/ 6124386 w 10584443"/>
                <a:gd name="connsiteY1154" fmla="*/ 1025773 h 10574897"/>
                <a:gd name="connsiteX1155" fmla="*/ 6124386 w 10584443"/>
                <a:gd name="connsiteY1155" fmla="*/ 1013439 h 10574897"/>
                <a:gd name="connsiteX1156" fmla="*/ 6205241 w 10584443"/>
                <a:gd name="connsiteY1156" fmla="*/ 1038792 h 10574897"/>
                <a:gd name="connsiteX1157" fmla="*/ 6129183 w 10584443"/>
                <a:gd name="connsiteY1157" fmla="*/ 1027829 h 10574897"/>
                <a:gd name="connsiteX1158" fmla="*/ 6168239 w 10584443"/>
                <a:gd name="connsiteY1158" fmla="*/ 1041533 h 10574897"/>
                <a:gd name="connsiteX1159" fmla="*/ 6264169 w 10584443"/>
                <a:gd name="connsiteY1159" fmla="*/ 1061404 h 10574897"/>
                <a:gd name="connsiteX1160" fmla="*/ 6251835 w 10584443"/>
                <a:gd name="connsiteY1160" fmla="*/ 1050441 h 10574897"/>
                <a:gd name="connsiteX1161" fmla="*/ 6299800 w 10584443"/>
                <a:gd name="connsiteY1161" fmla="*/ 1040162 h 10574897"/>
                <a:gd name="connsiteX1162" fmla="*/ 6299800 w 10584443"/>
                <a:gd name="connsiteY1162" fmla="*/ 1070312 h 10574897"/>
                <a:gd name="connsiteX1163" fmla="*/ 6413544 w 10584443"/>
                <a:gd name="connsiteY1163" fmla="*/ 1096350 h 10574897"/>
                <a:gd name="connsiteX1164" fmla="*/ 6345023 w 10584443"/>
                <a:gd name="connsiteY1164" fmla="*/ 1069626 h 10574897"/>
                <a:gd name="connsiteX1165" fmla="*/ 6423822 w 10584443"/>
                <a:gd name="connsiteY1165" fmla="*/ 1081275 h 10574897"/>
                <a:gd name="connsiteX1166" fmla="*/ 6416285 w 10584443"/>
                <a:gd name="connsiteY1166" fmla="*/ 1044959 h 10574897"/>
                <a:gd name="connsiteX1167" fmla="*/ 6362839 w 10584443"/>
                <a:gd name="connsiteY1167" fmla="*/ 1044959 h 10574897"/>
                <a:gd name="connsiteX1168" fmla="*/ 6355301 w 10584443"/>
                <a:gd name="connsiteY1168" fmla="*/ 1016180 h 10574897"/>
                <a:gd name="connsiteX1169" fmla="*/ 6140832 w 10584443"/>
                <a:gd name="connsiteY1169" fmla="*/ 987401 h 10574897"/>
                <a:gd name="connsiteX1170" fmla="*/ 6063403 w 10584443"/>
                <a:gd name="connsiteY1170" fmla="*/ 978494 h 10574897"/>
                <a:gd name="connsiteX1171" fmla="*/ 6029828 w 10584443"/>
                <a:gd name="connsiteY1171" fmla="*/ 940122 h 10574897"/>
                <a:gd name="connsiteX1172" fmla="*/ 4962960 w 10584443"/>
                <a:gd name="connsiteY1172" fmla="*/ 929244 h 10574897"/>
                <a:gd name="connsiteX1173" fmla="*/ 4956108 w 10584443"/>
                <a:gd name="connsiteY1173" fmla="*/ 930529 h 10574897"/>
                <a:gd name="connsiteX1174" fmla="*/ 4951312 w 10584443"/>
                <a:gd name="connsiteY1174" fmla="*/ 941493 h 10574897"/>
                <a:gd name="connsiteX1175" fmla="*/ 4960905 w 10584443"/>
                <a:gd name="connsiteY1175" fmla="*/ 953141 h 10574897"/>
                <a:gd name="connsiteX1176" fmla="*/ 4967757 w 10584443"/>
                <a:gd name="connsiteY1176" fmla="*/ 930529 h 10574897"/>
                <a:gd name="connsiteX1177" fmla="*/ 4962960 w 10584443"/>
                <a:gd name="connsiteY1177" fmla="*/ 929244 h 10574897"/>
                <a:gd name="connsiteX1178" fmla="*/ 2492800 w 10584443"/>
                <a:gd name="connsiteY1178" fmla="*/ 922300 h 10574897"/>
                <a:gd name="connsiteX1179" fmla="*/ 2372889 w 10584443"/>
                <a:gd name="connsiteY1179" fmla="*/ 995617 h 10574897"/>
                <a:gd name="connsiteX1180" fmla="*/ 2492800 w 10584443"/>
                <a:gd name="connsiteY1180" fmla="*/ 922300 h 10574897"/>
                <a:gd name="connsiteX1181" fmla="*/ 8089561 w 10584443"/>
                <a:gd name="connsiteY1181" fmla="*/ 918872 h 10574897"/>
                <a:gd name="connsiteX1182" fmla="*/ 8127932 w 10584443"/>
                <a:gd name="connsiteY1182" fmla="*/ 918872 h 10574897"/>
                <a:gd name="connsiteX1183" fmla="*/ 8156026 w 10584443"/>
                <a:gd name="connsiteY1183" fmla="*/ 931891 h 10574897"/>
                <a:gd name="connsiteX1184" fmla="*/ 8172471 w 10584443"/>
                <a:gd name="connsiteY1184" fmla="*/ 959299 h 10574897"/>
                <a:gd name="connsiteX1185" fmla="*/ 8101210 w 10584443"/>
                <a:gd name="connsiteY1185" fmla="*/ 953132 h 10574897"/>
                <a:gd name="connsiteX1186" fmla="*/ 8089561 w 10584443"/>
                <a:gd name="connsiteY1186" fmla="*/ 918872 h 10574897"/>
                <a:gd name="connsiteX1187" fmla="*/ 2892502 w 10584443"/>
                <a:gd name="connsiteY1187" fmla="*/ 914809 h 10574897"/>
                <a:gd name="connsiteX1188" fmla="*/ 2887442 w 10584443"/>
                <a:gd name="connsiteY1188" fmla="*/ 917532 h 10574897"/>
                <a:gd name="connsiteX1189" fmla="*/ 2878021 w 10584443"/>
                <a:gd name="connsiteY1189" fmla="*/ 919353 h 10574897"/>
                <a:gd name="connsiteX1190" fmla="*/ 2877891 w 10584443"/>
                <a:gd name="connsiteY1190" fmla="*/ 918195 h 10574897"/>
                <a:gd name="connsiteX1191" fmla="*/ 7289925 w 10584443"/>
                <a:gd name="connsiteY1191" fmla="*/ 878453 h 10574897"/>
                <a:gd name="connsiteX1192" fmla="*/ 7310481 w 10584443"/>
                <a:gd name="connsiteY1192" fmla="*/ 917510 h 10574897"/>
                <a:gd name="connsiteX1193" fmla="*/ 7393391 w 10584443"/>
                <a:gd name="connsiteY1193" fmla="*/ 942178 h 10574897"/>
                <a:gd name="connsiteX1194" fmla="*/ 7289925 w 10584443"/>
                <a:gd name="connsiteY1194" fmla="*/ 878453 h 10574897"/>
                <a:gd name="connsiteX1195" fmla="*/ 7079566 w 10584443"/>
                <a:gd name="connsiteY1195" fmla="*/ 860638 h 10574897"/>
                <a:gd name="connsiteX1196" fmla="*/ 6991859 w 10584443"/>
                <a:gd name="connsiteY1196" fmla="*/ 870916 h 10574897"/>
                <a:gd name="connsiteX1197" fmla="*/ 7044620 w 10584443"/>
                <a:gd name="connsiteY1197" fmla="*/ 907917 h 10574897"/>
                <a:gd name="connsiteX1198" fmla="*/ 7090529 w 10584443"/>
                <a:gd name="connsiteY1198" fmla="*/ 898324 h 10574897"/>
                <a:gd name="connsiteX1199" fmla="*/ 7094640 w 10584443"/>
                <a:gd name="connsiteY1199" fmla="*/ 890787 h 10574897"/>
                <a:gd name="connsiteX1200" fmla="*/ 7115882 w 10584443"/>
                <a:gd name="connsiteY1200" fmla="*/ 890102 h 10574897"/>
                <a:gd name="connsiteX1201" fmla="*/ 7079566 w 10584443"/>
                <a:gd name="connsiteY1201" fmla="*/ 860638 h 10574897"/>
                <a:gd name="connsiteX1202" fmla="*/ 5240469 w 10584443"/>
                <a:gd name="connsiteY1202" fmla="*/ 855842 h 10574897"/>
                <a:gd name="connsiteX1203" fmla="*/ 5248691 w 10584443"/>
                <a:gd name="connsiteY1203" fmla="*/ 875713 h 10574897"/>
                <a:gd name="connsiteX1204" fmla="*/ 5287749 w 10584443"/>
                <a:gd name="connsiteY1204" fmla="*/ 911343 h 10574897"/>
                <a:gd name="connsiteX1205" fmla="*/ 5293229 w 10584443"/>
                <a:gd name="connsiteY1205" fmla="*/ 911343 h 10574897"/>
                <a:gd name="connsiteX1206" fmla="*/ 5297341 w 10584443"/>
                <a:gd name="connsiteY1206" fmla="*/ 911343 h 10574897"/>
                <a:gd name="connsiteX1207" fmla="*/ 5310360 w 10584443"/>
                <a:gd name="connsiteY1207" fmla="*/ 896269 h 10574897"/>
                <a:gd name="connsiteX1208" fmla="*/ 5308989 w 10584443"/>
                <a:gd name="connsiteY1208" fmla="*/ 855842 h 10574897"/>
                <a:gd name="connsiteX1209" fmla="*/ 5240469 w 10584443"/>
                <a:gd name="connsiteY1209" fmla="*/ 855842 h 10574897"/>
                <a:gd name="connsiteX1210" fmla="*/ 8011779 w 10584443"/>
                <a:gd name="connsiteY1210" fmla="*/ 849063 h 10574897"/>
                <a:gd name="connsiteX1211" fmla="*/ 8032690 w 10584443"/>
                <a:gd name="connsiteY1211" fmla="*/ 861314 h 10574897"/>
                <a:gd name="connsiteX1212" fmla="*/ 8077913 w 10584443"/>
                <a:gd name="connsiteY1212" fmla="*/ 900371 h 10574897"/>
                <a:gd name="connsiteX1213" fmla="*/ 8011448 w 10584443"/>
                <a:gd name="connsiteY1213" fmla="*/ 888723 h 10574897"/>
                <a:gd name="connsiteX1214" fmla="*/ 7988151 w 10584443"/>
                <a:gd name="connsiteY1214" fmla="*/ 854462 h 10574897"/>
                <a:gd name="connsiteX1215" fmla="*/ 8011779 w 10584443"/>
                <a:gd name="connsiteY1215" fmla="*/ 849063 h 10574897"/>
                <a:gd name="connsiteX1216" fmla="*/ 4908144 w 10584443"/>
                <a:gd name="connsiteY1216" fmla="*/ 846934 h 10574897"/>
                <a:gd name="connsiteX1217" fmla="*/ 4954053 w 10584443"/>
                <a:gd name="connsiteY1217" fmla="*/ 882565 h 10574897"/>
                <a:gd name="connsiteX1218" fmla="*/ 4954052 w 10584443"/>
                <a:gd name="connsiteY1218" fmla="*/ 882565 h 10574897"/>
                <a:gd name="connsiteX1219" fmla="*/ 5002702 w 10584443"/>
                <a:gd name="connsiteY1219" fmla="*/ 859268 h 10574897"/>
                <a:gd name="connsiteX1220" fmla="*/ 4908144 w 10584443"/>
                <a:gd name="connsiteY1220" fmla="*/ 846934 h 10574897"/>
                <a:gd name="connsiteX1221" fmla="*/ 2308478 w 10584443"/>
                <a:gd name="connsiteY1221" fmla="*/ 845557 h 10574897"/>
                <a:gd name="connsiteX1222" fmla="*/ 2224883 w 10584443"/>
                <a:gd name="connsiteY1222" fmla="*/ 908596 h 10574897"/>
                <a:gd name="connsiteX1223" fmla="*/ 2308478 w 10584443"/>
                <a:gd name="connsiteY1223" fmla="*/ 845557 h 10574897"/>
                <a:gd name="connsiteX1224" fmla="*/ 7061065 w 10584443"/>
                <a:gd name="connsiteY1224" fmla="*/ 814044 h 10574897"/>
                <a:gd name="connsiteX1225" fmla="*/ 7247441 w 10584443"/>
                <a:gd name="connsiteY1225" fmla="*/ 918195 h 10574897"/>
                <a:gd name="connsiteX1226" fmla="*/ 7267998 w 10584443"/>
                <a:gd name="connsiteY1226" fmla="*/ 956567 h 10574897"/>
                <a:gd name="connsiteX1227" fmla="*/ 7355019 w 10584443"/>
                <a:gd name="connsiteY1227" fmla="*/ 989457 h 10574897"/>
                <a:gd name="connsiteX1228" fmla="*/ 7429707 w 10584443"/>
                <a:gd name="connsiteY1228" fmla="*/ 989457 h 10574897"/>
                <a:gd name="connsiteX1229" fmla="*/ 7378316 w 10584443"/>
                <a:gd name="connsiteY1229" fmla="*/ 968216 h 10574897"/>
                <a:gd name="connsiteX1230" fmla="*/ 7323500 w 10584443"/>
                <a:gd name="connsiteY1230" fmla="*/ 951771 h 10574897"/>
                <a:gd name="connsiteX1231" fmla="*/ 7323500 w 10584443"/>
                <a:gd name="connsiteY1231" fmla="*/ 929159 h 10574897"/>
                <a:gd name="connsiteX1232" fmla="*/ 7270739 w 10584443"/>
                <a:gd name="connsiteY1232" fmla="*/ 929159 h 10574897"/>
                <a:gd name="connsiteX1233" fmla="*/ 7270739 w 10584443"/>
                <a:gd name="connsiteY1233" fmla="*/ 890787 h 10574897"/>
                <a:gd name="connsiteX1234" fmla="*/ 7061065 w 10584443"/>
                <a:gd name="connsiteY1234" fmla="*/ 814044 h 10574897"/>
                <a:gd name="connsiteX1235" fmla="*/ 4933496 w 10584443"/>
                <a:gd name="connsiteY1235" fmla="*/ 814044 h 10574897"/>
                <a:gd name="connsiteX1236" fmla="*/ 4933496 w 10584443"/>
                <a:gd name="connsiteY1236" fmla="*/ 814729 h 10574897"/>
                <a:gd name="connsiteX1237" fmla="*/ 4908144 w 10584443"/>
                <a:gd name="connsiteY1237" fmla="*/ 831859 h 10574897"/>
                <a:gd name="connsiteX1238" fmla="*/ 4908144 w 10584443"/>
                <a:gd name="connsiteY1238" fmla="*/ 846249 h 10574897"/>
                <a:gd name="connsiteX1239" fmla="*/ 4967757 w 10584443"/>
                <a:gd name="connsiteY1239" fmla="*/ 838711 h 10574897"/>
                <a:gd name="connsiteX1240" fmla="*/ 4933496 w 10584443"/>
                <a:gd name="connsiteY1240" fmla="*/ 814044 h 10574897"/>
                <a:gd name="connsiteX1241" fmla="*/ 5070945 w 10584443"/>
                <a:gd name="connsiteY1241" fmla="*/ 811453 h 10574897"/>
                <a:gd name="connsiteX1242" fmla="*/ 4985572 w 10584443"/>
                <a:gd name="connsiteY1242" fmla="*/ 820896 h 10574897"/>
                <a:gd name="connsiteX1243" fmla="*/ 5002017 w 10584443"/>
                <a:gd name="connsiteY1243" fmla="*/ 846249 h 10574897"/>
                <a:gd name="connsiteX1244" fmla="*/ 5098632 w 10584443"/>
                <a:gd name="connsiteY1244" fmla="*/ 820896 h 10574897"/>
                <a:gd name="connsiteX1245" fmla="*/ 5070945 w 10584443"/>
                <a:gd name="connsiteY1245" fmla="*/ 811453 h 10574897"/>
                <a:gd name="connsiteX1246" fmla="*/ 3225977 w 10584443"/>
                <a:gd name="connsiteY1246" fmla="*/ 784580 h 10574897"/>
                <a:gd name="connsiteX1247" fmla="*/ 3128677 w 10584443"/>
                <a:gd name="connsiteY1247" fmla="*/ 797599 h 10574897"/>
                <a:gd name="connsiteX1248" fmla="*/ 3128677 w 10584443"/>
                <a:gd name="connsiteY1248" fmla="*/ 793488 h 10574897"/>
                <a:gd name="connsiteX1249" fmla="*/ 3077288 w 10584443"/>
                <a:gd name="connsiteY1249" fmla="*/ 853786 h 10574897"/>
                <a:gd name="connsiteX1250" fmla="*/ 3136215 w 10584443"/>
                <a:gd name="connsiteY1250" fmla="*/ 846934 h 10574897"/>
                <a:gd name="connsiteX1251" fmla="*/ 3225977 w 10584443"/>
                <a:gd name="connsiteY1251" fmla="*/ 784580 h 10574897"/>
                <a:gd name="connsiteX1252" fmla="*/ 2923109 w 10584443"/>
                <a:gd name="connsiteY1252" fmla="*/ 769500 h 10574897"/>
                <a:gd name="connsiteX1253" fmla="*/ 2834717 w 10584443"/>
                <a:gd name="connsiteY1253" fmla="*/ 812668 h 10574897"/>
                <a:gd name="connsiteX1254" fmla="*/ 2923109 w 10584443"/>
                <a:gd name="connsiteY1254" fmla="*/ 769500 h 10574897"/>
                <a:gd name="connsiteX1255" fmla="*/ 6915116 w 10584443"/>
                <a:gd name="connsiteY1255" fmla="*/ 751005 h 10574897"/>
                <a:gd name="connsiteX1256" fmla="*/ 6915116 w 10584443"/>
                <a:gd name="connsiteY1256" fmla="*/ 753746 h 10574897"/>
                <a:gd name="connsiteX1257" fmla="*/ 6902097 w 10584443"/>
                <a:gd name="connsiteY1257" fmla="*/ 776359 h 10574897"/>
                <a:gd name="connsiteX1258" fmla="*/ 6983637 w 10584443"/>
                <a:gd name="connsiteY1258" fmla="*/ 776359 h 10574897"/>
                <a:gd name="connsiteX1259" fmla="*/ 6915116 w 10584443"/>
                <a:gd name="connsiteY1259" fmla="*/ 751005 h 10574897"/>
                <a:gd name="connsiteX1260" fmla="*/ 7274437 w 10584443"/>
                <a:gd name="connsiteY1260" fmla="*/ 744435 h 10574897"/>
                <a:gd name="connsiteX1261" fmla="*/ 7267313 w 10584443"/>
                <a:gd name="connsiteY1261" fmla="*/ 746208 h 10574897"/>
                <a:gd name="connsiteX1262" fmla="*/ 7322558 w 10584443"/>
                <a:gd name="connsiteY1262" fmla="*/ 767365 h 10574897"/>
                <a:gd name="connsiteX1263" fmla="*/ 7374746 w 10584443"/>
                <a:gd name="connsiteY1263" fmla="*/ 787424 h 10574897"/>
                <a:gd name="connsiteX1264" fmla="*/ 7374890 w 10584443"/>
                <a:gd name="connsiteY1264" fmla="*/ 788006 h 10574897"/>
                <a:gd name="connsiteX1265" fmla="*/ 7376261 w 10584443"/>
                <a:gd name="connsiteY1265" fmla="*/ 788006 h 10574897"/>
                <a:gd name="connsiteX1266" fmla="*/ 7374746 w 10584443"/>
                <a:gd name="connsiteY1266" fmla="*/ 787424 h 10574897"/>
                <a:gd name="connsiteX1267" fmla="*/ 7372938 w 10584443"/>
                <a:gd name="connsiteY1267" fmla="*/ 780112 h 10574897"/>
                <a:gd name="connsiteX1268" fmla="*/ 7274437 w 10584443"/>
                <a:gd name="connsiteY1268" fmla="*/ 744435 h 10574897"/>
                <a:gd name="connsiteX1269" fmla="*/ 3830330 w 10584443"/>
                <a:gd name="connsiteY1269" fmla="*/ 737986 h 10574897"/>
                <a:gd name="connsiteX1270" fmla="*/ 3780996 w 10584443"/>
                <a:gd name="connsiteY1270" fmla="*/ 750320 h 10574897"/>
                <a:gd name="connsiteX1271" fmla="*/ 3796070 w 10584443"/>
                <a:gd name="connsiteY1271" fmla="*/ 756487 h 10574897"/>
                <a:gd name="connsiteX1272" fmla="*/ 3825535 w 10584443"/>
                <a:gd name="connsiteY1272" fmla="*/ 748264 h 10574897"/>
                <a:gd name="connsiteX1273" fmla="*/ 6911005 w 10584443"/>
                <a:gd name="connsiteY1273" fmla="*/ 720171 h 10574897"/>
                <a:gd name="connsiteX1274" fmla="*/ 7030231 w 10584443"/>
                <a:gd name="connsiteY1274" fmla="*/ 774302 h 10574897"/>
                <a:gd name="connsiteX1275" fmla="*/ 7013786 w 10584443"/>
                <a:gd name="connsiteY1275" fmla="*/ 743468 h 10574897"/>
                <a:gd name="connsiteX1276" fmla="*/ 7011045 w 10584443"/>
                <a:gd name="connsiteY1276" fmla="*/ 743468 h 10574897"/>
                <a:gd name="connsiteX1277" fmla="*/ 6911005 w 10584443"/>
                <a:gd name="connsiteY1277" fmla="*/ 720171 h 10574897"/>
                <a:gd name="connsiteX1278" fmla="*/ 7552359 w 10584443"/>
                <a:gd name="connsiteY1278" fmla="*/ 718800 h 10574897"/>
                <a:gd name="connsiteX1279" fmla="*/ 7612657 w 10584443"/>
                <a:gd name="connsiteY1279" fmla="*/ 770192 h 10574897"/>
                <a:gd name="connsiteX1280" fmla="*/ 7661307 w 10584443"/>
                <a:gd name="connsiteY1280" fmla="*/ 766765 h 10574897"/>
                <a:gd name="connsiteX1281" fmla="*/ 7574286 w 10584443"/>
                <a:gd name="connsiteY1281" fmla="*/ 718800 h 10574897"/>
                <a:gd name="connsiteX1282" fmla="*/ 6373035 w 10584443"/>
                <a:gd name="connsiteY1282" fmla="*/ 706107 h 10574897"/>
                <a:gd name="connsiteX1283" fmla="*/ 6339541 w 10584443"/>
                <a:gd name="connsiteY1283" fmla="*/ 709207 h 10574897"/>
                <a:gd name="connsiteX1284" fmla="*/ 6362153 w 10584443"/>
                <a:gd name="connsiteY1284" fmla="*/ 728393 h 10574897"/>
                <a:gd name="connsiteX1285" fmla="*/ 6403266 w 10584443"/>
                <a:gd name="connsiteY1285" fmla="*/ 720856 h 10574897"/>
                <a:gd name="connsiteX1286" fmla="*/ 6373035 w 10584443"/>
                <a:gd name="connsiteY1286" fmla="*/ 706107 h 10574897"/>
                <a:gd name="connsiteX1287" fmla="*/ 7445466 w 10584443"/>
                <a:gd name="connsiteY1287" fmla="*/ 667410 h 10574897"/>
                <a:gd name="connsiteX1288" fmla="*/ 7489200 w 10584443"/>
                <a:gd name="connsiteY1288" fmla="*/ 693490 h 10574897"/>
                <a:gd name="connsiteX1289" fmla="*/ 7536175 w 10584443"/>
                <a:gd name="connsiteY1289" fmla="*/ 701796 h 10574897"/>
                <a:gd name="connsiteX1290" fmla="*/ 7537284 w 10584443"/>
                <a:gd name="connsiteY1290" fmla="*/ 702355 h 10574897"/>
                <a:gd name="connsiteX1291" fmla="*/ 7539340 w 10584443"/>
                <a:gd name="connsiteY1291" fmla="*/ 702355 h 10574897"/>
                <a:gd name="connsiteX1292" fmla="*/ 7536175 w 10584443"/>
                <a:gd name="connsiteY1292" fmla="*/ 701796 h 10574897"/>
                <a:gd name="connsiteX1293" fmla="*/ 7493195 w 10584443"/>
                <a:gd name="connsiteY1293" fmla="*/ 680103 h 10574897"/>
                <a:gd name="connsiteX1294" fmla="*/ 7445466 w 10584443"/>
                <a:gd name="connsiteY1294" fmla="*/ 667410 h 10574897"/>
                <a:gd name="connsiteX1295" fmla="*/ 6783557 w 10584443"/>
                <a:gd name="connsiteY1295" fmla="*/ 665097 h 10574897"/>
                <a:gd name="connsiteX1296" fmla="*/ 6757518 w 10584443"/>
                <a:gd name="connsiteY1296" fmla="*/ 671522 h 10574897"/>
                <a:gd name="connsiteX1297" fmla="*/ 6826039 w 10584443"/>
                <a:gd name="connsiteY1297" fmla="*/ 700300 h 10574897"/>
                <a:gd name="connsiteX1298" fmla="*/ 6867152 w 10584443"/>
                <a:gd name="connsiteY1298" fmla="*/ 700300 h 10574897"/>
                <a:gd name="connsiteX1299" fmla="*/ 6867152 w 10584443"/>
                <a:gd name="connsiteY1299" fmla="*/ 699615 h 10574897"/>
                <a:gd name="connsiteX1300" fmla="*/ 6826039 w 10584443"/>
                <a:gd name="connsiteY1300" fmla="*/ 671522 h 10574897"/>
                <a:gd name="connsiteX1301" fmla="*/ 6783557 w 10584443"/>
                <a:gd name="connsiteY1301" fmla="*/ 665097 h 10574897"/>
                <a:gd name="connsiteX1302" fmla="*/ 3198561 w 10584443"/>
                <a:gd name="connsiteY1302" fmla="*/ 663978 h 10574897"/>
                <a:gd name="connsiteX1303" fmla="*/ 3232136 w 10584443"/>
                <a:gd name="connsiteY1303" fmla="*/ 673571 h 10574897"/>
                <a:gd name="connsiteX1304" fmla="*/ 3167727 w 10584443"/>
                <a:gd name="connsiteY1304" fmla="*/ 696183 h 10574897"/>
                <a:gd name="connsiteX1305" fmla="*/ 3530894 w 10584443"/>
                <a:gd name="connsiteY1305" fmla="*/ 662614 h 10574897"/>
                <a:gd name="connsiteX1306" fmla="*/ 3432909 w 10584443"/>
                <a:gd name="connsiteY1306" fmla="*/ 707838 h 10574897"/>
                <a:gd name="connsiteX1307" fmla="*/ 3530894 w 10584443"/>
                <a:gd name="connsiteY1307" fmla="*/ 666725 h 10574897"/>
                <a:gd name="connsiteX1308" fmla="*/ 2951209 w 10584443"/>
                <a:gd name="connsiteY1308" fmla="*/ 645484 h 10574897"/>
                <a:gd name="connsiteX1309" fmla="*/ 2900932 w 10584443"/>
                <a:gd name="connsiteY1309" fmla="*/ 668438 h 10574897"/>
                <a:gd name="connsiteX1310" fmla="*/ 2860648 w 10584443"/>
                <a:gd name="connsiteY1310" fmla="*/ 712626 h 10574897"/>
                <a:gd name="connsiteX1311" fmla="*/ 2859391 w 10584443"/>
                <a:gd name="connsiteY1311" fmla="*/ 713319 h 10574897"/>
                <a:gd name="connsiteX1312" fmla="*/ 2859391 w 10584443"/>
                <a:gd name="connsiteY1312" fmla="*/ 714004 h 10574897"/>
                <a:gd name="connsiteX1313" fmla="*/ 2860648 w 10584443"/>
                <a:gd name="connsiteY1313" fmla="*/ 712626 h 10574897"/>
                <a:gd name="connsiteX1314" fmla="*/ 2909821 w 10584443"/>
                <a:gd name="connsiteY1314" fmla="*/ 685521 h 10574897"/>
                <a:gd name="connsiteX1315" fmla="*/ 2951209 w 10584443"/>
                <a:gd name="connsiteY1315" fmla="*/ 645484 h 10574897"/>
                <a:gd name="connsiteX1316" fmla="*/ 7686659 w 10584443"/>
                <a:gd name="connsiteY1316" fmla="*/ 635883 h 10574897"/>
                <a:gd name="connsiteX1317" fmla="*/ 7811367 w 10584443"/>
                <a:gd name="connsiteY1317" fmla="*/ 704404 h 10574897"/>
                <a:gd name="connsiteX1318" fmla="*/ 7865498 w 10584443"/>
                <a:gd name="connsiteY1318" fmla="*/ 749626 h 10574897"/>
                <a:gd name="connsiteX1319" fmla="*/ 7743531 w 10584443"/>
                <a:gd name="connsiteY1319" fmla="*/ 697552 h 10574897"/>
                <a:gd name="connsiteX1320" fmla="*/ 7768884 w 10584443"/>
                <a:gd name="connsiteY1320" fmla="*/ 731126 h 10574897"/>
                <a:gd name="connsiteX1321" fmla="*/ 7677751 w 10584443"/>
                <a:gd name="connsiteY1321" fmla="*/ 706459 h 10574897"/>
                <a:gd name="connsiteX1322" fmla="*/ 7733938 w 10584443"/>
                <a:gd name="connsiteY1322" fmla="*/ 710571 h 10574897"/>
                <a:gd name="connsiteX1323" fmla="*/ 7651713 w 10584443"/>
                <a:gd name="connsiteY1323" fmla="*/ 671513 h 10574897"/>
                <a:gd name="connsiteX1324" fmla="*/ 7686659 w 10584443"/>
                <a:gd name="connsiteY1324" fmla="*/ 635883 h 10574897"/>
                <a:gd name="connsiteX1325" fmla="*/ 3930370 w 10584443"/>
                <a:gd name="connsiteY1325" fmla="*/ 626983 h 10574897"/>
                <a:gd name="connsiteX1326" fmla="*/ 3784422 w 10584443"/>
                <a:gd name="connsiteY1326" fmla="*/ 666725 h 10574897"/>
                <a:gd name="connsiteX1327" fmla="*/ 3784422 w 10584443"/>
                <a:gd name="connsiteY1327" fmla="*/ 663983 h 10574897"/>
                <a:gd name="connsiteX1328" fmla="*/ 3753588 w 10584443"/>
                <a:gd name="connsiteY1328" fmla="*/ 703727 h 10574897"/>
                <a:gd name="connsiteX1329" fmla="*/ 3779625 w 10584443"/>
                <a:gd name="connsiteY1329" fmla="*/ 690707 h 10574897"/>
                <a:gd name="connsiteX1330" fmla="*/ 3930370 w 10584443"/>
                <a:gd name="connsiteY1330" fmla="*/ 626983 h 10574897"/>
                <a:gd name="connsiteX1331" fmla="*/ 7481098 w 10584443"/>
                <a:gd name="connsiteY1331" fmla="*/ 607112 h 10574897"/>
                <a:gd name="connsiteX1332" fmla="*/ 7468078 w 10584443"/>
                <a:gd name="connsiteY1332" fmla="*/ 645484 h 10574897"/>
                <a:gd name="connsiteX1333" fmla="*/ 7511247 w 10584443"/>
                <a:gd name="connsiteY1333" fmla="*/ 631780 h 10574897"/>
                <a:gd name="connsiteX1334" fmla="*/ 7528377 w 10584443"/>
                <a:gd name="connsiteY1334" fmla="*/ 679058 h 10574897"/>
                <a:gd name="connsiteX1335" fmla="*/ 7618139 w 10584443"/>
                <a:gd name="connsiteY1335" fmla="*/ 685225 h 10574897"/>
                <a:gd name="connsiteX1336" fmla="*/ 7481098 w 10584443"/>
                <a:gd name="connsiteY1336" fmla="*/ 607112 h 10574897"/>
                <a:gd name="connsiteX1337" fmla="*/ 3353221 w 10584443"/>
                <a:gd name="connsiteY1337" fmla="*/ 601336 h 10574897"/>
                <a:gd name="connsiteX1338" fmla="*/ 3369832 w 10584443"/>
                <a:gd name="connsiteY1338" fmla="*/ 601442 h 10574897"/>
                <a:gd name="connsiteX1339" fmla="*/ 3376031 w 10584443"/>
                <a:gd name="connsiteY1339" fmla="*/ 607791 h 10574897"/>
                <a:gd name="connsiteX1340" fmla="*/ 3299973 w 10584443"/>
                <a:gd name="connsiteY1340" fmla="*/ 626977 h 10574897"/>
                <a:gd name="connsiteX1341" fmla="*/ 3353221 w 10584443"/>
                <a:gd name="connsiteY1341" fmla="*/ 601336 h 10574897"/>
                <a:gd name="connsiteX1342" fmla="*/ 4068097 w 10584443"/>
                <a:gd name="connsiteY1342" fmla="*/ 593408 h 10574897"/>
                <a:gd name="connsiteX1343" fmla="*/ 3999576 w 10584443"/>
                <a:gd name="connsiteY1343" fmla="*/ 626983 h 10574897"/>
                <a:gd name="connsiteX1344" fmla="*/ 4030411 w 10584443"/>
                <a:gd name="connsiteY1344" fmla="*/ 642058 h 10574897"/>
                <a:gd name="connsiteX1345" fmla="*/ 4094821 w 10584443"/>
                <a:gd name="connsiteY1345" fmla="*/ 631095 h 10574897"/>
                <a:gd name="connsiteX1346" fmla="*/ 4111265 w 10584443"/>
                <a:gd name="connsiteY1346" fmla="*/ 616705 h 10574897"/>
                <a:gd name="connsiteX1347" fmla="*/ 4099617 w 10584443"/>
                <a:gd name="connsiteY1347" fmla="*/ 612594 h 10574897"/>
                <a:gd name="connsiteX1348" fmla="*/ 4099617 w 10584443"/>
                <a:gd name="connsiteY1348" fmla="*/ 600260 h 10574897"/>
                <a:gd name="connsiteX1349" fmla="*/ 4068097 w 10584443"/>
                <a:gd name="connsiteY1349" fmla="*/ 593408 h 10574897"/>
                <a:gd name="connsiteX1350" fmla="*/ 7307740 w 10584443"/>
                <a:gd name="connsiteY1350" fmla="*/ 592723 h 10574897"/>
                <a:gd name="connsiteX1351" fmla="*/ 7376261 w 10584443"/>
                <a:gd name="connsiteY1351" fmla="*/ 633150 h 10574897"/>
                <a:gd name="connsiteX1352" fmla="*/ 7376261 w 10584443"/>
                <a:gd name="connsiteY1352" fmla="*/ 610538 h 10574897"/>
                <a:gd name="connsiteX1353" fmla="*/ 7307740 w 10584443"/>
                <a:gd name="connsiteY1353" fmla="*/ 592723 h 10574897"/>
                <a:gd name="connsiteX1354" fmla="*/ 6193592 w 10584443"/>
                <a:gd name="connsiteY1354" fmla="*/ 583815 h 10574897"/>
                <a:gd name="connsiteX1355" fmla="*/ 6151795 w 10584443"/>
                <a:gd name="connsiteY1355" fmla="*/ 592723 h 10574897"/>
                <a:gd name="connsiteX1356" fmla="*/ 6224426 w 10584443"/>
                <a:gd name="connsiteY1356" fmla="*/ 607797 h 10574897"/>
                <a:gd name="connsiteX1357" fmla="*/ 3775513 w 10584443"/>
                <a:gd name="connsiteY1357" fmla="*/ 570796 h 10574897"/>
                <a:gd name="connsiteX1358" fmla="*/ 3772088 w 10584443"/>
                <a:gd name="connsiteY1358" fmla="*/ 606427 h 10574897"/>
                <a:gd name="connsiteX1359" fmla="*/ 3775513 w 10584443"/>
                <a:gd name="connsiteY1359" fmla="*/ 573537 h 10574897"/>
                <a:gd name="connsiteX1360" fmla="*/ 3861167 w 10584443"/>
                <a:gd name="connsiteY1360" fmla="*/ 565254 h 10574897"/>
                <a:gd name="connsiteX1361" fmla="*/ 3807033 w 10584443"/>
                <a:gd name="connsiteY1361" fmla="*/ 584500 h 10574897"/>
                <a:gd name="connsiteX1362" fmla="*/ 3883091 w 10584443"/>
                <a:gd name="connsiteY1362" fmla="*/ 573537 h 10574897"/>
                <a:gd name="connsiteX1363" fmla="*/ 3877278 w 10584443"/>
                <a:gd name="connsiteY1363" fmla="*/ 565903 h 10574897"/>
                <a:gd name="connsiteX1364" fmla="*/ 3861167 w 10584443"/>
                <a:gd name="connsiteY1364" fmla="*/ 565254 h 10574897"/>
                <a:gd name="connsiteX1365" fmla="*/ 6486861 w 10584443"/>
                <a:gd name="connsiteY1365" fmla="*/ 558462 h 10574897"/>
                <a:gd name="connsiteX1366" fmla="*/ 6567716 w 10584443"/>
                <a:gd name="connsiteY1366" fmla="*/ 585186 h 10574897"/>
                <a:gd name="connsiteX1367" fmla="*/ 6486861 w 10584443"/>
                <a:gd name="connsiteY1367" fmla="*/ 559148 h 10574897"/>
                <a:gd name="connsiteX1368" fmla="*/ 6389562 w 10584443"/>
                <a:gd name="connsiteY1368" fmla="*/ 551610 h 10574897"/>
                <a:gd name="connsiteX1369" fmla="*/ 6230594 w 10584443"/>
                <a:gd name="connsiteY1369" fmla="*/ 581760 h 10574897"/>
                <a:gd name="connsiteX1370" fmla="*/ 6299114 w 10584443"/>
                <a:gd name="connsiteY1370" fmla="*/ 605742 h 10574897"/>
                <a:gd name="connsiteX1371" fmla="*/ 6367635 w 10584443"/>
                <a:gd name="connsiteY1371" fmla="*/ 577648 h 10574897"/>
                <a:gd name="connsiteX1372" fmla="*/ 6573197 w 10584443"/>
                <a:gd name="connsiteY1372" fmla="*/ 646168 h 10574897"/>
                <a:gd name="connsiteX1373" fmla="*/ 6625273 w 10584443"/>
                <a:gd name="connsiteY1373" fmla="*/ 639317 h 10574897"/>
                <a:gd name="connsiteX1374" fmla="*/ 6744499 w 10584443"/>
                <a:gd name="connsiteY1374" fmla="*/ 717430 h 10574897"/>
                <a:gd name="connsiteX1375" fmla="*/ 6702016 w 10584443"/>
                <a:gd name="connsiteY1375" fmla="*/ 699615 h 10574897"/>
                <a:gd name="connsiteX1376" fmla="*/ 6783556 w 10584443"/>
                <a:gd name="connsiteY1376" fmla="*/ 705782 h 10574897"/>
                <a:gd name="connsiteX1377" fmla="*/ 6800001 w 10584443"/>
                <a:gd name="connsiteY1377" fmla="*/ 701671 h 10574897"/>
                <a:gd name="connsiteX1378" fmla="*/ 6691739 w 10584443"/>
                <a:gd name="connsiteY1378" fmla="*/ 677689 h 10574897"/>
                <a:gd name="connsiteX1379" fmla="*/ 6780815 w 10584443"/>
                <a:gd name="connsiteY1379" fmla="*/ 659873 h 10574897"/>
                <a:gd name="connsiteX1380" fmla="*/ 6668441 w 10584443"/>
                <a:gd name="connsiteY1380" fmla="*/ 611223 h 10574897"/>
                <a:gd name="connsiteX1381" fmla="*/ 6691053 w 10584443"/>
                <a:gd name="connsiteY1381" fmla="*/ 631780 h 10574897"/>
                <a:gd name="connsiteX1382" fmla="*/ 6583476 w 10584443"/>
                <a:gd name="connsiteY1382" fmla="*/ 621502 h 10574897"/>
                <a:gd name="connsiteX1383" fmla="*/ 6629384 w 10584443"/>
                <a:gd name="connsiteY1383" fmla="*/ 608483 h 10574897"/>
                <a:gd name="connsiteX1384" fmla="*/ 6389562 w 10584443"/>
                <a:gd name="connsiteY1384" fmla="*/ 551610 h 10574897"/>
                <a:gd name="connsiteX1385" fmla="*/ 6109344 w 10584443"/>
                <a:gd name="connsiteY1385" fmla="*/ 537017 h 10574897"/>
                <a:gd name="connsiteX1386" fmla="*/ 6080533 w 10584443"/>
                <a:gd name="connsiteY1386" fmla="*/ 538591 h 10574897"/>
                <a:gd name="connsiteX1387" fmla="*/ 6166869 w 10584443"/>
                <a:gd name="connsiteY1387" fmla="*/ 573537 h 10574897"/>
                <a:gd name="connsiteX1388" fmla="*/ 6109344 w 10584443"/>
                <a:gd name="connsiteY1388" fmla="*/ 537017 h 10574897"/>
                <a:gd name="connsiteX1389" fmla="*/ 3196513 w 10584443"/>
                <a:gd name="connsiteY1389" fmla="*/ 531054 h 10574897"/>
                <a:gd name="connsiteX1390" fmla="*/ 3090306 w 10584443"/>
                <a:gd name="connsiteY1390" fmla="*/ 561888 h 10574897"/>
                <a:gd name="connsiteX1391" fmla="*/ 3169790 w 10584443"/>
                <a:gd name="connsiteY1391" fmla="*/ 547499 h 10574897"/>
                <a:gd name="connsiteX1392" fmla="*/ 3122510 w 10584443"/>
                <a:gd name="connsiteY1392" fmla="*/ 596149 h 10574897"/>
                <a:gd name="connsiteX1393" fmla="*/ 3125251 w 10584443"/>
                <a:gd name="connsiteY1393" fmla="*/ 596149 h 10574897"/>
                <a:gd name="connsiteX1394" fmla="*/ 3211587 w 10584443"/>
                <a:gd name="connsiteY1394" fmla="*/ 548184 h 10574897"/>
                <a:gd name="connsiteX1395" fmla="*/ 3196513 w 10584443"/>
                <a:gd name="connsiteY1395" fmla="*/ 531054 h 10574897"/>
                <a:gd name="connsiteX1396" fmla="*/ 4681339 w 10584443"/>
                <a:gd name="connsiteY1396" fmla="*/ 528313 h 10574897"/>
                <a:gd name="connsiteX1397" fmla="*/ 4681339 w 10584443"/>
                <a:gd name="connsiteY1397" fmla="*/ 548184 h 10574897"/>
                <a:gd name="connsiteX1398" fmla="*/ 4716286 w 10584443"/>
                <a:gd name="connsiteY1398" fmla="*/ 535165 h 10574897"/>
                <a:gd name="connsiteX1399" fmla="*/ 4681339 w 10584443"/>
                <a:gd name="connsiteY1399" fmla="*/ 528313 h 10574897"/>
                <a:gd name="connsiteX1400" fmla="*/ 7028690 w 10584443"/>
                <a:gd name="connsiteY1400" fmla="*/ 525572 h 10574897"/>
                <a:gd name="connsiteX1401" fmla="*/ 6989118 w 10584443"/>
                <a:gd name="connsiteY1401" fmla="*/ 529684 h 10574897"/>
                <a:gd name="connsiteX1402" fmla="*/ 7063121 w 10584443"/>
                <a:gd name="connsiteY1402" fmla="*/ 533795 h 10574897"/>
                <a:gd name="connsiteX1403" fmla="*/ 7028690 w 10584443"/>
                <a:gd name="connsiteY1403" fmla="*/ 525572 h 10574897"/>
                <a:gd name="connsiteX1404" fmla="*/ 3504841 w 10584443"/>
                <a:gd name="connsiteY1404" fmla="*/ 518705 h 10574897"/>
                <a:gd name="connsiteX1405" fmla="*/ 3569250 w 10584443"/>
                <a:gd name="connsiteY1405" fmla="*/ 576262 h 10574897"/>
                <a:gd name="connsiteX1406" fmla="*/ 3463728 w 10584443"/>
                <a:gd name="connsiteY1406" fmla="*/ 557077 h 10574897"/>
                <a:gd name="connsiteX1407" fmla="*/ 3347928 w 10584443"/>
                <a:gd name="connsiteY1407" fmla="*/ 581059 h 10574897"/>
                <a:gd name="connsiteX1408" fmla="*/ 3382872 w 10584443"/>
                <a:gd name="connsiteY1408" fmla="*/ 559132 h 10574897"/>
                <a:gd name="connsiteX1409" fmla="*/ 3504841 w 10584443"/>
                <a:gd name="connsiteY1409" fmla="*/ 518705 h 10574897"/>
                <a:gd name="connsiteX1410" fmla="*/ 3051351 w 10584443"/>
                <a:gd name="connsiteY1410" fmla="*/ 517500 h 10574897"/>
                <a:gd name="connsiteX1411" fmla="*/ 2925856 w 10584443"/>
                <a:gd name="connsiteY1411" fmla="*/ 603686 h 10574897"/>
                <a:gd name="connsiteX1412" fmla="*/ 3008081 w 10584443"/>
                <a:gd name="connsiteY1412" fmla="*/ 594093 h 10574897"/>
                <a:gd name="connsiteX1413" fmla="*/ 3068380 w 10584443"/>
                <a:gd name="connsiteY1413" fmla="*/ 520091 h 10574897"/>
                <a:gd name="connsiteX1414" fmla="*/ 3051351 w 10584443"/>
                <a:gd name="connsiteY1414" fmla="*/ 517500 h 10574897"/>
                <a:gd name="connsiteX1415" fmla="*/ 7137123 w 10584443"/>
                <a:gd name="connsiteY1415" fmla="*/ 513924 h 10574897"/>
                <a:gd name="connsiteX1416" fmla="*/ 7301573 w 10584443"/>
                <a:gd name="connsiteY1416" fmla="*/ 582445 h 10574897"/>
                <a:gd name="connsiteX1417" fmla="*/ 7170699 w 10584443"/>
                <a:gd name="connsiteY1417" fmla="*/ 513924 h 10574897"/>
                <a:gd name="connsiteX1418" fmla="*/ 3783719 w 10584443"/>
                <a:gd name="connsiteY1418" fmla="*/ 513907 h 10574897"/>
                <a:gd name="connsiteX1419" fmla="*/ 3826202 w 10584443"/>
                <a:gd name="connsiteY1419" fmla="*/ 529667 h 10574897"/>
                <a:gd name="connsiteX1420" fmla="*/ 3674086 w 10584443"/>
                <a:gd name="connsiteY1420" fmla="*/ 557075 h 10574897"/>
                <a:gd name="connsiteX1421" fmla="*/ 3783719 w 10584443"/>
                <a:gd name="connsiteY1421" fmla="*/ 513907 h 10574897"/>
                <a:gd name="connsiteX1422" fmla="*/ 4292682 w 10584443"/>
                <a:gd name="connsiteY1422" fmla="*/ 511655 h 10574897"/>
                <a:gd name="connsiteX1423" fmla="*/ 4263381 w 10584443"/>
                <a:gd name="connsiteY1423" fmla="*/ 511868 h 10574897"/>
                <a:gd name="connsiteX1424" fmla="*/ 4257900 w 10584443"/>
                <a:gd name="connsiteY1424" fmla="*/ 513924 h 10574897"/>
                <a:gd name="connsiteX1425" fmla="*/ 4320940 w 10584443"/>
                <a:gd name="connsiteY1425" fmla="*/ 519406 h 10574897"/>
                <a:gd name="connsiteX1426" fmla="*/ 4292682 w 10584443"/>
                <a:gd name="connsiteY1426" fmla="*/ 511655 h 10574897"/>
                <a:gd name="connsiteX1427" fmla="*/ 3105413 w 10584443"/>
                <a:gd name="connsiteY1427" fmla="*/ 503603 h 10574897"/>
                <a:gd name="connsiteX1428" fmla="*/ 3082084 w 10584443"/>
                <a:gd name="connsiteY1428" fmla="*/ 504331 h 10574897"/>
                <a:gd name="connsiteX1429" fmla="*/ 3076602 w 10584443"/>
                <a:gd name="connsiteY1429" fmla="*/ 553666 h 10574897"/>
                <a:gd name="connsiteX1430" fmla="*/ 3079343 w 10584443"/>
                <a:gd name="connsiteY1430" fmla="*/ 553666 h 10574897"/>
                <a:gd name="connsiteX1431" fmla="*/ 3150604 w 10584443"/>
                <a:gd name="connsiteY1431" fmla="*/ 513239 h 10574897"/>
                <a:gd name="connsiteX1432" fmla="*/ 3105413 w 10584443"/>
                <a:gd name="connsiteY1432" fmla="*/ 503603 h 10574897"/>
                <a:gd name="connsiteX1433" fmla="*/ 6239501 w 10584443"/>
                <a:gd name="connsiteY1433" fmla="*/ 494738 h 10574897"/>
                <a:gd name="connsiteX1434" fmla="*/ 6321041 w 10584443"/>
                <a:gd name="connsiteY1434" fmla="*/ 516665 h 10574897"/>
                <a:gd name="connsiteX1435" fmla="*/ 6239501 w 10584443"/>
                <a:gd name="connsiteY1435" fmla="*/ 494738 h 10574897"/>
                <a:gd name="connsiteX1436" fmla="*/ 3640510 w 10584443"/>
                <a:gd name="connsiteY1436" fmla="*/ 494036 h 10574897"/>
                <a:gd name="connsiteX1437" fmla="*/ 3672715 w 10584443"/>
                <a:gd name="connsiteY1437" fmla="*/ 507055 h 10574897"/>
                <a:gd name="connsiteX1438" fmla="*/ 3648048 w 10584443"/>
                <a:gd name="connsiteY1438" fmla="*/ 526241 h 10574897"/>
                <a:gd name="connsiteX1439" fmla="*/ 3600083 w 10584443"/>
                <a:gd name="connsiteY1439" fmla="*/ 536519 h 10574897"/>
                <a:gd name="connsiteX1440" fmla="*/ 3585694 w 10584443"/>
                <a:gd name="connsiteY1440" fmla="*/ 518018 h 10574897"/>
                <a:gd name="connsiteX1441" fmla="*/ 3565138 w 10584443"/>
                <a:gd name="connsiteY1441" fmla="*/ 518018 h 10574897"/>
                <a:gd name="connsiteX1442" fmla="*/ 3640510 w 10584443"/>
                <a:gd name="connsiteY1442" fmla="*/ 494036 h 10574897"/>
                <a:gd name="connsiteX1443" fmla="*/ 5809876 w 10584443"/>
                <a:gd name="connsiteY1443" fmla="*/ 491997 h 10574897"/>
                <a:gd name="connsiteX1444" fmla="*/ 5812911 w 10584443"/>
                <a:gd name="connsiteY1444" fmla="*/ 493294 h 10574897"/>
                <a:gd name="connsiteX1445" fmla="*/ 5806940 w 10584443"/>
                <a:gd name="connsiteY1445" fmla="*/ 502629 h 10574897"/>
                <a:gd name="connsiteX1446" fmla="*/ 5908546 w 10584443"/>
                <a:gd name="connsiteY1446" fmla="*/ 520091 h 10574897"/>
                <a:gd name="connsiteX1447" fmla="*/ 5836374 w 10584443"/>
                <a:gd name="connsiteY1447" fmla="*/ 503324 h 10574897"/>
                <a:gd name="connsiteX1448" fmla="*/ 5812911 w 10584443"/>
                <a:gd name="connsiteY1448" fmla="*/ 493294 h 10574897"/>
                <a:gd name="connsiteX1449" fmla="*/ 5813302 w 10584443"/>
                <a:gd name="connsiteY1449" fmla="*/ 492683 h 10574897"/>
                <a:gd name="connsiteX1450" fmla="*/ 4451129 w 10584443"/>
                <a:gd name="connsiteY1450" fmla="*/ 489942 h 10574897"/>
                <a:gd name="connsiteX1451" fmla="*/ 4445648 w 10584443"/>
                <a:gd name="connsiteY1451" fmla="*/ 491997 h 10574897"/>
                <a:gd name="connsiteX1452" fmla="*/ 4367533 w 10584443"/>
                <a:gd name="connsiteY1452" fmla="*/ 515980 h 10574897"/>
                <a:gd name="connsiteX1453" fmla="*/ 4451129 w 10584443"/>
                <a:gd name="connsiteY1453" fmla="*/ 489942 h 10574897"/>
                <a:gd name="connsiteX1454" fmla="*/ 4553666 w 10584443"/>
                <a:gd name="connsiteY1454" fmla="*/ 486376 h 10574897"/>
                <a:gd name="connsiteX1455" fmla="*/ 4508686 w 10584443"/>
                <a:gd name="connsiteY1455" fmla="*/ 508442 h 10574897"/>
                <a:gd name="connsiteX1456" fmla="*/ 4582670 w 10584443"/>
                <a:gd name="connsiteY1456" fmla="*/ 489942 h 10574897"/>
                <a:gd name="connsiteX1457" fmla="*/ 4577189 w 10584443"/>
                <a:gd name="connsiteY1457" fmla="*/ 491312 h 10574897"/>
                <a:gd name="connsiteX1458" fmla="*/ 4553666 w 10584443"/>
                <a:gd name="connsiteY1458" fmla="*/ 486376 h 10574897"/>
                <a:gd name="connsiteX1459" fmla="*/ 3218975 w 10584443"/>
                <a:gd name="connsiteY1459" fmla="*/ 485739 h 10574897"/>
                <a:gd name="connsiteX1460" fmla="*/ 3159512 w 10584443"/>
                <a:gd name="connsiteY1460" fmla="*/ 513924 h 10574897"/>
                <a:gd name="connsiteX1461" fmla="*/ 3162253 w 10584443"/>
                <a:gd name="connsiteY1461" fmla="*/ 513924 h 10574897"/>
                <a:gd name="connsiteX1462" fmla="*/ 3247218 w 10584443"/>
                <a:gd name="connsiteY1462" fmla="*/ 491997 h 10574897"/>
                <a:gd name="connsiteX1463" fmla="*/ 3238236 w 10584443"/>
                <a:gd name="connsiteY1463" fmla="*/ 486173 h 10574897"/>
                <a:gd name="connsiteX1464" fmla="*/ 3218975 w 10584443"/>
                <a:gd name="connsiteY1464" fmla="*/ 485739 h 10574897"/>
                <a:gd name="connsiteX1465" fmla="*/ 6098348 w 10584443"/>
                <a:gd name="connsiteY1465" fmla="*/ 479664 h 10574897"/>
                <a:gd name="connsiteX1466" fmla="*/ 6070940 w 10584443"/>
                <a:gd name="connsiteY1466" fmla="*/ 509128 h 10574897"/>
                <a:gd name="connsiteX1467" fmla="*/ 6157276 w 10584443"/>
                <a:gd name="connsiteY1467" fmla="*/ 513239 h 10574897"/>
                <a:gd name="connsiteX1468" fmla="*/ 6166184 w 10584443"/>
                <a:gd name="connsiteY1468" fmla="*/ 550925 h 10574897"/>
                <a:gd name="connsiteX1469" fmla="*/ 6223056 w 10584443"/>
                <a:gd name="connsiteY1469" fmla="*/ 522146 h 10574897"/>
                <a:gd name="connsiteX1470" fmla="*/ 6098348 w 10584443"/>
                <a:gd name="connsiteY1470" fmla="*/ 479664 h 10574897"/>
                <a:gd name="connsiteX1471" fmla="*/ 4683396 w 10584443"/>
                <a:gd name="connsiteY1471" fmla="*/ 479664 h 10574897"/>
                <a:gd name="connsiteX1472" fmla="*/ 4683396 w 10584443"/>
                <a:gd name="connsiteY1472" fmla="*/ 503646 h 10574897"/>
                <a:gd name="connsiteX1473" fmla="*/ 4704637 w 10584443"/>
                <a:gd name="connsiteY1473" fmla="*/ 503646 h 10574897"/>
                <a:gd name="connsiteX1474" fmla="*/ 4683396 w 10584443"/>
                <a:gd name="connsiteY1474" fmla="*/ 479664 h 10574897"/>
                <a:gd name="connsiteX1475" fmla="*/ 4099609 w 10584443"/>
                <a:gd name="connsiteY1475" fmla="*/ 475546 h 10574897"/>
                <a:gd name="connsiteX1476" fmla="*/ 4057811 w 10584443"/>
                <a:gd name="connsiteY1476" fmla="*/ 524195 h 10574897"/>
                <a:gd name="connsiteX1477" fmla="*/ 4099609 w 10584443"/>
                <a:gd name="connsiteY1477" fmla="*/ 475546 h 10574897"/>
                <a:gd name="connsiteX1478" fmla="*/ 4804678 w 10584443"/>
                <a:gd name="connsiteY1478" fmla="*/ 474182 h 10574897"/>
                <a:gd name="connsiteX1479" fmla="*/ 4804678 w 10584443"/>
                <a:gd name="connsiteY1479" fmla="*/ 485830 h 10574897"/>
                <a:gd name="connsiteX1480" fmla="*/ 4833456 w 10584443"/>
                <a:gd name="connsiteY1480" fmla="*/ 478293 h 10574897"/>
                <a:gd name="connsiteX1481" fmla="*/ 3835120 w 10584443"/>
                <a:gd name="connsiteY1481" fmla="*/ 473490 h 10574897"/>
                <a:gd name="connsiteX1482" fmla="*/ 3822786 w 10584443"/>
                <a:gd name="connsiteY1482" fmla="*/ 512547 h 10574897"/>
                <a:gd name="connsiteX1483" fmla="*/ 3835120 w 10584443"/>
                <a:gd name="connsiteY1483" fmla="*/ 473490 h 10574897"/>
                <a:gd name="connsiteX1484" fmla="*/ 4902736 w 10584443"/>
                <a:gd name="connsiteY1484" fmla="*/ 463840 h 10574897"/>
                <a:gd name="connsiteX1485" fmla="*/ 4851957 w 10584443"/>
                <a:gd name="connsiteY1485" fmla="*/ 478293 h 10574897"/>
                <a:gd name="connsiteX1486" fmla="*/ 4848531 w 10584443"/>
                <a:gd name="connsiteY1486" fmla="*/ 479664 h 10574897"/>
                <a:gd name="connsiteX1487" fmla="*/ 4864976 w 10584443"/>
                <a:gd name="connsiteY1487" fmla="*/ 495423 h 10574897"/>
                <a:gd name="connsiteX1488" fmla="*/ 4920477 w 10584443"/>
                <a:gd name="connsiteY1488" fmla="*/ 470756 h 10574897"/>
                <a:gd name="connsiteX1489" fmla="*/ 4902736 w 10584443"/>
                <a:gd name="connsiteY1489" fmla="*/ 463840 h 10574897"/>
                <a:gd name="connsiteX1490" fmla="*/ 5927732 w 10584443"/>
                <a:gd name="connsiteY1490" fmla="*/ 460478 h 10574897"/>
                <a:gd name="connsiteX1491" fmla="*/ 5892786 w 10584443"/>
                <a:gd name="connsiteY1491" fmla="*/ 486516 h 10574897"/>
                <a:gd name="connsiteX1492" fmla="*/ 5927732 w 10584443"/>
                <a:gd name="connsiteY1492" fmla="*/ 460478 h 10574897"/>
                <a:gd name="connsiteX1493" fmla="*/ 5254086 w 10584443"/>
                <a:gd name="connsiteY1493" fmla="*/ 460292 h 10574897"/>
                <a:gd name="connsiteX1494" fmla="*/ 5269246 w 10584443"/>
                <a:gd name="connsiteY1494" fmla="*/ 472112 h 10574897"/>
                <a:gd name="connsiteX1495" fmla="*/ 5213744 w 10584443"/>
                <a:gd name="connsiteY1495" fmla="*/ 472112 h 10574897"/>
                <a:gd name="connsiteX1496" fmla="*/ 5254086 w 10584443"/>
                <a:gd name="connsiteY1496" fmla="*/ 460292 h 10574897"/>
                <a:gd name="connsiteX1497" fmla="*/ 4933496 w 10584443"/>
                <a:gd name="connsiteY1497" fmla="*/ 459107 h 10574897"/>
                <a:gd name="connsiteX1498" fmla="*/ 4913625 w 10584443"/>
                <a:gd name="connsiteY1498" fmla="*/ 494738 h 10574897"/>
                <a:gd name="connsiteX1499" fmla="*/ 4977350 w 10584443"/>
                <a:gd name="connsiteY1499" fmla="*/ 494738 h 10574897"/>
                <a:gd name="connsiteX1500" fmla="*/ 5014351 w 10584443"/>
                <a:gd name="connsiteY1500" fmla="*/ 462533 h 10574897"/>
                <a:gd name="connsiteX1501" fmla="*/ 4933496 w 10584443"/>
                <a:gd name="connsiteY1501" fmla="*/ 459107 h 10574897"/>
                <a:gd name="connsiteX1502" fmla="*/ 3980383 w 10584443"/>
                <a:gd name="connsiteY1502" fmla="*/ 457730 h 10574897"/>
                <a:gd name="connsiteX1503" fmla="*/ 3887881 w 10584443"/>
                <a:gd name="connsiteY1503" fmla="*/ 491305 h 10574897"/>
                <a:gd name="connsiteX1504" fmla="*/ 3884453 w 10584443"/>
                <a:gd name="connsiteY1504" fmla="*/ 473490 h 10574897"/>
                <a:gd name="connsiteX1505" fmla="*/ 3980383 w 10584443"/>
                <a:gd name="connsiteY1505" fmla="*/ 457730 h 10574897"/>
                <a:gd name="connsiteX1506" fmla="*/ 5863687 w 10584443"/>
                <a:gd name="connsiteY1506" fmla="*/ 457416 h 10574897"/>
                <a:gd name="connsiteX1507" fmla="*/ 5824951 w 10584443"/>
                <a:gd name="connsiteY1507" fmla="*/ 480349 h 10574897"/>
                <a:gd name="connsiteX1508" fmla="*/ 5889360 w 10584443"/>
                <a:gd name="connsiteY1508" fmla="*/ 494053 h 10574897"/>
                <a:gd name="connsiteX1509" fmla="*/ 5875388 w 10584443"/>
                <a:gd name="connsiteY1509" fmla="*/ 465820 h 10574897"/>
                <a:gd name="connsiteX1510" fmla="*/ 5878148 w 10584443"/>
                <a:gd name="connsiteY1510" fmla="*/ 458405 h 10574897"/>
                <a:gd name="connsiteX1511" fmla="*/ 5878397 w 10584443"/>
                <a:gd name="connsiteY1511" fmla="*/ 458422 h 10574897"/>
                <a:gd name="connsiteX1512" fmla="*/ 5878397 w 10584443"/>
                <a:gd name="connsiteY1512" fmla="*/ 457737 h 10574897"/>
                <a:gd name="connsiteX1513" fmla="*/ 5878148 w 10584443"/>
                <a:gd name="connsiteY1513" fmla="*/ 458405 h 10574897"/>
                <a:gd name="connsiteX1514" fmla="*/ 7022693 w 10584443"/>
                <a:gd name="connsiteY1514" fmla="*/ 456367 h 10574897"/>
                <a:gd name="connsiteX1515" fmla="*/ 7096696 w 10584443"/>
                <a:gd name="connsiteY1515" fmla="*/ 507072 h 10574897"/>
                <a:gd name="connsiteX1516" fmla="*/ 7119327 w 10584443"/>
                <a:gd name="connsiteY1516" fmla="*/ 499925 h 10574897"/>
                <a:gd name="connsiteX1517" fmla="*/ 7120678 w 10584443"/>
                <a:gd name="connsiteY1517" fmla="*/ 500905 h 10574897"/>
                <a:gd name="connsiteX1518" fmla="*/ 7122734 w 10584443"/>
                <a:gd name="connsiteY1518" fmla="*/ 498849 h 10574897"/>
                <a:gd name="connsiteX1519" fmla="*/ 7119327 w 10584443"/>
                <a:gd name="connsiteY1519" fmla="*/ 499925 h 10574897"/>
                <a:gd name="connsiteX1520" fmla="*/ 7098334 w 10584443"/>
                <a:gd name="connsiteY1520" fmla="*/ 484696 h 10574897"/>
                <a:gd name="connsiteX1521" fmla="*/ 7022693 w 10584443"/>
                <a:gd name="connsiteY1521" fmla="*/ 456367 h 10574897"/>
                <a:gd name="connsiteX1522" fmla="*/ 6115703 w 10584443"/>
                <a:gd name="connsiteY1522" fmla="*/ 441988 h 10574897"/>
                <a:gd name="connsiteX1523" fmla="*/ 6098348 w 10584443"/>
                <a:gd name="connsiteY1523" fmla="*/ 448144 h 10574897"/>
                <a:gd name="connsiteX1524" fmla="*/ 6123786 w 10584443"/>
                <a:gd name="connsiteY1524" fmla="*/ 461848 h 10574897"/>
                <a:gd name="connsiteX1525" fmla="*/ 6148535 w 10584443"/>
                <a:gd name="connsiteY1525" fmla="*/ 466692 h 10574897"/>
                <a:gd name="connsiteX1526" fmla="*/ 6148369 w 10584443"/>
                <a:gd name="connsiteY1526" fmla="*/ 467330 h 10574897"/>
                <a:gd name="connsiteX1527" fmla="*/ 6151795 w 10584443"/>
                <a:gd name="connsiteY1527" fmla="*/ 467330 h 10574897"/>
                <a:gd name="connsiteX1528" fmla="*/ 6148535 w 10584443"/>
                <a:gd name="connsiteY1528" fmla="*/ 466692 h 10574897"/>
                <a:gd name="connsiteX1529" fmla="*/ 6150671 w 10584443"/>
                <a:gd name="connsiteY1529" fmla="*/ 458454 h 10574897"/>
                <a:gd name="connsiteX1530" fmla="*/ 6115703 w 10584443"/>
                <a:gd name="connsiteY1530" fmla="*/ 441988 h 10574897"/>
                <a:gd name="connsiteX1531" fmla="*/ 7152197 w 10584443"/>
                <a:gd name="connsiteY1531" fmla="*/ 438533 h 10574897"/>
                <a:gd name="connsiteX1532" fmla="*/ 7340629 w 10584443"/>
                <a:gd name="connsiteY1532" fmla="*/ 531721 h 10574897"/>
                <a:gd name="connsiteX1533" fmla="*/ 7152197 w 10584443"/>
                <a:gd name="connsiteY1533" fmla="*/ 438533 h 10574897"/>
                <a:gd name="connsiteX1534" fmla="*/ 3877603 w 10584443"/>
                <a:gd name="connsiteY1534" fmla="*/ 430322 h 10574897"/>
                <a:gd name="connsiteX1535" fmla="*/ 3740561 w 10584443"/>
                <a:gd name="connsiteY1535" fmla="*/ 481713 h 10574897"/>
                <a:gd name="connsiteX1536" fmla="*/ 3877603 w 10584443"/>
                <a:gd name="connsiteY1536" fmla="*/ 430322 h 10574897"/>
                <a:gd name="connsiteX1537" fmla="*/ 4675858 w 10584443"/>
                <a:gd name="connsiteY1537" fmla="*/ 428586 h 10574897"/>
                <a:gd name="connsiteX1538" fmla="*/ 4627894 w 10584443"/>
                <a:gd name="connsiteY1538" fmla="*/ 436496 h 10574897"/>
                <a:gd name="connsiteX1539" fmla="*/ 4622413 w 10584443"/>
                <a:gd name="connsiteY1539" fmla="*/ 437866 h 10574897"/>
                <a:gd name="connsiteX1540" fmla="*/ 4656672 w 10584443"/>
                <a:gd name="connsiteY1540" fmla="*/ 445403 h 10574897"/>
                <a:gd name="connsiteX1541" fmla="*/ 4581985 w 10584443"/>
                <a:gd name="connsiteY1541" fmla="*/ 470756 h 10574897"/>
                <a:gd name="connsiteX1542" fmla="*/ 4600485 w 10584443"/>
                <a:gd name="connsiteY1542" fmla="*/ 491997 h 10574897"/>
                <a:gd name="connsiteX1543" fmla="*/ 4625837 w 10584443"/>
                <a:gd name="connsiteY1543" fmla="*/ 481719 h 10574897"/>
                <a:gd name="connsiteX1544" fmla="*/ 4694359 w 10584443"/>
                <a:gd name="connsiteY1544" fmla="*/ 441292 h 10574897"/>
                <a:gd name="connsiteX1545" fmla="*/ 4699841 w 10584443"/>
                <a:gd name="connsiteY1545" fmla="*/ 449514 h 10574897"/>
                <a:gd name="connsiteX1546" fmla="*/ 4723823 w 10584443"/>
                <a:gd name="connsiteY1546" fmla="*/ 436496 h 10574897"/>
                <a:gd name="connsiteX1547" fmla="*/ 4675858 w 10584443"/>
                <a:gd name="connsiteY1547" fmla="*/ 428586 h 10574897"/>
                <a:gd name="connsiteX1548" fmla="*/ 4933496 w 10584443"/>
                <a:gd name="connsiteY1548" fmla="*/ 427588 h 10574897"/>
                <a:gd name="connsiteX1549" fmla="*/ 4942405 w 10584443"/>
                <a:gd name="connsiteY1549" fmla="*/ 438551 h 10574897"/>
                <a:gd name="connsiteX1550" fmla="*/ 4943775 w 10584443"/>
                <a:gd name="connsiteY1550" fmla="*/ 438551 h 10574897"/>
                <a:gd name="connsiteX1551" fmla="*/ 4933496 w 10584443"/>
                <a:gd name="connsiteY1551" fmla="*/ 427588 h 10574897"/>
                <a:gd name="connsiteX1552" fmla="*/ 5331600 w 10584443"/>
                <a:gd name="connsiteY1552" fmla="*/ 420728 h 10574897"/>
                <a:gd name="connsiteX1553" fmla="*/ 5300081 w 10584443"/>
                <a:gd name="connsiteY1553" fmla="*/ 450192 h 10574897"/>
                <a:gd name="connsiteX1554" fmla="*/ 5331600 w 10584443"/>
                <a:gd name="connsiteY1554" fmla="*/ 420728 h 10574897"/>
                <a:gd name="connsiteX1555" fmla="*/ 4893821 w 10584443"/>
                <a:gd name="connsiteY1555" fmla="*/ 416692 h 10574897"/>
                <a:gd name="connsiteX1556" fmla="*/ 4870457 w 10584443"/>
                <a:gd name="connsiteY1556" fmla="*/ 424847 h 10574897"/>
                <a:gd name="connsiteX1557" fmla="*/ 4917738 w 10584443"/>
                <a:gd name="connsiteY1557" fmla="*/ 447459 h 10574897"/>
                <a:gd name="connsiteX1558" fmla="*/ 4909514 w 10584443"/>
                <a:gd name="connsiteY1558" fmla="*/ 425532 h 10574897"/>
                <a:gd name="connsiteX1559" fmla="*/ 4920477 w 10584443"/>
                <a:gd name="connsiteY1559" fmla="*/ 419365 h 10574897"/>
                <a:gd name="connsiteX1560" fmla="*/ 4918422 w 10584443"/>
                <a:gd name="connsiteY1560" fmla="*/ 419365 h 10574897"/>
                <a:gd name="connsiteX1561" fmla="*/ 4893821 w 10584443"/>
                <a:gd name="connsiteY1561" fmla="*/ 416692 h 10574897"/>
                <a:gd name="connsiteX1562" fmla="*/ 5886630 w 10584443"/>
                <a:gd name="connsiteY1562" fmla="*/ 412310 h 10574897"/>
                <a:gd name="connsiteX1563" fmla="*/ 5868119 w 10584443"/>
                <a:gd name="connsiteY1563" fmla="*/ 417995 h 10574897"/>
                <a:gd name="connsiteX1564" fmla="*/ 5892786 w 10584443"/>
                <a:gd name="connsiteY1564" fmla="*/ 437866 h 10574897"/>
                <a:gd name="connsiteX1565" fmla="*/ 5936639 w 10584443"/>
                <a:gd name="connsiteY1565" fmla="*/ 424162 h 10574897"/>
                <a:gd name="connsiteX1566" fmla="*/ 5886630 w 10584443"/>
                <a:gd name="connsiteY1566" fmla="*/ 412310 h 10574897"/>
                <a:gd name="connsiteX1567" fmla="*/ 4047524 w 10584443"/>
                <a:gd name="connsiteY1567" fmla="*/ 405644 h 10574897"/>
                <a:gd name="connsiteX1568" fmla="*/ 3979003 w 10584443"/>
                <a:gd name="connsiteY1568" fmla="*/ 449497 h 10574897"/>
                <a:gd name="connsiteX1569" fmla="*/ 3999559 w 10584443"/>
                <a:gd name="connsiteY1569" fmla="*/ 411811 h 10574897"/>
                <a:gd name="connsiteX1570" fmla="*/ 4047524 w 10584443"/>
                <a:gd name="connsiteY1570" fmla="*/ 405644 h 10574897"/>
                <a:gd name="connsiteX1571" fmla="*/ 6893189 w 10584443"/>
                <a:gd name="connsiteY1571" fmla="*/ 403606 h 10574897"/>
                <a:gd name="connsiteX1572" fmla="*/ 6987063 w 10584443"/>
                <a:gd name="connsiteY1572" fmla="*/ 460478 h 10574897"/>
                <a:gd name="connsiteX1573" fmla="*/ 6967877 w 10584443"/>
                <a:gd name="connsiteY1573" fmla="*/ 430329 h 10574897"/>
                <a:gd name="connsiteX1574" fmla="*/ 7042565 w 10584443"/>
                <a:gd name="connsiteY1574" fmla="*/ 434440 h 10574897"/>
                <a:gd name="connsiteX1575" fmla="*/ 6893189 w 10584443"/>
                <a:gd name="connsiteY1575" fmla="*/ 403606 h 10574897"/>
                <a:gd name="connsiteX1576" fmla="*/ 6408376 w 10584443"/>
                <a:gd name="connsiteY1576" fmla="*/ 395625 h 10574897"/>
                <a:gd name="connsiteX1577" fmla="*/ 6372432 w 10584443"/>
                <a:gd name="connsiteY1577" fmla="*/ 398809 h 10574897"/>
                <a:gd name="connsiteX1578" fmla="*/ 6440952 w 10584443"/>
                <a:gd name="connsiteY1578" fmla="*/ 411143 h 10574897"/>
                <a:gd name="connsiteX1579" fmla="*/ 6408376 w 10584443"/>
                <a:gd name="connsiteY1579" fmla="*/ 395625 h 10574897"/>
                <a:gd name="connsiteX1580" fmla="*/ 5211004 w 10584443"/>
                <a:gd name="connsiteY1580" fmla="*/ 389199 h 10574897"/>
                <a:gd name="connsiteX1581" fmla="*/ 5170577 w 10584443"/>
                <a:gd name="connsiteY1581" fmla="*/ 424145 h 10574897"/>
                <a:gd name="connsiteX1582" fmla="*/ 5191817 w 10584443"/>
                <a:gd name="connsiteY1582" fmla="*/ 398107 h 10574897"/>
                <a:gd name="connsiteX1583" fmla="*/ 5182225 w 10584443"/>
                <a:gd name="connsiteY1583" fmla="*/ 393310 h 10574897"/>
                <a:gd name="connsiteX1584" fmla="*/ 5211004 w 10584443"/>
                <a:gd name="connsiteY1584" fmla="*/ 389199 h 10574897"/>
                <a:gd name="connsiteX1585" fmla="*/ 3594758 w 10584443"/>
                <a:gd name="connsiteY1585" fmla="*/ 389023 h 10574897"/>
                <a:gd name="connsiteX1586" fmla="*/ 3455521 w 10584443"/>
                <a:gd name="connsiteY1586" fmla="*/ 457052 h 10574897"/>
                <a:gd name="connsiteX1587" fmla="*/ 3537746 w 10584443"/>
                <a:gd name="connsiteY1587" fmla="*/ 457052 h 10574897"/>
                <a:gd name="connsiteX1588" fmla="*/ 3502116 w 10584443"/>
                <a:gd name="connsiteY1588" fmla="*/ 436496 h 10574897"/>
                <a:gd name="connsiteX1589" fmla="*/ 3599415 w 10584443"/>
                <a:gd name="connsiteY1589" fmla="*/ 414569 h 10574897"/>
                <a:gd name="connsiteX1590" fmla="*/ 3602156 w 10584443"/>
                <a:gd name="connsiteY1590" fmla="*/ 414569 h 10574897"/>
                <a:gd name="connsiteX1591" fmla="*/ 3625454 w 10584443"/>
                <a:gd name="connsiteY1591" fmla="*/ 393327 h 10574897"/>
                <a:gd name="connsiteX1592" fmla="*/ 3594758 w 10584443"/>
                <a:gd name="connsiteY1592" fmla="*/ 389023 h 10574897"/>
                <a:gd name="connsiteX1593" fmla="*/ 3874270 w 10584443"/>
                <a:gd name="connsiteY1593" fmla="*/ 369259 h 10574897"/>
                <a:gd name="connsiteX1594" fmla="*/ 3836498 w 10584443"/>
                <a:gd name="connsiteY1594" fmla="*/ 381679 h 10574897"/>
                <a:gd name="connsiteX1595" fmla="*/ 3837182 w 10584443"/>
                <a:gd name="connsiteY1595" fmla="*/ 381679 h 10574897"/>
                <a:gd name="connsiteX1596" fmla="*/ 3914611 w 10584443"/>
                <a:gd name="connsiteY1596" fmla="*/ 370716 h 10574897"/>
                <a:gd name="connsiteX1597" fmla="*/ 3874270 w 10584443"/>
                <a:gd name="connsiteY1597" fmla="*/ 369259 h 10574897"/>
                <a:gd name="connsiteX1598" fmla="*/ 3770717 w 10584443"/>
                <a:gd name="connsiteY1598" fmla="*/ 354271 h 10574897"/>
                <a:gd name="connsiteX1599" fmla="*/ 3693290 w 10584443"/>
                <a:gd name="connsiteY1599" fmla="*/ 376197 h 10574897"/>
                <a:gd name="connsiteX1600" fmla="*/ 3754272 w 10584443"/>
                <a:gd name="connsiteY1600" fmla="*/ 376197 h 10574897"/>
                <a:gd name="connsiteX1601" fmla="*/ 3757013 w 10584443"/>
                <a:gd name="connsiteY1601" fmla="*/ 376197 h 10574897"/>
                <a:gd name="connsiteX1602" fmla="*/ 3770717 w 10584443"/>
                <a:gd name="connsiteY1602" fmla="*/ 354271 h 10574897"/>
                <a:gd name="connsiteX1603" fmla="*/ 6752037 w 10584443"/>
                <a:gd name="connsiteY1603" fmla="*/ 353585 h 10574897"/>
                <a:gd name="connsiteX1604" fmla="*/ 6760944 w 10584443"/>
                <a:gd name="connsiteY1604" fmla="*/ 383735 h 10574897"/>
                <a:gd name="connsiteX1605" fmla="*/ 6821243 w 10584443"/>
                <a:gd name="connsiteY1605" fmla="*/ 393327 h 10574897"/>
                <a:gd name="connsiteX1606" fmla="*/ 6876744 w 10584443"/>
                <a:gd name="connsiteY1606" fmla="*/ 365234 h 10574897"/>
                <a:gd name="connsiteX1607" fmla="*/ 6752037 w 10584443"/>
                <a:gd name="connsiteY1607" fmla="*/ 353585 h 10574897"/>
                <a:gd name="connsiteX1608" fmla="*/ 4658620 w 10584443"/>
                <a:gd name="connsiteY1608" fmla="*/ 349360 h 10574897"/>
                <a:gd name="connsiteX1609" fmla="*/ 4668319 w 10584443"/>
                <a:gd name="connsiteY1609" fmla="*/ 358375 h 10574897"/>
                <a:gd name="connsiteX1610" fmla="*/ 4621040 w 10584443"/>
                <a:gd name="connsiteY1610" fmla="*/ 385784 h 10574897"/>
                <a:gd name="connsiteX1611" fmla="*/ 4658620 w 10584443"/>
                <a:gd name="connsiteY1611" fmla="*/ 349360 h 10574897"/>
                <a:gd name="connsiteX1612" fmla="*/ 4754655 w 10584443"/>
                <a:gd name="connsiteY1612" fmla="*/ 342615 h 10574897"/>
                <a:gd name="connsiteX1613" fmla="*/ 4669004 w 10584443"/>
                <a:gd name="connsiteY1613" fmla="*/ 364542 h 10574897"/>
                <a:gd name="connsiteX1614" fmla="*/ 4754655 w 10584443"/>
                <a:gd name="connsiteY1614" fmla="*/ 342615 h 10574897"/>
                <a:gd name="connsiteX1615" fmla="*/ 6913060 w 10584443"/>
                <a:gd name="connsiteY1615" fmla="*/ 308344 h 10574897"/>
                <a:gd name="connsiteX1616" fmla="*/ 6928820 w 10584443"/>
                <a:gd name="connsiteY1616" fmla="*/ 346716 h 10574897"/>
                <a:gd name="connsiteX1617" fmla="*/ 7050101 w 10584443"/>
                <a:gd name="connsiteY1617" fmla="*/ 372068 h 10574897"/>
                <a:gd name="connsiteX1618" fmla="*/ 7133011 w 10584443"/>
                <a:gd name="connsiteY1618" fmla="*/ 430996 h 10574897"/>
                <a:gd name="connsiteX1619" fmla="*/ 6844539 w 10584443"/>
                <a:gd name="connsiteY1619" fmla="*/ 313826 h 10574897"/>
                <a:gd name="connsiteX1620" fmla="*/ 6913060 w 10584443"/>
                <a:gd name="connsiteY1620" fmla="*/ 308344 h 10574897"/>
                <a:gd name="connsiteX1621" fmla="*/ 4179786 w 10584443"/>
                <a:gd name="connsiteY1621" fmla="*/ 307676 h 10574897"/>
                <a:gd name="connsiteX1622" fmla="*/ 4131821 w 10584443"/>
                <a:gd name="connsiteY1622" fmla="*/ 342622 h 10574897"/>
                <a:gd name="connsiteX1623" fmla="*/ 4179786 w 10584443"/>
                <a:gd name="connsiteY1623" fmla="*/ 307676 h 10574897"/>
                <a:gd name="connsiteX1624" fmla="*/ 4530596 w 10584443"/>
                <a:gd name="connsiteY1624" fmla="*/ 296713 h 10574897"/>
                <a:gd name="connsiteX1625" fmla="*/ 4483333 w 10584443"/>
                <a:gd name="connsiteY1625" fmla="*/ 325492 h 10574897"/>
                <a:gd name="connsiteX1626" fmla="*/ 4522372 w 10584443"/>
                <a:gd name="connsiteY1626" fmla="*/ 325492 h 10574897"/>
                <a:gd name="connsiteX1627" fmla="*/ 4530596 w 10584443"/>
                <a:gd name="connsiteY1627" fmla="*/ 296713 h 10574897"/>
                <a:gd name="connsiteX1628" fmla="*/ 5990086 w 10584443"/>
                <a:gd name="connsiteY1628" fmla="*/ 283557 h 10574897"/>
                <a:gd name="connsiteX1629" fmla="*/ 5950343 w 10584443"/>
                <a:gd name="connsiteY1629" fmla="*/ 290546 h 10574897"/>
                <a:gd name="connsiteX1630" fmla="*/ 6029828 w 10584443"/>
                <a:gd name="connsiteY1630" fmla="*/ 290546 h 10574897"/>
                <a:gd name="connsiteX1631" fmla="*/ 5990086 w 10584443"/>
                <a:gd name="connsiteY1631" fmla="*/ 283557 h 10574897"/>
                <a:gd name="connsiteX1632" fmla="*/ 6764272 w 10584443"/>
                <a:gd name="connsiteY1632" fmla="*/ 278778 h 10574897"/>
                <a:gd name="connsiteX1633" fmla="*/ 6813020 w 10584443"/>
                <a:gd name="connsiteY1633" fmla="*/ 285742 h 10574897"/>
                <a:gd name="connsiteX1634" fmla="*/ 6811657 w 10584443"/>
                <a:gd name="connsiteY1634" fmla="*/ 286943 h 10574897"/>
                <a:gd name="connsiteX1635" fmla="*/ 6715035 w 10584443"/>
                <a:gd name="connsiteY1635" fmla="*/ 279575 h 10574897"/>
                <a:gd name="connsiteX1636" fmla="*/ 6764272 w 10584443"/>
                <a:gd name="connsiteY1636" fmla="*/ 278778 h 10574897"/>
                <a:gd name="connsiteX1637" fmla="*/ 6842483 w 10584443"/>
                <a:gd name="connsiteY1637" fmla="*/ 267231 h 10574897"/>
                <a:gd name="connsiteX1638" fmla="*/ 6915800 w 10584443"/>
                <a:gd name="connsiteY1638" fmla="*/ 277509 h 10574897"/>
                <a:gd name="connsiteX1639" fmla="*/ 6954857 w 10584443"/>
                <a:gd name="connsiteY1639" fmla="*/ 314510 h 10574897"/>
                <a:gd name="connsiteX1640" fmla="*/ 6842483 w 10584443"/>
                <a:gd name="connsiteY1640" fmla="*/ 267231 h 10574897"/>
                <a:gd name="connsiteX1641" fmla="*/ 5793431 w 10584443"/>
                <a:gd name="connsiteY1641" fmla="*/ 256971 h 10574897"/>
                <a:gd name="connsiteX1642" fmla="*/ 5793431 w 10584443"/>
                <a:gd name="connsiteY1642" fmla="*/ 257656 h 10574897"/>
                <a:gd name="connsiteX1643" fmla="*/ 5938695 w 10584443"/>
                <a:gd name="connsiteY1643" fmla="*/ 280953 h 10574897"/>
                <a:gd name="connsiteX1644" fmla="*/ 5793431 w 10584443"/>
                <a:gd name="connsiteY1644" fmla="*/ 256971 h 10574897"/>
                <a:gd name="connsiteX1645" fmla="*/ 3863905 w 10584443"/>
                <a:gd name="connsiteY1645" fmla="*/ 243952 h 10574897"/>
                <a:gd name="connsiteX1646" fmla="*/ 3862438 w 10584443"/>
                <a:gd name="connsiteY1646" fmla="*/ 244292 h 10574897"/>
                <a:gd name="connsiteX1647" fmla="*/ 3788808 w 10584443"/>
                <a:gd name="connsiteY1647" fmla="*/ 250234 h 10574897"/>
                <a:gd name="connsiteX1648" fmla="*/ 3715900 w 10584443"/>
                <a:gd name="connsiteY1648" fmla="*/ 278213 h 10574897"/>
                <a:gd name="connsiteX1649" fmla="*/ 3862438 w 10584443"/>
                <a:gd name="connsiteY1649" fmla="*/ 244292 h 10574897"/>
                <a:gd name="connsiteX1650" fmla="*/ 3866646 w 10584443"/>
                <a:gd name="connsiteY1650" fmla="*/ 243952 h 10574897"/>
                <a:gd name="connsiteX1651" fmla="*/ 5770884 w 10584443"/>
                <a:gd name="connsiteY1651" fmla="*/ 242518 h 10574897"/>
                <a:gd name="connsiteX1652" fmla="*/ 5694761 w 10584443"/>
                <a:gd name="connsiteY1652" fmla="*/ 256971 h 10574897"/>
                <a:gd name="connsiteX1653" fmla="*/ 5795487 w 10584443"/>
                <a:gd name="connsiteY1653" fmla="*/ 248749 h 10574897"/>
                <a:gd name="connsiteX1654" fmla="*/ 5770884 w 10584443"/>
                <a:gd name="connsiteY1654" fmla="*/ 242518 h 10574897"/>
                <a:gd name="connsiteX1655" fmla="*/ 4359311 w 10584443"/>
                <a:gd name="connsiteY1655" fmla="*/ 224766 h 10574897"/>
                <a:gd name="connsiteX1656" fmla="*/ 4352459 w 10584443"/>
                <a:gd name="connsiteY1656" fmla="*/ 274101 h 10574897"/>
                <a:gd name="connsiteX1657" fmla="*/ 4352459 w 10584443"/>
                <a:gd name="connsiteY1657" fmla="*/ 267934 h 10574897"/>
                <a:gd name="connsiteX1658" fmla="*/ 4359311 w 10584443"/>
                <a:gd name="connsiteY1658" fmla="*/ 224766 h 10574897"/>
                <a:gd name="connsiteX1659" fmla="*/ 4095505 w 10584443"/>
                <a:gd name="connsiteY1659" fmla="*/ 222027 h 10574897"/>
                <a:gd name="connsiteX1660" fmla="*/ 4098033 w 10584443"/>
                <a:gd name="connsiteY1660" fmla="*/ 222239 h 10574897"/>
                <a:gd name="connsiteX1661" fmla="*/ 4078386 w 10584443"/>
                <a:gd name="connsiteY1661" fmla="*/ 241811 h 10574897"/>
                <a:gd name="connsiteX1662" fmla="*/ 4011225 w 10584443"/>
                <a:gd name="connsiteY1662" fmla="*/ 279583 h 10574897"/>
                <a:gd name="connsiteX1663" fmla="*/ 4167453 w 10584443"/>
                <a:gd name="connsiteY1663" fmla="*/ 237785 h 10574897"/>
                <a:gd name="connsiteX1664" fmla="*/ 4089339 w 10584443"/>
                <a:gd name="connsiteY1664" fmla="*/ 254230 h 10574897"/>
                <a:gd name="connsiteX1665" fmla="*/ 4109911 w 10584443"/>
                <a:gd name="connsiteY1665" fmla="*/ 223241 h 10574897"/>
                <a:gd name="connsiteX1666" fmla="*/ 4098033 w 10584443"/>
                <a:gd name="connsiteY1666" fmla="*/ 222239 h 10574897"/>
                <a:gd name="connsiteX1667" fmla="*/ 4098247 w 10584443"/>
                <a:gd name="connsiteY1667" fmla="*/ 222027 h 10574897"/>
                <a:gd name="connsiteX1668" fmla="*/ 5572794 w 10584443"/>
                <a:gd name="connsiteY1668" fmla="*/ 217915 h 10574897"/>
                <a:gd name="connsiteX1669" fmla="*/ 5517764 w 10584443"/>
                <a:gd name="connsiteY1669" fmla="*/ 237654 h 10574897"/>
                <a:gd name="connsiteX1670" fmla="*/ 5509755 w 10584443"/>
                <a:gd name="connsiteY1670" fmla="*/ 237100 h 10574897"/>
                <a:gd name="connsiteX1671" fmla="*/ 5509755 w 10584443"/>
                <a:gd name="connsiteY1671" fmla="*/ 240526 h 10574897"/>
                <a:gd name="connsiteX1672" fmla="*/ 5517764 w 10584443"/>
                <a:gd name="connsiteY1672" fmla="*/ 237654 h 10574897"/>
                <a:gd name="connsiteX1673" fmla="*/ 5584044 w 10584443"/>
                <a:gd name="connsiteY1673" fmla="*/ 242232 h 10574897"/>
                <a:gd name="connsiteX1674" fmla="*/ 5658445 w 10584443"/>
                <a:gd name="connsiteY1674" fmla="*/ 239156 h 10574897"/>
                <a:gd name="connsiteX1675" fmla="*/ 5572794 w 10584443"/>
                <a:gd name="connsiteY1675" fmla="*/ 217915 h 10574897"/>
                <a:gd name="connsiteX1676" fmla="*/ 4724273 w 10584443"/>
                <a:gd name="connsiteY1676" fmla="*/ 210206 h 10574897"/>
                <a:gd name="connsiteX1677" fmla="*/ 4678599 w 10584443"/>
                <a:gd name="connsiteY1677" fmla="*/ 230248 h 10574897"/>
                <a:gd name="connsiteX1678" fmla="*/ 4727934 w 10584443"/>
                <a:gd name="connsiteY1678" fmla="*/ 238470 h 10574897"/>
                <a:gd name="connsiteX1679" fmla="*/ 4747121 w 10584443"/>
                <a:gd name="connsiteY1679" fmla="*/ 210377 h 10574897"/>
                <a:gd name="connsiteX1680" fmla="*/ 4724273 w 10584443"/>
                <a:gd name="connsiteY1680" fmla="*/ 210206 h 10574897"/>
                <a:gd name="connsiteX1681" fmla="*/ 4527168 w 10584443"/>
                <a:gd name="connsiteY1681" fmla="*/ 189136 h 10574897"/>
                <a:gd name="connsiteX1682" fmla="*/ 4399052 w 10584443"/>
                <a:gd name="connsiteY1682" fmla="*/ 220655 h 10574897"/>
                <a:gd name="connsiteX1683" fmla="*/ 4488815 w 10584443"/>
                <a:gd name="connsiteY1683" fmla="*/ 228878 h 10574897"/>
                <a:gd name="connsiteX1684" fmla="*/ 4577189 w 10584443"/>
                <a:gd name="connsiteY1684" fmla="*/ 196673 h 10574897"/>
                <a:gd name="connsiteX1685" fmla="*/ 4527168 w 10584443"/>
                <a:gd name="connsiteY1685" fmla="*/ 189136 h 10574897"/>
                <a:gd name="connsiteX1686" fmla="*/ 5092465 w 10584443"/>
                <a:gd name="connsiteY1686" fmla="*/ 183654 h 10574897"/>
                <a:gd name="connsiteX1687" fmla="*/ 5080816 w 10584443"/>
                <a:gd name="connsiteY1687" fmla="*/ 205582 h 10574897"/>
                <a:gd name="connsiteX1688" fmla="*/ 5160985 w 10584443"/>
                <a:gd name="connsiteY1688" fmla="*/ 195988 h 10574897"/>
                <a:gd name="connsiteX1689" fmla="*/ 5092465 w 10584443"/>
                <a:gd name="connsiteY1689" fmla="*/ 183654 h 10574897"/>
                <a:gd name="connsiteX1690" fmla="*/ 4757454 w 10584443"/>
                <a:gd name="connsiteY1690" fmla="*/ 183539 h 10574897"/>
                <a:gd name="connsiteX1691" fmla="*/ 4597059 w 10584443"/>
                <a:gd name="connsiteY1691" fmla="*/ 205582 h 10574897"/>
                <a:gd name="connsiteX1692" fmla="*/ 4802623 w 10584443"/>
                <a:gd name="connsiteY1692" fmla="*/ 205582 h 10574897"/>
                <a:gd name="connsiteX1693" fmla="*/ 4757454 w 10584443"/>
                <a:gd name="connsiteY1693" fmla="*/ 183539 h 10574897"/>
                <a:gd name="connsiteX1694" fmla="*/ 6323096 w 10584443"/>
                <a:gd name="connsiteY1694" fmla="*/ 155543 h 10574897"/>
                <a:gd name="connsiteX1695" fmla="*/ 6438896 w 10584443"/>
                <a:gd name="connsiteY1695" fmla="*/ 190489 h 10574897"/>
                <a:gd name="connsiteX1696" fmla="*/ 6323096 w 10584443"/>
                <a:gd name="connsiteY1696" fmla="*/ 155543 h 10574897"/>
                <a:gd name="connsiteX1697" fmla="*/ 6072309 w 10584443"/>
                <a:gd name="connsiteY1697" fmla="*/ 151434 h 10574897"/>
                <a:gd name="connsiteX1698" fmla="*/ 6346393 w 10584443"/>
                <a:gd name="connsiteY1698" fmla="*/ 213788 h 10574897"/>
                <a:gd name="connsiteX1699" fmla="*/ 6013382 w 10584443"/>
                <a:gd name="connsiteY1699" fmla="*/ 182268 h 10574897"/>
                <a:gd name="connsiteX1700" fmla="*/ 6004420 w 10584443"/>
                <a:gd name="connsiteY1700" fmla="*/ 172150 h 10574897"/>
                <a:gd name="connsiteX1701" fmla="*/ 6006530 w 10584443"/>
                <a:gd name="connsiteY1701" fmla="*/ 167879 h 10574897"/>
                <a:gd name="connsiteX1702" fmla="*/ 6087384 w 10584443"/>
                <a:gd name="connsiteY1702" fmla="*/ 171990 h 10574897"/>
                <a:gd name="connsiteX1703" fmla="*/ 6072309 w 10584443"/>
                <a:gd name="connsiteY1703" fmla="*/ 151434 h 10574897"/>
                <a:gd name="connsiteX1704" fmla="*/ 4464816 w 10584443"/>
                <a:gd name="connsiteY1704" fmla="*/ 135673 h 10574897"/>
                <a:gd name="connsiteX1705" fmla="*/ 4505929 w 10584443"/>
                <a:gd name="connsiteY1705" fmla="*/ 147322 h 10574897"/>
                <a:gd name="connsiteX1706" fmla="*/ 4486743 w 10584443"/>
                <a:gd name="connsiteY1706" fmla="*/ 167878 h 10574897"/>
                <a:gd name="connsiteX1707" fmla="*/ 4457279 w 10584443"/>
                <a:gd name="connsiteY1707" fmla="*/ 185008 h 10574897"/>
                <a:gd name="connsiteX1708" fmla="*/ 4425759 w 10584443"/>
                <a:gd name="connsiteY1708" fmla="*/ 158970 h 10574897"/>
                <a:gd name="connsiteX1709" fmla="*/ 4464816 w 10584443"/>
                <a:gd name="connsiteY1709" fmla="*/ 135673 h 10574897"/>
                <a:gd name="connsiteX1710" fmla="*/ 5036963 w 10584443"/>
                <a:gd name="connsiteY1710" fmla="*/ 88411 h 10574897"/>
                <a:gd name="connsiteX1711" fmla="*/ 5305563 w 10584443"/>
                <a:gd name="connsiteY1711" fmla="*/ 98004 h 10574897"/>
                <a:gd name="connsiteX1712" fmla="*/ 5511125 w 10584443"/>
                <a:gd name="connsiteY1712" fmla="*/ 141172 h 10574897"/>
                <a:gd name="connsiteX1713" fmla="*/ 5615277 w 10584443"/>
                <a:gd name="connsiteY1713" fmla="*/ 121986 h 10574897"/>
                <a:gd name="connsiteX1714" fmla="*/ 5736559 w 10584443"/>
                <a:gd name="connsiteY1714" fmla="*/ 121986 h 10574897"/>
                <a:gd name="connsiteX1715" fmla="*/ 5867433 w 10584443"/>
                <a:gd name="connsiteY1715" fmla="*/ 132263 h 10574897"/>
                <a:gd name="connsiteX1716" fmla="*/ 5850988 w 10584443"/>
                <a:gd name="connsiteY1716" fmla="*/ 160357 h 10574897"/>
                <a:gd name="connsiteX1717" fmla="*/ 5926361 w 10584443"/>
                <a:gd name="connsiteY1717" fmla="*/ 189136 h 10574897"/>
                <a:gd name="connsiteX1718" fmla="*/ 6007216 w 10584443"/>
                <a:gd name="connsiteY1718" fmla="*/ 189136 h 10574897"/>
                <a:gd name="connsiteX1719" fmla="*/ 5983234 w 10584443"/>
                <a:gd name="connsiteY1719" fmla="*/ 202840 h 10574897"/>
                <a:gd name="connsiteX1720" fmla="*/ 6575938 w 10584443"/>
                <a:gd name="connsiteY1720" fmla="*/ 300824 h 10574897"/>
                <a:gd name="connsiteX1721" fmla="*/ 6415599 w 10584443"/>
                <a:gd name="connsiteY1721" fmla="*/ 246693 h 10574897"/>
                <a:gd name="connsiteX1722" fmla="*/ 6445749 w 10584443"/>
                <a:gd name="connsiteY1722" fmla="*/ 250119 h 10574897"/>
                <a:gd name="connsiteX1723" fmla="*/ 6384765 w 10584443"/>
                <a:gd name="connsiteY1723" fmla="*/ 243952 h 10574897"/>
                <a:gd name="connsiteX1724" fmla="*/ 6390247 w 10584443"/>
                <a:gd name="connsiteY1724" fmla="*/ 195302 h 10574897"/>
                <a:gd name="connsiteX1725" fmla="*/ 6582790 w 10584443"/>
                <a:gd name="connsiteY1725" fmla="*/ 253545 h 10574897"/>
                <a:gd name="connsiteX1726" fmla="*/ 6657478 w 10584443"/>
                <a:gd name="connsiteY1726" fmla="*/ 283009 h 10574897"/>
                <a:gd name="connsiteX1727" fmla="*/ 6612254 w 10584443"/>
                <a:gd name="connsiteY1727" fmla="*/ 287805 h 10574897"/>
                <a:gd name="connsiteX1728" fmla="*/ 6700646 w 10584443"/>
                <a:gd name="connsiteY1728" fmla="*/ 309732 h 10574897"/>
                <a:gd name="connsiteX1729" fmla="*/ 6695850 w 10584443"/>
                <a:gd name="connsiteY1729" fmla="*/ 294658 h 10574897"/>
                <a:gd name="connsiteX1730" fmla="*/ 6660219 w 10584443"/>
                <a:gd name="connsiteY1730" fmla="*/ 329603 h 10574897"/>
                <a:gd name="connsiteX1731" fmla="*/ 6584160 w 10584443"/>
                <a:gd name="connsiteY1731" fmla="*/ 307676 h 10574897"/>
                <a:gd name="connsiteX1732" fmla="*/ 6584160 w 10584443"/>
                <a:gd name="connsiteY1732" fmla="*/ 353585 h 10574897"/>
                <a:gd name="connsiteX1733" fmla="*/ 6652681 w 10584443"/>
                <a:gd name="connsiteY1733" fmla="*/ 369345 h 10574897"/>
                <a:gd name="connsiteX1734" fmla="*/ 6904153 w 10584443"/>
                <a:gd name="connsiteY1734" fmla="*/ 361123 h 10574897"/>
                <a:gd name="connsiteX1735" fmla="*/ 6934302 w 10584443"/>
                <a:gd name="connsiteY1735" fmla="*/ 390587 h 10574897"/>
                <a:gd name="connsiteX1736" fmla="*/ 7085048 w 10584443"/>
                <a:gd name="connsiteY1736" fmla="*/ 445403 h 10574897"/>
                <a:gd name="connsiteX1737" fmla="*/ 7047361 w 10584443"/>
                <a:gd name="connsiteY1737" fmla="*/ 454996 h 10574897"/>
                <a:gd name="connsiteX1738" fmla="*/ 7152198 w 10584443"/>
                <a:gd name="connsiteY1738" fmla="*/ 467330 h 10574897"/>
                <a:gd name="connsiteX1739" fmla="*/ 7214552 w 10584443"/>
                <a:gd name="connsiteY1739" fmla="*/ 498164 h 10574897"/>
                <a:gd name="connsiteX1740" fmla="*/ 7246071 w 10584443"/>
                <a:gd name="connsiteY1740" fmla="*/ 544758 h 10574897"/>
                <a:gd name="connsiteX1741" fmla="*/ 7298832 w 10584443"/>
                <a:gd name="connsiteY1741" fmla="*/ 552296 h 10574897"/>
                <a:gd name="connsiteX1742" fmla="*/ 7270053 w 10584443"/>
                <a:gd name="connsiteY1742" fmla="*/ 521461 h 10574897"/>
                <a:gd name="connsiteX1743" fmla="*/ 7359131 w 10584443"/>
                <a:gd name="connsiteY1743" fmla="*/ 545444 h 10574897"/>
                <a:gd name="connsiteX1744" fmla="*/ 7364612 w 10584443"/>
                <a:gd name="connsiteY1744" fmla="*/ 576963 h 10574897"/>
                <a:gd name="connsiteX1745" fmla="*/ 7433133 w 10584443"/>
                <a:gd name="connsiteY1745" fmla="*/ 603001 h 10574897"/>
                <a:gd name="connsiteX1746" fmla="*/ 7457800 w 10584443"/>
                <a:gd name="connsiteY1746" fmla="*/ 581074 h 10574897"/>
                <a:gd name="connsiteX1747" fmla="*/ 7348852 w 10584443"/>
                <a:gd name="connsiteY1747" fmla="*/ 529684 h 10574897"/>
                <a:gd name="connsiteX1748" fmla="*/ 7379687 w 10584443"/>
                <a:gd name="connsiteY1748" fmla="*/ 514609 h 10574897"/>
                <a:gd name="connsiteX1749" fmla="*/ 7463967 w 10584443"/>
                <a:gd name="connsiteY1749" fmla="*/ 550240 h 10574897"/>
                <a:gd name="connsiteX1750" fmla="*/ 7422170 w 10584443"/>
                <a:gd name="connsiteY1750" fmla="*/ 500905 h 10574897"/>
                <a:gd name="connsiteX1751" fmla="*/ 7527692 w 10584443"/>
                <a:gd name="connsiteY1751" fmla="*/ 599575 h 10574897"/>
                <a:gd name="connsiteX1752" fmla="*/ 7639380 w 10584443"/>
                <a:gd name="connsiteY1752" fmla="*/ 685225 h 10574897"/>
                <a:gd name="connsiteX1753" fmla="*/ 7591416 w 10584443"/>
                <a:gd name="connsiteY1753" fmla="*/ 704412 h 10574897"/>
                <a:gd name="connsiteX1754" fmla="*/ 7714068 w 10584443"/>
                <a:gd name="connsiteY1754" fmla="*/ 772931 h 10574897"/>
                <a:gd name="connsiteX1755" fmla="*/ 7769570 w 10584443"/>
                <a:gd name="connsiteY1755" fmla="*/ 778413 h 10574897"/>
                <a:gd name="connsiteX1756" fmla="*/ 7743532 w 10584443"/>
                <a:gd name="connsiteY1756" fmla="*/ 798969 h 10574897"/>
                <a:gd name="connsiteX1757" fmla="*/ 7801089 w 10584443"/>
                <a:gd name="connsiteY1757" fmla="*/ 820896 h 10574897"/>
                <a:gd name="connsiteX1758" fmla="*/ 7827128 w 10584443"/>
                <a:gd name="connsiteY1758" fmla="*/ 800340 h 10574897"/>
                <a:gd name="connsiteX1759" fmla="*/ 7790811 w 10584443"/>
                <a:gd name="connsiteY1759" fmla="*/ 765394 h 10574897"/>
                <a:gd name="connsiteX1760" fmla="*/ 7859332 w 10584443"/>
                <a:gd name="connsiteY1760" fmla="*/ 805136 h 10574897"/>
                <a:gd name="connsiteX1761" fmla="*/ 7835350 w 10584443"/>
                <a:gd name="connsiteY1761" fmla="*/ 770192 h 10574897"/>
                <a:gd name="connsiteX1762" fmla="*/ 7868925 w 10584443"/>
                <a:gd name="connsiteY1762" fmla="*/ 774987 h 10574897"/>
                <a:gd name="connsiteX1763" fmla="*/ 7882629 w 10584443"/>
                <a:gd name="connsiteY1763" fmla="*/ 824322 h 10574897"/>
                <a:gd name="connsiteX1764" fmla="*/ 7951150 w 10584443"/>
                <a:gd name="connsiteY1764" fmla="*/ 865435 h 10574897"/>
                <a:gd name="connsiteX1765" fmla="*/ 7998430 w 10584443"/>
                <a:gd name="connsiteY1765" fmla="*/ 933955 h 10574897"/>
                <a:gd name="connsiteX1766" fmla="*/ 8047764 w 10584443"/>
                <a:gd name="connsiteY1766" fmla="*/ 918881 h 10574897"/>
                <a:gd name="connsiteX1767" fmla="*/ 8032005 w 10584443"/>
                <a:gd name="connsiteY1767" fmla="*/ 955882 h 10574897"/>
                <a:gd name="connsiteX1768" fmla="*/ 8229344 w 10584443"/>
                <a:gd name="connsiteY1768" fmla="*/ 1072367 h 10574897"/>
                <a:gd name="connsiteX1769" fmla="*/ 8297865 w 10584443"/>
                <a:gd name="connsiteY1769" fmla="*/ 1129239 h 10574897"/>
                <a:gd name="connsiteX1770" fmla="*/ 8332811 w 10584443"/>
                <a:gd name="connsiteY1770" fmla="*/ 1192964 h 10574897"/>
                <a:gd name="connsiteX1771" fmla="*/ 8447240 w 10584443"/>
                <a:gd name="connsiteY1771" fmla="*/ 1214204 h 10574897"/>
                <a:gd name="connsiteX1772" fmla="*/ 8475334 w 10584443"/>
                <a:gd name="connsiteY1772" fmla="*/ 1270391 h 10574897"/>
                <a:gd name="connsiteX1773" fmla="*/ 8422572 w 10584443"/>
                <a:gd name="connsiteY1773" fmla="*/ 1255317 h 10574897"/>
                <a:gd name="connsiteX1774" fmla="*/ 8559614 w 10584443"/>
                <a:gd name="connsiteY1774" fmla="*/ 1343023 h 10574897"/>
                <a:gd name="connsiteX1775" fmla="*/ 8515761 w 10584443"/>
                <a:gd name="connsiteY1775" fmla="*/ 1289577 h 10574897"/>
                <a:gd name="connsiteX1776" fmla="*/ 8633617 w 10584443"/>
                <a:gd name="connsiteY1776" fmla="*/ 1383451 h 10574897"/>
                <a:gd name="connsiteX1777" fmla="*/ 8728860 w 10584443"/>
                <a:gd name="connsiteY1777" fmla="*/ 1467731 h 10574897"/>
                <a:gd name="connsiteX1778" fmla="*/ 8883717 w 10584443"/>
                <a:gd name="connsiteY1778" fmla="*/ 1632866 h 10574897"/>
                <a:gd name="connsiteX1779" fmla="*/ 8912497 w 10584443"/>
                <a:gd name="connsiteY1779" fmla="*/ 1686311 h 10574897"/>
                <a:gd name="connsiteX1780" fmla="*/ 8908384 w 10584443"/>
                <a:gd name="connsiteY1780" fmla="*/ 1651367 h 10574897"/>
                <a:gd name="connsiteX1781" fmla="*/ 8970054 w 10584443"/>
                <a:gd name="connsiteY1781" fmla="*/ 1676034 h 10574897"/>
                <a:gd name="connsiteX1782" fmla="*/ 9052278 w 10584443"/>
                <a:gd name="connsiteY1782" fmla="*/ 1787723 h 10574897"/>
                <a:gd name="connsiteX1783" fmla="*/ 9011851 w 10584443"/>
                <a:gd name="connsiteY1783" fmla="*/ 1769907 h 10574897"/>
                <a:gd name="connsiteX1784" fmla="*/ 9080372 w 10584443"/>
                <a:gd name="connsiteY1784" fmla="*/ 1842539 h 10574897"/>
                <a:gd name="connsiteX1785" fmla="*/ 9144096 w 10584443"/>
                <a:gd name="connsiteY1785" fmla="*/ 1880225 h 10574897"/>
                <a:gd name="connsiteX1786" fmla="*/ 9135874 w 10584443"/>
                <a:gd name="connsiteY1786" fmla="*/ 1910375 h 10574897"/>
                <a:gd name="connsiteX1787" fmla="*/ 9159171 w 10584443"/>
                <a:gd name="connsiteY1787" fmla="*/ 1930246 h 10574897"/>
                <a:gd name="connsiteX1788" fmla="*/ 9071464 w 10584443"/>
                <a:gd name="connsiteY1788" fmla="*/ 1897356 h 10574897"/>
                <a:gd name="connsiteX1789" fmla="*/ 9198228 w 10584443"/>
                <a:gd name="connsiteY1789" fmla="*/ 2010415 h 10574897"/>
                <a:gd name="connsiteX1790" fmla="*/ 9198228 w 10584443"/>
                <a:gd name="connsiteY1790" fmla="*/ 2046046 h 10574897"/>
                <a:gd name="connsiteX1791" fmla="*/ 9272231 w 10584443"/>
                <a:gd name="connsiteY1791" fmla="*/ 2100862 h 10574897"/>
                <a:gd name="connsiteX1792" fmla="*/ 9231803 w 10584443"/>
                <a:gd name="connsiteY1792" fmla="*/ 2046046 h 10574897"/>
                <a:gd name="connsiteX1793" fmla="*/ 9368844 w 10584443"/>
                <a:gd name="connsiteY1793" fmla="*/ 2154994 h 10574897"/>
                <a:gd name="connsiteX1794" fmla="*/ 9342121 w 10584443"/>
                <a:gd name="connsiteY1794" fmla="*/ 2183772 h 10574897"/>
                <a:gd name="connsiteX1795" fmla="*/ 9273600 w 10584443"/>
                <a:gd name="connsiteY1795" fmla="*/ 2135809 h 10574897"/>
                <a:gd name="connsiteX1796" fmla="*/ 9370215 w 10584443"/>
                <a:gd name="connsiteY1796" fmla="*/ 2235849 h 10574897"/>
                <a:gd name="connsiteX1797" fmla="*/ 9370215 w 10584443"/>
                <a:gd name="connsiteY1797" fmla="*/ 2189939 h 10574897"/>
                <a:gd name="connsiteX1798" fmla="*/ 9454495 w 10584443"/>
                <a:gd name="connsiteY1798" fmla="*/ 2265313 h 10574897"/>
                <a:gd name="connsiteX1799" fmla="*/ 9445588 w 10584443"/>
                <a:gd name="connsiteY1799" fmla="*/ 2305054 h 10574897"/>
                <a:gd name="connsiteX1800" fmla="*/ 9631279 w 10584443"/>
                <a:gd name="connsiteY1800" fmla="*/ 2515413 h 10574897"/>
                <a:gd name="connsiteX1801" fmla="*/ 9590852 w 10584443"/>
                <a:gd name="connsiteY1801" fmla="*/ 2525691 h 10574897"/>
                <a:gd name="connsiteX1802" fmla="*/ 9647724 w 10584443"/>
                <a:gd name="connsiteY1802" fmla="*/ 2583932 h 10574897"/>
                <a:gd name="connsiteX1803" fmla="*/ 9631965 w 10584443"/>
                <a:gd name="connsiteY1803" fmla="*/ 2592155 h 10574897"/>
                <a:gd name="connsiteX1804" fmla="*/ 9686096 w 10584443"/>
                <a:gd name="connsiteY1804" fmla="*/ 2630527 h 10574897"/>
                <a:gd name="connsiteX1805" fmla="*/ 9643613 w 10584443"/>
                <a:gd name="connsiteY1805" fmla="*/ 2553099 h 10574897"/>
                <a:gd name="connsiteX1806" fmla="*/ 9656632 w 10584443"/>
                <a:gd name="connsiteY1806" fmla="*/ 2524319 h 10574897"/>
                <a:gd name="connsiteX1807" fmla="*/ 9760098 w 10584443"/>
                <a:gd name="connsiteY1807" fmla="*/ 2693566 h 10574897"/>
                <a:gd name="connsiteX1808" fmla="*/ 9810118 w 10584443"/>
                <a:gd name="connsiteY1808" fmla="*/ 2693566 h 10574897"/>
                <a:gd name="connsiteX1809" fmla="*/ 9810118 w 10584443"/>
                <a:gd name="connsiteY1809" fmla="*/ 2762087 h 10574897"/>
                <a:gd name="connsiteX1810" fmla="*/ 9686096 w 10584443"/>
                <a:gd name="connsiteY1810" fmla="*/ 2603118 h 10574897"/>
                <a:gd name="connsiteX1811" fmla="*/ 9703226 w 10584443"/>
                <a:gd name="connsiteY1811" fmla="*/ 2681917 h 10574897"/>
                <a:gd name="connsiteX1812" fmla="*/ 9644983 w 10584443"/>
                <a:gd name="connsiteY1812" fmla="*/ 2677806 h 10574897"/>
                <a:gd name="connsiteX1813" fmla="*/ 9596334 w 10584443"/>
                <a:gd name="connsiteY1813" fmla="*/ 2615452 h 10574897"/>
                <a:gd name="connsiteX1814" fmla="*/ 9671021 w 10584443"/>
                <a:gd name="connsiteY1814" fmla="*/ 2683973 h 10574897"/>
                <a:gd name="connsiteX1815" fmla="*/ 9728578 w 10584443"/>
                <a:gd name="connsiteY1815" fmla="*/ 2764141 h 10574897"/>
                <a:gd name="connsiteX1816" fmla="*/ 9697744 w 10584443"/>
                <a:gd name="connsiteY1816" fmla="*/ 2703159 h 10574897"/>
                <a:gd name="connsiteX1817" fmla="*/ 9703226 w 10584443"/>
                <a:gd name="connsiteY1817" fmla="*/ 2679176 h 10574897"/>
                <a:gd name="connsiteX1818" fmla="*/ 9840267 w 10584443"/>
                <a:gd name="connsiteY1818" fmla="*/ 2922426 h 10574897"/>
                <a:gd name="connsiteX1819" fmla="*/ 9943048 w 10584443"/>
                <a:gd name="connsiteY1819" fmla="*/ 3045079 h 10574897"/>
                <a:gd name="connsiteX1820" fmla="*/ 9931400 w 10584443"/>
                <a:gd name="connsiteY1820" fmla="*/ 3007392 h 10574897"/>
                <a:gd name="connsiteX1821" fmla="*/ 9965660 w 10584443"/>
                <a:gd name="connsiteY1821" fmla="*/ 3058098 h 10574897"/>
                <a:gd name="connsiteX1822" fmla="*/ 9871787 w 10584443"/>
                <a:gd name="connsiteY1822" fmla="*/ 2936130 h 10574897"/>
                <a:gd name="connsiteX1823" fmla="*/ 9823137 w 10584443"/>
                <a:gd name="connsiteY1823" fmla="*/ 2818274 h 10574897"/>
                <a:gd name="connsiteX1824" fmla="*/ 9860138 w 10584443"/>
                <a:gd name="connsiteY1824" fmla="*/ 2877201 h 10574897"/>
                <a:gd name="connsiteX1825" fmla="*/ 9883436 w 10584443"/>
                <a:gd name="connsiteY1825" fmla="*/ 2856645 h 10574897"/>
                <a:gd name="connsiteX1826" fmla="*/ 9937567 w 10584443"/>
                <a:gd name="connsiteY1826" fmla="*/ 2930649 h 10574897"/>
                <a:gd name="connsiteX1827" fmla="*/ 9878639 w 10584443"/>
                <a:gd name="connsiteY1827" fmla="*/ 2912147 h 10574897"/>
                <a:gd name="connsiteX1828" fmla="*/ 9971827 w 10584443"/>
                <a:gd name="connsiteY1828" fmla="*/ 2970389 h 10574897"/>
                <a:gd name="connsiteX1829" fmla="*/ 9961548 w 10584443"/>
                <a:gd name="connsiteY1829" fmla="*/ 2910091 h 10574897"/>
                <a:gd name="connsiteX1830" fmla="*/ 9987587 w 10584443"/>
                <a:gd name="connsiteY1830" fmla="*/ 2953946 h 10574897"/>
                <a:gd name="connsiteX1831" fmla="*/ 9982106 w 10584443"/>
                <a:gd name="connsiteY1831" fmla="*/ 3062210 h 10574897"/>
                <a:gd name="connsiteX1832" fmla="*/ 10060219 w 10584443"/>
                <a:gd name="connsiteY1832" fmla="*/ 3151286 h 10574897"/>
                <a:gd name="connsiteX1833" fmla="*/ 10104757 w 10584443"/>
                <a:gd name="connsiteY1833" fmla="*/ 3271199 h 10574897"/>
                <a:gd name="connsiteX1834" fmla="*/ 10121888 w 10584443"/>
                <a:gd name="connsiteY1834" fmla="*/ 3265718 h 10574897"/>
                <a:gd name="connsiteX1835" fmla="*/ 10137647 w 10584443"/>
                <a:gd name="connsiteY1835" fmla="*/ 3302719 h 10574897"/>
                <a:gd name="connsiteX1836" fmla="*/ 10104073 w 10584443"/>
                <a:gd name="connsiteY1836" fmla="*/ 3312998 h 10574897"/>
                <a:gd name="connsiteX1837" fmla="*/ 10041719 w 10584443"/>
                <a:gd name="connsiteY1837" fmla="*/ 3167046 h 10574897"/>
                <a:gd name="connsiteX1838" fmla="*/ 10016365 w 10584443"/>
                <a:gd name="connsiteY1838" fmla="*/ 3186233 h 10574897"/>
                <a:gd name="connsiteX1839" fmla="*/ 10127369 w 10584443"/>
                <a:gd name="connsiteY1839" fmla="*/ 3367814 h 10574897"/>
                <a:gd name="connsiteX1840" fmla="*/ 10136962 w 10584443"/>
                <a:gd name="connsiteY1840" fmla="*/ 3334239 h 10574897"/>
                <a:gd name="connsiteX1841" fmla="*/ 10225354 w 10584443"/>
                <a:gd name="connsiteY1841" fmla="*/ 3504857 h 10574897"/>
                <a:gd name="connsiteX1842" fmla="*/ 10243855 w 10584443"/>
                <a:gd name="connsiteY1842" fmla="*/ 3593249 h 10574897"/>
                <a:gd name="connsiteX1843" fmla="*/ 10232206 w 10584443"/>
                <a:gd name="connsiteY1843" fmla="*/ 3626139 h 10574897"/>
                <a:gd name="connsiteX1844" fmla="*/ 10204112 w 10584443"/>
                <a:gd name="connsiteY1844" fmla="*/ 3572692 h 10574897"/>
                <a:gd name="connsiteX1845" fmla="*/ 10178760 w 10584443"/>
                <a:gd name="connsiteY1845" fmla="*/ 3568581 h 10574897"/>
                <a:gd name="connsiteX1846" fmla="*/ 10205483 w 10584443"/>
                <a:gd name="connsiteY1846" fmla="*/ 3643268 h 10574897"/>
                <a:gd name="connsiteX1847" fmla="*/ 10255503 w 10584443"/>
                <a:gd name="connsiteY1847" fmla="*/ 3643268 h 10574897"/>
                <a:gd name="connsiteX1848" fmla="*/ 10282912 w 10584443"/>
                <a:gd name="connsiteY1848" fmla="*/ 3759071 h 10574897"/>
                <a:gd name="connsiteX1849" fmla="*/ 10282912 w 10584443"/>
                <a:gd name="connsiteY1849" fmla="*/ 3809092 h 10574897"/>
                <a:gd name="connsiteX1850" fmla="*/ 10214391 w 10584443"/>
                <a:gd name="connsiteY1850" fmla="*/ 3753589 h 10574897"/>
                <a:gd name="connsiteX1851" fmla="*/ 10087627 w 10584443"/>
                <a:gd name="connsiteY1851" fmla="*/ 3432224 h 10574897"/>
                <a:gd name="connsiteX1852" fmla="*/ 10111610 w 10584443"/>
                <a:gd name="connsiteY1852" fmla="*/ 3547339 h 10574897"/>
                <a:gd name="connsiteX1853" fmla="*/ 10158204 w 10584443"/>
                <a:gd name="connsiteY1853" fmla="*/ 3585712 h 10574897"/>
                <a:gd name="connsiteX1854" fmla="*/ 10146555 w 10584443"/>
                <a:gd name="connsiteY1854" fmla="*/ 3628880 h 10574897"/>
                <a:gd name="connsiteX1855" fmla="*/ 10183556 w 10584443"/>
                <a:gd name="connsiteY1855" fmla="*/ 3669994 h 10574897"/>
                <a:gd name="connsiteX1856" fmla="*/ 10132165 w 10584443"/>
                <a:gd name="connsiteY1856" fmla="*/ 3682326 h 10574897"/>
                <a:gd name="connsiteX1857" fmla="*/ 10167111 w 10584443"/>
                <a:gd name="connsiteY1857" fmla="*/ 3798813 h 10574897"/>
                <a:gd name="connsiteX1858" fmla="*/ 10173963 w 10584443"/>
                <a:gd name="connsiteY1858" fmla="*/ 3811832 h 10574897"/>
                <a:gd name="connsiteX1859" fmla="*/ 10193149 w 10584443"/>
                <a:gd name="connsiteY1859" fmla="*/ 3787849 h 10574897"/>
                <a:gd name="connsiteX1860" fmla="*/ 10159574 w 10584443"/>
                <a:gd name="connsiteY1860" fmla="*/ 3725495 h 10574897"/>
                <a:gd name="connsiteX1861" fmla="*/ 10192464 w 10584443"/>
                <a:gd name="connsiteY1861" fmla="*/ 3725495 h 10574897"/>
                <a:gd name="connsiteX1862" fmla="*/ 10175334 w 10584443"/>
                <a:gd name="connsiteY1862" fmla="*/ 3729607 h 10574897"/>
                <a:gd name="connsiteX1863" fmla="*/ 10213020 w 10584443"/>
                <a:gd name="connsiteY1863" fmla="*/ 3761126 h 10574897"/>
                <a:gd name="connsiteX1864" fmla="*/ 10247966 w 10584443"/>
                <a:gd name="connsiteY1864" fmla="*/ 3873501 h 10574897"/>
                <a:gd name="connsiteX1865" fmla="*/ 10227409 w 10584443"/>
                <a:gd name="connsiteY1865" fmla="*/ 3778256 h 10574897"/>
                <a:gd name="connsiteX1866" fmla="*/ 10269207 w 10584443"/>
                <a:gd name="connsiteY1866" fmla="*/ 3839240 h 10574897"/>
                <a:gd name="connsiteX1867" fmla="*/ 10322653 w 10584443"/>
                <a:gd name="connsiteY1867" fmla="*/ 4020137 h 10574897"/>
                <a:gd name="connsiteX1868" fmla="*/ 10318542 w 10584443"/>
                <a:gd name="connsiteY1868" fmla="*/ 4088658 h 10574897"/>
                <a:gd name="connsiteX1869" fmla="*/ 10342525 w 10584443"/>
                <a:gd name="connsiteY1869" fmla="*/ 4094825 h 10574897"/>
                <a:gd name="connsiteX1870" fmla="*/ 10367192 w 10584443"/>
                <a:gd name="connsiteY1870" fmla="*/ 4141419 h 10574897"/>
                <a:gd name="connsiteX1871" fmla="*/ 10367192 w 10584443"/>
                <a:gd name="connsiteY1871" fmla="*/ 4240089 h 10574897"/>
                <a:gd name="connsiteX1872" fmla="*/ 10256874 w 10584443"/>
                <a:gd name="connsiteY1872" fmla="*/ 4087972 h 10574897"/>
                <a:gd name="connsiteX1873" fmla="*/ 10292505 w 10584443"/>
                <a:gd name="connsiteY1873" fmla="*/ 4121548 h 10574897"/>
                <a:gd name="connsiteX1874" fmla="*/ 10302098 w 10584443"/>
                <a:gd name="connsiteY1874" fmla="*/ 4228441 h 10574897"/>
                <a:gd name="connsiteX1875" fmla="*/ 10278115 w 10584443"/>
                <a:gd name="connsiteY1875" fmla="*/ 4260647 h 10574897"/>
                <a:gd name="connsiteX1876" fmla="*/ 10297301 w 10584443"/>
                <a:gd name="connsiteY1876" fmla="*/ 4355205 h 10574897"/>
                <a:gd name="connsiteX1877" fmla="*/ 10325394 w 10584443"/>
                <a:gd name="connsiteY1877" fmla="*/ 4381929 h 10574897"/>
                <a:gd name="connsiteX1878" fmla="*/ 10321968 w 10584443"/>
                <a:gd name="connsiteY1878" fmla="*/ 4323686 h 10574897"/>
                <a:gd name="connsiteX1879" fmla="*/ 10351433 w 10584443"/>
                <a:gd name="connsiteY1879" fmla="*/ 4379189 h 10574897"/>
                <a:gd name="connsiteX1880" fmla="*/ 10351433 w 10584443"/>
                <a:gd name="connsiteY1880" fmla="*/ 4310667 h 10574897"/>
                <a:gd name="connsiteX1881" fmla="*/ 10404879 w 10584443"/>
                <a:gd name="connsiteY1881" fmla="*/ 4433320 h 10574897"/>
                <a:gd name="connsiteX1882" fmla="*/ 10384322 w 10584443"/>
                <a:gd name="connsiteY1882" fmla="*/ 4444969 h 10574897"/>
                <a:gd name="connsiteX1883" fmla="*/ 10423379 w 10584443"/>
                <a:gd name="connsiteY1883" fmla="*/ 4582011 h 10574897"/>
                <a:gd name="connsiteX1884" fmla="*/ 10456269 w 10584443"/>
                <a:gd name="connsiteY1884" fmla="*/ 4747147 h 10574897"/>
                <a:gd name="connsiteX1885" fmla="*/ 10465862 w 10584443"/>
                <a:gd name="connsiteY1885" fmla="*/ 4796482 h 10574897"/>
                <a:gd name="connsiteX1886" fmla="*/ 10443935 w 10584443"/>
                <a:gd name="connsiteY1886" fmla="*/ 4835539 h 10574897"/>
                <a:gd name="connsiteX1887" fmla="*/ 10472714 w 10584443"/>
                <a:gd name="connsiteY1887" fmla="*/ 4992451 h 10574897"/>
                <a:gd name="connsiteX1888" fmla="*/ 10447361 w 10584443"/>
                <a:gd name="connsiteY1888" fmla="*/ 5010951 h 10574897"/>
                <a:gd name="connsiteX1889" fmla="*/ 10463121 w 10584443"/>
                <a:gd name="connsiteY1889" fmla="*/ 5060257 h 10574897"/>
                <a:gd name="connsiteX1890" fmla="*/ 10441880 w 10584443"/>
                <a:gd name="connsiteY1890" fmla="*/ 5069165 h 10574897"/>
                <a:gd name="connsiteX1891" fmla="*/ 10445306 w 10584443"/>
                <a:gd name="connsiteY1891" fmla="*/ 5127408 h 10574897"/>
                <a:gd name="connsiteX1892" fmla="*/ 10471344 w 10584443"/>
                <a:gd name="connsiteY1892" fmla="*/ 5127408 h 10574897"/>
                <a:gd name="connsiteX1893" fmla="*/ 10482307 w 10584443"/>
                <a:gd name="connsiteY1893" fmla="*/ 5324062 h 10574897"/>
                <a:gd name="connsiteX1894" fmla="*/ 10460380 w 10584443"/>
                <a:gd name="connsiteY1894" fmla="*/ 5312413 h 10574897"/>
                <a:gd name="connsiteX1895" fmla="*/ 10456269 w 10584443"/>
                <a:gd name="connsiteY1895" fmla="*/ 5399435 h 10574897"/>
                <a:gd name="connsiteX1896" fmla="*/ 10448046 w 10584443"/>
                <a:gd name="connsiteY1896" fmla="*/ 5594034 h 10574897"/>
                <a:gd name="connsiteX1897" fmla="*/ 10451472 w 10584443"/>
                <a:gd name="connsiteY1897" fmla="*/ 5692704 h 10574897"/>
                <a:gd name="connsiteX1898" fmla="*/ 10476825 w 10584443"/>
                <a:gd name="connsiteY1898" fmla="*/ 5746835 h 10574897"/>
                <a:gd name="connsiteX1899" fmla="*/ 10454214 w 10584443"/>
                <a:gd name="connsiteY1899" fmla="*/ 5802337 h 10574897"/>
                <a:gd name="connsiteX1900" fmla="*/ 10444620 w 10584443"/>
                <a:gd name="connsiteY1900" fmla="*/ 5721482 h 10574897"/>
                <a:gd name="connsiteX1901" fmla="*/ 10394600 w 10584443"/>
                <a:gd name="connsiteY1901" fmla="*/ 5693389 h 10574897"/>
                <a:gd name="connsiteX1902" fmla="*/ 10402822 w 10584443"/>
                <a:gd name="connsiteY1902" fmla="*/ 5792059 h 10574897"/>
                <a:gd name="connsiteX1903" fmla="*/ 10392544 w 10584443"/>
                <a:gd name="connsiteY1903" fmla="*/ 5967472 h 10574897"/>
                <a:gd name="connsiteX1904" fmla="*/ 10367192 w 10584443"/>
                <a:gd name="connsiteY1904" fmla="*/ 5991454 h 10574897"/>
                <a:gd name="connsiteX1905" fmla="*/ 10378841 w 10584443"/>
                <a:gd name="connsiteY1905" fmla="*/ 6003788 h 10574897"/>
                <a:gd name="connsiteX1906" fmla="*/ 10346636 w 10584443"/>
                <a:gd name="connsiteY1906" fmla="*/ 6162756 h 10574897"/>
                <a:gd name="connsiteX1907" fmla="*/ 10337043 w 10584443"/>
                <a:gd name="connsiteY1907" fmla="*/ 6236758 h 10574897"/>
                <a:gd name="connsiteX1908" fmla="*/ 10356913 w 10584443"/>
                <a:gd name="connsiteY1908" fmla="*/ 6256629 h 10574897"/>
                <a:gd name="connsiteX1909" fmla="*/ 10362395 w 10584443"/>
                <a:gd name="connsiteY1909" fmla="*/ 6217573 h 10574897"/>
                <a:gd name="connsiteX1910" fmla="*/ 10350062 w 10584443"/>
                <a:gd name="connsiteY1910" fmla="*/ 6234018 h 10574897"/>
                <a:gd name="connsiteX1911" fmla="*/ 10389118 w 10584443"/>
                <a:gd name="connsiteY1911" fmla="*/ 6014751 h 10574897"/>
                <a:gd name="connsiteX1912" fmla="*/ 10411730 w 10584443"/>
                <a:gd name="connsiteY1912" fmla="*/ 6040104 h 10574897"/>
                <a:gd name="connsiteX1913" fmla="*/ 10391860 w 10584443"/>
                <a:gd name="connsiteY1913" fmla="*/ 6115477 h 10574897"/>
                <a:gd name="connsiteX1914" fmla="*/ 10397341 w 10584443"/>
                <a:gd name="connsiteY1914" fmla="*/ 6199758 h 10574897"/>
                <a:gd name="connsiteX1915" fmla="*/ 10382267 w 10584443"/>
                <a:gd name="connsiteY1915" fmla="*/ 6299798 h 10574897"/>
                <a:gd name="connsiteX1916" fmla="*/ 10395971 w 10584443"/>
                <a:gd name="connsiteY1916" fmla="*/ 6305964 h 10574897"/>
                <a:gd name="connsiteX1917" fmla="*/ 10359655 w 10584443"/>
                <a:gd name="connsiteY1917" fmla="*/ 6414913 h 10574897"/>
                <a:gd name="connsiteX1918" fmla="*/ 10321968 w 10584443"/>
                <a:gd name="connsiteY1918" fmla="*/ 6620475 h 10574897"/>
                <a:gd name="connsiteX1919" fmla="*/ 10287023 w 10584443"/>
                <a:gd name="connsiteY1919" fmla="*/ 6649254 h 10574897"/>
                <a:gd name="connsiteX1920" fmla="*/ 10293874 w 10584443"/>
                <a:gd name="connsiteY1920" fmla="*/ 6693107 h 10574897"/>
                <a:gd name="connsiteX1921" fmla="*/ 10271262 w 10584443"/>
                <a:gd name="connsiteY1921" fmla="*/ 6693107 h 10574897"/>
                <a:gd name="connsiteX1922" fmla="*/ 10262355 w 10584443"/>
                <a:gd name="connsiteY1922" fmla="*/ 6752035 h 10574897"/>
                <a:gd name="connsiteX1923" fmla="*/ 10284282 w 10584443"/>
                <a:gd name="connsiteY1923" fmla="*/ 6739701 h 10574897"/>
                <a:gd name="connsiteX1924" fmla="*/ 10254818 w 10584443"/>
                <a:gd name="connsiteY1924" fmla="*/ 6821926 h 10574897"/>
                <a:gd name="connsiteX1925" fmla="*/ 10237002 w 10584443"/>
                <a:gd name="connsiteY1925" fmla="*/ 6804796 h 10574897"/>
                <a:gd name="connsiteX1926" fmla="*/ 10237002 w 10584443"/>
                <a:gd name="connsiteY1926" fmla="*/ 6867150 h 10574897"/>
                <a:gd name="connsiteX1927" fmla="*/ 10260300 w 10584443"/>
                <a:gd name="connsiteY1927" fmla="*/ 6867150 h 10574897"/>
                <a:gd name="connsiteX1928" fmla="*/ 10226040 w 10584443"/>
                <a:gd name="connsiteY1928" fmla="*/ 6928819 h 10574897"/>
                <a:gd name="connsiteX1929" fmla="*/ 10204112 w 10584443"/>
                <a:gd name="connsiteY1929" fmla="*/ 7032970 h 10574897"/>
                <a:gd name="connsiteX1930" fmla="*/ 10161630 w 10584443"/>
                <a:gd name="connsiteY1930" fmla="*/ 7044618 h 10574897"/>
                <a:gd name="connsiteX1931" fmla="*/ 10149981 w 10584443"/>
                <a:gd name="connsiteY1931" fmla="*/ 7074768 h 10574897"/>
                <a:gd name="connsiteX1932" fmla="*/ 10136276 w 10584443"/>
                <a:gd name="connsiteY1932" fmla="*/ 7119306 h 10574897"/>
                <a:gd name="connsiteX1933" fmla="*/ 10123258 w 10584443"/>
                <a:gd name="connsiteY1933" fmla="*/ 7159734 h 10574897"/>
                <a:gd name="connsiteX1934" fmla="*/ 10260300 w 10584443"/>
                <a:gd name="connsiteY1934" fmla="*/ 7261829 h 10574897"/>
                <a:gd name="connsiteX1935" fmla="*/ 10260300 w 10584443"/>
                <a:gd name="connsiteY1935" fmla="*/ 7318017 h 10574897"/>
                <a:gd name="connsiteX1936" fmla="*/ 10284282 w 10584443"/>
                <a:gd name="connsiteY1936" fmla="*/ 7394075 h 10574897"/>
                <a:gd name="connsiteX1937" fmla="*/ 10323339 w 10584443"/>
                <a:gd name="connsiteY1937" fmla="*/ 7387222 h 10574897"/>
                <a:gd name="connsiteX1938" fmla="*/ 10371303 w 10584443"/>
                <a:gd name="connsiteY1938" fmla="*/ 7343369 h 10574897"/>
                <a:gd name="connsiteX1939" fmla="*/ 10435713 w 10584443"/>
                <a:gd name="connsiteY1939" fmla="*/ 7366666 h 10574897"/>
                <a:gd name="connsiteX1940" fmla="*/ 10457639 w 10584443"/>
                <a:gd name="connsiteY1940" fmla="*/ 7444095 h 10574897"/>
                <a:gd name="connsiteX1941" fmla="*/ 10389118 w 10584443"/>
                <a:gd name="connsiteY1941" fmla="*/ 7548932 h 10574897"/>
                <a:gd name="connsiteX1942" fmla="*/ 10284282 w 10584443"/>
                <a:gd name="connsiteY1942" fmla="*/ 7606489 h 10574897"/>
                <a:gd name="connsiteX1943" fmla="*/ 10250707 w 10584443"/>
                <a:gd name="connsiteY1943" fmla="*/ 7639379 h 10574897"/>
                <a:gd name="connsiteX1944" fmla="*/ 10176704 w 10584443"/>
                <a:gd name="connsiteY1944" fmla="*/ 7611285 h 10574897"/>
                <a:gd name="connsiteX1945" fmla="*/ 10152722 w 10584443"/>
                <a:gd name="connsiteY1945" fmla="*/ 7563320 h 10574897"/>
                <a:gd name="connsiteX1946" fmla="*/ 10054052 w 10584443"/>
                <a:gd name="connsiteY1946" fmla="*/ 7532486 h 10574897"/>
                <a:gd name="connsiteX1947" fmla="*/ 10022533 w 10584443"/>
                <a:gd name="connsiteY1947" fmla="*/ 7552357 h 10574897"/>
                <a:gd name="connsiteX1948" fmla="*/ 9932085 w 10584443"/>
                <a:gd name="connsiteY1948" fmla="*/ 7631841 h 10574897"/>
                <a:gd name="connsiteX1949" fmla="*/ 9925918 w 10584443"/>
                <a:gd name="connsiteY1949" fmla="*/ 7631841 h 10574897"/>
                <a:gd name="connsiteX1950" fmla="*/ 9919752 w 10584443"/>
                <a:gd name="connsiteY1950" fmla="*/ 7661991 h 10574897"/>
                <a:gd name="connsiteX1951" fmla="*/ 9838212 w 10584443"/>
                <a:gd name="connsiteY1951" fmla="*/ 7805199 h 10574897"/>
                <a:gd name="connsiteX1952" fmla="*/ 9869731 w 10584443"/>
                <a:gd name="connsiteY1952" fmla="*/ 7709955 h 10574897"/>
                <a:gd name="connsiteX1953" fmla="*/ 9853971 w 10584443"/>
                <a:gd name="connsiteY1953" fmla="*/ 7709955 h 10574897"/>
                <a:gd name="connsiteX1954" fmla="*/ 9750505 w 10584443"/>
                <a:gd name="connsiteY1954" fmla="*/ 7894961 h 10574897"/>
                <a:gd name="connsiteX1955" fmla="*/ 9823137 w 10584443"/>
                <a:gd name="connsiteY1955" fmla="*/ 7793550 h 10574897"/>
                <a:gd name="connsiteX1956" fmla="*/ 9836841 w 10584443"/>
                <a:gd name="connsiteY1956" fmla="*/ 7814107 h 10574897"/>
                <a:gd name="connsiteX1957" fmla="*/ 9788877 w 10584443"/>
                <a:gd name="connsiteY1957" fmla="*/ 7898387 h 10574897"/>
                <a:gd name="connsiteX1958" fmla="*/ 9720356 w 10584443"/>
                <a:gd name="connsiteY1958" fmla="*/ 7966908 h 10574897"/>
                <a:gd name="connsiteX1959" fmla="*/ 9768320 w 10584443"/>
                <a:gd name="connsiteY1959" fmla="*/ 7954574 h 10574897"/>
                <a:gd name="connsiteX1960" fmla="*/ 9705966 w 10584443"/>
                <a:gd name="connsiteY1960" fmla="*/ 8016243 h 10574897"/>
                <a:gd name="connsiteX1961" fmla="*/ 9664854 w 10584443"/>
                <a:gd name="connsiteY1961" fmla="*/ 8084764 h 10574897"/>
                <a:gd name="connsiteX1962" fmla="*/ 9636076 w 10584443"/>
                <a:gd name="connsiteY1962" fmla="*/ 8153284 h 10574897"/>
                <a:gd name="connsiteX1963" fmla="*/ 9649095 w 10584443"/>
                <a:gd name="connsiteY1963" fmla="*/ 8146432 h 10574897"/>
                <a:gd name="connsiteX1964" fmla="*/ 9717616 w 10584443"/>
                <a:gd name="connsiteY1964" fmla="*/ 8092986 h 10574897"/>
                <a:gd name="connsiteX1965" fmla="*/ 9776542 w 10584443"/>
                <a:gd name="connsiteY1965" fmla="*/ 8098468 h 10574897"/>
                <a:gd name="connsiteX1966" fmla="*/ 9801896 w 10584443"/>
                <a:gd name="connsiteY1966" fmla="*/ 8103949 h 10574897"/>
                <a:gd name="connsiteX1967" fmla="*/ 9733375 w 10584443"/>
                <a:gd name="connsiteY1967" fmla="*/ 8230028 h 10574897"/>
                <a:gd name="connsiteX1968" fmla="*/ 9668965 w 10584443"/>
                <a:gd name="connsiteY1968" fmla="*/ 8204675 h 10574897"/>
                <a:gd name="connsiteX1969" fmla="*/ 9640872 w 10584443"/>
                <a:gd name="connsiteY1969" fmla="*/ 8227972 h 10574897"/>
                <a:gd name="connsiteX1970" fmla="*/ 9601129 w 10584443"/>
                <a:gd name="connsiteY1970" fmla="*/ 8296493 h 10574897"/>
                <a:gd name="connsiteX1971" fmla="*/ 9611407 w 10584443"/>
                <a:gd name="connsiteY1971" fmla="*/ 8257436 h 10574897"/>
                <a:gd name="connsiteX1972" fmla="*/ 9557276 w 10584443"/>
                <a:gd name="connsiteY1972" fmla="*/ 8269085 h 10574897"/>
                <a:gd name="connsiteX1973" fmla="*/ 9549739 w 10584443"/>
                <a:gd name="connsiteY1973" fmla="*/ 8278677 h 10574897"/>
                <a:gd name="connsiteX1974" fmla="*/ 9532609 w 10584443"/>
                <a:gd name="connsiteY1974" fmla="*/ 8352680 h 10574897"/>
                <a:gd name="connsiteX1975" fmla="*/ 9471626 w 10584443"/>
                <a:gd name="connsiteY1975" fmla="*/ 8376662 h 10574897"/>
                <a:gd name="connsiteX1976" fmla="*/ 9420921 w 10584443"/>
                <a:gd name="connsiteY1976" fmla="*/ 8489036 h 10574897"/>
                <a:gd name="connsiteX1977" fmla="*/ 9379123 w 10584443"/>
                <a:gd name="connsiteY1977" fmla="*/ 8581539 h 10574897"/>
                <a:gd name="connsiteX1978" fmla="*/ 9326362 w 10584443"/>
                <a:gd name="connsiteY1978" fmla="*/ 8650060 h 10574897"/>
                <a:gd name="connsiteX1979" fmla="*/ 9253730 w 10584443"/>
                <a:gd name="connsiteY1979" fmla="*/ 8700080 h 10574897"/>
                <a:gd name="connsiteX1980" fmla="*/ 9168079 w 10584443"/>
                <a:gd name="connsiteY1980" fmla="*/ 8837122 h 10574897"/>
                <a:gd name="connsiteX1981" fmla="*/ 9192746 w 10584443"/>
                <a:gd name="connsiteY1981" fmla="*/ 8763804 h 10574897"/>
                <a:gd name="connsiteX1982" fmla="*/ 9119429 w 10584443"/>
                <a:gd name="connsiteY1982" fmla="*/ 8812454 h 10574897"/>
                <a:gd name="connsiteX1983" fmla="*/ 9099558 w 10584443"/>
                <a:gd name="connsiteY1983" fmla="*/ 8847399 h 10574897"/>
                <a:gd name="connsiteX1984" fmla="*/ 9109151 w 10584443"/>
                <a:gd name="connsiteY1984" fmla="*/ 8887827 h 10574897"/>
                <a:gd name="connsiteX1985" fmla="*/ 9085854 w 10584443"/>
                <a:gd name="connsiteY1985" fmla="*/ 8861789 h 10574897"/>
                <a:gd name="connsiteX1986" fmla="*/ 9002943 w 10584443"/>
                <a:gd name="connsiteY1986" fmla="*/ 8883715 h 10574897"/>
                <a:gd name="connsiteX1987" fmla="*/ 9002943 w 10584443"/>
                <a:gd name="connsiteY1987" fmla="*/ 8959773 h 10574897"/>
                <a:gd name="connsiteX1988" fmla="*/ 9023500 w 10584443"/>
                <a:gd name="connsiteY1988" fmla="*/ 8972108 h 10574897"/>
                <a:gd name="connsiteX1989" fmla="*/ 9035148 w 10584443"/>
                <a:gd name="connsiteY1989" fmla="*/ 8979645 h 10574897"/>
                <a:gd name="connsiteX1990" fmla="*/ 9090650 w 10584443"/>
                <a:gd name="connsiteY1990" fmla="*/ 8928939 h 10574897"/>
                <a:gd name="connsiteX1991" fmla="*/ 9046112 w 10584443"/>
                <a:gd name="connsiteY1991" fmla="*/ 8987182 h 10574897"/>
                <a:gd name="connsiteX1992" fmla="*/ 9058445 w 10584443"/>
                <a:gd name="connsiteY1992" fmla="*/ 9022127 h 10574897"/>
                <a:gd name="connsiteX1993" fmla="*/ 9016647 w 10584443"/>
                <a:gd name="connsiteY1993" fmla="*/ 9047481 h 10574897"/>
                <a:gd name="connsiteX1994" fmla="*/ 8987184 w 10584443"/>
                <a:gd name="connsiteY1994" fmla="*/ 9051592 h 10574897"/>
                <a:gd name="connsiteX1995" fmla="*/ 8904959 w 10584443"/>
                <a:gd name="connsiteY1995" fmla="*/ 9116686 h 10574897"/>
                <a:gd name="connsiteX1996" fmla="*/ 8923460 w 10584443"/>
                <a:gd name="connsiteY1996" fmla="*/ 9093390 h 10574897"/>
                <a:gd name="connsiteX1997" fmla="*/ 8889885 w 10584443"/>
                <a:gd name="connsiteY1997" fmla="*/ 9102982 h 10574897"/>
                <a:gd name="connsiteX1998" fmla="*/ 8870699 w 10584443"/>
                <a:gd name="connsiteY1998" fmla="*/ 9113945 h 10574897"/>
                <a:gd name="connsiteX1999" fmla="*/ 8848087 w 10584443"/>
                <a:gd name="connsiteY1999" fmla="*/ 9142724 h 10574897"/>
                <a:gd name="connsiteX2000" fmla="*/ 8878921 w 10584443"/>
                <a:gd name="connsiteY2000" fmla="*/ 9157113 h 10574897"/>
                <a:gd name="connsiteX2001" fmla="*/ 8915237 w 10584443"/>
                <a:gd name="connsiteY2001" fmla="*/ 9157113 h 10574897"/>
                <a:gd name="connsiteX2002" fmla="*/ 8946071 w 10584443"/>
                <a:gd name="connsiteY2002" fmla="*/ 9175614 h 10574897"/>
                <a:gd name="connsiteX2003" fmla="*/ 8933052 w 10584443"/>
                <a:gd name="connsiteY2003" fmla="*/ 9187948 h 10574897"/>
                <a:gd name="connsiteX2004" fmla="*/ 8836437 w 10584443"/>
                <a:gd name="connsiteY2004" fmla="*/ 9233857 h 10574897"/>
                <a:gd name="connsiteX2005" fmla="*/ 8811770 w 10584443"/>
                <a:gd name="connsiteY2005" fmla="*/ 9253043 h 10574897"/>
                <a:gd name="connsiteX2006" fmla="*/ 8843290 w 10584443"/>
                <a:gd name="connsiteY2006" fmla="*/ 9268803 h 10574897"/>
                <a:gd name="connsiteX2007" fmla="*/ 8876180 w 10584443"/>
                <a:gd name="connsiteY2007" fmla="*/ 9305803 h 10574897"/>
                <a:gd name="connsiteX2008" fmla="*/ 8872069 w 10584443"/>
                <a:gd name="connsiteY2008" fmla="*/ 9357880 h 10574897"/>
                <a:gd name="connsiteX2009" fmla="*/ 8620597 w 10584443"/>
                <a:gd name="connsiteY2009" fmla="*/ 9489440 h 10574897"/>
                <a:gd name="connsiteX2010" fmla="*/ 8589078 w 10584443"/>
                <a:gd name="connsiteY2010" fmla="*/ 9475736 h 10574897"/>
                <a:gd name="connsiteX2011" fmla="*/ 8611005 w 10584443"/>
                <a:gd name="connsiteY2011" fmla="*/ 9455179 h 10574897"/>
                <a:gd name="connsiteX2012" fmla="*/ 8628820 w 10584443"/>
                <a:gd name="connsiteY2012" fmla="*/ 9455179 h 10574897"/>
                <a:gd name="connsiteX2013" fmla="*/ 8642524 w 10584443"/>
                <a:gd name="connsiteY2013" fmla="*/ 9444216 h 10574897"/>
                <a:gd name="connsiteX2014" fmla="*/ 8626079 w 10584443"/>
                <a:gd name="connsiteY2014" fmla="*/ 9421604 h 10574897"/>
                <a:gd name="connsiteX2015" fmla="*/ 8571263 w 10584443"/>
                <a:gd name="connsiteY2015" fmla="*/ 9421604 h 10574897"/>
                <a:gd name="connsiteX2016" fmla="*/ 8426684 w 10584443"/>
                <a:gd name="connsiteY2016" fmla="*/ 9483272 h 10574897"/>
                <a:gd name="connsiteX2017" fmla="*/ 8284161 w 10584443"/>
                <a:gd name="connsiteY2017" fmla="*/ 9531922 h 10574897"/>
                <a:gd name="connsiteX2018" fmla="*/ 8252642 w 10584443"/>
                <a:gd name="connsiteY2018" fmla="*/ 9587424 h 10574897"/>
                <a:gd name="connsiteX2019" fmla="*/ 8173157 w 10584443"/>
                <a:gd name="connsiteY2019" fmla="*/ 9639499 h 10574897"/>
                <a:gd name="connsiteX2020" fmla="*/ 8181380 w 10584443"/>
                <a:gd name="connsiteY2020" fmla="*/ 9664167 h 10574897"/>
                <a:gd name="connsiteX2021" fmla="*/ 8171102 w 10584443"/>
                <a:gd name="connsiteY2021" fmla="*/ 9736114 h 10574897"/>
                <a:gd name="connsiteX2022" fmla="*/ 8091617 w 10584443"/>
                <a:gd name="connsiteY2022" fmla="*/ 9778597 h 10574897"/>
                <a:gd name="connsiteX2023" fmla="*/ 8047764 w 10584443"/>
                <a:gd name="connsiteY2023" fmla="*/ 9762151 h 10574897"/>
                <a:gd name="connsiteX2024" fmla="*/ 8029264 w 10584443"/>
                <a:gd name="connsiteY2024" fmla="*/ 9738854 h 10574897"/>
                <a:gd name="connsiteX2025" fmla="*/ 8008022 w 10584443"/>
                <a:gd name="connsiteY2025" fmla="*/ 9743651 h 10574897"/>
                <a:gd name="connsiteX2026" fmla="*/ 7982670 w 10584443"/>
                <a:gd name="connsiteY2026" fmla="*/ 9779282 h 10574897"/>
                <a:gd name="connsiteX2027" fmla="*/ 7949779 w 10584443"/>
                <a:gd name="connsiteY2027" fmla="*/ 9770374 h 10574897"/>
                <a:gd name="connsiteX2028" fmla="*/ 7944298 w 10584443"/>
                <a:gd name="connsiteY2028" fmla="*/ 9775171 h 10574897"/>
                <a:gd name="connsiteX2029" fmla="*/ 7929223 w 10584443"/>
                <a:gd name="connsiteY2029" fmla="*/ 9784079 h 10574897"/>
                <a:gd name="connsiteX2030" fmla="*/ 7920315 w 10584443"/>
                <a:gd name="connsiteY2030" fmla="*/ 9775171 h 10574897"/>
                <a:gd name="connsiteX2031" fmla="*/ 7924427 w 10584443"/>
                <a:gd name="connsiteY2031" fmla="*/ 9808061 h 10574897"/>
                <a:gd name="connsiteX2032" fmla="*/ 7795608 w 10584443"/>
                <a:gd name="connsiteY2032" fmla="*/ 9898509 h 10574897"/>
                <a:gd name="connsiteX2033" fmla="*/ 7785330 w 10584443"/>
                <a:gd name="connsiteY2033" fmla="*/ 9873841 h 10574897"/>
                <a:gd name="connsiteX2034" fmla="*/ 7664048 w 10584443"/>
                <a:gd name="connsiteY2034" fmla="*/ 9960177 h 10574897"/>
                <a:gd name="connsiteX2035" fmla="*/ 7551674 w 10584443"/>
                <a:gd name="connsiteY2035" fmla="*/ 10019105 h 10574897"/>
                <a:gd name="connsiteX2036" fmla="*/ 7497542 w 10584443"/>
                <a:gd name="connsiteY2036" fmla="*/ 10010883 h 10574897"/>
                <a:gd name="connsiteX2037" fmla="*/ 7411891 w 10584443"/>
                <a:gd name="connsiteY2037" fmla="*/ 10056791 h 10574897"/>
                <a:gd name="connsiteX2038" fmla="*/ 7405039 w 10584443"/>
                <a:gd name="connsiteY2038" fmla="*/ 10097903 h 10574897"/>
                <a:gd name="connsiteX2039" fmla="*/ 7378316 w 10584443"/>
                <a:gd name="connsiteY2039" fmla="*/ 10047883 h 10574897"/>
                <a:gd name="connsiteX2040" fmla="*/ 7335148 w 10584443"/>
                <a:gd name="connsiteY2040" fmla="*/ 10070495 h 10574897"/>
                <a:gd name="connsiteX2041" fmla="*/ 7335148 w 10584443"/>
                <a:gd name="connsiteY2041" fmla="*/ 10103385 h 10574897"/>
                <a:gd name="connsiteX2042" fmla="*/ 7291980 w 10584443"/>
                <a:gd name="connsiteY2042" fmla="*/ 10093792 h 10574897"/>
                <a:gd name="connsiteX2043" fmla="*/ 7304314 w 10584443"/>
                <a:gd name="connsiteY2043" fmla="*/ 10135590 h 10574897"/>
                <a:gd name="connsiteX2044" fmla="*/ 7260461 w 10584443"/>
                <a:gd name="connsiteY2044" fmla="*/ 10156831 h 10574897"/>
                <a:gd name="connsiteX2045" fmla="*/ 7254294 w 10584443"/>
                <a:gd name="connsiteY2045" fmla="*/ 10152720 h 10574897"/>
                <a:gd name="connsiteX2046" fmla="*/ 7230326 w 10584443"/>
                <a:gd name="connsiteY2046" fmla="*/ 10156715 h 10574897"/>
                <a:gd name="connsiteX2047" fmla="*/ 7229883 w 10584443"/>
                <a:gd name="connsiteY2047" fmla="*/ 10156638 h 10574897"/>
                <a:gd name="connsiteX2048" fmla="*/ 7249497 w 10584443"/>
                <a:gd name="connsiteY2048" fmla="*/ 10141842 h 10574897"/>
                <a:gd name="connsiteX2049" fmla="*/ 7252923 w 10584443"/>
                <a:gd name="connsiteY2049" fmla="*/ 10133534 h 10574897"/>
                <a:gd name="connsiteX2050" fmla="*/ 7162476 w 10584443"/>
                <a:gd name="connsiteY2050" fmla="*/ 10167110 h 10574897"/>
                <a:gd name="connsiteX2051" fmla="*/ 7212486 w 10584443"/>
                <a:gd name="connsiteY2051" fmla="*/ 10153619 h 10574897"/>
                <a:gd name="connsiteX2052" fmla="*/ 7229883 w 10584443"/>
                <a:gd name="connsiteY2052" fmla="*/ 10156638 h 10574897"/>
                <a:gd name="connsiteX2053" fmla="*/ 7229626 w 10584443"/>
                <a:gd name="connsiteY2053" fmla="*/ 10156831 h 10574897"/>
                <a:gd name="connsiteX2054" fmla="*/ 7230326 w 10584443"/>
                <a:gd name="connsiteY2054" fmla="*/ 10156715 h 10574897"/>
                <a:gd name="connsiteX2055" fmla="*/ 7230997 w 10584443"/>
                <a:gd name="connsiteY2055" fmla="*/ 10156831 h 10574897"/>
                <a:gd name="connsiteX2056" fmla="*/ 7141235 w 10584443"/>
                <a:gd name="connsiteY2056" fmla="*/ 10231520 h 10574897"/>
                <a:gd name="connsiteX2057" fmla="*/ 7095326 w 10584443"/>
                <a:gd name="connsiteY2057" fmla="*/ 10210963 h 10574897"/>
                <a:gd name="connsiteX2058" fmla="*/ 7115196 w 10584443"/>
                <a:gd name="connsiteY2058" fmla="*/ 10171221 h 10574897"/>
                <a:gd name="connsiteX2059" fmla="*/ 6999397 w 10584443"/>
                <a:gd name="connsiteY2059" fmla="*/ 10224667 h 10574897"/>
                <a:gd name="connsiteX2060" fmla="*/ 7077510 w 10584443"/>
                <a:gd name="connsiteY2060" fmla="*/ 10217815 h 10574897"/>
                <a:gd name="connsiteX2061" fmla="*/ 6918542 w 10584443"/>
                <a:gd name="connsiteY2061" fmla="*/ 10305521 h 10574897"/>
                <a:gd name="connsiteX2062" fmla="*/ 6811650 w 10584443"/>
                <a:gd name="connsiteY2062" fmla="*/ 10315114 h 10574897"/>
                <a:gd name="connsiteX2063" fmla="*/ 6703387 w 10584443"/>
                <a:gd name="connsiteY2063" fmla="*/ 10370617 h 10574897"/>
                <a:gd name="connsiteX2064" fmla="*/ 6597865 w 10584443"/>
                <a:gd name="connsiteY2064" fmla="*/ 10384321 h 10574897"/>
                <a:gd name="connsiteX2065" fmla="*/ 6680090 w 10584443"/>
                <a:gd name="connsiteY2065" fmla="*/ 10349374 h 10574897"/>
                <a:gd name="connsiteX2066" fmla="*/ 6711609 w 10584443"/>
                <a:gd name="connsiteY2066" fmla="*/ 10304836 h 10574897"/>
                <a:gd name="connsiteX2067" fmla="*/ 6635551 w 10584443"/>
                <a:gd name="connsiteY2067" fmla="*/ 10315800 h 10574897"/>
                <a:gd name="connsiteX2068" fmla="*/ 6474527 w 10584443"/>
                <a:gd name="connsiteY2068" fmla="*/ 10415155 h 10574897"/>
                <a:gd name="connsiteX2069" fmla="*/ 6479324 w 10584443"/>
                <a:gd name="connsiteY2069" fmla="*/ 10374042 h 10574897"/>
                <a:gd name="connsiteX2070" fmla="*/ 6542363 w 10584443"/>
                <a:gd name="connsiteY2070" fmla="*/ 10338412 h 10574897"/>
                <a:gd name="connsiteX2071" fmla="*/ 6382024 w 10584443"/>
                <a:gd name="connsiteY2071" fmla="*/ 10367190 h 10574897"/>
                <a:gd name="connsiteX2072" fmla="*/ 6250465 w 10584443"/>
                <a:gd name="connsiteY2072" fmla="*/ 10400080 h 10574897"/>
                <a:gd name="connsiteX2073" fmla="*/ 6113423 w 10584443"/>
                <a:gd name="connsiteY2073" fmla="*/ 10461748 h 10574897"/>
                <a:gd name="connsiteX2074" fmla="*/ 6158647 w 10584443"/>
                <a:gd name="connsiteY2074" fmla="*/ 10414470 h 10574897"/>
                <a:gd name="connsiteX2075" fmla="*/ 5911287 w 10584443"/>
                <a:gd name="connsiteY2075" fmla="*/ 10482991 h 10574897"/>
                <a:gd name="connsiteX2076" fmla="*/ 5959251 w 10584443"/>
                <a:gd name="connsiteY2076" fmla="*/ 10482991 h 10574897"/>
                <a:gd name="connsiteX2077" fmla="*/ 5911972 w 10584443"/>
                <a:gd name="connsiteY2077" fmla="*/ 10509714 h 10574897"/>
                <a:gd name="connsiteX2078" fmla="*/ 5805765 w 10584443"/>
                <a:gd name="connsiteY2078" fmla="*/ 10497379 h 10574897"/>
                <a:gd name="connsiteX2079" fmla="*/ 5688594 w 10584443"/>
                <a:gd name="connsiteY2079" fmla="*/ 10539177 h 10574897"/>
                <a:gd name="connsiteX2080" fmla="*/ 5620073 w 10584443"/>
                <a:gd name="connsiteY2080" fmla="*/ 10520676 h 10574897"/>
                <a:gd name="connsiteX2081" fmla="*/ 5637203 w 10584443"/>
                <a:gd name="connsiteY2081" fmla="*/ 10572067 h 10574897"/>
                <a:gd name="connsiteX2082" fmla="*/ 5564572 w 10584443"/>
                <a:gd name="connsiteY2082" fmla="*/ 10537807 h 10574897"/>
                <a:gd name="connsiteX2083" fmla="*/ 5445346 w 10584443"/>
                <a:gd name="connsiteY2083" fmla="*/ 10533010 h 10574897"/>
                <a:gd name="connsiteX2084" fmla="*/ 5453568 w 10584443"/>
                <a:gd name="connsiteY2084" fmla="*/ 10554937 h 10574897"/>
                <a:gd name="connsiteX2085" fmla="*/ 5417252 w 10584443"/>
                <a:gd name="connsiteY2085" fmla="*/ 10528899 h 10574897"/>
                <a:gd name="connsiteX2086" fmla="*/ 5300081 w 10584443"/>
                <a:gd name="connsiteY2086" fmla="*/ 10537122 h 10574897"/>
                <a:gd name="connsiteX2087" fmla="*/ 5287064 w 10584443"/>
                <a:gd name="connsiteY2087" fmla="*/ 10567271 h 10574897"/>
                <a:gd name="connsiteX2088" fmla="*/ 5251432 w 10584443"/>
                <a:gd name="connsiteY2088" fmla="*/ 10539863 h 10574897"/>
                <a:gd name="connsiteX2089" fmla="*/ 5114391 w 10584443"/>
                <a:gd name="connsiteY2089" fmla="*/ 10539863 h 10574897"/>
                <a:gd name="connsiteX2090" fmla="*/ 5089724 w 10584443"/>
                <a:gd name="connsiteY2090" fmla="*/ 10573437 h 10574897"/>
                <a:gd name="connsiteX2091" fmla="*/ 5001331 w 10584443"/>
                <a:gd name="connsiteY2091" fmla="*/ 10573437 h 10574897"/>
                <a:gd name="connsiteX2092" fmla="*/ 5025314 w 10584443"/>
                <a:gd name="connsiteY2092" fmla="*/ 10549456 h 10574897"/>
                <a:gd name="connsiteX2093" fmla="*/ 4786177 w 10584443"/>
                <a:gd name="connsiteY2093" fmla="*/ 10542603 h 10574897"/>
                <a:gd name="connsiteX2094" fmla="*/ 4547725 w 10584443"/>
                <a:gd name="connsiteY2094" fmla="*/ 10512454 h 10574897"/>
                <a:gd name="connsiteX2095" fmla="*/ 4542928 w 10584443"/>
                <a:gd name="connsiteY2095" fmla="*/ 10529584 h 10574897"/>
                <a:gd name="connsiteX2096" fmla="*/ 4474426 w 10584443"/>
                <a:gd name="connsiteY2096" fmla="*/ 10513139 h 10574897"/>
                <a:gd name="connsiteX2097" fmla="*/ 4470315 w 10584443"/>
                <a:gd name="connsiteY2097" fmla="*/ 10490527 h 10574897"/>
                <a:gd name="connsiteX2098" fmla="*/ 4333273 w 10584443"/>
                <a:gd name="connsiteY2098" fmla="*/ 10480249 h 10574897"/>
                <a:gd name="connsiteX2099" fmla="*/ 4311346 w 10584443"/>
                <a:gd name="connsiteY2099" fmla="*/ 10453526 h 10574897"/>
                <a:gd name="connsiteX2100" fmla="*/ 4135247 w 10584443"/>
                <a:gd name="connsiteY2100" fmla="*/ 10429545 h 10574897"/>
                <a:gd name="connsiteX2101" fmla="*/ 4140045 w 10584443"/>
                <a:gd name="connsiteY2101" fmla="*/ 10443933 h 10574897"/>
                <a:gd name="connsiteX2102" fmla="*/ 4224326 w 10584443"/>
                <a:gd name="connsiteY2102" fmla="*/ 10469972 h 10574897"/>
                <a:gd name="connsiteX2103" fmla="*/ 4106469 w 10584443"/>
                <a:gd name="connsiteY2103" fmla="*/ 10480935 h 10574897"/>
                <a:gd name="connsiteX2104" fmla="*/ 4137304 w 10584443"/>
                <a:gd name="connsiteY2104" fmla="*/ 10452155 h 10574897"/>
                <a:gd name="connsiteX2105" fmla="*/ 3885147 w 10584443"/>
                <a:gd name="connsiteY2105" fmla="*/ 10426803 h 10574897"/>
                <a:gd name="connsiteX2106" fmla="*/ 3748105 w 10584443"/>
                <a:gd name="connsiteY2106" fmla="*/ 10405562 h 10574897"/>
                <a:gd name="connsiteX2107" fmla="*/ 3641214 w 10584443"/>
                <a:gd name="connsiteY2107" fmla="*/ 10365820 h 10574897"/>
                <a:gd name="connsiteX2108" fmla="*/ 3572693 w 10584443"/>
                <a:gd name="connsiteY2108" fmla="*/ 10354171 h 10574897"/>
                <a:gd name="connsiteX2109" fmla="*/ 3687123 w 10584443"/>
                <a:gd name="connsiteY2109" fmla="*/ 10339781 h 10574897"/>
                <a:gd name="connsiteX2110" fmla="*/ 3396593 w 10584443"/>
                <a:gd name="connsiteY2110" fmla="*/ 10265094 h 10574897"/>
                <a:gd name="connsiteX2111" fmla="*/ 3407557 w 10584443"/>
                <a:gd name="connsiteY2111" fmla="*/ 10265094 h 10574897"/>
                <a:gd name="connsiteX2112" fmla="*/ 3511024 w 10584443"/>
                <a:gd name="connsiteY2112" fmla="*/ 10256186 h 10574897"/>
                <a:gd name="connsiteX2113" fmla="*/ 3328073 w 10584443"/>
                <a:gd name="connsiteY2113" fmla="*/ 10227407 h 10574897"/>
                <a:gd name="connsiteX2114" fmla="*/ 3318480 w 10584443"/>
                <a:gd name="connsiteY2114" fmla="*/ 10204111 h 10574897"/>
                <a:gd name="connsiteX2115" fmla="*/ 3120455 w 10584443"/>
                <a:gd name="connsiteY2115" fmla="*/ 10154776 h 10574897"/>
                <a:gd name="connsiteX2116" fmla="*/ 2908726 w 10584443"/>
                <a:gd name="connsiteY2116" fmla="*/ 10119830 h 10574897"/>
                <a:gd name="connsiteX2117" fmla="*/ 2921745 w 10584443"/>
                <a:gd name="connsiteY2117" fmla="*/ 10082144 h 10574897"/>
                <a:gd name="connsiteX2118" fmla="*/ 2940245 w 10584443"/>
                <a:gd name="connsiteY2118" fmla="*/ 10107496 h 10574897"/>
                <a:gd name="connsiteX2119" fmla="*/ 2967654 w 10584443"/>
                <a:gd name="connsiteY2119" fmla="*/ 10102014 h 10574897"/>
                <a:gd name="connsiteX2120" fmla="*/ 2879948 w 10584443"/>
                <a:gd name="connsiteY2120" fmla="*/ 10055421 h 10574897"/>
                <a:gd name="connsiteX2121" fmla="*/ 2859391 w 10584443"/>
                <a:gd name="connsiteY2121" fmla="*/ 10068440 h 10574897"/>
                <a:gd name="connsiteX2122" fmla="*/ 2799778 w 10584443"/>
                <a:gd name="connsiteY2122" fmla="*/ 10016363 h 10574897"/>
                <a:gd name="connsiteX2123" fmla="*/ 2772369 w 10584443"/>
                <a:gd name="connsiteY2123" fmla="*/ 10019790 h 10574897"/>
                <a:gd name="connsiteX2124" fmla="*/ 2814852 w 10584443"/>
                <a:gd name="connsiteY2124" fmla="*/ 10064328 h 10574897"/>
                <a:gd name="connsiteX2125" fmla="*/ 2895707 w 10584443"/>
                <a:gd name="connsiteY2125" fmla="*/ 10103385 h 10574897"/>
                <a:gd name="connsiteX2126" fmla="*/ 2910096 w 10584443"/>
                <a:gd name="connsiteY2126" fmla="*/ 10135590 h 10574897"/>
                <a:gd name="connsiteX2127" fmla="*/ 2866928 w 10584443"/>
                <a:gd name="connsiteY2127" fmla="*/ 10092421 h 10574897"/>
                <a:gd name="connsiteX2128" fmla="*/ 2673699 w 10584443"/>
                <a:gd name="connsiteY2128" fmla="*/ 10023901 h 10574897"/>
                <a:gd name="connsiteX2129" fmla="*/ 2760036 w 10584443"/>
                <a:gd name="connsiteY2129" fmla="*/ 9988955 h 10574897"/>
                <a:gd name="connsiteX2130" fmla="*/ 2596956 w 10584443"/>
                <a:gd name="connsiteY2130" fmla="*/ 9926601 h 10574897"/>
                <a:gd name="connsiteX2131" fmla="*/ 2503083 w 10584443"/>
                <a:gd name="connsiteY2131" fmla="*/ 9853969 h 10574897"/>
                <a:gd name="connsiteX2132" fmla="*/ 2387283 w 10584443"/>
                <a:gd name="connsiteY2132" fmla="*/ 9808061 h 10574897"/>
                <a:gd name="connsiteX2133" fmla="*/ 2437304 w 10584443"/>
                <a:gd name="connsiteY2133" fmla="*/ 9808061 h 10574897"/>
                <a:gd name="connsiteX2134" fmla="*/ 2359874 w 10584443"/>
                <a:gd name="connsiteY2134" fmla="*/ 9777227 h 10574897"/>
                <a:gd name="connsiteX2135" fmla="*/ 2353707 w 10584443"/>
                <a:gd name="connsiteY2135" fmla="*/ 9799153 h 10574897"/>
                <a:gd name="connsiteX2136" fmla="*/ 2213240 w 10584443"/>
                <a:gd name="connsiteY2136" fmla="*/ 9730632 h 10574897"/>
                <a:gd name="connsiteX2137" fmla="*/ 2056327 w 10584443"/>
                <a:gd name="connsiteY2137" fmla="*/ 9593590 h 10574897"/>
                <a:gd name="connsiteX2138" fmla="*/ 1975473 w 10584443"/>
                <a:gd name="connsiteY2138" fmla="*/ 9561385 h 10574897"/>
                <a:gd name="connsiteX2139" fmla="*/ 2077569 w 10584443"/>
                <a:gd name="connsiteY2139" fmla="*/ 9543570 h 10574897"/>
                <a:gd name="connsiteX2140" fmla="*/ 1782244 w 10584443"/>
                <a:gd name="connsiteY2140" fmla="*/ 9372953 h 10574897"/>
                <a:gd name="connsiteX2141" fmla="*/ 1512958 w 10584443"/>
                <a:gd name="connsiteY2141" fmla="*/ 9181781 h 10574897"/>
                <a:gd name="connsiteX2142" fmla="*/ 1771039 w 10584443"/>
                <a:gd name="connsiteY2142" fmla="*/ 9390258 h 10574897"/>
                <a:gd name="connsiteX2143" fmla="*/ 1791202 w 10584443"/>
                <a:gd name="connsiteY2143" fmla="*/ 9416461 h 10574897"/>
                <a:gd name="connsiteX2144" fmla="*/ 1731337 w 10584443"/>
                <a:gd name="connsiteY2144" fmla="*/ 9387930 h 10574897"/>
                <a:gd name="connsiteX2145" fmla="*/ 1637665 w 10584443"/>
                <a:gd name="connsiteY2145" fmla="*/ 9361305 h 10574897"/>
                <a:gd name="connsiteX2146" fmla="*/ 1521866 w 10584443"/>
                <a:gd name="connsiteY2146" fmla="*/ 9224263 h 10574897"/>
                <a:gd name="connsiteX2147" fmla="*/ 1379342 w 10584443"/>
                <a:gd name="connsiteY2147" fmla="*/ 9167391 h 10574897"/>
                <a:gd name="connsiteX2148" fmla="*/ 1393732 w 10584443"/>
                <a:gd name="connsiteY2148" fmla="*/ 9131761 h 10574897"/>
                <a:gd name="connsiteX2149" fmla="*/ 1376602 w 10584443"/>
                <a:gd name="connsiteY2149" fmla="*/ 9080370 h 10574897"/>
                <a:gd name="connsiteX2150" fmla="*/ 1284098 w 10584443"/>
                <a:gd name="connsiteY2150" fmla="*/ 9035146 h 10574897"/>
                <a:gd name="connsiteX2151" fmla="*/ 1215578 w 10584443"/>
                <a:gd name="connsiteY2151" fmla="*/ 8957033 h 10574897"/>
                <a:gd name="connsiteX2152" fmla="*/ 1247782 w 10584443"/>
                <a:gd name="connsiteY2152" fmla="*/ 9009108 h 10574897"/>
                <a:gd name="connsiteX2153" fmla="*/ 1192966 w 10584443"/>
                <a:gd name="connsiteY2153" fmla="*/ 8997460 h 10574897"/>
                <a:gd name="connsiteX2154" fmla="*/ 1134038 w 10584443"/>
                <a:gd name="connsiteY2154" fmla="*/ 8913180 h 10574897"/>
                <a:gd name="connsiteX2155" fmla="*/ 1163503 w 10584443"/>
                <a:gd name="connsiteY2155" fmla="*/ 8893994 h 10574897"/>
                <a:gd name="connsiteX2156" fmla="*/ 1018239 w 10584443"/>
                <a:gd name="connsiteY2156" fmla="*/ 8825473 h 10574897"/>
                <a:gd name="connsiteX2157" fmla="*/ 923680 w 10584443"/>
                <a:gd name="connsiteY2157" fmla="*/ 8714469 h 10574897"/>
                <a:gd name="connsiteX2158" fmla="*/ 968904 w 10584443"/>
                <a:gd name="connsiteY2158" fmla="*/ 8723377 h 10574897"/>
                <a:gd name="connsiteX2159" fmla="*/ 1025775 w 10584443"/>
                <a:gd name="connsiteY2159" fmla="*/ 8785046 h 10574897"/>
                <a:gd name="connsiteX2160" fmla="*/ 1025775 w 10584443"/>
                <a:gd name="connsiteY2160" fmla="*/ 8748730 h 10574897"/>
                <a:gd name="connsiteX2161" fmla="*/ 966163 w 10584443"/>
                <a:gd name="connsiteY2161" fmla="*/ 8713099 h 10574897"/>
                <a:gd name="connsiteX2162" fmla="*/ 912031 w 10584443"/>
                <a:gd name="connsiteY2162" fmla="*/ 8614429 h 10574897"/>
                <a:gd name="connsiteX2163" fmla="*/ 1102518 w 10584443"/>
                <a:gd name="connsiteY2163" fmla="*/ 8751471 h 10574897"/>
                <a:gd name="connsiteX2164" fmla="*/ 985349 w 10584443"/>
                <a:gd name="connsiteY2164" fmla="*/ 8637726 h 10574897"/>
                <a:gd name="connsiteX2165" fmla="*/ 929161 w 10584443"/>
                <a:gd name="connsiteY2165" fmla="*/ 8525352 h 10574897"/>
                <a:gd name="connsiteX2166" fmla="*/ 869548 w 10584443"/>
                <a:gd name="connsiteY2166" fmla="*/ 8477387 h 10574897"/>
                <a:gd name="connsiteX2167" fmla="*/ 866122 w 10584443"/>
                <a:gd name="connsiteY2167" fmla="*/ 8502740 h 10574897"/>
                <a:gd name="connsiteX2168" fmla="*/ 735933 w 10584443"/>
                <a:gd name="connsiteY2168" fmla="*/ 8317734 h 10574897"/>
                <a:gd name="connsiteX2169" fmla="*/ 667412 w 10584443"/>
                <a:gd name="connsiteY2169" fmla="*/ 8225231 h 10574897"/>
                <a:gd name="connsiteX2170" fmla="*/ 614650 w 10584443"/>
                <a:gd name="connsiteY2170" fmla="*/ 8125876 h 10574897"/>
                <a:gd name="connsiteX2171" fmla="*/ 589984 w 10584443"/>
                <a:gd name="connsiteY2171" fmla="*/ 8125876 h 10574897"/>
                <a:gd name="connsiteX2172" fmla="*/ 549556 w 10584443"/>
                <a:gd name="connsiteY2172" fmla="*/ 8042966 h 10574897"/>
                <a:gd name="connsiteX2173" fmla="*/ 602317 w 10584443"/>
                <a:gd name="connsiteY2173" fmla="*/ 8075856 h 10574897"/>
                <a:gd name="connsiteX2174" fmla="*/ 509815 w 10584443"/>
                <a:gd name="connsiteY2174" fmla="*/ 7916203 h 10574897"/>
                <a:gd name="connsiteX2175" fmla="*/ 515980 w 10584443"/>
                <a:gd name="connsiteY2175" fmla="*/ 7870294 h 10574897"/>
                <a:gd name="connsiteX2176" fmla="*/ 482405 w 10584443"/>
                <a:gd name="connsiteY2176" fmla="*/ 7850423 h 10574897"/>
                <a:gd name="connsiteX2177" fmla="*/ 489257 w 10584443"/>
                <a:gd name="connsiteY2177" fmla="*/ 7794236 h 10574897"/>
                <a:gd name="connsiteX2178" fmla="*/ 437867 w 10584443"/>
                <a:gd name="connsiteY2178" fmla="*/ 7747641 h 10574897"/>
                <a:gd name="connsiteX2179" fmla="*/ 479664 w 10584443"/>
                <a:gd name="connsiteY2179" fmla="*/ 7712011 h 10574897"/>
                <a:gd name="connsiteX2180" fmla="*/ 426218 w 10584443"/>
                <a:gd name="connsiteY2180" fmla="*/ 7605804 h 10574897"/>
                <a:gd name="connsiteX2181" fmla="*/ 439237 w 10584443"/>
                <a:gd name="connsiteY2181" fmla="*/ 7616082 h 10574897"/>
                <a:gd name="connsiteX2182" fmla="*/ 448146 w 10584443"/>
                <a:gd name="connsiteY2182" fmla="*/ 7616082 h 10574897"/>
                <a:gd name="connsiteX2183" fmla="*/ 479664 w 10584443"/>
                <a:gd name="connsiteY2183" fmla="*/ 7679806 h 10574897"/>
                <a:gd name="connsiteX2184" fmla="*/ 387161 w 10584443"/>
                <a:gd name="connsiteY2184" fmla="*/ 7522208 h 10574897"/>
                <a:gd name="connsiteX2185" fmla="*/ 387161 w 10584443"/>
                <a:gd name="connsiteY2185" fmla="*/ 7458484 h 10574897"/>
                <a:gd name="connsiteX2186" fmla="*/ 357012 w 10584443"/>
                <a:gd name="connsiteY2186" fmla="*/ 7415316 h 10574897"/>
                <a:gd name="connsiteX2187" fmla="*/ 407032 w 10584443"/>
                <a:gd name="connsiteY2187" fmla="*/ 7400927 h 10574897"/>
                <a:gd name="connsiteX2188" fmla="*/ 468016 w 10584443"/>
                <a:gd name="connsiteY2188" fmla="*/ 7507819 h 10574897"/>
                <a:gd name="connsiteX2189" fmla="*/ 493369 w 10584443"/>
                <a:gd name="connsiteY2189" fmla="*/ 7479040 h 10574897"/>
                <a:gd name="connsiteX2190" fmla="*/ 387848 w 10584443"/>
                <a:gd name="connsiteY2190" fmla="*/ 7323498 h 10574897"/>
                <a:gd name="connsiteX2191" fmla="*/ 326179 w 10584443"/>
                <a:gd name="connsiteY2191" fmla="*/ 7254977 h 10574897"/>
                <a:gd name="connsiteX2192" fmla="*/ 372087 w 10584443"/>
                <a:gd name="connsiteY2192" fmla="*/ 7315276 h 10574897"/>
                <a:gd name="connsiteX2193" fmla="*/ 376883 w 10584443"/>
                <a:gd name="connsiteY2193" fmla="*/ 7252921 h 10574897"/>
                <a:gd name="connsiteX2194" fmla="*/ 337826 w 10584443"/>
                <a:gd name="connsiteY2194" fmla="*/ 7221402 h 10574897"/>
                <a:gd name="connsiteX2195" fmla="*/ 348790 w 10584443"/>
                <a:gd name="connsiteY2195" fmla="*/ 7198105 h 10574897"/>
                <a:gd name="connsiteX2196" fmla="*/ 295325 w 10584443"/>
                <a:gd name="connsiteY2196" fmla="*/ 7159733 h 10574897"/>
                <a:gd name="connsiteX2197" fmla="*/ 310399 w 10584443"/>
                <a:gd name="connsiteY2197" fmla="*/ 7105602 h 10574897"/>
                <a:gd name="connsiteX2198" fmla="*/ 249417 w 10584443"/>
                <a:gd name="connsiteY2198" fmla="*/ 7056952 h 10574897"/>
                <a:gd name="connsiteX2199" fmla="*/ 280936 w 10584443"/>
                <a:gd name="connsiteY2199" fmla="*/ 7070656 h 10574897"/>
                <a:gd name="connsiteX2200" fmla="*/ 280936 w 10584443"/>
                <a:gd name="connsiteY2200" fmla="*/ 7020636 h 10574897"/>
                <a:gd name="connsiteX2201" fmla="*/ 195284 w 10584443"/>
                <a:gd name="connsiteY2201" fmla="*/ 6874002 h 10574897"/>
                <a:gd name="connsiteX2202" fmla="*/ 161025 w 10584443"/>
                <a:gd name="connsiteY2202" fmla="*/ 6879483 h 10574897"/>
                <a:gd name="connsiteX2203" fmla="*/ 134987 w 10584443"/>
                <a:gd name="connsiteY2203" fmla="*/ 6832204 h 10574897"/>
                <a:gd name="connsiteX2204" fmla="*/ 123338 w 10584443"/>
                <a:gd name="connsiteY2204" fmla="*/ 6752720 h 10574897"/>
                <a:gd name="connsiteX2205" fmla="*/ 218581 w 10584443"/>
                <a:gd name="connsiteY2205" fmla="*/ 6919910 h 10574897"/>
                <a:gd name="connsiteX2206" fmla="*/ 228860 w 10584443"/>
                <a:gd name="connsiteY2206" fmla="*/ 6908262 h 10574897"/>
                <a:gd name="connsiteX2207" fmla="*/ 60984 w 10584443"/>
                <a:gd name="connsiteY2207" fmla="*/ 6485489 h 10574897"/>
                <a:gd name="connsiteX2208" fmla="*/ 68522 w 10584443"/>
                <a:gd name="connsiteY2208" fmla="*/ 6424506 h 10574897"/>
                <a:gd name="connsiteX2209" fmla="*/ 193915 w 10584443"/>
                <a:gd name="connsiteY2209" fmla="*/ 6622531 h 10574897"/>
                <a:gd name="connsiteX2210" fmla="*/ 198710 w 10584443"/>
                <a:gd name="connsiteY2210" fmla="*/ 6601974 h 10574897"/>
                <a:gd name="connsiteX2211" fmla="*/ 87022 w 10584443"/>
                <a:gd name="connsiteY2211" fmla="*/ 6273075 h 10574897"/>
                <a:gd name="connsiteX2212" fmla="*/ 35632 w 10584443"/>
                <a:gd name="connsiteY2212" fmla="*/ 5975009 h 10574897"/>
                <a:gd name="connsiteX2213" fmla="*/ 18502 w 10584443"/>
                <a:gd name="connsiteY2213" fmla="*/ 5924989 h 10574897"/>
                <a:gd name="connsiteX2214" fmla="*/ 50021 w 10584443"/>
                <a:gd name="connsiteY2214" fmla="*/ 5935267 h 10574897"/>
                <a:gd name="connsiteX2215" fmla="*/ 63039 w 10584443"/>
                <a:gd name="connsiteY2215" fmla="*/ 5855783 h 10574897"/>
                <a:gd name="connsiteX2216" fmla="*/ 39058 w 10584443"/>
                <a:gd name="connsiteY2216" fmla="*/ 5825634 h 10574897"/>
                <a:gd name="connsiteX2217" fmla="*/ 50021 w 10584443"/>
                <a:gd name="connsiteY2217" fmla="*/ 5866061 h 10574897"/>
                <a:gd name="connsiteX2218" fmla="*/ 0 w 10584443"/>
                <a:gd name="connsiteY2218" fmla="*/ 5744094 h 10574897"/>
                <a:gd name="connsiteX2219" fmla="*/ 58928 w 10584443"/>
                <a:gd name="connsiteY2219" fmla="*/ 5500160 h 10574897"/>
                <a:gd name="connsiteX2220" fmla="*/ 106892 w 10584443"/>
                <a:gd name="connsiteY2220" fmla="*/ 5415880 h 10574897"/>
                <a:gd name="connsiteX2221" fmla="*/ 193230 w 10584443"/>
                <a:gd name="connsiteY2221" fmla="*/ 5541958 h 10574897"/>
                <a:gd name="connsiteX2222" fmla="*/ 213101 w 10584443"/>
                <a:gd name="connsiteY2222" fmla="*/ 5291172 h 10574897"/>
                <a:gd name="connsiteX2223" fmla="*/ 229545 w 10584443"/>
                <a:gd name="connsiteY2223" fmla="*/ 5112332 h 10574897"/>
                <a:gd name="connsiteX2224" fmla="*/ 263121 w 10584443"/>
                <a:gd name="connsiteY2224" fmla="*/ 5080813 h 10574897"/>
                <a:gd name="connsiteX2225" fmla="*/ 276825 w 10584443"/>
                <a:gd name="connsiteY2225" fmla="*/ 5108907 h 10574897"/>
                <a:gd name="connsiteX2226" fmla="*/ 330974 w 10584443"/>
                <a:gd name="connsiteY2226" fmla="*/ 5197298 h 10574897"/>
                <a:gd name="connsiteX2227" fmla="*/ 277509 w 10584443"/>
                <a:gd name="connsiteY2227" fmla="*/ 5269245 h 10574897"/>
                <a:gd name="connsiteX2228" fmla="*/ 298751 w 10584443"/>
                <a:gd name="connsiteY2228" fmla="*/ 5337766 h 10574897"/>
                <a:gd name="connsiteX2229" fmla="*/ 394699 w 10584443"/>
                <a:gd name="connsiteY2229" fmla="*/ 5385045 h 10574897"/>
                <a:gd name="connsiteX2230" fmla="*/ 387848 w 10584443"/>
                <a:gd name="connsiteY2230" fmla="*/ 5409713 h 10574897"/>
                <a:gd name="connsiteX2231" fmla="*/ 342624 w 10584443"/>
                <a:gd name="connsiteY2231" fmla="*/ 5434381 h 10574897"/>
                <a:gd name="connsiteX2232" fmla="*/ 294640 w 10584443"/>
                <a:gd name="connsiteY2232" fmla="*/ 5550866 h 10574897"/>
                <a:gd name="connsiteX2233" fmla="*/ 226119 w 10584443"/>
                <a:gd name="connsiteY2233" fmla="*/ 5619387 h 10574897"/>
                <a:gd name="connsiteX2234" fmla="*/ 259009 w 10584443"/>
                <a:gd name="connsiteY2234" fmla="*/ 5738613 h 10574897"/>
                <a:gd name="connsiteX2235" fmla="*/ 226805 w 10584443"/>
                <a:gd name="connsiteY2235" fmla="*/ 5708463 h 10574897"/>
                <a:gd name="connsiteX2236" fmla="*/ 252157 w 10584443"/>
                <a:gd name="connsiteY2236" fmla="*/ 5862635 h 10574897"/>
                <a:gd name="connsiteX2237" fmla="*/ 372772 w 10584443"/>
                <a:gd name="connsiteY2237" fmla="*/ 6230592 h 10574897"/>
                <a:gd name="connsiteX2238" fmla="*/ 398125 w 10584443"/>
                <a:gd name="connsiteY2238" fmla="*/ 6419709 h 10574897"/>
                <a:gd name="connsiteX2239" fmla="*/ 458423 w 10584443"/>
                <a:gd name="connsiteY2239" fmla="*/ 6562917 h 10574897"/>
                <a:gd name="connsiteX2240" fmla="*/ 448146 w 10584443"/>
                <a:gd name="connsiteY2240" fmla="*/ 6469729 h 10574897"/>
                <a:gd name="connsiteX2241" fmla="*/ 516666 w 10584443"/>
                <a:gd name="connsiteY2241" fmla="*/ 6658847 h 10574897"/>
                <a:gd name="connsiteX2242" fmla="*/ 594094 w 10584443"/>
                <a:gd name="connsiteY2242" fmla="*/ 6853445 h 10574897"/>
                <a:gd name="connsiteX2243" fmla="*/ 580390 w 10584443"/>
                <a:gd name="connsiteY2243" fmla="*/ 6884965 h 10574897"/>
                <a:gd name="connsiteX2244" fmla="*/ 648911 w 10584443"/>
                <a:gd name="connsiteY2244" fmla="*/ 7022007 h 10574897"/>
                <a:gd name="connsiteX2245" fmla="*/ 616706 w 10584443"/>
                <a:gd name="connsiteY2245" fmla="*/ 6962394 h 10574897"/>
                <a:gd name="connsiteX2246" fmla="*/ 668782 w 10584443"/>
                <a:gd name="connsiteY2246" fmla="*/ 7055582 h 10574897"/>
                <a:gd name="connsiteX2247" fmla="*/ 722914 w 10584443"/>
                <a:gd name="connsiteY2247" fmla="*/ 7218661 h 10574897"/>
                <a:gd name="connsiteX2248" fmla="*/ 799657 w 10584443"/>
                <a:gd name="connsiteY2248" fmla="*/ 7374888 h 10574897"/>
                <a:gd name="connsiteX2249" fmla="*/ 941494 w 10584443"/>
                <a:gd name="connsiteY2249" fmla="*/ 7511930 h 10574897"/>
                <a:gd name="connsiteX2250" fmla="*/ 983293 w 10584443"/>
                <a:gd name="connsiteY2250" fmla="*/ 7494114 h 10574897"/>
                <a:gd name="connsiteX2251" fmla="*/ 988774 w 10584443"/>
                <a:gd name="connsiteY2251" fmla="*/ 7481781 h 10574897"/>
                <a:gd name="connsiteX2252" fmla="*/ 962052 w 10584443"/>
                <a:gd name="connsiteY2252" fmla="*/ 7448206 h 10574897"/>
                <a:gd name="connsiteX2253" fmla="*/ 949717 w 10584443"/>
                <a:gd name="connsiteY2253" fmla="*/ 7442039 h 10574897"/>
                <a:gd name="connsiteX2254" fmla="*/ 918197 w 10584443"/>
                <a:gd name="connsiteY2254" fmla="*/ 7449576 h 10574897"/>
                <a:gd name="connsiteX2255" fmla="*/ 838713 w 10584443"/>
                <a:gd name="connsiteY2255" fmla="*/ 7283071 h 10574897"/>
                <a:gd name="connsiteX2256" fmla="*/ 850363 w 10584443"/>
                <a:gd name="connsiteY2256" fmla="*/ 7250866 h 10574897"/>
                <a:gd name="connsiteX2257" fmla="*/ 827066 w 10584443"/>
                <a:gd name="connsiteY2257" fmla="*/ 7226884 h 10574897"/>
                <a:gd name="connsiteX2258" fmla="*/ 821583 w 10584443"/>
                <a:gd name="connsiteY2258" fmla="*/ 7244014 h 10574897"/>
                <a:gd name="connsiteX2259" fmla="*/ 809935 w 10584443"/>
                <a:gd name="connsiteY2259" fmla="*/ 7258403 h 10574897"/>
                <a:gd name="connsiteX2260" fmla="*/ 792120 w 10584443"/>
                <a:gd name="connsiteY2260" fmla="*/ 7235106 h 10574897"/>
                <a:gd name="connsiteX2261" fmla="*/ 798972 w 10584443"/>
                <a:gd name="connsiteY2261" fmla="*/ 7171382 h 10574897"/>
                <a:gd name="connsiteX2262" fmla="*/ 795546 w 10584443"/>
                <a:gd name="connsiteY2262" fmla="*/ 7152881 h 10574897"/>
                <a:gd name="connsiteX2263" fmla="*/ 803768 w 10584443"/>
                <a:gd name="connsiteY2263" fmla="*/ 7162474 h 10574897"/>
                <a:gd name="connsiteX2264" fmla="*/ 793489 w 10584443"/>
                <a:gd name="connsiteY2264" fmla="*/ 7108343 h 10574897"/>
                <a:gd name="connsiteX2265" fmla="*/ 715377 w 10584443"/>
                <a:gd name="connsiteY2265" fmla="*/ 7064489 h 10574897"/>
                <a:gd name="connsiteX2266" fmla="*/ 677689 w 10584443"/>
                <a:gd name="connsiteY2266" fmla="*/ 7007617 h 10574897"/>
                <a:gd name="connsiteX2267" fmla="*/ 705098 w 10584443"/>
                <a:gd name="connsiteY2267" fmla="*/ 6989802 h 10574897"/>
                <a:gd name="connsiteX2268" fmla="*/ 764027 w 10584443"/>
                <a:gd name="connsiteY2268" fmla="*/ 6934985 h 10574897"/>
                <a:gd name="connsiteX2269" fmla="*/ 777046 w 10584443"/>
                <a:gd name="connsiteY2269" fmla="*/ 6934985 h 10574897"/>
                <a:gd name="connsiteX2270" fmla="*/ 773618 w 10584443"/>
                <a:gd name="connsiteY2270" fmla="*/ 6907577 h 10574897"/>
                <a:gd name="connsiteX2271" fmla="*/ 795546 w 10584443"/>
                <a:gd name="connsiteY2271" fmla="*/ 6930189 h 10574897"/>
                <a:gd name="connsiteX2272" fmla="*/ 810620 w 10584443"/>
                <a:gd name="connsiteY2272" fmla="*/ 6918540 h 10574897"/>
                <a:gd name="connsiteX2273" fmla="*/ 790063 w 10584443"/>
                <a:gd name="connsiteY2273" fmla="*/ 6812333 h 10574897"/>
                <a:gd name="connsiteX2274" fmla="*/ 768822 w 10584443"/>
                <a:gd name="connsiteY2274" fmla="*/ 6798629 h 10574897"/>
                <a:gd name="connsiteX2275" fmla="*/ 753748 w 10584443"/>
                <a:gd name="connsiteY2275" fmla="*/ 6674607 h 10574897"/>
                <a:gd name="connsiteX2276" fmla="*/ 744155 w 10584443"/>
                <a:gd name="connsiteY2276" fmla="*/ 6674607 h 10574897"/>
                <a:gd name="connsiteX2277" fmla="*/ 716061 w 10584443"/>
                <a:gd name="connsiteY2277" fmla="*/ 6657476 h 10574897"/>
                <a:gd name="connsiteX2278" fmla="*/ 727024 w 10584443"/>
                <a:gd name="connsiteY2278" fmla="*/ 6608141 h 10574897"/>
                <a:gd name="connsiteX2279" fmla="*/ 746896 w 10584443"/>
                <a:gd name="connsiteY2279" fmla="*/ 6589640 h 10574897"/>
                <a:gd name="connsiteX2280" fmla="*/ 743470 w 10584443"/>
                <a:gd name="connsiteY2280" fmla="*/ 6508786 h 10574897"/>
                <a:gd name="connsiteX2281" fmla="*/ 735248 w 10584443"/>
                <a:gd name="connsiteY2281" fmla="*/ 6514953 h 10574897"/>
                <a:gd name="connsiteX2282" fmla="*/ 712636 w 10584443"/>
                <a:gd name="connsiteY2282" fmla="*/ 6500564 h 10574897"/>
                <a:gd name="connsiteX2283" fmla="*/ 712636 w 10584443"/>
                <a:gd name="connsiteY2283" fmla="*/ 6377912 h 10574897"/>
                <a:gd name="connsiteX2284" fmla="*/ 742099 w 10584443"/>
                <a:gd name="connsiteY2284" fmla="*/ 6364207 h 10574897"/>
                <a:gd name="connsiteX2285" fmla="*/ 848307 w 10584443"/>
                <a:gd name="connsiteY2285" fmla="*/ 6249778 h 10574897"/>
                <a:gd name="connsiteX2286" fmla="*/ 889420 w 10584443"/>
                <a:gd name="connsiteY2286" fmla="*/ 6131237 h 10574897"/>
                <a:gd name="connsiteX2287" fmla="*/ 898326 w 10584443"/>
                <a:gd name="connsiteY2287" fmla="*/ 6101088 h 10574897"/>
                <a:gd name="connsiteX2288" fmla="*/ 894215 w 10584443"/>
                <a:gd name="connsiteY2288" fmla="*/ 6075049 h 10574897"/>
                <a:gd name="connsiteX2289" fmla="*/ 877770 w 10584443"/>
                <a:gd name="connsiteY2289" fmla="*/ 6046271 h 10574897"/>
                <a:gd name="connsiteX2290" fmla="*/ 822268 w 10584443"/>
                <a:gd name="connsiteY2290" fmla="*/ 6022974 h 10574897"/>
                <a:gd name="connsiteX2291" fmla="*/ 742099 w 10584443"/>
                <a:gd name="connsiteY2291" fmla="*/ 6066142 h 10574897"/>
                <a:gd name="connsiteX2292" fmla="*/ 673578 w 10584443"/>
                <a:gd name="connsiteY2292" fmla="*/ 6023659 h 10574897"/>
                <a:gd name="connsiteX2293" fmla="*/ 709894 w 10584443"/>
                <a:gd name="connsiteY2293" fmla="*/ 5867432 h 10574897"/>
                <a:gd name="connsiteX2294" fmla="*/ 742785 w 10584443"/>
                <a:gd name="connsiteY2294" fmla="*/ 5803022 h 10574897"/>
                <a:gd name="connsiteX2295" fmla="*/ 714692 w 10584443"/>
                <a:gd name="connsiteY2295" fmla="*/ 5749576 h 10574897"/>
                <a:gd name="connsiteX2296" fmla="*/ 698932 w 10584443"/>
                <a:gd name="connsiteY2296" fmla="*/ 5701611 h 10574897"/>
                <a:gd name="connsiteX2297" fmla="*/ 707153 w 10584443"/>
                <a:gd name="connsiteY2297" fmla="*/ 5667351 h 10574897"/>
                <a:gd name="connsiteX2298" fmla="*/ 668782 w 10584443"/>
                <a:gd name="connsiteY2298" fmla="*/ 5638572 h 10574897"/>
                <a:gd name="connsiteX2299" fmla="*/ 611909 w 10584443"/>
                <a:gd name="connsiteY2299" fmla="*/ 5680370 h 10574897"/>
                <a:gd name="connsiteX2300" fmla="*/ 584501 w 10584443"/>
                <a:gd name="connsiteY2300" fmla="*/ 5702982 h 10574897"/>
                <a:gd name="connsiteX2301" fmla="*/ 543389 w 10584443"/>
                <a:gd name="connsiteY2301" fmla="*/ 5669407 h 10574897"/>
                <a:gd name="connsiteX2302" fmla="*/ 499535 w 10584443"/>
                <a:gd name="connsiteY2302" fmla="*/ 5574163 h 10574897"/>
                <a:gd name="connsiteX2303" fmla="*/ 554352 w 10584443"/>
                <a:gd name="connsiteY2303" fmla="*/ 5402861 h 10574897"/>
                <a:gd name="connsiteX2304" fmla="*/ 599576 w 10584443"/>
                <a:gd name="connsiteY2304" fmla="*/ 5305561 h 10574897"/>
                <a:gd name="connsiteX2305" fmla="*/ 609854 w 10584443"/>
                <a:gd name="connsiteY2305" fmla="*/ 5139056 h 10574897"/>
                <a:gd name="connsiteX2306" fmla="*/ 603687 w 10584443"/>
                <a:gd name="connsiteY2306" fmla="*/ 5102055 h 10574897"/>
                <a:gd name="connsiteX2307" fmla="*/ 635892 w 10584443"/>
                <a:gd name="connsiteY2307" fmla="*/ 4850614 h 10574897"/>
                <a:gd name="connsiteX2308" fmla="*/ 616021 w 10584443"/>
                <a:gd name="connsiteY2308" fmla="*/ 4791000 h 10574897"/>
                <a:gd name="connsiteX2309" fmla="*/ 550926 w 10584443"/>
                <a:gd name="connsiteY2309" fmla="*/ 4819779 h 10574897"/>
                <a:gd name="connsiteX2310" fmla="*/ 524888 w 10584443"/>
                <a:gd name="connsiteY2310" fmla="*/ 4862262 h 10574897"/>
                <a:gd name="connsiteX2311" fmla="*/ 553667 w 10584443"/>
                <a:gd name="connsiteY2311" fmla="*/ 4982858 h 10574897"/>
                <a:gd name="connsiteX2312" fmla="*/ 558309 w 10584443"/>
                <a:gd name="connsiteY2312" fmla="*/ 4988893 h 10574897"/>
                <a:gd name="connsiteX2313" fmla="*/ 547500 w 10584443"/>
                <a:gd name="connsiteY2313" fmla="*/ 5030108 h 10574897"/>
                <a:gd name="connsiteX2314" fmla="*/ 518721 w 10584443"/>
                <a:gd name="connsiteY2314" fmla="*/ 5015748 h 10574897"/>
                <a:gd name="connsiteX2315" fmla="*/ 507599 w 10584443"/>
                <a:gd name="connsiteY2315" fmla="*/ 5013315 h 10574897"/>
                <a:gd name="connsiteX2316" fmla="*/ 450200 w 10584443"/>
                <a:gd name="connsiteY2316" fmla="*/ 4908856 h 10574897"/>
                <a:gd name="connsiteX2317" fmla="*/ 537222 w 10584443"/>
                <a:gd name="connsiteY2317" fmla="*/ 4675201 h 10574897"/>
                <a:gd name="connsiteX2318" fmla="*/ 571482 w 10584443"/>
                <a:gd name="connsiteY2318" fmla="*/ 4612845 h 10574897"/>
                <a:gd name="connsiteX2319" fmla="*/ 636577 w 10584443"/>
                <a:gd name="connsiteY2319" fmla="*/ 4431265 h 10574897"/>
                <a:gd name="connsiteX2320" fmla="*/ 685227 w 10584443"/>
                <a:gd name="connsiteY2320" fmla="*/ 4298333 h 10574897"/>
                <a:gd name="connsiteX2321" fmla="*/ 772248 w 10584443"/>
                <a:gd name="connsiteY2321" fmla="*/ 4104417 h 10574897"/>
                <a:gd name="connsiteX2322" fmla="*/ 752377 w 10584443"/>
                <a:gd name="connsiteY2322" fmla="*/ 4062620 h 10574897"/>
                <a:gd name="connsiteX2323" fmla="*/ 722914 w 10584443"/>
                <a:gd name="connsiteY2323" fmla="*/ 4042063 h 10574897"/>
                <a:gd name="connsiteX2324" fmla="*/ 701673 w 10584443"/>
                <a:gd name="connsiteY2324" fmla="*/ 3984506 h 10574897"/>
                <a:gd name="connsiteX2325" fmla="*/ 698246 w 10584443"/>
                <a:gd name="connsiteY2325" fmla="*/ 3933115 h 10574897"/>
                <a:gd name="connsiteX2326" fmla="*/ 675634 w 10584443"/>
                <a:gd name="connsiteY2326" fmla="*/ 3846778 h 10574897"/>
                <a:gd name="connsiteX2327" fmla="*/ 731822 w 10584443"/>
                <a:gd name="connsiteY2327" fmla="*/ 3807721 h 10574897"/>
                <a:gd name="connsiteX2328" fmla="*/ 800342 w 10584443"/>
                <a:gd name="connsiteY2328" fmla="*/ 3730977 h 10574897"/>
                <a:gd name="connsiteX2329" fmla="*/ 890104 w 10584443"/>
                <a:gd name="connsiteY2329" fmla="*/ 3652862 h 10574897"/>
                <a:gd name="connsiteX2330" fmla="*/ 903808 w 10584443"/>
                <a:gd name="connsiteY2330" fmla="*/ 3640529 h 10574897"/>
                <a:gd name="connsiteX2331" fmla="*/ 972330 w 10584443"/>
                <a:gd name="connsiteY2331" fmla="*/ 3493208 h 10574897"/>
                <a:gd name="connsiteX2332" fmla="*/ 961365 w 10584443"/>
                <a:gd name="connsiteY2332" fmla="*/ 3385629 h 10574897"/>
                <a:gd name="connsiteX2333" fmla="*/ 973700 w 10584443"/>
                <a:gd name="connsiteY2333" fmla="*/ 3180065 h 10574897"/>
                <a:gd name="connsiteX2334" fmla="*/ 979181 w 10584443"/>
                <a:gd name="connsiteY2334" fmla="*/ 3168418 h 10574897"/>
                <a:gd name="connsiteX2335" fmla="*/ 932588 w 10584443"/>
                <a:gd name="connsiteY2335" fmla="*/ 3222549 h 10574897"/>
                <a:gd name="connsiteX2336" fmla="*/ 970959 w 10584443"/>
                <a:gd name="connsiteY2336" fmla="*/ 3114970 h 10574897"/>
                <a:gd name="connsiteX2337" fmla="*/ 875029 w 10584443"/>
                <a:gd name="connsiteY2337" fmla="*/ 3273940 h 10574897"/>
                <a:gd name="connsiteX2338" fmla="*/ 819527 w 10584443"/>
                <a:gd name="connsiteY2338" fmla="*/ 3337665 h 10574897"/>
                <a:gd name="connsiteX2339" fmla="*/ 798287 w 10584443"/>
                <a:gd name="connsiteY2339" fmla="*/ 3269143 h 10574897"/>
                <a:gd name="connsiteX2340" fmla="*/ 756489 w 10584443"/>
                <a:gd name="connsiteY2340" fmla="*/ 3386313 h 10574897"/>
                <a:gd name="connsiteX2341" fmla="*/ 770879 w 10584443"/>
                <a:gd name="connsiteY2341" fmla="*/ 3437706 h 10574897"/>
                <a:gd name="connsiteX2342" fmla="*/ 708525 w 10584443"/>
                <a:gd name="connsiteY2342" fmla="*/ 3488412 h 10574897"/>
                <a:gd name="connsiteX2343" fmla="*/ 685912 w 10584443"/>
                <a:gd name="connsiteY2343" fmla="*/ 3443873 h 10574897"/>
                <a:gd name="connsiteX2344" fmla="*/ 718803 w 10584443"/>
                <a:gd name="connsiteY2344" fmla="*/ 3353425 h 10574897"/>
                <a:gd name="connsiteX2345" fmla="*/ 787323 w 10584443"/>
                <a:gd name="connsiteY2345" fmla="*/ 3249957 h 10574897"/>
                <a:gd name="connsiteX2346" fmla="*/ 859270 w 10584443"/>
                <a:gd name="connsiteY2346" fmla="*/ 3130730 h 10574897"/>
                <a:gd name="connsiteX2347" fmla="*/ 936013 w 10584443"/>
                <a:gd name="connsiteY2347" fmla="*/ 2977928 h 10574897"/>
                <a:gd name="connsiteX2348" fmla="*/ 921624 w 10584443"/>
                <a:gd name="connsiteY2348" fmla="*/ 2967651 h 10574897"/>
                <a:gd name="connsiteX2349" fmla="*/ 975070 w 10584443"/>
                <a:gd name="connsiteY2349" fmla="*/ 2912832 h 10574897"/>
                <a:gd name="connsiteX2350" fmla="*/ 1003163 w 10584443"/>
                <a:gd name="connsiteY2350" fmla="*/ 2933388 h 10574897"/>
                <a:gd name="connsiteX2351" fmla="*/ 1014126 w 10584443"/>
                <a:gd name="connsiteY2351" fmla="*/ 2906665 h 10574897"/>
                <a:gd name="connsiteX2352" fmla="*/ 1000422 w 10584443"/>
                <a:gd name="connsiteY2352" fmla="*/ 2838144 h 10574897"/>
                <a:gd name="connsiteX2353" fmla="*/ 1042906 w 10584443"/>
                <a:gd name="connsiteY2353" fmla="*/ 2764141 h 10574897"/>
                <a:gd name="connsiteX2354" fmla="*/ 1067573 w 10584443"/>
                <a:gd name="connsiteY2354" fmla="*/ 2759346 h 10574897"/>
                <a:gd name="connsiteX2355" fmla="*/ 1096351 w 10584443"/>
                <a:gd name="connsiteY2355" fmla="*/ 2685343 h 10574897"/>
                <a:gd name="connsiteX2356" fmla="*/ 1044961 w 10584443"/>
                <a:gd name="connsiteY2356" fmla="*/ 2801143 h 10574897"/>
                <a:gd name="connsiteX2357" fmla="*/ 1074426 w 10584443"/>
                <a:gd name="connsiteY2357" fmla="*/ 2812106 h 10574897"/>
                <a:gd name="connsiteX2358" fmla="*/ 1134038 w 10584443"/>
                <a:gd name="connsiteY2358" fmla="*/ 2692195 h 10574897"/>
                <a:gd name="connsiteX2359" fmla="*/ 1174466 w 10584443"/>
                <a:gd name="connsiteY2359" fmla="*/ 2640119 h 10574897"/>
                <a:gd name="connsiteX2360" fmla="*/ 1216264 w 10584443"/>
                <a:gd name="connsiteY2360" fmla="*/ 2626415 h 10574897"/>
                <a:gd name="connsiteX2361" fmla="*/ 1238876 w 10584443"/>
                <a:gd name="connsiteY2361" fmla="*/ 2557896 h 10574897"/>
                <a:gd name="connsiteX2362" fmla="*/ 1264227 w 10584443"/>
                <a:gd name="connsiteY2362" fmla="*/ 2552414 h 10574897"/>
                <a:gd name="connsiteX2363" fmla="*/ 1272451 w 10584443"/>
                <a:gd name="connsiteY2363" fmla="*/ 2552414 h 10574897"/>
                <a:gd name="connsiteX2364" fmla="*/ 1292321 w 10584443"/>
                <a:gd name="connsiteY2364" fmla="*/ 2531172 h 10574897"/>
                <a:gd name="connsiteX2365" fmla="*/ 1262172 w 10584443"/>
                <a:gd name="connsiteY2365" fmla="*/ 2492116 h 10574897"/>
                <a:gd name="connsiteX2366" fmla="*/ 1339600 w 10584443"/>
                <a:gd name="connsiteY2366" fmla="*/ 2461281 h 10574897"/>
                <a:gd name="connsiteX2367" fmla="*/ 1367694 w 10584443"/>
                <a:gd name="connsiteY2367" fmla="*/ 2385223 h 10574897"/>
                <a:gd name="connsiteX2368" fmla="*/ 1295747 w 10584443"/>
                <a:gd name="connsiteY2368" fmla="*/ 2446207 h 10574897"/>
                <a:gd name="connsiteX2369" fmla="*/ 1409491 w 10584443"/>
                <a:gd name="connsiteY2369" fmla="*/ 2320814 h 10574897"/>
                <a:gd name="connsiteX2370" fmla="*/ 1520495 w 10584443"/>
                <a:gd name="connsiteY2370" fmla="*/ 2165958 h 10574897"/>
                <a:gd name="connsiteX2371" fmla="*/ 1427307 w 10584443"/>
                <a:gd name="connsiteY2371" fmla="*/ 2234479 h 10574897"/>
                <a:gd name="connsiteX2372" fmla="*/ 1368379 w 10584443"/>
                <a:gd name="connsiteY2372" fmla="*/ 2242700 h 10574897"/>
                <a:gd name="connsiteX2373" fmla="*/ 1338231 w 10584443"/>
                <a:gd name="connsiteY2373" fmla="*/ 2292720 h 10574897"/>
                <a:gd name="connsiteX2374" fmla="*/ 1359472 w 10584443"/>
                <a:gd name="connsiteY2374" fmla="*/ 2300943 h 10574897"/>
                <a:gd name="connsiteX2375" fmla="*/ 1306710 w 10584443"/>
                <a:gd name="connsiteY2375" fmla="*/ 2407150 h 10574897"/>
                <a:gd name="connsiteX2376" fmla="*/ 1301914 w 10584443"/>
                <a:gd name="connsiteY2376" fmla="*/ 2363982 h 10574897"/>
                <a:gd name="connsiteX2377" fmla="*/ 1271080 w 10584443"/>
                <a:gd name="connsiteY2377" fmla="*/ 2392760 h 10574897"/>
                <a:gd name="connsiteX2378" fmla="*/ 1260801 w 10584443"/>
                <a:gd name="connsiteY2378" fmla="*/ 2435243 h 10574897"/>
                <a:gd name="connsiteX2379" fmla="*/ 1192280 w 10584443"/>
                <a:gd name="connsiteY2379" fmla="*/ 2489375 h 10574897"/>
                <a:gd name="connsiteX2380" fmla="*/ 1227911 w 10584443"/>
                <a:gd name="connsiteY2380" fmla="*/ 2405779 h 10574897"/>
                <a:gd name="connsiteX2381" fmla="*/ 1186799 w 10584443"/>
                <a:gd name="connsiteY2381" fmla="*/ 2445521 h 10574897"/>
                <a:gd name="connsiteX2382" fmla="*/ 1172409 w 10584443"/>
                <a:gd name="connsiteY2382" fmla="*/ 2509246 h 10574897"/>
                <a:gd name="connsiteX2383" fmla="*/ 1196392 w 10584443"/>
                <a:gd name="connsiteY2383" fmla="*/ 2509246 h 10574897"/>
                <a:gd name="connsiteX2384" fmla="*/ 1081277 w 10584443"/>
                <a:gd name="connsiteY2384" fmla="*/ 2646286 h 10574897"/>
                <a:gd name="connsiteX2385" fmla="*/ 999053 w 10584443"/>
                <a:gd name="connsiteY2385" fmla="*/ 2809365 h 10574897"/>
                <a:gd name="connsiteX2386" fmla="*/ 897641 w 10584443"/>
                <a:gd name="connsiteY2386" fmla="*/ 2969705 h 10574897"/>
                <a:gd name="connsiteX2387" fmla="*/ 890104 w 10584443"/>
                <a:gd name="connsiteY2387" fmla="*/ 2905980 h 10574897"/>
                <a:gd name="connsiteX2388" fmla="*/ 996996 w 10584443"/>
                <a:gd name="connsiteY2388" fmla="*/ 2759346 h 10574897"/>
                <a:gd name="connsiteX2389" fmla="*/ 1065518 w 10584443"/>
                <a:gd name="connsiteY2389" fmla="*/ 2679862 h 10574897"/>
                <a:gd name="connsiteX2390" fmla="*/ 1014812 w 10584443"/>
                <a:gd name="connsiteY2390" fmla="*/ 2701103 h 10574897"/>
                <a:gd name="connsiteX2391" fmla="*/ 965478 w 10584443"/>
                <a:gd name="connsiteY2391" fmla="*/ 2807310 h 10574897"/>
                <a:gd name="connsiteX2392" fmla="*/ 864752 w 10584443"/>
                <a:gd name="connsiteY2392" fmla="*/ 2923111 h 10574897"/>
                <a:gd name="connsiteX2393" fmla="*/ 861326 w 10584443"/>
                <a:gd name="connsiteY2393" fmla="*/ 2885424 h 10574897"/>
                <a:gd name="connsiteX2394" fmla="*/ 827066 w 10584443"/>
                <a:gd name="connsiteY2394" fmla="*/ 2908721 h 10574897"/>
                <a:gd name="connsiteX2395" fmla="*/ 810620 w 10584443"/>
                <a:gd name="connsiteY2395" fmla="*/ 2977243 h 10574897"/>
                <a:gd name="connsiteX2396" fmla="*/ 834603 w 10584443"/>
                <a:gd name="connsiteY2396" fmla="*/ 2970389 h 10574897"/>
                <a:gd name="connsiteX2397" fmla="*/ 755803 w 10584443"/>
                <a:gd name="connsiteY2397" fmla="*/ 3067691 h 10574897"/>
                <a:gd name="connsiteX2398" fmla="*/ 751007 w 10584443"/>
                <a:gd name="connsiteY2398" fmla="*/ 3030689 h 10574897"/>
                <a:gd name="connsiteX2399" fmla="*/ 727024 w 10584443"/>
                <a:gd name="connsiteY2399" fmla="*/ 3130045 h 10574897"/>
                <a:gd name="connsiteX2400" fmla="*/ 628354 w 10584443"/>
                <a:gd name="connsiteY2400" fmla="*/ 3216382 h 10574897"/>
                <a:gd name="connsiteX2401" fmla="*/ 553667 w 10584443"/>
                <a:gd name="connsiteY2401" fmla="*/ 3331498 h 10574897"/>
                <a:gd name="connsiteX2402" fmla="*/ 547500 w 10584443"/>
                <a:gd name="connsiteY2402" fmla="*/ 3293812 h 10574897"/>
                <a:gd name="connsiteX2403" fmla="*/ 513925 w 10584443"/>
                <a:gd name="connsiteY2403" fmla="*/ 3362331 h 10574897"/>
                <a:gd name="connsiteX2404" fmla="*/ 474183 w 10584443"/>
                <a:gd name="connsiteY2404" fmla="*/ 3373981 h 10574897"/>
                <a:gd name="connsiteX2405" fmla="*/ 443348 w 10584443"/>
                <a:gd name="connsiteY2405" fmla="*/ 3435651 h 10574897"/>
                <a:gd name="connsiteX2406" fmla="*/ 481720 w 10584443"/>
                <a:gd name="connsiteY2406" fmla="*/ 3400704 h 10574897"/>
                <a:gd name="connsiteX2407" fmla="*/ 481720 w 10584443"/>
                <a:gd name="connsiteY2407" fmla="*/ 3456892 h 10574897"/>
                <a:gd name="connsiteX2408" fmla="*/ 459108 w 10584443"/>
                <a:gd name="connsiteY2408" fmla="*/ 3511025 h 10574897"/>
                <a:gd name="connsiteX2409" fmla="*/ 412514 w 10584443"/>
                <a:gd name="connsiteY2409" fmla="*/ 3531580 h 10574897"/>
                <a:gd name="connsiteX2410" fmla="*/ 450886 w 10584443"/>
                <a:gd name="connsiteY2410" fmla="*/ 3451410 h 10574897"/>
                <a:gd name="connsiteX2411" fmla="*/ 389217 w 10584443"/>
                <a:gd name="connsiteY2411" fmla="*/ 3485671 h 10574897"/>
                <a:gd name="connsiteX2412" fmla="*/ 335771 w 10584443"/>
                <a:gd name="connsiteY2412" fmla="*/ 3603527 h 10574897"/>
                <a:gd name="connsiteX2413" fmla="*/ 342624 w 10584443"/>
                <a:gd name="connsiteY2413" fmla="*/ 3528840 h 10574897"/>
                <a:gd name="connsiteX2414" fmla="*/ 399495 w 10584443"/>
                <a:gd name="connsiteY2414" fmla="*/ 3437020 h 10574897"/>
                <a:gd name="connsiteX2415" fmla="*/ 391958 w 10584443"/>
                <a:gd name="connsiteY2415" fmla="*/ 3421261 h 10574897"/>
                <a:gd name="connsiteX2416" fmla="*/ 426218 w 10584443"/>
                <a:gd name="connsiteY2416" fmla="*/ 3357536 h 10574897"/>
                <a:gd name="connsiteX2417" fmla="*/ 453626 w 10584443"/>
                <a:gd name="connsiteY2417" fmla="*/ 3255439 h 10574897"/>
                <a:gd name="connsiteX2418" fmla="*/ 493369 w 10584443"/>
                <a:gd name="connsiteY2418" fmla="*/ 3232142 h 10574897"/>
                <a:gd name="connsiteX2419" fmla="*/ 554352 w 10584443"/>
                <a:gd name="connsiteY2419" fmla="*/ 3117711 h 10574897"/>
                <a:gd name="connsiteX2420" fmla="*/ 519406 w 10584443"/>
                <a:gd name="connsiteY2420" fmla="*/ 3178011 h 10574897"/>
                <a:gd name="connsiteX2421" fmla="*/ 539963 w 10584443"/>
                <a:gd name="connsiteY2421" fmla="*/ 3236938 h 10574897"/>
                <a:gd name="connsiteX2422" fmla="*/ 539963 w 10584443"/>
                <a:gd name="connsiteY2422" fmla="*/ 3180751 h 10574897"/>
                <a:gd name="connsiteX2423" fmla="*/ 583816 w 10584443"/>
                <a:gd name="connsiteY2423" fmla="*/ 3103321 h 10574897"/>
                <a:gd name="connsiteX2424" fmla="*/ 615335 w 10584443"/>
                <a:gd name="connsiteY2424" fmla="*/ 3103321 h 10574897"/>
                <a:gd name="connsiteX2425" fmla="*/ 640688 w 10584443"/>
                <a:gd name="connsiteY2425" fmla="*/ 3001225 h 10574897"/>
                <a:gd name="connsiteX2426" fmla="*/ 622188 w 10584443"/>
                <a:gd name="connsiteY2426" fmla="*/ 2953260 h 10574897"/>
                <a:gd name="connsiteX2427" fmla="*/ 718118 w 10584443"/>
                <a:gd name="connsiteY2427" fmla="*/ 2816218 h 10574897"/>
                <a:gd name="connsiteX2428" fmla="*/ 711951 w 10584443"/>
                <a:gd name="connsiteY2428" fmla="*/ 2860756 h 10574897"/>
                <a:gd name="connsiteX2429" fmla="*/ 773618 w 10584443"/>
                <a:gd name="connsiteY2429" fmla="*/ 2758660 h 10574897"/>
                <a:gd name="connsiteX2430" fmla="*/ 862011 w 10584443"/>
                <a:gd name="connsiteY2430" fmla="*/ 2651768 h 10574897"/>
                <a:gd name="connsiteX2431" fmla="*/ 918197 w 10584443"/>
                <a:gd name="connsiteY2431" fmla="*/ 2646286 h 10574897"/>
                <a:gd name="connsiteX2432" fmla="*/ 934643 w 10584443"/>
                <a:gd name="connsiteY2432" fmla="*/ 2558580 h 10574897"/>
                <a:gd name="connsiteX2433" fmla="*/ 974384 w 10584443"/>
                <a:gd name="connsiteY2433" fmla="*/ 2515413 h 10574897"/>
                <a:gd name="connsiteX2434" fmla="*/ 986033 w 10584443"/>
                <a:gd name="connsiteY2434" fmla="*/ 2538025 h 10574897"/>
                <a:gd name="connsiteX2435" fmla="*/ 1004534 w 10584443"/>
                <a:gd name="connsiteY2435" fmla="*/ 2489375 h 10574897"/>
                <a:gd name="connsiteX2436" fmla="*/ 1042906 w 10584443"/>
                <a:gd name="connsiteY2436" fmla="*/ 2496227 h 10574897"/>
                <a:gd name="connsiteX2437" fmla="*/ 1099777 w 10584443"/>
                <a:gd name="connsiteY2437" fmla="*/ 2390705 h 10574897"/>
                <a:gd name="connsiteX2438" fmla="*/ 1018924 w 10584443"/>
                <a:gd name="connsiteY2438" fmla="*/ 2459226 h 10574897"/>
                <a:gd name="connsiteX2439" fmla="*/ 1145687 w 10584443"/>
                <a:gd name="connsiteY2439" fmla="*/ 2296831 h 10574897"/>
                <a:gd name="connsiteX2440" fmla="*/ 975070 w 10584443"/>
                <a:gd name="connsiteY2440" fmla="*/ 2473615 h 10574897"/>
                <a:gd name="connsiteX2441" fmla="*/ 997682 w 10584443"/>
                <a:gd name="connsiteY2441" fmla="*/ 2480467 h 10574897"/>
                <a:gd name="connsiteX2442" fmla="*/ 943551 w 10584443"/>
                <a:gd name="connsiteY2442" fmla="*/ 2511302 h 10574897"/>
                <a:gd name="connsiteX2443" fmla="*/ 936698 w 10584443"/>
                <a:gd name="connsiteY2443" fmla="*/ 2466763 h 10574897"/>
                <a:gd name="connsiteX2444" fmla="*/ 1093610 w 10584443"/>
                <a:gd name="connsiteY2444" fmla="*/ 2273535 h 10574897"/>
                <a:gd name="connsiteX2445" fmla="*/ 1128556 w 10584443"/>
                <a:gd name="connsiteY2445" fmla="*/ 2237904 h 10574897"/>
                <a:gd name="connsiteX2446" fmla="*/ 1153910 w 10584443"/>
                <a:gd name="connsiteY2446" fmla="*/ 2261886 h 10574897"/>
                <a:gd name="connsiteX2447" fmla="*/ 1203929 w 10584443"/>
                <a:gd name="connsiteY2447" fmla="*/ 2201589 h 10574897"/>
                <a:gd name="connsiteX2448" fmla="*/ 1160076 w 10584443"/>
                <a:gd name="connsiteY2448" fmla="*/ 2213237 h 10574897"/>
                <a:gd name="connsiteX2449" fmla="*/ 1203929 w 10584443"/>
                <a:gd name="connsiteY2449" fmla="*/ 2173494 h 10574897"/>
                <a:gd name="connsiteX2450" fmla="*/ 1225856 w 10584443"/>
                <a:gd name="connsiteY2450" fmla="*/ 2098122 h 10574897"/>
                <a:gd name="connsiteX2451" fmla="*/ 1198448 w 10584443"/>
                <a:gd name="connsiteY2451" fmla="*/ 2084417 h 10574897"/>
                <a:gd name="connsiteX2452" fmla="*/ 1228596 w 10584443"/>
                <a:gd name="connsiteY2452" fmla="*/ 2015896 h 10574897"/>
                <a:gd name="connsiteX2453" fmla="*/ 1258747 w 10584443"/>
                <a:gd name="connsiteY2453" fmla="*/ 2047416 h 10574897"/>
                <a:gd name="connsiteX2454" fmla="*/ 1342342 w 10584443"/>
                <a:gd name="connsiteY2454" fmla="*/ 1948062 h 10574897"/>
                <a:gd name="connsiteX2455" fmla="*/ 1337545 w 10584443"/>
                <a:gd name="connsiteY2455" fmla="*/ 1986432 h 10574897"/>
                <a:gd name="connsiteX2456" fmla="*/ 1395102 w 10584443"/>
                <a:gd name="connsiteY2456" fmla="*/ 1962450 h 10574897"/>
                <a:gd name="connsiteX2457" fmla="*/ 1463623 w 10584443"/>
                <a:gd name="connsiteY2457" fmla="*/ 1906948 h 10574897"/>
                <a:gd name="connsiteX2458" fmla="*/ 1486236 w 10584443"/>
                <a:gd name="connsiteY2458" fmla="*/ 1828149 h 10574897"/>
                <a:gd name="connsiteX2459" fmla="*/ 1542423 w 10584443"/>
                <a:gd name="connsiteY2459" fmla="*/ 1833631 h 10574897"/>
                <a:gd name="connsiteX2460" fmla="*/ 1610942 w 10584443"/>
                <a:gd name="connsiteY2460" fmla="*/ 1729480 h 10574897"/>
                <a:gd name="connsiteX2461" fmla="*/ 1665075 w 10584443"/>
                <a:gd name="connsiteY2461" fmla="*/ 1703443 h 10574897"/>
                <a:gd name="connsiteX2462" fmla="*/ 1499253 w 10584443"/>
                <a:gd name="connsiteY2462" fmla="*/ 1779500 h 10574897"/>
                <a:gd name="connsiteX2463" fmla="*/ 1619165 w 10584443"/>
                <a:gd name="connsiteY2463" fmla="*/ 1692478 h 10574897"/>
                <a:gd name="connsiteX2464" fmla="*/ 1589016 w 10584443"/>
                <a:gd name="connsiteY2464" fmla="*/ 1589698 h 10574897"/>
                <a:gd name="connsiteX2465" fmla="*/ 1773336 w 10584443"/>
                <a:gd name="connsiteY2465" fmla="*/ 1419081 h 10574897"/>
                <a:gd name="connsiteX2466" fmla="*/ 1717149 w 10584443"/>
                <a:gd name="connsiteY2466" fmla="*/ 1512270 h 10574897"/>
                <a:gd name="connsiteX2467" fmla="*/ 1936417 w 10584443"/>
                <a:gd name="connsiteY2467" fmla="*/ 1357413 h 10574897"/>
                <a:gd name="connsiteX2468" fmla="*/ 2165275 w 10584443"/>
                <a:gd name="connsiteY2468" fmla="*/ 1238873 h 10574897"/>
                <a:gd name="connsiteX2469" fmla="*/ 2209814 w 10584443"/>
                <a:gd name="connsiteY2469" fmla="*/ 1197759 h 10574897"/>
                <a:gd name="connsiteX2470" fmla="*/ 2261204 w 10584443"/>
                <a:gd name="connsiteY2470" fmla="*/ 1188853 h 10574897"/>
                <a:gd name="connsiteX2471" fmla="*/ 2399616 w 10584443"/>
                <a:gd name="connsiteY2471" fmla="*/ 1103887 h 10574897"/>
                <a:gd name="connsiteX2472" fmla="*/ 2536658 w 10584443"/>
                <a:gd name="connsiteY2472" fmla="*/ 1047015 h 10574897"/>
                <a:gd name="connsiteX2473" fmla="*/ 2512675 w 10584443"/>
                <a:gd name="connsiteY2473" fmla="*/ 1040848 h 10574897"/>
                <a:gd name="connsiteX2474" fmla="*/ 2562697 w 10584443"/>
                <a:gd name="connsiteY2474" fmla="*/ 1010699 h 10574897"/>
                <a:gd name="connsiteX2475" fmla="*/ 2570233 w 10584443"/>
                <a:gd name="connsiteY2475" fmla="*/ 1026458 h 10574897"/>
                <a:gd name="connsiteX2476" fmla="*/ 2723720 w 10584443"/>
                <a:gd name="connsiteY2476" fmla="*/ 951771 h 10574897"/>
                <a:gd name="connsiteX2477" fmla="*/ 2676440 w 10584443"/>
                <a:gd name="connsiteY2477" fmla="*/ 1000420 h 10574897"/>
                <a:gd name="connsiteX2478" fmla="*/ 2792240 w 10584443"/>
                <a:gd name="connsiteY2478" fmla="*/ 951771 h 10574897"/>
                <a:gd name="connsiteX2479" fmla="*/ 2792240 w 10584443"/>
                <a:gd name="connsiteY2479" fmla="*/ 894213 h 10574897"/>
                <a:gd name="connsiteX2480" fmla="*/ 2844146 w 10584443"/>
                <a:gd name="connsiteY2480" fmla="*/ 925904 h 10574897"/>
                <a:gd name="connsiteX2481" fmla="*/ 2878021 w 10584443"/>
                <a:gd name="connsiteY2481" fmla="*/ 919353 h 10574897"/>
                <a:gd name="connsiteX2482" fmla="*/ 2879058 w 10584443"/>
                <a:gd name="connsiteY2482" fmla="*/ 928606 h 10574897"/>
                <a:gd name="connsiteX2483" fmla="*/ 3014933 w 10584443"/>
                <a:gd name="connsiteY2483" fmla="*/ 866805 h 10574897"/>
                <a:gd name="connsiteX2484" fmla="*/ 2913372 w 10584443"/>
                <a:gd name="connsiteY2484" fmla="*/ 909973 h 10574897"/>
                <a:gd name="connsiteX2485" fmla="*/ 2892502 w 10584443"/>
                <a:gd name="connsiteY2485" fmla="*/ 914809 h 10574897"/>
                <a:gd name="connsiteX2486" fmla="*/ 2914101 w 10584443"/>
                <a:gd name="connsiteY2486" fmla="*/ 903188 h 10574897"/>
                <a:gd name="connsiteX2487" fmla="*/ 2944358 w 10584443"/>
                <a:gd name="connsiteY2487" fmla="*/ 880509 h 10574897"/>
                <a:gd name="connsiteX2488" fmla="*/ 2903244 w 10584443"/>
                <a:gd name="connsiteY2488" fmla="*/ 880509 h 10574897"/>
                <a:gd name="connsiteX2489" fmla="*/ 3086880 w 10584443"/>
                <a:gd name="connsiteY2489" fmla="*/ 764024 h 10574897"/>
                <a:gd name="connsiteX2490" fmla="*/ 3292442 w 10584443"/>
                <a:gd name="connsiteY2490" fmla="*/ 713319 h 10574897"/>
                <a:gd name="connsiteX2491" fmla="*/ 3360963 w 10584443"/>
                <a:gd name="connsiteY2491" fmla="*/ 668781 h 10574897"/>
                <a:gd name="connsiteX2492" fmla="*/ 3337666 w 10584443"/>
                <a:gd name="connsiteY2492" fmla="*/ 658503 h 10574897"/>
                <a:gd name="connsiteX2493" fmla="*/ 3530894 w 10584443"/>
                <a:gd name="connsiteY2493" fmla="*/ 589982 h 10574897"/>
                <a:gd name="connsiteX2494" fmla="*/ 3417835 w 10584443"/>
                <a:gd name="connsiteY2494" fmla="*/ 655077 h 10574897"/>
                <a:gd name="connsiteX2495" fmla="*/ 3567895 w 10584443"/>
                <a:gd name="connsiteY2495" fmla="*/ 609853 h 10574897"/>
                <a:gd name="connsiteX2496" fmla="*/ 3636416 w 10584443"/>
                <a:gd name="connsiteY2496" fmla="*/ 609853 h 10574897"/>
                <a:gd name="connsiteX2497" fmla="*/ 3876924 w 10584443"/>
                <a:gd name="connsiteY2497" fmla="*/ 530369 h 10574897"/>
                <a:gd name="connsiteX2498" fmla="*/ 3966001 w 10584443"/>
                <a:gd name="connsiteY2498" fmla="*/ 538591 h 10574897"/>
                <a:gd name="connsiteX2499" fmla="*/ 3934481 w 10584443"/>
                <a:gd name="connsiteY2499" fmla="*/ 583130 h 10574897"/>
                <a:gd name="connsiteX2500" fmla="*/ 3971483 w 10584443"/>
                <a:gd name="connsiteY2500" fmla="*/ 573537 h 10574897"/>
                <a:gd name="connsiteX2501" fmla="*/ 4013280 w 10584443"/>
                <a:gd name="connsiteY2501" fmla="*/ 531054 h 10574897"/>
                <a:gd name="connsiteX2502" fmla="*/ 4013280 w 10584443"/>
                <a:gd name="connsiteY2502" fmla="*/ 572852 h 10574897"/>
                <a:gd name="connsiteX2503" fmla="*/ 4103043 w 10584443"/>
                <a:gd name="connsiteY2503" fmla="*/ 533795 h 10574897"/>
                <a:gd name="connsiteX2504" fmla="*/ 4106469 w 10584443"/>
                <a:gd name="connsiteY2504" fmla="*/ 559833 h 10574897"/>
                <a:gd name="connsiteX2505" fmla="*/ 4149638 w 10584443"/>
                <a:gd name="connsiteY2505" fmla="*/ 520091 h 10574897"/>
                <a:gd name="connsiteX2506" fmla="*/ 4206510 w 10584443"/>
                <a:gd name="connsiteY2506" fmla="*/ 520091 h 10574897"/>
                <a:gd name="connsiteX2507" fmla="*/ 4181156 w 10584443"/>
                <a:gd name="connsiteY2507" fmla="*/ 548184 h 10574897"/>
                <a:gd name="connsiteX2508" fmla="*/ 4279826 w 10584443"/>
                <a:gd name="connsiteY2508" fmla="*/ 496109 h 10574897"/>
                <a:gd name="connsiteX2509" fmla="*/ 4220214 w 10584443"/>
                <a:gd name="connsiteY2509" fmla="*/ 472812 h 10574897"/>
                <a:gd name="connsiteX2510" fmla="*/ 4437425 w 10584443"/>
                <a:gd name="connsiteY2510" fmla="*/ 439922 h 10574897"/>
                <a:gd name="connsiteX2511" fmla="*/ 4427831 w 10584443"/>
                <a:gd name="connsiteY2511" fmla="*/ 428273 h 10574897"/>
                <a:gd name="connsiteX2512" fmla="*/ 4449758 w 10584443"/>
                <a:gd name="connsiteY2512" fmla="*/ 478293 h 10574897"/>
                <a:gd name="connsiteX2513" fmla="*/ 4553206 w 10584443"/>
                <a:gd name="connsiteY2513" fmla="*/ 466645 h 10574897"/>
                <a:gd name="connsiteX2514" fmla="*/ 4513482 w 10584443"/>
                <a:gd name="connsiteY2514" fmla="*/ 428273 h 10574897"/>
                <a:gd name="connsiteX2515" fmla="*/ 4571707 w 10584443"/>
                <a:gd name="connsiteY2515" fmla="*/ 456367 h 10574897"/>
                <a:gd name="connsiteX2516" fmla="*/ 4640228 w 10584443"/>
                <a:gd name="connsiteY2516" fmla="*/ 418680 h 10574897"/>
                <a:gd name="connsiteX2517" fmla="*/ 4777269 w 10584443"/>
                <a:gd name="connsiteY2517" fmla="*/ 418680 h 10574897"/>
                <a:gd name="connsiteX2518" fmla="*/ 4794399 w 10584443"/>
                <a:gd name="connsiteY2518" fmla="*/ 418680 h 10574897"/>
                <a:gd name="connsiteX2519" fmla="*/ 4810844 w 10584443"/>
                <a:gd name="connsiteY2519" fmla="*/ 418680 h 10574897"/>
                <a:gd name="connsiteX2520" fmla="*/ 4797825 w 10584443"/>
                <a:gd name="connsiteY2520" fmla="*/ 425532 h 10574897"/>
                <a:gd name="connsiteX2521" fmla="*/ 4797826 w 10584443"/>
                <a:gd name="connsiteY2521" fmla="*/ 435125 h 10574897"/>
                <a:gd name="connsiteX2522" fmla="*/ 4970498 w 10584443"/>
                <a:gd name="connsiteY2522" fmla="*/ 404976 h 10574897"/>
                <a:gd name="connsiteX2523" fmla="*/ 4997907 w 10584443"/>
                <a:gd name="connsiteY2523" fmla="*/ 434440 h 10574897"/>
                <a:gd name="connsiteX2524" fmla="*/ 5083557 w 10584443"/>
                <a:gd name="connsiteY2524" fmla="*/ 418680 h 10574897"/>
                <a:gd name="connsiteX2525" fmla="*/ 5100002 w 10584443"/>
                <a:gd name="connsiteY2525" fmla="*/ 452941 h 10574897"/>
                <a:gd name="connsiteX2526" fmla="*/ 5194560 w 10584443"/>
                <a:gd name="connsiteY2526" fmla="*/ 444033 h 10574897"/>
                <a:gd name="connsiteX2527" fmla="*/ 5220599 w 10584443"/>
                <a:gd name="connsiteY2527" fmla="*/ 474867 h 10574897"/>
                <a:gd name="connsiteX2528" fmla="*/ 5095891 w 10584443"/>
                <a:gd name="connsiteY2528" fmla="*/ 469385 h 10574897"/>
                <a:gd name="connsiteX2529" fmla="*/ 5100002 w 10584443"/>
                <a:gd name="connsiteY2529" fmla="*/ 502275 h 10574897"/>
                <a:gd name="connsiteX2530" fmla="*/ 5305563 w 10584443"/>
                <a:gd name="connsiteY2530" fmla="*/ 470071 h 10574897"/>
                <a:gd name="connsiteX2531" fmla="*/ 5339824 w 10584443"/>
                <a:gd name="connsiteY2531" fmla="*/ 498164 h 10574897"/>
                <a:gd name="connsiteX2532" fmla="*/ 5452883 w 10584443"/>
                <a:gd name="connsiteY2532" fmla="*/ 494738 h 10574897"/>
                <a:gd name="connsiteX2533" fmla="*/ 5493310 w 10584443"/>
                <a:gd name="connsiteY2533" fmla="*/ 470071 h 10574897"/>
                <a:gd name="connsiteX2534" fmla="*/ 5400122 w 10584443"/>
                <a:gd name="connsiteY2534" fmla="*/ 465959 h 10574897"/>
                <a:gd name="connsiteX2535" fmla="*/ 5416567 w 10584443"/>
                <a:gd name="connsiteY2535" fmla="*/ 483775 h 10574897"/>
                <a:gd name="connsiteX2536" fmla="*/ 5343250 w 10584443"/>
                <a:gd name="connsiteY2536" fmla="*/ 472126 h 10574897"/>
                <a:gd name="connsiteX2537" fmla="*/ 5367917 w 10584443"/>
                <a:gd name="connsiteY2537" fmla="*/ 420736 h 10574897"/>
                <a:gd name="connsiteX2538" fmla="*/ 5402177 w 10584443"/>
                <a:gd name="connsiteY2538" fmla="*/ 448144 h 10574897"/>
                <a:gd name="connsiteX2539" fmla="*/ 5546071 w 10584443"/>
                <a:gd name="connsiteY2539" fmla="*/ 433755 h 10574897"/>
                <a:gd name="connsiteX2540" fmla="*/ 5594036 w 10584443"/>
                <a:gd name="connsiteY2540" fmla="*/ 433755 h 10574897"/>
                <a:gd name="connsiteX2541" fmla="*/ 5637203 w 10584443"/>
                <a:gd name="connsiteY2541" fmla="*/ 459793 h 10574897"/>
                <a:gd name="connsiteX2542" fmla="*/ 5637203 w 10584443"/>
                <a:gd name="connsiteY2542" fmla="*/ 442662 h 10574897"/>
                <a:gd name="connsiteX2543" fmla="*/ 5767393 w 10584443"/>
                <a:gd name="connsiteY2543" fmla="*/ 463904 h 10574897"/>
                <a:gd name="connsiteX2544" fmla="*/ 5789320 w 10584443"/>
                <a:gd name="connsiteY2544" fmla="*/ 448829 h 10574897"/>
                <a:gd name="connsiteX2545" fmla="*/ 5669408 w 10584443"/>
                <a:gd name="connsiteY2545" fmla="*/ 423477 h 10574897"/>
                <a:gd name="connsiteX2546" fmla="*/ 5813302 w 10584443"/>
                <a:gd name="connsiteY2546" fmla="*/ 423477 h 10574897"/>
                <a:gd name="connsiteX2547" fmla="*/ 5808505 w 10584443"/>
                <a:gd name="connsiteY2547" fmla="*/ 449514 h 10574897"/>
                <a:gd name="connsiteX2548" fmla="*/ 5847562 w 10584443"/>
                <a:gd name="connsiteY2548" fmla="*/ 449514 h 10574897"/>
                <a:gd name="connsiteX2549" fmla="*/ 5855100 w 10584443"/>
                <a:gd name="connsiteY2549" fmla="*/ 415254 h 10574897"/>
                <a:gd name="connsiteX2550" fmla="*/ 5729707 w 10584443"/>
                <a:gd name="connsiteY2550" fmla="*/ 415254 h 10574897"/>
                <a:gd name="connsiteX2551" fmla="*/ 5687909 w 10584443"/>
                <a:gd name="connsiteY2551" fmla="*/ 380994 h 10574897"/>
                <a:gd name="connsiteX2552" fmla="*/ 5494681 w 10584443"/>
                <a:gd name="connsiteY2552" fmla="*/ 380994 h 10574897"/>
                <a:gd name="connsiteX2553" fmla="*/ 5517293 w 10584443"/>
                <a:gd name="connsiteY2553" fmla="*/ 355641 h 10574897"/>
                <a:gd name="connsiteX2554" fmla="*/ 5428215 w 10584443"/>
                <a:gd name="connsiteY2554" fmla="*/ 373456 h 10574897"/>
                <a:gd name="connsiteX2555" fmla="*/ 5471383 w 10584443"/>
                <a:gd name="connsiteY2555" fmla="*/ 340566 h 10574897"/>
                <a:gd name="connsiteX2556" fmla="*/ 5389159 w 10584443"/>
                <a:gd name="connsiteY2556" fmla="*/ 380308 h 10574897"/>
                <a:gd name="connsiteX2557" fmla="*/ 5394640 w 10584443"/>
                <a:gd name="connsiteY2557" fmla="*/ 336455 h 10574897"/>
                <a:gd name="connsiteX2558" fmla="*/ 5332972 w 10584443"/>
                <a:gd name="connsiteY2558" fmla="*/ 368660 h 10574897"/>
                <a:gd name="connsiteX2559" fmla="*/ 5237728 w 10584443"/>
                <a:gd name="connsiteY2559" fmla="*/ 368660 h 10574897"/>
                <a:gd name="connsiteX2560" fmla="*/ 5199356 w 10584443"/>
                <a:gd name="connsiteY2560" fmla="*/ 368660 h 10574897"/>
                <a:gd name="connsiteX2561" fmla="*/ 5154133 w 10584443"/>
                <a:gd name="connsiteY2561" fmla="*/ 337826 h 10574897"/>
                <a:gd name="connsiteX2562" fmla="*/ 5132207 w 10584443"/>
                <a:gd name="connsiteY2562" fmla="*/ 372771 h 10574897"/>
                <a:gd name="connsiteX2563" fmla="*/ 5028055 w 10584443"/>
                <a:gd name="connsiteY2563" fmla="*/ 361123 h 10574897"/>
                <a:gd name="connsiteX2564" fmla="*/ 5113706 w 10584443"/>
                <a:gd name="connsiteY2564" fmla="*/ 361123 h 10574897"/>
                <a:gd name="connsiteX2565" fmla="*/ 4933496 w 10584443"/>
                <a:gd name="connsiteY2565" fmla="*/ 319325 h 10574897"/>
                <a:gd name="connsiteX2566" fmla="*/ 4796455 w 10584443"/>
                <a:gd name="connsiteY2566" fmla="*/ 335085 h 10574897"/>
                <a:gd name="connsiteX2567" fmla="*/ 4901977 w 10584443"/>
                <a:gd name="connsiteY2567" fmla="*/ 335085 h 10574897"/>
                <a:gd name="connsiteX2568" fmla="*/ 4940348 w 10584443"/>
                <a:gd name="connsiteY2568" fmla="*/ 350845 h 10574897"/>
                <a:gd name="connsiteX2569" fmla="*/ 4901292 w 10584443"/>
                <a:gd name="connsiteY2569" fmla="*/ 370030 h 10574897"/>
                <a:gd name="connsiteX2570" fmla="*/ 4764250 w 10584443"/>
                <a:gd name="connsiteY2570" fmla="*/ 352215 h 10574897"/>
                <a:gd name="connsiteX2571" fmla="*/ 4764250 w 10584443"/>
                <a:gd name="connsiteY2571" fmla="*/ 316584 h 10574897"/>
                <a:gd name="connsiteX2572" fmla="*/ 4599800 w 10584443"/>
                <a:gd name="connsiteY2572" fmla="*/ 329603 h 10574897"/>
                <a:gd name="connsiteX2573" fmla="*/ 4543613 w 10584443"/>
                <a:gd name="connsiteY2573" fmla="*/ 379623 h 10574897"/>
                <a:gd name="connsiteX2574" fmla="*/ 4514852 w 10584443"/>
                <a:gd name="connsiteY2574" fmla="*/ 387161 h 10574897"/>
                <a:gd name="connsiteX2575" fmla="*/ 4483333 w 10584443"/>
                <a:gd name="connsiteY2575" fmla="*/ 343992 h 10574897"/>
                <a:gd name="connsiteX2576" fmla="*/ 4438109 w 10584443"/>
                <a:gd name="connsiteY2576" fmla="*/ 390587 h 10574897"/>
                <a:gd name="connsiteX2577" fmla="*/ 4312032 w 10584443"/>
                <a:gd name="connsiteY2577" fmla="*/ 390587 h 10574897"/>
                <a:gd name="connsiteX2578" fmla="*/ 4233918 w 10584443"/>
                <a:gd name="connsiteY2578" fmla="*/ 387161 h 10574897"/>
                <a:gd name="connsiteX2579" fmla="*/ 4302438 w 10584443"/>
                <a:gd name="connsiteY2579" fmla="*/ 370716 h 10574897"/>
                <a:gd name="connsiteX2580" fmla="*/ 4195546 w 10584443"/>
                <a:gd name="connsiteY2580" fmla="*/ 377568 h 10574897"/>
                <a:gd name="connsiteX2581" fmla="*/ 4214046 w 10584443"/>
                <a:gd name="connsiteY2581" fmla="*/ 364549 h 10574897"/>
                <a:gd name="connsiteX2582" fmla="*/ 4222269 w 10584443"/>
                <a:gd name="connsiteY2582" fmla="*/ 349474 h 10574897"/>
                <a:gd name="connsiteX2583" fmla="*/ 4271605 w 10584443"/>
                <a:gd name="connsiteY2583" fmla="*/ 353585 h 10574897"/>
                <a:gd name="connsiteX2584" fmla="*/ 4289420 w 10584443"/>
                <a:gd name="connsiteY2584" fmla="*/ 333029 h 10574897"/>
                <a:gd name="connsiteX2585" fmla="*/ 4156489 w 10584443"/>
                <a:gd name="connsiteY2585" fmla="*/ 376882 h 10574897"/>
                <a:gd name="connsiteX2586" fmla="*/ 3955038 w 10584443"/>
                <a:gd name="connsiteY2586" fmla="*/ 416624 h 10574897"/>
                <a:gd name="connsiteX2587" fmla="*/ 3961891 w 10584443"/>
                <a:gd name="connsiteY2587" fmla="*/ 460478 h 10574897"/>
                <a:gd name="connsiteX2588" fmla="*/ 3874183 w 10584443"/>
                <a:gd name="connsiteY2588" fmla="*/ 469385 h 10574897"/>
                <a:gd name="connsiteX2589" fmla="*/ 3924204 w 10584443"/>
                <a:gd name="connsiteY2589" fmla="*/ 411143 h 10574897"/>
                <a:gd name="connsiteX2590" fmla="*/ 3698086 w 10584443"/>
                <a:gd name="connsiteY2590" fmla="*/ 479664 h 10574897"/>
                <a:gd name="connsiteX2591" fmla="*/ 3443873 w 10584443"/>
                <a:gd name="connsiteY2591" fmla="*/ 517350 h 10574897"/>
                <a:gd name="connsiteX2592" fmla="*/ 3468541 w 10584443"/>
                <a:gd name="connsiteY2592" fmla="*/ 494053 h 10574897"/>
                <a:gd name="connsiteX2593" fmla="*/ 3414409 w 10584443"/>
                <a:gd name="connsiteY2593" fmla="*/ 481719 h 10574897"/>
                <a:gd name="connsiteX2594" fmla="*/ 3422631 w 10584443"/>
                <a:gd name="connsiteY2594" fmla="*/ 515294 h 10574897"/>
                <a:gd name="connsiteX2595" fmla="*/ 3268460 w 10584443"/>
                <a:gd name="connsiteY2595" fmla="*/ 583815 h 10574897"/>
                <a:gd name="connsiteX2596" fmla="*/ 3315054 w 10584443"/>
                <a:gd name="connsiteY2596" fmla="*/ 603686 h 10574897"/>
                <a:gd name="connsiteX2597" fmla="*/ 3212958 w 10584443"/>
                <a:gd name="connsiteY2597" fmla="*/ 640002 h 10574897"/>
                <a:gd name="connsiteX2598" fmla="*/ 3204736 w 10584443"/>
                <a:gd name="connsiteY2598" fmla="*/ 614650 h 10574897"/>
                <a:gd name="connsiteX2599" fmla="*/ 3302035 w 10584443"/>
                <a:gd name="connsiteY2599" fmla="*/ 594093 h 10574897"/>
                <a:gd name="connsiteX2600" fmla="*/ 3257496 w 10584443"/>
                <a:gd name="connsiteY2600" fmla="*/ 583130 h 10574897"/>
                <a:gd name="connsiteX2601" fmla="*/ 3079343 w 10584443"/>
                <a:gd name="connsiteY2601" fmla="*/ 644799 h 10574897"/>
                <a:gd name="connsiteX2602" fmla="*/ 3038915 w 10584443"/>
                <a:gd name="connsiteY2602" fmla="*/ 619446 h 10574897"/>
                <a:gd name="connsiteX2603" fmla="*/ 3112917 w 10584443"/>
                <a:gd name="connsiteY2603" fmla="*/ 587241 h 10574897"/>
                <a:gd name="connsiteX2604" fmla="*/ 2981358 w 10584443"/>
                <a:gd name="connsiteY2604" fmla="*/ 635206 h 10574897"/>
                <a:gd name="connsiteX2605" fmla="*/ 3000544 w 10584443"/>
                <a:gd name="connsiteY2605" fmla="*/ 659873 h 10574897"/>
                <a:gd name="connsiteX2606" fmla="*/ 3081398 w 10584443"/>
                <a:gd name="connsiteY2606" fmla="*/ 620131 h 10574897"/>
                <a:gd name="connsiteX2607" fmla="*/ 3024526 w 10584443"/>
                <a:gd name="connsiteY2607" fmla="*/ 668095 h 10574897"/>
                <a:gd name="connsiteX2608" fmla="*/ 2762776 w 10584443"/>
                <a:gd name="connsiteY2608" fmla="*/ 791432 h 10574897"/>
                <a:gd name="connsiteX2609" fmla="*/ 2707274 w 10584443"/>
                <a:gd name="connsiteY2609" fmla="*/ 786636 h 10574897"/>
                <a:gd name="connsiteX2610" fmla="*/ 2682607 w 10584443"/>
                <a:gd name="connsiteY2610" fmla="*/ 805136 h 10574897"/>
                <a:gd name="connsiteX2611" fmla="*/ 2654514 w 10584443"/>
                <a:gd name="connsiteY2611" fmla="*/ 840767 h 10574897"/>
                <a:gd name="connsiteX2612" fmla="*/ 2535287 w 10584443"/>
                <a:gd name="connsiteY2612" fmla="*/ 879824 h 10574897"/>
                <a:gd name="connsiteX2613" fmla="*/ 2431136 w 10584443"/>
                <a:gd name="connsiteY2613" fmla="*/ 962734 h 10574897"/>
                <a:gd name="connsiteX2614" fmla="*/ 2419487 w 10584443"/>
                <a:gd name="connsiteY2614" fmla="*/ 939437 h 10574897"/>
                <a:gd name="connsiteX2615" fmla="*/ 2370839 w 10584443"/>
                <a:gd name="connsiteY2615" fmla="*/ 953826 h 10574897"/>
                <a:gd name="connsiteX2616" fmla="*/ 2308484 w 10584443"/>
                <a:gd name="connsiteY2616" fmla="*/ 987401 h 10574897"/>
                <a:gd name="connsiteX2617" fmla="*/ 2300261 w 10584443"/>
                <a:gd name="connsiteY2617" fmla="*/ 1014125 h 10574897"/>
                <a:gd name="connsiteX2618" fmla="*/ 2224889 w 10584443"/>
                <a:gd name="connsiteY2618" fmla="*/ 1043588 h 10574897"/>
                <a:gd name="connsiteX2619" fmla="*/ 2224889 w 10584443"/>
                <a:gd name="connsiteY2619" fmla="*/ 1018921 h 10574897"/>
                <a:gd name="connsiteX2620" fmla="*/ 2178979 w 10584443"/>
                <a:gd name="connsiteY2620" fmla="*/ 1060719 h 10574897"/>
                <a:gd name="connsiteX2621" fmla="*/ 2226944 w 10584443"/>
                <a:gd name="connsiteY2621" fmla="*/ 1043588 h 10574897"/>
                <a:gd name="connsiteX2622" fmla="*/ 2158423 w 10584443"/>
                <a:gd name="connsiteY2622" fmla="*/ 1106628 h 10574897"/>
                <a:gd name="connsiteX2623" fmla="*/ 2074828 w 10584443"/>
                <a:gd name="connsiteY2623" fmla="*/ 1122387 h 10574897"/>
                <a:gd name="connsiteX2624" fmla="*/ 1813078 w 10584443"/>
                <a:gd name="connsiteY2624" fmla="*/ 1296429 h 10574897"/>
                <a:gd name="connsiteX2625" fmla="*/ 1771281 w 10584443"/>
                <a:gd name="connsiteY2625" fmla="*/ 1325208 h 10574897"/>
                <a:gd name="connsiteX2626" fmla="*/ 1600664 w 10584443"/>
                <a:gd name="connsiteY2626" fmla="*/ 1454712 h 10574897"/>
                <a:gd name="connsiteX2627" fmla="*/ 1463623 w 10584443"/>
                <a:gd name="connsiteY2627" fmla="*/ 1544474 h 10574897"/>
                <a:gd name="connsiteX2628" fmla="*/ 1488290 w 10584443"/>
                <a:gd name="connsiteY2628" fmla="*/ 1509529 h 10574897"/>
                <a:gd name="connsiteX2629" fmla="*/ 1427993 w 10584443"/>
                <a:gd name="connsiteY2629" fmla="*/ 1566401 h 10574897"/>
                <a:gd name="connsiteX2630" fmla="*/ 1438956 w 10584443"/>
                <a:gd name="connsiteY2630" fmla="*/ 1580105 h 10574897"/>
                <a:gd name="connsiteX2631" fmla="*/ 1347137 w 10584443"/>
                <a:gd name="connsiteY2631" fmla="*/ 1683571 h 10574897"/>
                <a:gd name="connsiteX2632" fmla="*/ 1457456 w 10584443"/>
                <a:gd name="connsiteY2632" fmla="*/ 1525974 h 10574897"/>
                <a:gd name="connsiteX2633" fmla="*/ 1569145 w 10584443"/>
                <a:gd name="connsiteY2633" fmla="*/ 1399896 h 10574897"/>
                <a:gd name="connsiteX2634" fmla="*/ 1630814 w 10584443"/>
                <a:gd name="connsiteY2634" fmla="*/ 1380024 h 10574897"/>
                <a:gd name="connsiteX2635" fmla="*/ 1610257 w 10584443"/>
                <a:gd name="connsiteY2635" fmla="*/ 1421137 h 10574897"/>
                <a:gd name="connsiteX2636" fmla="*/ 1789783 w 10584443"/>
                <a:gd name="connsiteY2636" fmla="*/ 1229965 h 10574897"/>
                <a:gd name="connsiteX2637" fmla="*/ 1835005 w 10584443"/>
                <a:gd name="connsiteY2637" fmla="*/ 1243668 h 10574897"/>
                <a:gd name="connsiteX2638" fmla="*/ 1965880 w 10584443"/>
                <a:gd name="connsiteY2638" fmla="*/ 1143629 h 10574897"/>
                <a:gd name="connsiteX2639" fmla="*/ 1909693 w 10584443"/>
                <a:gd name="connsiteY2639" fmla="*/ 1208038 h 10574897"/>
                <a:gd name="connsiteX2640" fmla="*/ 1824042 w 10584443"/>
                <a:gd name="connsiteY2640" fmla="*/ 1281355 h 10574897"/>
                <a:gd name="connsiteX2641" fmla="*/ 1978214 w 10584443"/>
                <a:gd name="connsiteY2641" fmla="*/ 1183371 h 10574897"/>
                <a:gd name="connsiteX2642" fmla="*/ 1996029 w 10584443"/>
                <a:gd name="connsiteY2642" fmla="*/ 1153907 h 10574897"/>
                <a:gd name="connsiteX2643" fmla="*/ 1954231 w 10584443"/>
                <a:gd name="connsiteY2643" fmla="*/ 1163500 h 10574897"/>
                <a:gd name="connsiteX2644" fmla="*/ 1994659 w 10584443"/>
                <a:gd name="connsiteY2644" fmla="*/ 1111424 h 10574897"/>
                <a:gd name="connsiteX2645" fmla="*/ 2131701 w 10584443"/>
                <a:gd name="connsiteY2645" fmla="*/ 999050 h 10574897"/>
                <a:gd name="connsiteX2646" fmla="*/ 2100181 w 10584443"/>
                <a:gd name="connsiteY2646" fmla="*/ 1047700 h 10574897"/>
                <a:gd name="connsiteX2647" fmla="*/ 2252982 w 10584443"/>
                <a:gd name="connsiteY2647" fmla="*/ 943548 h 10574897"/>
                <a:gd name="connsiteX2648" fmla="*/ 2298891 w 10584443"/>
                <a:gd name="connsiteY2648" fmla="*/ 943548 h 10574897"/>
                <a:gd name="connsiteX2649" fmla="*/ 2367412 w 10584443"/>
                <a:gd name="connsiteY2649" fmla="*/ 875027 h 10574897"/>
                <a:gd name="connsiteX2650" fmla="*/ 2345485 w 10584443"/>
                <a:gd name="connsiteY2650" fmla="*/ 943548 h 10574897"/>
                <a:gd name="connsiteX2651" fmla="*/ 2408524 w 10584443"/>
                <a:gd name="connsiteY2651" fmla="*/ 910658 h 10574897"/>
                <a:gd name="connsiteX2652" fmla="*/ 2462655 w 10584443"/>
                <a:gd name="connsiteY2652" fmla="*/ 862008 h 10574897"/>
                <a:gd name="connsiteX2653" fmla="*/ 2486638 w 10584443"/>
                <a:gd name="connsiteY2653" fmla="*/ 816785 h 10574897"/>
                <a:gd name="connsiteX2654" fmla="*/ 2483212 w 10584443"/>
                <a:gd name="connsiteY2654" fmla="*/ 808562 h 10574897"/>
                <a:gd name="connsiteX2655" fmla="*/ 2515416 w 10584443"/>
                <a:gd name="connsiteY2655" fmla="*/ 829804 h 10574897"/>
                <a:gd name="connsiteX2656" fmla="*/ 2629162 w 10584443"/>
                <a:gd name="connsiteY2656" fmla="*/ 737301 h 10574897"/>
                <a:gd name="connsiteX2657" fmla="*/ 2621625 w 10584443"/>
                <a:gd name="connsiteY2657" fmla="*/ 771561 h 10574897"/>
                <a:gd name="connsiteX2658" fmla="*/ 2741535 w 10584443"/>
                <a:gd name="connsiteY2658" fmla="*/ 661928 h 10574897"/>
                <a:gd name="connsiteX2659" fmla="*/ 2762092 w 10584443"/>
                <a:gd name="connsiteY2659" fmla="*/ 685911 h 10574897"/>
                <a:gd name="connsiteX2660" fmla="*/ 2693571 w 10584443"/>
                <a:gd name="connsiteY2660" fmla="*/ 754431 h 10574897"/>
                <a:gd name="connsiteX2661" fmla="*/ 2842946 w 10584443"/>
                <a:gd name="connsiteY2661" fmla="*/ 639317 h 10574897"/>
                <a:gd name="connsiteX2662" fmla="*/ 2877891 w 10584443"/>
                <a:gd name="connsiteY2662" fmla="*/ 646168 h 10574897"/>
                <a:gd name="connsiteX2663" fmla="*/ 2922430 w 10584443"/>
                <a:gd name="connsiteY2663" fmla="*/ 598204 h 10574897"/>
                <a:gd name="connsiteX2664" fmla="*/ 2853909 w 10584443"/>
                <a:gd name="connsiteY2664" fmla="*/ 616705 h 10574897"/>
                <a:gd name="connsiteX2665" fmla="*/ 2967654 w 10584443"/>
                <a:gd name="connsiteY2665" fmla="*/ 561888 h 10574897"/>
                <a:gd name="connsiteX2666" fmla="*/ 2639439 w 10584443"/>
                <a:gd name="connsiteY2666" fmla="*/ 698930 h 10574897"/>
                <a:gd name="connsiteX2667" fmla="*/ 2937504 w 10584443"/>
                <a:gd name="connsiteY2667" fmla="*/ 535165 h 10574897"/>
                <a:gd name="connsiteX2668" fmla="*/ 3021100 w 10584443"/>
                <a:gd name="connsiteY2668" fmla="*/ 493368 h 10574897"/>
                <a:gd name="connsiteX2669" fmla="*/ 3007396 w 10584443"/>
                <a:gd name="connsiteY2669" fmla="*/ 518035 h 10574897"/>
                <a:gd name="connsiteX2670" fmla="*/ 3192402 w 10584443"/>
                <a:gd name="connsiteY2670" fmla="*/ 463219 h 10574897"/>
                <a:gd name="connsiteX2671" fmla="*/ 3179383 w 10584443"/>
                <a:gd name="connsiteY2671" fmla="*/ 487886 h 10574897"/>
                <a:gd name="connsiteX2672" fmla="*/ 3262978 w 10584443"/>
                <a:gd name="connsiteY2672" fmla="*/ 449514 h 10574897"/>
                <a:gd name="connsiteX2673" fmla="*/ 3194457 w 10584443"/>
                <a:gd name="connsiteY2673" fmla="*/ 463219 h 10574897"/>
                <a:gd name="connsiteX2674" fmla="*/ 3325332 w 10584443"/>
                <a:gd name="connsiteY2674" fmla="*/ 362493 h 10574897"/>
                <a:gd name="connsiteX2675" fmla="*/ 3443188 w 10584443"/>
                <a:gd name="connsiteY2675" fmla="*/ 328233 h 10574897"/>
                <a:gd name="connsiteX2676" fmla="*/ 3737143 w 10584443"/>
                <a:gd name="connsiteY2676" fmla="*/ 237100 h 10574897"/>
                <a:gd name="connsiteX2677" fmla="*/ 3720697 w 10584443"/>
                <a:gd name="connsiteY2677" fmla="*/ 259712 h 10574897"/>
                <a:gd name="connsiteX2678" fmla="*/ 3750847 w 10584443"/>
                <a:gd name="connsiteY2678" fmla="*/ 256286 h 10574897"/>
                <a:gd name="connsiteX2679" fmla="*/ 3826904 w 10584443"/>
                <a:gd name="connsiteY2679" fmla="*/ 217915 h 10574897"/>
                <a:gd name="connsiteX2680" fmla="*/ 3826904 w 10584443"/>
                <a:gd name="connsiteY2680" fmla="*/ 235730 h 10574897"/>
                <a:gd name="connsiteX2681" fmla="*/ 3863220 w 10584443"/>
                <a:gd name="connsiteY2681" fmla="*/ 207636 h 10574897"/>
                <a:gd name="connsiteX2682" fmla="*/ 3876924 w 10584443"/>
                <a:gd name="connsiteY2682" fmla="*/ 226822 h 10574897"/>
                <a:gd name="connsiteX2683" fmla="*/ 3902963 w 10584443"/>
                <a:gd name="connsiteY2683" fmla="*/ 197358 h 10574897"/>
                <a:gd name="connsiteX2684" fmla="*/ 4103043 w 10584443"/>
                <a:gd name="connsiteY2684" fmla="*/ 152821 h 10574897"/>
                <a:gd name="connsiteX2685" fmla="*/ 4103043 w 10584443"/>
                <a:gd name="connsiteY2685" fmla="*/ 187765 h 10574897"/>
                <a:gd name="connsiteX2686" fmla="*/ 4373015 w 10584443"/>
                <a:gd name="connsiteY2686" fmla="*/ 143913 h 10574897"/>
                <a:gd name="connsiteX2687" fmla="*/ 4373015 w 10584443"/>
                <a:gd name="connsiteY2687" fmla="*/ 152821 h 10574897"/>
                <a:gd name="connsiteX2688" fmla="*/ 4296957 w 10584443"/>
                <a:gd name="connsiteY2688" fmla="*/ 217229 h 10574897"/>
                <a:gd name="connsiteX2689" fmla="*/ 4375070 w 10584443"/>
                <a:gd name="connsiteY2689" fmla="*/ 187765 h 10574897"/>
                <a:gd name="connsiteX2690" fmla="*/ 4392887 w 10584443"/>
                <a:gd name="connsiteY2690" fmla="*/ 149394 h 10574897"/>
                <a:gd name="connsiteX2691" fmla="*/ 4405219 w 10584443"/>
                <a:gd name="connsiteY2691" fmla="*/ 187080 h 10574897"/>
                <a:gd name="connsiteX2692" fmla="*/ 4485390 w 10584443"/>
                <a:gd name="connsiteY2692" fmla="*/ 187080 h 10574897"/>
                <a:gd name="connsiteX2693" fmla="*/ 4794399 w 10584443"/>
                <a:gd name="connsiteY2693" fmla="*/ 99373 h 10574897"/>
                <a:gd name="connsiteX2694" fmla="*/ 4764250 w 10584443"/>
                <a:gd name="connsiteY2694" fmla="*/ 131579 h 10574897"/>
                <a:gd name="connsiteX2695" fmla="*/ 4854697 w 10584443"/>
                <a:gd name="connsiteY2695" fmla="*/ 104171 h 10574897"/>
                <a:gd name="connsiteX2696" fmla="*/ 4936237 w 10584443"/>
                <a:gd name="connsiteY2696" fmla="*/ 91152 h 10574897"/>
                <a:gd name="connsiteX2697" fmla="*/ 4904032 w 10584443"/>
                <a:gd name="connsiteY2697" fmla="*/ 132263 h 10574897"/>
                <a:gd name="connsiteX2698" fmla="*/ 4943775 w 10584443"/>
                <a:gd name="connsiteY2698" fmla="*/ 132263 h 10574897"/>
                <a:gd name="connsiteX2699" fmla="*/ 4975979 w 10584443"/>
                <a:gd name="connsiteY2699" fmla="*/ 100060 h 10574897"/>
                <a:gd name="connsiteX2700" fmla="*/ 5036963 w 10584443"/>
                <a:gd name="connsiteY2700" fmla="*/ 88411 h 10574897"/>
                <a:gd name="connsiteX2701" fmla="*/ 5737928 w 10584443"/>
                <a:gd name="connsiteY2701" fmla="*/ 80855 h 10574897"/>
                <a:gd name="connsiteX2702" fmla="*/ 5929787 w 10584443"/>
                <a:gd name="connsiteY2702" fmla="*/ 99357 h 10574897"/>
                <a:gd name="connsiteX2703" fmla="*/ 6059291 w 10584443"/>
                <a:gd name="connsiteY2703" fmla="*/ 123338 h 10574897"/>
                <a:gd name="connsiteX2704" fmla="*/ 6064087 w 10584443"/>
                <a:gd name="connsiteY2704" fmla="*/ 145950 h 10574897"/>
                <a:gd name="connsiteX2705" fmla="*/ 5831801 w 10584443"/>
                <a:gd name="connsiteY2705" fmla="*/ 125393 h 10574897"/>
                <a:gd name="connsiteX2706" fmla="*/ 5671463 w 10584443"/>
                <a:gd name="connsiteY2706" fmla="*/ 109634 h 10574897"/>
                <a:gd name="connsiteX2707" fmla="*/ 5763966 w 10584443"/>
                <a:gd name="connsiteY2707" fmla="*/ 105522 h 10574897"/>
                <a:gd name="connsiteX2708" fmla="*/ 5737928 w 10584443"/>
                <a:gd name="connsiteY2708" fmla="*/ 80855 h 10574897"/>
                <a:gd name="connsiteX2709" fmla="*/ 5487317 w 10584443"/>
                <a:gd name="connsiteY2709" fmla="*/ 51307 h 10574897"/>
                <a:gd name="connsiteX2710" fmla="*/ 5546070 w 10584443"/>
                <a:gd name="connsiteY2710" fmla="*/ 68523 h 10574897"/>
                <a:gd name="connsiteX2711" fmla="*/ 5707094 w 10584443"/>
                <a:gd name="connsiteY2711" fmla="*/ 82227 h 10574897"/>
                <a:gd name="connsiteX2712" fmla="*/ 5563201 w 10584443"/>
                <a:gd name="connsiteY2712" fmla="*/ 95246 h 10574897"/>
                <a:gd name="connsiteX2713" fmla="*/ 5426159 w 10584443"/>
                <a:gd name="connsiteY2713" fmla="*/ 54133 h 10574897"/>
                <a:gd name="connsiteX2714" fmla="*/ 5487317 w 10584443"/>
                <a:gd name="connsiteY2714" fmla="*/ 51307 h 10574897"/>
                <a:gd name="connsiteX2715" fmla="*/ 5577590 w 10584443"/>
                <a:gd name="connsiteY2715" fmla="*/ 0 h 10574897"/>
                <a:gd name="connsiteX2716" fmla="*/ 5868118 w 10584443"/>
                <a:gd name="connsiteY2716" fmla="*/ 50705 h 10574897"/>
                <a:gd name="connsiteX2717" fmla="*/ 5577590 w 10584443"/>
                <a:gd name="connsiteY2717" fmla="*/ 0 h 1057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</a:cxnLst>
              <a:rect l="l" t="t" r="r" b="b"/>
              <a:pathLst>
                <a:path w="10584443" h="10574897">
                  <a:moveTo>
                    <a:pt x="3934138" y="10530275"/>
                  </a:moveTo>
                  <a:cubicBezTo>
                    <a:pt x="3945974" y="10528973"/>
                    <a:pt x="3958149" y="10530753"/>
                    <a:pt x="3969416" y="10535751"/>
                  </a:cubicBezTo>
                  <a:cubicBezTo>
                    <a:pt x="3963249" y="10551511"/>
                    <a:pt x="3942007" y="10556307"/>
                    <a:pt x="3900895" y="10543288"/>
                  </a:cubicBezTo>
                  <a:cubicBezTo>
                    <a:pt x="3910806" y="10535960"/>
                    <a:pt x="3922303" y="10531577"/>
                    <a:pt x="3934138" y="10530275"/>
                  </a:cubicBezTo>
                  <a:close/>
                  <a:moveTo>
                    <a:pt x="4094431" y="10513400"/>
                  </a:moveTo>
                  <a:cubicBezTo>
                    <a:pt x="4107298" y="10512815"/>
                    <a:pt x="4120291" y="10514998"/>
                    <a:pt x="4132495" y="10519990"/>
                  </a:cubicBezTo>
                  <a:cubicBezTo>
                    <a:pt x="4125643" y="10522732"/>
                    <a:pt x="4110568" y="10523417"/>
                    <a:pt x="4118105" y="10530269"/>
                  </a:cubicBezTo>
                  <a:cubicBezTo>
                    <a:pt x="4097523" y="10532958"/>
                    <a:pt x="4076595" y="10530607"/>
                    <a:pt x="4057122" y="10523417"/>
                  </a:cubicBezTo>
                  <a:cubicBezTo>
                    <a:pt x="4068823" y="10517338"/>
                    <a:pt x="4081564" y="10513985"/>
                    <a:pt x="4094431" y="10513400"/>
                  </a:cubicBezTo>
                  <a:close/>
                  <a:moveTo>
                    <a:pt x="5779041" y="10502861"/>
                  </a:moveTo>
                  <a:cubicBezTo>
                    <a:pt x="5740670" y="10513139"/>
                    <a:pt x="5708465" y="10495324"/>
                    <a:pt x="5672149" y="10513139"/>
                  </a:cubicBezTo>
                  <a:lnTo>
                    <a:pt x="5674205" y="10513825"/>
                  </a:lnTo>
                  <a:cubicBezTo>
                    <a:pt x="5709296" y="10523358"/>
                    <a:pt x="5746682" y="10519448"/>
                    <a:pt x="5779041" y="10502861"/>
                  </a:cubicBezTo>
                  <a:close/>
                  <a:moveTo>
                    <a:pt x="6438211" y="10439821"/>
                  </a:moveTo>
                  <a:cubicBezTo>
                    <a:pt x="6451230" y="10444617"/>
                    <a:pt x="6478639" y="10445988"/>
                    <a:pt x="6469046" y="10455580"/>
                  </a:cubicBezTo>
                  <a:cubicBezTo>
                    <a:pt x="6443008" y="10446673"/>
                    <a:pt x="6423822" y="10474081"/>
                    <a:pt x="6400525" y="10474081"/>
                  </a:cubicBezTo>
                  <a:cubicBezTo>
                    <a:pt x="6402581" y="10464489"/>
                    <a:pt x="6411488" y="10453525"/>
                    <a:pt x="6438211" y="10439821"/>
                  </a:cubicBezTo>
                  <a:close/>
                  <a:moveTo>
                    <a:pt x="3032735" y="10415154"/>
                  </a:moveTo>
                  <a:cubicBezTo>
                    <a:pt x="3057403" y="10415154"/>
                    <a:pt x="3129349" y="10438451"/>
                    <a:pt x="3108108" y="10448730"/>
                  </a:cubicBezTo>
                  <a:cubicBezTo>
                    <a:pt x="3090978" y="10436395"/>
                    <a:pt x="3086181" y="10459692"/>
                    <a:pt x="3073162" y="10448730"/>
                  </a:cubicBezTo>
                  <a:cubicBezTo>
                    <a:pt x="3060143" y="10437766"/>
                    <a:pt x="3043013" y="10432284"/>
                    <a:pt x="3032735" y="10415154"/>
                  </a:cubicBezTo>
                  <a:close/>
                  <a:moveTo>
                    <a:pt x="3465894" y="10399766"/>
                  </a:moveTo>
                  <a:cubicBezTo>
                    <a:pt x="3469698" y="10399748"/>
                    <a:pt x="3474773" y="10400251"/>
                    <a:pt x="3481539" y="10401450"/>
                  </a:cubicBezTo>
                  <a:cubicBezTo>
                    <a:pt x="3526763" y="10428858"/>
                    <a:pt x="3432204" y="10404190"/>
                    <a:pt x="3477428" y="10432969"/>
                  </a:cubicBezTo>
                  <a:lnTo>
                    <a:pt x="3454131" y="10432969"/>
                  </a:lnTo>
                  <a:cubicBezTo>
                    <a:pt x="3447279" y="10424747"/>
                    <a:pt x="3436316" y="10423376"/>
                    <a:pt x="3428093" y="10417210"/>
                  </a:cubicBezTo>
                  <a:cubicBezTo>
                    <a:pt x="3474859" y="10425603"/>
                    <a:pt x="3439260" y="10399897"/>
                    <a:pt x="3465894" y="10399766"/>
                  </a:cubicBezTo>
                  <a:close/>
                  <a:moveTo>
                    <a:pt x="6372430" y="10390486"/>
                  </a:moveTo>
                  <a:cubicBezTo>
                    <a:pt x="6403264" y="10398023"/>
                    <a:pt x="6405321" y="10423376"/>
                    <a:pt x="6366949" y="10431599"/>
                  </a:cubicBezTo>
                  <a:cubicBezTo>
                    <a:pt x="6333374" y="10425431"/>
                    <a:pt x="6372430" y="10403505"/>
                    <a:pt x="6372430" y="10390486"/>
                  </a:cubicBezTo>
                  <a:close/>
                  <a:moveTo>
                    <a:pt x="3937908" y="10389802"/>
                  </a:moveTo>
                  <a:lnTo>
                    <a:pt x="3939956" y="10390779"/>
                  </a:lnTo>
                  <a:lnTo>
                    <a:pt x="3939769" y="10397956"/>
                  </a:lnTo>
                  <a:cubicBezTo>
                    <a:pt x="3947854" y="10415240"/>
                    <a:pt x="4011483" y="10430229"/>
                    <a:pt x="4042060" y="10415840"/>
                  </a:cubicBezTo>
                  <a:cubicBezTo>
                    <a:pt x="4018934" y="10402992"/>
                    <a:pt x="3988099" y="10407874"/>
                    <a:pt x="3961987" y="10401290"/>
                  </a:cubicBezTo>
                  <a:lnTo>
                    <a:pt x="3939956" y="10390779"/>
                  </a:lnTo>
                  <a:lnTo>
                    <a:pt x="3939963" y="10390487"/>
                  </a:lnTo>
                  <a:close/>
                  <a:moveTo>
                    <a:pt x="6683515" y="10383634"/>
                  </a:moveTo>
                  <a:cubicBezTo>
                    <a:pt x="6707497" y="10387746"/>
                    <a:pt x="6697904" y="10401450"/>
                    <a:pt x="6735591" y="10401451"/>
                  </a:cubicBezTo>
                  <a:cubicBezTo>
                    <a:pt x="6675635" y="10428953"/>
                    <a:pt x="6610984" y="10444767"/>
                    <a:pt x="6545103" y="10448045"/>
                  </a:cubicBezTo>
                  <a:cubicBezTo>
                    <a:pt x="6594588" y="10429828"/>
                    <a:pt x="6645164" y="10414724"/>
                    <a:pt x="6696534" y="10402821"/>
                  </a:cubicBezTo>
                  <a:cubicBezTo>
                    <a:pt x="6678718" y="10399395"/>
                    <a:pt x="6676663" y="10392542"/>
                    <a:pt x="6683515" y="10383634"/>
                  </a:cubicBezTo>
                  <a:close/>
                  <a:moveTo>
                    <a:pt x="3556920" y="10382265"/>
                  </a:moveTo>
                  <a:cubicBezTo>
                    <a:pt x="3641339" y="10402670"/>
                    <a:pt x="3724410" y="10428300"/>
                    <a:pt x="3805650" y="10459008"/>
                  </a:cubicBezTo>
                  <a:cubicBezTo>
                    <a:pt x="3695192" y="10440693"/>
                    <a:pt x="3585845" y="10416216"/>
                    <a:pt x="3478121" y="10385690"/>
                  </a:cubicBezTo>
                  <a:cubicBezTo>
                    <a:pt x="3517178" y="10385690"/>
                    <a:pt x="3566513" y="10407616"/>
                    <a:pt x="3556920" y="10382265"/>
                  </a:cubicBezTo>
                  <a:close/>
                  <a:moveTo>
                    <a:pt x="3785106" y="10352116"/>
                  </a:moveTo>
                  <a:lnTo>
                    <a:pt x="3787162" y="10352802"/>
                  </a:lnTo>
                  <a:cubicBezTo>
                    <a:pt x="3823905" y="10386116"/>
                    <a:pt x="3872677" y="10402951"/>
                    <a:pt x="3922148" y="10399395"/>
                  </a:cubicBezTo>
                  <a:cubicBezTo>
                    <a:pt x="3878626" y="10377963"/>
                    <a:pt x="3832585" y="10362079"/>
                    <a:pt x="3785106" y="10352116"/>
                  </a:cubicBezTo>
                  <a:close/>
                  <a:moveTo>
                    <a:pt x="3713160" y="10350745"/>
                  </a:moveTo>
                  <a:lnTo>
                    <a:pt x="3711105" y="10352116"/>
                  </a:lnTo>
                  <a:lnTo>
                    <a:pt x="3715588" y="10352116"/>
                  </a:lnTo>
                  <a:lnTo>
                    <a:pt x="3743052" y="10367618"/>
                  </a:lnTo>
                  <a:cubicBezTo>
                    <a:pt x="3753245" y="10372672"/>
                    <a:pt x="3764208" y="10375755"/>
                    <a:pt x="3777570" y="10372672"/>
                  </a:cubicBezTo>
                  <a:lnTo>
                    <a:pt x="3754957" y="10352116"/>
                  </a:lnTo>
                  <a:lnTo>
                    <a:pt x="3715588" y="10352116"/>
                  </a:lnTo>
                  <a:close/>
                  <a:moveTo>
                    <a:pt x="3407545" y="10347318"/>
                  </a:moveTo>
                  <a:cubicBezTo>
                    <a:pt x="3445158" y="10349797"/>
                    <a:pt x="3481929" y="10359572"/>
                    <a:pt x="3515808" y="10376097"/>
                  </a:cubicBezTo>
                  <a:cubicBezTo>
                    <a:pt x="3477310" y="10381601"/>
                    <a:pt x="3438228" y="10371213"/>
                    <a:pt x="3407545" y="10347318"/>
                  </a:cubicBezTo>
                  <a:close/>
                  <a:moveTo>
                    <a:pt x="2747689" y="10302780"/>
                  </a:moveTo>
                  <a:cubicBezTo>
                    <a:pt x="2813107" y="10318175"/>
                    <a:pt x="2875905" y="10343109"/>
                    <a:pt x="2934066" y="10376783"/>
                  </a:cubicBezTo>
                  <a:cubicBezTo>
                    <a:pt x="2869630" y="10358384"/>
                    <a:pt x="2807195" y="10333594"/>
                    <a:pt x="2747689" y="10302780"/>
                  </a:cubicBezTo>
                  <a:close/>
                  <a:moveTo>
                    <a:pt x="3260224" y="10284965"/>
                  </a:moveTo>
                  <a:cubicBezTo>
                    <a:pt x="3298774" y="10296515"/>
                    <a:pt x="3335985" y="10312135"/>
                    <a:pt x="3371228" y="10331559"/>
                  </a:cubicBezTo>
                  <a:cubicBezTo>
                    <a:pt x="3324634" y="10336356"/>
                    <a:pt x="3259539" y="10300724"/>
                    <a:pt x="3260224" y="10284965"/>
                  </a:cubicBezTo>
                  <a:close/>
                  <a:moveTo>
                    <a:pt x="6821928" y="10258243"/>
                  </a:moveTo>
                  <a:cubicBezTo>
                    <a:pt x="6782871" y="10258927"/>
                    <a:pt x="6800001" y="10282910"/>
                    <a:pt x="6753407" y="10287021"/>
                  </a:cubicBezTo>
                  <a:lnTo>
                    <a:pt x="6755462" y="10287706"/>
                  </a:lnTo>
                  <a:cubicBezTo>
                    <a:pt x="6748610" y="10319911"/>
                    <a:pt x="6839058" y="10267150"/>
                    <a:pt x="6821928" y="10258243"/>
                  </a:cubicBezTo>
                  <a:close/>
                  <a:moveTo>
                    <a:pt x="6925394" y="10222611"/>
                  </a:moveTo>
                  <a:cubicBezTo>
                    <a:pt x="6904838" y="10250019"/>
                    <a:pt x="6863725" y="10258243"/>
                    <a:pt x="6867837" y="10272631"/>
                  </a:cubicBezTo>
                  <a:lnTo>
                    <a:pt x="6869892" y="10273316"/>
                  </a:lnTo>
                  <a:cubicBezTo>
                    <a:pt x="6898639" y="10269371"/>
                    <a:pt x="6926080" y="10258818"/>
                    <a:pt x="6950062" y="10242482"/>
                  </a:cubicBezTo>
                  <a:cubicBezTo>
                    <a:pt x="6929505" y="10239742"/>
                    <a:pt x="6958969" y="10222611"/>
                    <a:pt x="6925394" y="10222611"/>
                  </a:cubicBezTo>
                  <a:close/>
                  <a:moveTo>
                    <a:pt x="3202667" y="10205481"/>
                  </a:moveTo>
                  <a:cubicBezTo>
                    <a:pt x="3226153" y="10229250"/>
                    <a:pt x="3253787" y="10248525"/>
                    <a:pt x="3284207" y="10262353"/>
                  </a:cubicBezTo>
                  <a:cubicBezTo>
                    <a:pt x="3241039" y="10261667"/>
                    <a:pt x="3184852" y="10211648"/>
                    <a:pt x="3162925" y="10234944"/>
                  </a:cubicBezTo>
                  <a:cubicBezTo>
                    <a:pt x="3150591" y="10205481"/>
                    <a:pt x="3169092" y="10210277"/>
                    <a:pt x="3202667" y="10205481"/>
                  </a:cubicBezTo>
                  <a:close/>
                  <a:moveTo>
                    <a:pt x="3058949" y="10185010"/>
                  </a:moveTo>
                  <a:cubicBezTo>
                    <a:pt x="3062450" y="10184753"/>
                    <a:pt x="3067846" y="10188522"/>
                    <a:pt x="3077267" y="10199999"/>
                  </a:cubicBezTo>
                  <a:cubicBezTo>
                    <a:pt x="3058766" y="10197943"/>
                    <a:pt x="3059452" y="10206166"/>
                    <a:pt x="3077267" y="10222611"/>
                  </a:cubicBezTo>
                  <a:cubicBezTo>
                    <a:pt x="3056025" y="10230148"/>
                    <a:pt x="2998468" y="10202055"/>
                    <a:pt x="3021080" y="10196573"/>
                  </a:cubicBezTo>
                  <a:cubicBezTo>
                    <a:pt x="3054998" y="10222783"/>
                    <a:pt x="3048446" y="10185781"/>
                    <a:pt x="3058949" y="10185010"/>
                  </a:cubicBezTo>
                  <a:close/>
                  <a:moveTo>
                    <a:pt x="2577758" y="9995807"/>
                  </a:moveTo>
                  <a:cubicBezTo>
                    <a:pt x="2644908" y="10005400"/>
                    <a:pt x="2724392" y="10069810"/>
                    <a:pt x="2760023" y="10069810"/>
                  </a:cubicBezTo>
                  <a:lnTo>
                    <a:pt x="2771672" y="10086940"/>
                  </a:lnTo>
                  <a:cubicBezTo>
                    <a:pt x="2775098" y="10094477"/>
                    <a:pt x="2777839" y="10094477"/>
                    <a:pt x="2766875" y="10094477"/>
                  </a:cubicBezTo>
                  <a:cubicBezTo>
                    <a:pt x="2724392" y="10058846"/>
                    <a:pt x="2762079" y="10110921"/>
                    <a:pt x="2745634" y="10107495"/>
                  </a:cubicBezTo>
                  <a:cubicBezTo>
                    <a:pt x="2733300" y="10081458"/>
                    <a:pt x="2689447" y="10105440"/>
                    <a:pt x="2677113" y="10081458"/>
                  </a:cubicBezTo>
                  <a:cubicBezTo>
                    <a:pt x="2686021" y="10063642"/>
                    <a:pt x="2746319" y="10107495"/>
                    <a:pt x="2714800" y="10063642"/>
                  </a:cubicBezTo>
                  <a:cubicBezTo>
                    <a:pt x="2664779" y="10052679"/>
                    <a:pt x="2625037" y="10026641"/>
                    <a:pt x="2577758" y="10011566"/>
                  </a:cubicBezTo>
                  <a:cubicBezTo>
                    <a:pt x="2585981" y="10010882"/>
                    <a:pt x="2586666" y="10006085"/>
                    <a:pt x="2577758" y="9995807"/>
                  </a:cubicBezTo>
                  <a:close/>
                  <a:moveTo>
                    <a:pt x="2481144" y="9908101"/>
                  </a:moveTo>
                  <a:cubicBezTo>
                    <a:pt x="2521571" y="9935509"/>
                    <a:pt x="2503756" y="9956750"/>
                    <a:pt x="2531849" y="9973196"/>
                  </a:cubicBezTo>
                  <a:cubicBezTo>
                    <a:pt x="2492566" y="9960868"/>
                    <a:pt x="2456360" y="9940311"/>
                    <a:pt x="2425642" y="9912897"/>
                  </a:cubicBezTo>
                  <a:cubicBezTo>
                    <a:pt x="2471551" y="9934824"/>
                    <a:pt x="2485255" y="9931398"/>
                    <a:pt x="2481144" y="9908101"/>
                  </a:cubicBezTo>
                  <a:close/>
                  <a:moveTo>
                    <a:pt x="2324916" y="9889600"/>
                  </a:moveTo>
                  <a:cubicBezTo>
                    <a:pt x="2372520" y="9902834"/>
                    <a:pt x="2416698" y="9926210"/>
                    <a:pt x="2454420" y="9958121"/>
                  </a:cubicBezTo>
                  <a:cubicBezTo>
                    <a:pt x="2407577" y="9943030"/>
                    <a:pt x="2363744" y="9919839"/>
                    <a:pt x="2324916" y="9889600"/>
                  </a:cubicBezTo>
                  <a:close/>
                  <a:moveTo>
                    <a:pt x="7879964" y="9797354"/>
                  </a:moveTo>
                  <a:cubicBezTo>
                    <a:pt x="7865799" y="9797740"/>
                    <a:pt x="7838433" y="9832043"/>
                    <a:pt x="7804516" y="9832043"/>
                  </a:cubicBezTo>
                  <a:lnTo>
                    <a:pt x="7806571" y="9832728"/>
                  </a:lnTo>
                  <a:cubicBezTo>
                    <a:pt x="7811368" y="9858766"/>
                    <a:pt x="7866869" y="9813542"/>
                    <a:pt x="7889481" y="9810801"/>
                  </a:cubicBezTo>
                  <a:cubicBezTo>
                    <a:pt x="7887940" y="9800866"/>
                    <a:pt x="7884685" y="9797226"/>
                    <a:pt x="7879964" y="9797354"/>
                  </a:cubicBezTo>
                  <a:close/>
                  <a:moveTo>
                    <a:pt x="1987109" y="9749132"/>
                  </a:moveTo>
                  <a:cubicBezTo>
                    <a:pt x="2013147" y="9762836"/>
                    <a:pt x="2094687" y="9792985"/>
                    <a:pt x="2074130" y="9806004"/>
                  </a:cubicBezTo>
                  <a:cubicBezTo>
                    <a:pt x="2052204" y="9779966"/>
                    <a:pt x="2005610" y="9779281"/>
                    <a:pt x="1987109" y="9749132"/>
                  </a:cubicBezTo>
                  <a:close/>
                  <a:moveTo>
                    <a:pt x="2060426" y="9746392"/>
                  </a:moveTo>
                  <a:cubicBezTo>
                    <a:pt x="2130481" y="9769585"/>
                    <a:pt x="2195727" y="9805342"/>
                    <a:pt x="2252969" y="9851914"/>
                  </a:cubicBezTo>
                  <a:cubicBezTo>
                    <a:pt x="2182738" y="9829128"/>
                    <a:pt x="2117420" y="9793332"/>
                    <a:pt x="2060426" y="9746392"/>
                  </a:cubicBezTo>
                  <a:close/>
                  <a:moveTo>
                    <a:pt x="8020356" y="9710076"/>
                  </a:moveTo>
                  <a:lnTo>
                    <a:pt x="8015560" y="9716928"/>
                  </a:lnTo>
                  <a:lnTo>
                    <a:pt x="8020356" y="9716243"/>
                  </a:lnTo>
                  <a:cubicBezTo>
                    <a:pt x="8020024" y="9714201"/>
                    <a:pt x="8020024" y="9712118"/>
                    <a:pt x="8020356" y="9710076"/>
                  </a:cubicBezTo>
                  <a:close/>
                  <a:moveTo>
                    <a:pt x="2080982" y="9695001"/>
                  </a:moveTo>
                  <a:cubicBezTo>
                    <a:pt x="2122095" y="9748447"/>
                    <a:pt x="2278322" y="9788874"/>
                    <a:pt x="2248173" y="9826560"/>
                  </a:cubicBezTo>
                  <a:cubicBezTo>
                    <a:pt x="2210486" y="9766947"/>
                    <a:pt x="2126891" y="9760095"/>
                    <a:pt x="2073445" y="9717613"/>
                  </a:cubicBezTo>
                  <a:cubicBezTo>
                    <a:pt x="2091260" y="9723093"/>
                    <a:pt x="2065908" y="9692945"/>
                    <a:pt x="2080982" y="9695001"/>
                  </a:cubicBezTo>
                  <a:close/>
                  <a:moveTo>
                    <a:pt x="1918588" y="9661426"/>
                  </a:moveTo>
                  <a:cubicBezTo>
                    <a:pt x="1976127" y="9679059"/>
                    <a:pt x="2026691" y="9714286"/>
                    <a:pt x="2063167" y="9762152"/>
                  </a:cubicBezTo>
                  <a:cubicBezTo>
                    <a:pt x="2002869" y="9741595"/>
                    <a:pt x="1978201" y="9683353"/>
                    <a:pt x="1918588" y="9661426"/>
                  </a:cubicBezTo>
                  <a:close/>
                  <a:moveTo>
                    <a:pt x="8106692" y="9634018"/>
                  </a:moveTo>
                  <a:lnTo>
                    <a:pt x="8092303" y="9644981"/>
                  </a:lnTo>
                  <a:cubicBezTo>
                    <a:pt x="8100343" y="9644355"/>
                    <a:pt x="8108107" y="9641766"/>
                    <a:pt x="8114915" y="9637444"/>
                  </a:cubicBezTo>
                  <a:lnTo>
                    <a:pt x="8123822" y="9634018"/>
                  </a:lnTo>
                  <a:close/>
                  <a:moveTo>
                    <a:pt x="2097440" y="9562756"/>
                  </a:moveTo>
                  <a:lnTo>
                    <a:pt x="2095384" y="9564127"/>
                  </a:lnTo>
                  <a:lnTo>
                    <a:pt x="2099818" y="9564344"/>
                  </a:lnTo>
                  <a:lnTo>
                    <a:pt x="2148733" y="9597020"/>
                  </a:lnTo>
                  <a:cubicBezTo>
                    <a:pt x="2167007" y="9606444"/>
                    <a:pt x="2186342" y="9613813"/>
                    <a:pt x="2206389" y="9618944"/>
                  </a:cubicBezTo>
                  <a:cubicBezTo>
                    <a:pt x="2187887" y="9597360"/>
                    <a:pt x="2144720" y="9572692"/>
                    <a:pt x="2116776" y="9565176"/>
                  </a:cubicBezTo>
                  <a:lnTo>
                    <a:pt x="2099818" y="9564344"/>
                  </a:lnTo>
                  <a:close/>
                  <a:moveTo>
                    <a:pt x="8303218" y="9538827"/>
                  </a:moveTo>
                  <a:cubicBezTo>
                    <a:pt x="8311954" y="9539758"/>
                    <a:pt x="8312596" y="9545797"/>
                    <a:pt x="8325958" y="9542200"/>
                  </a:cubicBezTo>
                  <a:cubicBezTo>
                    <a:pt x="8315248" y="9559380"/>
                    <a:pt x="8300097" y="9573348"/>
                    <a:pt x="8282105" y="9582627"/>
                  </a:cubicBezTo>
                  <a:cubicBezTo>
                    <a:pt x="8279364" y="9572349"/>
                    <a:pt x="8291012" y="9550423"/>
                    <a:pt x="8291012" y="9540144"/>
                  </a:cubicBezTo>
                  <a:cubicBezTo>
                    <a:pt x="8296494" y="9538774"/>
                    <a:pt x="8300305" y="9538517"/>
                    <a:pt x="8303218" y="9538827"/>
                  </a:cubicBezTo>
                  <a:close/>
                  <a:moveTo>
                    <a:pt x="1791202" y="9416461"/>
                  </a:moveTo>
                  <a:lnTo>
                    <a:pt x="1792521" y="9417090"/>
                  </a:lnTo>
                  <a:lnTo>
                    <a:pt x="1792522" y="9418177"/>
                  </a:lnTo>
                  <a:close/>
                  <a:moveTo>
                    <a:pt x="1562965" y="9411325"/>
                  </a:moveTo>
                  <a:cubicBezTo>
                    <a:pt x="1619838" y="9445585"/>
                    <a:pt x="1754138" y="9505883"/>
                    <a:pt x="1795936" y="9491494"/>
                  </a:cubicBezTo>
                  <a:cubicBezTo>
                    <a:pt x="1802788" y="9522328"/>
                    <a:pt x="1845271" y="9519587"/>
                    <a:pt x="1850068" y="9551792"/>
                  </a:cubicBezTo>
                  <a:cubicBezTo>
                    <a:pt x="1824030" y="9538774"/>
                    <a:pt x="1781547" y="9508624"/>
                    <a:pt x="1789769" y="9538774"/>
                  </a:cubicBezTo>
                  <a:cubicBezTo>
                    <a:pt x="1813066" y="9572348"/>
                    <a:pt x="1880217" y="9606609"/>
                    <a:pt x="1850068" y="9551792"/>
                  </a:cubicBezTo>
                  <a:cubicBezTo>
                    <a:pt x="1900372" y="9561178"/>
                    <a:pt x="1946152" y="9586959"/>
                    <a:pt x="1980257" y="9625109"/>
                  </a:cubicBezTo>
                  <a:cubicBezTo>
                    <a:pt x="1867883" y="9590164"/>
                    <a:pt x="1796621" y="9569608"/>
                    <a:pt x="1719193" y="9537403"/>
                  </a:cubicBezTo>
                  <a:cubicBezTo>
                    <a:pt x="1757564" y="9537403"/>
                    <a:pt x="1689729" y="9504513"/>
                    <a:pt x="1700692" y="9481901"/>
                  </a:cubicBezTo>
                  <a:cubicBezTo>
                    <a:pt x="1671232" y="9481565"/>
                    <a:pt x="1642300" y="9474038"/>
                    <a:pt x="1616412" y="9459974"/>
                  </a:cubicBezTo>
                  <a:cubicBezTo>
                    <a:pt x="1582151" y="9443530"/>
                    <a:pt x="1552687" y="9422973"/>
                    <a:pt x="1562965" y="9411325"/>
                  </a:cubicBezTo>
                  <a:close/>
                  <a:moveTo>
                    <a:pt x="1806826" y="9405930"/>
                  </a:moveTo>
                  <a:cubicBezTo>
                    <a:pt x="1819074" y="9407900"/>
                    <a:pt x="1834663" y="9415437"/>
                    <a:pt x="1841172" y="9427085"/>
                  </a:cubicBezTo>
                  <a:cubicBezTo>
                    <a:pt x="1829524" y="9426401"/>
                    <a:pt x="1824728" y="9431881"/>
                    <a:pt x="1832950" y="9448327"/>
                  </a:cubicBezTo>
                  <a:cubicBezTo>
                    <a:pt x="1887081" y="9480531"/>
                    <a:pt x="1944638" y="9455864"/>
                    <a:pt x="2013159" y="9524385"/>
                  </a:cubicBezTo>
                  <a:cubicBezTo>
                    <a:pt x="1928430" y="9520084"/>
                    <a:pt x="1846878" y="9490755"/>
                    <a:pt x="1778818" y="9440104"/>
                  </a:cubicBezTo>
                  <a:cubicBezTo>
                    <a:pt x="1777448" y="9422974"/>
                    <a:pt x="1845283" y="9468197"/>
                    <a:pt x="1819246" y="9429826"/>
                  </a:cubicBezTo>
                  <a:lnTo>
                    <a:pt x="1792521" y="9417090"/>
                  </a:lnTo>
                  <a:lnTo>
                    <a:pt x="1792512" y="9407332"/>
                  </a:lnTo>
                  <a:cubicBezTo>
                    <a:pt x="1795413" y="9405351"/>
                    <a:pt x="1800702" y="9404945"/>
                    <a:pt x="1806826" y="9405930"/>
                  </a:cubicBezTo>
                  <a:close/>
                  <a:moveTo>
                    <a:pt x="1536927" y="9315395"/>
                  </a:moveTo>
                  <a:cubicBezTo>
                    <a:pt x="1554057" y="9336636"/>
                    <a:pt x="1586262" y="9344859"/>
                    <a:pt x="1608873" y="9361990"/>
                  </a:cubicBezTo>
                  <a:cubicBezTo>
                    <a:pt x="1613670" y="9375694"/>
                    <a:pt x="1626688" y="9397620"/>
                    <a:pt x="1613670" y="9397620"/>
                  </a:cubicBezTo>
                  <a:cubicBezTo>
                    <a:pt x="1582836" y="9349655"/>
                    <a:pt x="1575984" y="9383231"/>
                    <a:pt x="1549945" y="9370897"/>
                  </a:cubicBezTo>
                  <a:cubicBezTo>
                    <a:pt x="1538298" y="9353766"/>
                    <a:pt x="1523908" y="9339378"/>
                    <a:pt x="1512945" y="9322247"/>
                  </a:cubicBezTo>
                  <a:cubicBezTo>
                    <a:pt x="1536927" y="9333896"/>
                    <a:pt x="1528704" y="9315395"/>
                    <a:pt x="1536927" y="9315395"/>
                  </a:cubicBezTo>
                  <a:close/>
                  <a:moveTo>
                    <a:pt x="1489968" y="9251672"/>
                  </a:moveTo>
                  <a:cubicBezTo>
                    <a:pt x="1497998" y="9245119"/>
                    <a:pt x="1535899" y="9273255"/>
                    <a:pt x="1553371" y="9288673"/>
                  </a:cubicBezTo>
                  <a:cubicBezTo>
                    <a:pt x="1528703" y="9277709"/>
                    <a:pt x="1528703" y="9292784"/>
                    <a:pt x="1493758" y="9271542"/>
                  </a:cubicBezTo>
                  <a:cubicBezTo>
                    <a:pt x="1487934" y="9259894"/>
                    <a:pt x="1487292" y="9253856"/>
                    <a:pt x="1489968" y="9251672"/>
                  </a:cubicBezTo>
                  <a:close/>
                  <a:moveTo>
                    <a:pt x="1391662" y="9208503"/>
                  </a:moveTo>
                  <a:cubicBezTo>
                    <a:pt x="1428663" y="9235226"/>
                    <a:pt x="1421126" y="9226318"/>
                    <a:pt x="1440312" y="9221522"/>
                  </a:cubicBezTo>
                  <a:cubicBezTo>
                    <a:pt x="1437571" y="9242763"/>
                    <a:pt x="1498554" y="9277024"/>
                    <a:pt x="1469091" y="9277024"/>
                  </a:cubicBezTo>
                  <a:cubicBezTo>
                    <a:pt x="1445793" y="9253727"/>
                    <a:pt x="1404681" y="9242079"/>
                    <a:pt x="1391662" y="9208503"/>
                  </a:cubicBezTo>
                  <a:close/>
                  <a:moveTo>
                    <a:pt x="8785733" y="9168077"/>
                  </a:moveTo>
                  <a:cubicBezTo>
                    <a:pt x="8781622" y="9171503"/>
                    <a:pt x="8770658" y="9176299"/>
                    <a:pt x="8773398" y="9181781"/>
                  </a:cubicBezTo>
                  <a:cubicBezTo>
                    <a:pt x="8779566" y="9196856"/>
                    <a:pt x="8788473" y="9197540"/>
                    <a:pt x="8797381" y="9181781"/>
                  </a:cubicBezTo>
                  <a:cubicBezTo>
                    <a:pt x="8798066" y="9180410"/>
                    <a:pt x="8789844" y="9174244"/>
                    <a:pt x="8785733" y="9170132"/>
                  </a:cubicBezTo>
                  <a:close/>
                  <a:moveTo>
                    <a:pt x="1455400" y="9083797"/>
                  </a:moveTo>
                  <a:cubicBezTo>
                    <a:pt x="1488290" y="9152317"/>
                    <a:pt x="1414973" y="9100927"/>
                    <a:pt x="1433473" y="9152317"/>
                  </a:cubicBezTo>
                  <a:cubicBezTo>
                    <a:pt x="1446446" y="9165040"/>
                    <a:pt x="1461818" y="9175055"/>
                    <a:pt x="1478697" y="9181781"/>
                  </a:cubicBezTo>
                  <a:cubicBezTo>
                    <a:pt x="1453344" y="9118742"/>
                    <a:pt x="1489662" y="9113260"/>
                    <a:pt x="1533514" y="9162595"/>
                  </a:cubicBezTo>
                  <a:cubicBezTo>
                    <a:pt x="1523921" y="9122853"/>
                    <a:pt x="1482808" y="9108463"/>
                    <a:pt x="1455400" y="9083797"/>
                  </a:cubicBezTo>
                  <a:close/>
                  <a:moveTo>
                    <a:pt x="8963887" y="9059129"/>
                  </a:moveTo>
                  <a:lnTo>
                    <a:pt x="8945386" y="9068036"/>
                  </a:lnTo>
                  <a:lnTo>
                    <a:pt x="8947442" y="9068722"/>
                  </a:lnTo>
                  <a:cubicBezTo>
                    <a:pt x="8953121" y="9065876"/>
                    <a:pt x="8958614" y="9062671"/>
                    <a:pt x="8963887" y="9059129"/>
                  </a:cubicBezTo>
                  <a:close/>
                  <a:moveTo>
                    <a:pt x="9729264" y="8236193"/>
                  </a:moveTo>
                  <a:cubicBezTo>
                    <a:pt x="9726522" y="8244416"/>
                    <a:pt x="9724467" y="8254694"/>
                    <a:pt x="9718985" y="8258805"/>
                  </a:cubicBezTo>
                  <a:cubicBezTo>
                    <a:pt x="9709392" y="8264972"/>
                    <a:pt x="9700485" y="8256749"/>
                    <a:pt x="9706652" y="8246471"/>
                  </a:cubicBezTo>
                  <a:cubicBezTo>
                    <a:pt x="9713121" y="8241062"/>
                    <a:pt x="9720935" y="8237510"/>
                    <a:pt x="9729264" y="8236193"/>
                  </a:cubicBezTo>
                  <a:close/>
                  <a:moveTo>
                    <a:pt x="836659" y="8159451"/>
                  </a:moveTo>
                  <a:cubicBezTo>
                    <a:pt x="813362" y="8153970"/>
                    <a:pt x="842139" y="8213583"/>
                    <a:pt x="871603" y="8220435"/>
                  </a:cubicBezTo>
                  <a:cubicBezTo>
                    <a:pt x="875715" y="8193026"/>
                    <a:pt x="839398" y="8184804"/>
                    <a:pt x="839398" y="8159451"/>
                  </a:cubicBezTo>
                  <a:close/>
                  <a:moveTo>
                    <a:pt x="702357" y="7916203"/>
                  </a:moveTo>
                  <a:cubicBezTo>
                    <a:pt x="711951" y="7965538"/>
                    <a:pt x="759914" y="7999113"/>
                    <a:pt x="785268" y="8041596"/>
                  </a:cubicBezTo>
                  <a:cubicBezTo>
                    <a:pt x="769319" y="7993147"/>
                    <a:pt x="740690" y="7949851"/>
                    <a:pt x="702357" y="7916203"/>
                  </a:cubicBezTo>
                  <a:close/>
                  <a:moveTo>
                    <a:pt x="9905363" y="7746955"/>
                  </a:moveTo>
                  <a:cubicBezTo>
                    <a:pt x="9889500" y="7782926"/>
                    <a:pt x="9870707" y="7817531"/>
                    <a:pt x="9849175" y="7850422"/>
                  </a:cubicBezTo>
                  <a:cubicBezTo>
                    <a:pt x="9850545" y="7811365"/>
                    <a:pt x="9890287" y="7738048"/>
                    <a:pt x="9905363" y="7746955"/>
                  </a:cubicBezTo>
                  <a:close/>
                  <a:moveTo>
                    <a:pt x="623558" y="7735308"/>
                  </a:moveTo>
                  <a:cubicBezTo>
                    <a:pt x="625651" y="7761729"/>
                    <a:pt x="637937" y="7786301"/>
                    <a:pt x="657818" y="7803828"/>
                  </a:cubicBezTo>
                  <a:cubicBezTo>
                    <a:pt x="663300" y="7776420"/>
                    <a:pt x="643429" y="7755864"/>
                    <a:pt x="623558" y="7735308"/>
                  </a:cubicBezTo>
                  <a:close/>
                  <a:moveTo>
                    <a:pt x="536055" y="7732878"/>
                  </a:moveTo>
                  <a:cubicBezTo>
                    <a:pt x="531826" y="7732139"/>
                    <a:pt x="529514" y="7736164"/>
                    <a:pt x="531055" y="7747641"/>
                  </a:cubicBezTo>
                  <a:cubicBezTo>
                    <a:pt x="548185" y="7745586"/>
                    <a:pt x="548185" y="7754493"/>
                    <a:pt x="548185" y="7783272"/>
                  </a:cubicBezTo>
                  <a:cubicBezTo>
                    <a:pt x="557952" y="7783801"/>
                    <a:pt x="567093" y="7788248"/>
                    <a:pt x="573539" y="7795606"/>
                  </a:cubicBezTo>
                  <a:cubicBezTo>
                    <a:pt x="578677" y="7780189"/>
                    <a:pt x="548742" y="7735094"/>
                    <a:pt x="536055" y="7732878"/>
                  </a:cubicBezTo>
                  <a:close/>
                  <a:moveTo>
                    <a:pt x="10119146" y="7644174"/>
                  </a:moveTo>
                  <a:lnTo>
                    <a:pt x="10171907" y="7691453"/>
                  </a:lnTo>
                  <a:cubicBezTo>
                    <a:pt x="10164370" y="7698991"/>
                    <a:pt x="10160944" y="7705843"/>
                    <a:pt x="10156148" y="7705843"/>
                  </a:cubicBezTo>
                  <a:cubicBezTo>
                    <a:pt x="10145129" y="7708627"/>
                    <a:pt x="10133591" y="7708627"/>
                    <a:pt x="10122572" y="7705843"/>
                  </a:cubicBezTo>
                  <a:cubicBezTo>
                    <a:pt x="10102016" y="7696935"/>
                    <a:pt x="10109553" y="7677064"/>
                    <a:pt x="10109553" y="7659249"/>
                  </a:cubicBezTo>
                  <a:cubicBezTo>
                    <a:pt x="10110239" y="7654452"/>
                    <a:pt x="10115721" y="7649656"/>
                    <a:pt x="10119146" y="7644174"/>
                  </a:cubicBezTo>
                  <a:close/>
                  <a:moveTo>
                    <a:pt x="9904677" y="7643490"/>
                  </a:moveTo>
                  <a:lnTo>
                    <a:pt x="9903836" y="7645281"/>
                  </a:lnTo>
                  <a:lnTo>
                    <a:pt x="9903306" y="7645546"/>
                  </a:lnTo>
                  <a:lnTo>
                    <a:pt x="9888917" y="7645546"/>
                  </a:lnTo>
                  <a:cubicBezTo>
                    <a:pt x="9872941" y="7662396"/>
                    <a:pt x="9863052" y="7684101"/>
                    <a:pt x="9860824" y="7707214"/>
                  </a:cubicBezTo>
                  <a:cubicBezTo>
                    <a:pt x="9875556" y="7701390"/>
                    <a:pt x="9882750" y="7690598"/>
                    <a:pt x="9888146" y="7678693"/>
                  </a:cubicBezTo>
                  <a:lnTo>
                    <a:pt x="9903836" y="7645281"/>
                  </a:lnTo>
                  <a:lnTo>
                    <a:pt x="9906048" y="7644175"/>
                  </a:lnTo>
                  <a:close/>
                  <a:moveTo>
                    <a:pt x="10254818" y="7641433"/>
                  </a:moveTo>
                  <a:cubicBezTo>
                    <a:pt x="10267837" y="7642118"/>
                    <a:pt x="10278115" y="7643489"/>
                    <a:pt x="10278115" y="7663360"/>
                  </a:cubicBezTo>
                  <a:cubicBezTo>
                    <a:pt x="10278115" y="7664730"/>
                    <a:pt x="10266466" y="7665416"/>
                    <a:pt x="10266466" y="7665415"/>
                  </a:cubicBezTo>
                  <a:cubicBezTo>
                    <a:pt x="10261902" y="7657771"/>
                    <a:pt x="10258004" y="7649747"/>
                    <a:pt x="10254818" y="7641433"/>
                  </a:cubicBezTo>
                  <a:close/>
                  <a:moveTo>
                    <a:pt x="1278618" y="7531116"/>
                  </a:moveTo>
                  <a:cubicBezTo>
                    <a:pt x="1284686" y="7536833"/>
                    <a:pt x="1291347" y="7541887"/>
                    <a:pt x="1298488" y="7546190"/>
                  </a:cubicBezTo>
                  <a:cubicBezTo>
                    <a:pt x="1300544" y="7531116"/>
                    <a:pt x="1290951" y="7531116"/>
                    <a:pt x="1281357" y="7531116"/>
                  </a:cubicBezTo>
                  <a:close/>
                  <a:moveTo>
                    <a:pt x="470218" y="7512077"/>
                  </a:moveTo>
                  <a:cubicBezTo>
                    <a:pt x="453843" y="7516068"/>
                    <a:pt x="446303" y="7537797"/>
                    <a:pt x="459793" y="7582507"/>
                  </a:cubicBezTo>
                  <a:cubicBezTo>
                    <a:pt x="470071" y="7566061"/>
                    <a:pt x="472813" y="7524264"/>
                    <a:pt x="509815" y="7566061"/>
                  </a:cubicBezTo>
                  <a:cubicBezTo>
                    <a:pt x="497790" y="7586871"/>
                    <a:pt x="491633" y="7610551"/>
                    <a:pt x="491998" y="7634582"/>
                  </a:cubicBezTo>
                  <a:cubicBezTo>
                    <a:pt x="512554" y="7651712"/>
                    <a:pt x="532425" y="7669528"/>
                    <a:pt x="523518" y="7697621"/>
                  </a:cubicBezTo>
                  <a:cubicBezTo>
                    <a:pt x="560598" y="7722019"/>
                    <a:pt x="592308" y="7753729"/>
                    <a:pt x="616706" y="7790809"/>
                  </a:cubicBezTo>
                  <a:cubicBezTo>
                    <a:pt x="631781" y="7783957"/>
                    <a:pt x="605057" y="7733252"/>
                    <a:pt x="581760" y="7709270"/>
                  </a:cubicBezTo>
                  <a:cubicBezTo>
                    <a:pt x="588612" y="7687343"/>
                    <a:pt x="614650" y="7757234"/>
                    <a:pt x="614650" y="7718178"/>
                  </a:cubicBezTo>
                  <a:cubicBezTo>
                    <a:pt x="598205" y="7651712"/>
                    <a:pt x="518721" y="7605804"/>
                    <a:pt x="518721" y="7532486"/>
                  </a:cubicBezTo>
                  <a:cubicBezTo>
                    <a:pt x="508615" y="7523407"/>
                    <a:pt x="498379" y="7517026"/>
                    <a:pt x="489086" y="7513804"/>
                  </a:cubicBezTo>
                  <a:cubicBezTo>
                    <a:pt x="482116" y="7511387"/>
                    <a:pt x="475677" y="7510746"/>
                    <a:pt x="470218" y="7512077"/>
                  </a:cubicBezTo>
                  <a:close/>
                  <a:moveTo>
                    <a:pt x="10189038" y="7313220"/>
                  </a:moveTo>
                  <a:cubicBezTo>
                    <a:pt x="10183629" y="7319688"/>
                    <a:pt x="10180077" y="7327503"/>
                    <a:pt x="10178760" y="7335832"/>
                  </a:cubicBezTo>
                  <a:lnTo>
                    <a:pt x="10173963" y="7335832"/>
                  </a:lnTo>
                  <a:cubicBezTo>
                    <a:pt x="10173963" y="7340628"/>
                    <a:pt x="10173963" y="7340628"/>
                    <a:pt x="10173963" y="7340628"/>
                  </a:cubicBezTo>
                  <a:cubicBezTo>
                    <a:pt x="10164871" y="7341883"/>
                    <a:pt x="10156320" y="7345683"/>
                    <a:pt x="10149296" y="7351592"/>
                  </a:cubicBezTo>
                  <a:cubicBezTo>
                    <a:pt x="10142444" y="7364611"/>
                    <a:pt x="10155463" y="7368036"/>
                    <a:pt x="10162315" y="7364611"/>
                  </a:cubicBezTo>
                  <a:cubicBezTo>
                    <a:pt x="10169167" y="7361184"/>
                    <a:pt x="10173963" y="7350221"/>
                    <a:pt x="10173963" y="7340628"/>
                  </a:cubicBezTo>
                  <a:lnTo>
                    <a:pt x="10178760" y="7340628"/>
                  </a:lnTo>
                  <a:cubicBezTo>
                    <a:pt x="10178760" y="7335832"/>
                    <a:pt x="10178760" y="7335832"/>
                    <a:pt x="10178760" y="7335832"/>
                  </a:cubicBezTo>
                  <a:cubicBezTo>
                    <a:pt x="10187089" y="7334515"/>
                    <a:pt x="10194903" y="7330963"/>
                    <a:pt x="10201372" y="7325554"/>
                  </a:cubicBezTo>
                  <a:lnTo>
                    <a:pt x="10202742" y="7331720"/>
                  </a:lnTo>
                  <a:cubicBezTo>
                    <a:pt x="10209594" y="7319387"/>
                    <a:pt x="10200001" y="7309794"/>
                    <a:pt x="10189038" y="7313220"/>
                  </a:cubicBezTo>
                  <a:close/>
                  <a:moveTo>
                    <a:pt x="10099961" y="7229625"/>
                  </a:moveTo>
                  <a:cubicBezTo>
                    <a:pt x="10099961" y="7233736"/>
                    <a:pt x="10099961" y="7233736"/>
                    <a:pt x="10099961" y="7233736"/>
                  </a:cubicBezTo>
                  <a:lnTo>
                    <a:pt x="10104073" y="7233736"/>
                  </a:lnTo>
                  <a:lnTo>
                    <a:pt x="10104073" y="7234421"/>
                  </a:lnTo>
                  <a:lnTo>
                    <a:pt x="10104354" y="7234485"/>
                  </a:lnTo>
                  <a:lnTo>
                    <a:pt x="10108184" y="7244699"/>
                  </a:lnTo>
                  <a:cubicBezTo>
                    <a:pt x="10108992" y="7249636"/>
                    <a:pt x="10111697" y="7254062"/>
                    <a:pt x="10115721" y="7257033"/>
                  </a:cubicBezTo>
                  <a:lnTo>
                    <a:pt x="10117091" y="7257718"/>
                  </a:lnTo>
                  <a:cubicBezTo>
                    <a:pt x="10126684" y="7263200"/>
                    <a:pt x="10132165" y="7251551"/>
                    <a:pt x="10128054" y="7245384"/>
                  </a:cubicBezTo>
                  <a:cubicBezTo>
                    <a:pt x="10125999" y="7242301"/>
                    <a:pt x="10122402" y="7239561"/>
                    <a:pt x="10118120" y="7237590"/>
                  </a:cubicBezTo>
                  <a:lnTo>
                    <a:pt x="10104354" y="7234485"/>
                  </a:lnTo>
                  <a:lnTo>
                    <a:pt x="10104073" y="7233736"/>
                  </a:lnTo>
                  <a:lnTo>
                    <a:pt x="10104073" y="7229625"/>
                  </a:lnTo>
                  <a:close/>
                  <a:moveTo>
                    <a:pt x="846403" y="7197831"/>
                  </a:moveTo>
                  <a:lnTo>
                    <a:pt x="835031" y="7205569"/>
                  </a:lnTo>
                  <a:lnTo>
                    <a:pt x="833918" y="7204272"/>
                  </a:lnTo>
                  <a:lnTo>
                    <a:pt x="833918" y="7206327"/>
                  </a:lnTo>
                  <a:lnTo>
                    <a:pt x="835031" y="7205569"/>
                  </a:lnTo>
                  <a:lnTo>
                    <a:pt x="848692" y="7221477"/>
                  </a:lnTo>
                  <a:cubicBezTo>
                    <a:pt x="863081" y="7236862"/>
                    <a:pt x="875543" y="7245214"/>
                    <a:pt x="879141" y="7232366"/>
                  </a:cubicBezTo>
                  <a:cubicBezTo>
                    <a:pt x="874055" y="7221180"/>
                    <a:pt x="868100" y="7210412"/>
                    <a:pt x="861326" y="7200161"/>
                  </a:cubicBezTo>
                  <a:cubicBezTo>
                    <a:pt x="856658" y="7197420"/>
                    <a:pt x="851328" y="7196723"/>
                    <a:pt x="846403" y="7197831"/>
                  </a:cubicBezTo>
                  <a:close/>
                  <a:moveTo>
                    <a:pt x="661927" y="6982949"/>
                  </a:moveTo>
                  <a:cubicBezTo>
                    <a:pt x="668094" y="6987060"/>
                    <a:pt x="669465" y="6998023"/>
                    <a:pt x="672891" y="7006931"/>
                  </a:cubicBezTo>
                  <a:cubicBezTo>
                    <a:pt x="663983" y="7003505"/>
                    <a:pt x="653705" y="7001450"/>
                    <a:pt x="649594" y="6995282"/>
                  </a:cubicBezTo>
                  <a:cubicBezTo>
                    <a:pt x="643427" y="6989116"/>
                    <a:pt x="655761" y="6978838"/>
                    <a:pt x="661927" y="6982949"/>
                  </a:cubicBezTo>
                  <a:close/>
                  <a:moveTo>
                    <a:pt x="10344579" y="6865093"/>
                  </a:moveTo>
                  <a:cubicBezTo>
                    <a:pt x="10348690" y="6865093"/>
                    <a:pt x="10352117" y="6876056"/>
                    <a:pt x="10356228" y="6876056"/>
                  </a:cubicBezTo>
                  <a:lnTo>
                    <a:pt x="10350061" y="6887704"/>
                  </a:lnTo>
                  <a:lnTo>
                    <a:pt x="10332245" y="6875371"/>
                  </a:lnTo>
                  <a:cubicBezTo>
                    <a:pt x="10336357" y="6871945"/>
                    <a:pt x="10340468" y="6865093"/>
                    <a:pt x="10344579" y="6865093"/>
                  </a:cubicBezTo>
                  <a:close/>
                  <a:moveTo>
                    <a:pt x="10304153" y="6832203"/>
                  </a:moveTo>
                  <a:cubicBezTo>
                    <a:pt x="10316486" y="6856185"/>
                    <a:pt x="10287022" y="6915798"/>
                    <a:pt x="10280170" y="6896613"/>
                  </a:cubicBezTo>
                  <a:cubicBezTo>
                    <a:pt x="10292504" y="6876742"/>
                    <a:pt x="10280855" y="6847278"/>
                    <a:pt x="10304153" y="6832203"/>
                  </a:cubicBezTo>
                  <a:close/>
                  <a:moveTo>
                    <a:pt x="10550485" y="6824141"/>
                  </a:moveTo>
                  <a:cubicBezTo>
                    <a:pt x="10566802" y="6827963"/>
                    <a:pt x="10585431" y="6847106"/>
                    <a:pt x="10584403" y="6865093"/>
                  </a:cubicBezTo>
                  <a:cubicBezTo>
                    <a:pt x="10584276" y="6883119"/>
                    <a:pt x="10581976" y="6901064"/>
                    <a:pt x="10577550" y="6918539"/>
                  </a:cubicBezTo>
                  <a:cubicBezTo>
                    <a:pt x="10570013" y="6943891"/>
                    <a:pt x="10553569" y="6974726"/>
                    <a:pt x="10547401" y="6987060"/>
                  </a:cubicBezTo>
                  <a:cubicBezTo>
                    <a:pt x="10541234" y="6999394"/>
                    <a:pt x="10533697" y="7006931"/>
                    <a:pt x="10522734" y="6999394"/>
                  </a:cubicBezTo>
                  <a:cubicBezTo>
                    <a:pt x="10491214" y="6967874"/>
                    <a:pt x="10441195" y="6969930"/>
                    <a:pt x="10414471" y="6930873"/>
                  </a:cubicBezTo>
                  <a:cubicBezTo>
                    <a:pt x="10403508" y="6917854"/>
                    <a:pt x="10399397" y="6910316"/>
                    <a:pt x="10414471" y="6901409"/>
                  </a:cubicBezTo>
                  <a:cubicBezTo>
                    <a:pt x="10454898" y="6876056"/>
                    <a:pt x="10494641" y="6850018"/>
                    <a:pt x="10535752" y="6826036"/>
                  </a:cubicBezTo>
                  <a:cubicBezTo>
                    <a:pt x="10539864" y="6823295"/>
                    <a:pt x="10545046" y="6822867"/>
                    <a:pt x="10550485" y="6824141"/>
                  </a:cubicBezTo>
                  <a:close/>
                  <a:moveTo>
                    <a:pt x="10396655" y="6788350"/>
                  </a:moveTo>
                  <a:cubicBezTo>
                    <a:pt x="10395925" y="6797453"/>
                    <a:pt x="10392326" y="6806089"/>
                    <a:pt x="10386377" y="6813018"/>
                  </a:cubicBezTo>
                  <a:cubicBezTo>
                    <a:pt x="10377469" y="6819869"/>
                    <a:pt x="10369932" y="6806166"/>
                    <a:pt x="10373358" y="6799998"/>
                  </a:cubicBezTo>
                  <a:cubicBezTo>
                    <a:pt x="10376784" y="6793832"/>
                    <a:pt x="10387748" y="6791776"/>
                    <a:pt x="10396655" y="6788350"/>
                  </a:cubicBezTo>
                  <a:close/>
                  <a:moveTo>
                    <a:pt x="10396655" y="6784239"/>
                  </a:moveTo>
                  <a:lnTo>
                    <a:pt x="10401452" y="6784239"/>
                  </a:lnTo>
                  <a:cubicBezTo>
                    <a:pt x="10401155" y="6785593"/>
                    <a:pt x="10401155" y="6786996"/>
                    <a:pt x="10401452" y="6788350"/>
                  </a:cubicBezTo>
                  <a:lnTo>
                    <a:pt x="10396655" y="6788350"/>
                  </a:lnTo>
                  <a:cubicBezTo>
                    <a:pt x="10396952" y="6786996"/>
                    <a:pt x="10396952" y="6785594"/>
                    <a:pt x="10396655" y="6784239"/>
                  </a:cubicBezTo>
                  <a:close/>
                  <a:moveTo>
                    <a:pt x="10415156" y="6758886"/>
                  </a:moveTo>
                  <a:cubicBezTo>
                    <a:pt x="10423378" y="6752719"/>
                    <a:pt x="10431601" y="6766423"/>
                    <a:pt x="10427489" y="6772590"/>
                  </a:cubicBezTo>
                  <a:cubicBezTo>
                    <a:pt x="10423378" y="6778757"/>
                    <a:pt x="10413100" y="6782868"/>
                    <a:pt x="10404192" y="6782868"/>
                  </a:cubicBezTo>
                  <a:cubicBezTo>
                    <a:pt x="10406933" y="6773961"/>
                    <a:pt x="10408989" y="6762997"/>
                    <a:pt x="10415156" y="6758886"/>
                  </a:cubicBezTo>
                  <a:close/>
                  <a:moveTo>
                    <a:pt x="889162" y="6618591"/>
                  </a:moveTo>
                  <a:cubicBezTo>
                    <a:pt x="881025" y="6619961"/>
                    <a:pt x="871946" y="6629040"/>
                    <a:pt x="859955" y="6646513"/>
                  </a:cubicBezTo>
                  <a:cubicBezTo>
                    <a:pt x="848991" y="6661587"/>
                    <a:pt x="840085" y="6674607"/>
                    <a:pt x="818842" y="6674607"/>
                  </a:cubicBezTo>
                  <a:cubicBezTo>
                    <a:pt x="835972" y="6717089"/>
                    <a:pt x="852417" y="6758887"/>
                    <a:pt x="867492" y="6801370"/>
                  </a:cubicBezTo>
                  <a:lnTo>
                    <a:pt x="868178" y="6806167"/>
                  </a:lnTo>
                  <a:cubicBezTo>
                    <a:pt x="874652" y="6797637"/>
                    <a:pt x="882259" y="6790030"/>
                    <a:pt x="890789" y="6783555"/>
                  </a:cubicBezTo>
                  <a:cubicBezTo>
                    <a:pt x="895246" y="6780785"/>
                    <a:pt x="899470" y="6777659"/>
                    <a:pt x="903422" y="6774208"/>
                  </a:cubicBezTo>
                  <a:cubicBezTo>
                    <a:pt x="943900" y="6738863"/>
                    <a:pt x="948060" y="6677397"/>
                    <a:pt x="912716" y="6636920"/>
                  </a:cubicBezTo>
                  <a:cubicBezTo>
                    <a:pt x="904494" y="6623559"/>
                    <a:pt x="897299" y="6617221"/>
                    <a:pt x="889162" y="6618591"/>
                  </a:cubicBezTo>
                  <a:close/>
                  <a:moveTo>
                    <a:pt x="898326" y="6528657"/>
                  </a:moveTo>
                  <a:cubicBezTo>
                    <a:pt x="901068" y="6537565"/>
                    <a:pt x="897641" y="6545102"/>
                    <a:pt x="909290" y="6551954"/>
                  </a:cubicBezTo>
                  <a:cubicBezTo>
                    <a:pt x="920939" y="6558806"/>
                    <a:pt x="928476" y="6549213"/>
                    <a:pt x="920939" y="6538935"/>
                  </a:cubicBezTo>
                  <a:cubicBezTo>
                    <a:pt x="914470" y="6533526"/>
                    <a:pt x="906656" y="6529974"/>
                    <a:pt x="898326" y="6528657"/>
                  </a:cubicBezTo>
                  <a:close/>
                  <a:moveTo>
                    <a:pt x="10312750" y="6464173"/>
                  </a:moveTo>
                  <a:cubicBezTo>
                    <a:pt x="10301412" y="6474226"/>
                    <a:pt x="10286509" y="6511356"/>
                    <a:pt x="10293190" y="6527287"/>
                  </a:cubicBezTo>
                  <a:cubicBezTo>
                    <a:pt x="10310320" y="6523861"/>
                    <a:pt x="10313060" y="6469044"/>
                    <a:pt x="10319228" y="6495082"/>
                  </a:cubicBezTo>
                  <a:cubicBezTo>
                    <a:pt x="10328821" y="6478637"/>
                    <a:pt x="10310320" y="6482748"/>
                    <a:pt x="10321968" y="6464933"/>
                  </a:cubicBezTo>
                  <a:cubicBezTo>
                    <a:pt x="10319913" y="6460479"/>
                    <a:pt x="10316530" y="6460822"/>
                    <a:pt x="10312750" y="6464173"/>
                  </a:cubicBezTo>
                  <a:close/>
                  <a:moveTo>
                    <a:pt x="912716" y="6462192"/>
                  </a:moveTo>
                  <a:cubicBezTo>
                    <a:pt x="906550" y="6466303"/>
                    <a:pt x="901752" y="6476581"/>
                    <a:pt x="901752" y="6485489"/>
                  </a:cubicBezTo>
                  <a:cubicBezTo>
                    <a:pt x="911345" y="6482748"/>
                    <a:pt x="918197" y="6486859"/>
                    <a:pt x="925050" y="6474526"/>
                  </a:cubicBezTo>
                  <a:cubicBezTo>
                    <a:pt x="931902" y="6462192"/>
                    <a:pt x="918882" y="6458081"/>
                    <a:pt x="912716" y="6462192"/>
                  </a:cubicBezTo>
                  <a:close/>
                  <a:moveTo>
                    <a:pt x="829035" y="6457995"/>
                  </a:moveTo>
                  <a:cubicBezTo>
                    <a:pt x="811991" y="6454655"/>
                    <a:pt x="794861" y="6460479"/>
                    <a:pt x="775674" y="6482748"/>
                  </a:cubicBezTo>
                  <a:cubicBezTo>
                    <a:pt x="766438" y="6492532"/>
                    <a:pt x="756349" y="6501475"/>
                    <a:pt x="745526" y="6509471"/>
                  </a:cubicBezTo>
                  <a:cubicBezTo>
                    <a:pt x="753748" y="6527972"/>
                    <a:pt x="763340" y="6548528"/>
                    <a:pt x="772248" y="6571140"/>
                  </a:cubicBezTo>
                  <a:cubicBezTo>
                    <a:pt x="808425" y="6545124"/>
                    <a:pt x="851134" y="6529701"/>
                    <a:pt x="895586" y="6526601"/>
                  </a:cubicBezTo>
                  <a:lnTo>
                    <a:pt x="895586" y="6492341"/>
                  </a:lnTo>
                  <a:cubicBezTo>
                    <a:pt x="890750" y="6492118"/>
                    <a:pt x="886042" y="6490705"/>
                    <a:pt x="881882" y="6488230"/>
                  </a:cubicBezTo>
                  <a:cubicBezTo>
                    <a:pt x="863039" y="6473841"/>
                    <a:pt x="846080" y="6461336"/>
                    <a:pt x="829035" y="6457995"/>
                  </a:cubicBezTo>
                  <a:close/>
                  <a:moveTo>
                    <a:pt x="707840" y="6377225"/>
                  </a:moveTo>
                  <a:lnTo>
                    <a:pt x="712636" y="6377225"/>
                  </a:lnTo>
                  <a:lnTo>
                    <a:pt x="707840" y="6382021"/>
                  </a:lnTo>
                  <a:close/>
                  <a:moveTo>
                    <a:pt x="947661" y="6354615"/>
                  </a:moveTo>
                  <a:cubicBezTo>
                    <a:pt x="935384" y="6364158"/>
                    <a:pt x="923713" y="6374456"/>
                    <a:pt x="912716" y="6385449"/>
                  </a:cubicBezTo>
                  <a:cubicBezTo>
                    <a:pt x="909272" y="6389690"/>
                    <a:pt x="906286" y="6394283"/>
                    <a:pt x="903808" y="6399153"/>
                  </a:cubicBezTo>
                  <a:cubicBezTo>
                    <a:pt x="912550" y="6405173"/>
                    <a:pt x="922295" y="6409581"/>
                    <a:pt x="932588" y="6412172"/>
                  </a:cubicBezTo>
                  <a:cubicBezTo>
                    <a:pt x="942310" y="6414101"/>
                    <a:pt x="952353" y="6411011"/>
                    <a:pt x="959310" y="6403949"/>
                  </a:cubicBezTo>
                  <a:cubicBezTo>
                    <a:pt x="953828" y="6387504"/>
                    <a:pt x="949717" y="6372430"/>
                    <a:pt x="947661" y="6354615"/>
                  </a:cubicBezTo>
                  <a:close/>
                  <a:moveTo>
                    <a:pt x="697558" y="6351872"/>
                  </a:moveTo>
                  <a:cubicBezTo>
                    <a:pt x="703725" y="6355984"/>
                    <a:pt x="707837" y="6365577"/>
                    <a:pt x="707837" y="6374484"/>
                  </a:cubicBezTo>
                  <a:cubicBezTo>
                    <a:pt x="699614" y="6371743"/>
                    <a:pt x="689336" y="6369688"/>
                    <a:pt x="685225" y="6364206"/>
                  </a:cubicBezTo>
                  <a:cubicBezTo>
                    <a:pt x="679058" y="6354613"/>
                    <a:pt x="691392" y="6347761"/>
                    <a:pt x="697558" y="6351872"/>
                  </a:cubicBezTo>
                  <a:close/>
                  <a:moveTo>
                    <a:pt x="10415156" y="6277185"/>
                  </a:moveTo>
                  <a:cubicBezTo>
                    <a:pt x="10422008" y="6270333"/>
                    <a:pt x="10432286" y="6283351"/>
                    <a:pt x="10428175" y="6289518"/>
                  </a:cubicBezTo>
                  <a:cubicBezTo>
                    <a:pt x="10424064" y="6295685"/>
                    <a:pt x="10413785" y="6300481"/>
                    <a:pt x="10405563" y="6300481"/>
                  </a:cubicBezTo>
                  <a:cubicBezTo>
                    <a:pt x="10406489" y="6291964"/>
                    <a:pt x="10409816" y="6283885"/>
                    <a:pt x="10415156" y="6277185"/>
                  </a:cubicBezTo>
                  <a:close/>
                  <a:moveTo>
                    <a:pt x="10372535" y="6276051"/>
                  </a:moveTo>
                  <a:cubicBezTo>
                    <a:pt x="10371004" y="6276029"/>
                    <a:pt x="10369248" y="6277186"/>
                    <a:pt x="10367192" y="6279927"/>
                  </a:cubicBezTo>
                  <a:cubicBezTo>
                    <a:pt x="10370696" y="6286814"/>
                    <a:pt x="10375881" y="6292706"/>
                    <a:pt x="10382267" y="6297057"/>
                  </a:cubicBezTo>
                  <a:cubicBezTo>
                    <a:pt x="10379698" y="6286779"/>
                    <a:pt x="10377128" y="6276115"/>
                    <a:pt x="10372535" y="6276051"/>
                  </a:cubicBezTo>
                  <a:close/>
                  <a:moveTo>
                    <a:pt x="768821" y="6197701"/>
                  </a:moveTo>
                  <a:lnTo>
                    <a:pt x="781154" y="6211405"/>
                  </a:lnTo>
                  <a:lnTo>
                    <a:pt x="767450" y="6223739"/>
                  </a:lnTo>
                  <a:cubicBezTo>
                    <a:pt x="763339" y="6218943"/>
                    <a:pt x="757172" y="6215517"/>
                    <a:pt x="757172" y="6210720"/>
                  </a:cubicBezTo>
                  <a:cubicBezTo>
                    <a:pt x="757172" y="6205924"/>
                    <a:pt x="764709" y="6202497"/>
                    <a:pt x="768821" y="6197701"/>
                  </a:cubicBezTo>
                  <a:close/>
                  <a:moveTo>
                    <a:pt x="224748" y="6062031"/>
                  </a:moveTo>
                  <a:cubicBezTo>
                    <a:pt x="220542" y="6091870"/>
                    <a:pt x="233875" y="6121467"/>
                    <a:pt x="259009" y="6138089"/>
                  </a:cubicBezTo>
                  <a:cubicBezTo>
                    <a:pt x="256269" y="6109995"/>
                    <a:pt x="240508" y="6062031"/>
                    <a:pt x="224748" y="6062031"/>
                  </a:cubicBezTo>
                  <a:close/>
                  <a:moveTo>
                    <a:pt x="10417212" y="5879764"/>
                  </a:moveTo>
                  <a:cubicBezTo>
                    <a:pt x="10427490" y="5890728"/>
                    <a:pt x="10439139" y="5889357"/>
                    <a:pt x="10449417" y="5906487"/>
                  </a:cubicBezTo>
                  <a:lnTo>
                    <a:pt x="10449417" y="5906488"/>
                  </a:lnTo>
                  <a:cubicBezTo>
                    <a:pt x="10440275" y="5947979"/>
                    <a:pt x="10427433" y="5988569"/>
                    <a:pt x="10411045" y="6027769"/>
                  </a:cubicBezTo>
                  <a:cubicBezTo>
                    <a:pt x="10400277" y="5978730"/>
                    <a:pt x="10402402" y="5927737"/>
                    <a:pt x="10417212" y="5879764"/>
                  </a:cubicBezTo>
                  <a:close/>
                  <a:moveTo>
                    <a:pt x="10339783" y="5816041"/>
                  </a:moveTo>
                  <a:cubicBezTo>
                    <a:pt x="10319216" y="5854488"/>
                    <a:pt x="10316220" y="5899934"/>
                    <a:pt x="10331561" y="5940749"/>
                  </a:cubicBezTo>
                  <a:cubicBezTo>
                    <a:pt x="10341839" y="5918137"/>
                    <a:pt x="10346636" y="5924989"/>
                    <a:pt x="10356229" y="5916767"/>
                  </a:cubicBezTo>
                  <a:cubicBezTo>
                    <a:pt x="10344580" y="5913341"/>
                    <a:pt x="10339783" y="5866061"/>
                    <a:pt x="10339783" y="5816041"/>
                  </a:cubicBezTo>
                  <a:close/>
                  <a:moveTo>
                    <a:pt x="10435713" y="5784520"/>
                  </a:moveTo>
                  <a:cubicBezTo>
                    <a:pt x="10442892" y="5810529"/>
                    <a:pt x="10442892" y="5837996"/>
                    <a:pt x="10435713" y="5864004"/>
                  </a:cubicBezTo>
                  <a:cubicBezTo>
                    <a:pt x="10425434" y="5853041"/>
                    <a:pt x="10413786" y="5854411"/>
                    <a:pt x="10403508" y="5837966"/>
                  </a:cubicBezTo>
                  <a:cubicBezTo>
                    <a:pt x="10426120" y="5779724"/>
                    <a:pt x="10424749" y="5861949"/>
                    <a:pt x="10430231" y="5842763"/>
                  </a:cubicBezTo>
                  <a:cubicBezTo>
                    <a:pt x="10435713" y="5823577"/>
                    <a:pt x="10419267" y="5801650"/>
                    <a:pt x="10435713" y="5784520"/>
                  </a:cubicBezTo>
                  <a:close/>
                  <a:moveTo>
                    <a:pt x="581759" y="5751631"/>
                  </a:moveTo>
                  <a:cubicBezTo>
                    <a:pt x="585871" y="5755742"/>
                    <a:pt x="592723" y="5760538"/>
                    <a:pt x="592723" y="5765334"/>
                  </a:cubicBezTo>
                  <a:cubicBezTo>
                    <a:pt x="592723" y="5769446"/>
                    <a:pt x="584499" y="5781094"/>
                    <a:pt x="580388" y="5776983"/>
                  </a:cubicBezTo>
                  <a:cubicBezTo>
                    <a:pt x="576277" y="5772872"/>
                    <a:pt x="570110" y="5767390"/>
                    <a:pt x="570110" y="5763279"/>
                  </a:cubicBezTo>
                  <a:cubicBezTo>
                    <a:pt x="570110" y="5759168"/>
                    <a:pt x="577647" y="5747519"/>
                    <a:pt x="581759" y="5751631"/>
                  </a:cubicBezTo>
                  <a:close/>
                  <a:moveTo>
                    <a:pt x="10420638" y="5557718"/>
                  </a:moveTo>
                  <a:cubicBezTo>
                    <a:pt x="10413786" y="5603627"/>
                    <a:pt x="10406934" y="5663925"/>
                    <a:pt x="10435713" y="5687222"/>
                  </a:cubicBezTo>
                  <a:cubicBezTo>
                    <a:pt x="10446137" y="5643628"/>
                    <a:pt x="10440797" y="5597752"/>
                    <a:pt x="10420638" y="5557718"/>
                  </a:cubicBezTo>
                  <a:close/>
                  <a:moveTo>
                    <a:pt x="10387063" y="5492623"/>
                  </a:moveTo>
                  <a:cubicBezTo>
                    <a:pt x="10383501" y="5505185"/>
                    <a:pt x="10380980" y="5518019"/>
                    <a:pt x="10379525" y="5530995"/>
                  </a:cubicBezTo>
                  <a:lnTo>
                    <a:pt x="10388433" y="5535106"/>
                  </a:lnTo>
                  <a:lnTo>
                    <a:pt x="10388433" y="5546754"/>
                  </a:lnTo>
                  <a:lnTo>
                    <a:pt x="10379526" y="5546754"/>
                  </a:lnTo>
                  <a:cubicBezTo>
                    <a:pt x="10375276" y="5581579"/>
                    <a:pt x="10378787" y="5616913"/>
                    <a:pt x="10389804" y="5650221"/>
                  </a:cubicBezTo>
                  <a:cubicBezTo>
                    <a:pt x="10383636" y="5597460"/>
                    <a:pt x="10405564" y="5550181"/>
                    <a:pt x="10387063" y="5492623"/>
                  </a:cubicBezTo>
                  <a:close/>
                  <a:moveTo>
                    <a:pt x="10400264" y="5426468"/>
                  </a:moveTo>
                  <a:cubicBezTo>
                    <a:pt x="10396057" y="5428556"/>
                    <a:pt x="10391174" y="5437292"/>
                    <a:pt x="10387063" y="5427528"/>
                  </a:cubicBezTo>
                  <a:cubicBezTo>
                    <a:pt x="10380896" y="5442603"/>
                    <a:pt x="10386378" y="5459733"/>
                    <a:pt x="10380896" y="5474808"/>
                  </a:cubicBezTo>
                  <a:cubicBezTo>
                    <a:pt x="10388433" y="5490567"/>
                    <a:pt x="10398026" y="5481660"/>
                    <a:pt x="10404193" y="5456307"/>
                  </a:cubicBezTo>
                  <a:cubicBezTo>
                    <a:pt x="10400229" y="5447123"/>
                    <a:pt x="10400229" y="5436712"/>
                    <a:pt x="10404193" y="5427528"/>
                  </a:cubicBezTo>
                  <a:cubicBezTo>
                    <a:pt x="10402994" y="5425815"/>
                    <a:pt x="10401667" y="5425772"/>
                    <a:pt x="10400264" y="5426468"/>
                  </a:cubicBezTo>
                  <a:close/>
                  <a:moveTo>
                    <a:pt x="10422694" y="5353526"/>
                  </a:moveTo>
                  <a:cubicBezTo>
                    <a:pt x="10406248" y="5384360"/>
                    <a:pt x="10423379" y="5418621"/>
                    <a:pt x="10412416" y="5449455"/>
                  </a:cubicBezTo>
                  <a:cubicBezTo>
                    <a:pt x="10433657" y="5457678"/>
                    <a:pt x="10435027" y="5381620"/>
                    <a:pt x="10422694" y="5353526"/>
                  </a:cubicBezTo>
                  <a:close/>
                  <a:moveTo>
                    <a:pt x="10443935" y="5229503"/>
                  </a:moveTo>
                  <a:cubicBezTo>
                    <a:pt x="10437768" y="5231559"/>
                    <a:pt x="10422694" y="5238411"/>
                    <a:pt x="10426805" y="5248004"/>
                  </a:cubicBezTo>
                  <a:cubicBezTo>
                    <a:pt x="10430916" y="5257597"/>
                    <a:pt x="10435027" y="5244578"/>
                    <a:pt x="10439824" y="5239782"/>
                  </a:cubicBezTo>
                  <a:cubicBezTo>
                    <a:pt x="10443250" y="5265819"/>
                    <a:pt x="10427490" y="5290487"/>
                    <a:pt x="10448732" y="5317895"/>
                  </a:cubicBezTo>
                  <a:cubicBezTo>
                    <a:pt x="10453603" y="5288663"/>
                    <a:pt x="10451966" y="5258715"/>
                    <a:pt x="10443935" y="5230189"/>
                  </a:cubicBezTo>
                  <a:close/>
                  <a:moveTo>
                    <a:pt x="264491" y="5076016"/>
                  </a:moveTo>
                  <a:lnTo>
                    <a:pt x="268602" y="5076016"/>
                  </a:lnTo>
                  <a:lnTo>
                    <a:pt x="264491" y="5080127"/>
                  </a:lnTo>
                  <a:cubicBezTo>
                    <a:pt x="264788" y="5078773"/>
                    <a:pt x="264788" y="5077371"/>
                    <a:pt x="264491" y="5076016"/>
                  </a:cubicBezTo>
                  <a:close/>
                  <a:moveTo>
                    <a:pt x="279822" y="5014803"/>
                  </a:moveTo>
                  <a:cubicBezTo>
                    <a:pt x="283676" y="5013004"/>
                    <a:pt x="288131" y="5014033"/>
                    <a:pt x="291899" y="5017800"/>
                  </a:cubicBezTo>
                  <a:cubicBezTo>
                    <a:pt x="295776" y="5021852"/>
                    <a:pt x="298599" y="5026793"/>
                    <a:pt x="300121" y="5032162"/>
                  </a:cubicBezTo>
                  <a:cubicBezTo>
                    <a:pt x="302177" y="5056145"/>
                    <a:pt x="294639" y="5070534"/>
                    <a:pt x="271343" y="5076016"/>
                  </a:cubicBezTo>
                  <a:cubicBezTo>
                    <a:pt x="269618" y="5060303"/>
                    <a:pt x="269618" y="5044449"/>
                    <a:pt x="271343" y="5028763"/>
                  </a:cubicBezTo>
                  <a:cubicBezTo>
                    <a:pt x="272714" y="5021227"/>
                    <a:pt x="275968" y="5016602"/>
                    <a:pt x="279822" y="5014803"/>
                  </a:cubicBezTo>
                  <a:close/>
                  <a:moveTo>
                    <a:pt x="10401453" y="5014377"/>
                  </a:moveTo>
                  <a:cubicBezTo>
                    <a:pt x="10375414" y="5016433"/>
                    <a:pt x="10382952" y="5078072"/>
                    <a:pt x="10406248" y="5110962"/>
                  </a:cubicBezTo>
                  <a:lnTo>
                    <a:pt x="10406249" y="5110963"/>
                  </a:lnTo>
                  <a:cubicBezTo>
                    <a:pt x="10409767" y="5078707"/>
                    <a:pt x="10408147" y="5046097"/>
                    <a:pt x="10401453" y="5014377"/>
                  </a:cubicBezTo>
                  <a:close/>
                  <a:moveTo>
                    <a:pt x="10501492" y="4869769"/>
                  </a:moveTo>
                  <a:cubicBezTo>
                    <a:pt x="10499209" y="4912504"/>
                    <a:pt x="10500355" y="4955352"/>
                    <a:pt x="10504918" y="4997903"/>
                  </a:cubicBezTo>
                  <a:cubicBezTo>
                    <a:pt x="10491899" y="4995847"/>
                    <a:pt x="10486417" y="4869769"/>
                    <a:pt x="10501492" y="4869769"/>
                  </a:cubicBezTo>
                  <a:close/>
                  <a:moveTo>
                    <a:pt x="10415841" y="4823205"/>
                  </a:moveTo>
                  <a:cubicBezTo>
                    <a:pt x="10412416" y="4832798"/>
                    <a:pt x="10399397" y="4838280"/>
                    <a:pt x="10406248" y="4852669"/>
                  </a:cubicBezTo>
                  <a:cubicBezTo>
                    <a:pt x="10413101" y="4867057"/>
                    <a:pt x="10420638" y="4881447"/>
                    <a:pt x="10425434" y="4871855"/>
                  </a:cubicBezTo>
                  <a:cubicBezTo>
                    <a:pt x="10431602" y="4884874"/>
                    <a:pt x="10424065" y="4897208"/>
                    <a:pt x="10419952" y="4910226"/>
                  </a:cubicBezTo>
                  <a:cubicBezTo>
                    <a:pt x="10423629" y="4919663"/>
                    <a:pt x="10427980" y="4928823"/>
                    <a:pt x="10432971" y="4937635"/>
                  </a:cubicBezTo>
                  <a:lnTo>
                    <a:pt x="10442564" y="4937635"/>
                  </a:lnTo>
                  <a:cubicBezTo>
                    <a:pt x="10445591" y="4931889"/>
                    <a:pt x="10447454" y="4925602"/>
                    <a:pt x="10448046" y="4919134"/>
                  </a:cubicBezTo>
                  <a:cubicBezTo>
                    <a:pt x="10443935" y="4909541"/>
                    <a:pt x="10439824" y="4919134"/>
                    <a:pt x="10434342" y="4909541"/>
                  </a:cubicBezTo>
                  <a:cubicBezTo>
                    <a:pt x="10440509" y="4890356"/>
                    <a:pt x="10449417" y="4900633"/>
                    <a:pt x="10454214" y="4880077"/>
                  </a:cubicBezTo>
                  <a:lnTo>
                    <a:pt x="10454214" y="4879392"/>
                  </a:lnTo>
                  <a:cubicBezTo>
                    <a:pt x="10431602" y="4865003"/>
                    <a:pt x="10437768" y="4873226"/>
                    <a:pt x="10415841" y="4823205"/>
                  </a:cubicBezTo>
                  <a:close/>
                  <a:moveTo>
                    <a:pt x="341253" y="4822518"/>
                  </a:moveTo>
                  <a:cubicBezTo>
                    <a:pt x="344798" y="4822325"/>
                    <a:pt x="348348" y="4822820"/>
                    <a:pt x="351704" y="4823979"/>
                  </a:cubicBezTo>
                  <a:cubicBezTo>
                    <a:pt x="366012" y="4828923"/>
                    <a:pt x="373604" y="4844528"/>
                    <a:pt x="368661" y="4858835"/>
                  </a:cubicBezTo>
                  <a:cubicBezTo>
                    <a:pt x="365920" y="4878705"/>
                    <a:pt x="357698" y="4891039"/>
                    <a:pt x="342623" y="4891039"/>
                  </a:cubicBezTo>
                  <a:cubicBezTo>
                    <a:pt x="315196" y="4887613"/>
                    <a:pt x="303548" y="4874594"/>
                    <a:pt x="306288" y="4854038"/>
                  </a:cubicBezTo>
                  <a:cubicBezTo>
                    <a:pt x="309030" y="4833483"/>
                    <a:pt x="317253" y="4822518"/>
                    <a:pt x="341253" y="4822518"/>
                  </a:cubicBezTo>
                  <a:close/>
                  <a:moveTo>
                    <a:pt x="10357599" y="4658070"/>
                  </a:moveTo>
                  <a:cubicBezTo>
                    <a:pt x="10350352" y="4713352"/>
                    <a:pt x="10357674" y="4769569"/>
                    <a:pt x="10378841" y="4821150"/>
                  </a:cubicBezTo>
                  <a:cubicBezTo>
                    <a:pt x="10384494" y="4821664"/>
                    <a:pt x="10388605" y="4809843"/>
                    <a:pt x="10394065" y="4808527"/>
                  </a:cubicBezTo>
                  <a:lnTo>
                    <a:pt x="10399391" y="4811209"/>
                  </a:lnTo>
                  <a:lnTo>
                    <a:pt x="10399397" y="4811557"/>
                  </a:lnTo>
                  <a:lnTo>
                    <a:pt x="10400082" y="4811557"/>
                  </a:lnTo>
                  <a:lnTo>
                    <a:pt x="10399391" y="4811209"/>
                  </a:lnTo>
                  <a:lnTo>
                    <a:pt x="10398283" y="4753314"/>
                  </a:lnTo>
                  <a:cubicBezTo>
                    <a:pt x="10396485" y="4733957"/>
                    <a:pt x="10394600" y="4714600"/>
                    <a:pt x="10396656" y="4695071"/>
                  </a:cubicBezTo>
                  <a:cubicBezTo>
                    <a:pt x="10381581" y="4664922"/>
                    <a:pt x="10371988" y="4688219"/>
                    <a:pt x="10357599" y="4658070"/>
                  </a:cubicBezTo>
                  <a:close/>
                  <a:moveTo>
                    <a:pt x="10366732" y="4590501"/>
                  </a:moveTo>
                  <a:cubicBezTo>
                    <a:pt x="10354045" y="4586551"/>
                    <a:pt x="10346465" y="4616614"/>
                    <a:pt x="10331561" y="4601197"/>
                  </a:cubicBezTo>
                  <a:cubicBezTo>
                    <a:pt x="10334285" y="4613843"/>
                    <a:pt x="10334285" y="4626924"/>
                    <a:pt x="10331561" y="4639568"/>
                  </a:cubicBezTo>
                  <a:lnTo>
                    <a:pt x="10328135" y="4639568"/>
                  </a:lnTo>
                  <a:cubicBezTo>
                    <a:pt x="10346636" y="4653274"/>
                    <a:pt x="10369248" y="4659441"/>
                    <a:pt x="10381581" y="4608734"/>
                  </a:cubicBezTo>
                  <a:cubicBezTo>
                    <a:pt x="10375757" y="4596915"/>
                    <a:pt x="10370961" y="4591818"/>
                    <a:pt x="10366732" y="4590501"/>
                  </a:cubicBezTo>
                  <a:close/>
                  <a:moveTo>
                    <a:pt x="10388433" y="4578585"/>
                  </a:moveTo>
                  <a:cubicBezTo>
                    <a:pt x="10387820" y="4631015"/>
                    <a:pt x="10394039" y="4683304"/>
                    <a:pt x="10406934" y="4734128"/>
                  </a:cubicBezTo>
                  <a:cubicBezTo>
                    <a:pt x="10413156" y="4721396"/>
                    <a:pt x="10411560" y="4706229"/>
                    <a:pt x="10402823" y="4695071"/>
                  </a:cubicBezTo>
                  <a:cubicBezTo>
                    <a:pt x="10406248" y="4684793"/>
                    <a:pt x="10410360" y="4679311"/>
                    <a:pt x="10415156" y="4684793"/>
                  </a:cubicBezTo>
                  <a:cubicBezTo>
                    <a:pt x="10409096" y="4648734"/>
                    <a:pt x="10400160" y="4613218"/>
                    <a:pt x="10388433" y="4578585"/>
                  </a:cubicBezTo>
                  <a:close/>
                  <a:moveTo>
                    <a:pt x="805042" y="4423374"/>
                  </a:moveTo>
                  <a:cubicBezTo>
                    <a:pt x="799357" y="4424627"/>
                    <a:pt x="795888" y="4433492"/>
                    <a:pt x="798972" y="4438116"/>
                  </a:cubicBezTo>
                  <a:cubicBezTo>
                    <a:pt x="803083" y="4444283"/>
                    <a:pt x="813362" y="4449080"/>
                    <a:pt x="822268" y="4449080"/>
                  </a:cubicBezTo>
                  <a:lnTo>
                    <a:pt x="822268" y="4453876"/>
                  </a:lnTo>
                  <a:cubicBezTo>
                    <a:pt x="826381" y="4463469"/>
                    <a:pt x="828435" y="4475803"/>
                    <a:pt x="851733" y="4475119"/>
                  </a:cubicBezTo>
                  <a:cubicBezTo>
                    <a:pt x="851733" y="4475119"/>
                    <a:pt x="851733" y="4463469"/>
                    <a:pt x="851733" y="4463469"/>
                  </a:cubicBezTo>
                  <a:cubicBezTo>
                    <a:pt x="844038" y="4459569"/>
                    <a:pt x="836013" y="4456359"/>
                    <a:pt x="827750" y="4453876"/>
                  </a:cubicBezTo>
                  <a:lnTo>
                    <a:pt x="827750" y="4449080"/>
                  </a:lnTo>
                  <a:lnTo>
                    <a:pt x="822268" y="4449080"/>
                  </a:lnTo>
                  <a:cubicBezTo>
                    <a:pt x="819527" y="4439487"/>
                    <a:pt x="820213" y="4431950"/>
                    <a:pt x="811305" y="4425098"/>
                  </a:cubicBezTo>
                  <a:cubicBezTo>
                    <a:pt x="809078" y="4423385"/>
                    <a:pt x="806937" y="4422957"/>
                    <a:pt x="805042" y="4423374"/>
                  </a:cubicBezTo>
                  <a:close/>
                  <a:moveTo>
                    <a:pt x="10369933" y="4404541"/>
                  </a:moveTo>
                  <a:lnTo>
                    <a:pt x="10370010" y="4405248"/>
                  </a:lnTo>
                  <a:lnTo>
                    <a:pt x="10339403" y="4421975"/>
                  </a:lnTo>
                  <a:cubicBezTo>
                    <a:pt x="10329806" y="4429375"/>
                    <a:pt x="10321364" y="4438273"/>
                    <a:pt x="10314431" y="4448394"/>
                  </a:cubicBezTo>
                  <a:cubicBezTo>
                    <a:pt x="10331561" y="4444283"/>
                    <a:pt x="10343895" y="4486767"/>
                    <a:pt x="10355544" y="4512805"/>
                  </a:cubicBezTo>
                  <a:cubicBezTo>
                    <a:pt x="10361710" y="4495674"/>
                    <a:pt x="10354858" y="4480599"/>
                    <a:pt x="10361710" y="4463470"/>
                  </a:cubicBezTo>
                  <a:cubicBezTo>
                    <a:pt x="10370328" y="4491864"/>
                    <a:pt x="10376292" y="4520996"/>
                    <a:pt x="10379525" y="4550492"/>
                  </a:cubicBezTo>
                  <a:cubicBezTo>
                    <a:pt x="10394429" y="4543811"/>
                    <a:pt x="10381582" y="4488951"/>
                    <a:pt x="10374226" y="4444016"/>
                  </a:cubicBezTo>
                  <a:lnTo>
                    <a:pt x="10370010" y="4405248"/>
                  </a:lnTo>
                  <a:lnTo>
                    <a:pt x="10371303" y="4404541"/>
                  </a:lnTo>
                  <a:close/>
                  <a:moveTo>
                    <a:pt x="863382" y="4264758"/>
                  </a:moveTo>
                  <a:lnTo>
                    <a:pt x="833918" y="4273665"/>
                  </a:lnTo>
                  <a:cubicBezTo>
                    <a:pt x="838713" y="4281203"/>
                    <a:pt x="847622" y="4294907"/>
                    <a:pt x="847622" y="4294907"/>
                  </a:cubicBezTo>
                  <a:cubicBezTo>
                    <a:pt x="862484" y="4291665"/>
                    <a:pt x="876955" y="4286841"/>
                    <a:pt x="890789" y="4280518"/>
                  </a:cubicBezTo>
                  <a:close/>
                  <a:moveTo>
                    <a:pt x="772933" y="4238035"/>
                  </a:moveTo>
                  <a:cubicBezTo>
                    <a:pt x="764027" y="4240776"/>
                    <a:pt x="750322" y="4245571"/>
                    <a:pt x="750322" y="4251738"/>
                  </a:cubicBezTo>
                  <a:cubicBezTo>
                    <a:pt x="747244" y="4268961"/>
                    <a:pt x="747244" y="4286593"/>
                    <a:pt x="750322" y="4303816"/>
                  </a:cubicBezTo>
                  <a:cubicBezTo>
                    <a:pt x="751880" y="4308641"/>
                    <a:pt x="754448" y="4313080"/>
                    <a:pt x="757859" y="4316834"/>
                  </a:cubicBezTo>
                  <a:lnTo>
                    <a:pt x="768138" y="4330538"/>
                  </a:lnTo>
                  <a:cubicBezTo>
                    <a:pt x="774717" y="4321357"/>
                    <a:pt x="780669" y="4311742"/>
                    <a:pt x="785952" y="4301759"/>
                  </a:cubicBezTo>
                  <a:cubicBezTo>
                    <a:pt x="788009" y="4296963"/>
                    <a:pt x="785952" y="4290796"/>
                    <a:pt x="784583" y="4276406"/>
                  </a:cubicBezTo>
                  <a:cubicBezTo>
                    <a:pt x="785370" y="4267516"/>
                    <a:pt x="785370" y="4258574"/>
                    <a:pt x="784583" y="4249683"/>
                  </a:cubicBezTo>
                  <a:cubicBezTo>
                    <a:pt x="783211" y="4244886"/>
                    <a:pt x="781842" y="4235294"/>
                    <a:pt x="772933" y="4238035"/>
                  </a:cubicBezTo>
                  <a:close/>
                  <a:moveTo>
                    <a:pt x="657132" y="4230495"/>
                  </a:moveTo>
                  <a:lnTo>
                    <a:pt x="667410" y="4242143"/>
                  </a:lnTo>
                  <a:lnTo>
                    <a:pt x="662614" y="4252421"/>
                  </a:lnTo>
                  <a:lnTo>
                    <a:pt x="646169" y="4240772"/>
                  </a:lnTo>
                  <a:close/>
                  <a:moveTo>
                    <a:pt x="10258929" y="4122919"/>
                  </a:moveTo>
                  <a:lnTo>
                    <a:pt x="10258928" y="4129771"/>
                  </a:lnTo>
                  <a:cubicBezTo>
                    <a:pt x="10268928" y="4151859"/>
                    <a:pt x="10276953" y="4174790"/>
                    <a:pt x="10282911" y="4198291"/>
                  </a:cubicBezTo>
                  <a:cubicBezTo>
                    <a:pt x="10284746" y="4185195"/>
                    <a:pt x="10284270" y="4171984"/>
                    <a:pt x="10281604" y="4159231"/>
                  </a:cubicBezTo>
                  <a:lnTo>
                    <a:pt x="10267769" y="4124471"/>
                  </a:lnTo>
                  <a:lnTo>
                    <a:pt x="10268522" y="4122919"/>
                  </a:lnTo>
                  <a:lnTo>
                    <a:pt x="10267151" y="4122919"/>
                  </a:lnTo>
                  <a:lnTo>
                    <a:pt x="10267769" y="4124471"/>
                  </a:lnTo>
                  <a:lnTo>
                    <a:pt x="10265781" y="4128572"/>
                  </a:lnTo>
                  <a:cubicBezTo>
                    <a:pt x="10264068" y="4128057"/>
                    <a:pt x="10261670" y="4125660"/>
                    <a:pt x="10258929" y="4122919"/>
                  </a:cubicBezTo>
                  <a:close/>
                  <a:moveTo>
                    <a:pt x="10283597" y="3852236"/>
                  </a:moveTo>
                  <a:cubicBezTo>
                    <a:pt x="10321968" y="3888552"/>
                    <a:pt x="10300727" y="3935831"/>
                    <a:pt x="10338413" y="3972832"/>
                  </a:cubicBezTo>
                  <a:cubicBezTo>
                    <a:pt x="10334302" y="3986537"/>
                    <a:pt x="10333616" y="4013945"/>
                    <a:pt x="10324024" y="4005037"/>
                  </a:cubicBezTo>
                  <a:cubicBezTo>
                    <a:pt x="10334302" y="3950221"/>
                    <a:pt x="10278115" y="3905682"/>
                    <a:pt x="10283597" y="3852236"/>
                  </a:cubicBezTo>
                  <a:close/>
                  <a:moveTo>
                    <a:pt x="10179445" y="3813888"/>
                  </a:moveTo>
                  <a:cubicBezTo>
                    <a:pt x="10185611" y="3865279"/>
                    <a:pt x="10204797" y="3913928"/>
                    <a:pt x="10213705" y="3964634"/>
                  </a:cubicBezTo>
                  <a:cubicBezTo>
                    <a:pt x="10244539" y="3998210"/>
                    <a:pt x="10261670" y="3978338"/>
                    <a:pt x="10244539" y="3929688"/>
                  </a:cubicBezTo>
                  <a:cubicBezTo>
                    <a:pt x="10235632" y="3924207"/>
                    <a:pt x="10230835" y="3933800"/>
                    <a:pt x="10220558" y="3924207"/>
                  </a:cubicBezTo>
                  <a:cubicBezTo>
                    <a:pt x="10220558" y="3918040"/>
                    <a:pt x="10210279" y="3870075"/>
                    <a:pt x="10220558" y="3874872"/>
                  </a:cubicBezTo>
                  <a:lnTo>
                    <a:pt x="10221927" y="3874872"/>
                  </a:lnTo>
                  <a:cubicBezTo>
                    <a:pt x="10216447" y="3857740"/>
                    <a:pt x="10200686" y="3847462"/>
                    <a:pt x="10179445" y="3813888"/>
                  </a:cubicBezTo>
                  <a:close/>
                  <a:moveTo>
                    <a:pt x="281032" y="3773462"/>
                  </a:moveTo>
                  <a:cubicBezTo>
                    <a:pt x="282264" y="3772627"/>
                    <a:pt x="283334" y="3773441"/>
                    <a:pt x="284362" y="3776868"/>
                  </a:cubicBezTo>
                  <a:cubicBezTo>
                    <a:pt x="288813" y="3808081"/>
                    <a:pt x="282789" y="3839890"/>
                    <a:pt x="267231" y="3867314"/>
                  </a:cubicBezTo>
                  <a:cubicBezTo>
                    <a:pt x="257639" y="3837166"/>
                    <a:pt x="277510" y="3805646"/>
                    <a:pt x="262435" y="3799479"/>
                  </a:cubicBezTo>
                  <a:cubicBezTo>
                    <a:pt x="272199" y="3793312"/>
                    <a:pt x="277339" y="3775968"/>
                    <a:pt x="281032" y="3773462"/>
                  </a:cubicBezTo>
                  <a:close/>
                  <a:moveTo>
                    <a:pt x="322749" y="3607632"/>
                  </a:moveTo>
                  <a:cubicBezTo>
                    <a:pt x="328633" y="3653971"/>
                    <a:pt x="322984" y="3701045"/>
                    <a:pt x="306290" y="3744675"/>
                  </a:cubicBezTo>
                  <a:cubicBezTo>
                    <a:pt x="304737" y="3698422"/>
                    <a:pt x="310283" y="3652205"/>
                    <a:pt x="322749" y="3607632"/>
                  </a:cubicBezTo>
                  <a:close/>
                  <a:moveTo>
                    <a:pt x="640000" y="3582965"/>
                  </a:moveTo>
                  <a:cubicBezTo>
                    <a:pt x="643426" y="3603521"/>
                    <a:pt x="618758" y="3662449"/>
                    <a:pt x="610536" y="3641893"/>
                  </a:cubicBezTo>
                  <a:cubicBezTo>
                    <a:pt x="624925" y="3624762"/>
                    <a:pt x="609851" y="3592558"/>
                    <a:pt x="640000" y="3582965"/>
                  </a:cubicBezTo>
                  <a:close/>
                  <a:moveTo>
                    <a:pt x="685909" y="3564465"/>
                  </a:moveTo>
                  <a:cubicBezTo>
                    <a:pt x="692075" y="3602837"/>
                    <a:pt x="661926" y="3622709"/>
                    <a:pt x="641370" y="3647376"/>
                  </a:cubicBezTo>
                  <a:cubicBezTo>
                    <a:pt x="644111" y="3613115"/>
                    <a:pt x="669464" y="3591188"/>
                    <a:pt x="685909" y="3564465"/>
                  </a:cubicBezTo>
                  <a:close/>
                  <a:moveTo>
                    <a:pt x="10093756" y="3538012"/>
                  </a:moveTo>
                  <a:cubicBezTo>
                    <a:pt x="10078121" y="3536044"/>
                    <a:pt x="10097306" y="3590079"/>
                    <a:pt x="10112295" y="3611065"/>
                  </a:cubicBezTo>
                  <a:cubicBezTo>
                    <a:pt x="10126684" y="3582970"/>
                    <a:pt x="10093109" y="3567896"/>
                    <a:pt x="10101331" y="3542543"/>
                  </a:cubicBezTo>
                  <a:lnTo>
                    <a:pt x="10102702" y="3542543"/>
                  </a:lnTo>
                  <a:cubicBezTo>
                    <a:pt x="10098934" y="3539717"/>
                    <a:pt x="10095989" y="3538293"/>
                    <a:pt x="10093756" y="3538012"/>
                  </a:cubicBezTo>
                  <a:close/>
                  <a:moveTo>
                    <a:pt x="677001" y="3494573"/>
                  </a:moveTo>
                  <a:cubicBezTo>
                    <a:pt x="680427" y="3513074"/>
                    <a:pt x="693446" y="3508277"/>
                    <a:pt x="692761" y="3536371"/>
                  </a:cubicBezTo>
                  <a:cubicBezTo>
                    <a:pt x="674945" y="3547334"/>
                    <a:pt x="659871" y="3553501"/>
                    <a:pt x="654389" y="3536371"/>
                  </a:cubicBezTo>
                  <a:cubicBezTo>
                    <a:pt x="665352" y="3524038"/>
                    <a:pt x="666723" y="3507592"/>
                    <a:pt x="677001" y="3494573"/>
                  </a:cubicBezTo>
                  <a:close/>
                  <a:moveTo>
                    <a:pt x="10127369" y="3402760"/>
                  </a:moveTo>
                  <a:cubicBezTo>
                    <a:pt x="10126684" y="3413039"/>
                    <a:pt x="10132851" y="3418519"/>
                    <a:pt x="10141758" y="3429483"/>
                  </a:cubicBezTo>
                  <a:cubicBezTo>
                    <a:pt x="10150666" y="3440446"/>
                    <a:pt x="10147240" y="3455522"/>
                    <a:pt x="10147240" y="3468540"/>
                  </a:cubicBezTo>
                  <a:cubicBezTo>
                    <a:pt x="10160944" y="3480874"/>
                    <a:pt x="10165741" y="3469226"/>
                    <a:pt x="10165741" y="3443188"/>
                  </a:cubicBezTo>
                  <a:close/>
                  <a:moveTo>
                    <a:pt x="10036676" y="3300010"/>
                  </a:moveTo>
                  <a:cubicBezTo>
                    <a:pt x="10032511" y="3300364"/>
                    <a:pt x="10028871" y="3304603"/>
                    <a:pt x="10025959" y="3314368"/>
                  </a:cubicBezTo>
                  <a:cubicBezTo>
                    <a:pt x="10054738" y="3323276"/>
                    <a:pt x="10067071" y="3342461"/>
                    <a:pt x="10073237" y="3391796"/>
                  </a:cubicBezTo>
                  <a:cubicBezTo>
                    <a:pt x="10082830" y="3398648"/>
                    <a:pt x="10082830" y="3371924"/>
                    <a:pt x="10082830" y="3357536"/>
                  </a:cubicBezTo>
                  <a:cubicBezTo>
                    <a:pt x="10066386" y="3332868"/>
                    <a:pt x="10049170" y="3298950"/>
                    <a:pt x="10036676" y="3300010"/>
                  </a:cubicBezTo>
                  <a:close/>
                  <a:moveTo>
                    <a:pt x="692074" y="3220488"/>
                  </a:moveTo>
                  <a:cubicBezTo>
                    <a:pt x="687122" y="3259469"/>
                    <a:pt x="666296" y="3294676"/>
                    <a:pt x="634518" y="3317788"/>
                  </a:cubicBezTo>
                  <a:cubicBezTo>
                    <a:pt x="637258" y="3274619"/>
                    <a:pt x="679741" y="3254749"/>
                    <a:pt x="692074" y="3220488"/>
                  </a:cubicBezTo>
                  <a:close/>
                  <a:moveTo>
                    <a:pt x="994256" y="3136897"/>
                  </a:moveTo>
                  <a:cubicBezTo>
                    <a:pt x="975756" y="3142379"/>
                    <a:pt x="972330" y="3151972"/>
                    <a:pt x="977126" y="3167731"/>
                  </a:cubicBezTo>
                  <a:lnTo>
                    <a:pt x="991515" y="3139638"/>
                  </a:lnTo>
                  <a:close/>
                  <a:moveTo>
                    <a:pt x="598891" y="3112915"/>
                  </a:moveTo>
                  <a:cubicBezTo>
                    <a:pt x="583816" y="3123194"/>
                    <a:pt x="579706" y="3140324"/>
                    <a:pt x="564630" y="3149916"/>
                  </a:cubicBezTo>
                  <a:cubicBezTo>
                    <a:pt x="559834" y="3176640"/>
                    <a:pt x="570112" y="3175270"/>
                    <a:pt x="570112" y="3188289"/>
                  </a:cubicBezTo>
                  <a:cubicBezTo>
                    <a:pt x="594780" y="3172528"/>
                    <a:pt x="597520" y="3143749"/>
                    <a:pt x="598891" y="3112915"/>
                  </a:cubicBezTo>
                  <a:close/>
                  <a:moveTo>
                    <a:pt x="9455866" y="3105377"/>
                  </a:moveTo>
                  <a:cubicBezTo>
                    <a:pt x="9421605" y="3115656"/>
                    <a:pt x="9514109" y="3225290"/>
                    <a:pt x="9513423" y="3168418"/>
                  </a:cubicBezTo>
                  <a:cubicBezTo>
                    <a:pt x="9490126" y="3127304"/>
                    <a:pt x="9463403" y="3143749"/>
                    <a:pt x="9455866" y="3105377"/>
                  </a:cubicBezTo>
                  <a:close/>
                  <a:moveTo>
                    <a:pt x="9921121" y="3071116"/>
                  </a:moveTo>
                  <a:cubicBezTo>
                    <a:pt x="9940383" y="3117228"/>
                    <a:pt x="9965734" y="3160553"/>
                    <a:pt x="9996495" y="3199937"/>
                  </a:cubicBezTo>
                  <a:lnTo>
                    <a:pt x="9996495" y="3197196"/>
                  </a:lnTo>
                  <a:cubicBezTo>
                    <a:pt x="9984136" y="3148746"/>
                    <a:pt x="9957947" y="3104939"/>
                    <a:pt x="9921121" y="3071116"/>
                  </a:cubicBezTo>
                  <a:close/>
                  <a:moveTo>
                    <a:pt x="901614" y="3055603"/>
                  </a:moveTo>
                  <a:cubicBezTo>
                    <a:pt x="892588" y="3056727"/>
                    <a:pt x="879997" y="3093215"/>
                    <a:pt x="868178" y="3108118"/>
                  </a:cubicBezTo>
                  <a:lnTo>
                    <a:pt x="870919" y="3105377"/>
                  </a:lnTo>
                  <a:cubicBezTo>
                    <a:pt x="882568" y="3133471"/>
                    <a:pt x="894900" y="3070431"/>
                    <a:pt x="909290" y="3068376"/>
                  </a:cubicBezTo>
                  <a:cubicBezTo>
                    <a:pt x="907235" y="3058783"/>
                    <a:pt x="904622" y="3055228"/>
                    <a:pt x="901614" y="3055603"/>
                  </a:cubicBezTo>
                  <a:close/>
                  <a:moveTo>
                    <a:pt x="9862879" y="3018355"/>
                  </a:moveTo>
                  <a:cubicBezTo>
                    <a:pt x="9839582" y="3034800"/>
                    <a:pt x="9897140" y="3108118"/>
                    <a:pt x="9917010" y="3141693"/>
                  </a:cubicBezTo>
                  <a:cubicBezTo>
                    <a:pt x="9875212" y="3132101"/>
                    <a:pt x="9897140" y="3165676"/>
                    <a:pt x="9927974" y="3210215"/>
                  </a:cubicBezTo>
                  <a:cubicBezTo>
                    <a:pt x="9958947" y="3248707"/>
                    <a:pt x="9984322" y="3291383"/>
                    <a:pt x="10003347" y="3336980"/>
                  </a:cubicBezTo>
                  <a:cubicBezTo>
                    <a:pt x="10019107" y="3349999"/>
                    <a:pt x="10008829" y="3288329"/>
                    <a:pt x="10003347" y="3275310"/>
                  </a:cubicBezTo>
                  <a:cubicBezTo>
                    <a:pt x="9986217" y="3255439"/>
                    <a:pt x="9981420" y="3262292"/>
                    <a:pt x="9970456" y="3255439"/>
                  </a:cubicBezTo>
                  <a:cubicBezTo>
                    <a:pt x="9969771" y="3204734"/>
                    <a:pt x="10028699" y="3296551"/>
                    <a:pt x="10028699" y="3245846"/>
                  </a:cubicBezTo>
                  <a:cubicBezTo>
                    <a:pt x="10009514" y="3234883"/>
                    <a:pt x="9975253" y="3195825"/>
                    <a:pt x="9963605" y="3226660"/>
                  </a:cubicBezTo>
                  <a:cubicBezTo>
                    <a:pt x="9951956" y="3200622"/>
                    <a:pt x="9975253" y="3169103"/>
                    <a:pt x="9931400" y="3158138"/>
                  </a:cubicBezTo>
                  <a:cubicBezTo>
                    <a:pt x="9941678" y="3133471"/>
                    <a:pt x="9888232" y="3034800"/>
                    <a:pt x="9862879" y="3021097"/>
                  </a:cubicBezTo>
                  <a:close/>
                  <a:moveTo>
                    <a:pt x="1080593" y="3002595"/>
                  </a:moveTo>
                  <a:lnTo>
                    <a:pt x="1077167" y="3005336"/>
                  </a:lnTo>
                  <a:lnTo>
                    <a:pt x="1076507" y="3007214"/>
                  </a:lnTo>
                  <a:lnTo>
                    <a:pt x="1031651" y="3057929"/>
                  </a:lnTo>
                  <a:cubicBezTo>
                    <a:pt x="1017833" y="3078312"/>
                    <a:pt x="1006624" y="3100463"/>
                    <a:pt x="998367" y="3123878"/>
                  </a:cubicBezTo>
                  <a:cubicBezTo>
                    <a:pt x="1010652" y="3093762"/>
                    <a:pt x="1029909" y="3066991"/>
                    <a:pt x="1054554" y="3045764"/>
                  </a:cubicBezTo>
                  <a:cubicBezTo>
                    <a:pt x="1060555" y="3040543"/>
                    <a:pt x="1065554" y="3034358"/>
                    <a:pt x="1069380" y="3027518"/>
                  </a:cubicBezTo>
                  <a:lnTo>
                    <a:pt x="1076507" y="3007214"/>
                  </a:lnTo>
                  <a:close/>
                  <a:moveTo>
                    <a:pt x="979867" y="2954630"/>
                  </a:moveTo>
                  <a:cubicBezTo>
                    <a:pt x="955198" y="2981354"/>
                    <a:pt x="964106" y="3003966"/>
                    <a:pt x="935328" y="3003966"/>
                  </a:cubicBezTo>
                  <a:cubicBezTo>
                    <a:pt x="925735" y="3027949"/>
                    <a:pt x="935328" y="3027949"/>
                    <a:pt x="935328" y="3040283"/>
                  </a:cubicBezTo>
                  <a:lnTo>
                    <a:pt x="960680" y="3023837"/>
                  </a:lnTo>
                  <a:lnTo>
                    <a:pt x="963421" y="3021097"/>
                  </a:lnTo>
                  <a:cubicBezTo>
                    <a:pt x="969589" y="2975186"/>
                    <a:pt x="976441" y="2994373"/>
                    <a:pt x="1002478" y="2959427"/>
                  </a:cubicBezTo>
                  <a:cubicBezTo>
                    <a:pt x="1002478" y="2945722"/>
                    <a:pt x="979867" y="2972446"/>
                    <a:pt x="979867" y="2954630"/>
                  </a:cubicBezTo>
                  <a:close/>
                  <a:moveTo>
                    <a:pt x="1072369" y="2950520"/>
                  </a:moveTo>
                  <a:lnTo>
                    <a:pt x="1069628" y="2953260"/>
                  </a:lnTo>
                  <a:lnTo>
                    <a:pt x="1068134" y="2956924"/>
                  </a:lnTo>
                  <a:lnTo>
                    <a:pt x="1020102" y="3029549"/>
                  </a:lnTo>
                  <a:cubicBezTo>
                    <a:pt x="1003869" y="3056642"/>
                    <a:pt x="988842" y="3084457"/>
                    <a:pt x="975070" y="3112915"/>
                  </a:cubicBezTo>
                  <a:cubicBezTo>
                    <a:pt x="998384" y="3091573"/>
                    <a:pt x="1018269" y="3067010"/>
                    <a:pt x="1034202" y="3040107"/>
                  </a:cubicBezTo>
                  <a:lnTo>
                    <a:pt x="1068134" y="2956924"/>
                  </a:lnTo>
                  <a:close/>
                  <a:moveTo>
                    <a:pt x="691469" y="2944834"/>
                  </a:moveTo>
                  <a:cubicBezTo>
                    <a:pt x="673836" y="2950520"/>
                    <a:pt x="632980" y="3022981"/>
                    <a:pt x="653022" y="3030689"/>
                  </a:cubicBezTo>
                  <a:cubicBezTo>
                    <a:pt x="680430" y="3002595"/>
                    <a:pt x="664671" y="2966279"/>
                    <a:pt x="698246" y="2966279"/>
                  </a:cubicBezTo>
                  <a:cubicBezTo>
                    <a:pt x="700645" y="2948464"/>
                    <a:pt x="697347" y="2942939"/>
                    <a:pt x="691469" y="2944834"/>
                  </a:cubicBezTo>
                  <a:close/>
                  <a:moveTo>
                    <a:pt x="879811" y="2938857"/>
                  </a:moveTo>
                  <a:cubicBezTo>
                    <a:pt x="883237" y="2964210"/>
                    <a:pt x="864737" y="2974488"/>
                    <a:pt x="864737" y="2997785"/>
                  </a:cubicBezTo>
                  <a:cubicBezTo>
                    <a:pt x="870903" y="2997785"/>
                    <a:pt x="880496" y="2987507"/>
                    <a:pt x="880496" y="2997785"/>
                  </a:cubicBezTo>
                  <a:cubicBezTo>
                    <a:pt x="851718" y="2999155"/>
                    <a:pt x="855144" y="3016971"/>
                    <a:pt x="829791" y="3043694"/>
                  </a:cubicBezTo>
                  <a:cubicBezTo>
                    <a:pt x="831076" y="3003292"/>
                    <a:pt x="849216" y="2965274"/>
                    <a:pt x="879811" y="2938857"/>
                  </a:cubicBezTo>
                  <a:close/>
                  <a:moveTo>
                    <a:pt x="9785452" y="2926537"/>
                  </a:moveTo>
                  <a:cubicBezTo>
                    <a:pt x="9791097" y="2959200"/>
                    <a:pt x="9806646" y="2989340"/>
                    <a:pt x="9829990" y="3012875"/>
                  </a:cubicBezTo>
                  <a:lnTo>
                    <a:pt x="9829990" y="3010133"/>
                  </a:lnTo>
                  <a:cubicBezTo>
                    <a:pt x="9828974" y="2976852"/>
                    <a:pt x="9812507" y="2945944"/>
                    <a:pt x="9785452" y="2926537"/>
                  </a:cubicBezTo>
                  <a:close/>
                  <a:moveTo>
                    <a:pt x="1118963" y="2881998"/>
                  </a:moveTo>
                  <a:lnTo>
                    <a:pt x="1115538" y="2884738"/>
                  </a:lnTo>
                  <a:lnTo>
                    <a:pt x="1116449" y="2885450"/>
                  </a:lnTo>
                  <a:lnTo>
                    <a:pt x="1078536" y="2937500"/>
                  </a:lnTo>
                  <a:cubicBezTo>
                    <a:pt x="1080001" y="2943532"/>
                    <a:pt x="1082812" y="2949154"/>
                    <a:pt x="1086758" y="2953946"/>
                  </a:cubicBezTo>
                  <a:cubicBezTo>
                    <a:pt x="1090537" y="2938616"/>
                    <a:pt x="1099492" y="2925061"/>
                    <a:pt x="1112112" y="2915573"/>
                  </a:cubicBezTo>
                  <a:cubicBezTo>
                    <a:pt x="1118964" y="2909877"/>
                    <a:pt x="1125168" y="2903443"/>
                    <a:pt x="1130612" y="2896387"/>
                  </a:cubicBezTo>
                  <a:cubicBezTo>
                    <a:pt x="1126501" y="2896730"/>
                    <a:pt x="1124959" y="2893818"/>
                    <a:pt x="1123332" y="2890819"/>
                  </a:cubicBezTo>
                  <a:lnTo>
                    <a:pt x="1116449" y="2885450"/>
                  </a:lnTo>
                  <a:close/>
                  <a:moveTo>
                    <a:pt x="1073054" y="2881998"/>
                  </a:moveTo>
                  <a:lnTo>
                    <a:pt x="1069628" y="2884738"/>
                  </a:lnTo>
                  <a:lnTo>
                    <a:pt x="1069535" y="2884970"/>
                  </a:lnTo>
                  <a:lnTo>
                    <a:pt x="1034077" y="2914916"/>
                  </a:lnTo>
                  <a:cubicBezTo>
                    <a:pt x="1024967" y="2929298"/>
                    <a:pt x="1020172" y="2946414"/>
                    <a:pt x="1020978" y="2964224"/>
                  </a:cubicBezTo>
                  <a:cubicBezTo>
                    <a:pt x="1036738" y="2956344"/>
                    <a:pt x="1045304" y="2943496"/>
                    <a:pt x="1051727" y="2929106"/>
                  </a:cubicBezTo>
                  <a:lnTo>
                    <a:pt x="1069535" y="2884970"/>
                  </a:lnTo>
                  <a:close/>
                  <a:moveTo>
                    <a:pt x="1155279" y="2835402"/>
                  </a:moveTo>
                  <a:lnTo>
                    <a:pt x="1151854" y="2838144"/>
                  </a:lnTo>
                  <a:lnTo>
                    <a:pt x="1150947" y="2843281"/>
                  </a:lnTo>
                  <a:lnTo>
                    <a:pt x="1147742" y="2849108"/>
                  </a:lnTo>
                  <a:cubicBezTo>
                    <a:pt x="1147278" y="2853206"/>
                    <a:pt x="1147278" y="2857343"/>
                    <a:pt x="1147742" y="2861441"/>
                  </a:cubicBezTo>
                  <a:lnTo>
                    <a:pt x="1150947" y="2843281"/>
                  </a:lnTo>
                  <a:close/>
                  <a:moveTo>
                    <a:pt x="907919" y="2694936"/>
                  </a:moveTo>
                  <a:cubicBezTo>
                    <a:pt x="872289" y="2740845"/>
                    <a:pt x="824324" y="2718918"/>
                    <a:pt x="814046" y="2795662"/>
                  </a:cubicBezTo>
                  <a:cubicBezTo>
                    <a:pt x="840770" y="2750438"/>
                    <a:pt x="838028" y="2791550"/>
                    <a:pt x="864066" y="2771679"/>
                  </a:cubicBezTo>
                  <a:cubicBezTo>
                    <a:pt x="859270" y="2731937"/>
                    <a:pt x="907235" y="2731937"/>
                    <a:pt x="907919" y="2694936"/>
                  </a:cubicBezTo>
                  <a:close/>
                  <a:moveTo>
                    <a:pt x="1224485" y="2633952"/>
                  </a:moveTo>
                  <a:lnTo>
                    <a:pt x="1220375" y="2636693"/>
                  </a:lnTo>
                  <a:lnTo>
                    <a:pt x="1220119" y="2638224"/>
                  </a:lnTo>
                  <a:lnTo>
                    <a:pt x="1200675" y="2657250"/>
                  </a:lnTo>
                  <a:cubicBezTo>
                    <a:pt x="1193308" y="2665986"/>
                    <a:pt x="1187484" y="2676778"/>
                    <a:pt x="1186114" y="2692880"/>
                  </a:cubicBezTo>
                  <a:lnTo>
                    <a:pt x="1211466" y="2677806"/>
                  </a:lnTo>
                  <a:cubicBezTo>
                    <a:pt x="1212837" y="2670954"/>
                    <a:pt x="1215064" y="2664102"/>
                    <a:pt x="1216948" y="2657250"/>
                  </a:cubicBezTo>
                  <a:lnTo>
                    <a:pt x="1220119" y="2638224"/>
                  </a:lnTo>
                  <a:close/>
                  <a:moveTo>
                    <a:pt x="9782024" y="2590776"/>
                  </a:moveTo>
                  <a:cubicBezTo>
                    <a:pt x="9806692" y="2607906"/>
                    <a:pt x="9802580" y="2621610"/>
                    <a:pt x="9819026" y="2617499"/>
                  </a:cubicBezTo>
                  <a:cubicBezTo>
                    <a:pt x="9823137" y="2644907"/>
                    <a:pt x="9798469" y="2627777"/>
                    <a:pt x="9796414" y="2639426"/>
                  </a:cubicBezTo>
                  <a:cubicBezTo>
                    <a:pt x="9791617" y="2622981"/>
                    <a:pt x="9782024" y="2609962"/>
                    <a:pt x="9782024" y="2590776"/>
                  </a:cubicBezTo>
                  <a:close/>
                  <a:moveTo>
                    <a:pt x="1171720" y="2551038"/>
                  </a:moveTo>
                  <a:cubicBezTo>
                    <a:pt x="1212147" y="2535278"/>
                    <a:pt x="1185424" y="2592150"/>
                    <a:pt x="1155275" y="2624355"/>
                  </a:cubicBezTo>
                  <a:cubicBezTo>
                    <a:pt x="1149108" y="2598317"/>
                    <a:pt x="1160756" y="2589410"/>
                    <a:pt x="1171720" y="2551038"/>
                  </a:cubicBezTo>
                  <a:close/>
                  <a:moveTo>
                    <a:pt x="9096132" y="2503079"/>
                  </a:moveTo>
                  <a:cubicBezTo>
                    <a:pt x="9096132" y="2505820"/>
                    <a:pt x="9096132" y="2508561"/>
                    <a:pt x="9096132" y="2511987"/>
                  </a:cubicBezTo>
                  <a:lnTo>
                    <a:pt x="9091335" y="2511987"/>
                  </a:lnTo>
                  <a:lnTo>
                    <a:pt x="9098187" y="2520209"/>
                  </a:lnTo>
                  <a:cubicBezTo>
                    <a:pt x="9123450" y="2530644"/>
                    <a:pt x="9146652" y="2545493"/>
                    <a:pt x="9166708" y="2564062"/>
                  </a:cubicBezTo>
                  <a:cubicBezTo>
                    <a:pt x="9170819" y="2562691"/>
                    <a:pt x="9174930" y="2556524"/>
                    <a:pt x="9170819" y="2540765"/>
                  </a:cubicBezTo>
                  <a:lnTo>
                    <a:pt x="9171505" y="2540765"/>
                  </a:lnTo>
                  <a:cubicBezTo>
                    <a:pt x="9133818" y="2539395"/>
                    <a:pt x="9134503" y="2517468"/>
                    <a:pt x="9096132" y="2503079"/>
                  </a:cubicBezTo>
                  <a:close/>
                  <a:moveTo>
                    <a:pt x="1108001" y="2483208"/>
                  </a:moveTo>
                  <a:cubicBezTo>
                    <a:pt x="1067573" y="2507875"/>
                    <a:pt x="1036054" y="2607229"/>
                    <a:pt x="1075110" y="2594896"/>
                  </a:cubicBezTo>
                  <a:cubicBezTo>
                    <a:pt x="1072369" y="2567489"/>
                    <a:pt x="1084019" y="2529117"/>
                    <a:pt x="1102518" y="2542135"/>
                  </a:cubicBezTo>
                  <a:cubicBezTo>
                    <a:pt x="1113483" y="2523635"/>
                    <a:pt x="1121019" y="2494171"/>
                    <a:pt x="1108001" y="2483208"/>
                  </a:cubicBezTo>
                  <a:close/>
                  <a:moveTo>
                    <a:pt x="9034463" y="2410576"/>
                  </a:moveTo>
                  <a:cubicBezTo>
                    <a:pt x="9022814" y="2407835"/>
                    <a:pt x="9022814" y="2419484"/>
                    <a:pt x="9010481" y="2415372"/>
                  </a:cubicBezTo>
                  <a:cubicBezTo>
                    <a:pt x="9018027" y="2442907"/>
                    <a:pt x="9034697" y="2467065"/>
                    <a:pt x="9057760" y="2483893"/>
                  </a:cubicBezTo>
                  <a:lnTo>
                    <a:pt x="9085181" y="2489912"/>
                  </a:lnTo>
                  <a:lnTo>
                    <a:pt x="9085168" y="2490060"/>
                  </a:lnTo>
                  <a:lnTo>
                    <a:pt x="9085854" y="2490060"/>
                  </a:lnTo>
                  <a:lnTo>
                    <a:pt x="9085181" y="2489912"/>
                  </a:lnTo>
                  <a:lnTo>
                    <a:pt x="9086539" y="2473615"/>
                  </a:lnTo>
                  <a:cubicBezTo>
                    <a:pt x="9034463" y="2461281"/>
                    <a:pt x="9072149" y="2455800"/>
                    <a:pt x="9034463" y="2410576"/>
                  </a:cubicBezTo>
                  <a:close/>
                  <a:moveTo>
                    <a:pt x="1427993" y="2405094"/>
                  </a:moveTo>
                  <a:cubicBezTo>
                    <a:pt x="1398528" y="2415372"/>
                    <a:pt x="1401269" y="2455800"/>
                    <a:pt x="1382769" y="2481152"/>
                  </a:cubicBezTo>
                  <a:cubicBezTo>
                    <a:pt x="1413602" y="2472245"/>
                    <a:pt x="1418399" y="2438669"/>
                    <a:pt x="1425936" y="2407835"/>
                  </a:cubicBezTo>
                  <a:close/>
                  <a:moveTo>
                    <a:pt x="9600476" y="2380613"/>
                  </a:moveTo>
                  <a:cubicBezTo>
                    <a:pt x="9602199" y="2381523"/>
                    <a:pt x="9604898" y="2384350"/>
                    <a:pt x="9608666" y="2390003"/>
                  </a:cubicBezTo>
                  <a:cubicBezTo>
                    <a:pt x="9623740" y="2412615"/>
                    <a:pt x="9655261" y="2444820"/>
                    <a:pt x="9666909" y="2437282"/>
                  </a:cubicBezTo>
                  <a:cubicBezTo>
                    <a:pt x="9675131" y="2457838"/>
                    <a:pt x="9662798" y="2453042"/>
                    <a:pt x="9666909" y="2472228"/>
                  </a:cubicBezTo>
                  <a:cubicBezTo>
                    <a:pt x="9714188" y="2509914"/>
                    <a:pt x="9727208" y="2566786"/>
                    <a:pt x="9767635" y="2609270"/>
                  </a:cubicBezTo>
                  <a:cubicBezTo>
                    <a:pt x="9733374" y="2575009"/>
                    <a:pt x="9764208" y="2638048"/>
                    <a:pt x="9733374" y="2603788"/>
                  </a:cubicBezTo>
                  <a:cubicBezTo>
                    <a:pt x="9699114" y="2559249"/>
                    <a:pt x="9695688" y="2500321"/>
                    <a:pt x="9631964" y="2488673"/>
                  </a:cubicBezTo>
                  <a:cubicBezTo>
                    <a:pt x="9629907" y="2452357"/>
                    <a:pt x="9593591" y="2434541"/>
                    <a:pt x="9576461" y="2406448"/>
                  </a:cubicBezTo>
                  <a:cubicBezTo>
                    <a:pt x="9587425" y="2404392"/>
                    <a:pt x="9608666" y="2419467"/>
                    <a:pt x="9608666" y="2399596"/>
                  </a:cubicBezTo>
                  <a:cubicBezTo>
                    <a:pt x="9598902" y="2392401"/>
                    <a:pt x="9595304" y="2377883"/>
                    <a:pt x="9600476" y="2380613"/>
                  </a:cubicBezTo>
                  <a:close/>
                  <a:moveTo>
                    <a:pt x="9636760" y="2342045"/>
                  </a:moveTo>
                  <a:cubicBezTo>
                    <a:pt x="9654109" y="2353646"/>
                    <a:pt x="9668250" y="2369436"/>
                    <a:pt x="9677873" y="2387954"/>
                  </a:cubicBezTo>
                  <a:cubicBezTo>
                    <a:pt x="9646353" y="2364658"/>
                    <a:pt x="9664854" y="2415363"/>
                    <a:pt x="9637445" y="2398232"/>
                  </a:cubicBezTo>
                  <a:cubicBezTo>
                    <a:pt x="9636760" y="2377677"/>
                    <a:pt x="9623057" y="2366028"/>
                    <a:pt x="9621001" y="2350953"/>
                  </a:cubicBezTo>
                  <a:cubicBezTo>
                    <a:pt x="9657317" y="2379046"/>
                    <a:pt x="9648409" y="2383843"/>
                    <a:pt x="9636760" y="2342045"/>
                  </a:cubicBezTo>
                  <a:close/>
                  <a:moveTo>
                    <a:pt x="1275877" y="2309850"/>
                  </a:moveTo>
                  <a:cubicBezTo>
                    <a:pt x="1238876" y="2323555"/>
                    <a:pt x="1256005" y="2343426"/>
                    <a:pt x="1238876" y="2354389"/>
                  </a:cubicBezTo>
                  <a:cubicBezTo>
                    <a:pt x="1237505" y="2368778"/>
                    <a:pt x="1253264" y="2358500"/>
                    <a:pt x="1264227" y="2354389"/>
                  </a:cubicBezTo>
                  <a:close/>
                  <a:moveTo>
                    <a:pt x="1481438" y="2292720"/>
                  </a:moveTo>
                  <a:cubicBezTo>
                    <a:pt x="1455400" y="2293406"/>
                    <a:pt x="1464993" y="2329722"/>
                    <a:pt x="1438956" y="2329722"/>
                  </a:cubicBezTo>
                  <a:cubicBezTo>
                    <a:pt x="1432103" y="2351648"/>
                    <a:pt x="1464308" y="2329722"/>
                    <a:pt x="1458141" y="2348223"/>
                  </a:cubicBezTo>
                  <a:lnTo>
                    <a:pt x="1449234" y="2379056"/>
                  </a:lnTo>
                  <a:lnTo>
                    <a:pt x="1476642" y="2366723"/>
                  </a:lnTo>
                  <a:cubicBezTo>
                    <a:pt x="1488975" y="2329037"/>
                    <a:pt x="1473217" y="2324926"/>
                    <a:pt x="1481438" y="2292720"/>
                  </a:cubicBezTo>
                  <a:close/>
                  <a:moveTo>
                    <a:pt x="1750025" y="2210481"/>
                  </a:moveTo>
                  <a:cubicBezTo>
                    <a:pt x="1748267" y="2228023"/>
                    <a:pt x="1748267" y="2245698"/>
                    <a:pt x="1750025" y="2263242"/>
                  </a:cubicBezTo>
                  <a:cubicBezTo>
                    <a:pt x="1715079" y="2300243"/>
                    <a:pt x="1704116" y="2280372"/>
                    <a:pt x="1681504" y="2323540"/>
                  </a:cubicBezTo>
                  <a:cubicBezTo>
                    <a:pt x="1678078" y="2302984"/>
                    <a:pt x="1729469" y="2248853"/>
                    <a:pt x="1750025" y="2210481"/>
                  </a:cubicBezTo>
                  <a:close/>
                  <a:moveTo>
                    <a:pt x="8905644" y="2207070"/>
                  </a:moveTo>
                  <a:cubicBezTo>
                    <a:pt x="8947442" y="2265998"/>
                    <a:pt x="8908384" y="2238589"/>
                    <a:pt x="8916608" y="2287925"/>
                  </a:cubicBezTo>
                  <a:lnTo>
                    <a:pt x="8963201" y="2310536"/>
                  </a:lnTo>
                  <a:cubicBezTo>
                    <a:pt x="8962516" y="2323555"/>
                    <a:pt x="8935793" y="2304369"/>
                    <a:pt x="8953608" y="2339314"/>
                  </a:cubicBezTo>
                  <a:cubicBezTo>
                    <a:pt x="8981702" y="2332463"/>
                    <a:pt x="9000203" y="2352333"/>
                    <a:pt x="9022129" y="2400983"/>
                  </a:cubicBezTo>
                  <a:cubicBezTo>
                    <a:pt x="9035833" y="2392075"/>
                    <a:pt x="9039259" y="2415372"/>
                    <a:pt x="9067353" y="2424965"/>
                  </a:cubicBezTo>
                  <a:lnTo>
                    <a:pt x="9060501" y="2386594"/>
                  </a:lnTo>
                  <a:cubicBezTo>
                    <a:pt x="9031722" y="2397557"/>
                    <a:pt x="9013907" y="2334519"/>
                    <a:pt x="8980331" y="2318073"/>
                  </a:cubicBezTo>
                  <a:lnTo>
                    <a:pt x="8981017" y="2318073"/>
                  </a:lnTo>
                  <a:cubicBezTo>
                    <a:pt x="8991980" y="2294091"/>
                    <a:pt x="8935107" y="2235163"/>
                    <a:pt x="8905644" y="2207070"/>
                  </a:cubicBezTo>
                  <a:close/>
                  <a:moveTo>
                    <a:pt x="1357602" y="2203044"/>
                  </a:moveTo>
                  <a:cubicBezTo>
                    <a:pt x="1339943" y="2202969"/>
                    <a:pt x="1279987" y="2289980"/>
                    <a:pt x="1303970" y="2218032"/>
                  </a:cubicBezTo>
                  <a:cubicBezTo>
                    <a:pt x="1280672" y="2222829"/>
                    <a:pt x="1279303" y="2248182"/>
                    <a:pt x="1260801" y="2257089"/>
                  </a:cubicBezTo>
                  <a:cubicBezTo>
                    <a:pt x="1271080" y="2265313"/>
                    <a:pt x="1282729" y="2268053"/>
                    <a:pt x="1282729" y="2292035"/>
                  </a:cubicBezTo>
                  <a:lnTo>
                    <a:pt x="1264227" y="2300943"/>
                  </a:lnTo>
                  <a:lnTo>
                    <a:pt x="1264912" y="2300943"/>
                  </a:lnTo>
                  <a:cubicBezTo>
                    <a:pt x="1293692" y="2318758"/>
                    <a:pt x="1329322" y="2229681"/>
                    <a:pt x="1362212" y="2209126"/>
                  </a:cubicBezTo>
                  <a:cubicBezTo>
                    <a:pt x="1361784" y="2204843"/>
                    <a:pt x="1360125" y="2203055"/>
                    <a:pt x="1357602" y="2203044"/>
                  </a:cubicBezTo>
                  <a:close/>
                  <a:moveTo>
                    <a:pt x="9480533" y="2187189"/>
                  </a:moveTo>
                  <a:cubicBezTo>
                    <a:pt x="9524386" y="2203634"/>
                    <a:pt x="9562758" y="2285174"/>
                    <a:pt x="9553165" y="2294767"/>
                  </a:cubicBezTo>
                  <a:cubicBezTo>
                    <a:pt x="9531503" y="2257251"/>
                    <a:pt x="9507233" y="2221303"/>
                    <a:pt x="9480533" y="2187189"/>
                  </a:cubicBezTo>
                  <a:close/>
                  <a:moveTo>
                    <a:pt x="9422976" y="2128261"/>
                  </a:moveTo>
                  <a:cubicBezTo>
                    <a:pt x="9455865" y="2169372"/>
                    <a:pt x="9440791" y="2172114"/>
                    <a:pt x="9450384" y="2215968"/>
                  </a:cubicBezTo>
                  <a:cubicBezTo>
                    <a:pt x="9499719" y="2264617"/>
                    <a:pt x="9492181" y="2251598"/>
                    <a:pt x="9518904" y="2245432"/>
                  </a:cubicBezTo>
                  <a:cubicBezTo>
                    <a:pt x="9515478" y="2277636"/>
                    <a:pt x="9575092" y="2372195"/>
                    <a:pt x="9529868" y="2353694"/>
                  </a:cubicBezTo>
                  <a:cubicBezTo>
                    <a:pt x="9498348" y="2303674"/>
                    <a:pt x="9483959" y="2243376"/>
                    <a:pt x="9422976" y="2209116"/>
                  </a:cubicBezTo>
                  <a:cubicBezTo>
                    <a:pt x="9407215" y="2157040"/>
                    <a:pt x="9396938" y="2135113"/>
                    <a:pt x="9422976" y="2128261"/>
                  </a:cubicBezTo>
                  <a:close/>
                  <a:moveTo>
                    <a:pt x="1580793" y="2109085"/>
                  </a:moveTo>
                  <a:lnTo>
                    <a:pt x="1580800" y="2110212"/>
                  </a:lnTo>
                  <a:lnTo>
                    <a:pt x="1549017" y="2162959"/>
                  </a:lnTo>
                  <a:cubicBezTo>
                    <a:pt x="1538653" y="2181204"/>
                    <a:pt x="1528375" y="2199190"/>
                    <a:pt x="1517069" y="2215293"/>
                  </a:cubicBezTo>
                  <a:cubicBezTo>
                    <a:pt x="1540881" y="2201242"/>
                    <a:pt x="1563769" y="2185678"/>
                    <a:pt x="1585590" y="2168698"/>
                  </a:cubicBezTo>
                  <a:lnTo>
                    <a:pt x="1602035" y="2117993"/>
                  </a:lnTo>
                  <a:cubicBezTo>
                    <a:pt x="1591414" y="2123474"/>
                    <a:pt x="1584391" y="2125872"/>
                    <a:pt x="1580879" y="2124588"/>
                  </a:cubicBezTo>
                  <a:lnTo>
                    <a:pt x="1580800" y="2110212"/>
                  </a:lnTo>
                  <a:lnTo>
                    <a:pt x="1581478" y="2109085"/>
                  </a:lnTo>
                  <a:close/>
                  <a:moveTo>
                    <a:pt x="1891187" y="2085783"/>
                  </a:moveTo>
                  <a:cubicBezTo>
                    <a:pt x="1895299" y="2096061"/>
                    <a:pt x="1908317" y="2096746"/>
                    <a:pt x="1904206" y="2115247"/>
                  </a:cubicBezTo>
                  <a:cubicBezTo>
                    <a:pt x="1878854" y="2127581"/>
                    <a:pt x="1891873" y="2105654"/>
                    <a:pt x="1867205" y="2127581"/>
                  </a:cubicBezTo>
                  <a:cubicBezTo>
                    <a:pt x="1874057" y="2112505"/>
                    <a:pt x="1877483" y="2092635"/>
                    <a:pt x="1891187" y="2085783"/>
                  </a:cubicBezTo>
                  <a:close/>
                  <a:moveTo>
                    <a:pt x="1471160" y="2071398"/>
                  </a:moveTo>
                  <a:cubicBezTo>
                    <a:pt x="1447863" y="2115936"/>
                    <a:pt x="1396473" y="2131696"/>
                    <a:pt x="1371806" y="2175551"/>
                  </a:cubicBezTo>
                  <a:cubicBezTo>
                    <a:pt x="1385510" y="2170754"/>
                    <a:pt x="1396473" y="2164586"/>
                    <a:pt x="1396473" y="2175551"/>
                  </a:cubicBezTo>
                  <a:lnTo>
                    <a:pt x="1397157" y="2175551"/>
                  </a:lnTo>
                  <a:cubicBezTo>
                    <a:pt x="1430544" y="2147935"/>
                    <a:pt x="1456067" y="2112013"/>
                    <a:pt x="1471160" y="2071398"/>
                  </a:cubicBezTo>
                  <a:close/>
                  <a:moveTo>
                    <a:pt x="1525206" y="2042181"/>
                  </a:moveTo>
                  <a:cubicBezTo>
                    <a:pt x="1505806" y="2047673"/>
                    <a:pt x="1474072" y="2079278"/>
                    <a:pt x="1470475" y="2100862"/>
                  </a:cubicBezTo>
                  <a:lnTo>
                    <a:pt x="1471160" y="2100862"/>
                  </a:lnTo>
                  <a:cubicBezTo>
                    <a:pt x="1499253" y="2089214"/>
                    <a:pt x="1512272" y="2060435"/>
                    <a:pt x="1538995" y="2046732"/>
                  </a:cubicBezTo>
                  <a:cubicBezTo>
                    <a:pt x="1536769" y="2041421"/>
                    <a:pt x="1531673" y="2040350"/>
                    <a:pt x="1525206" y="2042181"/>
                  </a:cubicBezTo>
                  <a:close/>
                  <a:moveTo>
                    <a:pt x="1723691" y="2017331"/>
                  </a:moveTo>
                  <a:cubicBezTo>
                    <a:pt x="1698350" y="2017524"/>
                    <a:pt x="1651713" y="2061463"/>
                    <a:pt x="1660962" y="2095381"/>
                  </a:cubicBezTo>
                  <a:cubicBezTo>
                    <a:pt x="1688199" y="2080477"/>
                    <a:pt x="1702332" y="2045531"/>
                    <a:pt x="1720993" y="2034483"/>
                  </a:cubicBezTo>
                  <a:lnTo>
                    <a:pt x="1738891" y="2033231"/>
                  </a:lnTo>
                  <a:lnTo>
                    <a:pt x="1739076" y="2033712"/>
                  </a:lnTo>
                  <a:lnTo>
                    <a:pt x="1741818" y="2033027"/>
                  </a:lnTo>
                  <a:lnTo>
                    <a:pt x="1738891" y="2033231"/>
                  </a:lnTo>
                  <a:lnTo>
                    <a:pt x="1734231" y="2021130"/>
                  </a:lnTo>
                  <a:cubicBezTo>
                    <a:pt x="1731547" y="2018482"/>
                    <a:pt x="1727915" y="2017299"/>
                    <a:pt x="1723691" y="2017331"/>
                  </a:cubicBezTo>
                  <a:close/>
                  <a:moveTo>
                    <a:pt x="1492401" y="2011101"/>
                  </a:moveTo>
                  <a:lnTo>
                    <a:pt x="1492057" y="2011786"/>
                  </a:lnTo>
                  <a:lnTo>
                    <a:pt x="1464651" y="2030029"/>
                  </a:lnTo>
                  <a:cubicBezTo>
                    <a:pt x="1456257" y="2037652"/>
                    <a:pt x="1448206" y="2045703"/>
                    <a:pt x="1438271" y="2051527"/>
                  </a:cubicBezTo>
                  <a:cubicBezTo>
                    <a:pt x="1433645" y="2078251"/>
                    <a:pt x="1462167" y="2060264"/>
                    <a:pt x="1479897" y="2036014"/>
                  </a:cubicBezTo>
                  <a:lnTo>
                    <a:pt x="1492057" y="2011786"/>
                  </a:lnTo>
                  <a:lnTo>
                    <a:pt x="1493087" y="2011101"/>
                  </a:lnTo>
                  <a:close/>
                  <a:moveTo>
                    <a:pt x="2067975" y="1999449"/>
                  </a:moveTo>
                  <a:cubicBezTo>
                    <a:pt x="2084404" y="1998422"/>
                    <a:pt x="2100881" y="1998422"/>
                    <a:pt x="2117310" y="1999449"/>
                  </a:cubicBezTo>
                  <a:cubicBezTo>
                    <a:pt x="2115255" y="2026859"/>
                    <a:pt x="2098124" y="2036451"/>
                    <a:pt x="2072086" y="2031655"/>
                  </a:cubicBezTo>
                  <a:cubicBezTo>
                    <a:pt x="2065234" y="2030285"/>
                    <a:pt x="2059753" y="2018635"/>
                    <a:pt x="2055642" y="2010413"/>
                  </a:cubicBezTo>
                  <a:cubicBezTo>
                    <a:pt x="2055642" y="2009043"/>
                    <a:pt x="2065919" y="2000134"/>
                    <a:pt x="2067975" y="1999449"/>
                  </a:cubicBezTo>
                  <a:close/>
                  <a:moveTo>
                    <a:pt x="8691174" y="1998081"/>
                  </a:moveTo>
                  <a:cubicBezTo>
                    <a:pt x="8684741" y="1997646"/>
                    <a:pt x="8678318" y="1999073"/>
                    <a:pt x="8672673" y="2002192"/>
                  </a:cubicBezTo>
                  <a:cubicBezTo>
                    <a:pt x="8687574" y="2024198"/>
                    <a:pt x="8709590" y="2040406"/>
                    <a:pt x="8735027" y="2048101"/>
                  </a:cubicBezTo>
                  <a:cubicBezTo>
                    <a:pt x="8731112" y="2024444"/>
                    <a:pt x="8714115" y="2005057"/>
                    <a:pt x="8691174" y="1998081"/>
                  </a:cubicBezTo>
                  <a:close/>
                  <a:moveTo>
                    <a:pt x="2120051" y="1994653"/>
                  </a:moveTo>
                  <a:lnTo>
                    <a:pt x="2124162" y="1994653"/>
                  </a:lnTo>
                  <a:cubicBezTo>
                    <a:pt x="2124162" y="1996023"/>
                    <a:pt x="2124162" y="1998079"/>
                    <a:pt x="2124162" y="1998079"/>
                  </a:cubicBezTo>
                  <a:lnTo>
                    <a:pt x="2120051" y="1998079"/>
                  </a:lnTo>
                  <a:cubicBezTo>
                    <a:pt x="2120051" y="1994653"/>
                    <a:pt x="2120051" y="1994653"/>
                    <a:pt x="2120051" y="1994653"/>
                  </a:cubicBezTo>
                  <a:close/>
                  <a:moveTo>
                    <a:pt x="9360621" y="1976146"/>
                  </a:moveTo>
                  <a:cubicBezTo>
                    <a:pt x="9382547" y="2009721"/>
                    <a:pt x="9397622" y="2031648"/>
                    <a:pt x="9387344" y="2044667"/>
                  </a:cubicBezTo>
                  <a:cubicBezTo>
                    <a:pt x="9381178" y="2022055"/>
                    <a:pt x="9349658" y="2015203"/>
                    <a:pt x="9338694" y="1991220"/>
                  </a:cubicBezTo>
                  <a:cubicBezTo>
                    <a:pt x="9360621" y="2006295"/>
                    <a:pt x="9342120" y="1967238"/>
                    <a:pt x="9360621" y="1976146"/>
                  </a:cubicBezTo>
                  <a:close/>
                  <a:moveTo>
                    <a:pt x="2249759" y="1972127"/>
                  </a:moveTo>
                  <a:cubicBezTo>
                    <a:pt x="2252682" y="1971271"/>
                    <a:pt x="2256407" y="1971357"/>
                    <a:pt x="2261204" y="1972727"/>
                  </a:cubicBezTo>
                  <a:cubicBezTo>
                    <a:pt x="2261204" y="1974097"/>
                    <a:pt x="2266001" y="1987116"/>
                    <a:pt x="2271482" y="1996024"/>
                  </a:cubicBezTo>
                  <a:lnTo>
                    <a:pt x="2237907" y="1996024"/>
                  </a:lnTo>
                  <a:cubicBezTo>
                    <a:pt x="2239449" y="1985746"/>
                    <a:pt x="2240990" y="1974697"/>
                    <a:pt x="2249759" y="1972127"/>
                  </a:cubicBezTo>
                  <a:close/>
                  <a:moveTo>
                    <a:pt x="2135810" y="1970671"/>
                  </a:moveTo>
                  <a:cubicBezTo>
                    <a:pt x="2139405" y="1967075"/>
                    <a:pt x="2145234" y="1967075"/>
                    <a:pt x="2148829" y="1970671"/>
                  </a:cubicBezTo>
                  <a:cubicBezTo>
                    <a:pt x="2152424" y="1974265"/>
                    <a:pt x="2152424" y="1980094"/>
                    <a:pt x="2148829" y="1983689"/>
                  </a:cubicBezTo>
                  <a:cubicBezTo>
                    <a:pt x="2144718" y="1989856"/>
                    <a:pt x="2134440" y="1994653"/>
                    <a:pt x="2124847" y="1994653"/>
                  </a:cubicBezTo>
                  <a:cubicBezTo>
                    <a:pt x="2128273" y="1985745"/>
                    <a:pt x="2129643" y="1975467"/>
                    <a:pt x="2135810" y="1970671"/>
                  </a:cubicBezTo>
                  <a:close/>
                  <a:moveTo>
                    <a:pt x="1863099" y="1930930"/>
                  </a:moveTo>
                  <a:lnTo>
                    <a:pt x="1824728" y="1942580"/>
                  </a:lnTo>
                  <a:cubicBezTo>
                    <a:pt x="1819246" y="1962450"/>
                    <a:pt x="1850080" y="1947376"/>
                    <a:pt x="1837746" y="1973413"/>
                  </a:cubicBezTo>
                  <a:cubicBezTo>
                    <a:pt x="1825413" y="1999451"/>
                    <a:pt x="1826783" y="1964507"/>
                    <a:pt x="1800060" y="1985747"/>
                  </a:cubicBezTo>
                  <a:cubicBezTo>
                    <a:pt x="1804171" y="2004248"/>
                    <a:pt x="1771281" y="2060435"/>
                    <a:pt x="1811709" y="2042619"/>
                  </a:cubicBezTo>
                  <a:cubicBezTo>
                    <a:pt x="1820616" y="2017268"/>
                    <a:pt x="1802115" y="2026861"/>
                    <a:pt x="1820616" y="1996025"/>
                  </a:cubicBezTo>
                  <a:cubicBezTo>
                    <a:pt x="1837746" y="1987117"/>
                    <a:pt x="1831579" y="1998081"/>
                    <a:pt x="1831579" y="2009729"/>
                  </a:cubicBezTo>
                  <a:cubicBezTo>
                    <a:pt x="1852821" y="2001507"/>
                    <a:pt x="1860358" y="1977525"/>
                    <a:pt x="1869952" y="1954229"/>
                  </a:cubicBezTo>
                  <a:lnTo>
                    <a:pt x="1867211" y="1956284"/>
                  </a:lnTo>
                  <a:cubicBezTo>
                    <a:pt x="1844598" y="1967246"/>
                    <a:pt x="1854876" y="1948062"/>
                    <a:pt x="1863099" y="1930930"/>
                  </a:cubicBezTo>
                  <a:close/>
                  <a:moveTo>
                    <a:pt x="9218783" y="1920644"/>
                  </a:moveTo>
                  <a:cubicBezTo>
                    <a:pt x="9246877" y="1924755"/>
                    <a:pt x="9253043" y="1957645"/>
                    <a:pt x="9264007" y="1961756"/>
                  </a:cubicBezTo>
                  <a:cubicBezTo>
                    <a:pt x="9274971" y="1965868"/>
                    <a:pt x="9281823" y="1954904"/>
                    <a:pt x="9294156" y="1976831"/>
                  </a:cubicBezTo>
                  <a:cubicBezTo>
                    <a:pt x="9264693" y="1957645"/>
                    <a:pt x="9318824" y="2036444"/>
                    <a:pt x="9287304" y="2017258"/>
                  </a:cubicBezTo>
                  <a:cubicBezTo>
                    <a:pt x="9264693" y="1985053"/>
                    <a:pt x="9240025" y="1954219"/>
                    <a:pt x="9218783" y="1920644"/>
                  </a:cubicBezTo>
                  <a:close/>
                  <a:moveTo>
                    <a:pt x="1606147" y="1906948"/>
                  </a:moveTo>
                  <a:cubicBezTo>
                    <a:pt x="1589016" y="1914486"/>
                    <a:pt x="1591071" y="1902152"/>
                    <a:pt x="1572571" y="1911059"/>
                  </a:cubicBezTo>
                  <a:lnTo>
                    <a:pt x="1556811" y="1951488"/>
                  </a:lnTo>
                  <a:cubicBezTo>
                    <a:pt x="1580796" y="1947778"/>
                    <a:pt x="1600375" y="1930345"/>
                    <a:pt x="1606831" y="1906948"/>
                  </a:cubicBezTo>
                  <a:close/>
                  <a:moveTo>
                    <a:pt x="2055642" y="1902837"/>
                  </a:moveTo>
                  <a:cubicBezTo>
                    <a:pt x="2037549" y="1910362"/>
                    <a:pt x="2020885" y="1920663"/>
                    <a:pt x="2006199" y="1933268"/>
                  </a:cubicBezTo>
                  <a:lnTo>
                    <a:pt x="1969547" y="1976435"/>
                  </a:lnTo>
                  <a:lnTo>
                    <a:pt x="1965880" y="1978210"/>
                  </a:lnTo>
                  <a:lnTo>
                    <a:pt x="1968621" y="1977525"/>
                  </a:lnTo>
                  <a:lnTo>
                    <a:pt x="1969547" y="1976435"/>
                  </a:lnTo>
                  <a:lnTo>
                    <a:pt x="2020287" y="1951868"/>
                  </a:lnTo>
                  <a:cubicBezTo>
                    <a:pt x="2035725" y="1938905"/>
                    <a:pt x="2047988" y="1922160"/>
                    <a:pt x="2055642" y="1902837"/>
                  </a:cubicBezTo>
                  <a:close/>
                  <a:moveTo>
                    <a:pt x="1801430" y="1898726"/>
                  </a:moveTo>
                  <a:cubicBezTo>
                    <a:pt x="1754836" y="1939839"/>
                    <a:pt x="1800060" y="1931616"/>
                    <a:pt x="1754836" y="1975469"/>
                  </a:cubicBezTo>
                  <a:lnTo>
                    <a:pt x="1752095" y="1977525"/>
                  </a:lnTo>
                  <a:cubicBezTo>
                    <a:pt x="1798004" y="1949432"/>
                    <a:pt x="1801430" y="1928190"/>
                    <a:pt x="1801430" y="1898726"/>
                  </a:cubicBezTo>
                  <a:close/>
                  <a:moveTo>
                    <a:pt x="1651499" y="1890321"/>
                  </a:moveTo>
                  <a:cubicBezTo>
                    <a:pt x="1650171" y="1888662"/>
                    <a:pt x="1646574" y="1889304"/>
                    <a:pt x="1638351" y="1894614"/>
                  </a:cubicBezTo>
                  <a:cubicBezTo>
                    <a:pt x="1619851" y="1912430"/>
                    <a:pt x="1606147" y="1947376"/>
                    <a:pt x="1614368" y="1955598"/>
                  </a:cubicBezTo>
                  <a:cubicBezTo>
                    <a:pt x="1639142" y="1945849"/>
                    <a:pt x="1658749" y="1926240"/>
                    <a:pt x="1668500" y="1901468"/>
                  </a:cubicBezTo>
                  <a:lnTo>
                    <a:pt x="1665759" y="1903522"/>
                  </a:lnTo>
                  <a:cubicBezTo>
                    <a:pt x="1639036" y="1920995"/>
                    <a:pt x="1655481" y="1895300"/>
                    <a:pt x="1651499" y="1890321"/>
                  </a:cubicBezTo>
                  <a:close/>
                  <a:moveTo>
                    <a:pt x="1587645" y="1852817"/>
                  </a:moveTo>
                  <a:cubicBezTo>
                    <a:pt x="1532144" y="1889819"/>
                    <a:pt x="1508162" y="1920652"/>
                    <a:pt x="1458826" y="1927504"/>
                  </a:cubicBezTo>
                  <a:cubicBezTo>
                    <a:pt x="1423414" y="1960154"/>
                    <a:pt x="1397589" y="2001851"/>
                    <a:pt x="1384139" y="2048101"/>
                  </a:cubicBezTo>
                  <a:cubicBezTo>
                    <a:pt x="1378657" y="2035082"/>
                    <a:pt x="1380028" y="2012470"/>
                    <a:pt x="1364269" y="2012470"/>
                  </a:cubicBezTo>
                  <a:cubicBezTo>
                    <a:pt x="1343732" y="2029200"/>
                    <a:pt x="1325729" y="2048818"/>
                    <a:pt x="1310822" y="2070713"/>
                  </a:cubicBezTo>
                  <a:cubicBezTo>
                    <a:pt x="1310822" y="2087158"/>
                    <a:pt x="1299173" y="2114567"/>
                    <a:pt x="1310822" y="2114567"/>
                  </a:cubicBezTo>
                  <a:cubicBezTo>
                    <a:pt x="1279988" y="2144716"/>
                    <a:pt x="1299858" y="2146772"/>
                    <a:pt x="1260801" y="2174864"/>
                  </a:cubicBezTo>
                  <a:lnTo>
                    <a:pt x="1261486" y="2174864"/>
                  </a:lnTo>
                  <a:cubicBezTo>
                    <a:pt x="1315618" y="2172810"/>
                    <a:pt x="1397843" y="2059065"/>
                    <a:pt x="1424567" y="2022063"/>
                  </a:cubicBezTo>
                  <a:cubicBezTo>
                    <a:pt x="1416343" y="2052212"/>
                    <a:pt x="1432788" y="2045360"/>
                    <a:pt x="1471845" y="2002192"/>
                  </a:cubicBezTo>
                  <a:cubicBezTo>
                    <a:pt x="1472530" y="1993284"/>
                    <a:pt x="1467049" y="1985747"/>
                    <a:pt x="1450604" y="1993284"/>
                  </a:cubicBezTo>
                  <a:cubicBezTo>
                    <a:pt x="1495142" y="1950802"/>
                    <a:pt x="1582164" y="1891874"/>
                    <a:pt x="1587645" y="1852817"/>
                  </a:cubicBezTo>
                  <a:close/>
                  <a:moveTo>
                    <a:pt x="1155265" y="1834988"/>
                  </a:moveTo>
                  <a:cubicBezTo>
                    <a:pt x="1147043" y="1852118"/>
                    <a:pt x="1143617" y="1873360"/>
                    <a:pt x="1129227" y="1882952"/>
                  </a:cubicBezTo>
                  <a:cubicBezTo>
                    <a:pt x="1131968" y="1867878"/>
                    <a:pt x="1118264" y="1875414"/>
                    <a:pt x="1103189" y="1882952"/>
                  </a:cubicBezTo>
                  <a:cubicBezTo>
                    <a:pt x="1101134" y="1888434"/>
                    <a:pt x="1090856" y="1898712"/>
                    <a:pt x="1093596" y="1889805"/>
                  </a:cubicBezTo>
                  <a:cubicBezTo>
                    <a:pt x="1112999" y="1870274"/>
                    <a:pt x="1133595" y="1851967"/>
                    <a:pt x="1155265" y="1834988"/>
                  </a:cubicBezTo>
                  <a:close/>
                  <a:moveTo>
                    <a:pt x="8523298" y="1822668"/>
                  </a:moveTo>
                  <a:cubicBezTo>
                    <a:pt x="8496575" y="1821297"/>
                    <a:pt x="8516446" y="1842539"/>
                    <a:pt x="8537002" y="1861725"/>
                  </a:cubicBezTo>
                  <a:lnTo>
                    <a:pt x="8543169" y="1848020"/>
                  </a:lnTo>
                  <a:cubicBezTo>
                    <a:pt x="8534033" y="1841882"/>
                    <a:pt x="8527076" y="1833006"/>
                    <a:pt x="8523298" y="1822668"/>
                  </a:cubicBezTo>
                  <a:close/>
                  <a:moveTo>
                    <a:pt x="8479959" y="1815623"/>
                  </a:moveTo>
                  <a:cubicBezTo>
                    <a:pt x="8468653" y="1814146"/>
                    <a:pt x="8469681" y="1824038"/>
                    <a:pt x="8450666" y="1815816"/>
                  </a:cubicBezTo>
                  <a:cubicBezTo>
                    <a:pt x="8463375" y="1827320"/>
                    <a:pt x="8475280" y="1839683"/>
                    <a:pt x="8486297" y="1852817"/>
                  </a:cubicBezTo>
                  <a:cubicBezTo>
                    <a:pt x="8499833" y="1856562"/>
                    <a:pt x="8512437" y="1863098"/>
                    <a:pt x="8523298" y="1872003"/>
                  </a:cubicBezTo>
                  <a:cubicBezTo>
                    <a:pt x="8509815" y="1858210"/>
                    <a:pt x="8500544" y="1840858"/>
                    <a:pt x="8496575" y="1821982"/>
                  </a:cubicBezTo>
                  <a:cubicBezTo>
                    <a:pt x="8488867" y="1817871"/>
                    <a:pt x="8483728" y="1816115"/>
                    <a:pt x="8479959" y="1815623"/>
                  </a:cubicBezTo>
                  <a:close/>
                  <a:moveTo>
                    <a:pt x="1629936" y="1795688"/>
                  </a:moveTo>
                  <a:cubicBezTo>
                    <a:pt x="1626574" y="1796330"/>
                    <a:pt x="1621563" y="1799713"/>
                    <a:pt x="1612998" y="1808278"/>
                  </a:cubicBezTo>
                  <a:lnTo>
                    <a:pt x="1612314" y="1808278"/>
                  </a:lnTo>
                  <a:cubicBezTo>
                    <a:pt x="1588331" y="1850076"/>
                    <a:pt x="1649999" y="1804167"/>
                    <a:pt x="1647259" y="1822668"/>
                  </a:cubicBezTo>
                  <a:cubicBezTo>
                    <a:pt x="1632184" y="1839798"/>
                    <a:pt x="1600664" y="1840483"/>
                    <a:pt x="1596553" y="1867206"/>
                  </a:cubicBezTo>
                  <a:cubicBezTo>
                    <a:pt x="1592442" y="1893930"/>
                    <a:pt x="1629443" y="1850076"/>
                    <a:pt x="1644518" y="1850076"/>
                  </a:cubicBezTo>
                  <a:lnTo>
                    <a:pt x="1667129" y="1798000"/>
                  </a:lnTo>
                  <a:cubicBezTo>
                    <a:pt x="1635267" y="1816501"/>
                    <a:pt x="1640021" y="1793761"/>
                    <a:pt x="1629936" y="1795688"/>
                  </a:cubicBezTo>
                  <a:close/>
                  <a:moveTo>
                    <a:pt x="9096816" y="1776750"/>
                  </a:moveTo>
                  <a:lnTo>
                    <a:pt x="9137244" y="1795936"/>
                  </a:lnTo>
                  <a:lnTo>
                    <a:pt x="9150262" y="1835678"/>
                  </a:lnTo>
                  <a:cubicBezTo>
                    <a:pt x="9125396" y="1823820"/>
                    <a:pt x="9106197" y="1802652"/>
                    <a:pt x="9096816" y="1776750"/>
                  </a:cubicBezTo>
                  <a:close/>
                  <a:moveTo>
                    <a:pt x="1834320" y="1728110"/>
                  </a:moveTo>
                  <a:cubicBezTo>
                    <a:pt x="1784300" y="1750036"/>
                    <a:pt x="1763744" y="1803482"/>
                    <a:pt x="1715779" y="1824723"/>
                  </a:cubicBezTo>
                  <a:cubicBezTo>
                    <a:pt x="1713724" y="1832432"/>
                    <a:pt x="1724002" y="1828963"/>
                    <a:pt x="1726957" y="1832239"/>
                  </a:cubicBezTo>
                  <a:lnTo>
                    <a:pt x="1726782" y="1837296"/>
                  </a:lnTo>
                  <a:lnTo>
                    <a:pt x="1724002" y="1839113"/>
                  </a:lnTo>
                  <a:lnTo>
                    <a:pt x="1726742" y="1838427"/>
                  </a:lnTo>
                  <a:lnTo>
                    <a:pt x="1726782" y="1837296"/>
                  </a:lnTo>
                  <a:lnTo>
                    <a:pt x="1755982" y="1818204"/>
                  </a:lnTo>
                  <a:cubicBezTo>
                    <a:pt x="1783829" y="1791834"/>
                    <a:pt x="1801944" y="1752263"/>
                    <a:pt x="1834320" y="1728110"/>
                  </a:cubicBezTo>
                  <a:close/>
                  <a:moveTo>
                    <a:pt x="2348911" y="1717832"/>
                  </a:moveTo>
                  <a:cubicBezTo>
                    <a:pt x="2321503" y="1732907"/>
                    <a:pt x="2303002" y="1740443"/>
                    <a:pt x="2252982" y="1771277"/>
                  </a:cubicBezTo>
                  <a:cubicBezTo>
                    <a:pt x="2266001" y="1749350"/>
                    <a:pt x="2268056" y="1737702"/>
                    <a:pt x="2252982" y="1737702"/>
                  </a:cubicBezTo>
                  <a:cubicBezTo>
                    <a:pt x="2231740" y="1783611"/>
                    <a:pt x="2220092" y="1747295"/>
                    <a:pt x="2196795" y="1783611"/>
                  </a:cubicBezTo>
                  <a:cubicBezTo>
                    <a:pt x="2184461" y="1806223"/>
                    <a:pt x="2181035" y="1819242"/>
                    <a:pt x="2184461" y="1828149"/>
                  </a:cubicBezTo>
                  <a:cubicBezTo>
                    <a:pt x="2166449" y="1832686"/>
                    <a:pt x="2150071" y="1842182"/>
                    <a:pt x="2137183" y="1855558"/>
                  </a:cubicBezTo>
                  <a:cubicBezTo>
                    <a:pt x="2130330" y="1867891"/>
                    <a:pt x="2161164" y="1854872"/>
                    <a:pt x="2157053" y="1867891"/>
                  </a:cubicBezTo>
                  <a:lnTo>
                    <a:pt x="2154312" y="1869947"/>
                  </a:lnTo>
                  <a:cubicBezTo>
                    <a:pt x="2096069" y="1904207"/>
                    <a:pt x="2117312" y="1878855"/>
                    <a:pt x="2072773" y="1926134"/>
                  </a:cubicBezTo>
                  <a:cubicBezTo>
                    <a:pt x="2088532" y="1923393"/>
                    <a:pt x="2123479" y="1903522"/>
                    <a:pt x="2101551" y="1935042"/>
                  </a:cubicBezTo>
                  <a:cubicBezTo>
                    <a:pt x="2026863" y="1955598"/>
                    <a:pt x="1920656" y="2080991"/>
                    <a:pt x="1930934" y="2008359"/>
                  </a:cubicBezTo>
                  <a:cubicBezTo>
                    <a:pt x="1890507" y="2030287"/>
                    <a:pt x="1872006" y="2078935"/>
                    <a:pt x="1836376" y="2107029"/>
                  </a:cubicBezTo>
                  <a:cubicBezTo>
                    <a:pt x="1836376" y="2096066"/>
                    <a:pt x="1846654" y="2080991"/>
                    <a:pt x="1836376" y="2080991"/>
                  </a:cubicBezTo>
                  <a:cubicBezTo>
                    <a:pt x="1808283" y="2127586"/>
                    <a:pt x="1788411" y="2098122"/>
                    <a:pt x="1756891" y="2141974"/>
                  </a:cubicBezTo>
                  <a:cubicBezTo>
                    <a:pt x="1755522" y="2170068"/>
                    <a:pt x="1788411" y="2163901"/>
                    <a:pt x="1788411" y="2191309"/>
                  </a:cubicBezTo>
                  <a:cubicBezTo>
                    <a:pt x="1757577" y="2183088"/>
                    <a:pt x="1684259" y="2237904"/>
                    <a:pt x="1696594" y="2277646"/>
                  </a:cubicBezTo>
                  <a:cubicBezTo>
                    <a:pt x="1636980" y="2330406"/>
                    <a:pt x="1580793" y="2386594"/>
                    <a:pt x="1526662" y="2444836"/>
                  </a:cubicBezTo>
                  <a:cubicBezTo>
                    <a:pt x="1550645" y="2429762"/>
                    <a:pt x="1576682" y="2406465"/>
                    <a:pt x="1610942" y="2423595"/>
                  </a:cubicBezTo>
                  <a:cubicBezTo>
                    <a:pt x="1659592" y="2448948"/>
                    <a:pt x="1665759" y="2391390"/>
                    <a:pt x="1695908" y="2380428"/>
                  </a:cubicBezTo>
                  <a:cubicBezTo>
                    <a:pt x="1730076" y="2368155"/>
                    <a:pt x="1761504" y="2349298"/>
                    <a:pt x="1788411" y="2324926"/>
                  </a:cubicBezTo>
                  <a:cubicBezTo>
                    <a:pt x="1814450" y="2300943"/>
                    <a:pt x="1852136" y="2289980"/>
                    <a:pt x="1879544" y="2267368"/>
                  </a:cubicBezTo>
                  <a:cubicBezTo>
                    <a:pt x="1941751" y="2219120"/>
                    <a:pt x="2007487" y="2175603"/>
                    <a:pt x="2076198" y="2137178"/>
                  </a:cubicBezTo>
                  <a:cubicBezTo>
                    <a:pt x="2137867" y="2100178"/>
                    <a:pt x="2173498" y="2028231"/>
                    <a:pt x="2242019" y="2000136"/>
                  </a:cubicBezTo>
                  <a:cubicBezTo>
                    <a:pt x="2246131" y="2012470"/>
                    <a:pt x="2248186" y="2028916"/>
                    <a:pt x="2267372" y="2023434"/>
                  </a:cubicBezTo>
                  <a:cubicBezTo>
                    <a:pt x="2273538" y="2021378"/>
                    <a:pt x="2276964" y="2006989"/>
                    <a:pt x="2281075" y="1997396"/>
                  </a:cubicBezTo>
                  <a:cubicBezTo>
                    <a:pt x="2346614" y="1953553"/>
                    <a:pt x="2405270" y="1900207"/>
                    <a:pt x="2455118" y="1839113"/>
                  </a:cubicBezTo>
                  <a:cubicBezTo>
                    <a:pt x="2479100" y="1815130"/>
                    <a:pt x="2523639" y="1796630"/>
                    <a:pt x="2523639" y="1746611"/>
                  </a:cubicBezTo>
                  <a:cubicBezTo>
                    <a:pt x="2523639" y="1745925"/>
                    <a:pt x="2386598" y="1717832"/>
                    <a:pt x="2386597" y="1717832"/>
                  </a:cubicBezTo>
                  <a:cubicBezTo>
                    <a:pt x="2385707" y="1718886"/>
                    <a:pt x="2384728" y="1719865"/>
                    <a:pt x="2383673" y="1720756"/>
                  </a:cubicBezTo>
                  <a:cubicBezTo>
                    <a:pt x="2373266" y="1729547"/>
                    <a:pt x="2357703" y="1728238"/>
                    <a:pt x="2348911" y="1717832"/>
                  </a:cubicBezTo>
                  <a:close/>
                  <a:moveTo>
                    <a:pt x="1958343" y="1706183"/>
                  </a:moveTo>
                  <a:cubicBezTo>
                    <a:pt x="1952176" y="1719201"/>
                    <a:pt x="1946009" y="1731535"/>
                    <a:pt x="1940527" y="1745240"/>
                  </a:cubicBezTo>
                  <a:cubicBezTo>
                    <a:pt x="1966565" y="1743869"/>
                    <a:pt x="1971362" y="1713034"/>
                    <a:pt x="1998086" y="1713034"/>
                  </a:cubicBezTo>
                  <a:cubicBezTo>
                    <a:pt x="1996714" y="1703443"/>
                    <a:pt x="1973417" y="1713034"/>
                    <a:pt x="1958343" y="1706183"/>
                  </a:cubicBezTo>
                  <a:close/>
                  <a:moveTo>
                    <a:pt x="2514731" y="1671923"/>
                  </a:moveTo>
                  <a:lnTo>
                    <a:pt x="2504453" y="1688368"/>
                  </a:lnTo>
                  <a:lnTo>
                    <a:pt x="2514046" y="1693163"/>
                  </a:lnTo>
                  <a:lnTo>
                    <a:pt x="2525009" y="1682886"/>
                  </a:lnTo>
                  <a:close/>
                  <a:moveTo>
                    <a:pt x="9004314" y="1659571"/>
                  </a:moveTo>
                  <a:cubicBezTo>
                    <a:pt x="9033777" y="1691776"/>
                    <a:pt x="9076261" y="1713017"/>
                    <a:pt x="9089964" y="1756870"/>
                  </a:cubicBezTo>
                  <a:cubicBezTo>
                    <a:pt x="9081757" y="1751858"/>
                    <a:pt x="9071873" y="1750375"/>
                    <a:pt x="9062556" y="1752759"/>
                  </a:cubicBezTo>
                  <a:cubicBezTo>
                    <a:pt x="9063242" y="1688350"/>
                    <a:pt x="8985128" y="1697943"/>
                    <a:pt x="9004314" y="1659571"/>
                  </a:cubicBezTo>
                  <a:close/>
                  <a:moveTo>
                    <a:pt x="1331373" y="1657528"/>
                  </a:moveTo>
                  <a:cubicBezTo>
                    <a:pt x="1317645" y="1698658"/>
                    <a:pt x="1291263" y="1734393"/>
                    <a:pt x="1256000" y="1759623"/>
                  </a:cubicBezTo>
                  <a:cubicBezTo>
                    <a:pt x="1247778" y="1739753"/>
                    <a:pt x="1306020" y="1689733"/>
                    <a:pt x="1331373" y="1657528"/>
                  </a:cubicBezTo>
                  <a:close/>
                  <a:moveTo>
                    <a:pt x="8238252" y="1610254"/>
                  </a:moveTo>
                  <a:cubicBezTo>
                    <a:pt x="8237567" y="1611625"/>
                    <a:pt x="8236196" y="1613680"/>
                    <a:pt x="8236197" y="1613680"/>
                  </a:cubicBezTo>
                  <a:cubicBezTo>
                    <a:pt x="8252329" y="1630878"/>
                    <a:pt x="8272626" y="1643623"/>
                    <a:pt x="8295125" y="1650682"/>
                  </a:cubicBezTo>
                  <a:cubicBezTo>
                    <a:pt x="8284962" y="1627840"/>
                    <a:pt x="8263165" y="1612346"/>
                    <a:pt x="8238252" y="1610254"/>
                  </a:cubicBezTo>
                  <a:close/>
                  <a:moveTo>
                    <a:pt x="2145404" y="1593809"/>
                  </a:moveTo>
                  <a:lnTo>
                    <a:pt x="2141667" y="1597146"/>
                  </a:lnTo>
                  <a:lnTo>
                    <a:pt x="2099239" y="1622502"/>
                  </a:lnTo>
                  <a:cubicBezTo>
                    <a:pt x="2085792" y="1632180"/>
                    <a:pt x="2074486" y="1644172"/>
                    <a:pt x="2068661" y="1662330"/>
                  </a:cubicBezTo>
                  <a:lnTo>
                    <a:pt x="2141667" y="1597146"/>
                  </a:lnTo>
                  <a:lnTo>
                    <a:pt x="2142664" y="1596550"/>
                  </a:lnTo>
                  <a:close/>
                  <a:moveTo>
                    <a:pt x="1665759" y="1590383"/>
                  </a:moveTo>
                  <a:cubicBezTo>
                    <a:pt x="1626018" y="1617106"/>
                    <a:pt x="1649999" y="1647941"/>
                    <a:pt x="1682204" y="1611625"/>
                  </a:cubicBezTo>
                  <a:cubicBezTo>
                    <a:pt x="1695908" y="1586957"/>
                    <a:pt x="1658222" y="1609569"/>
                    <a:pt x="1666444" y="1590383"/>
                  </a:cubicBezTo>
                  <a:close/>
                  <a:moveTo>
                    <a:pt x="8869070" y="1537099"/>
                  </a:moveTo>
                  <a:cubicBezTo>
                    <a:pt x="8875323" y="1535044"/>
                    <a:pt x="8886800" y="1538299"/>
                    <a:pt x="8898106" y="1541725"/>
                  </a:cubicBezTo>
                  <a:cubicBezTo>
                    <a:pt x="8902217" y="1568447"/>
                    <a:pt x="8933737" y="1571874"/>
                    <a:pt x="8937848" y="1599282"/>
                  </a:cubicBezTo>
                  <a:cubicBezTo>
                    <a:pt x="8913181" y="1589689"/>
                    <a:pt x="8900847" y="1569817"/>
                    <a:pt x="8871383" y="1564337"/>
                  </a:cubicBezTo>
                  <a:cubicBezTo>
                    <a:pt x="8861790" y="1546521"/>
                    <a:pt x="8862818" y="1539155"/>
                    <a:pt x="8869070" y="1537099"/>
                  </a:cubicBezTo>
                  <a:close/>
                  <a:moveTo>
                    <a:pt x="1841842" y="1536353"/>
                  </a:moveTo>
                  <a:cubicBezTo>
                    <a:pt x="1845279" y="1536289"/>
                    <a:pt x="1845793" y="1538644"/>
                    <a:pt x="1840482" y="1545839"/>
                  </a:cubicBezTo>
                  <a:cubicBezTo>
                    <a:pt x="1819241" y="1555432"/>
                    <a:pt x="1804851" y="1573933"/>
                    <a:pt x="1780869" y="1580099"/>
                  </a:cubicBezTo>
                  <a:cubicBezTo>
                    <a:pt x="1789777" y="1564340"/>
                    <a:pt x="1794573" y="1543784"/>
                    <a:pt x="1810333" y="1536931"/>
                  </a:cubicBezTo>
                  <a:cubicBezTo>
                    <a:pt x="1794916" y="1558515"/>
                    <a:pt x="1831532" y="1536546"/>
                    <a:pt x="1841842" y="1536353"/>
                  </a:cubicBezTo>
                  <a:close/>
                  <a:moveTo>
                    <a:pt x="8661710" y="1532826"/>
                  </a:moveTo>
                  <a:cubicBezTo>
                    <a:pt x="8670504" y="1555752"/>
                    <a:pt x="8690893" y="1572220"/>
                    <a:pt x="8715156" y="1575994"/>
                  </a:cubicBezTo>
                  <a:cubicBezTo>
                    <a:pt x="8706363" y="1553068"/>
                    <a:pt x="8685974" y="1536599"/>
                    <a:pt x="8661710" y="1532826"/>
                  </a:cubicBezTo>
                  <a:close/>
                  <a:moveTo>
                    <a:pt x="8236881" y="1521177"/>
                  </a:moveTo>
                  <a:lnTo>
                    <a:pt x="8226603" y="1524603"/>
                  </a:lnTo>
                  <a:cubicBezTo>
                    <a:pt x="8226896" y="1528252"/>
                    <a:pt x="8226896" y="1531918"/>
                    <a:pt x="8226603" y="1535567"/>
                  </a:cubicBezTo>
                  <a:cubicBezTo>
                    <a:pt x="8260864" y="1564345"/>
                    <a:pt x="8314310" y="1597235"/>
                    <a:pt x="8336237" y="1621903"/>
                  </a:cubicBezTo>
                  <a:cubicBezTo>
                    <a:pt x="8333496" y="1595180"/>
                    <a:pt x="8275253" y="1559549"/>
                    <a:pt x="8236881" y="1521177"/>
                  </a:cubicBezTo>
                  <a:close/>
                  <a:moveTo>
                    <a:pt x="2398343" y="1502548"/>
                  </a:moveTo>
                  <a:cubicBezTo>
                    <a:pt x="2375763" y="1505375"/>
                    <a:pt x="2334008" y="1529400"/>
                    <a:pt x="2324243" y="1556123"/>
                  </a:cubicBezTo>
                  <a:cubicBezTo>
                    <a:pt x="2359874" y="1549271"/>
                    <a:pt x="2381116" y="1521177"/>
                    <a:pt x="2412635" y="1507473"/>
                  </a:cubicBezTo>
                  <a:cubicBezTo>
                    <a:pt x="2411265" y="1503019"/>
                    <a:pt x="2405869" y="1501606"/>
                    <a:pt x="2398343" y="1502548"/>
                  </a:cubicBezTo>
                  <a:close/>
                  <a:moveTo>
                    <a:pt x="8576712" y="1483181"/>
                  </a:moveTo>
                  <a:cubicBezTo>
                    <a:pt x="8562355" y="1478138"/>
                    <a:pt x="8559271" y="1499593"/>
                    <a:pt x="8537687" y="1488287"/>
                  </a:cubicBezTo>
                  <a:lnTo>
                    <a:pt x="8537003" y="1488287"/>
                  </a:lnTo>
                  <a:cubicBezTo>
                    <a:pt x="8538858" y="1492407"/>
                    <a:pt x="8541155" y="1496313"/>
                    <a:pt x="8543855" y="1499936"/>
                  </a:cubicBezTo>
                  <a:cubicBezTo>
                    <a:pt x="8552358" y="1497270"/>
                    <a:pt x="8559951" y="1492287"/>
                    <a:pt x="8565781" y="1485547"/>
                  </a:cubicBezTo>
                  <a:lnTo>
                    <a:pt x="8589078" y="1506103"/>
                  </a:lnTo>
                  <a:cubicBezTo>
                    <a:pt x="8588393" y="1499251"/>
                    <a:pt x="8589078" y="1499251"/>
                    <a:pt x="8595930" y="1499251"/>
                  </a:cubicBezTo>
                  <a:cubicBezTo>
                    <a:pt x="8587537" y="1489487"/>
                    <a:pt x="8581498" y="1484861"/>
                    <a:pt x="8576712" y="1483181"/>
                  </a:cubicBezTo>
                  <a:close/>
                  <a:moveTo>
                    <a:pt x="1866525" y="1477324"/>
                  </a:moveTo>
                  <a:cubicBezTo>
                    <a:pt x="1838051" y="1493762"/>
                    <a:pt x="1811005" y="1512557"/>
                    <a:pt x="1785671" y="1533511"/>
                  </a:cubicBezTo>
                  <a:cubicBezTo>
                    <a:pt x="1772652" y="1533511"/>
                    <a:pt x="1795948" y="1519807"/>
                    <a:pt x="1800746" y="1504047"/>
                  </a:cubicBezTo>
                  <a:cubicBezTo>
                    <a:pt x="1772652" y="1504047"/>
                    <a:pt x="1757577" y="1523233"/>
                    <a:pt x="1740447" y="1538993"/>
                  </a:cubicBezTo>
                  <a:cubicBezTo>
                    <a:pt x="1763744" y="1548586"/>
                    <a:pt x="1734965" y="1554067"/>
                    <a:pt x="1717149" y="1589698"/>
                  </a:cubicBezTo>
                  <a:cubicBezTo>
                    <a:pt x="1721946" y="1597235"/>
                    <a:pt x="1734281" y="1595865"/>
                    <a:pt x="1752095" y="1589698"/>
                  </a:cubicBezTo>
                  <a:cubicBezTo>
                    <a:pt x="1743187" y="1604773"/>
                    <a:pt x="1720577" y="1602032"/>
                    <a:pt x="1713038" y="1619162"/>
                  </a:cubicBezTo>
                  <a:cubicBezTo>
                    <a:pt x="1704816" y="1615736"/>
                    <a:pt x="1713038" y="1599291"/>
                    <a:pt x="1692483" y="1604087"/>
                  </a:cubicBezTo>
                  <a:cubicBezTo>
                    <a:pt x="1686316" y="1658904"/>
                    <a:pt x="1660962" y="1706869"/>
                    <a:pt x="1739761" y="1667127"/>
                  </a:cubicBezTo>
                  <a:cubicBezTo>
                    <a:pt x="1744559" y="1656163"/>
                    <a:pt x="1712353" y="1672608"/>
                    <a:pt x="1719205" y="1656163"/>
                  </a:cubicBezTo>
                  <a:cubicBezTo>
                    <a:pt x="1741366" y="1629889"/>
                    <a:pt x="1773294" y="1613801"/>
                    <a:pt x="1807597" y="1611625"/>
                  </a:cubicBezTo>
                  <a:cubicBezTo>
                    <a:pt x="1828153" y="1573938"/>
                    <a:pt x="1877488" y="1575309"/>
                    <a:pt x="1891878" y="1528029"/>
                  </a:cubicBezTo>
                  <a:cubicBezTo>
                    <a:pt x="1910378" y="1534196"/>
                    <a:pt x="1948064" y="1488287"/>
                    <a:pt x="1941898" y="1515010"/>
                  </a:cubicBezTo>
                  <a:cubicBezTo>
                    <a:pt x="1987808" y="1483491"/>
                    <a:pt x="1943268" y="1483491"/>
                    <a:pt x="1932305" y="1483491"/>
                  </a:cubicBezTo>
                  <a:cubicBezTo>
                    <a:pt x="1900100" y="1494454"/>
                    <a:pt x="1880915" y="1524603"/>
                    <a:pt x="1841172" y="1524603"/>
                  </a:cubicBezTo>
                  <a:cubicBezTo>
                    <a:pt x="1851450" y="1499936"/>
                    <a:pt x="1884341" y="1506788"/>
                    <a:pt x="1891878" y="1477324"/>
                  </a:cubicBezTo>
                  <a:cubicBezTo>
                    <a:pt x="1873378" y="1477324"/>
                    <a:pt x="1845283" y="1515696"/>
                    <a:pt x="1866525" y="1477324"/>
                  </a:cubicBezTo>
                  <a:close/>
                  <a:moveTo>
                    <a:pt x="1978385" y="1442892"/>
                  </a:moveTo>
                  <a:cubicBezTo>
                    <a:pt x="1968279" y="1443235"/>
                    <a:pt x="1954232" y="1448888"/>
                    <a:pt x="1946694" y="1455397"/>
                  </a:cubicBezTo>
                  <a:lnTo>
                    <a:pt x="1946694" y="1458138"/>
                  </a:lnTo>
                  <a:cubicBezTo>
                    <a:pt x="1937101" y="1479380"/>
                    <a:pt x="1961084" y="1472528"/>
                    <a:pt x="1986436" y="1462249"/>
                  </a:cubicBezTo>
                  <a:cubicBezTo>
                    <a:pt x="1994659" y="1447517"/>
                    <a:pt x="1988492" y="1442549"/>
                    <a:pt x="1978385" y="1442892"/>
                  </a:cubicBezTo>
                  <a:close/>
                  <a:moveTo>
                    <a:pt x="1572250" y="1429498"/>
                  </a:moveTo>
                  <a:cubicBezTo>
                    <a:pt x="1568759" y="1429273"/>
                    <a:pt x="1564006" y="1430216"/>
                    <a:pt x="1557496" y="1432785"/>
                  </a:cubicBezTo>
                  <a:cubicBezTo>
                    <a:pt x="1573256" y="1435526"/>
                    <a:pt x="1536940" y="1485547"/>
                    <a:pt x="1536940" y="1457453"/>
                  </a:cubicBezTo>
                  <a:cubicBezTo>
                    <a:pt x="1520039" y="1474088"/>
                    <a:pt x="1509596" y="1496187"/>
                    <a:pt x="1507476" y="1519807"/>
                  </a:cubicBezTo>
                  <a:cubicBezTo>
                    <a:pt x="1563664" y="1481435"/>
                    <a:pt x="1548588" y="1478694"/>
                    <a:pt x="1582849" y="1450601"/>
                  </a:cubicBezTo>
                  <a:cubicBezTo>
                    <a:pt x="1581821" y="1441351"/>
                    <a:pt x="1582721" y="1430173"/>
                    <a:pt x="1572250" y="1429498"/>
                  </a:cubicBezTo>
                  <a:close/>
                  <a:moveTo>
                    <a:pt x="8606163" y="1398285"/>
                  </a:moveTo>
                  <a:cubicBezTo>
                    <a:pt x="8583907" y="1403686"/>
                    <a:pt x="8563726" y="1432272"/>
                    <a:pt x="8519187" y="1414285"/>
                  </a:cubicBezTo>
                  <a:cubicBezTo>
                    <a:pt x="8545225" y="1456083"/>
                    <a:pt x="8600726" y="1469787"/>
                    <a:pt x="8645265" y="1495139"/>
                  </a:cubicBezTo>
                  <a:cubicBezTo>
                    <a:pt x="8640545" y="1471595"/>
                    <a:pt x="8625434" y="1451447"/>
                    <a:pt x="8604153" y="1440323"/>
                  </a:cubicBezTo>
                  <a:cubicBezTo>
                    <a:pt x="8606893" y="1419081"/>
                    <a:pt x="8645950" y="1432100"/>
                    <a:pt x="8654173" y="1432100"/>
                  </a:cubicBezTo>
                  <a:lnTo>
                    <a:pt x="8654173" y="1428674"/>
                  </a:lnTo>
                  <a:cubicBezTo>
                    <a:pt x="8633617" y="1400152"/>
                    <a:pt x="8619517" y="1395046"/>
                    <a:pt x="8606163" y="1398285"/>
                  </a:cubicBezTo>
                  <a:close/>
                  <a:moveTo>
                    <a:pt x="2353022" y="1365635"/>
                  </a:moveTo>
                  <a:cubicBezTo>
                    <a:pt x="2309169" y="1380024"/>
                    <a:pt x="2256409" y="1443064"/>
                    <a:pt x="2274223" y="1454027"/>
                  </a:cubicBezTo>
                  <a:cubicBezTo>
                    <a:pt x="2288613" y="1454027"/>
                    <a:pt x="2296150" y="1442378"/>
                    <a:pt x="2309169" y="1438952"/>
                  </a:cubicBezTo>
                  <a:cubicBezTo>
                    <a:pt x="2322874" y="1412915"/>
                    <a:pt x="2338633" y="1389617"/>
                    <a:pt x="2353022" y="1365635"/>
                  </a:cubicBezTo>
                  <a:close/>
                  <a:moveTo>
                    <a:pt x="8439703" y="1343023"/>
                  </a:moveTo>
                  <a:cubicBezTo>
                    <a:pt x="8463685" y="1364950"/>
                    <a:pt x="8479445" y="1395099"/>
                    <a:pt x="8521243" y="1398525"/>
                  </a:cubicBezTo>
                  <a:lnTo>
                    <a:pt x="8521243" y="1395099"/>
                  </a:lnTo>
                  <a:cubicBezTo>
                    <a:pt x="8503427" y="1370432"/>
                    <a:pt x="8467796" y="1356727"/>
                    <a:pt x="8439703" y="1343023"/>
                  </a:cubicBezTo>
                  <a:close/>
                  <a:moveTo>
                    <a:pt x="8463685" y="1314930"/>
                  </a:moveTo>
                  <a:cubicBezTo>
                    <a:pt x="8442444" y="1320411"/>
                    <a:pt x="8496575" y="1370432"/>
                    <a:pt x="8518502" y="1373858"/>
                  </a:cubicBezTo>
                  <a:cubicBezTo>
                    <a:pt x="8514391" y="1340968"/>
                    <a:pt x="8476704" y="1342338"/>
                    <a:pt x="8463685" y="1318356"/>
                  </a:cubicBezTo>
                  <a:close/>
                  <a:moveTo>
                    <a:pt x="2366010" y="1307639"/>
                  </a:moveTo>
                  <a:cubicBezTo>
                    <a:pt x="2337991" y="1310862"/>
                    <a:pt x="2296921" y="1359725"/>
                    <a:pt x="2316706" y="1318356"/>
                  </a:cubicBezTo>
                  <a:cubicBezTo>
                    <a:pt x="2274909" y="1334116"/>
                    <a:pt x="2241333" y="1382080"/>
                    <a:pt x="2213925" y="1370432"/>
                  </a:cubicBezTo>
                  <a:cubicBezTo>
                    <a:pt x="2196795" y="1393729"/>
                    <a:pt x="2168016" y="1409488"/>
                    <a:pt x="2176924" y="1422507"/>
                  </a:cubicBezTo>
                  <a:cubicBezTo>
                    <a:pt x="2257778" y="1380710"/>
                    <a:pt x="2233111" y="1464305"/>
                    <a:pt x="2198851" y="1510214"/>
                  </a:cubicBezTo>
                  <a:cubicBezTo>
                    <a:pt x="2272854" y="1474583"/>
                    <a:pt x="2226944" y="1446490"/>
                    <a:pt x="2272854" y="1377969"/>
                  </a:cubicBezTo>
                  <a:cubicBezTo>
                    <a:pt x="2303687" y="1346449"/>
                    <a:pt x="2348226" y="1340968"/>
                    <a:pt x="2377004" y="1309448"/>
                  </a:cubicBezTo>
                  <a:cubicBezTo>
                    <a:pt x="2373750" y="1307650"/>
                    <a:pt x="2370013" y="1307179"/>
                    <a:pt x="2366010" y="1307639"/>
                  </a:cubicBezTo>
                  <a:close/>
                  <a:moveTo>
                    <a:pt x="3014066" y="1306140"/>
                  </a:moveTo>
                  <a:cubicBezTo>
                    <a:pt x="3011422" y="1305594"/>
                    <a:pt x="3007568" y="1305680"/>
                    <a:pt x="3001915" y="1306707"/>
                  </a:cubicBezTo>
                  <a:cubicBezTo>
                    <a:pt x="2966393" y="1348727"/>
                    <a:pt x="2920597" y="1380831"/>
                    <a:pt x="2868985" y="1399896"/>
                  </a:cubicBezTo>
                  <a:cubicBezTo>
                    <a:pt x="2819673" y="1420264"/>
                    <a:pt x="2772410" y="1445272"/>
                    <a:pt x="2727831" y="1474583"/>
                  </a:cubicBezTo>
                  <a:cubicBezTo>
                    <a:pt x="2747702" y="1451286"/>
                    <a:pt x="2744276" y="1444434"/>
                    <a:pt x="2715497" y="1451286"/>
                  </a:cubicBezTo>
                  <a:cubicBezTo>
                    <a:pt x="2698622" y="1482389"/>
                    <a:pt x="2675253" y="1509497"/>
                    <a:pt x="2646976" y="1530770"/>
                  </a:cubicBezTo>
                  <a:lnTo>
                    <a:pt x="2646291" y="1530770"/>
                  </a:lnTo>
                  <a:cubicBezTo>
                    <a:pt x="2650402" y="1521177"/>
                    <a:pt x="2643550" y="1518436"/>
                    <a:pt x="2638068" y="1517066"/>
                  </a:cubicBezTo>
                  <a:cubicBezTo>
                    <a:pt x="2634525" y="1521065"/>
                    <a:pt x="2630626" y="1524734"/>
                    <a:pt x="2626420" y="1528029"/>
                  </a:cubicBezTo>
                  <a:cubicBezTo>
                    <a:pt x="2637970" y="1536189"/>
                    <a:pt x="2642489" y="1551158"/>
                    <a:pt x="2637383" y="1564345"/>
                  </a:cubicBezTo>
                  <a:cubicBezTo>
                    <a:pt x="2614403" y="1593230"/>
                    <a:pt x="2602931" y="1629599"/>
                    <a:pt x="2605178" y="1666441"/>
                  </a:cubicBezTo>
                  <a:cubicBezTo>
                    <a:pt x="2606693" y="1672247"/>
                    <a:pt x="2608523" y="1677965"/>
                    <a:pt x="2610660" y="1683571"/>
                  </a:cubicBezTo>
                  <a:cubicBezTo>
                    <a:pt x="2617512" y="1697275"/>
                    <a:pt x="2626420" y="1697961"/>
                    <a:pt x="2638069" y="1683571"/>
                  </a:cubicBezTo>
                  <a:cubicBezTo>
                    <a:pt x="2642554" y="1679320"/>
                    <a:pt x="2647365" y="1675425"/>
                    <a:pt x="2652458" y="1671923"/>
                  </a:cubicBezTo>
                  <a:cubicBezTo>
                    <a:pt x="2675456" y="1642329"/>
                    <a:pt x="2710907" y="1625110"/>
                    <a:pt x="2748387" y="1625329"/>
                  </a:cubicBezTo>
                  <a:cubicBezTo>
                    <a:pt x="2780592" y="1627384"/>
                    <a:pt x="2783333" y="1599976"/>
                    <a:pt x="2794296" y="1578050"/>
                  </a:cubicBezTo>
                  <a:cubicBezTo>
                    <a:pt x="2795780" y="1574770"/>
                    <a:pt x="2797726" y="1571721"/>
                    <a:pt x="2800075" y="1568993"/>
                  </a:cubicBezTo>
                  <a:cubicBezTo>
                    <a:pt x="2813657" y="1553222"/>
                    <a:pt x="2837453" y="1551448"/>
                    <a:pt x="2853224" y="1565031"/>
                  </a:cubicBezTo>
                  <a:cubicBezTo>
                    <a:pt x="2866065" y="1578172"/>
                    <a:pt x="2867789" y="1598571"/>
                    <a:pt x="2857335" y="1613680"/>
                  </a:cubicBezTo>
                  <a:cubicBezTo>
                    <a:pt x="2855067" y="1617716"/>
                    <a:pt x="2852549" y="1621606"/>
                    <a:pt x="2849798" y="1625329"/>
                  </a:cubicBezTo>
                  <a:cubicBezTo>
                    <a:pt x="2851853" y="1628755"/>
                    <a:pt x="2853224" y="1634237"/>
                    <a:pt x="2860076" y="1634236"/>
                  </a:cubicBezTo>
                  <a:cubicBezTo>
                    <a:pt x="2880294" y="1617770"/>
                    <a:pt x="2901583" y="1602662"/>
                    <a:pt x="2923800" y="1589013"/>
                  </a:cubicBezTo>
                  <a:cubicBezTo>
                    <a:pt x="2913936" y="1565853"/>
                    <a:pt x="2923090" y="1538980"/>
                    <a:pt x="2945042" y="1526659"/>
                  </a:cubicBezTo>
                  <a:cubicBezTo>
                    <a:pt x="2952490" y="1522726"/>
                    <a:pt x="2958945" y="1517148"/>
                    <a:pt x="2963919" y="1510350"/>
                  </a:cubicBezTo>
                  <a:cubicBezTo>
                    <a:pt x="2982017" y="1485611"/>
                    <a:pt x="2976633" y="1450884"/>
                    <a:pt x="2951894" y="1432785"/>
                  </a:cubicBezTo>
                  <a:cubicBezTo>
                    <a:pt x="2949353" y="1430313"/>
                    <a:pt x="2947148" y="1427517"/>
                    <a:pt x="2945337" y="1424469"/>
                  </a:cubicBezTo>
                  <a:cubicBezTo>
                    <a:pt x="2933928" y="1405277"/>
                    <a:pt x="2940238" y="1380470"/>
                    <a:pt x="2959431" y="1369061"/>
                  </a:cubicBezTo>
                  <a:cubicBezTo>
                    <a:pt x="2979302" y="1351931"/>
                    <a:pt x="3000544" y="1335486"/>
                    <a:pt x="3021100" y="1319726"/>
                  </a:cubicBezTo>
                  <a:cubicBezTo>
                    <a:pt x="3019045" y="1315101"/>
                    <a:pt x="3022000" y="1307778"/>
                    <a:pt x="3014066" y="1306140"/>
                  </a:cubicBezTo>
                  <a:close/>
                  <a:moveTo>
                    <a:pt x="2956690" y="1291633"/>
                  </a:moveTo>
                  <a:cubicBezTo>
                    <a:pt x="2947954" y="1310647"/>
                    <a:pt x="2932666" y="1315401"/>
                    <a:pt x="2920653" y="1326996"/>
                  </a:cubicBezTo>
                  <a:lnTo>
                    <a:pt x="2910323" y="1341339"/>
                  </a:lnTo>
                  <a:lnTo>
                    <a:pt x="2909411" y="1341653"/>
                  </a:lnTo>
                  <a:lnTo>
                    <a:pt x="2910096" y="1341653"/>
                  </a:lnTo>
                  <a:lnTo>
                    <a:pt x="2910323" y="1341339"/>
                  </a:lnTo>
                  <a:lnTo>
                    <a:pt x="2936263" y="1332392"/>
                  </a:lnTo>
                  <a:cubicBezTo>
                    <a:pt x="2965427" y="1317071"/>
                    <a:pt x="2994205" y="1288550"/>
                    <a:pt x="2956690" y="1291633"/>
                  </a:cubicBezTo>
                  <a:close/>
                  <a:moveTo>
                    <a:pt x="7899074" y="1266280"/>
                  </a:moveTo>
                  <a:cubicBezTo>
                    <a:pt x="7914834" y="1282725"/>
                    <a:pt x="7917575" y="1293688"/>
                    <a:pt x="7899074" y="1299170"/>
                  </a:cubicBezTo>
                  <a:lnTo>
                    <a:pt x="7908667" y="1315615"/>
                  </a:lnTo>
                  <a:lnTo>
                    <a:pt x="7942242" y="1315615"/>
                  </a:lnTo>
                  <a:cubicBezTo>
                    <a:pt x="7934249" y="1294517"/>
                    <a:pt x="7918924" y="1277004"/>
                    <a:pt x="7899074" y="1266280"/>
                  </a:cubicBezTo>
                  <a:close/>
                  <a:moveTo>
                    <a:pt x="8526038" y="1236113"/>
                  </a:moveTo>
                  <a:lnTo>
                    <a:pt x="8591133" y="1255299"/>
                  </a:lnTo>
                  <a:cubicBezTo>
                    <a:pt x="8595929" y="1267632"/>
                    <a:pt x="8644579" y="1301208"/>
                    <a:pt x="8620596" y="1296411"/>
                  </a:cubicBezTo>
                  <a:cubicBezTo>
                    <a:pt x="8585651" y="1247761"/>
                    <a:pt x="8560984" y="1273114"/>
                    <a:pt x="8526038" y="1236113"/>
                  </a:cubicBezTo>
                  <a:close/>
                  <a:moveTo>
                    <a:pt x="2048100" y="1213513"/>
                  </a:moveTo>
                  <a:cubicBezTo>
                    <a:pt x="2059749" y="1233384"/>
                    <a:pt x="2016581" y="1243662"/>
                    <a:pt x="1998765" y="1266959"/>
                  </a:cubicBezTo>
                  <a:cubicBezTo>
                    <a:pt x="2006988" y="1273811"/>
                    <a:pt x="2031655" y="1267644"/>
                    <a:pt x="2023433" y="1286830"/>
                  </a:cubicBezTo>
                  <a:cubicBezTo>
                    <a:pt x="1976839" y="1292997"/>
                    <a:pt x="1949430" y="1332054"/>
                    <a:pt x="1908318" y="1347814"/>
                  </a:cubicBezTo>
                  <a:cubicBezTo>
                    <a:pt x="1932300" y="1301905"/>
                    <a:pt x="1989858" y="1289571"/>
                    <a:pt x="1989858" y="1252570"/>
                  </a:cubicBezTo>
                  <a:cubicBezTo>
                    <a:pt x="2017951" y="1253255"/>
                    <a:pt x="2026174" y="1222421"/>
                    <a:pt x="2048100" y="1213513"/>
                  </a:cubicBezTo>
                  <a:close/>
                  <a:moveTo>
                    <a:pt x="2034386" y="1191578"/>
                  </a:moveTo>
                  <a:cubicBezTo>
                    <a:pt x="2008348" y="1242283"/>
                    <a:pt x="1877474" y="1312175"/>
                    <a:pt x="1885011" y="1293674"/>
                  </a:cubicBezTo>
                  <a:cubicBezTo>
                    <a:pt x="1928864" y="1288877"/>
                    <a:pt x="1943939" y="1236117"/>
                    <a:pt x="1981625" y="1220357"/>
                  </a:cubicBezTo>
                  <a:cubicBezTo>
                    <a:pt x="1978199" y="1249135"/>
                    <a:pt x="2020682" y="1197060"/>
                    <a:pt x="2034386" y="1191578"/>
                  </a:cubicBezTo>
                  <a:close/>
                  <a:moveTo>
                    <a:pt x="3220495" y="1188167"/>
                  </a:moveTo>
                  <a:cubicBezTo>
                    <a:pt x="3210902" y="1195705"/>
                    <a:pt x="3210902" y="1203241"/>
                    <a:pt x="3210902" y="1203241"/>
                  </a:cubicBezTo>
                  <a:lnTo>
                    <a:pt x="3215013" y="1207353"/>
                  </a:lnTo>
                  <a:lnTo>
                    <a:pt x="3222551" y="1207353"/>
                  </a:lnTo>
                  <a:lnTo>
                    <a:pt x="3232144" y="1199816"/>
                  </a:lnTo>
                  <a:lnTo>
                    <a:pt x="3232144" y="1195705"/>
                  </a:lnTo>
                  <a:lnTo>
                    <a:pt x="3225292" y="1188167"/>
                  </a:lnTo>
                  <a:cubicBezTo>
                    <a:pt x="3223728" y="1187691"/>
                    <a:pt x="3222058" y="1187691"/>
                    <a:pt x="3220495" y="1188167"/>
                  </a:cubicBezTo>
                  <a:close/>
                  <a:moveTo>
                    <a:pt x="8463685" y="1153897"/>
                  </a:moveTo>
                  <a:cubicBezTo>
                    <a:pt x="8491301" y="1174224"/>
                    <a:pt x="8514594" y="1199847"/>
                    <a:pt x="8532205" y="1229270"/>
                  </a:cubicBezTo>
                  <a:cubicBezTo>
                    <a:pt x="8496575" y="1225844"/>
                    <a:pt x="8456148" y="1156638"/>
                    <a:pt x="8463685" y="1153897"/>
                  </a:cubicBezTo>
                  <a:close/>
                  <a:moveTo>
                    <a:pt x="8394479" y="1143619"/>
                  </a:moveTo>
                  <a:lnTo>
                    <a:pt x="8427369" y="1151841"/>
                  </a:lnTo>
                  <a:cubicBezTo>
                    <a:pt x="8432850" y="1165546"/>
                    <a:pt x="8449981" y="1186102"/>
                    <a:pt x="8436277" y="1186102"/>
                  </a:cubicBezTo>
                  <a:cubicBezTo>
                    <a:pt x="8423258" y="1169657"/>
                    <a:pt x="8423258" y="1184731"/>
                    <a:pt x="8403387" y="1177879"/>
                  </a:cubicBezTo>
                  <a:cubicBezTo>
                    <a:pt x="8391738" y="1160064"/>
                    <a:pt x="8404757" y="1160749"/>
                    <a:pt x="8394479" y="1143619"/>
                  </a:cubicBezTo>
                  <a:close/>
                  <a:moveTo>
                    <a:pt x="8359876" y="1111275"/>
                  </a:moveTo>
                  <a:cubicBezTo>
                    <a:pt x="8365272" y="1112099"/>
                    <a:pt x="8371867" y="1113812"/>
                    <a:pt x="8379404" y="1116211"/>
                  </a:cubicBezTo>
                  <a:cubicBezTo>
                    <a:pt x="8388312" y="1132656"/>
                    <a:pt x="8392424" y="1144305"/>
                    <a:pt x="8388312" y="1150471"/>
                  </a:cubicBezTo>
                  <a:cubicBezTo>
                    <a:pt x="8374897" y="1146865"/>
                    <a:pt x="8362164" y="1141077"/>
                    <a:pt x="8350626" y="1133341"/>
                  </a:cubicBezTo>
                  <a:cubicBezTo>
                    <a:pt x="8338292" y="1114327"/>
                    <a:pt x="8343688" y="1108802"/>
                    <a:pt x="8359876" y="1111275"/>
                  </a:cubicBezTo>
                  <a:close/>
                  <a:moveTo>
                    <a:pt x="7602379" y="1045644"/>
                  </a:moveTo>
                  <a:cubicBezTo>
                    <a:pt x="7597583" y="1078534"/>
                    <a:pt x="7573600" y="1063460"/>
                    <a:pt x="7533858" y="1063460"/>
                  </a:cubicBezTo>
                  <a:cubicBezTo>
                    <a:pt x="7537435" y="1067674"/>
                    <a:pt x="7541587" y="1071365"/>
                    <a:pt x="7546192" y="1074423"/>
                  </a:cubicBezTo>
                  <a:lnTo>
                    <a:pt x="7610602" y="1101831"/>
                  </a:lnTo>
                  <a:cubicBezTo>
                    <a:pt x="7674326" y="1133351"/>
                    <a:pt x="7754495" y="1182686"/>
                    <a:pt x="7811368" y="1201871"/>
                  </a:cubicBezTo>
                  <a:cubicBezTo>
                    <a:pt x="7742847" y="1140888"/>
                    <a:pt x="7631158" y="1115535"/>
                    <a:pt x="7602379" y="1045644"/>
                  </a:cubicBezTo>
                  <a:close/>
                  <a:moveTo>
                    <a:pt x="2163220" y="1031940"/>
                  </a:moveTo>
                  <a:cubicBezTo>
                    <a:pt x="2149516" y="1015495"/>
                    <a:pt x="2078255" y="1075108"/>
                    <a:pt x="2047420" y="1096350"/>
                  </a:cubicBezTo>
                  <a:cubicBezTo>
                    <a:pt x="2089325" y="1081453"/>
                    <a:pt x="2128460" y="1059685"/>
                    <a:pt x="2163220" y="1031940"/>
                  </a:cubicBezTo>
                  <a:close/>
                  <a:moveTo>
                    <a:pt x="7468764" y="1014810"/>
                  </a:moveTo>
                  <a:cubicBezTo>
                    <a:pt x="7429707" y="1027829"/>
                    <a:pt x="7492746" y="1048385"/>
                    <a:pt x="7519469" y="1056607"/>
                  </a:cubicBezTo>
                  <a:cubicBezTo>
                    <a:pt x="7544822" y="1042218"/>
                    <a:pt x="7472875" y="1040162"/>
                    <a:pt x="7468764" y="1014810"/>
                  </a:cubicBezTo>
                  <a:close/>
                  <a:moveTo>
                    <a:pt x="8217009" y="1014801"/>
                  </a:moveTo>
                  <a:cubicBezTo>
                    <a:pt x="8237566" y="1055913"/>
                    <a:pt x="8285530" y="1066877"/>
                    <a:pt x="8313624" y="1100452"/>
                  </a:cubicBezTo>
                  <a:cubicBezTo>
                    <a:pt x="8277308" y="1091544"/>
                    <a:pt x="8260178" y="1060710"/>
                    <a:pt x="8221806" y="1054543"/>
                  </a:cubicBezTo>
                  <a:cubicBezTo>
                    <a:pt x="8222491" y="1031931"/>
                    <a:pt x="8188916" y="1018912"/>
                    <a:pt x="8217009" y="1014801"/>
                  </a:cubicBezTo>
                  <a:close/>
                  <a:moveTo>
                    <a:pt x="2432036" y="998253"/>
                  </a:moveTo>
                  <a:cubicBezTo>
                    <a:pt x="2436410" y="998573"/>
                    <a:pt x="2440286" y="1000061"/>
                    <a:pt x="2443455" y="1003145"/>
                  </a:cubicBezTo>
                  <a:cubicBezTo>
                    <a:pt x="2403027" y="1054535"/>
                    <a:pt x="2372878" y="1034665"/>
                    <a:pt x="2334507" y="1051109"/>
                  </a:cubicBezTo>
                  <a:cubicBezTo>
                    <a:pt x="2367397" y="1016848"/>
                    <a:pt x="2305728" y="1049054"/>
                    <a:pt x="2338618" y="1016848"/>
                  </a:cubicBezTo>
                  <a:cubicBezTo>
                    <a:pt x="2346411" y="1051024"/>
                    <a:pt x="2401421" y="996015"/>
                    <a:pt x="2432036" y="998253"/>
                  </a:cubicBezTo>
                  <a:close/>
                  <a:moveTo>
                    <a:pt x="8089561" y="966141"/>
                  </a:moveTo>
                  <a:cubicBezTo>
                    <a:pt x="8121766" y="968197"/>
                    <a:pt x="8131359" y="998346"/>
                    <a:pt x="8166990" y="996975"/>
                  </a:cubicBezTo>
                  <a:lnTo>
                    <a:pt x="8183435" y="1023698"/>
                  </a:lnTo>
                  <a:cubicBezTo>
                    <a:pt x="8150782" y="1006827"/>
                    <a:pt x="8119407" y="987590"/>
                    <a:pt x="8089561" y="966141"/>
                  </a:cubicBezTo>
                  <a:close/>
                  <a:moveTo>
                    <a:pt x="2290626" y="958023"/>
                  </a:moveTo>
                  <a:cubicBezTo>
                    <a:pt x="2278292" y="957253"/>
                    <a:pt x="2255851" y="964704"/>
                    <a:pt x="2239064" y="973869"/>
                  </a:cubicBezTo>
                  <a:lnTo>
                    <a:pt x="2221421" y="987092"/>
                  </a:lnTo>
                  <a:lnTo>
                    <a:pt x="2220092" y="986031"/>
                  </a:lnTo>
                  <a:lnTo>
                    <a:pt x="2220092" y="988087"/>
                  </a:lnTo>
                  <a:lnTo>
                    <a:pt x="2221421" y="987092"/>
                  </a:lnTo>
                  <a:lnTo>
                    <a:pt x="2228754" y="992947"/>
                  </a:lnTo>
                  <a:cubicBezTo>
                    <a:pt x="2246002" y="991341"/>
                    <a:pt x="2284159" y="968730"/>
                    <a:pt x="2299576" y="966160"/>
                  </a:cubicBezTo>
                  <a:cubicBezTo>
                    <a:pt x="2300433" y="960850"/>
                    <a:pt x="2296793" y="958409"/>
                    <a:pt x="2290626" y="958023"/>
                  </a:cubicBezTo>
                  <a:close/>
                  <a:moveTo>
                    <a:pt x="6029828" y="940122"/>
                  </a:moveTo>
                  <a:cubicBezTo>
                    <a:pt x="6016994" y="948345"/>
                    <a:pt x="6001142" y="950358"/>
                    <a:pt x="5986660" y="945604"/>
                  </a:cubicBezTo>
                  <a:cubicBezTo>
                    <a:pt x="5982548" y="957252"/>
                    <a:pt x="5990771" y="988772"/>
                    <a:pt x="5999679" y="988772"/>
                  </a:cubicBezTo>
                  <a:cubicBezTo>
                    <a:pt x="6025900" y="990065"/>
                    <a:pt x="6051669" y="996101"/>
                    <a:pt x="6075737" y="1006587"/>
                  </a:cubicBezTo>
                  <a:cubicBezTo>
                    <a:pt x="6085529" y="1010783"/>
                    <a:pt x="6095948" y="1013329"/>
                    <a:pt x="6106571" y="1014125"/>
                  </a:cubicBezTo>
                  <a:cubicBezTo>
                    <a:pt x="6103838" y="1013825"/>
                    <a:pt x="6101081" y="1013825"/>
                    <a:pt x="6098348" y="1014125"/>
                  </a:cubicBezTo>
                  <a:lnTo>
                    <a:pt x="6124386" y="1025773"/>
                  </a:lnTo>
                  <a:cubicBezTo>
                    <a:pt x="6124386" y="1021662"/>
                    <a:pt x="6118905" y="1013439"/>
                    <a:pt x="6124386" y="1013439"/>
                  </a:cubicBezTo>
                  <a:cubicBezTo>
                    <a:pt x="6151109" y="1022347"/>
                    <a:pt x="6183999" y="1012069"/>
                    <a:pt x="6205241" y="1038792"/>
                  </a:cubicBezTo>
                  <a:cubicBezTo>
                    <a:pt x="6172351" y="1059348"/>
                    <a:pt x="6157962" y="1018921"/>
                    <a:pt x="6129183" y="1027829"/>
                  </a:cubicBezTo>
                  <a:lnTo>
                    <a:pt x="6168239" y="1041533"/>
                  </a:lnTo>
                  <a:lnTo>
                    <a:pt x="6264169" y="1061404"/>
                  </a:lnTo>
                  <a:cubicBezTo>
                    <a:pt x="6260514" y="1057266"/>
                    <a:pt x="6256372" y="1053585"/>
                    <a:pt x="6251835" y="1050441"/>
                  </a:cubicBezTo>
                  <a:lnTo>
                    <a:pt x="6299800" y="1040162"/>
                  </a:lnTo>
                  <a:cubicBezTo>
                    <a:pt x="6318985" y="1055237"/>
                    <a:pt x="6299800" y="1060719"/>
                    <a:pt x="6299800" y="1070312"/>
                  </a:cubicBezTo>
                  <a:cubicBezTo>
                    <a:pt x="6338171" y="1079219"/>
                    <a:pt x="6376543" y="1086757"/>
                    <a:pt x="6413544" y="1096350"/>
                  </a:cubicBezTo>
                  <a:cubicBezTo>
                    <a:pt x="6393565" y="1081365"/>
                    <a:pt x="6369871" y="1072124"/>
                    <a:pt x="6345023" y="1069626"/>
                  </a:cubicBezTo>
                  <a:cubicBezTo>
                    <a:pt x="6374487" y="1055237"/>
                    <a:pt x="6406692" y="1081275"/>
                    <a:pt x="6423822" y="1081275"/>
                  </a:cubicBezTo>
                  <a:cubicBezTo>
                    <a:pt x="6426281" y="1068649"/>
                    <a:pt x="6423565" y="1055564"/>
                    <a:pt x="6416285" y="1044959"/>
                  </a:cubicBezTo>
                  <a:cubicBezTo>
                    <a:pt x="6398485" y="1043918"/>
                    <a:pt x="6380639" y="1043918"/>
                    <a:pt x="6362839" y="1044959"/>
                  </a:cubicBezTo>
                  <a:cubicBezTo>
                    <a:pt x="6379969" y="1040848"/>
                    <a:pt x="6345708" y="1023032"/>
                    <a:pt x="6355301" y="1016180"/>
                  </a:cubicBezTo>
                  <a:cubicBezTo>
                    <a:pt x="6277873" y="1029884"/>
                    <a:pt x="6192222" y="949030"/>
                    <a:pt x="6140832" y="987401"/>
                  </a:cubicBezTo>
                  <a:cubicBezTo>
                    <a:pt x="6121645" y="959308"/>
                    <a:pt x="6090811" y="975753"/>
                    <a:pt x="6063403" y="978494"/>
                  </a:cubicBezTo>
                  <a:cubicBezTo>
                    <a:pt x="6034624" y="962049"/>
                    <a:pt x="6046958" y="954512"/>
                    <a:pt x="6029828" y="940122"/>
                  </a:cubicBezTo>
                  <a:close/>
                  <a:moveTo>
                    <a:pt x="4962960" y="929244"/>
                  </a:moveTo>
                  <a:cubicBezTo>
                    <a:pt x="4960905" y="928816"/>
                    <a:pt x="4958507" y="928816"/>
                    <a:pt x="4956108" y="930529"/>
                  </a:cubicBezTo>
                  <a:cubicBezTo>
                    <a:pt x="4951312" y="933955"/>
                    <a:pt x="4951312" y="941493"/>
                    <a:pt x="4951312" y="941493"/>
                  </a:cubicBezTo>
                  <a:cubicBezTo>
                    <a:pt x="4952682" y="946289"/>
                    <a:pt x="4959533" y="954512"/>
                    <a:pt x="4960905" y="953141"/>
                  </a:cubicBezTo>
                  <a:cubicBezTo>
                    <a:pt x="4975294" y="946289"/>
                    <a:pt x="4969812" y="930529"/>
                    <a:pt x="4967757" y="930529"/>
                  </a:cubicBezTo>
                  <a:cubicBezTo>
                    <a:pt x="4966729" y="930529"/>
                    <a:pt x="4965016" y="929673"/>
                    <a:pt x="4962960" y="929244"/>
                  </a:cubicBezTo>
                  <a:close/>
                  <a:moveTo>
                    <a:pt x="2492800" y="922300"/>
                  </a:moveTo>
                  <a:cubicBezTo>
                    <a:pt x="2500338" y="949708"/>
                    <a:pt x="2385908" y="1012747"/>
                    <a:pt x="2372889" y="995617"/>
                  </a:cubicBezTo>
                  <a:cubicBezTo>
                    <a:pt x="2417496" y="979728"/>
                    <a:pt x="2458326" y="954763"/>
                    <a:pt x="2492800" y="922300"/>
                  </a:cubicBezTo>
                  <a:close/>
                  <a:moveTo>
                    <a:pt x="8089561" y="918872"/>
                  </a:moveTo>
                  <a:cubicBezTo>
                    <a:pt x="8127933" y="933261"/>
                    <a:pt x="8116969" y="931206"/>
                    <a:pt x="8127932" y="918872"/>
                  </a:cubicBezTo>
                  <a:cubicBezTo>
                    <a:pt x="8135104" y="926897"/>
                    <a:pt x="8145268" y="931607"/>
                    <a:pt x="8156026" y="931891"/>
                  </a:cubicBezTo>
                  <a:lnTo>
                    <a:pt x="8172471" y="959299"/>
                  </a:lnTo>
                  <a:cubicBezTo>
                    <a:pt x="8143007" y="952447"/>
                    <a:pt x="8107377" y="942854"/>
                    <a:pt x="8101210" y="953132"/>
                  </a:cubicBezTo>
                  <a:cubicBezTo>
                    <a:pt x="8089561" y="935317"/>
                    <a:pt x="8100525" y="935317"/>
                    <a:pt x="8089561" y="918872"/>
                  </a:cubicBezTo>
                  <a:close/>
                  <a:moveTo>
                    <a:pt x="2892502" y="914809"/>
                  </a:moveTo>
                  <a:lnTo>
                    <a:pt x="2887442" y="917532"/>
                  </a:lnTo>
                  <a:lnTo>
                    <a:pt x="2878021" y="919353"/>
                  </a:lnTo>
                  <a:lnTo>
                    <a:pt x="2877891" y="918195"/>
                  </a:lnTo>
                  <a:close/>
                  <a:moveTo>
                    <a:pt x="7289925" y="878453"/>
                  </a:moveTo>
                  <a:cubicBezTo>
                    <a:pt x="7241960" y="881879"/>
                    <a:pt x="7329667" y="917510"/>
                    <a:pt x="7310481" y="917510"/>
                  </a:cubicBezTo>
                  <a:cubicBezTo>
                    <a:pt x="7336586" y="930204"/>
                    <a:pt x="7364593" y="938537"/>
                    <a:pt x="7393391" y="942178"/>
                  </a:cubicBezTo>
                  <a:cubicBezTo>
                    <a:pt x="7359131" y="920251"/>
                    <a:pt x="7322815" y="902436"/>
                    <a:pt x="7289925" y="878453"/>
                  </a:cubicBezTo>
                  <a:close/>
                  <a:moveTo>
                    <a:pt x="7079566" y="860638"/>
                  </a:moveTo>
                  <a:cubicBezTo>
                    <a:pt x="7044620" y="862008"/>
                    <a:pt x="7037768" y="875027"/>
                    <a:pt x="6991859" y="870916"/>
                  </a:cubicBezTo>
                  <a:cubicBezTo>
                    <a:pt x="7003508" y="894898"/>
                    <a:pt x="7028175" y="893528"/>
                    <a:pt x="7044620" y="907917"/>
                  </a:cubicBezTo>
                  <a:cubicBezTo>
                    <a:pt x="7070658" y="910658"/>
                    <a:pt x="7052843" y="861323"/>
                    <a:pt x="7090529" y="898324"/>
                  </a:cubicBezTo>
                  <a:cubicBezTo>
                    <a:pt x="7100807" y="899695"/>
                    <a:pt x="7094640" y="895584"/>
                    <a:pt x="7094640" y="890787"/>
                  </a:cubicBezTo>
                  <a:lnTo>
                    <a:pt x="7115882" y="890102"/>
                  </a:lnTo>
                  <a:cubicBezTo>
                    <a:pt x="7101590" y="883333"/>
                    <a:pt x="7089135" y="873228"/>
                    <a:pt x="7079566" y="860638"/>
                  </a:cubicBezTo>
                  <a:close/>
                  <a:moveTo>
                    <a:pt x="5240469" y="855842"/>
                  </a:moveTo>
                  <a:cubicBezTo>
                    <a:pt x="5241518" y="863045"/>
                    <a:pt x="5244344" y="869874"/>
                    <a:pt x="5248691" y="875713"/>
                  </a:cubicBezTo>
                  <a:cubicBezTo>
                    <a:pt x="5260382" y="888969"/>
                    <a:pt x="5273478" y="900917"/>
                    <a:pt x="5287749" y="911343"/>
                  </a:cubicBezTo>
                  <a:cubicBezTo>
                    <a:pt x="5289557" y="911713"/>
                    <a:pt x="5291422" y="911713"/>
                    <a:pt x="5293229" y="911343"/>
                  </a:cubicBezTo>
                  <a:lnTo>
                    <a:pt x="5297341" y="911343"/>
                  </a:lnTo>
                  <a:cubicBezTo>
                    <a:pt x="5304193" y="911343"/>
                    <a:pt x="5310360" y="906547"/>
                    <a:pt x="5310360" y="896269"/>
                  </a:cubicBezTo>
                  <a:cubicBezTo>
                    <a:pt x="5310722" y="882778"/>
                    <a:pt x="5310265" y="869277"/>
                    <a:pt x="5308989" y="855842"/>
                  </a:cubicBezTo>
                  <a:cubicBezTo>
                    <a:pt x="5289119" y="855842"/>
                    <a:pt x="5265137" y="855842"/>
                    <a:pt x="5240469" y="855842"/>
                  </a:cubicBezTo>
                  <a:close/>
                  <a:moveTo>
                    <a:pt x="8011779" y="849063"/>
                  </a:moveTo>
                  <a:cubicBezTo>
                    <a:pt x="8019785" y="850294"/>
                    <a:pt x="8027338" y="854468"/>
                    <a:pt x="8032690" y="861314"/>
                  </a:cubicBezTo>
                  <a:cubicBezTo>
                    <a:pt x="7986095" y="870222"/>
                    <a:pt x="8057357" y="867481"/>
                    <a:pt x="8077913" y="900371"/>
                  </a:cubicBezTo>
                  <a:cubicBezTo>
                    <a:pt x="8049820" y="903797"/>
                    <a:pt x="8053931" y="895575"/>
                    <a:pt x="8011448" y="888723"/>
                  </a:cubicBezTo>
                  <a:lnTo>
                    <a:pt x="7988151" y="854462"/>
                  </a:lnTo>
                  <a:cubicBezTo>
                    <a:pt x="7995314" y="849541"/>
                    <a:pt x="8003773" y="847831"/>
                    <a:pt x="8011779" y="849063"/>
                  </a:cubicBezTo>
                  <a:close/>
                  <a:moveTo>
                    <a:pt x="4908144" y="846934"/>
                  </a:moveTo>
                  <a:cubicBezTo>
                    <a:pt x="4912255" y="872972"/>
                    <a:pt x="4937607" y="890787"/>
                    <a:pt x="4954053" y="882565"/>
                  </a:cubicBezTo>
                  <a:lnTo>
                    <a:pt x="4954052" y="882565"/>
                  </a:lnTo>
                  <a:cubicBezTo>
                    <a:pt x="4969790" y="873837"/>
                    <a:pt x="4986036" y="866057"/>
                    <a:pt x="5002702" y="859268"/>
                  </a:cubicBezTo>
                  <a:cubicBezTo>
                    <a:pt x="4970829" y="858600"/>
                    <a:pt x="4939123" y="854465"/>
                    <a:pt x="4908144" y="846934"/>
                  </a:cubicBezTo>
                  <a:close/>
                  <a:moveTo>
                    <a:pt x="2308478" y="845557"/>
                  </a:moveTo>
                  <a:cubicBezTo>
                    <a:pt x="2290861" y="877515"/>
                    <a:pt x="2260453" y="900446"/>
                    <a:pt x="2224883" y="908596"/>
                  </a:cubicBezTo>
                  <a:cubicBezTo>
                    <a:pt x="2247495" y="877762"/>
                    <a:pt x="2281070" y="867484"/>
                    <a:pt x="2308478" y="845557"/>
                  </a:cubicBezTo>
                  <a:close/>
                  <a:moveTo>
                    <a:pt x="7061065" y="814044"/>
                  </a:moveTo>
                  <a:cubicBezTo>
                    <a:pt x="7077510" y="857897"/>
                    <a:pt x="7178921" y="907232"/>
                    <a:pt x="7247441" y="918195"/>
                  </a:cubicBezTo>
                  <a:cubicBezTo>
                    <a:pt x="7235108" y="925048"/>
                    <a:pt x="7235793" y="942178"/>
                    <a:pt x="7267998" y="956567"/>
                  </a:cubicBezTo>
                  <a:cubicBezTo>
                    <a:pt x="7302258" y="944233"/>
                    <a:pt x="7300203" y="957252"/>
                    <a:pt x="7355019" y="989457"/>
                  </a:cubicBezTo>
                  <a:cubicBezTo>
                    <a:pt x="7388595" y="981235"/>
                    <a:pt x="7422855" y="1002476"/>
                    <a:pt x="7429707" y="989457"/>
                  </a:cubicBezTo>
                  <a:cubicBezTo>
                    <a:pt x="7413947" y="966845"/>
                    <a:pt x="7359816" y="944919"/>
                    <a:pt x="7378316" y="968216"/>
                  </a:cubicBezTo>
                  <a:cubicBezTo>
                    <a:pt x="7346112" y="951771"/>
                    <a:pt x="7352964" y="939437"/>
                    <a:pt x="7323500" y="951771"/>
                  </a:cubicBezTo>
                  <a:cubicBezTo>
                    <a:pt x="7323500" y="944233"/>
                    <a:pt x="7339260" y="944233"/>
                    <a:pt x="7323500" y="929159"/>
                  </a:cubicBezTo>
                  <a:cubicBezTo>
                    <a:pt x="7286498" y="914084"/>
                    <a:pt x="7283073" y="914084"/>
                    <a:pt x="7270739" y="929159"/>
                  </a:cubicBezTo>
                  <a:cubicBezTo>
                    <a:pt x="7259090" y="910658"/>
                    <a:pt x="7254294" y="895584"/>
                    <a:pt x="7270739" y="890787"/>
                  </a:cubicBezTo>
                  <a:cubicBezTo>
                    <a:pt x="7196100" y="880752"/>
                    <a:pt x="7124547" y="854562"/>
                    <a:pt x="7061065" y="814044"/>
                  </a:cubicBezTo>
                  <a:close/>
                  <a:moveTo>
                    <a:pt x="4933496" y="814044"/>
                  </a:moveTo>
                  <a:lnTo>
                    <a:pt x="4933496" y="814729"/>
                  </a:lnTo>
                  <a:cubicBezTo>
                    <a:pt x="4926679" y="822548"/>
                    <a:pt x="4917941" y="828452"/>
                    <a:pt x="4908144" y="831859"/>
                  </a:cubicBezTo>
                  <a:cubicBezTo>
                    <a:pt x="4908476" y="836650"/>
                    <a:pt x="4908476" y="841458"/>
                    <a:pt x="4908144" y="846249"/>
                  </a:cubicBezTo>
                  <a:cubicBezTo>
                    <a:pt x="4928295" y="850548"/>
                    <a:pt x="4949310" y="847891"/>
                    <a:pt x="4967757" y="838711"/>
                  </a:cubicBezTo>
                  <a:cubicBezTo>
                    <a:pt x="4933496" y="831859"/>
                    <a:pt x="4958164" y="821581"/>
                    <a:pt x="4933496" y="814044"/>
                  </a:cubicBezTo>
                  <a:close/>
                  <a:moveTo>
                    <a:pt x="5070945" y="811453"/>
                  </a:moveTo>
                  <a:cubicBezTo>
                    <a:pt x="5042872" y="809205"/>
                    <a:pt x="5013837" y="824493"/>
                    <a:pt x="4985572" y="820896"/>
                  </a:cubicBezTo>
                  <a:cubicBezTo>
                    <a:pt x="4972553" y="830489"/>
                    <a:pt x="4980090" y="838711"/>
                    <a:pt x="5002017" y="846249"/>
                  </a:cubicBezTo>
                  <a:cubicBezTo>
                    <a:pt x="5034222" y="833230"/>
                    <a:pt x="5065742" y="838026"/>
                    <a:pt x="5098632" y="820896"/>
                  </a:cubicBezTo>
                  <a:cubicBezTo>
                    <a:pt x="5089553" y="814901"/>
                    <a:pt x="5080302" y="812203"/>
                    <a:pt x="5070945" y="811453"/>
                  </a:cubicBezTo>
                  <a:close/>
                  <a:moveTo>
                    <a:pt x="3225977" y="784580"/>
                  </a:moveTo>
                  <a:cubicBezTo>
                    <a:pt x="3192402" y="783895"/>
                    <a:pt x="3165679" y="805821"/>
                    <a:pt x="3128677" y="797599"/>
                  </a:cubicBezTo>
                  <a:lnTo>
                    <a:pt x="3128677" y="793488"/>
                  </a:lnTo>
                  <a:cubicBezTo>
                    <a:pt x="3114813" y="816156"/>
                    <a:pt x="3097471" y="836504"/>
                    <a:pt x="3077288" y="853786"/>
                  </a:cubicBezTo>
                  <a:cubicBezTo>
                    <a:pt x="3099899" y="860638"/>
                    <a:pt x="3114288" y="842823"/>
                    <a:pt x="3136215" y="846934"/>
                  </a:cubicBezTo>
                  <a:cubicBezTo>
                    <a:pt x="3157457" y="803766"/>
                    <a:pt x="3198569" y="814044"/>
                    <a:pt x="3225977" y="784580"/>
                  </a:cubicBezTo>
                  <a:close/>
                  <a:moveTo>
                    <a:pt x="2923109" y="769500"/>
                  </a:moveTo>
                  <a:cubicBezTo>
                    <a:pt x="2898259" y="791869"/>
                    <a:pt x="2867637" y="806824"/>
                    <a:pt x="2834717" y="812668"/>
                  </a:cubicBezTo>
                  <a:cubicBezTo>
                    <a:pt x="2859745" y="790566"/>
                    <a:pt x="2890289" y="775649"/>
                    <a:pt x="2923109" y="769500"/>
                  </a:cubicBezTo>
                  <a:close/>
                  <a:moveTo>
                    <a:pt x="6915116" y="751005"/>
                  </a:moveTo>
                  <a:lnTo>
                    <a:pt x="6915116" y="753746"/>
                  </a:lnTo>
                  <a:cubicBezTo>
                    <a:pt x="6888393" y="749634"/>
                    <a:pt x="6920598" y="771561"/>
                    <a:pt x="6902097" y="776359"/>
                  </a:cubicBezTo>
                  <a:cubicBezTo>
                    <a:pt x="6941154" y="794858"/>
                    <a:pt x="6948691" y="776359"/>
                    <a:pt x="6983637" y="776359"/>
                  </a:cubicBezTo>
                  <a:cubicBezTo>
                    <a:pt x="6962395" y="766079"/>
                    <a:pt x="6937728" y="761283"/>
                    <a:pt x="6915116" y="751005"/>
                  </a:cubicBezTo>
                  <a:close/>
                  <a:moveTo>
                    <a:pt x="7274437" y="744435"/>
                  </a:moveTo>
                  <a:cubicBezTo>
                    <a:pt x="7270771" y="744453"/>
                    <a:pt x="7268255" y="745009"/>
                    <a:pt x="7267313" y="746208"/>
                  </a:cubicBezTo>
                  <a:cubicBezTo>
                    <a:pt x="7287527" y="752033"/>
                    <a:pt x="7305171" y="759742"/>
                    <a:pt x="7322558" y="767365"/>
                  </a:cubicBezTo>
                  <a:lnTo>
                    <a:pt x="7374746" y="787424"/>
                  </a:lnTo>
                  <a:lnTo>
                    <a:pt x="7374890" y="788006"/>
                  </a:lnTo>
                  <a:lnTo>
                    <a:pt x="7376261" y="788006"/>
                  </a:lnTo>
                  <a:lnTo>
                    <a:pt x="7374746" y="787424"/>
                  </a:lnTo>
                  <a:lnTo>
                    <a:pt x="7372938" y="780112"/>
                  </a:lnTo>
                  <a:cubicBezTo>
                    <a:pt x="7359809" y="763643"/>
                    <a:pt x="7296430" y="744331"/>
                    <a:pt x="7274437" y="744435"/>
                  </a:cubicBezTo>
                  <a:close/>
                  <a:moveTo>
                    <a:pt x="3830330" y="737986"/>
                  </a:moveTo>
                  <a:cubicBezTo>
                    <a:pt x="3812866" y="734425"/>
                    <a:pt x="3794730" y="738959"/>
                    <a:pt x="3780996" y="750320"/>
                  </a:cubicBezTo>
                  <a:cubicBezTo>
                    <a:pt x="3786465" y="751050"/>
                    <a:pt x="3791656" y="753173"/>
                    <a:pt x="3796070" y="756487"/>
                  </a:cubicBezTo>
                  <a:cubicBezTo>
                    <a:pt x="3806504" y="756844"/>
                    <a:pt x="3816793" y="753973"/>
                    <a:pt x="3825535" y="748264"/>
                  </a:cubicBezTo>
                  <a:close/>
                  <a:moveTo>
                    <a:pt x="6911005" y="720171"/>
                  </a:moveTo>
                  <a:cubicBezTo>
                    <a:pt x="6941154" y="759227"/>
                    <a:pt x="6993915" y="749634"/>
                    <a:pt x="7030231" y="774302"/>
                  </a:cubicBezTo>
                  <a:cubicBezTo>
                    <a:pt x="7042565" y="771561"/>
                    <a:pt x="7022009" y="755116"/>
                    <a:pt x="7013786" y="743468"/>
                  </a:cubicBezTo>
                  <a:lnTo>
                    <a:pt x="7011045" y="743468"/>
                  </a:lnTo>
                  <a:cubicBezTo>
                    <a:pt x="6976785" y="753746"/>
                    <a:pt x="6959654" y="723597"/>
                    <a:pt x="6911005" y="720171"/>
                  </a:cubicBezTo>
                  <a:close/>
                  <a:moveTo>
                    <a:pt x="7552359" y="718800"/>
                  </a:moveTo>
                  <a:cubicBezTo>
                    <a:pt x="7567434" y="744153"/>
                    <a:pt x="7601009" y="740042"/>
                    <a:pt x="7612657" y="770192"/>
                  </a:cubicBezTo>
                  <a:cubicBezTo>
                    <a:pt x="7640066" y="775672"/>
                    <a:pt x="7653770" y="772931"/>
                    <a:pt x="7661307" y="766765"/>
                  </a:cubicBezTo>
                  <a:cubicBezTo>
                    <a:pt x="7620195" y="740042"/>
                    <a:pt x="7591416" y="748949"/>
                    <a:pt x="7574286" y="718800"/>
                  </a:cubicBezTo>
                  <a:close/>
                  <a:moveTo>
                    <a:pt x="6373035" y="706107"/>
                  </a:moveTo>
                  <a:cubicBezTo>
                    <a:pt x="6361997" y="704090"/>
                    <a:pt x="6350416" y="705047"/>
                    <a:pt x="6339541" y="709207"/>
                  </a:cubicBezTo>
                  <a:lnTo>
                    <a:pt x="6362153" y="728393"/>
                  </a:lnTo>
                  <a:lnTo>
                    <a:pt x="6403266" y="720856"/>
                  </a:lnTo>
                  <a:cubicBezTo>
                    <a:pt x="6394566" y="713117"/>
                    <a:pt x="6384072" y="708125"/>
                    <a:pt x="6373035" y="706107"/>
                  </a:cubicBezTo>
                  <a:close/>
                  <a:moveTo>
                    <a:pt x="7445466" y="667410"/>
                  </a:moveTo>
                  <a:cubicBezTo>
                    <a:pt x="7458450" y="678776"/>
                    <a:pt x="7473291" y="687567"/>
                    <a:pt x="7489200" y="693490"/>
                  </a:cubicBezTo>
                  <a:lnTo>
                    <a:pt x="7536175" y="701796"/>
                  </a:lnTo>
                  <a:lnTo>
                    <a:pt x="7537284" y="702355"/>
                  </a:lnTo>
                  <a:lnTo>
                    <a:pt x="7539340" y="702355"/>
                  </a:lnTo>
                  <a:lnTo>
                    <a:pt x="7536175" y="701796"/>
                  </a:lnTo>
                  <a:lnTo>
                    <a:pt x="7493195" y="680103"/>
                  </a:lnTo>
                  <a:cubicBezTo>
                    <a:pt x="7477809" y="674247"/>
                    <a:pt x="7461816" y="669985"/>
                    <a:pt x="7445466" y="667410"/>
                  </a:cubicBezTo>
                  <a:close/>
                  <a:moveTo>
                    <a:pt x="6783557" y="665097"/>
                  </a:moveTo>
                  <a:cubicBezTo>
                    <a:pt x="6769167" y="664841"/>
                    <a:pt x="6757518" y="666725"/>
                    <a:pt x="6757518" y="671522"/>
                  </a:cubicBezTo>
                  <a:cubicBezTo>
                    <a:pt x="6779445" y="681115"/>
                    <a:pt x="6802056" y="692763"/>
                    <a:pt x="6826039" y="700300"/>
                  </a:cubicBezTo>
                  <a:lnTo>
                    <a:pt x="6867152" y="700300"/>
                  </a:lnTo>
                  <a:lnTo>
                    <a:pt x="6867152" y="699615"/>
                  </a:lnTo>
                  <a:cubicBezTo>
                    <a:pt x="6852077" y="685225"/>
                    <a:pt x="6808224" y="677689"/>
                    <a:pt x="6826039" y="671522"/>
                  </a:cubicBezTo>
                  <a:cubicBezTo>
                    <a:pt x="6815076" y="667753"/>
                    <a:pt x="6797946" y="665354"/>
                    <a:pt x="6783557" y="665097"/>
                  </a:cubicBezTo>
                  <a:close/>
                  <a:moveTo>
                    <a:pt x="3198561" y="663978"/>
                  </a:moveTo>
                  <a:cubicBezTo>
                    <a:pt x="3212951" y="666034"/>
                    <a:pt x="3239674" y="662608"/>
                    <a:pt x="3232136" y="673571"/>
                  </a:cubicBezTo>
                  <a:cubicBezTo>
                    <a:pt x="3208840" y="674941"/>
                    <a:pt x="3191024" y="696183"/>
                    <a:pt x="3167727" y="696183"/>
                  </a:cubicBezTo>
                  <a:close/>
                  <a:moveTo>
                    <a:pt x="3530894" y="662614"/>
                  </a:moveTo>
                  <a:cubicBezTo>
                    <a:pt x="3495497" y="670868"/>
                    <a:pt x="3462156" y="686256"/>
                    <a:pt x="3432909" y="707838"/>
                  </a:cubicBezTo>
                  <a:cubicBezTo>
                    <a:pt x="3469915" y="708606"/>
                    <a:pt x="3505516" y="693669"/>
                    <a:pt x="3530894" y="666725"/>
                  </a:cubicBezTo>
                  <a:close/>
                  <a:moveTo>
                    <a:pt x="2951209" y="645484"/>
                  </a:moveTo>
                  <a:cubicBezTo>
                    <a:pt x="2931681" y="645484"/>
                    <a:pt x="2915578" y="655076"/>
                    <a:pt x="2900932" y="668438"/>
                  </a:cubicBezTo>
                  <a:lnTo>
                    <a:pt x="2860648" y="712626"/>
                  </a:lnTo>
                  <a:lnTo>
                    <a:pt x="2859391" y="713319"/>
                  </a:lnTo>
                  <a:lnTo>
                    <a:pt x="2859391" y="714004"/>
                  </a:lnTo>
                  <a:lnTo>
                    <a:pt x="2860648" y="712626"/>
                  </a:lnTo>
                  <a:lnTo>
                    <a:pt x="2909821" y="685521"/>
                  </a:lnTo>
                  <a:cubicBezTo>
                    <a:pt x="2925260" y="674115"/>
                    <a:pt x="2939192" y="660669"/>
                    <a:pt x="2951209" y="645484"/>
                  </a:cubicBezTo>
                  <a:close/>
                  <a:moveTo>
                    <a:pt x="7686659" y="635883"/>
                  </a:moveTo>
                  <a:cubicBezTo>
                    <a:pt x="7718345" y="673334"/>
                    <a:pt x="7762764" y="697740"/>
                    <a:pt x="7811367" y="704404"/>
                  </a:cubicBezTo>
                  <a:cubicBezTo>
                    <a:pt x="7822330" y="729756"/>
                    <a:pt x="7845627" y="737293"/>
                    <a:pt x="7865498" y="749626"/>
                  </a:cubicBezTo>
                  <a:cubicBezTo>
                    <a:pt x="7812052" y="746886"/>
                    <a:pt x="7794236" y="697552"/>
                    <a:pt x="7743531" y="697552"/>
                  </a:cubicBezTo>
                  <a:cubicBezTo>
                    <a:pt x="7740105" y="708515"/>
                    <a:pt x="7746957" y="716738"/>
                    <a:pt x="7768884" y="731126"/>
                  </a:cubicBezTo>
                  <a:cubicBezTo>
                    <a:pt x="7736282" y="739598"/>
                    <a:pt x="7701629" y="730219"/>
                    <a:pt x="7677751" y="706459"/>
                  </a:cubicBezTo>
                  <a:cubicBezTo>
                    <a:pt x="7693511" y="703033"/>
                    <a:pt x="7742846" y="735238"/>
                    <a:pt x="7733938" y="710571"/>
                  </a:cubicBezTo>
                  <a:cubicBezTo>
                    <a:pt x="7697622" y="671513"/>
                    <a:pt x="7681177" y="705774"/>
                    <a:pt x="7651713" y="671513"/>
                  </a:cubicBezTo>
                  <a:cubicBezTo>
                    <a:pt x="7709956" y="683848"/>
                    <a:pt x="7677751" y="648902"/>
                    <a:pt x="7686659" y="635883"/>
                  </a:cubicBezTo>
                  <a:close/>
                  <a:moveTo>
                    <a:pt x="3930370" y="626983"/>
                  </a:moveTo>
                  <a:cubicBezTo>
                    <a:pt x="3880350" y="633835"/>
                    <a:pt x="3835812" y="666725"/>
                    <a:pt x="3784422" y="666725"/>
                  </a:cubicBezTo>
                  <a:lnTo>
                    <a:pt x="3784422" y="663983"/>
                  </a:lnTo>
                  <a:cubicBezTo>
                    <a:pt x="3762494" y="679743"/>
                    <a:pt x="3754957" y="691392"/>
                    <a:pt x="3753588" y="703727"/>
                  </a:cubicBezTo>
                  <a:cubicBezTo>
                    <a:pt x="3779625" y="707838"/>
                    <a:pt x="3772088" y="700300"/>
                    <a:pt x="3779625" y="690707"/>
                  </a:cubicBezTo>
                  <a:cubicBezTo>
                    <a:pt x="3846090" y="666040"/>
                    <a:pt x="3906389" y="666725"/>
                    <a:pt x="3930370" y="626983"/>
                  </a:cubicBezTo>
                  <a:close/>
                  <a:moveTo>
                    <a:pt x="7481098" y="607112"/>
                  </a:moveTo>
                  <a:cubicBezTo>
                    <a:pt x="7468764" y="616705"/>
                    <a:pt x="7451634" y="621502"/>
                    <a:pt x="7468078" y="645484"/>
                  </a:cubicBezTo>
                  <a:cubicBezTo>
                    <a:pt x="7511247" y="653706"/>
                    <a:pt x="7492061" y="631780"/>
                    <a:pt x="7511247" y="631780"/>
                  </a:cubicBezTo>
                  <a:cubicBezTo>
                    <a:pt x="7550304" y="644799"/>
                    <a:pt x="7484524" y="648225"/>
                    <a:pt x="7528377" y="679058"/>
                  </a:cubicBezTo>
                  <a:cubicBezTo>
                    <a:pt x="7569489" y="696874"/>
                    <a:pt x="7570175" y="663983"/>
                    <a:pt x="7618139" y="685225"/>
                  </a:cubicBezTo>
                  <a:cubicBezTo>
                    <a:pt x="7585934" y="640002"/>
                    <a:pt x="7526321" y="635206"/>
                    <a:pt x="7481098" y="607112"/>
                  </a:cubicBezTo>
                  <a:close/>
                  <a:moveTo>
                    <a:pt x="3353221" y="601336"/>
                  </a:moveTo>
                  <a:cubicBezTo>
                    <a:pt x="3359761" y="600681"/>
                    <a:pt x="3365600" y="600728"/>
                    <a:pt x="3369832" y="601442"/>
                  </a:cubicBezTo>
                  <a:cubicBezTo>
                    <a:pt x="3375474" y="602395"/>
                    <a:pt x="3378258" y="604536"/>
                    <a:pt x="3376031" y="607791"/>
                  </a:cubicBezTo>
                  <a:cubicBezTo>
                    <a:pt x="3349308" y="608476"/>
                    <a:pt x="3328752" y="633144"/>
                    <a:pt x="3299973" y="626977"/>
                  </a:cubicBezTo>
                  <a:cubicBezTo>
                    <a:pt x="3307681" y="611560"/>
                    <a:pt x="3333602" y="603297"/>
                    <a:pt x="3353221" y="601336"/>
                  </a:cubicBezTo>
                  <a:close/>
                  <a:moveTo>
                    <a:pt x="4068097" y="593408"/>
                  </a:moveTo>
                  <a:cubicBezTo>
                    <a:pt x="4043641" y="600947"/>
                    <a:pt x="4020519" y="612276"/>
                    <a:pt x="3999576" y="626983"/>
                  </a:cubicBezTo>
                  <a:cubicBezTo>
                    <a:pt x="4001632" y="633835"/>
                    <a:pt x="4012595" y="638632"/>
                    <a:pt x="4030411" y="642058"/>
                  </a:cubicBezTo>
                  <a:cubicBezTo>
                    <a:pt x="4062615" y="613279"/>
                    <a:pt x="4075635" y="617390"/>
                    <a:pt x="4094821" y="631095"/>
                  </a:cubicBezTo>
                  <a:lnTo>
                    <a:pt x="4111265" y="616705"/>
                  </a:lnTo>
                  <a:lnTo>
                    <a:pt x="4099617" y="612594"/>
                  </a:lnTo>
                  <a:cubicBezTo>
                    <a:pt x="4096623" y="609027"/>
                    <a:pt x="4096623" y="603827"/>
                    <a:pt x="4099617" y="600260"/>
                  </a:cubicBezTo>
                  <a:cubicBezTo>
                    <a:pt x="4088715" y="600517"/>
                    <a:pt x="4077909" y="598168"/>
                    <a:pt x="4068097" y="593408"/>
                  </a:cubicBezTo>
                  <a:close/>
                  <a:moveTo>
                    <a:pt x="7307740" y="592723"/>
                  </a:moveTo>
                  <a:cubicBezTo>
                    <a:pt x="7325556" y="616705"/>
                    <a:pt x="7357075" y="613964"/>
                    <a:pt x="7376261" y="633150"/>
                  </a:cubicBezTo>
                  <a:cubicBezTo>
                    <a:pt x="7389279" y="632465"/>
                    <a:pt x="7357760" y="610538"/>
                    <a:pt x="7376261" y="610538"/>
                  </a:cubicBezTo>
                  <a:cubicBezTo>
                    <a:pt x="7357143" y="594829"/>
                    <a:pt x="7332088" y="588315"/>
                    <a:pt x="7307740" y="592723"/>
                  </a:cubicBezTo>
                  <a:close/>
                  <a:moveTo>
                    <a:pt x="6193592" y="583815"/>
                  </a:moveTo>
                  <a:cubicBezTo>
                    <a:pt x="6189481" y="586556"/>
                    <a:pt x="6173036" y="607797"/>
                    <a:pt x="6151795" y="592723"/>
                  </a:cubicBezTo>
                  <a:cubicBezTo>
                    <a:pt x="6135350" y="611223"/>
                    <a:pt x="6201130" y="616705"/>
                    <a:pt x="6224426" y="607797"/>
                  </a:cubicBezTo>
                  <a:close/>
                  <a:moveTo>
                    <a:pt x="3775513" y="570796"/>
                  </a:moveTo>
                  <a:cubicBezTo>
                    <a:pt x="3739884" y="592723"/>
                    <a:pt x="3796755" y="585186"/>
                    <a:pt x="3772088" y="606427"/>
                  </a:cubicBezTo>
                  <a:cubicBezTo>
                    <a:pt x="3808403" y="602316"/>
                    <a:pt x="3817312" y="569426"/>
                    <a:pt x="3775513" y="573537"/>
                  </a:cubicBezTo>
                  <a:close/>
                  <a:moveTo>
                    <a:pt x="3861167" y="565254"/>
                  </a:moveTo>
                  <a:cubicBezTo>
                    <a:pt x="3842011" y="566602"/>
                    <a:pt x="3816284" y="573708"/>
                    <a:pt x="3807033" y="584500"/>
                  </a:cubicBezTo>
                  <a:cubicBezTo>
                    <a:pt x="3834441" y="593408"/>
                    <a:pt x="3856368" y="573537"/>
                    <a:pt x="3883091" y="573537"/>
                  </a:cubicBezTo>
                  <a:cubicBezTo>
                    <a:pt x="3885318" y="569597"/>
                    <a:pt x="3882706" y="567113"/>
                    <a:pt x="3877278" y="565903"/>
                  </a:cubicBezTo>
                  <a:cubicBezTo>
                    <a:pt x="3873207" y="564996"/>
                    <a:pt x="3867552" y="564805"/>
                    <a:pt x="3861167" y="565254"/>
                  </a:cubicBezTo>
                  <a:close/>
                  <a:moveTo>
                    <a:pt x="6486861" y="558462"/>
                  </a:moveTo>
                  <a:cubicBezTo>
                    <a:pt x="6470416" y="579704"/>
                    <a:pt x="6544419" y="580389"/>
                    <a:pt x="6567716" y="585186"/>
                  </a:cubicBezTo>
                  <a:cubicBezTo>
                    <a:pt x="6545104" y="564629"/>
                    <a:pt x="6512214" y="571481"/>
                    <a:pt x="6486861" y="559148"/>
                  </a:cubicBezTo>
                  <a:close/>
                  <a:moveTo>
                    <a:pt x="6389562" y="551610"/>
                  </a:moveTo>
                  <a:cubicBezTo>
                    <a:pt x="6337855" y="567527"/>
                    <a:pt x="6284537" y="577639"/>
                    <a:pt x="6230594" y="581760"/>
                  </a:cubicBezTo>
                  <a:cubicBezTo>
                    <a:pt x="6262113" y="609168"/>
                    <a:pt x="6304596" y="571481"/>
                    <a:pt x="6299114" y="605742"/>
                  </a:cubicBezTo>
                  <a:cubicBezTo>
                    <a:pt x="6324839" y="606163"/>
                    <a:pt x="6349610" y="596007"/>
                    <a:pt x="6367635" y="577648"/>
                  </a:cubicBezTo>
                  <a:cubicBezTo>
                    <a:pt x="6440939" y="582274"/>
                    <a:pt x="6511778" y="605888"/>
                    <a:pt x="6573197" y="646168"/>
                  </a:cubicBezTo>
                  <a:lnTo>
                    <a:pt x="6625273" y="639317"/>
                  </a:lnTo>
                  <a:cubicBezTo>
                    <a:pt x="6658163" y="657131"/>
                    <a:pt x="6671867" y="717430"/>
                    <a:pt x="6744499" y="717430"/>
                  </a:cubicBezTo>
                  <a:cubicBezTo>
                    <a:pt x="6733019" y="706457"/>
                    <a:pt x="6717889" y="700113"/>
                    <a:pt x="6702016" y="699615"/>
                  </a:cubicBezTo>
                  <a:cubicBezTo>
                    <a:pt x="6693794" y="672207"/>
                    <a:pt x="6745185" y="689337"/>
                    <a:pt x="6783556" y="705782"/>
                  </a:cubicBezTo>
                  <a:lnTo>
                    <a:pt x="6800001" y="701671"/>
                  </a:lnTo>
                  <a:cubicBezTo>
                    <a:pt x="6769167" y="677689"/>
                    <a:pt x="6704757" y="656447"/>
                    <a:pt x="6691739" y="677689"/>
                  </a:cubicBezTo>
                  <a:cubicBezTo>
                    <a:pt x="6660904" y="645484"/>
                    <a:pt x="6741073" y="635206"/>
                    <a:pt x="6780815" y="659873"/>
                  </a:cubicBezTo>
                  <a:cubicBezTo>
                    <a:pt x="6787667" y="633150"/>
                    <a:pt x="6696535" y="635206"/>
                    <a:pt x="6668441" y="611223"/>
                  </a:cubicBezTo>
                  <a:cubicBezTo>
                    <a:pt x="6654737" y="618761"/>
                    <a:pt x="6680775" y="624242"/>
                    <a:pt x="6691053" y="631780"/>
                  </a:cubicBezTo>
                  <a:cubicBezTo>
                    <a:pt x="6651996" y="634521"/>
                    <a:pt x="6621162" y="621502"/>
                    <a:pt x="6583476" y="621502"/>
                  </a:cubicBezTo>
                  <a:cubicBezTo>
                    <a:pt x="6565660" y="608483"/>
                    <a:pt x="6617736" y="613964"/>
                    <a:pt x="6629384" y="608483"/>
                  </a:cubicBezTo>
                  <a:cubicBezTo>
                    <a:pt x="6554697" y="587926"/>
                    <a:pt x="6436156" y="603686"/>
                    <a:pt x="6389562" y="551610"/>
                  </a:cubicBezTo>
                  <a:close/>
                  <a:moveTo>
                    <a:pt x="6109344" y="537017"/>
                  </a:moveTo>
                  <a:cubicBezTo>
                    <a:pt x="6102631" y="535336"/>
                    <a:pt x="6093723" y="535508"/>
                    <a:pt x="6080533" y="538591"/>
                  </a:cubicBezTo>
                  <a:cubicBezTo>
                    <a:pt x="6078477" y="555036"/>
                    <a:pt x="6134664" y="574222"/>
                    <a:pt x="6166869" y="573537"/>
                  </a:cubicBezTo>
                  <a:cubicBezTo>
                    <a:pt x="6129868" y="563773"/>
                    <a:pt x="6129483" y="542060"/>
                    <a:pt x="6109344" y="537017"/>
                  </a:cubicBezTo>
                  <a:close/>
                  <a:moveTo>
                    <a:pt x="3196513" y="531054"/>
                  </a:moveTo>
                  <a:cubicBezTo>
                    <a:pt x="3159015" y="531807"/>
                    <a:pt x="3122378" y="542443"/>
                    <a:pt x="3090306" y="561888"/>
                  </a:cubicBezTo>
                  <a:cubicBezTo>
                    <a:pt x="3086194" y="589982"/>
                    <a:pt x="3148549" y="538591"/>
                    <a:pt x="3169790" y="547499"/>
                  </a:cubicBezTo>
                  <a:cubicBezTo>
                    <a:pt x="3191031" y="556407"/>
                    <a:pt x="3132789" y="581760"/>
                    <a:pt x="3122510" y="596149"/>
                  </a:cubicBezTo>
                  <a:lnTo>
                    <a:pt x="3125251" y="596149"/>
                  </a:lnTo>
                  <a:cubicBezTo>
                    <a:pt x="3157370" y="587095"/>
                    <a:pt x="3186932" y="570671"/>
                    <a:pt x="3211587" y="548184"/>
                  </a:cubicBezTo>
                  <a:cubicBezTo>
                    <a:pt x="3188290" y="550240"/>
                    <a:pt x="3180753" y="546129"/>
                    <a:pt x="3196513" y="531054"/>
                  </a:cubicBezTo>
                  <a:close/>
                  <a:moveTo>
                    <a:pt x="4681339" y="528313"/>
                  </a:moveTo>
                  <a:lnTo>
                    <a:pt x="4681339" y="548184"/>
                  </a:lnTo>
                  <a:cubicBezTo>
                    <a:pt x="4694102" y="547792"/>
                    <a:pt x="4706379" y="543218"/>
                    <a:pt x="4716286" y="535165"/>
                  </a:cubicBezTo>
                  <a:cubicBezTo>
                    <a:pt x="4705206" y="530588"/>
                    <a:pt x="4693328" y="528259"/>
                    <a:pt x="4681339" y="528313"/>
                  </a:cubicBezTo>
                  <a:close/>
                  <a:moveTo>
                    <a:pt x="7028690" y="525572"/>
                  </a:moveTo>
                  <a:cubicBezTo>
                    <a:pt x="7015328" y="526600"/>
                    <a:pt x="7001110" y="529684"/>
                    <a:pt x="6989118" y="529684"/>
                  </a:cubicBezTo>
                  <a:cubicBezTo>
                    <a:pt x="7006934" y="548184"/>
                    <a:pt x="7057639" y="548184"/>
                    <a:pt x="7063121" y="533795"/>
                  </a:cubicBezTo>
                  <a:cubicBezTo>
                    <a:pt x="7054556" y="525572"/>
                    <a:pt x="7042051" y="524544"/>
                    <a:pt x="7028690" y="525572"/>
                  </a:cubicBezTo>
                  <a:close/>
                  <a:moveTo>
                    <a:pt x="3504841" y="518705"/>
                  </a:moveTo>
                  <a:cubicBezTo>
                    <a:pt x="3528137" y="537205"/>
                    <a:pt x="3560341" y="552965"/>
                    <a:pt x="3569250" y="576262"/>
                  </a:cubicBezTo>
                  <a:cubicBezTo>
                    <a:pt x="3539786" y="575577"/>
                    <a:pt x="3463728" y="586541"/>
                    <a:pt x="3463728" y="557077"/>
                  </a:cubicBezTo>
                  <a:cubicBezTo>
                    <a:pt x="3430837" y="562558"/>
                    <a:pt x="3353409" y="596133"/>
                    <a:pt x="3347928" y="581059"/>
                  </a:cubicBezTo>
                  <a:cubicBezTo>
                    <a:pt x="3374650" y="578318"/>
                    <a:pt x="3382872" y="570780"/>
                    <a:pt x="3382872" y="559132"/>
                  </a:cubicBezTo>
                  <a:cubicBezTo>
                    <a:pt x="3444541" y="533779"/>
                    <a:pt x="3508952" y="563929"/>
                    <a:pt x="3504841" y="518705"/>
                  </a:cubicBezTo>
                  <a:close/>
                  <a:moveTo>
                    <a:pt x="3051351" y="517500"/>
                  </a:moveTo>
                  <a:cubicBezTo>
                    <a:pt x="3012492" y="519298"/>
                    <a:pt x="2978617" y="572508"/>
                    <a:pt x="2925856" y="603686"/>
                  </a:cubicBezTo>
                  <a:cubicBezTo>
                    <a:pt x="2966283" y="598890"/>
                    <a:pt x="2985469" y="579704"/>
                    <a:pt x="3008081" y="594093"/>
                  </a:cubicBezTo>
                  <a:cubicBezTo>
                    <a:pt x="3027267" y="566000"/>
                    <a:pt x="3014933" y="548184"/>
                    <a:pt x="3068380" y="520091"/>
                  </a:cubicBezTo>
                  <a:cubicBezTo>
                    <a:pt x="3062555" y="518035"/>
                    <a:pt x="3056902" y="517243"/>
                    <a:pt x="3051351" y="517500"/>
                  </a:cubicBezTo>
                  <a:close/>
                  <a:moveTo>
                    <a:pt x="7137123" y="513924"/>
                  </a:moveTo>
                  <a:cubicBezTo>
                    <a:pt x="7190094" y="540963"/>
                    <a:pt x="7245074" y="563872"/>
                    <a:pt x="7301573" y="582445"/>
                  </a:cubicBezTo>
                  <a:cubicBezTo>
                    <a:pt x="7261831" y="553666"/>
                    <a:pt x="7211126" y="543388"/>
                    <a:pt x="7170699" y="513924"/>
                  </a:cubicBezTo>
                  <a:close/>
                  <a:moveTo>
                    <a:pt x="3783719" y="513907"/>
                  </a:moveTo>
                  <a:cubicBezTo>
                    <a:pt x="3757681" y="539260"/>
                    <a:pt x="3850869" y="506371"/>
                    <a:pt x="3826202" y="529667"/>
                  </a:cubicBezTo>
                  <a:cubicBezTo>
                    <a:pt x="3780293" y="532408"/>
                    <a:pt x="3690531" y="570779"/>
                    <a:pt x="3674086" y="557075"/>
                  </a:cubicBezTo>
                  <a:cubicBezTo>
                    <a:pt x="3713688" y="552170"/>
                    <a:pt x="3751404" y="537320"/>
                    <a:pt x="3783719" y="513907"/>
                  </a:cubicBezTo>
                  <a:close/>
                  <a:moveTo>
                    <a:pt x="4292682" y="511655"/>
                  </a:moveTo>
                  <a:cubicBezTo>
                    <a:pt x="4282997" y="510386"/>
                    <a:pt x="4273139" y="510445"/>
                    <a:pt x="4263381" y="511868"/>
                  </a:cubicBezTo>
                  <a:lnTo>
                    <a:pt x="4257900" y="513924"/>
                  </a:lnTo>
                  <a:cubicBezTo>
                    <a:pt x="4232547" y="533795"/>
                    <a:pt x="4291475" y="548184"/>
                    <a:pt x="4320940" y="519406"/>
                  </a:cubicBezTo>
                  <a:cubicBezTo>
                    <a:pt x="4311878" y="515519"/>
                    <a:pt x="4302367" y="512923"/>
                    <a:pt x="4292682" y="511655"/>
                  </a:cubicBezTo>
                  <a:close/>
                  <a:moveTo>
                    <a:pt x="3105413" y="503603"/>
                  </a:moveTo>
                  <a:cubicBezTo>
                    <a:pt x="3100070" y="502789"/>
                    <a:pt x="3092875" y="502789"/>
                    <a:pt x="3082084" y="504331"/>
                  </a:cubicBezTo>
                  <a:cubicBezTo>
                    <a:pt x="3062897" y="528313"/>
                    <a:pt x="3089620" y="532425"/>
                    <a:pt x="3076602" y="553666"/>
                  </a:cubicBezTo>
                  <a:lnTo>
                    <a:pt x="3079343" y="553666"/>
                  </a:lnTo>
                  <a:cubicBezTo>
                    <a:pt x="3105222" y="544341"/>
                    <a:pt x="3129322" y="530669"/>
                    <a:pt x="3150604" y="513239"/>
                  </a:cubicBezTo>
                  <a:cubicBezTo>
                    <a:pt x="3120798" y="515808"/>
                    <a:pt x="3121440" y="506044"/>
                    <a:pt x="3105413" y="503603"/>
                  </a:cubicBezTo>
                  <a:close/>
                  <a:moveTo>
                    <a:pt x="6239501" y="494738"/>
                  </a:moveTo>
                  <a:cubicBezTo>
                    <a:pt x="6224426" y="515294"/>
                    <a:pt x="6295688" y="522146"/>
                    <a:pt x="6321041" y="516665"/>
                  </a:cubicBezTo>
                  <a:cubicBezTo>
                    <a:pt x="6295688" y="502961"/>
                    <a:pt x="6264854" y="507757"/>
                    <a:pt x="6239501" y="494738"/>
                  </a:cubicBezTo>
                  <a:close/>
                  <a:moveTo>
                    <a:pt x="3640510" y="494036"/>
                  </a:moveTo>
                  <a:cubicBezTo>
                    <a:pt x="3654215" y="497462"/>
                    <a:pt x="3681623" y="496092"/>
                    <a:pt x="3672715" y="507055"/>
                  </a:cubicBezTo>
                  <a:cubicBezTo>
                    <a:pt x="3609676" y="502258"/>
                    <a:pt x="3631603" y="526241"/>
                    <a:pt x="3648048" y="526241"/>
                  </a:cubicBezTo>
                  <a:cubicBezTo>
                    <a:pt x="3630918" y="526241"/>
                    <a:pt x="3616528" y="536519"/>
                    <a:pt x="3600083" y="536519"/>
                  </a:cubicBezTo>
                  <a:cubicBezTo>
                    <a:pt x="3606250" y="526926"/>
                    <a:pt x="3604194" y="518018"/>
                    <a:pt x="3585694" y="518018"/>
                  </a:cubicBezTo>
                  <a:cubicBezTo>
                    <a:pt x="3572675" y="531722"/>
                    <a:pt x="3530192" y="540630"/>
                    <a:pt x="3565138" y="518018"/>
                  </a:cubicBezTo>
                  <a:cubicBezTo>
                    <a:pt x="3592438" y="520246"/>
                    <a:pt x="3619517" y="511630"/>
                    <a:pt x="3640510" y="494036"/>
                  </a:cubicBezTo>
                  <a:close/>
                  <a:moveTo>
                    <a:pt x="5809876" y="491997"/>
                  </a:moveTo>
                  <a:lnTo>
                    <a:pt x="5812911" y="493294"/>
                  </a:lnTo>
                  <a:lnTo>
                    <a:pt x="5806940" y="502629"/>
                  </a:lnTo>
                  <a:cubicBezTo>
                    <a:pt x="5804523" y="522264"/>
                    <a:pt x="5882765" y="518292"/>
                    <a:pt x="5908546" y="520091"/>
                  </a:cubicBezTo>
                  <a:cubicBezTo>
                    <a:pt x="5913685" y="506215"/>
                    <a:pt x="5869104" y="510069"/>
                    <a:pt x="5836374" y="503324"/>
                  </a:cubicBezTo>
                  <a:lnTo>
                    <a:pt x="5812911" y="493294"/>
                  </a:lnTo>
                  <a:lnTo>
                    <a:pt x="5813302" y="492683"/>
                  </a:lnTo>
                  <a:close/>
                  <a:moveTo>
                    <a:pt x="4451129" y="489942"/>
                  </a:moveTo>
                  <a:lnTo>
                    <a:pt x="4445648" y="491997"/>
                  </a:lnTo>
                  <a:cubicBezTo>
                    <a:pt x="4417844" y="492314"/>
                    <a:pt x="4390723" y="500641"/>
                    <a:pt x="4367533" y="515980"/>
                  </a:cubicBezTo>
                  <a:cubicBezTo>
                    <a:pt x="4396998" y="528313"/>
                    <a:pt x="4423035" y="495423"/>
                    <a:pt x="4451129" y="489942"/>
                  </a:cubicBezTo>
                  <a:close/>
                  <a:moveTo>
                    <a:pt x="4553666" y="486376"/>
                  </a:moveTo>
                  <a:cubicBezTo>
                    <a:pt x="4528839" y="485060"/>
                    <a:pt x="4503547" y="494052"/>
                    <a:pt x="4508686" y="508442"/>
                  </a:cubicBezTo>
                  <a:cubicBezTo>
                    <a:pt x="4533335" y="500905"/>
                    <a:pt x="4558688" y="509813"/>
                    <a:pt x="4582670" y="489942"/>
                  </a:cubicBezTo>
                  <a:lnTo>
                    <a:pt x="4577189" y="491312"/>
                  </a:lnTo>
                  <a:cubicBezTo>
                    <a:pt x="4570165" y="488400"/>
                    <a:pt x="4561943" y="486815"/>
                    <a:pt x="4553666" y="486376"/>
                  </a:cubicBezTo>
                  <a:close/>
                  <a:moveTo>
                    <a:pt x="3218975" y="485739"/>
                  </a:moveTo>
                  <a:cubicBezTo>
                    <a:pt x="3196634" y="487329"/>
                    <a:pt x="3167992" y="495423"/>
                    <a:pt x="3159512" y="513924"/>
                  </a:cubicBezTo>
                  <a:lnTo>
                    <a:pt x="3162253" y="513924"/>
                  </a:lnTo>
                  <a:cubicBezTo>
                    <a:pt x="3191617" y="511514"/>
                    <a:pt x="3220354" y="504098"/>
                    <a:pt x="3247218" y="491997"/>
                  </a:cubicBezTo>
                  <a:cubicBezTo>
                    <a:pt x="3248760" y="489256"/>
                    <a:pt x="3244992" y="487201"/>
                    <a:pt x="3238236" y="486173"/>
                  </a:cubicBezTo>
                  <a:cubicBezTo>
                    <a:pt x="3233169" y="485402"/>
                    <a:pt x="3226422" y="485209"/>
                    <a:pt x="3218975" y="485739"/>
                  </a:cubicBezTo>
                  <a:close/>
                  <a:moveTo>
                    <a:pt x="6098348" y="479664"/>
                  </a:moveTo>
                  <a:cubicBezTo>
                    <a:pt x="6064773" y="485145"/>
                    <a:pt x="6038735" y="491997"/>
                    <a:pt x="6070940" y="509128"/>
                  </a:cubicBezTo>
                  <a:cubicBezTo>
                    <a:pt x="6099780" y="507043"/>
                    <a:pt x="6128765" y="508423"/>
                    <a:pt x="6157276" y="513239"/>
                  </a:cubicBezTo>
                  <a:cubicBezTo>
                    <a:pt x="6162073" y="526258"/>
                    <a:pt x="6125757" y="531054"/>
                    <a:pt x="6166184" y="550925"/>
                  </a:cubicBezTo>
                  <a:cubicBezTo>
                    <a:pt x="6223056" y="555036"/>
                    <a:pt x="6194278" y="534480"/>
                    <a:pt x="6223056" y="522146"/>
                  </a:cubicBezTo>
                  <a:cubicBezTo>
                    <a:pt x="6183999" y="500220"/>
                    <a:pt x="6135350" y="511183"/>
                    <a:pt x="6098348" y="479664"/>
                  </a:cubicBezTo>
                  <a:close/>
                  <a:moveTo>
                    <a:pt x="4683396" y="479664"/>
                  </a:moveTo>
                  <a:lnTo>
                    <a:pt x="4683396" y="503646"/>
                  </a:lnTo>
                  <a:lnTo>
                    <a:pt x="4704637" y="503646"/>
                  </a:lnTo>
                  <a:cubicBezTo>
                    <a:pt x="4698143" y="495151"/>
                    <a:pt x="4691044" y="487136"/>
                    <a:pt x="4683396" y="479664"/>
                  </a:cubicBezTo>
                  <a:close/>
                  <a:moveTo>
                    <a:pt x="4099609" y="475546"/>
                  </a:moveTo>
                  <a:cubicBezTo>
                    <a:pt x="4160592" y="509121"/>
                    <a:pt x="4138666" y="498843"/>
                    <a:pt x="4057811" y="524195"/>
                  </a:cubicBezTo>
                  <a:cubicBezTo>
                    <a:pt x="4068774" y="509121"/>
                    <a:pt x="4061922" y="496787"/>
                    <a:pt x="4099609" y="475546"/>
                  </a:cubicBezTo>
                  <a:close/>
                  <a:moveTo>
                    <a:pt x="4804678" y="474182"/>
                  </a:moveTo>
                  <a:cubicBezTo>
                    <a:pt x="4804678" y="478293"/>
                    <a:pt x="4804678" y="481719"/>
                    <a:pt x="4804678" y="485830"/>
                  </a:cubicBezTo>
                  <a:lnTo>
                    <a:pt x="4833456" y="478293"/>
                  </a:lnTo>
                  <a:close/>
                  <a:moveTo>
                    <a:pt x="3835120" y="473490"/>
                  </a:moveTo>
                  <a:cubicBezTo>
                    <a:pt x="3854991" y="477601"/>
                    <a:pt x="3864584" y="507065"/>
                    <a:pt x="3822786" y="512547"/>
                  </a:cubicBezTo>
                  <a:cubicBezTo>
                    <a:pt x="3827583" y="498157"/>
                    <a:pt x="3787841" y="485824"/>
                    <a:pt x="3835120" y="473490"/>
                  </a:cubicBezTo>
                  <a:close/>
                  <a:moveTo>
                    <a:pt x="4902736" y="463840"/>
                  </a:moveTo>
                  <a:cubicBezTo>
                    <a:pt x="4885232" y="465574"/>
                    <a:pt x="4868401" y="487543"/>
                    <a:pt x="4851957" y="478293"/>
                  </a:cubicBezTo>
                  <a:lnTo>
                    <a:pt x="4848531" y="479664"/>
                  </a:lnTo>
                  <a:cubicBezTo>
                    <a:pt x="4838938" y="485145"/>
                    <a:pt x="4858125" y="489942"/>
                    <a:pt x="4864976" y="495423"/>
                  </a:cubicBezTo>
                  <a:lnTo>
                    <a:pt x="4920477" y="470756"/>
                  </a:lnTo>
                  <a:cubicBezTo>
                    <a:pt x="4914482" y="464932"/>
                    <a:pt x="4908571" y="463262"/>
                    <a:pt x="4902736" y="463840"/>
                  </a:cubicBezTo>
                  <a:close/>
                  <a:moveTo>
                    <a:pt x="5927732" y="460478"/>
                  </a:moveTo>
                  <a:cubicBezTo>
                    <a:pt x="5887304" y="465274"/>
                    <a:pt x="5892786" y="476923"/>
                    <a:pt x="5892786" y="486516"/>
                  </a:cubicBezTo>
                  <a:cubicBezTo>
                    <a:pt x="5922250" y="504331"/>
                    <a:pt x="5970900" y="479664"/>
                    <a:pt x="5927732" y="460478"/>
                  </a:cubicBezTo>
                  <a:close/>
                  <a:moveTo>
                    <a:pt x="5254086" y="460292"/>
                  </a:moveTo>
                  <a:cubicBezTo>
                    <a:pt x="5268391" y="460292"/>
                    <a:pt x="5278497" y="464232"/>
                    <a:pt x="5269246" y="472112"/>
                  </a:cubicBezTo>
                  <a:cubicBezTo>
                    <a:pt x="5250745" y="472112"/>
                    <a:pt x="5232245" y="472112"/>
                    <a:pt x="5213744" y="472112"/>
                  </a:cubicBezTo>
                  <a:cubicBezTo>
                    <a:pt x="5221282" y="464232"/>
                    <a:pt x="5239784" y="460292"/>
                    <a:pt x="5254086" y="460292"/>
                  </a:cubicBezTo>
                  <a:close/>
                  <a:moveTo>
                    <a:pt x="4933496" y="459107"/>
                  </a:moveTo>
                  <a:cubicBezTo>
                    <a:pt x="4951312" y="469385"/>
                    <a:pt x="4907459" y="483775"/>
                    <a:pt x="4913625" y="494738"/>
                  </a:cubicBezTo>
                  <a:cubicBezTo>
                    <a:pt x="4934853" y="493656"/>
                    <a:pt x="4956122" y="493656"/>
                    <a:pt x="4977350" y="494738"/>
                  </a:cubicBezTo>
                  <a:cubicBezTo>
                    <a:pt x="4991520" y="486316"/>
                    <a:pt x="5004054" y="475406"/>
                    <a:pt x="5014351" y="462533"/>
                  </a:cubicBezTo>
                  <a:cubicBezTo>
                    <a:pt x="4987627" y="461163"/>
                    <a:pt x="4960220" y="460478"/>
                    <a:pt x="4933496" y="459107"/>
                  </a:cubicBezTo>
                  <a:close/>
                  <a:moveTo>
                    <a:pt x="3980383" y="457730"/>
                  </a:moveTo>
                  <a:cubicBezTo>
                    <a:pt x="3951020" y="472622"/>
                    <a:pt x="3919959" y="483896"/>
                    <a:pt x="3887881" y="491305"/>
                  </a:cubicBezTo>
                  <a:cubicBezTo>
                    <a:pt x="3898844" y="479657"/>
                    <a:pt x="3877602" y="479657"/>
                    <a:pt x="3884453" y="473490"/>
                  </a:cubicBezTo>
                  <a:cubicBezTo>
                    <a:pt x="3916736" y="470306"/>
                    <a:pt x="3948780" y="465042"/>
                    <a:pt x="3980383" y="457730"/>
                  </a:cubicBezTo>
                  <a:close/>
                  <a:moveTo>
                    <a:pt x="5863687" y="457416"/>
                  </a:moveTo>
                  <a:cubicBezTo>
                    <a:pt x="5851546" y="461977"/>
                    <a:pt x="5844993" y="479835"/>
                    <a:pt x="5824951" y="480349"/>
                  </a:cubicBezTo>
                  <a:cubicBezTo>
                    <a:pt x="5845507" y="489942"/>
                    <a:pt x="5864692" y="503646"/>
                    <a:pt x="5889360" y="494053"/>
                  </a:cubicBezTo>
                  <a:cubicBezTo>
                    <a:pt x="5888846" y="485316"/>
                    <a:pt x="5876769" y="474653"/>
                    <a:pt x="5875388" y="465820"/>
                  </a:cubicBezTo>
                  <a:lnTo>
                    <a:pt x="5878148" y="458405"/>
                  </a:lnTo>
                  <a:lnTo>
                    <a:pt x="5878397" y="458422"/>
                  </a:lnTo>
                  <a:lnTo>
                    <a:pt x="5878397" y="457737"/>
                  </a:lnTo>
                  <a:lnTo>
                    <a:pt x="5878148" y="458405"/>
                  </a:lnTo>
                  <a:close/>
                  <a:moveTo>
                    <a:pt x="7022693" y="456367"/>
                  </a:moveTo>
                  <a:cubicBezTo>
                    <a:pt x="7006249" y="470071"/>
                    <a:pt x="7078196" y="491312"/>
                    <a:pt x="7096696" y="507072"/>
                  </a:cubicBezTo>
                  <a:lnTo>
                    <a:pt x="7119327" y="499925"/>
                  </a:lnTo>
                  <a:lnTo>
                    <a:pt x="7120678" y="500905"/>
                  </a:lnTo>
                  <a:lnTo>
                    <a:pt x="7122734" y="498849"/>
                  </a:lnTo>
                  <a:lnTo>
                    <a:pt x="7119327" y="499925"/>
                  </a:lnTo>
                  <a:lnTo>
                    <a:pt x="7098334" y="484696"/>
                  </a:lnTo>
                  <a:cubicBezTo>
                    <a:pt x="7073314" y="474096"/>
                    <a:pt x="7042223" y="476409"/>
                    <a:pt x="7022693" y="456367"/>
                  </a:cubicBezTo>
                  <a:close/>
                  <a:moveTo>
                    <a:pt x="6115703" y="441988"/>
                  </a:moveTo>
                  <a:cubicBezTo>
                    <a:pt x="6108798" y="441677"/>
                    <a:pt x="6102459" y="443348"/>
                    <a:pt x="6098348" y="448144"/>
                  </a:cubicBezTo>
                  <a:cubicBezTo>
                    <a:pt x="6105200" y="457737"/>
                    <a:pt x="6114279" y="460478"/>
                    <a:pt x="6123786" y="461848"/>
                  </a:cubicBezTo>
                  <a:lnTo>
                    <a:pt x="6148535" y="466692"/>
                  </a:lnTo>
                  <a:lnTo>
                    <a:pt x="6148369" y="467330"/>
                  </a:lnTo>
                  <a:lnTo>
                    <a:pt x="6151795" y="467330"/>
                  </a:lnTo>
                  <a:lnTo>
                    <a:pt x="6148535" y="466692"/>
                  </a:lnTo>
                  <a:lnTo>
                    <a:pt x="6150671" y="458454"/>
                  </a:lnTo>
                  <a:cubicBezTo>
                    <a:pt x="6145596" y="451153"/>
                    <a:pt x="6129514" y="442609"/>
                    <a:pt x="6115703" y="441988"/>
                  </a:cubicBezTo>
                  <a:close/>
                  <a:moveTo>
                    <a:pt x="7152197" y="438533"/>
                  </a:moveTo>
                  <a:cubicBezTo>
                    <a:pt x="7216607" y="455663"/>
                    <a:pt x="7336518" y="471423"/>
                    <a:pt x="7340629" y="531721"/>
                  </a:cubicBezTo>
                  <a:cubicBezTo>
                    <a:pt x="7274310" y="508325"/>
                    <a:pt x="7211044" y="477038"/>
                    <a:pt x="7152197" y="438533"/>
                  </a:cubicBezTo>
                  <a:close/>
                  <a:moveTo>
                    <a:pt x="3877603" y="430322"/>
                  </a:moveTo>
                  <a:cubicBezTo>
                    <a:pt x="3861157" y="469379"/>
                    <a:pt x="3787840" y="473490"/>
                    <a:pt x="3740561" y="481713"/>
                  </a:cubicBezTo>
                  <a:cubicBezTo>
                    <a:pt x="3778247" y="436489"/>
                    <a:pt x="3831693" y="452249"/>
                    <a:pt x="3877603" y="430322"/>
                  </a:cubicBezTo>
                  <a:close/>
                  <a:moveTo>
                    <a:pt x="4675858" y="428586"/>
                  </a:moveTo>
                  <a:cubicBezTo>
                    <a:pt x="4659653" y="428586"/>
                    <a:pt x="4643447" y="431223"/>
                    <a:pt x="4627894" y="436496"/>
                  </a:cubicBezTo>
                  <a:lnTo>
                    <a:pt x="4622413" y="437866"/>
                  </a:lnTo>
                  <a:cubicBezTo>
                    <a:pt x="4612819" y="450200"/>
                    <a:pt x="4638857" y="444718"/>
                    <a:pt x="4656672" y="445403"/>
                  </a:cubicBezTo>
                  <a:cubicBezTo>
                    <a:pt x="4630500" y="449482"/>
                    <a:pt x="4605232" y="458059"/>
                    <a:pt x="4581985" y="470756"/>
                  </a:cubicBezTo>
                  <a:cubicBezTo>
                    <a:pt x="4592263" y="477608"/>
                    <a:pt x="4590893" y="487886"/>
                    <a:pt x="4600485" y="491997"/>
                  </a:cubicBezTo>
                  <a:cubicBezTo>
                    <a:pt x="4608635" y="487870"/>
                    <a:pt x="4617115" y="484432"/>
                    <a:pt x="4625837" y="481719"/>
                  </a:cubicBezTo>
                  <a:cubicBezTo>
                    <a:pt x="4634746" y="466645"/>
                    <a:pt x="4655302" y="460478"/>
                    <a:pt x="4694359" y="441292"/>
                  </a:cubicBezTo>
                  <a:cubicBezTo>
                    <a:pt x="4697316" y="443084"/>
                    <a:pt x="4699324" y="446096"/>
                    <a:pt x="4699841" y="449514"/>
                  </a:cubicBezTo>
                  <a:cubicBezTo>
                    <a:pt x="4706691" y="443337"/>
                    <a:pt x="4714911" y="438875"/>
                    <a:pt x="4723823" y="436496"/>
                  </a:cubicBezTo>
                  <a:cubicBezTo>
                    <a:pt x="4708270" y="431223"/>
                    <a:pt x="4692064" y="428586"/>
                    <a:pt x="4675858" y="428586"/>
                  </a:cubicBezTo>
                  <a:close/>
                  <a:moveTo>
                    <a:pt x="4933496" y="427588"/>
                  </a:moveTo>
                  <a:lnTo>
                    <a:pt x="4942405" y="438551"/>
                  </a:lnTo>
                  <a:lnTo>
                    <a:pt x="4943775" y="438551"/>
                  </a:lnTo>
                  <a:cubicBezTo>
                    <a:pt x="4942544" y="433328"/>
                    <a:pt x="4938630" y="429152"/>
                    <a:pt x="4933496" y="427588"/>
                  </a:cubicBezTo>
                  <a:close/>
                  <a:moveTo>
                    <a:pt x="5331600" y="420728"/>
                  </a:moveTo>
                  <a:cubicBezTo>
                    <a:pt x="5291860" y="429636"/>
                    <a:pt x="5315156" y="440599"/>
                    <a:pt x="5300081" y="450192"/>
                  </a:cubicBezTo>
                  <a:cubicBezTo>
                    <a:pt x="5231560" y="448136"/>
                    <a:pt x="5287062" y="413191"/>
                    <a:pt x="5331600" y="420728"/>
                  </a:cubicBezTo>
                  <a:close/>
                  <a:moveTo>
                    <a:pt x="4893821" y="416692"/>
                  </a:moveTo>
                  <a:cubicBezTo>
                    <a:pt x="4885623" y="417629"/>
                    <a:pt x="4877632" y="420370"/>
                    <a:pt x="4870457" y="424847"/>
                  </a:cubicBezTo>
                  <a:cubicBezTo>
                    <a:pt x="4899921" y="433069"/>
                    <a:pt x="4901977" y="447459"/>
                    <a:pt x="4917738" y="447459"/>
                  </a:cubicBezTo>
                  <a:cubicBezTo>
                    <a:pt x="4914400" y="440388"/>
                    <a:pt x="4911649" y="433054"/>
                    <a:pt x="4909514" y="425532"/>
                  </a:cubicBezTo>
                  <a:cubicBezTo>
                    <a:pt x="4909514" y="424162"/>
                    <a:pt x="4914311" y="419365"/>
                    <a:pt x="4920477" y="419365"/>
                  </a:cubicBezTo>
                  <a:lnTo>
                    <a:pt x="4918422" y="419365"/>
                  </a:lnTo>
                  <a:cubicBezTo>
                    <a:pt x="4910422" y="416623"/>
                    <a:pt x="4902019" y="415755"/>
                    <a:pt x="4893821" y="416692"/>
                  </a:cubicBezTo>
                  <a:close/>
                  <a:moveTo>
                    <a:pt x="5886630" y="412310"/>
                  </a:moveTo>
                  <a:cubicBezTo>
                    <a:pt x="5880752" y="412856"/>
                    <a:pt x="5874628" y="414569"/>
                    <a:pt x="5868119" y="417995"/>
                  </a:cubicBezTo>
                  <a:lnTo>
                    <a:pt x="5892786" y="437866"/>
                  </a:lnTo>
                  <a:lnTo>
                    <a:pt x="5936639" y="424162"/>
                  </a:lnTo>
                  <a:cubicBezTo>
                    <a:pt x="5919680" y="419537"/>
                    <a:pt x="5904263" y="410672"/>
                    <a:pt x="5886630" y="412310"/>
                  </a:cubicBezTo>
                  <a:close/>
                  <a:moveTo>
                    <a:pt x="4047524" y="405644"/>
                  </a:moveTo>
                  <a:cubicBezTo>
                    <a:pt x="4007782" y="428256"/>
                    <a:pt x="4009152" y="439904"/>
                    <a:pt x="3979003" y="449497"/>
                  </a:cubicBezTo>
                  <a:cubicBezTo>
                    <a:pt x="4013263" y="429626"/>
                    <a:pt x="3968040" y="430997"/>
                    <a:pt x="3999559" y="411811"/>
                  </a:cubicBezTo>
                  <a:cubicBezTo>
                    <a:pt x="4016004" y="412496"/>
                    <a:pt x="4031079" y="405644"/>
                    <a:pt x="4047524" y="405644"/>
                  </a:cubicBezTo>
                  <a:close/>
                  <a:moveTo>
                    <a:pt x="6893189" y="403606"/>
                  </a:moveTo>
                  <a:cubicBezTo>
                    <a:pt x="6880171" y="425532"/>
                    <a:pt x="6960340" y="444718"/>
                    <a:pt x="6987063" y="460478"/>
                  </a:cubicBezTo>
                  <a:cubicBezTo>
                    <a:pt x="7013101" y="452255"/>
                    <a:pt x="6988433" y="448829"/>
                    <a:pt x="6967877" y="430329"/>
                  </a:cubicBezTo>
                  <a:cubicBezTo>
                    <a:pt x="6996656" y="423477"/>
                    <a:pt x="7013786" y="441292"/>
                    <a:pt x="7042565" y="434440"/>
                  </a:cubicBezTo>
                  <a:cubicBezTo>
                    <a:pt x="6996996" y="409402"/>
                    <a:pt x="6944947" y="398658"/>
                    <a:pt x="6893189" y="403606"/>
                  </a:cubicBezTo>
                  <a:close/>
                  <a:moveTo>
                    <a:pt x="6408376" y="395625"/>
                  </a:moveTo>
                  <a:cubicBezTo>
                    <a:pt x="6396530" y="393493"/>
                    <a:pt x="6384124" y="394478"/>
                    <a:pt x="6372432" y="398809"/>
                  </a:cubicBezTo>
                  <a:cubicBezTo>
                    <a:pt x="6391326" y="415082"/>
                    <a:pt x="6417569" y="419806"/>
                    <a:pt x="6440952" y="411143"/>
                  </a:cubicBezTo>
                  <a:cubicBezTo>
                    <a:pt x="6431505" y="403007"/>
                    <a:pt x="6420221" y="397757"/>
                    <a:pt x="6408376" y="395625"/>
                  </a:cubicBezTo>
                  <a:close/>
                  <a:moveTo>
                    <a:pt x="5211004" y="389199"/>
                  </a:moveTo>
                  <a:cubicBezTo>
                    <a:pt x="5243208" y="398107"/>
                    <a:pt x="5200726" y="428941"/>
                    <a:pt x="5170577" y="424145"/>
                  </a:cubicBezTo>
                  <a:cubicBezTo>
                    <a:pt x="5187706" y="415237"/>
                    <a:pt x="5197300" y="406329"/>
                    <a:pt x="5191817" y="398107"/>
                  </a:cubicBezTo>
                  <a:cubicBezTo>
                    <a:pt x="5176743" y="404959"/>
                    <a:pt x="5158242" y="388514"/>
                    <a:pt x="5182225" y="393310"/>
                  </a:cubicBezTo>
                  <a:cubicBezTo>
                    <a:pt x="5191971" y="396007"/>
                    <a:pt x="5202402" y="394517"/>
                    <a:pt x="5211004" y="389199"/>
                  </a:cubicBezTo>
                  <a:close/>
                  <a:moveTo>
                    <a:pt x="3594758" y="389023"/>
                  </a:moveTo>
                  <a:cubicBezTo>
                    <a:pt x="3553935" y="394355"/>
                    <a:pt x="3488926" y="425704"/>
                    <a:pt x="3455521" y="457052"/>
                  </a:cubicBezTo>
                  <a:cubicBezTo>
                    <a:pt x="3481541" y="469394"/>
                    <a:pt x="3511728" y="469394"/>
                    <a:pt x="3537746" y="457052"/>
                  </a:cubicBezTo>
                  <a:cubicBezTo>
                    <a:pt x="3561730" y="428958"/>
                    <a:pt x="3502116" y="452255"/>
                    <a:pt x="3502116" y="436496"/>
                  </a:cubicBezTo>
                  <a:cubicBezTo>
                    <a:pt x="3550080" y="398809"/>
                    <a:pt x="3558303" y="423477"/>
                    <a:pt x="3599415" y="414569"/>
                  </a:cubicBezTo>
                  <a:lnTo>
                    <a:pt x="3602156" y="414569"/>
                  </a:lnTo>
                  <a:cubicBezTo>
                    <a:pt x="3619287" y="402235"/>
                    <a:pt x="3606952" y="393327"/>
                    <a:pt x="3625454" y="393327"/>
                  </a:cubicBezTo>
                  <a:cubicBezTo>
                    <a:pt x="3619287" y="388359"/>
                    <a:pt x="3608366" y="387246"/>
                    <a:pt x="3594758" y="389023"/>
                  </a:cubicBezTo>
                  <a:close/>
                  <a:moveTo>
                    <a:pt x="3874270" y="369259"/>
                  </a:moveTo>
                  <a:cubicBezTo>
                    <a:pt x="3860823" y="369002"/>
                    <a:pt x="3847803" y="371058"/>
                    <a:pt x="3836498" y="381679"/>
                  </a:cubicBezTo>
                  <a:lnTo>
                    <a:pt x="3837182" y="381679"/>
                  </a:lnTo>
                  <a:cubicBezTo>
                    <a:pt x="3866646" y="386475"/>
                    <a:pt x="3895426" y="399494"/>
                    <a:pt x="3914611" y="370716"/>
                  </a:cubicBezTo>
                  <a:cubicBezTo>
                    <a:pt x="3901592" y="372086"/>
                    <a:pt x="3887717" y="369516"/>
                    <a:pt x="3874270" y="369259"/>
                  </a:cubicBezTo>
                  <a:close/>
                  <a:moveTo>
                    <a:pt x="3770717" y="354271"/>
                  </a:moveTo>
                  <a:cubicBezTo>
                    <a:pt x="3742936" y="349782"/>
                    <a:pt x="3714591" y="357808"/>
                    <a:pt x="3693290" y="376197"/>
                  </a:cubicBezTo>
                  <a:cubicBezTo>
                    <a:pt x="3713408" y="380314"/>
                    <a:pt x="3734154" y="380314"/>
                    <a:pt x="3754272" y="376197"/>
                  </a:cubicBezTo>
                  <a:lnTo>
                    <a:pt x="3757013" y="376197"/>
                  </a:lnTo>
                  <a:cubicBezTo>
                    <a:pt x="3758609" y="367405"/>
                    <a:pt x="3763514" y="359558"/>
                    <a:pt x="3770717" y="354271"/>
                  </a:cubicBezTo>
                  <a:close/>
                  <a:moveTo>
                    <a:pt x="6752037" y="353585"/>
                  </a:moveTo>
                  <a:cubicBezTo>
                    <a:pt x="6734221" y="357697"/>
                    <a:pt x="6740388" y="368660"/>
                    <a:pt x="6760944" y="383735"/>
                  </a:cubicBezTo>
                  <a:cubicBezTo>
                    <a:pt x="6782871" y="383735"/>
                    <a:pt x="6809594" y="371401"/>
                    <a:pt x="6821243" y="393327"/>
                  </a:cubicBezTo>
                  <a:cubicBezTo>
                    <a:pt x="6850707" y="376882"/>
                    <a:pt x="6908264" y="400180"/>
                    <a:pt x="6876744" y="365234"/>
                  </a:cubicBezTo>
                  <a:cubicBezTo>
                    <a:pt x="6847280" y="358382"/>
                    <a:pt x="6795205" y="386475"/>
                    <a:pt x="6752037" y="353585"/>
                  </a:cubicBezTo>
                  <a:close/>
                  <a:moveTo>
                    <a:pt x="4658620" y="349360"/>
                  </a:moveTo>
                  <a:cubicBezTo>
                    <a:pt x="4664337" y="348782"/>
                    <a:pt x="4668319" y="351180"/>
                    <a:pt x="4668319" y="358375"/>
                  </a:cubicBezTo>
                  <a:cubicBezTo>
                    <a:pt x="4637486" y="349468"/>
                    <a:pt x="4671745" y="391951"/>
                    <a:pt x="4621040" y="385784"/>
                  </a:cubicBezTo>
                  <a:cubicBezTo>
                    <a:pt x="4608706" y="379616"/>
                    <a:pt x="4641468" y="351095"/>
                    <a:pt x="4658620" y="349360"/>
                  </a:cubicBezTo>
                  <a:close/>
                  <a:moveTo>
                    <a:pt x="4754655" y="342615"/>
                  </a:moveTo>
                  <a:cubicBezTo>
                    <a:pt x="4729970" y="360630"/>
                    <a:pt x="4699310" y="368479"/>
                    <a:pt x="4669004" y="364542"/>
                  </a:cubicBezTo>
                  <a:cubicBezTo>
                    <a:pt x="4694636" y="348635"/>
                    <a:pt x="4724534" y="340981"/>
                    <a:pt x="4754655" y="342615"/>
                  </a:cubicBezTo>
                  <a:close/>
                  <a:moveTo>
                    <a:pt x="6913060" y="308344"/>
                  </a:moveTo>
                  <a:cubicBezTo>
                    <a:pt x="6969247" y="328215"/>
                    <a:pt x="6897985" y="322733"/>
                    <a:pt x="6928820" y="346716"/>
                  </a:cubicBezTo>
                  <a:cubicBezTo>
                    <a:pt x="6974729" y="339178"/>
                    <a:pt x="7029545" y="398106"/>
                    <a:pt x="7050101" y="372068"/>
                  </a:cubicBezTo>
                  <a:cubicBezTo>
                    <a:pt x="7052157" y="404958"/>
                    <a:pt x="7104233" y="393310"/>
                    <a:pt x="7133011" y="430996"/>
                  </a:cubicBezTo>
                  <a:cubicBezTo>
                    <a:pt x="7033390" y="401077"/>
                    <a:pt x="6936807" y="361847"/>
                    <a:pt x="6844539" y="313826"/>
                  </a:cubicBezTo>
                  <a:cubicBezTo>
                    <a:pt x="6892503" y="330271"/>
                    <a:pt x="6921282" y="336438"/>
                    <a:pt x="6913060" y="308344"/>
                  </a:cubicBezTo>
                  <a:close/>
                  <a:moveTo>
                    <a:pt x="4179786" y="307676"/>
                  </a:moveTo>
                  <a:cubicBezTo>
                    <a:pt x="4157721" y="307096"/>
                    <a:pt x="4138031" y="321442"/>
                    <a:pt x="4131821" y="342622"/>
                  </a:cubicBezTo>
                  <a:cubicBezTo>
                    <a:pt x="4174990" y="342622"/>
                    <a:pt x="4175675" y="320010"/>
                    <a:pt x="4179786" y="307676"/>
                  </a:cubicBezTo>
                  <a:close/>
                  <a:moveTo>
                    <a:pt x="4530596" y="296713"/>
                  </a:moveTo>
                  <a:cubicBezTo>
                    <a:pt x="4514852" y="305621"/>
                    <a:pt x="4499094" y="315899"/>
                    <a:pt x="4483333" y="325492"/>
                  </a:cubicBezTo>
                  <a:cubicBezTo>
                    <a:pt x="4497037" y="325492"/>
                    <a:pt x="4509371" y="325492"/>
                    <a:pt x="4522372" y="325492"/>
                  </a:cubicBezTo>
                  <a:cubicBezTo>
                    <a:pt x="4536761" y="313843"/>
                    <a:pt x="4560058" y="301510"/>
                    <a:pt x="4530596" y="296713"/>
                  </a:cubicBezTo>
                  <a:close/>
                  <a:moveTo>
                    <a:pt x="5990086" y="283557"/>
                  </a:moveTo>
                  <a:cubicBezTo>
                    <a:pt x="5976633" y="283557"/>
                    <a:pt x="5963181" y="285887"/>
                    <a:pt x="5950343" y="290546"/>
                  </a:cubicBezTo>
                  <a:cubicBezTo>
                    <a:pt x="5975696" y="305621"/>
                    <a:pt x="6029828" y="302880"/>
                    <a:pt x="6029828" y="290546"/>
                  </a:cubicBezTo>
                  <a:cubicBezTo>
                    <a:pt x="6016990" y="285887"/>
                    <a:pt x="6003538" y="283557"/>
                    <a:pt x="5990086" y="283557"/>
                  </a:cubicBezTo>
                  <a:close/>
                  <a:moveTo>
                    <a:pt x="6764272" y="278778"/>
                  </a:moveTo>
                  <a:cubicBezTo>
                    <a:pt x="6780654" y="279809"/>
                    <a:pt x="6796955" y="282133"/>
                    <a:pt x="6813020" y="285742"/>
                  </a:cubicBezTo>
                  <a:cubicBezTo>
                    <a:pt x="6812571" y="286149"/>
                    <a:pt x="6812117" y="286549"/>
                    <a:pt x="6811657" y="286943"/>
                  </a:cubicBezTo>
                  <a:cubicBezTo>
                    <a:pt x="6782942" y="311590"/>
                    <a:pt x="6739682" y="308292"/>
                    <a:pt x="6715035" y="279575"/>
                  </a:cubicBezTo>
                  <a:cubicBezTo>
                    <a:pt x="6731427" y="278009"/>
                    <a:pt x="6747890" y="277747"/>
                    <a:pt x="6764272" y="278778"/>
                  </a:cubicBezTo>
                  <a:close/>
                  <a:moveTo>
                    <a:pt x="6842483" y="267231"/>
                  </a:moveTo>
                  <a:cubicBezTo>
                    <a:pt x="6882910" y="290528"/>
                    <a:pt x="6875373" y="282306"/>
                    <a:pt x="6915800" y="277509"/>
                  </a:cubicBezTo>
                  <a:cubicBezTo>
                    <a:pt x="6920597" y="296695"/>
                    <a:pt x="6981580" y="306288"/>
                    <a:pt x="6954857" y="314510"/>
                  </a:cubicBezTo>
                  <a:cubicBezTo>
                    <a:pt x="6924708" y="297380"/>
                    <a:pt x="6834260" y="289158"/>
                    <a:pt x="6842483" y="267231"/>
                  </a:cubicBezTo>
                  <a:close/>
                  <a:moveTo>
                    <a:pt x="5793431" y="256971"/>
                  </a:moveTo>
                  <a:lnTo>
                    <a:pt x="5793431" y="257656"/>
                  </a:lnTo>
                  <a:cubicBezTo>
                    <a:pt x="5803709" y="282324"/>
                    <a:pt x="5892786" y="283009"/>
                    <a:pt x="5938695" y="280953"/>
                  </a:cubicBezTo>
                  <a:cubicBezTo>
                    <a:pt x="5891897" y="265126"/>
                    <a:pt x="5842834" y="257026"/>
                    <a:pt x="5793431" y="256971"/>
                  </a:cubicBezTo>
                  <a:close/>
                  <a:moveTo>
                    <a:pt x="3863905" y="243952"/>
                  </a:moveTo>
                  <a:lnTo>
                    <a:pt x="3862438" y="244292"/>
                  </a:lnTo>
                  <a:lnTo>
                    <a:pt x="3788808" y="250234"/>
                  </a:lnTo>
                  <a:cubicBezTo>
                    <a:pt x="3763424" y="256004"/>
                    <a:pt x="3738861" y="265389"/>
                    <a:pt x="3715900" y="278213"/>
                  </a:cubicBezTo>
                  <a:lnTo>
                    <a:pt x="3862438" y="244292"/>
                  </a:lnTo>
                  <a:lnTo>
                    <a:pt x="3866646" y="243952"/>
                  </a:lnTo>
                  <a:close/>
                  <a:moveTo>
                    <a:pt x="5770884" y="242518"/>
                  </a:moveTo>
                  <a:cubicBezTo>
                    <a:pt x="5745895" y="241554"/>
                    <a:pt x="5719942" y="253888"/>
                    <a:pt x="5694761" y="256971"/>
                  </a:cubicBezTo>
                  <a:cubicBezTo>
                    <a:pt x="5724225" y="274101"/>
                    <a:pt x="5759856" y="259712"/>
                    <a:pt x="5795487" y="248749"/>
                  </a:cubicBezTo>
                  <a:cubicBezTo>
                    <a:pt x="5787436" y="244638"/>
                    <a:pt x="5779213" y="242839"/>
                    <a:pt x="5770884" y="242518"/>
                  </a:cubicBezTo>
                  <a:close/>
                  <a:moveTo>
                    <a:pt x="4359311" y="224766"/>
                  </a:moveTo>
                  <a:cubicBezTo>
                    <a:pt x="4322309" y="232304"/>
                    <a:pt x="4305179" y="265879"/>
                    <a:pt x="4352459" y="274101"/>
                  </a:cubicBezTo>
                  <a:lnTo>
                    <a:pt x="4352459" y="267934"/>
                  </a:lnTo>
                  <a:cubicBezTo>
                    <a:pt x="4385348" y="246693"/>
                    <a:pt x="4385348" y="230933"/>
                    <a:pt x="4359311" y="224766"/>
                  </a:cubicBezTo>
                  <a:close/>
                  <a:moveTo>
                    <a:pt x="4095505" y="222027"/>
                  </a:moveTo>
                  <a:lnTo>
                    <a:pt x="4098033" y="222239"/>
                  </a:lnTo>
                  <a:lnTo>
                    <a:pt x="4078386" y="241811"/>
                  </a:lnTo>
                  <a:cubicBezTo>
                    <a:pt x="4054265" y="257485"/>
                    <a:pt x="4020990" y="263138"/>
                    <a:pt x="4011225" y="279583"/>
                  </a:cubicBezTo>
                  <a:cubicBezTo>
                    <a:pt x="4065699" y="277034"/>
                    <a:pt x="4118983" y="262778"/>
                    <a:pt x="4167453" y="237785"/>
                  </a:cubicBezTo>
                  <a:cubicBezTo>
                    <a:pt x="4139360" y="225452"/>
                    <a:pt x="4120173" y="258342"/>
                    <a:pt x="4089339" y="254230"/>
                  </a:cubicBezTo>
                  <a:cubicBezTo>
                    <a:pt x="4062359" y="250633"/>
                    <a:pt x="4129809" y="228675"/>
                    <a:pt x="4109911" y="223241"/>
                  </a:cubicBezTo>
                  <a:lnTo>
                    <a:pt x="4098033" y="222239"/>
                  </a:lnTo>
                  <a:lnTo>
                    <a:pt x="4098247" y="222027"/>
                  </a:lnTo>
                  <a:close/>
                  <a:moveTo>
                    <a:pt x="5572794" y="217915"/>
                  </a:moveTo>
                  <a:lnTo>
                    <a:pt x="5517764" y="237654"/>
                  </a:lnTo>
                  <a:lnTo>
                    <a:pt x="5509755" y="237100"/>
                  </a:lnTo>
                  <a:lnTo>
                    <a:pt x="5509755" y="240526"/>
                  </a:lnTo>
                  <a:lnTo>
                    <a:pt x="5517764" y="237654"/>
                  </a:lnTo>
                  <a:lnTo>
                    <a:pt x="5584044" y="242232"/>
                  </a:lnTo>
                  <a:cubicBezTo>
                    <a:pt x="5608863" y="242575"/>
                    <a:pt x="5633701" y="241550"/>
                    <a:pt x="5658445" y="239156"/>
                  </a:cubicBezTo>
                  <a:cubicBezTo>
                    <a:pt x="5633092" y="217915"/>
                    <a:pt x="5598147" y="245323"/>
                    <a:pt x="5572794" y="217915"/>
                  </a:cubicBezTo>
                  <a:close/>
                  <a:moveTo>
                    <a:pt x="4724273" y="210206"/>
                  </a:moveTo>
                  <a:cubicBezTo>
                    <a:pt x="4709048" y="212647"/>
                    <a:pt x="4710975" y="222026"/>
                    <a:pt x="4678599" y="230248"/>
                  </a:cubicBezTo>
                  <a:cubicBezTo>
                    <a:pt x="4694320" y="236292"/>
                    <a:pt x="4711103" y="239089"/>
                    <a:pt x="4727934" y="238470"/>
                  </a:cubicBezTo>
                  <a:cubicBezTo>
                    <a:pt x="4759454" y="226137"/>
                    <a:pt x="4727934" y="220655"/>
                    <a:pt x="4747121" y="210377"/>
                  </a:cubicBezTo>
                  <a:cubicBezTo>
                    <a:pt x="4736328" y="209350"/>
                    <a:pt x="4729347" y="209393"/>
                    <a:pt x="4724273" y="210206"/>
                  </a:cubicBezTo>
                  <a:close/>
                  <a:moveTo>
                    <a:pt x="4527168" y="189136"/>
                  </a:moveTo>
                  <a:cubicBezTo>
                    <a:pt x="4484704" y="211062"/>
                    <a:pt x="4441535" y="198043"/>
                    <a:pt x="4399052" y="220655"/>
                  </a:cubicBezTo>
                  <a:cubicBezTo>
                    <a:pt x="4440165" y="228878"/>
                    <a:pt x="4471685" y="204210"/>
                    <a:pt x="4488815" y="228878"/>
                  </a:cubicBezTo>
                  <a:cubicBezTo>
                    <a:pt x="4518261" y="195302"/>
                    <a:pt x="4529224" y="213118"/>
                    <a:pt x="4577189" y="196673"/>
                  </a:cubicBezTo>
                  <a:cubicBezTo>
                    <a:pt x="4560165" y="197832"/>
                    <a:pt x="4543094" y="195260"/>
                    <a:pt x="4527168" y="189136"/>
                  </a:cubicBezTo>
                  <a:close/>
                  <a:moveTo>
                    <a:pt x="5092465" y="183654"/>
                  </a:moveTo>
                  <a:cubicBezTo>
                    <a:pt x="5080816" y="190506"/>
                    <a:pt x="5093150" y="198043"/>
                    <a:pt x="5080816" y="205582"/>
                  </a:cubicBezTo>
                  <a:cubicBezTo>
                    <a:pt x="5107916" y="209629"/>
                    <a:pt x="5135606" y="206316"/>
                    <a:pt x="5160985" y="195988"/>
                  </a:cubicBezTo>
                  <a:cubicBezTo>
                    <a:pt x="5138373" y="179543"/>
                    <a:pt x="5114391" y="200100"/>
                    <a:pt x="5092465" y="183654"/>
                  </a:cubicBezTo>
                  <a:close/>
                  <a:moveTo>
                    <a:pt x="4757454" y="183539"/>
                  </a:moveTo>
                  <a:cubicBezTo>
                    <a:pt x="4708673" y="184864"/>
                    <a:pt x="4633461" y="202583"/>
                    <a:pt x="4597059" y="205582"/>
                  </a:cubicBezTo>
                  <a:cubicBezTo>
                    <a:pt x="4627894" y="232989"/>
                    <a:pt x="4742323" y="178173"/>
                    <a:pt x="4802623" y="205582"/>
                  </a:cubicBezTo>
                  <a:cubicBezTo>
                    <a:pt x="4806476" y="187851"/>
                    <a:pt x="4786722" y="182744"/>
                    <a:pt x="4757454" y="183539"/>
                  </a:cubicBezTo>
                  <a:close/>
                  <a:moveTo>
                    <a:pt x="6323096" y="155543"/>
                  </a:moveTo>
                  <a:cubicBezTo>
                    <a:pt x="6358042" y="156228"/>
                    <a:pt x="6444378" y="173358"/>
                    <a:pt x="6438896" y="190489"/>
                  </a:cubicBezTo>
                  <a:cubicBezTo>
                    <a:pt x="6399839" y="179525"/>
                    <a:pt x="6361467" y="167877"/>
                    <a:pt x="6323096" y="155543"/>
                  </a:cubicBezTo>
                  <a:close/>
                  <a:moveTo>
                    <a:pt x="6072309" y="151434"/>
                  </a:moveTo>
                  <a:cubicBezTo>
                    <a:pt x="6165866" y="160999"/>
                    <a:pt x="6257906" y="181938"/>
                    <a:pt x="6346393" y="213788"/>
                  </a:cubicBezTo>
                  <a:cubicBezTo>
                    <a:pt x="6232648" y="213103"/>
                    <a:pt x="6133293" y="155545"/>
                    <a:pt x="6013382" y="182268"/>
                  </a:cubicBezTo>
                  <a:cubicBezTo>
                    <a:pt x="6027257" y="177643"/>
                    <a:pt x="6008756" y="175716"/>
                    <a:pt x="6004420" y="172150"/>
                  </a:cubicBezTo>
                  <a:lnTo>
                    <a:pt x="6006530" y="167879"/>
                  </a:lnTo>
                  <a:lnTo>
                    <a:pt x="6087384" y="171990"/>
                  </a:lnTo>
                  <a:cubicBezTo>
                    <a:pt x="6078476" y="164453"/>
                    <a:pt x="6060661" y="156230"/>
                    <a:pt x="6072309" y="151434"/>
                  </a:cubicBezTo>
                  <a:close/>
                  <a:moveTo>
                    <a:pt x="4464816" y="135673"/>
                  </a:moveTo>
                  <a:cubicBezTo>
                    <a:pt x="4474409" y="147322"/>
                    <a:pt x="4528537" y="132932"/>
                    <a:pt x="4505929" y="147322"/>
                  </a:cubicBezTo>
                  <a:cubicBezTo>
                    <a:pt x="4449056" y="148007"/>
                    <a:pt x="4466872" y="158970"/>
                    <a:pt x="4486743" y="167878"/>
                  </a:cubicBezTo>
                  <a:lnTo>
                    <a:pt x="4457279" y="185008"/>
                  </a:lnTo>
                  <a:cubicBezTo>
                    <a:pt x="4404518" y="182952"/>
                    <a:pt x="4464131" y="163767"/>
                    <a:pt x="4425759" y="158970"/>
                  </a:cubicBezTo>
                  <a:cubicBezTo>
                    <a:pt x="4451112" y="143210"/>
                    <a:pt x="4464816" y="152118"/>
                    <a:pt x="4464816" y="135673"/>
                  </a:cubicBezTo>
                  <a:close/>
                  <a:moveTo>
                    <a:pt x="5036963" y="88411"/>
                  </a:moveTo>
                  <a:cubicBezTo>
                    <a:pt x="5126131" y="98316"/>
                    <a:pt x="5215917" y="101522"/>
                    <a:pt x="5305563" y="98004"/>
                  </a:cubicBezTo>
                  <a:cubicBezTo>
                    <a:pt x="5376637" y="94722"/>
                    <a:pt x="5447377" y="109577"/>
                    <a:pt x="5511125" y="141172"/>
                  </a:cubicBezTo>
                  <a:cubicBezTo>
                    <a:pt x="5546756" y="121986"/>
                    <a:pt x="5578276" y="138430"/>
                    <a:pt x="5615277" y="121986"/>
                  </a:cubicBezTo>
                  <a:cubicBezTo>
                    <a:pt x="5651535" y="147951"/>
                    <a:pt x="5700301" y="147951"/>
                    <a:pt x="5736559" y="121986"/>
                  </a:cubicBezTo>
                  <a:cubicBezTo>
                    <a:pt x="5808505" y="137060"/>
                    <a:pt x="5825636" y="154191"/>
                    <a:pt x="5867433" y="132263"/>
                  </a:cubicBezTo>
                  <a:cubicBezTo>
                    <a:pt x="5919509" y="150080"/>
                    <a:pt x="5815358" y="141172"/>
                    <a:pt x="5850988" y="160357"/>
                  </a:cubicBezTo>
                  <a:cubicBezTo>
                    <a:pt x="5886620" y="179543"/>
                    <a:pt x="5916083" y="159673"/>
                    <a:pt x="5926361" y="189136"/>
                  </a:cubicBezTo>
                  <a:cubicBezTo>
                    <a:pt x="5951886" y="176733"/>
                    <a:pt x="5981691" y="176733"/>
                    <a:pt x="6007216" y="189136"/>
                  </a:cubicBezTo>
                  <a:cubicBezTo>
                    <a:pt x="5995567" y="193247"/>
                    <a:pt x="5974326" y="195988"/>
                    <a:pt x="5983234" y="202840"/>
                  </a:cubicBezTo>
                  <a:cubicBezTo>
                    <a:pt x="6179203" y="211748"/>
                    <a:pt x="6410803" y="288491"/>
                    <a:pt x="6575938" y="300824"/>
                  </a:cubicBezTo>
                  <a:cubicBezTo>
                    <a:pt x="6530029" y="280953"/>
                    <a:pt x="6425192" y="269990"/>
                    <a:pt x="6415599" y="246693"/>
                  </a:cubicBezTo>
                  <a:cubicBezTo>
                    <a:pt x="6427248" y="250119"/>
                    <a:pt x="6453286" y="259712"/>
                    <a:pt x="6445749" y="250119"/>
                  </a:cubicBezTo>
                  <a:cubicBezTo>
                    <a:pt x="6413544" y="235730"/>
                    <a:pt x="6375172" y="217915"/>
                    <a:pt x="6384765" y="243952"/>
                  </a:cubicBezTo>
                  <a:cubicBezTo>
                    <a:pt x="6321726" y="226137"/>
                    <a:pt x="6353246" y="202840"/>
                    <a:pt x="6390247" y="195302"/>
                  </a:cubicBezTo>
                  <a:cubicBezTo>
                    <a:pt x="6453971" y="233674"/>
                    <a:pt x="6551271" y="289176"/>
                    <a:pt x="6582790" y="253545"/>
                  </a:cubicBezTo>
                  <a:cubicBezTo>
                    <a:pt x="6601291" y="278898"/>
                    <a:pt x="6638292" y="257656"/>
                    <a:pt x="6657478" y="283009"/>
                  </a:cubicBezTo>
                  <a:cubicBezTo>
                    <a:pt x="6643088" y="294658"/>
                    <a:pt x="6594439" y="269990"/>
                    <a:pt x="6612254" y="287805"/>
                  </a:cubicBezTo>
                  <a:cubicBezTo>
                    <a:pt x="6637985" y="305811"/>
                    <a:pt x="6669483" y="313625"/>
                    <a:pt x="6700646" y="309732"/>
                  </a:cubicBezTo>
                  <a:cubicBezTo>
                    <a:pt x="6695850" y="304250"/>
                    <a:pt x="6684886" y="294658"/>
                    <a:pt x="6695850" y="294658"/>
                  </a:cubicBezTo>
                  <a:cubicBezTo>
                    <a:pt x="6724628" y="318640"/>
                    <a:pt x="6710239" y="329603"/>
                    <a:pt x="6660219" y="329603"/>
                  </a:cubicBezTo>
                  <a:cubicBezTo>
                    <a:pt x="6631440" y="315214"/>
                    <a:pt x="6635551" y="302880"/>
                    <a:pt x="6584160" y="307676"/>
                  </a:cubicBezTo>
                  <a:cubicBezTo>
                    <a:pt x="6628014" y="335085"/>
                    <a:pt x="6551271" y="330288"/>
                    <a:pt x="6584160" y="353585"/>
                  </a:cubicBezTo>
                  <a:cubicBezTo>
                    <a:pt x="6607691" y="355177"/>
                    <a:pt x="6630819" y="360497"/>
                    <a:pt x="6652681" y="369345"/>
                  </a:cubicBezTo>
                  <a:cubicBezTo>
                    <a:pt x="6698591" y="330288"/>
                    <a:pt x="6819187" y="335770"/>
                    <a:pt x="6904153" y="361123"/>
                  </a:cubicBezTo>
                  <a:cubicBezTo>
                    <a:pt x="6855503" y="358382"/>
                    <a:pt x="6919227" y="390587"/>
                    <a:pt x="6934302" y="390587"/>
                  </a:cubicBezTo>
                  <a:cubicBezTo>
                    <a:pt x="6962395" y="372771"/>
                    <a:pt x="7039139" y="426217"/>
                    <a:pt x="7085048" y="445403"/>
                  </a:cubicBezTo>
                  <a:cubicBezTo>
                    <a:pt x="7069288" y="447459"/>
                    <a:pt x="7040509" y="444718"/>
                    <a:pt x="7047361" y="454996"/>
                  </a:cubicBezTo>
                  <a:cubicBezTo>
                    <a:pt x="7088473" y="483090"/>
                    <a:pt x="7125475" y="447459"/>
                    <a:pt x="7152198" y="467330"/>
                  </a:cubicBezTo>
                  <a:cubicBezTo>
                    <a:pt x="7124790" y="487201"/>
                    <a:pt x="7199477" y="489256"/>
                    <a:pt x="7214552" y="498164"/>
                  </a:cubicBezTo>
                  <a:cubicBezTo>
                    <a:pt x="7190570" y="499535"/>
                    <a:pt x="7240589" y="531054"/>
                    <a:pt x="7246071" y="544758"/>
                  </a:cubicBezTo>
                  <a:cubicBezTo>
                    <a:pt x="7265942" y="542703"/>
                    <a:pt x="7278961" y="552296"/>
                    <a:pt x="7298832" y="552296"/>
                  </a:cubicBezTo>
                  <a:cubicBezTo>
                    <a:pt x="7270053" y="544758"/>
                    <a:pt x="7239905" y="526943"/>
                    <a:pt x="7270053" y="521461"/>
                  </a:cubicBezTo>
                  <a:cubicBezTo>
                    <a:pt x="7304314" y="549555"/>
                    <a:pt x="7354334" y="571481"/>
                    <a:pt x="7359131" y="545444"/>
                  </a:cubicBezTo>
                  <a:cubicBezTo>
                    <a:pt x="7395447" y="572167"/>
                    <a:pt x="7328296" y="550240"/>
                    <a:pt x="7364612" y="576963"/>
                  </a:cubicBezTo>
                  <a:cubicBezTo>
                    <a:pt x="7422855" y="570796"/>
                    <a:pt x="7400928" y="589982"/>
                    <a:pt x="7433133" y="603001"/>
                  </a:cubicBezTo>
                  <a:cubicBezTo>
                    <a:pt x="7462597" y="605742"/>
                    <a:pt x="7457800" y="592038"/>
                    <a:pt x="7457800" y="581074"/>
                  </a:cubicBezTo>
                  <a:cubicBezTo>
                    <a:pt x="7439985" y="598204"/>
                    <a:pt x="7385168" y="543388"/>
                    <a:pt x="7348852" y="529684"/>
                  </a:cubicBezTo>
                  <a:cubicBezTo>
                    <a:pt x="7384483" y="535851"/>
                    <a:pt x="7357760" y="514609"/>
                    <a:pt x="7379687" y="514609"/>
                  </a:cubicBezTo>
                  <a:cubicBezTo>
                    <a:pt x="7404676" y="532794"/>
                    <a:pt x="7433513" y="544985"/>
                    <a:pt x="7463967" y="550240"/>
                  </a:cubicBezTo>
                  <a:cubicBezTo>
                    <a:pt x="7473560" y="535851"/>
                    <a:pt x="7442726" y="520776"/>
                    <a:pt x="7422170" y="500905"/>
                  </a:cubicBezTo>
                  <a:cubicBezTo>
                    <a:pt x="7503710" y="542703"/>
                    <a:pt x="7505080" y="559833"/>
                    <a:pt x="7527692" y="599575"/>
                  </a:cubicBezTo>
                  <a:cubicBezTo>
                    <a:pt x="7583879" y="609853"/>
                    <a:pt x="7603750" y="658503"/>
                    <a:pt x="7639380" y="685225"/>
                  </a:cubicBezTo>
                  <a:cubicBezTo>
                    <a:pt x="7631158" y="695504"/>
                    <a:pt x="7595527" y="691392"/>
                    <a:pt x="7591416" y="704412"/>
                  </a:cubicBezTo>
                  <a:cubicBezTo>
                    <a:pt x="7634584" y="726337"/>
                    <a:pt x="7669530" y="757172"/>
                    <a:pt x="7714068" y="772931"/>
                  </a:cubicBezTo>
                  <a:cubicBezTo>
                    <a:pt x="7731883" y="769505"/>
                    <a:pt x="7740106" y="748949"/>
                    <a:pt x="7769570" y="778413"/>
                  </a:cubicBezTo>
                  <a:cubicBezTo>
                    <a:pt x="7761347" y="790747"/>
                    <a:pt x="7716809" y="761968"/>
                    <a:pt x="7743532" y="798969"/>
                  </a:cubicBezTo>
                  <a:cubicBezTo>
                    <a:pt x="7775052" y="789377"/>
                    <a:pt x="7767514" y="802395"/>
                    <a:pt x="7801089" y="820896"/>
                  </a:cubicBezTo>
                  <a:cubicBezTo>
                    <a:pt x="7809312" y="814044"/>
                    <a:pt x="7827128" y="810618"/>
                    <a:pt x="7827128" y="800340"/>
                  </a:cubicBezTo>
                  <a:cubicBezTo>
                    <a:pt x="7815479" y="796229"/>
                    <a:pt x="7766144" y="765394"/>
                    <a:pt x="7790811" y="765394"/>
                  </a:cubicBezTo>
                  <a:cubicBezTo>
                    <a:pt x="7813423" y="778413"/>
                    <a:pt x="7827128" y="805136"/>
                    <a:pt x="7859332" y="805136"/>
                  </a:cubicBezTo>
                  <a:cubicBezTo>
                    <a:pt x="7860703" y="787321"/>
                    <a:pt x="7807941" y="770192"/>
                    <a:pt x="7835350" y="770192"/>
                  </a:cubicBezTo>
                  <a:cubicBezTo>
                    <a:pt x="7843296" y="780787"/>
                    <a:pt x="7858329" y="782934"/>
                    <a:pt x="7868925" y="774987"/>
                  </a:cubicBezTo>
                  <a:cubicBezTo>
                    <a:pt x="7894278" y="804451"/>
                    <a:pt x="7895648" y="818840"/>
                    <a:pt x="7882629" y="824322"/>
                  </a:cubicBezTo>
                  <a:cubicBezTo>
                    <a:pt x="7907982" y="835285"/>
                    <a:pt x="7923742" y="859268"/>
                    <a:pt x="7951150" y="865435"/>
                  </a:cubicBezTo>
                  <a:cubicBezTo>
                    <a:pt x="7970336" y="891472"/>
                    <a:pt x="7949094" y="918881"/>
                    <a:pt x="7998430" y="933955"/>
                  </a:cubicBezTo>
                  <a:cubicBezTo>
                    <a:pt x="8047764" y="949030"/>
                    <a:pt x="7991577" y="898324"/>
                    <a:pt x="8047764" y="918881"/>
                  </a:cubicBezTo>
                  <a:cubicBezTo>
                    <a:pt x="8077913" y="955882"/>
                    <a:pt x="8001170" y="919566"/>
                    <a:pt x="8032005" y="955882"/>
                  </a:cubicBezTo>
                  <a:cubicBezTo>
                    <a:pt x="8090205" y="1006316"/>
                    <a:pt x="8157066" y="1045782"/>
                    <a:pt x="8229344" y="1072367"/>
                  </a:cubicBezTo>
                  <a:cubicBezTo>
                    <a:pt x="8203992" y="1088812"/>
                    <a:pt x="8275938" y="1103202"/>
                    <a:pt x="8297865" y="1129239"/>
                  </a:cubicBezTo>
                  <a:cubicBezTo>
                    <a:pt x="8319792" y="1155277"/>
                    <a:pt x="8292383" y="1171722"/>
                    <a:pt x="8332811" y="1192964"/>
                  </a:cubicBezTo>
                  <a:cubicBezTo>
                    <a:pt x="8370497" y="1200500"/>
                    <a:pt x="8423258" y="1205983"/>
                    <a:pt x="8447240" y="1214204"/>
                  </a:cubicBezTo>
                  <a:cubicBezTo>
                    <a:pt x="8443814" y="1223798"/>
                    <a:pt x="8458204" y="1243668"/>
                    <a:pt x="8475334" y="1270391"/>
                  </a:cubicBezTo>
                  <a:cubicBezTo>
                    <a:pt x="8470537" y="1294374"/>
                    <a:pt x="8422572" y="1228594"/>
                    <a:pt x="8422572" y="1255317"/>
                  </a:cubicBezTo>
                  <a:cubicBezTo>
                    <a:pt x="8460944" y="1284781"/>
                    <a:pt x="8532891" y="1350561"/>
                    <a:pt x="8559614" y="1343023"/>
                  </a:cubicBezTo>
                  <a:cubicBezTo>
                    <a:pt x="8544539" y="1319726"/>
                    <a:pt x="8500686" y="1303967"/>
                    <a:pt x="8515761" y="1289577"/>
                  </a:cubicBezTo>
                  <a:cubicBezTo>
                    <a:pt x="8559012" y="1315536"/>
                    <a:pt x="8598642" y="1347101"/>
                    <a:pt x="8633617" y="1383451"/>
                  </a:cubicBezTo>
                  <a:cubicBezTo>
                    <a:pt x="8659088" y="1417926"/>
                    <a:pt x="8691541" y="1446644"/>
                    <a:pt x="8728860" y="1467731"/>
                  </a:cubicBezTo>
                  <a:cubicBezTo>
                    <a:pt x="8798066" y="1549956"/>
                    <a:pt x="8815196" y="1613680"/>
                    <a:pt x="8883717" y="1632866"/>
                  </a:cubicBezTo>
                  <a:cubicBezTo>
                    <a:pt x="8889199" y="1654793"/>
                    <a:pt x="8877550" y="1666441"/>
                    <a:pt x="8912497" y="1686311"/>
                  </a:cubicBezTo>
                  <a:cubicBezTo>
                    <a:pt x="8908384" y="1673979"/>
                    <a:pt x="8920033" y="1673292"/>
                    <a:pt x="8908384" y="1651367"/>
                  </a:cubicBezTo>
                  <a:lnTo>
                    <a:pt x="8970054" y="1676034"/>
                  </a:lnTo>
                  <a:cubicBezTo>
                    <a:pt x="8946757" y="1710295"/>
                    <a:pt x="9070093" y="1762369"/>
                    <a:pt x="9052278" y="1787723"/>
                  </a:cubicBezTo>
                  <a:cubicBezTo>
                    <a:pt x="9039944" y="1758943"/>
                    <a:pt x="9015278" y="1756203"/>
                    <a:pt x="9011851" y="1769907"/>
                  </a:cubicBezTo>
                  <a:cubicBezTo>
                    <a:pt x="9042686" y="1788407"/>
                    <a:pt x="9042686" y="1829520"/>
                    <a:pt x="9080372" y="1842539"/>
                  </a:cubicBezTo>
                  <a:cubicBezTo>
                    <a:pt x="9085168" y="1811704"/>
                    <a:pt x="9109836" y="1862410"/>
                    <a:pt x="9144096" y="1880225"/>
                  </a:cubicBezTo>
                  <a:cubicBezTo>
                    <a:pt x="9166708" y="1917912"/>
                    <a:pt x="9113947" y="1872688"/>
                    <a:pt x="9135874" y="1910375"/>
                  </a:cubicBezTo>
                  <a:cubicBezTo>
                    <a:pt x="9144782" y="1915856"/>
                    <a:pt x="9159171" y="1919967"/>
                    <a:pt x="9159171" y="1930246"/>
                  </a:cubicBezTo>
                  <a:cubicBezTo>
                    <a:pt x="9139985" y="1938469"/>
                    <a:pt x="9077631" y="1856928"/>
                    <a:pt x="9071464" y="1897356"/>
                  </a:cubicBezTo>
                  <a:cubicBezTo>
                    <a:pt x="9125595" y="1921339"/>
                    <a:pt x="9146152" y="2022063"/>
                    <a:pt x="9198228" y="2010415"/>
                  </a:cubicBezTo>
                  <a:cubicBezTo>
                    <a:pt x="9204395" y="2030972"/>
                    <a:pt x="9192060" y="2026861"/>
                    <a:pt x="9198228" y="2046046"/>
                  </a:cubicBezTo>
                  <a:cubicBezTo>
                    <a:pt x="9232488" y="2059065"/>
                    <a:pt x="9253730" y="2112510"/>
                    <a:pt x="9272231" y="2100862"/>
                  </a:cubicBezTo>
                  <a:cubicBezTo>
                    <a:pt x="9268118" y="2076194"/>
                    <a:pt x="9231803" y="2073455"/>
                    <a:pt x="9231803" y="2046046"/>
                  </a:cubicBezTo>
                  <a:cubicBezTo>
                    <a:pt x="9300323" y="2097437"/>
                    <a:pt x="9319509" y="2139920"/>
                    <a:pt x="9368844" y="2154994"/>
                  </a:cubicBezTo>
                  <a:cubicBezTo>
                    <a:pt x="9372270" y="2183772"/>
                    <a:pt x="9342121" y="2158420"/>
                    <a:pt x="9342121" y="2183772"/>
                  </a:cubicBezTo>
                  <a:cubicBezTo>
                    <a:pt x="9335270" y="2135809"/>
                    <a:pt x="9273600" y="2108400"/>
                    <a:pt x="9273600" y="2135809"/>
                  </a:cubicBezTo>
                  <a:cubicBezTo>
                    <a:pt x="9314027" y="2163901"/>
                    <a:pt x="9333899" y="2205015"/>
                    <a:pt x="9370215" y="2235849"/>
                  </a:cubicBezTo>
                  <a:cubicBezTo>
                    <a:pt x="9377752" y="2228311"/>
                    <a:pt x="9379123" y="2215978"/>
                    <a:pt x="9370215" y="2189939"/>
                  </a:cubicBezTo>
                  <a:cubicBezTo>
                    <a:pt x="9412012" y="2206384"/>
                    <a:pt x="9423661" y="2242016"/>
                    <a:pt x="9454495" y="2265313"/>
                  </a:cubicBezTo>
                  <a:cubicBezTo>
                    <a:pt x="9469570" y="2305054"/>
                    <a:pt x="9445588" y="2287925"/>
                    <a:pt x="9445588" y="2305054"/>
                  </a:cubicBezTo>
                  <a:cubicBezTo>
                    <a:pt x="9516849" y="2346852"/>
                    <a:pt x="9562758" y="2474300"/>
                    <a:pt x="9631279" y="2515413"/>
                  </a:cubicBezTo>
                  <a:cubicBezTo>
                    <a:pt x="9624427" y="2529802"/>
                    <a:pt x="9600445" y="2515413"/>
                    <a:pt x="9590852" y="2525691"/>
                  </a:cubicBezTo>
                  <a:cubicBezTo>
                    <a:pt x="9618260" y="2583932"/>
                    <a:pt x="9627852" y="2530486"/>
                    <a:pt x="9647724" y="2583932"/>
                  </a:cubicBezTo>
                  <a:cubicBezTo>
                    <a:pt x="9636761" y="2577765"/>
                    <a:pt x="9626483" y="2572284"/>
                    <a:pt x="9631965" y="2592155"/>
                  </a:cubicBezTo>
                  <a:cubicBezTo>
                    <a:pt x="9647724" y="2605859"/>
                    <a:pt x="9674447" y="2634638"/>
                    <a:pt x="9686096" y="2630527"/>
                  </a:cubicBezTo>
                  <a:cubicBezTo>
                    <a:pt x="9670202" y="2605706"/>
                    <a:pt x="9656009" y="2579837"/>
                    <a:pt x="9643613" y="2553099"/>
                  </a:cubicBezTo>
                  <a:cubicBezTo>
                    <a:pt x="9656631" y="2562007"/>
                    <a:pt x="9662113" y="2549673"/>
                    <a:pt x="9656632" y="2524319"/>
                  </a:cubicBezTo>
                  <a:cubicBezTo>
                    <a:pt x="9694742" y="2578441"/>
                    <a:pt x="9729303" y="2634973"/>
                    <a:pt x="9760098" y="2693566"/>
                  </a:cubicBezTo>
                  <a:cubicBezTo>
                    <a:pt x="9803267" y="2740160"/>
                    <a:pt x="9797099" y="2701788"/>
                    <a:pt x="9810118" y="2693566"/>
                  </a:cubicBezTo>
                  <a:cubicBezTo>
                    <a:pt x="9830674" y="2755920"/>
                    <a:pt x="9810118" y="2716177"/>
                    <a:pt x="9810118" y="2762087"/>
                  </a:cubicBezTo>
                  <a:cubicBezTo>
                    <a:pt x="9762146" y="2714621"/>
                    <a:pt x="9720465" y="2661196"/>
                    <a:pt x="9686096" y="2603118"/>
                  </a:cubicBezTo>
                  <a:cubicBezTo>
                    <a:pt x="9703226" y="2649027"/>
                    <a:pt x="9690207" y="2640805"/>
                    <a:pt x="9703226" y="2681917"/>
                  </a:cubicBezTo>
                  <a:cubicBezTo>
                    <a:pt x="9678558" y="2683973"/>
                    <a:pt x="9660743" y="2654509"/>
                    <a:pt x="9644983" y="2677806"/>
                  </a:cubicBezTo>
                  <a:cubicBezTo>
                    <a:pt x="9643613" y="2655879"/>
                    <a:pt x="9596334" y="2603118"/>
                    <a:pt x="9596334" y="2615452"/>
                  </a:cubicBezTo>
                  <a:cubicBezTo>
                    <a:pt x="9595648" y="2653824"/>
                    <a:pt x="9662799" y="2710696"/>
                    <a:pt x="9671021" y="2683973"/>
                  </a:cubicBezTo>
                  <a:cubicBezTo>
                    <a:pt x="9666910" y="2715492"/>
                    <a:pt x="9721041" y="2773735"/>
                    <a:pt x="9728578" y="2764141"/>
                  </a:cubicBezTo>
                  <a:cubicBezTo>
                    <a:pt x="9734060" y="2736733"/>
                    <a:pt x="9697744" y="2728511"/>
                    <a:pt x="9697744" y="2703159"/>
                  </a:cubicBezTo>
                  <a:cubicBezTo>
                    <a:pt x="9708022" y="2709325"/>
                    <a:pt x="9703226" y="2694251"/>
                    <a:pt x="9703226" y="2679176"/>
                  </a:cubicBezTo>
                  <a:cubicBezTo>
                    <a:pt x="9758919" y="2754195"/>
                    <a:pt x="9804960" y="2835920"/>
                    <a:pt x="9840267" y="2922426"/>
                  </a:cubicBezTo>
                  <a:cubicBezTo>
                    <a:pt x="9877954" y="2999854"/>
                    <a:pt x="9908788" y="3058782"/>
                    <a:pt x="9943048" y="3045079"/>
                  </a:cubicBezTo>
                  <a:cubicBezTo>
                    <a:pt x="9931400" y="3040967"/>
                    <a:pt x="9923178" y="2994373"/>
                    <a:pt x="9931400" y="3007392"/>
                  </a:cubicBezTo>
                  <a:cubicBezTo>
                    <a:pt x="9939622" y="3020411"/>
                    <a:pt x="9965660" y="3077969"/>
                    <a:pt x="9965660" y="3058098"/>
                  </a:cubicBezTo>
                  <a:cubicBezTo>
                    <a:pt x="9943335" y="3011268"/>
                    <a:pt x="9911341" y="2969699"/>
                    <a:pt x="9871787" y="2936130"/>
                  </a:cubicBezTo>
                  <a:cubicBezTo>
                    <a:pt x="9881380" y="2886794"/>
                    <a:pt x="9827248" y="2862812"/>
                    <a:pt x="9823137" y="2818274"/>
                  </a:cubicBezTo>
                  <a:cubicBezTo>
                    <a:pt x="9850545" y="2831292"/>
                    <a:pt x="9843008" y="2859386"/>
                    <a:pt x="9860138" y="2877201"/>
                  </a:cubicBezTo>
                  <a:cubicBezTo>
                    <a:pt x="9867675" y="2870349"/>
                    <a:pt x="9883436" y="2875831"/>
                    <a:pt x="9883436" y="2856645"/>
                  </a:cubicBezTo>
                  <a:cubicBezTo>
                    <a:pt x="9917696" y="2897072"/>
                    <a:pt x="9930714" y="2879257"/>
                    <a:pt x="9937567" y="2930649"/>
                  </a:cubicBezTo>
                  <a:cubicBezTo>
                    <a:pt x="9921807" y="2938186"/>
                    <a:pt x="9878639" y="2862127"/>
                    <a:pt x="9878639" y="2912147"/>
                  </a:cubicBezTo>
                  <a:cubicBezTo>
                    <a:pt x="9927289" y="2945722"/>
                    <a:pt x="9966345" y="2988206"/>
                    <a:pt x="9971827" y="2970389"/>
                  </a:cubicBezTo>
                  <a:cubicBezTo>
                    <a:pt x="9977309" y="2952575"/>
                    <a:pt x="9932085" y="2903239"/>
                    <a:pt x="9961548" y="2910091"/>
                  </a:cubicBezTo>
                  <a:cubicBezTo>
                    <a:pt x="9965315" y="2927118"/>
                    <a:pt x="9974441" y="2942487"/>
                    <a:pt x="9987587" y="2953946"/>
                  </a:cubicBezTo>
                  <a:cubicBezTo>
                    <a:pt x="9970456" y="2988891"/>
                    <a:pt x="10034181" y="3067691"/>
                    <a:pt x="9982106" y="3062210"/>
                  </a:cubicBezTo>
                  <a:cubicBezTo>
                    <a:pt x="10013778" y="3086443"/>
                    <a:pt x="10040329" y="3116720"/>
                    <a:pt x="10060219" y="3151286"/>
                  </a:cubicBezTo>
                  <a:cubicBezTo>
                    <a:pt x="10085294" y="3186677"/>
                    <a:pt x="10100651" y="3228022"/>
                    <a:pt x="10104757" y="3271199"/>
                  </a:cubicBezTo>
                  <a:cubicBezTo>
                    <a:pt x="10107498" y="3260921"/>
                    <a:pt x="10114350" y="3265718"/>
                    <a:pt x="10121888" y="3265718"/>
                  </a:cubicBezTo>
                  <a:cubicBezTo>
                    <a:pt x="10120601" y="3279915"/>
                    <a:pt x="10126518" y="3293810"/>
                    <a:pt x="10137647" y="3302719"/>
                  </a:cubicBezTo>
                  <a:cubicBezTo>
                    <a:pt x="10133536" y="3322590"/>
                    <a:pt x="10121888" y="3326016"/>
                    <a:pt x="10104073" y="3312998"/>
                  </a:cubicBezTo>
                  <a:cubicBezTo>
                    <a:pt x="10087294" y="3262731"/>
                    <a:pt x="10066440" y="3213918"/>
                    <a:pt x="10041719" y="3167046"/>
                  </a:cubicBezTo>
                  <a:cubicBezTo>
                    <a:pt x="10037607" y="3186233"/>
                    <a:pt x="10010198" y="3145805"/>
                    <a:pt x="10016365" y="3186233"/>
                  </a:cubicBezTo>
                  <a:cubicBezTo>
                    <a:pt x="10058849" y="3206789"/>
                    <a:pt x="10073237" y="3317109"/>
                    <a:pt x="10127369" y="3367814"/>
                  </a:cubicBezTo>
                  <a:cubicBezTo>
                    <a:pt x="10127369" y="3341091"/>
                    <a:pt x="10112980" y="3320535"/>
                    <a:pt x="10136962" y="3334239"/>
                  </a:cubicBezTo>
                  <a:cubicBezTo>
                    <a:pt x="10169852" y="3387685"/>
                    <a:pt x="10189724" y="3515135"/>
                    <a:pt x="10225354" y="3504857"/>
                  </a:cubicBezTo>
                  <a:cubicBezTo>
                    <a:pt x="10211650" y="3524728"/>
                    <a:pt x="10195890" y="3546654"/>
                    <a:pt x="10243855" y="3593249"/>
                  </a:cubicBezTo>
                  <a:cubicBezTo>
                    <a:pt x="10243855" y="3614491"/>
                    <a:pt x="10232206" y="3606268"/>
                    <a:pt x="10232206" y="3626139"/>
                  </a:cubicBezTo>
                  <a:cubicBezTo>
                    <a:pt x="10204112" y="3612435"/>
                    <a:pt x="10229465" y="3586397"/>
                    <a:pt x="10204112" y="3572692"/>
                  </a:cubicBezTo>
                  <a:cubicBezTo>
                    <a:pt x="10205483" y="3643268"/>
                    <a:pt x="10182186" y="3540487"/>
                    <a:pt x="10178760" y="3568581"/>
                  </a:cubicBezTo>
                  <a:cubicBezTo>
                    <a:pt x="10175334" y="3596675"/>
                    <a:pt x="10199316" y="3617231"/>
                    <a:pt x="10205483" y="3643268"/>
                  </a:cubicBezTo>
                  <a:cubicBezTo>
                    <a:pt x="10219187" y="3604898"/>
                    <a:pt x="10239743" y="3677531"/>
                    <a:pt x="10255503" y="3643268"/>
                  </a:cubicBezTo>
                  <a:cubicBezTo>
                    <a:pt x="10244539" y="3663827"/>
                    <a:pt x="10249336" y="3748792"/>
                    <a:pt x="10282912" y="3759071"/>
                  </a:cubicBezTo>
                  <a:cubicBezTo>
                    <a:pt x="10276744" y="3776886"/>
                    <a:pt x="10282912" y="3791961"/>
                    <a:pt x="10282912" y="3809092"/>
                  </a:cubicBezTo>
                  <a:cubicBezTo>
                    <a:pt x="10254818" y="3836500"/>
                    <a:pt x="10228095" y="3699458"/>
                    <a:pt x="10214391" y="3753589"/>
                  </a:cubicBezTo>
                  <a:cubicBezTo>
                    <a:pt x="10195204" y="3619973"/>
                    <a:pt x="10133536" y="3541858"/>
                    <a:pt x="10087627" y="3432224"/>
                  </a:cubicBezTo>
                  <a:cubicBezTo>
                    <a:pt x="10075293" y="3478819"/>
                    <a:pt x="10137647" y="3521987"/>
                    <a:pt x="10111610" y="3547339"/>
                  </a:cubicBezTo>
                  <a:cubicBezTo>
                    <a:pt x="10134221" y="3585712"/>
                    <a:pt x="10141073" y="3585712"/>
                    <a:pt x="10158204" y="3585712"/>
                  </a:cubicBezTo>
                  <a:cubicBezTo>
                    <a:pt x="10169167" y="3656974"/>
                    <a:pt x="10169167" y="3615861"/>
                    <a:pt x="10146555" y="3628880"/>
                  </a:cubicBezTo>
                  <a:cubicBezTo>
                    <a:pt x="10168481" y="3659715"/>
                    <a:pt x="10163685" y="3687808"/>
                    <a:pt x="10183556" y="3669994"/>
                  </a:cubicBezTo>
                  <a:cubicBezTo>
                    <a:pt x="10200686" y="3734403"/>
                    <a:pt x="10145184" y="3667937"/>
                    <a:pt x="10132165" y="3682326"/>
                  </a:cubicBezTo>
                  <a:cubicBezTo>
                    <a:pt x="10156833" y="3717958"/>
                    <a:pt x="10150666" y="3761126"/>
                    <a:pt x="10167111" y="3798813"/>
                  </a:cubicBezTo>
                  <a:cubicBezTo>
                    <a:pt x="10169800" y="3802928"/>
                    <a:pt x="10172094" y="3807286"/>
                    <a:pt x="10173963" y="3811832"/>
                  </a:cubicBezTo>
                  <a:cubicBezTo>
                    <a:pt x="10179445" y="3801553"/>
                    <a:pt x="10187667" y="3798813"/>
                    <a:pt x="10193149" y="3787849"/>
                  </a:cubicBezTo>
                  <a:cubicBezTo>
                    <a:pt x="10169167" y="3770034"/>
                    <a:pt x="10173278" y="3746052"/>
                    <a:pt x="10159574" y="3725495"/>
                  </a:cubicBezTo>
                  <a:cubicBezTo>
                    <a:pt x="10159574" y="3696716"/>
                    <a:pt x="10188353" y="3691234"/>
                    <a:pt x="10192464" y="3725495"/>
                  </a:cubicBezTo>
                  <a:cubicBezTo>
                    <a:pt x="10181500" y="3704253"/>
                    <a:pt x="10158888" y="3706995"/>
                    <a:pt x="10175334" y="3729607"/>
                  </a:cubicBezTo>
                  <a:cubicBezTo>
                    <a:pt x="10191779" y="3752218"/>
                    <a:pt x="10203428" y="3761126"/>
                    <a:pt x="10213020" y="3761126"/>
                  </a:cubicBezTo>
                  <a:cubicBezTo>
                    <a:pt x="10221927" y="3793332"/>
                    <a:pt x="10232206" y="3873501"/>
                    <a:pt x="10247966" y="3873501"/>
                  </a:cubicBezTo>
                  <a:cubicBezTo>
                    <a:pt x="10254132" y="3839240"/>
                    <a:pt x="10221927" y="3812518"/>
                    <a:pt x="10227409" y="3778256"/>
                  </a:cubicBezTo>
                  <a:cubicBezTo>
                    <a:pt x="10256874" y="3799499"/>
                    <a:pt x="10248652" y="3844722"/>
                    <a:pt x="10269207" y="3839240"/>
                  </a:cubicBezTo>
                  <a:cubicBezTo>
                    <a:pt x="10241114" y="3868019"/>
                    <a:pt x="10288393" y="4034526"/>
                    <a:pt x="10322653" y="4020137"/>
                  </a:cubicBezTo>
                  <a:cubicBezTo>
                    <a:pt x="10322653" y="4062620"/>
                    <a:pt x="10295930" y="4048230"/>
                    <a:pt x="10318542" y="4088658"/>
                  </a:cubicBezTo>
                  <a:cubicBezTo>
                    <a:pt x="10328821" y="4098937"/>
                    <a:pt x="10332932" y="4086603"/>
                    <a:pt x="10342525" y="4094825"/>
                  </a:cubicBezTo>
                  <a:cubicBezTo>
                    <a:pt x="10337728" y="4127029"/>
                    <a:pt x="10354858" y="4128401"/>
                    <a:pt x="10367192" y="4141419"/>
                  </a:cubicBezTo>
                  <a:cubicBezTo>
                    <a:pt x="10367192" y="4171569"/>
                    <a:pt x="10363081" y="4207885"/>
                    <a:pt x="10367192" y="4240089"/>
                  </a:cubicBezTo>
                  <a:cubicBezTo>
                    <a:pt x="10334302" y="4170198"/>
                    <a:pt x="10295245" y="4102362"/>
                    <a:pt x="10256874" y="4087972"/>
                  </a:cubicBezTo>
                  <a:cubicBezTo>
                    <a:pt x="10267151" y="4127715"/>
                    <a:pt x="10278800" y="4114695"/>
                    <a:pt x="10292505" y="4121548"/>
                  </a:cubicBezTo>
                  <a:cubicBezTo>
                    <a:pt x="10280170" y="4159920"/>
                    <a:pt x="10310320" y="4191439"/>
                    <a:pt x="10302098" y="4228441"/>
                  </a:cubicBezTo>
                  <a:cubicBezTo>
                    <a:pt x="10287708" y="4209940"/>
                    <a:pt x="10282912" y="4234608"/>
                    <a:pt x="10278115" y="4260647"/>
                  </a:cubicBezTo>
                  <a:cubicBezTo>
                    <a:pt x="10313060" y="4296963"/>
                    <a:pt x="10287023" y="4342873"/>
                    <a:pt x="10297301" y="4355205"/>
                  </a:cubicBezTo>
                  <a:cubicBezTo>
                    <a:pt x="10307578" y="4367540"/>
                    <a:pt x="10324709" y="4396319"/>
                    <a:pt x="10325394" y="4381929"/>
                  </a:cubicBezTo>
                  <a:cubicBezTo>
                    <a:pt x="10326079" y="4367540"/>
                    <a:pt x="10297301" y="4308611"/>
                    <a:pt x="10321968" y="4323686"/>
                  </a:cubicBezTo>
                  <a:cubicBezTo>
                    <a:pt x="10321968" y="4338076"/>
                    <a:pt x="10351433" y="4397004"/>
                    <a:pt x="10351433" y="4379189"/>
                  </a:cubicBezTo>
                  <a:cubicBezTo>
                    <a:pt x="10338414" y="4363429"/>
                    <a:pt x="10330190" y="4298333"/>
                    <a:pt x="10351433" y="4310667"/>
                  </a:cubicBezTo>
                  <a:cubicBezTo>
                    <a:pt x="10391174" y="4355892"/>
                    <a:pt x="10371988" y="4406597"/>
                    <a:pt x="10404879" y="4433320"/>
                  </a:cubicBezTo>
                  <a:cubicBezTo>
                    <a:pt x="10400767" y="4455932"/>
                    <a:pt x="10391174" y="4440857"/>
                    <a:pt x="10384322" y="4444969"/>
                  </a:cubicBezTo>
                  <a:cubicBezTo>
                    <a:pt x="10395286" y="4489507"/>
                    <a:pt x="10395286" y="4571048"/>
                    <a:pt x="10423379" y="4582011"/>
                  </a:cubicBezTo>
                  <a:cubicBezTo>
                    <a:pt x="10409675" y="4658755"/>
                    <a:pt x="10443935" y="4678625"/>
                    <a:pt x="10456269" y="4747147"/>
                  </a:cubicBezTo>
                  <a:cubicBezTo>
                    <a:pt x="10456269" y="4745092"/>
                    <a:pt x="10439139" y="4796482"/>
                    <a:pt x="10465862" y="4796482"/>
                  </a:cubicBezTo>
                  <a:cubicBezTo>
                    <a:pt x="10461065" y="4835539"/>
                    <a:pt x="10449417" y="4808131"/>
                    <a:pt x="10443935" y="4835539"/>
                  </a:cubicBezTo>
                  <a:cubicBezTo>
                    <a:pt x="10472714" y="4855410"/>
                    <a:pt x="10457639" y="4943115"/>
                    <a:pt x="10472714" y="4992451"/>
                  </a:cubicBezTo>
                  <a:cubicBezTo>
                    <a:pt x="10463121" y="4977376"/>
                    <a:pt x="10454899" y="4986283"/>
                    <a:pt x="10447361" y="5010951"/>
                  </a:cubicBezTo>
                  <a:cubicBezTo>
                    <a:pt x="10439139" y="5060257"/>
                    <a:pt x="10463121" y="5028766"/>
                    <a:pt x="10463121" y="5060257"/>
                  </a:cubicBezTo>
                  <a:cubicBezTo>
                    <a:pt x="10455583" y="5052035"/>
                    <a:pt x="10448046" y="5052035"/>
                    <a:pt x="10441880" y="5069165"/>
                  </a:cubicBezTo>
                  <a:cubicBezTo>
                    <a:pt x="10465176" y="5089721"/>
                    <a:pt x="10435713" y="5102740"/>
                    <a:pt x="10445306" y="5127408"/>
                  </a:cubicBezTo>
                  <a:cubicBezTo>
                    <a:pt x="10454899" y="5152075"/>
                    <a:pt x="10461750" y="5109592"/>
                    <a:pt x="10471344" y="5127408"/>
                  </a:cubicBezTo>
                  <a:cubicBezTo>
                    <a:pt x="10465176" y="5191817"/>
                    <a:pt x="10493270" y="5259653"/>
                    <a:pt x="10482307" y="5324062"/>
                  </a:cubicBezTo>
                  <a:cubicBezTo>
                    <a:pt x="10474769" y="5306247"/>
                    <a:pt x="10467918" y="5304876"/>
                    <a:pt x="10460380" y="5312413"/>
                  </a:cubicBezTo>
                  <a:cubicBezTo>
                    <a:pt x="10480251" y="5364489"/>
                    <a:pt x="10482307" y="5399435"/>
                    <a:pt x="10456269" y="5399435"/>
                  </a:cubicBezTo>
                  <a:cubicBezTo>
                    <a:pt x="10468603" y="5469326"/>
                    <a:pt x="10480937" y="5558403"/>
                    <a:pt x="10448046" y="5594034"/>
                  </a:cubicBezTo>
                  <a:cubicBezTo>
                    <a:pt x="10464492" y="5628980"/>
                    <a:pt x="10447361" y="5659128"/>
                    <a:pt x="10451472" y="5692704"/>
                  </a:cubicBezTo>
                  <a:cubicBezTo>
                    <a:pt x="10465862" y="5702982"/>
                    <a:pt x="10459010" y="5728334"/>
                    <a:pt x="10476825" y="5746835"/>
                  </a:cubicBezTo>
                  <a:cubicBezTo>
                    <a:pt x="10459010" y="5763280"/>
                    <a:pt x="10454214" y="5763966"/>
                    <a:pt x="10454214" y="5802337"/>
                  </a:cubicBezTo>
                  <a:cubicBezTo>
                    <a:pt x="10436398" y="5798911"/>
                    <a:pt x="10444620" y="5750261"/>
                    <a:pt x="10444620" y="5721482"/>
                  </a:cubicBezTo>
                  <a:cubicBezTo>
                    <a:pt x="10424749" y="5746150"/>
                    <a:pt x="10410360" y="5709149"/>
                    <a:pt x="10394600" y="5693389"/>
                  </a:cubicBezTo>
                  <a:cubicBezTo>
                    <a:pt x="10385693" y="5733131"/>
                    <a:pt x="10380211" y="5772873"/>
                    <a:pt x="10402822" y="5792059"/>
                  </a:cubicBezTo>
                  <a:cubicBezTo>
                    <a:pt x="10379452" y="5847637"/>
                    <a:pt x="10375824" y="5909544"/>
                    <a:pt x="10392544" y="5967472"/>
                  </a:cubicBezTo>
                  <a:cubicBezTo>
                    <a:pt x="10382267" y="6003103"/>
                    <a:pt x="10367192" y="5953082"/>
                    <a:pt x="10367192" y="5991454"/>
                  </a:cubicBezTo>
                  <a:cubicBezTo>
                    <a:pt x="10369933" y="6003788"/>
                    <a:pt x="10375414" y="5996936"/>
                    <a:pt x="10378841" y="6003788"/>
                  </a:cubicBezTo>
                  <a:cubicBezTo>
                    <a:pt x="10358391" y="6054337"/>
                    <a:pt x="10347472" y="6108234"/>
                    <a:pt x="10346636" y="6162756"/>
                  </a:cubicBezTo>
                  <a:cubicBezTo>
                    <a:pt x="10343895" y="6187424"/>
                    <a:pt x="10341154" y="6212091"/>
                    <a:pt x="10337043" y="6236758"/>
                  </a:cubicBezTo>
                  <a:cubicBezTo>
                    <a:pt x="10345980" y="6240573"/>
                    <a:pt x="10353099" y="6247692"/>
                    <a:pt x="10356913" y="6256629"/>
                  </a:cubicBezTo>
                  <a:cubicBezTo>
                    <a:pt x="10362395" y="6244296"/>
                    <a:pt x="10372674" y="6234018"/>
                    <a:pt x="10362395" y="6217573"/>
                  </a:cubicBezTo>
                  <a:cubicBezTo>
                    <a:pt x="10355544" y="6225795"/>
                    <a:pt x="10356229" y="6246352"/>
                    <a:pt x="10350062" y="6234018"/>
                  </a:cubicBezTo>
                  <a:cubicBezTo>
                    <a:pt x="10356913" y="6137403"/>
                    <a:pt x="10384322" y="6104513"/>
                    <a:pt x="10389118" y="6014751"/>
                  </a:cubicBezTo>
                  <a:cubicBezTo>
                    <a:pt x="10394600" y="6040104"/>
                    <a:pt x="10388433" y="6086698"/>
                    <a:pt x="10411730" y="6040104"/>
                  </a:cubicBezTo>
                  <a:cubicBezTo>
                    <a:pt x="10419268" y="6081216"/>
                    <a:pt x="10411730" y="6103828"/>
                    <a:pt x="10391860" y="6115477"/>
                  </a:cubicBezTo>
                  <a:cubicBezTo>
                    <a:pt x="10395897" y="6143383"/>
                    <a:pt x="10397729" y="6171564"/>
                    <a:pt x="10397341" y="6199758"/>
                  </a:cubicBezTo>
                  <a:cubicBezTo>
                    <a:pt x="10397294" y="6233667"/>
                    <a:pt x="10392215" y="6267381"/>
                    <a:pt x="10382267" y="6299798"/>
                  </a:cubicBezTo>
                  <a:cubicBezTo>
                    <a:pt x="10386425" y="6302664"/>
                    <a:pt x="10391067" y="6304754"/>
                    <a:pt x="10395971" y="6305964"/>
                  </a:cubicBezTo>
                  <a:cubicBezTo>
                    <a:pt x="10405564" y="6346392"/>
                    <a:pt x="10378841" y="6381337"/>
                    <a:pt x="10359655" y="6414913"/>
                  </a:cubicBezTo>
                  <a:cubicBezTo>
                    <a:pt x="10346636" y="6483434"/>
                    <a:pt x="10334302" y="6551954"/>
                    <a:pt x="10321968" y="6620475"/>
                  </a:cubicBezTo>
                  <a:cubicBezTo>
                    <a:pt x="10304838" y="6649254"/>
                    <a:pt x="10302098" y="6625956"/>
                    <a:pt x="10287023" y="6649254"/>
                  </a:cubicBezTo>
                  <a:lnTo>
                    <a:pt x="10293874" y="6693107"/>
                  </a:lnTo>
                  <a:cubicBezTo>
                    <a:pt x="10281541" y="6710237"/>
                    <a:pt x="10278800" y="6693107"/>
                    <a:pt x="10271262" y="6693107"/>
                  </a:cubicBezTo>
                  <a:cubicBezTo>
                    <a:pt x="10274004" y="6715034"/>
                    <a:pt x="10254132" y="6728053"/>
                    <a:pt x="10262355" y="6752035"/>
                  </a:cubicBezTo>
                  <a:cubicBezTo>
                    <a:pt x="10270578" y="6744498"/>
                    <a:pt x="10284282" y="6728053"/>
                    <a:pt x="10284282" y="6739701"/>
                  </a:cubicBezTo>
                  <a:cubicBezTo>
                    <a:pt x="10269893" y="6765054"/>
                    <a:pt x="10274004" y="6798629"/>
                    <a:pt x="10254818" y="6821926"/>
                  </a:cubicBezTo>
                  <a:cubicBezTo>
                    <a:pt x="10252077" y="6804796"/>
                    <a:pt x="10251392" y="6782869"/>
                    <a:pt x="10237002" y="6804796"/>
                  </a:cubicBezTo>
                  <a:cubicBezTo>
                    <a:pt x="10243170" y="6828093"/>
                    <a:pt x="10228095" y="6842482"/>
                    <a:pt x="10237002" y="6867150"/>
                  </a:cubicBezTo>
                  <a:cubicBezTo>
                    <a:pt x="10248652" y="6854816"/>
                    <a:pt x="10255503" y="6857557"/>
                    <a:pt x="10260300" y="6867150"/>
                  </a:cubicBezTo>
                  <a:cubicBezTo>
                    <a:pt x="10241670" y="6882782"/>
                    <a:pt x="10229470" y="6904743"/>
                    <a:pt x="10226040" y="6928819"/>
                  </a:cubicBezTo>
                  <a:cubicBezTo>
                    <a:pt x="10258929" y="6964449"/>
                    <a:pt x="10251392" y="6995283"/>
                    <a:pt x="10204112" y="7032970"/>
                  </a:cubicBezTo>
                  <a:cubicBezTo>
                    <a:pt x="10191786" y="7041779"/>
                    <a:pt x="10176725" y="7045909"/>
                    <a:pt x="10161630" y="7044618"/>
                  </a:cubicBezTo>
                  <a:cubicBezTo>
                    <a:pt x="10157519" y="7054211"/>
                    <a:pt x="10154093" y="7064489"/>
                    <a:pt x="10149981" y="7074768"/>
                  </a:cubicBezTo>
                  <a:cubicBezTo>
                    <a:pt x="10170537" y="7112454"/>
                    <a:pt x="10171223" y="7113139"/>
                    <a:pt x="10136276" y="7119306"/>
                  </a:cubicBezTo>
                  <a:cubicBezTo>
                    <a:pt x="10132165" y="7133010"/>
                    <a:pt x="10127369" y="7146029"/>
                    <a:pt x="10123258" y="7159734"/>
                  </a:cubicBezTo>
                  <a:cubicBezTo>
                    <a:pt x="10163063" y="7201014"/>
                    <a:pt x="10209356" y="7235502"/>
                    <a:pt x="10260300" y="7261829"/>
                  </a:cubicBezTo>
                  <a:cubicBezTo>
                    <a:pt x="10278800" y="7274163"/>
                    <a:pt x="10278115" y="7281700"/>
                    <a:pt x="10260300" y="7318017"/>
                  </a:cubicBezTo>
                  <a:cubicBezTo>
                    <a:pt x="10242484" y="7354332"/>
                    <a:pt x="10269207" y="7381741"/>
                    <a:pt x="10284282" y="7394075"/>
                  </a:cubicBezTo>
                  <a:cubicBezTo>
                    <a:pt x="10299356" y="7406408"/>
                    <a:pt x="10315802" y="7411890"/>
                    <a:pt x="10323339" y="7387222"/>
                  </a:cubicBezTo>
                  <a:cubicBezTo>
                    <a:pt x="10330876" y="7362555"/>
                    <a:pt x="10340469" y="7343369"/>
                    <a:pt x="10371303" y="7343369"/>
                  </a:cubicBezTo>
                  <a:cubicBezTo>
                    <a:pt x="10394963" y="7342607"/>
                    <a:pt x="10418015" y="7350945"/>
                    <a:pt x="10435713" y="7366666"/>
                  </a:cubicBezTo>
                  <a:cubicBezTo>
                    <a:pt x="10466547" y="7393389"/>
                    <a:pt x="10475455" y="7418057"/>
                    <a:pt x="10457639" y="7444095"/>
                  </a:cubicBezTo>
                  <a:cubicBezTo>
                    <a:pt x="10431357" y="7476666"/>
                    <a:pt x="10408402" y="7511787"/>
                    <a:pt x="10389118" y="7548932"/>
                  </a:cubicBezTo>
                  <a:cubicBezTo>
                    <a:pt x="10371674" y="7590040"/>
                    <a:pt x="10328329" y="7613837"/>
                    <a:pt x="10284282" y="7606489"/>
                  </a:cubicBezTo>
                  <a:cubicBezTo>
                    <a:pt x="10266467" y="7605118"/>
                    <a:pt x="10254818" y="7620878"/>
                    <a:pt x="10250707" y="7639379"/>
                  </a:cubicBezTo>
                  <a:cubicBezTo>
                    <a:pt x="10222613" y="7639379"/>
                    <a:pt x="10189724" y="7653083"/>
                    <a:pt x="10176704" y="7611285"/>
                  </a:cubicBezTo>
                  <a:cubicBezTo>
                    <a:pt x="10171655" y="7593987"/>
                    <a:pt x="10163531" y="7577739"/>
                    <a:pt x="10152722" y="7563320"/>
                  </a:cubicBezTo>
                  <a:cubicBezTo>
                    <a:pt x="10130161" y="7532504"/>
                    <a:pt x="10090145" y="7519999"/>
                    <a:pt x="10054052" y="7532486"/>
                  </a:cubicBezTo>
                  <a:cubicBezTo>
                    <a:pt x="10042403" y="7537283"/>
                    <a:pt x="10034181" y="7552357"/>
                    <a:pt x="10022533" y="7552357"/>
                  </a:cubicBezTo>
                  <a:cubicBezTo>
                    <a:pt x="9978680" y="7563320"/>
                    <a:pt x="9963605" y="7609915"/>
                    <a:pt x="9932085" y="7631841"/>
                  </a:cubicBezTo>
                  <a:lnTo>
                    <a:pt x="9925918" y="7631841"/>
                  </a:lnTo>
                  <a:cubicBezTo>
                    <a:pt x="9922352" y="7641522"/>
                    <a:pt x="9920272" y="7651687"/>
                    <a:pt x="9919752" y="7661991"/>
                  </a:cubicBezTo>
                  <a:cubicBezTo>
                    <a:pt x="9864250" y="7710640"/>
                    <a:pt x="9873843" y="7767513"/>
                    <a:pt x="9838212" y="7805199"/>
                  </a:cubicBezTo>
                  <a:cubicBezTo>
                    <a:pt x="9816970" y="7788069"/>
                    <a:pt x="9860824" y="7743530"/>
                    <a:pt x="9869731" y="7709955"/>
                  </a:cubicBezTo>
                  <a:cubicBezTo>
                    <a:pt x="9860824" y="7714066"/>
                    <a:pt x="9860138" y="7709955"/>
                    <a:pt x="9853971" y="7709955"/>
                  </a:cubicBezTo>
                  <a:cubicBezTo>
                    <a:pt x="9819026" y="7772994"/>
                    <a:pt x="9788192" y="7835348"/>
                    <a:pt x="9750505" y="7894961"/>
                  </a:cubicBezTo>
                  <a:cubicBezTo>
                    <a:pt x="9783119" y="7868045"/>
                    <a:pt x="9808152" y="7833092"/>
                    <a:pt x="9823137" y="7793550"/>
                  </a:cubicBezTo>
                  <a:cubicBezTo>
                    <a:pt x="9819026" y="7814107"/>
                    <a:pt x="9832730" y="7807255"/>
                    <a:pt x="9836841" y="7814107"/>
                  </a:cubicBezTo>
                  <a:cubicBezTo>
                    <a:pt x="9781339" y="7862756"/>
                    <a:pt x="9818340" y="7856590"/>
                    <a:pt x="9788877" y="7898387"/>
                  </a:cubicBezTo>
                  <a:cubicBezTo>
                    <a:pt x="9759516" y="7913613"/>
                    <a:pt x="9735582" y="7937547"/>
                    <a:pt x="9720356" y="7966908"/>
                  </a:cubicBezTo>
                  <a:cubicBezTo>
                    <a:pt x="9744339" y="7966908"/>
                    <a:pt x="9751876" y="7954574"/>
                    <a:pt x="9768320" y="7954574"/>
                  </a:cubicBezTo>
                  <a:cubicBezTo>
                    <a:pt x="9742282" y="7971019"/>
                    <a:pt x="9739542" y="8005280"/>
                    <a:pt x="9705966" y="8016243"/>
                  </a:cubicBezTo>
                  <a:cubicBezTo>
                    <a:pt x="9716930" y="8032688"/>
                    <a:pt x="9690207" y="8092301"/>
                    <a:pt x="9664854" y="8084764"/>
                  </a:cubicBezTo>
                  <a:cubicBezTo>
                    <a:pt x="9658022" y="8108667"/>
                    <a:pt x="9648361" y="8131670"/>
                    <a:pt x="9636076" y="8153284"/>
                  </a:cubicBezTo>
                  <a:cubicBezTo>
                    <a:pt x="9640681" y="8151547"/>
                    <a:pt x="9645055" y="8149245"/>
                    <a:pt x="9649095" y="8146432"/>
                  </a:cubicBezTo>
                  <a:cubicBezTo>
                    <a:pt x="9669340" y="8125519"/>
                    <a:pt x="9692402" y="8107530"/>
                    <a:pt x="9717616" y="8092986"/>
                  </a:cubicBezTo>
                  <a:cubicBezTo>
                    <a:pt x="9729949" y="8088875"/>
                    <a:pt x="9752561" y="8122450"/>
                    <a:pt x="9776542" y="8098468"/>
                  </a:cubicBezTo>
                  <a:cubicBezTo>
                    <a:pt x="9788192" y="8085449"/>
                    <a:pt x="9801896" y="8088875"/>
                    <a:pt x="9801896" y="8103949"/>
                  </a:cubicBezTo>
                  <a:cubicBezTo>
                    <a:pt x="9793673" y="8153284"/>
                    <a:pt x="9788192" y="8206046"/>
                    <a:pt x="9733375" y="8230028"/>
                  </a:cubicBezTo>
                  <a:cubicBezTo>
                    <a:pt x="9722411" y="8197138"/>
                    <a:pt x="9700485" y="8184119"/>
                    <a:pt x="9668965" y="8204675"/>
                  </a:cubicBezTo>
                  <a:cubicBezTo>
                    <a:pt x="9658999" y="8211685"/>
                    <a:pt x="9649605" y="8219476"/>
                    <a:pt x="9640872" y="8227972"/>
                  </a:cubicBezTo>
                  <a:cubicBezTo>
                    <a:pt x="9629200" y="8251691"/>
                    <a:pt x="9615922" y="8274585"/>
                    <a:pt x="9601129" y="8296493"/>
                  </a:cubicBezTo>
                  <a:cubicBezTo>
                    <a:pt x="9601226" y="8282818"/>
                    <a:pt x="9604761" y="8269387"/>
                    <a:pt x="9611407" y="8257436"/>
                  </a:cubicBezTo>
                  <a:cubicBezTo>
                    <a:pt x="9595442" y="8267920"/>
                    <a:pt x="9576141" y="8272073"/>
                    <a:pt x="9557276" y="8269085"/>
                  </a:cubicBezTo>
                  <a:cubicBezTo>
                    <a:pt x="9554599" y="8272149"/>
                    <a:pt x="9552083" y="8275351"/>
                    <a:pt x="9549739" y="8278677"/>
                  </a:cubicBezTo>
                  <a:cubicBezTo>
                    <a:pt x="9532609" y="8319105"/>
                    <a:pt x="9557962" y="8330068"/>
                    <a:pt x="9532609" y="8352680"/>
                  </a:cubicBezTo>
                  <a:cubicBezTo>
                    <a:pt x="9525071" y="8320475"/>
                    <a:pt x="9504516" y="8380773"/>
                    <a:pt x="9471626" y="8376662"/>
                  </a:cubicBezTo>
                  <a:cubicBezTo>
                    <a:pt x="9463617" y="8417529"/>
                    <a:pt x="9446263" y="8455990"/>
                    <a:pt x="9420921" y="8489036"/>
                  </a:cubicBezTo>
                  <a:cubicBezTo>
                    <a:pt x="9396991" y="8514298"/>
                    <a:pt x="9382267" y="8546884"/>
                    <a:pt x="9379123" y="8581539"/>
                  </a:cubicBezTo>
                  <a:cubicBezTo>
                    <a:pt x="9349658" y="8591132"/>
                    <a:pt x="9346232" y="8628133"/>
                    <a:pt x="9326362" y="8650060"/>
                  </a:cubicBezTo>
                  <a:cubicBezTo>
                    <a:pt x="9322250" y="8615799"/>
                    <a:pt x="9289361" y="8652115"/>
                    <a:pt x="9253730" y="8700080"/>
                  </a:cubicBezTo>
                  <a:cubicBezTo>
                    <a:pt x="9221760" y="8743532"/>
                    <a:pt x="9193128" y="8789344"/>
                    <a:pt x="9168079" y="8837122"/>
                  </a:cubicBezTo>
                  <a:cubicBezTo>
                    <a:pt x="9134503" y="8832325"/>
                    <a:pt x="9203710" y="8772027"/>
                    <a:pt x="9192746" y="8763804"/>
                  </a:cubicBezTo>
                  <a:cubicBezTo>
                    <a:pt x="9165846" y="8775967"/>
                    <a:pt x="9141088" y="8792395"/>
                    <a:pt x="9119429" y="8812454"/>
                  </a:cubicBezTo>
                  <a:cubicBezTo>
                    <a:pt x="9150949" y="8812454"/>
                    <a:pt x="9116002" y="8827529"/>
                    <a:pt x="9099558" y="8847399"/>
                  </a:cubicBezTo>
                  <a:cubicBezTo>
                    <a:pt x="9116688" y="8858363"/>
                    <a:pt x="9109151" y="8865900"/>
                    <a:pt x="9109151" y="8887827"/>
                  </a:cubicBezTo>
                  <a:cubicBezTo>
                    <a:pt x="9072835" y="8907698"/>
                    <a:pt x="9107780" y="8856307"/>
                    <a:pt x="9085854" y="8861789"/>
                  </a:cubicBezTo>
                  <a:cubicBezTo>
                    <a:pt x="9048852" y="8878234"/>
                    <a:pt x="9016647" y="8913864"/>
                    <a:pt x="9002943" y="8883715"/>
                  </a:cubicBezTo>
                  <a:cubicBezTo>
                    <a:pt x="8996777" y="8913180"/>
                    <a:pt x="9008425" y="8928254"/>
                    <a:pt x="9002943" y="8959773"/>
                  </a:cubicBezTo>
                  <a:lnTo>
                    <a:pt x="9023500" y="8972108"/>
                  </a:lnTo>
                  <a:lnTo>
                    <a:pt x="9035148" y="8979645"/>
                  </a:lnTo>
                  <a:cubicBezTo>
                    <a:pt x="9050736" y="8959808"/>
                    <a:pt x="9069488" y="8942675"/>
                    <a:pt x="9090650" y="8928939"/>
                  </a:cubicBezTo>
                  <a:cubicBezTo>
                    <a:pt x="9081830" y="8952298"/>
                    <a:pt x="9066342" y="8972550"/>
                    <a:pt x="9046112" y="8987182"/>
                  </a:cubicBezTo>
                  <a:cubicBezTo>
                    <a:pt x="9057545" y="8994785"/>
                    <a:pt x="9062573" y="9009032"/>
                    <a:pt x="9058445" y="9022127"/>
                  </a:cubicBezTo>
                  <a:cubicBezTo>
                    <a:pt x="9054334" y="9040628"/>
                    <a:pt x="9037204" y="9047480"/>
                    <a:pt x="9016647" y="9047481"/>
                  </a:cubicBezTo>
                  <a:cubicBezTo>
                    <a:pt x="9006706" y="9047778"/>
                    <a:pt x="8996827" y="9049157"/>
                    <a:pt x="8987184" y="9051592"/>
                  </a:cubicBezTo>
                  <a:cubicBezTo>
                    <a:pt x="8957035" y="9083111"/>
                    <a:pt x="8917292" y="9123538"/>
                    <a:pt x="8904959" y="9116686"/>
                  </a:cubicBezTo>
                  <a:cubicBezTo>
                    <a:pt x="8913863" y="9111555"/>
                    <a:pt x="8920478" y="9103224"/>
                    <a:pt x="8923460" y="9093390"/>
                  </a:cubicBezTo>
                  <a:cubicBezTo>
                    <a:pt x="8911974" y="9095449"/>
                    <a:pt x="8900725" y="9098663"/>
                    <a:pt x="8889885" y="9102982"/>
                  </a:cubicBezTo>
                  <a:lnTo>
                    <a:pt x="8870699" y="9113945"/>
                  </a:lnTo>
                  <a:cubicBezTo>
                    <a:pt x="8861106" y="9119427"/>
                    <a:pt x="8855624" y="9133131"/>
                    <a:pt x="8848087" y="9142724"/>
                  </a:cubicBezTo>
                  <a:cubicBezTo>
                    <a:pt x="8857886" y="9148486"/>
                    <a:pt x="8868210" y="9153304"/>
                    <a:pt x="8878921" y="9157113"/>
                  </a:cubicBezTo>
                  <a:cubicBezTo>
                    <a:pt x="8890569" y="9157113"/>
                    <a:pt x="8904273" y="9157113"/>
                    <a:pt x="8915237" y="9157113"/>
                  </a:cubicBezTo>
                  <a:cubicBezTo>
                    <a:pt x="8926179" y="9162100"/>
                    <a:pt x="8936522" y="9168306"/>
                    <a:pt x="8946071" y="9175614"/>
                  </a:cubicBezTo>
                  <a:cubicBezTo>
                    <a:pt x="8942253" y="9180242"/>
                    <a:pt x="8937880" y="9184384"/>
                    <a:pt x="8933052" y="9187948"/>
                  </a:cubicBezTo>
                  <a:cubicBezTo>
                    <a:pt x="8900847" y="9203708"/>
                    <a:pt x="8867957" y="9218097"/>
                    <a:pt x="8836437" y="9233857"/>
                  </a:cubicBezTo>
                  <a:cubicBezTo>
                    <a:pt x="8827643" y="9239481"/>
                    <a:pt x="8819386" y="9245904"/>
                    <a:pt x="8811770" y="9253043"/>
                  </a:cubicBezTo>
                  <a:cubicBezTo>
                    <a:pt x="8821624" y="9259510"/>
                    <a:pt x="8832203" y="9264799"/>
                    <a:pt x="8843290" y="9268803"/>
                  </a:cubicBezTo>
                  <a:cubicBezTo>
                    <a:pt x="8861953" y="9271196"/>
                    <a:pt x="8875990" y="9286989"/>
                    <a:pt x="8876180" y="9305803"/>
                  </a:cubicBezTo>
                  <a:cubicBezTo>
                    <a:pt x="8876180" y="9323619"/>
                    <a:pt x="8880292" y="9357880"/>
                    <a:pt x="8872069" y="9357880"/>
                  </a:cubicBezTo>
                  <a:cubicBezTo>
                    <a:pt x="8787103" y="9398992"/>
                    <a:pt x="8728175" y="9489440"/>
                    <a:pt x="8620597" y="9489440"/>
                  </a:cubicBezTo>
                  <a:cubicBezTo>
                    <a:pt x="8609312" y="9486928"/>
                    <a:pt x="8598612" y="9482276"/>
                    <a:pt x="8589078" y="9475736"/>
                  </a:cubicBezTo>
                  <a:cubicBezTo>
                    <a:pt x="8595706" y="9468192"/>
                    <a:pt x="8603049" y="9461307"/>
                    <a:pt x="8611005" y="9455179"/>
                  </a:cubicBezTo>
                  <a:cubicBezTo>
                    <a:pt x="8615116" y="9455179"/>
                    <a:pt x="8623338" y="9455179"/>
                    <a:pt x="8628820" y="9455179"/>
                  </a:cubicBezTo>
                  <a:cubicBezTo>
                    <a:pt x="8634112" y="9452535"/>
                    <a:pt x="8638783" y="9448798"/>
                    <a:pt x="8642524" y="9444216"/>
                  </a:cubicBezTo>
                  <a:cubicBezTo>
                    <a:pt x="8638413" y="9435308"/>
                    <a:pt x="8632931" y="9421604"/>
                    <a:pt x="8626079" y="9421604"/>
                  </a:cubicBezTo>
                  <a:cubicBezTo>
                    <a:pt x="8608264" y="9421604"/>
                    <a:pt x="8589078" y="9421604"/>
                    <a:pt x="8571263" y="9421604"/>
                  </a:cubicBezTo>
                  <a:cubicBezTo>
                    <a:pt x="8515108" y="9411697"/>
                    <a:pt x="8458401" y="9435885"/>
                    <a:pt x="8426684" y="9483272"/>
                  </a:cubicBezTo>
                  <a:cubicBezTo>
                    <a:pt x="8388997" y="9536718"/>
                    <a:pt x="8337607" y="9531922"/>
                    <a:pt x="8284161" y="9531922"/>
                  </a:cubicBezTo>
                  <a:cubicBezTo>
                    <a:pt x="8268806" y="9547214"/>
                    <a:pt x="8257908" y="9566402"/>
                    <a:pt x="8252642" y="9587424"/>
                  </a:cubicBezTo>
                  <a:cubicBezTo>
                    <a:pt x="8222832" y="9599101"/>
                    <a:pt x="8195768" y="9616834"/>
                    <a:pt x="8173157" y="9639499"/>
                  </a:cubicBezTo>
                  <a:cubicBezTo>
                    <a:pt x="8176416" y="9647540"/>
                    <a:pt x="8179162" y="9655779"/>
                    <a:pt x="8181380" y="9664167"/>
                  </a:cubicBezTo>
                  <a:cubicBezTo>
                    <a:pt x="8193028" y="9703909"/>
                    <a:pt x="8197139" y="9721039"/>
                    <a:pt x="8171102" y="9736114"/>
                  </a:cubicBezTo>
                  <a:cubicBezTo>
                    <a:pt x="8145064" y="9751188"/>
                    <a:pt x="8114229" y="9765578"/>
                    <a:pt x="8091617" y="9778597"/>
                  </a:cubicBezTo>
                  <a:cubicBezTo>
                    <a:pt x="8069006" y="9791615"/>
                    <a:pt x="8060098" y="9771745"/>
                    <a:pt x="8047764" y="9762151"/>
                  </a:cubicBezTo>
                  <a:cubicBezTo>
                    <a:pt x="8039966" y="9755834"/>
                    <a:pt x="8033650" y="9747881"/>
                    <a:pt x="8029264" y="9738854"/>
                  </a:cubicBezTo>
                  <a:cubicBezTo>
                    <a:pt x="8022366" y="9741177"/>
                    <a:pt x="8015249" y="9742784"/>
                    <a:pt x="8008022" y="9743651"/>
                  </a:cubicBezTo>
                  <a:cubicBezTo>
                    <a:pt x="8010078" y="9755299"/>
                    <a:pt x="8006652" y="9771060"/>
                    <a:pt x="7982670" y="9779282"/>
                  </a:cubicBezTo>
                  <a:cubicBezTo>
                    <a:pt x="7958687" y="9787504"/>
                    <a:pt x="7955261" y="9777227"/>
                    <a:pt x="7949779" y="9770374"/>
                  </a:cubicBezTo>
                  <a:lnTo>
                    <a:pt x="7944298" y="9775171"/>
                  </a:lnTo>
                  <a:cubicBezTo>
                    <a:pt x="7939502" y="9778597"/>
                    <a:pt x="7934020" y="9784078"/>
                    <a:pt x="7929223" y="9784079"/>
                  </a:cubicBezTo>
                  <a:cubicBezTo>
                    <a:pt x="7925189" y="9782409"/>
                    <a:pt x="7921985" y="9779205"/>
                    <a:pt x="7920315" y="9775171"/>
                  </a:cubicBezTo>
                  <a:cubicBezTo>
                    <a:pt x="7899759" y="9798468"/>
                    <a:pt x="7954576" y="9779282"/>
                    <a:pt x="7924427" y="9808061"/>
                  </a:cubicBezTo>
                  <a:cubicBezTo>
                    <a:pt x="7869610" y="9841636"/>
                    <a:pt x="7821646" y="9853285"/>
                    <a:pt x="7795608" y="9898509"/>
                  </a:cubicBezTo>
                  <a:cubicBezTo>
                    <a:pt x="7748329" y="9913582"/>
                    <a:pt x="7812053" y="9869044"/>
                    <a:pt x="7785330" y="9873841"/>
                  </a:cubicBezTo>
                  <a:cubicBezTo>
                    <a:pt x="7740791" y="9898509"/>
                    <a:pt x="7672956" y="9921805"/>
                    <a:pt x="7664048" y="9960177"/>
                  </a:cubicBezTo>
                  <a:cubicBezTo>
                    <a:pt x="7622440" y="9970612"/>
                    <a:pt x="7583918" y="9990813"/>
                    <a:pt x="7551674" y="10019105"/>
                  </a:cubicBezTo>
                  <a:cubicBezTo>
                    <a:pt x="7527692" y="10019790"/>
                    <a:pt x="7534544" y="10006086"/>
                    <a:pt x="7497542" y="10010883"/>
                  </a:cubicBezTo>
                  <a:cubicBezTo>
                    <a:pt x="7480412" y="10049939"/>
                    <a:pt x="7435189" y="10025957"/>
                    <a:pt x="7411891" y="10056791"/>
                  </a:cubicBezTo>
                  <a:cubicBezTo>
                    <a:pt x="7422170" y="10065014"/>
                    <a:pt x="7410521" y="10082829"/>
                    <a:pt x="7405039" y="10097903"/>
                  </a:cubicBezTo>
                  <a:cubicBezTo>
                    <a:pt x="7364612" y="10094478"/>
                    <a:pt x="7431762" y="10047883"/>
                    <a:pt x="7378316" y="10047883"/>
                  </a:cubicBezTo>
                  <a:cubicBezTo>
                    <a:pt x="7366668" y="10062958"/>
                    <a:pt x="7349538" y="10062958"/>
                    <a:pt x="7335148" y="10070495"/>
                  </a:cubicBezTo>
                  <a:cubicBezTo>
                    <a:pt x="7343371" y="10078033"/>
                    <a:pt x="7355704" y="10083514"/>
                    <a:pt x="7335148" y="10103385"/>
                  </a:cubicBezTo>
                  <a:cubicBezTo>
                    <a:pt x="7299517" y="10106126"/>
                    <a:pt x="7334463" y="10075291"/>
                    <a:pt x="7291980" y="10093792"/>
                  </a:cubicBezTo>
                  <a:cubicBezTo>
                    <a:pt x="7267998" y="10119144"/>
                    <a:pt x="7290610" y="10125997"/>
                    <a:pt x="7304314" y="10135590"/>
                  </a:cubicBezTo>
                  <a:cubicBezTo>
                    <a:pt x="7260461" y="10125997"/>
                    <a:pt x="7298832" y="10156831"/>
                    <a:pt x="7260461" y="10156831"/>
                  </a:cubicBezTo>
                  <a:cubicBezTo>
                    <a:pt x="7264915" y="10151350"/>
                    <a:pt x="7261146" y="10151350"/>
                    <a:pt x="7254294" y="10152720"/>
                  </a:cubicBezTo>
                  <a:lnTo>
                    <a:pt x="7230326" y="10156715"/>
                  </a:lnTo>
                  <a:lnTo>
                    <a:pt x="7229883" y="10156638"/>
                  </a:lnTo>
                  <a:lnTo>
                    <a:pt x="7249497" y="10141842"/>
                  </a:lnTo>
                  <a:cubicBezTo>
                    <a:pt x="7255664" y="10138331"/>
                    <a:pt x="7259090" y="10135932"/>
                    <a:pt x="7252923" y="10133534"/>
                  </a:cubicBezTo>
                  <a:cubicBezTo>
                    <a:pt x="7217978" y="10127368"/>
                    <a:pt x="7191940" y="10154091"/>
                    <a:pt x="7162476" y="10167110"/>
                  </a:cubicBezTo>
                  <a:cubicBezTo>
                    <a:pt x="7182519" y="10173790"/>
                    <a:pt x="7195623" y="10156574"/>
                    <a:pt x="7212486" y="10153619"/>
                  </a:cubicBezTo>
                  <a:lnTo>
                    <a:pt x="7229883" y="10156638"/>
                  </a:lnTo>
                  <a:lnTo>
                    <a:pt x="7229626" y="10156831"/>
                  </a:lnTo>
                  <a:lnTo>
                    <a:pt x="7230326" y="10156715"/>
                  </a:lnTo>
                  <a:lnTo>
                    <a:pt x="7230997" y="10156831"/>
                  </a:lnTo>
                  <a:cubicBezTo>
                    <a:pt x="7191254" y="10201370"/>
                    <a:pt x="7131642" y="10193147"/>
                    <a:pt x="7141235" y="10231520"/>
                  </a:cubicBezTo>
                  <a:cubicBezTo>
                    <a:pt x="7132327" y="10210963"/>
                    <a:pt x="7106289" y="10222611"/>
                    <a:pt x="7095326" y="10210963"/>
                  </a:cubicBezTo>
                  <a:cubicBezTo>
                    <a:pt x="7107660" y="10203426"/>
                    <a:pt x="7127530" y="10180814"/>
                    <a:pt x="7115196" y="10171221"/>
                  </a:cubicBezTo>
                  <a:cubicBezTo>
                    <a:pt x="7081621" y="10184240"/>
                    <a:pt x="6999397" y="10194518"/>
                    <a:pt x="6999397" y="10224667"/>
                  </a:cubicBezTo>
                  <a:cubicBezTo>
                    <a:pt x="7023379" y="10204111"/>
                    <a:pt x="7073399" y="10200684"/>
                    <a:pt x="7077510" y="10217815"/>
                  </a:cubicBezTo>
                  <a:cubicBezTo>
                    <a:pt x="7022406" y="10243041"/>
                    <a:pt x="6969268" y="10272360"/>
                    <a:pt x="6918542" y="10305521"/>
                  </a:cubicBezTo>
                  <a:cubicBezTo>
                    <a:pt x="6865781" y="10299354"/>
                    <a:pt x="6818502" y="10350745"/>
                    <a:pt x="6811650" y="10315114"/>
                  </a:cubicBezTo>
                  <a:cubicBezTo>
                    <a:pt x="6765741" y="10344578"/>
                    <a:pt x="6730795" y="10346634"/>
                    <a:pt x="6703387" y="10370617"/>
                  </a:cubicBezTo>
                  <a:cubicBezTo>
                    <a:pt x="6701331" y="10340467"/>
                    <a:pt x="6630070" y="10397340"/>
                    <a:pt x="6597865" y="10384321"/>
                  </a:cubicBezTo>
                  <a:cubicBezTo>
                    <a:pt x="6623218" y="10359653"/>
                    <a:pt x="6655422" y="10374042"/>
                    <a:pt x="6680090" y="10349374"/>
                  </a:cubicBezTo>
                  <a:cubicBezTo>
                    <a:pt x="6601291" y="10340467"/>
                    <a:pt x="6737647" y="10324707"/>
                    <a:pt x="6711609" y="10304836"/>
                  </a:cubicBezTo>
                  <a:cubicBezTo>
                    <a:pt x="6673923" y="10306207"/>
                    <a:pt x="6652681" y="10319911"/>
                    <a:pt x="6635551" y="10315800"/>
                  </a:cubicBezTo>
                  <a:cubicBezTo>
                    <a:pt x="6584242" y="10352606"/>
                    <a:pt x="6530438" y="10385805"/>
                    <a:pt x="6474527" y="10415155"/>
                  </a:cubicBezTo>
                  <a:cubicBezTo>
                    <a:pt x="6457397" y="10405562"/>
                    <a:pt x="6500566" y="10382950"/>
                    <a:pt x="6479324" y="10374042"/>
                  </a:cubicBezTo>
                  <a:cubicBezTo>
                    <a:pt x="6494398" y="10356227"/>
                    <a:pt x="6559493" y="10354171"/>
                    <a:pt x="6542363" y="10338412"/>
                  </a:cubicBezTo>
                  <a:cubicBezTo>
                    <a:pt x="6492867" y="10363436"/>
                    <a:pt x="6437133" y="10373440"/>
                    <a:pt x="6382024" y="10367190"/>
                  </a:cubicBezTo>
                  <a:cubicBezTo>
                    <a:pt x="6339541" y="10388432"/>
                    <a:pt x="6297059" y="10420636"/>
                    <a:pt x="6250465" y="10400080"/>
                  </a:cubicBezTo>
                  <a:cubicBezTo>
                    <a:pt x="6186740" y="10415155"/>
                    <a:pt x="6181944" y="10474767"/>
                    <a:pt x="6113423" y="10461748"/>
                  </a:cubicBezTo>
                  <a:cubicBezTo>
                    <a:pt x="6158647" y="10447360"/>
                    <a:pt x="6146998" y="10434340"/>
                    <a:pt x="6158647" y="10414470"/>
                  </a:cubicBezTo>
                  <a:cubicBezTo>
                    <a:pt x="6077792" y="10456952"/>
                    <a:pt x="5935269" y="10446675"/>
                    <a:pt x="5911287" y="10482991"/>
                  </a:cubicBezTo>
                  <a:cubicBezTo>
                    <a:pt x="5948288" y="10502861"/>
                    <a:pt x="5922935" y="10463119"/>
                    <a:pt x="5959251" y="10482991"/>
                  </a:cubicBezTo>
                  <a:lnTo>
                    <a:pt x="5911972" y="10509714"/>
                  </a:lnTo>
                  <a:cubicBezTo>
                    <a:pt x="5895527" y="10484360"/>
                    <a:pt x="5847562" y="10497379"/>
                    <a:pt x="5805765" y="10497379"/>
                  </a:cubicBezTo>
                  <a:cubicBezTo>
                    <a:pt x="5787949" y="10532326"/>
                    <a:pt x="5733818" y="10519307"/>
                    <a:pt x="5688594" y="10539177"/>
                  </a:cubicBezTo>
                  <a:cubicBezTo>
                    <a:pt x="5643371" y="10531640"/>
                    <a:pt x="5652963" y="10520676"/>
                    <a:pt x="5620073" y="10520676"/>
                  </a:cubicBezTo>
                  <a:cubicBezTo>
                    <a:pt x="5563201" y="10550826"/>
                    <a:pt x="5728336" y="10550141"/>
                    <a:pt x="5637203" y="10572067"/>
                  </a:cubicBezTo>
                  <a:cubicBezTo>
                    <a:pt x="5637889" y="10557678"/>
                    <a:pt x="5604999" y="10544659"/>
                    <a:pt x="5564572" y="10537807"/>
                  </a:cubicBezTo>
                  <a:cubicBezTo>
                    <a:pt x="5525467" y="10528859"/>
                    <a:pt x="5485043" y="10527233"/>
                    <a:pt x="5445346" y="10533010"/>
                  </a:cubicBezTo>
                  <a:cubicBezTo>
                    <a:pt x="5462476" y="10539863"/>
                    <a:pt x="5461790" y="10547399"/>
                    <a:pt x="5453568" y="10554937"/>
                  </a:cubicBezTo>
                  <a:cubicBezTo>
                    <a:pt x="5417252" y="10546030"/>
                    <a:pt x="5443290" y="10537122"/>
                    <a:pt x="5417252" y="10528899"/>
                  </a:cubicBezTo>
                  <a:cubicBezTo>
                    <a:pt x="5344620" y="10537122"/>
                    <a:pt x="5352843" y="10561789"/>
                    <a:pt x="5300081" y="10537122"/>
                  </a:cubicBezTo>
                  <a:cubicBezTo>
                    <a:pt x="5282267" y="10546714"/>
                    <a:pt x="5304878" y="10557678"/>
                    <a:pt x="5287064" y="10567271"/>
                  </a:cubicBezTo>
                  <a:cubicBezTo>
                    <a:pt x="5251432" y="10556993"/>
                    <a:pt x="5277469" y="10549456"/>
                    <a:pt x="5251432" y="10539863"/>
                  </a:cubicBezTo>
                  <a:cubicBezTo>
                    <a:pt x="5207521" y="10557836"/>
                    <a:pt x="5158304" y="10557836"/>
                    <a:pt x="5114391" y="10539863"/>
                  </a:cubicBezTo>
                  <a:cubicBezTo>
                    <a:pt x="5071908" y="10549456"/>
                    <a:pt x="5138373" y="10564529"/>
                    <a:pt x="5089724" y="10573437"/>
                  </a:cubicBezTo>
                  <a:cubicBezTo>
                    <a:pt x="5060946" y="10569326"/>
                    <a:pt x="5030111" y="10578234"/>
                    <a:pt x="5001331" y="10573437"/>
                  </a:cubicBezTo>
                  <a:cubicBezTo>
                    <a:pt x="5025314" y="10567271"/>
                    <a:pt x="5038333" y="10559049"/>
                    <a:pt x="5025314" y="10549456"/>
                  </a:cubicBezTo>
                  <a:cubicBezTo>
                    <a:pt x="4936237" y="10547399"/>
                    <a:pt x="4860865" y="10548770"/>
                    <a:pt x="4786177" y="10542603"/>
                  </a:cubicBezTo>
                  <a:cubicBezTo>
                    <a:pt x="4711489" y="10536437"/>
                    <a:pt x="4636801" y="10526844"/>
                    <a:pt x="4547725" y="10512454"/>
                  </a:cubicBezTo>
                  <a:cubicBezTo>
                    <a:pt x="4556632" y="10519991"/>
                    <a:pt x="4564855" y="10529584"/>
                    <a:pt x="4542928" y="10529584"/>
                  </a:cubicBezTo>
                  <a:cubicBezTo>
                    <a:pt x="4522372" y="10509028"/>
                    <a:pt x="4494982" y="10524102"/>
                    <a:pt x="4474426" y="10513139"/>
                  </a:cubicBezTo>
                  <a:cubicBezTo>
                    <a:pt x="4484704" y="10507658"/>
                    <a:pt x="4485390" y="10500806"/>
                    <a:pt x="4470315" y="10490527"/>
                  </a:cubicBezTo>
                  <a:cubicBezTo>
                    <a:pt x="4425159" y="10482006"/>
                    <a:pt x="4379193" y="10478559"/>
                    <a:pt x="4333273" y="10480249"/>
                  </a:cubicBezTo>
                  <a:cubicBezTo>
                    <a:pt x="4315458" y="10469286"/>
                    <a:pt x="4327107" y="10464490"/>
                    <a:pt x="4311346" y="10453526"/>
                  </a:cubicBezTo>
                  <a:cubicBezTo>
                    <a:pt x="4244195" y="10474083"/>
                    <a:pt x="4196916" y="10429545"/>
                    <a:pt x="4135247" y="10429545"/>
                  </a:cubicBezTo>
                  <a:cubicBezTo>
                    <a:pt x="4143470" y="10435711"/>
                    <a:pt x="4135933" y="10438451"/>
                    <a:pt x="4140045" y="10443933"/>
                  </a:cubicBezTo>
                  <a:cubicBezTo>
                    <a:pt x="4169585" y="10446942"/>
                    <a:pt x="4198235" y="10455793"/>
                    <a:pt x="4224326" y="10469972"/>
                  </a:cubicBezTo>
                  <a:cubicBezTo>
                    <a:pt x="4184895" y="10460672"/>
                    <a:pt x="4143506" y="10464522"/>
                    <a:pt x="4106469" y="10480935"/>
                  </a:cubicBezTo>
                  <a:cubicBezTo>
                    <a:pt x="4056449" y="10452155"/>
                    <a:pt x="4162656" y="10470656"/>
                    <a:pt x="4137304" y="10452155"/>
                  </a:cubicBezTo>
                  <a:cubicBezTo>
                    <a:pt x="4071523" y="10442563"/>
                    <a:pt x="3976964" y="10439137"/>
                    <a:pt x="3885147" y="10426803"/>
                  </a:cubicBezTo>
                  <a:cubicBezTo>
                    <a:pt x="3835126" y="10420636"/>
                    <a:pt x="3789217" y="10414470"/>
                    <a:pt x="3748105" y="10405562"/>
                  </a:cubicBezTo>
                  <a:cubicBezTo>
                    <a:pt x="3710983" y="10396734"/>
                    <a:pt x="3675085" y="10383388"/>
                    <a:pt x="3641214" y="10365820"/>
                  </a:cubicBezTo>
                  <a:cubicBezTo>
                    <a:pt x="3617917" y="10378154"/>
                    <a:pt x="3609008" y="10365820"/>
                    <a:pt x="3572693" y="10354171"/>
                  </a:cubicBezTo>
                  <a:cubicBezTo>
                    <a:pt x="3582286" y="10324022"/>
                    <a:pt x="3706992" y="10378154"/>
                    <a:pt x="3687123" y="10339781"/>
                  </a:cubicBezTo>
                  <a:cubicBezTo>
                    <a:pt x="3591705" y="10309636"/>
                    <a:pt x="3494719" y="10284703"/>
                    <a:pt x="3396593" y="10265094"/>
                  </a:cubicBezTo>
                  <a:cubicBezTo>
                    <a:pt x="3363018" y="10237686"/>
                    <a:pt x="3390427" y="10237686"/>
                    <a:pt x="3407557" y="10265094"/>
                  </a:cubicBezTo>
                  <a:cubicBezTo>
                    <a:pt x="3406872" y="10250705"/>
                    <a:pt x="3511024" y="10280169"/>
                    <a:pt x="3511024" y="10256186"/>
                  </a:cubicBezTo>
                  <a:cubicBezTo>
                    <a:pt x="3452520" y="10234678"/>
                    <a:pt x="3390354" y="10224900"/>
                    <a:pt x="3328073" y="10227407"/>
                  </a:cubicBezTo>
                  <a:cubicBezTo>
                    <a:pt x="3339721" y="10226038"/>
                    <a:pt x="3329443" y="10215074"/>
                    <a:pt x="3318480" y="10204111"/>
                  </a:cubicBezTo>
                  <a:cubicBezTo>
                    <a:pt x="3249274" y="10193833"/>
                    <a:pt x="3188976" y="10171221"/>
                    <a:pt x="3120455" y="10154776"/>
                  </a:cubicBezTo>
                  <a:cubicBezTo>
                    <a:pt x="3051329" y="10135600"/>
                    <a:pt x="2980348" y="10123885"/>
                    <a:pt x="2908726" y="10119830"/>
                  </a:cubicBezTo>
                  <a:cubicBezTo>
                    <a:pt x="2890911" y="10095163"/>
                    <a:pt x="2910096" y="10091052"/>
                    <a:pt x="2921745" y="10082144"/>
                  </a:cubicBezTo>
                  <a:cubicBezTo>
                    <a:pt x="2940245" y="10097218"/>
                    <a:pt x="2916948" y="10096534"/>
                    <a:pt x="2940245" y="10107496"/>
                  </a:cubicBezTo>
                  <a:cubicBezTo>
                    <a:pt x="2963542" y="10118460"/>
                    <a:pt x="2974506" y="10119144"/>
                    <a:pt x="2967654" y="10102014"/>
                  </a:cubicBezTo>
                  <a:cubicBezTo>
                    <a:pt x="2939845" y="10083935"/>
                    <a:pt x="2910496" y="10068343"/>
                    <a:pt x="2879948" y="10055421"/>
                  </a:cubicBezTo>
                  <a:cubicBezTo>
                    <a:pt x="2886114" y="10068440"/>
                    <a:pt x="2862817" y="10062273"/>
                    <a:pt x="2859391" y="10068440"/>
                  </a:cubicBezTo>
                  <a:cubicBezTo>
                    <a:pt x="2832668" y="10060218"/>
                    <a:pt x="2827186" y="10022531"/>
                    <a:pt x="2799778" y="10016363"/>
                  </a:cubicBezTo>
                  <a:cubicBezTo>
                    <a:pt x="2787444" y="10015678"/>
                    <a:pt x="2767573" y="10010197"/>
                    <a:pt x="2772369" y="10019790"/>
                  </a:cubicBezTo>
                  <a:cubicBezTo>
                    <a:pt x="2819649" y="10045143"/>
                    <a:pt x="2814852" y="10037606"/>
                    <a:pt x="2814852" y="10064328"/>
                  </a:cubicBezTo>
                  <a:cubicBezTo>
                    <a:pt x="2843767" y="10072813"/>
                    <a:pt x="2871085" y="10086010"/>
                    <a:pt x="2895707" y="10103385"/>
                  </a:cubicBezTo>
                  <a:cubicBezTo>
                    <a:pt x="2858020" y="10101329"/>
                    <a:pt x="2947783" y="10135590"/>
                    <a:pt x="2910096" y="10135590"/>
                  </a:cubicBezTo>
                  <a:cubicBezTo>
                    <a:pt x="2871039" y="10117775"/>
                    <a:pt x="2889540" y="10123941"/>
                    <a:pt x="2866928" y="10092421"/>
                  </a:cubicBezTo>
                  <a:cubicBezTo>
                    <a:pt x="2783333" y="10044457"/>
                    <a:pt x="2738109" y="10058161"/>
                    <a:pt x="2673699" y="10023901"/>
                  </a:cubicBezTo>
                  <a:cubicBezTo>
                    <a:pt x="2712756" y="10018420"/>
                    <a:pt x="2777851" y="10028698"/>
                    <a:pt x="2760036" y="9988955"/>
                  </a:cubicBezTo>
                  <a:cubicBezTo>
                    <a:pt x="2719608" y="9949213"/>
                    <a:pt x="2644236" y="9957436"/>
                    <a:pt x="2596956" y="9926601"/>
                  </a:cubicBezTo>
                  <a:cubicBezTo>
                    <a:pt x="2578456" y="9886174"/>
                    <a:pt x="2535287" y="9877266"/>
                    <a:pt x="2503083" y="9853969"/>
                  </a:cubicBezTo>
                  <a:cubicBezTo>
                    <a:pt x="2494175" y="9871786"/>
                    <a:pt x="2383171" y="9829302"/>
                    <a:pt x="2387283" y="9808061"/>
                  </a:cubicBezTo>
                  <a:cubicBezTo>
                    <a:pt x="2411950" y="9823820"/>
                    <a:pt x="2464712" y="9845747"/>
                    <a:pt x="2437304" y="9808061"/>
                  </a:cubicBezTo>
                  <a:cubicBezTo>
                    <a:pt x="2410049" y="9801863"/>
                    <a:pt x="2383927" y="9791461"/>
                    <a:pt x="2359874" y="9777227"/>
                  </a:cubicBezTo>
                  <a:cubicBezTo>
                    <a:pt x="2367412" y="9790930"/>
                    <a:pt x="2335892" y="9777911"/>
                    <a:pt x="2353707" y="9799153"/>
                  </a:cubicBezTo>
                  <a:cubicBezTo>
                    <a:pt x="2308177" y="9773753"/>
                    <a:pt x="2261284" y="9750878"/>
                    <a:pt x="2213240" y="9730632"/>
                  </a:cubicBezTo>
                  <a:cubicBezTo>
                    <a:pt x="2169387" y="9651149"/>
                    <a:pt x="2094699" y="9686094"/>
                    <a:pt x="2056327" y="9593590"/>
                  </a:cubicBezTo>
                  <a:cubicBezTo>
                    <a:pt x="2024123" y="9588109"/>
                    <a:pt x="2009733" y="9565498"/>
                    <a:pt x="1975473" y="9561385"/>
                  </a:cubicBezTo>
                  <a:cubicBezTo>
                    <a:pt x="2006350" y="9543624"/>
                    <a:pt x="2042501" y="9537316"/>
                    <a:pt x="2077569" y="9543570"/>
                  </a:cubicBezTo>
                  <a:cubicBezTo>
                    <a:pt x="1972732" y="9469568"/>
                    <a:pt x="1872692" y="9372953"/>
                    <a:pt x="1782244" y="9372953"/>
                  </a:cubicBezTo>
                  <a:cubicBezTo>
                    <a:pt x="1710983" y="9303063"/>
                    <a:pt x="1600664" y="9197540"/>
                    <a:pt x="1512958" y="9181781"/>
                  </a:cubicBezTo>
                  <a:cubicBezTo>
                    <a:pt x="1554328" y="9281308"/>
                    <a:pt x="1706914" y="9327848"/>
                    <a:pt x="1771039" y="9390258"/>
                  </a:cubicBezTo>
                  <a:lnTo>
                    <a:pt x="1791202" y="9416461"/>
                  </a:lnTo>
                  <a:lnTo>
                    <a:pt x="1731337" y="9387930"/>
                  </a:lnTo>
                  <a:cubicBezTo>
                    <a:pt x="1700966" y="9376470"/>
                    <a:pt x="1669635" y="9367554"/>
                    <a:pt x="1637665" y="9361305"/>
                  </a:cubicBezTo>
                  <a:cubicBezTo>
                    <a:pt x="1602720" y="9314711"/>
                    <a:pt x="1559553" y="9271543"/>
                    <a:pt x="1521866" y="9224263"/>
                  </a:cubicBezTo>
                  <a:cubicBezTo>
                    <a:pt x="1447863" y="9201651"/>
                    <a:pt x="1422510" y="9150947"/>
                    <a:pt x="1379342" y="9167391"/>
                  </a:cubicBezTo>
                  <a:cubicBezTo>
                    <a:pt x="1360157" y="9131761"/>
                    <a:pt x="1417030" y="9174928"/>
                    <a:pt x="1393732" y="9131761"/>
                  </a:cubicBezTo>
                  <a:cubicBezTo>
                    <a:pt x="1347824" y="9080370"/>
                    <a:pt x="1367694" y="9108463"/>
                    <a:pt x="1376602" y="9080370"/>
                  </a:cubicBezTo>
                  <a:cubicBezTo>
                    <a:pt x="1345768" y="9065981"/>
                    <a:pt x="1313562" y="9051592"/>
                    <a:pt x="1284098" y="9035146"/>
                  </a:cubicBezTo>
                  <a:cubicBezTo>
                    <a:pt x="1270259" y="9002414"/>
                    <a:pt x="1246229" y="8975019"/>
                    <a:pt x="1215578" y="8957033"/>
                  </a:cubicBezTo>
                  <a:cubicBezTo>
                    <a:pt x="1213523" y="8983071"/>
                    <a:pt x="1238876" y="8990608"/>
                    <a:pt x="1247782" y="9009108"/>
                  </a:cubicBezTo>
                  <a:cubicBezTo>
                    <a:pt x="1213523" y="8985811"/>
                    <a:pt x="1197762" y="8985127"/>
                    <a:pt x="1192966" y="8997460"/>
                  </a:cubicBezTo>
                  <a:cubicBezTo>
                    <a:pt x="1173095" y="8969366"/>
                    <a:pt x="1137464" y="8952236"/>
                    <a:pt x="1134038" y="8913180"/>
                  </a:cubicBezTo>
                  <a:cubicBezTo>
                    <a:pt x="1156650" y="8922772"/>
                    <a:pt x="1179948" y="8932365"/>
                    <a:pt x="1163503" y="8893994"/>
                  </a:cubicBezTo>
                  <a:cubicBezTo>
                    <a:pt x="1116223" y="8873437"/>
                    <a:pt x="1066887" y="8848770"/>
                    <a:pt x="1018239" y="8825473"/>
                  </a:cubicBezTo>
                  <a:cubicBezTo>
                    <a:pt x="1020293" y="8768601"/>
                    <a:pt x="923680" y="8770656"/>
                    <a:pt x="923680" y="8714469"/>
                  </a:cubicBezTo>
                  <a:cubicBezTo>
                    <a:pt x="944235" y="8708987"/>
                    <a:pt x="962052" y="8745989"/>
                    <a:pt x="968904" y="8723377"/>
                  </a:cubicBezTo>
                  <a:cubicBezTo>
                    <a:pt x="976441" y="8750785"/>
                    <a:pt x="1010016" y="8762434"/>
                    <a:pt x="1025775" y="8785046"/>
                  </a:cubicBezTo>
                  <a:cubicBezTo>
                    <a:pt x="1025775" y="8772712"/>
                    <a:pt x="1035369" y="8772712"/>
                    <a:pt x="1025775" y="8748730"/>
                  </a:cubicBezTo>
                  <a:lnTo>
                    <a:pt x="966163" y="8713099"/>
                  </a:lnTo>
                  <a:cubicBezTo>
                    <a:pt x="980552" y="8682950"/>
                    <a:pt x="925050" y="8658282"/>
                    <a:pt x="912031" y="8614429"/>
                  </a:cubicBezTo>
                  <a:cubicBezTo>
                    <a:pt x="980552" y="8670616"/>
                    <a:pt x="1033998" y="8765860"/>
                    <a:pt x="1102518" y="8751471"/>
                  </a:cubicBezTo>
                  <a:cubicBezTo>
                    <a:pt x="1069181" y="8708078"/>
                    <a:pt x="1029710" y="8669762"/>
                    <a:pt x="985349" y="8637726"/>
                  </a:cubicBezTo>
                  <a:cubicBezTo>
                    <a:pt x="943551" y="8598669"/>
                    <a:pt x="910661" y="8559612"/>
                    <a:pt x="929161" y="8525352"/>
                  </a:cubicBezTo>
                  <a:cubicBezTo>
                    <a:pt x="912685" y="8505550"/>
                    <a:pt x="892417" y="8489242"/>
                    <a:pt x="869548" y="8477387"/>
                  </a:cubicBezTo>
                  <a:cubicBezTo>
                    <a:pt x="870233" y="8488351"/>
                    <a:pt x="877086" y="8508222"/>
                    <a:pt x="866122" y="8502740"/>
                  </a:cubicBezTo>
                  <a:cubicBezTo>
                    <a:pt x="826248" y="8438667"/>
                    <a:pt x="782783" y="8376899"/>
                    <a:pt x="735933" y="8317734"/>
                  </a:cubicBezTo>
                  <a:cubicBezTo>
                    <a:pt x="711266" y="8286900"/>
                    <a:pt x="688653" y="8256751"/>
                    <a:pt x="667412" y="8225231"/>
                  </a:cubicBezTo>
                  <a:cubicBezTo>
                    <a:pt x="647549" y="8193372"/>
                    <a:pt x="629919" y="8160174"/>
                    <a:pt x="614650" y="8125876"/>
                  </a:cubicBezTo>
                  <a:cubicBezTo>
                    <a:pt x="613965" y="8139580"/>
                    <a:pt x="596150" y="8125876"/>
                    <a:pt x="589984" y="8125876"/>
                  </a:cubicBezTo>
                  <a:cubicBezTo>
                    <a:pt x="593409" y="8091615"/>
                    <a:pt x="553667" y="8074485"/>
                    <a:pt x="549556" y="8042966"/>
                  </a:cubicBezTo>
                  <a:cubicBezTo>
                    <a:pt x="580390" y="8060096"/>
                    <a:pt x="598205" y="8108061"/>
                    <a:pt x="602317" y="8075856"/>
                  </a:cubicBezTo>
                  <a:cubicBezTo>
                    <a:pt x="572167" y="8023095"/>
                    <a:pt x="545444" y="7968278"/>
                    <a:pt x="509815" y="7916203"/>
                  </a:cubicBezTo>
                  <a:cubicBezTo>
                    <a:pt x="501591" y="7879887"/>
                    <a:pt x="520778" y="7899072"/>
                    <a:pt x="515980" y="7870294"/>
                  </a:cubicBezTo>
                  <a:cubicBezTo>
                    <a:pt x="505017" y="7863442"/>
                    <a:pt x="500221" y="7870979"/>
                    <a:pt x="482405" y="7850423"/>
                  </a:cubicBezTo>
                  <a:cubicBezTo>
                    <a:pt x="481720" y="7825070"/>
                    <a:pt x="496109" y="7831922"/>
                    <a:pt x="489257" y="7794236"/>
                  </a:cubicBezTo>
                  <a:cubicBezTo>
                    <a:pt x="457053" y="7764086"/>
                    <a:pt x="463905" y="7759975"/>
                    <a:pt x="437867" y="7747641"/>
                  </a:cubicBezTo>
                  <a:cubicBezTo>
                    <a:pt x="446089" y="7722289"/>
                    <a:pt x="470757" y="7736678"/>
                    <a:pt x="479664" y="7712011"/>
                  </a:cubicBezTo>
                  <a:cubicBezTo>
                    <a:pt x="452196" y="7682352"/>
                    <a:pt x="433668" y="7645535"/>
                    <a:pt x="426218" y="7605804"/>
                  </a:cubicBezTo>
                  <a:lnTo>
                    <a:pt x="439237" y="7616082"/>
                  </a:lnTo>
                  <a:cubicBezTo>
                    <a:pt x="439922" y="7612655"/>
                    <a:pt x="441293" y="7607859"/>
                    <a:pt x="448146" y="7616082"/>
                  </a:cubicBezTo>
                  <a:cubicBezTo>
                    <a:pt x="437182" y="7638694"/>
                    <a:pt x="474183" y="7697621"/>
                    <a:pt x="479664" y="7679806"/>
                  </a:cubicBezTo>
                  <a:cubicBezTo>
                    <a:pt x="459437" y="7621728"/>
                    <a:pt x="428009" y="7568183"/>
                    <a:pt x="387161" y="7522208"/>
                  </a:cubicBezTo>
                  <a:cubicBezTo>
                    <a:pt x="402921" y="7503708"/>
                    <a:pt x="368661" y="7470818"/>
                    <a:pt x="387161" y="7458484"/>
                  </a:cubicBezTo>
                  <a:cubicBezTo>
                    <a:pt x="376198" y="7461910"/>
                    <a:pt x="357012" y="7442039"/>
                    <a:pt x="357012" y="7415316"/>
                  </a:cubicBezTo>
                  <a:cubicBezTo>
                    <a:pt x="387161" y="7447521"/>
                    <a:pt x="407032" y="7442039"/>
                    <a:pt x="407032" y="7400927"/>
                  </a:cubicBezTo>
                  <a:cubicBezTo>
                    <a:pt x="427589" y="7439298"/>
                    <a:pt x="444719" y="7473558"/>
                    <a:pt x="468016" y="7507819"/>
                  </a:cubicBezTo>
                  <a:cubicBezTo>
                    <a:pt x="469386" y="7479040"/>
                    <a:pt x="502961" y="7529745"/>
                    <a:pt x="493369" y="7479040"/>
                  </a:cubicBezTo>
                  <a:cubicBezTo>
                    <a:pt x="443754" y="7438615"/>
                    <a:pt x="407069" y="7384541"/>
                    <a:pt x="387848" y="7323498"/>
                  </a:cubicBezTo>
                  <a:cubicBezTo>
                    <a:pt x="372772" y="7331035"/>
                    <a:pt x="333030" y="7315276"/>
                    <a:pt x="326179" y="7254977"/>
                  </a:cubicBezTo>
                  <a:cubicBezTo>
                    <a:pt x="344678" y="7274848"/>
                    <a:pt x="348105" y="7298145"/>
                    <a:pt x="372087" y="7315276"/>
                  </a:cubicBezTo>
                  <a:cubicBezTo>
                    <a:pt x="383050" y="7306368"/>
                    <a:pt x="386476" y="7259773"/>
                    <a:pt x="376883" y="7252921"/>
                  </a:cubicBezTo>
                  <a:cubicBezTo>
                    <a:pt x="367290" y="7246069"/>
                    <a:pt x="343993" y="7263885"/>
                    <a:pt x="337826" y="7221402"/>
                  </a:cubicBezTo>
                  <a:cubicBezTo>
                    <a:pt x="348790" y="7235106"/>
                    <a:pt x="371402" y="7225513"/>
                    <a:pt x="348790" y="7198105"/>
                  </a:cubicBezTo>
                  <a:cubicBezTo>
                    <a:pt x="326179" y="7170697"/>
                    <a:pt x="324122" y="7207013"/>
                    <a:pt x="295325" y="7159733"/>
                  </a:cubicBezTo>
                  <a:cubicBezTo>
                    <a:pt x="294640" y="7132325"/>
                    <a:pt x="324807" y="7128899"/>
                    <a:pt x="310399" y="7105602"/>
                  </a:cubicBezTo>
                  <a:cubicBezTo>
                    <a:pt x="302862" y="7121362"/>
                    <a:pt x="259009" y="7096694"/>
                    <a:pt x="249417" y="7056952"/>
                  </a:cubicBezTo>
                  <a:cubicBezTo>
                    <a:pt x="259695" y="7035025"/>
                    <a:pt x="274084" y="7078879"/>
                    <a:pt x="280936" y="7070656"/>
                  </a:cubicBezTo>
                  <a:cubicBezTo>
                    <a:pt x="257638" y="7037766"/>
                    <a:pt x="302177" y="7040507"/>
                    <a:pt x="280936" y="7020636"/>
                  </a:cubicBezTo>
                  <a:cubicBezTo>
                    <a:pt x="253528" y="7054896"/>
                    <a:pt x="200081" y="6932930"/>
                    <a:pt x="195284" y="6874002"/>
                  </a:cubicBezTo>
                  <a:cubicBezTo>
                    <a:pt x="184292" y="6866132"/>
                    <a:pt x="169013" y="6868576"/>
                    <a:pt x="161025" y="6879483"/>
                  </a:cubicBezTo>
                  <a:cubicBezTo>
                    <a:pt x="161025" y="6842482"/>
                    <a:pt x="150060" y="6817129"/>
                    <a:pt x="134987" y="6832204"/>
                  </a:cubicBezTo>
                  <a:cubicBezTo>
                    <a:pt x="139782" y="6804796"/>
                    <a:pt x="117172" y="6780813"/>
                    <a:pt x="123338" y="6752720"/>
                  </a:cubicBezTo>
                  <a:cubicBezTo>
                    <a:pt x="164864" y="6802281"/>
                    <a:pt x="197128" y="6858915"/>
                    <a:pt x="218581" y="6919910"/>
                  </a:cubicBezTo>
                  <a:cubicBezTo>
                    <a:pt x="219953" y="6908262"/>
                    <a:pt x="228860" y="6915114"/>
                    <a:pt x="228860" y="6908262"/>
                  </a:cubicBezTo>
                  <a:cubicBezTo>
                    <a:pt x="150747" y="6754090"/>
                    <a:pt x="145265" y="6647198"/>
                    <a:pt x="60984" y="6485489"/>
                  </a:cubicBezTo>
                  <a:cubicBezTo>
                    <a:pt x="73317" y="6464247"/>
                    <a:pt x="59613" y="6445062"/>
                    <a:pt x="68522" y="6424506"/>
                  </a:cubicBezTo>
                  <a:cubicBezTo>
                    <a:pt x="110319" y="6476581"/>
                    <a:pt x="137043" y="6585529"/>
                    <a:pt x="193915" y="6622531"/>
                  </a:cubicBezTo>
                  <a:lnTo>
                    <a:pt x="198710" y="6601974"/>
                  </a:lnTo>
                  <a:cubicBezTo>
                    <a:pt x="141153" y="6496452"/>
                    <a:pt x="65780" y="6387504"/>
                    <a:pt x="87022" y="6273075"/>
                  </a:cubicBezTo>
                  <a:cubicBezTo>
                    <a:pt x="54132" y="6180571"/>
                    <a:pt x="12335" y="6038733"/>
                    <a:pt x="35632" y="5975009"/>
                  </a:cubicBezTo>
                  <a:cubicBezTo>
                    <a:pt x="23983" y="5975009"/>
                    <a:pt x="18502" y="5951027"/>
                    <a:pt x="18502" y="5924989"/>
                  </a:cubicBezTo>
                  <a:cubicBezTo>
                    <a:pt x="30835" y="5953768"/>
                    <a:pt x="41798" y="5964731"/>
                    <a:pt x="50021" y="5935267"/>
                  </a:cubicBezTo>
                  <a:cubicBezTo>
                    <a:pt x="44456" y="5908073"/>
                    <a:pt x="49090" y="5879781"/>
                    <a:pt x="63039" y="5855783"/>
                  </a:cubicBezTo>
                  <a:cubicBezTo>
                    <a:pt x="50706" y="5829745"/>
                    <a:pt x="54818" y="5805763"/>
                    <a:pt x="39058" y="5825634"/>
                  </a:cubicBezTo>
                  <a:cubicBezTo>
                    <a:pt x="44539" y="5839338"/>
                    <a:pt x="54132" y="5852357"/>
                    <a:pt x="50021" y="5866061"/>
                  </a:cubicBezTo>
                  <a:cubicBezTo>
                    <a:pt x="21928" y="5857839"/>
                    <a:pt x="26723" y="5783837"/>
                    <a:pt x="0" y="5744094"/>
                  </a:cubicBezTo>
                  <a:cubicBezTo>
                    <a:pt x="51391" y="5718742"/>
                    <a:pt x="42484" y="5584441"/>
                    <a:pt x="58928" y="5500160"/>
                  </a:cubicBezTo>
                  <a:cubicBezTo>
                    <a:pt x="81541" y="5517976"/>
                    <a:pt x="93874" y="5452196"/>
                    <a:pt x="106892" y="5415880"/>
                  </a:cubicBezTo>
                  <a:cubicBezTo>
                    <a:pt x="140469" y="5423417"/>
                    <a:pt x="167877" y="5473437"/>
                    <a:pt x="193230" y="5541958"/>
                  </a:cubicBezTo>
                  <a:cubicBezTo>
                    <a:pt x="182106" y="5457896"/>
                    <a:pt x="188877" y="5372432"/>
                    <a:pt x="213101" y="5291172"/>
                  </a:cubicBezTo>
                  <a:cubicBezTo>
                    <a:pt x="225607" y="5232414"/>
                    <a:pt x="231126" y="5172385"/>
                    <a:pt x="229545" y="5112332"/>
                  </a:cubicBezTo>
                  <a:cubicBezTo>
                    <a:pt x="230288" y="5094436"/>
                    <a:pt x="245212" y="5080424"/>
                    <a:pt x="263121" y="5080813"/>
                  </a:cubicBezTo>
                  <a:cubicBezTo>
                    <a:pt x="266712" y="5090623"/>
                    <a:pt x="271304" y="5100038"/>
                    <a:pt x="276825" y="5108907"/>
                  </a:cubicBezTo>
                  <a:cubicBezTo>
                    <a:pt x="296696" y="5137686"/>
                    <a:pt x="341252" y="5156186"/>
                    <a:pt x="330974" y="5197298"/>
                  </a:cubicBezTo>
                  <a:cubicBezTo>
                    <a:pt x="323437" y="5224022"/>
                    <a:pt x="298751" y="5240467"/>
                    <a:pt x="277509" y="5269245"/>
                  </a:cubicBezTo>
                  <a:cubicBezTo>
                    <a:pt x="256269" y="5298024"/>
                    <a:pt x="267232" y="5322006"/>
                    <a:pt x="298751" y="5337766"/>
                  </a:cubicBezTo>
                  <a:cubicBezTo>
                    <a:pt x="330289" y="5353526"/>
                    <a:pt x="363179" y="5368600"/>
                    <a:pt x="394699" y="5385045"/>
                  </a:cubicBezTo>
                  <a:cubicBezTo>
                    <a:pt x="406348" y="5391212"/>
                    <a:pt x="402921" y="5401491"/>
                    <a:pt x="387848" y="5409713"/>
                  </a:cubicBezTo>
                  <a:cubicBezTo>
                    <a:pt x="372772" y="5417935"/>
                    <a:pt x="350161" y="5422047"/>
                    <a:pt x="342624" y="5434381"/>
                  </a:cubicBezTo>
                  <a:cubicBezTo>
                    <a:pt x="329874" y="5474465"/>
                    <a:pt x="313813" y="5513427"/>
                    <a:pt x="294640" y="5550866"/>
                  </a:cubicBezTo>
                  <a:cubicBezTo>
                    <a:pt x="274084" y="5572107"/>
                    <a:pt x="226119" y="5574163"/>
                    <a:pt x="226119" y="5619387"/>
                  </a:cubicBezTo>
                  <a:cubicBezTo>
                    <a:pt x="237768" y="5657073"/>
                    <a:pt x="248045" y="5698186"/>
                    <a:pt x="259009" y="5738613"/>
                  </a:cubicBezTo>
                  <a:cubicBezTo>
                    <a:pt x="239138" y="5746150"/>
                    <a:pt x="241194" y="5708463"/>
                    <a:pt x="226805" y="5708463"/>
                  </a:cubicBezTo>
                  <a:cubicBezTo>
                    <a:pt x="217212" y="5766021"/>
                    <a:pt x="257638" y="5794114"/>
                    <a:pt x="252157" y="5862635"/>
                  </a:cubicBezTo>
                  <a:cubicBezTo>
                    <a:pt x="327548" y="5881136"/>
                    <a:pt x="322753" y="6155904"/>
                    <a:pt x="372772" y="6230592"/>
                  </a:cubicBezTo>
                  <a:cubicBezTo>
                    <a:pt x="370525" y="6294608"/>
                    <a:pt x="379097" y="6358545"/>
                    <a:pt x="398125" y="6419709"/>
                  </a:cubicBezTo>
                  <a:cubicBezTo>
                    <a:pt x="414775" y="6468825"/>
                    <a:pt x="434926" y="6516684"/>
                    <a:pt x="458423" y="6562917"/>
                  </a:cubicBezTo>
                  <a:cubicBezTo>
                    <a:pt x="456367" y="6538250"/>
                    <a:pt x="417310" y="6469729"/>
                    <a:pt x="448146" y="6469729"/>
                  </a:cubicBezTo>
                  <a:cubicBezTo>
                    <a:pt x="475554" y="6543732"/>
                    <a:pt x="476924" y="6609512"/>
                    <a:pt x="516666" y="6658847"/>
                  </a:cubicBezTo>
                  <a:cubicBezTo>
                    <a:pt x="525573" y="6725312"/>
                    <a:pt x="562576" y="6853445"/>
                    <a:pt x="594094" y="6853445"/>
                  </a:cubicBezTo>
                  <a:cubicBezTo>
                    <a:pt x="606428" y="6900725"/>
                    <a:pt x="580390" y="6847964"/>
                    <a:pt x="580390" y="6884965"/>
                  </a:cubicBezTo>
                  <a:cubicBezTo>
                    <a:pt x="599576" y="6931559"/>
                    <a:pt x="652337" y="6970616"/>
                    <a:pt x="648911" y="7022007"/>
                  </a:cubicBezTo>
                  <a:cubicBezTo>
                    <a:pt x="630410" y="7008988"/>
                    <a:pt x="630410" y="6945263"/>
                    <a:pt x="616706" y="6962394"/>
                  </a:cubicBezTo>
                  <a:cubicBezTo>
                    <a:pt x="628354" y="7007617"/>
                    <a:pt x="644114" y="7093268"/>
                    <a:pt x="668782" y="7055582"/>
                  </a:cubicBezTo>
                  <a:cubicBezTo>
                    <a:pt x="679967" y="7111983"/>
                    <a:pt x="698153" y="7166767"/>
                    <a:pt x="722914" y="7218661"/>
                  </a:cubicBezTo>
                  <a:cubicBezTo>
                    <a:pt x="746896" y="7271422"/>
                    <a:pt x="770879" y="7324183"/>
                    <a:pt x="799657" y="7374888"/>
                  </a:cubicBezTo>
                  <a:cubicBezTo>
                    <a:pt x="838028" y="7374888"/>
                    <a:pt x="902439" y="7450262"/>
                    <a:pt x="941494" y="7511930"/>
                  </a:cubicBezTo>
                  <a:cubicBezTo>
                    <a:pt x="950184" y="7497664"/>
                    <a:pt x="966984" y="7490504"/>
                    <a:pt x="983293" y="7494114"/>
                  </a:cubicBezTo>
                  <a:cubicBezTo>
                    <a:pt x="985654" y="7490262"/>
                    <a:pt x="987498" y="7486115"/>
                    <a:pt x="988774" y="7481781"/>
                  </a:cubicBezTo>
                  <a:cubicBezTo>
                    <a:pt x="981957" y="7469073"/>
                    <a:pt x="972906" y="7457700"/>
                    <a:pt x="962052" y="7448206"/>
                  </a:cubicBezTo>
                  <a:cubicBezTo>
                    <a:pt x="957684" y="7446706"/>
                    <a:pt x="953537" y="7444632"/>
                    <a:pt x="949717" y="7442039"/>
                  </a:cubicBezTo>
                  <a:cubicBezTo>
                    <a:pt x="946291" y="7461910"/>
                    <a:pt x="936013" y="7464651"/>
                    <a:pt x="918197" y="7449576"/>
                  </a:cubicBezTo>
                  <a:cubicBezTo>
                    <a:pt x="899885" y="7390527"/>
                    <a:pt x="873112" y="7334442"/>
                    <a:pt x="838713" y="7283071"/>
                  </a:cubicBezTo>
                  <a:cubicBezTo>
                    <a:pt x="838713" y="7262514"/>
                    <a:pt x="850363" y="7269366"/>
                    <a:pt x="850363" y="7250866"/>
                  </a:cubicBezTo>
                  <a:cubicBezTo>
                    <a:pt x="835287" y="7247440"/>
                    <a:pt x="831176" y="7238532"/>
                    <a:pt x="827066" y="7226884"/>
                  </a:cubicBezTo>
                  <a:cubicBezTo>
                    <a:pt x="825864" y="7232776"/>
                    <a:pt x="824027" y="7238520"/>
                    <a:pt x="821583" y="7244014"/>
                  </a:cubicBezTo>
                  <a:cubicBezTo>
                    <a:pt x="818512" y="7249414"/>
                    <a:pt x="814578" y="7254275"/>
                    <a:pt x="809935" y="7258403"/>
                  </a:cubicBezTo>
                  <a:cubicBezTo>
                    <a:pt x="803768" y="7250866"/>
                    <a:pt x="792120" y="7242643"/>
                    <a:pt x="792120" y="7235106"/>
                  </a:cubicBezTo>
                  <a:cubicBezTo>
                    <a:pt x="790129" y="7213620"/>
                    <a:pt x="792458" y="7191953"/>
                    <a:pt x="798972" y="7171382"/>
                  </a:cubicBezTo>
                  <a:cubicBezTo>
                    <a:pt x="798497" y="7165110"/>
                    <a:pt x="797347" y="7158907"/>
                    <a:pt x="795546" y="7152881"/>
                  </a:cubicBezTo>
                  <a:lnTo>
                    <a:pt x="803768" y="7162474"/>
                  </a:lnTo>
                  <a:cubicBezTo>
                    <a:pt x="819527" y="7137807"/>
                    <a:pt x="818842" y="7124103"/>
                    <a:pt x="793489" y="7108343"/>
                  </a:cubicBezTo>
                  <a:cubicBezTo>
                    <a:pt x="768138" y="7092583"/>
                    <a:pt x="733192" y="7077508"/>
                    <a:pt x="715377" y="7064489"/>
                  </a:cubicBezTo>
                  <a:cubicBezTo>
                    <a:pt x="697560" y="7051471"/>
                    <a:pt x="677689" y="7037081"/>
                    <a:pt x="677689" y="7007617"/>
                  </a:cubicBezTo>
                  <a:cubicBezTo>
                    <a:pt x="687969" y="7002136"/>
                    <a:pt x="700986" y="6998709"/>
                    <a:pt x="705098" y="6989802"/>
                  </a:cubicBezTo>
                  <a:cubicBezTo>
                    <a:pt x="717431" y="6962394"/>
                    <a:pt x="724285" y="6934985"/>
                    <a:pt x="764027" y="6934985"/>
                  </a:cubicBezTo>
                  <a:lnTo>
                    <a:pt x="777046" y="6934985"/>
                  </a:lnTo>
                  <a:cubicBezTo>
                    <a:pt x="774558" y="6926068"/>
                    <a:pt x="773403" y="6916832"/>
                    <a:pt x="773618" y="6907577"/>
                  </a:cubicBezTo>
                  <a:cubicBezTo>
                    <a:pt x="780229" y="6915761"/>
                    <a:pt x="787569" y="6923329"/>
                    <a:pt x="795546" y="6930189"/>
                  </a:cubicBezTo>
                  <a:cubicBezTo>
                    <a:pt x="801279" y="6927322"/>
                    <a:pt x="806400" y="6923365"/>
                    <a:pt x="810620" y="6918540"/>
                  </a:cubicBezTo>
                  <a:cubicBezTo>
                    <a:pt x="807194" y="6880854"/>
                    <a:pt x="773618" y="6852760"/>
                    <a:pt x="790063" y="6812333"/>
                  </a:cubicBezTo>
                  <a:cubicBezTo>
                    <a:pt x="781842" y="6802740"/>
                    <a:pt x="778416" y="6813704"/>
                    <a:pt x="768822" y="6798629"/>
                  </a:cubicBezTo>
                  <a:cubicBezTo>
                    <a:pt x="774944" y="6756684"/>
                    <a:pt x="769739" y="6713865"/>
                    <a:pt x="753748" y="6674607"/>
                  </a:cubicBezTo>
                  <a:lnTo>
                    <a:pt x="744155" y="6674607"/>
                  </a:lnTo>
                  <a:cubicBezTo>
                    <a:pt x="733877" y="6673921"/>
                    <a:pt x="716061" y="6663643"/>
                    <a:pt x="716061" y="6657476"/>
                  </a:cubicBezTo>
                  <a:cubicBezTo>
                    <a:pt x="713693" y="6640248"/>
                    <a:pt x="717582" y="6622743"/>
                    <a:pt x="727024" y="6608141"/>
                  </a:cubicBezTo>
                  <a:cubicBezTo>
                    <a:pt x="733315" y="6601624"/>
                    <a:pt x="739947" y="6595449"/>
                    <a:pt x="746896" y="6589640"/>
                  </a:cubicBezTo>
                  <a:cubicBezTo>
                    <a:pt x="741987" y="6562981"/>
                    <a:pt x="740835" y="6535765"/>
                    <a:pt x="743470" y="6508786"/>
                  </a:cubicBezTo>
                  <a:lnTo>
                    <a:pt x="735248" y="6514953"/>
                  </a:lnTo>
                  <a:cubicBezTo>
                    <a:pt x="731822" y="6517009"/>
                    <a:pt x="712636" y="6506045"/>
                    <a:pt x="712636" y="6500564"/>
                  </a:cubicBezTo>
                  <a:cubicBezTo>
                    <a:pt x="712636" y="6460136"/>
                    <a:pt x="712636" y="6419024"/>
                    <a:pt x="712636" y="6377912"/>
                  </a:cubicBezTo>
                  <a:cubicBezTo>
                    <a:pt x="722914" y="6373115"/>
                    <a:pt x="732507" y="6369689"/>
                    <a:pt x="742099" y="6364207"/>
                  </a:cubicBezTo>
                  <a:cubicBezTo>
                    <a:pt x="789378" y="6336799"/>
                    <a:pt x="787323" y="6264167"/>
                    <a:pt x="848307" y="6249778"/>
                  </a:cubicBezTo>
                  <a:cubicBezTo>
                    <a:pt x="855591" y="6208322"/>
                    <a:pt x="869471" y="6168301"/>
                    <a:pt x="889420" y="6131237"/>
                  </a:cubicBezTo>
                  <a:cubicBezTo>
                    <a:pt x="895232" y="6122256"/>
                    <a:pt x="898326" y="6111786"/>
                    <a:pt x="898326" y="6101088"/>
                  </a:cubicBezTo>
                  <a:lnTo>
                    <a:pt x="894215" y="6075049"/>
                  </a:lnTo>
                  <a:cubicBezTo>
                    <a:pt x="891171" y="6064255"/>
                    <a:pt x="885524" y="6054373"/>
                    <a:pt x="877770" y="6046271"/>
                  </a:cubicBezTo>
                  <a:cubicBezTo>
                    <a:pt x="864066" y="6031881"/>
                    <a:pt x="855843" y="5999677"/>
                    <a:pt x="822268" y="6022974"/>
                  </a:cubicBezTo>
                  <a:cubicBezTo>
                    <a:pt x="796615" y="6039267"/>
                    <a:pt x="769823" y="6053693"/>
                    <a:pt x="742099" y="6066142"/>
                  </a:cubicBezTo>
                  <a:cubicBezTo>
                    <a:pt x="698246" y="6088068"/>
                    <a:pt x="673578" y="6075050"/>
                    <a:pt x="673578" y="6023659"/>
                  </a:cubicBezTo>
                  <a:cubicBezTo>
                    <a:pt x="660564" y="5968770"/>
                    <a:pt x="674004" y="5910953"/>
                    <a:pt x="709894" y="5867432"/>
                  </a:cubicBezTo>
                  <a:cubicBezTo>
                    <a:pt x="725129" y="5848426"/>
                    <a:pt x="736322" y="5826508"/>
                    <a:pt x="742785" y="5803022"/>
                  </a:cubicBezTo>
                  <a:cubicBezTo>
                    <a:pt x="752377" y="5776984"/>
                    <a:pt x="753748" y="5755743"/>
                    <a:pt x="714692" y="5749576"/>
                  </a:cubicBezTo>
                  <a:cubicBezTo>
                    <a:pt x="675634" y="5743409"/>
                    <a:pt x="681801" y="5725594"/>
                    <a:pt x="698932" y="5701611"/>
                  </a:cubicBezTo>
                  <a:cubicBezTo>
                    <a:pt x="705143" y="5691314"/>
                    <a:pt x="708016" y="5679346"/>
                    <a:pt x="707153" y="5667351"/>
                  </a:cubicBezTo>
                  <a:cubicBezTo>
                    <a:pt x="707153" y="5648851"/>
                    <a:pt x="681801" y="5630350"/>
                    <a:pt x="668782" y="5638572"/>
                  </a:cubicBezTo>
                  <a:cubicBezTo>
                    <a:pt x="649107" y="5651502"/>
                    <a:pt x="630123" y="5665453"/>
                    <a:pt x="611909" y="5680370"/>
                  </a:cubicBezTo>
                  <a:cubicBezTo>
                    <a:pt x="601631" y="5687907"/>
                    <a:pt x="588612" y="5702982"/>
                    <a:pt x="584501" y="5702982"/>
                  </a:cubicBezTo>
                  <a:cubicBezTo>
                    <a:pt x="567747" y="5696154"/>
                    <a:pt x="553427" y="5684458"/>
                    <a:pt x="543389" y="5669407"/>
                  </a:cubicBezTo>
                  <a:cubicBezTo>
                    <a:pt x="526259" y="5642683"/>
                    <a:pt x="513925" y="5605682"/>
                    <a:pt x="499535" y="5574163"/>
                  </a:cubicBezTo>
                  <a:cubicBezTo>
                    <a:pt x="549556" y="5527569"/>
                    <a:pt x="511184" y="5453566"/>
                    <a:pt x="554352" y="5402861"/>
                  </a:cubicBezTo>
                  <a:cubicBezTo>
                    <a:pt x="572963" y="5372192"/>
                    <a:pt x="588130" y="5339561"/>
                    <a:pt x="599576" y="5305561"/>
                  </a:cubicBezTo>
                  <a:cubicBezTo>
                    <a:pt x="626299" y="5251430"/>
                    <a:pt x="665356" y="5198669"/>
                    <a:pt x="609854" y="5139056"/>
                  </a:cubicBezTo>
                  <a:cubicBezTo>
                    <a:pt x="601370" y="5128694"/>
                    <a:pt x="599022" y="5114608"/>
                    <a:pt x="603687" y="5102055"/>
                  </a:cubicBezTo>
                  <a:cubicBezTo>
                    <a:pt x="655078" y="5023285"/>
                    <a:pt x="635892" y="4935578"/>
                    <a:pt x="635892" y="4850614"/>
                  </a:cubicBezTo>
                  <a:cubicBezTo>
                    <a:pt x="637262" y="4828687"/>
                    <a:pt x="635892" y="4794427"/>
                    <a:pt x="616021" y="4791000"/>
                  </a:cubicBezTo>
                  <a:cubicBezTo>
                    <a:pt x="596150" y="4787575"/>
                    <a:pt x="572167" y="4808131"/>
                    <a:pt x="550926" y="4819779"/>
                  </a:cubicBezTo>
                  <a:cubicBezTo>
                    <a:pt x="533514" y="4826273"/>
                    <a:pt x="522773" y="4843800"/>
                    <a:pt x="524888" y="4862262"/>
                  </a:cubicBezTo>
                  <a:cubicBezTo>
                    <a:pt x="527629" y="4904060"/>
                    <a:pt x="515980" y="4947912"/>
                    <a:pt x="553667" y="4982858"/>
                  </a:cubicBezTo>
                  <a:cubicBezTo>
                    <a:pt x="555463" y="4984665"/>
                    <a:pt x="557023" y="4986693"/>
                    <a:pt x="558309" y="4988893"/>
                  </a:cubicBezTo>
                  <a:cubicBezTo>
                    <a:pt x="566714" y="5003267"/>
                    <a:pt x="561874" y="5021733"/>
                    <a:pt x="547500" y="5030108"/>
                  </a:cubicBezTo>
                  <a:cubicBezTo>
                    <a:pt x="542704" y="5033534"/>
                    <a:pt x="528999" y="5015747"/>
                    <a:pt x="518721" y="5015748"/>
                  </a:cubicBezTo>
                  <a:cubicBezTo>
                    <a:pt x="514963" y="5015189"/>
                    <a:pt x="511248" y="5014376"/>
                    <a:pt x="507599" y="5013315"/>
                  </a:cubicBezTo>
                  <a:cubicBezTo>
                    <a:pt x="462903" y="5000320"/>
                    <a:pt x="437206" y="4953552"/>
                    <a:pt x="450200" y="4908856"/>
                  </a:cubicBezTo>
                  <a:cubicBezTo>
                    <a:pt x="467968" y="4827235"/>
                    <a:pt x="497270" y="4748560"/>
                    <a:pt x="537222" y="4675201"/>
                  </a:cubicBezTo>
                  <a:cubicBezTo>
                    <a:pt x="550926" y="4656014"/>
                    <a:pt x="555037" y="4627920"/>
                    <a:pt x="571482" y="4612845"/>
                  </a:cubicBezTo>
                  <a:cubicBezTo>
                    <a:pt x="624992" y="4568945"/>
                    <a:pt x="650008" y="4499162"/>
                    <a:pt x="636577" y="4431265"/>
                  </a:cubicBezTo>
                  <a:cubicBezTo>
                    <a:pt x="632502" y="4381961"/>
                    <a:pt x="650289" y="4333357"/>
                    <a:pt x="685227" y="4298333"/>
                  </a:cubicBezTo>
                  <a:cubicBezTo>
                    <a:pt x="726340" y="4241461"/>
                    <a:pt x="726340" y="4162661"/>
                    <a:pt x="772248" y="4104417"/>
                  </a:cubicBezTo>
                  <a:cubicBezTo>
                    <a:pt x="788009" y="4084546"/>
                    <a:pt x="763340" y="4074269"/>
                    <a:pt x="752377" y="4062620"/>
                  </a:cubicBezTo>
                  <a:cubicBezTo>
                    <a:pt x="745183" y="4052614"/>
                    <a:pt x="734788" y="4045362"/>
                    <a:pt x="722914" y="4042063"/>
                  </a:cubicBezTo>
                  <a:cubicBezTo>
                    <a:pt x="674949" y="4036582"/>
                    <a:pt x="680430" y="4016025"/>
                    <a:pt x="701673" y="3984506"/>
                  </a:cubicBezTo>
                  <a:cubicBezTo>
                    <a:pt x="713001" y="3968770"/>
                    <a:pt x="711565" y="3947206"/>
                    <a:pt x="698246" y="3933115"/>
                  </a:cubicBezTo>
                  <a:cubicBezTo>
                    <a:pt x="679334" y="3908582"/>
                    <a:pt x="671175" y="3877431"/>
                    <a:pt x="675634" y="3846778"/>
                  </a:cubicBezTo>
                  <a:cubicBezTo>
                    <a:pt x="676319" y="3807721"/>
                    <a:pt x="678375" y="3770034"/>
                    <a:pt x="731822" y="3807721"/>
                  </a:cubicBezTo>
                  <a:cubicBezTo>
                    <a:pt x="751692" y="3780997"/>
                    <a:pt x="757859" y="3747422"/>
                    <a:pt x="800342" y="3730977"/>
                  </a:cubicBezTo>
                  <a:cubicBezTo>
                    <a:pt x="831861" y="3721383"/>
                    <a:pt x="846251" y="3665197"/>
                    <a:pt x="890104" y="3652862"/>
                  </a:cubicBezTo>
                  <a:cubicBezTo>
                    <a:pt x="895586" y="3651492"/>
                    <a:pt x="899011" y="3644640"/>
                    <a:pt x="903808" y="3640529"/>
                  </a:cubicBezTo>
                  <a:cubicBezTo>
                    <a:pt x="954513" y="3603527"/>
                    <a:pt x="918882" y="3528840"/>
                    <a:pt x="972330" y="3493208"/>
                  </a:cubicBezTo>
                  <a:cubicBezTo>
                    <a:pt x="968904" y="3454150"/>
                    <a:pt x="978496" y="3413723"/>
                    <a:pt x="961365" y="3385629"/>
                  </a:cubicBezTo>
                  <a:cubicBezTo>
                    <a:pt x="923811" y="3320851"/>
                    <a:pt x="928670" y="3239887"/>
                    <a:pt x="973700" y="3180065"/>
                  </a:cubicBezTo>
                  <a:cubicBezTo>
                    <a:pt x="979181" y="3176640"/>
                    <a:pt x="979181" y="3172528"/>
                    <a:pt x="979181" y="3168418"/>
                  </a:cubicBezTo>
                  <a:cubicBezTo>
                    <a:pt x="955198" y="3180751"/>
                    <a:pt x="946976" y="3203362"/>
                    <a:pt x="932588" y="3222549"/>
                  </a:cubicBezTo>
                  <a:cubicBezTo>
                    <a:pt x="940124" y="3183491"/>
                    <a:pt x="964791" y="3154712"/>
                    <a:pt x="970959" y="3114970"/>
                  </a:cubicBezTo>
                  <a:cubicBezTo>
                    <a:pt x="913402" y="3150601"/>
                    <a:pt x="909976" y="3222549"/>
                    <a:pt x="875029" y="3273940"/>
                  </a:cubicBezTo>
                  <a:cubicBezTo>
                    <a:pt x="856529" y="3252013"/>
                    <a:pt x="838713" y="3323276"/>
                    <a:pt x="819527" y="3337665"/>
                  </a:cubicBezTo>
                  <a:cubicBezTo>
                    <a:pt x="808564" y="3321905"/>
                    <a:pt x="822954" y="3255439"/>
                    <a:pt x="798287" y="3269143"/>
                  </a:cubicBezTo>
                  <a:cubicBezTo>
                    <a:pt x="800342" y="3317794"/>
                    <a:pt x="769507" y="3346573"/>
                    <a:pt x="756489" y="3386313"/>
                  </a:cubicBezTo>
                  <a:cubicBezTo>
                    <a:pt x="758544" y="3426743"/>
                    <a:pt x="761285" y="3408927"/>
                    <a:pt x="770879" y="3437706"/>
                  </a:cubicBezTo>
                  <a:cubicBezTo>
                    <a:pt x="739359" y="3454836"/>
                    <a:pt x="743470" y="3457577"/>
                    <a:pt x="708525" y="3488412"/>
                  </a:cubicBezTo>
                  <a:cubicBezTo>
                    <a:pt x="708525" y="3454150"/>
                    <a:pt x="699616" y="3464428"/>
                    <a:pt x="685912" y="3443873"/>
                  </a:cubicBezTo>
                  <a:cubicBezTo>
                    <a:pt x="696875" y="3413723"/>
                    <a:pt x="724285" y="3393167"/>
                    <a:pt x="718803" y="3353425"/>
                  </a:cubicBezTo>
                  <a:cubicBezTo>
                    <a:pt x="747284" y="3323023"/>
                    <a:pt x="770447" y="3288045"/>
                    <a:pt x="787323" y="3249957"/>
                  </a:cubicBezTo>
                  <a:cubicBezTo>
                    <a:pt x="808256" y="3208453"/>
                    <a:pt x="832307" y="3168596"/>
                    <a:pt x="859270" y="3130730"/>
                  </a:cubicBezTo>
                  <a:cubicBezTo>
                    <a:pt x="853788" y="3059469"/>
                    <a:pt x="914772" y="3031374"/>
                    <a:pt x="936013" y="2977928"/>
                  </a:cubicBezTo>
                  <a:cubicBezTo>
                    <a:pt x="925735" y="2983410"/>
                    <a:pt x="916143" y="2987521"/>
                    <a:pt x="921624" y="2967651"/>
                  </a:cubicBezTo>
                  <a:cubicBezTo>
                    <a:pt x="947661" y="2955316"/>
                    <a:pt x="944920" y="2922426"/>
                    <a:pt x="975070" y="2912832"/>
                  </a:cubicBezTo>
                  <a:cubicBezTo>
                    <a:pt x="982608" y="2922426"/>
                    <a:pt x="976441" y="2956001"/>
                    <a:pt x="1003163" y="2933388"/>
                  </a:cubicBezTo>
                  <a:cubicBezTo>
                    <a:pt x="1004534" y="2923111"/>
                    <a:pt x="1014126" y="2916258"/>
                    <a:pt x="1014126" y="2906665"/>
                  </a:cubicBezTo>
                  <a:cubicBezTo>
                    <a:pt x="1029202" y="2851849"/>
                    <a:pt x="985349" y="2894332"/>
                    <a:pt x="1000422" y="2838144"/>
                  </a:cubicBezTo>
                  <a:cubicBezTo>
                    <a:pt x="1031258" y="2817587"/>
                    <a:pt x="1036054" y="2810051"/>
                    <a:pt x="1042906" y="2764141"/>
                  </a:cubicBezTo>
                  <a:cubicBezTo>
                    <a:pt x="1049914" y="2758750"/>
                    <a:pt x="1059055" y="2756973"/>
                    <a:pt x="1067573" y="2759346"/>
                  </a:cubicBezTo>
                  <a:cubicBezTo>
                    <a:pt x="1078536" y="2736049"/>
                    <a:pt x="1079906" y="2704529"/>
                    <a:pt x="1096351" y="2685343"/>
                  </a:cubicBezTo>
                  <a:cubicBezTo>
                    <a:pt x="1128556" y="2700418"/>
                    <a:pt x="1064832" y="2757975"/>
                    <a:pt x="1044961" y="2801143"/>
                  </a:cubicBezTo>
                  <a:cubicBezTo>
                    <a:pt x="1060721" y="2795662"/>
                    <a:pt x="1044961" y="2838144"/>
                    <a:pt x="1074426" y="2812106"/>
                  </a:cubicBezTo>
                  <a:cubicBezTo>
                    <a:pt x="1086758" y="2766198"/>
                    <a:pt x="1119649" y="2736733"/>
                    <a:pt x="1134038" y="2692195"/>
                  </a:cubicBezTo>
                  <a:cubicBezTo>
                    <a:pt x="1161447" y="2660676"/>
                    <a:pt x="1167614" y="2688084"/>
                    <a:pt x="1174466" y="2640119"/>
                  </a:cubicBezTo>
                  <a:cubicBezTo>
                    <a:pt x="1196392" y="2626415"/>
                    <a:pt x="1189540" y="2649027"/>
                    <a:pt x="1216264" y="2626415"/>
                  </a:cubicBezTo>
                  <a:cubicBezTo>
                    <a:pt x="1216949" y="2596266"/>
                    <a:pt x="1234079" y="2581877"/>
                    <a:pt x="1238876" y="2557896"/>
                  </a:cubicBezTo>
                  <a:cubicBezTo>
                    <a:pt x="1246790" y="2554140"/>
                    <a:pt x="1255467" y="2552263"/>
                    <a:pt x="1264227" y="2552414"/>
                  </a:cubicBezTo>
                  <a:lnTo>
                    <a:pt x="1272451" y="2552414"/>
                  </a:lnTo>
                  <a:cubicBezTo>
                    <a:pt x="1281649" y="2548278"/>
                    <a:pt x="1288806" y="2540627"/>
                    <a:pt x="1292321" y="2531172"/>
                  </a:cubicBezTo>
                  <a:cubicBezTo>
                    <a:pt x="1271080" y="2533228"/>
                    <a:pt x="1245727" y="2540080"/>
                    <a:pt x="1262172" y="2492116"/>
                  </a:cubicBezTo>
                  <a:cubicBezTo>
                    <a:pt x="1303284" y="2502394"/>
                    <a:pt x="1297118" y="2454429"/>
                    <a:pt x="1339600" y="2461281"/>
                  </a:cubicBezTo>
                  <a:cubicBezTo>
                    <a:pt x="1340970" y="2420854"/>
                    <a:pt x="1348509" y="2427706"/>
                    <a:pt x="1367694" y="2385223"/>
                  </a:cubicBezTo>
                  <a:cubicBezTo>
                    <a:pt x="1343712" y="2397557"/>
                    <a:pt x="1310137" y="2467448"/>
                    <a:pt x="1295747" y="2446207"/>
                  </a:cubicBezTo>
                  <a:cubicBezTo>
                    <a:pt x="1331294" y="2402321"/>
                    <a:pt x="1369268" y="2360458"/>
                    <a:pt x="1409491" y="2320814"/>
                  </a:cubicBezTo>
                  <a:cubicBezTo>
                    <a:pt x="1383453" y="2302998"/>
                    <a:pt x="1489662" y="2213922"/>
                    <a:pt x="1520495" y="2165958"/>
                  </a:cubicBezTo>
                  <a:cubicBezTo>
                    <a:pt x="1495827" y="2181031"/>
                    <a:pt x="1458141" y="2211181"/>
                    <a:pt x="1427307" y="2234479"/>
                  </a:cubicBezTo>
                  <a:cubicBezTo>
                    <a:pt x="1396473" y="2257776"/>
                    <a:pt x="1368379" y="2270794"/>
                    <a:pt x="1368379" y="2242700"/>
                  </a:cubicBezTo>
                  <a:cubicBezTo>
                    <a:pt x="1353853" y="2256229"/>
                    <a:pt x="1343408" y="2273558"/>
                    <a:pt x="1338231" y="2292720"/>
                  </a:cubicBezTo>
                  <a:cubicBezTo>
                    <a:pt x="1353990" y="2285183"/>
                    <a:pt x="1359472" y="2289980"/>
                    <a:pt x="1359472" y="2300943"/>
                  </a:cubicBezTo>
                  <a:cubicBezTo>
                    <a:pt x="1299173" y="2348907"/>
                    <a:pt x="1356730" y="2357815"/>
                    <a:pt x="1306710" y="2407150"/>
                  </a:cubicBezTo>
                  <a:cubicBezTo>
                    <a:pt x="1314933" y="2380428"/>
                    <a:pt x="1321785" y="2355760"/>
                    <a:pt x="1301914" y="2363982"/>
                  </a:cubicBezTo>
                  <a:cubicBezTo>
                    <a:pt x="1290727" y="2372552"/>
                    <a:pt x="1280400" y="2382190"/>
                    <a:pt x="1271080" y="2392760"/>
                  </a:cubicBezTo>
                  <a:cubicBezTo>
                    <a:pt x="1266968" y="2407150"/>
                    <a:pt x="1264227" y="2420854"/>
                    <a:pt x="1260801" y="2435243"/>
                  </a:cubicBezTo>
                  <a:cubicBezTo>
                    <a:pt x="1234079" y="2450318"/>
                    <a:pt x="1218319" y="2474300"/>
                    <a:pt x="1192280" y="2489375"/>
                  </a:cubicBezTo>
                  <a:cubicBezTo>
                    <a:pt x="1192280" y="2451003"/>
                    <a:pt x="1221060" y="2437984"/>
                    <a:pt x="1227911" y="2405779"/>
                  </a:cubicBezTo>
                  <a:cubicBezTo>
                    <a:pt x="1210769" y="2414932"/>
                    <a:pt x="1196527" y="2428698"/>
                    <a:pt x="1186799" y="2445521"/>
                  </a:cubicBezTo>
                  <a:lnTo>
                    <a:pt x="1172409" y="2509246"/>
                  </a:lnTo>
                  <a:cubicBezTo>
                    <a:pt x="1187484" y="2494171"/>
                    <a:pt x="1196392" y="2489375"/>
                    <a:pt x="1196392" y="2509246"/>
                  </a:cubicBezTo>
                  <a:cubicBezTo>
                    <a:pt x="1152493" y="2549981"/>
                    <a:pt x="1113825" y="2596014"/>
                    <a:pt x="1081277" y="2646286"/>
                  </a:cubicBezTo>
                  <a:cubicBezTo>
                    <a:pt x="1078272" y="2709857"/>
                    <a:pt x="1048377" y="2769149"/>
                    <a:pt x="999053" y="2809365"/>
                  </a:cubicBezTo>
                  <a:cubicBezTo>
                    <a:pt x="951219" y="2852530"/>
                    <a:pt x="916143" y="2907989"/>
                    <a:pt x="897641" y="2969705"/>
                  </a:cubicBezTo>
                  <a:cubicBezTo>
                    <a:pt x="907919" y="2927223"/>
                    <a:pt x="899011" y="2916944"/>
                    <a:pt x="890104" y="2905980"/>
                  </a:cubicBezTo>
                  <a:cubicBezTo>
                    <a:pt x="938068" y="2866238"/>
                    <a:pt x="1007274" y="2806624"/>
                    <a:pt x="996996" y="2759346"/>
                  </a:cubicBezTo>
                  <a:cubicBezTo>
                    <a:pt x="1028699" y="2742010"/>
                    <a:pt x="1053041" y="2713771"/>
                    <a:pt x="1065518" y="2679862"/>
                  </a:cubicBezTo>
                  <a:cubicBezTo>
                    <a:pt x="1046332" y="2673695"/>
                    <a:pt x="1031258" y="2725770"/>
                    <a:pt x="1014812" y="2701103"/>
                  </a:cubicBezTo>
                  <a:cubicBezTo>
                    <a:pt x="1020978" y="2760716"/>
                    <a:pt x="937384" y="2764141"/>
                    <a:pt x="965478" y="2807310"/>
                  </a:cubicBezTo>
                  <a:cubicBezTo>
                    <a:pt x="913402" y="2831978"/>
                    <a:pt x="903808" y="2888165"/>
                    <a:pt x="864752" y="2923111"/>
                  </a:cubicBezTo>
                  <a:cubicBezTo>
                    <a:pt x="868863" y="2895017"/>
                    <a:pt x="885307" y="2878572"/>
                    <a:pt x="861326" y="2885424"/>
                  </a:cubicBezTo>
                  <a:cubicBezTo>
                    <a:pt x="856529" y="2913517"/>
                    <a:pt x="832546" y="2908721"/>
                    <a:pt x="827066" y="2908721"/>
                  </a:cubicBezTo>
                  <a:cubicBezTo>
                    <a:pt x="845566" y="2918314"/>
                    <a:pt x="806509" y="2941612"/>
                    <a:pt x="810620" y="2977243"/>
                  </a:cubicBezTo>
                  <a:cubicBezTo>
                    <a:pt x="824324" y="2956687"/>
                    <a:pt x="834603" y="2951204"/>
                    <a:pt x="834603" y="2970389"/>
                  </a:cubicBezTo>
                  <a:cubicBezTo>
                    <a:pt x="803768" y="2999169"/>
                    <a:pt x="798972" y="3047134"/>
                    <a:pt x="755803" y="3067691"/>
                  </a:cubicBezTo>
                  <a:cubicBezTo>
                    <a:pt x="755803" y="3052615"/>
                    <a:pt x="761970" y="3025207"/>
                    <a:pt x="751007" y="3030689"/>
                  </a:cubicBezTo>
                  <a:cubicBezTo>
                    <a:pt x="727024" y="3077283"/>
                    <a:pt x="744155" y="3082079"/>
                    <a:pt x="727024" y="3130045"/>
                  </a:cubicBezTo>
                  <a:cubicBezTo>
                    <a:pt x="683856" y="3136897"/>
                    <a:pt x="675634" y="3202678"/>
                    <a:pt x="628354" y="3216382"/>
                  </a:cubicBezTo>
                  <a:cubicBezTo>
                    <a:pt x="617391" y="3262976"/>
                    <a:pt x="565315" y="3306144"/>
                    <a:pt x="553667" y="3331498"/>
                  </a:cubicBezTo>
                  <a:cubicBezTo>
                    <a:pt x="572853" y="3312997"/>
                    <a:pt x="554352" y="3293812"/>
                    <a:pt x="547500" y="3293812"/>
                  </a:cubicBezTo>
                  <a:cubicBezTo>
                    <a:pt x="533111" y="3323276"/>
                    <a:pt x="478979" y="3366444"/>
                    <a:pt x="513925" y="3362331"/>
                  </a:cubicBezTo>
                  <a:cubicBezTo>
                    <a:pt x="482405" y="3409612"/>
                    <a:pt x="496795" y="3366444"/>
                    <a:pt x="474183" y="3373981"/>
                  </a:cubicBezTo>
                  <a:cubicBezTo>
                    <a:pt x="476924" y="3402074"/>
                    <a:pt x="443348" y="3410982"/>
                    <a:pt x="443348" y="3435651"/>
                  </a:cubicBezTo>
                  <a:cubicBezTo>
                    <a:pt x="459793" y="3456892"/>
                    <a:pt x="460479" y="3426057"/>
                    <a:pt x="481720" y="3400704"/>
                  </a:cubicBezTo>
                  <a:cubicBezTo>
                    <a:pt x="496109" y="3408927"/>
                    <a:pt x="476924" y="3425372"/>
                    <a:pt x="481720" y="3456892"/>
                  </a:cubicBezTo>
                  <a:cubicBezTo>
                    <a:pt x="462344" y="3467331"/>
                    <a:pt x="452915" y="3489904"/>
                    <a:pt x="459108" y="3511025"/>
                  </a:cubicBezTo>
                  <a:cubicBezTo>
                    <a:pt x="441978" y="3502116"/>
                    <a:pt x="416626" y="3577489"/>
                    <a:pt x="412514" y="3531580"/>
                  </a:cubicBezTo>
                  <a:cubicBezTo>
                    <a:pt x="420052" y="3519931"/>
                    <a:pt x="454997" y="3519931"/>
                    <a:pt x="450886" y="3451410"/>
                  </a:cubicBezTo>
                  <a:cubicBezTo>
                    <a:pt x="411829" y="3511025"/>
                    <a:pt x="420052" y="3468540"/>
                    <a:pt x="389217" y="3485671"/>
                  </a:cubicBezTo>
                  <a:cubicBezTo>
                    <a:pt x="395385" y="3535007"/>
                    <a:pt x="335771" y="3556932"/>
                    <a:pt x="335771" y="3603527"/>
                  </a:cubicBezTo>
                  <a:cubicBezTo>
                    <a:pt x="329604" y="3574748"/>
                    <a:pt x="348790" y="3558304"/>
                    <a:pt x="342624" y="3528840"/>
                  </a:cubicBezTo>
                  <a:cubicBezTo>
                    <a:pt x="371377" y="3505509"/>
                    <a:pt x="391415" y="3473157"/>
                    <a:pt x="399495" y="3437020"/>
                  </a:cubicBezTo>
                  <a:cubicBezTo>
                    <a:pt x="391958" y="3441816"/>
                    <a:pt x="380994" y="3435651"/>
                    <a:pt x="391958" y="3421261"/>
                  </a:cubicBezTo>
                  <a:cubicBezTo>
                    <a:pt x="404292" y="3417834"/>
                    <a:pt x="415940" y="3390426"/>
                    <a:pt x="426218" y="3357536"/>
                  </a:cubicBezTo>
                  <a:cubicBezTo>
                    <a:pt x="438417" y="3324400"/>
                    <a:pt x="447589" y="3290228"/>
                    <a:pt x="453626" y="3255439"/>
                  </a:cubicBezTo>
                  <a:cubicBezTo>
                    <a:pt x="473497" y="3232142"/>
                    <a:pt x="470071" y="3260921"/>
                    <a:pt x="493369" y="3232142"/>
                  </a:cubicBezTo>
                  <a:cubicBezTo>
                    <a:pt x="500221" y="3186233"/>
                    <a:pt x="531740" y="3117711"/>
                    <a:pt x="554352" y="3117711"/>
                  </a:cubicBezTo>
                  <a:cubicBezTo>
                    <a:pt x="563945" y="3151286"/>
                    <a:pt x="519406" y="3150601"/>
                    <a:pt x="519406" y="3178011"/>
                  </a:cubicBezTo>
                  <a:cubicBezTo>
                    <a:pt x="535166" y="3180065"/>
                    <a:pt x="513240" y="3258865"/>
                    <a:pt x="539963" y="3236938"/>
                  </a:cubicBezTo>
                  <a:cubicBezTo>
                    <a:pt x="553667" y="3202678"/>
                    <a:pt x="533111" y="3220493"/>
                    <a:pt x="539963" y="3180751"/>
                  </a:cubicBezTo>
                  <a:cubicBezTo>
                    <a:pt x="566002" y="3161564"/>
                    <a:pt x="565315" y="3126619"/>
                    <a:pt x="583816" y="3103321"/>
                  </a:cubicBezTo>
                  <a:cubicBezTo>
                    <a:pt x="615335" y="3071802"/>
                    <a:pt x="587243" y="3137582"/>
                    <a:pt x="615335" y="3103321"/>
                  </a:cubicBezTo>
                  <a:cubicBezTo>
                    <a:pt x="598205" y="3088246"/>
                    <a:pt x="621502" y="3027949"/>
                    <a:pt x="640688" y="3001225"/>
                  </a:cubicBezTo>
                  <a:cubicBezTo>
                    <a:pt x="626509" y="2989607"/>
                    <a:pt x="619483" y="2971390"/>
                    <a:pt x="622188" y="2953260"/>
                  </a:cubicBezTo>
                  <a:cubicBezTo>
                    <a:pt x="659875" y="2913517"/>
                    <a:pt x="673578" y="2853904"/>
                    <a:pt x="718118" y="2816218"/>
                  </a:cubicBezTo>
                  <a:cubicBezTo>
                    <a:pt x="723598" y="2831292"/>
                    <a:pt x="686597" y="2871720"/>
                    <a:pt x="711951" y="2860756"/>
                  </a:cubicBezTo>
                  <a:cubicBezTo>
                    <a:pt x="732507" y="2803884"/>
                    <a:pt x="754434" y="2820329"/>
                    <a:pt x="773618" y="2758660"/>
                  </a:cubicBezTo>
                  <a:cubicBezTo>
                    <a:pt x="788694" y="2760716"/>
                    <a:pt x="848991" y="2692880"/>
                    <a:pt x="862011" y="2651768"/>
                  </a:cubicBezTo>
                  <a:cubicBezTo>
                    <a:pt x="895586" y="2627101"/>
                    <a:pt x="877086" y="2681917"/>
                    <a:pt x="918197" y="2646286"/>
                  </a:cubicBezTo>
                  <a:cubicBezTo>
                    <a:pt x="901068" y="2627101"/>
                    <a:pt x="949033" y="2582562"/>
                    <a:pt x="934643" y="2558580"/>
                  </a:cubicBezTo>
                  <a:cubicBezTo>
                    <a:pt x="957254" y="2552414"/>
                    <a:pt x="957254" y="2526376"/>
                    <a:pt x="974384" y="2515413"/>
                  </a:cubicBezTo>
                  <a:cubicBezTo>
                    <a:pt x="972330" y="2532543"/>
                    <a:pt x="966163" y="2554468"/>
                    <a:pt x="986033" y="2538025"/>
                  </a:cubicBezTo>
                  <a:cubicBezTo>
                    <a:pt x="988088" y="2518152"/>
                    <a:pt x="1001108" y="2507875"/>
                    <a:pt x="1004534" y="2489375"/>
                  </a:cubicBezTo>
                  <a:cubicBezTo>
                    <a:pt x="1034683" y="2468133"/>
                    <a:pt x="1021665" y="2505135"/>
                    <a:pt x="1042906" y="2496227"/>
                  </a:cubicBezTo>
                  <a:cubicBezTo>
                    <a:pt x="1042906" y="2444836"/>
                    <a:pt x="1084019" y="2428391"/>
                    <a:pt x="1099777" y="2390705"/>
                  </a:cubicBezTo>
                  <a:cubicBezTo>
                    <a:pt x="1070783" y="2411019"/>
                    <a:pt x="1043718" y="2433956"/>
                    <a:pt x="1018924" y="2459226"/>
                  </a:cubicBezTo>
                  <a:cubicBezTo>
                    <a:pt x="1048387" y="2394131"/>
                    <a:pt x="1115538" y="2361926"/>
                    <a:pt x="1145687" y="2296831"/>
                  </a:cubicBezTo>
                  <a:cubicBezTo>
                    <a:pt x="1082044" y="2348826"/>
                    <a:pt x="1024773" y="2408166"/>
                    <a:pt x="975070" y="2473615"/>
                  </a:cubicBezTo>
                  <a:cubicBezTo>
                    <a:pt x="989459" y="2466763"/>
                    <a:pt x="1007274" y="2455115"/>
                    <a:pt x="997682" y="2480467"/>
                  </a:cubicBezTo>
                  <a:cubicBezTo>
                    <a:pt x="964106" y="2498282"/>
                    <a:pt x="973700" y="2481838"/>
                    <a:pt x="943551" y="2511302"/>
                  </a:cubicBezTo>
                  <a:cubicBezTo>
                    <a:pt x="936698" y="2502394"/>
                    <a:pt x="942865" y="2475671"/>
                    <a:pt x="936698" y="2466763"/>
                  </a:cubicBezTo>
                  <a:cubicBezTo>
                    <a:pt x="1012154" y="2425227"/>
                    <a:pt x="1068444" y="2355909"/>
                    <a:pt x="1093610" y="2273535"/>
                  </a:cubicBezTo>
                  <a:cubicBezTo>
                    <a:pt x="1090185" y="2298202"/>
                    <a:pt x="1134723" y="2260516"/>
                    <a:pt x="1128556" y="2237904"/>
                  </a:cubicBezTo>
                  <a:cubicBezTo>
                    <a:pt x="1162816" y="2214607"/>
                    <a:pt x="1132667" y="2270108"/>
                    <a:pt x="1153910" y="2261886"/>
                  </a:cubicBezTo>
                  <a:cubicBezTo>
                    <a:pt x="1164188" y="2235849"/>
                    <a:pt x="1189540" y="2224199"/>
                    <a:pt x="1203929" y="2201589"/>
                  </a:cubicBezTo>
                  <a:cubicBezTo>
                    <a:pt x="1188170" y="2206384"/>
                    <a:pt x="1142946" y="2259830"/>
                    <a:pt x="1160076" y="2213237"/>
                  </a:cubicBezTo>
                  <a:cubicBezTo>
                    <a:pt x="1161447" y="2187884"/>
                    <a:pt x="1207356" y="2207756"/>
                    <a:pt x="1203929" y="2173494"/>
                  </a:cubicBezTo>
                  <a:cubicBezTo>
                    <a:pt x="1200503" y="2139235"/>
                    <a:pt x="1197762" y="2148828"/>
                    <a:pt x="1225856" y="2098122"/>
                  </a:cubicBezTo>
                  <a:cubicBezTo>
                    <a:pt x="1192966" y="2122104"/>
                    <a:pt x="1198448" y="2096066"/>
                    <a:pt x="1198448" y="2084417"/>
                  </a:cubicBezTo>
                  <a:cubicBezTo>
                    <a:pt x="1236819" y="2069342"/>
                    <a:pt x="1221060" y="2034398"/>
                    <a:pt x="1228596" y="2015896"/>
                  </a:cubicBezTo>
                  <a:cubicBezTo>
                    <a:pt x="1262857" y="1999451"/>
                    <a:pt x="1225856" y="2063177"/>
                    <a:pt x="1258747" y="2047416"/>
                  </a:cubicBezTo>
                  <a:cubicBezTo>
                    <a:pt x="1280698" y="2009742"/>
                    <a:pt x="1308977" y="1976132"/>
                    <a:pt x="1342342" y="1948062"/>
                  </a:cubicBezTo>
                  <a:cubicBezTo>
                    <a:pt x="1332063" y="1975469"/>
                    <a:pt x="1312192" y="1989859"/>
                    <a:pt x="1337545" y="1986432"/>
                  </a:cubicBezTo>
                  <a:cubicBezTo>
                    <a:pt x="1365638" y="1954914"/>
                    <a:pt x="1362898" y="1980265"/>
                    <a:pt x="1395102" y="1962450"/>
                  </a:cubicBezTo>
                  <a:cubicBezTo>
                    <a:pt x="1377972" y="1942580"/>
                    <a:pt x="1430048" y="1915856"/>
                    <a:pt x="1463623" y="1906948"/>
                  </a:cubicBezTo>
                  <a:cubicBezTo>
                    <a:pt x="1486236" y="1866521"/>
                    <a:pt x="1502679" y="1841168"/>
                    <a:pt x="1486236" y="1828149"/>
                  </a:cubicBezTo>
                  <a:cubicBezTo>
                    <a:pt x="1531458" y="1803482"/>
                    <a:pt x="1536940" y="1817871"/>
                    <a:pt x="1542423" y="1833631"/>
                  </a:cubicBezTo>
                  <a:cubicBezTo>
                    <a:pt x="1555441" y="1787723"/>
                    <a:pt x="1623276" y="1756203"/>
                    <a:pt x="1610942" y="1729480"/>
                  </a:cubicBezTo>
                  <a:cubicBezTo>
                    <a:pt x="1628072" y="1719201"/>
                    <a:pt x="1657536" y="1724683"/>
                    <a:pt x="1665075" y="1703443"/>
                  </a:cubicBezTo>
                  <a:cubicBezTo>
                    <a:pt x="1636295" y="1662330"/>
                    <a:pt x="1527348" y="1805537"/>
                    <a:pt x="1499253" y="1779500"/>
                  </a:cubicBezTo>
                  <a:cubicBezTo>
                    <a:pt x="1538310" y="1749350"/>
                    <a:pt x="1579423" y="1721943"/>
                    <a:pt x="1619165" y="1692478"/>
                  </a:cubicBezTo>
                  <a:cubicBezTo>
                    <a:pt x="1572571" y="1678775"/>
                    <a:pt x="1614368" y="1617106"/>
                    <a:pt x="1589016" y="1589698"/>
                  </a:cubicBezTo>
                  <a:cubicBezTo>
                    <a:pt x="1644518" y="1575994"/>
                    <a:pt x="1697279" y="1482806"/>
                    <a:pt x="1773336" y="1419081"/>
                  </a:cubicBezTo>
                  <a:cubicBezTo>
                    <a:pt x="1747299" y="1456083"/>
                    <a:pt x="1749355" y="1464305"/>
                    <a:pt x="1717149" y="1512270"/>
                  </a:cubicBezTo>
                  <a:cubicBezTo>
                    <a:pt x="1802791" y="1481226"/>
                    <a:pt x="1878520" y="1427743"/>
                    <a:pt x="1936417" y="1357413"/>
                  </a:cubicBezTo>
                  <a:cubicBezTo>
                    <a:pt x="2028234" y="1340968"/>
                    <a:pt x="2072773" y="1250521"/>
                    <a:pt x="2165275" y="1238873"/>
                  </a:cubicBezTo>
                  <a:cubicBezTo>
                    <a:pt x="2173498" y="1214204"/>
                    <a:pt x="2198165" y="1216260"/>
                    <a:pt x="2209814" y="1197759"/>
                  </a:cubicBezTo>
                  <a:lnTo>
                    <a:pt x="2261204" y="1188853"/>
                  </a:lnTo>
                  <a:cubicBezTo>
                    <a:pt x="2301233" y="1151609"/>
                    <a:pt x="2348288" y="1122723"/>
                    <a:pt x="2399616" y="1103887"/>
                  </a:cubicBezTo>
                  <a:cubicBezTo>
                    <a:pt x="2446851" y="1088916"/>
                    <a:pt x="2492703" y="1069888"/>
                    <a:pt x="2536658" y="1047015"/>
                  </a:cubicBezTo>
                  <a:cubicBezTo>
                    <a:pt x="2525695" y="1046329"/>
                    <a:pt x="2496232" y="1051126"/>
                    <a:pt x="2512675" y="1040848"/>
                  </a:cubicBezTo>
                  <a:cubicBezTo>
                    <a:pt x="2529121" y="1030570"/>
                    <a:pt x="2552418" y="992198"/>
                    <a:pt x="2562697" y="1010699"/>
                  </a:cubicBezTo>
                  <a:cubicBezTo>
                    <a:pt x="2538713" y="1013439"/>
                    <a:pt x="2548992" y="1034681"/>
                    <a:pt x="2570233" y="1026458"/>
                  </a:cubicBezTo>
                  <a:cubicBezTo>
                    <a:pt x="2619739" y="998293"/>
                    <a:pt x="2671007" y="973346"/>
                    <a:pt x="2723720" y="951771"/>
                  </a:cubicBezTo>
                  <a:cubicBezTo>
                    <a:pt x="2707960" y="970957"/>
                    <a:pt x="2659995" y="1000420"/>
                    <a:pt x="2676440" y="1000420"/>
                  </a:cubicBezTo>
                  <a:cubicBezTo>
                    <a:pt x="2716013" y="986625"/>
                    <a:pt x="2754689" y="970377"/>
                    <a:pt x="2792240" y="951771"/>
                  </a:cubicBezTo>
                  <a:cubicBezTo>
                    <a:pt x="2803204" y="928474"/>
                    <a:pt x="2777851" y="921622"/>
                    <a:pt x="2792240" y="894213"/>
                  </a:cubicBezTo>
                  <a:cubicBezTo>
                    <a:pt x="2802861" y="909288"/>
                    <a:pt x="2819478" y="924020"/>
                    <a:pt x="2844146" y="925904"/>
                  </a:cubicBezTo>
                  <a:lnTo>
                    <a:pt x="2878021" y="919353"/>
                  </a:lnTo>
                  <a:lnTo>
                    <a:pt x="2879058" y="928606"/>
                  </a:lnTo>
                  <a:cubicBezTo>
                    <a:pt x="2897420" y="941974"/>
                    <a:pt x="3014933" y="884192"/>
                    <a:pt x="3014933" y="866805"/>
                  </a:cubicBezTo>
                  <a:cubicBezTo>
                    <a:pt x="2974334" y="865778"/>
                    <a:pt x="2946455" y="895198"/>
                    <a:pt x="2913372" y="909973"/>
                  </a:cubicBezTo>
                  <a:lnTo>
                    <a:pt x="2892502" y="914809"/>
                  </a:lnTo>
                  <a:lnTo>
                    <a:pt x="2914101" y="903188"/>
                  </a:lnTo>
                  <a:cubicBezTo>
                    <a:pt x="2923576" y="897083"/>
                    <a:pt x="2933651" y="889588"/>
                    <a:pt x="2944358" y="880509"/>
                  </a:cubicBezTo>
                  <a:cubicBezTo>
                    <a:pt x="2915578" y="880509"/>
                    <a:pt x="2935450" y="866805"/>
                    <a:pt x="2903244" y="880509"/>
                  </a:cubicBezTo>
                  <a:cubicBezTo>
                    <a:pt x="2956690" y="822266"/>
                    <a:pt x="3012878" y="819526"/>
                    <a:pt x="3086880" y="764024"/>
                  </a:cubicBezTo>
                  <a:cubicBezTo>
                    <a:pt x="3136900" y="777043"/>
                    <a:pt x="3212273" y="700300"/>
                    <a:pt x="3292442" y="713319"/>
                  </a:cubicBezTo>
                  <a:cubicBezTo>
                    <a:pt x="3312998" y="687967"/>
                    <a:pt x="3342462" y="698245"/>
                    <a:pt x="3360963" y="668781"/>
                  </a:cubicBezTo>
                  <a:cubicBezTo>
                    <a:pt x="3349999" y="666725"/>
                    <a:pt x="3330128" y="667410"/>
                    <a:pt x="3337666" y="658503"/>
                  </a:cubicBezTo>
                  <a:cubicBezTo>
                    <a:pt x="3398649" y="664670"/>
                    <a:pt x="3450725" y="596834"/>
                    <a:pt x="3530894" y="589982"/>
                  </a:cubicBezTo>
                  <a:cubicBezTo>
                    <a:pt x="3503486" y="626983"/>
                    <a:pt x="3417835" y="631095"/>
                    <a:pt x="3417835" y="655077"/>
                  </a:cubicBezTo>
                  <a:cubicBezTo>
                    <a:pt x="3451410" y="649595"/>
                    <a:pt x="3515134" y="626298"/>
                    <a:pt x="3567895" y="609853"/>
                  </a:cubicBezTo>
                  <a:cubicBezTo>
                    <a:pt x="3620656" y="593408"/>
                    <a:pt x="3659029" y="585871"/>
                    <a:pt x="3636416" y="609853"/>
                  </a:cubicBezTo>
                  <a:cubicBezTo>
                    <a:pt x="3712269" y="571742"/>
                    <a:pt x="3793300" y="544963"/>
                    <a:pt x="3876924" y="530369"/>
                  </a:cubicBezTo>
                  <a:cubicBezTo>
                    <a:pt x="3927630" y="538591"/>
                    <a:pt x="3919407" y="552981"/>
                    <a:pt x="3966001" y="538591"/>
                  </a:cubicBezTo>
                  <a:cubicBezTo>
                    <a:pt x="3981761" y="555722"/>
                    <a:pt x="3930370" y="569426"/>
                    <a:pt x="3934481" y="583130"/>
                  </a:cubicBezTo>
                  <a:cubicBezTo>
                    <a:pt x="3947361" y="582626"/>
                    <a:pt x="3959981" y="579354"/>
                    <a:pt x="3971483" y="573537"/>
                  </a:cubicBezTo>
                  <a:cubicBezTo>
                    <a:pt x="3992039" y="557777"/>
                    <a:pt x="3979706" y="550240"/>
                    <a:pt x="4013280" y="531054"/>
                  </a:cubicBezTo>
                  <a:cubicBezTo>
                    <a:pt x="4059189" y="533795"/>
                    <a:pt x="3996836" y="563259"/>
                    <a:pt x="4013280" y="572852"/>
                  </a:cubicBezTo>
                  <a:cubicBezTo>
                    <a:pt x="4062615" y="577648"/>
                    <a:pt x="4048911" y="526943"/>
                    <a:pt x="4103043" y="533795"/>
                  </a:cubicBezTo>
                  <a:cubicBezTo>
                    <a:pt x="4082487" y="547499"/>
                    <a:pt x="4083858" y="555722"/>
                    <a:pt x="4106469" y="559833"/>
                  </a:cubicBezTo>
                  <a:cubicBezTo>
                    <a:pt x="4155804" y="542017"/>
                    <a:pt x="4130451" y="541332"/>
                    <a:pt x="4149638" y="520091"/>
                  </a:cubicBezTo>
                  <a:cubicBezTo>
                    <a:pt x="4170193" y="538591"/>
                    <a:pt x="4194175" y="505701"/>
                    <a:pt x="4206510" y="520091"/>
                  </a:cubicBezTo>
                  <a:cubicBezTo>
                    <a:pt x="4218843" y="534480"/>
                    <a:pt x="4161971" y="535165"/>
                    <a:pt x="4181156" y="548184"/>
                  </a:cubicBezTo>
                  <a:cubicBezTo>
                    <a:pt x="4217473" y="560518"/>
                    <a:pt x="4246251" y="511868"/>
                    <a:pt x="4279826" y="496109"/>
                  </a:cubicBezTo>
                  <a:cubicBezTo>
                    <a:pt x="4247622" y="506387"/>
                    <a:pt x="4184582" y="499535"/>
                    <a:pt x="4220214" y="472812"/>
                  </a:cubicBezTo>
                  <a:cubicBezTo>
                    <a:pt x="4293654" y="470362"/>
                    <a:pt x="4366552" y="459324"/>
                    <a:pt x="4437425" y="439922"/>
                  </a:cubicBezTo>
                  <a:cubicBezTo>
                    <a:pt x="4431942" y="436496"/>
                    <a:pt x="4418924" y="434440"/>
                    <a:pt x="4427831" y="428273"/>
                  </a:cubicBezTo>
                  <a:cubicBezTo>
                    <a:pt x="4484704" y="437181"/>
                    <a:pt x="4403850" y="467330"/>
                    <a:pt x="4449758" y="478293"/>
                  </a:cubicBezTo>
                  <a:cubicBezTo>
                    <a:pt x="4484704" y="446774"/>
                    <a:pt x="4519631" y="487201"/>
                    <a:pt x="4553206" y="466645"/>
                  </a:cubicBezTo>
                  <a:cubicBezTo>
                    <a:pt x="4539502" y="452941"/>
                    <a:pt x="4477167" y="463904"/>
                    <a:pt x="4513482" y="428273"/>
                  </a:cubicBezTo>
                  <a:cubicBezTo>
                    <a:pt x="4550466" y="434440"/>
                    <a:pt x="4551836" y="446774"/>
                    <a:pt x="4571707" y="456367"/>
                  </a:cubicBezTo>
                  <a:lnTo>
                    <a:pt x="4640228" y="418680"/>
                  </a:lnTo>
                  <a:cubicBezTo>
                    <a:pt x="4685845" y="422076"/>
                    <a:pt x="4731652" y="422076"/>
                    <a:pt x="4777269" y="418680"/>
                  </a:cubicBezTo>
                  <a:cubicBezTo>
                    <a:pt x="4784121" y="411828"/>
                    <a:pt x="4790288" y="411828"/>
                    <a:pt x="4794399" y="418680"/>
                  </a:cubicBezTo>
                  <a:cubicBezTo>
                    <a:pt x="4799876" y="418351"/>
                    <a:pt x="4805368" y="418351"/>
                    <a:pt x="4810844" y="418680"/>
                  </a:cubicBezTo>
                  <a:cubicBezTo>
                    <a:pt x="4806882" y="421620"/>
                    <a:pt x="4802491" y="423931"/>
                    <a:pt x="4797825" y="425532"/>
                  </a:cubicBezTo>
                  <a:cubicBezTo>
                    <a:pt x="4797825" y="428958"/>
                    <a:pt x="4797825" y="435125"/>
                    <a:pt x="4797826" y="435125"/>
                  </a:cubicBezTo>
                  <a:cubicBezTo>
                    <a:pt x="4852880" y="413961"/>
                    <a:pt x="4911529" y="403721"/>
                    <a:pt x="4970498" y="404976"/>
                  </a:cubicBezTo>
                  <a:cubicBezTo>
                    <a:pt x="5006128" y="413884"/>
                    <a:pt x="4952682" y="433069"/>
                    <a:pt x="4997907" y="434440"/>
                  </a:cubicBezTo>
                  <a:cubicBezTo>
                    <a:pt x="5043130" y="435810"/>
                    <a:pt x="5052722" y="443348"/>
                    <a:pt x="5083557" y="418680"/>
                  </a:cubicBezTo>
                  <a:cubicBezTo>
                    <a:pt x="5128095" y="429643"/>
                    <a:pt x="5092465" y="441977"/>
                    <a:pt x="5100002" y="452941"/>
                  </a:cubicBezTo>
                  <a:cubicBezTo>
                    <a:pt x="5131658" y="451672"/>
                    <a:pt x="5163224" y="448698"/>
                    <a:pt x="5194560" y="444033"/>
                  </a:cubicBezTo>
                  <a:cubicBezTo>
                    <a:pt x="5152078" y="463904"/>
                    <a:pt x="5192505" y="459793"/>
                    <a:pt x="5220599" y="474867"/>
                  </a:cubicBezTo>
                  <a:cubicBezTo>
                    <a:pt x="5178802" y="474182"/>
                    <a:pt x="5137689" y="469385"/>
                    <a:pt x="5095891" y="469385"/>
                  </a:cubicBezTo>
                  <a:cubicBezTo>
                    <a:pt x="5099932" y="479847"/>
                    <a:pt x="5101345" y="491141"/>
                    <a:pt x="5100002" y="502275"/>
                  </a:cubicBezTo>
                  <a:cubicBezTo>
                    <a:pt x="5186338" y="507072"/>
                    <a:pt x="5267878" y="507757"/>
                    <a:pt x="5305563" y="470071"/>
                  </a:cubicBezTo>
                  <a:cubicBezTo>
                    <a:pt x="5350787" y="471441"/>
                    <a:pt x="5307619" y="485145"/>
                    <a:pt x="5339824" y="498164"/>
                  </a:cubicBezTo>
                  <a:cubicBezTo>
                    <a:pt x="5377214" y="492251"/>
                    <a:pt x="5415203" y="491100"/>
                    <a:pt x="5452883" y="494738"/>
                  </a:cubicBezTo>
                  <a:cubicBezTo>
                    <a:pt x="5463161" y="476238"/>
                    <a:pt x="5497422" y="486516"/>
                    <a:pt x="5493310" y="470071"/>
                  </a:cubicBezTo>
                  <a:cubicBezTo>
                    <a:pt x="5463349" y="459454"/>
                    <a:pt x="5430901" y="458023"/>
                    <a:pt x="5400122" y="465959"/>
                  </a:cubicBezTo>
                  <a:cubicBezTo>
                    <a:pt x="5409030" y="472126"/>
                    <a:pt x="5426845" y="478978"/>
                    <a:pt x="5416567" y="483775"/>
                  </a:cubicBezTo>
                  <a:cubicBezTo>
                    <a:pt x="5393270" y="472126"/>
                    <a:pt x="5366547" y="485830"/>
                    <a:pt x="5343250" y="472126"/>
                  </a:cubicBezTo>
                  <a:cubicBezTo>
                    <a:pt x="5372714" y="455681"/>
                    <a:pt x="5339138" y="437181"/>
                    <a:pt x="5367917" y="420736"/>
                  </a:cubicBezTo>
                  <a:cubicBezTo>
                    <a:pt x="5413141" y="422106"/>
                    <a:pt x="5369288" y="435125"/>
                    <a:pt x="5402177" y="448144"/>
                  </a:cubicBezTo>
                  <a:cubicBezTo>
                    <a:pt x="5456309" y="416624"/>
                    <a:pt x="5535793" y="487201"/>
                    <a:pt x="5546071" y="433755"/>
                  </a:cubicBezTo>
                  <a:cubicBezTo>
                    <a:pt x="5561649" y="438879"/>
                    <a:pt x="5578458" y="438879"/>
                    <a:pt x="5594036" y="433755"/>
                  </a:cubicBezTo>
                  <a:cubicBezTo>
                    <a:pt x="5628981" y="441977"/>
                    <a:pt x="5600203" y="465274"/>
                    <a:pt x="5637203" y="459793"/>
                  </a:cubicBezTo>
                  <a:cubicBezTo>
                    <a:pt x="5647482" y="454996"/>
                    <a:pt x="5628296" y="447459"/>
                    <a:pt x="5637203" y="442662"/>
                  </a:cubicBezTo>
                  <a:cubicBezTo>
                    <a:pt x="5680372" y="451570"/>
                    <a:pt x="5724910" y="451570"/>
                    <a:pt x="5767393" y="463904"/>
                  </a:cubicBezTo>
                  <a:cubicBezTo>
                    <a:pt x="5737929" y="448829"/>
                    <a:pt x="5818784" y="463904"/>
                    <a:pt x="5789320" y="448829"/>
                  </a:cubicBezTo>
                  <a:cubicBezTo>
                    <a:pt x="5748077" y="448288"/>
                    <a:pt x="5707340" y="439675"/>
                    <a:pt x="5669408" y="423477"/>
                  </a:cubicBezTo>
                  <a:cubicBezTo>
                    <a:pt x="5717177" y="429614"/>
                    <a:pt x="5765534" y="429614"/>
                    <a:pt x="5813302" y="423477"/>
                  </a:cubicBezTo>
                  <a:cubicBezTo>
                    <a:pt x="5813302" y="432384"/>
                    <a:pt x="5778357" y="437181"/>
                    <a:pt x="5808505" y="449514"/>
                  </a:cubicBezTo>
                  <a:cubicBezTo>
                    <a:pt x="5821524" y="449514"/>
                    <a:pt x="5833173" y="455681"/>
                    <a:pt x="5847562" y="449514"/>
                  </a:cubicBezTo>
                  <a:cubicBezTo>
                    <a:pt x="5842766" y="437181"/>
                    <a:pt x="5864692" y="428273"/>
                    <a:pt x="5855100" y="415254"/>
                  </a:cubicBezTo>
                  <a:cubicBezTo>
                    <a:pt x="5811932" y="421421"/>
                    <a:pt x="5774245" y="400180"/>
                    <a:pt x="5729707" y="415254"/>
                  </a:cubicBezTo>
                  <a:cubicBezTo>
                    <a:pt x="5695447" y="402235"/>
                    <a:pt x="5708465" y="393327"/>
                    <a:pt x="5687909" y="380994"/>
                  </a:cubicBezTo>
                  <a:cubicBezTo>
                    <a:pt x="5603628" y="380994"/>
                    <a:pt x="5573479" y="414569"/>
                    <a:pt x="5494681" y="380994"/>
                  </a:cubicBezTo>
                  <a:cubicBezTo>
                    <a:pt x="5484402" y="364549"/>
                    <a:pt x="5558405" y="376197"/>
                    <a:pt x="5517293" y="355641"/>
                  </a:cubicBezTo>
                  <a:cubicBezTo>
                    <a:pt x="5491173" y="373244"/>
                    <a:pt x="5459096" y="379659"/>
                    <a:pt x="5428215" y="373456"/>
                  </a:cubicBezTo>
                  <a:cubicBezTo>
                    <a:pt x="5414511" y="358382"/>
                    <a:pt x="5515922" y="363178"/>
                    <a:pt x="5471383" y="340566"/>
                  </a:cubicBezTo>
                  <a:cubicBezTo>
                    <a:pt x="5443975" y="359067"/>
                    <a:pt x="5409030" y="348789"/>
                    <a:pt x="5389159" y="380308"/>
                  </a:cubicBezTo>
                  <a:cubicBezTo>
                    <a:pt x="5326120" y="354956"/>
                    <a:pt x="5446031" y="363178"/>
                    <a:pt x="5394640" y="336455"/>
                  </a:cubicBezTo>
                  <a:cubicBezTo>
                    <a:pt x="5348046" y="359752"/>
                    <a:pt x="5306933" y="338511"/>
                    <a:pt x="5332972" y="368660"/>
                  </a:cubicBezTo>
                  <a:cubicBezTo>
                    <a:pt x="5286378" y="340566"/>
                    <a:pt x="5237730" y="341937"/>
                    <a:pt x="5237728" y="368660"/>
                  </a:cubicBezTo>
                  <a:cubicBezTo>
                    <a:pt x="5225937" y="361510"/>
                    <a:pt x="5211148" y="361510"/>
                    <a:pt x="5199356" y="368660"/>
                  </a:cubicBezTo>
                  <a:cubicBezTo>
                    <a:pt x="5178802" y="360437"/>
                    <a:pt x="5206209" y="330974"/>
                    <a:pt x="5154133" y="337826"/>
                  </a:cubicBezTo>
                  <a:cubicBezTo>
                    <a:pt x="5139059" y="349474"/>
                    <a:pt x="5141115" y="361123"/>
                    <a:pt x="5132207" y="372771"/>
                  </a:cubicBezTo>
                  <a:cubicBezTo>
                    <a:pt x="5102743" y="373456"/>
                    <a:pt x="5023944" y="382364"/>
                    <a:pt x="5028055" y="361123"/>
                  </a:cubicBezTo>
                  <a:cubicBezTo>
                    <a:pt x="5056149" y="367290"/>
                    <a:pt x="5085613" y="355641"/>
                    <a:pt x="5113706" y="361123"/>
                  </a:cubicBezTo>
                  <a:cubicBezTo>
                    <a:pt x="5037648" y="333714"/>
                    <a:pt x="4933496" y="373456"/>
                    <a:pt x="4933496" y="319325"/>
                  </a:cubicBezTo>
                  <a:cubicBezTo>
                    <a:pt x="4886217" y="335085"/>
                    <a:pt x="4841679" y="313843"/>
                    <a:pt x="4796455" y="335085"/>
                  </a:cubicBezTo>
                  <a:cubicBezTo>
                    <a:pt x="4833456" y="335085"/>
                    <a:pt x="4866346" y="361808"/>
                    <a:pt x="4901977" y="335085"/>
                  </a:cubicBezTo>
                  <a:lnTo>
                    <a:pt x="4940348" y="350845"/>
                  </a:lnTo>
                  <a:lnTo>
                    <a:pt x="4901292" y="370030"/>
                  </a:lnTo>
                  <a:cubicBezTo>
                    <a:pt x="4856316" y="359552"/>
                    <a:pt x="4810409" y="353584"/>
                    <a:pt x="4764250" y="352215"/>
                  </a:cubicBezTo>
                  <a:cubicBezTo>
                    <a:pt x="4764250" y="339881"/>
                    <a:pt x="4798510" y="325492"/>
                    <a:pt x="4764250" y="316584"/>
                  </a:cubicBezTo>
                  <a:cubicBezTo>
                    <a:pt x="4711535" y="335317"/>
                    <a:pt x="4654808" y="339808"/>
                    <a:pt x="4599800" y="329603"/>
                  </a:cubicBezTo>
                  <a:cubicBezTo>
                    <a:pt x="4588837" y="353585"/>
                    <a:pt x="4523742" y="357011"/>
                    <a:pt x="4543613" y="379623"/>
                  </a:cubicBezTo>
                  <a:cubicBezTo>
                    <a:pt x="4533377" y="377723"/>
                    <a:pt x="4522827" y="380486"/>
                    <a:pt x="4514852" y="387161"/>
                  </a:cubicBezTo>
                  <a:cubicBezTo>
                    <a:pt x="4510057" y="361808"/>
                    <a:pt x="4458665" y="370030"/>
                    <a:pt x="4483333" y="343992"/>
                  </a:cubicBezTo>
                  <a:cubicBezTo>
                    <a:pt x="4443592" y="350159"/>
                    <a:pt x="4433313" y="377568"/>
                    <a:pt x="4438109" y="390587"/>
                  </a:cubicBezTo>
                  <a:cubicBezTo>
                    <a:pt x="4386718" y="385790"/>
                    <a:pt x="4253103" y="437181"/>
                    <a:pt x="4312032" y="390587"/>
                  </a:cubicBezTo>
                  <a:cubicBezTo>
                    <a:pt x="4290790" y="387161"/>
                    <a:pt x="4224326" y="412513"/>
                    <a:pt x="4233918" y="387161"/>
                  </a:cubicBezTo>
                  <a:cubicBezTo>
                    <a:pt x="4257900" y="378253"/>
                    <a:pt x="4281197" y="385790"/>
                    <a:pt x="4302438" y="370716"/>
                  </a:cubicBezTo>
                  <a:cubicBezTo>
                    <a:pt x="4264068" y="348104"/>
                    <a:pt x="4231862" y="377568"/>
                    <a:pt x="4195546" y="377568"/>
                  </a:cubicBezTo>
                  <a:lnTo>
                    <a:pt x="4214046" y="364549"/>
                  </a:lnTo>
                  <a:cubicBezTo>
                    <a:pt x="4207879" y="361808"/>
                    <a:pt x="4205824" y="345363"/>
                    <a:pt x="4222269" y="349474"/>
                  </a:cubicBezTo>
                  <a:cubicBezTo>
                    <a:pt x="4238714" y="353585"/>
                    <a:pt x="4262011" y="361123"/>
                    <a:pt x="4271605" y="353585"/>
                  </a:cubicBezTo>
                  <a:cubicBezTo>
                    <a:pt x="4281197" y="346048"/>
                    <a:pt x="4299697" y="337140"/>
                    <a:pt x="4289420" y="333029"/>
                  </a:cubicBezTo>
                  <a:cubicBezTo>
                    <a:pt x="4240770" y="336455"/>
                    <a:pt x="4172934" y="339196"/>
                    <a:pt x="4156489" y="376882"/>
                  </a:cubicBezTo>
                  <a:cubicBezTo>
                    <a:pt x="4087479" y="377752"/>
                    <a:pt x="4019209" y="391220"/>
                    <a:pt x="3955038" y="416624"/>
                  </a:cubicBezTo>
                  <a:cubicBezTo>
                    <a:pt x="3974224" y="426903"/>
                    <a:pt x="3976280" y="441292"/>
                    <a:pt x="3961891" y="460478"/>
                  </a:cubicBezTo>
                  <a:cubicBezTo>
                    <a:pt x="3942704" y="422106"/>
                    <a:pt x="3935167" y="469385"/>
                    <a:pt x="3874183" y="469385"/>
                  </a:cubicBezTo>
                  <a:cubicBezTo>
                    <a:pt x="3875554" y="444033"/>
                    <a:pt x="3953667" y="426903"/>
                    <a:pt x="3924204" y="411143"/>
                  </a:cubicBezTo>
                  <a:cubicBezTo>
                    <a:pt x="3848145" y="428958"/>
                    <a:pt x="3766607" y="426903"/>
                    <a:pt x="3698086" y="479664"/>
                  </a:cubicBezTo>
                  <a:cubicBezTo>
                    <a:pt x="3626138" y="468015"/>
                    <a:pt x="3505542" y="524202"/>
                    <a:pt x="3443873" y="517350"/>
                  </a:cubicBezTo>
                  <a:cubicBezTo>
                    <a:pt x="3454151" y="503646"/>
                    <a:pt x="3480189" y="498849"/>
                    <a:pt x="3468541" y="494053"/>
                  </a:cubicBezTo>
                  <a:cubicBezTo>
                    <a:pt x="3421261" y="503646"/>
                    <a:pt x="3468541" y="454996"/>
                    <a:pt x="3414409" y="481719"/>
                  </a:cubicBezTo>
                  <a:cubicBezTo>
                    <a:pt x="3404816" y="497479"/>
                    <a:pt x="3427428" y="501590"/>
                    <a:pt x="3422631" y="515294"/>
                  </a:cubicBezTo>
                  <a:cubicBezTo>
                    <a:pt x="3374200" y="544282"/>
                    <a:pt x="3322431" y="567290"/>
                    <a:pt x="3268460" y="583815"/>
                  </a:cubicBezTo>
                  <a:cubicBezTo>
                    <a:pt x="3295868" y="585871"/>
                    <a:pt x="3334240" y="583815"/>
                    <a:pt x="3315054" y="603686"/>
                  </a:cubicBezTo>
                  <a:cubicBezTo>
                    <a:pt x="3279907" y="612390"/>
                    <a:pt x="3245708" y="624555"/>
                    <a:pt x="3212958" y="640002"/>
                  </a:cubicBezTo>
                  <a:cubicBezTo>
                    <a:pt x="3234199" y="621502"/>
                    <a:pt x="3191717" y="629724"/>
                    <a:pt x="3204736" y="614650"/>
                  </a:cubicBezTo>
                  <a:cubicBezTo>
                    <a:pt x="3238500" y="617782"/>
                    <a:pt x="3272422" y="610615"/>
                    <a:pt x="3302035" y="594093"/>
                  </a:cubicBezTo>
                  <a:cubicBezTo>
                    <a:pt x="3252701" y="599575"/>
                    <a:pt x="3247904" y="613279"/>
                    <a:pt x="3257496" y="583130"/>
                  </a:cubicBezTo>
                  <a:cubicBezTo>
                    <a:pt x="3199254" y="606427"/>
                    <a:pt x="3137585" y="619446"/>
                    <a:pt x="3079343" y="644799"/>
                  </a:cubicBezTo>
                  <a:cubicBezTo>
                    <a:pt x="3107436" y="619446"/>
                    <a:pt x="3080713" y="601631"/>
                    <a:pt x="3038915" y="619446"/>
                  </a:cubicBezTo>
                  <a:cubicBezTo>
                    <a:pt x="3057416" y="587241"/>
                    <a:pt x="3093732" y="613279"/>
                    <a:pt x="3112917" y="587241"/>
                  </a:cubicBezTo>
                  <a:cubicBezTo>
                    <a:pt x="3063390" y="574973"/>
                    <a:pt x="3011368" y="593940"/>
                    <a:pt x="2981358" y="635206"/>
                  </a:cubicBezTo>
                  <a:cubicBezTo>
                    <a:pt x="3012878" y="643428"/>
                    <a:pt x="3017674" y="636576"/>
                    <a:pt x="3000544" y="659873"/>
                  </a:cubicBezTo>
                  <a:cubicBezTo>
                    <a:pt x="3050565" y="650280"/>
                    <a:pt x="3028637" y="620131"/>
                    <a:pt x="3081398" y="620131"/>
                  </a:cubicBezTo>
                  <a:cubicBezTo>
                    <a:pt x="3063584" y="638632"/>
                    <a:pt x="3040285" y="643428"/>
                    <a:pt x="3024526" y="668095"/>
                  </a:cubicBezTo>
                  <a:cubicBezTo>
                    <a:pt x="2936134" y="701671"/>
                    <a:pt x="2809371" y="735245"/>
                    <a:pt x="2762776" y="791432"/>
                  </a:cubicBezTo>
                  <a:cubicBezTo>
                    <a:pt x="2725775" y="799655"/>
                    <a:pt x="2744276" y="778413"/>
                    <a:pt x="2707274" y="786636"/>
                  </a:cubicBezTo>
                  <a:cubicBezTo>
                    <a:pt x="2699737" y="795543"/>
                    <a:pt x="2690144" y="798284"/>
                    <a:pt x="2682607" y="805136"/>
                  </a:cubicBezTo>
                  <a:cubicBezTo>
                    <a:pt x="2659310" y="822952"/>
                    <a:pt x="2690144" y="832545"/>
                    <a:pt x="2654514" y="840767"/>
                  </a:cubicBezTo>
                  <a:cubicBezTo>
                    <a:pt x="2612557" y="845665"/>
                    <a:pt x="2572011" y="858947"/>
                    <a:pt x="2535287" y="879824"/>
                  </a:cubicBezTo>
                  <a:cubicBezTo>
                    <a:pt x="2493144" y="896566"/>
                    <a:pt x="2456901" y="925416"/>
                    <a:pt x="2431136" y="962734"/>
                  </a:cubicBezTo>
                  <a:cubicBezTo>
                    <a:pt x="2383857" y="981920"/>
                    <a:pt x="2447581" y="932585"/>
                    <a:pt x="2419487" y="939437"/>
                  </a:cubicBezTo>
                  <a:cubicBezTo>
                    <a:pt x="2407839" y="953826"/>
                    <a:pt x="2387968" y="953826"/>
                    <a:pt x="2370839" y="953826"/>
                  </a:cubicBezTo>
                  <a:cubicBezTo>
                    <a:pt x="2359189" y="983290"/>
                    <a:pt x="2334522" y="987401"/>
                    <a:pt x="2308484" y="987401"/>
                  </a:cubicBezTo>
                  <a:cubicBezTo>
                    <a:pt x="2300261" y="999050"/>
                    <a:pt x="2313280" y="998365"/>
                    <a:pt x="2300261" y="1014125"/>
                  </a:cubicBezTo>
                  <a:cubicBezTo>
                    <a:pt x="2271483" y="1016865"/>
                    <a:pt x="2253667" y="1043588"/>
                    <a:pt x="2224889" y="1043588"/>
                  </a:cubicBezTo>
                  <a:cubicBezTo>
                    <a:pt x="2238592" y="1027144"/>
                    <a:pt x="2235166" y="1018921"/>
                    <a:pt x="2224889" y="1018921"/>
                  </a:cubicBezTo>
                  <a:cubicBezTo>
                    <a:pt x="2209814" y="1033996"/>
                    <a:pt x="2193369" y="1045644"/>
                    <a:pt x="2178979" y="1060719"/>
                  </a:cubicBezTo>
                  <a:cubicBezTo>
                    <a:pt x="2196795" y="1059348"/>
                    <a:pt x="2209129" y="1043588"/>
                    <a:pt x="2226944" y="1043588"/>
                  </a:cubicBezTo>
                  <a:cubicBezTo>
                    <a:pt x="2201545" y="1061638"/>
                    <a:pt x="2178523" y="1082818"/>
                    <a:pt x="2158423" y="1106628"/>
                  </a:cubicBezTo>
                  <a:cubicBezTo>
                    <a:pt x="2169387" y="1064830"/>
                    <a:pt x="2092643" y="1144999"/>
                    <a:pt x="2074828" y="1122387"/>
                  </a:cubicBezTo>
                  <a:cubicBezTo>
                    <a:pt x="1998282" y="1195080"/>
                    <a:pt x="1909723" y="1253965"/>
                    <a:pt x="1813078" y="1296429"/>
                  </a:cubicBezTo>
                  <a:cubicBezTo>
                    <a:pt x="1793893" y="1336856"/>
                    <a:pt x="1797319" y="1319726"/>
                    <a:pt x="1771281" y="1325208"/>
                  </a:cubicBezTo>
                  <a:cubicBezTo>
                    <a:pt x="1725830" y="1381653"/>
                    <a:pt x="1667253" y="1426114"/>
                    <a:pt x="1600664" y="1454712"/>
                  </a:cubicBezTo>
                  <a:cubicBezTo>
                    <a:pt x="1581478" y="1508844"/>
                    <a:pt x="1482808" y="1544474"/>
                    <a:pt x="1463623" y="1544474"/>
                  </a:cubicBezTo>
                  <a:cubicBezTo>
                    <a:pt x="1471845" y="1540363"/>
                    <a:pt x="1510902" y="1499251"/>
                    <a:pt x="1488290" y="1509529"/>
                  </a:cubicBezTo>
                  <a:cubicBezTo>
                    <a:pt x="1463821" y="1523242"/>
                    <a:pt x="1443112" y="1542775"/>
                    <a:pt x="1427993" y="1566401"/>
                  </a:cubicBezTo>
                  <a:cubicBezTo>
                    <a:pt x="1438956" y="1562975"/>
                    <a:pt x="1450604" y="1560234"/>
                    <a:pt x="1438956" y="1580105"/>
                  </a:cubicBezTo>
                  <a:cubicBezTo>
                    <a:pt x="1404071" y="1610547"/>
                    <a:pt x="1373217" y="1645316"/>
                    <a:pt x="1347137" y="1683571"/>
                  </a:cubicBezTo>
                  <a:cubicBezTo>
                    <a:pt x="1407436" y="1582846"/>
                    <a:pt x="1384139" y="1556808"/>
                    <a:pt x="1457456" y="1525974"/>
                  </a:cubicBezTo>
                  <a:cubicBezTo>
                    <a:pt x="1488290" y="1475268"/>
                    <a:pt x="1536256" y="1447860"/>
                    <a:pt x="1569145" y="1399896"/>
                  </a:cubicBezTo>
                  <a:cubicBezTo>
                    <a:pt x="1604090" y="1384136"/>
                    <a:pt x="1597923" y="1409488"/>
                    <a:pt x="1630814" y="1380024"/>
                  </a:cubicBezTo>
                  <a:cubicBezTo>
                    <a:pt x="1630814" y="1395784"/>
                    <a:pt x="1582849" y="1424563"/>
                    <a:pt x="1610257" y="1421137"/>
                  </a:cubicBezTo>
                  <a:cubicBezTo>
                    <a:pt x="1680834" y="1355357"/>
                    <a:pt x="1777448" y="1281355"/>
                    <a:pt x="1789783" y="1229965"/>
                  </a:cubicBezTo>
                  <a:cubicBezTo>
                    <a:pt x="1829524" y="1214204"/>
                    <a:pt x="1795948" y="1258744"/>
                    <a:pt x="1835005" y="1243668"/>
                  </a:cubicBezTo>
                  <a:cubicBezTo>
                    <a:pt x="1858302" y="1186112"/>
                    <a:pt x="1940527" y="1165556"/>
                    <a:pt x="1965880" y="1143629"/>
                  </a:cubicBezTo>
                  <a:cubicBezTo>
                    <a:pt x="1943372" y="1161484"/>
                    <a:pt x="1924328" y="1183315"/>
                    <a:pt x="1909693" y="1208038"/>
                  </a:cubicBezTo>
                  <a:cubicBezTo>
                    <a:pt x="1873378" y="1208723"/>
                    <a:pt x="1808967" y="1263539"/>
                    <a:pt x="1824042" y="1281355"/>
                  </a:cubicBezTo>
                  <a:cubicBezTo>
                    <a:pt x="1880229" y="1256688"/>
                    <a:pt x="1921341" y="1206667"/>
                    <a:pt x="1978214" y="1183371"/>
                  </a:cubicBezTo>
                  <a:lnTo>
                    <a:pt x="1996029" y="1153907"/>
                  </a:lnTo>
                  <a:cubicBezTo>
                    <a:pt x="1980269" y="1145684"/>
                    <a:pt x="1941898" y="1188853"/>
                    <a:pt x="1954231" y="1163500"/>
                  </a:cubicBezTo>
                  <a:cubicBezTo>
                    <a:pt x="1976158" y="1160074"/>
                    <a:pt x="1980269" y="1127184"/>
                    <a:pt x="1994659" y="1111424"/>
                  </a:cubicBezTo>
                  <a:cubicBezTo>
                    <a:pt x="2076198" y="1092923"/>
                    <a:pt x="2059068" y="1032625"/>
                    <a:pt x="2131701" y="999050"/>
                  </a:cubicBezTo>
                  <a:cubicBezTo>
                    <a:pt x="2129645" y="1020291"/>
                    <a:pt x="2077569" y="1047700"/>
                    <a:pt x="2100181" y="1047700"/>
                  </a:cubicBezTo>
                  <a:cubicBezTo>
                    <a:pt x="2150886" y="1012069"/>
                    <a:pt x="2204332" y="983290"/>
                    <a:pt x="2252982" y="943548"/>
                  </a:cubicBezTo>
                  <a:cubicBezTo>
                    <a:pt x="2287927" y="929159"/>
                    <a:pt x="2270797" y="950400"/>
                    <a:pt x="2298891" y="943548"/>
                  </a:cubicBezTo>
                  <a:cubicBezTo>
                    <a:pt x="2320817" y="918195"/>
                    <a:pt x="2348226" y="892843"/>
                    <a:pt x="2367412" y="875027"/>
                  </a:cubicBezTo>
                  <a:cubicBezTo>
                    <a:pt x="2389338" y="879139"/>
                    <a:pt x="2336578" y="931214"/>
                    <a:pt x="2345485" y="943548"/>
                  </a:cubicBezTo>
                  <a:cubicBezTo>
                    <a:pt x="2370839" y="942178"/>
                    <a:pt x="2386598" y="919566"/>
                    <a:pt x="2408524" y="910658"/>
                  </a:cubicBezTo>
                  <a:cubicBezTo>
                    <a:pt x="2385227" y="898324"/>
                    <a:pt x="2446211" y="867490"/>
                    <a:pt x="2462655" y="862008"/>
                  </a:cubicBezTo>
                  <a:cubicBezTo>
                    <a:pt x="2440729" y="846934"/>
                    <a:pt x="2490064" y="816785"/>
                    <a:pt x="2486638" y="816785"/>
                  </a:cubicBezTo>
                  <a:cubicBezTo>
                    <a:pt x="2483212" y="816785"/>
                    <a:pt x="2474989" y="816785"/>
                    <a:pt x="2483212" y="808562"/>
                  </a:cubicBezTo>
                  <a:cubicBezTo>
                    <a:pt x="2529806" y="794173"/>
                    <a:pt x="2473619" y="841452"/>
                    <a:pt x="2515416" y="829804"/>
                  </a:cubicBezTo>
                  <a:cubicBezTo>
                    <a:pt x="2575030" y="809933"/>
                    <a:pt x="2585993" y="743468"/>
                    <a:pt x="2629162" y="737301"/>
                  </a:cubicBezTo>
                  <a:cubicBezTo>
                    <a:pt x="2609975" y="757857"/>
                    <a:pt x="2605179" y="771561"/>
                    <a:pt x="2621625" y="771561"/>
                  </a:cubicBezTo>
                  <a:cubicBezTo>
                    <a:pt x="2702478" y="751690"/>
                    <a:pt x="2725090" y="677003"/>
                    <a:pt x="2741535" y="661928"/>
                  </a:cubicBezTo>
                  <a:cubicBezTo>
                    <a:pt x="2729201" y="679743"/>
                    <a:pt x="2755239" y="678374"/>
                    <a:pt x="2762092" y="685911"/>
                  </a:cubicBezTo>
                  <a:cubicBezTo>
                    <a:pt x="2744276" y="704412"/>
                    <a:pt x="2679866" y="744838"/>
                    <a:pt x="2693571" y="754431"/>
                  </a:cubicBezTo>
                  <a:cubicBezTo>
                    <a:pt x="2789500" y="720856"/>
                    <a:pt x="2774425" y="687967"/>
                    <a:pt x="2842946" y="639317"/>
                  </a:cubicBezTo>
                  <a:cubicBezTo>
                    <a:pt x="2864872" y="636576"/>
                    <a:pt x="2858020" y="646168"/>
                    <a:pt x="2877891" y="646168"/>
                  </a:cubicBezTo>
                  <a:lnTo>
                    <a:pt x="2922430" y="598204"/>
                  </a:lnTo>
                  <a:cubicBezTo>
                    <a:pt x="2903244" y="598204"/>
                    <a:pt x="2847057" y="642743"/>
                    <a:pt x="2853909" y="616705"/>
                  </a:cubicBezTo>
                  <a:cubicBezTo>
                    <a:pt x="2894482" y="604557"/>
                    <a:pt x="2932873" y="586055"/>
                    <a:pt x="2967654" y="561888"/>
                  </a:cubicBezTo>
                  <a:cubicBezTo>
                    <a:pt x="2857335" y="601631"/>
                    <a:pt x="2746332" y="646168"/>
                    <a:pt x="2639439" y="698930"/>
                  </a:cubicBezTo>
                  <a:cubicBezTo>
                    <a:pt x="2714812" y="618761"/>
                    <a:pt x="2925856" y="594779"/>
                    <a:pt x="2937504" y="535165"/>
                  </a:cubicBezTo>
                  <a:cubicBezTo>
                    <a:pt x="2961514" y="514579"/>
                    <a:pt x="2990225" y="500223"/>
                    <a:pt x="3021100" y="493368"/>
                  </a:cubicBezTo>
                  <a:cubicBezTo>
                    <a:pt x="3012878" y="502961"/>
                    <a:pt x="2995747" y="518035"/>
                    <a:pt x="3007396" y="518035"/>
                  </a:cubicBezTo>
                  <a:cubicBezTo>
                    <a:pt x="3067694" y="494738"/>
                    <a:pt x="3132789" y="486516"/>
                    <a:pt x="3192402" y="463219"/>
                  </a:cubicBezTo>
                  <a:cubicBezTo>
                    <a:pt x="3184864" y="472812"/>
                    <a:pt x="3167734" y="487886"/>
                    <a:pt x="3179383" y="487886"/>
                  </a:cubicBezTo>
                  <a:cubicBezTo>
                    <a:pt x="3203365" y="463904"/>
                    <a:pt x="3238310" y="475552"/>
                    <a:pt x="3262978" y="449514"/>
                  </a:cubicBezTo>
                  <a:cubicBezTo>
                    <a:pt x="3240579" y="456065"/>
                    <a:pt x="3217652" y="460650"/>
                    <a:pt x="3194457" y="463219"/>
                  </a:cubicBezTo>
                  <a:cubicBezTo>
                    <a:pt x="3253385" y="418680"/>
                    <a:pt x="3285590" y="413884"/>
                    <a:pt x="3325332" y="362493"/>
                  </a:cubicBezTo>
                  <a:cubicBezTo>
                    <a:pt x="3380834" y="359752"/>
                    <a:pt x="3349315" y="337140"/>
                    <a:pt x="3443188" y="328233"/>
                  </a:cubicBezTo>
                  <a:cubicBezTo>
                    <a:pt x="3494578" y="277527"/>
                    <a:pt x="3645324" y="261082"/>
                    <a:pt x="3737143" y="237100"/>
                  </a:cubicBezTo>
                  <a:cubicBezTo>
                    <a:pt x="3728234" y="246008"/>
                    <a:pt x="3709733" y="259712"/>
                    <a:pt x="3720697" y="259712"/>
                  </a:cubicBezTo>
                  <a:cubicBezTo>
                    <a:pt x="3729850" y="254476"/>
                    <a:pt x="3740753" y="253237"/>
                    <a:pt x="3750847" y="256286"/>
                  </a:cubicBezTo>
                  <a:cubicBezTo>
                    <a:pt x="3740568" y="238470"/>
                    <a:pt x="3780996" y="211748"/>
                    <a:pt x="3826904" y="217915"/>
                  </a:cubicBezTo>
                  <a:cubicBezTo>
                    <a:pt x="3837867" y="220655"/>
                    <a:pt x="3817312" y="231618"/>
                    <a:pt x="3826904" y="235730"/>
                  </a:cubicBezTo>
                  <a:cubicBezTo>
                    <a:pt x="3852257" y="216544"/>
                    <a:pt x="3827589" y="218599"/>
                    <a:pt x="3863220" y="207636"/>
                  </a:cubicBezTo>
                  <a:cubicBezTo>
                    <a:pt x="3887202" y="209007"/>
                    <a:pt x="3872128" y="220655"/>
                    <a:pt x="3876924" y="226822"/>
                  </a:cubicBezTo>
                  <a:cubicBezTo>
                    <a:pt x="3896795" y="214488"/>
                    <a:pt x="3885147" y="209693"/>
                    <a:pt x="3902963" y="197358"/>
                  </a:cubicBezTo>
                  <a:cubicBezTo>
                    <a:pt x="3966001" y="176117"/>
                    <a:pt x="4070839" y="185709"/>
                    <a:pt x="4103043" y="152821"/>
                  </a:cubicBezTo>
                  <a:cubicBezTo>
                    <a:pt x="4146212" y="154876"/>
                    <a:pt x="4065356" y="183654"/>
                    <a:pt x="4103043" y="187765"/>
                  </a:cubicBezTo>
                  <a:cubicBezTo>
                    <a:pt x="4182120" y="133942"/>
                    <a:pt x="4280967" y="117887"/>
                    <a:pt x="4373015" y="143913"/>
                  </a:cubicBezTo>
                  <a:cubicBezTo>
                    <a:pt x="4361366" y="141172"/>
                    <a:pt x="4351774" y="152821"/>
                    <a:pt x="4373015" y="152821"/>
                  </a:cubicBezTo>
                  <a:cubicBezTo>
                    <a:pt x="4326420" y="158987"/>
                    <a:pt x="4265438" y="199414"/>
                    <a:pt x="4296957" y="217229"/>
                  </a:cubicBezTo>
                  <a:cubicBezTo>
                    <a:pt x="4340125" y="202840"/>
                    <a:pt x="4326420" y="187765"/>
                    <a:pt x="4375070" y="187765"/>
                  </a:cubicBezTo>
                  <a:cubicBezTo>
                    <a:pt x="4366164" y="177487"/>
                    <a:pt x="4357255" y="166524"/>
                    <a:pt x="4392887" y="149394"/>
                  </a:cubicBezTo>
                  <a:cubicBezTo>
                    <a:pt x="4429202" y="156931"/>
                    <a:pt x="4372329" y="187080"/>
                    <a:pt x="4405219" y="187080"/>
                  </a:cubicBezTo>
                  <a:cubicBezTo>
                    <a:pt x="4438109" y="187080"/>
                    <a:pt x="4438794" y="204210"/>
                    <a:pt x="4485390" y="187080"/>
                  </a:cubicBezTo>
                  <a:cubicBezTo>
                    <a:pt x="4551150" y="126783"/>
                    <a:pt x="4699156" y="128838"/>
                    <a:pt x="4794399" y="99373"/>
                  </a:cubicBezTo>
                  <a:cubicBezTo>
                    <a:pt x="4764250" y="111023"/>
                    <a:pt x="4743695" y="122671"/>
                    <a:pt x="4764250" y="131579"/>
                  </a:cubicBezTo>
                  <a:cubicBezTo>
                    <a:pt x="4821123" y="126097"/>
                    <a:pt x="4838938" y="136376"/>
                    <a:pt x="4854697" y="104171"/>
                  </a:cubicBezTo>
                  <a:cubicBezTo>
                    <a:pt x="4920477" y="128153"/>
                    <a:pt x="4877995" y="77448"/>
                    <a:pt x="4936237" y="91152"/>
                  </a:cubicBezTo>
                  <a:cubicBezTo>
                    <a:pt x="4897180" y="106226"/>
                    <a:pt x="4909514" y="118560"/>
                    <a:pt x="4904032" y="132263"/>
                  </a:cubicBezTo>
                  <a:cubicBezTo>
                    <a:pt x="4917103" y="135329"/>
                    <a:pt x="4930705" y="135329"/>
                    <a:pt x="4943775" y="132263"/>
                  </a:cubicBezTo>
                  <a:cubicBezTo>
                    <a:pt x="4945145" y="121986"/>
                    <a:pt x="4934866" y="112393"/>
                    <a:pt x="4975979" y="100060"/>
                  </a:cubicBezTo>
                  <a:cubicBezTo>
                    <a:pt x="4993794" y="125412"/>
                    <a:pt x="5036963" y="106912"/>
                    <a:pt x="5036963" y="88411"/>
                  </a:cubicBezTo>
                  <a:close/>
                  <a:moveTo>
                    <a:pt x="5737928" y="80855"/>
                  </a:moveTo>
                  <a:cubicBezTo>
                    <a:pt x="5801077" y="93589"/>
                    <a:pt x="5865369" y="99789"/>
                    <a:pt x="5929787" y="99357"/>
                  </a:cubicBezTo>
                  <a:cubicBezTo>
                    <a:pt x="5966103" y="135672"/>
                    <a:pt x="6014752" y="123338"/>
                    <a:pt x="6059291" y="123338"/>
                  </a:cubicBezTo>
                  <a:cubicBezTo>
                    <a:pt x="6046272" y="128821"/>
                    <a:pt x="6064087" y="139098"/>
                    <a:pt x="6064087" y="145950"/>
                  </a:cubicBezTo>
                  <a:cubicBezTo>
                    <a:pt x="5986659" y="158283"/>
                    <a:pt x="5851673" y="77430"/>
                    <a:pt x="5831801" y="125393"/>
                  </a:cubicBezTo>
                  <a:cubicBezTo>
                    <a:pt x="5779373" y="112567"/>
                    <a:pt x="5725386" y="107262"/>
                    <a:pt x="5671463" y="109634"/>
                  </a:cubicBezTo>
                  <a:cubicBezTo>
                    <a:pt x="5705723" y="91819"/>
                    <a:pt x="5732447" y="110319"/>
                    <a:pt x="5763966" y="105522"/>
                  </a:cubicBezTo>
                  <a:cubicBezTo>
                    <a:pt x="5755744" y="97301"/>
                    <a:pt x="5726280" y="87023"/>
                    <a:pt x="5737928" y="80855"/>
                  </a:cubicBezTo>
                  <a:close/>
                  <a:moveTo>
                    <a:pt x="5487317" y="51307"/>
                  </a:moveTo>
                  <a:cubicBezTo>
                    <a:pt x="5507582" y="53738"/>
                    <a:pt x="5527445" y="59511"/>
                    <a:pt x="5546070" y="68523"/>
                  </a:cubicBezTo>
                  <a:cubicBezTo>
                    <a:pt x="5560460" y="42485"/>
                    <a:pt x="5697501" y="82227"/>
                    <a:pt x="5707094" y="82227"/>
                  </a:cubicBezTo>
                  <a:cubicBezTo>
                    <a:pt x="5655018" y="89764"/>
                    <a:pt x="5587868" y="68523"/>
                    <a:pt x="5563201" y="95246"/>
                  </a:cubicBezTo>
                  <a:cubicBezTo>
                    <a:pt x="5516702" y="84434"/>
                    <a:pt x="5470930" y="70703"/>
                    <a:pt x="5426159" y="54133"/>
                  </a:cubicBezTo>
                  <a:cubicBezTo>
                    <a:pt x="5446388" y="49783"/>
                    <a:pt x="5467053" y="48875"/>
                    <a:pt x="5487317" y="51307"/>
                  </a:cubicBezTo>
                  <a:close/>
                  <a:moveTo>
                    <a:pt x="5577590" y="0"/>
                  </a:moveTo>
                  <a:cubicBezTo>
                    <a:pt x="5633092" y="45224"/>
                    <a:pt x="5774244" y="37001"/>
                    <a:pt x="5868118" y="50705"/>
                  </a:cubicBezTo>
                  <a:cubicBezTo>
                    <a:pt x="5816042" y="64410"/>
                    <a:pt x="5585127" y="47279"/>
                    <a:pt x="5577590" y="0"/>
                  </a:cubicBezTo>
                  <a:close/>
                </a:path>
              </a:pathLst>
            </a:custGeom>
            <a:solidFill>
              <a:srgbClr val="FD7A04"/>
            </a:solidFill>
            <a:ln w="684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238250" y="5367215"/>
              <a:ext cx="2938045" cy="10604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400" dirty="0">
                  <a:latin typeface="汉仪旗黑X1-55W" panose="00020600040101010101" pitchFamily="18" charset="-122"/>
                  <a:ea typeface="汉仪旗黑X1-55W" panose="00020600040101010101" pitchFamily="18" charset="-122"/>
                  <a:sym typeface="汉仪旗黑X1-55W" panose="00020600040101010101" pitchFamily="18" charset="-122"/>
                </a:rPr>
                <a:t>Allow restaurant administrators to add or remove items from the menu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217930" y="4807203"/>
              <a:ext cx="2998470" cy="5219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4E1F03"/>
                  </a:solidFill>
                  <a:latin typeface="汉仪中宋简" panose="02010600000101010101" pitchFamily="2" charset="-122"/>
                  <a:ea typeface="汉仪中宋简" panose="02010600000101010101" pitchFamily="2" charset="-122"/>
                  <a:sym typeface="汉仪中宋简" panose="02010600000101010101" pitchFamily="2" charset="-122"/>
                </a:rPr>
                <a:t>Improve system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722227" y="2541916"/>
            <a:ext cx="2938045" cy="2747587"/>
            <a:chOff x="1257300" y="3732148"/>
            <a:chExt cx="2938045" cy="2747587"/>
          </a:xfrm>
        </p:grpSpPr>
        <p:sp>
          <p:nvSpPr>
            <p:cNvPr id="22" name="任意多边形: 形状 21"/>
            <p:cNvSpPr/>
            <p:nvPr/>
          </p:nvSpPr>
          <p:spPr>
            <a:xfrm rot="900000" flipH="1">
              <a:off x="2259783" y="3732148"/>
              <a:ext cx="933078" cy="932238"/>
            </a:xfrm>
            <a:custGeom>
              <a:avLst/>
              <a:gdLst>
                <a:gd name="connsiteX0" fmla="*/ 3934138 w 10584443"/>
                <a:gd name="connsiteY0" fmla="*/ 10530275 h 10574897"/>
                <a:gd name="connsiteX1" fmla="*/ 3969416 w 10584443"/>
                <a:gd name="connsiteY1" fmla="*/ 10535751 h 10574897"/>
                <a:gd name="connsiteX2" fmla="*/ 3900895 w 10584443"/>
                <a:gd name="connsiteY2" fmla="*/ 10543288 h 10574897"/>
                <a:gd name="connsiteX3" fmla="*/ 3934138 w 10584443"/>
                <a:gd name="connsiteY3" fmla="*/ 10530275 h 10574897"/>
                <a:gd name="connsiteX4" fmla="*/ 4094431 w 10584443"/>
                <a:gd name="connsiteY4" fmla="*/ 10513400 h 10574897"/>
                <a:gd name="connsiteX5" fmla="*/ 4132495 w 10584443"/>
                <a:gd name="connsiteY5" fmla="*/ 10519990 h 10574897"/>
                <a:gd name="connsiteX6" fmla="*/ 4118105 w 10584443"/>
                <a:gd name="connsiteY6" fmla="*/ 10530269 h 10574897"/>
                <a:gd name="connsiteX7" fmla="*/ 4057122 w 10584443"/>
                <a:gd name="connsiteY7" fmla="*/ 10523417 h 10574897"/>
                <a:gd name="connsiteX8" fmla="*/ 4094431 w 10584443"/>
                <a:gd name="connsiteY8" fmla="*/ 10513400 h 10574897"/>
                <a:gd name="connsiteX9" fmla="*/ 5779041 w 10584443"/>
                <a:gd name="connsiteY9" fmla="*/ 10502861 h 10574897"/>
                <a:gd name="connsiteX10" fmla="*/ 5672149 w 10584443"/>
                <a:gd name="connsiteY10" fmla="*/ 10513139 h 10574897"/>
                <a:gd name="connsiteX11" fmla="*/ 5674205 w 10584443"/>
                <a:gd name="connsiteY11" fmla="*/ 10513825 h 10574897"/>
                <a:gd name="connsiteX12" fmla="*/ 5779041 w 10584443"/>
                <a:gd name="connsiteY12" fmla="*/ 10502861 h 10574897"/>
                <a:gd name="connsiteX13" fmla="*/ 6438211 w 10584443"/>
                <a:gd name="connsiteY13" fmla="*/ 10439821 h 10574897"/>
                <a:gd name="connsiteX14" fmla="*/ 6469046 w 10584443"/>
                <a:gd name="connsiteY14" fmla="*/ 10455580 h 10574897"/>
                <a:gd name="connsiteX15" fmla="*/ 6400525 w 10584443"/>
                <a:gd name="connsiteY15" fmla="*/ 10474081 h 10574897"/>
                <a:gd name="connsiteX16" fmla="*/ 6438211 w 10584443"/>
                <a:gd name="connsiteY16" fmla="*/ 10439821 h 10574897"/>
                <a:gd name="connsiteX17" fmla="*/ 3032735 w 10584443"/>
                <a:gd name="connsiteY17" fmla="*/ 10415154 h 10574897"/>
                <a:gd name="connsiteX18" fmla="*/ 3108108 w 10584443"/>
                <a:gd name="connsiteY18" fmla="*/ 10448730 h 10574897"/>
                <a:gd name="connsiteX19" fmla="*/ 3073162 w 10584443"/>
                <a:gd name="connsiteY19" fmla="*/ 10448730 h 10574897"/>
                <a:gd name="connsiteX20" fmla="*/ 3032735 w 10584443"/>
                <a:gd name="connsiteY20" fmla="*/ 10415154 h 10574897"/>
                <a:gd name="connsiteX21" fmla="*/ 3465894 w 10584443"/>
                <a:gd name="connsiteY21" fmla="*/ 10399766 h 10574897"/>
                <a:gd name="connsiteX22" fmla="*/ 3481539 w 10584443"/>
                <a:gd name="connsiteY22" fmla="*/ 10401450 h 10574897"/>
                <a:gd name="connsiteX23" fmla="*/ 3477428 w 10584443"/>
                <a:gd name="connsiteY23" fmla="*/ 10432969 h 10574897"/>
                <a:gd name="connsiteX24" fmla="*/ 3454131 w 10584443"/>
                <a:gd name="connsiteY24" fmla="*/ 10432969 h 10574897"/>
                <a:gd name="connsiteX25" fmla="*/ 3428093 w 10584443"/>
                <a:gd name="connsiteY25" fmla="*/ 10417210 h 10574897"/>
                <a:gd name="connsiteX26" fmla="*/ 3465894 w 10584443"/>
                <a:gd name="connsiteY26" fmla="*/ 10399766 h 10574897"/>
                <a:gd name="connsiteX27" fmla="*/ 6372430 w 10584443"/>
                <a:gd name="connsiteY27" fmla="*/ 10390486 h 10574897"/>
                <a:gd name="connsiteX28" fmla="*/ 6366949 w 10584443"/>
                <a:gd name="connsiteY28" fmla="*/ 10431599 h 10574897"/>
                <a:gd name="connsiteX29" fmla="*/ 6372430 w 10584443"/>
                <a:gd name="connsiteY29" fmla="*/ 10390486 h 10574897"/>
                <a:gd name="connsiteX30" fmla="*/ 3937908 w 10584443"/>
                <a:gd name="connsiteY30" fmla="*/ 10389802 h 10574897"/>
                <a:gd name="connsiteX31" fmla="*/ 3939956 w 10584443"/>
                <a:gd name="connsiteY31" fmla="*/ 10390779 h 10574897"/>
                <a:gd name="connsiteX32" fmla="*/ 3939769 w 10584443"/>
                <a:gd name="connsiteY32" fmla="*/ 10397956 h 10574897"/>
                <a:gd name="connsiteX33" fmla="*/ 4042060 w 10584443"/>
                <a:gd name="connsiteY33" fmla="*/ 10415840 h 10574897"/>
                <a:gd name="connsiteX34" fmla="*/ 3961987 w 10584443"/>
                <a:gd name="connsiteY34" fmla="*/ 10401290 h 10574897"/>
                <a:gd name="connsiteX35" fmla="*/ 3939956 w 10584443"/>
                <a:gd name="connsiteY35" fmla="*/ 10390779 h 10574897"/>
                <a:gd name="connsiteX36" fmla="*/ 3939963 w 10584443"/>
                <a:gd name="connsiteY36" fmla="*/ 10390487 h 10574897"/>
                <a:gd name="connsiteX37" fmla="*/ 6683515 w 10584443"/>
                <a:gd name="connsiteY37" fmla="*/ 10383634 h 10574897"/>
                <a:gd name="connsiteX38" fmla="*/ 6735591 w 10584443"/>
                <a:gd name="connsiteY38" fmla="*/ 10401451 h 10574897"/>
                <a:gd name="connsiteX39" fmla="*/ 6545103 w 10584443"/>
                <a:gd name="connsiteY39" fmla="*/ 10448045 h 10574897"/>
                <a:gd name="connsiteX40" fmla="*/ 6696534 w 10584443"/>
                <a:gd name="connsiteY40" fmla="*/ 10402821 h 10574897"/>
                <a:gd name="connsiteX41" fmla="*/ 6683515 w 10584443"/>
                <a:gd name="connsiteY41" fmla="*/ 10383634 h 10574897"/>
                <a:gd name="connsiteX42" fmla="*/ 3556920 w 10584443"/>
                <a:gd name="connsiteY42" fmla="*/ 10382265 h 10574897"/>
                <a:gd name="connsiteX43" fmla="*/ 3805650 w 10584443"/>
                <a:gd name="connsiteY43" fmla="*/ 10459008 h 10574897"/>
                <a:gd name="connsiteX44" fmla="*/ 3478121 w 10584443"/>
                <a:gd name="connsiteY44" fmla="*/ 10385690 h 10574897"/>
                <a:gd name="connsiteX45" fmla="*/ 3556920 w 10584443"/>
                <a:gd name="connsiteY45" fmla="*/ 10382265 h 10574897"/>
                <a:gd name="connsiteX46" fmla="*/ 3785106 w 10584443"/>
                <a:gd name="connsiteY46" fmla="*/ 10352116 h 10574897"/>
                <a:gd name="connsiteX47" fmla="*/ 3787162 w 10584443"/>
                <a:gd name="connsiteY47" fmla="*/ 10352802 h 10574897"/>
                <a:gd name="connsiteX48" fmla="*/ 3922148 w 10584443"/>
                <a:gd name="connsiteY48" fmla="*/ 10399395 h 10574897"/>
                <a:gd name="connsiteX49" fmla="*/ 3785106 w 10584443"/>
                <a:gd name="connsiteY49" fmla="*/ 10352116 h 10574897"/>
                <a:gd name="connsiteX50" fmla="*/ 3713160 w 10584443"/>
                <a:gd name="connsiteY50" fmla="*/ 10350745 h 10574897"/>
                <a:gd name="connsiteX51" fmla="*/ 3711105 w 10584443"/>
                <a:gd name="connsiteY51" fmla="*/ 10352116 h 10574897"/>
                <a:gd name="connsiteX52" fmla="*/ 3715588 w 10584443"/>
                <a:gd name="connsiteY52" fmla="*/ 10352116 h 10574897"/>
                <a:gd name="connsiteX53" fmla="*/ 3743052 w 10584443"/>
                <a:gd name="connsiteY53" fmla="*/ 10367618 h 10574897"/>
                <a:gd name="connsiteX54" fmla="*/ 3777570 w 10584443"/>
                <a:gd name="connsiteY54" fmla="*/ 10372672 h 10574897"/>
                <a:gd name="connsiteX55" fmla="*/ 3754957 w 10584443"/>
                <a:gd name="connsiteY55" fmla="*/ 10352116 h 10574897"/>
                <a:gd name="connsiteX56" fmla="*/ 3715588 w 10584443"/>
                <a:gd name="connsiteY56" fmla="*/ 10352116 h 10574897"/>
                <a:gd name="connsiteX57" fmla="*/ 3407545 w 10584443"/>
                <a:gd name="connsiteY57" fmla="*/ 10347318 h 10574897"/>
                <a:gd name="connsiteX58" fmla="*/ 3515808 w 10584443"/>
                <a:gd name="connsiteY58" fmla="*/ 10376097 h 10574897"/>
                <a:gd name="connsiteX59" fmla="*/ 3407545 w 10584443"/>
                <a:gd name="connsiteY59" fmla="*/ 10347318 h 10574897"/>
                <a:gd name="connsiteX60" fmla="*/ 2747689 w 10584443"/>
                <a:gd name="connsiteY60" fmla="*/ 10302780 h 10574897"/>
                <a:gd name="connsiteX61" fmla="*/ 2934066 w 10584443"/>
                <a:gd name="connsiteY61" fmla="*/ 10376783 h 10574897"/>
                <a:gd name="connsiteX62" fmla="*/ 2747689 w 10584443"/>
                <a:gd name="connsiteY62" fmla="*/ 10302780 h 10574897"/>
                <a:gd name="connsiteX63" fmla="*/ 3260224 w 10584443"/>
                <a:gd name="connsiteY63" fmla="*/ 10284965 h 10574897"/>
                <a:gd name="connsiteX64" fmla="*/ 3371228 w 10584443"/>
                <a:gd name="connsiteY64" fmla="*/ 10331559 h 10574897"/>
                <a:gd name="connsiteX65" fmla="*/ 3260224 w 10584443"/>
                <a:gd name="connsiteY65" fmla="*/ 10284965 h 10574897"/>
                <a:gd name="connsiteX66" fmla="*/ 6821928 w 10584443"/>
                <a:gd name="connsiteY66" fmla="*/ 10258243 h 10574897"/>
                <a:gd name="connsiteX67" fmla="*/ 6753407 w 10584443"/>
                <a:gd name="connsiteY67" fmla="*/ 10287021 h 10574897"/>
                <a:gd name="connsiteX68" fmla="*/ 6755462 w 10584443"/>
                <a:gd name="connsiteY68" fmla="*/ 10287706 h 10574897"/>
                <a:gd name="connsiteX69" fmla="*/ 6821928 w 10584443"/>
                <a:gd name="connsiteY69" fmla="*/ 10258243 h 10574897"/>
                <a:gd name="connsiteX70" fmla="*/ 6925394 w 10584443"/>
                <a:gd name="connsiteY70" fmla="*/ 10222611 h 10574897"/>
                <a:gd name="connsiteX71" fmla="*/ 6867837 w 10584443"/>
                <a:gd name="connsiteY71" fmla="*/ 10272631 h 10574897"/>
                <a:gd name="connsiteX72" fmla="*/ 6869892 w 10584443"/>
                <a:gd name="connsiteY72" fmla="*/ 10273316 h 10574897"/>
                <a:gd name="connsiteX73" fmla="*/ 6950062 w 10584443"/>
                <a:gd name="connsiteY73" fmla="*/ 10242482 h 10574897"/>
                <a:gd name="connsiteX74" fmla="*/ 6925394 w 10584443"/>
                <a:gd name="connsiteY74" fmla="*/ 10222611 h 10574897"/>
                <a:gd name="connsiteX75" fmla="*/ 3202667 w 10584443"/>
                <a:gd name="connsiteY75" fmla="*/ 10205481 h 10574897"/>
                <a:gd name="connsiteX76" fmla="*/ 3284207 w 10584443"/>
                <a:gd name="connsiteY76" fmla="*/ 10262353 h 10574897"/>
                <a:gd name="connsiteX77" fmla="*/ 3162925 w 10584443"/>
                <a:gd name="connsiteY77" fmla="*/ 10234944 h 10574897"/>
                <a:gd name="connsiteX78" fmla="*/ 3202667 w 10584443"/>
                <a:gd name="connsiteY78" fmla="*/ 10205481 h 10574897"/>
                <a:gd name="connsiteX79" fmla="*/ 3058949 w 10584443"/>
                <a:gd name="connsiteY79" fmla="*/ 10185010 h 10574897"/>
                <a:gd name="connsiteX80" fmla="*/ 3077267 w 10584443"/>
                <a:gd name="connsiteY80" fmla="*/ 10199999 h 10574897"/>
                <a:gd name="connsiteX81" fmla="*/ 3077267 w 10584443"/>
                <a:gd name="connsiteY81" fmla="*/ 10222611 h 10574897"/>
                <a:gd name="connsiteX82" fmla="*/ 3021080 w 10584443"/>
                <a:gd name="connsiteY82" fmla="*/ 10196573 h 10574897"/>
                <a:gd name="connsiteX83" fmla="*/ 3058949 w 10584443"/>
                <a:gd name="connsiteY83" fmla="*/ 10185010 h 10574897"/>
                <a:gd name="connsiteX84" fmla="*/ 2577758 w 10584443"/>
                <a:gd name="connsiteY84" fmla="*/ 9995807 h 10574897"/>
                <a:gd name="connsiteX85" fmla="*/ 2760023 w 10584443"/>
                <a:gd name="connsiteY85" fmla="*/ 10069810 h 10574897"/>
                <a:gd name="connsiteX86" fmla="*/ 2771672 w 10584443"/>
                <a:gd name="connsiteY86" fmla="*/ 10086940 h 10574897"/>
                <a:gd name="connsiteX87" fmla="*/ 2766875 w 10584443"/>
                <a:gd name="connsiteY87" fmla="*/ 10094477 h 10574897"/>
                <a:gd name="connsiteX88" fmla="*/ 2745634 w 10584443"/>
                <a:gd name="connsiteY88" fmla="*/ 10107495 h 10574897"/>
                <a:gd name="connsiteX89" fmla="*/ 2677113 w 10584443"/>
                <a:gd name="connsiteY89" fmla="*/ 10081458 h 10574897"/>
                <a:gd name="connsiteX90" fmla="*/ 2714800 w 10584443"/>
                <a:gd name="connsiteY90" fmla="*/ 10063642 h 10574897"/>
                <a:gd name="connsiteX91" fmla="*/ 2577758 w 10584443"/>
                <a:gd name="connsiteY91" fmla="*/ 10011566 h 10574897"/>
                <a:gd name="connsiteX92" fmla="*/ 2577758 w 10584443"/>
                <a:gd name="connsiteY92" fmla="*/ 9995807 h 10574897"/>
                <a:gd name="connsiteX93" fmla="*/ 2481144 w 10584443"/>
                <a:gd name="connsiteY93" fmla="*/ 9908101 h 10574897"/>
                <a:gd name="connsiteX94" fmla="*/ 2531849 w 10584443"/>
                <a:gd name="connsiteY94" fmla="*/ 9973196 h 10574897"/>
                <a:gd name="connsiteX95" fmla="*/ 2425642 w 10584443"/>
                <a:gd name="connsiteY95" fmla="*/ 9912897 h 10574897"/>
                <a:gd name="connsiteX96" fmla="*/ 2481144 w 10584443"/>
                <a:gd name="connsiteY96" fmla="*/ 9908101 h 10574897"/>
                <a:gd name="connsiteX97" fmla="*/ 2324916 w 10584443"/>
                <a:gd name="connsiteY97" fmla="*/ 9889600 h 10574897"/>
                <a:gd name="connsiteX98" fmla="*/ 2454420 w 10584443"/>
                <a:gd name="connsiteY98" fmla="*/ 9958121 h 10574897"/>
                <a:gd name="connsiteX99" fmla="*/ 2324916 w 10584443"/>
                <a:gd name="connsiteY99" fmla="*/ 9889600 h 10574897"/>
                <a:gd name="connsiteX100" fmla="*/ 7879964 w 10584443"/>
                <a:gd name="connsiteY100" fmla="*/ 9797354 h 10574897"/>
                <a:gd name="connsiteX101" fmla="*/ 7804516 w 10584443"/>
                <a:gd name="connsiteY101" fmla="*/ 9832043 h 10574897"/>
                <a:gd name="connsiteX102" fmla="*/ 7806571 w 10584443"/>
                <a:gd name="connsiteY102" fmla="*/ 9832728 h 10574897"/>
                <a:gd name="connsiteX103" fmla="*/ 7889481 w 10584443"/>
                <a:gd name="connsiteY103" fmla="*/ 9810801 h 10574897"/>
                <a:gd name="connsiteX104" fmla="*/ 7879964 w 10584443"/>
                <a:gd name="connsiteY104" fmla="*/ 9797354 h 10574897"/>
                <a:gd name="connsiteX105" fmla="*/ 1987109 w 10584443"/>
                <a:gd name="connsiteY105" fmla="*/ 9749132 h 10574897"/>
                <a:gd name="connsiteX106" fmla="*/ 2074130 w 10584443"/>
                <a:gd name="connsiteY106" fmla="*/ 9806004 h 10574897"/>
                <a:gd name="connsiteX107" fmla="*/ 1987109 w 10584443"/>
                <a:gd name="connsiteY107" fmla="*/ 9749132 h 10574897"/>
                <a:gd name="connsiteX108" fmla="*/ 2060426 w 10584443"/>
                <a:gd name="connsiteY108" fmla="*/ 9746392 h 10574897"/>
                <a:gd name="connsiteX109" fmla="*/ 2252969 w 10584443"/>
                <a:gd name="connsiteY109" fmla="*/ 9851914 h 10574897"/>
                <a:gd name="connsiteX110" fmla="*/ 2060426 w 10584443"/>
                <a:gd name="connsiteY110" fmla="*/ 9746392 h 10574897"/>
                <a:gd name="connsiteX111" fmla="*/ 8020356 w 10584443"/>
                <a:gd name="connsiteY111" fmla="*/ 9710076 h 10574897"/>
                <a:gd name="connsiteX112" fmla="*/ 8015560 w 10584443"/>
                <a:gd name="connsiteY112" fmla="*/ 9716928 h 10574897"/>
                <a:gd name="connsiteX113" fmla="*/ 8020356 w 10584443"/>
                <a:gd name="connsiteY113" fmla="*/ 9716243 h 10574897"/>
                <a:gd name="connsiteX114" fmla="*/ 8020356 w 10584443"/>
                <a:gd name="connsiteY114" fmla="*/ 9710076 h 10574897"/>
                <a:gd name="connsiteX115" fmla="*/ 2080982 w 10584443"/>
                <a:gd name="connsiteY115" fmla="*/ 9695001 h 10574897"/>
                <a:gd name="connsiteX116" fmla="*/ 2248173 w 10584443"/>
                <a:gd name="connsiteY116" fmla="*/ 9826560 h 10574897"/>
                <a:gd name="connsiteX117" fmla="*/ 2073445 w 10584443"/>
                <a:gd name="connsiteY117" fmla="*/ 9717613 h 10574897"/>
                <a:gd name="connsiteX118" fmla="*/ 2080982 w 10584443"/>
                <a:gd name="connsiteY118" fmla="*/ 9695001 h 10574897"/>
                <a:gd name="connsiteX119" fmla="*/ 1918588 w 10584443"/>
                <a:gd name="connsiteY119" fmla="*/ 9661426 h 10574897"/>
                <a:gd name="connsiteX120" fmla="*/ 2063167 w 10584443"/>
                <a:gd name="connsiteY120" fmla="*/ 9762152 h 10574897"/>
                <a:gd name="connsiteX121" fmla="*/ 1918588 w 10584443"/>
                <a:gd name="connsiteY121" fmla="*/ 9661426 h 10574897"/>
                <a:gd name="connsiteX122" fmla="*/ 8106692 w 10584443"/>
                <a:gd name="connsiteY122" fmla="*/ 9634018 h 10574897"/>
                <a:gd name="connsiteX123" fmla="*/ 8092303 w 10584443"/>
                <a:gd name="connsiteY123" fmla="*/ 9644981 h 10574897"/>
                <a:gd name="connsiteX124" fmla="*/ 8114915 w 10584443"/>
                <a:gd name="connsiteY124" fmla="*/ 9637444 h 10574897"/>
                <a:gd name="connsiteX125" fmla="*/ 8123822 w 10584443"/>
                <a:gd name="connsiteY125" fmla="*/ 9634018 h 10574897"/>
                <a:gd name="connsiteX126" fmla="*/ 2097440 w 10584443"/>
                <a:gd name="connsiteY126" fmla="*/ 9562756 h 10574897"/>
                <a:gd name="connsiteX127" fmla="*/ 2095384 w 10584443"/>
                <a:gd name="connsiteY127" fmla="*/ 9564127 h 10574897"/>
                <a:gd name="connsiteX128" fmla="*/ 2099818 w 10584443"/>
                <a:gd name="connsiteY128" fmla="*/ 9564344 h 10574897"/>
                <a:gd name="connsiteX129" fmla="*/ 2148733 w 10584443"/>
                <a:gd name="connsiteY129" fmla="*/ 9597020 h 10574897"/>
                <a:gd name="connsiteX130" fmla="*/ 2206389 w 10584443"/>
                <a:gd name="connsiteY130" fmla="*/ 9618944 h 10574897"/>
                <a:gd name="connsiteX131" fmla="*/ 2116776 w 10584443"/>
                <a:gd name="connsiteY131" fmla="*/ 9565176 h 10574897"/>
                <a:gd name="connsiteX132" fmla="*/ 2099818 w 10584443"/>
                <a:gd name="connsiteY132" fmla="*/ 9564344 h 10574897"/>
                <a:gd name="connsiteX133" fmla="*/ 8303218 w 10584443"/>
                <a:gd name="connsiteY133" fmla="*/ 9538827 h 10574897"/>
                <a:gd name="connsiteX134" fmla="*/ 8325958 w 10584443"/>
                <a:gd name="connsiteY134" fmla="*/ 9542200 h 10574897"/>
                <a:gd name="connsiteX135" fmla="*/ 8282105 w 10584443"/>
                <a:gd name="connsiteY135" fmla="*/ 9582627 h 10574897"/>
                <a:gd name="connsiteX136" fmla="*/ 8291012 w 10584443"/>
                <a:gd name="connsiteY136" fmla="*/ 9540144 h 10574897"/>
                <a:gd name="connsiteX137" fmla="*/ 8303218 w 10584443"/>
                <a:gd name="connsiteY137" fmla="*/ 9538827 h 10574897"/>
                <a:gd name="connsiteX138" fmla="*/ 1791202 w 10584443"/>
                <a:gd name="connsiteY138" fmla="*/ 9416461 h 10574897"/>
                <a:gd name="connsiteX139" fmla="*/ 1792521 w 10584443"/>
                <a:gd name="connsiteY139" fmla="*/ 9417090 h 10574897"/>
                <a:gd name="connsiteX140" fmla="*/ 1792522 w 10584443"/>
                <a:gd name="connsiteY140" fmla="*/ 9418177 h 10574897"/>
                <a:gd name="connsiteX141" fmla="*/ 1562965 w 10584443"/>
                <a:gd name="connsiteY141" fmla="*/ 9411325 h 10574897"/>
                <a:gd name="connsiteX142" fmla="*/ 1795936 w 10584443"/>
                <a:gd name="connsiteY142" fmla="*/ 9491494 h 10574897"/>
                <a:gd name="connsiteX143" fmla="*/ 1850068 w 10584443"/>
                <a:gd name="connsiteY143" fmla="*/ 9551792 h 10574897"/>
                <a:gd name="connsiteX144" fmla="*/ 1789769 w 10584443"/>
                <a:gd name="connsiteY144" fmla="*/ 9538774 h 10574897"/>
                <a:gd name="connsiteX145" fmla="*/ 1850068 w 10584443"/>
                <a:gd name="connsiteY145" fmla="*/ 9551792 h 10574897"/>
                <a:gd name="connsiteX146" fmla="*/ 1980257 w 10584443"/>
                <a:gd name="connsiteY146" fmla="*/ 9625109 h 10574897"/>
                <a:gd name="connsiteX147" fmla="*/ 1719193 w 10584443"/>
                <a:gd name="connsiteY147" fmla="*/ 9537403 h 10574897"/>
                <a:gd name="connsiteX148" fmla="*/ 1700692 w 10584443"/>
                <a:gd name="connsiteY148" fmla="*/ 9481901 h 10574897"/>
                <a:gd name="connsiteX149" fmla="*/ 1616412 w 10584443"/>
                <a:gd name="connsiteY149" fmla="*/ 9459974 h 10574897"/>
                <a:gd name="connsiteX150" fmla="*/ 1562965 w 10584443"/>
                <a:gd name="connsiteY150" fmla="*/ 9411325 h 10574897"/>
                <a:gd name="connsiteX151" fmla="*/ 1806826 w 10584443"/>
                <a:gd name="connsiteY151" fmla="*/ 9405930 h 10574897"/>
                <a:gd name="connsiteX152" fmla="*/ 1841172 w 10584443"/>
                <a:gd name="connsiteY152" fmla="*/ 9427085 h 10574897"/>
                <a:gd name="connsiteX153" fmla="*/ 1832950 w 10584443"/>
                <a:gd name="connsiteY153" fmla="*/ 9448327 h 10574897"/>
                <a:gd name="connsiteX154" fmla="*/ 2013159 w 10584443"/>
                <a:gd name="connsiteY154" fmla="*/ 9524385 h 10574897"/>
                <a:gd name="connsiteX155" fmla="*/ 1778818 w 10584443"/>
                <a:gd name="connsiteY155" fmla="*/ 9440104 h 10574897"/>
                <a:gd name="connsiteX156" fmla="*/ 1819246 w 10584443"/>
                <a:gd name="connsiteY156" fmla="*/ 9429826 h 10574897"/>
                <a:gd name="connsiteX157" fmla="*/ 1792521 w 10584443"/>
                <a:gd name="connsiteY157" fmla="*/ 9417090 h 10574897"/>
                <a:gd name="connsiteX158" fmla="*/ 1792512 w 10584443"/>
                <a:gd name="connsiteY158" fmla="*/ 9407332 h 10574897"/>
                <a:gd name="connsiteX159" fmla="*/ 1806826 w 10584443"/>
                <a:gd name="connsiteY159" fmla="*/ 9405930 h 10574897"/>
                <a:gd name="connsiteX160" fmla="*/ 1536927 w 10584443"/>
                <a:gd name="connsiteY160" fmla="*/ 9315395 h 10574897"/>
                <a:gd name="connsiteX161" fmla="*/ 1608873 w 10584443"/>
                <a:gd name="connsiteY161" fmla="*/ 9361990 h 10574897"/>
                <a:gd name="connsiteX162" fmla="*/ 1613670 w 10584443"/>
                <a:gd name="connsiteY162" fmla="*/ 9397620 h 10574897"/>
                <a:gd name="connsiteX163" fmla="*/ 1549945 w 10584443"/>
                <a:gd name="connsiteY163" fmla="*/ 9370897 h 10574897"/>
                <a:gd name="connsiteX164" fmla="*/ 1512945 w 10584443"/>
                <a:gd name="connsiteY164" fmla="*/ 9322247 h 10574897"/>
                <a:gd name="connsiteX165" fmla="*/ 1536927 w 10584443"/>
                <a:gd name="connsiteY165" fmla="*/ 9315395 h 10574897"/>
                <a:gd name="connsiteX166" fmla="*/ 1489968 w 10584443"/>
                <a:gd name="connsiteY166" fmla="*/ 9251672 h 10574897"/>
                <a:gd name="connsiteX167" fmla="*/ 1553371 w 10584443"/>
                <a:gd name="connsiteY167" fmla="*/ 9288673 h 10574897"/>
                <a:gd name="connsiteX168" fmla="*/ 1493758 w 10584443"/>
                <a:gd name="connsiteY168" fmla="*/ 9271542 h 10574897"/>
                <a:gd name="connsiteX169" fmla="*/ 1489968 w 10584443"/>
                <a:gd name="connsiteY169" fmla="*/ 9251672 h 10574897"/>
                <a:gd name="connsiteX170" fmla="*/ 1391662 w 10584443"/>
                <a:gd name="connsiteY170" fmla="*/ 9208503 h 10574897"/>
                <a:gd name="connsiteX171" fmla="*/ 1440312 w 10584443"/>
                <a:gd name="connsiteY171" fmla="*/ 9221522 h 10574897"/>
                <a:gd name="connsiteX172" fmla="*/ 1469091 w 10584443"/>
                <a:gd name="connsiteY172" fmla="*/ 9277024 h 10574897"/>
                <a:gd name="connsiteX173" fmla="*/ 1391662 w 10584443"/>
                <a:gd name="connsiteY173" fmla="*/ 9208503 h 10574897"/>
                <a:gd name="connsiteX174" fmla="*/ 8785733 w 10584443"/>
                <a:gd name="connsiteY174" fmla="*/ 9168077 h 10574897"/>
                <a:gd name="connsiteX175" fmla="*/ 8773398 w 10584443"/>
                <a:gd name="connsiteY175" fmla="*/ 9181781 h 10574897"/>
                <a:gd name="connsiteX176" fmla="*/ 8797381 w 10584443"/>
                <a:gd name="connsiteY176" fmla="*/ 9181781 h 10574897"/>
                <a:gd name="connsiteX177" fmla="*/ 8785733 w 10584443"/>
                <a:gd name="connsiteY177" fmla="*/ 9170132 h 10574897"/>
                <a:gd name="connsiteX178" fmla="*/ 1455400 w 10584443"/>
                <a:gd name="connsiteY178" fmla="*/ 9083797 h 10574897"/>
                <a:gd name="connsiteX179" fmla="*/ 1433473 w 10584443"/>
                <a:gd name="connsiteY179" fmla="*/ 9152317 h 10574897"/>
                <a:gd name="connsiteX180" fmla="*/ 1478697 w 10584443"/>
                <a:gd name="connsiteY180" fmla="*/ 9181781 h 10574897"/>
                <a:gd name="connsiteX181" fmla="*/ 1533514 w 10584443"/>
                <a:gd name="connsiteY181" fmla="*/ 9162595 h 10574897"/>
                <a:gd name="connsiteX182" fmla="*/ 1455400 w 10584443"/>
                <a:gd name="connsiteY182" fmla="*/ 9083797 h 10574897"/>
                <a:gd name="connsiteX183" fmla="*/ 8963887 w 10584443"/>
                <a:gd name="connsiteY183" fmla="*/ 9059129 h 10574897"/>
                <a:gd name="connsiteX184" fmla="*/ 8945386 w 10584443"/>
                <a:gd name="connsiteY184" fmla="*/ 9068036 h 10574897"/>
                <a:gd name="connsiteX185" fmla="*/ 8947442 w 10584443"/>
                <a:gd name="connsiteY185" fmla="*/ 9068722 h 10574897"/>
                <a:gd name="connsiteX186" fmla="*/ 8963887 w 10584443"/>
                <a:gd name="connsiteY186" fmla="*/ 9059129 h 10574897"/>
                <a:gd name="connsiteX187" fmla="*/ 9729264 w 10584443"/>
                <a:gd name="connsiteY187" fmla="*/ 8236193 h 10574897"/>
                <a:gd name="connsiteX188" fmla="*/ 9718985 w 10584443"/>
                <a:gd name="connsiteY188" fmla="*/ 8258805 h 10574897"/>
                <a:gd name="connsiteX189" fmla="*/ 9706652 w 10584443"/>
                <a:gd name="connsiteY189" fmla="*/ 8246471 h 10574897"/>
                <a:gd name="connsiteX190" fmla="*/ 9729264 w 10584443"/>
                <a:gd name="connsiteY190" fmla="*/ 8236193 h 10574897"/>
                <a:gd name="connsiteX191" fmla="*/ 836659 w 10584443"/>
                <a:gd name="connsiteY191" fmla="*/ 8159451 h 10574897"/>
                <a:gd name="connsiteX192" fmla="*/ 871603 w 10584443"/>
                <a:gd name="connsiteY192" fmla="*/ 8220435 h 10574897"/>
                <a:gd name="connsiteX193" fmla="*/ 839398 w 10584443"/>
                <a:gd name="connsiteY193" fmla="*/ 8159451 h 10574897"/>
                <a:gd name="connsiteX194" fmla="*/ 702357 w 10584443"/>
                <a:gd name="connsiteY194" fmla="*/ 7916203 h 10574897"/>
                <a:gd name="connsiteX195" fmla="*/ 785268 w 10584443"/>
                <a:gd name="connsiteY195" fmla="*/ 8041596 h 10574897"/>
                <a:gd name="connsiteX196" fmla="*/ 702357 w 10584443"/>
                <a:gd name="connsiteY196" fmla="*/ 7916203 h 10574897"/>
                <a:gd name="connsiteX197" fmla="*/ 9905363 w 10584443"/>
                <a:gd name="connsiteY197" fmla="*/ 7746955 h 10574897"/>
                <a:gd name="connsiteX198" fmla="*/ 9849175 w 10584443"/>
                <a:gd name="connsiteY198" fmla="*/ 7850422 h 10574897"/>
                <a:gd name="connsiteX199" fmla="*/ 9905363 w 10584443"/>
                <a:gd name="connsiteY199" fmla="*/ 7746955 h 10574897"/>
                <a:gd name="connsiteX200" fmla="*/ 623558 w 10584443"/>
                <a:gd name="connsiteY200" fmla="*/ 7735308 h 10574897"/>
                <a:gd name="connsiteX201" fmla="*/ 657818 w 10584443"/>
                <a:gd name="connsiteY201" fmla="*/ 7803828 h 10574897"/>
                <a:gd name="connsiteX202" fmla="*/ 623558 w 10584443"/>
                <a:gd name="connsiteY202" fmla="*/ 7735308 h 10574897"/>
                <a:gd name="connsiteX203" fmla="*/ 536055 w 10584443"/>
                <a:gd name="connsiteY203" fmla="*/ 7732878 h 10574897"/>
                <a:gd name="connsiteX204" fmla="*/ 531055 w 10584443"/>
                <a:gd name="connsiteY204" fmla="*/ 7747641 h 10574897"/>
                <a:gd name="connsiteX205" fmla="*/ 548185 w 10584443"/>
                <a:gd name="connsiteY205" fmla="*/ 7783272 h 10574897"/>
                <a:gd name="connsiteX206" fmla="*/ 573539 w 10584443"/>
                <a:gd name="connsiteY206" fmla="*/ 7795606 h 10574897"/>
                <a:gd name="connsiteX207" fmla="*/ 536055 w 10584443"/>
                <a:gd name="connsiteY207" fmla="*/ 7732878 h 10574897"/>
                <a:gd name="connsiteX208" fmla="*/ 10119146 w 10584443"/>
                <a:gd name="connsiteY208" fmla="*/ 7644174 h 10574897"/>
                <a:gd name="connsiteX209" fmla="*/ 10171907 w 10584443"/>
                <a:gd name="connsiteY209" fmla="*/ 7691453 h 10574897"/>
                <a:gd name="connsiteX210" fmla="*/ 10156148 w 10584443"/>
                <a:gd name="connsiteY210" fmla="*/ 7705843 h 10574897"/>
                <a:gd name="connsiteX211" fmla="*/ 10122572 w 10584443"/>
                <a:gd name="connsiteY211" fmla="*/ 7705843 h 10574897"/>
                <a:gd name="connsiteX212" fmla="*/ 10109553 w 10584443"/>
                <a:gd name="connsiteY212" fmla="*/ 7659249 h 10574897"/>
                <a:gd name="connsiteX213" fmla="*/ 10119146 w 10584443"/>
                <a:gd name="connsiteY213" fmla="*/ 7644174 h 10574897"/>
                <a:gd name="connsiteX214" fmla="*/ 9904677 w 10584443"/>
                <a:gd name="connsiteY214" fmla="*/ 7643490 h 10574897"/>
                <a:gd name="connsiteX215" fmla="*/ 9903836 w 10584443"/>
                <a:gd name="connsiteY215" fmla="*/ 7645281 h 10574897"/>
                <a:gd name="connsiteX216" fmla="*/ 9903306 w 10584443"/>
                <a:gd name="connsiteY216" fmla="*/ 7645546 h 10574897"/>
                <a:gd name="connsiteX217" fmla="*/ 9888917 w 10584443"/>
                <a:gd name="connsiteY217" fmla="*/ 7645546 h 10574897"/>
                <a:gd name="connsiteX218" fmla="*/ 9860824 w 10584443"/>
                <a:gd name="connsiteY218" fmla="*/ 7707214 h 10574897"/>
                <a:gd name="connsiteX219" fmla="*/ 9888146 w 10584443"/>
                <a:gd name="connsiteY219" fmla="*/ 7678693 h 10574897"/>
                <a:gd name="connsiteX220" fmla="*/ 9903836 w 10584443"/>
                <a:gd name="connsiteY220" fmla="*/ 7645281 h 10574897"/>
                <a:gd name="connsiteX221" fmla="*/ 9906048 w 10584443"/>
                <a:gd name="connsiteY221" fmla="*/ 7644175 h 10574897"/>
                <a:gd name="connsiteX222" fmla="*/ 10254818 w 10584443"/>
                <a:gd name="connsiteY222" fmla="*/ 7641433 h 10574897"/>
                <a:gd name="connsiteX223" fmla="*/ 10278115 w 10584443"/>
                <a:gd name="connsiteY223" fmla="*/ 7663360 h 10574897"/>
                <a:gd name="connsiteX224" fmla="*/ 10266466 w 10584443"/>
                <a:gd name="connsiteY224" fmla="*/ 7665415 h 10574897"/>
                <a:gd name="connsiteX225" fmla="*/ 10254818 w 10584443"/>
                <a:gd name="connsiteY225" fmla="*/ 7641433 h 10574897"/>
                <a:gd name="connsiteX226" fmla="*/ 1278618 w 10584443"/>
                <a:gd name="connsiteY226" fmla="*/ 7531116 h 10574897"/>
                <a:gd name="connsiteX227" fmla="*/ 1298488 w 10584443"/>
                <a:gd name="connsiteY227" fmla="*/ 7546190 h 10574897"/>
                <a:gd name="connsiteX228" fmla="*/ 1281357 w 10584443"/>
                <a:gd name="connsiteY228" fmla="*/ 7531116 h 10574897"/>
                <a:gd name="connsiteX229" fmla="*/ 470218 w 10584443"/>
                <a:gd name="connsiteY229" fmla="*/ 7512077 h 10574897"/>
                <a:gd name="connsiteX230" fmla="*/ 459793 w 10584443"/>
                <a:gd name="connsiteY230" fmla="*/ 7582507 h 10574897"/>
                <a:gd name="connsiteX231" fmla="*/ 509815 w 10584443"/>
                <a:gd name="connsiteY231" fmla="*/ 7566061 h 10574897"/>
                <a:gd name="connsiteX232" fmla="*/ 491998 w 10584443"/>
                <a:gd name="connsiteY232" fmla="*/ 7634582 h 10574897"/>
                <a:gd name="connsiteX233" fmla="*/ 523518 w 10584443"/>
                <a:gd name="connsiteY233" fmla="*/ 7697621 h 10574897"/>
                <a:gd name="connsiteX234" fmla="*/ 616706 w 10584443"/>
                <a:gd name="connsiteY234" fmla="*/ 7790809 h 10574897"/>
                <a:gd name="connsiteX235" fmla="*/ 581760 w 10584443"/>
                <a:gd name="connsiteY235" fmla="*/ 7709270 h 10574897"/>
                <a:gd name="connsiteX236" fmla="*/ 614650 w 10584443"/>
                <a:gd name="connsiteY236" fmla="*/ 7718178 h 10574897"/>
                <a:gd name="connsiteX237" fmla="*/ 518721 w 10584443"/>
                <a:gd name="connsiteY237" fmla="*/ 7532486 h 10574897"/>
                <a:gd name="connsiteX238" fmla="*/ 489086 w 10584443"/>
                <a:gd name="connsiteY238" fmla="*/ 7513804 h 10574897"/>
                <a:gd name="connsiteX239" fmla="*/ 470218 w 10584443"/>
                <a:gd name="connsiteY239" fmla="*/ 7512077 h 10574897"/>
                <a:gd name="connsiteX240" fmla="*/ 10189038 w 10584443"/>
                <a:gd name="connsiteY240" fmla="*/ 7313220 h 10574897"/>
                <a:gd name="connsiteX241" fmla="*/ 10178760 w 10584443"/>
                <a:gd name="connsiteY241" fmla="*/ 7335832 h 10574897"/>
                <a:gd name="connsiteX242" fmla="*/ 10173963 w 10584443"/>
                <a:gd name="connsiteY242" fmla="*/ 7335832 h 10574897"/>
                <a:gd name="connsiteX243" fmla="*/ 10173963 w 10584443"/>
                <a:gd name="connsiteY243" fmla="*/ 7340628 h 10574897"/>
                <a:gd name="connsiteX244" fmla="*/ 10149296 w 10584443"/>
                <a:gd name="connsiteY244" fmla="*/ 7351592 h 10574897"/>
                <a:gd name="connsiteX245" fmla="*/ 10162315 w 10584443"/>
                <a:gd name="connsiteY245" fmla="*/ 7364611 h 10574897"/>
                <a:gd name="connsiteX246" fmla="*/ 10173963 w 10584443"/>
                <a:gd name="connsiteY246" fmla="*/ 7340628 h 10574897"/>
                <a:gd name="connsiteX247" fmla="*/ 10178760 w 10584443"/>
                <a:gd name="connsiteY247" fmla="*/ 7340628 h 10574897"/>
                <a:gd name="connsiteX248" fmla="*/ 10178760 w 10584443"/>
                <a:gd name="connsiteY248" fmla="*/ 7335832 h 10574897"/>
                <a:gd name="connsiteX249" fmla="*/ 10201372 w 10584443"/>
                <a:gd name="connsiteY249" fmla="*/ 7325554 h 10574897"/>
                <a:gd name="connsiteX250" fmla="*/ 10202742 w 10584443"/>
                <a:gd name="connsiteY250" fmla="*/ 7331720 h 10574897"/>
                <a:gd name="connsiteX251" fmla="*/ 10189038 w 10584443"/>
                <a:gd name="connsiteY251" fmla="*/ 7313220 h 10574897"/>
                <a:gd name="connsiteX252" fmla="*/ 10099961 w 10584443"/>
                <a:gd name="connsiteY252" fmla="*/ 7229625 h 10574897"/>
                <a:gd name="connsiteX253" fmla="*/ 10099961 w 10584443"/>
                <a:gd name="connsiteY253" fmla="*/ 7233736 h 10574897"/>
                <a:gd name="connsiteX254" fmla="*/ 10104073 w 10584443"/>
                <a:gd name="connsiteY254" fmla="*/ 7233736 h 10574897"/>
                <a:gd name="connsiteX255" fmla="*/ 10104073 w 10584443"/>
                <a:gd name="connsiteY255" fmla="*/ 7234421 h 10574897"/>
                <a:gd name="connsiteX256" fmla="*/ 10104354 w 10584443"/>
                <a:gd name="connsiteY256" fmla="*/ 7234485 h 10574897"/>
                <a:gd name="connsiteX257" fmla="*/ 10108184 w 10584443"/>
                <a:gd name="connsiteY257" fmla="*/ 7244699 h 10574897"/>
                <a:gd name="connsiteX258" fmla="*/ 10115721 w 10584443"/>
                <a:gd name="connsiteY258" fmla="*/ 7257033 h 10574897"/>
                <a:gd name="connsiteX259" fmla="*/ 10117091 w 10584443"/>
                <a:gd name="connsiteY259" fmla="*/ 7257718 h 10574897"/>
                <a:gd name="connsiteX260" fmla="*/ 10128054 w 10584443"/>
                <a:gd name="connsiteY260" fmla="*/ 7245384 h 10574897"/>
                <a:gd name="connsiteX261" fmla="*/ 10118120 w 10584443"/>
                <a:gd name="connsiteY261" fmla="*/ 7237590 h 10574897"/>
                <a:gd name="connsiteX262" fmla="*/ 10104354 w 10584443"/>
                <a:gd name="connsiteY262" fmla="*/ 7234485 h 10574897"/>
                <a:gd name="connsiteX263" fmla="*/ 10104073 w 10584443"/>
                <a:gd name="connsiteY263" fmla="*/ 7233736 h 10574897"/>
                <a:gd name="connsiteX264" fmla="*/ 10104073 w 10584443"/>
                <a:gd name="connsiteY264" fmla="*/ 7229625 h 10574897"/>
                <a:gd name="connsiteX265" fmla="*/ 846403 w 10584443"/>
                <a:gd name="connsiteY265" fmla="*/ 7197831 h 10574897"/>
                <a:gd name="connsiteX266" fmla="*/ 835031 w 10584443"/>
                <a:gd name="connsiteY266" fmla="*/ 7205569 h 10574897"/>
                <a:gd name="connsiteX267" fmla="*/ 833918 w 10584443"/>
                <a:gd name="connsiteY267" fmla="*/ 7204272 h 10574897"/>
                <a:gd name="connsiteX268" fmla="*/ 833918 w 10584443"/>
                <a:gd name="connsiteY268" fmla="*/ 7206327 h 10574897"/>
                <a:gd name="connsiteX269" fmla="*/ 835031 w 10584443"/>
                <a:gd name="connsiteY269" fmla="*/ 7205569 h 10574897"/>
                <a:gd name="connsiteX270" fmla="*/ 848692 w 10584443"/>
                <a:gd name="connsiteY270" fmla="*/ 7221477 h 10574897"/>
                <a:gd name="connsiteX271" fmla="*/ 879141 w 10584443"/>
                <a:gd name="connsiteY271" fmla="*/ 7232366 h 10574897"/>
                <a:gd name="connsiteX272" fmla="*/ 861326 w 10584443"/>
                <a:gd name="connsiteY272" fmla="*/ 7200161 h 10574897"/>
                <a:gd name="connsiteX273" fmla="*/ 846403 w 10584443"/>
                <a:gd name="connsiteY273" fmla="*/ 7197831 h 10574897"/>
                <a:gd name="connsiteX274" fmla="*/ 661927 w 10584443"/>
                <a:gd name="connsiteY274" fmla="*/ 6982949 h 10574897"/>
                <a:gd name="connsiteX275" fmla="*/ 672891 w 10584443"/>
                <a:gd name="connsiteY275" fmla="*/ 7006931 h 10574897"/>
                <a:gd name="connsiteX276" fmla="*/ 649594 w 10584443"/>
                <a:gd name="connsiteY276" fmla="*/ 6995282 h 10574897"/>
                <a:gd name="connsiteX277" fmla="*/ 661927 w 10584443"/>
                <a:gd name="connsiteY277" fmla="*/ 6982949 h 10574897"/>
                <a:gd name="connsiteX278" fmla="*/ 10344579 w 10584443"/>
                <a:gd name="connsiteY278" fmla="*/ 6865093 h 10574897"/>
                <a:gd name="connsiteX279" fmla="*/ 10356228 w 10584443"/>
                <a:gd name="connsiteY279" fmla="*/ 6876056 h 10574897"/>
                <a:gd name="connsiteX280" fmla="*/ 10350061 w 10584443"/>
                <a:gd name="connsiteY280" fmla="*/ 6887704 h 10574897"/>
                <a:gd name="connsiteX281" fmla="*/ 10332245 w 10584443"/>
                <a:gd name="connsiteY281" fmla="*/ 6875371 h 10574897"/>
                <a:gd name="connsiteX282" fmla="*/ 10344579 w 10584443"/>
                <a:gd name="connsiteY282" fmla="*/ 6865093 h 10574897"/>
                <a:gd name="connsiteX283" fmla="*/ 10304153 w 10584443"/>
                <a:gd name="connsiteY283" fmla="*/ 6832203 h 10574897"/>
                <a:gd name="connsiteX284" fmla="*/ 10280170 w 10584443"/>
                <a:gd name="connsiteY284" fmla="*/ 6896613 h 10574897"/>
                <a:gd name="connsiteX285" fmla="*/ 10304153 w 10584443"/>
                <a:gd name="connsiteY285" fmla="*/ 6832203 h 10574897"/>
                <a:gd name="connsiteX286" fmla="*/ 10550485 w 10584443"/>
                <a:gd name="connsiteY286" fmla="*/ 6824141 h 10574897"/>
                <a:gd name="connsiteX287" fmla="*/ 10584403 w 10584443"/>
                <a:gd name="connsiteY287" fmla="*/ 6865093 h 10574897"/>
                <a:gd name="connsiteX288" fmla="*/ 10577550 w 10584443"/>
                <a:gd name="connsiteY288" fmla="*/ 6918539 h 10574897"/>
                <a:gd name="connsiteX289" fmla="*/ 10547401 w 10584443"/>
                <a:gd name="connsiteY289" fmla="*/ 6987060 h 10574897"/>
                <a:gd name="connsiteX290" fmla="*/ 10522734 w 10584443"/>
                <a:gd name="connsiteY290" fmla="*/ 6999394 h 10574897"/>
                <a:gd name="connsiteX291" fmla="*/ 10414471 w 10584443"/>
                <a:gd name="connsiteY291" fmla="*/ 6930873 h 10574897"/>
                <a:gd name="connsiteX292" fmla="*/ 10414471 w 10584443"/>
                <a:gd name="connsiteY292" fmla="*/ 6901409 h 10574897"/>
                <a:gd name="connsiteX293" fmla="*/ 10535752 w 10584443"/>
                <a:gd name="connsiteY293" fmla="*/ 6826036 h 10574897"/>
                <a:gd name="connsiteX294" fmla="*/ 10550485 w 10584443"/>
                <a:gd name="connsiteY294" fmla="*/ 6824141 h 10574897"/>
                <a:gd name="connsiteX295" fmla="*/ 10396655 w 10584443"/>
                <a:gd name="connsiteY295" fmla="*/ 6788350 h 10574897"/>
                <a:gd name="connsiteX296" fmla="*/ 10386377 w 10584443"/>
                <a:gd name="connsiteY296" fmla="*/ 6813018 h 10574897"/>
                <a:gd name="connsiteX297" fmla="*/ 10373358 w 10584443"/>
                <a:gd name="connsiteY297" fmla="*/ 6799998 h 10574897"/>
                <a:gd name="connsiteX298" fmla="*/ 10396655 w 10584443"/>
                <a:gd name="connsiteY298" fmla="*/ 6788350 h 10574897"/>
                <a:gd name="connsiteX299" fmla="*/ 10396655 w 10584443"/>
                <a:gd name="connsiteY299" fmla="*/ 6784239 h 10574897"/>
                <a:gd name="connsiteX300" fmla="*/ 10401452 w 10584443"/>
                <a:gd name="connsiteY300" fmla="*/ 6784239 h 10574897"/>
                <a:gd name="connsiteX301" fmla="*/ 10401452 w 10584443"/>
                <a:gd name="connsiteY301" fmla="*/ 6788350 h 10574897"/>
                <a:gd name="connsiteX302" fmla="*/ 10396655 w 10584443"/>
                <a:gd name="connsiteY302" fmla="*/ 6788350 h 10574897"/>
                <a:gd name="connsiteX303" fmla="*/ 10396655 w 10584443"/>
                <a:gd name="connsiteY303" fmla="*/ 6784239 h 10574897"/>
                <a:gd name="connsiteX304" fmla="*/ 10415156 w 10584443"/>
                <a:gd name="connsiteY304" fmla="*/ 6758886 h 10574897"/>
                <a:gd name="connsiteX305" fmla="*/ 10427489 w 10584443"/>
                <a:gd name="connsiteY305" fmla="*/ 6772590 h 10574897"/>
                <a:gd name="connsiteX306" fmla="*/ 10404192 w 10584443"/>
                <a:gd name="connsiteY306" fmla="*/ 6782868 h 10574897"/>
                <a:gd name="connsiteX307" fmla="*/ 10415156 w 10584443"/>
                <a:gd name="connsiteY307" fmla="*/ 6758886 h 10574897"/>
                <a:gd name="connsiteX308" fmla="*/ 889162 w 10584443"/>
                <a:gd name="connsiteY308" fmla="*/ 6618591 h 10574897"/>
                <a:gd name="connsiteX309" fmla="*/ 859955 w 10584443"/>
                <a:gd name="connsiteY309" fmla="*/ 6646513 h 10574897"/>
                <a:gd name="connsiteX310" fmla="*/ 818842 w 10584443"/>
                <a:gd name="connsiteY310" fmla="*/ 6674607 h 10574897"/>
                <a:gd name="connsiteX311" fmla="*/ 867492 w 10584443"/>
                <a:gd name="connsiteY311" fmla="*/ 6801370 h 10574897"/>
                <a:gd name="connsiteX312" fmla="*/ 868178 w 10584443"/>
                <a:gd name="connsiteY312" fmla="*/ 6806167 h 10574897"/>
                <a:gd name="connsiteX313" fmla="*/ 890789 w 10584443"/>
                <a:gd name="connsiteY313" fmla="*/ 6783555 h 10574897"/>
                <a:gd name="connsiteX314" fmla="*/ 903422 w 10584443"/>
                <a:gd name="connsiteY314" fmla="*/ 6774208 h 10574897"/>
                <a:gd name="connsiteX315" fmla="*/ 912716 w 10584443"/>
                <a:gd name="connsiteY315" fmla="*/ 6636920 h 10574897"/>
                <a:gd name="connsiteX316" fmla="*/ 889162 w 10584443"/>
                <a:gd name="connsiteY316" fmla="*/ 6618591 h 10574897"/>
                <a:gd name="connsiteX317" fmla="*/ 898326 w 10584443"/>
                <a:gd name="connsiteY317" fmla="*/ 6528657 h 10574897"/>
                <a:gd name="connsiteX318" fmla="*/ 909290 w 10584443"/>
                <a:gd name="connsiteY318" fmla="*/ 6551954 h 10574897"/>
                <a:gd name="connsiteX319" fmla="*/ 920939 w 10584443"/>
                <a:gd name="connsiteY319" fmla="*/ 6538935 h 10574897"/>
                <a:gd name="connsiteX320" fmla="*/ 898326 w 10584443"/>
                <a:gd name="connsiteY320" fmla="*/ 6528657 h 10574897"/>
                <a:gd name="connsiteX321" fmla="*/ 10312750 w 10584443"/>
                <a:gd name="connsiteY321" fmla="*/ 6464173 h 10574897"/>
                <a:gd name="connsiteX322" fmla="*/ 10293190 w 10584443"/>
                <a:gd name="connsiteY322" fmla="*/ 6527287 h 10574897"/>
                <a:gd name="connsiteX323" fmla="*/ 10319228 w 10584443"/>
                <a:gd name="connsiteY323" fmla="*/ 6495082 h 10574897"/>
                <a:gd name="connsiteX324" fmla="*/ 10321968 w 10584443"/>
                <a:gd name="connsiteY324" fmla="*/ 6464933 h 10574897"/>
                <a:gd name="connsiteX325" fmla="*/ 10312750 w 10584443"/>
                <a:gd name="connsiteY325" fmla="*/ 6464173 h 10574897"/>
                <a:gd name="connsiteX326" fmla="*/ 912716 w 10584443"/>
                <a:gd name="connsiteY326" fmla="*/ 6462192 h 10574897"/>
                <a:gd name="connsiteX327" fmla="*/ 901752 w 10584443"/>
                <a:gd name="connsiteY327" fmla="*/ 6485489 h 10574897"/>
                <a:gd name="connsiteX328" fmla="*/ 925050 w 10584443"/>
                <a:gd name="connsiteY328" fmla="*/ 6474526 h 10574897"/>
                <a:gd name="connsiteX329" fmla="*/ 912716 w 10584443"/>
                <a:gd name="connsiteY329" fmla="*/ 6462192 h 10574897"/>
                <a:gd name="connsiteX330" fmla="*/ 829035 w 10584443"/>
                <a:gd name="connsiteY330" fmla="*/ 6457995 h 10574897"/>
                <a:gd name="connsiteX331" fmla="*/ 775674 w 10584443"/>
                <a:gd name="connsiteY331" fmla="*/ 6482748 h 10574897"/>
                <a:gd name="connsiteX332" fmla="*/ 745526 w 10584443"/>
                <a:gd name="connsiteY332" fmla="*/ 6509471 h 10574897"/>
                <a:gd name="connsiteX333" fmla="*/ 772248 w 10584443"/>
                <a:gd name="connsiteY333" fmla="*/ 6571140 h 10574897"/>
                <a:gd name="connsiteX334" fmla="*/ 895586 w 10584443"/>
                <a:gd name="connsiteY334" fmla="*/ 6526601 h 10574897"/>
                <a:gd name="connsiteX335" fmla="*/ 895586 w 10584443"/>
                <a:gd name="connsiteY335" fmla="*/ 6492341 h 10574897"/>
                <a:gd name="connsiteX336" fmla="*/ 881882 w 10584443"/>
                <a:gd name="connsiteY336" fmla="*/ 6488230 h 10574897"/>
                <a:gd name="connsiteX337" fmla="*/ 829035 w 10584443"/>
                <a:gd name="connsiteY337" fmla="*/ 6457995 h 10574897"/>
                <a:gd name="connsiteX338" fmla="*/ 707840 w 10584443"/>
                <a:gd name="connsiteY338" fmla="*/ 6377225 h 10574897"/>
                <a:gd name="connsiteX339" fmla="*/ 712636 w 10584443"/>
                <a:gd name="connsiteY339" fmla="*/ 6377225 h 10574897"/>
                <a:gd name="connsiteX340" fmla="*/ 707840 w 10584443"/>
                <a:gd name="connsiteY340" fmla="*/ 6382021 h 10574897"/>
                <a:gd name="connsiteX341" fmla="*/ 947661 w 10584443"/>
                <a:gd name="connsiteY341" fmla="*/ 6354615 h 10574897"/>
                <a:gd name="connsiteX342" fmla="*/ 912716 w 10584443"/>
                <a:gd name="connsiteY342" fmla="*/ 6385449 h 10574897"/>
                <a:gd name="connsiteX343" fmla="*/ 903808 w 10584443"/>
                <a:gd name="connsiteY343" fmla="*/ 6399153 h 10574897"/>
                <a:gd name="connsiteX344" fmla="*/ 932588 w 10584443"/>
                <a:gd name="connsiteY344" fmla="*/ 6412172 h 10574897"/>
                <a:gd name="connsiteX345" fmla="*/ 959310 w 10584443"/>
                <a:gd name="connsiteY345" fmla="*/ 6403949 h 10574897"/>
                <a:gd name="connsiteX346" fmla="*/ 947661 w 10584443"/>
                <a:gd name="connsiteY346" fmla="*/ 6354615 h 10574897"/>
                <a:gd name="connsiteX347" fmla="*/ 697558 w 10584443"/>
                <a:gd name="connsiteY347" fmla="*/ 6351872 h 10574897"/>
                <a:gd name="connsiteX348" fmla="*/ 707837 w 10584443"/>
                <a:gd name="connsiteY348" fmla="*/ 6374484 h 10574897"/>
                <a:gd name="connsiteX349" fmla="*/ 685225 w 10584443"/>
                <a:gd name="connsiteY349" fmla="*/ 6364206 h 10574897"/>
                <a:gd name="connsiteX350" fmla="*/ 697558 w 10584443"/>
                <a:gd name="connsiteY350" fmla="*/ 6351872 h 10574897"/>
                <a:gd name="connsiteX351" fmla="*/ 10415156 w 10584443"/>
                <a:gd name="connsiteY351" fmla="*/ 6277185 h 10574897"/>
                <a:gd name="connsiteX352" fmla="*/ 10428175 w 10584443"/>
                <a:gd name="connsiteY352" fmla="*/ 6289518 h 10574897"/>
                <a:gd name="connsiteX353" fmla="*/ 10405563 w 10584443"/>
                <a:gd name="connsiteY353" fmla="*/ 6300481 h 10574897"/>
                <a:gd name="connsiteX354" fmla="*/ 10415156 w 10584443"/>
                <a:gd name="connsiteY354" fmla="*/ 6277185 h 10574897"/>
                <a:gd name="connsiteX355" fmla="*/ 10372535 w 10584443"/>
                <a:gd name="connsiteY355" fmla="*/ 6276051 h 10574897"/>
                <a:gd name="connsiteX356" fmla="*/ 10367192 w 10584443"/>
                <a:gd name="connsiteY356" fmla="*/ 6279927 h 10574897"/>
                <a:gd name="connsiteX357" fmla="*/ 10382267 w 10584443"/>
                <a:gd name="connsiteY357" fmla="*/ 6297057 h 10574897"/>
                <a:gd name="connsiteX358" fmla="*/ 10372535 w 10584443"/>
                <a:gd name="connsiteY358" fmla="*/ 6276051 h 10574897"/>
                <a:gd name="connsiteX359" fmla="*/ 768821 w 10584443"/>
                <a:gd name="connsiteY359" fmla="*/ 6197701 h 10574897"/>
                <a:gd name="connsiteX360" fmla="*/ 781154 w 10584443"/>
                <a:gd name="connsiteY360" fmla="*/ 6211405 h 10574897"/>
                <a:gd name="connsiteX361" fmla="*/ 767450 w 10584443"/>
                <a:gd name="connsiteY361" fmla="*/ 6223739 h 10574897"/>
                <a:gd name="connsiteX362" fmla="*/ 757172 w 10584443"/>
                <a:gd name="connsiteY362" fmla="*/ 6210720 h 10574897"/>
                <a:gd name="connsiteX363" fmla="*/ 768821 w 10584443"/>
                <a:gd name="connsiteY363" fmla="*/ 6197701 h 10574897"/>
                <a:gd name="connsiteX364" fmla="*/ 224748 w 10584443"/>
                <a:gd name="connsiteY364" fmla="*/ 6062031 h 10574897"/>
                <a:gd name="connsiteX365" fmla="*/ 259009 w 10584443"/>
                <a:gd name="connsiteY365" fmla="*/ 6138089 h 10574897"/>
                <a:gd name="connsiteX366" fmla="*/ 224748 w 10584443"/>
                <a:gd name="connsiteY366" fmla="*/ 6062031 h 10574897"/>
                <a:gd name="connsiteX367" fmla="*/ 10417212 w 10584443"/>
                <a:gd name="connsiteY367" fmla="*/ 5879764 h 10574897"/>
                <a:gd name="connsiteX368" fmla="*/ 10449417 w 10584443"/>
                <a:gd name="connsiteY368" fmla="*/ 5906487 h 10574897"/>
                <a:gd name="connsiteX369" fmla="*/ 10449417 w 10584443"/>
                <a:gd name="connsiteY369" fmla="*/ 5906488 h 10574897"/>
                <a:gd name="connsiteX370" fmla="*/ 10411045 w 10584443"/>
                <a:gd name="connsiteY370" fmla="*/ 6027769 h 10574897"/>
                <a:gd name="connsiteX371" fmla="*/ 10417212 w 10584443"/>
                <a:gd name="connsiteY371" fmla="*/ 5879764 h 10574897"/>
                <a:gd name="connsiteX372" fmla="*/ 10339783 w 10584443"/>
                <a:gd name="connsiteY372" fmla="*/ 5816041 h 10574897"/>
                <a:gd name="connsiteX373" fmla="*/ 10331561 w 10584443"/>
                <a:gd name="connsiteY373" fmla="*/ 5940749 h 10574897"/>
                <a:gd name="connsiteX374" fmla="*/ 10356229 w 10584443"/>
                <a:gd name="connsiteY374" fmla="*/ 5916767 h 10574897"/>
                <a:gd name="connsiteX375" fmla="*/ 10339783 w 10584443"/>
                <a:gd name="connsiteY375" fmla="*/ 5816041 h 10574897"/>
                <a:gd name="connsiteX376" fmla="*/ 10435713 w 10584443"/>
                <a:gd name="connsiteY376" fmla="*/ 5784520 h 10574897"/>
                <a:gd name="connsiteX377" fmla="*/ 10435713 w 10584443"/>
                <a:gd name="connsiteY377" fmla="*/ 5864004 h 10574897"/>
                <a:gd name="connsiteX378" fmla="*/ 10403508 w 10584443"/>
                <a:gd name="connsiteY378" fmla="*/ 5837966 h 10574897"/>
                <a:gd name="connsiteX379" fmla="*/ 10430231 w 10584443"/>
                <a:gd name="connsiteY379" fmla="*/ 5842763 h 10574897"/>
                <a:gd name="connsiteX380" fmla="*/ 10435713 w 10584443"/>
                <a:gd name="connsiteY380" fmla="*/ 5784520 h 10574897"/>
                <a:gd name="connsiteX381" fmla="*/ 581759 w 10584443"/>
                <a:gd name="connsiteY381" fmla="*/ 5751631 h 10574897"/>
                <a:gd name="connsiteX382" fmla="*/ 592723 w 10584443"/>
                <a:gd name="connsiteY382" fmla="*/ 5765334 h 10574897"/>
                <a:gd name="connsiteX383" fmla="*/ 580388 w 10584443"/>
                <a:gd name="connsiteY383" fmla="*/ 5776983 h 10574897"/>
                <a:gd name="connsiteX384" fmla="*/ 570110 w 10584443"/>
                <a:gd name="connsiteY384" fmla="*/ 5763279 h 10574897"/>
                <a:gd name="connsiteX385" fmla="*/ 581759 w 10584443"/>
                <a:gd name="connsiteY385" fmla="*/ 5751631 h 10574897"/>
                <a:gd name="connsiteX386" fmla="*/ 10420638 w 10584443"/>
                <a:gd name="connsiteY386" fmla="*/ 5557718 h 10574897"/>
                <a:gd name="connsiteX387" fmla="*/ 10435713 w 10584443"/>
                <a:gd name="connsiteY387" fmla="*/ 5687222 h 10574897"/>
                <a:gd name="connsiteX388" fmla="*/ 10420638 w 10584443"/>
                <a:gd name="connsiteY388" fmla="*/ 5557718 h 10574897"/>
                <a:gd name="connsiteX389" fmla="*/ 10387063 w 10584443"/>
                <a:gd name="connsiteY389" fmla="*/ 5492623 h 10574897"/>
                <a:gd name="connsiteX390" fmla="*/ 10379525 w 10584443"/>
                <a:gd name="connsiteY390" fmla="*/ 5530995 h 10574897"/>
                <a:gd name="connsiteX391" fmla="*/ 10388433 w 10584443"/>
                <a:gd name="connsiteY391" fmla="*/ 5535106 h 10574897"/>
                <a:gd name="connsiteX392" fmla="*/ 10388433 w 10584443"/>
                <a:gd name="connsiteY392" fmla="*/ 5546754 h 10574897"/>
                <a:gd name="connsiteX393" fmla="*/ 10379526 w 10584443"/>
                <a:gd name="connsiteY393" fmla="*/ 5546754 h 10574897"/>
                <a:gd name="connsiteX394" fmla="*/ 10389804 w 10584443"/>
                <a:gd name="connsiteY394" fmla="*/ 5650221 h 10574897"/>
                <a:gd name="connsiteX395" fmla="*/ 10387063 w 10584443"/>
                <a:gd name="connsiteY395" fmla="*/ 5492623 h 10574897"/>
                <a:gd name="connsiteX396" fmla="*/ 10400264 w 10584443"/>
                <a:gd name="connsiteY396" fmla="*/ 5426468 h 10574897"/>
                <a:gd name="connsiteX397" fmla="*/ 10387063 w 10584443"/>
                <a:gd name="connsiteY397" fmla="*/ 5427528 h 10574897"/>
                <a:gd name="connsiteX398" fmla="*/ 10380896 w 10584443"/>
                <a:gd name="connsiteY398" fmla="*/ 5474808 h 10574897"/>
                <a:gd name="connsiteX399" fmla="*/ 10404193 w 10584443"/>
                <a:gd name="connsiteY399" fmla="*/ 5456307 h 10574897"/>
                <a:gd name="connsiteX400" fmla="*/ 10404193 w 10584443"/>
                <a:gd name="connsiteY400" fmla="*/ 5427528 h 10574897"/>
                <a:gd name="connsiteX401" fmla="*/ 10400264 w 10584443"/>
                <a:gd name="connsiteY401" fmla="*/ 5426468 h 10574897"/>
                <a:gd name="connsiteX402" fmla="*/ 10422694 w 10584443"/>
                <a:gd name="connsiteY402" fmla="*/ 5353526 h 10574897"/>
                <a:gd name="connsiteX403" fmla="*/ 10412416 w 10584443"/>
                <a:gd name="connsiteY403" fmla="*/ 5449455 h 10574897"/>
                <a:gd name="connsiteX404" fmla="*/ 10422694 w 10584443"/>
                <a:gd name="connsiteY404" fmla="*/ 5353526 h 10574897"/>
                <a:gd name="connsiteX405" fmla="*/ 10443935 w 10584443"/>
                <a:gd name="connsiteY405" fmla="*/ 5229503 h 10574897"/>
                <a:gd name="connsiteX406" fmla="*/ 10426805 w 10584443"/>
                <a:gd name="connsiteY406" fmla="*/ 5248004 h 10574897"/>
                <a:gd name="connsiteX407" fmla="*/ 10439824 w 10584443"/>
                <a:gd name="connsiteY407" fmla="*/ 5239782 h 10574897"/>
                <a:gd name="connsiteX408" fmla="*/ 10448732 w 10584443"/>
                <a:gd name="connsiteY408" fmla="*/ 5317895 h 10574897"/>
                <a:gd name="connsiteX409" fmla="*/ 10443935 w 10584443"/>
                <a:gd name="connsiteY409" fmla="*/ 5230189 h 10574897"/>
                <a:gd name="connsiteX410" fmla="*/ 264491 w 10584443"/>
                <a:gd name="connsiteY410" fmla="*/ 5076016 h 10574897"/>
                <a:gd name="connsiteX411" fmla="*/ 268602 w 10584443"/>
                <a:gd name="connsiteY411" fmla="*/ 5076016 h 10574897"/>
                <a:gd name="connsiteX412" fmla="*/ 264491 w 10584443"/>
                <a:gd name="connsiteY412" fmla="*/ 5080127 h 10574897"/>
                <a:gd name="connsiteX413" fmla="*/ 264491 w 10584443"/>
                <a:gd name="connsiteY413" fmla="*/ 5076016 h 10574897"/>
                <a:gd name="connsiteX414" fmla="*/ 279822 w 10584443"/>
                <a:gd name="connsiteY414" fmla="*/ 5014803 h 10574897"/>
                <a:gd name="connsiteX415" fmla="*/ 291899 w 10584443"/>
                <a:gd name="connsiteY415" fmla="*/ 5017800 h 10574897"/>
                <a:gd name="connsiteX416" fmla="*/ 300121 w 10584443"/>
                <a:gd name="connsiteY416" fmla="*/ 5032162 h 10574897"/>
                <a:gd name="connsiteX417" fmla="*/ 271343 w 10584443"/>
                <a:gd name="connsiteY417" fmla="*/ 5076016 h 10574897"/>
                <a:gd name="connsiteX418" fmla="*/ 271343 w 10584443"/>
                <a:gd name="connsiteY418" fmla="*/ 5028763 h 10574897"/>
                <a:gd name="connsiteX419" fmla="*/ 279822 w 10584443"/>
                <a:gd name="connsiteY419" fmla="*/ 5014803 h 10574897"/>
                <a:gd name="connsiteX420" fmla="*/ 10401453 w 10584443"/>
                <a:gd name="connsiteY420" fmla="*/ 5014377 h 10574897"/>
                <a:gd name="connsiteX421" fmla="*/ 10406248 w 10584443"/>
                <a:gd name="connsiteY421" fmla="*/ 5110962 h 10574897"/>
                <a:gd name="connsiteX422" fmla="*/ 10406249 w 10584443"/>
                <a:gd name="connsiteY422" fmla="*/ 5110963 h 10574897"/>
                <a:gd name="connsiteX423" fmla="*/ 10401453 w 10584443"/>
                <a:gd name="connsiteY423" fmla="*/ 5014377 h 10574897"/>
                <a:gd name="connsiteX424" fmla="*/ 10501492 w 10584443"/>
                <a:gd name="connsiteY424" fmla="*/ 4869769 h 10574897"/>
                <a:gd name="connsiteX425" fmla="*/ 10504918 w 10584443"/>
                <a:gd name="connsiteY425" fmla="*/ 4997903 h 10574897"/>
                <a:gd name="connsiteX426" fmla="*/ 10501492 w 10584443"/>
                <a:gd name="connsiteY426" fmla="*/ 4869769 h 10574897"/>
                <a:gd name="connsiteX427" fmla="*/ 10415841 w 10584443"/>
                <a:gd name="connsiteY427" fmla="*/ 4823205 h 10574897"/>
                <a:gd name="connsiteX428" fmla="*/ 10406248 w 10584443"/>
                <a:gd name="connsiteY428" fmla="*/ 4852669 h 10574897"/>
                <a:gd name="connsiteX429" fmla="*/ 10425434 w 10584443"/>
                <a:gd name="connsiteY429" fmla="*/ 4871855 h 10574897"/>
                <a:gd name="connsiteX430" fmla="*/ 10419952 w 10584443"/>
                <a:gd name="connsiteY430" fmla="*/ 4910226 h 10574897"/>
                <a:gd name="connsiteX431" fmla="*/ 10432971 w 10584443"/>
                <a:gd name="connsiteY431" fmla="*/ 4937635 h 10574897"/>
                <a:gd name="connsiteX432" fmla="*/ 10442564 w 10584443"/>
                <a:gd name="connsiteY432" fmla="*/ 4937635 h 10574897"/>
                <a:gd name="connsiteX433" fmla="*/ 10448046 w 10584443"/>
                <a:gd name="connsiteY433" fmla="*/ 4919134 h 10574897"/>
                <a:gd name="connsiteX434" fmla="*/ 10434342 w 10584443"/>
                <a:gd name="connsiteY434" fmla="*/ 4909541 h 10574897"/>
                <a:gd name="connsiteX435" fmla="*/ 10454214 w 10584443"/>
                <a:gd name="connsiteY435" fmla="*/ 4880077 h 10574897"/>
                <a:gd name="connsiteX436" fmla="*/ 10454214 w 10584443"/>
                <a:gd name="connsiteY436" fmla="*/ 4879392 h 10574897"/>
                <a:gd name="connsiteX437" fmla="*/ 10415841 w 10584443"/>
                <a:gd name="connsiteY437" fmla="*/ 4823205 h 10574897"/>
                <a:gd name="connsiteX438" fmla="*/ 341253 w 10584443"/>
                <a:gd name="connsiteY438" fmla="*/ 4822518 h 10574897"/>
                <a:gd name="connsiteX439" fmla="*/ 351704 w 10584443"/>
                <a:gd name="connsiteY439" fmla="*/ 4823979 h 10574897"/>
                <a:gd name="connsiteX440" fmla="*/ 368661 w 10584443"/>
                <a:gd name="connsiteY440" fmla="*/ 4858835 h 10574897"/>
                <a:gd name="connsiteX441" fmla="*/ 342623 w 10584443"/>
                <a:gd name="connsiteY441" fmla="*/ 4891039 h 10574897"/>
                <a:gd name="connsiteX442" fmla="*/ 306288 w 10584443"/>
                <a:gd name="connsiteY442" fmla="*/ 4854038 h 10574897"/>
                <a:gd name="connsiteX443" fmla="*/ 341253 w 10584443"/>
                <a:gd name="connsiteY443" fmla="*/ 4822518 h 10574897"/>
                <a:gd name="connsiteX444" fmla="*/ 10357599 w 10584443"/>
                <a:gd name="connsiteY444" fmla="*/ 4658070 h 10574897"/>
                <a:gd name="connsiteX445" fmla="*/ 10378841 w 10584443"/>
                <a:gd name="connsiteY445" fmla="*/ 4821150 h 10574897"/>
                <a:gd name="connsiteX446" fmla="*/ 10394065 w 10584443"/>
                <a:gd name="connsiteY446" fmla="*/ 4808527 h 10574897"/>
                <a:gd name="connsiteX447" fmla="*/ 10399391 w 10584443"/>
                <a:gd name="connsiteY447" fmla="*/ 4811209 h 10574897"/>
                <a:gd name="connsiteX448" fmla="*/ 10399397 w 10584443"/>
                <a:gd name="connsiteY448" fmla="*/ 4811557 h 10574897"/>
                <a:gd name="connsiteX449" fmla="*/ 10400082 w 10584443"/>
                <a:gd name="connsiteY449" fmla="*/ 4811557 h 10574897"/>
                <a:gd name="connsiteX450" fmla="*/ 10399391 w 10584443"/>
                <a:gd name="connsiteY450" fmla="*/ 4811209 h 10574897"/>
                <a:gd name="connsiteX451" fmla="*/ 10398283 w 10584443"/>
                <a:gd name="connsiteY451" fmla="*/ 4753314 h 10574897"/>
                <a:gd name="connsiteX452" fmla="*/ 10396656 w 10584443"/>
                <a:gd name="connsiteY452" fmla="*/ 4695071 h 10574897"/>
                <a:gd name="connsiteX453" fmla="*/ 10357599 w 10584443"/>
                <a:gd name="connsiteY453" fmla="*/ 4658070 h 10574897"/>
                <a:gd name="connsiteX454" fmla="*/ 10366732 w 10584443"/>
                <a:gd name="connsiteY454" fmla="*/ 4590501 h 10574897"/>
                <a:gd name="connsiteX455" fmla="*/ 10331561 w 10584443"/>
                <a:gd name="connsiteY455" fmla="*/ 4601197 h 10574897"/>
                <a:gd name="connsiteX456" fmla="*/ 10331561 w 10584443"/>
                <a:gd name="connsiteY456" fmla="*/ 4639568 h 10574897"/>
                <a:gd name="connsiteX457" fmla="*/ 10328135 w 10584443"/>
                <a:gd name="connsiteY457" fmla="*/ 4639568 h 10574897"/>
                <a:gd name="connsiteX458" fmla="*/ 10381581 w 10584443"/>
                <a:gd name="connsiteY458" fmla="*/ 4608734 h 10574897"/>
                <a:gd name="connsiteX459" fmla="*/ 10366732 w 10584443"/>
                <a:gd name="connsiteY459" fmla="*/ 4590501 h 10574897"/>
                <a:gd name="connsiteX460" fmla="*/ 10388433 w 10584443"/>
                <a:gd name="connsiteY460" fmla="*/ 4578585 h 10574897"/>
                <a:gd name="connsiteX461" fmla="*/ 10406934 w 10584443"/>
                <a:gd name="connsiteY461" fmla="*/ 4734128 h 10574897"/>
                <a:gd name="connsiteX462" fmla="*/ 10402823 w 10584443"/>
                <a:gd name="connsiteY462" fmla="*/ 4695071 h 10574897"/>
                <a:gd name="connsiteX463" fmla="*/ 10415156 w 10584443"/>
                <a:gd name="connsiteY463" fmla="*/ 4684793 h 10574897"/>
                <a:gd name="connsiteX464" fmla="*/ 10388433 w 10584443"/>
                <a:gd name="connsiteY464" fmla="*/ 4578585 h 10574897"/>
                <a:gd name="connsiteX465" fmla="*/ 805042 w 10584443"/>
                <a:gd name="connsiteY465" fmla="*/ 4423374 h 10574897"/>
                <a:gd name="connsiteX466" fmla="*/ 798972 w 10584443"/>
                <a:gd name="connsiteY466" fmla="*/ 4438116 h 10574897"/>
                <a:gd name="connsiteX467" fmla="*/ 822268 w 10584443"/>
                <a:gd name="connsiteY467" fmla="*/ 4449080 h 10574897"/>
                <a:gd name="connsiteX468" fmla="*/ 822268 w 10584443"/>
                <a:gd name="connsiteY468" fmla="*/ 4453876 h 10574897"/>
                <a:gd name="connsiteX469" fmla="*/ 851733 w 10584443"/>
                <a:gd name="connsiteY469" fmla="*/ 4475119 h 10574897"/>
                <a:gd name="connsiteX470" fmla="*/ 851733 w 10584443"/>
                <a:gd name="connsiteY470" fmla="*/ 4463469 h 10574897"/>
                <a:gd name="connsiteX471" fmla="*/ 827750 w 10584443"/>
                <a:gd name="connsiteY471" fmla="*/ 4453876 h 10574897"/>
                <a:gd name="connsiteX472" fmla="*/ 827750 w 10584443"/>
                <a:gd name="connsiteY472" fmla="*/ 4449080 h 10574897"/>
                <a:gd name="connsiteX473" fmla="*/ 822268 w 10584443"/>
                <a:gd name="connsiteY473" fmla="*/ 4449080 h 10574897"/>
                <a:gd name="connsiteX474" fmla="*/ 811305 w 10584443"/>
                <a:gd name="connsiteY474" fmla="*/ 4425098 h 10574897"/>
                <a:gd name="connsiteX475" fmla="*/ 805042 w 10584443"/>
                <a:gd name="connsiteY475" fmla="*/ 4423374 h 10574897"/>
                <a:gd name="connsiteX476" fmla="*/ 10369933 w 10584443"/>
                <a:gd name="connsiteY476" fmla="*/ 4404541 h 10574897"/>
                <a:gd name="connsiteX477" fmla="*/ 10370010 w 10584443"/>
                <a:gd name="connsiteY477" fmla="*/ 4405248 h 10574897"/>
                <a:gd name="connsiteX478" fmla="*/ 10339403 w 10584443"/>
                <a:gd name="connsiteY478" fmla="*/ 4421975 h 10574897"/>
                <a:gd name="connsiteX479" fmla="*/ 10314431 w 10584443"/>
                <a:gd name="connsiteY479" fmla="*/ 4448394 h 10574897"/>
                <a:gd name="connsiteX480" fmla="*/ 10355544 w 10584443"/>
                <a:gd name="connsiteY480" fmla="*/ 4512805 h 10574897"/>
                <a:gd name="connsiteX481" fmla="*/ 10361710 w 10584443"/>
                <a:gd name="connsiteY481" fmla="*/ 4463470 h 10574897"/>
                <a:gd name="connsiteX482" fmla="*/ 10379525 w 10584443"/>
                <a:gd name="connsiteY482" fmla="*/ 4550492 h 10574897"/>
                <a:gd name="connsiteX483" fmla="*/ 10374226 w 10584443"/>
                <a:gd name="connsiteY483" fmla="*/ 4444016 h 10574897"/>
                <a:gd name="connsiteX484" fmla="*/ 10370010 w 10584443"/>
                <a:gd name="connsiteY484" fmla="*/ 4405248 h 10574897"/>
                <a:gd name="connsiteX485" fmla="*/ 10371303 w 10584443"/>
                <a:gd name="connsiteY485" fmla="*/ 4404541 h 10574897"/>
                <a:gd name="connsiteX486" fmla="*/ 863382 w 10584443"/>
                <a:gd name="connsiteY486" fmla="*/ 4264758 h 10574897"/>
                <a:gd name="connsiteX487" fmla="*/ 833918 w 10584443"/>
                <a:gd name="connsiteY487" fmla="*/ 4273665 h 10574897"/>
                <a:gd name="connsiteX488" fmla="*/ 847622 w 10584443"/>
                <a:gd name="connsiteY488" fmla="*/ 4294907 h 10574897"/>
                <a:gd name="connsiteX489" fmla="*/ 890789 w 10584443"/>
                <a:gd name="connsiteY489" fmla="*/ 4280518 h 10574897"/>
                <a:gd name="connsiteX490" fmla="*/ 772933 w 10584443"/>
                <a:gd name="connsiteY490" fmla="*/ 4238035 h 10574897"/>
                <a:gd name="connsiteX491" fmla="*/ 750322 w 10584443"/>
                <a:gd name="connsiteY491" fmla="*/ 4251738 h 10574897"/>
                <a:gd name="connsiteX492" fmla="*/ 750322 w 10584443"/>
                <a:gd name="connsiteY492" fmla="*/ 4303816 h 10574897"/>
                <a:gd name="connsiteX493" fmla="*/ 757859 w 10584443"/>
                <a:gd name="connsiteY493" fmla="*/ 4316834 h 10574897"/>
                <a:gd name="connsiteX494" fmla="*/ 768138 w 10584443"/>
                <a:gd name="connsiteY494" fmla="*/ 4330538 h 10574897"/>
                <a:gd name="connsiteX495" fmla="*/ 785952 w 10584443"/>
                <a:gd name="connsiteY495" fmla="*/ 4301759 h 10574897"/>
                <a:gd name="connsiteX496" fmla="*/ 784583 w 10584443"/>
                <a:gd name="connsiteY496" fmla="*/ 4276406 h 10574897"/>
                <a:gd name="connsiteX497" fmla="*/ 784583 w 10584443"/>
                <a:gd name="connsiteY497" fmla="*/ 4249683 h 10574897"/>
                <a:gd name="connsiteX498" fmla="*/ 772933 w 10584443"/>
                <a:gd name="connsiteY498" fmla="*/ 4238035 h 10574897"/>
                <a:gd name="connsiteX499" fmla="*/ 657132 w 10584443"/>
                <a:gd name="connsiteY499" fmla="*/ 4230495 h 10574897"/>
                <a:gd name="connsiteX500" fmla="*/ 667410 w 10584443"/>
                <a:gd name="connsiteY500" fmla="*/ 4242143 h 10574897"/>
                <a:gd name="connsiteX501" fmla="*/ 662614 w 10584443"/>
                <a:gd name="connsiteY501" fmla="*/ 4252421 h 10574897"/>
                <a:gd name="connsiteX502" fmla="*/ 646169 w 10584443"/>
                <a:gd name="connsiteY502" fmla="*/ 4240772 h 10574897"/>
                <a:gd name="connsiteX503" fmla="*/ 10258929 w 10584443"/>
                <a:gd name="connsiteY503" fmla="*/ 4122919 h 10574897"/>
                <a:gd name="connsiteX504" fmla="*/ 10258928 w 10584443"/>
                <a:gd name="connsiteY504" fmla="*/ 4129771 h 10574897"/>
                <a:gd name="connsiteX505" fmla="*/ 10282911 w 10584443"/>
                <a:gd name="connsiteY505" fmla="*/ 4198291 h 10574897"/>
                <a:gd name="connsiteX506" fmla="*/ 10281604 w 10584443"/>
                <a:gd name="connsiteY506" fmla="*/ 4159231 h 10574897"/>
                <a:gd name="connsiteX507" fmla="*/ 10267769 w 10584443"/>
                <a:gd name="connsiteY507" fmla="*/ 4124471 h 10574897"/>
                <a:gd name="connsiteX508" fmla="*/ 10268522 w 10584443"/>
                <a:gd name="connsiteY508" fmla="*/ 4122919 h 10574897"/>
                <a:gd name="connsiteX509" fmla="*/ 10267151 w 10584443"/>
                <a:gd name="connsiteY509" fmla="*/ 4122919 h 10574897"/>
                <a:gd name="connsiteX510" fmla="*/ 10267769 w 10584443"/>
                <a:gd name="connsiteY510" fmla="*/ 4124471 h 10574897"/>
                <a:gd name="connsiteX511" fmla="*/ 10265781 w 10584443"/>
                <a:gd name="connsiteY511" fmla="*/ 4128572 h 10574897"/>
                <a:gd name="connsiteX512" fmla="*/ 10258929 w 10584443"/>
                <a:gd name="connsiteY512" fmla="*/ 4122919 h 10574897"/>
                <a:gd name="connsiteX513" fmla="*/ 10283597 w 10584443"/>
                <a:gd name="connsiteY513" fmla="*/ 3852236 h 10574897"/>
                <a:gd name="connsiteX514" fmla="*/ 10338413 w 10584443"/>
                <a:gd name="connsiteY514" fmla="*/ 3972832 h 10574897"/>
                <a:gd name="connsiteX515" fmla="*/ 10324024 w 10584443"/>
                <a:gd name="connsiteY515" fmla="*/ 4005037 h 10574897"/>
                <a:gd name="connsiteX516" fmla="*/ 10283597 w 10584443"/>
                <a:gd name="connsiteY516" fmla="*/ 3852236 h 10574897"/>
                <a:gd name="connsiteX517" fmla="*/ 10179445 w 10584443"/>
                <a:gd name="connsiteY517" fmla="*/ 3813888 h 10574897"/>
                <a:gd name="connsiteX518" fmla="*/ 10213705 w 10584443"/>
                <a:gd name="connsiteY518" fmla="*/ 3964634 h 10574897"/>
                <a:gd name="connsiteX519" fmla="*/ 10244539 w 10584443"/>
                <a:gd name="connsiteY519" fmla="*/ 3929688 h 10574897"/>
                <a:gd name="connsiteX520" fmla="*/ 10220558 w 10584443"/>
                <a:gd name="connsiteY520" fmla="*/ 3924207 h 10574897"/>
                <a:gd name="connsiteX521" fmla="*/ 10220558 w 10584443"/>
                <a:gd name="connsiteY521" fmla="*/ 3874872 h 10574897"/>
                <a:gd name="connsiteX522" fmla="*/ 10221927 w 10584443"/>
                <a:gd name="connsiteY522" fmla="*/ 3874872 h 10574897"/>
                <a:gd name="connsiteX523" fmla="*/ 10179445 w 10584443"/>
                <a:gd name="connsiteY523" fmla="*/ 3813888 h 10574897"/>
                <a:gd name="connsiteX524" fmla="*/ 281032 w 10584443"/>
                <a:gd name="connsiteY524" fmla="*/ 3773462 h 10574897"/>
                <a:gd name="connsiteX525" fmla="*/ 284362 w 10584443"/>
                <a:gd name="connsiteY525" fmla="*/ 3776868 h 10574897"/>
                <a:gd name="connsiteX526" fmla="*/ 267231 w 10584443"/>
                <a:gd name="connsiteY526" fmla="*/ 3867314 h 10574897"/>
                <a:gd name="connsiteX527" fmla="*/ 262435 w 10584443"/>
                <a:gd name="connsiteY527" fmla="*/ 3799479 h 10574897"/>
                <a:gd name="connsiteX528" fmla="*/ 281032 w 10584443"/>
                <a:gd name="connsiteY528" fmla="*/ 3773462 h 10574897"/>
                <a:gd name="connsiteX529" fmla="*/ 322749 w 10584443"/>
                <a:gd name="connsiteY529" fmla="*/ 3607632 h 10574897"/>
                <a:gd name="connsiteX530" fmla="*/ 306290 w 10584443"/>
                <a:gd name="connsiteY530" fmla="*/ 3744675 h 10574897"/>
                <a:gd name="connsiteX531" fmla="*/ 322749 w 10584443"/>
                <a:gd name="connsiteY531" fmla="*/ 3607632 h 10574897"/>
                <a:gd name="connsiteX532" fmla="*/ 640000 w 10584443"/>
                <a:gd name="connsiteY532" fmla="*/ 3582965 h 10574897"/>
                <a:gd name="connsiteX533" fmla="*/ 610536 w 10584443"/>
                <a:gd name="connsiteY533" fmla="*/ 3641893 h 10574897"/>
                <a:gd name="connsiteX534" fmla="*/ 640000 w 10584443"/>
                <a:gd name="connsiteY534" fmla="*/ 3582965 h 10574897"/>
                <a:gd name="connsiteX535" fmla="*/ 685909 w 10584443"/>
                <a:gd name="connsiteY535" fmla="*/ 3564465 h 10574897"/>
                <a:gd name="connsiteX536" fmla="*/ 641370 w 10584443"/>
                <a:gd name="connsiteY536" fmla="*/ 3647376 h 10574897"/>
                <a:gd name="connsiteX537" fmla="*/ 685909 w 10584443"/>
                <a:gd name="connsiteY537" fmla="*/ 3564465 h 10574897"/>
                <a:gd name="connsiteX538" fmla="*/ 10093756 w 10584443"/>
                <a:gd name="connsiteY538" fmla="*/ 3538012 h 10574897"/>
                <a:gd name="connsiteX539" fmla="*/ 10112295 w 10584443"/>
                <a:gd name="connsiteY539" fmla="*/ 3611065 h 10574897"/>
                <a:gd name="connsiteX540" fmla="*/ 10101331 w 10584443"/>
                <a:gd name="connsiteY540" fmla="*/ 3542543 h 10574897"/>
                <a:gd name="connsiteX541" fmla="*/ 10102702 w 10584443"/>
                <a:gd name="connsiteY541" fmla="*/ 3542543 h 10574897"/>
                <a:gd name="connsiteX542" fmla="*/ 10093756 w 10584443"/>
                <a:gd name="connsiteY542" fmla="*/ 3538012 h 10574897"/>
                <a:gd name="connsiteX543" fmla="*/ 677001 w 10584443"/>
                <a:gd name="connsiteY543" fmla="*/ 3494573 h 10574897"/>
                <a:gd name="connsiteX544" fmla="*/ 692761 w 10584443"/>
                <a:gd name="connsiteY544" fmla="*/ 3536371 h 10574897"/>
                <a:gd name="connsiteX545" fmla="*/ 654389 w 10584443"/>
                <a:gd name="connsiteY545" fmla="*/ 3536371 h 10574897"/>
                <a:gd name="connsiteX546" fmla="*/ 677001 w 10584443"/>
                <a:gd name="connsiteY546" fmla="*/ 3494573 h 10574897"/>
                <a:gd name="connsiteX547" fmla="*/ 10127369 w 10584443"/>
                <a:gd name="connsiteY547" fmla="*/ 3402760 h 10574897"/>
                <a:gd name="connsiteX548" fmla="*/ 10141758 w 10584443"/>
                <a:gd name="connsiteY548" fmla="*/ 3429483 h 10574897"/>
                <a:gd name="connsiteX549" fmla="*/ 10147240 w 10584443"/>
                <a:gd name="connsiteY549" fmla="*/ 3468540 h 10574897"/>
                <a:gd name="connsiteX550" fmla="*/ 10165741 w 10584443"/>
                <a:gd name="connsiteY550" fmla="*/ 3443188 h 10574897"/>
                <a:gd name="connsiteX551" fmla="*/ 10036676 w 10584443"/>
                <a:gd name="connsiteY551" fmla="*/ 3300010 h 10574897"/>
                <a:gd name="connsiteX552" fmla="*/ 10025959 w 10584443"/>
                <a:gd name="connsiteY552" fmla="*/ 3314368 h 10574897"/>
                <a:gd name="connsiteX553" fmla="*/ 10073237 w 10584443"/>
                <a:gd name="connsiteY553" fmla="*/ 3391796 h 10574897"/>
                <a:gd name="connsiteX554" fmla="*/ 10082830 w 10584443"/>
                <a:gd name="connsiteY554" fmla="*/ 3357536 h 10574897"/>
                <a:gd name="connsiteX555" fmla="*/ 10036676 w 10584443"/>
                <a:gd name="connsiteY555" fmla="*/ 3300010 h 10574897"/>
                <a:gd name="connsiteX556" fmla="*/ 692074 w 10584443"/>
                <a:gd name="connsiteY556" fmla="*/ 3220488 h 10574897"/>
                <a:gd name="connsiteX557" fmla="*/ 634518 w 10584443"/>
                <a:gd name="connsiteY557" fmla="*/ 3317788 h 10574897"/>
                <a:gd name="connsiteX558" fmla="*/ 692074 w 10584443"/>
                <a:gd name="connsiteY558" fmla="*/ 3220488 h 10574897"/>
                <a:gd name="connsiteX559" fmla="*/ 994256 w 10584443"/>
                <a:gd name="connsiteY559" fmla="*/ 3136897 h 10574897"/>
                <a:gd name="connsiteX560" fmla="*/ 977126 w 10584443"/>
                <a:gd name="connsiteY560" fmla="*/ 3167731 h 10574897"/>
                <a:gd name="connsiteX561" fmla="*/ 991515 w 10584443"/>
                <a:gd name="connsiteY561" fmla="*/ 3139638 h 10574897"/>
                <a:gd name="connsiteX562" fmla="*/ 598891 w 10584443"/>
                <a:gd name="connsiteY562" fmla="*/ 3112915 h 10574897"/>
                <a:gd name="connsiteX563" fmla="*/ 564630 w 10584443"/>
                <a:gd name="connsiteY563" fmla="*/ 3149916 h 10574897"/>
                <a:gd name="connsiteX564" fmla="*/ 570112 w 10584443"/>
                <a:gd name="connsiteY564" fmla="*/ 3188289 h 10574897"/>
                <a:gd name="connsiteX565" fmla="*/ 598891 w 10584443"/>
                <a:gd name="connsiteY565" fmla="*/ 3112915 h 10574897"/>
                <a:gd name="connsiteX566" fmla="*/ 9455866 w 10584443"/>
                <a:gd name="connsiteY566" fmla="*/ 3105377 h 10574897"/>
                <a:gd name="connsiteX567" fmla="*/ 9513423 w 10584443"/>
                <a:gd name="connsiteY567" fmla="*/ 3168418 h 10574897"/>
                <a:gd name="connsiteX568" fmla="*/ 9455866 w 10584443"/>
                <a:gd name="connsiteY568" fmla="*/ 3105377 h 10574897"/>
                <a:gd name="connsiteX569" fmla="*/ 9921121 w 10584443"/>
                <a:gd name="connsiteY569" fmla="*/ 3071116 h 10574897"/>
                <a:gd name="connsiteX570" fmla="*/ 9996495 w 10584443"/>
                <a:gd name="connsiteY570" fmla="*/ 3199937 h 10574897"/>
                <a:gd name="connsiteX571" fmla="*/ 9996495 w 10584443"/>
                <a:gd name="connsiteY571" fmla="*/ 3197196 h 10574897"/>
                <a:gd name="connsiteX572" fmla="*/ 9921121 w 10584443"/>
                <a:gd name="connsiteY572" fmla="*/ 3071116 h 10574897"/>
                <a:gd name="connsiteX573" fmla="*/ 901614 w 10584443"/>
                <a:gd name="connsiteY573" fmla="*/ 3055603 h 10574897"/>
                <a:gd name="connsiteX574" fmla="*/ 868178 w 10584443"/>
                <a:gd name="connsiteY574" fmla="*/ 3108118 h 10574897"/>
                <a:gd name="connsiteX575" fmla="*/ 870919 w 10584443"/>
                <a:gd name="connsiteY575" fmla="*/ 3105377 h 10574897"/>
                <a:gd name="connsiteX576" fmla="*/ 909290 w 10584443"/>
                <a:gd name="connsiteY576" fmla="*/ 3068376 h 10574897"/>
                <a:gd name="connsiteX577" fmla="*/ 901614 w 10584443"/>
                <a:gd name="connsiteY577" fmla="*/ 3055603 h 10574897"/>
                <a:gd name="connsiteX578" fmla="*/ 9862879 w 10584443"/>
                <a:gd name="connsiteY578" fmla="*/ 3018355 h 10574897"/>
                <a:gd name="connsiteX579" fmla="*/ 9917010 w 10584443"/>
                <a:gd name="connsiteY579" fmla="*/ 3141693 h 10574897"/>
                <a:gd name="connsiteX580" fmla="*/ 9927974 w 10584443"/>
                <a:gd name="connsiteY580" fmla="*/ 3210215 h 10574897"/>
                <a:gd name="connsiteX581" fmla="*/ 10003347 w 10584443"/>
                <a:gd name="connsiteY581" fmla="*/ 3336980 h 10574897"/>
                <a:gd name="connsiteX582" fmla="*/ 10003347 w 10584443"/>
                <a:gd name="connsiteY582" fmla="*/ 3275310 h 10574897"/>
                <a:gd name="connsiteX583" fmla="*/ 9970456 w 10584443"/>
                <a:gd name="connsiteY583" fmla="*/ 3255439 h 10574897"/>
                <a:gd name="connsiteX584" fmla="*/ 10028699 w 10584443"/>
                <a:gd name="connsiteY584" fmla="*/ 3245846 h 10574897"/>
                <a:gd name="connsiteX585" fmla="*/ 9963605 w 10584443"/>
                <a:gd name="connsiteY585" fmla="*/ 3226660 h 10574897"/>
                <a:gd name="connsiteX586" fmla="*/ 9931400 w 10584443"/>
                <a:gd name="connsiteY586" fmla="*/ 3158138 h 10574897"/>
                <a:gd name="connsiteX587" fmla="*/ 9862879 w 10584443"/>
                <a:gd name="connsiteY587" fmla="*/ 3021097 h 10574897"/>
                <a:gd name="connsiteX588" fmla="*/ 1080593 w 10584443"/>
                <a:gd name="connsiteY588" fmla="*/ 3002595 h 10574897"/>
                <a:gd name="connsiteX589" fmla="*/ 1077167 w 10584443"/>
                <a:gd name="connsiteY589" fmla="*/ 3005336 h 10574897"/>
                <a:gd name="connsiteX590" fmla="*/ 1076507 w 10584443"/>
                <a:gd name="connsiteY590" fmla="*/ 3007214 h 10574897"/>
                <a:gd name="connsiteX591" fmla="*/ 1031651 w 10584443"/>
                <a:gd name="connsiteY591" fmla="*/ 3057929 h 10574897"/>
                <a:gd name="connsiteX592" fmla="*/ 998367 w 10584443"/>
                <a:gd name="connsiteY592" fmla="*/ 3123878 h 10574897"/>
                <a:gd name="connsiteX593" fmla="*/ 1054554 w 10584443"/>
                <a:gd name="connsiteY593" fmla="*/ 3045764 h 10574897"/>
                <a:gd name="connsiteX594" fmla="*/ 1069380 w 10584443"/>
                <a:gd name="connsiteY594" fmla="*/ 3027518 h 10574897"/>
                <a:gd name="connsiteX595" fmla="*/ 1076507 w 10584443"/>
                <a:gd name="connsiteY595" fmla="*/ 3007214 h 10574897"/>
                <a:gd name="connsiteX596" fmla="*/ 979867 w 10584443"/>
                <a:gd name="connsiteY596" fmla="*/ 2954630 h 10574897"/>
                <a:gd name="connsiteX597" fmla="*/ 935328 w 10584443"/>
                <a:gd name="connsiteY597" fmla="*/ 3003966 h 10574897"/>
                <a:gd name="connsiteX598" fmla="*/ 935328 w 10584443"/>
                <a:gd name="connsiteY598" fmla="*/ 3040283 h 10574897"/>
                <a:gd name="connsiteX599" fmla="*/ 960680 w 10584443"/>
                <a:gd name="connsiteY599" fmla="*/ 3023837 h 10574897"/>
                <a:gd name="connsiteX600" fmla="*/ 963421 w 10584443"/>
                <a:gd name="connsiteY600" fmla="*/ 3021097 h 10574897"/>
                <a:gd name="connsiteX601" fmla="*/ 1002478 w 10584443"/>
                <a:gd name="connsiteY601" fmla="*/ 2959427 h 10574897"/>
                <a:gd name="connsiteX602" fmla="*/ 979867 w 10584443"/>
                <a:gd name="connsiteY602" fmla="*/ 2954630 h 10574897"/>
                <a:gd name="connsiteX603" fmla="*/ 1072369 w 10584443"/>
                <a:gd name="connsiteY603" fmla="*/ 2950520 h 10574897"/>
                <a:gd name="connsiteX604" fmla="*/ 1069628 w 10584443"/>
                <a:gd name="connsiteY604" fmla="*/ 2953260 h 10574897"/>
                <a:gd name="connsiteX605" fmla="*/ 1068134 w 10584443"/>
                <a:gd name="connsiteY605" fmla="*/ 2956924 h 10574897"/>
                <a:gd name="connsiteX606" fmla="*/ 1020102 w 10584443"/>
                <a:gd name="connsiteY606" fmla="*/ 3029549 h 10574897"/>
                <a:gd name="connsiteX607" fmla="*/ 975070 w 10584443"/>
                <a:gd name="connsiteY607" fmla="*/ 3112915 h 10574897"/>
                <a:gd name="connsiteX608" fmla="*/ 1034202 w 10584443"/>
                <a:gd name="connsiteY608" fmla="*/ 3040107 h 10574897"/>
                <a:gd name="connsiteX609" fmla="*/ 1068134 w 10584443"/>
                <a:gd name="connsiteY609" fmla="*/ 2956924 h 10574897"/>
                <a:gd name="connsiteX610" fmla="*/ 691469 w 10584443"/>
                <a:gd name="connsiteY610" fmla="*/ 2944834 h 10574897"/>
                <a:gd name="connsiteX611" fmla="*/ 653022 w 10584443"/>
                <a:gd name="connsiteY611" fmla="*/ 3030689 h 10574897"/>
                <a:gd name="connsiteX612" fmla="*/ 698246 w 10584443"/>
                <a:gd name="connsiteY612" fmla="*/ 2966279 h 10574897"/>
                <a:gd name="connsiteX613" fmla="*/ 691469 w 10584443"/>
                <a:gd name="connsiteY613" fmla="*/ 2944834 h 10574897"/>
                <a:gd name="connsiteX614" fmla="*/ 879811 w 10584443"/>
                <a:gd name="connsiteY614" fmla="*/ 2938857 h 10574897"/>
                <a:gd name="connsiteX615" fmla="*/ 864737 w 10584443"/>
                <a:gd name="connsiteY615" fmla="*/ 2997785 h 10574897"/>
                <a:gd name="connsiteX616" fmla="*/ 880496 w 10584443"/>
                <a:gd name="connsiteY616" fmla="*/ 2997785 h 10574897"/>
                <a:gd name="connsiteX617" fmla="*/ 829791 w 10584443"/>
                <a:gd name="connsiteY617" fmla="*/ 3043694 h 10574897"/>
                <a:gd name="connsiteX618" fmla="*/ 879811 w 10584443"/>
                <a:gd name="connsiteY618" fmla="*/ 2938857 h 10574897"/>
                <a:gd name="connsiteX619" fmla="*/ 9785452 w 10584443"/>
                <a:gd name="connsiteY619" fmla="*/ 2926537 h 10574897"/>
                <a:gd name="connsiteX620" fmla="*/ 9829990 w 10584443"/>
                <a:gd name="connsiteY620" fmla="*/ 3012875 h 10574897"/>
                <a:gd name="connsiteX621" fmla="*/ 9829990 w 10584443"/>
                <a:gd name="connsiteY621" fmla="*/ 3010133 h 10574897"/>
                <a:gd name="connsiteX622" fmla="*/ 9785452 w 10584443"/>
                <a:gd name="connsiteY622" fmla="*/ 2926537 h 10574897"/>
                <a:gd name="connsiteX623" fmla="*/ 1118963 w 10584443"/>
                <a:gd name="connsiteY623" fmla="*/ 2881998 h 10574897"/>
                <a:gd name="connsiteX624" fmla="*/ 1115538 w 10584443"/>
                <a:gd name="connsiteY624" fmla="*/ 2884738 h 10574897"/>
                <a:gd name="connsiteX625" fmla="*/ 1116449 w 10584443"/>
                <a:gd name="connsiteY625" fmla="*/ 2885450 h 10574897"/>
                <a:gd name="connsiteX626" fmla="*/ 1078536 w 10584443"/>
                <a:gd name="connsiteY626" fmla="*/ 2937500 h 10574897"/>
                <a:gd name="connsiteX627" fmla="*/ 1086758 w 10584443"/>
                <a:gd name="connsiteY627" fmla="*/ 2953946 h 10574897"/>
                <a:gd name="connsiteX628" fmla="*/ 1112112 w 10584443"/>
                <a:gd name="connsiteY628" fmla="*/ 2915573 h 10574897"/>
                <a:gd name="connsiteX629" fmla="*/ 1130612 w 10584443"/>
                <a:gd name="connsiteY629" fmla="*/ 2896387 h 10574897"/>
                <a:gd name="connsiteX630" fmla="*/ 1123332 w 10584443"/>
                <a:gd name="connsiteY630" fmla="*/ 2890819 h 10574897"/>
                <a:gd name="connsiteX631" fmla="*/ 1116449 w 10584443"/>
                <a:gd name="connsiteY631" fmla="*/ 2885450 h 10574897"/>
                <a:gd name="connsiteX632" fmla="*/ 1073054 w 10584443"/>
                <a:gd name="connsiteY632" fmla="*/ 2881998 h 10574897"/>
                <a:gd name="connsiteX633" fmla="*/ 1069628 w 10584443"/>
                <a:gd name="connsiteY633" fmla="*/ 2884738 h 10574897"/>
                <a:gd name="connsiteX634" fmla="*/ 1069535 w 10584443"/>
                <a:gd name="connsiteY634" fmla="*/ 2884970 h 10574897"/>
                <a:gd name="connsiteX635" fmla="*/ 1034077 w 10584443"/>
                <a:gd name="connsiteY635" fmla="*/ 2914916 h 10574897"/>
                <a:gd name="connsiteX636" fmla="*/ 1020978 w 10584443"/>
                <a:gd name="connsiteY636" fmla="*/ 2964224 h 10574897"/>
                <a:gd name="connsiteX637" fmla="*/ 1051727 w 10584443"/>
                <a:gd name="connsiteY637" fmla="*/ 2929106 h 10574897"/>
                <a:gd name="connsiteX638" fmla="*/ 1069535 w 10584443"/>
                <a:gd name="connsiteY638" fmla="*/ 2884970 h 10574897"/>
                <a:gd name="connsiteX639" fmla="*/ 1155279 w 10584443"/>
                <a:gd name="connsiteY639" fmla="*/ 2835402 h 10574897"/>
                <a:gd name="connsiteX640" fmla="*/ 1151854 w 10584443"/>
                <a:gd name="connsiteY640" fmla="*/ 2838144 h 10574897"/>
                <a:gd name="connsiteX641" fmla="*/ 1150947 w 10584443"/>
                <a:gd name="connsiteY641" fmla="*/ 2843281 h 10574897"/>
                <a:gd name="connsiteX642" fmla="*/ 1147742 w 10584443"/>
                <a:gd name="connsiteY642" fmla="*/ 2849108 h 10574897"/>
                <a:gd name="connsiteX643" fmla="*/ 1147742 w 10584443"/>
                <a:gd name="connsiteY643" fmla="*/ 2861441 h 10574897"/>
                <a:gd name="connsiteX644" fmla="*/ 1150947 w 10584443"/>
                <a:gd name="connsiteY644" fmla="*/ 2843281 h 10574897"/>
                <a:gd name="connsiteX645" fmla="*/ 907919 w 10584443"/>
                <a:gd name="connsiteY645" fmla="*/ 2694936 h 10574897"/>
                <a:gd name="connsiteX646" fmla="*/ 814046 w 10584443"/>
                <a:gd name="connsiteY646" fmla="*/ 2795662 h 10574897"/>
                <a:gd name="connsiteX647" fmla="*/ 864066 w 10584443"/>
                <a:gd name="connsiteY647" fmla="*/ 2771679 h 10574897"/>
                <a:gd name="connsiteX648" fmla="*/ 907919 w 10584443"/>
                <a:gd name="connsiteY648" fmla="*/ 2694936 h 10574897"/>
                <a:gd name="connsiteX649" fmla="*/ 1224485 w 10584443"/>
                <a:gd name="connsiteY649" fmla="*/ 2633952 h 10574897"/>
                <a:gd name="connsiteX650" fmla="*/ 1220375 w 10584443"/>
                <a:gd name="connsiteY650" fmla="*/ 2636693 h 10574897"/>
                <a:gd name="connsiteX651" fmla="*/ 1220119 w 10584443"/>
                <a:gd name="connsiteY651" fmla="*/ 2638224 h 10574897"/>
                <a:gd name="connsiteX652" fmla="*/ 1200675 w 10584443"/>
                <a:gd name="connsiteY652" fmla="*/ 2657250 h 10574897"/>
                <a:gd name="connsiteX653" fmla="*/ 1186114 w 10584443"/>
                <a:gd name="connsiteY653" fmla="*/ 2692880 h 10574897"/>
                <a:gd name="connsiteX654" fmla="*/ 1211466 w 10584443"/>
                <a:gd name="connsiteY654" fmla="*/ 2677806 h 10574897"/>
                <a:gd name="connsiteX655" fmla="*/ 1216948 w 10584443"/>
                <a:gd name="connsiteY655" fmla="*/ 2657250 h 10574897"/>
                <a:gd name="connsiteX656" fmla="*/ 1220119 w 10584443"/>
                <a:gd name="connsiteY656" fmla="*/ 2638224 h 10574897"/>
                <a:gd name="connsiteX657" fmla="*/ 9782024 w 10584443"/>
                <a:gd name="connsiteY657" fmla="*/ 2590776 h 10574897"/>
                <a:gd name="connsiteX658" fmla="*/ 9819026 w 10584443"/>
                <a:gd name="connsiteY658" fmla="*/ 2617499 h 10574897"/>
                <a:gd name="connsiteX659" fmla="*/ 9796414 w 10584443"/>
                <a:gd name="connsiteY659" fmla="*/ 2639426 h 10574897"/>
                <a:gd name="connsiteX660" fmla="*/ 9782024 w 10584443"/>
                <a:gd name="connsiteY660" fmla="*/ 2590776 h 10574897"/>
                <a:gd name="connsiteX661" fmla="*/ 1171720 w 10584443"/>
                <a:gd name="connsiteY661" fmla="*/ 2551038 h 10574897"/>
                <a:gd name="connsiteX662" fmla="*/ 1155275 w 10584443"/>
                <a:gd name="connsiteY662" fmla="*/ 2624355 h 10574897"/>
                <a:gd name="connsiteX663" fmla="*/ 1171720 w 10584443"/>
                <a:gd name="connsiteY663" fmla="*/ 2551038 h 10574897"/>
                <a:gd name="connsiteX664" fmla="*/ 9096132 w 10584443"/>
                <a:gd name="connsiteY664" fmla="*/ 2503079 h 10574897"/>
                <a:gd name="connsiteX665" fmla="*/ 9096132 w 10584443"/>
                <a:gd name="connsiteY665" fmla="*/ 2511987 h 10574897"/>
                <a:gd name="connsiteX666" fmla="*/ 9091335 w 10584443"/>
                <a:gd name="connsiteY666" fmla="*/ 2511987 h 10574897"/>
                <a:gd name="connsiteX667" fmla="*/ 9098187 w 10584443"/>
                <a:gd name="connsiteY667" fmla="*/ 2520209 h 10574897"/>
                <a:gd name="connsiteX668" fmla="*/ 9166708 w 10584443"/>
                <a:gd name="connsiteY668" fmla="*/ 2564062 h 10574897"/>
                <a:gd name="connsiteX669" fmla="*/ 9170819 w 10584443"/>
                <a:gd name="connsiteY669" fmla="*/ 2540765 h 10574897"/>
                <a:gd name="connsiteX670" fmla="*/ 9171505 w 10584443"/>
                <a:gd name="connsiteY670" fmla="*/ 2540765 h 10574897"/>
                <a:gd name="connsiteX671" fmla="*/ 9096132 w 10584443"/>
                <a:gd name="connsiteY671" fmla="*/ 2503079 h 10574897"/>
                <a:gd name="connsiteX672" fmla="*/ 1108001 w 10584443"/>
                <a:gd name="connsiteY672" fmla="*/ 2483208 h 10574897"/>
                <a:gd name="connsiteX673" fmla="*/ 1075110 w 10584443"/>
                <a:gd name="connsiteY673" fmla="*/ 2594896 h 10574897"/>
                <a:gd name="connsiteX674" fmla="*/ 1102518 w 10584443"/>
                <a:gd name="connsiteY674" fmla="*/ 2542135 h 10574897"/>
                <a:gd name="connsiteX675" fmla="*/ 1108001 w 10584443"/>
                <a:gd name="connsiteY675" fmla="*/ 2483208 h 10574897"/>
                <a:gd name="connsiteX676" fmla="*/ 9034463 w 10584443"/>
                <a:gd name="connsiteY676" fmla="*/ 2410576 h 10574897"/>
                <a:gd name="connsiteX677" fmla="*/ 9010481 w 10584443"/>
                <a:gd name="connsiteY677" fmla="*/ 2415372 h 10574897"/>
                <a:gd name="connsiteX678" fmla="*/ 9057760 w 10584443"/>
                <a:gd name="connsiteY678" fmla="*/ 2483893 h 10574897"/>
                <a:gd name="connsiteX679" fmla="*/ 9085181 w 10584443"/>
                <a:gd name="connsiteY679" fmla="*/ 2489912 h 10574897"/>
                <a:gd name="connsiteX680" fmla="*/ 9085168 w 10584443"/>
                <a:gd name="connsiteY680" fmla="*/ 2490060 h 10574897"/>
                <a:gd name="connsiteX681" fmla="*/ 9085854 w 10584443"/>
                <a:gd name="connsiteY681" fmla="*/ 2490060 h 10574897"/>
                <a:gd name="connsiteX682" fmla="*/ 9085181 w 10584443"/>
                <a:gd name="connsiteY682" fmla="*/ 2489912 h 10574897"/>
                <a:gd name="connsiteX683" fmla="*/ 9086539 w 10584443"/>
                <a:gd name="connsiteY683" fmla="*/ 2473615 h 10574897"/>
                <a:gd name="connsiteX684" fmla="*/ 9034463 w 10584443"/>
                <a:gd name="connsiteY684" fmla="*/ 2410576 h 10574897"/>
                <a:gd name="connsiteX685" fmla="*/ 1427993 w 10584443"/>
                <a:gd name="connsiteY685" fmla="*/ 2405094 h 10574897"/>
                <a:gd name="connsiteX686" fmla="*/ 1382769 w 10584443"/>
                <a:gd name="connsiteY686" fmla="*/ 2481152 h 10574897"/>
                <a:gd name="connsiteX687" fmla="*/ 1425936 w 10584443"/>
                <a:gd name="connsiteY687" fmla="*/ 2407835 h 10574897"/>
                <a:gd name="connsiteX688" fmla="*/ 9600476 w 10584443"/>
                <a:gd name="connsiteY688" fmla="*/ 2380613 h 10574897"/>
                <a:gd name="connsiteX689" fmla="*/ 9608666 w 10584443"/>
                <a:gd name="connsiteY689" fmla="*/ 2390003 h 10574897"/>
                <a:gd name="connsiteX690" fmla="*/ 9666909 w 10584443"/>
                <a:gd name="connsiteY690" fmla="*/ 2437282 h 10574897"/>
                <a:gd name="connsiteX691" fmla="*/ 9666909 w 10584443"/>
                <a:gd name="connsiteY691" fmla="*/ 2472228 h 10574897"/>
                <a:gd name="connsiteX692" fmla="*/ 9767635 w 10584443"/>
                <a:gd name="connsiteY692" fmla="*/ 2609270 h 10574897"/>
                <a:gd name="connsiteX693" fmla="*/ 9733374 w 10584443"/>
                <a:gd name="connsiteY693" fmla="*/ 2603788 h 10574897"/>
                <a:gd name="connsiteX694" fmla="*/ 9631964 w 10584443"/>
                <a:gd name="connsiteY694" fmla="*/ 2488673 h 10574897"/>
                <a:gd name="connsiteX695" fmla="*/ 9576461 w 10584443"/>
                <a:gd name="connsiteY695" fmla="*/ 2406448 h 10574897"/>
                <a:gd name="connsiteX696" fmla="*/ 9608666 w 10584443"/>
                <a:gd name="connsiteY696" fmla="*/ 2399596 h 10574897"/>
                <a:gd name="connsiteX697" fmla="*/ 9600476 w 10584443"/>
                <a:gd name="connsiteY697" fmla="*/ 2380613 h 10574897"/>
                <a:gd name="connsiteX698" fmla="*/ 9636760 w 10584443"/>
                <a:gd name="connsiteY698" fmla="*/ 2342045 h 10574897"/>
                <a:gd name="connsiteX699" fmla="*/ 9677873 w 10584443"/>
                <a:gd name="connsiteY699" fmla="*/ 2387954 h 10574897"/>
                <a:gd name="connsiteX700" fmla="*/ 9637445 w 10584443"/>
                <a:gd name="connsiteY700" fmla="*/ 2398232 h 10574897"/>
                <a:gd name="connsiteX701" fmla="*/ 9621001 w 10584443"/>
                <a:gd name="connsiteY701" fmla="*/ 2350953 h 10574897"/>
                <a:gd name="connsiteX702" fmla="*/ 9636760 w 10584443"/>
                <a:gd name="connsiteY702" fmla="*/ 2342045 h 10574897"/>
                <a:gd name="connsiteX703" fmla="*/ 1275877 w 10584443"/>
                <a:gd name="connsiteY703" fmla="*/ 2309850 h 10574897"/>
                <a:gd name="connsiteX704" fmla="*/ 1238876 w 10584443"/>
                <a:gd name="connsiteY704" fmla="*/ 2354389 h 10574897"/>
                <a:gd name="connsiteX705" fmla="*/ 1264227 w 10584443"/>
                <a:gd name="connsiteY705" fmla="*/ 2354389 h 10574897"/>
                <a:gd name="connsiteX706" fmla="*/ 1481438 w 10584443"/>
                <a:gd name="connsiteY706" fmla="*/ 2292720 h 10574897"/>
                <a:gd name="connsiteX707" fmla="*/ 1438956 w 10584443"/>
                <a:gd name="connsiteY707" fmla="*/ 2329722 h 10574897"/>
                <a:gd name="connsiteX708" fmla="*/ 1458141 w 10584443"/>
                <a:gd name="connsiteY708" fmla="*/ 2348223 h 10574897"/>
                <a:gd name="connsiteX709" fmla="*/ 1449234 w 10584443"/>
                <a:gd name="connsiteY709" fmla="*/ 2379056 h 10574897"/>
                <a:gd name="connsiteX710" fmla="*/ 1476642 w 10584443"/>
                <a:gd name="connsiteY710" fmla="*/ 2366723 h 10574897"/>
                <a:gd name="connsiteX711" fmla="*/ 1481438 w 10584443"/>
                <a:gd name="connsiteY711" fmla="*/ 2292720 h 10574897"/>
                <a:gd name="connsiteX712" fmla="*/ 1750025 w 10584443"/>
                <a:gd name="connsiteY712" fmla="*/ 2210481 h 10574897"/>
                <a:gd name="connsiteX713" fmla="*/ 1750025 w 10584443"/>
                <a:gd name="connsiteY713" fmla="*/ 2263242 h 10574897"/>
                <a:gd name="connsiteX714" fmla="*/ 1681504 w 10584443"/>
                <a:gd name="connsiteY714" fmla="*/ 2323540 h 10574897"/>
                <a:gd name="connsiteX715" fmla="*/ 1750025 w 10584443"/>
                <a:gd name="connsiteY715" fmla="*/ 2210481 h 10574897"/>
                <a:gd name="connsiteX716" fmla="*/ 8905644 w 10584443"/>
                <a:gd name="connsiteY716" fmla="*/ 2207070 h 10574897"/>
                <a:gd name="connsiteX717" fmla="*/ 8916608 w 10584443"/>
                <a:gd name="connsiteY717" fmla="*/ 2287925 h 10574897"/>
                <a:gd name="connsiteX718" fmla="*/ 8963201 w 10584443"/>
                <a:gd name="connsiteY718" fmla="*/ 2310536 h 10574897"/>
                <a:gd name="connsiteX719" fmla="*/ 8953608 w 10584443"/>
                <a:gd name="connsiteY719" fmla="*/ 2339314 h 10574897"/>
                <a:gd name="connsiteX720" fmla="*/ 9022129 w 10584443"/>
                <a:gd name="connsiteY720" fmla="*/ 2400983 h 10574897"/>
                <a:gd name="connsiteX721" fmla="*/ 9067353 w 10584443"/>
                <a:gd name="connsiteY721" fmla="*/ 2424965 h 10574897"/>
                <a:gd name="connsiteX722" fmla="*/ 9060501 w 10584443"/>
                <a:gd name="connsiteY722" fmla="*/ 2386594 h 10574897"/>
                <a:gd name="connsiteX723" fmla="*/ 8980331 w 10584443"/>
                <a:gd name="connsiteY723" fmla="*/ 2318073 h 10574897"/>
                <a:gd name="connsiteX724" fmla="*/ 8981017 w 10584443"/>
                <a:gd name="connsiteY724" fmla="*/ 2318073 h 10574897"/>
                <a:gd name="connsiteX725" fmla="*/ 8905644 w 10584443"/>
                <a:gd name="connsiteY725" fmla="*/ 2207070 h 10574897"/>
                <a:gd name="connsiteX726" fmla="*/ 1357602 w 10584443"/>
                <a:gd name="connsiteY726" fmla="*/ 2203044 h 10574897"/>
                <a:gd name="connsiteX727" fmla="*/ 1303970 w 10584443"/>
                <a:gd name="connsiteY727" fmla="*/ 2218032 h 10574897"/>
                <a:gd name="connsiteX728" fmla="*/ 1260801 w 10584443"/>
                <a:gd name="connsiteY728" fmla="*/ 2257089 h 10574897"/>
                <a:gd name="connsiteX729" fmla="*/ 1282729 w 10584443"/>
                <a:gd name="connsiteY729" fmla="*/ 2292035 h 10574897"/>
                <a:gd name="connsiteX730" fmla="*/ 1264227 w 10584443"/>
                <a:gd name="connsiteY730" fmla="*/ 2300943 h 10574897"/>
                <a:gd name="connsiteX731" fmla="*/ 1264912 w 10584443"/>
                <a:gd name="connsiteY731" fmla="*/ 2300943 h 10574897"/>
                <a:gd name="connsiteX732" fmla="*/ 1362212 w 10584443"/>
                <a:gd name="connsiteY732" fmla="*/ 2209126 h 10574897"/>
                <a:gd name="connsiteX733" fmla="*/ 1357602 w 10584443"/>
                <a:gd name="connsiteY733" fmla="*/ 2203044 h 10574897"/>
                <a:gd name="connsiteX734" fmla="*/ 9480533 w 10584443"/>
                <a:gd name="connsiteY734" fmla="*/ 2187189 h 10574897"/>
                <a:gd name="connsiteX735" fmla="*/ 9553165 w 10584443"/>
                <a:gd name="connsiteY735" fmla="*/ 2294767 h 10574897"/>
                <a:gd name="connsiteX736" fmla="*/ 9480533 w 10584443"/>
                <a:gd name="connsiteY736" fmla="*/ 2187189 h 10574897"/>
                <a:gd name="connsiteX737" fmla="*/ 9422976 w 10584443"/>
                <a:gd name="connsiteY737" fmla="*/ 2128261 h 10574897"/>
                <a:gd name="connsiteX738" fmla="*/ 9450384 w 10584443"/>
                <a:gd name="connsiteY738" fmla="*/ 2215968 h 10574897"/>
                <a:gd name="connsiteX739" fmla="*/ 9518904 w 10584443"/>
                <a:gd name="connsiteY739" fmla="*/ 2245432 h 10574897"/>
                <a:gd name="connsiteX740" fmla="*/ 9529868 w 10584443"/>
                <a:gd name="connsiteY740" fmla="*/ 2353694 h 10574897"/>
                <a:gd name="connsiteX741" fmla="*/ 9422976 w 10584443"/>
                <a:gd name="connsiteY741" fmla="*/ 2209116 h 10574897"/>
                <a:gd name="connsiteX742" fmla="*/ 9422976 w 10584443"/>
                <a:gd name="connsiteY742" fmla="*/ 2128261 h 10574897"/>
                <a:gd name="connsiteX743" fmla="*/ 1580793 w 10584443"/>
                <a:gd name="connsiteY743" fmla="*/ 2109085 h 10574897"/>
                <a:gd name="connsiteX744" fmla="*/ 1580800 w 10584443"/>
                <a:gd name="connsiteY744" fmla="*/ 2110212 h 10574897"/>
                <a:gd name="connsiteX745" fmla="*/ 1549017 w 10584443"/>
                <a:gd name="connsiteY745" fmla="*/ 2162959 h 10574897"/>
                <a:gd name="connsiteX746" fmla="*/ 1517069 w 10584443"/>
                <a:gd name="connsiteY746" fmla="*/ 2215293 h 10574897"/>
                <a:gd name="connsiteX747" fmla="*/ 1585590 w 10584443"/>
                <a:gd name="connsiteY747" fmla="*/ 2168698 h 10574897"/>
                <a:gd name="connsiteX748" fmla="*/ 1602035 w 10584443"/>
                <a:gd name="connsiteY748" fmla="*/ 2117993 h 10574897"/>
                <a:gd name="connsiteX749" fmla="*/ 1580879 w 10584443"/>
                <a:gd name="connsiteY749" fmla="*/ 2124588 h 10574897"/>
                <a:gd name="connsiteX750" fmla="*/ 1580800 w 10584443"/>
                <a:gd name="connsiteY750" fmla="*/ 2110212 h 10574897"/>
                <a:gd name="connsiteX751" fmla="*/ 1581478 w 10584443"/>
                <a:gd name="connsiteY751" fmla="*/ 2109085 h 10574897"/>
                <a:gd name="connsiteX752" fmla="*/ 1891187 w 10584443"/>
                <a:gd name="connsiteY752" fmla="*/ 2085783 h 10574897"/>
                <a:gd name="connsiteX753" fmla="*/ 1904206 w 10584443"/>
                <a:gd name="connsiteY753" fmla="*/ 2115247 h 10574897"/>
                <a:gd name="connsiteX754" fmla="*/ 1867205 w 10584443"/>
                <a:gd name="connsiteY754" fmla="*/ 2127581 h 10574897"/>
                <a:gd name="connsiteX755" fmla="*/ 1891187 w 10584443"/>
                <a:gd name="connsiteY755" fmla="*/ 2085783 h 10574897"/>
                <a:gd name="connsiteX756" fmla="*/ 1471160 w 10584443"/>
                <a:gd name="connsiteY756" fmla="*/ 2071398 h 10574897"/>
                <a:gd name="connsiteX757" fmla="*/ 1371806 w 10584443"/>
                <a:gd name="connsiteY757" fmla="*/ 2175551 h 10574897"/>
                <a:gd name="connsiteX758" fmla="*/ 1396473 w 10584443"/>
                <a:gd name="connsiteY758" fmla="*/ 2175551 h 10574897"/>
                <a:gd name="connsiteX759" fmla="*/ 1397157 w 10584443"/>
                <a:gd name="connsiteY759" fmla="*/ 2175551 h 10574897"/>
                <a:gd name="connsiteX760" fmla="*/ 1471160 w 10584443"/>
                <a:gd name="connsiteY760" fmla="*/ 2071398 h 10574897"/>
                <a:gd name="connsiteX761" fmla="*/ 1525206 w 10584443"/>
                <a:gd name="connsiteY761" fmla="*/ 2042181 h 10574897"/>
                <a:gd name="connsiteX762" fmla="*/ 1470475 w 10584443"/>
                <a:gd name="connsiteY762" fmla="*/ 2100862 h 10574897"/>
                <a:gd name="connsiteX763" fmla="*/ 1471160 w 10584443"/>
                <a:gd name="connsiteY763" fmla="*/ 2100862 h 10574897"/>
                <a:gd name="connsiteX764" fmla="*/ 1538995 w 10584443"/>
                <a:gd name="connsiteY764" fmla="*/ 2046732 h 10574897"/>
                <a:gd name="connsiteX765" fmla="*/ 1525206 w 10584443"/>
                <a:gd name="connsiteY765" fmla="*/ 2042181 h 10574897"/>
                <a:gd name="connsiteX766" fmla="*/ 1723691 w 10584443"/>
                <a:gd name="connsiteY766" fmla="*/ 2017331 h 10574897"/>
                <a:gd name="connsiteX767" fmla="*/ 1660962 w 10584443"/>
                <a:gd name="connsiteY767" fmla="*/ 2095381 h 10574897"/>
                <a:gd name="connsiteX768" fmla="*/ 1720993 w 10584443"/>
                <a:gd name="connsiteY768" fmla="*/ 2034483 h 10574897"/>
                <a:gd name="connsiteX769" fmla="*/ 1738891 w 10584443"/>
                <a:gd name="connsiteY769" fmla="*/ 2033231 h 10574897"/>
                <a:gd name="connsiteX770" fmla="*/ 1739076 w 10584443"/>
                <a:gd name="connsiteY770" fmla="*/ 2033712 h 10574897"/>
                <a:gd name="connsiteX771" fmla="*/ 1741818 w 10584443"/>
                <a:gd name="connsiteY771" fmla="*/ 2033027 h 10574897"/>
                <a:gd name="connsiteX772" fmla="*/ 1738891 w 10584443"/>
                <a:gd name="connsiteY772" fmla="*/ 2033231 h 10574897"/>
                <a:gd name="connsiteX773" fmla="*/ 1734231 w 10584443"/>
                <a:gd name="connsiteY773" fmla="*/ 2021130 h 10574897"/>
                <a:gd name="connsiteX774" fmla="*/ 1723691 w 10584443"/>
                <a:gd name="connsiteY774" fmla="*/ 2017331 h 10574897"/>
                <a:gd name="connsiteX775" fmla="*/ 1492401 w 10584443"/>
                <a:gd name="connsiteY775" fmla="*/ 2011101 h 10574897"/>
                <a:gd name="connsiteX776" fmla="*/ 1492057 w 10584443"/>
                <a:gd name="connsiteY776" fmla="*/ 2011786 h 10574897"/>
                <a:gd name="connsiteX777" fmla="*/ 1464651 w 10584443"/>
                <a:gd name="connsiteY777" fmla="*/ 2030029 h 10574897"/>
                <a:gd name="connsiteX778" fmla="*/ 1438271 w 10584443"/>
                <a:gd name="connsiteY778" fmla="*/ 2051527 h 10574897"/>
                <a:gd name="connsiteX779" fmla="*/ 1479897 w 10584443"/>
                <a:gd name="connsiteY779" fmla="*/ 2036014 h 10574897"/>
                <a:gd name="connsiteX780" fmla="*/ 1492057 w 10584443"/>
                <a:gd name="connsiteY780" fmla="*/ 2011786 h 10574897"/>
                <a:gd name="connsiteX781" fmla="*/ 1493087 w 10584443"/>
                <a:gd name="connsiteY781" fmla="*/ 2011101 h 10574897"/>
                <a:gd name="connsiteX782" fmla="*/ 2067975 w 10584443"/>
                <a:gd name="connsiteY782" fmla="*/ 1999449 h 10574897"/>
                <a:gd name="connsiteX783" fmla="*/ 2117310 w 10584443"/>
                <a:gd name="connsiteY783" fmla="*/ 1999449 h 10574897"/>
                <a:gd name="connsiteX784" fmla="*/ 2072086 w 10584443"/>
                <a:gd name="connsiteY784" fmla="*/ 2031655 h 10574897"/>
                <a:gd name="connsiteX785" fmla="*/ 2055642 w 10584443"/>
                <a:gd name="connsiteY785" fmla="*/ 2010413 h 10574897"/>
                <a:gd name="connsiteX786" fmla="*/ 2067975 w 10584443"/>
                <a:gd name="connsiteY786" fmla="*/ 1999449 h 10574897"/>
                <a:gd name="connsiteX787" fmla="*/ 8691174 w 10584443"/>
                <a:gd name="connsiteY787" fmla="*/ 1998081 h 10574897"/>
                <a:gd name="connsiteX788" fmla="*/ 8672673 w 10584443"/>
                <a:gd name="connsiteY788" fmla="*/ 2002192 h 10574897"/>
                <a:gd name="connsiteX789" fmla="*/ 8735027 w 10584443"/>
                <a:gd name="connsiteY789" fmla="*/ 2048101 h 10574897"/>
                <a:gd name="connsiteX790" fmla="*/ 8691174 w 10584443"/>
                <a:gd name="connsiteY790" fmla="*/ 1998081 h 10574897"/>
                <a:gd name="connsiteX791" fmla="*/ 2120051 w 10584443"/>
                <a:gd name="connsiteY791" fmla="*/ 1994653 h 10574897"/>
                <a:gd name="connsiteX792" fmla="*/ 2124162 w 10584443"/>
                <a:gd name="connsiteY792" fmla="*/ 1994653 h 10574897"/>
                <a:gd name="connsiteX793" fmla="*/ 2124162 w 10584443"/>
                <a:gd name="connsiteY793" fmla="*/ 1998079 h 10574897"/>
                <a:gd name="connsiteX794" fmla="*/ 2120051 w 10584443"/>
                <a:gd name="connsiteY794" fmla="*/ 1998079 h 10574897"/>
                <a:gd name="connsiteX795" fmla="*/ 2120051 w 10584443"/>
                <a:gd name="connsiteY795" fmla="*/ 1994653 h 10574897"/>
                <a:gd name="connsiteX796" fmla="*/ 9360621 w 10584443"/>
                <a:gd name="connsiteY796" fmla="*/ 1976146 h 10574897"/>
                <a:gd name="connsiteX797" fmla="*/ 9387344 w 10584443"/>
                <a:gd name="connsiteY797" fmla="*/ 2044667 h 10574897"/>
                <a:gd name="connsiteX798" fmla="*/ 9338694 w 10584443"/>
                <a:gd name="connsiteY798" fmla="*/ 1991220 h 10574897"/>
                <a:gd name="connsiteX799" fmla="*/ 9360621 w 10584443"/>
                <a:gd name="connsiteY799" fmla="*/ 1976146 h 10574897"/>
                <a:gd name="connsiteX800" fmla="*/ 2249759 w 10584443"/>
                <a:gd name="connsiteY800" fmla="*/ 1972127 h 10574897"/>
                <a:gd name="connsiteX801" fmla="*/ 2261204 w 10584443"/>
                <a:gd name="connsiteY801" fmla="*/ 1972727 h 10574897"/>
                <a:gd name="connsiteX802" fmla="*/ 2271482 w 10584443"/>
                <a:gd name="connsiteY802" fmla="*/ 1996024 h 10574897"/>
                <a:gd name="connsiteX803" fmla="*/ 2237907 w 10584443"/>
                <a:gd name="connsiteY803" fmla="*/ 1996024 h 10574897"/>
                <a:gd name="connsiteX804" fmla="*/ 2249759 w 10584443"/>
                <a:gd name="connsiteY804" fmla="*/ 1972127 h 10574897"/>
                <a:gd name="connsiteX805" fmla="*/ 2135810 w 10584443"/>
                <a:gd name="connsiteY805" fmla="*/ 1970671 h 10574897"/>
                <a:gd name="connsiteX806" fmla="*/ 2148829 w 10584443"/>
                <a:gd name="connsiteY806" fmla="*/ 1970671 h 10574897"/>
                <a:gd name="connsiteX807" fmla="*/ 2148829 w 10584443"/>
                <a:gd name="connsiteY807" fmla="*/ 1983689 h 10574897"/>
                <a:gd name="connsiteX808" fmla="*/ 2124847 w 10584443"/>
                <a:gd name="connsiteY808" fmla="*/ 1994653 h 10574897"/>
                <a:gd name="connsiteX809" fmla="*/ 2135810 w 10584443"/>
                <a:gd name="connsiteY809" fmla="*/ 1970671 h 10574897"/>
                <a:gd name="connsiteX810" fmla="*/ 1863099 w 10584443"/>
                <a:gd name="connsiteY810" fmla="*/ 1930930 h 10574897"/>
                <a:gd name="connsiteX811" fmla="*/ 1824728 w 10584443"/>
                <a:gd name="connsiteY811" fmla="*/ 1942580 h 10574897"/>
                <a:gd name="connsiteX812" fmla="*/ 1837746 w 10584443"/>
                <a:gd name="connsiteY812" fmla="*/ 1973413 h 10574897"/>
                <a:gd name="connsiteX813" fmla="*/ 1800060 w 10584443"/>
                <a:gd name="connsiteY813" fmla="*/ 1985747 h 10574897"/>
                <a:gd name="connsiteX814" fmla="*/ 1811709 w 10584443"/>
                <a:gd name="connsiteY814" fmla="*/ 2042619 h 10574897"/>
                <a:gd name="connsiteX815" fmla="*/ 1820616 w 10584443"/>
                <a:gd name="connsiteY815" fmla="*/ 1996025 h 10574897"/>
                <a:gd name="connsiteX816" fmla="*/ 1831579 w 10584443"/>
                <a:gd name="connsiteY816" fmla="*/ 2009729 h 10574897"/>
                <a:gd name="connsiteX817" fmla="*/ 1869952 w 10584443"/>
                <a:gd name="connsiteY817" fmla="*/ 1954229 h 10574897"/>
                <a:gd name="connsiteX818" fmla="*/ 1867211 w 10584443"/>
                <a:gd name="connsiteY818" fmla="*/ 1956284 h 10574897"/>
                <a:gd name="connsiteX819" fmla="*/ 1863099 w 10584443"/>
                <a:gd name="connsiteY819" fmla="*/ 1930930 h 10574897"/>
                <a:gd name="connsiteX820" fmla="*/ 9218783 w 10584443"/>
                <a:gd name="connsiteY820" fmla="*/ 1920644 h 10574897"/>
                <a:gd name="connsiteX821" fmla="*/ 9264007 w 10584443"/>
                <a:gd name="connsiteY821" fmla="*/ 1961756 h 10574897"/>
                <a:gd name="connsiteX822" fmla="*/ 9294156 w 10584443"/>
                <a:gd name="connsiteY822" fmla="*/ 1976831 h 10574897"/>
                <a:gd name="connsiteX823" fmla="*/ 9287304 w 10584443"/>
                <a:gd name="connsiteY823" fmla="*/ 2017258 h 10574897"/>
                <a:gd name="connsiteX824" fmla="*/ 9218783 w 10584443"/>
                <a:gd name="connsiteY824" fmla="*/ 1920644 h 10574897"/>
                <a:gd name="connsiteX825" fmla="*/ 1606147 w 10584443"/>
                <a:gd name="connsiteY825" fmla="*/ 1906948 h 10574897"/>
                <a:gd name="connsiteX826" fmla="*/ 1572571 w 10584443"/>
                <a:gd name="connsiteY826" fmla="*/ 1911059 h 10574897"/>
                <a:gd name="connsiteX827" fmla="*/ 1556811 w 10584443"/>
                <a:gd name="connsiteY827" fmla="*/ 1951488 h 10574897"/>
                <a:gd name="connsiteX828" fmla="*/ 1606831 w 10584443"/>
                <a:gd name="connsiteY828" fmla="*/ 1906948 h 10574897"/>
                <a:gd name="connsiteX829" fmla="*/ 2055642 w 10584443"/>
                <a:gd name="connsiteY829" fmla="*/ 1902837 h 10574897"/>
                <a:gd name="connsiteX830" fmla="*/ 2006199 w 10584443"/>
                <a:gd name="connsiteY830" fmla="*/ 1933268 h 10574897"/>
                <a:gd name="connsiteX831" fmla="*/ 1969547 w 10584443"/>
                <a:gd name="connsiteY831" fmla="*/ 1976435 h 10574897"/>
                <a:gd name="connsiteX832" fmla="*/ 1965880 w 10584443"/>
                <a:gd name="connsiteY832" fmla="*/ 1978210 h 10574897"/>
                <a:gd name="connsiteX833" fmla="*/ 1968621 w 10584443"/>
                <a:gd name="connsiteY833" fmla="*/ 1977525 h 10574897"/>
                <a:gd name="connsiteX834" fmla="*/ 1969547 w 10584443"/>
                <a:gd name="connsiteY834" fmla="*/ 1976435 h 10574897"/>
                <a:gd name="connsiteX835" fmla="*/ 2020287 w 10584443"/>
                <a:gd name="connsiteY835" fmla="*/ 1951868 h 10574897"/>
                <a:gd name="connsiteX836" fmla="*/ 2055642 w 10584443"/>
                <a:gd name="connsiteY836" fmla="*/ 1902837 h 10574897"/>
                <a:gd name="connsiteX837" fmla="*/ 1801430 w 10584443"/>
                <a:gd name="connsiteY837" fmla="*/ 1898726 h 10574897"/>
                <a:gd name="connsiteX838" fmla="*/ 1754836 w 10584443"/>
                <a:gd name="connsiteY838" fmla="*/ 1975469 h 10574897"/>
                <a:gd name="connsiteX839" fmla="*/ 1752095 w 10584443"/>
                <a:gd name="connsiteY839" fmla="*/ 1977525 h 10574897"/>
                <a:gd name="connsiteX840" fmla="*/ 1801430 w 10584443"/>
                <a:gd name="connsiteY840" fmla="*/ 1898726 h 10574897"/>
                <a:gd name="connsiteX841" fmla="*/ 1651499 w 10584443"/>
                <a:gd name="connsiteY841" fmla="*/ 1890321 h 10574897"/>
                <a:gd name="connsiteX842" fmla="*/ 1638351 w 10584443"/>
                <a:gd name="connsiteY842" fmla="*/ 1894614 h 10574897"/>
                <a:gd name="connsiteX843" fmla="*/ 1614368 w 10584443"/>
                <a:gd name="connsiteY843" fmla="*/ 1955598 h 10574897"/>
                <a:gd name="connsiteX844" fmla="*/ 1668500 w 10584443"/>
                <a:gd name="connsiteY844" fmla="*/ 1901468 h 10574897"/>
                <a:gd name="connsiteX845" fmla="*/ 1665759 w 10584443"/>
                <a:gd name="connsiteY845" fmla="*/ 1903522 h 10574897"/>
                <a:gd name="connsiteX846" fmla="*/ 1651499 w 10584443"/>
                <a:gd name="connsiteY846" fmla="*/ 1890321 h 10574897"/>
                <a:gd name="connsiteX847" fmla="*/ 1587645 w 10584443"/>
                <a:gd name="connsiteY847" fmla="*/ 1852817 h 10574897"/>
                <a:gd name="connsiteX848" fmla="*/ 1458826 w 10584443"/>
                <a:gd name="connsiteY848" fmla="*/ 1927504 h 10574897"/>
                <a:gd name="connsiteX849" fmla="*/ 1384139 w 10584443"/>
                <a:gd name="connsiteY849" fmla="*/ 2048101 h 10574897"/>
                <a:gd name="connsiteX850" fmla="*/ 1364269 w 10584443"/>
                <a:gd name="connsiteY850" fmla="*/ 2012470 h 10574897"/>
                <a:gd name="connsiteX851" fmla="*/ 1310822 w 10584443"/>
                <a:gd name="connsiteY851" fmla="*/ 2070713 h 10574897"/>
                <a:gd name="connsiteX852" fmla="*/ 1310822 w 10584443"/>
                <a:gd name="connsiteY852" fmla="*/ 2114567 h 10574897"/>
                <a:gd name="connsiteX853" fmla="*/ 1260801 w 10584443"/>
                <a:gd name="connsiteY853" fmla="*/ 2174864 h 10574897"/>
                <a:gd name="connsiteX854" fmla="*/ 1261486 w 10584443"/>
                <a:gd name="connsiteY854" fmla="*/ 2174864 h 10574897"/>
                <a:gd name="connsiteX855" fmla="*/ 1424567 w 10584443"/>
                <a:gd name="connsiteY855" fmla="*/ 2022063 h 10574897"/>
                <a:gd name="connsiteX856" fmla="*/ 1471845 w 10584443"/>
                <a:gd name="connsiteY856" fmla="*/ 2002192 h 10574897"/>
                <a:gd name="connsiteX857" fmla="*/ 1450604 w 10584443"/>
                <a:gd name="connsiteY857" fmla="*/ 1993284 h 10574897"/>
                <a:gd name="connsiteX858" fmla="*/ 1587645 w 10584443"/>
                <a:gd name="connsiteY858" fmla="*/ 1852817 h 10574897"/>
                <a:gd name="connsiteX859" fmla="*/ 1155265 w 10584443"/>
                <a:gd name="connsiteY859" fmla="*/ 1834988 h 10574897"/>
                <a:gd name="connsiteX860" fmla="*/ 1129227 w 10584443"/>
                <a:gd name="connsiteY860" fmla="*/ 1882952 h 10574897"/>
                <a:gd name="connsiteX861" fmla="*/ 1103189 w 10584443"/>
                <a:gd name="connsiteY861" fmla="*/ 1882952 h 10574897"/>
                <a:gd name="connsiteX862" fmla="*/ 1093596 w 10584443"/>
                <a:gd name="connsiteY862" fmla="*/ 1889805 h 10574897"/>
                <a:gd name="connsiteX863" fmla="*/ 1155265 w 10584443"/>
                <a:gd name="connsiteY863" fmla="*/ 1834988 h 10574897"/>
                <a:gd name="connsiteX864" fmla="*/ 8523298 w 10584443"/>
                <a:gd name="connsiteY864" fmla="*/ 1822668 h 10574897"/>
                <a:gd name="connsiteX865" fmla="*/ 8537002 w 10584443"/>
                <a:gd name="connsiteY865" fmla="*/ 1861725 h 10574897"/>
                <a:gd name="connsiteX866" fmla="*/ 8543169 w 10584443"/>
                <a:gd name="connsiteY866" fmla="*/ 1848020 h 10574897"/>
                <a:gd name="connsiteX867" fmla="*/ 8523298 w 10584443"/>
                <a:gd name="connsiteY867" fmla="*/ 1822668 h 10574897"/>
                <a:gd name="connsiteX868" fmla="*/ 8479959 w 10584443"/>
                <a:gd name="connsiteY868" fmla="*/ 1815623 h 10574897"/>
                <a:gd name="connsiteX869" fmla="*/ 8450666 w 10584443"/>
                <a:gd name="connsiteY869" fmla="*/ 1815816 h 10574897"/>
                <a:gd name="connsiteX870" fmla="*/ 8486297 w 10584443"/>
                <a:gd name="connsiteY870" fmla="*/ 1852817 h 10574897"/>
                <a:gd name="connsiteX871" fmla="*/ 8523298 w 10584443"/>
                <a:gd name="connsiteY871" fmla="*/ 1872003 h 10574897"/>
                <a:gd name="connsiteX872" fmla="*/ 8496575 w 10584443"/>
                <a:gd name="connsiteY872" fmla="*/ 1821982 h 10574897"/>
                <a:gd name="connsiteX873" fmla="*/ 8479959 w 10584443"/>
                <a:gd name="connsiteY873" fmla="*/ 1815623 h 10574897"/>
                <a:gd name="connsiteX874" fmla="*/ 1629936 w 10584443"/>
                <a:gd name="connsiteY874" fmla="*/ 1795688 h 10574897"/>
                <a:gd name="connsiteX875" fmla="*/ 1612998 w 10584443"/>
                <a:gd name="connsiteY875" fmla="*/ 1808278 h 10574897"/>
                <a:gd name="connsiteX876" fmla="*/ 1612314 w 10584443"/>
                <a:gd name="connsiteY876" fmla="*/ 1808278 h 10574897"/>
                <a:gd name="connsiteX877" fmla="*/ 1647259 w 10584443"/>
                <a:gd name="connsiteY877" fmla="*/ 1822668 h 10574897"/>
                <a:gd name="connsiteX878" fmla="*/ 1596553 w 10584443"/>
                <a:gd name="connsiteY878" fmla="*/ 1867206 h 10574897"/>
                <a:gd name="connsiteX879" fmla="*/ 1644518 w 10584443"/>
                <a:gd name="connsiteY879" fmla="*/ 1850076 h 10574897"/>
                <a:gd name="connsiteX880" fmla="*/ 1667129 w 10584443"/>
                <a:gd name="connsiteY880" fmla="*/ 1798000 h 10574897"/>
                <a:gd name="connsiteX881" fmla="*/ 1629936 w 10584443"/>
                <a:gd name="connsiteY881" fmla="*/ 1795688 h 10574897"/>
                <a:gd name="connsiteX882" fmla="*/ 9096816 w 10584443"/>
                <a:gd name="connsiteY882" fmla="*/ 1776750 h 10574897"/>
                <a:gd name="connsiteX883" fmla="*/ 9137244 w 10584443"/>
                <a:gd name="connsiteY883" fmla="*/ 1795936 h 10574897"/>
                <a:gd name="connsiteX884" fmla="*/ 9150262 w 10584443"/>
                <a:gd name="connsiteY884" fmla="*/ 1835678 h 10574897"/>
                <a:gd name="connsiteX885" fmla="*/ 9096816 w 10584443"/>
                <a:gd name="connsiteY885" fmla="*/ 1776750 h 10574897"/>
                <a:gd name="connsiteX886" fmla="*/ 1834320 w 10584443"/>
                <a:gd name="connsiteY886" fmla="*/ 1728110 h 10574897"/>
                <a:gd name="connsiteX887" fmla="*/ 1715779 w 10584443"/>
                <a:gd name="connsiteY887" fmla="*/ 1824723 h 10574897"/>
                <a:gd name="connsiteX888" fmla="*/ 1726957 w 10584443"/>
                <a:gd name="connsiteY888" fmla="*/ 1832239 h 10574897"/>
                <a:gd name="connsiteX889" fmla="*/ 1726782 w 10584443"/>
                <a:gd name="connsiteY889" fmla="*/ 1837296 h 10574897"/>
                <a:gd name="connsiteX890" fmla="*/ 1724002 w 10584443"/>
                <a:gd name="connsiteY890" fmla="*/ 1839113 h 10574897"/>
                <a:gd name="connsiteX891" fmla="*/ 1726742 w 10584443"/>
                <a:gd name="connsiteY891" fmla="*/ 1838427 h 10574897"/>
                <a:gd name="connsiteX892" fmla="*/ 1726782 w 10584443"/>
                <a:gd name="connsiteY892" fmla="*/ 1837296 h 10574897"/>
                <a:gd name="connsiteX893" fmla="*/ 1755982 w 10584443"/>
                <a:gd name="connsiteY893" fmla="*/ 1818204 h 10574897"/>
                <a:gd name="connsiteX894" fmla="*/ 1834320 w 10584443"/>
                <a:gd name="connsiteY894" fmla="*/ 1728110 h 10574897"/>
                <a:gd name="connsiteX895" fmla="*/ 2348911 w 10584443"/>
                <a:gd name="connsiteY895" fmla="*/ 1717832 h 10574897"/>
                <a:gd name="connsiteX896" fmla="*/ 2252982 w 10584443"/>
                <a:gd name="connsiteY896" fmla="*/ 1771277 h 10574897"/>
                <a:gd name="connsiteX897" fmla="*/ 2252982 w 10584443"/>
                <a:gd name="connsiteY897" fmla="*/ 1737702 h 10574897"/>
                <a:gd name="connsiteX898" fmla="*/ 2196795 w 10584443"/>
                <a:gd name="connsiteY898" fmla="*/ 1783611 h 10574897"/>
                <a:gd name="connsiteX899" fmla="*/ 2184461 w 10584443"/>
                <a:gd name="connsiteY899" fmla="*/ 1828149 h 10574897"/>
                <a:gd name="connsiteX900" fmla="*/ 2137183 w 10584443"/>
                <a:gd name="connsiteY900" fmla="*/ 1855558 h 10574897"/>
                <a:gd name="connsiteX901" fmla="*/ 2157053 w 10584443"/>
                <a:gd name="connsiteY901" fmla="*/ 1867891 h 10574897"/>
                <a:gd name="connsiteX902" fmla="*/ 2154312 w 10584443"/>
                <a:gd name="connsiteY902" fmla="*/ 1869947 h 10574897"/>
                <a:gd name="connsiteX903" fmla="*/ 2072773 w 10584443"/>
                <a:gd name="connsiteY903" fmla="*/ 1926134 h 10574897"/>
                <a:gd name="connsiteX904" fmla="*/ 2101551 w 10584443"/>
                <a:gd name="connsiteY904" fmla="*/ 1935042 h 10574897"/>
                <a:gd name="connsiteX905" fmla="*/ 1930934 w 10584443"/>
                <a:gd name="connsiteY905" fmla="*/ 2008359 h 10574897"/>
                <a:gd name="connsiteX906" fmla="*/ 1836376 w 10584443"/>
                <a:gd name="connsiteY906" fmla="*/ 2107029 h 10574897"/>
                <a:gd name="connsiteX907" fmla="*/ 1836376 w 10584443"/>
                <a:gd name="connsiteY907" fmla="*/ 2080991 h 10574897"/>
                <a:gd name="connsiteX908" fmla="*/ 1756891 w 10584443"/>
                <a:gd name="connsiteY908" fmla="*/ 2141974 h 10574897"/>
                <a:gd name="connsiteX909" fmla="*/ 1788411 w 10584443"/>
                <a:gd name="connsiteY909" fmla="*/ 2191309 h 10574897"/>
                <a:gd name="connsiteX910" fmla="*/ 1696594 w 10584443"/>
                <a:gd name="connsiteY910" fmla="*/ 2277646 h 10574897"/>
                <a:gd name="connsiteX911" fmla="*/ 1526662 w 10584443"/>
                <a:gd name="connsiteY911" fmla="*/ 2444836 h 10574897"/>
                <a:gd name="connsiteX912" fmla="*/ 1610942 w 10584443"/>
                <a:gd name="connsiteY912" fmla="*/ 2423595 h 10574897"/>
                <a:gd name="connsiteX913" fmla="*/ 1695908 w 10584443"/>
                <a:gd name="connsiteY913" fmla="*/ 2380428 h 10574897"/>
                <a:gd name="connsiteX914" fmla="*/ 1788411 w 10584443"/>
                <a:gd name="connsiteY914" fmla="*/ 2324926 h 10574897"/>
                <a:gd name="connsiteX915" fmla="*/ 1879544 w 10584443"/>
                <a:gd name="connsiteY915" fmla="*/ 2267368 h 10574897"/>
                <a:gd name="connsiteX916" fmla="*/ 2076198 w 10584443"/>
                <a:gd name="connsiteY916" fmla="*/ 2137178 h 10574897"/>
                <a:gd name="connsiteX917" fmla="*/ 2242019 w 10584443"/>
                <a:gd name="connsiteY917" fmla="*/ 2000136 h 10574897"/>
                <a:gd name="connsiteX918" fmla="*/ 2267372 w 10584443"/>
                <a:gd name="connsiteY918" fmla="*/ 2023434 h 10574897"/>
                <a:gd name="connsiteX919" fmla="*/ 2281075 w 10584443"/>
                <a:gd name="connsiteY919" fmla="*/ 1997396 h 10574897"/>
                <a:gd name="connsiteX920" fmla="*/ 2455118 w 10584443"/>
                <a:gd name="connsiteY920" fmla="*/ 1839113 h 10574897"/>
                <a:gd name="connsiteX921" fmla="*/ 2523639 w 10584443"/>
                <a:gd name="connsiteY921" fmla="*/ 1746611 h 10574897"/>
                <a:gd name="connsiteX922" fmla="*/ 2386597 w 10584443"/>
                <a:gd name="connsiteY922" fmla="*/ 1717832 h 10574897"/>
                <a:gd name="connsiteX923" fmla="*/ 2383673 w 10584443"/>
                <a:gd name="connsiteY923" fmla="*/ 1720756 h 10574897"/>
                <a:gd name="connsiteX924" fmla="*/ 2348911 w 10584443"/>
                <a:gd name="connsiteY924" fmla="*/ 1717832 h 10574897"/>
                <a:gd name="connsiteX925" fmla="*/ 1958343 w 10584443"/>
                <a:gd name="connsiteY925" fmla="*/ 1706183 h 10574897"/>
                <a:gd name="connsiteX926" fmla="*/ 1940527 w 10584443"/>
                <a:gd name="connsiteY926" fmla="*/ 1745240 h 10574897"/>
                <a:gd name="connsiteX927" fmla="*/ 1998086 w 10584443"/>
                <a:gd name="connsiteY927" fmla="*/ 1713034 h 10574897"/>
                <a:gd name="connsiteX928" fmla="*/ 1958343 w 10584443"/>
                <a:gd name="connsiteY928" fmla="*/ 1706183 h 10574897"/>
                <a:gd name="connsiteX929" fmla="*/ 2514731 w 10584443"/>
                <a:gd name="connsiteY929" fmla="*/ 1671923 h 10574897"/>
                <a:gd name="connsiteX930" fmla="*/ 2504453 w 10584443"/>
                <a:gd name="connsiteY930" fmla="*/ 1688368 h 10574897"/>
                <a:gd name="connsiteX931" fmla="*/ 2514046 w 10584443"/>
                <a:gd name="connsiteY931" fmla="*/ 1693163 h 10574897"/>
                <a:gd name="connsiteX932" fmla="*/ 2525009 w 10584443"/>
                <a:gd name="connsiteY932" fmla="*/ 1682886 h 10574897"/>
                <a:gd name="connsiteX933" fmla="*/ 9004314 w 10584443"/>
                <a:gd name="connsiteY933" fmla="*/ 1659571 h 10574897"/>
                <a:gd name="connsiteX934" fmla="*/ 9089964 w 10584443"/>
                <a:gd name="connsiteY934" fmla="*/ 1756870 h 10574897"/>
                <a:gd name="connsiteX935" fmla="*/ 9062556 w 10584443"/>
                <a:gd name="connsiteY935" fmla="*/ 1752759 h 10574897"/>
                <a:gd name="connsiteX936" fmla="*/ 9004314 w 10584443"/>
                <a:gd name="connsiteY936" fmla="*/ 1659571 h 10574897"/>
                <a:gd name="connsiteX937" fmla="*/ 1331373 w 10584443"/>
                <a:gd name="connsiteY937" fmla="*/ 1657528 h 10574897"/>
                <a:gd name="connsiteX938" fmla="*/ 1256000 w 10584443"/>
                <a:gd name="connsiteY938" fmla="*/ 1759623 h 10574897"/>
                <a:gd name="connsiteX939" fmla="*/ 1331373 w 10584443"/>
                <a:gd name="connsiteY939" fmla="*/ 1657528 h 10574897"/>
                <a:gd name="connsiteX940" fmla="*/ 8238252 w 10584443"/>
                <a:gd name="connsiteY940" fmla="*/ 1610254 h 10574897"/>
                <a:gd name="connsiteX941" fmla="*/ 8236197 w 10584443"/>
                <a:gd name="connsiteY941" fmla="*/ 1613680 h 10574897"/>
                <a:gd name="connsiteX942" fmla="*/ 8295125 w 10584443"/>
                <a:gd name="connsiteY942" fmla="*/ 1650682 h 10574897"/>
                <a:gd name="connsiteX943" fmla="*/ 8238252 w 10584443"/>
                <a:gd name="connsiteY943" fmla="*/ 1610254 h 10574897"/>
                <a:gd name="connsiteX944" fmla="*/ 2145404 w 10584443"/>
                <a:gd name="connsiteY944" fmla="*/ 1593809 h 10574897"/>
                <a:gd name="connsiteX945" fmla="*/ 2141667 w 10584443"/>
                <a:gd name="connsiteY945" fmla="*/ 1597146 h 10574897"/>
                <a:gd name="connsiteX946" fmla="*/ 2099239 w 10584443"/>
                <a:gd name="connsiteY946" fmla="*/ 1622502 h 10574897"/>
                <a:gd name="connsiteX947" fmla="*/ 2068661 w 10584443"/>
                <a:gd name="connsiteY947" fmla="*/ 1662330 h 10574897"/>
                <a:gd name="connsiteX948" fmla="*/ 2141667 w 10584443"/>
                <a:gd name="connsiteY948" fmla="*/ 1597146 h 10574897"/>
                <a:gd name="connsiteX949" fmla="*/ 2142664 w 10584443"/>
                <a:gd name="connsiteY949" fmla="*/ 1596550 h 10574897"/>
                <a:gd name="connsiteX950" fmla="*/ 1665759 w 10584443"/>
                <a:gd name="connsiteY950" fmla="*/ 1590383 h 10574897"/>
                <a:gd name="connsiteX951" fmla="*/ 1682204 w 10584443"/>
                <a:gd name="connsiteY951" fmla="*/ 1611625 h 10574897"/>
                <a:gd name="connsiteX952" fmla="*/ 1666444 w 10584443"/>
                <a:gd name="connsiteY952" fmla="*/ 1590383 h 10574897"/>
                <a:gd name="connsiteX953" fmla="*/ 8869070 w 10584443"/>
                <a:gd name="connsiteY953" fmla="*/ 1537099 h 10574897"/>
                <a:gd name="connsiteX954" fmla="*/ 8898106 w 10584443"/>
                <a:gd name="connsiteY954" fmla="*/ 1541725 h 10574897"/>
                <a:gd name="connsiteX955" fmla="*/ 8937848 w 10584443"/>
                <a:gd name="connsiteY955" fmla="*/ 1599282 h 10574897"/>
                <a:gd name="connsiteX956" fmla="*/ 8871383 w 10584443"/>
                <a:gd name="connsiteY956" fmla="*/ 1564337 h 10574897"/>
                <a:gd name="connsiteX957" fmla="*/ 8869070 w 10584443"/>
                <a:gd name="connsiteY957" fmla="*/ 1537099 h 10574897"/>
                <a:gd name="connsiteX958" fmla="*/ 1841842 w 10584443"/>
                <a:gd name="connsiteY958" fmla="*/ 1536353 h 10574897"/>
                <a:gd name="connsiteX959" fmla="*/ 1840482 w 10584443"/>
                <a:gd name="connsiteY959" fmla="*/ 1545839 h 10574897"/>
                <a:gd name="connsiteX960" fmla="*/ 1780869 w 10584443"/>
                <a:gd name="connsiteY960" fmla="*/ 1580099 h 10574897"/>
                <a:gd name="connsiteX961" fmla="*/ 1810333 w 10584443"/>
                <a:gd name="connsiteY961" fmla="*/ 1536931 h 10574897"/>
                <a:gd name="connsiteX962" fmla="*/ 1841842 w 10584443"/>
                <a:gd name="connsiteY962" fmla="*/ 1536353 h 10574897"/>
                <a:gd name="connsiteX963" fmla="*/ 8661710 w 10584443"/>
                <a:gd name="connsiteY963" fmla="*/ 1532826 h 10574897"/>
                <a:gd name="connsiteX964" fmla="*/ 8715156 w 10584443"/>
                <a:gd name="connsiteY964" fmla="*/ 1575994 h 10574897"/>
                <a:gd name="connsiteX965" fmla="*/ 8661710 w 10584443"/>
                <a:gd name="connsiteY965" fmla="*/ 1532826 h 10574897"/>
                <a:gd name="connsiteX966" fmla="*/ 8236881 w 10584443"/>
                <a:gd name="connsiteY966" fmla="*/ 1521177 h 10574897"/>
                <a:gd name="connsiteX967" fmla="*/ 8226603 w 10584443"/>
                <a:gd name="connsiteY967" fmla="*/ 1524603 h 10574897"/>
                <a:gd name="connsiteX968" fmla="*/ 8226603 w 10584443"/>
                <a:gd name="connsiteY968" fmla="*/ 1535567 h 10574897"/>
                <a:gd name="connsiteX969" fmla="*/ 8336237 w 10584443"/>
                <a:gd name="connsiteY969" fmla="*/ 1621903 h 10574897"/>
                <a:gd name="connsiteX970" fmla="*/ 8236881 w 10584443"/>
                <a:gd name="connsiteY970" fmla="*/ 1521177 h 10574897"/>
                <a:gd name="connsiteX971" fmla="*/ 2398343 w 10584443"/>
                <a:gd name="connsiteY971" fmla="*/ 1502548 h 10574897"/>
                <a:gd name="connsiteX972" fmla="*/ 2324243 w 10584443"/>
                <a:gd name="connsiteY972" fmla="*/ 1556123 h 10574897"/>
                <a:gd name="connsiteX973" fmla="*/ 2412635 w 10584443"/>
                <a:gd name="connsiteY973" fmla="*/ 1507473 h 10574897"/>
                <a:gd name="connsiteX974" fmla="*/ 2398343 w 10584443"/>
                <a:gd name="connsiteY974" fmla="*/ 1502548 h 10574897"/>
                <a:gd name="connsiteX975" fmla="*/ 8576712 w 10584443"/>
                <a:gd name="connsiteY975" fmla="*/ 1483181 h 10574897"/>
                <a:gd name="connsiteX976" fmla="*/ 8537687 w 10584443"/>
                <a:gd name="connsiteY976" fmla="*/ 1488287 h 10574897"/>
                <a:gd name="connsiteX977" fmla="*/ 8537003 w 10584443"/>
                <a:gd name="connsiteY977" fmla="*/ 1488287 h 10574897"/>
                <a:gd name="connsiteX978" fmla="*/ 8543855 w 10584443"/>
                <a:gd name="connsiteY978" fmla="*/ 1499936 h 10574897"/>
                <a:gd name="connsiteX979" fmla="*/ 8565781 w 10584443"/>
                <a:gd name="connsiteY979" fmla="*/ 1485547 h 10574897"/>
                <a:gd name="connsiteX980" fmla="*/ 8589078 w 10584443"/>
                <a:gd name="connsiteY980" fmla="*/ 1506103 h 10574897"/>
                <a:gd name="connsiteX981" fmla="*/ 8595930 w 10584443"/>
                <a:gd name="connsiteY981" fmla="*/ 1499251 h 10574897"/>
                <a:gd name="connsiteX982" fmla="*/ 8576712 w 10584443"/>
                <a:gd name="connsiteY982" fmla="*/ 1483181 h 10574897"/>
                <a:gd name="connsiteX983" fmla="*/ 1866525 w 10584443"/>
                <a:gd name="connsiteY983" fmla="*/ 1477324 h 10574897"/>
                <a:gd name="connsiteX984" fmla="*/ 1785671 w 10584443"/>
                <a:gd name="connsiteY984" fmla="*/ 1533511 h 10574897"/>
                <a:gd name="connsiteX985" fmla="*/ 1800746 w 10584443"/>
                <a:gd name="connsiteY985" fmla="*/ 1504047 h 10574897"/>
                <a:gd name="connsiteX986" fmla="*/ 1740447 w 10584443"/>
                <a:gd name="connsiteY986" fmla="*/ 1538993 h 10574897"/>
                <a:gd name="connsiteX987" fmla="*/ 1717149 w 10584443"/>
                <a:gd name="connsiteY987" fmla="*/ 1589698 h 10574897"/>
                <a:gd name="connsiteX988" fmla="*/ 1752095 w 10584443"/>
                <a:gd name="connsiteY988" fmla="*/ 1589698 h 10574897"/>
                <a:gd name="connsiteX989" fmla="*/ 1713038 w 10584443"/>
                <a:gd name="connsiteY989" fmla="*/ 1619162 h 10574897"/>
                <a:gd name="connsiteX990" fmla="*/ 1692483 w 10584443"/>
                <a:gd name="connsiteY990" fmla="*/ 1604087 h 10574897"/>
                <a:gd name="connsiteX991" fmla="*/ 1739761 w 10584443"/>
                <a:gd name="connsiteY991" fmla="*/ 1667127 h 10574897"/>
                <a:gd name="connsiteX992" fmla="*/ 1719205 w 10584443"/>
                <a:gd name="connsiteY992" fmla="*/ 1656163 h 10574897"/>
                <a:gd name="connsiteX993" fmla="*/ 1807597 w 10584443"/>
                <a:gd name="connsiteY993" fmla="*/ 1611625 h 10574897"/>
                <a:gd name="connsiteX994" fmla="*/ 1891878 w 10584443"/>
                <a:gd name="connsiteY994" fmla="*/ 1528029 h 10574897"/>
                <a:gd name="connsiteX995" fmla="*/ 1941898 w 10584443"/>
                <a:gd name="connsiteY995" fmla="*/ 1515010 h 10574897"/>
                <a:gd name="connsiteX996" fmla="*/ 1932305 w 10584443"/>
                <a:gd name="connsiteY996" fmla="*/ 1483491 h 10574897"/>
                <a:gd name="connsiteX997" fmla="*/ 1841172 w 10584443"/>
                <a:gd name="connsiteY997" fmla="*/ 1524603 h 10574897"/>
                <a:gd name="connsiteX998" fmla="*/ 1891878 w 10584443"/>
                <a:gd name="connsiteY998" fmla="*/ 1477324 h 10574897"/>
                <a:gd name="connsiteX999" fmla="*/ 1866525 w 10584443"/>
                <a:gd name="connsiteY999" fmla="*/ 1477324 h 10574897"/>
                <a:gd name="connsiteX1000" fmla="*/ 1978385 w 10584443"/>
                <a:gd name="connsiteY1000" fmla="*/ 1442892 h 10574897"/>
                <a:gd name="connsiteX1001" fmla="*/ 1946694 w 10584443"/>
                <a:gd name="connsiteY1001" fmla="*/ 1455397 h 10574897"/>
                <a:gd name="connsiteX1002" fmla="*/ 1946694 w 10584443"/>
                <a:gd name="connsiteY1002" fmla="*/ 1458138 h 10574897"/>
                <a:gd name="connsiteX1003" fmla="*/ 1986436 w 10584443"/>
                <a:gd name="connsiteY1003" fmla="*/ 1462249 h 10574897"/>
                <a:gd name="connsiteX1004" fmla="*/ 1978385 w 10584443"/>
                <a:gd name="connsiteY1004" fmla="*/ 1442892 h 10574897"/>
                <a:gd name="connsiteX1005" fmla="*/ 1572250 w 10584443"/>
                <a:gd name="connsiteY1005" fmla="*/ 1429498 h 10574897"/>
                <a:gd name="connsiteX1006" fmla="*/ 1557496 w 10584443"/>
                <a:gd name="connsiteY1006" fmla="*/ 1432785 h 10574897"/>
                <a:gd name="connsiteX1007" fmla="*/ 1536940 w 10584443"/>
                <a:gd name="connsiteY1007" fmla="*/ 1457453 h 10574897"/>
                <a:gd name="connsiteX1008" fmla="*/ 1507476 w 10584443"/>
                <a:gd name="connsiteY1008" fmla="*/ 1519807 h 10574897"/>
                <a:gd name="connsiteX1009" fmla="*/ 1582849 w 10584443"/>
                <a:gd name="connsiteY1009" fmla="*/ 1450601 h 10574897"/>
                <a:gd name="connsiteX1010" fmla="*/ 1572250 w 10584443"/>
                <a:gd name="connsiteY1010" fmla="*/ 1429498 h 10574897"/>
                <a:gd name="connsiteX1011" fmla="*/ 8606163 w 10584443"/>
                <a:gd name="connsiteY1011" fmla="*/ 1398285 h 10574897"/>
                <a:gd name="connsiteX1012" fmla="*/ 8519187 w 10584443"/>
                <a:gd name="connsiteY1012" fmla="*/ 1414285 h 10574897"/>
                <a:gd name="connsiteX1013" fmla="*/ 8645265 w 10584443"/>
                <a:gd name="connsiteY1013" fmla="*/ 1495139 h 10574897"/>
                <a:gd name="connsiteX1014" fmla="*/ 8604153 w 10584443"/>
                <a:gd name="connsiteY1014" fmla="*/ 1440323 h 10574897"/>
                <a:gd name="connsiteX1015" fmla="*/ 8654173 w 10584443"/>
                <a:gd name="connsiteY1015" fmla="*/ 1432100 h 10574897"/>
                <a:gd name="connsiteX1016" fmla="*/ 8654173 w 10584443"/>
                <a:gd name="connsiteY1016" fmla="*/ 1428674 h 10574897"/>
                <a:gd name="connsiteX1017" fmla="*/ 8606163 w 10584443"/>
                <a:gd name="connsiteY1017" fmla="*/ 1398285 h 10574897"/>
                <a:gd name="connsiteX1018" fmla="*/ 2353022 w 10584443"/>
                <a:gd name="connsiteY1018" fmla="*/ 1365635 h 10574897"/>
                <a:gd name="connsiteX1019" fmla="*/ 2274223 w 10584443"/>
                <a:gd name="connsiteY1019" fmla="*/ 1454027 h 10574897"/>
                <a:gd name="connsiteX1020" fmla="*/ 2309169 w 10584443"/>
                <a:gd name="connsiteY1020" fmla="*/ 1438952 h 10574897"/>
                <a:gd name="connsiteX1021" fmla="*/ 2353022 w 10584443"/>
                <a:gd name="connsiteY1021" fmla="*/ 1365635 h 10574897"/>
                <a:gd name="connsiteX1022" fmla="*/ 8439703 w 10584443"/>
                <a:gd name="connsiteY1022" fmla="*/ 1343023 h 10574897"/>
                <a:gd name="connsiteX1023" fmla="*/ 8521243 w 10584443"/>
                <a:gd name="connsiteY1023" fmla="*/ 1398525 h 10574897"/>
                <a:gd name="connsiteX1024" fmla="*/ 8521243 w 10584443"/>
                <a:gd name="connsiteY1024" fmla="*/ 1395099 h 10574897"/>
                <a:gd name="connsiteX1025" fmla="*/ 8439703 w 10584443"/>
                <a:gd name="connsiteY1025" fmla="*/ 1343023 h 10574897"/>
                <a:gd name="connsiteX1026" fmla="*/ 8463685 w 10584443"/>
                <a:gd name="connsiteY1026" fmla="*/ 1314930 h 10574897"/>
                <a:gd name="connsiteX1027" fmla="*/ 8518502 w 10584443"/>
                <a:gd name="connsiteY1027" fmla="*/ 1373858 h 10574897"/>
                <a:gd name="connsiteX1028" fmla="*/ 8463685 w 10584443"/>
                <a:gd name="connsiteY1028" fmla="*/ 1318356 h 10574897"/>
                <a:gd name="connsiteX1029" fmla="*/ 2366010 w 10584443"/>
                <a:gd name="connsiteY1029" fmla="*/ 1307639 h 10574897"/>
                <a:gd name="connsiteX1030" fmla="*/ 2316706 w 10584443"/>
                <a:gd name="connsiteY1030" fmla="*/ 1318356 h 10574897"/>
                <a:gd name="connsiteX1031" fmla="*/ 2213925 w 10584443"/>
                <a:gd name="connsiteY1031" fmla="*/ 1370432 h 10574897"/>
                <a:gd name="connsiteX1032" fmla="*/ 2176924 w 10584443"/>
                <a:gd name="connsiteY1032" fmla="*/ 1422507 h 10574897"/>
                <a:gd name="connsiteX1033" fmla="*/ 2198851 w 10584443"/>
                <a:gd name="connsiteY1033" fmla="*/ 1510214 h 10574897"/>
                <a:gd name="connsiteX1034" fmla="*/ 2272854 w 10584443"/>
                <a:gd name="connsiteY1034" fmla="*/ 1377969 h 10574897"/>
                <a:gd name="connsiteX1035" fmla="*/ 2377004 w 10584443"/>
                <a:gd name="connsiteY1035" fmla="*/ 1309448 h 10574897"/>
                <a:gd name="connsiteX1036" fmla="*/ 2366010 w 10584443"/>
                <a:gd name="connsiteY1036" fmla="*/ 1307639 h 10574897"/>
                <a:gd name="connsiteX1037" fmla="*/ 3014066 w 10584443"/>
                <a:gd name="connsiteY1037" fmla="*/ 1306140 h 10574897"/>
                <a:gd name="connsiteX1038" fmla="*/ 3001915 w 10584443"/>
                <a:gd name="connsiteY1038" fmla="*/ 1306707 h 10574897"/>
                <a:gd name="connsiteX1039" fmla="*/ 2868985 w 10584443"/>
                <a:gd name="connsiteY1039" fmla="*/ 1399896 h 10574897"/>
                <a:gd name="connsiteX1040" fmla="*/ 2727831 w 10584443"/>
                <a:gd name="connsiteY1040" fmla="*/ 1474583 h 10574897"/>
                <a:gd name="connsiteX1041" fmla="*/ 2715497 w 10584443"/>
                <a:gd name="connsiteY1041" fmla="*/ 1451286 h 10574897"/>
                <a:gd name="connsiteX1042" fmla="*/ 2646976 w 10584443"/>
                <a:gd name="connsiteY1042" fmla="*/ 1530770 h 10574897"/>
                <a:gd name="connsiteX1043" fmla="*/ 2646291 w 10584443"/>
                <a:gd name="connsiteY1043" fmla="*/ 1530770 h 10574897"/>
                <a:gd name="connsiteX1044" fmla="*/ 2638068 w 10584443"/>
                <a:gd name="connsiteY1044" fmla="*/ 1517066 h 10574897"/>
                <a:gd name="connsiteX1045" fmla="*/ 2626420 w 10584443"/>
                <a:gd name="connsiteY1045" fmla="*/ 1528029 h 10574897"/>
                <a:gd name="connsiteX1046" fmla="*/ 2637383 w 10584443"/>
                <a:gd name="connsiteY1046" fmla="*/ 1564345 h 10574897"/>
                <a:gd name="connsiteX1047" fmla="*/ 2605178 w 10584443"/>
                <a:gd name="connsiteY1047" fmla="*/ 1666441 h 10574897"/>
                <a:gd name="connsiteX1048" fmla="*/ 2610660 w 10584443"/>
                <a:gd name="connsiteY1048" fmla="*/ 1683571 h 10574897"/>
                <a:gd name="connsiteX1049" fmla="*/ 2638069 w 10584443"/>
                <a:gd name="connsiteY1049" fmla="*/ 1683571 h 10574897"/>
                <a:gd name="connsiteX1050" fmla="*/ 2652458 w 10584443"/>
                <a:gd name="connsiteY1050" fmla="*/ 1671923 h 10574897"/>
                <a:gd name="connsiteX1051" fmla="*/ 2748387 w 10584443"/>
                <a:gd name="connsiteY1051" fmla="*/ 1625329 h 10574897"/>
                <a:gd name="connsiteX1052" fmla="*/ 2794296 w 10584443"/>
                <a:gd name="connsiteY1052" fmla="*/ 1578050 h 10574897"/>
                <a:gd name="connsiteX1053" fmla="*/ 2800075 w 10584443"/>
                <a:gd name="connsiteY1053" fmla="*/ 1568993 h 10574897"/>
                <a:gd name="connsiteX1054" fmla="*/ 2853224 w 10584443"/>
                <a:gd name="connsiteY1054" fmla="*/ 1565031 h 10574897"/>
                <a:gd name="connsiteX1055" fmla="*/ 2857335 w 10584443"/>
                <a:gd name="connsiteY1055" fmla="*/ 1613680 h 10574897"/>
                <a:gd name="connsiteX1056" fmla="*/ 2849798 w 10584443"/>
                <a:gd name="connsiteY1056" fmla="*/ 1625329 h 10574897"/>
                <a:gd name="connsiteX1057" fmla="*/ 2860076 w 10584443"/>
                <a:gd name="connsiteY1057" fmla="*/ 1634236 h 10574897"/>
                <a:gd name="connsiteX1058" fmla="*/ 2923800 w 10584443"/>
                <a:gd name="connsiteY1058" fmla="*/ 1589013 h 10574897"/>
                <a:gd name="connsiteX1059" fmla="*/ 2945042 w 10584443"/>
                <a:gd name="connsiteY1059" fmla="*/ 1526659 h 10574897"/>
                <a:gd name="connsiteX1060" fmla="*/ 2963919 w 10584443"/>
                <a:gd name="connsiteY1060" fmla="*/ 1510350 h 10574897"/>
                <a:gd name="connsiteX1061" fmla="*/ 2951894 w 10584443"/>
                <a:gd name="connsiteY1061" fmla="*/ 1432785 h 10574897"/>
                <a:gd name="connsiteX1062" fmla="*/ 2945337 w 10584443"/>
                <a:gd name="connsiteY1062" fmla="*/ 1424469 h 10574897"/>
                <a:gd name="connsiteX1063" fmla="*/ 2959431 w 10584443"/>
                <a:gd name="connsiteY1063" fmla="*/ 1369061 h 10574897"/>
                <a:gd name="connsiteX1064" fmla="*/ 3021100 w 10584443"/>
                <a:gd name="connsiteY1064" fmla="*/ 1319726 h 10574897"/>
                <a:gd name="connsiteX1065" fmla="*/ 3014066 w 10584443"/>
                <a:gd name="connsiteY1065" fmla="*/ 1306140 h 10574897"/>
                <a:gd name="connsiteX1066" fmla="*/ 2956690 w 10584443"/>
                <a:gd name="connsiteY1066" fmla="*/ 1291633 h 10574897"/>
                <a:gd name="connsiteX1067" fmla="*/ 2920653 w 10584443"/>
                <a:gd name="connsiteY1067" fmla="*/ 1326996 h 10574897"/>
                <a:gd name="connsiteX1068" fmla="*/ 2910323 w 10584443"/>
                <a:gd name="connsiteY1068" fmla="*/ 1341339 h 10574897"/>
                <a:gd name="connsiteX1069" fmla="*/ 2909411 w 10584443"/>
                <a:gd name="connsiteY1069" fmla="*/ 1341653 h 10574897"/>
                <a:gd name="connsiteX1070" fmla="*/ 2910096 w 10584443"/>
                <a:gd name="connsiteY1070" fmla="*/ 1341653 h 10574897"/>
                <a:gd name="connsiteX1071" fmla="*/ 2910323 w 10584443"/>
                <a:gd name="connsiteY1071" fmla="*/ 1341339 h 10574897"/>
                <a:gd name="connsiteX1072" fmla="*/ 2936263 w 10584443"/>
                <a:gd name="connsiteY1072" fmla="*/ 1332392 h 10574897"/>
                <a:gd name="connsiteX1073" fmla="*/ 2956690 w 10584443"/>
                <a:gd name="connsiteY1073" fmla="*/ 1291633 h 10574897"/>
                <a:gd name="connsiteX1074" fmla="*/ 7899074 w 10584443"/>
                <a:gd name="connsiteY1074" fmla="*/ 1266280 h 10574897"/>
                <a:gd name="connsiteX1075" fmla="*/ 7899074 w 10584443"/>
                <a:gd name="connsiteY1075" fmla="*/ 1299170 h 10574897"/>
                <a:gd name="connsiteX1076" fmla="*/ 7908667 w 10584443"/>
                <a:gd name="connsiteY1076" fmla="*/ 1315615 h 10574897"/>
                <a:gd name="connsiteX1077" fmla="*/ 7942242 w 10584443"/>
                <a:gd name="connsiteY1077" fmla="*/ 1315615 h 10574897"/>
                <a:gd name="connsiteX1078" fmla="*/ 7899074 w 10584443"/>
                <a:gd name="connsiteY1078" fmla="*/ 1266280 h 10574897"/>
                <a:gd name="connsiteX1079" fmla="*/ 8526038 w 10584443"/>
                <a:gd name="connsiteY1079" fmla="*/ 1236113 h 10574897"/>
                <a:gd name="connsiteX1080" fmla="*/ 8591133 w 10584443"/>
                <a:gd name="connsiteY1080" fmla="*/ 1255299 h 10574897"/>
                <a:gd name="connsiteX1081" fmla="*/ 8620596 w 10584443"/>
                <a:gd name="connsiteY1081" fmla="*/ 1296411 h 10574897"/>
                <a:gd name="connsiteX1082" fmla="*/ 8526038 w 10584443"/>
                <a:gd name="connsiteY1082" fmla="*/ 1236113 h 10574897"/>
                <a:gd name="connsiteX1083" fmla="*/ 2048100 w 10584443"/>
                <a:gd name="connsiteY1083" fmla="*/ 1213513 h 10574897"/>
                <a:gd name="connsiteX1084" fmla="*/ 1998765 w 10584443"/>
                <a:gd name="connsiteY1084" fmla="*/ 1266959 h 10574897"/>
                <a:gd name="connsiteX1085" fmla="*/ 2023433 w 10584443"/>
                <a:gd name="connsiteY1085" fmla="*/ 1286830 h 10574897"/>
                <a:gd name="connsiteX1086" fmla="*/ 1908318 w 10584443"/>
                <a:gd name="connsiteY1086" fmla="*/ 1347814 h 10574897"/>
                <a:gd name="connsiteX1087" fmla="*/ 1989858 w 10584443"/>
                <a:gd name="connsiteY1087" fmla="*/ 1252570 h 10574897"/>
                <a:gd name="connsiteX1088" fmla="*/ 2048100 w 10584443"/>
                <a:gd name="connsiteY1088" fmla="*/ 1213513 h 10574897"/>
                <a:gd name="connsiteX1089" fmla="*/ 2034386 w 10584443"/>
                <a:gd name="connsiteY1089" fmla="*/ 1191578 h 10574897"/>
                <a:gd name="connsiteX1090" fmla="*/ 1885011 w 10584443"/>
                <a:gd name="connsiteY1090" fmla="*/ 1293674 h 10574897"/>
                <a:gd name="connsiteX1091" fmla="*/ 1981625 w 10584443"/>
                <a:gd name="connsiteY1091" fmla="*/ 1220357 h 10574897"/>
                <a:gd name="connsiteX1092" fmla="*/ 2034386 w 10584443"/>
                <a:gd name="connsiteY1092" fmla="*/ 1191578 h 10574897"/>
                <a:gd name="connsiteX1093" fmla="*/ 3220495 w 10584443"/>
                <a:gd name="connsiteY1093" fmla="*/ 1188167 h 10574897"/>
                <a:gd name="connsiteX1094" fmla="*/ 3210902 w 10584443"/>
                <a:gd name="connsiteY1094" fmla="*/ 1203241 h 10574897"/>
                <a:gd name="connsiteX1095" fmla="*/ 3215013 w 10584443"/>
                <a:gd name="connsiteY1095" fmla="*/ 1207353 h 10574897"/>
                <a:gd name="connsiteX1096" fmla="*/ 3222551 w 10584443"/>
                <a:gd name="connsiteY1096" fmla="*/ 1207353 h 10574897"/>
                <a:gd name="connsiteX1097" fmla="*/ 3232144 w 10584443"/>
                <a:gd name="connsiteY1097" fmla="*/ 1199816 h 10574897"/>
                <a:gd name="connsiteX1098" fmla="*/ 3232144 w 10584443"/>
                <a:gd name="connsiteY1098" fmla="*/ 1195705 h 10574897"/>
                <a:gd name="connsiteX1099" fmla="*/ 3225292 w 10584443"/>
                <a:gd name="connsiteY1099" fmla="*/ 1188167 h 10574897"/>
                <a:gd name="connsiteX1100" fmla="*/ 3220495 w 10584443"/>
                <a:gd name="connsiteY1100" fmla="*/ 1188167 h 10574897"/>
                <a:gd name="connsiteX1101" fmla="*/ 8463685 w 10584443"/>
                <a:gd name="connsiteY1101" fmla="*/ 1153897 h 10574897"/>
                <a:gd name="connsiteX1102" fmla="*/ 8532205 w 10584443"/>
                <a:gd name="connsiteY1102" fmla="*/ 1229270 h 10574897"/>
                <a:gd name="connsiteX1103" fmla="*/ 8463685 w 10584443"/>
                <a:gd name="connsiteY1103" fmla="*/ 1153897 h 10574897"/>
                <a:gd name="connsiteX1104" fmla="*/ 8394479 w 10584443"/>
                <a:gd name="connsiteY1104" fmla="*/ 1143619 h 10574897"/>
                <a:gd name="connsiteX1105" fmla="*/ 8427369 w 10584443"/>
                <a:gd name="connsiteY1105" fmla="*/ 1151841 h 10574897"/>
                <a:gd name="connsiteX1106" fmla="*/ 8436277 w 10584443"/>
                <a:gd name="connsiteY1106" fmla="*/ 1186102 h 10574897"/>
                <a:gd name="connsiteX1107" fmla="*/ 8403387 w 10584443"/>
                <a:gd name="connsiteY1107" fmla="*/ 1177879 h 10574897"/>
                <a:gd name="connsiteX1108" fmla="*/ 8394479 w 10584443"/>
                <a:gd name="connsiteY1108" fmla="*/ 1143619 h 10574897"/>
                <a:gd name="connsiteX1109" fmla="*/ 8359876 w 10584443"/>
                <a:gd name="connsiteY1109" fmla="*/ 1111275 h 10574897"/>
                <a:gd name="connsiteX1110" fmla="*/ 8379404 w 10584443"/>
                <a:gd name="connsiteY1110" fmla="*/ 1116211 h 10574897"/>
                <a:gd name="connsiteX1111" fmla="*/ 8388312 w 10584443"/>
                <a:gd name="connsiteY1111" fmla="*/ 1150471 h 10574897"/>
                <a:gd name="connsiteX1112" fmla="*/ 8350626 w 10584443"/>
                <a:gd name="connsiteY1112" fmla="*/ 1133341 h 10574897"/>
                <a:gd name="connsiteX1113" fmla="*/ 8359876 w 10584443"/>
                <a:gd name="connsiteY1113" fmla="*/ 1111275 h 10574897"/>
                <a:gd name="connsiteX1114" fmla="*/ 7602379 w 10584443"/>
                <a:gd name="connsiteY1114" fmla="*/ 1045644 h 10574897"/>
                <a:gd name="connsiteX1115" fmla="*/ 7533858 w 10584443"/>
                <a:gd name="connsiteY1115" fmla="*/ 1063460 h 10574897"/>
                <a:gd name="connsiteX1116" fmla="*/ 7546192 w 10584443"/>
                <a:gd name="connsiteY1116" fmla="*/ 1074423 h 10574897"/>
                <a:gd name="connsiteX1117" fmla="*/ 7610602 w 10584443"/>
                <a:gd name="connsiteY1117" fmla="*/ 1101831 h 10574897"/>
                <a:gd name="connsiteX1118" fmla="*/ 7811368 w 10584443"/>
                <a:gd name="connsiteY1118" fmla="*/ 1201871 h 10574897"/>
                <a:gd name="connsiteX1119" fmla="*/ 7602379 w 10584443"/>
                <a:gd name="connsiteY1119" fmla="*/ 1045644 h 10574897"/>
                <a:gd name="connsiteX1120" fmla="*/ 2163220 w 10584443"/>
                <a:gd name="connsiteY1120" fmla="*/ 1031940 h 10574897"/>
                <a:gd name="connsiteX1121" fmla="*/ 2047420 w 10584443"/>
                <a:gd name="connsiteY1121" fmla="*/ 1096350 h 10574897"/>
                <a:gd name="connsiteX1122" fmla="*/ 2163220 w 10584443"/>
                <a:gd name="connsiteY1122" fmla="*/ 1031940 h 10574897"/>
                <a:gd name="connsiteX1123" fmla="*/ 7468764 w 10584443"/>
                <a:gd name="connsiteY1123" fmla="*/ 1014810 h 10574897"/>
                <a:gd name="connsiteX1124" fmla="*/ 7519469 w 10584443"/>
                <a:gd name="connsiteY1124" fmla="*/ 1056607 h 10574897"/>
                <a:gd name="connsiteX1125" fmla="*/ 7468764 w 10584443"/>
                <a:gd name="connsiteY1125" fmla="*/ 1014810 h 10574897"/>
                <a:gd name="connsiteX1126" fmla="*/ 8217009 w 10584443"/>
                <a:gd name="connsiteY1126" fmla="*/ 1014801 h 10574897"/>
                <a:gd name="connsiteX1127" fmla="*/ 8313624 w 10584443"/>
                <a:gd name="connsiteY1127" fmla="*/ 1100452 h 10574897"/>
                <a:gd name="connsiteX1128" fmla="*/ 8221806 w 10584443"/>
                <a:gd name="connsiteY1128" fmla="*/ 1054543 h 10574897"/>
                <a:gd name="connsiteX1129" fmla="*/ 8217009 w 10584443"/>
                <a:gd name="connsiteY1129" fmla="*/ 1014801 h 10574897"/>
                <a:gd name="connsiteX1130" fmla="*/ 2432036 w 10584443"/>
                <a:gd name="connsiteY1130" fmla="*/ 998253 h 10574897"/>
                <a:gd name="connsiteX1131" fmla="*/ 2443455 w 10584443"/>
                <a:gd name="connsiteY1131" fmla="*/ 1003145 h 10574897"/>
                <a:gd name="connsiteX1132" fmla="*/ 2334507 w 10584443"/>
                <a:gd name="connsiteY1132" fmla="*/ 1051109 h 10574897"/>
                <a:gd name="connsiteX1133" fmla="*/ 2338618 w 10584443"/>
                <a:gd name="connsiteY1133" fmla="*/ 1016848 h 10574897"/>
                <a:gd name="connsiteX1134" fmla="*/ 2432036 w 10584443"/>
                <a:gd name="connsiteY1134" fmla="*/ 998253 h 10574897"/>
                <a:gd name="connsiteX1135" fmla="*/ 8089561 w 10584443"/>
                <a:gd name="connsiteY1135" fmla="*/ 966141 h 10574897"/>
                <a:gd name="connsiteX1136" fmla="*/ 8166990 w 10584443"/>
                <a:gd name="connsiteY1136" fmla="*/ 996975 h 10574897"/>
                <a:gd name="connsiteX1137" fmla="*/ 8183435 w 10584443"/>
                <a:gd name="connsiteY1137" fmla="*/ 1023698 h 10574897"/>
                <a:gd name="connsiteX1138" fmla="*/ 8089561 w 10584443"/>
                <a:gd name="connsiteY1138" fmla="*/ 966141 h 10574897"/>
                <a:gd name="connsiteX1139" fmla="*/ 2290626 w 10584443"/>
                <a:gd name="connsiteY1139" fmla="*/ 958023 h 10574897"/>
                <a:gd name="connsiteX1140" fmla="*/ 2239064 w 10584443"/>
                <a:gd name="connsiteY1140" fmla="*/ 973869 h 10574897"/>
                <a:gd name="connsiteX1141" fmla="*/ 2221421 w 10584443"/>
                <a:gd name="connsiteY1141" fmla="*/ 987092 h 10574897"/>
                <a:gd name="connsiteX1142" fmla="*/ 2220092 w 10584443"/>
                <a:gd name="connsiteY1142" fmla="*/ 986031 h 10574897"/>
                <a:gd name="connsiteX1143" fmla="*/ 2220092 w 10584443"/>
                <a:gd name="connsiteY1143" fmla="*/ 988087 h 10574897"/>
                <a:gd name="connsiteX1144" fmla="*/ 2221421 w 10584443"/>
                <a:gd name="connsiteY1144" fmla="*/ 987092 h 10574897"/>
                <a:gd name="connsiteX1145" fmla="*/ 2228754 w 10584443"/>
                <a:gd name="connsiteY1145" fmla="*/ 992947 h 10574897"/>
                <a:gd name="connsiteX1146" fmla="*/ 2299576 w 10584443"/>
                <a:gd name="connsiteY1146" fmla="*/ 966160 h 10574897"/>
                <a:gd name="connsiteX1147" fmla="*/ 2290626 w 10584443"/>
                <a:gd name="connsiteY1147" fmla="*/ 958023 h 10574897"/>
                <a:gd name="connsiteX1148" fmla="*/ 6029828 w 10584443"/>
                <a:gd name="connsiteY1148" fmla="*/ 940122 h 10574897"/>
                <a:gd name="connsiteX1149" fmla="*/ 5986660 w 10584443"/>
                <a:gd name="connsiteY1149" fmla="*/ 945604 h 10574897"/>
                <a:gd name="connsiteX1150" fmla="*/ 5999679 w 10584443"/>
                <a:gd name="connsiteY1150" fmla="*/ 988772 h 10574897"/>
                <a:gd name="connsiteX1151" fmla="*/ 6075737 w 10584443"/>
                <a:gd name="connsiteY1151" fmla="*/ 1006587 h 10574897"/>
                <a:gd name="connsiteX1152" fmla="*/ 6106571 w 10584443"/>
                <a:gd name="connsiteY1152" fmla="*/ 1014125 h 10574897"/>
                <a:gd name="connsiteX1153" fmla="*/ 6098348 w 10584443"/>
                <a:gd name="connsiteY1153" fmla="*/ 1014125 h 10574897"/>
                <a:gd name="connsiteX1154" fmla="*/ 6124386 w 10584443"/>
                <a:gd name="connsiteY1154" fmla="*/ 1025773 h 10574897"/>
                <a:gd name="connsiteX1155" fmla="*/ 6124386 w 10584443"/>
                <a:gd name="connsiteY1155" fmla="*/ 1013439 h 10574897"/>
                <a:gd name="connsiteX1156" fmla="*/ 6205241 w 10584443"/>
                <a:gd name="connsiteY1156" fmla="*/ 1038792 h 10574897"/>
                <a:gd name="connsiteX1157" fmla="*/ 6129183 w 10584443"/>
                <a:gd name="connsiteY1157" fmla="*/ 1027829 h 10574897"/>
                <a:gd name="connsiteX1158" fmla="*/ 6168239 w 10584443"/>
                <a:gd name="connsiteY1158" fmla="*/ 1041533 h 10574897"/>
                <a:gd name="connsiteX1159" fmla="*/ 6264169 w 10584443"/>
                <a:gd name="connsiteY1159" fmla="*/ 1061404 h 10574897"/>
                <a:gd name="connsiteX1160" fmla="*/ 6251835 w 10584443"/>
                <a:gd name="connsiteY1160" fmla="*/ 1050441 h 10574897"/>
                <a:gd name="connsiteX1161" fmla="*/ 6299800 w 10584443"/>
                <a:gd name="connsiteY1161" fmla="*/ 1040162 h 10574897"/>
                <a:gd name="connsiteX1162" fmla="*/ 6299800 w 10584443"/>
                <a:gd name="connsiteY1162" fmla="*/ 1070312 h 10574897"/>
                <a:gd name="connsiteX1163" fmla="*/ 6413544 w 10584443"/>
                <a:gd name="connsiteY1163" fmla="*/ 1096350 h 10574897"/>
                <a:gd name="connsiteX1164" fmla="*/ 6345023 w 10584443"/>
                <a:gd name="connsiteY1164" fmla="*/ 1069626 h 10574897"/>
                <a:gd name="connsiteX1165" fmla="*/ 6423822 w 10584443"/>
                <a:gd name="connsiteY1165" fmla="*/ 1081275 h 10574897"/>
                <a:gd name="connsiteX1166" fmla="*/ 6416285 w 10584443"/>
                <a:gd name="connsiteY1166" fmla="*/ 1044959 h 10574897"/>
                <a:gd name="connsiteX1167" fmla="*/ 6362839 w 10584443"/>
                <a:gd name="connsiteY1167" fmla="*/ 1044959 h 10574897"/>
                <a:gd name="connsiteX1168" fmla="*/ 6355301 w 10584443"/>
                <a:gd name="connsiteY1168" fmla="*/ 1016180 h 10574897"/>
                <a:gd name="connsiteX1169" fmla="*/ 6140832 w 10584443"/>
                <a:gd name="connsiteY1169" fmla="*/ 987401 h 10574897"/>
                <a:gd name="connsiteX1170" fmla="*/ 6063403 w 10584443"/>
                <a:gd name="connsiteY1170" fmla="*/ 978494 h 10574897"/>
                <a:gd name="connsiteX1171" fmla="*/ 6029828 w 10584443"/>
                <a:gd name="connsiteY1171" fmla="*/ 940122 h 10574897"/>
                <a:gd name="connsiteX1172" fmla="*/ 4962960 w 10584443"/>
                <a:gd name="connsiteY1172" fmla="*/ 929244 h 10574897"/>
                <a:gd name="connsiteX1173" fmla="*/ 4956108 w 10584443"/>
                <a:gd name="connsiteY1173" fmla="*/ 930529 h 10574897"/>
                <a:gd name="connsiteX1174" fmla="*/ 4951312 w 10584443"/>
                <a:gd name="connsiteY1174" fmla="*/ 941493 h 10574897"/>
                <a:gd name="connsiteX1175" fmla="*/ 4960905 w 10584443"/>
                <a:gd name="connsiteY1175" fmla="*/ 953141 h 10574897"/>
                <a:gd name="connsiteX1176" fmla="*/ 4967757 w 10584443"/>
                <a:gd name="connsiteY1176" fmla="*/ 930529 h 10574897"/>
                <a:gd name="connsiteX1177" fmla="*/ 4962960 w 10584443"/>
                <a:gd name="connsiteY1177" fmla="*/ 929244 h 10574897"/>
                <a:gd name="connsiteX1178" fmla="*/ 2492800 w 10584443"/>
                <a:gd name="connsiteY1178" fmla="*/ 922300 h 10574897"/>
                <a:gd name="connsiteX1179" fmla="*/ 2372889 w 10584443"/>
                <a:gd name="connsiteY1179" fmla="*/ 995617 h 10574897"/>
                <a:gd name="connsiteX1180" fmla="*/ 2492800 w 10584443"/>
                <a:gd name="connsiteY1180" fmla="*/ 922300 h 10574897"/>
                <a:gd name="connsiteX1181" fmla="*/ 8089561 w 10584443"/>
                <a:gd name="connsiteY1181" fmla="*/ 918872 h 10574897"/>
                <a:gd name="connsiteX1182" fmla="*/ 8127932 w 10584443"/>
                <a:gd name="connsiteY1182" fmla="*/ 918872 h 10574897"/>
                <a:gd name="connsiteX1183" fmla="*/ 8156026 w 10584443"/>
                <a:gd name="connsiteY1183" fmla="*/ 931891 h 10574897"/>
                <a:gd name="connsiteX1184" fmla="*/ 8172471 w 10584443"/>
                <a:gd name="connsiteY1184" fmla="*/ 959299 h 10574897"/>
                <a:gd name="connsiteX1185" fmla="*/ 8101210 w 10584443"/>
                <a:gd name="connsiteY1185" fmla="*/ 953132 h 10574897"/>
                <a:gd name="connsiteX1186" fmla="*/ 8089561 w 10584443"/>
                <a:gd name="connsiteY1186" fmla="*/ 918872 h 10574897"/>
                <a:gd name="connsiteX1187" fmla="*/ 2892502 w 10584443"/>
                <a:gd name="connsiteY1187" fmla="*/ 914809 h 10574897"/>
                <a:gd name="connsiteX1188" fmla="*/ 2887442 w 10584443"/>
                <a:gd name="connsiteY1188" fmla="*/ 917532 h 10574897"/>
                <a:gd name="connsiteX1189" fmla="*/ 2878021 w 10584443"/>
                <a:gd name="connsiteY1189" fmla="*/ 919353 h 10574897"/>
                <a:gd name="connsiteX1190" fmla="*/ 2877891 w 10584443"/>
                <a:gd name="connsiteY1190" fmla="*/ 918195 h 10574897"/>
                <a:gd name="connsiteX1191" fmla="*/ 7289925 w 10584443"/>
                <a:gd name="connsiteY1191" fmla="*/ 878453 h 10574897"/>
                <a:gd name="connsiteX1192" fmla="*/ 7310481 w 10584443"/>
                <a:gd name="connsiteY1192" fmla="*/ 917510 h 10574897"/>
                <a:gd name="connsiteX1193" fmla="*/ 7393391 w 10584443"/>
                <a:gd name="connsiteY1193" fmla="*/ 942178 h 10574897"/>
                <a:gd name="connsiteX1194" fmla="*/ 7289925 w 10584443"/>
                <a:gd name="connsiteY1194" fmla="*/ 878453 h 10574897"/>
                <a:gd name="connsiteX1195" fmla="*/ 7079566 w 10584443"/>
                <a:gd name="connsiteY1195" fmla="*/ 860638 h 10574897"/>
                <a:gd name="connsiteX1196" fmla="*/ 6991859 w 10584443"/>
                <a:gd name="connsiteY1196" fmla="*/ 870916 h 10574897"/>
                <a:gd name="connsiteX1197" fmla="*/ 7044620 w 10584443"/>
                <a:gd name="connsiteY1197" fmla="*/ 907917 h 10574897"/>
                <a:gd name="connsiteX1198" fmla="*/ 7090529 w 10584443"/>
                <a:gd name="connsiteY1198" fmla="*/ 898324 h 10574897"/>
                <a:gd name="connsiteX1199" fmla="*/ 7094640 w 10584443"/>
                <a:gd name="connsiteY1199" fmla="*/ 890787 h 10574897"/>
                <a:gd name="connsiteX1200" fmla="*/ 7115882 w 10584443"/>
                <a:gd name="connsiteY1200" fmla="*/ 890102 h 10574897"/>
                <a:gd name="connsiteX1201" fmla="*/ 7079566 w 10584443"/>
                <a:gd name="connsiteY1201" fmla="*/ 860638 h 10574897"/>
                <a:gd name="connsiteX1202" fmla="*/ 5240469 w 10584443"/>
                <a:gd name="connsiteY1202" fmla="*/ 855842 h 10574897"/>
                <a:gd name="connsiteX1203" fmla="*/ 5248691 w 10584443"/>
                <a:gd name="connsiteY1203" fmla="*/ 875713 h 10574897"/>
                <a:gd name="connsiteX1204" fmla="*/ 5287749 w 10584443"/>
                <a:gd name="connsiteY1204" fmla="*/ 911343 h 10574897"/>
                <a:gd name="connsiteX1205" fmla="*/ 5293229 w 10584443"/>
                <a:gd name="connsiteY1205" fmla="*/ 911343 h 10574897"/>
                <a:gd name="connsiteX1206" fmla="*/ 5297341 w 10584443"/>
                <a:gd name="connsiteY1206" fmla="*/ 911343 h 10574897"/>
                <a:gd name="connsiteX1207" fmla="*/ 5310360 w 10584443"/>
                <a:gd name="connsiteY1207" fmla="*/ 896269 h 10574897"/>
                <a:gd name="connsiteX1208" fmla="*/ 5308989 w 10584443"/>
                <a:gd name="connsiteY1208" fmla="*/ 855842 h 10574897"/>
                <a:gd name="connsiteX1209" fmla="*/ 5240469 w 10584443"/>
                <a:gd name="connsiteY1209" fmla="*/ 855842 h 10574897"/>
                <a:gd name="connsiteX1210" fmla="*/ 8011779 w 10584443"/>
                <a:gd name="connsiteY1210" fmla="*/ 849063 h 10574897"/>
                <a:gd name="connsiteX1211" fmla="*/ 8032690 w 10584443"/>
                <a:gd name="connsiteY1211" fmla="*/ 861314 h 10574897"/>
                <a:gd name="connsiteX1212" fmla="*/ 8077913 w 10584443"/>
                <a:gd name="connsiteY1212" fmla="*/ 900371 h 10574897"/>
                <a:gd name="connsiteX1213" fmla="*/ 8011448 w 10584443"/>
                <a:gd name="connsiteY1213" fmla="*/ 888723 h 10574897"/>
                <a:gd name="connsiteX1214" fmla="*/ 7988151 w 10584443"/>
                <a:gd name="connsiteY1214" fmla="*/ 854462 h 10574897"/>
                <a:gd name="connsiteX1215" fmla="*/ 8011779 w 10584443"/>
                <a:gd name="connsiteY1215" fmla="*/ 849063 h 10574897"/>
                <a:gd name="connsiteX1216" fmla="*/ 4908144 w 10584443"/>
                <a:gd name="connsiteY1216" fmla="*/ 846934 h 10574897"/>
                <a:gd name="connsiteX1217" fmla="*/ 4954053 w 10584443"/>
                <a:gd name="connsiteY1217" fmla="*/ 882565 h 10574897"/>
                <a:gd name="connsiteX1218" fmla="*/ 4954052 w 10584443"/>
                <a:gd name="connsiteY1218" fmla="*/ 882565 h 10574897"/>
                <a:gd name="connsiteX1219" fmla="*/ 5002702 w 10584443"/>
                <a:gd name="connsiteY1219" fmla="*/ 859268 h 10574897"/>
                <a:gd name="connsiteX1220" fmla="*/ 4908144 w 10584443"/>
                <a:gd name="connsiteY1220" fmla="*/ 846934 h 10574897"/>
                <a:gd name="connsiteX1221" fmla="*/ 2308478 w 10584443"/>
                <a:gd name="connsiteY1221" fmla="*/ 845557 h 10574897"/>
                <a:gd name="connsiteX1222" fmla="*/ 2224883 w 10584443"/>
                <a:gd name="connsiteY1222" fmla="*/ 908596 h 10574897"/>
                <a:gd name="connsiteX1223" fmla="*/ 2308478 w 10584443"/>
                <a:gd name="connsiteY1223" fmla="*/ 845557 h 10574897"/>
                <a:gd name="connsiteX1224" fmla="*/ 7061065 w 10584443"/>
                <a:gd name="connsiteY1224" fmla="*/ 814044 h 10574897"/>
                <a:gd name="connsiteX1225" fmla="*/ 7247441 w 10584443"/>
                <a:gd name="connsiteY1225" fmla="*/ 918195 h 10574897"/>
                <a:gd name="connsiteX1226" fmla="*/ 7267998 w 10584443"/>
                <a:gd name="connsiteY1226" fmla="*/ 956567 h 10574897"/>
                <a:gd name="connsiteX1227" fmla="*/ 7355019 w 10584443"/>
                <a:gd name="connsiteY1227" fmla="*/ 989457 h 10574897"/>
                <a:gd name="connsiteX1228" fmla="*/ 7429707 w 10584443"/>
                <a:gd name="connsiteY1228" fmla="*/ 989457 h 10574897"/>
                <a:gd name="connsiteX1229" fmla="*/ 7378316 w 10584443"/>
                <a:gd name="connsiteY1229" fmla="*/ 968216 h 10574897"/>
                <a:gd name="connsiteX1230" fmla="*/ 7323500 w 10584443"/>
                <a:gd name="connsiteY1230" fmla="*/ 951771 h 10574897"/>
                <a:gd name="connsiteX1231" fmla="*/ 7323500 w 10584443"/>
                <a:gd name="connsiteY1231" fmla="*/ 929159 h 10574897"/>
                <a:gd name="connsiteX1232" fmla="*/ 7270739 w 10584443"/>
                <a:gd name="connsiteY1232" fmla="*/ 929159 h 10574897"/>
                <a:gd name="connsiteX1233" fmla="*/ 7270739 w 10584443"/>
                <a:gd name="connsiteY1233" fmla="*/ 890787 h 10574897"/>
                <a:gd name="connsiteX1234" fmla="*/ 7061065 w 10584443"/>
                <a:gd name="connsiteY1234" fmla="*/ 814044 h 10574897"/>
                <a:gd name="connsiteX1235" fmla="*/ 4933496 w 10584443"/>
                <a:gd name="connsiteY1235" fmla="*/ 814044 h 10574897"/>
                <a:gd name="connsiteX1236" fmla="*/ 4933496 w 10584443"/>
                <a:gd name="connsiteY1236" fmla="*/ 814729 h 10574897"/>
                <a:gd name="connsiteX1237" fmla="*/ 4908144 w 10584443"/>
                <a:gd name="connsiteY1237" fmla="*/ 831859 h 10574897"/>
                <a:gd name="connsiteX1238" fmla="*/ 4908144 w 10584443"/>
                <a:gd name="connsiteY1238" fmla="*/ 846249 h 10574897"/>
                <a:gd name="connsiteX1239" fmla="*/ 4967757 w 10584443"/>
                <a:gd name="connsiteY1239" fmla="*/ 838711 h 10574897"/>
                <a:gd name="connsiteX1240" fmla="*/ 4933496 w 10584443"/>
                <a:gd name="connsiteY1240" fmla="*/ 814044 h 10574897"/>
                <a:gd name="connsiteX1241" fmla="*/ 5070945 w 10584443"/>
                <a:gd name="connsiteY1241" fmla="*/ 811453 h 10574897"/>
                <a:gd name="connsiteX1242" fmla="*/ 4985572 w 10584443"/>
                <a:gd name="connsiteY1242" fmla="*/ 820896 h 10574897"/>
                <a:gd name="connsiteX1243" fmla="*/ 5002017 w 10584443"/>
                <a:gd name="connsiteY1243" fmla="*/ 846249 h 10574897"/>
                <a:gd name="connsiteX1244" fmla="*/ 5098632 w 10584443"/>
                <a:gd name="connsiteY1244" fmla="*/ 820896 h 10574897"/>
                <a:gd name="connsiteX1245" fmla="*/ 5070945 w 10584443"/>
                <a:gd name="connsiteY1245" fmla="*/ 811453 h 10574897"/>
                <a:gd name="connsiteX1246" fmla="*/ 3225977 w 10584443"/>
                <a:gd name="connsiteY1246" fmla="*/ 784580 h 10574897"/>
                <a:gd name="connsiteX1247" fmla="*/ 3128677 w 10584443"/>
                <a:gd name="connsiteY1247" fmla="*/ 797599 h 10574897"/>
                <a:gd name="connsiteX1248" fmla="*/ 3128677 w 10584443"/>
                <a:gd name="connsiteY1248" fmla="*/ 793488 h 10574897"/>
                <a:gd name="connsiteX1249" fmla="*/ 3077288 w 10584443"/>
                <a:gd name="connsiteY1249" fmla="*/ 853786 h 10574897"/>
                <a:gd name="connsiteX1250" fmla="*/ 3136215 w 10584443"/>
                <a:gd name="connsiteY1250" fmla="*/ 846934 h 10574897"/>
                <a:gd name="connsiteX1251" fmla="*/ 3225977 w 10584443"/>
                <a:gd name="connsiteY1251" fmla="*/ 784580 h 10574897"/>
                <a:gd name="connsiteX1252" fmla="*/ 2923109 w 10584443"/>
                <a:gd name="connsiteY1252" fmla="*/ 769500 h 10574897"/>
                <a:gd name="connsiteX1253" fmla="*/ 2834717 w 10584443"/>
                <a:gd name="connsiteY1253" fmla="*/ 812668 h 10574897"/>
                <a:gd name="connsiteX1254" fmla="*/ 2923109 w 10584443"/>
                <a:gd name="connsiteY1254" fmla="*/ 769500 h 10574897"/>
                <a:gd name="connsiteX1255" fmla="*/ 6915116 w 10584443"/>
                <a:gd name="connsiteY1255" fmla="*/ 751005 h 10574897"/>
                <a:gd name="connsiteX1256" fmla="*/ 6915116 w 10584443"/>
                <a:gd name="connsiteY1256" fmla="*/ 753746 h 10574897"/>
                <a:gd name="connsiteX1257" fmla="*/ 6902097 w 10584443"/>
                <a:gd name="connsiteY1257" fmla="*/ 776359 h 10574897"/>
                <a:gd name="connsiteX1258" fmla="*/ 6983637 w 10584443"/>
                <a:gd name="connsiteY1258" fmla="*/ 776359 h 10574897"/>
                <a:gd name="connsiteX1259" fmla="*/ 6915116 w 10584443"/>
                <a:gd name="connsiteY1259" fmla="*/ 751005 h 10574897"/>
                <a:gd name="connsiteX1260" fmla="*/ 7274437 w 10584443"/>
                <a:gd name="connsiteY1260" fmla="*/ 744435 h 10574897"/>
                <a:gd name="connsiteX1261" fmla="*/ 7267313 w 10584443"/>
                <a:gd name="connsiteY1261" fmla="*/ 746208 h 10574897"/>
                <a:gd name="connsiteX1262" fmla="*/ 7322558 w 10584443"/>
                <a:gd name="connsiteY1262" fmla="*/ 767365 h 10574897"/>
                <a:gd name="connsiteX1263" fmla="*/ 7374746 w 10584443"/>
                <a:gd name="connsiteY1263" fmla="*/ 787424 h 10574897"/>
                <a:gd name="connsiteX1264" fmla="*/ 7374890 w 10584443"/>
                <a:gd name="connsiteY1264" fmla="*/ 788006 h 10574897"/>
                <a:gd name="connsiteX1265" fmla="*/ 7376261 w 10584443"/>
                <a:gd name="connsiteY1265" fmla="*/ 788006 h 10574897"/>
                <a:gd name="connsiteX1266" fmla="*/ 7374746 w 10584443"/>
                <a:gd name="connsiteY1266" fmla="*/ 787424 h 10574897"/>
                <a:gd name="connsiteX1267" fmla="*/ 7372938 w 10584443"/>
                <a:gd name="connsiteY1267" fmla="*/ 780112 h 10574897"/>
                <a:gd name="connsiteX1268" fmla="*/ 7274437 w 10584443"/>
                <a:gd name="connsiteY1268" fmla="*/ 744435 h 10574897"/>
                <a:gd name="connsiteX1269" fmla="*/ 3830330 w 10584443"/>
                <a:gd name="connsiteY1269" fmla="*/ 737986 h 10574897"/>
                <a:gd name="connsiteX1270" fmla="*/ 3780996 w 10584443"/>
                <a:gd name="connsiteY1270" fmla="*/ 750320 h 10574897"/>
                <a:gd name="connsiteX1271" fmla="*/ 3796070 w 10584443"/>
                <a:gd name="connsiteY1271" fmla="*/ 756487 h 10574897"/>
                <a:gd name="connsiteX1272" fmla="*/ 3825535 w 10584443"/>
                <a:gd name="connsiteY1272" fmla="*/ 748264 h 10574897"/>
                <a:gd name="connsiteX1273" fmla="*/ 6911005 w 10584443"/>
                <a:gd name="connsiteY1273" fmla="*/ 720171 h 10574897"/>
                <a:gd name="connsiteX1274" fmla="*/ 7030231 w 10584443"/>
                <a:gd name="connsiteY1274" fmla="*/ 774302 h 10574897"/>
                <a:gd name="connsiteX1275" fmla="*/ 7013786 w 10584443"/>
                <a:gd name="connsiteY1275" fmla="*/ 743468 h 10574897"/>
                <a:gd name="connsiteX1276" fmla="*/ 7011045 w 10584443"/>
                <a:gd name="connsiteY1276" fmla="*/ 743468 h 10574897"/>
                <a:gd name="connsiteX1277" fmla="*/ 6911005 w 10584443"/>
                <a:gd name="connsiteY1277" fmla="*/ 720171 h 10574897"/>
                <a:gd name="connsiteX1278" fmla="*/ 7552359 w 10584443"/>
                <a:gd name="connsiteY1278" fmla="*/ 718800 h 10574897"/>
                <a:gd name="connsiteX1279" fmla="*/ 7612657 w 10584443"/>
                <a:gd name="connsiteY1279" fmla="*/ 770192 h 10574897"/>
                <a:gd name="connsiteX1280" fmla="*/ 7661307 w 10584443"/>
                <a:gd name="connsiteY1280" fmla="*/ 766765 h 10574897"/>
                <a:gd name="connsiteX1281" fmla="*/ 7574286 w 10584443"/>
                <a:gd name="connsiteY1281" fmla="*/ 718800 h 10574897"/>
                <a:gd name="connsiteX1282" fmla="*/ 6373035 w 10584443"/>
                <a:gd name="connsiteY1282" fmla="*/ 706107 h 10574897"/>
                <a:gd name="connsiteX1283" fmla="*/ 6339541 w 10584443"/>
                <a:gd name="connsiteY1283" fmla="*/ 709207 h 10574897"/>
                <a:gd name="connsiteX1284" fmla="*/ 6362153 w 10584443"/>
                <a:gd name="connsiteY1284" fmla="*/ 728393 h 10574897"/>
                <a:gd name="connsiteX1285" fmla="*/ 6403266 w 10584443"/>
                <a:gd name="connsiteY1285" fmla="*/ 720856 h 10574897"/>
                <a:gd name="connsiteX1286" fmla="*/ 6373035 w 10584443"/>
                <a:gd name="connsiteY1286" fmla="*/ 706107 h 10574897"/>
                <a:gd name="connsiteX1287" fmla="*/ 7445466 w 10584443"/>
                <a:gd name="connsiteY1287" fmla="*/ 667410 h 10574897"/>
                <a:gd name="connsiteX1288" fmla="*/ 7489200 w 10584443"/>
                <a:gd name="connsiteY1288" fmla="*/ 693490 h 10574897"/>
                <a:gd name="connsiteX1289" fmla="*/ 7536175 w 10584443"/>
                <a:gd name="connsiteY1289" fmla="*/ 701796 h 10574897"/>
                <a:gd name="connsiteX1290" fmla="*/ 7537284 w 10584443"/>
                <a:gd name="connsiteY1290" fmla="*/ 702355 h 10574897"/>
                <a:gd name="connsiteX1291" fmla="*/ 7539340 w 10584443"/>
                <a:gd name="connsiteY1291" fmla="*/ 702355 h 10574897"/>
                <a:gd name="connsiteX1292" fmla="*/ 7536175 w 10584443"/>
                <a:gd name="connsiteY1292" fmla="*/ 701796 h 10574897"/>
                <a:gd name="connsiteX1293" fmla="*/ 7493195 w 10584443"/>
                <a:gd name="connsiteY1293" fmla="*/ 680103 h 10574897"/>
                <a:gd name="connsiteX1294" fmla="*/ 7445466 w 10584443"/>
                <a:gd name="connsiteY1294" fmla="*/ 667410 h 10574897"/>
                <a:gd name="connsiteX1295" fmla="*/ 6783557 w 10584443"/>
                <a:gd name="connsiteY1295" fmla="*/ 665097 h 10574897"/>
                <a:gd name="connsiteX1296" fmla="*/ 6757518 w 10584443"/>
                <a:gd name="connsiteY1296" fmla="*/ 671522 h 10574897"/>
                <a:gd name="connsiteX1297" fmla="*/ 6826039 w 10584443"/>
                <a:gd name="connsiteY1297" fmla="*/ 700300 h 10574897"/>
                <a:gd name="connsiteX1298" fmla="*/ 6867152 w 10584443"/>
                <a:gd name="connsiteY1298" fmla="*/ 700300 h 10574897"/>
                <a:gd name="connsiteX1299" fmla="*/ 6867152 w 10584443"/>
                <a:gd name="connsiteY1299" fmla="*/ 699615 h 10574897"/>
                <a:gd name="connsiteX1300" fmla="*/ 6826039 w 10584443"/>
                <a:gd name="connsiteY1300" fmla="*/ 671522 h 10574897"/>
                <a:gd name="connsiteX1301" fmla="*/ 6783557 w 10584443"/>
                <a:gd name="connsiteY1301" fmla="*/ 665097 h 10574897"/>
                <a:gd name="connsiteX1302" fmla="*/ 3198561 w 10584443"/>
                <a:gd name="connsiteY1302" fmla="*/ 663978 h 10574897"/>
                <a:gd name="connsiteX1303" fmla="*/ 3232136 w 10584443"/>
                <a:gd name="connsiteY1303" fmla="*/ 673571 h 10574897"/>
                <a:gd name="connsiteX1304" fmla="*/ 3167727 w 10584443"/>
                <a:gd name="connsiteY1304" fmla="*/ 696183 h 10574897"/>
                <a:gd name="connsiteX1305" fmla="*/ 3530894 w 10584443"/>
                <a:gd name="connsiteY1305" fmla="*/ 662614 h 10574897"/>
                <a:gd name="connsiteX1306" fmla="*/ 3432909 w 10584443"/>
                <a:gd name="connsiteY1306" fmla="*/ 707838 h 10574897"/>
                <a:gd name="connsiteX1307" fmla="*/ 3530894 w 10584443"/>
                <a:gd name="connsiteY1307" fmla="*/ 666725 h 10574897"/>
                <a:gd name="connsiteX1308" fmla="*/ 2951209 w 10584443"/>
                <a:gd name="connsiteY1308" fmla="*/ 645484 h 10574897"/>
                <a:gd name="connsiteX1309" fmla="*/ 2900932 w 10584443"/>
                <a:gd name="connsiteY1309" fmla="*/ 668438 h 10574897"/>
                <a:gd name="connsiteX1310" fmla="*/ 2860648 w 10584443"/>
                <a:gd name="connsiteY1310" fmla="*/ 712626 h 10574897"/>
                <a:gd name="connsiteX1311" fmla="*/ 2859391 w 10584443"/>
                <a:gd name="connsiteY1311" fmla="*/ 713319 h 10574897"/>
                <a:gd name="connsiteX1312" fmla="*/ 2859391 w 10584443"/>
                <a:gd name="connsiteY1312" fmla="*/ 714004 h 10574897"/>
                <a:gd name="connsiteX1313" fmla="*/ 2860648 w 10584443"/>
                <a:gd name="connsiteY1313" fmla="*/ 712626 h 10574897"/>
                <a:gd name="connsiteX1314" fmla="*/ 2909821 w 10584443"/>
                <a:gd name="connsiteY1314" fmla="*/ 685521 h 10574897"/>
                <a:gd name="connsiteX1315" fmla="*/ 2951209 w 10584443"/>
                <a:gd name="connsiteY1315" fmla="*/ 645484 h 10574897"/>
                <a:gd name="connsiteX1316" fmla="*/ 7686659 w 10584443"/>
                <a:gd name="connsiteY1316" fmla="*/ 635883 h 10574897"/>
                <a:gd name="connsiteX1317" fmla="*/ 7811367 w 10584443"/>
                <a:gd name="connsiteY1317" fmla="*/ 704404 h 10574897"/>
                <a:gd name="connsiteX1318" fmla="*/ 7865498 w 10584443"/>
                <a:gd name="connsiteY1318" fmla="*/ 749626 h 10574897"/>
                <a:gd name="connsiteX1319" fmla="*/ 7743531 w 10584443"/>
                <a:gd name="connsiteY1319" fmla="*/ 697552 h 10574897"/>
                <a:gd name="connsiteX1320" fmla="*/ 7768884 w 10584443"/>
                <a:gd name="connsiteY1320" fmla="*/ 731126 h 10574897"/>
                <a:gd name="connsiteX1321" fmla="*/ 7677751 w 10584443"/>
                <a:gd name="connsiteY1321" fmla="*/ 706459 h 10574897"/>
                <a:gd name="connsiteX1322" fmla="*/ 7733938 w 10584443"/>
                <a:gd name="connsiteY1322" fmla="*/ 710571 h 10574897"/>
                <a:gd name="connsiteX1323" fmla="*/ 7651713 w 10584443"/>
                <a:gd name="connsiteY1323" fmla="*/ 671513 h 10574897"/>
                <a:gd name="connsiteX1324" fmla="*/ 7686659 w 10584443"/>
                <a:gd name="connsiteY1324" fmla="*/ 635883 h 10574897"/>
                <a:gd name="connsiteX1325" fmla="*/ 3930370 w 10584443"/>
                <a:gd name="connsiteY1325" fmla="*/ 626983 h 10574897"/>
                <a:gd name="connsiteX1326" fmla="*/ 3784422 w 10584443"/>
                <a:gd name="connsiteY1326" fmla="*/ 666725 h 10574897"/>
                <a:gd name="connsiteX1327" fmla="*/ 3784422 w 10584443"/>
                <a:gd name="connsiteY1327" fmla="*/ 663983 h 10574897"/>
                <a:gd name="connsiteX1328" fmla="*/ 3753588 w 10584443"/>
                <a:gd name="connsiteY1328" fmla="*/ 703727 h 10574897"/>
                <a:gd name="connsiteX1329" fmla="*/ 3779625 w 10584443"/>
                <a:gd name="connsiteY1329" fmla="*/ 690707 h 10574897"/>
                <a:gd name="connsiteX1330" fmla="*/ 3930370 w 10584443"/>
                <a:gd name="connsiteY1330" fmla="*/ 626983 h 10574897"/>
                <a:gd name="connsiteX1331" fmla="*/ 7481098 w 10584443"/>
                <a:gd name="connsiteY1331" fmla="*/ 607112 h 10574897"/>
                <a:gd name="connsiteX1332" fmla="*/ 7468078 w 10584443"/>
                <a:gd name="connsiteY1332" fmla="*/ 645484 h 10574897"/>
                <a:gd name="connsiteX1333" fmla="*/ 7511247 w 10584443"/>
                <a:gd name="connsiteY1333" fmla="*/ 631780 h 10574897"/>
                <a:gd name="connsiteX1334" fmla="*/ 7528377 w 10584443"/>
                <a:gd name="connsiteY1334" fmla="*/ 679058 h 10574897"/>
                <a:gd name="connsiteX1335" fmla="*/ 7618139 w 10584443"/>
                <a:gd name="connsiteY1335" fmla="*/ 685225 h 10574897"/>
                <a:gd name="connsiteX1336" fmla="*/ 7481098 w 10584443"/>
                <a:gd name="connsiteY1336" fmla="*/ 607112 h 10574897"/>
                <a:gd name="connsiteX1337" fmla="*/ 3353221 w 10584443"/>
                <a:gd name="connsiteY1337" fmla="*/ 601336 h 10574897"/>
                <a:gd name="connsiteX1338" fmla="*/ 3369832 w 10584443"/>
                <a:gd name="connsiteY1338" fmla="*/ 601442 h 10574897"/>
                <a:gd name="connsiteX1339" fmla="*/ 3376031 w 10584443"/>
                <a:gd name="connsiteY1339" fmla="*/ 607791 h 10574897"/>
                <a:gd name="connsiteX1340" fmla="*/ 3299973 w 10584443"/>
                <a:gd name="connsiteY1340" fmla="*/ 626977 h 10574897"/>
                <a:gd name="connsiteX1341" fmla="*/ 3353221 w 10584443"/>
                <a:gd name="connsiteY1341" fmla="*/ 601336 h 10574897"/>
                <a:gd name="connsiteX1342" fmla="*/ 4068097 w 10584443"/>
                <a:gd name="connsiteY1342" fmla="*/ 593408 h 10574897"/>
                <a:gd name="connsiteX1343" fmla="*/ 3999576 w 10584443"/>
                <a:gd name="connsiteY1343" fmla="*/ 626983 h 10574897"/>
                <a:gd name="connsiteX1344" fmla="*/ 4030411 w 10584443"/>
                <a:gd name="connsiteY1344" fmla="*/ 642058 h 10574897"/>
                <a:gd name="connsiteX1345" fmla="*/ 4094821 w 10584443"/>
                <a:gd name="connsiteY1345" fmla="*/ 631095 h 10574897"/>
                <a:gd name="connsiteX1346" fmla="*/ 4111265 w 10584443"/>
                <a:gd name="connsiteY1346" fmla="*/ 616705 h 10574897"/>
                <a:gd name="connsiteX1347" fmla="*/ 4099617 w 10584443"/>
                <a:gd name="connsiteY1347" fmla="*/ 612594 h 10574897"/>
                <a:gd name="connsiteX1348" fmla="*/ 4099617 w 10584443"/>
                <a:gd name="connsiteY1348" fmla="*/ 600260 h 10574897"/>
                <a:gd name="connsiteX1349" fmla="*/ 4068097 w 10584443"/>
                <a:gd name="connsiteY1349" fmla="*/ 593408 h 10574897"/>
                <a:gd name="connsiteX1350" fmla="*/ 7307740 w 10584443"/>
                <a:gd name="connsiteY1350" fmla="*/ 592723 h 10574897"/>
                <a:gd name="connsiteX1351" fmla="*/ 7376261 w 10584443"/>
                <a:gd name="connsiteY1351" fmla="*/ 633150 h 10574897"/>
                <a:gd name="connsiteX1352" fmla="*/ 7376261 w 10584443"/>
                <a:gd name="connsiteY1352" fmla="*/ 610538 h 10574897"/>
                <a:gd name="connsiteX1353" fmla="*/ 7307740 w 10584443"/>
                <a:gd name="connsiteY1353" fmla="*/ 592723 h 10574897"/>
                <a:gd name="connsiteX1354" fmla="*/ 6193592 w 10584443"/>
                <a:gd name="connsiteY1354" fmla="*/ 583815 h 10574897"/>
                <a:gd name="connsiteX1355" fmla="*/ 6151795 w 10584443"/>
                <a:gd name="connsiteY1355" fmla="*/ 592723 h 10574897"/>
                <a:gd name="connsiteX1356" fmla="*/ 6224426 w 10584443"/>
                <a:gd name="connsiteY1356" fmla="*/ 607797 h 10574897"/>
                <a:gd name="connsiteX1357" fmla="*/ 3775513 w 10584443"/>
                <a:gd name="connsiteY1357" fmla="*/ 570796 h 10574897"/>
                <a:gd name="connsiteX1358" fmla="*/ 3772088 w 10584443"/>
                <a:gd name="connsiteY1358" fmla="*/ 606427 h 10574897"/>
                <a:gd name="connsiteX1359" fmla="*/ 3775513 w 10584443"/>
                <a:gd name="connsiteY1359" fmla="*/ 573537 h 10574897"/>
                <a:gd name="connsiteX1360" fmla="*/ 3861167 w 10584443"/>
                <a:gd name="connsiteY1360" fmla="*/ 565254 h 10574897"/>
                <a:gd name="connsiteX1361" fmla="*/ 3807033 w 10584443"/>
                <a:gd name="connsiteY1361" fmla="*/ 584500 h 10574897"/>
                <a:gd name="connsiteX1362" fmla="*/ 3883091 w 10584443"/>
                <a:gd name="connsiteY1362" fmla="*/ 573537 h 10574897"/>
                <a:gd name="connsiteX1363" fmla="*/ 3877278 w 10584443"/>
                <a:gd name="connsiteY1363" fmla="*/ 565903 h 10574897"/>
                <a:gd name="connsiteX1364" fmla="*/ 3861167 w 10584443"/>
                <a:gd name="connsiteY1364" fmla="*/ 565254 h 10574897"/>
                <a:gd name="connsiteX1365" fmla="*/ 6486861 w 10584443"/>
                <a:gd name="connsiteY1365" fmla="*/ 558462 h 10574897"/>
                <a:gd name="connsiteX1366" fmla="*/ 6567716 w 10584443"/>
                <a:gd name="connsiteY1366" fmla="*/ 585186 h 10574897"/>
                <a:gd name="connsiteX1367" fmla="*/ 6486861 w 10584443"/>
                <a:gd name="connsiteY1367" fmla="*/ 559148 h 10574897"/>
                <a:gd name="connsiteX1368" fmla="*/ 6389562 w 10584443"/>
                <a:gd name="connsiteY1368" fmla="*/ 551610 h 10574897"/>
                <a:gd name="connsiteX1369" fmla="*/ 6230594 w 10584443"/>
                <a:gd name="connsiteY1369" fmla="*/ 581760 h 10574897"/>
                <a:gd name="connsiteX1370" fmla="*/ 6299114 w 10584443"/>
                <a:gd name="connsiteY1370" fmla="*/ 605742 h 10574897"/>
                <a:gd name="connsiteX1371" fmla="*/ 6367635 w 10584443"/>
                <a:gd name="connsiteY1371" fmla="*/ 577648 h 10574897"/>
                <a:gd name="connsiteX1372" fmla="*/ 6573197 w 10584443"/>
                <a:gd name="connsiteY1372" fmla="*/ 646168 h 10574897"/>
                <a:gd name="connsiteX1373" fmla="*/ 6625273 w 10584443"/>
                <a:gd name="connsiteY1373" fmla="*/ 639317 h 10574897"/>
                <a:gd name="connsiteX1374" fmla="*/ 6744499 w 10584443"/>
                <a:gd name="connsiteY1374" fmla="*/ 717430 h 10574897"/>
                <a:gd name="connsiteX1375" fmla="*/ 6702016 w 10584443"/>
                <a:gd name="connsiteY1375" fmla="*/ 699615 h 10574897"/>
                <a:gd name="connsiteX1376" fmla="*/ 6783556 w 10584443"/>
                <a:gd name="connsiteY1376" fmla="*/ 705782 h 10574897"/>
                <a:gd name="connsiteX1377" fmla="*/ 6800001 w 10584443"/>
                <a:gd name="connsiteY1377" fmla="*/ 701671 h 10574897"/>
                <a:gd name="connsiteX1378" fmla="*/ 6691739 w 10584443"/>
                <a:gd name="connsiteY1378" fmla="*/ 677689 h 10574897"/>
                <a:gd name="connsiteX1379" fmla="*/ 6780815 w 10584443"/>
                <a:gd name="connsiteY1379" fmla="*/ 659873 h 10574897"/>
                <a:gd name="connsiteX1380" fmla="*/ 6668441 w 10584443"/>
                <a:gd name="connsiteY1380" fmla="*/ 611223 h 10574897"/>
                <a:gd name="connsiteX1381" fmla="*/ 6691053 w 10584443"/>
                <a:gd name="connsiteY1381" fmla="*/ 631780 h 10574897"/>
                <a:gd name="connsiteX1382" fmla="*/ 6583476 w 10584443"/>
                <a:gd name="connsiteY1382" fmla="*/ 621502 h 10574897"/>
                <a:gd name="connsiteX1383" fmla="*/ 6629384 w 10584443"/>
                <a:gd name="connsiteY1383" fmla="*/ 608483 h 10574897"/>
                <a:gd name="connsiteX1384" fmla="*/ 6389562 w 10584443"/>
                <a:gd name="connsiteY1384" fmla="*/ 551610 h 10574897"/>
                <a:gd name="connsiteX1385" fmla="*/ 6109344 w 10584443"/>
                <a:gd name="connsiteY1385" fmla="*/ 537017 h 10574897"/>
                <a:gd name="connsiteX1386" fmla="*/ 6080533 w 10584443"/>
                <a:gd name="connsiteY1386" fmla="*/ 538591 h 10574897"/>
                <a:gd name="connsiteX1387" fmla="*/ 6166869 w 10584443"/>
                <a:gd name="connsiteY1387" fmla="*/ 573537 h 10574897"/>
                <a:gd name="connsiteX1388" fmla="*/ 6109344 w 10584443"/>
                <a:gd name="connsiteY1388" fmla="*/ 537017 h 10574897"/>
                <a:gd name="connsiteX1389" fmla="*/ 3196513 w 10584443"/>
                <a:gd name="connsiteY1389" fmla="*/ 531054 h 10574897"/>
                <a:gd name="connsiteX1390" fmla="*/ 3090306 w 10584443"/>
                <a:gd name="connsiteY1390" fmla="*/ 561888 h 10574897"/>
                <a:gd name="connsiteX1391" fmla="*/ 3169790 w 10584443"/>
                <a:gd name="connsiteY1391" fmla="*/ 547499 h 10574897"/>
                <a:gd name="connsiteX1392" fmla="*/ 3122510 w 10584443"/>
                <a:gd name="connsiteY1392" fmla="*/ 596149 h 10574897"/>
                <a:gd name="connsiteX1393" fmla="*/ 3125251 w 10584443"/>
                <a:gd name="connsiteY1393" fmla="*/ 596149 h 10574897"/>
                <a:gd name="connsiteX1394" fmla="*/ 3211587 w 10584443"/>
                <a:gd name="connsiteY1394" fmla="*/ 548184 h 10574897"/>
                <a:gd name="connsiteX1395" fmla="*/ 3196513 w 10584443"/>
                <a:gd name="connsiteY1395" fmla="*/ 531054 h 10574897"/>
                <a:gd name="connsiteX1396" fmla="*/ 4681339 w 10584443"/>
                <a:gd name="connsiteY1396" fmla="*/ 528313 h 10574897"/>
                <a:gd name="connsiteX1397" fmla="*/ 4681339 w 10584443"/>
                <a:gd name="connsiteY1397" fmla="*/ 548184 h 10574897"/>
                <a:gd name="connsiteX1398" fmla="*/ 4716286 w 10584443"/>
                <a:gd name="connsiteY1398" fmla="*/ 535165 h 10574897"/>
                <a:gd name="connsiteX1399" fmla="*/ 4681339 w 10584443"/>
                <a:gd name="connsiteY1399" fmla="*/ 528313 h 10574897"/>
                <a:gd name="connsiteX1400" fmla="*/ 7028690 w 10584443"/>
                <a:gd name="connsiteY1400" fmla="*/ 525572 h 10574897"/>
                <a:gd name="connsiteX1401" fmla="*/ 6989118 w 10584443"/>
                <a:gd name="connsiteY1401" fmla="*/ 529684 h 10574897"/>
                <a:gd name="connsiteX1402" fmla="*/ 7063121 w 10584443"/>
                <a:gd name="connsiteY1402" fmla="*/ 533795 h 10574897"/>
                <a:gd name="connsiteX1403" fmla="*/ 7028690 w 10584443"/>
                <a:gd name="connsiteY1403" fmla="*/ 525572 h 10574897"/>
                <a:gd name="connsiteX1404" fmla="*/ 3504841 w 10584443"/>
                <a:gd name="connsiteY1404" fmla="*/ 518705 h 10574897"/>
                <a:gd name="connsiteX1405" fmla="*/ 3569250 w 10584443"/>
                <a:gd name="connsiteY1405" fmla="*/ 576262 h 10574897"/>
                <a:gd name="connsiteX1406" fmla="*/ 3463728 w 10584443"/>
                <a:gd name="connsiteY1406" fmla="*/ 557077 h 10574897"/>
                <a:gd name="connsiteX1407" fmla="*/ 3347928 w 10584443"/>
                <a:gd name="connsiteY1407" fmla="*/ 581059 h 10574897"/>
                <a:gd name="connsiteX1408" fmla="*/ 3382872 w 10584443"/>
                <a:gd name="connsiteY1408" fmla="*/ 559132 h 10574897"/>
                <a:gd name="connsiteX1409" fmla="*/ 3504841 w 10584443"/>
                <a:gd name="connsiteY1409" fmla="*/ 518705 h 10574897"/>
                <a:gd name="connsiteX1410" fmla="*/ 3051351 w 10584443"/>
                <a:gd name="connsiteY1410" fmla="*/ 517500 h 10574897"/>
                <a:gd name="connsiteX1411" fmla="*/ 2925856 w 10584443"/>
                <a:gd name="connsiteY1411" fmla="*/ 603686 h 10574897"/>
                <a:gd name="connsiteX1412" fmla="*/ 3008081 w 10584443"/>
                <a:gd name="connsiteY1412" fmla="*/ 594093 h 10574897"/>
                <a:gd name="connsiteX1413" fmla="*/ 3068380 w 10584443"/>
                <a:gd name="connsiteY1413" fmla="*/ 520091 h 10574897"/>
                <a:gd name="connsiteX1414" fmla="*/ 3051351 w 10584443"/>
                <a:gd name="connsiteY1414" fmla="*/ 517500 h 10574897"/>
                <a:gd name="connsiteX1415" fmla="*/ 7137123 w 10584443"/>
                <a:gd name="connsiteY1415" fmla="*/ 513924 h 10574897"/>
                <a:gd name="connsiteX1416" fmla="*/ 7301573 w 10584443"/>
                <a:gd name="connsiteY1416" fmla="*/ 582445 h 10574897"/>
                <a:gd name="connsiteX1417" fmla="*/ 7170699 w 10584443"/>
                <a:gd name="connsiteY1417" fmla="*/ 513924 h 10574897"/>
                <a:gd name="connsiteX1418" fmla="*/ 3783719 w 10584443"/>
                <a:gd name="connsiteY1418" fmla="*/ 513907 h 10574897"/>
                <a:gd name="connsiteX1419" fmla="*/ 3826202 w 10584443"/>
                <a:gd name="connsiteY1419" fmla="*/ 529667 h 10574897"/>
                <a:gd name="connsiteX1420" fmla="*/ 3674086 w 10584443"/>
                <a:gd name="connsiteY1420" fmla="*/ 557075 h 10574897"/>
                <a:gd name="connsiteX1421" fmla="*/ 3783719 w 10584443"/>
                <a:gd name="connsiteY1421" fmla="*/ 513907 h 10574897"/>
                <a:gd name="connsiteX1422" fmla="*/ 4292682 w 10584443"/>
                <a:gd name="connsiteY1422" fmla="*/ 511655 h 10574897"/>
                <a:gd name="connsiteX1423" fmla="*/ 4263381 w 10584443"/>
                <a:gd name="connsiteY1423" fmla="*/ 511868 h 10574897"/>
                <a:gd name="connsiteX1424" fmla="*/ 4257900 w 10584443"/>
                <a:gd name="connsiteY1424" fmla="*/ 513924 h 10574897"/>
                <a:gd name="connsiteX1425" fmla="*/ 4320940 w 10584443"/>
                <a:gd name="connsiteY1425" fmla="*/ 519406 h 10574897"/>
                <a:gd name="connsiteX1426" fmla="*/ 4292682 w 10584443"/>
                <a:gd name="connsiteY1426" fmla="*/ 511655 h 10574897"/>
                <a:gd name="connsiteX1427" fmla="*/ 3105413 w 10584443"/>
                <a:gd name="connsiteY1427" fmla="*/ 503603 h 10574897"/>
                <a:gd name="connsiteX1428" fmla="*/ 3082084 w 10584443"/>
                <a:gd name="connsiteY1428" fmla="*/ 504331 h 10574897"/>
                <a:gd name="connsiteX1429" fmla="*/ 3076602 w 10584443"/>
                <a:gd name="connsiteY1429" fmla="*/ 553666 h 10574897"/>
                <a:gd name="connsiteX1430" fmla="*/ 3079343 w 10584443"/>
                <a:gd name="connsiteY1430" fmla="*/ 553666 h 10574897"/>
                <a:gd name="connsiteX1431" fmla="*/ 3150604 w 10584443"/>
                <a:gd name="connsiteY1431" fmla="*/ 513239 h 10574897"/>
                <a:gd name="connsiteX1432" fmla="*/ 3105413 w 10584443"/>
                <a:gd name="connsiteY1432" fmla="*/ 503603 h 10574897"/>
                <a:gd name="connsiteX1433" fmla="*/ 6239501 w 10584443"/>
                <a:gd name="connsiteY1433" fmla="*/ 494738 h 10574897"/>
                <a:gd name="connsiteX1434" fmla="*/ 6321041 w 10584443"/>
                <a:gd name="connsiteY1434" fmla="*/ 516665 h 10574897"/>
                <a:gd name="connsiteX1435" fmla="*/ 6239501 w 10584443"/>
                <a:gd name="connsiteY1435" fmla="*/ 494738 h 10574897"/>
                <a:gd name="connsiteX1436" fmla="*/ 3640510 w 10584443"/>
                <a:gd name="connsiteY1436" fmla="*/ 494036 h 10574897"/>
                <a:gd name="connsiteX1437" fmla="*/ 3672715 w 10584443"/>
                <a:gd name="connsiteY1437" fmla="*/ 507055 h 10574897"/>
                <a:gd name="connsiteX1438" fmla="*/ 3648048 w 10584443"/>
                <a:gd name="connsiteY1438" fmla="*/ 526241 h 10574897"/>
                <a:gd name="connsiteX1439" fmla="*/ 3600083 w 10584443"/>
                <a:gd name="connsiteY1439" fmla="*/ 536519 h 10574897"/>
                <a:gd name="connsiteX1440" fmla="*/ 3585694 w 10584443"/>
                <a:gd name="connsiteY1440" fmla="*/ 518018 h 10574897"/>
                <a:gd name="connsiteX1441" fmla="*/ 3565138 w 10584443"/>
                <a:gd name="connsiteY1441" fmla="*/ 518018 h 10574897"/>
                <a:gd name="connsiteX1442" fmla="*/ 3640510 w 10584443"/>
                <a:gd name="connsiteY1442" fmla="*/ 494036 h 10574897"/>
                <a:gd name="connsiteX1443" fmla="*/ 5809876 w 10584443"/>
                <a:gd name="connsiteY1443" fmla="*/ 491997 h 10574897"/>
                <a:gd name="connsiteX1444" fmla="*/ 5812911 w 10584443"/>
                <a:gd name="connsiteY1444" fmla="*/ 493294 h 10574897"/>
                <a:gd name="connsiteX1445" fmla="*/ 5806940 w 10584443"/>
                <a:gd name="connsiteY1445" fmla="*/ 502629 h 10574897"/>
                <a:gd name="connsiteX1446" fmla="*/ 5908546 w 10584443"/>
                <a:gd name="connsiteY1446" fmla="*/ 520091 h 10574897"/>
                <a:gd name="connsiteX1447" fmla="*/ 5836374 w 10584443"/>
                <a:gd name="connsiteY1447" fmla="*/ 503324 h 10574897"/>
                <a:gd name="connsiteX1448" fmla="*/ 5812911 w 10584443"/>
                <a:gd name="connsiteY1448" fmla="*/ 493294 h 10574897"/>
                <a:gd name="connsiteX1449" fmla="*/ 5813302 w 10584443"/>
                <a:gd name="connsiteY1449" fmla="*/ 492683 h 10574897"/>
                <a:gd name="connsiteX1450" fmla="*/ 4451129 w 10584443"/>
                <a:gd name="connsiteY1450" fmla="*/ 489942 h 10574897"/>
                <a:gd name="connsiteX1451" fmla="*/ 4445648 w 10584443"/>
                <a:gd name="connsiteY1451" fmla="*/ 491997 h 10574897"/>
                <a:gd name="connsiteX1452" fmla="*/ 4367533 w 10584443"/>
                <a:gd name="connsiteY1452" fmla="*/ 515980 h 10574897"/>
                <a:gd name="connsiteX1453" fmla="*/ 4451129 w 10584443"/>
                <a:gd name="connsiteY1453" fmla="*/ 489942 h 10574897"/>
                <a:gd name="connsiteX1454" fmla="*/ 4553666 w 10584443"/>
                <a:gd name="connsiteY1454" fmla="*/ 486376 h 10574897"/>
                <a:gd name="connsiteX1455" fmla="*/ 4508686 w 10584443"/>
                <a:gd name="connsiteY1455" fmla="*/ 508442 h 10574897"/>
                <a:gd name="connsiteX1456" fmla="*/ 4582670 w 10584443"/>
                <a:gd name="connsiteY1456" fmla="*/ 489942 h 10574897"/>
                <a:gd name="connsiteX1457" fmla="*/ 4577189 w 10584443"/>
                <a:gd name="connsiteY1457" fmla="*/ 491312 h 10574897"/>
                <a:gd name="connsiteX1458" fmla="*/ 4553666 w 10584443"/>
                <a:gd name="connsiteY1458" fmla="*/ 486376 h 10574897"/>
                <a:gd name="connsiteX1459" fmla="*/ 3218975 w 10584443"/>
                <a:gd name="connsiteY1459" fmla="*/ 485739 h 10574897"/>
                <a:gd name="connsiteX1460" fmla="*/ 3159512 w 10584443"/>
                <a:gd name="connsiteY1460" fmla="*/ 513924 h 10574897"/>
                <a:gd name="connsiteX1461" fmla="*/ 3162253 w 10584443"/>
                <a:gd name="connsiteY1461" fmla="*/ 513924 h 10574897"/>
                <a:gd name="connsiteX1462" fmla="*/ 3247218 w 10584443"/>
                <a:gd name="connsiteY1462" fmla="*/ 491997 h 10574897"/>
                <a:gd name="connsiteX1463" fmla="*/ 3238236 w 10584443"/>
                <a:gd name="connsiteY1463" fmla="*/ 486173 h 10574897"/>
                <a:gd name="connsiteX1464" fmla="*/ 3218975 w 10584443"/>
                <a:gd name="connsiteY1464" fmla="*/ 485739 h 10574897"/>
                <a:gd name="connsiteX1465" fmla="*/ 6098348 w 10584443"/>
                <a:gd name="connsiteY1465" fmla="*/ 479664 h 10574897"/>
                <a:gd name="connsiteX1466" fmla="*/ 6070940 w 10584443"/>
                <a:gd name="connsiteY1466" fmla="*/ 509128 h 10574897"/>
                <a:gd name="connsiteX1467" fmla="*/ 6157276 w 10584443"/>
                <a:gd name="connsiteY1467" fmla="*/ 513239 h 10574897"/>
                <a:gd name="connsiteX1468" fmla="*/ 6166184 w 10584443"/>
                <a:gd name="connsiteY1468" fmla="*/ 550925 h 10574897"/>
                <a:gd name="connsiteX1469" fmla="*/ 6223056 w 10584443"/>
                <a:gd name="connsiteY1469" fmla="*/ 522146 h 10574897"/>
                <a:gd name="connsiteX1470" fmla="*/ 6098348 w 10584443"/>
                <a:gd name="connsiteY1470" fmla="*/ 479664 h 10574897"/>
                <a:gd name="connsiteX1471" fmla="*/ 4683396 w 10584443"/>
                <a:gd name="connsiteY1471" fmla="*/ 479664 h 10574897"/>
                <a:gd name="connsiteX1472" fmla="*/ 4683396 w 10584443"/>
                <a:gd name="connsiteY1472" fmla="*/ 503646 h 10574897"/>
                <a:gd name="connsiteX1473" fmla="*/ 4704637 w 10584443"/>
                <a:gd name="connsiteY1473" fmla="*/ 503646 h 10574897"/>
                <a:gd name="connsiteX1474" fmla="*/ 4683396 w 10584443"/>
                <a:gd name="connsiteY1474" fmla="*/ 479664 h 10574897"/>
                <a:gd name="connsiteX1475" fmla="*/ 4099609 w 10584443"/>
                <a:gd name="connsiteY1475" fmla="*/ 475546 h 10574897"/>
                <a:gd name="connsiteX1476" fmla="*/ 4057811 w 10584443"/>
                <a:gd name="connsiteY1476" fmla="*/ 524195 h 10574897"/>
                <a:gd name="connsiteX1477" fmla="*/ 4099609 w 10584443"/>
                <a:gd name="connsiteY1477" fmla="*/ 475546 h 10574897"/>
                <a:gd name="connsiteX1478" fmla="*/ 4804678 w 10584443"/>
                <a:gd name="connsiteY1478" fmla="*/ 474182 h 10574897"/>
                <a:gd name="connsiteX1479" fmla="*/ 4804678 w 10584443"/>
                <a:gd name="connsiteY1479" fmla="*/ 485830 h 10574897"/>
                <a:gd name="connsiteX1480" fmla="*/ 4833456 w 10584443"/>
                <a:gd name="connsiteY1480" fmla="*/ 478293 h 10574897"/>
                <a:gd name="connsiteX1481" fmla="*/ 3835120 w 10584443"/>
                <a:gd name="connsiteY1481" fmla="*/ 473490 h 10574897"/>
                <a:gd name="connsiteX1482" fmla="*/ 3822786 w 10584443"/>
                <a:gd name="connsiteY1482" fmla="*/ 512547 h 10574897"/>
                <a:gd name="connsiteX1483" fmla="*/ 3835120 w 10584443"/>
                <a:gd name="connsiteY1483" fmla="*/ 473490 h 10574897"/>
                <a:gd name="connsiteX1484" fmla="*/ 4902736 w 10584443"/>
                <a:gd name="connsiteY1484" fmla="*/ 463840 h 10574897"/>
                <a:gd name="connsiteX1485" fmla="*/ 4851957 w 10584443"/>
                <a:gd name="connsiteY1485" fmla="*/ 478293 h 10574897"/>
                <a:gd name="connsiteX1486" fmla="*/ 4848531 w 10584443"/>
                <a:gd name="connsiteY1486" fmla="*/ 479664 h 10574897"/>
                <a:gd name="connsiteX1487" fmla="*/ 4864976 w 10584443"/>
                <a:gd name="connsiteY1487" fmla="*/ 495423 h 10574897"/>
                <a:gd name="connsiteX1488" fmla="*/ 4920477 w 10584443"/>
                <a:gd name="connsiteY1488" fmla="*/ 470756 h 10574897"/>
                <a:gd name="connsiteX1489" fmla="*/ 4902736 w 10584443"/>
                <a:gd name="connsiteY1489" fmla="*/ 463840 h 10574897"/>
                <a:gd name="connsiteX1490" fmla="*/ 5927732 w 10584443"/>
                <a:gd name="connsiteY1490" fmla="*/ 460478 h 10574897"/>
                <a:gd name="connsiteX1491" fmla="*/ 5892786 w 10584443"/>
                <a:gd name="connsiteY1491" fmla="*/ 486516 h 10574897"/>
                <a:gd name="connsiteX1492" fmla="*/ 5927732 w 10584443"/>
                <a:gd name="connsiteY1492" fmla="*/ 460478 h 10574897"/>
                <a:gd name="connsiteX1493" fmla="*/ 5254086 w 10584443"/>
                <a:gd name="connsiteY1493" fmla="*/ 460292 h 10574897"/>
                <a:gd name="connsiteX1494" fmla="*/ 5269246 w 10584443"/>
                <a:gd name="connsiteY1494" fmla="*/ 472112 h 10574897"/>
                <a:gd name="connsiteX1495" fmla="*/ 5213744 w 10584443"/>
                <a:gd name="connsiteY1495" fmla="*/ 472112 h 10574897"/>
                <a:gd name="connsiteX1496" fmla="*/ 5254086 w 10584443"/>
                <a:gd name="connsiteY1496" fmla="*/ 460292 h 10574897"/>
                <a:gd name="connsiteX1497" fmla="*/ 4933496 w 10584443"/>
                <a:gd name="connsiteY1497" fmla="*/ 459107 h 10574897"/>
                <a:gd name="connsiteX1498" fmla="*/ 4913625 w 10584443"/>
                <a:gd name="connsiteY1498" fmla="*/ 494738 h 10574897"/>
                <a:gd name="connsiteX1499" fmla="*/ 4977350 w 10584443"/>
                <a:gd name="connsiteY1499" fmla="*/ 494738 h 10574897"/>
                <a:gd name="connsiteX1500" fmla="*/ 5014351 w 10584443"/>
                <a:gd name="connsiteY1500" fmla="*/ 462533 h 10574897"/>
                <a:gd name="connsiteX1501" fmla="*/ 4933496 w 10584443"/>
                <a:gd name="connsiteY1501" fmla="*/ 459107 h 10574897"/>
                <a:gd name="connsiteX1502" fmla="*/ 3980383 w 10584443"/>
                <a:gd name="connsiteY1502" fmla="*/ 457730 h 10574897"/>
                <a:gd name="connsiteX1503" fmla="*/ 3887881 w 10584443"/>
                <a:gd name="connsiteY1503" fmla="*/ 491305 h 10574897"/>
                <a:gd name="connsiteX1504" fmla="*/ 3884453 w 10584443"/>
                <a:gd name="connsiteY1504" fmla="*/ 473490 h 10574897"/>
                <a:gd name="connsiteX1505" fmla="*/ 3980383 w 10584443"/>
                <a:gd name="connsiteY1505" fmla="*/ 457730 h 10574897"/>
                <a:gd name="connsiteX1506" fmla="*/ 5863687 w 10584443"/>
                <a:gd name="connsiteY1506" fmla="*/ 457416 h 10574897"/>
                <a:gd name="connsiteX1507" fmla="*/ 5824951 w 10584443"/>
                <a:gd name="connsiteY1507" fmla="*/ 480349 h 10574897"/>
                <a:gd name="connsiteX1508" fmla="*/ 5889360 w 10584443"/>
                <a:gd name="connsiteY1508" fmla="*/ 494053 h 10574897"/>
                <a:gd name="connsiteX1509" fmla="*/ 5875388 w 10584443"/>
                <a:gd name="connsiteY1509" fmla="*/ 465820 h 10574897"/>
                <a:gd name="connsiteX1510" fmla="*/ 5878148 w 10584443"/>
                <a:gd name="connsiteY1510" fmla="*/ 458405 h 10574897"/>
                <a:gd name="connsiteX1511" fmla="*/ 5878397 w 10584443"/>
                <a:gd name="connsiteY1511" fmla="*/ 458422 h 10574897"/>
                <a:gd name="connsiteX1512" fmla="*/ 5878397 w 10584443"/>
                <a:gd name="connsiteY1512" fmla="*/ 457737 h 10574897"/>
                <a:gd name="connsiteX1513" fmla="*/ 5878148 w 10584443"/>
                <a:gd name="connsiteY1513" fmla="*/ 458405 h 10574897"/>
                <a:gd name="connsiteX1514" fmla="*/ 7022693 w 10584443"/>
                <a:gd name="connsiteY1514" fmla="*/ 456367 h 10574897"/>
                <a:gd name="connsiteX1515" fmla="*/ 7096696 w 10584443"/>
                <a:gd name="connsiteY1515" fmla="*/ 507072 h 10574897"/>
                <a:gd name="connsiteX1516" fmla="*/ 7119327 w 10584443"/>
                <a:gd name="connsiteY1516" fmla="*/ 499925 h 10574897"/>
                <a:gd name="connsiteX1517" fmla="*/ 7120678 w 10584443"/>
                <a:gd name="connsiteY1517" fmla="*/ 500905 h 10574897"/>
                <a:gd name="connsiteX1518" fmla="*/ 7122734 w 10584443"/>
                <a:gd name="connsiteY1518" fmla="*/ 498849 h 10574897"/>
                <a:gd name="connsiteX1519" fmla="*/ 7119327 w 10584443"/>
                <a:gd name="connsiteY1519" fmla="*/ 499925 h 10574897"/>
                <a:gd name="connsiteX1520" fmla="*/ 7098334 w 10584443"/>
                <a:gd name="connsiteY1520" fmla="*/ 484696 h 10574897"/>
                <a:gd name="connsiteX1521" fmla="*/ 7022693 w 10584443"/>
                <a:gd name="connsiteY1521" fmla="*/ 456367 h 10574897"/>
                <a:gd name="connsiteX1522" fmla="*/ 6115703 w 10584443"/>
                <a:gd name="connsiteY1522" fmla="*/ 441988 h 10574897"/>
                <a:gd name="connsiteX1523" fmla="*/ 6098348 w 10584443"/>
                <a:gd name="connsiteY1523" fmla="*/ 448144 h 10574897"/>
                <a:gd name="connsiteX1524" fmla="*/ 6123786 w 10584443"/>
                <a:gd name="connsiteY1524" fmla="*/ 461848 h 10574897"/>
                <a:gd name="connsiteX1525" fmla="*/ 6148535 w 10584443"/>
                <a:gd name="connsiteY1525" fmla="*/ 466692 h 10574897"/>
                <a:gd name="connsiteX1526" fmla="*/ 6148369 w 10584443"/>
                <a:gd name="connsiteY1526" fmla="*/ 467330 h 10574897"/>
                <a:gd name="connsiteX1527" fmla="*/ 6151795 w 10584443"/>
                <a:gd name="connsiteY1527" fmla="*/ 467330 h 10574897"/>
                <a:gd name="connsiteX1528" fmla="*/ 6148535 w 10584443"/>
                <a:gd name="connsiteY1528" fmla="*/ 466692 h 10574897"/>
                <a:gd name="connsiteX1529" fmla="*/ 6150671 w 10584443"/>
                <a:gd name="connsiteY1529" fmla="*/ 458454 h 10574897"/>
                <a:gd name="connsiteX1530" fmla="*/ 6115703 w 10584443"/>
                <a:gd name="connsiteY1530" fmla="*/ 441988 h 10574897"/>
                <a:gd name="connsiteX1531" fmla="*/ 7152197 w 10584443"/>
                <a:gd name="connsiteY1531" fmla="*/ 438533 h 10574897"/>
                <a:gd name="connsiteX1532" fmla="*/ 7340629 w 10584443"/>
                <a:gd name="connsiteY1532" fmla="*/ 531721 h 10574897"/>
                <a:gd name="connsiteX1533" fmla="*/ 7152197 w 10584443"/>
                <a:gd name="connsiteY1533" fmla="*/ 438533 h 10574897"/>
                <a:gd name="connsiteX1534" fmla="*/ 3877603 w 10584443"/>
                <a:gd name="connsiteY1534" fmla="*/ 430322 h 10574897"/>
                <a:gd name="connsiteX1535" fmla="*/ 3740561 w 10584443"/>
                <a:gd name="connsiteY1535" fmla="*/ 481713 h 10574897"/>
                <a:gd name="connsiteX1536" fmla="*/ 3877603 w 10584443"/>
                <a:gd name="connsiteY1536" fmla="*/ 430322 h 10574897"/>
                <a:gd name="connsiteX1537" fmla="*/ 4675858 w 10584443"/>
                <a:gd name="connsiteY1537" fmla="*/ 428586 h 10574897"/>
                <a:gd name="connsiteX1538" fmla="*/ 4627894 w 10584443"/>
                <a:gd name="connsiteY1538" fmla="*/ 436496 h 10574897"/>
                <a:gd name="connsiteX1539" fmla="*/ 4622413 w 10584443"/>
                <a:gd name="connsiteY1539" fmla="*/ 437866 h 10574897"/>
                <a:gd name="connsiteX1540" fmla="*/ 4656672 w 10584443"/>
                <a:gd name="connsiteY1540" fmla="*/ 445403 h 10574897"/>
                <a:gd name="connsiteX1541" fmla="*/ 4581985 w 10584443"/>
                <a:gd name="connsiteY1541" fmla="*/ 470756 h 10574897"/>
                <a:gd name="connsiteX1542" fmla="*/ 4600485 w 10584443"/>
                <a:gd name="connsiteY1542" fmla="*/ 491997 h 10574897"/>
                <a:gd name="connsiteX1543" fmla="*/ 4625837 w 10584443"/>
                <a:gd name="connsiteY1543" fmla="*/ 481719 h 10574897"/>
                <a:gd name="connsiteX1544" fmla="*/ 4694359 w 10584443"/>
                <a:gd name="connsiteY1544" fmla="*/ 441292 h 10574897"/>
                <a:gd name="connsiteX1545" fmla="*/ 4699841 w 10584443"/>
                <a:gd name="connsiteY1545" fmla="*/ 449514 h 10574897"/>
                <a:gd name="connsiteX1546" fmla="*/ 4723823 w 10584443"/>
                <a:gd name="connsiteY1546" fmla="*/ 436496 h 10574897"/>
                <a:gd name="connsiteX1547" fmla="*/ 4675858 w 10584443"/>
                <a:gd name="connsiteY1547" fmla="*/ 428586 h 10574897"/>
                <a:gd name="connsiteX1548" fmla="*/ 4933496 w 10584443"/>
                <a:gd name="connsiteY1548" fmla="*/ 427588 h 10574897"/>
                <a:gd name="connsiteX1549" fmla="*/ 4942405 w 10584443"/>
                <a:gd name="connsiteY1549" fmla="*/ 438551 h 10574897"/>
                <a:gd name="connsiteX1550" fmla="*/ 4943775 w 10584443"/>
                <a:gd name="connsiteY1550" fmla="*/ 438551 h 10574897"/>
                <a:gd name="connsiteX1551" fmla="*/ 4933496 w 10584443"/>
                <a:gd name="connsiteY1551" fmla="*/ 427588 h 10574897"/>
                <a:gd name="connsiteX1552" fmla="*/ 5331600 w 10584443"/>
                <a:gd name="connsiteY1552" fmla="*/ 420728 h 10574897"/>
                <a:gd name="connsiteX1553" fmla="*/ 5300081 w 10584443"/>
                <a:gd name="connsiteY1553" fmla="*/ 450192 h 10574897"/>
                <a:gd name="connsiteX1554" fmla="*/ 5331600 w 10584443"/>
                <a:gd name="connsiteY1554" fmla="*/ 420728 h 10574897"/>
                <a:gd name="connsiteX1555" fmla="*/ 4893821 w 10584443"/>
                <a:gd name="connsiteY1555" fmla="*/ 416692 h 10574897"/>
                <a:gd name="connsiteX1556" fmla="*/ 4870457 w 10584443"/>
                <a:gd name="connsiteY1556" fmla="*/ 424847 h 10574897"/>
                <a:gd name="connsiteX1557" fmla="*/ 4917738 w 10584443"/>
                <a:gd name="connsiteY1557" fmla="*/ 447459 h 10574897"/>
                <a:gd name="connsiteX1558" fmla="*/ 4909514 w 10584443"/>
                <a:gd name="connsiteY1558" fmla="*/ 425532 h 10574897"/>
                <a:gd name="connsiteX1559" fmla="*/ 4920477 w 10584443"/>
                <a:gd name="connsiteY1559" fmla="*/ 419365 h 10574897"/>
                <a:gd name="connsiteX1560" fmla="*/ 4918422 w 10584443"/>
                <a:gd name="connsiteY1560" fmla="*/ 419365 h 10574897"/>
                <a:gd name="connsiteX1561" fmla="*/ 4893821 w 10584443"/>
                <a:gd name="connsiteY1561" fmla="*/ 416692 h 10574897"/>
                <a:gd name="connsiteX1562" fmla="*/ 5886630 w 10584443"/>
                <a:gd name="connsiteY1562" fmla="*/ 412310 h 10574897"/>
                <a:gd name="connsiteX1563" fmla="*/ 5868119 w 10584443"/>
                <a:gd name="connsiteY1563" fmla="*/ 417995 h 10574897"/>
                <a:gd name="connsiteX1564" fmla="*/ 5892786 w 10584443"/>
                <a:gd name="connsiteY1564" fmla="*/ 437866 h 10574897"/>
                <a:gd name="connsiteX1565" fmla="*/ 5936639 w 10584443"/>
                <a:gd name="connsiteY1565" fmla="*/ 424162 h 10574897"/>
                <a:gd name="connsiteX1566" fmla="*/ 5886630 w 10584443"/>
                <a:gd name="connsiteY1566" fmla="*/ 412310 h 10574897"/>
                <a:gd name="connsiteX1567" fmla="*/ 4047524 w 10584443"/>
                <a:gd name="connsiteY1567" fmla="*/ 405644 h 10574897"/>
                <a:gd name="connsiteX1568" fmla="*/ 3979003 w 10584443"/>
                <a:gd name="connsiteY1568" fmla="*/ 449497 h 10574897"/>
                <a:gd name="connsiteX1569" fmla="*/ 3999559 w 10584443"/>
                <a:gd name="connsiteY1569" fmla="*/ 411811 h 10574897"/>
                <a:gd name="connsiteX1570" fmla="*/ 4047524 w 10584443"/>
                <a:gd name="connsiteY1570" fmla="*/ 405644 h 10574897"/>
                <a:gd name="connsiteX1571" fmla="*/ 6893189 w 10584443"/>
                <a:gd name="connsiteY1571" fmla="*/ 403606 h 10574897"/>
                <a:gd name="connsiteX1572" fmla="*/ 6987063 w 10584443"/>
                <a:gd name="connsiteY1572" fmla="*/ 460478 h 10574897"/>
                <a:gd name="connsiteX1573" fmla="*/ 6967877 w 10584443"/>
                <a:gd name="connsiteY1573" fmla="*/ 430329 h 10574897"/>
                <a:gd name="connsiteX1574" fmla="*/ 7042565 w 10584443"/>
                <a:gd name="connsiteY1574" fmla="*/ 434440 h 10574897"/>
                <a:gd name="connsiteX1575" fmla="*/ 6893189 w 10584443"/>
                <a:gd name="connsiteY1575" fmla="*/ 403606 h 10574897"/>
                <a:gd name="connsiteX1576" fmla="*/ 6408376 w 10584443"/>
                <a:gd name="connsiteY1576" fmla="*/ 395625 h 10574897"/>
                <a:gd name="connsiteX1577" fmla="*/ 6372432 w 10584443"/>
                <a:gd name="connsiteY1577" fmla="*/ 398809 h 10574897"/>
                <a:gd name="connsiteX1578" fmla="*/ 6440952 w 10584443"/>
                <a:gd name="connsiteY1578" fmla="*/ 411143 h 10574897"/>
                <a:gd name="connsiteX1579" fmla="*/ 6408376 w 10584443"/>
                <a:gd name="connsiteY1579" fmla="*/ 395625 h 10574897"/>
                <a:gd name="connsiteX1580" fmla="*/ 5211004 w 10584443"/>
                <a:gd name="connsiteY1580" fmla="*/ 389199 h 10574897"/>
                <a:gd name="connsiteX1581" fmla="*/ 5170577 w 10584443"/>
                <a:gd name="connsiteY1581" fmla="*/ 424145 h 10574897"/>
                <a:gd name="connsiteX1582" fmla="*/ 5191817 w 10584443"/>
                <a:gd name="connsiteY1582" fmla="*/ 398107 h 10574897"/>
                <a:gd name="connsiteX1583" fmla="*/ 5182225 w 10584443"/>
                <a:gd name="connsiteY1583" fmla="*/ 393310 h 10574897"/>
                <a:gd name="connsiteX1584" fmla="*/ 5211004 w 10584443"/>
                <a:gd name="connsiteY1584" fmla="*/ 389199 h 10574897"/>
                <a:gd name="connsiteX1585" fmla="*/ 3594758 w 10584443"/>
                <a:gd name="connsiteY1585" fmla="*/ 389023 h 10574897"/>
                <a:gd name="connsiteX1586" fmla="*/ 3455521 w 10584443"/>
                <a:gd name="connsiteY1586" fmla="*/ 457052 h 10574897"/>
                <a:gd name="connsiteX1587" fmla="*/ 3537746 w 10584443"/>
                <a:gd name="connsiteY1587" fmla="*/ 457052 h 10574897"/>
                <a:gd name="connsiteX1588" fmla="*/ 3502116 w 10584443"/>
                <a:gd name="connsiteY1588" fmla="*/ 436496 h 10574897"/>
                <a:gd name="connsiteX1589" fmla="*/ 3599415 w 10584443"/>
                <a:gd name="connsiteY1589" fmla="*/ 414569 h 10574897"/>
                <a:gd name="connsiteX1590" fmla="*/ 3602156 w 10584443"/>
                <a:gd name="connsiteY1590" fmla="*/ 414569 h 10574897"/>
                <a:gd name="connsiteX1591" fmla="*/ 3625454 w 10584443"/>
                <a:gd name="connsiteY1591" fmla="*/ 393327 h 10574897"/>
                <a:gd name="connsiteX1592" fmla="*/ 3594758 w 10584443"/>
                <a:gd name="connsiteY1592" fmla="*/ 389023 h 10574897"/>
                <a:gd name="connsiteX1593" fmla="*/ 3874270 w 10584443"/>
                <a:gd name="connsiteY1593" fmla="*/ 369259 h 10574897"/>
                <a:gd name="connsiteX1594" fmla="*/ 3836498 w 10584443"/>
                <a:gd name="connsiteY1594" fmla="*/ 381679 h 10574897"/>
                <a:gd name="connsiteX1595" fmla="*/ 3837182 w 10584443"/>
                <a:gd name="connsiteY1595" fmla="*/ 381679 h 10574897"/>
                <a:gd name="connsiteX1596" fmla="*/ 3914611 w 10584443"/>
                <a:gd name="connsiteY1596" fmla="*/ 370716 h 10574897"/>
                <a:gd name="connsiteX1597" fmla="*/ 3874270 w 10584443"/>
                <a:gd name="connsiteY1597" fmla="*/ 369259 h 10574897"/>
                <a:gd name="connsiteX1598" fmla="*/ 3770717 w 10584443"/>
                <a:gd name="connsiteY1598" fmla="*/ 354271 h 10574897"/>
                <a:gd name="connsiteX1599" fmla="*/ 3693290 w 10584443"/>
                <a:gd name="connsiteY1599" fmla="*/ 376197 h 10574897"/>
                <a:gd name="connsiteX1600" fmla="*/ 3754272 w 10584443"/>
                <a:gd name="connsiteY1600" fmla="*/ 376197 h 10574897"/>
                <a:gd name="connsiteX1601" fmla="*/ 3757013 w 10584443"/>
                <a:gd name="connsiteY1601" fmla="*/ 376197 h 10574897"/>
                <a:gd name="connsiteX1602" fmla="*/ 3770717 w 10584443"/>
                <a:gd name="connsiteY1602" fmla="*/ 354271 h 10574897"/>
                <a:gd name="connsiteX1603" fmla="*/ 6752037 w 10584443"/>
                <a:gd name="connsiteY1603" fmla="*/ 353585 h 10574897"/>
                <a:gd name="connsiteX1604" fmla="*/ 6760944 w 10584443"/>
                <a:gd name="connsiteY1604" fmla="*/ 383735 h 10574897"/>
                <a:gd name="connsiteX1605" fmla="*/ 6821243 w 10584443"/>
                <a:gd name="connsiteY1605" fmla="*/ 393327 h 10574897"/>
                <a:gd name="connsiteX1606" fmla="*/ 6876744 w 10584443"/>
                <a:gd name="connsiteY1606" fmla="*/ 365234 h 10574897"/>
                <a:gd name="connsiteX1607" fmla="*/ 6752037 w 10584443"/>
                <a:gd name="connsiteY1607" fmla="*/ 353585 h 10574897"/>
                <a:gd name="connsiteX1608" fmla="*/ 4658620 w 10584443"/>
                <a:gd name="connsiteY1608" fmla="*/ 349360 h 10574897"/>
                <a:gd name="connsiteX1609" fmla="*/ 4668319 w 10584443"/>
                <a:gd name="connsiteY1609" fmla="*/ 358375 h 10574897"/>
                <a:gd name="connsiteX1610" fmla="*/ 4621040 w 10584443"/>
                <a:gd name="connsiteY1610" fmla="*/ 385784 h 10574897"/>
                <a:gd name="connsiteX1611" fmla="*/ 4658620 w 10584443"/>
                <a:gd name="connsiteY1611" fmla="*/ 349360 h 10574897"/>
                <a:gd name="connsiteX1612" fmla="*/ 4754655 w 10584443"/>
                <a:gd name="connsiteY1612" fmla="*/ 342615 h 10574897"/>
                <a:gd name="connsiteX1613" fmla="*/ 4669004 w 10584443"/>
                <a:gd name="connsiteY1613" fmla="*/ 364542 h 10574897"/>
                <a:gd name="connsiteX1614" fmla="*/ 4754655 w 10584443"/>
                <a:gd name="connsiteY1614" fmla="*/ 342615 h 10574897"/>
                <a:gd name="connsiteX1615" fmla="*/ 6913060 w 10584443"/>
                <a:gd name="connsiteY1615" fmla="*/ 308344 h 10574897"/>
                <a:gd name="connsiteX1616" fmla="*/ 6928820 w 10584443"/>
                <a:gd name="connsiteY1616" fmla="*/ 346716 h 10574897"/>
                <a:gd name="connsiteX1617" fmla="*/ 7050101 w 10584443"/>
                <a:gd name="connsiteY1617" fmla="*/ 372068 h 10574897"/>
                <a:gd name="connsiteX1618" fmla="*/ 7133011 w 10584443"/>
                <a:gd name="connsiteY1618" fmla="*/ 430996 h 10574897"/>
                <a:gd name="connsiteX1619" fmla="*/ 6844539 w 10584443"/>
                <a:gd name="connsiteY1619" fmla="*/ 313826 h 10574897"/>
                <a:gd name="connsiteX1620" fmla="*/ 6913060 w 10584443"/>
                <a:gd name="connsiteY1620" fmla="*/ 308344 h 10574897"/>
                <a:gd name="connsiteX1621" fmla="*/ 4179786 w 10584443"/>
                <a:gd name="connsiteY1621" fmla="*/ 307676 h 10574897"/>
                <a:gd name="connsiteX1622" fmla="*/ 4131821 w 10584443"/>
                <a:gd name="connsiteY1622" fmla="*/ 342622 h 10574897"/>
                <a:gd name="connsiteX1623" fmla="*/ 4179786 w 10584443"/>
                <a:gd name="connsiteY1623" fmla="*/ 307676 h 10574897"/>
                <a:gd name="connsiteX1624" fmla="*/ 4530596 w 10584443"/>
                <a:gd name="connsiteY1624" fmla="*/ 296713 h 10574897"/>
                <a:gd name="connsiteX1625" fmla="*/ 4483333 w 10584443"/>
                <a:gd name="connsiteY1625" fmla="*/ 325492 h 10574897"/>
                <a:gd name="connsiteX1626" fmla="*/ 4522372 w 10584443"/>
                <a:gd name="connsiteY1626" fmla="*/ 325492 h 10574897"/>
                <a:gd name="connsiteX1627" fmla="*/ 4530596 w 10584443"/>
                <a:gd name="connsiteY1627" fmla="*/ 296713 h 10574897"/>
                <a:gd name="connsiteX1628" fmla="*/ 5990086 w 10584443"/>
                <a:gd name="connsiteY1628" fmla="*/ 283557 h 10574897"/>
                <a:gd name="connsiteX1629" fmla="*/ 5950343 w 10584443"/>
                <a:gd name="connsiteY1629" fmla="*/ 290546 h 10574897"/>
                <a:gd name="connsiteX1630" fmla="*/ 6029828 w 10584443"/>
                <a:gd name="connsiteY1630" fmla="*/ 290546 h 10574897"/>
                <a:gd name="connsiteX1631" fmla="*/ 5990086 w 10584443"/>
                <a:gd name="connsiteY1631" fmla="*/ 283557 h 10574897"/>
                <a:gd name="connsiteX1632" fmla="*/ 6764272 w 10584443"/>
                <a:gd name="connsiteY1632" fmla="*/ 278778 h 10574897"/>
                <a:gd name="connsiteX1633" fmla="*/ 6813020 w 10584443"/>
                <a:gd name="connsiteY1633" fmla="*/ 285742 h 10574897"/>
                <a:gd name="connsiteX1634" fmla="*/ 6811657 w 10584443"/>
                <a:gd name="connsiteY1634" fmla="*/ 286943 h 10574897"/>
                <a:gd name="connsiteX1635" fmla="*/ 6715035 w 10584443"/>
                <a:gd name="connsiteY1635" fmla="*/ 279575 h 10574897"/>
                <a:gd name="connsiteX1636" fmla="*/ 6764272 w 10584443"/>
                <a:gd name="connsiteY1636" fmla="*/ 278778 h 10574897"/>
                <a:gd name="connsiteX1637" fmla="*/ 6842483 w 10584443"/>
                <a:gd name="connsiteY1637" fmla="*/ 267231 h 10574897"/>
                <a:gd name="connsiteX1638" fmla="*/ 6915800 w 10584443"/>
                <a:gd name="connsiteY1638" fmla="*/ 277509 h 10574897"/>
                <a:gd name="connsiteX1639" fmla="*/ 6954857 w 10584443"/>
                <a:gd name="connsiteY1639" fmla="*/ 314510 h 10574897"/>
                <a:gd name="connsiteX1640" fmla="*/ 6842483 w 10584443"/>
                <a:gd name="connsiteY1640" fmla="*/ 267231 h 10574897"/>
                <a:gd name="connsiteX1641" fmla="*/ 5793431 w 10584443"/>
                <a:gd name="connsiteY1641" fmla="*/ 256971 h 10574897"/>
                <a:gd name="connsiteX1642" fmla="*/ 5793431 w 10584443"/>
                <a:gd name="connsiteY1642" fmla="*/ 257656 h 10574897"/>
                <a:gd name="connsiteX1643" fmla="*/ 5938695 w 10584443"/>
                <a:gd name="connsiteY1643" fmla="*/ 280953 h 10574897"/>
                <a:gd name="connsiteX1644" fmla="*/ 5793431 w 10584443"/>
                <a:gd name="connsiteY1644" fmla="*/ 256971 h 10574897"/>
                <a:gd name="connsiteX1645" fmla="*/ 3863905 w 10584443"/>
                <a:gd name="connsiteY1645" fmla="*/ 243952 h 10574897"/>
                <a:gd name="connsiteX1646" fmla="*/ 3862438 w 10584443"/>
                <a:gd name="connsiteY1646" fmla="*/ 244292 h 10574897"/>
                <a:gd name="connsiteX1647" fmla="*/ 3788808 w 10584443"/>
                <a:gd name="connsiteY1647" fmla="*/ 250234 h 10574897"/>
                <a:gd name="connsiteX1648" fmla="*/ 3715900 w 10584443"/>
                <a:gd name="connsiteY1648" fmla="*/ 278213 h 10574897"/>
                <a:gd name="connsiteX1649" fmla="*/ 3862438 w 10584443"/>
                <a:gd name="connsiteY1649" fmla="*/ 244292 h 10574897"/>
                <a:gd name="connsiteX1650" fmla="*/ 3866646 w 10584443"/>
                <a:gd name="connsiteY1650" fmla="*/ 243952 h 10574897"/>
                <a:gd name="connsiteX1651" fmla="*/ 5770884 w 10584443"/>
                <a:gd name="connsiteY1651" fmla="*/ 242518 h 10574897"/>
                <a:gd name="connsiteX1652" fmla="*/ 5694761 w 10584443"/>
                <a:gd name="connsiteY1652" fmla="*/ 256971 h 10574897"/>
                <a:gd name="connsiteX1653" fmla="*/ 5795487 w 10584443"/>
                <a:gd name="connsiteY1653" fmla="*/ 248749 h 10574897"/>
                <a:gd name="connsiteX1654" fmla="*/ 5770884 w 10584443"/>
                <a:gd name="connsiteY1654" fmla="*/ 242518 h 10574897"/>
                <a:gd name="connsiteX1655" fmla="*/ 4359311 w 10584443"/>
                <a:gd name="connsiteY1655" fmla="*/ 224766 h 10574897"/>
                <a:gd name="connsiteX1656" fmla="*/ 4352459 w 10584443"/>
                <a:gd name="connsiteY1656" fmla="*/ 274101 h 10574897"/>
                <a:gd name="connsiteX1657" fmla="*/ 4352459 w 10584443"/>
                <a:gd name="connsiteY1657" fmla="*/ 267934 h 10574897"/>
                <a:gd name="connsiteX1658" fmla="*/ 4359311 w 10584443"/>
                <a:gd name="connsiteY1658" fmla="*/ 224766 h 10574897"/>
                <a:gd name="connsiteX1659" fmla="*/ 4095505 w 10584443"/>
                <a:gd name="connsiteY1659" fmla="*/ 222027 h 10574897"/>
                <a:gd name="connsiteX1660" fmla="*/ 4098033 w 10584443"/>
                <a:gd name="connsiteY1660" fmla="*/ 222239 h 10574897"/>
                <a:gd name="connsiteX1661" fmla="*/ 4078386 w 10584443"/>
                <a:gd name="connsiteY1661" fmla="*/ 241811 h 10574897"/>
                <a:gd name="connsiteX1662" fmla="*/ 4011225 w 10584443"/>
                <a:gd name="connsiteY1662" fmla="*/ 279583 h 10574897"/>
                <a:gd name="connsiteX1663" fmla="*/ 4167453 w 10584443"/>
                <a:gd name="connsiteY1663" fmla="*/ 237785 h 10574897"/>
                <a:gd name="connsiteX1664" fmla="*/ 4089339 w 10584443"/>
                <a:gd name="connsiteY1664" fmla="*/ 254230 h 10574897"/>
                <a:gd name="connsiteX1665" fmla="*/ 4109911 w 10584443"/>
                <a:gd name="connsiteY1665" fmla="*/ 223241 h 10574897"/>
                <a:gd name="connsiteX1666" fmla="*/ 4098033 w 10584443"/>
                <a:gd name="connsiteY1666" fmla="*/ 222239 h 10574897"/>
                <a:gd name="connsiteX1667" fmla="*/ 4098247 w 10584443"/>
                <a:gd name="connsiteY1667" fmla="*/ 222027 h 10574897"/>
                <a:gd name="connsiteX1668" fmla="*/ 5572794 w 10584443"/>
                <a:gd name="connsiteY1668" fmla="*/ 217915 h 10574897"/>
                <a:gd name="connsiteX1669" fmla="*/ 5517764 w 10584443"/>
                <a:gd name="connsiteY1669" fmla="*/ 237654 h 10574897"/>
                <a:gd name="connsiteX1670" fmla="*/ 5509755 w 10584443"/>
                <a:gd name="connsiteY1670" fmla="*/ 237100 h 10574897"/>
                <a:gd name="connsiteX1671" fmla="*/ 5509755 w 10584443"/>
                <a:gd name="connsiteY1671" fmla="*/ 240526 h 10574897"/>
                <a:gd name="connsiteX1672" fmla="*/ 5517764 w 10584443"/>
                <a:gd name="connsiteY1672" fmla="*/ 237654 h 10574897"/>
                <a:gd name="connsiteX1673" fmla="*/ 5584044 w 10584443"/>
                <a:gd name="connsiteY1673" fmla="*/ 242232 h 10574897"/>
                <a:gd name="connsiteX1674" fmla="*/ 5658445 w 10584443"/>
                <a:gd name="connsiteY1674" fmla="*/ 239156 h 10574897"/>
                <a:gd name="connsiteX1675" fmla="*/ 5572794 w 10584443"/>
                <a:gd name="connsiteY1675" fmla="*/ 217915 h 10574897"/>
                <a:gd name="connsiteX1676" fmla="*/ 4724273 w 10584443"/>
                <a:gd name="connsiteY1676" fmla="*/ 210206 h 10574897"/>
                <a:gd name="connsiteX1677" fmla="*/ 4678599 w 10584443"/>
                <a:gd name="connsiteY1677" fmla="*/ 230248 h 10574897"/>
                <a:gd name="connsiteX1678" fmla="*/ 4727934 w 10584443"/>
                <a:gd name="connsiteY1678" fmla="*/ 238470 h 10574897"/>
                <a:gd name="connsiteX1679" fmla="*/ 4747121 w 10584443"/>
                <a:gd name="connsiteY1679" fmla="*/ 210377 h 10574897"/>
                <a:gd name="connsiteX1680" fmla="*/ 4724273 w 10584443"/>
                <a:gd name="connsiteY1680" fmla="*/ 210206 h 10574897"/>
                <a:gd name="connsiteX1681" fmla="*/ 4527168 w 10584443"/>
                <a:gd name="connsiteY1681" fmla="*/ 189136 h 10574897"/>
                <a:gd name="connsiteX1682" fmla="*/ 4399052 w 10584443"/>
                <a:gd name="connsiteY1682" fmla="*/ 220655 h 10574897"/>
                <a:gd name="connsiteX1683" fmla="*/ 4488815 w 10584443"/>
                <a:gd name="connsiteY1683" fmla="*/ 228878 h 10574897"/>
                <a:gd name="connsiteX1684" fmla="*/ 4577189 w 10584443"/>
                <a:gd name="connsiteY1684" fmla="*/ 196673 h 10574897"/>
                <a:gd name="connsiteX1685" fmla="*/ 4527168 w 10584443"/>
                <a:gd name="connsiteY1685" fmla="*/ 189136 h 10574897"/>
                <a:gd name="connsiteX1686" fmla="*/ 5092465 w 10584443"/>
                <a:gd name="connsiteY1686" fmla="*/ 183654 h 10574897"/>
                <a:gd name="connsiteX1687" fmla="*/ 5080816 w 10584443"/>
                <a:gd name="connsiteY1687" fmla="*/ 205582 h 10574897"/>
                <a:gd name="connsiteX1688" fmla="*/ 5160985 w 10584443"/>
                <a:gd name="connsiteY1688" fmla="*/ 195988 h 10574897"/>
                <a:gd name="connsiteX1689" fmla="*/ 5092465 w 10584443"/>
                <a:gd name="connsiteY1689" fmla="*/ 183654 h 10574897"/>
                <a:gd name="connsiteX1690" fmla="*/ 4757454 w 10584443"/>
                <a:gd name="connsiteY1690" fmla="*/ 183539 h 10574897"/>
                <a:gd name="connsiteX1691" fmla="*/ 4597059 w 10584443"/>
                <a:gd name="connsiteY1691" fmla="*/ 205582 h 10574897"/>
                <a:gd name="connsiteX1692" fmla="*/ 4802623 w 10584443"/>
                <a:gd name="connsiteY1692" fmla="*/ 205582 h 10574897"/>
                <a:gd name="connsiteX1693" fmla="*/ 4757454 w 10584443"/>
                <a:gd name="connsiteY1693" fmla="*/ 183539 h 10574897"/>
                <a:gd name="connsiteX1694" fmla="*/ 6323096 w 10584443"/>
                <a:gd name="connsiteY1694" fmla="*/ 155543 h 10574897"/>
                <a:gd name="connsiteX1695" fmla="*/ 6438896 w 10584443"/>
                <a:gd name="connsiteY1695" fmla="*/ 190489 h 10574897"/>
                <a:gd name="connsiteX1696" fmla="*/ 6323096 w 10584443"/>
                <a:gd name="connsiteY1696" fmla="*/ 155543 h 10574897"/>
                <a:gd name="connsiteX1697" fmla="*/ 6072309 w 10584443"/>
                <a:gd name="connsiteY1697" fmla="*/ 151434 h 10574897"/>
                <a:gd name="connsiteX1698" fmla="*/ 6346393 w 10584443"/>
                <a:gd name="connsiteY1698" fmla="*/ 213788 h 10574897"/>
                <a:gd name="connsiteX1699" fmla="*/ 6013382 w 10584443"/>
                <a:gd name="connsiteY1699" fmla="*/ 182268 h 10574897"/>
                <a:gd name="connsiteX1700" fmla="*/ 6004420 w 10584443"/>
                <a:gd name="connsiteY1700" fmla="*/ 172150 h 10574897"/>
                <a:gd name="connsiteX1701" fmla="*/ 6006530 w 10584443"/>
                <a:gd name="connsiteY1701" fmla="*/ 167879 h 10574897"/>
                <a:gd name="connsiteX1702" fmla="*/ 6087384 w 10584443"/>
                <a:gd name="connsiteY1702" fmla="*/ 171990 h 10574897"/>
                <a:gd name="connsiteX1703" fmla="*/ 6072309 w 10584443"/>
                <a:gd name="connsiteY1703" fmla="*/ 151434 h 10574897"/>
                <a:gd name="connsiteX1704" fmla="*/ 4464816 w 10584443"/>
                <a:gd name="connsiteY1704" fmla="*/ 135673 h 10574897"/>
                <a:gd name="connsiteX1705" fmla="*/ 4505929 w 10584443"/>
                <a:gd name="connsiteY1705" fmla="*/ 147322 h 10574897"/>
                <a:gd name="connsiteX1706" fmla="*/ 4486743 w 10584443"/>
                <a:gd name="connsiteY1706" fmla="*/ 167878 h 10574897"/>
                <a:gd name="connsiteX1707" fmla="*/ 4457279 w 10584443"/>
                <a:gd name="connsiteY1707" fmla="*/ 185008 h 10574897"/>
                <a:gd name="connsiteX1708" fmla="*/ 4425759 w 10584443"/>
                <a:gd name="connsiteY1708" fmla="*/ 158970 h 10574897"/>
                <a:gd name="connsiteX1709" fmla="*/ 4464816 w 10584443"/>
                <a:gd name="connsiteY1709" fmla="*/ 135673 h 10574897"/>
                <a:gd name="connsiteX1710" fmla="*/ 5036963 w 10584443"/>
                <a:gd name="connsiteY1710" fmla="*/ 88411 h 10574897"/>
                <a:gd name="connsiteX1711" fmla="*/ 5305563 w 10584443"/>
                <a:gd name="connsiteY1711" fmla="*/ 98004 h 10574897"/>
                <a:gd name="connsiteX1712" fmla="*/ 5511125 w 10584443"/>
                <a:gd name="connsiteY1712" fmla="*/ 141172 h 10574897"/>
                <a:gd name="connsiteX1713" fmla="*/ 5615277 w 10584443"/>
                <a:gd name="connsiteY1713" fmla="*/ 121986 h 10574897"/>
                <a:gd name="connsiteX1714" fmla="*/ 5736559 w 10584443"/>
                <a:gd name="connsiteY1714" fmla="*/ 121986 h 10574897"/>
                <a:gd name="connsiteX1715" fmla="*/ 5867433 w 10584443"/>
                <a:gd name="connsiteY1715" fmla="*/ 132263 h 10574897"/>
                <a:gd name="connsiteX1716" fmla="*/ 5850988 w 10584443"/>
                <a:gd name="connsiteY1716" fmla="*/ 160357 h 10574897"/>
                <a:gd name="connsiteX1717" fmla="*/ 5926361 w 10584443"/>
                <a:gd name="connsiteY1717" fmla="*/ 189136 h 10574897"/>
                <a:gd name="connsiteX1718" fmla="*/ 6007216 w 10584443"/>
                <a:gd name="connsiteY1718" fmla="*/ 189136 h 10574897"/>
                <a:gd name="connsiteX1719" fmla="*/ 5983234 w 10584443"/>
                <a:gd name="connsiteY1719" fmla="*/ 202840 h 10574897"/>
                <a:gd name="connsiteX1720" fmla="*/ 6575938 w 10584443"/>
                <a:gd name="connsiteY1720" fmla="*/ 300824 h 10574897"/>
                <a:gd name="connsiteX1721" fmla="*/ 6415599 w 10584443"/>
                <a:gd name="connsiteY1721" fmla="*/ 246693 h 10574897"/>
                <a:gd name="connsiteX1722" fmla="*/ 6445749 w 10584443"/>
                <a:gd name="connsiteY1722" fmla="*/ 250119 h 10574897"/>
                <a:gd name="connsiteX1723" fmla="*/ 6384765 w 10584443"/>
                <a:gd name="connsiteY1723" fmla="*/ 243952 h 10574897"/>
                <a:gd name="connsiteX1724" fmla="*/ 6390247 w 10584443"/>
                <a:gd name="connsiteY1724" fmla="*/ 195302 h 10574897"/>
                <a:gd name="connsiteX1725" fmla="*/ 6582790 w 10584443"/>
                <a:gd name="connsiteY1725" fmla="*/ 253545 h 10574897"/>
                <a:gd name="connsiteX1726" fmla="*/ 6657478 w 10584443"/>
                <a:gd name="connsiteY1726" fmla="*/ 283009 h 10574897"/>
                <a:gd name="connsiteX1727" fmla="*/ 6612254 w 10584443"/>
                <a:gd name="connsiteY1727" fmla="*/ 287805 h 10574897"/>
                <a:gd name="connsiteX1728" fmla="*/ 6700646 w 10584443"/>
                <a:gd name="connsiteY1728" fmla="*/ 309732 h 10574897"/>
                <a:gd name="connsiteX1729" fmla="*/ 6695850 w 10584443"/>
                <a:gd name="connsiteY1729" fmla="*/ 294658 h 10574897"/>
                <a:gd name="connsiteX1730" fmla="*/ 6660219 w 10584443"/>
                <a:gd name="connsiteY1730" fmla="*/ 329603 h 10574897"/>
                <a:gd name="connsiteX1731" fmla="*/ 6584160 w 10584443"/>
                <a:gd name="connsiteY1731" fmla="*/ 307676 h 10574897"/>
                <a:gd name="connsiteX1732" fmla="*/ 6584160 w 10584443"/>
                <a:gd name="connsiteY1732" fmla="*/ 353585 h 10574897"/>
                <a:gd name="connsiteX1733" fmla="*/ 6652681 w 10584443"/>
                <a:gd name="connsiteY1733" fmla="*/ 369345 h 10574897"/>
                <a:gd name="connsiteX1734" fmla="*/ 6904153 w 10584443"/>
                <a:gd name="connsiteY1734" fmla="*/ 361123 h 10574897"/>
                <a:gd name="connsiteX1735" fmla="*/ 6934302 w 10584443"/>
                <a:gd name="connsiteY1735" fmla="*/ 390587 h 10574897"/>
                <a:gd name="connsiteX1736" fmla="*/ 7085048 w 10584443"/>
                <a:gd name="connsiteY1736" fmla="*/ 445403 h 10574897"/>
                <a:gd name="connsiteX1737" fmla="*/ 7047361 w 10584443"/>
                <a:gd name="connsiteY1737" fmla="*/ 454996 h 10574897"/>
                <a:gd name="connsiteX1738" fmla="*/ 7152198 w 10584443"/>
                <a:gd name="connsiteY1738" fmla="*/ 467330 h 10574897"/>
                <a:gd name="connsiteX1739" fmla="*/ 7214552 w 10584443"/>
                <a:gd name="connsiteY1739" fmla="*/ 498164 h 10574897"/>
                <a:gd name="connsiteX1740" fmla="*/ 7246071 w 10584443"/>
                <a:gd name="connsiteY1740" fmla="*/ 544758 h 10574897"/>
                <a:gd name="connsiteX1741" fmla="*/ 7298832 w 10584443"/>
                <a:gd name="connsiteY1741" fmla="*/ 552296 h 10574897"/>
                <a:gd name="connsiteX1742" fmla="*/ 7270053 w 10584443"/>
                <a:gd name="connsiteY1742" fmla="*/ 521461 h 10574897"/>
                <a:gd name="connsiteX1743" fmla="*/ 7359131 w 10584443"/>
                <a:gd name="connsiteY1743" fmla="*/ 545444 h 10574897"/>
                <a:gd name="connsiteX1744" fmla="*/ 7364612 w 10584443"/>
                <a:gd name="connsiteY1744" fmla="*/ 576963 h 10574897"/>
                <a:gd name="connsiteX1745" fmla="*/ 7433133 w 10584443"/>
                <a:gd name="connsiteY1745" fmla="*/ 603001 h 10574897"/>
                <a:gd name="connsiteX1746" fmla="*/ 7457800 w 10584443"/>
                <a:gd name="connsiteY1746" fmla="*/ 581074 h 10574897"/>
                <a:gd name="connsiteX1747" fmla="*/ 7348852 w 10584443"/>
                <a:gd name="connsiteY1747" fmla="*/ 529684 h 10574897"/>
                <a:gd name="connsiteX1748" fmla="*/ 7379687 w 10584443"/>
                <a:gd name="connsiteY1748" fmla="*/ 514609 h 10574897"/>
                <a:gd name="connsiteX1749" fmla="*/ 7463967 w 10584443"/>
                <a:gd name="connsiteY1749" fmla="*/ 550240 h 10574897"/>
                <a:gd name="connsiteX1750" fmla="*/ 7422170 w 10584443"/>
                <a:gd name="connsiteY1750" fmla="*/ 500905 h 10574897"/>
                <a:gd name="connsiteX1751" fmla="*/ 7527692 w 10584443"/>
                <a:gd name="connsiteY1751" fmla="*/ 599575 h 10574897"/>
                <a:gd name="connsiteX1752" fmla="*/ 7639380 w 10584443"/>
                <a:gd name="connsiteY1752" fmla="*/ 685225 h 10574897"/>
                <a:gd name="connsiteX1753" fmla="*/ 7591416 w 10584443"/>
                <a:gd name="connsiteY1753" fmla="*/ 704412 h 10574897"/>
                <a:gd name="connsiteX1754" fmla="*/ 7714068 w 10584443"/>
                <a:gd name="connsiteY1754" fmla="*/ 772931 h 10574897"/>
                <a:gd name="connsiteX1755" fmla="*/ 7769570 w 10584443"/>
                <a:gd name="connsiteY1755" fmla="*/ 778413 h 10574897"/>
                <a:gd name="connsiteX1756" fmla="*/ 7743532 w 10584443"/>
                <a:gd name="connsiteY1756" fmla="*/ 798969 h 10574897"/>
                <a:gd name="connsiteX1757" fmla="*/ 7801089 w 10584443"/>
                <a:gd name="connsiteY1757" fmla="*/ 820896 h 10574897"/>
                <a:gd name="connsiteX1758" fmla="*/ 7827128 w 10584443"/>
                <a:gd name="connsiteY1758" fmla="*/ 800340 h 10574897"/>
                <a:gd name="connsiteX1759" fmla="*/ 7790811 w 10584443"/>
                <a:gd name="connsiteY1759" fmla="*/ 765394 h 10574897"/>
                <a:gd name="connsiteX1760" fmla="*/ 7859332 w 10584443"/>
                <a:gd name="connsiteY1760" fmla="*/ 805136 h 10574897"/>
                <a:gd name="connsiteX1761" fmla="*/ 7835350 w 10584443"/>
                <a:gd name="connsiteY1761" fmla="*/ 770192 h 10574897"/>
                <a:gd name="connsiteX1762" fmla="*/ 7868925 w 10584443"/>
                <a:gd name="connsiteY1762" fmla="*/ 774987 h 10574897"/>
                <a:gd name="connsiteX1763" fmla="*/ 7882629 w 10584443"/>
                <a:gd name="connsiteY1763" fmla="*/ 824322 h 10574897"/>
                <a:gd name="connsiteX1764" fmla="*/ 7951150 w 10584443"/>
                <a:gd name="connsiteY1764" fmla="*/ 865435 h 10574897"/>
                <a:gd name="connsiteX1765" fmla="*/ 7998430 w 10584443"/>
                <a:gd name="connsiteY1765" fmla="*/ 933955 h 10574897"/>
                <a:gd name="connsiteX1766" fmla="*/ 8047764 w 10584443"/>
                <a:gd name="connsiteY1766" fmla="*/ 918881 h 10574897"/>
                <a:gd name="connsiteX1767" fmla="*/ 8032005 w 10584443"/>
                <a:gd name="connsiteY1767" fmla="*/ 955882 h 10574897"/>
                <a:gd name="connsiteX1768" fmla="*/ 8229344 w 10584443"/>
                <a:gd name="connsiteY1768" fmla="*/ 1072367 h 10574897"/>
                <a:gd name="connsiteX1769" fmla="*/ 8297865 w 10584443"/>
                <a:gd name="connsiteY1769" fmla="*/ 1129239 h 10574897"/>
                <a:gd name="connsiteX1770" fmla="*/ 8332811 w 10584443"/>
                <a:gd name="connsiteY1770" fmla="*/ 1192964 h 10574897"/>
                <a:gd name="connsiteX1771" fmla="*/ 8447240 w 10584443"/>
                <a:gd name="connsiteY1771" fmla="*/ 1214204 h 10574897"/>
                <a:gd name="connsiteX1772" fmla="*/ 8475334 w 10584443"/>
                <a:gd name="connsiteY1772" fmla="*/ 1270391 h 10574897"/>
                <a:gd name="connsiteX1773" fmla="*/ 8422572 w 10584443"/>
                <a:gd name="connsiteY1773" fmla="*/ 1255317 h 10574897"/>
                <a:gd name="connsiteX1774" fmla="*/ 8559614 w 10584443"/>
                <a:gd name="connsiteY1774" fmla="*/ 1343023 h 10574897"/>
                <a:gd name="connsiteX1775" fmla="*/ 8515761 w 10584443"/>
                <a:gd name="connsiteY1775" fmla="*/ 1289577 h 10574897"/>
                <a:gd name="connsiteX1776" fmla="*/ 8633617 w 10584443"/>
                <a:gd name="connsiteY1776" fmla="*/ 1383451 h 10574897"/>
                <a:gd name="connsiteX1777" fmla="*/ 8728860 w 10584443"/>
                <a:gd name="connsiteY1777" fmla="*/ 1467731 h 10574897"/>
                <a:gd name="connsiteX1778" fmla="*/ 8883717 w 10584443"/>
                <a:gd name="connsiteY1778" fmla="*/ 1632866 h 10574897"/>
                <a:gd name="connsiteX1779" fmla="*/ 8912497 w 10584443"/>
                <a:gd name="connsiteY1779" fmla="*/ 1686311 h 10574897"/>
                <a:gd name="connsiteX1780" fmla="*/ 8908384 w 10584443"/>
                <a:gd name="connsiteY1780" fmla="*/ 1651367 h 10574897"/>
                <a:gd name="connsiteX1781" fmla="*/ 8970054 w 10584443"/>
                <a:gd name="connsiteY1781" fmla="*/ 1676034 h 10574897"/>
                <a:gd name="connsiteX1782" fmla="*/ 9052278 w 10584443"/>
                <a:gd name="connsiteY1782" fmla="*/ 1787723 h 10574897"/>
                <a:gd name="connsiteX1783" fmla="*/ 9011851 w 10584443"/>
                <a:gd name="connsiteY1783" fmla="*/ 1769907 h 10574897"/>
                <a:gd name="connsiteX1784" fmla="*/ 9080372 w 10584443"/>
                <a:gd name="connsiteY1784" fmla="*/ 1842539 h 10574897"/>
                <a:gd name="connsiteX1785" fmla="*/ 9144096 w 10584443"/>
                <a:gd name="connsiteY1785" fmla="*/ 1880225 h 10574897"/>
                <a:gd name="connsiteX1786" fmla="*/ 9135874 w 10584443"/>
                <a:gd name="connsiteY1786" fmla="*/ 1910375 h 10574897"/>
                <a:gd name="connsiteX1787" fmla="*/ 9159171 w 10584443"/>
                <a:gd name="connsiteY1787" fmla="*/ 1930246 h 10574897"/>
                <a:gd name="connsiteX1788" fmla="*/ 9071464 w 10584443"/>
                <a:gd name="connsiteY1788" fmla="*/ 1897356 h 10574897"/>
                <a:gd name="connsiteX1789" fmla="*/ 9198228 w 10584443"/>
                <a:gd name="connsiteY1789" fmla="*/ 2010415 h 10574897"/>
                <a:gd name="connsiteX1790" fmla="*/ 9198228 w 10584443"/>
                <a:gd name="connsiteY1790" fmla="*/ 2046046 h 10574897"/>
                <a:gd name="connsiteX1791" fmla="*/ 9272231 w 10584443"/>
                <a:gd name="connsiteY1791" fmla="*/ 2100862 h 10574897"/>
                <a:gd name="connsiteX1792" fmla="*/ 9231803 w 10584443"/>
                <a:gd name="connsiteY1792" fmla="*/ 2046046 h 10574897"/>
                <a:gd name="connsiteX1793" fmla="*/ 9368844 w 10584443"/>
                <a:gd name="connsiteY1793" fmla="*/ 2154994 h 10574897"/>
                <a:gd name="connsiteX1794" fmla="*/ 9342121 w 10584443"/>
                <a:gd name="connsiteY1794" fmla="*/ 2183772 h 10574897"/>
                <a:gd name="connsiteX1795" fmla="*/ 9273600 w 10584443"/>
                <a:gd name="connsiteY1795" fmla="*/ 2135809 h 10574897"/>
                <a:gd name="connsiteX1796" fmla="*/ 9370215 w 10584443"/>
                <a:gd name="connsiteY1796" fmla="*/ 2235849 h 10574897"/>
                <a:gd name="connsiteX1797" fmla="*/ 9370215 w 10584443"/>
                <a:gd name="connsiteY1797" fmla="*/ 2189939 h 10574897"/>
                <a:gd name="connsiteX1798" fmla="*/ 9454495 w 10584443"/>
                <a:gd name="connsiteY1798" fmla="*/ 2265313 h 10574897"/>
                <a:gd name="connsiteX1799" fmla="*/ 9445588 w 10584443"/>
                <a:gd name="connsiteY1799" fmla="*/ 2305054 h 10574897"/>
                <a:gd name="connsiteX1800" fmla="*/ 9631279 w 10584443"/>
                <a:gd name="connsiteY1800" fmla="*/ 2515413 h 10574897"/>
                <a:gd name="connsiteX1801" fmla="*/ 9590852 w 10584443"/>
                <a:gd name="connsiteY1801" fmla="*/ 2525691 h 10574897"/>
                <a:gd name="connsiteX1802" fmla="*/ 9647724 w 10584443"/>
                <a:gd name="connsiteY1802" fmla="*/ 2583932 h 10574897"/>
                <a:gd name="connsiteX1803" fmla="*/ 9631965 w 10584443"/>
                <a:gd name="connsiteY1803" fmla="*/ 2592155 h 10574897"/>
                <a:gd name="connsiteX1804" fmla="*/ 9686096 w 10584443"/>
                <a:gd name="connsiteY1804" fmla="*/ 2630527 h 10574897"/>
                <a:gd name="connsiteX1805" fmla="*/ 9643613 w 10584443"/>
                <a:gd name="connsiteY1805" fmla="*/ 2553099 h 10574897"/>
                <a:gd name="connsiteX1806" fmla="*/ 9656632 w 10584443"/>
                <a:gd name="connsiteY1806" fmla="*/ 2524319 h 10574897"/>
                <a:gd name="connsiteX1807" fmla="*/ 9760098 w 10584443"/>
                <a:gd name="connsiteY1807" fmla="*/ 2693566 h 10574897"/>
                <a:gd name="connsiteX1808" fmla="*/ 9810118 w 10584443"/>
                <a:gd name="connsiteY1808" fmla="*/ 2693566 h 10574897"/>
                <a:gd name="connsiteX1809" fmla="*/ 9810118 w 10584443"/>
                <a:gd name="connsiteY1809" fmla="*/ 2762087 h 10574897"/>
                <a:gd name="connsiteX1810" fmla="*/ 9686096 w 10584443"/>
                <a:gd name="connsiteY1810" fmla="*/ 2603118 h 10574897"/>
                <a:gd name="connsiteX1811" fmla="*/ 9703226 w 10584443"/>
                <a:gd name="connsiteY1811" fmla="*/ 2681917 h 10574897"/>
                <a:gd name="connsiteX1812" fmla="*/ 9644983 w 10584443"/>
                <a:gd name="connsiteY1812" fmla="*/ 2677806 h 10574897"/>
                <a:gd name="connsiteX1813" fmla="*/ 9596334 w 10584443"/>
                <a:gd name="connsiteY1813" fmla="*/ 2615452 h 10574897"/>
                <a:gd name="connsiteX1814" fmla="*/ 9671021 w 10584443"/>
                <a:gd name="connsiteY1814" fmla="*/ 2683973 h 10574897"/>
                <a:gd name="connsiteX1815" fmla="*/ 9728578 w 10584443"/>
                <a:gd name="connsiteY1815" fmla="*/ 2764141 h 10574897"/>
                <a:gd name="connsiteX1816" fmla="*/ 9697744 w 10584443"/>
                <a:gd name="connsiteY1816" fmla="*/ 2703159 h 10574897"/>
                <a:gd name="connsiteX1817" fmla="*/ 9703226 w 10584443"/>
                <a:gd name="connsiteY1817" fmla="*/ 2679176 h 10574897"/>
                <a:gd name="connsiteX1818" fmla="*/ 9840267 w 10584443"/>
                <a:gd name="connsiteY1818" fmla="*/ 2922426 h 10574897"/>
                <a:gd name="connsiteX1819" fmla="*/ 9943048 w 10584443"/>
                <a:gd name="connsiteY1819" fmla="*/ 3045079 h 10574897"/>
                <a:gd name="connsiteX1820" fmla="*/ 9931400 w 10584443"/>
                <a:gd name="connsiteY1820" fmla="*/ 3007392 h 10574897"/>
                <a:gd name="connsiteX1821" fmla="*/ 9965660 w 10584443"/>
                <a:gd name="connsiteY1821" fmla="*/ 3058098 h 10574897"/>
                <a:gd name="connsiteX1822" fmla="*/ 9871787 w 10584443"/>
                <a:gd name="connsiteY1822" fmla="*/ 2936130 h 10574897"/>
                <a:gd name="connsiteX1823" fmla="*/ 9823137 w 10584443"/>
                <a:gd name="connsiteY1823" fmla="*/ 2818274 h 10574897"/>
                <a:gd name="connsiteX1824" fmla="*/ 9860138 w 10584443"/>
                <a:gd name="connsiteY1824" fmla="*/ 2877201 h 10574897"/>
                <a:gd name="connsiteX1825" fmla="*/ 9883436 w 10584443"/>
                <a:gd name="connsiteY1825" fmla="*/ 2856645 h 10574897"/>
                <a:gd name="connsiteX1826" fmla="*/ 9937567 w 10584443"/>
                <a:gd name="connsiteY1826" fmla="*/ 2930649 h 10574897"/>
                <a:gd name="connsiteX1827" fmla="*/ 9878639 w 10584443"/>
                <a:gd name="connsiteY1827" fmla="*/ 2912147 h 10574897"/>
                <a:gd name="connsiteX1828" fmla="*/ 9971827 w 10584443"/>
                <a:gd name="connsiteY1828" fmla="*/ 2970389 h 10574897"/>
                <a:gd name="connsiteX1829" fmla="*/ 9961548 w 10584443"/>
                <a:gd name="connsiteY1829" fmla="*/ 2910091 h 10574897"/>
                <a:gd name="connsiteX1830" fmla="*/ 9987587 w 10584443"/>
                <a:gd name="connsiteY1830" fmla="*/ 2953946 h 10574897"/>
                <a:gd name="connsiteX1831" fmla="*/ 9982106 w 10584443"/>
                <a:gd name="connsiteY1831" fmla="*/ 3062210 h 10574897"/>
                <a:gd name="connsiteX1832" fmla="*/ 10060219 w 10584443"/>
                <a:gd name="connsiteY1832" fmla="*/ 3151286 h 10574897"/>
                <a:gd name="connsiteX1833" fmla="*/ 10104757 w 10584443"/>
                <a:gd name="connsiteY1833" fmla="*/ 3271199 h 10574897"/>
                <a:gd name="connsiteX1834" fmla="*/ 10121888 w 10584443"/>
                <a:gd name="connsiteY1834" fmla="*/ 3265718 h 10574897"/>
                <a:gd name="connsiteX1835" fmla="*/ 10137647 w 10584443"/>
                <a:gd name="connsiteY1835" fmla="*/ 3302719 h 10574897"/>
                <a:gd name="connsiteX1836" fmla="*/ 10104073 w 10584443"/>
                <a:gd name="connsiteY1836" fmla="*/ 3312998 h 10574897"/>
                <a:gd name="connsiteX1837" fmla="*/ 10041719 w 10584443"/>
                <a:gd name="connsiteY1837" fmla="*/ 3167046 h 10574897"/>
                <a:gd name="connsiteX1838" fmla="*/ 10016365 w 10584443"/>
                <a:gd name="connsiteY1838" fmla="*/ 3186233 h 10574897"/>
                <a:gd name="connsiteX1839" fmla="*/ 10127369 w 10584443"/>
                <a:gd name="connsiteY1839" fmla="*/ 3367814 h 10574897"/>
                <a:gd name="connsiteX1840" fmla="*/ 10136962 w 10584443"/>
                <a:gd name="connsiteY1840" fmla="*/ 3334239 h 10574897"/>
                <a:gd name="connsiteX1841" fmla="*/ 10225354 w 10584443"/>
                <a:gd name="connsiteY1841" fmla="*/ 3504857 h 10574897"/>
                <a:gd name="connsiteX1842" fmla="*/ 10243855 w 10584443"/>
                <a:gd name="connsiteY1842" fmla="*/ 3593249 h 10574897"/>
                <a:gd name="connsiteX1843" fmla="*/ 10232206 w 10584443"/>
                <a:gd name="connsiteY1843" fmla="*/ 3626139 h 10574897"/>
                <a:gd name="connsiteX1844" fmla="*/ 10204112 w 10584443"/>
                <a:gd name="connsiteY1844" fmla="*/ 3572692 h 10574897"/>
                <a:gd name="connsiteX1845" fmla="*/ 10178760 w 10584443"/>
                <a:gd name="connsiteY1845" fmla="*/ 3568581 h 10574897"/>
                <a:gd name="connsiteX1846" fmla="*/ 10205483 w 10584443"/>
                <a:gd name="connsiteY1846" fmla="*/ 3643268 h 10574897"/>
                <a:gd name="connsiteX1847" fmla="*/ 10255503 w 10584443"/>
                <a:gd name="connsiteY1847" fmla="*/ 3643268 h 10574897"/>
                <a:gd name="connsiteX1848" fmla="*/ 10282912 w 10584443"/>
                <a:gd name="connsiteY1848" fmla="*/ 3759071 h 10574897"/>
                <a:gd name="connsiteX1849" fmla="*/ 10282912 w 10584443"/>
                <a:gd name="connsiteY1849" fmla="*/ 3809092 h 10574897"/>
                <a:gd name="connsiteX1850" fmla="*/ 10214391 w 10584443"/>
                <a:gd name="connsiteY1850" fmla="*/ 3753589 h 10574897"/>
                <a:gd name="connsiteX1851" fmla="*/ 10087627 w 10584443"/>
                <a:gd name="connsiteY1851" fmla="*/ 3432224 h 10574897"/>
                <a:gd name="connsiteX1852" fmla="*/ 10111610 w 10584443"/>
                <a:gd name="connsiteY1852" fmla="*/ 3547339 h 10574897"/>
                <a:gd name="connsiteX1853" fmla="*/ 10158204 w 10584443"/>
                <a:gd name="connsiteY1853" fmla="*/ 3585712 h 10574897"/>
                <a:gd name="connsiteX1854" fmla="*/ 10146555 w 10584443"/>
                <a:gd name="connsiteY1854" fmla="*/ 3628880 h 10574897"/>
                <a:gd name="connsiteX1855" fmla="*/ 10183556 w 10584443"/>
                <a:gd name="connsiteY1855" fmla="*/ 3669994 h 10574897"/>
                <a:gd name="connsiteX1856" fmla="*/ 10132165 w 10584443"/>
                <a:gd name="connsiteY1856" fmla="*/ 3682326 h 10574897"/>
                <a:gd name="connsiteX1857" fmla="*/ 10167111 w 10584443"/>
                <a:gd name="connsiteY1857" fmla="*/ 3798813 h 10574897"/>
                <a:gd name="connsiteX1858" fmla="*/ 10173963 w 10584443"/>
                <a:gd name="connsiteY1858" fmla="*/ 3811832 h 10574897"/>
                <a:gd name="connsiteX1859" fmla="*/ 10193149 w 10584443"/>
                <a:gd name="connsiteY1859" fmla="*/ 3787849 h 10574897"/>
                <a:gd name="connsiteX1860" fmla="*/ 10159574 w 10584443"/>
                <a:gd name="connsiteY1860" fmla="*/ 3725495 h 10574897"/>
                <a:gd name="connsiteX1861" fmla="*/ 10192464 w 10584443"/>
                <a:gd name="connsiteY1861" fmla="*/ 3725495 h 10574897"/>
                <a:gd name="connsiteX1862" fmla="*/ 10175334 w 10584443"/>
                <a:gd name="connsiteY1862" fmla="*/ 3729607 h 10574897"/>
                <a:gd name="connsiteX1863" fmla="*/ 10213020 w 10584443"/>
                <a:gd name="connsiteY1863" fmla="*/ 3761126 h 10574897"/>
                <a:gd name="connsiteX1864" fmla="*/ 10247966 w 10584443"/>
                <a:gd name="connsiteY1864" fmla="*/ 3873501 h 10574897"/>
                <a:gd name="connsiteX1865" fmla="*/ 10227409 w 10584443"/>
                <a:gd name="connsiteY1865" fmla="*/ 3778256 h 10574897"/>
                <a:gd name="connsiteX1866" fmla="*/ 10269207 w 10584443"/>
                <a:gd name="connsiteY1866" fmla="*/ 3839240 h 10574897"/>
                <a:gd name="connsiteX1867" fmla="*/ 10322653 w 10584443"/>
                <a:gd name="connsiteY1867" fmla="*/ 4020137 h 10574897"/>
                <a:gd name="connsiteX1868" fmla="*/ 10318542 w 10584443"/>
                <a:gd name="connsiteY1868" fmla="*/ 4088658 h 10574897"/>
                <a:gd name="connsiteX1869" fmla="*/ 10342525 w 10584443"/>
                <a:gd name="connsiteY1869" fmla="*/ 4094825 h 10574897"/>
                <a:gd name="connsiteX1870" fmla="*/ 10367192 w 10584443"/>
                <a:gd name="connsiteY1870" fmla="*/ 4141419 h 10574897"/>
                <a:gd name="connsiteX1871" fmla="*/ 10367192 w 10584443"/>
                <a:gd name="connsiteY1871" fmla="*/ 4240089 h 10574897"/>
                <a:gd name="connsiteX1872" fmla="*/ 10256874 w 10584443"/>
                <a:gd name="connsiteY1872" fmla="*/ 4087972 h 10574897"/>
                <a:gd name="connsiteX1873" fmla="*/ 10292505 w 10584443"/>
                <a:gd name="connsiteY1873" fmla="*/ 4121548 h 10574897"/>
                <a:gd name="connsiteX1874" fmla="*/ 10302098 w 10584443"/>
                <a:gd name="connsiteY1874" fmla="*/ 4228441 h 10574897"/>
                <a:gd name="connsiteX1875" fmla="*/ 10278115 w 10584443"/>
                <a:gd name="connsiteY1875" fmla="*/ 4260647 h 10574897"/>
                <a:gd name="connsiteX1876" fmla="*/ 10297301 w 10584443"/>
                <a:gd name="connsiteY1876" fmla="*/ 4355205 h 10574897"/>
                <a:gd name="connsiteX1877" fmla="*/ 10325394 w 10584443"/>
                <a:gd name="connsiteY1877" fmla="*/ 4381929 h 10574897"/>
                <a:gd name="connsiteX1878" fmla="*/ 10321968 w 10584443"/>
                <a:gd name="connsiteY1878" fmla="*/ 4323686 h 10574897"/>
                <a:gd name="connsiteX1879" fmla="*/ 10351433 w 10584443"/>
                <a:gd name="connsiteY1879" fmla="*/ 4379189 h 10574897"/>
                <a:gd name="connsiteX1880" fmla="*/ 10351433 w 10584443"/>
                <a:gd name="connsiteY1880" fmla="*/ 4310667 h 10574897"/>
                <a:gd name="connsiteX1881" fmla="*/ 10404879 w 10584443"/>
                <a:gd name="connsiteY1881" fmla="*/ 4433320 h 10574897"/>
                <a:gd name="connsiteX1882" fmla="*/ 10384322 w 10584443"/>
                <a:gd name="connsiteY1882" fmla="*/ 4444969 h 10574897"/>
                <a:gd name="connsiteX1883" fmla="*/ 10423379 w 10584443"/>
                <a:gd name="connsiteY1883" fmla="*/ 4582011 h 10574897"/>
                <a:gd name="connsiteX1884" fmla="*/ 10456269 w 10584443"/>
                <a:gd name="connsiteY1884" fmla="*/ 4747147 h 10574897"/>
                <a:gd name="connsiteX1885" fmla="*/ 10465862 w 10584443"/>
                <a:gd name="connsiteY1885" fmla="*/ 4796482 h 10574897"/>
                <a:gd name="connsiteX1886" fmla="*/ 10443935 w 10584443"/>
                <a:gd name="connsiteY1886" fmla="*/ 4835539 h 10574897"/>
                <a:gd name="connsiteX1887" fmla="*/ 10472714 w 10584443"/>
                <a:gd name="connsiteY1887" fmla="*/ 4992451 h 10574897"/>
                <a:gd name="connsiteX1888" fmla="*/ 10447361 w 10584443"/>
                <a:gd name="connsiteY1888" fmla="*/ 5010951 h 10574897"/>
                <a:gd name="connsiteX1889" fmla="*/ 10463121 w 10584443"/>
                <a:gd name="connsiteY1889" fmla="*/ 5060257 h 10574897"/>
                <a:gd name="connsiteX1890" fmla="*/ 10441880 w 10584443"/>
                <a:gd name="connsiteY1890" fmla="*/ 5069165 h 10574897"/>
                <a:gd name="connsiteX1891" fmla="*/ 10445306 w 10584443"/>
                <a:gd name="connsiteY1891" fmla="*/ 5127408 h 10574897"/>
                <a:gd name="connsiteX1892" fmla="*/ 10471344 w 10584443"/>
                <a:gd name="connsiteY1892" fmla="*/ 5127408 h 10574897"/>
                <a:gd name="connsiteX1893" fmla="*/ 10482307 w 10584443"/>
                <a:gd name="connsiteY1893" fmla="*/ 5324062 h 10574897"/>
                <a:gd name="connsiteX1894" fmla="*/ 10460380 w 10584443"/>
                <a:gd name="connsiteY1894" fmla="*/ 5312413 h 10574897"/>
                <a:gd name="connsiteX1895" fmla="*/ 10456269 w 10584443"/>
                <a:gd name="connsiteY1895" fmla="*/ 5399435 h 10574897"/>
                <a:gd name="connsiteX1896" fmla="*/ 10448046 w 10584443"/>
                <a:gd name="connsiteY1896" fmla="*/ 5594034 h 10574897"/>
                <a:gd name="connsiteX1897" fmla="*/ 10451472 w 10584443"/>
                <a:gd name="connsiteY1897" fmla="*/ 5692704 h 10574897"/>
                <a:gd name="connsiteX1898" fmla="*/ 10476825 w 10584443"/>
                <a:gd name="connsiteY1898" fmla="*/ 5746835 h 10574897"/>
                <a:gd name="connsiteX1899" fmla="*/ 10454214 w 10584443"/>
                <a:gd name="connsiteY1899" fmla="*/ 5802337 h 10574897"/>
                <a:gd name="connsiteX1900" fmla="*/ 10444620 w 10584443"/>
                <a:gd name="connsiteY1900" fmla="*/ 5721482 h 10574897"/>
                <a:gd name="connsiteX1901" fmla="*/ 10394600 w 10584443"/>
                <a:gd name="connsiteY1901" fmla="*/ 5693389 h 10574897"/>
                <a:gd name="connsiteX1902" fmla="*/ 10402822 w 10584443"/>
                <a:gd name="connsiteY1902" fmla="*/ 5792059 h 10574897"/>
                <a:gd name="connsiteX1903" fmla="*/ 10392544 w 10584443"/>
                <a:gd name="connsiteY1903" fmla="*/ 5967472 h 10574897"/>
                <a:gd name="connsiteX1904" fmla="*/ 10367192 w 10584443"/>
                <a:gd name="connsiteY1904" fmla="*/ 5991454 h 10574897"/>
                <a:gd name="connsiteX1905" fmla="*/ 10378841 w 10584443"/>
                <a:gd name="connsiteY1905" fmla="*/ 6003788 h 10574897"/>
                <a:gd name="connsiteX1906" fmla="*/ 10346636 w 10584443"/>
                <a:gd name="connsiteY1906" fmla="*/ 6162756 h 10574897"/>
                <a:gd name="connsiteX1907" fmla="*/ 10337043 w 10584443"/>
                <a:gd name="connsiteY1907" fmla="*/ 6236758 h 10574897"/>
                <a:gd name="connsiteX1908" fmla="*/ 10356913 w 10584443"/>
                <a:gd name="connsiteY1908" fmla="*/ 6256629 h 10574897"/>
                <a:gd name="connsiteX1909" fmla="*/ 10362395 w 10584443"/>
                <a:gd name="connsiteY1909" fmla="*/ 6217573 h 10574897"/>
                <a:gd name="connsiteX1910" fmla="*/ 10350062 w 10584443"/>
                <a:gd name="connsiteY1910" fmla="*/ 6234018 h 10574897"/>
                <a:gd name="connsiteX1911" fmla="*/ 10389118 w 10584443"/>
                <a:gd name="connsiteY1911" fmla="*/ 6014751 h 10574897"/>
                <a:gd name="connsiteX1912" fmla="*/ 10411730 w 10584443"/>
                <a:gd name="connsiteY1912" fmla="*/ 6040104 h 10574897"/>
                <a:gd name="connsiteX1913" fmla="*/ 10391860 w 10584443"/>
                <a:gd name="connsiteY1913" fmla="*/ 6115477 h 10574897"/>
                <a:gd name="connsiteX1914" fmla="*/ 10397341 w 10584443"/>
                <a:gd name="connsiteY1914" fmla="*/ 6199758 h 10574897"/>
                <a:gd name="connsiteX1915" fmla="*/ 10382267 w 10584443"/>
                <a:gd name="connsiteY1915" fmla="*/ 6299798 h 10574897"/>
                <a:gd name="connsiteX1916" fmla="*/ 10395971 w 10584443"/>
                <a:gd name="connsiteY1916" fmla="*/ 6305964 h 10574897"/>
                <a:gd name="connsiteX1917" fmla="*/ 10359655 w 10584443"/>
                <a:gd name="connsiteY1917" fmla="*/ 6414913 h 10574897"/>
                <a:gd name="connsiteX1918" fmla="*/ 10321968 w 10584443"/>
                <a:gd name="connsiteY1918" fmla="*/ 6620475 h 10574897"/>
                <a:gd name="connsiteX1919" fmla="*/ 10287023 w 10584443"/>
                <a:gd name="connsiteY1919" fmla="*/ 6649254 h 10574897"/>
                <a:gd name="connsiteX1920" fmla="*/ 10293874 w 10584443"/>
                <a:gd name="connsiteY1920" fmla="*/ 6693107 h 10574897"/>
                <a:gd name="connsiteX1921" fmla="*/ 10271262 w 10584443"/>
                <a:gd name="connsiteY1921" fmla="*/ 6693107 h 10574897"/>
                <a:gd name="connsiteX1922" fmla="*/ 10262355 w 10584443"/>
                <a:gd name="connsiteY1922" fmla="*/ 6752035 h 10574897"/>
                <a:gd name="connsiteX1923" fmla="*/ 10284282 w 10584443"/>
                <a:gd name="connsiteY1923" fmla="*/ 6739701 h 10574897"/>
                <a:gd name="connsiteX1924" fmla="*/ 10254818 w 10584443"/>
                <a:gd name="connsiteY1924" fmla="*/ 6821926 h 10574897"/>
                <a:gd name="connsiteX1925" fmla="*/ 10237002 w 10584443"/>
                <a:gd name="connsiteY1925" fmla="*/ 6804796 h 10574897"/>
                <a:gd name="connsiteX1926" fmla="*/ 10237002 w 10584443"/>
                <a:gd name="connsiteY1926" fmla="*/ 6867150 h 10574897"/>
                <a:gd name="connsiteX1927" fmla="*/ 10260300 w 10584443"/>
                <a:gd name="connsiteY1927" fmla="*/ 6867150 h 10574897"/>
                <a:gd name="connsiteX1928" fmla="*/ 10226040 w 10584443"/>
                <a:gd name="connsiteY1928" fmla="*/ 6928819 h 10574897"/>
                <a:gd name="connsiteX1929" fmla="*/ 10204112 w 10584443"/>
                <a:gd name="connsiteY1929" fmla="*/ 7032970 h 10574897"/>
                <a:gd name="connsiteX1930" fmla="*/ 10161630 w 10584443"/>
                <a:gd name="connsiteY1930" fmla="*/ 7044618 h 10574897"/>
                <a:gd name="connsiteX1931" fmla="*/ 10149981 w 10584443"/>
                <a:gd name="connsiteY1931" fmla="*/ 7074768 h 10574897"/>
                <a:gd name="connsiteX1932" fmla="*/ 10136276 w 10584443"/>
                <a:gd name="connsiteY1932" fmla="*/ 7119306 h 10574897"/>
                <a:gd name="connsiteX1933" fmla="*/ 10123258 w 10584443"/>
                <a:gd name="connsiteY1933" fmla="*/ 7159734 h 10574897"/>
                <a:gd name="connsiteX1934" fmla="*/ 10260300 w 10584443"/>
                <a:gd name="connsiteY1934" fmla="*/ 7261829 h 10574897"/>
                <a:gd name="connsiteX1935" fmla="*/ 10260300 w 10584443"/>
                <a:gd name="connsiteY1935" fmla="*/ 7318017 h 10574897"/>
                <a:gd name="connsiteX1936" fmla="*/ 10284282 w 10584443"/>
                <a:gd name="connsiteY1936" fmla="*/ 7394075 h 10574897"/>
                <a:gd name="connsiteX1937" fmla="*/ 10323339 w 10584443"/>
                <a:gd name="connsiteY1937" fmla="*/ 7387222 h 10574897"/>
                <a:gd name="connsiteX1938" fmla="*/ 10371303 w 10584443"/>
                <a:gd name="connsiteY1938" fmla="*/ 7343369 h 10574897"/>
                <a:gd name="connsiteX1939" fmla="*/ 10435713 w 10584443"/>
                <a:gd name="connsiteY1939" fmla="*/ 7366666 h 10574897"/>
                <a:gd name="connsiteX1940" fmla="*/ 10457639 w 10584443"/>
                <a:gd name="connsiteY1940" fmla="*/ 7444095 h 10574897"/>
                <a:gd name="connsiteX1941" fmla="*/ 10389118 w 10584443"/>
                <a:gd name="connsiteY1941" fmla="*/ 7548932 h 10574897"/>
                <a:gd name="connsiteX1942" fmla="*/ 10284282 w 10584443"/>
                <a:gd name="connsiteY1942" fmla="*/ 7606489 h 10574897"/>
                <a:gd name="connsiteX1943" fmla="*/ 10250707 w 10584443"/>
                <a:gd name="connsiteY1943" fmla="*/ 7639379 h 10574897"/>
                <a:gd name="connsiteX1944" fmla="*/ 10176704 w 10584443"/>
                <a:gd name="connsiteY1944" fmla="*/ 7611285 h 10574897"/>
                <a:gd name="connsiteX1945" fmla="*/ 10152722 w 10584443"/>
                <a:gd name="connsiteY1945" fmla="*/ 7563320 h 10574897"/>
                <a:gd name="connsiteX1946" fmla="*/ 10054052 w 10584443"/>
                <a:gd name="connsiteY1946" fmla="*/ 7532486 h 10574897"/>
                <a:gd name="connsiteX1947" fmla="*/ 10022533 w 10584443"/>
                <a:gd name="connsiteY1947" fmla="*/ 7552357 h 10574897"/>
                <a:gd name="connsiteX1948" fmla="*/ 9932085 w 10584443"/>
                <a:gd name="connsiteY1948" fmla="*/ 7631841 h 10574897"/>
                <a:gd name="connsiteX1949" fmla="*/ 9925918 w 10584443"/>
                <a:gd name="connsiteY1949" fmla="*/ 7631841 h 10574897"/>
                <a:gd name="connsiteX1950" fmla="*/ 9919752 w 10584443"/>
                <a:gd name="connsiteY1950" fmla="*/ 7661991 h 10574897"/>
                <a:gd name="connsiteX1951" fmla="*/ 9838212 w 10584443"/>
                <a:gd name="connsiteY1951" fmla="*/ 7805199 h 10574897"/>
                <a:gd name="connsiteX1952" fmla="*/ 9869731 w 10584443"/>
                <a:gd name="connsiteY1952" fmla="*/ 7709955 h 10574897"/>
                <a:gd name="connsiteX1953" fmla="*/ 9853971 w 10584443"/>
                <a:gd name="connsiteY1953" fmla="*/ 7709955 h 10574897"/>
                <a:gd name="connsiteX1954" fmla="*/ 9750505 w 10584443"/>
                <a:gd name="connsiteY1954" fmla="*/ 7894961 h 10574897"/>
                <a:gd name="connsiteX1955" fmla="*/ 9823137 w 10584443"/>
                <a:gd name="connsiteY1955" fmla="*/ 7793550 h 10574897"/>
                <a:gd name="connsiteX1956" fmla="*/ 9836841 w 10584443"/>
                <a:gd name="connsiteY1956" fmla="*/ 7814107 h 10574897"/>
                <a:gd name="connsiteX1957" fmla="*/ 9788877 w 10584443"/>
                <a:gd name="connsiteY1957" fmla="*/ 7898387 h 10574897"/>
                <a:gd name="connsiteX1958" fmla="*/ 9720356 w 10584443"/>
                <a:gd name="connsiteY1958" fmla="*/ 7966908 h 10574897"/>
                <a:gd name="connsiteX1959" fmla="*/ 9768320 w 10584443"/>
                <a:gd name="connsiteY1959" fmla="*/ 7954574 h 10574897"/>
                <a:gd name="connsiteX1960" fmla="*/ 9705966 w 10584443"/>
                <a:gd name="connsiteY1960" fmla="*/ 8016243 h 10574897"/>
                <a:gd name="connsiteX1961" fmla="*/ 9664854 w 10584443"/>
                <a:gd name="connsiteY1961" fmla="*/ 8084764 h 10574897"/>
                <a:gd name="connsiteX1962" fmla="*/ 9636076 w 10584443"/>
                <a:gd name="connsiteY1962" fmla="*/ 8153284 h 10574897"/>
                <a:gd name="connsiteX1963" fmla="*/ 9649095 w 10584443"/>
                <a:gd name="connsiteY1963" fmla="*/ 8146432 h 10574897"/>
                <a:gd name="connsiteX1964" fmla="*/ 9717616 w 10584443"/>
                <a:gd name="connsiteY1964" fmla="*/ 8092986 h 10574897"/>
                <a:gd name="connsiteX1965" fmla="*/ 9776542 w 10584443"/>
                <a:gd name="connsiteY1965" fmla="*/ 8098468 h 10574897"/>
                <a:gd name="connsiteX1966" fmla="*/ 9801896 w 10584443"/>
                <a:gd name="connsiteY1966" fmla="*/ 8103949 h 10574897"/>
                <a:gd name="connsiteX1967" fmla="*/ 9733375 w 10584443"/>
                <a:gd name="connsiteY1967" fmla="*/ 8230028 h 10574897"/>
                <a:gd name="connsiteX1968" fmla="*/ 9668965 w 10584443"/>
                <a:gd name="connsiteY1968" fmla="*/ 8204675 h 10574897"/>
                <a:gd name="connsiteX1969" fmla="*/ 9640872 w 10584443"/>
                <a:gd name="connsiteY1969" fmla="*/ 8227972 h 10574897"/>
                <a:gd name="connsiteX1970" fmla="*/ 9601129 w 10584443"/>
                <a:gd name="connsiteY1970" fmla="*/ 8296493 h 10574897"/>
                <a:gd name="connsiteX1971" fmla="*/ 9611407 w 10584443"/>
                <a:gd name="connsiteY1971" fmla="*/ 8257436 h 10574897"/>
                <a:gd name="connsiteX1972" fmla="*/ 9557276 w 10584443"/>
                <a:gd name="connsiteY1972" fmla="*/ 8269085 h 10574897"/>
                <a:gd name="connsiteX1973" fmla="*/ 9549739 w 10584443"/>
                <a:gd name="connsiteY1973" fmla="*/ 8278677 h 10574897"/>
                <a:gd name="connsiteX1974" fmla="*/ 9532609 w 10584443"/>
                <a:gd name="connsiteY1974" fmla="*/ 8352680 h 10574897"/>
                <a:gd name="connsiteX1975" fmla="*/ 9471626 w 10584443"/>
                <a:gd name="connsiteY1975" fmla="*/ 8376662 h 10574897"/>
                <a:gd name="connsiteX1976" fmla="*/ 9420921 w 10584443"/>
                <a:gd name="connsiteY1976" fmla="*/ 8489036 h 10574897"/>
                <a:gd name="connsiteX1977" fmla="*/ 9379123 w 10584443"/>
                <a:gd name="connsiteY1977" fmla="*/ 8581539 h 10574897"/>
                <a:gd name="connsiteX1978" fmla="*/ 9326362 w 10584443"/>
                <a:gd name="connsiteY1978" fmla="*/ 8650060 h 10574897"/>
                <a:gd name="connsiteX1979" fmla="*/ 9253730 w 10584443"/>
                <a:gd name="connsiteY1979" fmla="*/ 8700080 h 10574897"/>
                <a:gd name="connsiteX1980" fmla="*/ 9168079 w 10584443"/>
                <a:gd name="connsiteY1980" fmla="*/ 8837122 h 10574897"/>
                <a:gd name="connsiteX1981" fmla="*/ 9192746 w 10584443"/>
                <a:gd name="connsiteY1981" fmla="*/ 8763804 h 10574897"/>
                <a:gd name="connsiteX1982" fmla="*/ 9119429 w 10584443"/>
                <a:gd name="connsiteY1982" fmla="*/ 8812454 h 10574897"/>
                <a:gd name="connsiteX1983" fmla="*/ 9099558 w 10584443"/>
                <a:gd name="connsiteY1983" fmla="*/ 8847399 h 10574897"/>
                <a:gd name="connsiteX1984" fmla="*/ 9109151 w 10584443"/>
                <a:gd name="connsiteY1984" fmla="*/ 8887827 h 10574897"/>
                <a:gd name="connsiteX1985" fmla="*/ 9085854 w 10584443"/>
                <a:gd name="connsiteY1985" fmla="*/ 8861789 h 10574897"/>
                <a:gd name="connsiteX1986" fmla="*/ 9002943 w 10584443"/>
                <a:gd name="connsiteY1986" fmla="*/ 8883715 h 10574897"/>
                <a:gd name="connsiteX1987" fmla="*/ 9002943 w 10584443"/>
                <a:gd name="connsiteY1987" fmla="*/ 8959773 h 10574897"/>
                <a:gd name="connsiteX1988" fmla="*/ 9023500 w 10584443"/>
                <a:gd name="connsiteY1988" fmla="*/ 8972108 h 10574897"/>
                <a:gd name="connsiteX1989" fmla="*/ 9035148 w 10584443"/>
                <a:gd name="connsiteY1989" fmla="*/ 8979645 h 10574897"/>
                <a:gd name="connsiteX1990" fmla="*/ 9090650 w 10584443"/>
                <a:gd name="connsiteY1990" fmla="*/ 8928939 h 10574897"/>
                <a:gd name="connsiteX1991" fmla="*/ 9046112 w 10584443"/>
                <a:gd name="connsiteY1991" fmla="*/ 8987182 h 10574897"/>
                <a:gd name="connsiteX1992" fmla="*/ 9058445 w 10584443"/>
                <a:gd name="connsiteY1992" fmla="*/ 9022127 h 10574897"/>
                <a:gd name="connsiteX1993" fmla="*/ 9016647 w 10584443"/>
                <a:gd name="connsiteY1993" fmla="*/ 9047481 h 10574897"/>
                <a:gd name="connsiteX1994" fmla="*/ 8987184 w 10584443"/>
                <a:gd name="connsiteY1994" fmla="*/ 9051592 h 10574897"/>
                <a:gd name="connsiteX1995" fmla="*/ 8904959 w 10584443"/>
                <a:gd name="connsiteY1995" fmla="*/ 9116686 h 10574897"/>
                <a:gd name="connsiteX1996" fmla="*/ 8923460 w 10584443"/>
                <a:gd name="connsiteY1996" fmla="*/ 9093390 h 10574897"/>
                <a:gd name="connsiteX1997" fmla="*/ 8889885 w 10584443"/>
                <a:gd name="connsiteY1997" fmla="*/ 9102982 h 10574897"/>
                <a:gd name="connsiteX1998" fmla="*/ 8870699 w 10584443"/>
                <a:gd name="connsiteY1998" fmla="*/ 9113945 h 10574897"/>
                <a:gd name="connsiteX1999" fmla="*/ 8848087 w 10584443"/>
                <a:gd name="connsiteY1999" fmla="*/ 9142724 h 10574897"/>
                <a:gd name="connsiteX2000" fmla="*/ 8878921 w 10584443"/>
                <a:gd name="connsiteY2000" fmla="*/ 9157113 h 10574897"/>
                <a:gd name="connsiteX2001" fmla="*/ 8915237 w 10584443"/>
                <a:gd name="connsiteY2001" fmla="*/ 9157113 h 10574897"/>
                <a:gd name="connsiteX2002" fmla="*/ 8946071 w 10584443"/>
                <a:gd name="connsiteY2002" fmla="*/ 9175614 h 10574897"/>
                <a:gd name="connsiteX2003" fmla="*/ 8933052 w 10584443"/>
                <a:gd name="connsiteY2003" fmla="*/ 9187948 h 10574897"/>
                <a:gd name="connsiteX2004" fmla="*/ 8836437 w 10584443"/>
                <a:gd name="connsiteY2004" fmla="*/ 9233857 h 10574897"/>
                <a:gd name="connsiteX2005" fmla="*/ 8811770 w 10584443"/>
                <a:gd name="connsiteY2005" fmla="*/ 9253043 h 10574897"/>
                <a:gd name="connsiteX2006" fmla="*/ 8843290 w 10584443"/>
                <a:gd name="connsiteY2006" fmla="*/ 9268803 h 10574897"/>
                <a:gd name="connsiteX2007" fmla="*/ 8876180 w 10584443"/>
                <a:gd name="connsiteY2007" fmla="*/ 9305803 h 10574897"/>
                <a:gd name="connsiteX2008" fmla="*/ 8872069 w 10584443"/>
                <a:gd name="connsiteY2008" fmla="*/ 9357880 h 10574897"/>
                <a:gd name="connsiteX2009" fmla="*/ 8620597 w 10584443"/>
                <a:gd name="connsiteY2009" fmla="*/ 9489440 h 10574897"/>
                <a:gd name="connsiteX2010" fmla="*/ 8589078 w 10584443"/>
                <a:gd name="connsiteY2010" fmla="*/ 9475736 h 10574897"/>
                <a:gd name="connsiteX2011" fmla="*/ 8611005 w 10584443"/>
                <a:gd name="connsiteY2011" fmla="*/ 9455179 h 10574897"/>
                <a:gd name="connsiteX2012" fmla="*/ 8628820 w 10584443"/>
                <a:gd name="connsiteY2012" fmla="*/ 9455179 h 10574897"/>
                <a:gd name="connsiteX2013" fmla="*/ 8642524 w 10584443"/>
                <a:gd name="connsiteY2013" fmla="*/ 9444216 h 10574897"/>
                <a:gd name="connsiteX2014" fmla="*/ 8626079 w 10584443"/>
                <a:gd name="connsiteY2014" fmla="*/ 9421604 h 10574897"/>
                <a:gd name="connsiteX2015" fmla="*/ 8571263 w 10584443"/>
                <a:gd name="connsiteY2015" fmla="*/ 9421604 h 10574897"/>
                <a:gd name="connsiteX2016" fmla="*/ 8426684 w 10584443"/>
                <a:gd name="connsiteY2016" fmla="*/ 9483272 h 10574897"/>
                <a:gd name="connsiteX2017" fmla="*/ 8284161 w 10584443"/>
                <a:gd name="connsiteY2017" fmla="*/ 9531922 h 10574897"/>
                <a:gd name="connsiteX2018" fmla="*/ 8252642 w 10584443"/>
                <a:gd name="connsiteY2018" fmla="*/ 9587424 h 10574897"/>
                <a:gd name="connsiteX2019" fmla="*/ 8173157 w 10584443"/>
                <a:gd name="connsiteY2019" fmla="*/ 9639499 h 10574897"/>
                <a:gd name="connsiteX2020" fmla="*/ 8181380 w 10584443"/>
                <a:gd name="connsiteY2020" fmla="*/ 9664167 h 10574897"/>
                <a:gd name="connsiteX2021" fmla="*/ 8171102 w 10584443"/>
                <a:gd name="connsiteY2021" fmla="*/ 9736114 h 10574897"/>
                <a:gd name="connsiteX2022" fmla="*/ 8091617 w 10584443"/>
                <a:gd name="connsiteY2022" fmla="*/ 9778597 h 10574897"/>
                <a:gd name="connsiteX2023" fmla="*/ 8047764 w 10584443"/>
                <a:gd name="connsiteY2023" fmla="*/ 9762151 h 10574897"/>
                <a:gd name="connsiteX2024" fmla="*/ 8029264 w 10584443"/>
                <a:gd name="connsiteY2024" fmla="*/ 9738854 h 10574897"/>
                <a:gd name="connsiteX2025" fmla="*/ 8008022 w 10584443"/>
                <a:gd name="connsiteY2025" fmla="*/ 9743651 h 10574897"/>
                <a:gd name="connsiteX2026" fmla="*/ 7982670 w 10584443"/>
                <a:gd name="connsiteY2026" fmla="*/ 9779282 h 10574897"/>
                <a:gd name="connsiteX2027" fmla="*/ 7949779 w 10584443"/>
                <a:gd name="connsiteY2027" fmla="*/ 9770374 h 10574897"/>
                <a:gd name="connsiteX2028" fmla="*/ 7944298 w 10584443"/>
                <a:gd name="connsiteY2028" fmla="*/ 9775171 h 10574897"/>
                <a:gd name="connsiteX2029" fmla="*/ 7929223 w 10584443"/>
                <a:gd name="connsiteY2029" fmla="*/ 9784079 h 10574897"/>
                <a:gd name="connsiteX2030" fmla="*/ 7920315 w 10584443"/>
                <a:gd name="connsiteY2030" fmla="*/ 9775171 h 10574897"/>
                <a:gd name="connsiteX2031" fmla="*/ 7924427 w 10584443"/>
                <a:gd name="connsiteY2031" fmla="*/ 9808061 h 10574897"/>
                <a:gd name="connsiteX2032" fmla="*/ 7795608 w 10584443"/>
                <a:gd name="connsiteY2032" fmla="*/ 9898509 h 10574897"/>
                <a:gd name="connsiteX2033" fmla="*/ 7785330 w 10584443"/>
                <a:gd name="connsiteY2033" fmla="*/ 9873841 h 10574897"/>
                <a:gd name="connsiteX2034" fmla="*/ 7664048 w 10584443"/>
                <a:gd name="connsiteY2034" fmla="*/ 9960177 h 10574897"/>
                <a:gd name="connsiteX2035" fmla="*/ 7551674 w 10584443"/>
                <a:gd name="connsiteY2035" fmla="*/ 10019105 h 10574897"/>
                <a:gd name="connsiteX2036" fmla="*/ 7497542 w 10584443"/>
                <a:gd name="connsiteY2036" fmla="*/ 10010883 h 10574897"/>
                <a:gd name="connsiteX2037" fmla="*/ 7411891 w 10584443"/>
                <a:gd name="connsiteY2037" fmla="*/ 10056791 h 10574897"/>
                <a:gd name="connsiteX2038" fmla="*/ 7405039 w 10584443"/>
                <a:gd name="connsiteY2038" fmla="*/ 10097903 h 10574897"/>
                <a:gd name="connsiteX2039" fmla="*/ 7378316 w 10584443"/>
                <a:gd name="connsiteY2039" fmla="*/ 10047883 h 10574897"/>
                <a:gd name="connsiteX2040" fmla="*/ 7335148 w 10584443"/>
                <a:gd name="connsiteY2040" fmla="*/ 10070495 h 10574897"/>
                <a:gd name="connsiteX2041" fmla="*/ 7335148 w 10584443"/>
                <a:gd name="connsiteY2041" fmla="*/ 10103385 h 10574897"/>
                <a:gd name="connsiteX2042" fmla="*/ 7291980 w 10584443"/>
                <a:gd name="connsiteY2042" fmla="*/ 10093792 h 10574897"/>
                <a:gd name="connsiteX2043" fmla="*/ 7304314 w 10584443"/>
                <a:gd name="connsiteY2043" fmla="*/ 10135590 h 10574897"/>
                <a:gd name="connsiteX2044" fmla="*/ 7260461 w 10584443"/>
                <a:gd name="connsiteY2044" fmla="*/ 10156831 h 10574897"/>
                <a:gd name="connsiteX2045" fmla="*/ 7254294 w 10584443"/>
                <a:gd name="connsiteY2045" fmla="*/ 10152720 h 10574897"/>
                <a:gd name="connsiteX2046" fmla="*/ 7230326 w 10584443"/>
                <a:gd name="connsiteY2046" fmla="*/ 10156715 h 10574897"/>
                <a:gd name="connsiteX2047" fmla="*/ 7229883 w 10584443"/>
                <a:gd name="connsiteY2047" fmla="*/ 10156638 h 10574897"/>
                <a:gd name="connsiteX2048" fmla="*/ 7249497 w 10584443"/>
                <a:gd name="connsiteY2048" fmla="*/ 10141842 h 10574897"/>
                <a:gd name="connsiteX2049" fmla="*/ 7252923 w 10584443"/>
                <a:gd name="connsiteY2049" fmla="*/ 10133534 h 10574897"/>
                <a:gd name="connsiteX2050" fmla="*/ 7162476 w 10584443"/>
                <a:gd name="connsiteY2050" fmla="*/ 10167110 h 10574897"/>
                <a:gd name="connsiteX2051" fmla="*/ 7212486 w 10584443"/>
                <a:gd name="connsiteY2051" fmla="*/ 10153619 h 10574897"/>
                <a:gd name="connsiteX2052" fmla="*/ 7229883 w 10584443"/>
                <a:gd name="connsiteY2052" fmla="*/ 10156638 h 10574897"/>
                <a:gd name="connsiteX2053" fmla="*/ 7229626 w 10584443"/>
                <a:gd name="connsiteY2053" fmla="*/ 10156831 h 10574897"/>
                <a:gd name="connsiteX2054" fmla="*/ 7230326 w 10584443"/>
                <a:gd name="connsiteY2054" fmla="*/ 10156715 h 10574897"/>
                <a:gd name="connsiteX2055" fmla="*/ 7230997 w 10584443"/>
                <a:gd name="connsiteY2055" fmla="*/ 10156831 h 10574897"/>
                <a:gd name="connsiteX2056" fmla="*/ 7141235 w 10584443"/>
                <a:gd name="connsiteY2056" fmla="*/ 10231520 h 10574897"/>
                <a:gd name="connsiteX2057" fmla="*/ 7095326 w 10584443"/>
                <a:gd name="connsiteY2057" fmla="*/ 10210963 h 10574897"/>
                <a:gd name="connsiteX2058" fmla="*/ 7115196 w 10584443"/>
                <a:gd name="connsiteY2058" fmla="*/ 10171221 h 10574897"/>
                <a:gd name="connsiteX2059" fmla="*/ 6999397 w 10584443"/>
                <a:gd name="connsiteY2059" fmla="*/ 10224667 h 10574897"/>
                <a:gd name="connsiteX2060" fmla="*/ 7077510 w 10584443"/>
                <a:gd name="connsiteY2060" fmla="*/ 10217815 h 10574897"/>
                <a:gd name="connsiteX2061" fmla="*/ 6918542 w 10584443"/>
                <a:gd name="connsiteY2061" fmla="*/ 10305521 h 10574897"/>
                <a:gd name="connsiteX2062" fmla="*/ 6811650 w 10584443"/>
                <a:gd name="connsiteY2062" fmla="*/ 10315114 h 10574897"/>
                <a:gd name="connsiteX2063" fmla="*/ 6703387 w 10584443"/>
                <a:gd name="connsiteY2063" fmla="*/ 10370617 h 10574897"/>
                <a:gd name="connsiteX2064" fmla="*/ 6597865 w 10584443"/>
                <a:gd name="connsiteY2064" fmla="*/ 10384321 h 10574897"/>
                <a:gd name="connsiteX2065" fmla="*/ 6680090 w 10584443"/>
                <a:gd name="connsiteY2065" fmla="*/ 10349374 h 10574897"/>
                <a:gd name="connsiteX2066" fmla="*/ 6711609 w 10584443"/>
                <a:gd name="connsiteY2066" fmla="*/ 10304836 h 10574897"/>
                <a:gd name="connsiteX2067" fmla="*/ 6635551 w 10584443"/>
                <a:gd name="connsiteY2067" fmla="*/ 10315800 h 10574897"/>
                <a:gd name="connsiteX2068" fmla="*/ 6474527 w 10584443"/>
                <a:gd name="connsiteY2068" fmla="*/ 10415155 h 10574897"/>
                <a:gd name="connsiteX2069" fmla="*/ 6479324 w 10584443"/>
                <a:gd name="connsiteY2069" fmla="*/ 10374042 h 10574897"/>
                <a:gd name="connsiteX2070" fmla="*/ 6542363 w 10584443"/>
                <a:gd name="connsiteY2070" fmla="*/ 10338412 h 10574897"/>
                <a:gd name="connsiteX2071" fmla="*/ 6382024 w 10584443"/>
                <a:gd name="connsiteY2071" fmla="*/ 10367190 h 10574897"/>
                <a:gd name="connsiteX2072" fmla="*/ 6250465 w 10584443"/>
                <a:gd name="connsiteY2072" fmla="*/ 10400080 h 10574897"/>
                <a:gd name="connsiteX2073" fmla="*/ 6113423 w 10584443"/>
                <a:gd name="connsiteY2073" fmla="*/ 10461748 h 10574897"/>
                <a:gd name="connsiteX2074" fmla="*/ 6158647 w 10584443"/>
                <a:gd name="connsiteY2074" fmla="*/ 10414470 h 10574897"/>
                <a:gd name="connsiteX2075" fmla="*/ 5911287 w 10584443"/>
                <a:gd name="connsiteY2075" fmla="*/ 10482991 h 10574897"/>
                <a:gd name="connsiteX2076" fmla="*/ 5959251 w 10584443"/>
                <a:gd name="connsiteY2076" fmla="*/ 10482991 h 10574897"/>
                <a:gd name="connsiteX2077" fmla="*/ 5911972 w 10584443"/>
                <a:gd name="connsiteY2077" fmla="*/ 10509714 h 10574897"/>
                <a:gd name="connsiteX2078" fmla="*/ 5805765 w 10584443"/>
                <a:gd name="connsiteY2078" fmla="*/ 10497379 h 10574897"/>
                <a:gd name="connsiteX2079" fmla="*/ 5688594 w 10584443"/>
                <a:gd name="connsiteY2079" fmla="*/ 10539177 h 10574897"/>
                <a:gd name="connsiteX2080" fmla="*/ 5620073 w 10584443"/>
                <a:gd name="connsiteY2080" fmla="*/ 10520676 h 10574897"/>
                <a:gd name="connsiteX2081" fmla="*/ 5637203 w 10584443"/>
                <a:gd name="connsiteY2081" fmla="*/ 10572067 h 10574897"/>
                <a:gd name="connsiteX2082" fmla="*/ 5564572 w 10584443"/>
                <a:gd name="connsiteY2082" fmla="*/ 10537807 h 10574897"/>
                <a:gd name="connsiteX2083" fmla="*/ 5445346 w 10584443"/>
                <a:gd name="connsiteY2083" fmla="*/ 10533010 h 10574897"/>
                <a:gd name="connsiteX2084" fmla="*/ 5453568 w 10584443"/>
                <a:gd name="connsiteY2084" fmla="*/ 10554937 h 10574897"/>
                <a:gd name="connsiteX2085" fmla="*/ 5417252 w 10584443"/>
                <a:gd name="connsiteY2085" fmla="*/ 10528899 h 10574897"/>
                <a:gd name="connsiteX2086" fmla="*/ 5300081 w 10584443"/>
                <a:gd name="connsiteY2086" fmla="*/ 10537122 h 10574897"/>
                <a:gd name="connsiteX2087" fmla="*/ 5287064 w 10584443"/>
                <a:gd name="connsiteY2087" fmla="*/ 10567271 h 10574897"/>
                <a:gd name="connsiteX2088" fmla="*/ 5251432 w 10584443"/>
                <a:gd name="connsiteY2088" fmla="*/ 10539863 h 10574897"/>
                <a:gd name="connsiteX2089" fmla="*/ 5114391 w 10584443"/>
                <a:gd name="connsiteY2089" fmla="*/ 10539863 h 10574897"/>
                <a:gd name="connsiteX2090" fmla="*/ 5089724 w 10584443"/>
                <a:gd name="connsiteY2090" fmla="*/ 10573437 h 10574897"/>
                <a:gd name="connsiteX2091" fmla="*/ 5001331 w 10584443"/>
                <a:gd name="connsiteY2091" fmla="*/ 10573437 h 10574897"/>
                <a:gd name="connsiteX2092" fmla="*/ 5025314 w 10584443"/>
                <a:gd name="connsiteY2092" fmla="*/ 10549456 h 10574897"/>
                <a:gd name="connsiteX2093" fmla="*/ 4786177 w 10584443"/>
                <a:gd name="connsiteY2093" fmla="*/ 10542603 h 10574897"/>
                <a:gd name="connsiteX2094" fmla="*/ 4547725 w 10584443"/>
                <a:gd name="connsiteY2094" fmla="*/ 10512454 h 10574897"/>
                <a:gd name="connsiteX2095" fmla="*/ 4542928 w 10584443"/>
                <a:gd name="connsiteY2095" fmla="*/ 10529584 h 10574897"/>
                <a:gd name="connsiteX2096" fmla="*/ 4474426 w 10584443"/>
                <a:gd name="connsiteY2096" fmla="*/ 10513139 h 10574897"/>
                <a:gd name="connsiteX2097" fmla="*/ 4470315 w 10584443"/>
                <a:gd name="connsiteY2097" fmla="*/ 10490527 h 10574897"/>
                <a:gd name="connsiteX2098" fmla="*/ 4333273 w 10584443"/>
                <a:gd name="connsiteY2098" fmla="*/ 10480249 h 10574897"/>
                <a:gd name="connsiteX2099" fmla="*/ 4311346 w 10584443"/>
                <a:gd name="connsiteY2099" fmla="*/ 10453526 h 10574897"/>
                <a:gd name="connsiteX2100" fmla="*/ 4135247 w 10584443"/>
                <a:gd name="connsiteY2100" fmla="*/ 10429545 h 10574897"/>
                <a:gd name="connsiteX2101" fmla="*/ 4140045 w 10584443"/>
                <a:gd name="connsiteY2101" fmla="*/ 10443933 h 10574897"/>
                <a:gd name="connsiteX2102" fmla="*/ 4224326 w 10584443"/>
                <a:gd name="connsiteY2102" fmla="*/ 10469972 h 10574897"/>
                <a:gd name="connsiteX2103" fmla="*/ 4106469 w 10584443"/>
                <a:gd name="connsiteY2103" fmla="*/ 10480935 h 10574897"/>
                <a:gd name="connsiteX2104" fmla="*/ 4137304 w 10584443"/>
                <a:gd name="connsiteY2104" fmla="*/ 10452155 h 10574897"/>
                <a:gd name="connsiteX2105" fmla="*/ 3885147 w 10584443"/>
                <a:gd name="connsiteY2105" fmla="*/ 10426803 h 10574897"/>
                <a:gd name="connsiteX2106" fmla="*/ 3748105 w 10584443"/>
                <a:gd name="connsiteY2106" fmla="*/ 10405562 h 10574897"/>
                <a:gd name="connsiteX2107" fmla="*/ 3641214 w 10584443"/>
                <a:gd name="connsiteY2107" fmla="*/ 10365820 h 10574897"/>
                <a:gd name="connsiteX2108" fmla="*/ 3572693 w 10584443"/>
                <a:gd name="connsiteY2108" fmla="*/ 10354171 h 10574897"/>
                <a:gd name="connsiteX2109" fmla="*/ 3687123 w 10584443"/>
                <a:gd name="connsiteY2109" fmla="*/ 10339781 h 10574897"/>
                <a:gd name="connsiteX2110" fmla="*/ 3396593 w 10584443"/>
                <a:gd name="connsiteY2110" fmla="*/ 10265094 h 10574897"/>
                <a:gd name="connsiteX2111" fmla="*/ 3407557 w 10584443"/>
                <a:gd name="connsiteY2111" fmla="*/ 10265094 h 10574897"/>
                <a:gd name="connsiteX2112" fmla="*/ 3511024 w 10584443"/>
                <a:gd name="connsiteY2112" fmla="*/ 10256186 h 10574897"/>
                <a:gd name="connsiteX2113" fmla="*/ 3328073 w 10584443"/>
                <a:gd name="connsiteY2113" fmla="*/ 10227407 h 10574897"/>
                <a:gd name="connsiteX2114" fmla="*/ 3318480 w 10584443"/>
                <a:gd name="connsiteY2114" fmla="*/ 10204111 h 10574897"/>
                <a:gd name="connsiteX2115" fmla="*/ 3120455 w 10584443"/>
                <a:gd name="connsiteY2115" fmla="*/ 10154776 h 10574897"/>
                <a:gd name="connsiteX2116" fmla="*/ 2908726 w 10584443"/>
                <a:gd name="connsiteY2116" fmla="*/ 10119830 h 10574897"/>
                <a:gd name="connsiteX2117" fmla="*/ 2921745 w 10584443"/>
                <a:gd name="connsiteY2117" fmla="*/ 10082144 h 10574897"/>
                <a:gd name="connsiteX2118" fmla="*/ 2940245 w 10584443"/>
                <a:gd name="connsiteY2118" fmla="*/ 10107496 h 10574897"/>
                <a:gd name="connsiteX2119" fmla="*/ 2967654 w 10584443"/>
                <a:gd name="connsiteY2119" fmla="*/ 10102014 h 10574897"/>
                <a:gd name="connsiteX2120" fmla="*/ 2879948 w 10584443"/>
                <a:gd name="connsiteY2120" fmla="*/ 10055421 h 10574897"/>
                <a:gd name="connsiteX2121" fmla="*/ 2859391 w 10584443"/>
                <a:gd name="connsiteY2121" fmla="*/ 10068440 h 10574897"/>
                <a:gd name="connsiteX2122" fmla="*/ 2799778 w 10584443"/>
                <a:gd name="connsiteY2122" fmla="*/ 10016363 h 10574897"/>
                <a:gd name="connsiteX2123" fmla="*/ 2772369 w 10584443"/>
                <a:gd name="connsiteY2123" fmla="*/ 10019790 h 10574897"/>
                <a:gd name="connsiteX2124" fmla="*/ 2814852 w 10584443"/>
                <a:gd name="connsiteY2124" fmla="*/ 10064328 h 10574897"/>
                <a:gd name="connsiteX2125" fmla="*/ 2895707 w 10584443"/>
                <a:gd name="connsiteY2125" fmla="*/ 10103385 h 10574897"/>
                <a:gd name="connsiteX2126" fmla="*/ 2910096 w 10584443"/>
                <a:gd name="connsiteY2126" fmla="*/ 10135590 h 10574897"/>
                <a:gd name="connsiteX2127" fmla="*/ 2866928 w 10584443"/>
                <a:gd name="connsiteY2127" fmla="*/ 10092421 h 10574897"/>
                <a:gd name="connsiteX2128" fmla="*/ 2673699 w 10584443"/>
                <a:gd name="connsiteY2128" fmla="*/ 10023901 h 10574897"/>
                <a:gd name="connsiteX2129" fmla="*/ 2760036 w 10584443"/>
                <a:gd name="connsiteY2129" fmla="*/ 9988955 h 10574897"/>
                <a:gd name="connsiteX2130" fmla="*/ 2596956 w 10584443"/>
                <a:gd name="connsiteY2130" fmla="*/ 9926601 h 10574897"/>
                <a:gd name="connsiteX2131" fmla="*/ 2503083 w 10584443"/>
                <a:gd name="connsiteY2131" fmla="*/ 9853969 h 10574897"/>
                <a:gd name="connsiteX2132" fmla="*/ 2387283 w 10584443"/>
                <a:gd name="connsiteY2132" fmla="*/ 9808061 h 10574897"/>
                <a:gd name="connsiteX2133" fmla="*/ 2437304 w 10584443"/>
                <a:gd name="connsiteY2133" fmla="*/ 9808061 h 10574897"/>
                <a:gd name="connsiteX2134" fmla="*/ 2359874 w 10584443"/>
                <a:gd name="connsiteY2134" fmla="*/ 9777227 h 10574897"/>
                <a:gd name="connsiteX2135" fmla="*/ 2353707 w 10584443"/>
                <a:gd name="connsiteY2135" fmla="*/ 9799153 h 10574897"/>
                <a:gd name="connsiteX2136" fmla="*/ 2213240 w 10584443"/>
                <a:gd name="connsiteY2136" fmla="*/ 9730632 h 10574897"/>
                <a:gd name="connsiteX2137" fmla="*/ 2056327 w 10584443"/>
                <a:gd name="connsiteY2137" fmla="*/ 9593590 h 10574897"/>
                <a:gd name="connsiteX2138" fmla="*/ 1975473 w 10584443"/>
                <a:gd name="connsiteY2138" fmla="*/ 9561385 h 10574897"/>
                <a:gd name="connsiteX2139" fmla="*/ 2077569 w 10584443"/>
                <a:gd name="connsiteY2139" fmla="*/ 9543570 h 10574897"/>
                <a:gd name="connsiteX2140" fmla="*/ 1782244 w 10584443"/>
                <a:gd name="connsiteY2140" fmla="*/ 9372953 h 10574897"/>
                <a:gd name="connsiteX2141" fmla="*/ 1512958 w 10584443"/>
                <a:gd name="connsiteY2141" fmla="*/ 9181781 h 10574897"/>
                <a:gd name="connsiteX2142" fmla="*/ 1771039 w 10584443"/>
                <a:gd name="connsiteY2142" fmla="*/ 9390258 h 10574897"/>
                <a:gd name="connsiteX2143" fmla="*/ 1791202 w 10584443"/>
                <a:gd name="connsiteY2143" fmla="*/ 9416461 h 10574897"/>
                <a:gd name="connsiteX2144" fmla="*/ 1731337 w 10584443"/>
                <a:gd name="connsiteY2144" fmla="*/ 9387930 h 10574897"/>
                <a:gd name="connsiteX2145" fmla="*/ 1637665 w 10584443"/>
                <a:gd name="connsiteY2145" fmla="*/ 9361305 h 10574897"/>
                <a:gd name="connsiteX2146" fmla="*/ 1521866 w 10584443"/>
                <a:gd name="connsiteY2146" fmla="*/ 9224263 h 10574897"/>
                <a:gd name="connsiteX2147" fmla="*/ 1379342 w 10584443"/>
                <a:gd name="connsiteY2147" fmla="*/ 9167391 h 10574897"/>
                <a:gd name="connsiteX2148" fmla="*/ 1393732 w 10584443"/>
                <a:gd name="connsiteY2148" fmla="*/ 9131761 h 10574897"/>
                <a:gd name="connsiteX2149" fmla="*/ 1376602 w 10584443"/>
                <a:gd name="connsiteY2149" fmla="*/ 9080370 h 10574897"/>
                <a:gd name="connsiteX2150" fmla="*/ 1284098 w 10584443"/>
                <a:gd name="connsiteY2150" fmla="*/ 9035146 h 10574897"/>
                <a:gd name="connsiteX2151" fmla="*/ 1215578 w 10584443"/>
                <a:gd name="connsiteY2151" fmla="*/ 8957033 h 10574897"/>
                <a:gd name="connsiteX2152" fmla="*/ 1247782 w 10584443"/>
                <a:gd name="connsiteY2152" fmla="*/ 9009108 h 10574897"/>
                <a:gd name="connsiteX2153" fmla="*/ 1192966 w 10584443"/>
                <a:gd name="connsiteY2153" fmla="*/ 8997460 h 10574897"/>
                <a:gd name="connsiteX2154" fmla="*/ 1134038 w 10584443"/>
                <a:gd name="connsiteY2154" fmla="*/ 8913180 h 10574897"/>
                <a:gd name="connsiteX2155" fmla="*/ 1163503 w 10584443"/>
                <a:gd name="connsiteY2155" fmla="*/ 8893994 h 10574897"/>
                <a:gd name="connsiteX2156" fmla="*/ 1018239 w 10584443"/>
                <a:gd name="connsiteY2156" fmla="*/ 8825473 h 10574897"/>
                <a:gd name="connsiteX2157" fmla="*/ 923680 w 10584443"/>
                <a:gd name="connsiteY2157" fmla="*/ 8714469 h 10574897"/>
                <a:gd name="connsiteX2158" fmla="*/ 968904 w 10584443"/>
                <a:gd name="connsiteY2158" fmla="*/ 8723377 h 10574897"/>
                <a:gd name="connsiteX2159" fmla="*/ 1025775 w 10584443"/>
                <a:gd name="connsiteY2159" fmla="*/ 8785046 h 10574897"/>
                <a:gd name="connsiteX2160" fmla="*/ 1025775 w 10584443"/>
                <a:gd name="connsiteY2160" fmla="*/ 8748730 h 10574897"/>
                <a:gd name="connsiteX2161" fmla="*/ 966163 w 10584443"/>
                <a:gd name="connsiteY2161" fmla="*/ 8713099 h 10574897"/>
                <a:gd name="connsiteX2162" fmla="*/ 912031 w 10584443"/>
                <a:gd name="connsiteY2162" fmla="*/ 8614429 h 10574897"/>
                <a:gd name="connsiteX2163" fmla="*/ 1102518 w 10584443"/>
                <a:gd name="connsiteY2163" fmla="*/ 8751471 h 10574897"/>
                <a:gd name="connsiteX2164" fmla="*/ 985349 w 10584443"/>
                <a:gd name="connsiteY2164" fmla="*/ 8637726 h 10574897"/>
                <a:gd name="connsiteX2165" fmla="*/ 929161 w 10584443"/>
                <a:gd name="connsiteY2165" fmla="*/ 8525352 h 10574897"/>
                <a:gd name="connsiteX2166" fmla="*/ 869548 w 10584443"/>
                <a:gd name="connsiteY2166" fmla="*/ 8477387 h 10574897"/>
                <a:gd name="connsiteX2167" fmla="*/ 866122 w 10584443"/>
                <a:gd name="connsiteY2167" fmla="*/ 8502740 h 10574897"/>
                <a:gd name="connsiteX2168" fmla="*/ 735933 w 10584443"/>
                <a:gd name="connsiteY2168" fmla="*/ 8317734 h 10574897"/>
                <a:gd name="connsiteX2169" fmla="*/ 667412 w 10584443"/>
                <a:gd name="connsiteY2169" fmla="*/ 8225231 h 10574897"/>
                <a:gd name="connsiteX2170" fmla="*/ 614650 w 10584443"/>
                <a:gd name="connsiteY2170" fmla="*/ 8125876 h 10574897"/>
                <a:gd name="connsiteX2171" fmla="*/ 589984 w 10584443"/>
                <a:gd name="connsiteY2171" fmla="*/ 8125876 h 10574897"/>
                <a:gd name="connsiteX2172" fmla="*/ 549556 w 10584443"/>
                <a:gd name="connsiteY2172" fmla="*/ 8042966 h 10574897"/>
                <a:gd name="connsiteX2173" fmla="*/ 602317 w 10584443"/>
                <a:gd name="connsiteY2173" fmla="*/ 8075856 h 10574897"/>
                <a:gd name="connsiteX2174" fmla="*/ 509815 w 10584443"/>
                <a:gd name="connsiteY2174" fmla="*/ 7916203 h 10574897"/>
                <a:gd name="connsiteX2175" fmla="*/ 515980 w 10584443"/>
                <a:gd name="connsiteY2175" fmla="*/ 7870294 h 10574897"/>
                <a:gd name="connsiteX2176" fmla="*/ 482405 w 10584443"/>
                <a:gd name="connsiteY2176" fmla="*/ 7850423 h 10574897"/>
                <a:gd name="connsiteX2177" fmla="*/ 489257 w 10584443"/>
                <a:gd name="connsiteY2177" fmla="*/ 7794236 h 10574897"/>
                <a:gd name="connsiteX2178" fmla="*/ 437867 w 10584443"/>
                <a:gd name="connsiteY2178" fmla="*/ 7747641 h 10574897"/>
                <a:gd name="connsiteX2179" fmla="*/ 479664 w 10584443"/>
                <a:gd name="connsiteY2179" fmla="*/ 7712011 h 10574897"/>
                <a:gd name="connsiteX2180" fmla="*/ 426218 w 10584443"/>
                <a:gd name="connsiteY2180" fmla="*/ 7605804 h 10574897"/>
                <a:gd name="connsiteX2181" fmla="*/ 439237 w 10584443"/>
                <a:gd name="connsiteY2181" fmla="*/ 7616082 h 10574897"/>
                <a:gd name="connsiteX2182" fmla="*/ 448146 w 10584443"/>
                <a:gd name="connsiteY2182" fmla="*/ 7616082 h 10574897"/>
                <a:gd name="connsiteX2183" fmla="*/ 479664 w 10584443"/>
                <a:gd name="connsiteY2183" fmla="*/ 7679806 h 10574897"/>
                <a:gd name="connsiteX2184" fmla="*/ 387161 w 10584443"/>
                <a:gd name="connsiteY2184" fmla="*/ 7522208 h 10574897"/>
                <a:gd name="connsiteX2185" fmla="*/ 387161 w 10584443"/>
                <a:gd name="connsiteY2185" fmla="*/ 7458484 h 10574897"/>
                <a:gd name="connsiteX2186" fmla="*/ 357012 w 10584443"/>
                <a:gd name="connsiteY2186" fmla="*/ 7415316 h 10574897"/>
                <a:gd name="connsiteX2187" fmla="*/ 407032 w 10584443"/>
                <a:gd name="connsiteY2187" fmla="*/ 7400927 h 10574897"/>
                <a:gd name="connsiteX2188" fmla="*/ 468016 w 10584443"/>
                <a:gd name="connsiteY2188" fmla="*/ 7507819 h 10574897"/>
                <a:gd name="connsiteX2189" fmla="*/ 493369 w 10584443"/>
                <a:gd name="connsiteY2189" fmla="*/ 7479040 h 10574897"/>
                <a:gd name="connsiteX2190" fmla="*/ 387848 w 10584443"/>
                <a:gd name="connsiteY2190" fmla="*/ 7323498 h 10574897"/>
                <a:gd name="connsiteX2191" fmla="*/ 326179 w 10584443"/>
                <a:gd name="connsiteY2191" fmla="*/ 7254977 h 10574897"/>
                <a:gd name="connsiteX2192" fmla="*/ 372087 w 10584443"/>
                <a:gd name="connsiteY2192" fmla="*/ 7315276 h 10574897"/>
                <a:gd name="connsiteX2193" fmla="*/ 376883 w 10584443"/>
                <a:gd name="connsiteY2193" fmla="*/ 7252921 h 10574897"/>
                <a:gd name="connsiteX2194" fmla="*/ 337826 w 10584443"/>
                <a:gd name="connsiteY2194" fmla="*/ 7221402 h 10574897"/>
                <a:gd name="connsiteX2195" fmla="*/ 348790 w 10584443"/>
                <a:gd name="connsiteY2195" fmla="*/ 7198105 h 10574897"/>
                <a:gd name="connsiteX2196" fmla="*/ 295325 w 10584443"/>
                <a:gd name="connsiteY2196" fmla="*/ 7159733 h 10574897"/>
                <a:gd name="connsiteX2197" fmla="*/ 310399 w 10584443"/>
                <a:gd name="connsiteY2197" fmla="*/ 7105602 h 10574897"/>
                <a:gd name="connsiteX2198" fmla="*/ 249417 w 10584443"/>
                <a:gd name="connsiteY2198" fmla="*/ 7056952 h 10574897"/>
                <a:gd name="connsiteX2199" fmla="*/ 280936 w 10584443"/>
                <a:gd name="connsiteY2199" fmla="*/ 7070656 h 10574897"/>
                <a:gd name="connsiteX2200" fmla="*/ 280936 w 10584443"/>
                <a:gd name="connsiteY2200" fmla="*/ 7020636 h 10574897"/>
                <a:gd name="connsiteX2201" fmla="*/ 195284 w 10584443"/>
                <a:gd name="connsiteY2201" fmla="*/ 6874002 h 10574897"/>
                <a:gd name="connsiteX2202" fmla="*/ 161025 w 10584443"/>
                <a:gd name="connsiteY2202" fmla="*/ 6879483 h 10574897"/>
                <a:gd name="connsiteX2203" fmla="*/ 134987 w 10584443"/>
                <a:gd name="connsiteY2203" fmla="*/ 6832204 h 10574897"/>
                <a:gd name="connsiteX2204" fmla="*/ 123338 w 10584443"/>
                <a:gd name="connsiteY2204" fmla="*/ 6752720 h 10574897"/>
                <a:gd name="connsiteX2205" fmla="*/ 218581 w 10584443"/>
                <a:gd name="connsiteY2205" fmla="*/ 6919910 h 10574897"/>
                <a:gd name="connsiteX2206" fmla="*/ 228860 w 10584443"/>
                <a:gd name="connsiteY2206" fmla="*/ 6908262 h 10574897"/>
                <a:gd name="connsiteX2207" fmla="*/ 60984 w 10584443"/>
                <a:gd name="connsiteY2207" fmla="*/ 6485489 h 10574897"/>
                <a:gd name="connsiteX2208" fmla="*/ 68522 w 10584443"/>
                <a:gd name="connsiteY2208" fmla="*/ 6424506 h 10574897"/>
                <a:gd name="connsiteX2209" fmla="*/ 193915 w 10584443"/>
                <a:gd name="connsiteY2209" fmla="*/ 6622531 h 10574897"/>
                <a:gd name="connsiteX2210" fmla="*/ 198710 w 10584443"/>
                <a:gd name="connsiteY2210" fmla="*/ 6601974 h 10574897"/>
                <a:gd name="connsiteX2211" fmla="*/ 87022 w 10584443"/>
                <a:gd name="connsiteY2211" fmla="*/ 6273075 h 10574897"/>
                <a:gd name="connsiteX2212" fmla="*/ 35632 w 10584443"/>
                <a:gd name="connsiteY2212" fmla="*/ 5975009 h 10574897"/>
                <a:gd name="connsiteX2213" fmla="*/ 18502 w 10584443"/>
                <a:gd name="connsiteY2213" fmla="*/ 5924989 h 10574897"/>
                <a:gd name="connsiteX2214" fmla="*/ 50021 w 10584443"/>
                <a:gd name="connsiteY2214" fmla="*/ 5935267 h 10574897"/>
                <a:gd name="connsiteX2215" fmla="*/ 63039 w 10584443"/>
                <a:gd name="connsiteY2215" fmla="*/ 5855783 h 10574897"/>
                <a:gd name="connsiteX2216" fmla="*/ 39058 w 10584443"/>
                <a:gd name="connsiteY2216" fmla="*/ 5825634 h 10574897"/>
                <a:gd name="connsiteX2217" fmla="*/ 50021 w 10584443"/>
                <a:gd name="connsiteY2217" fmla="*/ 5866061 h 10574897"/>
                <a:gd name="connsiteX2218" fmla="*/ 0 w 10584443"/>
                <a:gd name="connsiteY2218" fmla="*/ 5744094 h 10574897"/>
                <a:gd name="connsiteX2219" fmla="*/ 58928 w 10584443"/>
                <a:gd name="connsiteY2219" fmla="*/ 5500160 h 10574897"/>
                <a:gd name="connsiteX2220" fmla="*/ 106892 w 10584443"/>
                <a:gd name="connsiteY2220" fmla="*/ 5415880 h 10574897"/>
                <a:gd name="connsiteX2221" fmla="*/ 193230 w 10584443"/>
                <a:gd name="connsiteY2221" fmla="*/ 5541958 h 10574897"/>
                <a:gd name="connsiteX2222" fmla="*/ 213101 w 10584443"/>
                <a:gd name="connsiteY2222" fmla="*/ 5291172 h 10574897"/>
                <a:gd name="connsiteX2223" fmla="*/ 229545 w 10584443"/>
                <a:gd name="connsiteY2223" fmla="*/ 5112332 h 10574897"/>
                <a:gd name="connsiteX2224" fmla="*/ 263121 w 10584443"/>
                <a:gd name="connsiteY2224" fmla="*/ 5080813 h 10574897"/>
                <a:gd name="connsiteX2225" fmla="*/ 276825 w 10584443"/>
                <a:gd name="connsiteY2225" fmla="*/ 5108907 h 10574897"/>
                <a:gd name="connsiteX2226" fmla="*/ 330974 w 10584443"/>
                <a:gd name="connsiteY2226" fmla="*/ 5197298 h 10574897"/>
                <a:gd name="connsiteX2227" fmla="*/ 277509 w 10584443"/>
                <a:gd name="connsiteY2227" fmla="*/ 5269245 h 10574897"/>
                <a:gd name="connsiteX2228" fmla="*/ 298751 w 10584443"/>
                <a:gd name="connsiteY2228" fmla="*/ 5337766 h 10574897"/>
                <a:gd name="connsiteX2229" fmla="*/ 394699 w 10584443"/>
                <a:gd name="connsiteY2229" fmla="*/ 5385045 h 10574897"/>
                <a:gd name="connsiteX2230" fmla="*/ 387848 w 10584443"/>
                <a:gd name="connsiteY2230" fmla="*/ 5409713 h 10574897"/>
                <a:gd name="connsiteX2231" fmla="*/ 342624 w 10584443"/>
                <a:gd name="connsiteY2231" fmla="*/ 5434381 h 10574897"/>
                <a:gd name="connsiteX2232" fmla="*/ 294640 w 10584443"/>
                <a:gd name="connsiteY2232" fmla="*/ 5550866 h 10574897"/>
                <a:gd name="connsiteX2233" fmla="*/ 226119 w 10584443"/>
                <a:gd name="connsiteY2233" fmla="*/ 5619387 h 10574897"/>
                <a:gd name="connsiteX2234" fmla="*/ 259009 w 10584443"/>
                <a:gd name="connsiteY2234" fmla="*/ 5738613 h 10574897"/>
                <a:gd name="connsiteX2235" fmla="*/ 226805 w 10584443"/>
                <a:gd name="connsiteY2235" fmla="*/ 5708463 h 10574897"/>
                <a:gd name="connsiteX2236" fmla="*/ 252157 w 10584443"/>
                <a:gd name="connsiteY2236" fmla="*/ 5862635 h 10574897"/>
                <a:gd name="connsiteX2237" fmla="*/ 372772 w 10584443"/>
                <a:gd name="connsiteY2237" fmla="*/ 6230592 h 10574897"/>
                <a:gd name="connsiteX2238" fmla="*/ 398125 w 10584443"/>
                <a:gd name="connsiteY2238" fmla="*/ 6419709 h 10574897"/>
                <a:gd name="connsiteX2239" fmla="*/ 458423 w 10584443"/>
                <a:gd name="connsiteY2239" fmla="*/ 6562917 h 10574897"/>
                <a:gd name="connsiteX2240" fmla="*/ 448146 w 10584443"/>
                <a:gd name="connsiteY2240" fmla="*/ 6469729 h 10574897"/>
                <a:gd name="connsiteX2241" fmla="*/ 516666 w 10584443"/>
                <a:gd name="connsiteY2241" fmla="*/ 6658847 h 10574897"/>
                <a:gd name="connsiteX2242" fmla="*/ 594094 w 10584443"/>
                <a:gd name="connsiteY2242" fmla="*/ 6853445 h 10574897"/>
                <a:gd name="connsiteX2243" fmla="*/ 580390 w 10584443"/>
                <a:gd name="connsiteY2243" fmla="*/ 6884965 h 10574897"/>
                <a:gd name="connsiteX2244" fmla="*/ 648911 w 10584443"/>
                <a:gd name="connsiteY2244" fmla="*/ 7022007 h 10574897"/>
                <a:gd name="connsiteX2245" fmla="*/ 616706 w 10584443"/>
                <a:gd name="connsiteY2245" fmla="*/ 6962394 h 10574897"/>
                <a:gd name="connsiteX2246" fmla="*/ 668782 w 10584443"/>
                <a:gd name="connsiteY2246" fmla="*/ 7055582 h 10574897"/>
                <a:gd name="connsiteX2247" fmla="*/ 722914 w 10584443"/>
                <a:gd name="connsiteY2247" fmla="*/ 7218661 h 10574897"/>
                <a:gd name="connsiteX2248" fmla="*/ 799657 w 10584443"/>
                <a:gd name="connsiteY2248" fmla="*/ 7374888 h 10574897"/>
                <a:gd name="connsiteX2249" fmla="*/ 941494 w 10584443"/>
                <a:gd name="connsiteY2249" fmla="*/ 7511930 h 10574897"/>
                <a:gd name="connsiteX2250" fmla="*/ 983293 w 10584443"/>
                <a:gd name="connsiteY2250" fmla="*/ 7494114 h 10574897"/>
                <a:gd name="connsiteX2251" fmla="*/ 988774 w 10584443"/>
                <a:gd name="connsiteY2251" fmla="*/ 7481781 h 10574897"/>
                <a:gd name="connsiteX2252" fmla="*/ 962052 w 10584443"/>
                <a:gd name="connsiteY2252" fmla="*/ 7448206 h 10574897"/>
                <a:gd name="connsiteX2253" fmla="*/ 949717 w 10584443"/>
                <a:gd name="connsiteY2253" fmla="*/ 7442039 h 10574897"/>
                <a:gd name="connsiteX2254" fmla="*/ 918197 w 10584443"/>
                <a:gd name="connsiteY2254" fmla="*/ 7449576 h 10574897"/>
                <a:gd name="connsiteX2255" fmla="*/ 838713 w 10584443"/>
                <a:gd name="connsiteY2255" fmla="*/ 7283071 h 10574897"/>
                <a:gd name="connsiteX2256" fmla="*/ 850363 w 10584443"/>
                <a:gd name="connsiteY2256" fmla="*/ 7250866 h 10574897"/>
                <a:gd name="connsiteX2257" fmla="*/ 827066 w 10584443"/>
                <a:gd name="connsiteY2257" fmla="*/ 7226884 h 10574897"/>
                <a:gd name="connsiteX2258" fmla="*/ 821583 w 10584443"/>
                <a:gd name="connsiteY2258" fmla="*/ 7244014 h 10574897"/>
                <a:gd name="connsiteX2259" fmla="*/ 809935 w 10584443"/>
                <a:gd name="connsiteY2259" fmla="*/ 7258403 h 10574897"/>
                <a:gd name="connsiteX2260" fmla="*/ 792120 w 10584443"/>
                <a:gd name="connsiteY2260" fmla="*/ 7235106 h 10574897"/>
                <a:gd name="connsiteX2261" fmla="*/ 798972 w 10584443"/>
                <a:gd name="connsiteY2261" fmla="*/ 7171382 h 10574897"/>
                <a:gd name="connsiteX2262" fmla="*/ 795546 w 10584443"/>
                <a:gd name="connsiteY2262" fmla="*/ 7152881 h 10574897"/>
                <a:gd name="connsiteX2263" fmla="*/ 803768 w 10584443"/>
                <a:gd name="connsiteY2263" fmla="*/ 7162474 h 10574897"/>
                <a:gd name="connsiteX2264" fmla="*/ 793489 w 10584443"/>
                <a:gd name="connsiteY2264" fmla="*/ 7108343 h 10574897"/>
                <a:gd name="connsiteX2265" fmla="*/ 715377 w 10584443"/>
                <a:gd name="connsiteY2265" fmla="*/ 7064489 h 10574897"/>
                <a:gd name="connsiteX2266" fmla="*/ 677689 w 10584443"/>
                <a:gd name="connsiteY2266" fmla="*/ 7007617 h 10574897"/>
                <a:gd name="connsiteX2267" fmla="*/ 705098 w 10584443"/>
                <a:gd name="connsiteY2267" fmla="*/ 6989802 h 10574897"/>
                <a:gd name="connsiteX2268" fmla="*/ 764027 w 10584443"/>
                <a:gd name="connsiteY2268" fmla="*/ 6934985 h 10574897"/>
                <a:gd name="connsiteX2269" fmla="*/ 777046 w 10584443"/>
                <a:gd name="connsiteY2269" fmla="*/ 6934985 h 10574897"/>
                <a:gd name="connsiteX2270" fmla="*/ 773618 w 10584443"/>
                <a:gd name="connsiteY2270" fmla="*/ 6907577 h 10574897"/>
                <a:gd name="connsiteX2271" fmla="*/ 795546 w 10584443"/>
                <a:gd name="connsiteY2271" fmla="*/ 6930189 h 10574897"/>
                <a:gd name="connsiteX2272" fmla="*/ 810620 w 10584443"/>
                <a:gd name="connsiteY2272" fmla="*/ 6918540 h 10574897"/>
                <a:gd name="connsiteX2273" fmla="*/ 790063 w 10584443"/>
                <a:gd name="connsiteY2273" fmla="*/ 6812333 h 10574897"/>
                <a:gd name="connsiteX2274" fmla="*/ 768822 w 10584443"/>
                <a:gd name="connsiteY2274" fmla="*/ 6798629 h 10574897"/>
                <a:gd name="connsiteX2275" fmla="*/ 753748 w 10584443"/>
                <a:gd name="connsiteY2275" fmla="*/ 6674607 h 10574897"/>
                <a:gd name="connsiteX2276" fmla="*/ 744155 w 10584443"/>
                <a:gd name="connsiteY2276" fmla="*/ 6674607 h 10574897"/>
                <a:gd name="connsiteX2277" fmla="*/ 716061 w 10584443"/>
                <a:gd name="connsiteY2277" fmla="*/ 6657476 h 10574897"/>
                <a:gd name="connsiteX2278" fmla="*/ 727024 w 10584443"/>
                <a:gd name="connsiteY2278" fmla="*/ 6608141 h 10574897"/>
                <a:gd name="connsiteX2279" fmla="*/ 746896 w 10584443"/>
                <a:gd name="connsiteY2279" fmla="*/ 6589640 h 10574897"/>
                <a:gd name="connsiteX2280" fmla="*/ 743470 w 10584443"/>
                <a:gd name="connsiteY2280" fmla="*/ 6508786 h 10574897"/>
                <a:gd name="connsiteX2281" fmla="*/ 735248 w 10584443"/>
                <a:gd name="connsiteY2281" fmla="*/ 6514953 h 10574897"/>
                <a:gd name="connsiteX2282" fmla="*/ 712636 w 10584443"/>
                <a:gd name="connsiteY2282" fmla="*/ 6500564 h 10574897"/>
                <a:gd name="connsiteX2283" fmla="*/ 712636 w 10584443"/>
                <a:gd name="connsiteY2283" fmla="*/ 6377912 h 10574897"/>
                <a:gd name="connsiteX2284" fmla="*/ 742099 w 10584443"/>
                <a:gd name="connsiteY2284" fmla="*/ 6364207 h 10574897"/>
                <a:gd name="connsiteX2285" fmla="*/ 848307 w 10584443"/>
                <a:gd name="connsiteY2285" fmla="*/ 6249778 h 10574897"/>
                <a:gd name="connsiteX2286" fmla="*/ 889420 w 10584443"/>
                <a:gd name="connsiteY2286" fmla="*/ 6131237 h 10574897"/>
                <a:gd name="connsiteX2287" fmla="*/ 898326 w 10584443"/>
                <a:gd name="connsiteY2287" fmla="*/ 6101088 h 10574897"/>
                <a:gd name="connsiteX2288" fmla="*/ 894215 w 10584443"/>
                <a:gd name="connsiteY2288" fmla="*/ 6075049 h 10574897"/>
                <a:gd name="connsiteX2289" fmla="*/ 877770 w 10584443"/>
                <a:gd name="connsiteY2289" fmla="*/ 6046271 h 10574897"/>
                <a:gd name="connsiteX2290" fmla="*/ 822268 w 10584443"/>
                <a:gd name="connsiteY2290" fmla="*/ 6022974 h 10574897"/>
                <a:gd name="connsiteX2291" fmla="*/ 742099 w 10584443"/>
                <a:gd name="connsiteY2291" fmla="*/ 6066142 h 10574897"/>
                <a:gd name="connsiteX2292" fmla="*/ 673578 w 10584443"/>
                <a:gd name="connsiteY2292" fmla="*/ 6023659 h 10574897"/>
                <a:gd name="connsiteX2293" fmla="*/ 709894 w 10584443"/>
                <a:gd name="connsiteY2293" fmla="*/ 5867432 h 10574897"/>
                <a:gd name="connsiteX2294" fmla="*/ 742785 w 10584443"/>
                <a:gd name="connsiteY2294" fmla="*/ 5803022 h 10574897"/>
                <a:gd name="connsiteX2295" fmla="*/ 714692 w 10584443"/>
                <a:gd name="connsiteY2295" fmla="*/ 5749576 h 10574897"/>
                <a:gd name="connsiteX2296" fmla="*/ 698932 w 10584443"/>
                <a:gd name="connsiteY2296" fmla="*/ 5701611 h 10574897"/>
                <a:gd name="connsiteX2297" fmla="*/ 707153 w 10584443"/>
                <a:gd name="connsiteY2297" fmla="*/ 5667351 h 10574897"/>
                <a:gd name="connsiteX2298" fmla="*/ 668782 w 10584443"/>
                <a:gd name="connsiteY2298" fmla="*/ 5638572 h 10574897"/>
                <a:gd name="connsiteX2299" fmla="*/ 611909 w 10584443"/>
                <a:gd name="connsiteY2299" fmla="*/ 5680370 h 10574897"/>
                <a:gd name="connsiteX2300" fmla="*/ 584501 w 10584443"/>
                <a:gd name="connsiteY2300" fmla="*/ 5702982 h 10574897"/>
                <a:gd name="connsiteX2301" fmla="*/ 543389 w 10584443"/>
                <a:gd name="connsiteY2301" fmla="*/ 5669407 h 10574897"/>
                <a:gd name="connsiteX2302" fmla="*/ 499535 w 10584443"/>
                <a:gd name="connsiteY2302" fmla="*/ 5574163 h 10574897"/>
                <a:gd name="connsiteX2303" fmla="*/ 554352 w 10584443"/>
                <a:gd name="connsiteY2303" fmla="*/ 5402861 h 10574897"/>
                <a:gd name="connsiteX2304" fmla="*/ 599576 w 10584443"/>
                <a:gd name="connsiteY2304" fmla="*/ 5305561 h 10574897"/>
                <a:gd name="connsiteX2305" fmla="*/ 609854 w 10584443"/>
                <a:gd name="connsiteY2305" fmla="*/ 5139056 h 10574897"/>
                <a:gd name="connsiteX2306" fmla="*/ 603687 w 10584443"/>
                <a:gd name="connsiteY2306" fmla="*/ 5102055 h 10574897"/>
                <a:gd name="connsiteX2307" fmla="*/ 635892 w 10584443"/>
                <a:gd name="connsiteY2307" fmla="*/ 4850614 h 10574897"/>
                <a:gd name="connsiteX2308" fmla="*/ 616021 w 10584443"/>
                <a:gd name="connsiteY2308" fmla="*/ 4791000 h 10574897"/>
                <a:gd name="connsiteX2309" fmla="*/ 550926 w 10584443"/>
                <a:gd name="connsiteY2309" fmla="*/ 4819779 h 10574897"/>
                <a:gd name="connsiteX2310" fmla="*/ 524888 w 10584443"/>
                <a:gd name="connsiteY2310" fmla="*/ 4862262 h 10574897"/>
                <a:gd name="connsiteX2311" fmla="*/ 553667 w 10584443"/>
                <a:gd name="connsiteY2311" fmla="*/ 4982858 h 10574897"/>
                <a:gd name="connsiteX2312" fmla="*/ 558309 w 10584443"/>
                <a:gd name="connsiteY2312" fmla="*/ 4988893 h 10574897"/>
                <a:gd name="connsiteX2313" fmla="*/ 547500 w 10584443"/>
                <a:gd name="connsiteY2313" fmla="*/ 5030108 h 10574897"/>
                <a:gd name="connsiteX2314" fmla="*/ 518721 w 10584443"/>
                <a:gd name="connsiteY2314" fmla="*/ 5015748 h 10574897"/>
                <a:gd name="connsiteX2315" fmla="*/ 507599 w 10584443"/>
                <a:gd name="connsiteY2315" fmla="*/ 5013315 h 10574897"/>
                <a:gd name="connsiteX2316" fmla="*/ 450200 w 10584443"/>
                <a:gd name="connsiteY2316" fmla="*/ 4908856 h 10574897"/>
                <a:gd name="connsiteX2317" fmla="*/ 537222 w 10584443"/>
                <a:gd name="connsiteY2317" fmla="*/ 4675201 h 10574897"/>
                <a:gd name="connsiteX2318" fmla="*/ 571482 w 10584443"/>
                <a:gd name="connsiteY2318" fmla="*/ 4612845 h 10574897"/>
                <a:gd name="connsiteX2319" fmla="*/ 636577 w 10584443"/>
                <a:gd name="connsiteY2319" fmla="*/ 4431265 h 10574897"/>
                <a:gd name="connsiteX2320" fmla="*/ 685227 w 10584443"/>
                <a:gd name="connsiteY2320" fmla="*/ 4298333 h 10574897"/>
                <a:gd name="connsiteX2321" fmla="*/ 772248 w 10584443"/>
                <a:gd name="connsiteY2321" fmla="*/ 4104417 h 10574897"/>
                <a:gd name="connsiteX2322" fmla="*/ 752377 w 10584443"/>
                <a:gd name="connsiteY2322" fmla="*/ 4062620 h 10574897"/>
                <a:gd name="connsiteX2323" fmla="*/ 722914 w 10584443"/>
                <a:gd name="connsiteY2323" fmla="*/ 4042063 h 10574897"/>
                <a:gd name="connsiteX2324" fmla="*/ 701673 w 10584443"/>
                <a:gd name="connsiteY2324" fmla="*/ 3984506 h 10574897"/>
                <a:gd name="connsiteX2325" fmla="*/ 698246 w 10584443"/>
                <a:gd name="connsiteY2325" fmla="*/ 3933115 h 10574897"/>
                <a:gd name="connsiteX2326" fmla="*/ 675634 w 10584443"/>
                <a:gd name="connsiteY2326" fmla="*/ 3846778 h 10574897"/>
                <a:gd name="connsiteX2327" fmla="*/ 731822 w 10584443"/>
                <a:gd name="connsiteY2327" fmla="*/ 3807721 h 10574897"/>
                <a:gd name="connsiteX2328" fmla="*/ 800342 w 10584443"/>
                <a:gd name="connsiteY2328" fmla="*/ 3730977 h 10574897"/>
                <a:gd name="connsiteX2329" fmla="*/ 890104 w 10584443"/>
                <a:gd name="connsiteY2329" fmla="*/ 3652862 h 10574897"/>
                <a:gd name="connsiteX2330" fmla="*/ 903808 w 10584443"/>
                <a:gd name="connsiteY2330" fmla="*/ 3640529 h 10574897"/>
                <a:gd name="connsiteX2331" fmla="*/ 972330 w 10584443"/>
                <a:gd name="connsiteY2331" fmla="*/ 3493208 h 10574897"/>
                <a:gd name="connsiteX2332" fmla="*/ 961365 w 10584443"/>
                <a:gd name="connsiteY2332" fmla="*/ 3385629 h 10574897"/>
                <a:gd name="connsiteX2333" fmla="*/ 973700 w 10584443"/>
                <a:gd name="connsiteY2333" fmla="*/ 3180065 h 10574897"/>
                <a:gd name="connsiteX2334" fmla="*/ 979181 w 10584443"/>
                <a:gd name="connsiteY2334" fmla="*/ 3168418 h 10574897"/>
                <a:gd name="connsiteX2335" fmla="*/ 932588 w 10584443"/>
                <a:gd name="connsiteY2335" fmla="*/ 3222549 h 10574897"/>
                <a:gd name="connsiteX2336" fmla="*/ 970959 w 10584443"/>
                <a:gd name="connsiteY2336" fmla="*/ 3114970 h 10574897"/>
                <a:gd name="connsiteX2337" fmla="*/ 875029 w 10584443"/>
                <a:gd name="connsiteY2337" fmla="*/ 3273940 h 10574897"/>
                <a:gd name="connsiteX2338" fmla="*/ 819527 w 10584443"/>
                <a:gd name="connsiteY2338" fmla="*/ 3337665 h 10574897"/>
                <a:gd name="connsiteX2339" fmla="*/ 798287 w 10584443"/>
                <a:gd name="connsiteY2339" fmla="*/ 3269143 h 10574897"/>
                <a:gd name="connsiteX2340" fmla="*/ 756489 w 10584443"/>
                <a:gd name="connsiteY2340" fmla="*/ 3386313 h 10574897"/>
                <a:gd name="connsiteX2341" fmla="*/ 770879 w 10584443"/>
                <a:gd name="connsiteY2341" fmla="*/ 3437706 h 10574897"/>
                <a:gd name="connsiteX2342" fmla="*/ 708525 w 10584443"/>
                <a:gd name="connsiteY2342" fmla="*/ 3488412 h 10574897"/>
                <a:gd name="connsiteX2343" fmla="*/ 685912 w 10584443"/>
                <a:gd name="connsiteY2343" fmla="*/ 3443873 h 10574897"/>
                <a:gd name="connsiteX2344" fmla="*/ 718803 w 10584443"/>
                <a:gd name="connsiteY2344" fmla="*/ 3353425 h 10574897"/>
                <a:gd name="connsiteX2345" fmla="*/ 787323 w 10584443"/>
                <a:gd name="connsiteY2345" fmla="*/ 3249957 h 10574897"/>
                <a:gd name="connsiteX2346" fmla="*/ 859270 w 10584443"/>
                <a:gd name="connsiteY2346" fmla="*/ 3130730 h 10574897"/>
                <a:gd name="connsiteX2347" fmla="*/ 936013 w 10584443"/>
                <a:gd name="connsiteY2347" fmla="*/ 2977928 h 10574897"/>
                <a:gd name="connsiteX2348" fmla="*/ 921624 w 10584443"/>
                <a:gd name="connsiteY2348" fmla="*/ 2967651 h 10574897"/>
                <a:gd name="connsiteX2349" fmla="*/ 975070 w 10584443"/>
                <a:gd name="connsiteY2349" fmla="*/ 2912832 h 10574897"/>
                <a:gd name="connsiteX2350" fmla="*/ 1003163 w 10584443"/>
                <a:gd name="connsiteY2350" fmla="*/ 2933388 h 10574897"/>
                <a:gd name="connsiteX2351" fmla="*/ 1014126 w 10584443"/>
                <a:gd name="connsiteY2351" fmla="*/ 2906665 h 10574897"/>
                <a:gd name="connsiteX2352" fmla="*/ 1000422 w 10584443"/>
                <a:gd name="connsiteY2352" fmla="*/ 2838144 h 10574897"/>
                <a:gd name="connsiteX2353" fmla="*/ 1042906 w 10584443"/>
                <a:gd name="connsiteY2353" fmla="*/ 2764141 h 10574897"/>
                <a:gd name="connsiteX2354" fmla="*/ 1067573 w 10584443"/>
                <a:gd name="connsiteY2354" fmla="*/ 2759346 h 10574897"/>
                <a:gd name="connsiteX2355" fmla="*/ 1096351 w 10584443"/>
                <a:gd name="connsiteY2355" fmla="*/ 2685343 h 10574897"/>
                <a:gd name="connsiteX2356" fmla="*/ 1044961 w 10584443"/>
                <a:gd name="connsiteY2356" fmla="*/ 2801143 h 10574897"/>
                <a:gd name="connsiteX2357" fmla="*/ 1074426 w 10584443"/>
                <a:gd name="connsiteY2357" fmla="*/ 2812106 h 10574897"/>
                <a:gd name="connsiteX2358" fmla="*/ 1134038 w 10584443"/>
                <a:gd name="connsiteY2358" fmla="*/ 2692195 h 10574897"/>
                <a:gd name="connsiteX2359" fmla="*/ 1174466 w 10584443"/>
                <a:gd name="connsiteY2359" fmla="*/ 2640119 h 10574897"/>
                <a:gd name="connsiteX2360" fmla="*/ 1216264 w 10584443"/>
                <a:gd name="connsiteY2360" fmla="*/ 2626415 h 10574897"/>
                <a:gd name="connsiteX2361" fmla="*/ 1238876 w 10584443"/>
                <a:gd name="connsiteY2361" fmla="*/ 2557896 h 10574897"/>
                <a:gd name="connsiteX2362" fmla="*/ 1264227 w 10584443"/>
                <a:gd name="connsiteY2362" fmla="*/ 2552414 h 10574897"/>
                <a:gd name="connsiteX2363" fmla="*/ 1272451 w 10584443"/>
                <a:gd name="connsiteY2363" fmla="*/ 2552414 h 10574897"/>
                <a:gd name="connsiteX2364" fmla="*/ 1292321 w 10584443"/>
                <a:gd name="connsiteY2364" fmla="*/ 2531172 h 10574897"/>
                <a:gd name="connsiteX2365" fmla="*/ 1262172 w 10584443"/>
                <a:gd name="connsiteY2365" fmla="*/ 2492116 h 10574897"/>
                <a:gd name="connsiteX2366" fmla="*/ 1339600 w 10584443"/>
                <a:gd name="connsiteY2366" fmla="*/ 2461281 h 10574897"/>
                <a:gd name="connsiteX2367" fmla="*/ 1367694 w 10584443"/>
                <a:gd name="connsiteY2367" fmla="*/ 2385223 h 10574897"/>
                <a:gd name="connsiteX2368" fmla="*/ 1295747 w 10584443"/>
                <a:gd name="connsiteY2368" fmla="*/ 2446207 h 10574897"/>
                <a:gd name="connsiteX2369" fmla="*/ 1409491 w 10584443"/>
                <a:gd name="connsiteY2369" fmla="*/ 2320814 h 10574897"/>
                <a:gd name="connsiteX2370" fmla="*/ 1520495 w 10584443"/>
                <a:gd name="connsiteY2370" fmla="*/ 2165958 h 10574897"/>
                <a:gd name="connsiteX2371" fmla="*/ 1427307 w 10584443"/>
                <a:gd name="connsiteY2371" fmla="*/ 2234479 h 10574897"/>
                <a:gd name="connsiteX2372" fmla="*/ 1368379 w 10584443"/>
                <a:gd name="connsiteY2372" fmla="*/ 2242700 h 10574897"/>
                <a:gd name="connsiteX2373" fmla="*/ 1338231 w 10584443"/>
                <a:gd name="connsiteY2373" fmla="*/ 2292720 h 10574897"/>
                <a:gd name="connsiteX2374" fmla="*/ 1359472 w 10584443"/>
                <a:gd name="connsiteY2374" fmla="*/ 2300943 h 10574897"/>
                <a:gd name="connsiteX2375" fmla="*/ 1306710 w 10584443"/>
                <a:gd name="connsiteY2375" fmla="*/ 2407150 h 10574897"/>
                <a:gd name="connsiteX2376" fmla="*/ 1301914 w 10584443"/>
                <a:gd name="connsiteY2376" fmla="*/ 2363982 h 10574897"/>
                <a:gd name="connsiteX2377" fmla="*/ 1271080 w 10584443"/>
                <a:gd name="connsiteY2377" fmla="*/ 2392760 h 10574897"/>
                <a:gd name="connsiteX2378" fmla="*/ 1260801 w 10584443"/>
                <a:gd name="connsiteY2378" fmla="*/ 2435243 h 10574897"/>
                <a:gd name="connsiteX2379" fmla="*/ 1192280 w 10584443"/>
                <a:gd name="connsiteY2379" fmla="*/ 2489375 h 10574897"/>
                <a:gd name="connsiteX2380" fmla="*/ 1227911 w 10584443"/>
                <a:gd name="connsiteY2380" fmla="*/ 2405779 h 10574897"/>
                <a:gd name="connsiteX2381" fmla="*/ 1186799 w 10584443"/>
                <a:gd name="connsiteY2381" fmla="*/ 2445521 h 10574897"/>
                <a:gd name="connsiteX2382" fmla="*/ 1172409 w 10584443"/>
                <a:gd name="connsiteY2382" fmla="*/ 2509246 h 10574897"/>
                <a:gd name="connsiteX2383" fmla="*/ 1196392 w 10584443"/>
                <a:gd name="connsiteY2383" fmla="*/ 2509246 h 10574897"/>
                <a:gd name="connsiteX2384" fmla="*/ 1081277 w 10584443"/>
                <a:gd name="connsiteY2384" fmla="*/ 2646286 h 10574897"/>
                <a:gd name="connsiteX2385" fmla="*/ 999053 w 10584443"/>
                <a:gd name="connsiteY2385" fmla="*/ 2809365 h 10574897"/>
                <a:gd name="connsiteX2386" fmla="*/ 897641 w 10584443"/>
                <a:gd name="connsiteY2386" fmla="*/ 2969705 h 10574897"/>
                <a:gd name="connsiteX2387" fmla="*/ 890104 w 10584443"/>
                <a:gd name="connsiteY2387" fmla="*/ 2905980 h 10574897"/>
                <a:gd name="connsiteX2388" fmla="*/ 996996 w 10584443"/>
                <a:gd name="connsiteY2388" fmla="*/ 2759346 h 10574897"/>
                <a:gd name="connsiteX2389" fmla="*/ 1065518 w 10584443"/>
                <a:gd name="connsiteY2389" fmla="*/ 2679862 h 10574897"/>
                <a:gd name="connsiteX2390" fmla="*/ 1014812 w 10584443"/>
                <a:gd name="connsiteY2390" fmla="*/ 2701103 h 10574897"/>
                <a:gd name="connsiteX2391" fmla="*/ 965478 w 10584443"/>
                <a:gd name="connsiteY2391" fmla="*/ 2807310 h 10574897"/>
                <a:gd name="connsiteX2392" fmla="*/ 864752 w 10584443"/>
                <a:gd name="connsiteY2392" fmla="*/ 2923111 h 10574897"/>
                <a:gd name="connsiteX2393" fmla="*/ 861326 w 10584443"/>
                <a:gd name="connsiteY2393" fmla="*/ 2885424 h 10574897"/>
                <a:gd name="connsiteX2394" fmla="*/ 827066 w 10584443"/>
                <a:gd name="connsiteY2394" fmla="*/ 2908721 h 10574897"/>
                <a:gd name="connsiteX2395" fmla="*/ 810620 w 10584443"/>
                <a:gd name="connsiteY2395" fmla="*/ 2977243 h 10574897"/>
                <a:gd name="connsiteX2396" fmla="*/ 834603 w 10584443"/>
                <a:gd name="connsiteY2396" fmla="*/ 2970389 h 10574897"/>
                <a:gd name="connsiteX2397" fmla="*/ 755803 w 10584443"/>
                <a:gd name="connsiteY2397" fmla="*/ 3067691 h 10574897"/>
                <a:gd name="connsiteX2398" fmla="*/ 751007 w 10584443"/>
                <a:gd name="connsiteY2398" fmla="*/ 3030689 h 10574897"/>
                <a:gd name="connsiteX2399" fmla="*/ 727024 w 10584443"/>
                <a:gd name="connsiteY2399" fmla="*/ 3130045 h 10574897"/>
                <a:gd name="connsiteX2400" fmla="*/ 628354 w 10584443"/>
                <a:gd name="connsiteY2400" fmla="*/ 3216382 h 10574897"/>
                <a:gd name="connsiteX2401" fmla="*/ 553667 w 10584443"/>
                <a:gd name="connsiteY2401" fmla="*/ 3331498 h 10574897"/>
                <a:gd name="connsiteX2402" fmla="*/ 547500 w 10584443"/>
                <a:gd name="connsiteY2402" fmla="*/ 3293812 h 10574897"/>
                <a:gd name="connsiteX2403" fmla="*/ 513925 w 10584443"/>
                <a:gd name="connsiteY2403" fmla="*/ 3362331 h 10574897"/>
                <a:gd name="connsiteX2404" fmla="*/ 474183 w 10584443"/>
                <a:gd name="connsiteY2404" fmla="*/ 3373981 h 10574897"/>
                <a:gd name="connsiteX2405" fmla="*/ 443348 w 10584443"/>
                <a:gd name="connsiteY2405" fmla="*/ 3435651 h 10574897"/>
                <a:gd name="connsiteX2406" fmla="*/ 481720 w 10584443"/>
                <a:gd name="connsiteY2406" fmla="*/ 3400704 h 10574897"/>
                <a:gd name="connsiteX2407" fmla="*/ 481720 w 10584443"/>
                <a:gd name="connsiteY2407" fmla="*/ 3456892 h 10574897"/>
                <a:gd name="connsiteX2408" fmla="*/ 459108 w 10584443"/>
                <a:gd name="connsiteY2408" fmla="*/ 3511025 h 10574897"/>
                <a:gd name="connsiteX2409" fmla="*/ 412514 w 10584443"/>
                <a:gd name="connsiteY2409" fmla="*/ 3531580 h 10574897"/>
                <a:gd name="connsiteX2410" fmla="*/ 450886 w 10584443"/>
                <a:gd name="connsiteY2410" fmla="*/ 3451410 h 10574897"/>
                <a:gd name="connsiteX2411" fmla="*/ 389217 w 10584443"/>
                <a:gd name="connsiteY2411" fmla="*/ 3485671 h 10574897"/>
                <a:gd name="connsiteX2412" fmla="*/ 335771 w 10584443"/>
                <a:gd name="connsiteY2412" fmla="*/ 3603527 h 10574897"/>
                <a:gd name="connsiteX2413" fmla="*/ 342624 w 10584443"/>
                <a:gd name="connsiteY2413" fmla="*/ 3528840 h 10574897"/>
                <a:gd name="connsiteX2414" fmla="*/ 399495 w 10584443"/>
                <a:gd name="connsiteY2414" fmla="*/ 3437020 h 10574897"/>
                <a:gd name="connsiteX2415" fmla="*/ 391958 w 10584443"/>
                <a:gd name="connsiteY2415" fmla="*/ 3421261 h 10574897"/>
                <a:gd name="connsiteX2416" fmla="*/ 426218 w 10584443"/>
                <a:gd name="connsiteY2416" fmla="*/ 3357536 h 10574897"/>
                <a:gd name="connsiteX2417" fmla="*/ 453626 w 10584443"/>
                <a:gd name="connsiteY2417" fmla="*/ 3255439 h 10574897"/>
                <a:gd name="connsiteX2418" fmla="*/ 493369 w 10584443"/>
                <a:gd name="connsiteY2418" fmla="*/ 3232142 h 10574897"/>
                <a:gd name="connsiteX2419" fmla="*/ 554352 w 10584443"/>
                <a:gd name="connsiteY2419" fmla="*/ 3117711 h 10574897"/>
                <a:gd name="connsiteX2420" fmla="*/ 519406 w 10584443"/>
                <a:gd name="connsiteY2420" fmla="*/ 3178011 h 10574897"/>
                <a:gd name="connsiteX2421" fmla="*/ 539963 w 10584443"/>
                <a:gd name="connsiteY2421" fmla="*/ 3236938 h 10574897"/>
                <a:gd name="connsiteX2422" fmla="*/ 539963 w 10584443"/>
                <a:gd name="connsiteY2422" fmla="*/ 3180751 h 10574897"/>
                <a:gd name="connsiteX2423" fmla="*/ 583816 w 10584443"/>
                <a:gd name="connsiteY2423" fmla="*/ 3103321 h 10574897"/>
                <a:gd name="connsiteX2424" fmla="*/ 615335 w 10584443"/>
                <a:gd name="connsiteY2424" fmla="*/ 3103321 h 10574897"/>
                <a:gd name="connsiteX2425" fmla="*/ 640688 w 10584443"/>
                <a:gd name="connsiteY2425" fmla="*/ 3001225 h 10574897"/>
                <a:gd name="connsiteX2426" fmla="*/ 622188 w 10584443"/>
                <a:gd name="connsiteY2426" fmla="*/ 2953260 h 10574897"/>
                <a:gd name="connsiteX2427" fmla="*/ 718118 w 10584443"/>
                <a:gd name="connsiteY2427" fmla="*/ 2816218 h 10574897"/>
                <a:gd name="connsiteX2428" fmla="*/ 711951 w 10584443"/>
                <a:gd name="connsiteY2428" fmla="*/ 2860756 h 10574897"/>
                <a:gd name="connsiteX2429" fmla="*/ 773618 w 10584443"/>
                <a:gd name="connsiteY2429" fmla="*/ 2758660 h 10574897"/>
                <a:gd name="connsiteX2430" fmla="*/ 862011 w 10584443"/>
                <a:gd name="connsiteY2430" fmla="*/ 2651768 h 10574897"/>
                <a:gd name="connsiteX2431" fmla="*/ 918197 w 10584443"/>
                <a:gd name="connsiteY2431" fmla="*/ 2646286 h 10574897"/>
                <a:gd name="connsiteX2432" fmla="*/ 934643 w 10584443"/>
                <a:gd name="connsiteY2432" fmla="*/ 2558580 h 10574897"/>
                <a:gd name="connsiteX2433" fmla="*/ 974384 w 10584443"/>
                <a:gd name="connsiteY2433" fmla="*/ 2515413 h 10574897"/>
                <a:gd name="connsiteX2434" fmla="*/ 986033 w 10584443"/>
                <a:gd name="connsiteY2434" fmla="*/ 2538025 h 10574897"/>
                <a:gd name="connsiteX2435" fmla="*/ 1004534 w 10584443"/>
                <a:gd name="connsiteY2435" fmla="*/ 2489375 h 10574897"/>
                <a:gd name="connsiteX2436" fmla="*/ 1042906 w 10584443"/>
                <a:gd name="connsiteY2436" fmla="*/ 2496227 h 10574897"/>
                <a:gd name="connsiteX2437" fmla="*/ 1099777 w 10584443"/>
                <a:gd name="connsiteY2437" fmla="*/ 2390705 h 10574897"/>
                <a:gd name="connsiteX2438" fmla="*/ 1018924 w 10584443"/>
                <a:gd name="connsiteY2438" fmla="*/ 2459226 h 10574897"/>
                <a:gd name="connsiteX2439" fmla="*/ 1145687 w 10584443"/>
                <a:gd name="connsiteY2439" fmla="*/ 2296831 h 10574897"/>
                <a:gd name="connsiteX2440" fmla="*/ 975070 w 10584443"/>
                <a:gd name="connsiteY2440" fmla="*/ 2473615 h 10574897"/>
                <a:gd name="connsiteX2441" fmla="*/ 997682 w 10584443"/>
                <a:gd name="connsiteY2441" fmla="*/ 2480467 h 10574897"/>
                <a:gd name="connsiteX2442" fmla="*/ 943551 w 10584443"/>
                <a:gd name="connsiteY2442" fmla="*/ 2511302 h 10574897"/>
                <a:gd name="connsiteX2443" fmla="*/ 936698 w 10584443"/>
                <a:gd name="connsiteY2443" fmla="*/ 2466763 h 10574897"/>
                <a:gd name="connsiteX2444" fmla="*/ 1093610 w 10584443"/>
                <a:gd name="connsiteY2444" fmla="*/ 2273535 h 10574897"/>
                <a:gd name="connsiteX2445" fmla="*/ 1128556 w 10584443"/>
                <a:gd name="connsiteY2445" fmla="*/ 2237904 h 10574897"/>
                <a:gd name="connsiteX2446" fmla="*/ 1153910 w 10584443"/>
                <a:gd name="connsiteY2446" fmla="*/ 2261886 h 10574897"/>
                <a:gd name="connsiteX2447" fmla="*/ 1203929 w 10584443"/>
                <a:gd name="connsiteY2447" fmla="*/ 2201589 h 10574897"/>
                <a:gd name="connsiteX2448" fmla="*/ 1160076 w 10584443"/>
                <a:gd name="connsiteY2448" fmla="*/ 2213237 h 10574897"/>
                <a:gd name="connsiteX2449" fmla="*/ 1203929 w 10584443"/>
                <a:gd name="connsiteY2449" fmla="*/ 2173494 h 10574897"/>
                <a:gd name="connsiteX2450" fmla="*/ 1225856 w 10584443"/>
                <a:gd name="connsiteY2450" fmla="*/ 2098122 h 10574897"/>
                <a:gd name="connsiteX2451" fmla="*/ 1198448 w 10584443"/>
                <a:gd name="connsiteY2451" fmla="*/ 2084417 h 10574897"/>
                <a:gd name="connsiteX2452" fmla="*/ 1228596 w 10584443"/>
                <a:gd name="connsiteY2452" fmla="*/ 2015896 h 10574897"/>
                <a:gd name="connsiteX2453" fmla="*/ 1258747 w 10584443"/>
                <a:gd name="connsiteY2453" fmla="*/ 2047416 h 10574897"/>
                <a:gd name="connsiteX2454" fmla="*/ 1342342 w 10584443"/>
                <a:gd name="connsiteY2454" fmla="*/ 1948062 h 10574897"/>
                <a:gd name="connsiteX2455" fmla="*/ 1337545 w 10584443"/>
                <a:gd name="connsiteY2455" fmla="*/ 1986432 h 10574897"/>
                <a:gd name="connsiteX2456" fmla="*/ 1395102 w 10584443"/>
                <a:gd name="connsiteY2456" fmla="*/ 1962450 h 10574897"/>
                <a:gd name="connsiteX2457" fmla="*/ 1463623 w 10584443"/>
                <a:gd name="connsiteY2457" fmla="*/ 1906948 h 10574897"/>
                <a:gd name="connsiteX2458" fmla="*/ 1486236 w 10584443"/>
                <a:gd name="connsiteY2458" fmla="*/ 1828149 h 10574897"/>
                <a:gd name="connsiteX2459" fmla="*/ 1542423 w 10584443"/>
                <a:gd name="connsiteY2459" fmla="*/ 1833631 h 10574897"/>
                <a:gd name="connsiteX2460" fmla="*/ 1610942 w 10584443"/>
                <a:gd name="connsiteY2460" fmla="*/ 1729480 h 10574897"/>
                <a:gd name="connsiteX2461" fmla="*/ 1665075 w 10584443"/>
                <a:gd name="connsiteY2461" fmla="*/ 1703443 h 10574897"/>
                <a:gd name="connsiteX2462" fmla="*/ 1499253 w 10584443"/>
                <a:gd name="connsiteY2462" fmla="*/ 1779500 h 10574897"/>
                <a:gd name="connsiteX2463" fmla="*/ 1619165 w 10584443"/>
                <a:gd name="connsiteY2463" fmla="*/ 1692478 h 10574897"/>
                <a:gd name="connsiteX2464" fmla="*/ 1589016 w 10584443"/>
                <a:gd name="connsiteY2464" fmla="*/ 1589698 h 10574897"/>
                <a:gd name="connsiteX2465" fmla="*/ 1773336 w 10584443"/>
                <a:gd name="connsiteY2465" fmla="*/ 1419081 h 10574897"/>
                <a:gd name="connsiteX2466" fmla="*/ 1717149 w 10584443"/>
                <a:gd name="connsiteY2466" fmla="*/ 1512270 h 10574897"/>
                <a:gd name="connsiteX2467" fmla="*/ 1936417 w 10584443"/>
                <a:gd name="connsiteY2467" fmla="*/ 1357413 h 10574897"/>
                <a:gd name="connsiteX2468" fmla="*/ 2165275 w 10584443"/>
                <a:gd name="connsiteY2468" fmla="*/ 1238873 h 10574897"/>
                <a:gd name="connsiteX2469" fmla="*/ 2209814 w 10584443"/>
                <a:gd name="connsiteY2469" fmla="*/ 1197759 h 10574897"/>
                <a:gd name="connsiteX2470" fmla="*/ 2261204 w 10584443"/>
                <a:gd name="connsiteY2470" fmla="*/ 1188853 h 10574897"/>
                <a:gd name="connsiteX2471" fmla="*/ 2399616 w 10584443"/>
                <a:gd name="connsiteY2471" fmla="*/ 1103887 h 10574897"/>
                <a:gd name="connsiteX2472" fmla="*/ 2536658 w 10584443"/>
                <a:gd name="connsiteY2472" fmla="*/ 1047015 h 10574897"/>
                <a:gd name="connsiteX2473" fmla="*/ 2512675 w 10584443"/>
                <a:gd name="connsiteY2473" fmla="*/ 1040848 h 10574897"/>
                <a:gd name="connsiteX2474" fmla="*/ 2562697 w 10584443"/>
                <a:gd name="connsiteY2474" fmla="*/ 1010699 h 10574897"/>
                <a:gd name="connsiteX2475" fmla="*/ 2570233 w 10584443"/>
                <a:gd name="connsiteY2475" fmla="*/ 1026458 h 10574897"/>
                <a:gd name="connsiteX2476" fmla="*/ 2723720 w 10584443"/>
                <a:gd name="connsiteY2476" fmla="*/ 951771 h 10574897"/>
                <a:gd name="connsiteX2477" fmla="*/ 2676440 w 10584443"/>
                <a:gd name="connsiteY2477" fmla="*/ 1000420 h 10574897"/>
                <a:gd name="connsiteX2478" fmla="*/ 2792240 w 10584443"/>
                <a:gd name="connsiteY2478" fmla="*/ 951771 h 10574897"/>
                <a:gd name="connsiteX2479" fmla="*/ 2792240 w 10584443"/>
                <a:gd name="connsiteY2479" fmla="*/ 894213 h 10574897"/>
                <a:gd name="connsiteX2480" fmla="*/ 2844146 w 10584443"/>
                <a:gd name="connsiteY2480" fmla="*/ 925904 h 10574897"/>
                <a:gd name="connsiteX2481" fmla="*/ 2878021 w 10584443"/>
                <a:gd name="connsiteY2481" fmla="*/ 919353 h 10574897"/>
                <a:gd name="connsiteX2482" fmla="*/ 2879058 w 10584443"/>
                <a:gd name="connsiteY2482" fmla="*/ 928606 h 10574897"/>
                <a:gd name="connsiteX2483" fmla="*/ 3014933 w 10584443"/>
                <a:gd name="connsiteY2483" fmla="*/ 866805 h 10574897"/>
                <a:gd name="connsiteX2484" fmla="*/ 2913372 w 10584443"/>
                <a:gd name="connsiteY2484" fmla="*/ 909973 h 10574897"/>
                <a:gd name="connsiteX2485" fmla="*/ 2892502 w 10584443"/>
                <a:gd name="connsiteY2485" fmla="*/ 914809 h 10574897"/>
                <a:gd name="connsiteX2486" fmla="*/ 2914101 w 10584443"/>
                <a:gd name="connsiteY2486" fmla="*/ 903188 h 10574897"/>
                <a:gd name="connsiteX2487" fmla="*/ 2944358 w 10584443"/>
                <a:gd name="connsiteY2487" fmla="*/ 880509 h 10574897"/>
                <a:gd name="connsiteX2488" fmla="*/ 2903244 w 10584443"/>
                <a:gd name="connsiteY2488" fmla="*/ 880509 h 10574897"/>
                <a:gd name="connsiteX2489" fmla="*/ 3086880 w 10584443"/>
                <a:gd name="connsiteY2489" fmla="*/ 764024 h 10574897"/>
                <a:gd name="connsiteX2490" fmla="*/ 3292442 w 10584443"/>
                <a:gd name="connsiteY2490" fmla="*/ 713319 h 10574897"/>
                <a:gd name="connsiteX2491" fmla="*/ 3360963 w 10584443"/>
                <a:gd name="connsiteY2491" fmla="*/ 668781 h 10574897"/>
                <a:gd name="connsiteX2492" fmla="*/ 3337666 w 10584443"/>
                <a:gd name="connsiteY2492" fmla="*/ 658503 h 10574897"/>
                <a:gd name="connsiteX2493" fmla="*/ 3530894 w 10584443"/>
                <a:gd name="connsiteY2493" fmla="*/ 589982 h 10574897"/>
                <a:gd name="connsiteX2494" fmla="*/ 3417835 w 10584443"/>
                <a:gd name="connsiteY2494" fmla="*/ 655077 h 10574897"/>
                <a:gd name="connsiteX2495" fmla="*/ 3567895 w 10584443"/>
                <a:gd name="connsiteY2495" fmla="*/ 609853 h 10574897"/>
                <a:gd name="connsiteX2496" fmla="*/ 3636416 w 10584443"/>
                <a:gd name="connsiteY2496" fmla="*/ 609853 h 10574897"/>
                <a:gd name="connsiteX2497" fmla="*/ 3876924 w 10584443"/>
                <a:gd name="connsiteY2497" fmla="*/ 530369 h 10574897"/>
                <a:gd name="connsiteX2498" fmla="*/ 3966001 w 10584443"/>
                <a:gd name="connsiteY2498" fmla="*/ 538591 h 10574897"/>
                <a:gd name="connsiteX2499" fmla="*/ 3934481 w 10584443"/>
                <a:gd name="connsiteY2499" fmla="*/ 583130 h 10574897"/>
                <a:gd name="connsiteX2500" fmla="*/ 3971483 w 10584443"/>
                <a:gd name="connsiteY2500" fmla="*/ 573537 h 10574897"/>
                <a:gd name="connsiteX2501" fmla="*/ 4013280 w 10584443"/>
                <a:gd name="connsiteY2501" fmla="*/ 531054 h 10574897"/>
                <a:gd name="connsiteX2502" fmla="*/ 4013280 w 10584443"/>
                <a:gd name="connsiteY2502" fmla="*/ 572852 h 10574897"/>
                <a:gd name="connsiteX2503" fmla="*/ 4103043 w 10584443"/>
                <a:gd name="connsiteY2503" fmla="*/ 533795 h 10574897"/>
                <a:gd name="connsiteX2504" fmla="*/ 4106469 w 10584443"/>
                <a:gd name="connsiteY2504" fmla="*/ 559833 h 10574897"/>
                <a:gd name="connsiteX2505" fmla="*/ 4149638 w 10584443"/>
                <a:gd name="connsiteY2505" fmla="*/ 520091 h 10574897"/>
                <a:gd name="connsiteX2506" fmla="*/ 4206510 w 10584443"/>
                <a:gd name="connsiteY2506" fmla="*/ 520091 h 10574897"/>
                <a:gd name="connsiteX2507" fmla="*/ 4181156 w 10584443"/>
                <a:gd name="connsiteY2507" fmla="*/ 548184 h 10574897"/>
                <a:gd name="connsiteX2508" fmla="*/ 4279826 w 10584443"/>
                <a:gd name="connsiteY2508" fmla="*/ 496109 h 10574897"/>
                <a:gd name="connsiteX2509" fmla="*/ 4220214 w 10584443"/>
                <a:gd name="connsiteY2509" fmla="*/ 472812 h 10574897"/>
                <a:gd name="connsiteX2510" fmla="*/ 4437425 w 10584443"/>
                <a:gd name="connsiteY2510" fmla="*/ 439922 h 10574897"/>
                <a:gd name="connsiteX2511" fmla="*/ 4427831 w 10584443"/>
                <a:gd name="connsiteY2511" fmla="*/ 428273 h 10574897"/>
                <a:gd name="connsiteX2512" fmla="*/ 4449758 w 10584443"/>
                <a:gd name="connsiteY2512" fmla="*/ 478293 h 10574897"/>
                <a:gd name="connsiteX2513" fmla="*/ 4553206 w 10584443"/>
                <a:gd name="connsiteY2513" fmla="*/ 466645 h 10574897"/>
                <a:gd name="connsiteX2514" fmla="*/ 4513482 w 10584443"/>
                <a:gd name="connsiteY2514" fmla="*/ 428273 h 10574897"/>
                <a:gd name="connsiteX2515" fmla="*/ 4571707 w 10584443"/>
                <a:gd name="connsiteY2515" fmla="*/ 456367 h 10574897"/>
                <a:gd name="connsiteX2516" fmla="*/ 4640228 w 10584443"/>
                <a:gd name="connsiteY2516" fmla="*/ 418680 h 10574897"/>
                <a:gd name="connsiteX2517" fmla="*/ 4777269 w 10584443"/>
                <a:gd name="connsiteY2517" fmla="*/ 418680 h 10574897"/>
                <a:gd name="connsiteX2518" fmla="*/ 4794399 w 10584443"/>
                <a:gd name="connsiteY2518" fmla="*/ 418680 h 10574897"/>
                <a:gd name="connsiteX2519" fmla="*/ 4810844 w 10584443"/>
                <a:gd name="connsiteY2519" fmla="*/ 418680 h 10574897"/>
                <a:gd name="connsiteX2520" fmla="*/ 4797825 w 10584443"/>
                <a:gd name="connsiteY2520" fmla="*/ 425532 h 10574897"/>
                <a:gd name="connsiteX2521" fmla="*/ 4797826 w 10584443"/>
                <a:gd name="connsiteY2521" fmla="*/ 435125 h 10574897"/>
                <a:gd name="connsiteX2522" fmla="*/ 4970498 w 10584443"/>
                <a:gd name="connsiteY2522" fmla="*/ 404976 h 10574897"/>
                <a:gd name="connsiteX2523" fmla="*/ 4997907 w 10584443"/>
                <a:gd name="connsiteY2523" fmla="*/ 434440 h 10574897"/>
                <a:gd name="connsiteX2524" fmla="*/ 5083557 w 10584443"/>
                <a:gd name="connsiteY2524" fmla="*/ 418680 h 10574897"/>
                <a:gd name="connsiteX2525" fmla="*/ 5100002 w 10584443"/>
                <a:gd name="connsiteY2525" fmla="*/ 452941 h 10574897"/>
                <a:gd name="connsiteX2526" fmla="*/ 5194560 w 10584443"/>
                <a:gd name="connsiteY2526" fmla="*/ 444033 h 10574897"/>
                <a:gd name="connsiteX2527" fmla="*/ 5220599 w 10584443"/>
                <a:gd name="connsiteY2527" fmla="*/ 474867 h 10574897"/>
                <a:gd name="connsiteX2528" fmla="*/ 5095891 w 10584443"/>
                <a:gd name="connsiteY2528" fmla="*/ 469385 h 10574897"/>
                <a:gd name="connsiteX2529" fmla="*/ 5100002 w 10584443"/>
                <a:gd name="connsiteY2529" fmla="*/ 502275 h 10574897"/>
                <a:gd name="connsiteX2530" fmla="*/ 5305563 w 10584443"/>
                <a:gd name="connsiteY2530" fmla="*/ 470071 h 10574897"/>
                <a:gd name="connsiteX2531" fmla="*/ 5339824 w 10584443"/>
                <a:gd name="connsiteY2531" fmla="*/ 498164 h 10574897"/>
                <a:gd name="connsiteX2532" fmla="*/ 5452883 w 10584443"/>
                <a:gd name="connsiteY2532" fmla="*/ 494738 h 10574897"/>
                <a:gd name="connsiteX2533" fmla="*/ 5493310 w 10584443"/>
                <a:gd name="connsiteY2533" fmla="*/ 470071 h 10574897"/>
                <a:gd name="connsiteX2534" fmla="*/ 5400122 w 10584443"/>
                <a:gd name="connsiteY2534" fmla="*/ 465959 h 10574897"/>
                <a:gd name="connsiteX2535" fmla="*/ 5416567 w 10584443"/>
                <a:gd name="connsiteY2535" fmla="*/ 483775 h 10574897"/>
                <a:gd name="connsiteX2536" fmla="*/ 5343250 w 10584443"/>
                <a:gd name="connsiteY2536" fmla="*/ 472126 h 10574897"/>
                <a:gd name="connsiteX2537" fmla="*/ 5367917 w 10584443"/>
                <a:gd name="connsiteY2537" fmla="*/ 420736 h 10574897"/>
                <a:gd name="connsiteX2538" fmla="*/ 5402177 w 10584443"/>
                <a:gd name="connsiteY2538" fmla="*/ 448144 h 10574897"/>
                <a:gd name="connsiteX2539" fmla="*/ 5546071 w 10584443"/>
                <a:gd name="connsiteY2539" fmla="*/ 433755 h 10574897"/>
                <a:gd name="connsiteX2540" fmla="*/ 5594036 w 10584443"/>
                <a:gd name="connsiteY2540" fmla="*/ 433755 h 10574897"/>
                <a:gd name="connsiteX2541" fmla="*/ 5637203 w 10584443"/>
                <a:gd name="connsiteY2541" fmla="*/ 459793 h 10574897"/>
                <a:gd name="connsiteX2542" fmla="*/ 5637203 w 10584443"/>
                <a:gd name="connsiteY2542" fmla="*/ 442662 h 10574897"/>
                <a:gd name="connsiteX2543" fmla="*/ 5767393 w 10584443"/>
                <a:gd name="connsiteY2543" fmla="*/ 463904 h 10574897"/>
                <a:gd name="connsiteX2544" fmla="*/ 5789320 w 10584443"/>
                <a:gd name="connsiteY2544" fmla="*/ 448829 h 10574897"/>
                <a:gd name="connsiteX2545" fmla="*/ 5669408 w 10584443"/>
                <a:gd name="connsiteY2545" fmla="*/ 423477 h 10574897"/>
                <a:gd name="connsiteX2546" fmla="*/ 5813302 w 10584443"/>
                <a:gd name="connsiteY2546" fmla="*/ 423477 h 10574897"/>
                <a:gd name="connsiteX2547" fmla="*/ 5808505 w 10584443"/>
                <a:gd name="connsiteY2547" fmla="*/ 449514 h 10574897"/>
                <a:gd name="connsiteX2548" fmla="*/ 5847562 w 10584443"/>
                <a:gd name="connsiteY2548" fmla="*/ 449514 h 10574897"/>
                <a:gd name="connsiteX2549" fmla="*/ 5855100 w 10584443"/>
                <a:gd name="connsiteY2549" fmla="*/ 415254 h 10574897"/>
                <a:gd name="connsiteX2550" fmla="*/ 5729707 w 10584443"/>
                <a:gd name="connsiteY2550" fmla="*/ 415254 h 10574897"/>
                <a:gd name="connsiteX2551" fmla="*/ 5687909 w 10584443"/>
                <a:gd name="connsiteY2551" fmla="*/ 380994 h 10574897"/>
                <a:gd name="connsiteX2552" fmla="*/ 5494681 w 10584443"/>
                <a:gd name="connsiteY2552" fmla="*/ 380994 h 10574897"/>
                <a:gd name="connsiteX2553" fmla="*/ 5517293 w 10584443"/>
                <a:gd name="connsiteY2553" fmla="*/ 355641 h 10574897"/>
                <a:gd name="connsiteX2554" fmla="*/ 5428215 w 10584443"/>
                <a:gd name="connsiteY2554" fmla="*/ 373456 h 10574897"/>
                <a:gd name="connsiteX2555" fmla="*/ 5471383 w 10584443"/>
                <a:gd name="connsiteY2555" fmla="*/ 340566 h 10574897"/>
                <a:gd name="connsiteX2556" fmla="*/ 5389159 w 10584443"/>
                <a:gd name="connsiteY2556" fmla="*/ 380308 h 10574897"/>
                <a:gd name="connsiteX2557" fmla="*/ 5394640 w 10584443"/>
                <a:gd name="connsiteY2557" fmla="*/ 336455 h 10574897"/>
                <a:gd name="connsiteX2558" fmla="*/ 5332972 w 10584443"/>
                <a:gd name="connsiteY2558" fmla="*/ 368660 h 10574897"/>
                <a:gd name="connsiteX2559" fmla="*/ 5237728 w 10584443"/>
                <a:gd name="connsiteY2559" fmla="*/ 368660 h 10574897"/>
                <a:gd name="connsiteX2560" fmla="*/ 5199356 w 10584443"/>
                <a:gd name="connsiteY2560" fmla="*/ 368660 h 10574897"/>
                <a:gd name="connsiteX2561" fmla="*/ 5154133 w 10584443"/>
                <a:gd name="connsiteY2561" fmla="*/ 337826 h 10574897"/>
                <a:gd name="connsiteX2562" fmla="*/ 5132207 w 10584443"/>
                <a:gd name="connsiteY2562" fmla="*/ 372771 h 10574897"/>
                <a:gd name="connsiteX2563" fmla="*/ 5028055 w 10584443"/>
                <a:gd name="connsiteY2563" fmla="*/ 361123 h 10574897"/>
                <a:gd name="connsiteX2564" fmla="*/ 5113706 w 10584443"/>
                <a:gd name="connsiteY2564" fmla="*/ 361123 h 10574897"/>
                <a:gd name="connsiteX2565" fmla="*/ 4933496 w 10584443"/>
                <a:gd name="connsiteY2565" fmla="*/ 319325 h 10574897"/>
                <a:gd name="connsiteX2566" fmla="*/ 4796455 w 10584443"/>
                <a:gd name="connsiteY2566" fmla="*/ 335085 h 10574897"/>
                <a:gd name="connsiteX2567" fmla="*/ 4901977 w 10584443"/>
                <a:gd name="connsiteY2567" fmla="*/ 335085 h 10574897"/>
                <a:gd name="connsiteX2568" fmla="*/ 4940348 w 10584443"/>
                <a:gd name="connsiteY2568" fmla="*/ 350845 h 10574897"/>
                <a:gd name="connsiteX2569" fmla="*/ 4901292 w 10584443"/>
                <a:gd name="connsiteY2569" fmla="*/ 370030 h 10574897"/>
                <a:gd name="connsiteX2570" fmla="*/ 4764250 w 10584443"/>
                <a:gd name="connsiteY2570" fmla="*/ 352215 h 10574897"/>
                <a:gd name="connsiteX2571" fmla="*/ 4764250 w 10584443"/>
                <a:gd name="connsiteY2571" fmla="*/ 316584 h 10574897"/>
                <a:gd name="connsiteX2572" fmla="*/ 4599800 w 10584443"/>
                <a:gd name="connsiteY2572" fmla="*/ 329603 h 10574897"/>
                <a:gd name="connsiteX2573" fmla="*/ 4543613 w 10584443"/>
                <a:gd name="connsiteY2573" fmla="*/ 379623 h 10574897"/>
                <a:gd name="connsiteX2574" fmla="*/ 4514852 w 10584443"/>
                <a:gd name="connsiteY2574" fmla="*/ 387161 h 10574897"/>
                <a:gd name="connsiteX2575" fmla="*/ 4483333 w 10584443"/>
                <a:gd name="connsiteY2575" fmla="*/ 343992 h 10574897"/>
                <a:gd name="connsiteX2576" fmla="*/ 4438109 w 10584443"/>
                <a:gd name="connsiteY2576" fmla="*/ 390587 h 10574897"/>
                <a:gd name="connsiteX2577" fmla="*/ 4312032 w 10584443"/>
                <a:gd name="connsiteY2577" fmla="*/ 390587 h 10574897"/>
                <a:gd name="connsiteX2578" fmla="*/ 4233918 w 10584443"/>
                <a:gd name="connsiteY2578" fmla="*/ 387161 h 10574897"/>
                <a:gd name="connsiteX2579" fmla="*/ 4302438 w 10584443"/>
                <a:gd name="connsiteY2579" fmla="*/ 370716 h 10574897"/>
                <a:gd name="connsiteX2580" fmla="*/ 4195546 w 10584443"/>
                <a:gd name="connsiteY2580" fmla="*/ 377568 h 10574897"/>
                <a:gd name="connsiteX2581" fmla="*/ 4214046 w 10584443"/>
                <a:gd name="connsiteY2581" fmla="*/ 364549 h 10574897"/>
                <a:gd name="connsiteX2582" fmla="*/ 4222269 w 10584443"/>
                <a:gd name="connsiteY2582" fmla="*/ 349474 h 10574897"/>
                <a:gd name="connsiteX2583" fmla="*/ 4271605 w 10584443"/>
                <a:gd name="connsiteY2583" fmla="*/ 353585 h 10574897"/>
                <a:gd name="connsiteX2584" fmla="*/ 4289420 w 10584443"/>
                <a:gd name="connsiteY2584" fmla="*/ 333029 h 10574897"/>
                <a:gd name="connsiteX2585" fmla="*/ 4156489 w 10584443"/>
                <a:gd name="connsiteY2585" fmla="*/ 376882 h 10574897"/>
                <a:gd name="connsiteX2586" fmla="*/ 3955038 w 10584443"/>
                <a:gd name="connsiteY2586" fmla="*/ 416624 h 10574897"/>
                <a:gd name="connsiteX2587" fmla="*/ 3961891 w 10584443"/>
                <a:gd name="connsiteY2587" fmla="*/ 460478 h 10574897"/>
                <a:gd name="connsiteX2588" fmla="*/ 3874183 w 10584443"/>
                <a:gd name="connsiteY2588" fmla="*/ 469385 h 10574897"/>
                <a:gd name="connsiteX2589" fmla="*/ 3924204 w 10584443"/>
                <a:gd name="connsiteY2589" fmla="*/ 411143 h 10574897"/>
                <a:gd name="connsiteX2590" fmla="*/ 3698086 w 10584443"/>
                <a:gd name="connsiteY2590" fmla="*/ 479664 h 10574897"/>
                <a:gd name="connsiteX2591" fmla="*/ 3443873 w 10584443"/>
                <a:gd name="connsiteY2591" fmla="*/ 517350 h 10574897"/>
                <a:gd name="connsiteX2592" fmla="*/ 3468541 w 10584443"/>
                <a:gd name="connsiteY2592" fmla="*/ 494053 h 10574897"/>
                <a:gd name="connsiteX2593" fmla="*/ 3414409 w 10584443"/>
                <a:gd name="connsiteY2593" fmla="*/ 481719 h 10574897"/>
                <a:gd name="connsiteX2594" fmla="*/ 3422631 w 10584443"/>
                <a:gd name="connsiteY2594" fmla="*/ 515294 h 10574897"/>
                <a:gd name="connsiteX2595" fmla="*/ 3268460 w 10584443"/>
                <a:gd name="connsiteY2595" fmla="*/ 583815 h 10574897"/>
                <a:gd name="connsiteX2596" fmla="*/ 3315054 w 10584443"/>
                <a:gd name="connsiteY2596" fmla="*/ 603686 h 10574897"/>
                <a:gd name="connsiteX2597" fmla="*/ 3212958 w 10584443"/>
                <a:gd name="connsiteY2597" fmla="*/ 640002 h 10574897"/>
                <a:gd name="connsiteX2598" fmla="*/ 3204736 w 10584443"/>
                <a:gd name="connsiteY2598" fmla="*/ 614650 h 10574897"/>
                <a:gd name="connsiteX2599" fmla="*/ 3302035 w 10584443"/>
                <a:gd name="connsiteY2599" fmla="*/ 594093 h 10574897"/>
                <a:gd name="connsiteX2600" fmla="*/ 3257496 w 10584443"/>
                <a:gd name="connsiteY2600" fmla="*/ 583130 h 10574897"/>
                <a:gd name="connsiteX2601" fmla="*/ 3079343 w 10584443"/>
                <a:gd name="connsiteY2601" fmla="*/ 644799 h 10574897"/>
                <a:gd name="connsiteX2602" fmla="*/ 3038915 w 10584443"/>
                <a:gd name="connsiteY2602" fmla="*/ 619446 h 10574897"/>
                <a:gd name="connsiteX2603" fmla="*/ 3112917 w 10584443"/>
                <a:gd name="connsiteY2603" fmla="*/ 587241 h 10574897"/>
                <a:gd name="connsiteX2604" fmla="*/ 2981358 w 10584443"/>
                <a:gd name="connsiteY2604" fmla="*/ 635206 h 10574897"/>
                <a:gd name="connsiteX2605" fmla="*/ 3000544 w 10584443"/>
                <a:gd name="connsiteY2605" fmla="*/ 659873 h 10574897"/>
                <a:gd name="connsiteX2606" fmla="*/ 3081398 w 10584443"/>
                <a:gd name="connsiteY2606" fmla="*/ 620131 h 10574897"/>
                <a:gd name="connsiteX2607" fmla="*/ 3024526 w 10584443"/>
                <a:gd name="connsiteY2607" fmla="*/ 668095 h 10574897"/>
                <a:gd name="connsiteX2608" fmla="*/ 2762776 w 10584443"/>
                <a:gd name="connsiteY2608" fmla="*/ 791432 h 10574897"/>
                <a:gd name="connsiteX2609" fmla="*/ 2707274 w 10584443"/>
                <a:gd name="connsiteY2609" fmla="*/ 786636 h 10574897"/>
                <a:gd name="connsiteX2610" fmla="*/ 2682607 w 10584443"/>
                <a:gd name="connsiteY2610" fmla="*/ 805136 h 10574897"/>
                <a:gd name="connsiteX2611" fmla="*/ 2654514 w 10584443"/>
                <a:gd name="connsiteY2611" fmla="*/ 840767 h 10574897"/>
                <a:gd name="connsiteX2612" fmla="*/ 2535287 w 10584443"/>
                <a:gd name="connsiteY2612" fmla="*/ 879824 h 10574897"/>
                <a:gd name="connsiteX2613" fmla="*/ 2431136 w 10584443"/>
                <a:gd name="connsiteY2613" fmla="*/ 962734 h 10574897"/>
                <a:gd name="connsiteX2614" fmla="*/ 2419487 w 10584443"/>
                <a:gd name="connsiteY2614" fmla="*/ 939437 h 10574897"/>
                <a:gd name="connsiteX2615" fmla="*/ 2370839 w 10584443"/>
                <a:gd name="connsiteY2615" fmla="*/ 953826 h 10574897"/>
                <a:gd name="connsiteX2616" fmla="*/ 2308484 w 10584443"/>
                <a:gd name="connsiteY2616" fmla="*/ 987401 h 10574897"/>
                <a:gd name="connsiteX2617" fmla="*/ 2300261 w 10584443"/>
                <a:gd name="connsiteY2617" fmla="*/ 1014125 h 10574897"/>
                <a:gd name="connsiteX2618" fmla="*/ 2224889 w 10584443"/>
                <a:gd name="connsiteY2618" fmla="*/ 1043588 h 10574897"/>
                <a:gd name="connsiteX2619" fmla="*/ 2224889 w 10584443"/>
                <a:gd name="connsiteY2619" fmla="*/ 1018921 h 10574897"/>
                <a:gd name="connsiteX2620" fmla="*/ 2178979 w 10584443"/>
                <a:gd name="connsiteY2620" fmla="*/ 1060719 h 10574897"/>
                <a:gd name="connsiteX2621" fmla="*/ 2226944 w 10584443"/>
                <a:gd name="connsiteY2621" fmla="*/ 1043588 h 10574897"/>
                <a:gd name="connsiteX2622" fmla="*/ 2158423 w 10584443"/>
                <a:gd name="connsiteY2622" fmla="*/ 1106628 h 10574897"/>
                <a:gd name="connsiteX2623" fmla="*/ 2074828 w 10584443"/>
                <a:gd name="connsiteY2623" fmla="*/ 1122387 h 10574897"/>
                <a:gd name="connsiteX2624" fmla="*/ 1813078 w 10584443"/>
                <a:gd name="connsiteY2624" fmla="*/ 1296429 h 10574897"/>
                <a:gd name="connsiteX2625" fmla="*/ 1771281 w 10584443"/>
                <a:gd name="connsiteY2625" fmla="*/ 1325208 h 10574897"/>
                <a:gd name="connsiteX2626" fmla="*/ 1600664 w 10584443"/>
                <a:gd name="connsiteY2626" fmla="*/ 1454712 h 10574897"/>
                <a:gd name="connsiteX2627" fmla="*/ 1463623 w 10584443"/>
                <a:gd name="connsiteY2627" fmla="*/ 1544474 h 10574897"/>
                <a:gd name="connsiteX2628" fmla="*/ 1488290 w 10584443"/>
                <a:gd name="connsiteY2628" fmla="*/ 1509529 h 10574897"/>
                <a:gd name="connsiteX2629" fmla="*/ 1427993 w 10584443"/>
                <a:gd name="connsiteY2629" fmla="*/ 1566401 h 10574897"/>
                <a:gd name="connsiteX2630" fmla="*/ 1438956 w 10584443"/>
                <a:gd name="connsiteY2630" fmla="*/ 1580105 h 10574897"/>
                <a:gd name="connsiteX2631" fmla="*/ 1347137 w 10584443"/>
                <a:gd name="connsiteY2631" fmla="*/ 1683571 h 10574897"/>
                <a:gd name="connsiteX2632" fmla="*/ 1457456 w 10584443"/>
                <a:gd name="connsiteY2632" fmla="*/ 1525974 h 10574897"/>
                <a:gd name="connsiteX2633" fmla="*/ 1569145 w 10584443"/>
                <a:gd name="connsiteY2633" fmla="*/ 1399896 h 10574897"/>
                <a:gd name="connsiteX2634" fmla="*/ 1630814 w 10584443"/>
                <a:gd name="connsiteY2634" fmla="*/ 1380024 h 10574897"/>
                <a:gd name="connsiteX2635" fmla="*/ 1610257 w 10584443"/>
                <a:gd name="connsiteY2635" fmla="*/ 1421137 h 10574897"/>
                <a:gd name="connsiteX2636" fmla="*/ 1789783 w 10584443"/>
                <a:gd name="connsiteY2636" fmla="*/ 1229965 h 10574897"/>
                <a:gd name="connsiteX2637" fmla="*/ 1835005 w 10584443"/>
                <a:gd name="connsiteY2637" fmla="*/ 1243668 h 10574897"/>
                <a:gd name="connsiteX2638" fmla="*/ 1965880 w 10584443"/>
                <a:gd name="connsiteY2638" fmla="*/ 1143629 h 10574897"/>
                <a:gd name="connsiteX2639" fmla="*/ 1909693 w 10584443"/>
                <a:gd name="connsiteY2639" fmla="*/ 1208038 h 10574897"/>
                <a:gd name="connsiteX2640" fmla="*/ 1824042 w 10584443"/>
                <a:gd name="connsiteY2640" fmla="*/ 1281355 h 10574897"/>
                <a:gd name="connsiteX2641" fmla="*/ 1978214 w 10584443"/>
                <a:gd name="connsiteY2641" fmla="*/ 1183371 h 10574897"/>
                <a:gd name="connsiteX2642" fmla="*/ 1996029 w 10584443"/>
                <a:gd name="connsiteY2642" fmla="*/ 1153907 h 10574897"/>
                <a:gd name="connsiteX2643" fmla="*/ 1954231 w 10584443"/>
                <a:gd name="connsiteY2643" fmla="*/ 1163500 h 10574897"/>
                <a:gd name="connsiteX2644" fmla="*/ 1994659 w 10584443"/>
                <a:gd name="connsiteY2644" fmla="*/ 1111424 h 10574897"/>
                <a:gd name="connsiteX2645" fmla="*/ 2131701 w 10584443"/>
                <a:gd name="connsiteY2645" fmla="*/ 999050 h 10574897"/>
                <a:gd name="connsiteX2646" fmla="*/ 2100181 w 10584443"/>
                <a:gd name="connsiteY2646" fmla="*/ 1047700 h 10574897"/>
                <a:gd name="connsiteX2647" fmla="*/ 2252982 w 10584443"/>
                <a:gd name="connsiteY2647" fmla="*/ 943548 h 10574897"/>
                <a:gd name="connsiteX2648" fmla="*/ 2298891 w 10584443"/>
                <a:gd name="connsiteY2648" fmla="*/ 943548 h 10574897"/>
                <a:gd name="connsiteX2649" fmla="*/ 2367412 w 10584443"/>
                <a:gd name="connsiteY2649" fmla="*/ 875027 h 10574897"/>
                <a:gd name="connsiteX2650" fmla="*/ 2345485 w 10584443"/>
                <a:gd name="connsiteY2650" fmla="*/ 943548 h 10574897"/>
                <a:gd name="connsiteX2651" fmla="*/ 2408524 w 10584443"/>
                <a:gd name="connsiteY2651" fmla="*/ 910658 h 10574897"/>
                <a:gd name="connsiteX2652" fmla="*/ 2462655 w 10584443"/>
                <a:gd name="connsiteY2652" fmla="*/ 862008 h 10574897"/>
                <a:gd name="connsiteX2653" fmla="*/ 2486638 w 10584443"/>
                <a:gd name="connsiteY2653" fmla="*/ 816785 h 10574897"/>
                <a:gd name="connsiteX2654" fmla="*/ 2483212 w 10584443"/>
                <a:gd name="connsiteY2654" fmla="*/ 808562 h 10574897"/>
                <a:gd name="connsiteX2655" fmla="*/ 2515416 w 10584443"/>
                <a:gd name="connsiteY2655" fmla="*/ 829804 h 10574897"/>
                <a:gd name="connsiteX2656" fmla="*/ 2629162 w 10584443"/>
                <a:gd name="connsiteY2656" fmla="*/ 737301 h 10574897"/>
                <a:gd name="connsiteX2657" fmla="*/ 2621625 w 10584443"/>
                <a:gd name="connsiteY2657" fmla="*/ 771561 h 10574897"/>
                <a:gd name="connsiteX2658" fmla="*/ 2741535 w 10584443"/>
                <a:gd name="connsiteY2658" fmla="*/ 661928 h 10574897"/>
                <a:gd name="connsiteX2659" fmla="*/ 2762092 w 10584443"/>
                <a:gd name="connsiteY2659" fmla="*/ 685911 h 10574897"/>
                <a:gd name="connsiteX2660" fmla="*/ 2693571 w 10584443"/>
                <a:gd name="connsiteY2660" fmla="*/ 754431 h 10574897"/>
                <a:gd name="connsiteX2661" fmla="*/ 2842946 w 10584443"/>
                <a:gd name="connsiteY2661" fmla="*/ 639317 h 10574897"/>
                <a:gd name="connsiteX2662" fmla="*/ 2877891 w 10584443"/>
                <a:gd name="connsiteY2662" fmla="*/ 646168 h 10574897"/>
                <a:gd name="connsiteX2663" fmla="*/ 2922430 w 10584443"/>
                <a:gd name="connsiteY2663" fmla="*/ 598204 h 10574897"/>
                <a:gd name="connsiteX2664" fmla="*/ 2853909 w 10584443"/>
                <a:gd name="connsiteY2664" fmla="*/ 616705 h 10574897"/>
                <a:gd name="connsiteX2665" fmla="*/ 2967654 w 10584443"/>
                <a:gd name="connsiteY2665" fmla="*/ 561888 h 10574897"/>
                <a:gd name="connsiteX2666" fmla="*/ 2639439 w 10584443"/>
                <a:gd name="connsiteY2666" fmla="*/ 698930 h 10574897"/>
                <a:gd name="connsiteX2667" fmla="*/ 2937504 w 10584443"/>
                <a:gd name="connsiteY2667" fmla="*/ 535165 h 10574897"/>
                <a:gd name="connsiteX2668" fmla="*/ 3021100 w 10584443"/>
                <a:gd name="connsiteY2668" fmla="*/ 493368 h 10574897"/>
                <a:gd name="connsiteX2669" fmla="*/ 3007396 w 10584443"/>
                <a:gd name="connsiteY2669" fmla="*/ 518035 h 10574897"/>
                <a:gd name="connsiteX2670" fmla="*/ 3192402 w 10584443"/>
                <a:gd name="connsiteY2670" fmla="*/ 463219 h 10574897"/>
                <a:gd name="connsiteX2671" fmla="*/ 3179383 w 10584443"/>
                <a:gd name="connsiteY2671" fmla="*/ 487886 h 10574897"/>
                <a:gd name="connsiteX2672" fmla="*/ 3262978 w 10584443"/>
                <a:gd name="connsiteY2672" fmla="*/ 449514 h 10574897"/>
                <a:gd name="connsiteX2673" fmla="*/ 3194457 w 10584443"/>
                <a:gd name="connsiteY2673" fmla="*/ 463219 h 10574897"/>
                <a:gd name="connsiteX2674" fmla="*/ 3325332 w 10584443"/>
                <a:gd name="connsiteY2674" fmla="*/ 362493 h 10574897"/>
                <a:gd name="connsiteX2675" fmla="*/ 3443188 w 10584443"/>
                <a:gd name="connsiteY2675" fmla="*/ 328233 h 10574897"/>
                <a:gd name="connsiteX2676" fmla="*/ 3737143 w 10584443"/>
                <a:gd name="connsiteY2676" fmla="*/ 237100 h 10574897"/>
                <a:gd name="connsiteX2677" fmla="*/ 3720697 w 10584443"/>
                <a:gd name="connsiteY2677" fmla="*/ 259712 h 10574897"/>
                <a:gd name="connsiteX2678" fmla="*/ 3750847 w 10584443"/>
                <a:gd name="connsiteY2678" fmla="*/ 256286 h 10574897"/>
                <a:gd name="connsiteX2679" fmla="*/ 3826904 w 10584443"/>
                <a:gd name="connsiteY2679" fmla="*/ 217915 h 10574897"/>
                <a:gd name="connsiteX2680" fmla="*/ 3826904 w 10584443"/>
                <a:gd name="connsiteY2680" fmla="*/ 235730 h 10574897"/>
                <a:gd name="connsiteX2681" fmla="*/ 3863220 w 10584443"/>
                <a:gd name="connsiteY2681" fmla="*/ 207636 h 10574897"/>
                <a:gd name="connsiteX2682" fmla="*/ 3876924 w 10584443"/>
                <a:gd name="connsiteY2682" fmla="*/ 226822 h 10574897"/>
                <a:gd name="connsiteX2683" fmla="*/ 3902963 w 10584443"/>
                <a:gd name="connsiteY2683" fmla="*/ 197358 h 10574897"/>
                <a:gd name="connsiteX2684" fmla="*/ 4103043 w 10584443"/>
                <a:gd name="connsiteY2684" fmla="*/ 152821 h 10574897"/>
                <a:gd name="connsiteX2685" fmla="*/ 4103043 w 10584443"/>
                <a:gd name="connsiteY2685" fmla="*/ 187765 h 10574897"/>
                <a:gd name="connsiteX2686" fmla="*/ 4373015 w 10584443"/>
                <a:gd name="connsiteY2686" fmla="*/ 143913 h 10574897"/>
                <a:gd name="connsiteX2687" fmla="*/ 4373015 w 10584443"/>
                <a:gd name="connsiteY2687" fmla="*/ 152821 h 10574897"/>
                <a:gd name="connsiteX2688" fmla="*/ 4296957 w 10584443"/>
                <a:gd name="connsiteY2688" fmla="*/ 217229 h 10574897"/>
                <a:gd name="connsiteX2689" fmla="*/ 4375070 w 10584443"/>
                <a:gd name="connsiteY2689" fmla="*/ 187765 h 10574897"/>
                <a:gd name="connsiteX2690" fmla="*/ 4392887 w 10584443"/>
                <a:gd name="connsiteY2690" fmla="*/ 149394 h 10574897"/>
                <a:gd name="connsiteX2691" fmla="*/ 4405219 w 10584443"/>
                <a:gd name="connsiteY2691" fmla="*/ 187080 h 10574897"/>
                <a:gd name="connsiteX2692" fmla="*/ 4485390 w 10584443"/>
                <a:gd name="connsiteY2692" fmla="*/ 187080 h 10574897"/>
                <a:gd name="connsiteX2693" fmla="*/ 4794399 w 10584443"/>
                <a:gd name="connsiteY2693" fmla="*/ 99373 h 10574897"/>
                <a:gd name="connsiteX2694" fmla="*/ 4764250 w 10584443"/>
                <a:gd name="connsiteY2694" fmla="*/ 131579 h 10574897"/>
                <a:gd name="connsiteX2695" fmla="*/ 4854697 w 10584443"/>
                <a:gd name="connsiteY2695" fmla="*/ 104171 h 10574897"/>
                <a:gd name="connsiteX2696" fmla="*/ 4936237 w 10584443"/>
                <a:gd name="connsiteY2696" fmla="*/ 91152 h 10574897"/>
                <a:gd name="connsiteX2697" fmla="*/ 4904032 w 10584443"/>
                <a:gd name="connsiteY2697" fmla="*/ 132263 h 10574897"/>
                <a:gd name="connsiteX2698" fmla="*/ 4943775 w 10584443"/>
                <a:gd name="connsiteY2698" fmla="*/ 132263 h 10574897"/>
                <a:gd name="connsiteX2699" fmla="*/ 4975979 w 10584443"/>
                <a:gd name="connsiteY2699" fmla="*/ 100060 h 10574897"/>
                <a:gd name="connsiteX2700" fmla="*/ 5036963 w 10584443"/>
                <a:gd name="connsiteY2700" fmla="*/ 88411 h 10574897"/>
                <a:gd name="connsiteX2701" fmla="*/ 5737928 w 10584443"/>
                <a:gd name="connsiteY2701" fmla="*/ 80855 h 10574897"/>
                <a:gd name="connsiteX2702" fmla="*/ 5929787 w 10584443"/>
                <a:gd name="connsiteY2702" fmla="*/ 99357 h 10574897"/>
                <a:gd name="connsiteX2703" fmla="*/ 6059291 w 10584443"/>
                <a:gd name="connsiteY2703" fmla="*/ 123338 h 10574897"/>
                <a:gd name="connsiteX2704" fmla="*/ 6064087 w 10584443"/>
                <a:gd name="connsiteY2704" fmla="*/ 145950 h 10574897"/>
                <a:gd name="connsiteX2705" fmla="*/ 5831801 w 10584443"/>
                <a:gd name="connsiteY2705" fmla="*/ 125393 h 10574897"/>
                <a:gd name="connsiteX2706" fmla="*/ 5671463 w 10584443"/>
                <a:gd name="connsiteY2706" fmla="*/ 109634 h 10574897"/>
                <a:gd name="connsiteX2707" fmla="*/ 5763966 w 10584443"/>
                <a:gd name="connsiteY2707" fmla="*/ 105522 h 10574897"/>
                <a:gd name="connsiteX2708" fmla="*/ 5737928 w 10584443"/>
                <a:gd name="connsiteY2708" fmla="*/ 80855 h 10574897"/>
                <a:gd name="connsiteX2709" fmla="*/ 5487317 w 10584443"/>
                <a:gd name="connsiteY2709" fmla="*/ 51307 h 10574897"/>
                <a:gd name="connsiteX2710" fmla="*/ 5546070 w 10584443"/>
                <a:gd name="connsiteY2710" fmla="*/ 68523 h 10574897"/>
                <a:gd name="connsiteX2711" fmla="*/ 5707094 w 10584443"/>
                <a:gd name="connsiteY2711" fmla="*/ 82227 h 10574897"/>
                <a:gd name="connsiteX2712" fmla="*/ 5563201 w 10584443"/>
                <a:gd name="connsiteY2712" fmla="*/ 95246 h 10574897"/>
                <a:gd name="connsiteX2713" fmla="*/ 5426159 w 10584443"/>
                <a:gd name="connsiteY2713" fmla="*/ 54133 h 10574897"/>
                <a:gd name="connsiteX2714" fmla="*/ 5487317 w 10584443"/>
                <a:gd name="connsiteY2714" fmla="*/ 51307 h 10574897"/>
                <a:gd name="connsiteX2715" fmla="*/ 5577590 w 10584443"/>
                <a:gd name="connsiteY2715" fmla="*/ 0 h 10574897"/>
                <a:gd name="connsiteX2716" fmla="*/ 5868118 w 10584443"/>
                <a:gd name="connsiteY2716" fmla="*/ 50705 h 10574897"/>
                <a:gd name="connsiteX2717" fmla="*/ 5577590 w 10584443"/>
                <a:gd name="connsiteY2717" fmla="*/ 0 h 1057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</a:cxnLst>
              <a:rect l="l" t="t" r="r" b="b"/>
              <a:pathLst>
                <a:path w="10584443" h="10574897">
                  <a:moveTo>
                    <a:pt x="3934138" y="10530275"/>
                  </a:moveTo>
                  <a:cubicBezTo>
                    <a:pt x="3945974" y="10528973"/>
                    <a:pt x="3958149" y="10530753"/>
                    <a:pt x="3969416" y="10535751"/>
                  </a:cubicBezTo>
                  <a:cubicBezTo>
                    <a:pt x="3963249" y="10551511"/>
                    <a:pt x="3942007" y="10556307"/>
                    <a:pt x="3900895" y="10543288"/>
                  </a:cubicBezTo>
                  <a:cubicBezTo>
                    <a:pt x="3910806" y="10535960"/>
                    <a:pt x="3922303" y="10531577"/>
                    <a:pt x="3934138" y="10530275"/>
                  </a:cubicBezTo>
                  <a:close/>
                  <a:moveTo>
                    <a:pt x="4094431" y="10513400"/>
                  </a:moveTo>
                  <a:cubicBezTo>
                    <a:pt x="4107298" y="10512815"/>
                    <a:pt x="4120291" y="10514998"/>
                    <a:pt x="4132495" y="10519990"/>
                  </a:cubicBezTo>
                  <a:cubicBezTo>
                    <a:pt x="4125643" y="10522732"/>
                    <a:pt x="4110568" y="10523417"/>
                    <a:pt x="4118105" y="10530269"/>
                  </a:cubicBezTo>
                  <a:cubicBezTo>
                    <a:pt x="4097523" y="10532958"/>
                    <a:pt x="4076595" y="10530607"/>
                    <a:pt x="4057122" y="10523417"/>
                  </a:cubicBezTo>
                  <a:cubicBezTo>
                    <a:pt x="4068823" y="10517338"/>
                    <a:pt x="4081564" y="10513985"/>
                    <a:pt x="4094431" y="10513400"/>
                  </a:cubicBezTo>
                  <a:close/>
                  <a:moveTo>
                    <a:pt x="5779041" y="10502861"/>
                  </a:moveTo>
                  <a:cubicBezTo>
                    <a:pt x="5740670" y="10513139"/>
                    <a:pt x="5708465" y="10495324"/>
                    <a:pt x="5672149" y="10513139"/>
                  </a:cubicBezTo>
                  <a:lnTo>
                    <a:pt x="5674205" y="10513825"/>
                  </a:lnTo>
                  <a:cubicBezTo>
                    <a:pt x="5709296" y="10523358"/>
                    <a:pt x="5746682" y="10519448"/>
                    <a:pt x="5779041" y="10502861"/>
                  </a:cubicBezTo>
                  <a:close/>
                  <a:moveTo>
                    <a:pt x="6438211" y="10439821"/>
                  </a:moveTo>
                  <a:cubicBezTo>
                    <a:pt x="6451230" y="10444617"/>
                    <a:pt x="6478639" y="10445988"/>
                    <a:pt x="6469046" y="10455580"/>
                  </a:cubicBezTo>
                  <a:cubicBezTo>
                    <a:pt x="6443008" y="10446673"/>
                    <a:pt x="6423822" y="10474081"/>
                    <a:pt x="6400525" y="10474081"/>
                  </a:cubicBezTo>
                  <a:cubicBezTo>
                    <a:pt x="6402581" y="10464489"/>
                    <a:pt x="6411488" y="10453525"/>
                    <a:pt x="6438211" y="10439821"/>
                  </a:cubicBezTo>
                  <a:close/>
                  <a:moveTo>
                    <a:pt x="3032735" y="10415154"/>
                  </a:moveTo>
                  <a:cubicBezTo>
                    <a:pt x="3057403" y="10415154"/>
                    <a:pt x="3129349" y="10438451"/>
                    <a:pt x="3108108" y="10448730"/>
                  </a:cubicBezTo>
                  <a:cubicBezTo>
                    <a:pt x="3090978" y="10436395"/>
                    <a:pt x="3086181" y="10459692"/>
                    <a:pt x="3073162" y="10448730"/>
                  </a:cubicBezTo>
                  <a:cubicBezTo>
                    <a:pt x="3060143" y="10437766"/>
                    <a:pt x="3043013" y="10432284"/>
                    <a:pt x="3032735" y="10415154"/>
                  </a:cubicBezTo>
                  <a:close/>
                  <a:moveTo>
                    <a:pt x="3465894" y="10399766"/>
                  </a:moveTo>
                  <a:cubicBezTo>
                    <a:pt x="3469698" y="10399748"/>
                    <a:pt x="3474773" y="10400251"/>
                    <a:pt x="3481539" y="10401450"/>
                  </a:cubicBezTo>
                  <a:cubicBezTo>
                    <a:pt x="3526763" y="10428858"/>
                    <a:pt x="3432204" y="10404190"/>
                    <a:pt x="3477428" y="10432969"/>
                  </a:cubicBezTo>
                  <a:lnTo>
                    <a:pt x="3454131" y="10432969"/>
                  </a:lnTo>
                  <a:cubicBezTo>
                    <a:pt x="3447279" y="10424747"/>
                    <a:pt x="3436316" y="10423376"/>
                    <a:pt x="3428093" y="10417210"/>
                  </a:cubicBezTo>
                  <a:cubicBezTo>
                    <a:pt x="3474859" y="10425603"/>
                    <a:pt x="3439260" y="10399897"/>
                    <a:pt x="3465894" y="10399766"/>
                  </a:cubicBezTo>
                  <a:close/>
                  <a:moveTo>
                    <a:pt x="6372430" y="10390486"/>
                  </a:moveTo>
                  <a:cubicBezTo>
                    <a:pt x="6403264" y="10398023"/>
                    <a:pt x="6405321" y="10423376"/>
                    <a:pt x="6366949" y="10431599"/>
                  </a:cubicBezTo>
                  <a:cubicBezTo>
                    <a:pt x="6333374" y="10425431"/>
                    <a:pt x="6372430" y="10403505"/>
                    <a:pt x="6372430" y="10390486"/>
                  </a:cubicBezTo>
                  <a:close/>
                  <a:moveTo>
                    <a:pt x="3937908" y="10389802"/>
                  </a:moveTo>
                  <a:lnTo>
                    <a:pt x="3939956" y="10390779"/>
                  </a:lnTo>
                  <a:lnTo>
                    <a:pt x="3939769" y="10397956"/>
                  </a:lnTo>
                  <a:cubicBezTo>
                    <a:pt x="3947854" y="10415240"/>
                    <a:pt x="4011483" y="10430229"/>
                    <a:pt x="4042060" y="10415840"/>
                  </a:cubicBezTo>
                  <a:cubicBezTo>
                    <a:pt x="4018934" y="10402992"/>
                    <a:pt x="3988099" y="10407874"/>
                    <a:pt x="3961987" y="10401290"/>
                  </a:cubicBezTo>
                  <a:lnTo>
                    <a:pt x="3939956" y="10390779"/>
                  </a:lnTo>
                  <a:lnTo>
                    <a:pt x="3939963" y="10390487"/>
                  </a:lnTo>
                  <a:close/>
                  <a:moveTo>
                    <a:pt x="6683515" y="10383634"/>
                  </a:moveTo>
                  <a:cubicBezTo>
                    <a:pt x="6707497" y="10387746"/>
                    <a:pt x="6697904" y="10401450"/>
                    <a:pt x="6735591" y="10401451"/>
                  </a:cubicBezTo>
                  <a:cubicBezTo>
                    <a:pt x="6675635" y="10428953"/>
                    <a:pt x="6610984" y="10444767"/>
                    <a:pt x="6545103" y="10448045"/>
                  </a:cubicBezTo>
                  <a:cubicBezTo>
                    <a:pt x="6594588" y="10429828"/>
                    <a:pt x="6645164" y="10414724"/>
                    <a:pt x="6696534" y="10402821"/>
                  </a:cubicBezTo>
                  <a:cubicBezTo>
                    <a:pt x="6678718" y="10399395"/>
                    <a:pt x="6676663" y="10392542"/>
                    <a:pt x="6683515" y="10383634"/>
                  </a:cubicBezTo>
                  <a:close/>
                  <a:moveTo>
                    <a:pt x="3556920" y="10382265"/>
                  </a:moveTo>
                  <a:cubicBezTo>
                    <a:pt x="3641339" y="10402670"/>
                    <a:pt x="3724410" y="10428300"/>
                    <a:pt x="3805650" y="10459008"/>
                  </a:cubicBezTo>
                  <a:cubicBezTo>
                    <a:pt x="3695192" y="10440693"/>
                    <a:pt x="3585845" y="10416216"/>
                    <a:pt x="3478121" y="10385690"/>
                  </a:cubicBezTo>
                  <a:cubicBezTo>
                    <a:pt x="3517178" y="10385690"/>
                    <a:pt x="3566513" y="10407616"/>
                    <a:pt x="3556920" y="10382265"/>
                  </a:cubicBezTo>
                  <a:close/>
                  <a:moveTo>
                    <a:pt x="3785106" y="10352116"/>
                  </a:moveTo>
                  <a:lnTo>
                    <a:pt x="3787162" y="10352802"/>
                  </a:lnTo>
                  <a:cubicBezTo>
                    <a:pt x="3823905" y="10386116"/>
                    <a:pt x="3872677" y="10402951"/>
                    <a:pt x="3922148" y="10399395"/>
                  </a:cubicBezTo>
                  <a:cubicBezTo>
                    <a:pt x="3878626" y="10377963"/>
                    <a:pt x="3832585" y="10362079"/>
                    <a:pt x="3785106" y="10352116"/>
                  </a:cubicBezTo>
                  <a:close/>
                  <a:moveTo>
                    <a:pt x="3713160" y="10350745"/>
                  </a:moveTo>
                  <a:lnTo>
                    <a:pt x="3711105" y="10352116"/>
                  </a:lnTo>
                  <a:lnTo>
                    <a:pt x="3715588" y="10352116"/>
                  </a:lnTo>
                  <a:lnTo>
                    <a:pt x="3743052" y="10367618"/>
                  </a:lnTo>
                  <a:cubicBezTo>
                    <a:pt x="3753245" y="10372672"/>
                    <a:pt x="3764208" y="10375755"/>
                    <a:pt x="3777570" y="10372672"/>
                  </a:cubicBezTo>
                  <a:lnTo>
                    <a:pt x="3754957" y="10352116"/>
                  </a:lnTo>
                  <a:lnTo>
                    <a:pt x="3715588" y="10352116"/>
                  </a:lnTo>
                  <a:close/>
                  <a:moveTo>
                    <a:pt x="3407545" y="10347318"/>
                  </a:moveTo>
                  <a:cubicBezTo>
                    <a:pt x="3445158" y="10349797"/>
                    <a:pt x="3481929" y="10359572"/>
                    <a:pt x="3515808" y="10376097"/>
                  </a:cubicBezTo>
                  <a:cubicBezTo>
                    <a:pt x="3477310" y="10381601"/>
                    <a:pt x="3438228" y="10371213"/>
                    <a:pt x="3407545" y="10347318"/>
                  </a:cubicBezTo>
                  <a:close/>
                  <a:moveTo>
                    <a:pt x="2747689" y="10302780"/>
                  </a:moveTo>
                  <a:cubicBezTo>
                    <a:pt x="2813107" y="10318175"/>
                    <a:pt x="2875905" y="10343109"/>
                    <a:pt x="2934066" y="10376783"/>
                  </a:cubicBezTo>
                  <a:cubicBezTo>
                    <a:pt x="2869630" y="10358384"/>
                    <a:pt x="2807195" y="10333594"/>
                    <a:pt x="2747689" y="10302780"/>
                  </a:cubicBezTo>
                  <a:close/>
                  <a:moveTo>
                    <a:pt x="3260224" y="10284965"/>
                  </a:moveTo>
                  <a:cubicBezTo>
                    <a:pt x="3298774" y="10296515"/>
                    <a:pt x="3335985" y="10312135"/>
                    <a:pt x="3371228" y="10331559"/>
                  </a:cubicBezTo>
                  <a:cubicBezTo>
                    <a:pt x="3324634" y="10336356"/>
                    <a:pt x="3259539" y="10300724"/>
                    <a:pt x="3260224" y="10284965"/>
                  </a:cubicBezTo>
                  <a:close/>
                  <a:moveTo>
                    <a:pt x="6821928" y="10258243"/>
                  </a:moveTo>
                  <a:cubicBezTo>
                    <a:pt x="6782871" y="10258927"/>
                    <a:pt x="6800001" y="10282910"/>
                    <a:pt x="6753407" y="10287021"/>
                  </a:cubicBezTo>
                  <a:lnTo>
                    <a:pt x="6755462" y="10287706"/>
                  </a:lnTo>
                  <a:cubicBezTo>
                    <a:pt x="6748610" y="10319911"/>
                    <a:pt x="6839058" y="10267150"/>
                    <a:pt x="6821928" y="10258243"/>
                  </a:cubicBezTo>
                  <a:close/>
                  <a:moveTo>
                    <a:pt x="6925394" y="10222611"/>
                  </a:moveTo>
                  <a:cubicBezTo>
                    <a:pt x="6904838" y="10250019"/>
                    <a:pt x="6863725" y="10258243"/>
                    <a:pt x="6867837" y="10272631"/>
                  </a:cubicBezTo>
                  <a:lnTo>
                    <a:pt x="6869892" y="10273316"/>
                  </a:lnTo>
                  <a:cubicBezTo>
                    <a:pt x="6898639" y="10269371"/>
                    <a:pt x="6926080" y="10258818"/>
                    <a:pt x="6950062" y="10242482"/>
                  </a:cubicBezTo>
                  <a:cubicBezTo>
                    <a:pt x="6929505" y="10239742"/>
                    <a:pt x="6958969" y="10222611"/>
                    <a:pt x="6925394" y="10222611"/>
                  </a:cubicBezTo>
                  <a:close/>
                  <a:moveTo>
                    <a:pt x="3202667" y="10205481"/>
                  </a:moveTo>
                  <a:cubicBezTo>
                    <a:pt x="3226153" y="10229250"/>
                    <a:pt x="3253787" y="10248525"/>
                    <a:pt x="3284207" y="10262353"/>
                  </a:cubicBezTo>
                  <a:cubicBezTo>
                    <a:pt x="3241039" y="10261667"/>
                    <a:pt x="3184852" y="10211648"/>
                    <a:pt x="3162925" y="10234944"/>
                  </a:cubicBezTo>
                  <a:cubicBezTo>
                    <a:pt x="3150591" y="10205481"/>
                    <a:pt x="3169092" y="10210277"/>
                    <a:pt x="3202667" y="10205481"/>
                  </a:cubicBezTo>
                  <a:close/>
                  <a:moveTo>
                    <a:pt x="3058949" y="10185010"/>
                  </a:moveTo>
                  <a:cubicBezTo>
                    <a:pt x="3062450" y="10184753"/>
                    <a:pt x="3067846" y="10188522"/>
                    <a:pt x="3077267" y="10199999"/>
                  </a:cubicBezTo>
                  <a:cubicBezTo>
                    <a:pt x="3058766" y="10197943"/>
                    <a:pt x="3059452" y="10206166"/>
                    <a:pt x="3077267" y="10222611"/>
                  </a:cubicBezTo>
                  <a:cubicBezTo>
                    <a:pt x="3056025" y="10230148"/>
                    <a:pt x="2998468" y="10202055"/>
                    <a:pt x="3021080" y="10196573"/>
                  </a:cubicBezTo>
                  <a:cubicBezTo>
                    <a:pt x="3054998" y="10222783"/>
                    <a:pt x="3048446" y="10185781"/>
                    <a:pt x="3058949" y="10185010"/>
                  </a:cubicBezTo>
                  <a:close/>
                  <a:moveTo>
                    <a:pt x="2577758" y="9995807"/>
                  </a:moveTo>
                  <a:cubicBezTo>
                    <a:pt x="2644908" y="10005400"/>
                    <a:pt x="2724392" y="10069810"/>
                    <a:pt x="2760023" y="10069810"/>
                  </a:cubicBezTo>
                  <a:lnTo>
                    <a:pt x="2771672" y="10086940"/>
                  </a:lnTo>
                  <a:cubicBezTo>
                    <a:pt x="2775098" y="10094477"/>
                    <a:pt x="2777839" y="10094477"/>
                    <a:pt x="2766875" y="10094477"/>
                  </a:cubicBezTo>
                  <a:cubicBezTo>
                    <a:pt x="2724392" y="10058846"/>
                    <a:pt x="2762079" y="10110921"/>
                    <a:pt x="2745634" y="10107495"/>
                  </a:cubicBezTo>
                  <a:cubicBezTo>
                    <a:pt x="2733300" y="10081458"/>
                    <a:pt x="2689447" y="10105440"/>
                    <a:pt x="2677113" y="10081458"/>
                  </a:cubicBezTo>
                  <a:cubicBezTo>
                    <a:pt x="2686021" y="10063642"/>
                    <a:pt x="2746319" y="10107495"/>
                    <a:pt x="2714800" y="10063642"/>
                  </a:cubicBezTo>
                  <a:cubicBezTo>
                    <a:pt x="2664779" y="10052679"/>
                    <a:pt x="2625037" y="10026641"/>
                    <a:pt x="2577758" y="10011566"/>
                  </a:cubicBezTo>
                  <a:cubicBezTo>
                    <a:pt x="2585981" y="10010882"/>
                    <a:pt x="2586666" y="10006085"/>
                    <a:pt x="2577758" y="9995807"/>
                  </a:cubicBezTo>
                  <a:close/>
                  <a:moveTo>
                    <a:pt x="2481144" y="9908101"/>
                  </a:moveTo>
                  <a:cubicBezTo>
                    <a:pt x="2521571" y="9935509"/>
                    <a:pt x="2503756" y="9956750"/>
                    <a:pt x="2531849" y="9973196"/>
                  </a:cubicBezTo>
                  <a:cubicBezTo>
                    <a:pt x="2492566" y="9960868"/>
                    <a:pt x="2456360" y="9940311"/>
                    <a:pt x="2425642" y="9912897"/>
                  </a:cubicBezTo>
                  <a:cubicBezTo>
                    <a:pt x="2471551" y="9934824"/>
                    <a:pt x="2485255" y="9931398"/>
                    <a:pt x="2481144" y="9908101"/>
                  </a:cubicBezTo>
                  <a:close/>
                  <a:moveTo>
                    <a:pt x="2324916" y="9889600"/>
                  </a:moveTo>
                  <a:cubicBezTo>
                    <a:pt x="2372520" y="9902834"/>
                    <a:pt x="2416698" y="9926210"/>
                    <a:pt x="2454420" y="9958121"/>
                  </a:cubicBezTo>
                  <a:cubicBezTo>
                    <a:pt x="2407577" y="9943030"/>
                    <a:pt x="2363744" y="9919839"/>
                    <a:pt x="2324916" y="9889600"/>
                  </a:cubicBezTo>
                  <a:close/>
                  <a:moveTo>
                    <a:pt x="7879964" y="9797354"/>
                  </a:moveTo>
                  <a:cubicBezTo>
                    <a:pt x="7865799" y="9797740"/>
                    <a:pt x="7838433" y="9832043"/>
                    <a:pt x="7804516" y="9832043"/>
                  </a:cubicBezTo>
                  <a:lnTo>
                    <a:pt x="7806571" y="9832728"/>
                  </a:lnTo>
                  <a:cubicBezTo>
                    <a:pt x="7811368" y="9858766"/>
                    <a:pt x="7866869" y="9813542"/>
                    <a:pt x="7889481" y="9810801"/>
                  </a:cubicBezTo>
                  <a:cubicBezTo>
                    <a:pt x="7887940" y="9800866"/>
                    <a:pt x="7884685" y="9797226"/>
                    <a:pt x="7879964" y="9797354"/>
                  </a:cubicBezTo>
                  <a:close/>
                  <a:moveTo>
                    <a:pt x="1987109" y="9749132"/>
                  </a:moveTo>
                  <a:cubicBezTo>
                    <a:pt x="2013147" y="9762836"/>
                    <a:pt x="2094687" y="9792985"/>
                    <a:pt x="2074130" y="9806004"/>
                  </a:cubicBezTo>
                  <a:cubicBezTo>
                    <a:pt x="2052204" y="9779966"/>
                    <a:pt x="2005610" y="9779281"/>
                    <a:pt x="1987109" y="9749132"/>
                  </a:cubicBezTo>
                  <a:close/>
                  <a:moveTo>
                    <a:pt x="2060426" y="9746392"/>
                  </a:moveTo>
                  <a:cubicBezTo>
                    <a:pt x="2130481" y="9769585"/>
                    <a:pt x="2195727" y="9805342"/>
                    <a:pt x="2252969" y="9851914"/>
                  </a:cubicBezTo>
                  <a:cubicBezTo>
                    <a:pt x="2182738" y="9829128"/>
                    <a:pt x="2117420" y="9793332"/>
                    <a:pt x="2060426" y="9746392"/>
                  </a:cubicBezTo>
                  <a:close/>
                  <a:moveTo>
                    <a:pt x="8020356" y="9710076"/>
                  </a:moveTo>
                  <a:lnTo>
                    <a:pt x="8015560" y="9716928"/>
                  </a:lnTo>
                  <a:lnTo>
                    <a:pt x="8020356" y="9716243"/>
                  </a:lnTo>
                  <a:cubicBezTo>
                    <a:pt x="8020024" y="9714201"/>
                    <a:pt x="8020024" y="9712118"/>
                    <a:pt x="8020356" y="9710076"/>
                  </a:cubicBezTo>
                  <a:close/>
                  <a:moveTo>
                    <a:pt x="2080982" y="9695001"/>
                  </a:moveTo>
                  <a:cubicBezTo>
                    <a:pt x="2122095" y="9748447"/>
                    <a:pt x="2278322" y="9788874"/>
                    <a:pt x="2248173" y="9826560"/>
                  </a:cubicBezTo>
                  <a:cubicBezTo>
                    <a:pt x="2210486" y="9766947"/>
                    <a:pt x="2126891" y="9760095"/>
                    <a:pt x="2073445" y="9717613"/>
                  </a:cubicBezTo>
                  <a:cubicBezTo>
                    <a:pt x="2091260" y="9723093"/>
                    <a:pt x="2065908" y="9692945"/>
                    <a:pt x="2080982" y="9695001"/>
                  </a:cubicBezTo>
                  <a:close/>
                  <a:moveTo>
                    <a:pt x="1918588" y="9661426"/>
                  </a:moveTo>
                  <a:cubicBezTo>
                    <a:pt x="1976127" y="9679059"/>
                    <a:pt x="2026691" y="9714286"/>
                    <a:pt x="2063167" y="9762152"/>
                  </a:cubicBezTo>
                  <a:cubicBezTo>
                    <a:pt x="2002869" y="9741595"/>
                    <a:pt x="1978201" y="9683353"/>
                    <a:pt x="1918588" y="9661426"/>
                  </a:cubicBezTo>
                  <a:close/>
                  <a:moveTo>
                    <a:pt x="8106692" y="9634018"/>
                  </a:moveTo>
                  <a:lnTo>
                    <a:pt x="8092303" y="9644981"/>
                  </a:lnTo>
                  <a:cubicBezTo>
                    <a:pt x="8100343" y="9644355"/>
                    <a:pt x="8108107" y="9641766"/>
                    <a:pt x="8114915" y="9637444"/>
                  </a:cubicBezTo>
                  <a:lnTo>
                    <a:pt x="8123822" y="9634018"/>
                  </a:lnTo>
                  <a:close/>
                  <a:moveTo>
                    <a:pt x="2097440" y="9562756"/>
                  </a:moveTo>
                  <a:lnTo>
                    <a:pt x="2095384" y="9564127"/>
                  </a:lnTo>
                  <a:lnTo>
                    <a:pt x="2099818" y="9564344"/>
                  </a:lnTo>
                  <a:lnTo>
                    <a:pt x="2148733" y="9597020"/>
                  </a:lnTo>
                  <a:cubicBezTo>
                    <a:pt x="2167007" y="9606444"/>
                    <a:pt x="2186342" y="9613813"/>
                    <a:pt x="2206389" y="9618944"/>
                  </a:cubicBezTo>
                  <a:cubicBezTo>
                    <a:pt x="2187887" y="9597360"/>
                    <a:pt x="2144720" y="9572692"/>
                    <a:pt x="2116776" y="9565176"/>
                  </a:cubicBezTo>
                  <a:lnTo>
                    <a:pt x="2099818" y="9564344"/>
                  </a:lnTo>
                  <a:close/>
                  <a:moveTo>
                    <a:pt x="8303218" y="9538827"/>
                  </a:moveTo>
                  <a:cubicBezTo>
                    <a:pt x="8311954" y="9539758"/>
                    <a:pt x="8312596" y="9545797"/>
                    <a:pt x="8325958" y="9542200"/>
                  </a:cubicBezTo>
                  <a:cubicBezTo>
                    <a:pt x="8315248" y="9559380"/>
                    <a:pt x="8300097" y="9573348"/>
                    <a:pt x="8282105" y="9582627"/>
                  </a:cubicBezTo>
                  <a:cubicBezTo>
                    <a:pt x="8279364" y="9572349"/>
                    <a:pt x="8291012" y="9550423"/>
                    <a:pt x="8291012" y="9540144"/>
                  </a:cubicBezTo>
                  <a:cubicBezTo>
                    <a:pt x="8296494" y="9538774"/>
                    <a:pt x="8300305" y="9538517"/>
                    <a:pt x="8303218" y="9538827"/>
                  </a:cubicBezTo>
                  <a:close/>
                  <a:moveTo>
                    <a:pt x="1791202" y="9416461"/>
                  </a:moveTo>
                  <a:lnTo>
                    <a:pt x="1792521" y="9417090"/>
                  </a:lnTo>
                  <a:lnTo>
                    <a:pt x="1792522" y="9418177"/>
                  </a:lnTo>
                  <a:close/>
                  <a:moveTo>
                    <a:pt x="1562965" y="9411325"/>
                  </a:moveTo>
                  <a:cubicBezTo>
                    <a:pt x="1619838" y="9445585"/>
                    <a:pt x="1754138" y="9505883"/>
                    <a:pt x="1795936" y="9491494"/>
                  </a:cubicBezTo>
                  <a:cubicBezTo>
                    <a:pt x="1802788" y="9522328"/>
                    <a:pt x="1845271" y="9519587"/>
                    <a:pt x="1850068" y="9551792"/>
                  </a:cubicBezTo>
                  <a:cubicBezTo>
                    <a:pt x="1824030" y="9538774"/>
                    <a:pt x="1781547" y="9508624"/>
                    <a:pt x="1789769" y="9538774"/>
                  </a:cubicBezTo>
                  <a:cubicBezTo>
                    <a:pt x="1813066" y="9572348"/>
                    <a:pt x="1880217" y="9606609"/>
                    <a:pt x="1850068" y="9551792"/>
                  </a:cubicBezTo>
                  <a:cubicBezTo>
                    <a:pt x="1900372" y="9561178"/>
                    <a:pt x="1946152" y="9586959"/>
                    <a:pt x="1980257" y="9625109"/>
                  </a:cubicBezTo>
                  <a:cubicBezTo>
                    <a:pt x="1867883" y="9590164"/>
                    <a:pt x="1796621" y="9569608"/>
                    <a:pt x="1719193" y="9537403"/>
                  </a:cubicBezTo>
                  <a:cubicBezTo>
                    <a:pt x="1757564" y="9537403"/>
                    <a:pt x="1689729" y="9504513"/>
                    <a:pt x="1700692" y="9481901"/>
                  </a:cubicBezTo>
                  <a:cubicBezTo>
                    <a:pt x="1671232" y="9481565"/>
                    <a:pt x="1642300" y="9474038"/>
                    <a:pt x="1616412" y="9459974"/>
                  </a:cubicBezTo>
                  <a:cubicBezTo>
                    <a:pt x="1582151" y="9443530"/>
                    <a:pt x="1552687" y="9422973"/>
                    <a:pt x="1562965" y="9411325"/>
                  </a:cubicBezTo>
                  <a:close/>
                  <a:moveTo>
                    <a:pt x="1806826" y="9405930"/>
                  </a:moveTo>
                  <a:cubicBezTo>
                    <a:pt x="1819074" y="9407900"/>
                    <a:pt x="1834663" y="9415437"/>
                    <a:pt x="1841172" y="9427085"/>
                  </a:cubicBezTo>
                  <a:cubicBezTo>
                    <a:pt x="1829524" y="9426401"/>
                    <a:pt x="1824728" y="9431881"/>
                    <a:pt x="1832950" y="9448327"/>
                  </a:cubicBezTo>
                  <a:cubicBezTo>
                    <a:pt x="1887081" y="9480531"/>
                    <a:pt x="1944638" y="9455864"/>
                    <a:pt x="2013159" y="9524385"/>
                  </a:cubicBezTo>
                  <a:cubicBezTo>
                    <a:pt x="1928430" y="9520084"/>
                    <a:pt x="1846878" y="9490755"/>
                    <a:pt x="1778818" y="9440104"/>
                  </a:cubicBezTo>
                  <a:cubicBezTo>
                    <a:pt x="1777448" y="9422974"/>
                    <a:pt x="1845283" y="9468197"/>
                    <a:pt x="1819246" y="9429826"/>
                  </a:cubicBezTo>
                  <a:lnTo>
                    <a:pt x="1792521" y="9417090"/>
                  </a:lnTo>
                  <a:lnTo>
                    <a:pt x="1792512" y="9407332"/>
                  </a:lnTo>
                  <a:cubicBezTo>
                    <a:pt x="1795413" y="9405351"/>
                    <a:pt x="1800702" y="9404945"/>
                    <a:pt x="1806826" y="9405930"/>
                  </a:cubicBezTo>
                  <a:close/>
                  <a:moveTo>
                    <a:pt x="1536927" y="9315395"/>
                  </a:moveTo>
                  <a:cubicBezTo>
                    <a:pt x="1554057" y="9336636"/>
                    <a:pt x="1586262" y="9344859"/>
                    <a:pt x="1608873" y="9361990"/>
                  </a:cubicBezTo>
                  <a:cubicBezTo>
                    <a:pt x="1613670" y="9375694"/>
                    <a:pt x="1626688" y="9397620"/>
                    <a:pt x="1613670" y="9397620"/>
                  </a:cubicBezTo>
                  <a:cubicBezTo>
                    <a:pt x="1582836" y="9349655"/>
                    <a:pt x="1575984" y="9383231"/>
                    <a:pt x="1549945" y="9370897"/>
                  </a:cubicBezTo>
                  <a:cubicBezTo>
                    <a:pt x="1538298" y="9353766"/>
                    <a:pt x="1523908" y="9339378"/>
                    <a:pt x="1512945" y="9322247"/>
                  </a:cubicBezTo>
                  <a:cubicBezTo>
                    <a:pt x="1536927" y="9333896"/>
                    <a:pt x="1528704" y="9315395"/>
                    <a:pt x="1536927" y="9315395"/>
                  </a:cubicBezTo>
                  <a:close/>
                  <a:moveTo>
                    <a:pt x="1489968" y="9251672"/>
                  </a:moveTo>
                  <a:cubicBezTo>
                    <a:pt x="1497998" y="9245119"/>
                    <a:pt x="1535899" y="9273255"/>
                    <a:pt x="1553371" y="9288673"/>
                  </a:cubicBezTo>
                  <a:cubicBezTo>
                    <a:pt x="1528703" y="9277709"/>
                    <a:pt x="1528703" y="9292784"/>
                    <a:pt x="1493758" y="9271542"/>
                  </a:cubicBezTo>
                  <a:cubicBezTo>
                    <a:pt x="1487934" y="9259894"/>
                    <a:pt x="1487292" y="9253856"/>
                    <a:pt x="1489968" y="9251672"/>
                  </a:cubicBezTo>
                  <a:close/>
                  <a:moveTo>
                    <a:pt x="1391662" y="9208503"/>
                  </a:moveTo>
                  <a:cubicBezTo>
                    <a:pt x="1428663" y="9235226"/>
                    <a:pt x="1421126" y="9226318"/>
                    <a:pt x="1440312" y="9221522"/>
                  </a:cubicBezTo>
                  <a:cubicBezTo>
                    <a:pt x="1437571" y="9242763"/>
                    <a:pt x="1498554" y="9277024"/>
                    <a:pt x="1469091" y="9277024"/>
                  </a:cubicBezTo>
                  <a:cubicBezTo>
                    <a:pt x="1445793" y="9253727"/>
                    <a:pt x="1404681" y="9242079"/>
                    <a:pt x="1391662" y="9208503"/>
                  </a:cubicBezTo>
                  <a:close/>
                  <a:moveTo>
                    <a:pt x="8785733" y="9168077"/>
                  </a:moveTo>
                  <a:cubicBezTo>
                    <a:pt x="8781622" y="9171503"/>
                    <a:pt x="8770658" y="9176299"/>
                    <a:pt x="8773398" y="9181781"/>
                  </a:cubicBezTo>
                  <a:cubicBezTo>
                    <a:pt x="8779566" y="9196856"/>
                    <a:pt x="8788473" y="9197540"/>
                    <a:pt x="8797381" y="9181781"/>
                  </a:cubicBezTo>
                  <a:cubicBezTo>
                    <a:pt x="8798066" y="9180410"/>
                    <a:pt x="8789844" y="9174244"/>
                    <a:pt x="8785733" y="9170132"/>
                  </a:cubicBezTo>
                  <a:close/>
                  <a:moveTo>
                    <a:pt x="1455400" y="9083797"/>
                  </a:moveTo>
                  <a:cubicBezTo>
                    <a:pt x="1488290" y="9152317"/>
                    <a:pt x="1414973" y="9100927"/>
                    <a:pt x="1433473" y="9152317"/>
                  </a:cubicBezTo>
                  <a:cubicBezTo>
                    <a:pt x="1446446" y="9165040"/>
                    <a:pt x="1461818" y="9175055"/>
                    <a:pt x="1478697" y="9181781"/>
                  </a:cubicBezTo>
                  <a:cubicBezTo>
                    <a:pt x="1453344" y="9118742"/>
                    <a:pt x="1489662" y="9113260"/>
                    <a:pt x="1533514" y="9162595"/>
                  </a:cubicBezTo>
                  <a:cubicBezTo>
                    <a:pt x="1523921" y="9122853"/>
                    <a:pt x="1482808" y="9108463"/>
                    <a:pt x="1455400" y="9083797"/>
                  </a:cubicBezTo>
                  <a:close/>
                  <a:moveTo>
                    <a:pt x="8963887" y="9059129"/>
                  </a:moveTo>
                  <a:lnTo>
                    <a:pt x="8945386" y="9068036"/>
                  </a:lnTo>
                  <a:lnTo>
                    <a:pt x="8947442" y="9068722"/>
                  </a:lnTo>
                  <a:cubicBezTo>
                    <a:pt x="8953121" y="9065876"/>
                    <a:pt x="8958614" y="9062671"/>
                    <a:pt x="8963887" y="9059129"/>
                  </a:cubicBezTo>
                  <a:close/>
                  <a:moveTo>
                    <a:pt x="9729264" y="8236193"/>
                  </a:moveTo>
                  <a:cubicBezTo>
                    <a:pt x="9726522" y="8244416"/>
                    <a:pt x="9724467" y="8254694"/>
                    <a:pt x="9718985" y="8258805"/>
                  </a:cubicBezTo>
                  <a:cubicBezTo>
                    <a:pt x="9709392" y="8264972"/>
                    <a:pt x="9700485" y="8256749"/>
                    <a:pt x="9706652" y="8246471"/>
                  </a:cubicBezTo>
                  <a:cubicBezTo>
                    <a:pt x="9713121" y="8241062"/>
                    <a:pt x="9720935" y="8237510"/>
                    <a:pt x="9729264" y="8236193"/>
                  </a:cubicBezTo>
                  <a:close/>
                  <a:moveTo>
                    <a:pt x="836659" y="8159451"/>
                  </a:moveTo>
                  <a:cubicBezTo>
                    <a:pt x="813362" y="8153970"/>
                    <a:pt x="842139" y="8213583"/>
                    <a:pt x="871603" y="8220435"/>
                  </a:cubicBezTo>
                  <a:cubicBezTo>
                    <a:pt x="875715" y="8193026"/>
                    <a:pt x="839398" y="8184804"/>
                    <a:pt x="839398" y="8159451"/>
                  </a:cubicBezTo>
                  <a:close/>
                  <a:moveTo>
                    <a:pt x="702357" y="7916203"/>
                  </a:moveTo>
                  <a:cubicBezTo>
                    <a:pt x="711951" y="7965538"/>
                    <a:pt x="759914" y="7999113"/>
                    <a:pt x="785268" y="8041596"/>
                  </a:cubicBezTo>
                  <a:cubicBezTo>
                    <a:pt x="769319" y="7993147"/>
                    <a:pt x="740690" y="7949851"/>
                    <a:pt x="702357" y="7916203"/>
                  </a:cubicBezTo>
                  <a:close/>
                  <a:moveTo>
                    <a:pt x="9905363" y="7746955"/>
                  </a:moveTo>
                  <a:cubicBezTo>
                    <a:pt x="9889500" y="7782926"/>
                    <a:pt x="9870707" y="7817531"/>
                    <a:pt x="9849175" y="7850422"/>
                  </a:cubicBezTo>
                  <a:cubicBezTo>
                    <a:pt x="9850545" y="7811365"/>
                    <a:pt x="9890287" y="7738048"/>
                    <a:pt x="9905363" y="7746955"/>
                  </a:cubicBezTo>
                  <a:close/>
                  <a:moveTo>
                    <a:pt x="623558" y="7735308"/>
                  </a:moveTo>
                  <a:cubicBezTo>
                    <a:pt x="625651" y="7761729"/>
                    <a:pt x="637937" y="7786301"/>
                    <a:pt x="657818" y="7803828"/>
                  </a:cubicBezTo>
                  <a:cubicBezTo>
                    <a:pt x="663300" y="7776420"/>
                    <a:pt x="643429" y="7755864"/>
                    <a:pt x="623558" y="7735308"/>
                  </a:cubicBezTo>
                  <a:close/>
                  <a:moveTo>
                    <a:pt x="536055" y="7732878"/>
                  </a:moveTo>
                  <a:cubicBezTo>
                    <a:pt x="531826" y="7732139"/>
                    <a:pt x="529514" y="7736164"/>
                    <a:pt x="531055" y="7747641"/>
                  </a:cubicBezTo>
                  <a:cubicBezTo>
                    <a:pt x="548185" y="7745586"/>
                    <a:pt x="548185" y="7754493"/>
                    <a:pt x="548185" y="7783272"/>
                  </a:cubicBezTo>
                  <a:cubicBezTo>
                    <a:pt x="557952" y="7783801"/>
                    <a:pt x="567093" y="7788248"/>
                    <a:pt x="573539" y="7795606"/>
                  </a:cubicBezTo>
                  <a:cubicBezTo>
                    <a:pt x="578677" y="7780189"/>
                    <a:pt x="548742" y="7735094"/>
                    <a:pt x="536055" y="7732878"/>
                  </a:cubicBezTo>
                  <a:close/>
                  <a:moveTo>
                    <a:pt x="10119146" y="7644174"/>
                  </a:moveTo>
                  <a:lnTo>
                    <a:pt x="10171907" y="7691453"/>
                  </a:lnTo>
                  <a:cubicBezTo>
                    <a:pt x="10164370" y="7698991"/>
                    <a:pt x="10160944" y="7705843"/>
                    <a:pt x="10156148" y="7705843"/>
                  </a:cubicBezTo>
                  <a:cubicBezTo>
                    <a:pt x="10145129" y="7708627"/>
                    <a:pt x="10133591" y="7708627"/>
                    <a:pt x="10122572" y="7705843"/>
                  </a:cubicBezTo>
                  <a:cubicBezTo>
                    <a:pt x="10102016" y="7696935"/>
                    <a:pt x="10109553" y="7677064"/>
                    <a:pt x="10109553" y="7659249"/>
                  </a:cubicBezTo>
                  <a:cubicBezTo>
                    <a:pt x="10110239" y="7654452"/>
                    <a:pt x="10115721" y="7649656"/>
                    <a:pt x="10119146" y="7644174"/>
                  </a:cubicBezTo>
                  <a:close/>
                  <a:moveTo>
                    <a:pt x="9904677" y="7643490"/>
                  </a:moveTo>
                  <a:lnTo>
                    <a:pt x="9903836" y="7645281"/>
                  </a:lnTo>
                  <a:lnTo>
                    <a:pt x="9903306" y="7645546"/>
                  </a:lnTo>
                  <a:lnTo>
                    <a:pt x="9888917" y="7645546"/>
                  </a:lnTo>
                  <a:cubicBezTo>
                    <a:pt x="9872941" y="7662396"/>
                    <a:pt x="9863052" y="7684101"/>
                    <a:pt x="9860824" y="7707214"/>
                  </a:cubicBezTo>
                  <a:cubicBezTo>
                    <a:pt x="9875556" y="7701390"/>
                    <a:pt x="9882750" y="7690598"/>
                    <a:pt x="9888146" y="7678693"/>
                  </a:cubicBezTo>
                  <a:lnTo>
                    <a:pt x="9903836" y="7645281"/>
                  </a:lnTo>
                  <a:lnTo>
                    <a:pt x="9906048" y="7644175"/>
                  </a:lnTo>
                  <a:close/>
                  <a:moveTo>
                    <a:pt x="10254818" y="7641433"/>
                  </a:moveTo>
                  <a:cubicBezTo>
                    <a:pt x="10267837" y="7642118"/>
                    <a:pt x="10278115" y="7643489"/>
                    <a:pt x="10278115" y="7663360"/>
                  </a:cubicBezTo>
                  <a:cubicBezTo>
                    <a:pt x="10278115" y="7664730"/>
                    <a:pt x="10266466" y="7665416"/>
                    <a:pt x="10266466" y="7665415"/>
                  </a:cubicBezTo>
                  <a:cubicBezTo>
                    <a:pt x="10261902" y="7657771"/>
                    <a:pt x="10258004" y="7649747"/>
                    <a:pt x="10254818" y="7641433"/>
                  </a:cubicBezTo>
                  <a:close/>
                  <a:moveTo>
                    <a:pt x="1278618" y="7531116"/>
                  </a:moveTo>
                  <a:cubicBezTo>
                    <a:pt x="1284686" y="7536833"/>
                    <a:pt x="1291347" y="7541887"/>
                    <a:pt x="1298488" y="7546190"/>
                  </a:cubicBezTo>
                  <a:cubicBezTo>
                    <a:pt x="1300544" y="7531116"/>
                    <a:pt x="1290951" y="7531116"/>
                    <a:pt x="1281357" y="7531116"/>
                  </a:cubicBezTo>
                  <a:close/>
                  <a:moveTo>
                    <a:pt x="470218" y="7512077"/>
                  </a:moveTo>
                  <a:cubicBezTo>
                    <a:pt x="453843" y="7516068"/>
                    <a:pt x="446303" y="7537797"/>
                    <a:pt x="459793" y="7582507"/>
                  </a:cubicBezTo>
                  <a:cubicBezTo>
                    <a:pt x="470071" y="7566061"/>
                    <a:pt x="472813" y="7524264"/>
                    <a:pt x="509815" y="7566061"/>
                  </a:cubicBezTo>
                  <a:cubicBezTo>
                    <a:pt x="497790" y="7586871"/>
                    <a:pt x="491633" y="7610551"/>
                    <a:pt x="491998" y="7634582"/>
                  </a:cubicBezTo>
                  <a:cubicBezTo>
                    <a:pt x="512554" y="7651712"/>
                    <a:pt x="532425" y="7669528"/>
                    <a:pt x="523518" y="7697621"/>
                  </a:cubicBezTo>
                  <a:cubicBezTo>
                    <a:pt x="560598" y="7722019"/>
                    <a:pt x="592308" y="7753729"/>
                    <a:pt x="616706" y="7790809"/>
                  </a:cubicBezTo>
                  <a:cubicBezTo>
                    <a:pt x="631781" y="7783957"/>
                    <a:pt x="605057" y="7733252"/>
                    <a:pt x="581760" y="7709270"/>
                  </a:cubicBezTo>
                  <a:cubicBezTo>
                    <a:pt x="588612" y="7687343"/>
                    <a:pt x="614650" y="7757234"/>
                    <a:pt x="614650" y="7718178"/>
                  </a:cubicBezTo>
                  <a:cubicBezTo>
                    <a:pt x="598205" y="7651712"/>
                    <a:pt x="518721" y="7605804"/>
                    <a:pt x="518721" y="7532486"/>
                  </a:cubicBezTo>
                  <a:cubicBezTo>
                    <a:pt x="508615" y="7523407"/>
                    <a:pt x="498379" y="7517026"/>
                    <a:pt x="489086" y="7513804"/>
                  </a:cubicBezTo>
                  <a:cubicBezTo>
                    <a:pt x="482116" y="7511387"/>
                    <a:pt x="475677" y="7510746"/>
                    <a:pt x="470218" y="7512077"/>
                  </a:cubicBezTo>
                  <a:close/>
                  <a:moveTo>
                    <a:pt x="10189038" y="7313220"/>
                  </a:moveTo>
                  <a:cubicBezTo>
                    <a:pt x="10183629" y="7319688"/>
                    <a:pt x="10180077" y="7327503"/>
                    <a:pt x="10178760" y="7335832"/>
                  </a:cubicBezTo>
                  <a:lnTo>
                    <a:pt x="10173963" y="7335832"/>
                  </a:lnTo>
                  <a:cubicBezTo>
                    <a:pt x="10173963" y="7340628"/>
                    <a:pt x="10173963" y="7340628"/>
                    <a:pt x="10173963" y="7340628"/>
                  </a:cubicBezTo>
                  <a:cubicBezTo>
                    <a:pt x="10164871" y="7341883"/>
                    <a:pt x="10156320" y="7345683"/>
                    <a:pt x="10149296" y="7351592"/>
                  </a:cubicBezTo>
                  <a:cubicBezTo>
                    <a:pt x="10142444" y="7364611"/>
                    <a:pt x="10155463" y="7368036"/>
                    <a:pt x="10162315" y="7364611"/>
                  </a:cubicBezTo>
                  <a:cubicBezTo>
                    <a:pt x="10169167" y="7361184"/>
                    <a:pt x="10173963" y="7350221"/>
                    <a:pt x="10173963" y="7340628"/>
                  </a:cubicBezTo>
                  <a:lnTo>
                    <a:pt x="10178760" y="7340628"/>
                  </a:lnTo>
                  <a:cubicBezTo>
                    <a:pt x="10178760" y="7335832"/>
                    <a:pt x="10178760" y="7335832"/>
                    <a:pt x="10178760" y="7335832"/>
                  </a:cubicBezTo>
                  <a:cubicBezTo>
                    <a:pt x="10187089" y="7334515"/>
                    <a:pt x="10194903" y="7330963"/>
                    <a:pt x="10201372" y="7325554"/>
                  </a:cubicBezTo>
                  <a:lnTo>
                    <a:pt x="10202742" y="7331720"/>
                  </a:lnTo>
                  <a:cubicBezTo>
                    <a:pt x="10209594" y="7319387"/>
                    <a:pt x="10200001" y="7309794"/>
                    <a:pt x="10189038" y="7313220"/>
                  </a:cubicBezTo>
                  <a:close/>
                  <a:moveTo>
                    <a:pt x="10099961" y="7229625"/>
                  </a:moveTo>
                  <a:cubicBezTo>
                    <a:pt x="10099961" y="7233736"/>
                    <a:pt x="10099961" y="7233736"/>
                    <a:pt x="10099961" y="7233736"/>
                  </a:cubicBezTo>
                  <a:lnTo>
                    <a:pt x="10104073" y="7233736"/>
                  </a:lnTo>
                  <a:lnTo>
                    <a:pt x="10104073" y="7234421"/>
                  </a:lnTo>
                  <a:lnTo>
                    <a:pt x="10104354" y="7234485"/>
                  </a:lnTo>
                  <a:lnTo>
                    <a:pt x="10108184" y="7244699"/>
                  </a:lnTo>
                  <a:cubicBezTo>
                    <a:pt x="10108992" y="7249636"/>
                    <a:pt x="10111697" y="7254062"/>
                    <a:pt x="10115721" y="7257033"/>
                  </a:cubicBezTo>
                  <a:lnTo>
                    <a:pt x="10117091" y="7257718"/>
                  </a:lnTo>
                  <a:cubicBezTo>
                    <a:pt x="10126684" y="7263200"/>
                    <a:pt x="10132165" y="7251551"/>
                    <a:pt x="10128054" y="7245384"/>
                  </a:cubicBezTo>
                  <a:cubicBezTo>
                    <a:pt x="10125999" y="7242301"/>
                    <a:pt x="10122402" y="7239561"/>
                    <a:pt x="10118120" y="7237590"/>
                  </a:cubicBezTo>
                  <a:lnTo>
                    <a:pt x="10104354" y="7234485"/>
                  </a:lnTo>
                  <a:lnTo>
                    <a:pt x="10104073" y="7233736"/>
                  </a:lnTo>
                  <a:lnTo>
                    <a:pt x="10104073" y="7229625"/>
                  </a:lnTo>
                  <a:close/>
                  <a:moveTo>
                    <a:pt x="846403" y="7197831"/>
                  </a:moveTo>
                  <a:lnTo>
                    <a:pt x="835031" y="7205569"/>
                  </a:lnTo>
                  <a:lnTo>
                    <a:pt x="833918" y="7204272"/>
                  </a:lnTo>
                  <a:lnTo>
                    <a:pt x="833918" y="7206327"/>
                  </a:lnTo>
                  <a:lnTo>
                    <a:pt x="835031" y="7205569"/>
                  </a:lnTo>
                  <a:lnTo>
                    <a:pt x="848692" y="7221477"/>
                  </a:lnTo>
                  <a:cubicBezTo>
                    <a:pt x="863081" y="7236862"/>
                    <a:pt x="875543" y="7245214"/>
                    <a:pt x="879141" y="7232366"/>
                  </a:cubicBezTo>
                  <a:cubicBezTo>
                    <a:pt x="874055" y="7221180"/>
                    <a:pt x="868100" y="7210412"/>
                    <a:pt x="861326" y="7200161"/>
                  </a:cubicBezTo>
                  <a:cubicBezTo>
                    <a:pt x="856658" y="7197420"/>
                    <a:pt x="851328" y="7196723"/>
                    <a:pt x="846403" y="7197831"/>
                  </a:cubicBezTo>
                  <a:close/>
                  <a:moveTo>
                    <a:pt x="661927" y="6982949"/>
                  </a:moveTo>
                  <a:cubicBezTo>
                    <a:pt x="668094" y="6987060"/>
                    <a:pt x="669465" y="6998023"/>
                    <a:pt x="672891" y="7006931"/>
                  </a:cubicBezTo>
                  <a:cubicBezTo>
                    <a:pt x="663983" y="7003505"/>
                    <a:pt x="653705" y="7001450"/>
                    <a:pt x="649594" y="6995282"/>
                  </a:cubicBezTo>
                  <a:cubicBezTo>
                    <a:pt x="643427" y="6989116"/>
                    <a:pt x="655761" y="6978838"/>
                    <a:pt x="661927" y="6982949"/>
                  </a:cubicBezTo>
                  <a:close/>
                  <a:moveTo>
                    <a:pt x="10344579" y="6865093"/>
                  </a:moveTo>
                  <a:cubicBezTo>
                    <a:pt x="10348690" y="6865093"/>
                    <a:pt x="10352117" y="6876056"/>
                    <a:pt x="10356228" y="6876056"/>
                  </a:cubicBezTo>
                  <a:lnTo>
                    <a:pt x="10350061" y="6887704"/>
                  </a:lnTo>
                  <a:lnTo>
                    <a:pt x="10332245" y="6875371"/>
                  </a:lnTo>
                  <a:cubicBezTo>
                    <a:pt x="10336357" y="6871945"/>
                    <a:pt x="10340468" y="6865093"/>
                    <a:pt x="10344579" y="6865093"/>
                  </a:cubicBezTo>
                  <a:close/>
                  <a:moveTo>
                    <a:pt x="10304153" y="6832203"/>
                  </a:moveTo>
                  <a:cubicBezTo>
                    <a:pt x="10316486" y="6856185"/>
                    <a:pt x="10287022" y="6915798"/>
                    <a:pt x="10280170" y="6896613"/>
                  </a:cubicBezTo>
                  <a:cubicBezTo>
                    <a:pt x="10292504" y="6876742"/>
                    <a:pt x="10280855" y="6847278"/>
                    <a:pt x="10304153" y="6832203"/>
                  </a:cubicBezTo>
                  <a:close/>
                  <a:moveTo>
                    <a:pt x="10550485" y="6824141"/>
                  </a:moveTo>
                  <a:cubicBezTo>
                    <a:pt x="10566802" y="6827963"/>
                    <a:pt x="10585431" y="6847106"/>
                    <a:pt x="10584403" y="6865093"/>
                  </a:cubicBezTo>
                  <a:cubicBezTo>
                    <a:pt x="10584276" y="6883119"/>
                    <a:pt x="10581976" y="6901064"/>
                    <a:pt x="10577550" y="6918539"/>
                  </a:cubicBezTo>
                  <a:cubicBezTo>
                    <a:pt x="10570013" y="6943891"/>
                    <a:pt x="10553569" y="6974726"/>
                    <a:pt x="10547401" y="6987060"/>
                  </a:cubicBezTo>
                  <a:cubicBezTo>
                    <a:pt x="10541234" y="6999394"/>
                    <a:pt x="10533697" y="7006931"/>
                    <a:pt x="10522734" y="6999394"/>
                  </a:cubicBezTo>
                  <a:cubicBezTo>
                    <a:pt x="10491214" y="6967874"/>
                    <a:pt x="10441195" y="6969930"/>
                    <a:pt x="10414471" y="6930873"/>
                  </a:cubicBezTo>
                  <a:cubicBezTo>
                    <a:pt x="10403508" y="6917854"/>
                    <a:pt x="10399397" y="6910316"/>
                    <a:pt x="10414471" y="6901409"/>
                  </a:cubicBezTo>
                  <a:cubicBezTo>
                    <a:pt x="10454898" y="6876056"/>
                    <a:pt x="10494641" y="6850018"/>
                    <a:pt x="10535752" y="6826036"/>
                  </a:cubicBezTo>
                  <a:cubicBezTo>
                    <a:pt x="10539864" y="6823295"/>
                    <a:pt x="10545046" y="6822867"/>
                    <a:pt x="10550485" y="6824141"/>
                  </a:cubicBezTo>
                  <a:close/>
                  <a:moveTo>
                    <a:pt x="10396655" y="6788350"/>
                  </a:moveTo>
                  <a:cubicBezTo>
                    <a:pt x="10395925" y="6797453"/>
                    <a:pt x="10392326" y="6806089"/>
                    <a:pt x="10386377" y="6813018"/>
                  </a:cubicBezTo>
                  <a:cubicBezTo>
                    <a:pt x="10377469" y="6819869"/>
                    <a:pt x="10369932" y="6806166"/>
                    <a:pt x="10373358" y="6799998"/>
                  </a:cubicBezTo>
                  <a:cubicBezTo>
                    <a:pt x="10376784" y="6793832"/>
                    <a:pt x="10387748" y="6791776"/>
                    <a:pt x="10396655" y="6788350"/>
                  </a:cubicBezTo>
                  <a:close/>
                  <a:moveTo>
                    <a:pt x="10396655" y="6784239"/>
                  </a:moveTo>
                  <a:lnTo>
                    <a:pt x="10401452" y="6784239"/>
                  </a:lnTo>
                  <a:cubicBezTo>
                    <a:pt x="10401155" y="6785593"/>
                    <a:pt x="10401155" y="6786996"/>
                    <a:pt x="10401452" y="6788350"/>
                  </a:cubicBezTo>
                  <a:lnTo>
                    <a:pt x="10396655" y="6788350"/>
                  </a:lnTo>
                  <a:cubicBezTo>
                    <a:pt x="10396952" y="6786996"/>
                    <a:pt x="10396952" y="6785594"/>
                    <a:pt x="10396655" y="6784239"/>
                  </a:cubicBezTo>
                  <a:close/>
                  <a:moveTo>
                    <a:pt x="10415156" y="6758886"/>
                  </a:moveTo>
                  <a:cubicBezTo>
                    <a:pt x="10423378" y="6752719"/>
                    <a:pt x="10431601" y="6766423"/>
                    <a:pt x="10427489" y="6772590"/>
                  </a:cubicBezTo>
                  <a:cubicBezTo>
                    <a:pt x="10423378" y="6778757"/>
                    <a:pt x="10413100" y="6782868"/>
                    <a:pt x="10404192" y="6782868"/>
                  </a:cubicBezTo>
                  <a:cubicBezTo>
                    <a:pt x="10406933" y="6773961"/>
                    <a:pt x="10408989" y="6762997"/>
                    <a:pt x="10415156" y="6758886"/>
                  </a:cubicBezTo>
                  <a:close/>
                  <a:moveTo>
                    <a:pt x="889162" y="6618591"/>
                  </a:moveTo>
                  <a:cubicBezTo>
                    <a:pt x="881025" y="6619961"/>
                    <a:pt x="871946" y="6629040"/>
                    <a:pt x="859955" y="6646513"/>
                  </a:cubicBezTo>
                  <a:cubicBezTo>
                    <a:pt x="848991" y="6661587"/>
                    <a:pt x="840085" y="6674607"/>
                    <a:pt x="818842" y="6674607"/>
                  </a:cubicBezTo>
                  <a:cubicBezTo>
                    <a:pt x="835972" y="6717089"/>
                    <a:pt x="852417" y="6758887"/>
                    <a:pt x="867492" y="6801370"/>
                  </a:cubicBezTo>
                  <a:lnTo>
                    <a:pt x="868178" y="6806167"/>
                  </a:lnTo>
                  <a:cubicBezTo>
                    <a:pt x="874652" y="6797637"/>
                    <a:pt x="882259" y="6790030"/>
                    <a:pt x="890789" y="6783555"/>
                  </a:cubicBezTo>
                  <a:cubicBezTo>
                    <a:pt x="895246" y="6780785"/>
                    <a:pt x="899470" y="6777659"/>
                    <a:pt x="903422" y="6774208"/>
                  </a:cubicBezTo>
                  <a:cubicBezTo>
                    <a:pt x="943900" y="6738863"/>
                    <a:pt x="948060" y="6677397"/>
                    <a:pt x="912716" y="6636920"/>
                  </a:cubicBezTo>
                  <a:cubicBezTo>
                    <a:pt x="904494" y="6623559"/>
                    <a:pt x="897299" y="6617221"/>
                    <a:pt x="889162" y="6618591"/>
                  </a:cubicBezTo>
                  <a:close/>
                  <a:moveTo>
                    <a:pt x="898326" y="6528657"/>
                  </a:moveTo>
                  <a:cubicBezTo>
                    <a:pt x="901068" y="6537565"/>
                    <a:pt x="897641" y="6545102"/>
                    <a:pt x="909290" y="6551954"/>
                  </a:cubicBezTo>
                  <a:cubicBezTo>
                    <a:pt x="920939" y="6558806"/>
                    <a:pt x="928476" y="6549213"/>
                    <a:pt x="920939" y="6538935"/>
                  </a:cubicBezTo>
                  <a:cubicBezTo>
                    <a:pt x="914470" y="6533526"/>
                    <a:pt x="906656" y="6529974"/>
                    <a:pt x="898326" y="6528657"/>
                  </a:cubicBezTo>
                  <a:close/>
                  <a:moveTo>
                    <a:pt x="10312750" y="6464173"/>
                  </a:moveTo>
                  <a:cubicBezTo>
                    <a:pt x="10301412" y="6474226"/>
                    <a:pt x="10286509" y="6511356"/>
                    <a:pt x="10293190" y="6527287"/>
                  </a:cubicBezTo>
                  <a:cubicBezTo>
                    <a:pt x="10310320" y="6523861"/>
                    <a:pt x="10313060" y="6469044"/>
                    <a:pt x="10319228" y="6495082"/>
                  </a:cubicBezTo>
                  <a:cubicBezTo>
                    <a:pt x="10328821" y="6478637"/>
                    <a:pt x="10310320" y="6482748"/>
                    <a:pt x="10321968" y="6464933"/>
                  </a:cubicBezTo>
                  <a:cubicBezTo>
                    <a:pt x="10319913" y="6460479"/>
                    <a:pt x="10316530" y="6460822"/>
                    <a:pt x="10312750" y="6464173"/>
                  </a:cubicBezTo>
                  <a:close/>
                  <a:moveTo>
                    <a:pt x="912716" y="6462192"/>
                  </a:moveTo>
                  <a:cubicBezTo>
                    <a:pt x="906550" y="6466303"/>
                    <a:pt x="901752" y="6476581"/>
                    <a:pt x="901752" y="6485489"/>
                  </a:cubicBezTo>
                  <a:cubicBezTo>
                    <a:pt x="911345" y="6482748"/>
                    <a:pt x="918197" y="6486859"/>
                    <a:pt x="925050" y="6474526"/>
                  </a:cubicBezTo>
                  <a:cubicBezTo>
                    <a:pt x="931902" y="6462192"/>
                    <a:pt x="918882" y="6458081"/>
                    <a:pt x="912716" y="6462192"/>
                  </a:cubicBezTo>
                  <a:close/>
                  <a:moveTo>
                    <a:pt x="829035" y="6457995"/>
                  </a:moveTo>
                  <a:cubicBezTo>
                    <a:pt x="811991" y="6454655"/>
                    <a:pt x="794861" y="6460479"/>
                    <a:pt x="775674" y="6482748"/>
                  </a:cubicBezTo>
                  <a:cubicBezTo>
                    <a:pt x="766438" y="6492532"/>
                    <a:pt x="756349" y="6501475"/>
                    <a:pt x="745526" y="6509471"/>
                  </a:cubicBezTo>
                  <a:cubicBezTo>
                    <a:pt x="753748" y="6527972"/>
                    <a:pt x="763340" y="6548528"/>
                    <a:pt x="772248" y="6571140"/>
                  </a:cubicBezTo>
                  <a:cubicBezTo>
                    <a:pt x="808425" y="6545124"/>
                    <a:pt x="851134" y="6529701"/>
                    <a:pt x="895586" y="6526601"/>
                  </a:cubicBezTo>
                  <a:lnTo>
                    <a:pt x="895586" y="6492341"/>
                  </a:lnTo>
                  <a:cubicBezTo>
                    <a:pt x="890750" y="6492118"/>
                    <a:pt x="886042" y="6490705"/>
                    <a:pt x="881882" y="6488230"/>
                  </a:cubicBezTo>
                  <a:cubicBezTo>
                    <a:pt x="863039" y="6473841"/>
                    <a:pt x="846080" y="6461336"/>
                    <a:pt x="829035" y="6457995"/>
                  </a:cubicBezTo>
                  <a:close/>
                  <a:moveTo>
                    <a:pt x="707840" y="6377225"/>
                  </a:moveTo>
                  <a:lnTo>
                    <a:pt x="712636" y="6377225"/>
                  </a:lnTo>
                  <a:lnTo>
                    <a:pt x="707840" y="6382021"/>
                  </a:lnTo>
                  <a:close/>
                  <a:moveTo>
                    <a:pt x="947661" y="6354615"/>
                  </a:moveTo>
                  <a:cubicBezTo>
                    <a:pt x="935384" y="6364158"/>
                    <a:pt x="923713" y="6374456"/>
                    <a:pt x="912716" y="6385449"/>
                  </a:cubicBezTo>
                  <a:cubicBezTo>
                    <a:pt x="909272" y="6389690"/>
                    <a:pt x="906286" y="6394283"/>
                    <a:pt x="903808" y="6399153"/>
                  </a:cubicBezTo>
                  <a:cubicBezTo>
                    <a:pt x="912550" y="6405173"/>
                    <a:pt x="922295" y="6409581"/>
                    <a:pt x="932588" y="6412172"/>
                  </a:cubicBezTo>
                  <a:cubicBezTo>
                    <a:pt x="942310" y="6414101"/>
                    <a:pt x="952353" y="6411011"/>
                    <a:pt x="959310" y="6403949"/>
                  </a:cubicBezTo>
                  <a:cubicBezTo>
                    <a:pt x="953828" y="6387504"/>
                    <a:pt x="949717" y="6372430"/>
                    <a:pt x="947661" y="6354615"/>
                  </a:cubicBezTo>
                  <a:close/>
                  <a:moveTo>
                    <a:pt x="697558" y="6351872"/>
                  </a:moveTo>
                  <a:cubicBezTo>
                    <a:pt x="703725" y="6355984"/>
                    <a:pt x="707837" y="6365577"/>
                    <a:pt x="707837" y="6374484"/>
                  </a:cubicBezTo>
                  <a:cubicBezTo>
                    <a:pt x="699614" y="6371743"/>
                    <a:pt x="689336" y="6369688"/>
                    <a:pt x="685225" y="6364206"/>
                  </a:cubicBezTo>
                  <a:cubicBezTo>
                    <a:pt x="679058" y="6354613"/>
                    <a:pt x="691392" y="6347761"/>
                    <a:pt x="697558" y="6351872"/>
                  </a:cubicBezTo>
                  <a:close/>
                  <a:moveTo>
                    <a:pt x="10415156" y="6277185"/>
                  </a:moveTo>
                  <a:cubicBezTo>
                    <a:pt x="10422008" y="6270333"/>
                    <a:pt x="10432286" y="6283351"/>
                    <a:pt x="10428175" y="6289518"/>
                  </a:cubicBezTo>
                  <a:cubicBezTo>
                    <a:pt x="10424064" y="6295685"/>
                    <a:pt x="10413785" y="6300481"/>
                    <a:pt x="10405563" y="6300481"/>
                  </a:cubicBezTo>
                  <a:cubicBezTo>
                    <a:pt x="10406489" y="6291964"/>
                    <a:pt x="10409816" y="6283885"/>
                    <a:pt x="10415156" y="6277185"/>
                  </a:cubicBezTo>
                  <a:close/>
                  <a:moveTo>
                    <a:pt x="10372535" y="6276051"/>
                  </a:moveTo>
                  <a:cubicBezTo>
                    <a:pt x="10371004" y="6276029"/>
                    <a:pt x="10369248" y="6277186"/>
                    <a:pt x="10367192" y="6279927"/>
                  </a:cubicBezTo>
                  <a:cubicBezTo>
                    <a:pt x="10370696" y="6286814"/>
                    <a:pt x="10375881" y="6292706"/>
                    <a:pt x="10382267" y="6297057"/>
                  </a:cubicBezTo>
                  <a:cubicBezTo>
                    <a:pt x="10379698" y="6286779"/>
                    <a:pt x="10377128" y="6276115"/>
                    <a:pt x="10372535" y="6276051"/>
                  </a:cubicBezTo>
                  <a:close/>
                  <a:moveTo>
                    <a:pt x="768821" y="6197701"/>
                  </a:moveTo>
                  <a:lnTo>
                    <a:pt x="781154" y="6211405"/>
                  </a:lnTo>
                  <a:lnTo>
                    <a:pt x="767450" y="6223739"/>
                  </a:lnTo>
                  <a:cubicBezTo>
                    <a:pt x="763339" y="6218943"/>
                    <a:pt x="757172" y="6215517"/>
                    <a:pt x="757172" y="6210720"/>
                  </a:cubicBezTo>
                  <a:cubicBezTo>
                    <a:pt x="757172" y="6205924"/>
                    <a:pt x="764709" y="6202497"/>
                    <a:pt x="768821" y="6197701"/>
                  </a:cubicBezTo>
                  <a:close/>
                  <a:moveTo>
                    <a:pt x="224748" y="6062031"/>
                  </a:moveTo>
                  <a:cubicBezTo>
                    <a:pt x="220542" y="6091870"/>
                    <a:pt x="233875" y="6121467"/>
                    <a:pt x="259009" y="6138089"/>
                  </a:cubicBezTo>
                  <a:cubicBezTo>
                    <a:pt x="256269" y="6109995"/>
                    <a:pt x="240508" y="6062031"/>
                    <a:pt x="224748" y="6062031"/>
                  </a:cubicBezTo>
                  <a:close/>
                  <a:moveTo>
                    <a:pt x="10417212" y="5879764"/>
                  </a:moveTo>
                  <a:cubicBezTo>
                    <a:pt x="10427490" y="5890728"/>
                    <a:pt x="10439139" y="5889357"/>
                    <a:pt x="10449417" y="5906487"/>
                  </a:cubicBezTo>
                  <a:lnTo>
                    <a:pt x="10449417" y="5906488"/>
                  </a:lnTo>
                  <a:cubicBezTo>
                    <a:pt x="10440275" y="5947979"/>
                    <a:pt x="10427433" y="5988569"/>
                    <a:pt x="10411045" y="6027769"/>
                  </a:cubicBezTo>
                  <a:cubicBezTo>
                    <a:pt x="10400277" y="5978730"/>
                    <a:pt x="10402402" y="5927737"/>
                    <a:pt x="10417212" y="5879764"/>
                  </a:cubicBezTo>
                  <a:close/>
                  <a:moveTo>
                    <a:pt x="10339783" y="5816041"/>
                  </a:moveTo>
                  <a:cubicBezTo>
                    <a:pt x="10319216" y="5854488"/>
                    <a:pt x="10316220" y="5899934"/>
                    <a:pt x="10331561" y="5940749"/>
                  </a:cubicBezTo>
                  <a:cubicBezTo>
                    <a:pt x="10341839" y="5918137"/>
                    <a:pt x="10346636" y="5924989"/>
                    <a:pt x="10356229" y="5916767"/>
                  </a:cubicBezTo>
                  <a:cubicBezTo>
                    <a:pt x="10344580" y="5913341"/>
                    <a:pt x="10339783" y="5866061"/>
                    <a:pt x="10339783" y="5816041"/>
                  </a:cubicBezTo>
                  <a:close/>
                  <a:moveTo>
                    <a:pt x="10435713" y="5784520"/>
                  </a:moveTo>
                  <a:cubicBezTo>
                    <a:pt x="10442892" y="5810529"/>
                    <a:pt x="10442892" y="5837996"/>
                    <a:pt x="10435713" y="5864004"/>
                  </a:cubicBezTo>
                  <a:cubicBezTo>
                    <a:pt x="10425434" y="5853041"/>
                    <a:pt x="10413786" y="5854411"/>
                    <a:pt x="10403508" y="5837966"/>
                  </a:cubicBezTo>
                  <a:cubicBezTo>
                    <a:pt x="10426120" y="5779724"/>
                    <a:pt x="10424749" y="5861949"/>
                    <a:pt x="10430231" y="5842763"/>
                  </a:cubicBezTo>
                  <a:cubicBezTo>
                    <a:pt x="10435713" y="5823577"/>
                    <a:pt x="10419267" y="5801650"/>
                    <a:pt x="10435713" y="5784520"/>
                  </a:cubicBezTo>
                  <a:close/>
                  <a:moveTo>
                    <a:pt x="581759" y="5751631"/>
                  </a:moveTo>
                  <a:cubicBezTo>
                    <a:pt x="585871" y="5755742"/>
                    <a:pt x="592723" y="5760538"/>
                    <a:pt x="592723" y="5765334"/>
                  </a:cubicBezTo>
                  <a:cubicBezTo>
                    <a:pt x="592723" y="5769446"/>
                    <a:pt x="584499" y="5781094"/>
                    <a:pt x="580388" y="5776983"/>
                  </a:cubicBezTo>
                  <a:cubicBezTo>
                    <a:pt x="576277" y="5772872"/>
                    <a:pt x="570110" y="5767390"/>
                    <a:pt x="570110" y="5763279"/>
                  </a:cubicBezTo>
                  <a:cubicBezTo>
                    <a:pt x="570110" y="5759168"/>
                    <a:pt x="577647" y="5747519"/>
                    <a:pt x="581759" y="5751631"/>
                  </a:cubicBezTo>
                  <a:close/>
                  <a:moveTo>
                    <a:pt x="10420638" y="5557718"/>
                  </a:moveTo>
                  <a:cubicBezTo>
                    <a:pt x="10413786" y="5603627"/>
                    <a:pt x="10406934" y="5663925"/>
                    <a:pt x="10435713" y="5687222"/>
                  </a:cubicBezTo>
                  <a:cubicBezTo>
                    <a:pt x="10446137" y="5643628"/>
                    <a:pt x="10440797" y="5597752"/>
                    <a:pt x="10420638" y="5557718"/>
                  </a:cubicBezTo>
                  <a:close/>
                  <a:moveTo>
                    <a:pt x="10387063" y="5492623"/>
                  </a:moveTo>
                  <a:cubicBezTo>
                    <a:pt x="10383501" y="5505185"/>
                    <a:pt x="10380980" y="5518019"/>
                    <a:pt x="10379525" y="5530995"/>
                  </a:cubicBezTo>
                  <a:lnTo>
                    <a:pt x="10388433" y="5535106"/>
                  </a:lnTo>
                  <a:lnTo>
                    <a:pt x="10388433" y="5546754"/>
                  </a:lnTo>
                  <a:lnTo>
                    <a:pt x="10379526" y="5546754"/>
                  </a:lnTo>
                  <a:cubicBezTo>
                    <a:pt x="10375276" y="5581579"/>
                    <a:pt x="10378787" y="5616913"/>
                    <a:pt x="10389804" y="5650221"/>
                  </a:cubicBezTo>
                  <a:cubicBezTo>
                    <a:pt x="10383636" y="5597460"/>
                    <a:pt x="10405564" y="5550181"/>
                    <a:pt x="10387063" y="5492623"/>
                  </a:cubicBezTo>
                  <a:close/>
                  <a:moveTo>
                    <a:pt x="10400264" y="5426468"/>
                  </a:moveTo>
                  <a:cubicBezTo>
                    <a:pt x="10396057" y="5428556"/>
                    <a:pt x="10391174" y="5437292"/>
                    <a:pt x="10387063" y="5427528"/>
                  </a:cubicBezTo>
                  <a:cubicBezTo>
                    <a:pt x="10380896" y="5442603"/>
                    <a:pt x="10386378" y="5459733"/>
                    <a:pt x="10380896" y="5474808"/>
                  </a:cubicBezTo>
                  <a:cubicBezTo>
                    <a:pt x="10388433" y="5490567"/>
                    <a:pt x="10398026" y="5481660"/>
                    <a:pt x="10404193" y="5456307"/>
                  </a:cubicBezTo>
                  <a:cubicBezTo>
                    <a:pt x="10400229" y="5447123"/>
                    <a:pt x="10400229" y="5436712"/>
                    <a:pt x="10404193" y="5427528"/>
                  </a:cubicBezTo>
                  <a:cubicBezTo>
                    <a:pt x="10402994" y="5425815"/>
                    <a:pt x="10401667" y="5425772"/>
                    <a:pt x="10400264" y="5426468"/>
                  </a:cubicBezTo>
                  <a:close/>
                  <a:moveTo>
                    <a:pt x="10422694" y="5353526"/>
                  </a:moveTo>
                  <a:cubicBezTo>
                    <a:pt x="10406248" y="5384360"/>
                    <a:pt x="10423379" y="5418621"/>
                    <a:pt x="10412416" y="5449455"/>
                  </a:cubicBezTo>
                  <a:cubicBezTo>
                    <a:pt x="10433657" y="5457678"/>
                    <a:pt x="10435027" y="5381620"/>
                    <a:pt x="10422694" y="5353526"/>
                  </a:cubicBezTo>
                  <a:close/>
                  <a:moveTo>
                    <a:pt x="10443935" y="5229503"/>
                  </a:moveTo>
                  <a:cubicBezTo>
                    <a:pt x="10437768" y="5231559"/>
                    <a:pt x="10422694" y="5238411"/>
                    <a:pt x="10426805" y="5248004"/>
                  </a:cubicBezTo>
                  <a:cubicBezTo>
                    <a:pt x="10430916" y="5257597"/>
                    <a:pt x="10435027" y="5244578"/>
                    <a:pt x="10439824" y="5239782"/>
                  </a:cubicBezTo>
                  <a:cubicBezTo>
                    <a:pt x="10443250" y="5265819"/>
                    <a:pt x="10427490" y="5290487"/>
                    <a:pt x="10448732" y="5317895"/>
                  </a:cubicBezTo>
                  <a:cubicBezTo>
                    <a:pt x="10453603" y="5288663"/>
                    <a:pt x="10451966" y="5258715"/>
                    <a:pt x="10443935" y="5230189"/>
                  </a:cubicBezTo>
                  <a:close/>
                  <a:moveTo>
                    <a:pt x="264491" y="5076016"/>
                  </a:moveTo>
                  <a:lnTo>
                    <a:pt x="268602" y="5076016"/>
                  </a:lnTo>
                  <a:lnTo>
                    <a:pt x="264491" y="5080127"/>
                  </a:lnTo>
                  <a:cubicBezTo>
                    <a:pt x="264788" y="5078773"/>
                    <a:pt x="264788" y="5077371"/>
                    <a:pt x="264491" y="5076016"/>
                  </a:cubicBezTo>
                  <a:close/>
                  <a:moveTo>
                    <a:pt x="279822" y="5014803"/>
                  </a:moveTo>
                  <a:cubicBezTo>
                    <a:pt x="283676" y="5013004"/>
                    <a:pt x="288131" y="5014033"/>
                    <a:pt x="291899" y="5017800"/>
                  </a:cubicBezTo>
                  <a:cubicBezTo>
                    <a:pt x="295776" y="5021852"/>
                    <a:pt x="298599" y="5026793"/>
                    <a:pt x="300121" y="5032162"/>
                  </a:cubicBezTo>
                  <a:cubicBezTo>
                    <a:pt x="302177" y="5056145"/>
                    <a:pt x="294639" y="5070534"/>
                    <a:pt x="271343" y="5076016"/>
                  </a:cubicBezTo>
                  <a:cubicBezTo>
                    <a:pt x="269618" y="5060303"/>
                    <a:pt x="269618" y="5044449"/>
                    <a:pt x="271343" y="5028763"/>
                  </a:cubicBezTo>
                  <a:cubicBezTo>
                    <a:pt x="272714" y="5021227"/>
                    <a:pt x="275968" y="5016602"/>
                    <a:pt x="279822" y="5014803"/>
                  </a:cubicBezTo>
                  <a:close/>
                  <a:moveTo>
                    <a:pt x="10401453" y="5014377"/>
                  </a:moveTo>
                  <a:cubicBezTo>
                    <a:pt x="10375414" y="5016433"/>
                    <a:pt x="10382952" y="5078072"/>
                    <a:pt x="10406248" y="5110962"/>
                  </a:cubicBezTo>
                  <a:lnTo>
                    <a:pt x="10406249" y="5110963"/>
                  </a:lnTo>
                  <a:cubicBezTo>
                    <a:pt x="10409767" y="5078707"/>
                    <a:pt x="10408147" y="5046097"/>
                    <a:pt x="10401453" y="5014377"/>
                  </a:cubicBezTo>
                  <a:close/>
                  <a:moveTo>
                    <a:pt x="10501492" y="4869769"/>
                  </a:moveTo>
                  <a:cubicBezTo>
                    <a:pt x="10499209" y="4912504"/>
                    <a:pt x="10500355" y="4955352"/>
                    <a:pt x="10504918" y="4997903"/>
                  </a:cubicBezTo>
                  <a:cubicBezTo>
                    <a:pt x="10491899" y="4995847"/>
                    <a:pt x="10486417" y="4869769"/>
                    <a:pt x="10501492" y="4869769"/>
                  </a:cubicBezTo>
                  <a:close/>
                  <a:moveTo>
                    <a:pt x="10415841" y="4823205"/>
                  </a:moveTo>
                  <a:cubicBezTo>
                    <a:pt x="10412416" y="4832798"/>
                    <a:pt x="10399397" y="4838280"/>
                    <a:pt x="10406248" y="4852669"/>
                  </a:cubicBezTo>
                  <a:cubicBezTo>
                    <a:pt x="10413101" y="4867057"/>
                    <a:pt x="10420638" y="4881447"/>
                    <a:pt x="10425434" y="4871855"/>
                  </a:cubicBezTo>
                  <a:cubicBezTo>
                    <a:pt x="10431602" y="4884874"/>
                    <a:pt x="10424065" y="4897208"/>
                    <a:pt x="10419952" y="4910226"/>
                  </a:cubicBezTo>
                  <a:cubicBezTo>
                    <a:pt x="10423629" y="4919663"/>
                    <a:pt x="10427980" y="4928823"/>
                    <a:pt x="10432971" y="4937635"/>
                  </a:cubicBezTo>
                  <a:lnTo>
                    <a:pt x="10442564" y="4937635"/>
                  </a:lnTo>
                  <a:cubicBezTo>
                    <a:pt x="10445591" y="4931889"/>
                    <a:pt x="10447454" y="4925602"/>
                    <a:pt x="10448046" y="4919134"/>
                  </a:cubicBezTo>
                  <a:cubicBezTo>
                    <a:pt x="10443935" y="4909541"/>
                    <a:pt x="10439824" y="4919134"/>
                    <a:pt x="10434342" y="4909541"/>
                  </a:cubicBezTo>
                  <a:cubicBezTo>
                    <a:pt x="10440509" y="4890356"/>
                    <a:pt x="10449417" y="4900633"/>
                    <a:pt x="10454214" y="4880077"/>
                  </a:cubicBezTo>
                  <a:lnTo>
                    <a:pt x="10454214" y="4879392"/>
                  </a:lnTo>
                  <a:cubicBezTo>
                    <a:pt x="10431602" y="4865003"/>
                    <a:pt x="10437768" y="4873226"/>
                    <a:pt x="10415841" y="4823205"/>
                  </a:cubicBezTo>
                  <a:close/>
                  <a:moveTo>
                    <a:pt x="341253" y="4822518"/>
                  </a:moveTo>
                  <a:cubicBezTo>
                    <a:pt x="344798" y="4822325"/>
                    <a:pt x="348348" y="4822820"/>
                    <a:pt x="351704" y="4823979"/>
                  </a:cubicBezTo>
                  <a:cubicBezTo>
                    <a:pt x="366012" y="4828923"/>
                    <a:pt x="373604" y="4844528"/>
                    <a:pt x="368661" y="4858835"/>
                  </a:cubicBezTo>
                  <a:cubicBezTo>
                    <a:pt x="365920" y="4878705"/>
                    <a:pt x="357698" y="4891039"/>
                    <a:pt x="342623" y="4891039"/>
                  </a:cubicBezTo>
                  <a:cubicBezTo>
                    <a:pt x="315196" y="4887613"/>
                    <a:pt x="303548" y="4874594"/>
                    <a:pt x="306288" y="4854038"/>
                  </a:cubicBezTo>
                  <a:cubicBezTo>
                    <a:pt x="309030" y="4833483"/>
                    <a:pt x="317253" y="4822518"/>
                    <a:pt x="341253" y="4822518"/>
                  </a:cubicBezTo>
                  <a:close/>
                  <a:moveTo>
                    <a:pt x="10357599" y="4658070"/>
                  </a:moveTo>
                  <a:cubicBezTo>
                    <a:pt x="10350352" y="4713352"/>
                    <a:pt x="10357674" y="4769569"/>
                    <a:pt x="10378841" y="4821150"/>
                  </a:cubicBezTo>
                  <a:cubicBezTo>
                    <a:pt x="10384494" y="4821664"/>
                    <a:pt x="10388605" y="4809843"/>
                    <a:pt x="10394065" y="4808527"/>
                  </a:cubicBezTo>
                  <a:lnTo>
                    <a:pt x="10399391" y="4811209"/>
                  </a:lnTo>
                  <a:lnTo>
                    <a:pt x="10399397" y="4811557"/>
                  </a:lnTo>
                  <a:lnTo>
                    <a:pt x="10400082" y="4811557"/>
                  </a:lnTo>
                  <a:lnTo>
                    <a:pt x="10399391" y="4811209"/>
                  </a:lnTo>
                  <a:lnTo>
                    <a:pt x="10398283" y="4753314"/>
                  </a:lnTo>
                  <a:cubicBezTo>
                    <a:pt x="10396485" y="4733957"/>
                    <a:pt x="10394600" y="4714600"/>
                    <a:pt x="10396656" y="4695071"/>
                  </a:cubicBezTo>
                  <a:cubicBezTo>
                    <a:pt x="10381581" y="4664922"/>
                    <a:pt x="10371988" y="4688219"/>
                    <a:pt x="10357599" y="4658070"/>
                  </a:cubicBezTo>
                  <a:close/>
                  <a:moveTo>
                    <a:pt x="10366732" y="4590501"/>
                  </a:moveTo>
                  <a:cubicBezTo>
                    <a:pt x="10354045" y="4586551"/>
                    <a:pt x="10346465" y="4616614"/>
                    <a:pt x="10331561" y="4601197"/>
                  </a:cubicBezTo>
                  <a:cubicBezTo>
                    <a:pt x="10334285" y="4613843"/>
                    <a:pt x="10334285" y="4626924"/>
                    <a:pt x="10331561" y="4639568"/>
                  </a:cubicBezTo>
                  <a:lnTo>
                    <a:pt x="10328135" y="4639568"/>
                  </a:lnTo>
                  <a:cubicBezTo>
                    <a:pt x="10346636" y="4653274"/>
                    <a:pt x="10369248" y="4659441"/>
                    <a:pt x="10381581" y="4608734"/>
                  </a:cubicBezTo>
                  <a:cubicBezTo>
                    <a:pt x="10375757" y="4596915"/>
                    <a:pt x="10370961" y="4591818"/>
                    <a:pt x="10366732" y="4590501"/>
                  </a:cubicBezTo>
                  <a:close/>
                  <a:moveTo>
                    <a:pt x="10388433" y="4578585"/>
                  </a:moveTo>
                  <a:cubicBezTo>
                    <a:pt x="10387820" y="4631015"/>
                    <a:pt x="10394039" y="4683304"/>
                    <a:pt x="10406934" y="4734128"/>
                  </a:cubicBezTo>
                  <a:cubicBezTo>
                    <a:pt x="10413156" y="4721396"/>
                    <a:pt x="10411560" y="4706229"/>
                    <a:pt x="10402823" y="4695071"/>
                  </a:cubicBezTo>
                  <a:cubicBezTo>
                    <a:pt x="10406248" y="4684793"/>
                    <a:pt x="10410360" y="4679311"/>
                    <a:pt x="10415156" y="4684793"/>
                  </a:cubicBezTo>
                  <a:cubicBezTo>
                    <a:pt x="10409096" y="4648734"/>
                    <a:pt x="10400160" y="4613218"/>
                    <a:pt x="10388433" y="4578585"/>
                  </a:cubicBezTo>
                  <a:close/>
                  <a:moveTo>
                    <a:pt x="805042" y="4423374"/>
                  </a:moveTo>
                  <a:cubicBezTo>
                    <a:pt x="799357" y="4424627"/>
                    <a:pt x="795888" y="4433492"/>
                    <a:pt x="798972" y="4438116"/>
                  </a:cubicBezTo>
                  <a:cubicBezTo>
                    <a:pt x="803083" y="4444283"/>
                    <a:pt x="813362" y="4449080"/>
                    <a:pt x="822268" y="4449080"/>
                  </a:cubicBezTo>
                  <a:lnTo>
                    <a:pt x="822268" y="4453876"/>
                  </a:lnTo>
                  <a:cubicBezTo>
                    <a:pt x="826381" y="4463469"/>
                    <a:pt x="828435" y="4475803"/>
                    <a:pt x="851733" y="4475119"/>
                  </a:cubicBezTo>
                  <a:cubicBezTo>
                    <a:pt x="851733" y="4475119"/>
                    <a:pt x="851733" y="4463469"/>
                    <a:pt x="851733" y="4463469"/>
                  </a:cubicBezTo>
                  <a:cubicBezTo>
                    <a:pt x="844038" y="4459569"/>
                    <a:pt x="836013" y="4456359"/>
                    <a:pt x="827750" y="4453876"/>
                  </a:cubicBezTo>
                  <a:lnTo>
                    <a:pt x="827750" y="4449080"/>
                  </a:lnTo>
                  <a:lnTo>
                    <a:pt x="822268" y="4449080"/>
                  </a:lnTo>
                  <a:cubicBezTo>
                    <a:pt x="819527" y="4439487"/>
                    <a:pt x="820213" y="4431950"/>
                    <a:pt x="811305" y="4425098"/>
                  </a:cubicBezTo>
                  <a:cubicBezTo>
                    <a:pt x="809078" y="4423385"/>
                    <a:pt x="806937" y="4422957"/>
                    <a:pt x="805042" y="4423374"/>
                  </a:cubicBezTo>
                  <a:close/>
                  <a:moveTo>
                    <a:pt x="10369933" y="4404541"/>
                  </a:moveTo>
                  <a:lnTo>
                    <a:pt x="10370010" y="4405248"/>
                  </a:lnTo>
                  <a:lnTo>
                    <a:pt x="10339403" y="4421975"/>
                  </a:lnTo>
                  <a:cubicBezTo>
                    <a:pt x="10329806" y="4429375"/>
                    <a:pt x="10321364" y="4438273"/>
                    <a:pt x="10314431" y="4448394"/>
                  </a:cubicBezTo>
                  <a:cubicBezTo>
                    <a:pt x="10331561" y="4444283"/>
                    <a:pt x="10343895" y="4486767"/>
                    <a:pt x="10355544" y="4512805"/>
                  </a:cubicBezTo>
                  <a:cubicBezTo>
                    <a:pt x="10361710" y="4495674"/>
                    <a:pt x="10354858" y="4480599"/>
                    <a:pt x="10361710" y="4463470"/>
                  </a:cubicBezTo>
                  <a:cubicBezTo>
                    <a:pt x="10370328" y="4491864"/>
                    <a:pt x="10376292" y="4520996"/>
                    <a:pt x="10379525" y="4550492"/>
                  </a:cubicBezTo>
                  <a:cubicBezTo>
                    <a:pt x="10394429" y="4543811"/>
                    <a:pt x="10381582" y="4488951"/>
                    <a:pt x="10374226" y="4444016"/>
                  </a:cubicBezTo>
                  <a:lnTo>
                    <a:pt x="10370010" y="4405248"/>
                  </a:lnTo>
                  <a:lnTo>
                    <a:pt x="10371303" y="4404541"/>
                  </a:lnTo>
                  <a:close/>
                  <a:moveTo>
                    <a:pt x="863382" y="4264758"/>
                  </a:moveTo>
                  <a:lnTo>
                    <a:pt x="833918" y="4273665"/>
                  </a:lnTo>
                  <a:cubicBezTo>
                    <a:pt x="838713" y="4281203"/>
                    <a:pt x="847622" y="4294907"/>
                    <a:pt x="847622" y="4294907"/>
                  </a:cubicBezTo>
                  <a:cubicBezTo>
                    <a:pt x="862484" y="4291665"/>
                    <a:pt x="876955" y="4286841"/>
                    <a:pt x="890789" y="4280518"/>
                  </a:cubicBezTo>
                  <a:close/>
                  <a:moveTo>
                    <a:pt x="772933" y="4238035"/>
                  </a:moveTo>
                  <a:cubicBezTo>
                    <a:pt x="764027" y="4240776"/>
                    <a:pt x="750322" y="4245571"/>
                    <a:pt x="750322" y="4251738"/>
                  </a:cubicBezTo>
                  <a:cubicBezTo>
                    <a:pt x="747244" y="4268961"/>
                    <a:pt x="747244" y="4286593"/>
                    <a:pt x="750322" y="4303816"/>
                  </a:cubicBezTo>
                  <a:cubicBezTo>
                    <a:pt x="751880" y="4308641"/>
                    <a:pt x="754448" y="4313080"/>
                    <a:pt x="757859" y="4316834"/>
                  </a:cubicBezTo>
                  <a:lnTo>
                    <a:pt x="768138" y="4330538"/>
                  </a:lnTo>
                  <a:cubicBezTo>
                    <a:pt x="774717" y="4321357"/>
                    <a:pt x="780669" y="4311742"/>
                    <a:pt x="785952" y="4301759"/>
                  </a:cubicBezTo>
                  <a:cubicBezTo>
                    <a:pt x="788009" y="4296963"/>
                    <a:pt x="785952" y="4290796"/>
                    <a:pt x="784583" y="4276406"/>
                  </a:cubicBezTo>
                  <a:cubicBezTo>
                    <a:pt x="785370" y="4267516"/>
                    <a:pt x="785370" y="4258574"/>
                    <a:pt x="784583" y="4249683"/>
                  </a:cubicBezTo>
                  <a:cubicBezTo>
                    <a:pt x="783211" y="4244886"/>
                    <a:pt x="781842" y="4235294"/>
                    <a:pt x="772933" y="4238035"/>
                  </a:cubicBezTo>
                  <a:close/>
                  <a:moveTo>
                    <a:pt x="657132" y="4230495"/>
                  </a:moveTo>
                  <a:lnTo>
                    <a:pt x="667410" y="4242143"/>
                  </a:lnTo>
                  <a:lnTo>
                    <a:pt x="662614" y="4252421"/>
                  </a:lnTo>
                  <a:lnTo>
                    <a:pt x="646169" y="4240772"/>
                  </a:lnTo>
                  <a:close/>
                  <a:moveTo>
                    <a:pt x="10258929" y="4122919"/>
                  </a:moveTo>
                  <a:lnTo>
                    <a:pt x="10258928" y="4129771"/>
                  </a:lnTo>
                  <a:cubicBezTo>
                    <a:pt x="10268928" y="4151859"/>
                    <a:pt x="10276953" y="4174790"/>
                    <a:pt x="10282911" y="4198291"/>
                  </a:cubicBezTo>
                  <a:cubicBezTo>
                    <a:pt x="10284746" y="4185195"/>
                    <a:pt x="10284270" y="4171984"/>
                    <a:pt x="10281604" y="4159231"/>
                  </a:cubicBezTo>
                  <a:lnTo>
                    <a:pt x="10267769" y="4124471"/>
                  </a:lnTo>
                  <a:lnTo>
                    <a:pt x="10268522" y="4122919"/>
                  </a:lnTo>
                  <a:lnTo>
                    <a:pt x="10267151" y="4122919"/>
                  </a:lnTo>
                  <a:lnTo>
                    <a:pt x="10267769" y="4124471"/>
                  </a:lnTo>
                  <a:lnTo>
                    <a:pt x="10265781" y="4128572"/>
                  </a:lnTo>
                  <a:cubicBezTo>
                    <a:pt x="10264068" y="4128057"/>
                    <a:pt x="10261670" y="4125660"/>
                    <a:pt x="10258929" y="4122919"/>
                  </a:cubicBezTo>
                  <a:close/>
                  <a:moveTo>
                    <a:pt x="10283597" y="3852236"/>
                  </a:moveTo>
                  <a:cubicBezTo>
                    <a:pt x="10321968" y="3888552"/>
                    <a:pt x="10300727" y="3935831"/>
                    <a:pt x="10338413" y="3972832"/>
                  </a:cubicBezTo>
                  <a:cubicBezTo>
                    <a:pt x="10334302" y="3986537"/>
                    <a:pt x="10333616" y="4013945"/>
                    <a:pt x="10324024" y="4005037"/>
                  </a:cubicBezTo>
                  <a:cubicBezTo>
                    <a:pt x="10334302" y="3950221"/>
                    <a:pt x="10278115" y="3905682"/>
                    <a:pt x="10283597" y="3852236"/>
                  </a:cubicBezTo>
                  <a:close/>
                  <a:moveTo>
                    <a:pt x="10179445" y="3813888"/>
                  </a:moveTo>
                  <a:cubicBezTo>
                    <a:pt x="10185611" y="3865279"/>
                    <a:pt x="10204797" y="3913928"/>
                    <a:pt x="10213705" y="3964634"/>
                  </a:cubicBezTo>
                  <a:cubicBezTo>
                    <a:pt x="10244539" y="3998210"/>
                    <a:pt x="10261670" y="3978338"/>
                    <a:pt x="10244539" y="3929688"/>
                  </a:cubicBezTo>
                  <a:cubicBezTo>
                    <a:pt x="10235632" y="3924207"/>
                    <a:pt x="10230835" y="3933800"/>
                    <a:pt x="10220558" y="3924207"/>
                  </a:cubicBezTo>
                  <a:cubicBezTo>
                    <a:pt x="10220558" y="3918040"/>
                    <a:pt x="10210279" y="3870075"/>
                    <a:pt x="10220558" y="3874872"/>
                  </a:cubicBezTo>
                  <a:lnTo>
                    <a:pt x="10221927" y="3874872"/>
                  </a:lnTo>
                  <a:cubicBezTo>
                    <a:pt x="10216447" y="3857740"/>
                    <a:pt x="10200686" y="3847462"/>
                    <a:pt x="10179445" y="3813888"/>
                  </a:cubicBezTo>
                  <a:close/>
                  <a:moveTo>
                    <a:pt x="281032" y="3773462"/>
                  </a:moveTo>
                  <a:cubicBezTo>
                    <a:pt x="282264" y="3772627"/>
                    <a:pt x="283334" y="3773441"/>
                    <a:pt x="284362" y="3776868"/>
                  </a:cubicBezTo>
                  <a:cubicBezTo>
                    <a:pt x="288813" y="3808081"/>
                    <a:pt x="282789" y="3839890"/>
                    <a:pt x="267231" y="3867314"/>
                  </a:cubicBezTo>
                  <a:cubicBezTo>
                    <a:pt x="257639" y="3837166"/>
                    <a:pt x="277510" y="3805646"/>
                    <a:pt x="262435" y="3799479"/>
                  </a:cubicBezTo>
                  <a:cubicBezTo>
                    <a:pt x="272199" y="3793312"/>
                    <a:pt x="277339" y="3775968"/>
                    <a:pt x="281032" y="3773462"/>
                  </a:cubicBezTo>
                  <a:close/>
                  <a:moveTo>
                    <a:pt x="322749" y="3607632"/>
                  </a:moveTo>
                  <a:cubicBezTo>
                    <a:pt x="328633" y="3653971"/>
                    <a:pt x="322984" y="3701045"/>
                    <a:pt x="306290" y="3744675"/>
                  </a:cubicBezTo>
                  <a:cubicBezTo>
                    <a:pt x="304737" y="3698422"/>
                    <a:pt x="310283" y="3652205"/>
                    <a:pt x="322749" y="3607632"/>
                  </a:cubicBezTo>
                  <a:close/>
                  <a:moveTo>
                    <a:pt x="640000" y="3582965"/>
                  </a:moveTo>
                  <a:cubicBezTo>
                    <a:pt x="643426" y="3603521"/>
                    <a:pt x="618758" y="3662449"/>
                    <a:pt x="610536" y="3641893"/>
                  </a:cubicBezTo>
                  <a:cubicBezTo>
                    <a:pt x="624925" y="3624762"/>
                    <a:pt x="609851" y="3592558"/>
                    <a:pt x="640000" y="3582965"/>
                  </a:cubicBezTo>
                  <a:close/>
                  <a:moveTo>
                    <a:pt x="685909" y="3564465"/>
                  </a:moveTo>
                  <a:cubicBezTo>
                    <a:pt x="692075" y="3602837"/>
                    <a:pt x="661926" y="3622709"/>
                    <a:pt x="641370" y="3647376"/>
                  </a:cubicBezTo>
                  <a:cubicBezTo>
                    <a:pt x="644111" y="3613115"/>
                    <a:pt x="669464" y="3591188"/>
                    <a:pt x="685909" y="3564465"/>
                  </a:cubicBezTo>
                  <a:close/>
                  <a:moveTo>
                    <a:pt x="10093756" y="3538012"/>
                  </a:moveTo>
                  <a:cubicBezTo>
                    <a:pt x="10078121" y="3536044"/>
                    <a:pt x="10097306" y="3590079"/>
                    <a:pt x="10112295" y="3611065"/>
                  </a:cubicBezTo>
                  <a:cubicBezTo>
                    <a:pt x="10126684" y="3582970"/>
                    <a:pt x="10093109" y="3567896"/>
                    <a:pt x="10101331" y="3542543"/>
                  </a:cubicBezTo>
                  <a:lnTo>
                    <a:pt x="10102702" y="3542543"/>
                  </a:lnTo>
                  <a:cubicBezTo>
                    <a:pt x="10098934" y="3539717"/>
                    <a:pt x="10095989" y="3538293"/>
                    <a:pt x="10093756" y="3538012"/>
                  </a:cubicBezTo>
                  <a:close/>
                  <a:moveTo>
                    <a:pt x="677001" y="3494573"/>
                  </a:moveTo>
                  <a:cubicBezTo>
                    <a:pt x="680427" y="3513074"/>
                    <a:pt x="693446" y="3508277"/>
                    <a:pt x="692761" y="3536371"/>
                  </a:cubicBezTo>
                  <a:cubicBezTo>
                    <a:pt x="674945" y="3547334"/>
                    <a:pt x="659871" y="3553501"/>
                    <a:pt x="654389" y="3536371"/>
                  </a:cubicBezTo>
                  <a:cubicBezTo>
                    <a:pt x="665352" y="3524038"/>
                    <a:pt x="666723" y="3507592"/>
                    <a:pt x="677001" y="3494573"/>
                  </a:cubicBezTo>
                  <a:close/>
                  <a:moveTo>
                    <a:pt x="10127369" y="3402760"/>
                  </a:moveTo>
                  <a:cubicBezTo>
                    <a:pt x="10126684" y="3413039"/>
                    <a:pt x="10132851" y="3418519"/>
                    <a:pt x="10141758" y="3429483"/>
                  </a:cubicBezTo>
                  <a:cubicBezTo>
                    <a:pt x="10150666" y="3440446"/>
                    <a:pt x="10147240" y="3455522"/>
                    <a:pt x="10147240" y="3468540"/>
                  </a:cubicBezTo>
                  <a:cubicBezTo>
                    <a:pt x="10160944" y="3480874"/>
                    <a:pt x="10165741" y="3469226"/>
                    <a:pt x="10165741" y="3443188"/>
                  </a:cubicBezTo>
                  <a:close/>
                  <a:moveTo>
                    <a:pt x="10036676" y="3300010"/>
                  </a:moveTo>
                  <a:cubicBezTo>
                    <a:pt x="10032511" y="3300364"/>
                    <a:pt x="10028871" y="3304603"/>
                    <a:pt x="10025959" y="3314368"/>
                  </a:cubicBezTo>
                  <a:cubicBezTo>
                    <a:pt x="10054738" y="3323276"/>
                    <a:pt x="10067071" y="3342461"/>
                    <a:pt x="10073237" y="3391796"/>
                  </a:cubicBezTo>
                  <a:cubicBezTo>
                    <a:pt x="10082830" y="3398648"/>
                    <a:pt x="10082830" y="3371924"/>
                    <a:pt x="10082830" y="3357536"/>
                  </a:cubicBezTo>
                  <a:cubicBezTo>
                    <a:pt x="10066386" y="3332868"/>
                    <a:pt x="10049170" y="3298950"/>
                    <a:pt x="10036676" y="3300010"/>
                  </a:cubicBezTo>
                  <a:close/>
                  <a:moveTo>
                    <a:pt x="692074" y="3220488"/>
                  </a:moveTo>
                  <a:cubicBezTo>
                    <a:pt x="687122" y="3259469"/>
                    <a:pt x="666296" y="3294676"/>
                    <a:pt x="634518" y="3317788"/>
                  </a:cubicBezTo>
                  <a:cubicBezTo>
                    <a:pt x="637258" y="3274619"/>
                    <a:pt x="679741" y="3254749"/>
                    <a:pt x="692074" y="3220488"/>
                  </a:cubicBezTo>
                  <a:close/>
                  <a:moveTo>
                    <a:pt x="994256" y="3136897"/>
                  </a:moveTo>
                  <a:cubicBezTo>
                    <a:pt x="975756" y="3142379"/>
                    <a:pt x="972330" y="3151972"/>
                    <a:pt x="977126" y="3167731"/>
                  </a:cubicBezTo>
                  <a:lnTo>
                    <a:pt x="991515" y="3139638"/>
                  </a:lnTo>
                  <a:close/>
                  <a:moveTo>
                    <a:pt x="598891" y="3112915"/>
                  </a:moveTo>
                  <a:cubicBezTo>
                    <a:pt x="583816" y="3123194"/>
                    <a:pt x="579706" y="3140324"/>
                    <a:pt x="564630" y="3149916"/>
                  </a:cubicBezTo>
                  <a:cubicBezTo>
                    <a:pt x="559834" y="3176640"/>
                    <a:pt x="570112" y="3175270"/>
                    <a:pt x="570112" y="3188289"/>
                  </a:cubicBezTo>
                  <a:cubicBezTo>
                    <a:pt x="594780" y="3172528"/>
                    <a:pt x="597520" y="3143749"/>
                    <a:pt x="598891" y="3112915"/>
                  </a:cubicBezTo>
                  <a:close/>
                  <a:moveTo>
                    <a:pt x="9455866" y="3105377"/>
                  </a:moveTo>
                  <a:cubicBezTo>
                    <a:pt x="9421605" y="3115656"/>
                    <a:pt x="9514109" y="3225290"/>
                    <a:pt x="9513423" y="3168418"/>
                  </a:cubicBezTo>
                  <a:cubicBezTo>
                    <a:pt x="9490126" y="3127304"/>
                    <a:pt x="9463403" y="3143749"/>
                    <a:pt x="9455866" y="3105377"/>
                  </a:cubicBezTo>
                  <a:close/>
                  <a:moveTo>
                    <a:pt x="9921121" y="3071116"/>
                  </a:moveTo>
                  <a:cubicBezTo>
                    <a:pt x="9940383" y="3117228"/>
                    <a:pt x="9965734" y="3160553"/>
                    <a:pt x="9996495" y="3199937"/>
                  </a:cubicBezTo>
                  <a:lnTo>
                    <a:pt x="9996495" y="3197196"/>
                  </a:lnTo>
                  <a:cubicBezTo>
                    <a:pt x="9984136" y="3148746"/>
                    <a:pt x="9957947" y="3104939"/>
                    <a:pt x="9921121" y="3071116"/>
                  </a:cubicBezTo>
                  <a:close/>
                  <a:moveTo>
                    <a:pt x="901614" y="3055603"/>
                  </a:moveTo>
                  <a:cubicBezTo>
                    <a:pt x="892588" y="3056727"/>
                    <a:pt x="879997" y="3093215"/>
                    <a:pt x="868178" y="3108118"/>
                  </a:cubicBezTo>
                  <a:lnTo>
                    <a:pt x="870919" y="3105377"/>
                  </a:lnTo>
                  <a:cubicBezTo>
                    <a:pt x="882568" y="3133471"/>
                    <a:pt x="894900" y="3070431"/>
                    <a:pt x="909290" y="3068376"/>
                  </a:cubicBezTo>
                  <a:cubicBezTo>
                    <a:pt x="907235" y="3058783"/>
                    <a:pt x="904622" y="3055228"/>
                    <a:pt x="901614" y="3055603"/>
                  </a:cubicBezTo>
                  <a:close/>
                  <a:moveTo>
                    <a:pt x="9862879" y="3018355"/>
                  </a:moveTo>
                  <a:cubicBezTo>
                    <a:pt x="9839582" y="3034800"/>
                    <a:pt x="9897140" y="3108118"/>
                    <a:pt x="9917010" y="3141693"/>
                  </a:cubicBezTo>
                  <a:cubicBezTo>
                    <a:pt x="9875212" y="3132101"/>
                    <a:pt x="9897140" y="3165676"/>
                    <a:pt x="9927974" y="3210215"/>
                  </a:cubicBezTo>
                  <a:cubicBezTo>
                    <a:pt x="9958947" y="3248707"/>
                    <a:pt x="9984322" y="3291383"/>
                    <a:pt x="10003347" y="3336980"/>
                  </a:cubicBezTo>
                  <a:cubicBezTo>
                    <a:pt x="10019107" y="3349999"/>
                    <a:pt x="10008829" y="3288329"/>
                    <a:pt x="10003347" y="3275310"/>
                  </a:cubicBezTo>
                  <a:cubicBezTo>
                    <a:pt x="9986217" y="3255439"/>
                    <a:pt x="9981420" y="3262292"/>
                    <a:pt x="9970456" y="3255439"/>
                  </a:cubicBezTo>
                  <a:cubicBezTo>
                    <a:pt x="9969771" y="3204734"/>
                    <a:pt x="10028699" y="3296551"/>
                    <a:pt x="10028699" y="3245846"/>
                  </a:cubicBezTo>
                  <a:cubicBezTo>
                    <a:pt x="10009514" y="3234883"/>
                    <a:pt x="9975253" y="3195825"/>
                    <a:pt x="9963605" y="3226660"/>
                  </a:cubicBezTo>
                  <a:cubicBezTo>
                    <a:pt x="9951956" y="3200622"/>
                    <a:pt x="9975253" y="3169103"/>
                    <a:pt x="9931400" y="3158138"/>
                  </a:cubicBezTo>
                  <a:cubicBezTo>
                    <a:pt x="9941678" y="3133471"/>
                    <a:pt x="9888232" y="3034800"/>
                    <a:pt x="9862879" y="3021097"/>
                  </a:cubicBezTo>
                  <a:close/>
                  <a:moveTo>
                    <a:pt x="1080593" y="3002595"/>
                  </a:moveTo>
                  <a:lnTo>
                    <a:pt x="1077167" y="3005336"/>
                  </a:lnTo>
                  <a:lnTo>
                    <a:pt x="1076507" y="3007214"/>
                  </a:lnTo>
                  <a:lnTo>
                    <a:pt x="1031651" y="3057929"/>
                  </a:lnTo>
                  <a:cubicBezTo>
                    <a:pt x="1017833" y="3078312"/>
                    <a:pt x="1006624" y="3100463"/>
                    <a:pt x="998367" y="3123878"/>
                  </a:cubicBezTo>
                  <a:cubicBezTo>
                    <a:pt x="1010652" y="3093762"/>
                    <a:pt x="1029909" y="3066991"/>
                    <a:pt x="1054554" y="3045764"/>
                  </a:cubicBezTo>
                  <a:cubicBezTo>
                    <a:pt x="1060555" y="3040543"/>
                    <a:pt x="1065554" y="3034358"/>
                    <a:pt x="1069380" y="3027518"/>
                  </a:cubicBezTo>
                  <a:lnTo>
                    <a:pt x="1076507" y="3007214"/>
                  </a:lnTo>
                  <a:close/>
                  <a:moveTo>
                    <a:pt x="979867" y="2954630"/>
                  </a:moveTo>
                  <a:cubicBezTo>
                    <a:pt x="955198" y="2981354"/>
                    <a:pt x="964106" y="3003966"/>
                    <a:pt x="935328" y="3003966"/>
                  </a:cubicBezTo>
                  <a:cubicBezTo>
                    <a:pt x="925735" y="3027949"/>
                    <a:pt x="935328" y="3027949"/>
                    <a:pt x="935328" y="3040283"/>
                  </a:cubicBezTo>
                  <a:lnTo>
                    <a:pt x="960680" y="3023837"/>
                  </a:lnTo>
                  <a:lnTo>
                    <a:pt x="963421" y="3021097"/>
                  </a:lnTo>
                  <a:cubicBezTo>
                    <a:pt x="969589" y="2975186"/>
                    <a:pt x="976441" y="2994373"/>
                    <a:pt x="1002478" y="2959427"/>
                  </a:cubicBezTo>
                  <a:cubicBezTo>
                    <a:pt x="1002478" y="2945722"/>
                    <a:pt x="979867" y="2972446"/>
                    <a:pt x="979867" y="2954630"/>
                  </a:cubicBezTo>
                  <a:close/>
                  <a:moveTo>
                    <a:pt x="1072369" y="2950520"/>
                  </a:moveTo>
                  <a:lnTo>
                    <a:pt x="1069628" y="2953260"/>
                  </a:lnTo>
                  <a:lnTo>
                    <a:pt x="1068134" y="2956924"/>
                  </a:lnTo>
                  <a:lnTo>
                    <a:pt x="1020102" y="3029549"/>
                  </a:lnTo>
                  <a:cubicBezTo>
                    <a:pt x="1003869" y="3056642"/>
                    <a:pt x="988842" y="3084457"/>
                    <a:pt x="975070" y="3112915"/>
                  </a:cubicBezTo>
                  <a:cubicBezTo>
                    <a:pt x="998384" y="3091573"/>
                    <a:pt x="1018269" y="3067010"/>
                    <a:pt x="1034202" y="3040107"/>
                  </a:cubicBezTo>
                  <a:lnTo>
                    <a:pt x="1068134" y="2956924"/>
                  </a:lnTo>
                  <a:close/>
                  <a:moveTo>
                    <a:pt x="691469" y="2944834"/>
                  </a:moveTo>
                  <a:cubicBezTo>
                    <a:pt x="673836" y="2950520"/>
                    <a:pt x="632980" y="3022981"/>
                    <a:pt x="653022" y="3030689"/>
                  </a:cubicBezTo>
                  <a:cubicBezTo>
                    <a:pt x="680430" y="3002595"/>
                    <a:pt x="664671" y="2966279"/>
                    <a:pt x="698246" y="2966279"/>
                  </a:cubicBezTo>
                  <a:cubicBezTo>
                    <a:pt x="700645" y="2948464"/>
                    <a:pt x="697347" y="2942939"/>
                    <a:pt x="691469" y="2944834"/>
                  </a:cubicBezTo>
                  <a:close/>
                  <a:moveTo>
                    <a:pt x="879811" y="2938857"/>
                  </a:moveTo>
                  <a:cubicBezTo>
                    <a:pt x="883237" y="2964210"/>
                    <a:pt x="864737" y="2974488"/>
                    <a:pt x="864737" y="2997785"/>
                  </a:cubicBezTo>
                  <a:cubicBezTo>
                    <a:pt x="870903" y="2997785"/>
                    <a:pt x="880496" y="2987507"/>
                    <a:pt x="880496" y="2997785"/>
                  </a:cubicBezTo>
                  <a:cubicBezTo>
                    <a:pt x="851718" y="2999155"/>
                    <a:pt x="855144" y="3016971"/>
                    <a:pt x="829791" y="3043694"/>
                  </a:cubicBezTo>
                  <a:cubicBezTo>
                    <a:pt x="831076" y="3003292"/>
                    <a:pt x="849216" y="2965274"/>
                    <a:pt x="879811" y="2938857"/>
                  </a:cubicBezTo>
                  <a:close/>
                  <a:moveTo>
                    <a:pt x="9785452" y="2926537"/>
                  </a:moveTo>
                  <a:cubicBezTo>
                    <a:pt x="9791097" y="2959200"/>
                    <a:pt x="9806646" y="2989340"/>
                    <a:pt x="9829990" y="3012875"/>
                  </a:cubicBezTo>
                  <a:lnTo>
                    <a:pt x="9829990" y="3010133"/>
                  </a:lnTo>
                  <a:cubicBezTo>
                    <a:pt x="9828974" y="2976852"/>
                    <a:pt x="9812507" y="2945944"/>
                    <a:pt x="9785452" y="2926537"/>
                  </a:cubicBezTo>
                  <a:close/>
                  <a:moveTo>
                    <a:pt x="1118963" y="2881998"/>
                  </a:moveTo>
                  <a:lnTo>
                    <a:pt x="1115538" y="2884738"/>
                  </a:lnTo>
                  <a:lnTo>
                    <a:pt x="1116449" y="2885450"/>
                  </a:lnTo>
                  <a:lnTo>
                    <a:pt x="1078536" y="2937500"/>
                  </a:lnTo>
                  <a:cubicBezTo>
                    <a:pt x="1080001" y="2943532"/>
                    <a:pt x="1082812" y="2949154"/>
                    <a:pt x="1086758" y="2953946"/>
                  </a:cubicBezTo>
                  <a:cubicBezTo>
                    <a:pt x="1090537" y="2938616"/>
                    <a:pt x="1099492" y="2925061"/>
                    <a:pt x="1112112" y="2915573"/>
                  </a:cubicBezTo>
                  <a:cubicBezTo>
                    <a:pt x="1118964" y="2909877"/>
                    <a:pt x="1125168" y="2903443"/>
                    <a:pt x="1130612" y="2896387"/>
                  </a:cubicBezTo>
                  <a:cubicBezTo>
                    <a:pt x="1126501" y="2896730"/>
                    <a:pt x="1124959" y="2893818"/>
                    <a:pt x="1123332" y="2890819"/>
                  </a:cubicBezTo>
                  <a:lnTo>
                    <a:pt x="1116449" y="2885450"/>
                  </a:lnTo>
                  <a:close/>
                  <a:moveTo>
                    <a:pt x="1073054" y="2881998"/>
                  </a:moveTo>
                  <a:lnTo>
                    <a:pt x="1069628" y="2884738"/>
                  </a:lnTo>
                  <a:lnTo>
                    <a:pt x="1069535" y="2884970"/>
                  </a:lnTo>
                  <a:lnTo>
                    <a:pt x="1034077" y="2914916"/>
                  </a:lnTo>
                  <a:cubicBezTo>
                    <a:pt x="1024967" y="2929298"/>
                    <a:pt x="1020172" y="2946414"/>
                    <a:pt x="1020978" y="2964224"/>
                  </a:cubicBezTo>
                  <a:cubicBezTo>
                    <a:pt x="1036738" y="2956344"/>
                    <a:pt x="1045304" y="2943496"/>
                    <a:pt x="1051727" y="2929106"/>
                  </a:cubicBezTo>
                  <a:lnTo>
                    <a:pt x="1069535" y="2884970"/>
                  </a:lnTo>
                  <a:close/>
                  <a:moveTo>
                    <a:pt x="1155279" y="2835402"/>
                  </a:moveTo>
                  <a:lnTo>
                    <a:pt x="1151854" y="2838144"/>
                  </a:lnTo>
                  <a:lnTo>
                    <a:pt x="1150947" y="2843281"/>
                  </a:lnTo>
                  <a:lnTo>
                    <a:pt x="1147742" y="2849108"/>
                  </a:lnTo>
                  <a:cubicBezTo>
                    <a:pt x="1147278" y="2853206"/>
                    <a:pt x="1147278" y="2857343"/>
                    <a:pt x="1147742" y="2861441"/>
                  </a:cubicBezTo>
                  <a:lnTo>
                    <a:pt x="1150947" y="2843281"/>
                  </a:lnTo>
                  <a:close/>
                  <a:moveTo>
                    <a:pt x="907919" y="2694936"/>
                  </a:moveTo>
                  <a:cubicBezTo>
                    <a:pt x="872289" y="2740845"/>
                    <a:pt x="824324" y="2718918"/>
                    <a:pt x="814046" y="2795662"/>
                  </a:cubicBezTo>
                  <a:cubicBezTo>
                    <a:pt x="840770" y="2750438"/>
                    <a:pt x="838028" y="2791550"/>
                    <a:pt x="864066" y="2771679"/>
                  </a:cubicBezTo>
                  <a:cubicBezTo>
                    <a:pt x="859270" y="2731937"/>
                    <a:pt x="907235" y="2731937"/>
                    <a:pt x="907919" y="2694936"/>
                  </a:cubicBezTo>
                  <a:close/>
                  <a:moveTo>
                    <a:pt x="1224485" y="2633952"/>
                  </a:moveTo>
                  <a:lnTo>
                    <a:pt x="1220375" y="2636693"/>
                  </a:lnTo>
                  <a:lnTo>
                    <a:pt x="1220119" y="2638224"/>
                  </a:lnTo>
                  <a:lnTo>
                    <a:pt x="1200675" y="2657250"/>
                  </a:lnTo>
                  <a:cubicBezTo>
                    <a:pt x="1193308" y="2665986"/>
                    <a:pt x="1187484" y="2676778"/>
                    <a:pt x="1186114" y="2692880"/>
                  </a:cubicBezTo>
                  <a:lnTo>
                    <a:pt x="1211466" y="2677806"/>
                  </a:lnTo>
                  <a:cubicBezTo>
                    <a:pt x="1212837" y="2670954"/>
                    <a:pt x="1215064" y="2664102"/>
                    <a:pt x="1216948" y="2657250"/>
                  </a:cubicBezTo>
                  <a:lnTo>
                    <a:pt x="1220119" y="2638224"/>
                  </a:lnTo>
                  <a:close/>
                  <a:moveTo>
                    <a:pt x="9782024" y="2590776"/>
                  </a:moveTo>
                  <a:cubicBezTo>
                    <a:pt x="9806692" y="2607906"/>
                    <a:pt x="9802580" y="2621610"/>
                    <a:pt x="9819026" y="2617499"/>
                  </a:cubicBezTo>
                  <a:cubicBezTo>
                    <a:pt x="9823137" y="2644907"/>
                    <a:pt x="9798469" y="2627777"/>
                    <a:pt x="9796414" y="2639426"/>
                  </a:cubicBezTo>
                  <a:cubicBezTo>
                    <a:pt x="9791617" y="2622981"/>
                    <a:pt x="9782024" y="2609962"/>
                    <a:pt x="9782024" y="2590776"/>
                  </a:cubicBezTo>
                  <a:close/>
                  <a:moveTo>
                    <a:pt x="1171720" y="2551038"/>
                  </a:moveTo>
                  <a:cubicBezTo>
                    <a:pt x="1212147" y="2535278"/>
                    <a:pt x="1185424" y="2592150"/>
                    <a:pt x="1155275" y="2624355"/>
                  </a:cubicBezTo>
                  <a:cubicBezTo>
                    <a:pt x="1149108" y="2598317"/>
                    <a:pt x="1160756" y="2589410"/>
                    <a:pt x="1171720" y="2551038"/>
                  </a:cubicBezTo>
                  <a:close/>
                  <a:moveTo>
                    <a:pt x="9096132" y="2503079"/>
                  </a:moveTo>
                  <a:cubicBezTo>
                    <a:pt x="9096132" y="2505820"/>
                    <a:pt x="9096132" y="2508561"/>
                    <a:pt x="9096132" y="2511987"/>
                  </a:cubicBezTo>
                  <a:lnTo>
                    <a:pt x="9091335" y="2511987"/>
                  </a:lnTo>
                  <a:lnTo>
                    <a:pt x="9098187" y="2520209"/>
                  </a:lnTo>
                  <a:cubicBezTo>
                    <a:pt x="9123450" y="2530644"/>
                    <a:pt x="9146652" y="2545493"/>
                    <a:pt x="9166708" y="2564062"/>
                  </a:cubicBezTo>
                  <a:cubicBezTo>
                    <a:pt x="9170819" y="2562691"/>
                    <a:pt x="9174930" y="2556524"/>
                    <a:pt x="9170819" y="2540765"/>
                  </a:cubicBezTo>
                  <a:lnTo>
                    <a:pt x="9171505" y="2540765"/>
                  </a:lnTo>
                  <a:cubicBezTo>
                    <a:pt x="9133818" y="2539395"/>
                    <a:pt x="9134503" y="2517468"/>
                    <a:pt x="9096132" y="2503079"/>
                  </a:cubicBezTo>
                  <a:close/>
                  <a:moveTo>
                    <a:pt x="1108001" y="2483208"/>
                  </a:moveTo>
                  <a:cubicBezTo>
                    <a:pt x="1067573" y="2507875"/>
                    <a:pt x="1036054" y="2607229"/>
                    <a:pt x="1075110" y="2594896"/>
                  </a:cubicBezTo>
                  <a:cubicBezTo>
                    <a:pt x="1072369" y="2567489"/>
                    <a:pt x="1084019" y="2529117"/>
                    <a:pt x="1102518" y="2542135"/>
                  </a:cubicBezTo>
                  <a:cubicBezTo>
                    <a:pt x="1113483" y="2523635"/>
                    <a:pt x="1121019" y="2494171"/>
                    <a:pt x="1108001" y="2483208"/>
                  </a:cubicBezTo>
                  <a:close/>
                  <a:moveTo>
                    <a:pt x="9034463" y="2410576"/>
                  </a:moveTo>
                  <a:cubicBezTo>
                    <a:pt x="9022814" y="2407835"/>
                    <a:pt x="9022814" y="2419484"/>
                    <a:pt x="9010481" y="2415372"/>
                  </a:cubicBezTo>
                  <a:cubicBezTo>
                    <a:pt x="9018027" y="2442907"/>
                    <a:pt x="9034697" y="2467065"/>
                    <a:pt x="9057760" y="2483893"/>
                  </a:cubicBezTo>
                  <a:lnTo>
                    <a:pt x="9085181" y="2489912"/>
                  </a:lnTo>
                  <a:lnTo>
                    <a:pt x="9085168" y="2490060"/>
                  </a:lnTo>
                  <a:lnTo>
                    <a:pt x="9085854" y="2490060"/>
                  </a:lnTo>
                  <a:lnTo>
                    <a:pt x="9085181" y="2489912"/>
                  </a:lnTo>
                  <a:lnTo>
                    <a:pt x="9086539" y="2473615"/>
                  </a:lnTo>
                  <a:cubicBezTo>
                    <a:pt x="9034463" y="2461281"/>
                    <a:pt x="9072149" y="2455800"/>
                    <a:pt x="9034463" y="2410576"/>
                  </a:cubicBezTo>
                  <a:close/>
                  <a:moveTo>
                    <a:pt x="1427993" y="2405094"/>
                  </a:moveTo>
                  <a:cubicBezTo>
                    <a:pt x="1398528" y="2415372"/>
                    <a:pt x="1401269" y="2455800"/>
                    <a:pt x="1382769" y="2481152"/>
                  </a:cubicBezTo>
                  <a:cubicBezTo>
                    <a:pt x="1413602" y="2472245"/>
                    <a:pt x="1418399" y="2438669"/>
                    <a:pt x="1425936" y="2407835"/>
                  </a:cubicBezTo>
                  <a:close/>
                  <a:moveTo>
                    <a:pt x="9600476" y="2380613"/>
                  </a:moveTo>
                  <a:cubicBezTo>
                    <a:pt x="9602199" y="2381523"/>
                    <a:pt x="9604898" y="2384350"/>
                    <a:pt x="9608666" y="2390003"/>
                  </a:cubicBezTo>
                  <a:cubicBezTo>
                    <a:pt x="9623740" y="2412615"/>
                    <a:pt x="9655261" y="2444820"/>
                    <a:pt x="9666909" y="2437282"/>
                  </a:cubicBezTo>
                  <a:cubicBezTo>
                    <a:pt x="9675131" y="2457838"/>
                    <a:pt x="9662798" y="2453042"/>
                    <a:pt x="9666909" y="2472228"/>
                  </a:cubicBezTo>
                  <a:cubicBezTo>
                    <a:pt x="9714188" y="2509914"/>
                    <a:pt x="9727208" y="2566786"/>
                    <a:pt x="9767635" y="2609270"/>
                  </a:cubicBezTo>
                  <a:cubicBezTo>
                    <a:pt x="9733374" y="2575009"/>
                    <a:pt x="9764208" y="2638048"/>
                    <a:pt x="9733374" y="2603788"/>
                  </a:cubicBezTo>
                  <a:cubicBezTo>
                    <a:pt x="9699114" y="2559249"/>
                    <a:pt x="9695688" y="2500321"/>
                    <a:pt x="9631964" y="2488673"/>
                  </a:cubicBezTo>
                  <a:cubicBezTo>
                    <a:pt x="9629907" y="2452357"/>
                    <a:pt x="9593591" y="2434541"/>
                    <a:pt x="9576461" y="2406448"/>
                  </a:cubicBezTo>
                  <a:cubicBezTo>
                    <a:pt x="9587425" y="2404392"/>
                    <a:pt x="9608666" y="2419467"/>
                    <a:pt x="9608666" y="2399596"/>
                  </a:cubicBezTo>
                  <a:cubicBezTo>
                    <a:pt x="9598902" y="2392401"/>
                    <a:pt x="9595304" y="2377883"/>
                    <a:pt x="9600476" y="2380613"/>
                  </a:cubicBezTo>
                  <a:close/>
                  <a:moveTo>
                    <a:pt x="9636760" y="2342045"/>
                  </a:moveTo>
                  <a:cubicBezTo>
                    <a:pt x="9654109" y="2353646"/>
                    <a:pt x="9668250" y="2369436"/>
                    <a:pt x="9677873" y="2387954"/>
                  </a:cubicBezTo>
                  <a:cubicBezTo>
                    <a:pt x="9646353" y="2364658"/>
                    <a:pt x="9664854" y="2415363"/>
                    <a:pt x="9637445" y="2398232"/>
                  </a:cubicBezTo>
                  <a:cubicBezTo>
                    <a:pt x="9636760" y="2377677"/>
                    <a:pt x="9623057" y="2366028"/>
                    <a:pt x="9621001" y="2350953"/>
                  </a:cubicBezTo>
                  <a:cubicBezTo>
                    <a:pt x="9657317" y="2379046"/>
                    <a:pt x="9648409" y="2383843"/>
                    <a:pt x="9636760" y="2342045"/>
                  </a:cubicBezTo>
                  <a:close/>
                  <a:moveTo>
                    <a:pt x="1275877" y="2309850"/>
                  </a:moveTo>
                  <a:cubicBezTo>
                    <a:pt x="1238876" y="2323555"/>
                    <a:pt x="1256005" y="2343426"/>
                    <a:pt x="1238876" y="2354389"/>
                  </a:cubicBezTo>
                  <a:cubicBezTo>
                    <a:pt x="1237505" y="2368778"/>
                    <a:pt x="1253264" y="2358500"/>
                    <a:pt x="1264227" y="2354389"/>
                  </a:cubicBezTo>
                  <a:close/>
                  <a:moveTo>
                    <a:pt x="1481438" y="2292720"/>
                  </a:moveTo>
                  <a:cubicBezTo>
                    <a:pt x="1455400" y="2293406"/>
                    <a:pt x="1464993" y="2329722"/>
                    <a:pt x="1438956" y="2329722"/>
                  </a:cubicBezTo>
                  <a:cubicBezTo>
                    <a:pt x="1432103" y="2351648"/>
                    <a:pt x="1464308" y="2329722"/>
                    <a:pt x="1458141" y="2348223"/>
                  </a:cubicBezTo>
                  <a:lnTo>
                    <a:pt x="1449234" y="2379056"/>
                  </a:lnTo>
                  <a:lnTo>
                    <a:pt x="1476642" y="2366723"/>
                  </a:lnTo>
                  <a:cubicBezTo>
                    <a:pt x="1488975" y="2329037"/>
                    <a:pt x="1473217" y="2324926"/>
                    <a:pt x="1481438" y="2292720"/>
                  </a:cubicBezTo>
                  <a:close/>
                  <a:moveTo>
                    <a:pt x="1750025" y="2210481"/>
                  </a:moveTo>
                  <a:cubicBezTo>
                    <a:pt x="1748267" y="2228023"/>
                    <a:pt x="1748267" y="2245698"/>
                    <a:pt x="1750025" y="2263242"/>
                  </a:cubicBezTo>
                  <a:cubicBezTo>
                    <a:pt x="1715079" y="2300243"/>
                    <a:pt x="1704116" y="2280372"/>
                    <a:pt x="1681504" y="2323540"/>
                  </a:cubicBezTo>
                  <a:cubicBezTo>
                    <a:pt x="1678078" y="2302984"/>
                    <a:pt x="1729469" y="2248853"/>
                    <a:pt x="1750025" y="2210481"/>
                  </a:cubicBezTo>
                  <a:close/>
                  <a:moveTo>
                    <a:pt x="8905644" y="2207070"/>
                  </a:moveTo>
                  <a:cubicBezTo>
                    <a:pt x="8947442" y="2265998"/>
                    <a:pt x="8908384" y="2238589"/>
                    <a:pt x="8916608" y="2287925"/>
                  </a:cubicBezTo>
                  <a:lnTo>
                    <a:pt x="8963201" y="2310536"/>
                  </a:lnTo>
                  <a:cubicBezTo>
                    <a:pt x="8962516" y="2323555"/>
                    <a:pt x="8935793" y="2304369"/>
                    <a:pt x="8953608" y="2339314"/>
                  </a:cubicBezTo>
                  <a:cubicBezTo>
                    <a:pt x="8981702" y="2332463"/>
                    <a:pt x="9000203" y="2352333"/>
                    <a:pt x="9022129" y="2400983"/>
                  </a:cubicBezTo>
                  <a:cubicBezTo>
                    <a:pt x="9035833" y="2392075"/>
                    <a:pt x="9039259" y="2415372"/>
                    <a:pt x="9067353" y="2424965"/>
                  </a:cubicBezTo>
                  <a:lnTo>
                    <a:pt x="9060501" y="2386594"/>
                  </a:lnTo>
                  <a:cubicBezTo>
                    <a:pt x="9031722" y="2397557"/>
                    <a:pt x="9013907" y="2334519"/>
                    <a:pt x="8980331" y="2318073"/>
                  </a:cubicBezTo>
                  <a:lnTo>
                    <a:pt x="8981017" y="2318073"/>
                  </a:lnTo>
                  <a:cubicBezTo>
                    <a:pt x="8991980" y="2294091"/>
                    <a:pt x="8935107" y="2235163"/>
                    <a:pt x="8905644" y="2207070"/>
                  </a:cubicBezTo>
                  <a:close/>
                  <a:moveTo>
                    <a:pt x="1357602" y="2203044"/>
                  </a:moveTo>
                  <a:cubicBezTo>
                    <a:pt x="1339943" y="2202969"/>
                    <a:pt x="1279987" y="2289980"/>
                    <a:pt x="1303970" y="2218032"/>
                  </a:cubicBezTo>
                  <a:cubicBezTo>
                    <a:pt x="1280672" y="2222829"/>
                    <a:pt x="1279303" y="2248182"/>
                    <a:pt x="1260801" y="2257089"/>
                  </a:cubicBezTo>
                  <a:cubicBezTo>
                    <a:pt x="1271080" y="2265313"/>
                    <a:pt x="1282729" y="2268053"/>
                    <a:pt x="1282729" y="2292035"/>
                  </a:cubicBezTo>
                  <a:lnTo>
                    <a:pt x="1264227" y="2300943"/>
                  </a:lnTo>
                  <a:lnTo>
                    <a:pt x="1264912" y="2300943"/>
                  </a:lnTo>
                  <a:cubicBezTo>
                    <a:pt x="1293692" y="2318758"/>
                    <a:pt x="1329322" y="2229681"/>
                    <a:pt x="1362212" y="2209126"/>
                  </a:cubicBezTo>
                  <a:cubicBezTo>
                    <a:pt x="1361784" y="2204843"/>
                    <a:pt x="1360125" y="2203055"/>
                    <a:pt x="1357602" y="2203044"/>
                  </a:cubicBezTo>
                  <a:close/>
                  <a:moveTo>
                    <a:pt x="9480533" y="2187189"/>
                  </a:moveTo>
                  <a:cubicBezTo>
                    <a:pt x="9524386" y="2203634"/>
                    <a:pt x="9562758" y="2285174"/>
                    <a:pt x="9553165" y="2294767"/>
                  </a:cubicBezTo>
                  <a:cubicBezTo>
                    <a:pt x="9531503" y="2257251"/>
                    <a:pt x="9507233" y="2221303"/>
                    <a:pt x="9480533" y="2187189"/>
                  </a:cubicBezTo>
                  <a:close/>
                  <a:moveTo>
                    <a:pt x="9422976" y="2128261"/>
                  </a:moveTo>
                  <a:cubicBezTo>
                    <a:pt x="9455865" y="2169372"/>
                    <a:pt x="9440791" y="2172114"/>
                    <a:pt x="9450384" y="2215968"/>
                  </a:cubicBezTo>
                  <a:cubicBezTo>
                    <a:pt x="9499719" y="2264617"/>
                    <a:pt x="9492181" y="2251598"/>
                    <a:pt x="9518904" y="2245432"/>
                  </a:cubicBezTo>
                  <a:cubicBezTo>
                    <a:pt x="9515478" y="2277636"/>
                    <a:pt x="9575092" y="2372195"/>
                    <a:pt x="9529868" y="2353694"/>
                  </a:cubicBezTo>
                  <a:cubicBezTo>
                    <a:pt x="9498348" y="2303674"/>
                    <a:pt x="9483959" y="2243376"/>
                    <a:pt x="9422976" y="2209116"/>
                  </a:cubicBezTo>
                  <a:cubicBezTo>
                    <a:pt x="9407215" y="2157040"/>
                    <a:pt x="9396938" y="2135113"/>
                    <a:pt x="9422976" y="2128261"/>
                  </a:cubicBezTo>
                  <a:close/>
                  <a:moveTo>
                    <a:pt x="1580793" y="2109085"/>
                  </a:moveTo>
                  <a:lnTo>
                    <a:pt x="1580800" y="2110212"/>
                  </a:lnTo>
                  <a:lnTo>
                    <a:pt x="1549017" y="2162959"/>
                  </a:lnTo>
                  <a:cubicBezTo>
                    <a:pt x="1538653" y="2181204"/>
                    <a:pt x="1528375" y="2199190"/>
                    <a:pt x="1517069" y="2215293"/>
                  </a:cubicBezTo>
                  <a:cubicBezTo>
                    <a:pt x="1540881" y="2201242"/>
                    <a:pt x="1563769" y="2185678"/>
                    <a:pt x="1585590" y="2168698"/>
                  </a:cubicBezTo>
                  <a:lnTo>
                    <a:pt x="1602035" y="2117993"/>
                  </a:lnTo>
                  <a:cubicBezTo>
                    <a:pt x="1591414" y="2123474"/>
                    <a:pt x="1584391" y="2125872"/>
                    <a:pt x="1580879" y="2124588"/>
                  </a:cubicBezTo>
                  <a:lnTo>
                    <a:pt x="1580800" y="2110212"/>
                  </a:lnTo>
                  <a:lnTo>
                    <a:pt x="1581478" y="2109085"/>
                  </a:lnTo>
                  <a:close/>
                  <a:moveTo>
                    <a:pt x="1891187" y="2085783"/>
                  </a:moveTo>
                  <a:cubicBezTo>
                    <a:pt x="1895299" y="2096061"/>
                    <a:pt x="1908317" y="2096746"/>
                    <a:pt x="1904206" y="2115247"/>
                  </a:cubicBezTo>
                  <a:cubicBezTo>
                    <a:pt x="1878854" y="2127581"/>
                    <a:pt x="1891873" y="2105654"/>
                    <a:pt x="1867205" y="2127581"/>
                  </a:cubicBezTo>
                  <a:cubicBezTo>
                    <a:pt x="1874057" y="2112505"/>
                    <a:pt x="1877483" y="2092635"/>
                    <a:pt x="1891187" y="2085783"/>
                  </a:cubicBezTo>
                  <a:close/>
                  <a:moveTo>
                    <a:pt x="1471160" y="2071398"/>
                  </a:moveTo>
                  <a:cubicBezTo>
                    <a:pt x="1447863" y="2115936"/>
                    <a:pt x="1396473" y="2131696"/>
                    <a:pt x="1371806" y="2175551"/>
                  </a:cubicBezTo>
                  <a:cubicBezTo>
                    <a:pt x="1385510" y="2170754"/>
                    <a:pt x="1396473" y="2164586"/>
                    <a:pt x="1396473" y="2175551"/>
                  </a:cubicBezTo>
                  <a:lnTo>
                    <a:pt x="1397157" y="2175551"/>
                  </a:lnTo>
                  <a:cubicBezTo>
                    <a:pt x="1430544" y="2147935"/>
                    <a:pt x="1456067" y="2112013"/>
                    <a:pt x="1471160" y="2071398"/>
                  </a:cubicBezTo>
                  <a:close/>
                  <a:moveTo>
                    <a:pt x="1525206" y="2042181"/>
                  </a:moveTo>
                  <a:cubicBezTo>
                    <a:pt x="1505806" y="2047673"/>
                    <a:pt x="1474072" y="2079278"/>
                    <a:pt x="1470475" y="2100862"/>
                  </a:cubicBezTo>
                  <a:lnTo>
                    <a:pt x="1471160" y="2100862"/>
                  </a:lnTo>
                  <a:cubicBezTo>
                    <a:pt x="1499253" y="2089214"/>
                    <a:pt x="1512272" y="2060435"/>
                    <a:pt x="1538995" y="2046732"/>
                  </a:cubicBezTo>
                  <a:cubicBezTo>
                    <a:pt x="1536769" y="2041421"/>
                    <a:pt x="1531673" y="2040350"/>
                    <a:pt x="1525206" y="2042181"/>
                  </a:cubicBezTo>
                  <a:close/>
                  <a:moveTo>
                    <a:pt x="1723691" y="2017331"/>
                  </a:moveTo>
                  <a:cubicBezTo>
                    <a:pt x="1698350" y="2017524"/>
                    <a:pt x="1651713" y="2061463"/>
                    <a:pt x="1660962" y="2095381"/>
                  </a:cubicBezTo>
                  <a:cubicBezTo>
                    <a:pt x="1688199" y="2080477"/>
                    <a:pt x="1702332" y="2045531"/>
                    <a:pt x="1720993" y="2034483"/>
                  </a:cubicBezTo>
                  <a:lnTo>
                    <a:pt x="1738891" y="2033231"/>
                  </a:lnTo>
                  <a:lnTo>
                    <a:pt x="1739076" y="2033712"/>
                  </a:lnTo>
                  <a:lnTo>
                    <a:pt x="1741818" y="2033027"/>
                  </a:lnTo>
                  <a:lnTo>
                    <a:pt x="1738891" y="2033231"/>
                  </a:lnTo>
                  <a:lnTo>
                    <a:pt x="1734231" y="2021130"/>
                  </a:lnTo>
                  <a:cubicBezTo>
                    <a:pt x="1731547" y="2018482"/>
                    <a:pt x="1727915" y="2017299"/>
                    <a:pt x="1723691" y="2017331"/>
                  </a:cubicBezTo>
                  <a:close/>
                  <a:moveTo>
                    <a:pt x="1492401" y="2011101"/>
                  </a:moveTo>
                  <a:lnTo>
                    <a:pt x="1492057" y="2011786"/>
                  </a:lnTo>
                  <a:lnTo>
                    <a:pt x="1464651" y="2030029"/>
                  </a:lnTo>
                  <a:cubicBezTo>
                    <a:pt x="1456257" y="2037652"/>
                    <a:pt x="1448206" y="2045703"/>
                    <a:pt x="1438271" y="2051527"/>
                  </a:cubicBezTo>
                  <a:cubicBezTo>
                    <a:pt x="1433645" y="2078251"/>
                    <a:pt x="1462167" y="2060264"/>
                    <a:pt x="1479897" y="2036014"/>
                  </a:cubicBezTo>
                  <a:lnTo>
                    <a:pt x="1492057" y="2011786"/>
                  </a:lnTo>
                  <a:lnTo>
                    <a:pt x="1493087" y="2011101"/>
                  </a:lnTo>
                  <a:close/>
                  <a:moveTo>
                    <a:pt x="2067975" y="1999449"/>
                  </a:moveTo>
                  <a:cubicBezTo>
                    <a:pt x="2084404" y="1998422"/>
                    <a:pt x="2100881" y="1998422"/>
                    <a:pt x="2117310" y="1999449"/>
                  </a:cubicBezTo>
                  <a:cubicBezTo>
                    <a:pt x="2115255" y="2026859"/>
                    <a:pt x="2098124" y="2036451"/>
                    <a:pt x="2072086" y="2031655"/>
                  </a:cubicBezTo>
                  <a:cubicBezTo>
                    <a:pt x="2065234" y="2030285"/>
                    <a:pt x="2059753" y="2018635"/>
                    <a:pt x="2055642" y="2010413"/>
                  </a:cubicBezTo>
                  <a:cubicBezTo>
                    <a:pt x="2055642" y="2009043"/>
                    <a:pt x="2065919" y="2000134"/>
                    <a:pt x="2067975" y="1999449"/>
                  </a:cubicBezTo>
                  <a:close/>
                  <a:moveTo>
                    <a:pt x="8691174" y="1998081"/>
                  </a:moveTo>
                  <a:cubicBezTo>
                    <a:pt x="8684741" y="1997646"/>
                    <a:pt x="8678318" y="1999073"/>
                    <a:pt x="8672673" y="2002192"/>
                  </a:cubicBezTo>
                  <a:cubicBezTo>
                    <a:pt x="8687574" y="2024198"/>
                    <a:pt x="8709590" y="2040406"/>
                    <a:pt x="8735027" y="2048101"/>
                  </a:cubicBezTo>
                  <a:cubicBezTo>
                    <a:pt x="8731112" y="2024444"/>
                    <a:pt x="8714115" y="2005057"/>
                    <a:pt x="8691174" y="1998081"/>
                  </a:cubicBezTo>
                  <a:close/>
                  <a:moveTo>
                    <a:pt x="2120051" y="1994653"/>
                  </a:moveTo>
                  <a:lnTo>
                    <a:pt x="2124162" y="1994653"/>
                  </a:lnTo>
                  <a:cubicBezTo>
                    <a:pt x="2124162" y="1996023"/>
                    <a:pt x="2124162" y="1998079"/>
                    <a:pt x="2124162" y="1998079"/>
                  </a:cubicBezTo>
                  <a:lnTo>
                    <a:pt x="2120051" y="1998079"/>
                  </a:lnTo>
                  <a:cubicBezTo>
                    <a:pt x="2120051" y="1994653"/>
                    <a:pt x="2120051" y="1994653"/>
                    <a:pt x="2120051" y="1994653"/>
                  </a:cubicBezTo>
                  <a:close/>
                  <a:moveTo>
                    <a:pt x="9360621" y="1976146"/>
                  </a:moveTo>
                  <a:cubicBezTo>
                    <a:pt x="9382547" y="2009721"/>
                    <a:pt x="9397622" y="2031648"/>
                    <a:pt x="9387344" y="2044667"/>
                  </a:cubicBezTo>
                  <a:cubicBezTo>
                    <a:pt x="9381178" y="2022055"/>
                    <a:pt x="9349658" y="2015203"/>
                    <a:pt x="9338694" y="1991220"/>
                  </a:cubicBezTo>
                  <a:cubicBezTo>
                    <a:pt x="9360621" y="2006295"/>
                    <a:pt x="9342120" y="1967238"/>
                    <a:pt x="9360621" y="1976146"/>
                  </a:cubicBezTo>
                  <a:close/>
                  <a:moveTo>
                    <a:pt x="2249759" y="1972127"/>
                  </a:moveTo>
                  <a:cubicBezTo>
                    <a:pt x="2252682" y="1971271"/>
                    <a:pt x="2256407" y="1971357"/>
                    <a:pt x="2261204" y="1972727"/>
                  </a:cubicBezTo>
                  <a:cubicBezTo>
                    <a:pt x="2261204" y="1974097"/>
                    <a:pt x="2266001" y="1987116"/>
                    <a:pt x="2271482" y="1996024"/>
                  </a:cubicBezTo>
                  <a:lnTo>
                    <a:pt x="2237907" y="1996024"/>
                  </a:lnTo>
                  <a:cubicBezTo>
                    <a:pt x="2239449" y="1985746"/>
                    <a:pt x="2240990" y="1974697"/>
                    <a:pt x="2249759" y="1972127"/>
                  </a:cubicBezTo>
                  <a:close/>
                  <a:moveTo>
                    <a:pt x="2135810" y="1970671"/>
                  </a:moveTo>
                  <a:cubicBezTo>
                    <a:pt x="2139405" y="1967075"/>
                    <a:pt x="2145234" y="1967075"/>
                    <a:pt x="2148829" y="1970671"/>
                  </a:cubicBezTo>
                  <a:cubicBezTo>
                    <a:pt x="2152424" y="1974265"/>
                    <a:pt x="2152424" y="1980094"/>
                    <a:pt x="2148829" y="1983689"/>
                  </a:cubicBezTo>
                  <a:cubicBezTo>
                    <a:pt x="2144718" y="1989856"/>
                    <a:pt x="2134440" y="1994653"/>
                    <a:pt x="2124847" y="1994653"/>
                  </a:cubicBezTo>
                  <a:cubicBezTo>
                    <a:pt x="2128273" y="1985745"/>
                    <a:pt x="2129643" y="1975467"/>
                    <a:pt x="2135810" y="1970671"/>
                  </a:cubicBezTo>
                  <a:close/>
                  <a:moveTo>
                    <a:pt x="1863099" y="1930930"/>
                  </a:moveTo>
                  <a:lnTo>
                    <a:pt x="1824728" y="1942580"/>
                  </a:lnTo>
                  <a:cubicBezTo>
                    <a:pt x="1819246" y="1962450"/>
                    <a:pt x="1850080" y="1947376"/>
                    <a:pt x="1837746" y="1973413"/>
                  </a:cubicBezTo>
                  <a:cubicBezTo>
                    <a:pt x="1825413" y="1999451"/>
                    <a:pt x="1826783" y="1964507"/>
                    <a:pt x="1800060" y="1985747"/>
                  </a:cubicBezTo>
                  <a:cubicBezTo>
                    <a:pt x="1804171" y="2004248"/>
                    <a:pt x="1771281" y="2060435"/>
                    <a:pt x="1811709" y="2042619"/>
                  </a:cubicBezTo>
                  <a:cubicBezTo>
                    <a:pt x="1820616" y="2017268"/>
                    <a:pt x="1802115" y="2026861"/>
                    <a:pt x="1820616" y="1996025"/>
                  </a:cubicBezTo>
                  <a:cubicBezTo>
                    <a:pt x="1837746" y="1987117"/>
                    <a:pt x="1831579" y="1998081"/>
                    <a:pt x="1831579" y="2009729"/>
                  </a:cubicBezTo>
                  <a:cubicBezTo>
                    <a:pt x="1852821" y="2001507"/>
                    <a:pt x="1860358" y="1977525"/>
                    <a:pt x="1869952" y="1954229"/>
                  </a:cubicBezTo>
                  <a:lnTo>
                    <a:pt x="1867211" y="1956284"/>
                  </a:lnTo>
                  <a:cubicBezTo>
                    <a:pt x="1844598" y="1967246"/>
                    <a:pt x="1854876" y="1948062"/>
                    <a:pt x="1863099" y="1930930"/>
                  </a:cubicBezTo>
                  <a:close/>
                  <a:moveTo>
                    <a:pt x="9218783" y="1920644"/>
                  </a:moveTo>
                  <a:cubicBezTo>
                    <a:pt x="9246877" y="1924755"/>
                    <a:pt x="9253043" y="1957645"/>
                    <a:pt x="9264007" y="1961756"/>
                  </a:cubicBezTo>
                  <a:cubicBezTo>
                    <a:pt x="9274971" y="1965868"/>
                    <a:pt x="9281823" y="1954904"/>
                    <a:pt x="9294156" y="1976831"/>
                  </a:cubicBezTo>
                  <a:cubicBezTo>
                    <a:pt x="9264693" y="1957645"/>
                    <a:pt x="9318824" y="2036444"/>
                    <a:pt x="9287304" y="2017258"/>
                  </a:cubicBezTo>
                  <a:cubicBezTo>
                    <a:pt x="9264693" y="1985053"/>
                    <a:pt x="9240025" y="1954219"/>
                    <a:pt x="9218783" y="1920644"/>
                  </a:cubicBezTo>
                  <a:close/>
                  <a:moveTo>
                    <a:pt x="1606147" y="1906948"/>
                  </a:moveTo>
                  <a:cubicBezTo>
                    <a:pt x="1589016" y="1914486"/>
                    <a:pt x="1591071" y="1902152"/>
                    <a:pt x="1572571" y="1911059"/>
                  </a:cubicBezTo>
                  <a:lnTo>
                    <a:pt x="1556811" y="1951488"/>
                  </a:lnTo>
                  <a:cubicBezTo>
                    <a:pt x="1580796" y="1947778"/>
                    <a:pt x="1600375" y="1930345"/>
                    <a:pt x="1606831" y="1906948"/>
                  </a:cubicBezTo>
                  <a:close/>
                  <a:moveTo>
                    <a:pt x="2055642" y="1902837"/>
                  </a:moveTo>
                  <a:cubicBezTo>
                    <a:pt x="2037549" y="1910362"/>
                    <a:pt x="2020885" y="1920663"/>
                    <a:pt x="2006199" y="1933268"/>
                  </a:cubicBezTo>
                  <a:lnTo>
                    <a:pt x="1969547" y="1976435"/>
                  </a:lnTo>
                  <a:lnTo>
                    <a:pt x="1965880" y="1978210"/>
                  </a:lnTo>
                  <a:lnTo>
                    <a:pt x="1968621" y="1977525"/>
                  </a:lnTo>
                  <a:lnTo>
                    <a:pt x="1969547" y="1976435"/>
                  </a:lnTo>
                  <a:lnTo>
                    <a:pt x="2020287" y="1951868"/>
                  </a:lnTo>
                  <a:cubicBezTo>
                    <a:pt x="2035725" y="1938905"/>
                    <a:pt x="2047988" y="1922160"/>
                    <a:pt x="2055642" y="1902837"/>
                  </a:cubicBezTo>
                  <a:close/>
                  <a:moveTo>
                    <a:pt x="1801430" y="1898726"/>
                  </a:moveTo>
                  <a:cubicBezTo>
                    <a:pt x="1754836" y="1939839"/>
                    <a:pt x="1800060" y="1931616"/>
                    <a:pt x="1754836" y="1975469"/>
                  </a:cubicBezTo>
                  <a:lnTo>
                    <a:pt x="1752095" y="1977525"/>
                  </a:lnTo>
                  <a:cubicBezTo>
                    <a:pt x="1798004" y="1949432"/>
                    <a:pt x="1801430" y="1928190"/>
                    <a:pt x="1801430" y="1898726"/>
                  </a:cubicBezTo>
                  <a:close/>
                  <a:moveTo>
                    <a:pt x="1651499" y="1890321"/>
                  </a:moveTo>
                  <a:cubicBezTo>
                    <a:pt x="1650171" y="1888662"/>
                    <a:pt x="1646574" y="1889304"/>
                    <a:pt x="1638351" y="1894614"/>
                  </a:cubicBezTo>
                  <a:cubicBezTo>
                    <a:pt x="1619851" y="1912430"/>
                    <a:pt x="1606147" y="1947376"/>
                    <a:pt x="1614368" y="1955598"/>
                  </a:cubicBezTo>
                  <a:cubicBezTo>
                    <a:pt x="1639142" y="1945849"/>
                    <a:pt x="1658749" y="1926240"/>
                    <a:pt x="1668500" y="1901468"/>
                  </a:cubicBezTo>
                  <a:lnTo>
                    <a:pt x="1665759" y="1903522"/>
                  </a:lnTo>
                  <a:cubicBezTo>
                    <a:pt x="1639036" y="1920995"/>
                    <a:pt x="1655481" y="1895300"/>
                    <a:pt x="1651499" y="1890321"/>
                  </a:cubicBezTo>
                  <a:close/>
                  <a:moveTo>
                    <a:pt x="1587645" y="1852817"/>
                  </a:moveTo>
                  <a:cubicBezTo>
                    <a:pt x="1532144" y="1889819"/>
                    <a:pt x="1508162" y="1920652"/>
                    <a:pt x="1458826" y="1927504"/>
                  </a:cubicBezTo>
                  <a:cubicBezTo>
                    <a:pt x="1423414" y="1960154"/>
                    <a:pt x="1397589" y="2001851"/>
                    <a:pt x="1384139" y="2048101"/>
                  </a:cubicBezTo>
                  <a:cubicBezTo>
                    <a:pt x="1378657" y="2035082"/>
                    <a:pt x="1380028" y="2012470"/>
                    <a:pt x="1364269" y="2012470"/>
                  </a:cubicBezTo>
                  <a:cubicBezTo>
                    <a:pt x="1343732" y="2029200"/>
                    <a:pt x="1325729" y="2048818"/>
                    <a:pt x="1310822" y="2070713"/>
                  </a:cubicBezTo>
                  <a:cubicBezTo>
                    <a:pt x="1310822" y="2087158"/>
                    <a:pt x="1299173" y="2114567"/>
                    <a:pt x="1310822" y="2114567"/>
                  </a:cubicBezTo>
                  <a:cubicBezTo>
                    <a:pt x="1279988" y="2144716"/>
                    <a:pt x="1299858" y="2146772"/>
                    <a:pt x="1260801" y="2174864"/>
                  </a:cubicBezTo>
                  <a:lnTo>
                    <a:pt x="1261486" y="2174864"/>
                  </a:lnTo>
                  <a:cubicBezTo>
                    <a:pt x="1315618" y="2172810"/>
                    <a:pt x="1397843" y="2059065"/>
                    <a:pt x="1424567" y="2022063"/>
                  </a:cubicBezTo>
                  <a:cubicBezTo>
                    <a:pt x="1416343" y="2052212"/>
                    <a:pt x="1432788" y="2045360"/>
                    <a:pt x="1471845" y="2002192"/>
                  </a:cubicBezTo>
                  <a:cubicBezTo>
                    <a:pt x="1472530" y="1993284"/>
                    <a:pt x="1467049" y="1985747"/>
                    <a:pt x="1450604" y="1993284"/>
                  </a:cubicBezTo>
                  <a:cubicBezTo>
                    <a:pt x="1495142" y="1950802"/>
                    <a:pt x="1582164" y="1891874"/>
                    <a:pt x="1587645" y="1852817"/>
                  </a:cubicBezTo>
                  <a:close/>
                  <a:moveTo>
                    <a:pt x="1155265" y="1834988"/>
                  </a:moveTo>
                  <a:cubicBezTo>
                    <a:pt x="1147043" y="1852118"/>
                    <a:pt x="1143617" y="1873360"/>
                    <a:pt x="1129227" y="1882952"/>
                  </a:cubicBezTo>
                  <a:cubicBezTo>
                    <a:pt x="1131968" y="1867878"/>
                    <a:pt x="1118264" y="1875414"/>
                    <a:pt x="1103189" y="1882952"/>
                  </a:cubicBezTo>
                  <a:cubicBezTo>
                    <a:pt x="1101134" y="1888434"/>
                    <a:pt x="1090856" y="1898712"/>
                    <a:pt x="1093596" y="1889805"/>
                  </a:cubicBezTo>
                  <a:cubicBezTo>
                    <a:pt x="1112999" y="1870274"/>
                    <a:pt x="1133595" y="1851967"/>
                    <a:pt x="1155265" y="1834988"/>
                  </a:cubicBezTo>
                  <a:close/>
                  <a:moveTo>
                    <a:pt x="8523298" y="1822668"/>
                  </a:moveTo>
                  <a:cubicBezTo>
                    <a:pt x="8496575" y="1821297"/>
                    <a:pt x="8516446" y="1842539"/>
                    <a:pt x="8537002" y="1861725"/>
                  </a:cubicBezTo>
                  <a:lnTo>
                    <a:pt x="8543169" y="1848020"/>
                  </a:lnTo>
                  <a:cubicBezTo>
                    <a:pt x="8534033" y="1841882"/>
                    <a:pt x="8527076" y="1833006"/>
                    <a:pt x="8523298" y="1822668"/>
                  </a:cubicBezTo>
                  <a:close/>
                  <a:moveTo>
                    <a:pt x="8479959" y="1815623"/>
                  </a:moveTo>
                  <a:cubicBezTo>
                    <a:pt x="8468653" y="1814146"/>
                    <a:pt x="8469681" y="1824038"/>
                    <a:pt x="8450666" y="1815816"/>
                  </a:cubicBezTo>
                  <a:cubicBezTo>
                    <a:pt x="8463375" y="1827320"/>
                    <a:pt x="8475280" y="1839683"/>
                    <a:pt x="8486297" y="1852817"/>
                  </a:cubicBezTo>
                  <a:cubicBezTo>
                    <a:pt x="8499833" y="1856562"/>
                    <a:pt x="8512437" y="1863098"/>
                    <a:pt x="8523298" y="1872003"/>
                  </a:cubicBezTo>
                  <a:cubicBezTo>
                    <a:pt x="8509815" y="1858210"/>
                    <a:pt x="8500544" y="1840858"/>
                    <a:pt x="8496575" y="1821982"/>
                  </a:cubicBezTo>
                  <a:cubicBezTo>
                    <a:pt x="8488867" y="1817871"/>
                    <a:pt x="8483728" y="1816115"/>
                    <a:pt x="8479959" y="1815623"/>
                  </a:cubicBezTo>
                  <a:close/>
                  <a:moveTo>
                    <a:pt x="1629936" y="1795688"/>
                  </a:moveTo>
                  <a:cubicBezTo>
                    <a:pt x="1626574" y="1796330"/>
                    <a:pt x="1621563" y="1799713"/>
                    <a:pt x="1612998" y="1808278"/>
                  </a:cubicBezTo>
                  <a:lnTo>
                    <a:pt x="1612314" y="1808278"/>
                  </a:lnTo>
                  <a:cubicBezTo>
                    <a:pt x="1588331" y="1850076"/>
                    <a:pt x="1649999" y="1804167"/>
                    <a:pt x="1647259" y="1822668"/>
                  </a:cubicBezTo>
                  <a:cubicBezTo>
                    <a:pt x="1632184" y="1839798"/>
                    <a:pt x="1600664" y="1840483"/>
                    <a:pt x="1596553" y="1867206"/>
                  </a:cubicBezTo>
                  <a:cubicBezTo>
                    <a:pt x="1592442" y="1893930"/>
                    <a:pt x="1629443" y="1850076"/>
                    <a:pt x="1644518" y="1850076"/>
                  </a:cubicBezTo>
                  <a:lnTo>
                    <a:pt x="1667129" y="1798000"/>
                  </a:lnTo>
                  <a:cubicBezTo>
                    <a:pt x="1635267" y="1816501"/>
                    <a:pt x="1640021" y="1793761"/>
                    <a:pt x="1629936" y="1795688"/>
                  </a:cubicBezTo>
                  <a:close/>
                  <a:moveTo>
                    <a:pt x="9096816" y="1776750"/>
                  </a:moveTo>
                  <a:lnTo>
                    <a:pt x="9137244" y="1795936"/>
                  </a:lnTo>
                  <a:lnTo>
                    <a:pt x="9150262" y="1835678"/>
                  </a:lnTo>
                  <a:cubicBezTo>
                    <a:pt x="9125396" y="1823820"/>
                    <a:pt x="9106197" y="1802652"/>
                    <a:pt x="9096816" y="1776750"/>
                  </a:cubicBezTo>
                  <a:close/>
                  <a:moveTo>
                    <a:pt x="1834320" y="1728110"/>
                  </a:moveTo>
                  <a:cubicBezTo>
                    <a:pt x="1784300" y="1750036"/>
                    <a:pt x="1763744" y="1803482"/>
                    <a:pt x="1715779" y="1824723"/>
                  </a:cubicBezTo>
                  <a:cubicBezTo>
                    <a:pt x="1713724" y="1832432"/>
                    <a:pt x="1724002" y="1828963"/>
                    <a:pt x="1726957" y="1832239"/>
                  </a:cubicBezTo>
                  <a:lnTo>
                    <a:pt x="1726782" y="1837296"/>
                  </a:lnTo>
                  <a:lnTo>
                    <a:pt x="1724002" y="1839113"/>
                  </a:lnTo>
                  <a:lnTo>
                    <a:pt x="1726742" y="1838427"/>
                  </a:lnTo>
                  <a:lnTo>
                    <a:pt x="1726782" y="1837296"/>
                  </a:lnTo>
                  <a:lnTo>
                    <a:pt x="1755982" y="1818204"/>
                  </a:lnTo>
                  <a:cubicBezTo>
                    <a:pt x="1783829" y="1791834"/>
                    <a:pt x="1801944" y="1752263"/>
                    <a:pt x="1834320" y="1728110"/>
                  </a:cubicBezTo>
                  <a:close/>
                  <a:moveTo>
                    <a:pt x="2348911" y="1717832"/>
                  </a:moveTo>
                  <a:cubicBezTo>
                    <a:pt x="2321503" y="1732907"/>
                    <a:pt x="2303002" y="1740443"/>
                    <a:pt x="2252982" y="1771277"/>
                  </a:cubicBezTo>
                  <a:cubicBezTo>
                    <a:pt x="2266001" y="1749350"/>
                    <a:pt x="2268056" y="1737702"/>
                    <a:pt x="2252982" y="1737702"/>
                  </a:cubicBezTo>
                  <a:cubicBezTo>
                    <a:pt x="2231740" y="1783611"/>
                    <a:pt x="2220092" y="1747295"/>
                    <a:pt x="2196795" y="1783611"/>
                  </a:cubicBezTo>
                  <a:cubicBezTo>
                    <a:pt x="2184461" y="1806223"/>
                    <a:pt x="2181035" y="1819242"/>
                    <a:pt x="2184461" y="1828149"/>
                  </a:cubicBezTo>
                  <a:cubicBezTo>
                    <a:pt x="2166449" y="1832686"/>
                    <a:pt x="2150071" y="1842182"/>
                    <a:pt x="2137183" y="1855558"/>
                  </a:cubicBezTo>
                  <a:cubicBezTo>
                    <a:pt x="2130330" y="1867891"/>
                    <a:pt x="2161164" y="1854872"/>
                    <a:pt x="2157053" y="1867891"/>
                  </a:cubicBezTo>
                  <a:lnTo>
                    <a:pt x="2154312" y="1869947"/>
                  </a:lnTo>
                  <a:cubicBezTo>
                    <a:pt x="2096069" y="1904207"/>
                    <a:pt x="2117312" y="1878855"/>
                    <a:pt x="2072773" y="1926134"/>
                  </a:cubicBezTo>
                  <a:cubicBezTo>
                    <a:pt x="2088532" y="1923393"/>
                    <a:pt x="2123479" y="1903522"/>
                    <a:pt x="2101551" y="1935042"/>
                  </a:cubicBezTo>
                  <a:cubicBezTo>
                    <a:pt x="2026863" y="1955598"/>
                    <a:pt x="1920656" y="2080991"/>
                    <a:pt x="1930934" y="2008359"/>
                  </a:cubicBezTo>
                  <a:cubicBezTo>
                    <a:pt x="1890507" y="2030287"/>
                    <a:pt x="1872006" y="2078935"/>
                    <a:pt x="1836376" y="2107029"/>
                  </a:cubicBezTo>
                  <a:cubicBezTo>
                    <a:pt x="1836376" y="2096066"/>
                    <a:pt x="1846654" y="2080991"/>
                    <a:pt x="1836376" y="2080991"/>
                  </a:cubicBezTo>
                  <a:cubicBezTo>
                    <a:pt x="1808283" y="2127586"/>
                    <a:pt x="1788411" y="2098122"/>
                    <a:pt x="1756891" y="2141974"/>
                  </a:cubicBezTo>
                  <a:cubicBezTo>
                    <a:pt x="1755522" y="2170068"/>
                    <a:pt x="1788411" y="2163901"/>
                    <a:pt x="1788411" y="2191309"/>
                  </a:cubicBezTo>
                  <a:cubicBezTo>
                    <a:pt x="1757577" y="2183088"/>
                    <a:pt x="1684259" y="2237904"/>
                    <a:pt x="1696594" y="2277646"/>
                  </a:cubicBezTo>
                  <a:cubicBezTo>
                    <a:pt x="1636980" y="2330406"/>
                    <a:pt x="1580793" y="2386594"/>
                    <a:pt x="1526662" y="2444836"/>
                  </a:cubicBezTo>
                  <a:cubicBezTo>
                    <a:pt x="1550645" y="2429762"/>
                    <a:pt x="1576682" y="2406465"/>
                    <a:pt x="1610942" y="2423595"/>
                  </a:cubicBezTo>
                  <a:cubicBezTo>
                    <a:pt x="1659592" y="2448948"/>
                    <a:pt x="1665759" y="2391390"/>
                    <a:pt x="1695908" y="2380428"/>
                  </a:cubicBezTo>
                  <a:cubicBezTo>
                    <a:pt x="1730076" y="2368155"/>
                    <a:pt x="1761504" y="2349298"/>
                    <a:pt x="1788411" y="2324926"/>
                  </a:cubicBezTo>
                  <a:cubicBezTo>
                    <a:pt x="1814450" y="2300943"/>
                    <a:pt x="1852136" y="2289980"/>
                    <a:pt x="1879544" y="2267368"/>
                  </a:cubicBezTo>
                  <a:cubicBezTo>
                    <a:pt x="1941751" y="2219120"/>
                    <a:pt x="2007487" y="2175603"/>
                    <a:pt x="2076198" y="2137178"/>
                  </a:cubicBezTo>
                  <a:cubicBezTo>
                    <a:pt x="2137867" y="2100178"/>
                    <a:pt x="2173498" y="2028231"/>
                    <a:pt x="2242019" y="2000136"/>
                  </a:cubicBezTo>
                  <a:cubicBezTo>
                    <a:pt x="2246131" y="2012470"/>
                    <a:pt x="2248186" y="2028916"/>
                    <a:pt x="2267372" y="2023434"/>
                  </a:cubicBezTo>
                  <a:cubicBezTo>
                    <a:pt x="2273538" y="2021378"/>
                    <a:pt x="2276964" y="2006989"/>
                    <a:pt x="2281075" y="1997396"/>
                  </a:cubicBezTo>
                  <a:cubicBezTo>
                    <a:pt x="2346614" y="1953553"/>
                    <a:pt x="2405270" y="1900207"/>
                    <a:pt x="2455118" y="1839113"/>
                  </a:cubicBezTo>
                  <a:cubicBezTo>
                    <a:pt x="2479100" y="1815130"/>
                    <a:pt x="2523639" y="1796630"/>
                    <a:pt x="2523639" y="1746611"/>
                  </a:cubicBezTo>
                  <a:cubicBezTo>
                    <a:pt x="2523639" y="1745925"/>
                    <a:pt x="2386598" y="1717832"/>
                    <a:pt x="2386597" y="1717832"/>
                  </a:cubicBezTo>
                  <a:cubicBezTo>
                    <a:pt x="2385707" y="1718886"/>
                    <a:pt x="2384728" y="1719865"/>
                    <a:pt x="2383673" y="1720756"/>
                  </a:cubicBezTo>
                  <a:cubicBezTo>
                    <a:pt x="2373266" y="1729547"/>
                    <a:pt x="2357703" y="1728238"/>
                    <a:pt x="2348911" y="1717832"/>
                  </a:cubicBezTo>
                  <a:close/>
                  <a:moveTo>
                    <a:pt x="1958343" y="1706183"/>
                  </a:moveTo>
                  <a:cubicBezTo>
                    <a:pt x="1952176" y="1719201"/>
                    <a:pt x="1946009" y="1731535"/>
                    <a:pt x="1940527" y="1745240"/>
                  </a:cubicBezTo>
                  <a:cubicBezTo>
                    <a:pt x="1966565" y="1743869"/>
                    <a:pt x="1971362" y="1713034"/>
                    <a:pt x="1998086" y="1713034"/>
                  </a:cubicBezTo>
                  <a:cubicBezTo>
                    <a:pt x="1996714" y="1703443"/>
                    <a:pt x="1973417" y="1713034"/>
                    <a:pt x="1958343" y="1706183"/>
                  </a:cubicBezTo>
                  <a:close/>
                  <a:moveTo>
                    <a:pt x="2514731" y="1671923"/>
                  </a:moveTo>
                  <a:lnTo>
                    <a:pt x="2504453" y="1688368"/>
                  </a:lnTo>
                  <a:lnTo>
                    <a:pt x="2514046" y="1693163"/>
                  </a:lnTo>
                  <a:lnTo>
                    <a:pt x="2525009" y="1682886"/>
                  </a:lnTo>
                  <a:close/>
                  <a:moveTo>
                    <a:pt x="9004314" y="1659571"/>
                  </a:moveTo>
                  <a:cubicBezTo>
                    <a:pt x="9033777" y="1691776"/>
                    <a:pt x="9076261" y="1713017"/>
                    <a:pt x="9089964" y="1756870"/>
                  </a:cubicBezTo>
                  <a:cubicBezTo>
                    <a:pt x="9081757" y="1751858"/>
                    <a:pt x="9071873" y="1750375"/>
                    <a:pt x="9062556" y="1752759"/>
                  </a:cubicBezTo>
                  <a:cubicBezTo>
                    <a:pt x="9063242" y="1688350"/>
                    <a:pt x="8985128" y="1697943"/>
                    <a:pt x="9004314" y="1659571"/>
                  </a:cubicBezTo>
                  <a:close/>
                  <a:moveTo>
                    <a:pt x="1331373" y="1657528"/>
                  </a:moveTo>
                  <a:cubicBezTo>
                    <a:pt x="1317645" y="1698658"/>
                    <a:pt x="1291263" y="1734393"/>
                    <a:pt x="1256000" y="1759623"/>
                  </a:cubicBezTo>
                  <a:cubicBezTo>
                    <a:pt x="1247778" y="1739753"/>
                    <a:pt x="1306020" y="1689733"/>
                    <a:pt x="1331373" y="1657528"/>
                  </a:cubicBezTo>
                  <a:close/>
                  <a:moveTo>
                    <a:pt x="8238252" y="1610254"/>
                  </a:moveTo>
                  <a:cubicBezTo>
                    <a:pt x="8237567" y="1611625"/>
                    <a:pt x="8236196" y="1613680"/>
                    <a:pt x="8236197" y="1613680"/>
                  </a:cubicBezTo>
                  <a:cubicBezTo>
                    <a:pt x="8252329" y="1630878"/>
                    <a:pt x="8272626" y="1643623"/>
                    <a:pt x="8295125" y="1650682"/>
                  </a:cubicBezTo>
                  <a:cubicBezTo>
                    <a:pt x="8284962" y="1627840"/>
                    <a:pt x="8263165" y="1612346"/>
                    <a:pt x="8238252" y="1610254"/>
                  </a:cubicBezTo>
                  <a:close/>
                  <a:moveTo>
                    <a:pt x="2145404" y="1593809"/>
                  </a:moveTo>
                  <a:lnTo>
                    <a:pt x="2141667" y="1597146"/>
                  </a:lnTo>
                  <a:lnTo>
                    <a:pt x="2099239" y="1622502"/>
                  </a:lnTo>
                  <a:cubicBezTo>
                    <a:pt x="2085792" y="1632180"/>
                    <a:pt x="2074486" y="1644172"/>
                    <a:pt x="2068661" y="1662330"/>
                  </a:cubicBezTo>
                  <a:lnTo>
                    <a:pt x="2141667" y="1597146"/>
                  </a:lnTo>
                  <a:lnTo>
                    <a:pt x="2142664" y="1596550"/>
                  </a:lnTo>
                  <a:close/>
                  <a:moveTo>
                    <a:pt x="1665759" y="1590383"/>
                  </a:moveTo>
                  <a:cubicBezTo>
                    <a:pt x="1626018" y="1617106"/>
                    <a:pt x="1649999" y="1647941"/>
                    <a:pt x="1682204" y="1611625"/>
                  </a:cubicBezTo>
                  <a:cubicBezTo>
                    <a:pt x="1695908" y="1586957"/>
                    <a:pt x="1658222" y="1609569"/>
                    <a:pt x="1666444" y="1590383"/>
                  </a:cubicBezTo>
                  <a:close/>
                  <a:moveTo>
                    <a:pt x="8869070" y="1537099"/>
                  </a:moveTo>
                  <a:cubicBezTo>
                    <a:pt x="8875323" y="1535044"/>
                    <a:pt x="8886800" y="1538299"/>
                    <a:pt x="8898106" y="1541725"/>
                  </a:cubicBezTo>
                  <a:cubicBezTo>
                    <a:pt x="8902217" y="1568447"/>
                    <a:pt x="8933737" y="1571874"/>
                    <a:pt x="8937848" y="1599282"/>
                  </a:cubicBezTo>
                  <a:cubicBezTo>
                    <a:pt x="8913181" y="1589689"/>
                    <a:pt x="8900847" y="1569817"/>
                    <a:pt x="8871383" y="1564337"/>
                  </a:cubicBezTo>
                  <a:cubicBezTo>
                    <a:pt x="8861790" y="1546521"/>
                    <a:pt x="8862818" y="1539155"/>
                    <a:pt x="8869070" y="1537099"/>
                  </a:cubicBezTo>
                  <a:close/>
                  <a:moveTo>
                    <a:pt x="1841842" y="1536353"/>
                  </a:moveTo>
                  <a:cubicBezTo>
                    <a:pt x="1845279" y="1536289"/>
                    <a:pt x="1845793" y="1538644"/>
                    <a:pt x="1840482" y="1545839"/>
                  </a:cubicBezTo>
                  <a:cubicBezTo>
                    <a:pt x="1819241" y="1555432"/>
                    <a:pt x="1804851" y="1573933"/>
                    <a:pt x="1780869" y="1580099"/>
                  </a:cubicBezTo>
                  <a:cubicBezTo>
                    <a:pt x="1789777" y="1564340"/>
                    <a:pt x="1794573" y="1543784"/>
                    <a:pt x="1810333" y="1536931"/>
                  </a:cubicBezTo>
                  <a:cubicBezTo>
                    <a:pt x="1794916" y="1558515"/>
                    <a:pt x="1831532" y="1536546"/>
                    <a:pt x="1841842" y="1536353"/>
                  </a:cubicBezTo>
                  <a:close/>
                  <a:moveTo>
                    <a:pt x="8661710" y="1532826"/>
                  </a:moveTo>
                  <a:cubicBezTo>
                    <a:pt x="8670504" y="1555752"/>
                    <a:pt x="8690893" y="1572220"/>
                    <a:pt x="8715156" y="1575994"/>
                  </a:cubicBezTo>
                  <a:cubicBezTo>
                    <a:pt x="8706363" y="1553068"/>
                    <a:pt x="8685974" y="1536599"/>
                    <a:pt x="8661710" y="1532826"/>
                  </a:cubicBezTo>
                  <a:close/>
                  <a:moveTo>
                    <a:pt x="8236881" y="1521177"/>
                  </a:moveTo>
                  <a:lnTo>
                    <a:pt x="8226603" y="1524603"/>
                  </a:lnTo>
                  <a:cubicBezTo>
                    <a:pt x="8226896" y="1528252"/>
                    <a:pt x="8226896" y="1531918"/>
                    <a:pt x="8226603" y="1535567"/>
                  </a:cubicBezTo>
                  <a:cubicBezTo>
                    <a:pt x="8260864" y="1564345"/>
                    <a:pt x="8314310" y="1597235"/>
                    <a:pt x="8336237" y="1621903"/>
                  </a:cubicBezTo>
                  <a:cubicBezTo>
                    <a:pt x="8333496" y="1595180"/>
                    <a:pt x="8275253" y="1559549"/>
                    <a:pt x="8236881" y="1521177"/>
                  </a:cubicBezTo>
                  <a:close/>
                  <a:moveTo>
                    <a:pt x="2398343" y="1502548"/>
                  </a:moveTo>
                  <a:cubicBezTo>
                    <a:pt x="2375763" y="1505375"/>
                    <a:pt x="2334008" y="1529400"/>
                    <a:pt x="2324243" y="1556123"/>
                  </a:cubicBezTo>
                  <a:cubicBezTo>
                    <a:pt x="2359874" y="1549271"/>
                    <a:pt x="2381116" y="1521177"/>
                    <a:pt x="2412635" y="1507473"/>
                  </a:cubicBezTo>
                  <a:cubicBezTo>
                    <a:pt x="2411265" y="1503019"/>
                    <a:pt x="2405869" y="1501606"/>
                    <a:pt x="2398343" y="1502548"/>
                  </a:cubicBezTo>
                  <a:close/>
                  <a:moveTo>
                    <a:pt x="8576712" y="1483181"/>
                  </a:moveTo>
                  <a:cubicBezTo>
                    <a:pt x="8562355" y="1478138"/>
                    <a:pt x="8559271" y="1499593"/>
                    <a:pt x="8537687" y="1488287"/>
                  </a:cubicBezTo>
                  <a:lnTo>
                    <a:pt x="8537003" y="1488287"/>
                  </a:lnTo>
                  <a:cubicBezTo>
                    <a:pt x="8538858" y="1492407"/>
                    <a:pt x="8541155" y="1496313"/>
                    <a:pt x="8543855" y="1499936"/>
                  </a:cubicBezTo>
                  <a:cubicBezTo>
                    <a:pt x="8552358" y="1497270"/>
                    <a:pt x="8559951" y="1492287"/>
                    <a:pt x="8565781" y="1485547"/>
                  </a:cubicBezTo>
                  <a:lnTo>
                    <a:pt x="8589078" y="1506103"/>
                  </a:lnTo>
                  <a:cubicBezTo>
                    <a:pt x="8588393" y="1499251"/>
                    <a:pt x="8589078" y="1499251"/>
                    <a:pt x="8595930" y="1499251"/>
                  </a:cubicBezTo>
                  <a:cubicBezTo>
                    <a:pt x="8587537" y="1489487"/>
                    <a:pt x="8581498" y="1484861"/>
                    <a:pt x="8576712" y="1483181"/>
                  </a:cubicBezTo>
                  <a:close/>
                  <a:moveTo>
                    <a:pt x="1866525" y="1477324"/>
                  </a:moveTo>
                  <a:cubicBezTo>
                    <a:pt x="1838051" y="1493762"/>
                    <a:pt x="1811005" y="1512557"/>
                    <a:pt x="1785671" y="1533511"/>
                  </a:cubicBezTo>
                  <a:cubicBezTo>
                    <a:pt x="1772652" y="1533511"/>
                    <a:pt x="1795948" y="1519807"/>
                    <a:pt x="1800746" y="1504047"/>
                  </a:cubicBezTo>
                  <a:cubicBezTo>
                    <a:pt x="1772652" y="1504047"/>
                    <a:pt x="1757577" y="1523233"/>
                    <a:pt x="1740447" y="1538993"/>
                  </a:cubicBezTo>
                  <a:cubicBezTo>
                    <a:pt x="1763744" y="1548586"/>
                    <a:pt x="1734965" y="1554067"/>
                    <a:pt x="1717149" y="1589698"/>
                  </a:cubicBezTo>
                  <a:cubicBezTo>
                    <a:pt x="1721946" y="1597235"/>
                    <a:pt x="1734281" y="1595865"/>
                    <a:pt x="1752095" y="1589698"/>
                  </a:cubicBezTo>
                  <a:cubicBezTo>
                    <a:pt x="1743187" y="1604773"/>
                    <a:pt x="1720577" y="1602032"/>
                    <a:pt x="1713038" y="1619162"/>
                  </a:cubicBezTo>
                  <a:cubicBezTo>
                    <a:pt x="1704816" y="1615736"/>
                    <a:pt x="1713038" y="1599291"/>
                    <a:pt x="1692483" y="1604087"/>
                  </a:cubicBezTo>
                  <a:cubicBezTo>
                    <a:pt x="1686316" y="1658904"/>
                    <a:pt x="1660962" y="1706869"/>
                    <a:pt x="1739761" y="1667127"/>
                  </a:cubicBezTo>
                  <a:cubicBezTo>
                    <a:pt x="1744559" y="1656163"/>
                    <a:pt x="1712353" y="1672608"/>
                    <a:pt x="1719205" y="1656163"/>
                  </a:cubicBezTo>
                  <a:cubicBezTo>
                    <a:pt x="1741366" y="1629889"/>
                    <a:pt x="1773294" y="1613801"/>
                    <a:pt x="1807597" y="1611625"/>
                  </a:cubicBezTo>
                  <a:cubicBezTo>
                    <a:pt x="1828153" y="1573938"/>
                    <a:pt x="1877488" y="1575309"/>
                    <a:pt x="1891878" y="1528029"/>
                  </a:cubicBezTo>
                  <a:cubicBezTo>
                    <a:pt x="1910378" y="1534196"/>
                    <a:pt x="1948064" y="1488287"/>
                    <a:pt x="1941898" y="1515010"/>
                  </a:cubicBezTo>
                  <a:cubicBezTo>
                    <a:pt x="1987808" y="1483491"/>
                    <a:pt x="1943268" y="1483491"/>
                    <a:pt x="1932305" y="1483491"/>
                  </a:cubicBezTo>
                  <a:cubicBezTo>
                    <a:pt x="1900100" y="1494454"/>
                    <a:pt x="1880915" y="1524603"/>
                    <a:pt x="1841172" y="1524603"/>
                  </a:cubicBezTo>
                  <a:cubicBezTo>
                    <a:pt x="1851450" y="1499936"/>
                    <a:pt x="1884341" y="1506788"/>
                    <a:pt x="1891878" y="1477324"/>
                  </a:cubicBezTo>
                  <a:cubicBezTo>
                    <a:pt x="1873378" y="1477324"/>
                    <a:pt x="1845283" y="1515696"/>
                    <a:pt x="1866525" y="1477324"/>
                  </a:cubicBezTo>
                  <a:close/>
                  <a:moveTo>
                    <a:pt x="1978385" y="1442892"/>
                  </a:moveTo>
                  <a:cubicBezTo>
                    <a:pt x="1968279" y="1443235"/>
                    <a:pt x="1954232" y="1448888"/>
                    <a:pt x="1946694" y="1455397"/>
                  </a:cubicBezTo>
                  <a:lnTo>
                    <a:pt x="1946694" y="1458138"/>
                  </a:lnTo>
                  <a:cubicBezTo>
                    <a:pt x="1937101" y="1479380"/>
                    <a:pt x="1961084" y="1472528"/>
                    <a:pt x="1986436" y="1462249"/>
                  </a:cubicBezTo>
                  <a:cubicBezTo>
                    <a:pt x="1994659" y="1447517"/>
                    <a:pt x="1988492" y="1442549"/>
                    <a:pt x="1978385" y="1442892"/>
                  </a:cubicBezTo>
                  <a:close/>
                  <a:moveTo>
                    <a:pt x="1572250" y="1429498"/>
                  </a:moveTo>
                  <a:cubicBezTo>
                    <a:pt x="1568759" y="1429273"/>
                    <a:pt x="1564006" y="1430216"/>
                    <a:pt x="1557496" y="1432785"/>
                  </a:cubicBezTo>
                  <a:cubicBezTo>
                    <a:pt x="1573256" y="1435526"/>
                    <a:pt x="1536940" y="1485547"/>
                    <a:pt x="1536940" y="1457453"/>
                  </a:cubicBezTo>
                  <a:cubicBezTo>
                    <a:pt x="1520039" y="1474088"/>
                    <a:pt x="1509596" y="1496187"/>
                    <a:pt x="1507476" y="1519807"/>
                  </a:cubicBezTo>
                  <a:cubicBezTo>
                    <a:pt x="1563664" y="1481435"/>
                    <a:pt x="1548588" y="1478694"/>
                    <a:pt x="1582849" y="1450601"/>
                  </a:cubicBezTo>
                  <a:cubicBezTo>
                    <a:pt x="1581821" y="1441351"/>
                    <a:pt x="1582721" y="1430173"/>
                    <a:pt x="1572250" y="1429498"/>
                  </a:cubicBezTo>
                  <a:close/>
                  <a:moveTo>
                    <a:pt x="8606163" y="1398285"/>
                  </a:moveTo>
                  <a:cubicBezTo>
                    <a:pt x="8583907" y="1403686"/>
                    <a:pt x="8563726" y="1432272"/>
                    <a:pt x="8519187" y="1414285"/>
                  </a:cubicBezTo>
                  <a:cubicBezTo>
                    <a:pt x="8545225" y="1456083"/>
                    <a:pt x="8600726" y="1469787"/>
                    <a:pt x="8645265" y="1495139"/>
                  </a:cubicBezTo>
                  <a:cubicBezTo>
                    <a:pt x="8640545" y="1471595"/>
                    <a:pt x="8625434" y="1451447"/>
                    <a:pt x="8604153" y="1440323"/>
                  </a:cubicBezTo>
                  <a:cubicBezTo>
                    <a:pt x="8606893" y="1419081"/>
                    <a:pt x="8645950" y="1432100"/>
                    <a:pt x="8654173" y="1432100"/>
                  </a:cubicBezTo>
                  <a:lnTo>
                    <a:pt x="8654173" y="1428674"/>
                  </a:lnTo>
                  <a:cubicBezTo>
                    <a:pt x="8633617" y="1400152"/>
                    <a:pt x="8619517" y="1395046"/>
                    <a:pt x="8606163" y="1398285"/>
                  </a:cubicBezTo>
                  <a:close/>
                  <a:moveTo>
                    <a:pt x="2353022" y="1365635"/>
                  </a:moveTo>
                  <a:cubicBezTo>
                    <a:pt x="2309169" y="1380024"/>
                    <a:pt x="2256409" y="1443064"/>
                    <a:pt x="2274223" y="1454027"/>
                  </a:cubicBezTo>
                  <a:cubicBezTo>
                    <a:pt x="2288613" y="1454027"/>
                    <a:pt x="2296150" y="1442378"/>
                    <a:pt x="2309169" y="1438952"/>
                  </a:cubicBezTo>
                  <a:cubicBezTo>
                    <a:pt x="2322874" y="1412915"/>
                    <a:pt x="2338633" y="1389617"/>
                    <a:pt x="2353022" y="1365635"/>
                  </a:cubicBezTo>
                  <a:close/>
                  <a:moveTo>
                    <a:pt x="8439703" y="1343023"/>
                  </a:moveTo>
                  <a:cubicBezTo>
                    <a:pt x="8463685" y="1364950"/>
                    <a:pt x="8479445" y="1395099"/>
                    <a:pt x="8521243" y="1398525"/>
                  </a:cubicBezTo>
                  <a:lnTo>
                    <a:pt x="8521243" y="1395099"/>
                  </a:lnTo>
                  <a:cubicBezTo>
                    <a:pt x="8503427" y="1370432"/>
                    <a:pt x="8467796" y="1356727"/>
                    <a:pt x="8439703" y="1343023"/>
                  </a:cubicBezTo>
                  <a:close/>
                  <a:moveTo>
                    <a:pt x="8463685" y="1314930"/>
                  </a:moveTo>
                  <a:cubicBezTo>
                    <a:pt x="8442444" y="1320411"/>
                    <a:pt x="8496575" y="1370432"/>
                    <a:pt x="8518502" y="1373858"/>
                  </a:cubicBezTo>
                  <a:cubicBezTo>
                    <a:pt x="8514391" y="1340968"/>
                    <a:pt x="8476704" y="1342338"/>
                    <a:pt x="8463685" y="1318356"/>
                  </a:cubicBezTo>
                  <a:close/>
                  <a:moveTo>
                    <a:pt x="2366010" y="1307639"/>
                  </a:moveTo>
                  <a:cubicBezTo>
                    <a:pt x="2337991" y="1310862"/>
                    <a:pt x="2296921" y="1359725"/>
                    <a:pt x="2316706" y="1318356"/>
                  </a:cubicBezTo>
                  <a:cubicBezTo>
                    <a:pt x="2274909" y="1334116"/>
                    <a:pt x="2241333" y="1382080"/>
                    <a:pt x="2213925" y="1370432"/>
                  </a:cubicBezTo>
                  <a:cubicBezTo>
                    <a:pt x="2196795" y="1393729"/>
                    <a:pt x="2168016" y="1409488"/>
                    <a:pt x="2176924" y="1422507"/>
                  </a:cubicBezTo>
                  <a:cubicBezTo>
                    <a:pt x="2257778" y="1380710"/>
                    <a:pt x="2233111" y="1464305"/>
                    <a:pt x="2198851" y="1510214"/>
                  </a:cubicBezTo>
                  <a:cubicBezTo>
                    <a:pt x="2272854" y="1474583"/>
                    <a:pt x="2226944" y="1446490"/>
                    <a:pt x="2272854" y="1377969"/>
                  </a:cubicBezTo>
                  <a:cubicBezTo>
                    <a:pt x="2303687" y="1346449"/>
                    <a:pt x="2348226" y="1340968"/>
                    <a:pt x="2377004" y="1309448"/>
                  </a:cubicBezTo>
                  <a:cubicBezTo>
                    <a:pt x="2373750" y="1307650"/>
                    <a:pt x="2370013" y="1307179"/>
                    <a:pt x="2366010" y="1307639"/>
                  </a:cubicBezTo>
                  <a:close/>
                  <a:moveTo>
                    <a:pt x="3014066" y="1306140"/>
                  </a:moveTo>
                  <a:cubicBezTo>
                    <a:pt x="3011422" y="1305594"/>
                    <a:pt x="3007568" y="1305680"/>
                    <a:pt x="3001915" y="1306707"/>
                  </a:cubicBezTo>
                  <a:cubicBezTo>
                    <a:pt x="2966393" y="1348727"/>
                    <a:pt x="2920597" y="1380831"/>
                    <a:pt x="2868985" y="1399896"/>
                  </a:cubicBezTo>
                  <a:cubicBezTo>
                    <a:pt x="2819673" y="1420264"/>
                    <a:pt x="2772410" y="1445272"/>
                    <a:pt x="2727831" y="1474583"/>
                  </a:cubicBezTo>
                  <a:cubicBezTo>
                    <a:pt x="2747702" y="1451286"/>
                    <a:pt x="2744276" y="1444434"/>
                    <a:pt x="2715497" y="1451286"/>
                  </a:cubicBezTo>
                  <a:cubicBezTo>
                    <a:pt x="2698622" y="1482389"/>
                    <a:pt x="2675253" y="1509497"/>
                    <a:pt x="2646976" y="1530770"/>
                  </a:cubicBezTo>
                  <a:lnTo>
                    <a:pt x="2646291" y="1530770"/>
                  </a:lnTo>
                  <a:cubicBezTo>
                    <a:pt x="2650402" y="1521177"/>
                    <a:pt x="2643550" y="1518436"/>
                    <a:pt x="2638068" y="1517066"/>
                  </a:cubicBezTo>
                  <a:cubicBezTo>
                    <a:pt x="2634525" y="1521065"/>
                    <a:pt x="2630626" y="1524734"/>
                    <a:pt x="2626420" y="1528029"/>
                  </a:cubicBezTo>
                  <a:cubicBezTo>
                    <a:pt x="2637970" y="1536189"/>
                    <a:pt x="2642489" y="1551158"/>
                    <a:pt x="2637383" y="1564345"/>
                  </a:cubicBezTo>
                  <a:cubicBezTo>
                    <a:pt x="2614403" y="1593230"/>
                    <a:pt x="2602931" y="1629599"/>
                    <a:pt x="2605178" y="1666441"/>
                  </a:cubicBezTo>
                  <a:cubicBezTo>
                    <a:pt x="2606693" y="1672247"/>
                    <a:pt x="2608523" y="1677965"/>
                    <a:pt x="2610660" y="1683571"/>
                  </a:cubicBezTo>
                  <a:cubicBezTo>
                    <a:pt x="2617512" y="1697275"/>
                    <a:pt x="2626420" y="1697961"/>
                    <a:pt x="2638069" y="1683571"/>
                  </a:cubicBezTo>
                  <a:cubicBezTo>
                    <a:pt x="2642554" y="1679320"/>
                    <a:pt x="2647365" y="1675425"/>
                    <a:pt x="2652458" y="1671923"/>
                  </a:cubicBezTo>
                  <a:cubicBezTo>
                    <a:pt x="2675456" y="1642329"/>
                    <a:pt x="2710907" y="1625110"/>
                    <a:pt x="2748387" y="1625329"/>
                  </a:cubicBezTo>
                  <a:cubicBezTo>
                    <a:pt x="2780592" y="1627384"/>
                    <a:pt x="2783333" y="1599976"/>
                    <a:pt x="2794296" y="1578050"/>
                  </a:cubicBezTo>
                  <a:cubicBezTo>
                    <a:pt x="2795780" y="1574770"/>
                    <a:pt x="2797726" y="1571721"/>
                    <a:pt x="2800075" y="1568993"/>
                  </a:cubicBezTo>
                  <a:cubicBezTo>
                    <a:pt x="2813657" y="1553222"/>
                    <a:pt x="2837453" y="1551448"/>
                    <a:pt x="2853224" y="1565031"/>
                  </a:cubicBezTo>
                  <a:cubicBezTo>
                    <a:pt x="2866065" y="1578172"/>
                    <a:pt x="2867789" y="1598571"/>
                    <a:pt x="2857335" y="1613680"/>
                  </a:cubicBezTo>
                  <a:cubicBezTo>
                    <a:pt x="2855067" y="1617716"/>
                    <a:pt x="2852549" y="1621606"/>
                    <a:pt x="2849798" y="1625329"/>
                  </a:cubicBezTo>
                  <a:cubicBezTo>
                    <a:pt x="2851853" y="1628755"/>
                    <a:pt x="2853224" y="1634237"/>
                    <a:pt x="2860076" y="1634236"/>
                  </a:cubicBezTo>
                  <a:cubicBezTo>
                    <a:pt x="2880294" y="1617770"/>
                    <a:pt x="2901583" y="1602662"/>
                    <a:pt x="2923800" y="1589013"/>
                  </a:cubicBezTo>
                  <a:cubicBezTo>
                    <a:pt x="2913936" y="1565853"/>
                    <a:pt x="2923090" y="1538980"/>
                    <a:pt x="2945042" y="1526659"/>
                  </a:cubicBezTo>
                  <a:cubicBezTo>
                    <a:pt x="2952490" y="1522726"/>
                    <a:pt x="2958945" y="1517148"/>
                    <a:pt x="2963919" y="1510350"/>
                  </a:cubicBezTo>
                  <a:cubicBezTo>
                    <a:pt x="2982017" y="1485611"/>
                    <a:pt x="2976633" y="1450884"/>
                    <a:pt x="2951894" y="1432785"/>
                  </a:cubicBezTo>
                  <a:cubicBezTo>
                    <a:pt x="2949353" y="1430313"/>
                    <a:pt x="2947148" y="1427517"/>
                    <a:pt x="2945337" y="1424469"/>
                  </a:cubicBezTo>
                  <a:cubicBezTo>
                    <a:pt x="2933928" y="1405277"/>
                    <a:pt x="2940238" y="1380470"/>
                    <a:pt x="2959431" y="1369061"/>
                  </a:cubicBezTo>
                  <a:cubicBezTo>
                    <a:pt x="2979302" y="1351931"/>
                    <a:pt x="3000544" y="1335486"/>
                    <a:pt x="3021100" y="1319726"/>
                  </a:cubicBezTo>
                  <a:cubicBezTo>
                    <a:pt x="3019045" y="1315101"/>
                    <a:pt x="3022000" y="1307778"/>
                    <a:pt x="3014066" y="1306140"/>
                  </a:cubicBezTo>
                  <a:close/>
                  <a:moveTo>
                    <a:pt x="2956690" y="1291633"/>
                  </a:moveTo>
                  <a:cubicBezTo>
                    <a:pt x="2947954" y="1310647"/>
                    <a:pt x="2932666" y="1315401"/>
                    <a:pt x="2920653" y="1326996"/>
                  </a:cubicBezTo>
                  <a:lnTo>
                    <a:pt x="2910323" y="1341339"/>
                  </a:lnTo>
                  <a:lnTo>
                    <a:pt x="2909411" y="1341653"/>
                  </a:lnTo>
                  <a:lnTo>
                    <a:pt x="2910096" y="1341653"/>
                  </a:lnTo>
                  <a:lnTo>
                    <a:pt x="2910323" y="1341339"/>
                  </a:lnTo>
                  <a:lnTo>
                    <a:pt x="2936263" y="1332392"/>
                  </a:lnTo>
                  <a:cubicBezTo>
                    <a:pt x="2965427" y="1317071"/>
                    <a:pt x="2994205" y="1288550"/>
                    <a:pt x="2956690" y="1291633"/>
                  </a:cubicBezTo>
                  <a:close/>
                  <a:moveTo>
                    <a:pt x="7899074" y="1266280"/>
                  </a:moveTo>
                  <a:cubicBezTo>
                    <a:pt x="7914834" y="1282725"/>
                    <a:pt x="7917575" y="1293688"/>
                    <a:pt x="7899074" y="1299170"/>
                  </a:cubicBezTo>
                  <a:lnTo>
                    <a:pt x="7908667" y="1315615"/>
                  </a:lnTo>
                  <a:lnTo>
                    <a:pt x="7942242" y="1315615"/>
                  </a:lnTo>
                  <a:cubicBezTo>
                    <a:pt x="7934249" y="1294517"/>
                    <a:pt x="7918924" y="1277004"/>
                    <a:pt x="7899074" y="1266280"/>
                  </a:cubicBezTo>
                  <a:close/>
                  <a:moveTo>
                    <a:pt x="8526038" y="1236113"/>
                  </a:moveTo>
                  <a:lnTo>
                    <a:pt x="8591133" y="1255299"/>
                  </a:lnTo>
                  <a:cubicBezTo>
                    <a:pt x="8595929" y="1267632"/>
                    <a:pt x="8644579" y="1301208"/>
                    <a:pt x="8620596" y="1296411"/>
                  </a:cubicBezTo>
                  <a:cubicBezTo>
                    <a:pt x="8585651" y="1247761"/>
                    <a:pt x="8560984" y="1273114"/>
                    <a:pt x="8526038" y="1236113"/>
                  </a:cubicBezTo>
                  <a:close/>
                  <a:moveTo>
                    <a:pt x="2048100" y="1213513"/>
                  </a:moveTo>
                  <a:cubicBezTo>
                    <a:pt x="2059749" y="1233384"/>
                    <a:pt x="2016581" y="1243662"/>
                    <a:pt x="1998765" y="1266959"/>
                  </a:cubicBezTo>
                  <a:cubicBezTo>
                    <a:pt x="2006988" y="1273811"/>
                    <a:pt x="2031655" y="1267644"/>
                    <a:pt x="2023433" y="1286830"/>
                  </a:cubicBezTo>
                  <a:cubicBezTo>
                    <a:pt x="1976839" y="1292997"/>
                    <a:pt x="1949430" y="1332054"/>
                    <a:pt x="1908318" y="1347814"/>
                  </a:cubicBezTo>
                  <a:cubicBezTo>
                    <a:pt x="1932300" y="1301905"/>
                    <a:pt x="1989858" y="1289571"/>
                    <a:pt x="1989858" y="1252570"/>
                  </a:cubicBezTo>
                  <a:cubicBezTo>
                    <a:pt x="2017951" y="1253255"/>
                    <a:pt x="2026174" y="1222421"/>
                    <a:pt x="2048100" y="1213513"/>
                  </a:cubicBezTo>
                  <a:close/>
                  <a:moveTo>
                    <a:pt x="2034386" y="1191578"/>
                  </a:moveTo>
                  <a:cubicBezTo>
                    <a:pt x="2008348" y="1242283"/>
                    <a:pt x="1877474" y="1312175"/>
                    <a:pt x="1885011" y="1293674"/>
                  </a:cubicBezTo>
                  <a:cubicBezTo>
                    <a:pt x="1928864" y="1288877"/>
                    <a:pt x="1943939" y="1236117"/>
                    <a:pt x="1981625" y="1220357"/>
                  </a:cubicBezTo>
                  <a:cubicBezTo>
                    <a:pt x="1978199" y="1249135"/>
                    <a:pt x="2020682" y="1197060"/>
                    <a:pt x="2034386" y="1191578"/>
                  </a:cubicBezTo>
                  <a:close/>
                  <a:moveTo>
                    <a:pt x="3220495" y="1188167"/>
                  </a:moveTo>
                  <a:cubicBezTo>
                    <a:pt x="3210902" y="1195705"/>
                    <a:pt x="3210902" y="1203241"/>
                    <a:pt x="3210902" y="1203241"/>
                  </a:cubicBezTo>
                  <a:lnTo>
                    <a:pt x="3215013" y="1207353"/>
                  </a:lnTo>
                  <a:lnTo>
                    <a:pt x="3222551" y="1207353"/>
                  </a:lnTo>
                  <a:lnTo>
                    <a:pt x="3232144" y="1199816"/>
                  </a:lnTo>
                  <a:lnTo>
                    <a:pt x="3232144" y="1195705"/>
                  </a:lnTo>
                  <a:lnTo>
                    <a:pt x="3225292" y="1188167"/>
                  </a:lnTo>
                  <a:cubicBezTo>
                    <a:pt x="3223728" y="1187691"/>
                    <a:pt x="3222058" y="1187691"/>
                    <a:pt x="3220495" y="1188167"/>
                  </a:cubicBezTo>
                  <a:close/>
                  <a:moveTo>
                    <a:pt x="8463685" y="1153897"/>
                  </a:moveTo>
                  <a:cubicBezTo>
                    <a:pt x="8491301" y="1174224"/>
                    <a:pt x="8514594" y="1199847"/>
                    <a:pt x="8532205" y="1229270"/>
                  </a:cubicBezTo>
                  <a:cubicBezTo>
                    <a:pt x="8496575" y="1225844"/>
                    <a:pt x="8456148" y="1156638"/>
                    <a:pt x="8463685" y="1153897"/>
                  </a:cubicBezTo>
                  <a:close/>
                  <a:moveTo>
                    <a:pt x="8394479" y="1143619"/>
                  </a:moveTo>
                  <a:lnTo>
                    <a:pt x="8427369" y="1151841"/>
                  </a:lnTo>
                  <a:cubicBezTo>
                    <a:pt x="8432850" y="1165546"/>
                    <a:pt x="8449981" y="1186102"/>
                    <a:pt x="8436277" y="1186102"/>
                  </a:cubicBezTo>
                  <a:cubicBezTo>
                    <a:pt x="8423258" y="1169657"/>
                    <a:pt x="8423258" y="1184731"/>
                    <a:pt x="8403387" y="1177879"/>
                  </a:cubicBezTo>
                  <a:cubicBezTo>
                    <a:pt x="8391738" y="1160064"/>
                    <a:pt x="8404757" y="1160749"/>
                    <a:pt x="8394479" y="1143619"/>
                  </a:cubicBezTo>
                  <a:close/>
                  <a:moveTo>
                    <a:pt x="8359876" y="1111275"/>
                  </a:moveTo>
                  <a:cubicBezTo>
                    <a:pt x="8365272" y="1112099"/>
                    <a:pt x="8371867" y="1113812"/>
                    <a:pt x="8379404" y="1116211"/>
                  </a:cubicBezTo>
                  <a:cubicBezTo>
                    <a:pt x="8388312" y="1132656"/>
                    <a:pt x="8392424" y="1144305"/>
                    <a:pt x="8388312" y="1150471"/>
                  </a:cubicBezTo>
                  <a:cubicBezTo>
                    <a:pt x="8374897" y="1146865"/>
                    <a:pt x="8362164" y="1141077"/>
                    <a:pt x="8350626" y="1133341"/>
                  </a:cubicBezTo>
                  <a:cubicBezTo>
                    <a:pt x="8338292" y="1114327"/>
                    <a:pt x="8343688" y="1108802"/>
                    <a:pt x="8359876" y="1111275"/>
                  </a:cubicBezTo>
                  <a:close/>
                  <a:moveTo>
                    <a:pt x="7602379" y="1045644"/>
                  </a:moveTo>
                  <a:cubicBezTo>
                    <a:pt x="7597583" y="1078534"/>
                    <a:pt x="7573600" y="1063460"/>
                    <a:pt x="7533858" y="1063460"/>
                  </a:cubicBezTo>
                  <a:cubicBezTo>
                    <a:pt x="7537435" y="1067674"/>
                    <a:pt x="7541587" y="1071365"/>
                    <a:pt x="7546192" y="1074423"/>
                  </a:cubicBezTo>
                  <a:lnTo>
                    <a:pt x="7610602" y="1101831"/>
                  </a:lnTo>
                  <a:cubicBezTo>
                    <a:pt x="7674326" y="1133351"/>
                    <a:pt x="7754495" y="1182686"/>
                    <a:pt x="7811368" y="1201871"/>
                  </a:cubicBezTo>
                  <a:cubicBezTo>
                    <a:pt x="7742847" y="1140888"/>
                    <a:pt x="7631158" y="1115535"/>
                    <a:pt x="7602379" y="1045644"/>
                  </a:cubicBezTo>
                  <a:close/>
                  <a:moveTo>
                    <a:pt x="2163220" y="1031940"/>
                  </a:moveTo>
                  <a:cubicBezTo>
                    <a:pt x="2149516" y="1015495"/>
                    <a:pt x="2078255" y="1075108"/>
                    <a:pt x="2047420" y="1096350"/>
                  </a:cubicBezTo>
                  <a:cubicBezTo>
                    <a:pt x="2089325" y="1081453"/>
                    <a:pt x="2128460" y="1059685"/>
                    <a:pt x="2163220" y="1031940"/>
                  </a:cubicBezTo>
                  <a:close/>
                  <a:moveTo>
                    <a:pt x="7468764" y="1014810"/>
                  </a:moveTo>
                  <a:cubicBezTo>
                    <a:pt x="7429707" y="1027829"/>
                    <a:pt x="7492746" y="1048385"/>
                    <a:pt x="7519469" y="1056607"/>
                  </a:cubicBezTo>
                  <a:cubicBezTo>
                    <a:pt x="7544822" y="1042218"/>
                    <a:pt x="7472875" y="1040162"/>
                    <a:pt x="7468764" y="1014810"/>
                  </a:cubicBezTo>
                  <a:close/>
                  <a:moveTo>
                    <a:pt x="8217009" y="1014801"/>
                  </a:moveTo>
                  <a:cubicBezTo>
                    <a:pt x="8237566" y="1055913"/>
                    <a:pt x="8285530" y="1066877"/>
                    <a:pt x="8313624" y="1100452"/>
                  </a:cubicBezTo>
                  <a:cubicBezTo>
                    <a:pt x="8277308" y="1091544"/>
                    <a:pt x="8260178" y="1060710"/>
                    <a:pt x="8221806" y="1054543"/>
                  </a:cubicBezTo>
                  <a:cubicBezTo>
                    <a:pt x="8222491" y="1031931"/>
                    <a:pt x="8188916" y="1018912"/>
                    <a:pt x="8217009" y="1014801"/>
                  </a:cubicBezTo>
                  <a:close/>
                  <a:moveTo>
                    <a:pt x="2432036" y="998253"/>
                  </a:moveTo>
                  <a:cubicBezTo>
                    <a:pt x="2436410" y="998573"/>
                    <a:pt x="2440286" y="1000061"/>
                    <a:pt x="2443455" y="1003145"/>
                  </a:cubicBezTo>
                  <a:cubicBezTo>
                    <a:pt x="2403027" y="1054535"/>
                    <a:pt x="2372878" y="1034665"/>
                    <a:pt x="2334507" y="1051109"/>
                  </a:cubicBezTo>
                  <a:cubicBezTo>
                    <a:pt x="2367397" y="1016848"/>
                    <a:pt x="2305728" y="1049054"/>
                    <a:pt x="2338618" y="1016848"/>
                  </a:cubicBezTo>
                  <a:cubicBezTo>
                    <a:pt x="2346411" y="1051024"/>
                    <a:pt x="2401421" y="996015"/>
                    <a:pt x="2432036" y="998253"/>
                  </a:cubicBezTo>
                  <a:close/>
                  <a:moveTo>
                    <a:pt x="8089561" y="966141"/>
                  </a:moveTo>
                  <a:cubicBezTo>
                    <a:pt x="8121766" y="968197"/>
                    <a:pt x="8131359" y="998346"/>
                    <a:pt x="8166990" y="996975"/>
                  </a:cubicBezTo>
                  <a:lnTo>
                    <a:pt x="8183435" y="1023698"/>
                  </a:lnTo>
                  <a:cubicBezTo>
                    <a:pt x="8150782" y="1006827"/>
                    <a:pt x="8119407" y="987590"/>
                    <a:pt x="8089561" y="966141"/>
                  </a:cubicBezTo>
                  <a:close/>
                  <a:moveTo>
                    <a:pt x="2290626" y="958023"/>
                  </a:moveTo>
                  <a:cubicBezTo>
                    <a:pt x="2278292" y="957253"/>
                    <a:pt x="2255851" y="964704"/>
                    <a:pt x="2239064" y="973869"/>
                  </a:cubicBezTo>
                  <a:lnTo>
                    <a:pt x="2221421" y="987092"/>
                  </a:lnTo>
                  <a:lnTo>
                    <a:pt x="2220092" y="986031"/>
                  </a:lnTo>
                  <a:lnTo>
                    <a:pt x="2220092" y="988087"/>
                  </a:lnTo>
                  <a:lnTo>
                    <a:pt x="2221421" y="987092"/>
                  </a:lnTo>
                  <a:lnTo>
                    <a:pt x="2228754" y="992947"/>
                  </a:lnTo>
                  <a:cubicBezTo>
                    <a:pt x="2246002" y="991341"/>
                    <a:pt x="2284159" y="968730"/>
                    <a:pt x="2299576" y="966160"/>
                  </a:cubicBezTo>
                  <a:cubicBezTo>
                    <a:pt x="2300433" y="960850"/>
                    <a:pt x="2296793" y="958409"/>
                    <a:pt x="2290626" y="958023"/>
                  </a:cubicBezTo>
                  <a:close/>
                  <a:moveTo>
                    <a:pt x="6029828" y="940122"/>
                  </a:moveTo>
                  <a:cubicBezTo>
                    <a:pt x="6016994" y="948345"/>
                    <a:pt x="6001142" y="950358"/>
                    <a:pt x="5986660" y="945604"/>
                  </a:cubicBezTo>
                  <a:cubicBezTo>
                    <a:pt x="5982548" y="957252"/>
                    <a:pt x="5990771" y="988772"/>
                    <a:pt x="5999679" y="988772"/>
                  </a:cubicBezTo>
                  <a:cubicBezTo>
                    <a:pt x="6025900" y="990065"/>
                    <a:pt x="6051669" y="996101"/>
                    <a:pt x="6075737" y="1006587"/>
                  </a:cubicBezTo>
                  <a:cubicBezTo>
                    <a:pt x="6085529" y="1010783"/>
                    <a:pt x="6095948" y="1013329"/>
                    <a:pt x="6106571" y="1014125"/>
                  </a:cubicBezTo>
                  <a:cubicBezTo>
                    <a:pt x="6103838" y="1013825"/>
                    <a:pt x="6101081" y="1013825"/>
                    <a:pt x="6098348" y="1014125"/>
                  </a:cubicBezTo>
                  <a:lnTo>
                    <a:pt x="6124386" y="1025773"/>
                  </a:lnTo>
                  <a:cubicBezTo>
                    <a:pt x="6124386" y="1021662"/>
                    <a:pt x="6118905" y="1013439"/>
                    <a:pt x="6124386" y="1013439"/>
                  </a:cubicBezTo>
                  <a:cubicBezTo>
                    <a:pt x="6151109" y="1022347"/>
                    <a:pt x="6183999" y="1012069"/>
                    <a:pt x="6205241" y="1038792"/>
                  </a:cubicBezTo>
                  <a:cubicBezTo>
                    <a:pt x="6172351" y="1059348"/>
                    <a:pt x="6157962" y="1018921"/>
                    <a:pt x="6129183" y="1027829"/>
                  </a:cubicBezTo>
                  <a:lnTo>
                    <a:pt x="6168239" y="1041533"/>
                  </a:lnTo>
                  <a:lnTo>
                    <a:pt x="6264169" y="1061404"/>
                  </a:lnTo>
                  <a:cubicBezTo>
                    <a:pt x="6260514" y="1057266"/>
                    <a:pt x="6256372" y="1053585"/>
                    <a:pt x="6251835" y="1050441"/>
                  </a:cubicBezTo>
                  <a:lnTo>
                    <a:pt x="6299800" y="1040162"/>
                  </a:lnTo>
                  <a:cubicBezTo>
                    <a:pt x="6318985" y="1055237"/>
                    <a:pt x="6299800" y="1060719"/>
                    <a:pt x="6299800" y="1070312"/>
                  </a:cubicBezTo>
                  <a:cubicBezTo>
                    <a:pt x="6338171" y="1079219"/>
                    <a:pt x="6376543" y="1086757"/>
                    <a:pt x="6413544" y="1096350"/>
                  </a:cubicBezTo>
                  <a:cubicBezTo>
                    <a:pt x="6393565" y="1081365"/>
                    <a:pt x="6369871" y="1072124"/>
                    <a:pt x="6345023" y="1069626"/>
                  </a:cubicBezTo>
                  <a:cubicBezTo>
                    <a:pt x="6374487" y="1055237"/>
                    <a:pt x="6406692" y="1081275"/>
                    <a:pt x="6423822" y="1081275"/>
                  </a:cubicBezTo>
                  <a:cubicBezTo>
                    <a:pt x="6426281" y="1068649"/>
                    <a:pt x="6423565" y="1055564"/>
                    <a:pt x="6416285" y="1044959"/>
                  </a:cubicBezTo>
                  <a:cubicBezTo>
                    <a:pt x="6398485" y="1043918"/>
                    <a:pt x="6380639" y="1043918"/>
                    <a:pt x="6362839" y="1044959"/>
                  </a:cubicBezTo>
                  <a:cubicBezTo>
                    <a:pt x="6379969" y="1040848"/>
                    <a:pt x="6345708" y="1023032"/>
                    <a:pt x="6355301" y="1016180"/>
                  </a:cubicBezTo>
                  <a:cubicBezTo>
                    <a:pt x="6277873" y="1029884"/>
                    <a:pt x="6192222" y="949030"/>
                    <a:pt x="6140832" y="987401"/>
                  </a:cubicBezTo>
                  <a:cubicBezTo>
                    <a:pt x="6121645" y="959308"/>
                    <a:pt x="6090811" y="975753"/>
                    <a:pt x="6063403" y="978494"/>
                  </a:cubicBezTo>
                  <a:cubicBezTo>
                    <a:pt x="6034624" y="962049"/>
                    <a:pt x="6046958" y="954512"/>
                    <a:pt x="6029828" y="940122"/>
                  </a:cubicBezTo>
                  <a:close/>
                  <a:moveTo>
                    <a:pt x="4962960" y="929244"/>
                  </a:moveTo>
                  <a:cubicBezTo>
                    <a:pt x="4960905" y="928816"/>
                    <a:pt x="4958507" y="928816"/>
                    <a:pt x="4956108" y="930529"/>
                  </a:cubicBezTo>
                  <a:cubicBezTo>
                    <a:pt x="4951312" y="933955"/>
                    <a:pt x="4951312" y="941493"/>
                    <a:pt x="4951312" y="941493"/>
                  </a:cubicBezTo>
                  <a:cubicBezTo>
                    <a:pt x="4952682" y="946289"/>
                    <a:pt x="4959533" y="954512"/>
                    <a:pt x="4960905" y="953141"/>
                  </a:cubicBezTo>
                  <a:cubicBezTo>
                    <a:pt x="4975294" y="946289"/>
                    <a:pt x="4969812" y="930529"/>
                    <a:pt x="4967757" y="930529"/>
                  </a:cubicBezTo>
                  <a:cubicBezTo>
                    <a:pt x="4966729" y="930529"/>
                    <a:pt x="4965016" y="929673"/>
                    <a:pt x="4962960" y="929244"/>
                  </a:cubicBezTo>
                  <a:close/>
                  <a:moveTo>
                    <a:pt x="2492800" y="922300"/>
                  </a:moveTo>
                  <a:cubicBezTo>
                    <a:pt x="2500338" y="949708"/>
                    <a:pt x="2385908" y="1012747"/>
                    <a:pt x="2372889" y="995617"/>
                  </a:cubicBezTo>
                  <a:cubicBezTo>
                    <a:pt x="2417496" y="979728"/>
                    <a:pt x="2458326" y="954763"/>
                    <a:pt x="2492800" y="922300"/>
                  </a:cubicBezTo>
                  <a:close/>
                  <a:moveTo>
                    <a:pt x="8089561" y="918872"/>
                  </a:moveTo>
                  <a:cubicBezTo>
                    <a:pt x="8127933" y="933261"/>
                    <a:pt x="8116969" y="931206"/>
                    <a:pt x="8127932" y="918872"/>
                  </a:cubicBezTo>
                  <a:cubicBezTo>
                    <a:pt x="8135104" y="926897"/>
                    <a:pt x="8145268" y="931607"/>
                    <a:pt x="8156026" y="931891"/>
                  </a:cubicBezTo>
                  <a:lnTo>
                    <a:pt x="8172471" y="959299"/>
                  </a:lnTo>
                  <a:cubicBezTo>
                    <a:pt x="8143007" y="952447"/>
                    <a:pt x="8107377" y="942854"/>
                    <a:pt x="8101210" y="953132"/>
                  </a:cubicBezTo>
                  <a:cubicBezTo>
                    <a:pt x="8089561" y="935317"/>
                    <a:pt x="8100525" y="935317"/>
                    <a:pt x="8089561" y="918872"/>
                  </a:cubicBezTo>
                  <a:close/>
                  <a:moveTo>
                    <a:pt x="2892502" y="914809"/>
                  </a:moveTo>
                  <a:lnTo>
                    <a:pt x="2887442" y="917532"/>
                  </a:lnTo>
                  <a:lnTo>
                    <a:pt x="2878021" y="919353"/>
                  </a:lnTo>
                  <a:lnTo>
                    <a:pt x="2877891" y="918195"/>
                  </a:lnTo>
                  <a:close/>
                  <a:moveTo>
                    <a:pt x="7289925" y="878453"/>
                  </a:moveTo>
                  <a:cubicBezTo>
                    <a:pt x="7241960" y="881879"/>
                    <a:pt x="7329667" y="917510"/>
                    <a:pt x="7310481" y="917510"/>
                  </a:cubicBezTo>
                  <a:cubicBezTo>
                    <a:pt x="7336586" y="930204"/>
                    <a:pt x="7364593" y="938537"/>
                    <a:pt x="7393391" y="942178"/>
                  </a:cubicBezTo>
                  <a:cubicBezTo>
                    <a:pt x="7359131" y="920251"/>
                    <a:pt x="7322815" y="902436"/>
                    <a:pt x="7289925" y="878453"/>
                  </a:cubicBezTo>
                  <a:close/>
                  <a:moveTo>
                    <a:pt x="7079566" y="860638"/>
                  </a:moveTo>
                  <a:cubicBezTo>
                    <a:pt x="7044620" y="862008"/>
                    <a:pt x="7037768" y="875027"/>
                    <a:pt x="6991859" y="870916"/>
                  </a:cubicBezTo>
                  <a:cubicBezTo>
                    <a:pt x="7003508" y="894898"/>
                    <a:pt x="7028175" y="893528"/>
                    <a:pt x="7044620" y="907917"/>
                  </a:cubicBezTo>
                  <a:cubicBezTo>
                    <a:pt x="7070658" y="910658"/>
                    <a:pt x="7052843" y="861323"/>
                    <a:pt x="7090529" y="898324"/>
                  </a:cubicBezTo>
                  <a:cubicBezTo>
                    <a:pt x="7100807" y="899695"/>
                    <a:pt x="7094640" y="895584"/>
                    <a:pt x="7094640" y="890787"/>
                  </a:cubicBezTo>
                  <a:lnTo>
                    <a:pt x="7115882" y="890102"/>
                  </a:lnTo>
                  <a:cubicBezTo>
                    <a:pt x="7101590" y="883333"/>
                    <a:pt x="7089135" y="873228"/>
                    <a:pt x="7079566" y="860638"/>
                  </a:cubicBezTo>
                  <a:close/>
                  <a:moveTo>
                    <a:pt x="5240469" y="855842"/>
                  </a:moveTo>
                  <a:cubicBezTo>
                    <a:pt x="5241518" y="863045"/>
                    <a:pt x="5244344" y="869874"/>
                    <a:pt x="5248691" y="875713"/>
                  </a:cubicBezTo>
                  <a:cubicBezTo>
                    <a:pt x="5260382" y="888969"/>
                    <a:pt x="5273478" y="900917"/>
                    <a:pt x="5287749" y="911343"/>
                  </a:cubicBezTo>
                  <a:cubicBezTo>
                    <a:pt x="5289557" y="911713"/>
                    <a:pt x="5291422" y="911713"/>
                    <a:pt x="5293229" y="911343"/>
                  </a:cubicBezTo>
                  <a:lnTo>
                    <a:pt x="5297341" y="911343"/>
                  </a:lnTo>
                  <a:cubicBezTo>
                    <a:pt x="5304193" y="911343"/>
                    <a:pt x="5310360" y="906547"/>
                    <a:pt x="5310360" y="896269"/>
                  </a:cubicBezTo>
                  <a:cubicBezTo>
                    <a:pt x="5310722" y="882778"/>
                    <a:pt x="5310265" y="869277"/>
                    <a:pt x="5308989" y="855842"/>
                  </a:cubicBezTo>
                  <a:cubicBezTo>
                    <a:pt x="5289119" y="855842"/>
                    <a:pt x="5265137" y="855842"/>
                    <a:pt x="5240469" y="855842"/>
                  </a:cubicBezTo>
                  <a:close/>
                  <a:moveTo>
                    <a:pt x="8011779" y="849063"/>
                  </a:moveTo>
                  <a:cubicBezTo>
                    <a:pt x="8019785" y="850294"/>
                    <a:pt x="8027338" y="854468"/>
                    <a:pt x="8032690" y="861314"/>
                  </a:cubicBezTo>
                  <a:cubicBezTo>
                    <a:pt x="7986095" y="870222"/>
                    <a:pt x="8057357" y="867481"/>
                    <a:pt x="8077913" y="900371"/>
                  </a:cubicBezTo>
                  <a:cubicBezTo>
                    <a:pt x="8049820" y="903797"/>
                    <a:pt x="8053931" y="895575"/>
                    <a:pt x="8011448" y="888723"/>
                  </a:cubicBezTo>
                  <a:lnTo>
                    <a:pt x="7988151" y="854462"/>
                  </a:lnTo>
                  <a:cubicBezTo>
                    <a:pt x="7995314" y="849541"/>
                    <a:pt x="8003773" y="847831"/>
                    <a:pt x="8011779" y="849063"/>
                  </a:cubicBezTo>
                  <a:close/>
                  <a:moveTo>
                    <a:pt x="4908144" y="846934"/>
                  </a:moveTo>
                  <a:cubicBezTo>
                    <a:pt x="4912255" y="872972"/>
                    <a:pt x="4937607" y="890787"/>
                    <a:pt x="4954053" y="882565"/>
                  </a:cubicBezTo>
                  <a:lnTo>
                    <a:pt x="4954052" y="882565"/>
                  </a:lnTo>
                  <a:cubicBezTo>
                    <a:pt x="4969790" y="873837"/>
                    <a:pt x="4986036" y="866057"/>
                    <a:pt x="5002702" y="859268"/>
                  </a:cubicBezTo>
                  <a:cubicBezTo>
                    <a:pt x="4970829" y="858600"/>
                    <a:pt x="4939123" y="854465"/>
                    <a:pt x="4908144" y="846934"/>
                  </a:cubicBezTo>
                  <a:close/>
                  <a:moveTo>
                    <a:pt x="2308478" y="845557"/>
                  </a:moveTo>
                  <a:cubicBezTo>
                    <a:pt x="2290861" y="877515"/>
                    <a:pt x="2260453" y="900446"/>
                    <a:pt x="2224883" y="908596"/>
                  </a:cubicBezTo>
                  <a:cubicBezTo>
                    <a:pt x="2247495" y="877762"/>
                    <a:pt x="2281070" y="867484"/>
                    <a:pt x="2308478" y="845557"/>
                  </a:cubicBezTo>
                  <a:close/>
                  <a:moveTo>
                    <a:pt x="7061065" y="814044"/>
                  </a:moveTo>
                  <a:cubicBezTo>
                    <a:pt x="7077510" y="857897"/>
                    <a:pt x="7178921" y="907232"/>
                    <a:pt x="7247441" y="918195"/>
                  </a:cubicBezTo>
                  <a:cubicBezTo>
                    <a:pt x="7235108" y="925048"/>
                    <a:pt x="7235793" y="942178"/>
                    <a:pt x="7267998" y="956567"/>
                  </a:cubicBezTo>
                  <a:cubicBezTo>
                    <a:pt x="7302258" y="944233"/>
                    <a:pt x="7300203" y="957252"/>
                    <a:pt x="7355019" y="989457"/>
                  </a:cubicBezTo>
                  <a:cubicBezTo>
                    <a:pt x="7388595" y="981235"/>
                    <a:pt x="7422855" y="1002476"/>
                    <a:pt x="7429707" y="989457"/>
                  </a:cubicBezTo>
                  <a:cubicBezTo>
                    <a:pt x="7413947" y="966845"/>
                    <a:pt x="7359816" y="944919"/>
                    <a:pt x="7378316" y="968216"/>
                  </a:cubicBezTo>
                  <a:cubicBezTo>
                    <a:pt x="7346112" y="951771"/>
                    <a:pt x="7352964" y="939437"/>
                    <a:pt x="7323500" y="951771"/>
                  </a:cubicBezTo>
                  <a:cubicBezTo>
                    <a:pt x="7323500" y="944233"/>
                    <a:pt x="7339260" y="944233"/>
                    <a:pt x="7323500" y="929159"/>
                  </a:cubicBezTo>
                  <a:cubicBezTo>
                    <a:pt x="7286498" y="914084"/>
                    <a:pt x="7283073" y="914084"/>
                    <a:pt x="7270739" y="929159"/>
                  </a:cubicBezTo>
                  <a:cubicBezTo>
                    <a:pt x="7259090" y="910658"/>
                    <a:pt x="7254294" y="895584"/>
                    <a:pt x="7270739" y="890787"/>
                  </a:cubicBezTo>
                  <a:cubicBezTo>
                    <a:pt x="7196100" y="880752"/>
                    <a:pt x="7124547" y="854562"/>
                    <a:pt x="7061065" y="814044"/>
                  </a:cubicBezTo>
                  <a:close/>
                  <a:moveTo>
                    <a:pt x="4933496" y="814044"/>
                  </a:moveTo>
                  <a:lnTo>
                    <a:pt x="4933496" y="814729"/>
                  </a:lnTo>
                  <a:cubicBezTo>
                    <a:pt x="4926679" y="822548"/>
                    <a:pt x="4917941" y="828452"/>
                    <a:pt x="4908144" y="831859"/>
                  </a:cubicBezTo>
                  <a:cubicBezTo>
                    <a:pt x="4908476" y="836650"/>
                    <a:pt x="4908476" y="841458"/>
                    <a:pt x="4908144" y="846249"/>
                  </a:cubicBezTo>
                  <a:cubicBezTo>
                    <a:pt x="4928295" y="850548"/>
                    <a:pt x="4949310" y="847891"/>
                    <a:pt x="4967757" y="838711"/>
                  </a:cubicBezTo>
                  <a:cubicBezTo>
                    <a:pt x="4933496" y="831859"/>
                    <a:pt x="4958164" y="821581"/>
                    <a:pt x="4933496" y="814044"/>
                  </a:cubicBezTo>
                  <a:close/>
                  <a:moveTo>
                    <a:pt x="5070945" y="811453"/>
                  </a:moveTo>
                  <a:cubicBezTo>
                    <a:pt x="5042872" y="809205"/>
                    <a:pt x="5013837" y="824493"/>
                    <a:pt x="4985572" y="820896"/>
                  </a:cubicBezTo>
                  <a:cubicBezTo>
                    <a:pt x="4972553" y="830489"/>
                    <a:pt x="4980090" y="838711"/>
                    <a:pt x="5002017" y="846249"/>
                  </a:cubicBezTo>
                  <a:cubicBezTo>
                    <a:pt x="5034222" y="833230"/>
                    <a:pt x="5065742" y="838026"/>
                    <a:pt x="5098632" y="820896"/>
                  </a:cubicBezTo>
                  <a:cubicBezTo>
                    <a:pt x="5089553" y="814901"/>
                    <a:pt x="5080302" y="812203"/>
                    <a:pt x="5070945" y="811453"/>
                  </a:cubicBezTo>
                  <a:close/>
                  <a:moveTo>
                    <a:pt x="3225977" y="784580"/>
                  </a:moveTo>
                  <a:cubicBezTo>
                    <a:pt x="3192402" y="783895"/>
                    <a:pt x="3165679" y="805821"/>
                    <a:pt x="3128677" y="797599"/>
                  </a:cubicBezTo>
                  <a:lnTo>
                    <a:pt x="3128677" y="793488"/>
                  </a:lnTo>
                  <a:cubicBezTo>
                    <a:pt x="3114813" y="816156"/>
                    <a:pt x="3097471" y="836504"/>
                    <a:pt x="3077288" y="853786"/>
                  </a:cubicBezTo>
                  <a:cubicBezTo>
                    <a:pt x="3099899" y="860638"/>
                    <a:pt x="3114288" y="842823"/>
                    <a:pt x="3136215" y="846934"/>
                  </a:cubicBezTo>
                  <a:cubicBezTo>
                    <a:pt x="3157457" y="803766"/>
                    <a:pt x="3198569" y="814044"/>
                    <a:pt x="3225977" y="784580"/>
                  </a:cubicBezTo>
                  <a:close/>
                  <a:moveTo>
                    <a:pt x="2923109" y="769500"/>
                  </a:moveTo>
                  <a:cubicBezTo>
                    <a:pt x="2898259" y="791869"/>
                    <a:pt x="2867637" y="806824"/>
                    <a:pt x="2834717" y="812668"/>
                  </a:cubicBezTo>
                  <a:cubicBezTo>
                    <a:pt x="2859745" y="790566"/>
                    <a:pt x="2890289" y="775649"/>
                    <a:pt x="2923109" y="769500"/>
                  </a:cubicBezTo>
                  <a:close/>
                  <a:moveTo>
                    <a:pt x="6915116" y="751005"/>
                  </a:moveTo>
                  <a:lnTo>
                    <a:pt x="6915116" y="753746"/>
                  </a:lnTo>
                  <a:cubicBezTo>
                    <a:pt x="6888393" y="749634"/>
                    <a:pt x="6920598" y="771561"/>
                    <a:pt x="6902097" y="776359"/>
                  </a:cubicBezTo>
                  <a:cubicBezTo>
                    <a:pt x="6941154" y="794858"/>
                    <a:pt x="6948691" y="776359"/>
                    <a:pt x="6983637" y="776359"/>
                  </a:cubicBezTo>
                  <a:cubicBezTo>
                    <a:pt x="6962395" y="766079"/>
                    <a:pt x="6937728" y="761283"/>
                    <a:pt x="6915116" y="751005"/>
                  </a:cubicBezTo>
                  <a:close/>
                  <a:moveTo>
                    <a:pt x="7274437" y="744435"/>
                  </a:moveTo>
                  <a:cubicBezTo>
                    <a:pt x="7270771" y="744453"/>
                    <a:pt x="7268255" y="745009"/>
                    <a:pt x="7267313" y="746208"/>
                  </a:cubicBezTo>
                  <a:cubicBezTo>
                    <a:pt x="7287527" y="752033"/>
                    <a:pt x="7305171" y="759742"/>
                    <a:pt x="7322558" y="767365"/>
                  </a:cubicBezTo>
                  <a:lnTo>
                    <a:pt x="7374746" y="787424"/>
                  </a:lnTo>
                  <a:lnTo>
                    <a:pt x="7374890" y="788006"/>
                  </a:lnTo>
                  <a:lnTo>
                    <a:pt x="7376261" y="788006"/>
                  </a:lnTo>
                  <a:lnTo>
                    <a:pt x="7374746" y="787424"/>
                  </a:lnTo>
                  <a:lnTo>
                    <a:pt x="7372938" y="780112"/>
                  </a:lnTo>
                  <a:cubicBezTo>
                    <a:pt x="7359809" y="763643"/>
                    <a:pt x="7296430" y="744331"/>
                    <a:pt x="7274437" y="744435"/>
                  </a:cubicBezTo>
                  <a:close/>
                  <a:moveTo>
                    <a:pt x="3830330" y="737986"/>
                  </a:moveTo>
                  <a:cubicBezTo>
                    <a:pt x="3812866" y="734425"/>
                    <a:pt x="3794730" y="738959"/>
                    <a:pt x="3780996" y="750320"/>
                  </a:cubicBezTo>
                  <a:cubicBezTo>
                    <a:pt x="3786465" y="751050"/>
                    <a:pt x="3791656" y="753173"/>
                    <a:pt x="3796070" y="756487"/>
                  </a:cubicBezTo>
                  <a:cubicBezTo>
                    <a:pt x="3806504" y="756844"/>
                    <a:pt x="3816793" y="753973"/>
                    <a:pt x="3825535" y="748264"/>
                  </a:cubicBezTo>
                  <a:close/>
                  <a:moveTo>
                    <a:pt x="6911005" y="720171"/>
                  </a:moveTo>
                  <a:cubicBezTo>
                    <a:pt x="6941154" y="759227"/>
                    <a:pt x="6993915" y="749634"/>
                    <a:pt x="7030231" y="774302"/>
                  </a:cubicBezTo>
                  <a:cubicBezTo>
                    <a:pt x="7042565" y="771561"/>
                    <a:pt x="7022009" y="755116"/>
                    <a:pt x="7013786" y="743468"/>
                  </a:cubicBezTo>
                  <a:lnTo>
                    <a:pt x="7011045" y="743468"/>
                  </a:lnTo>
                  <a:cubicBezTo>
                    <a:pt x="6976785" y="753746"/>
                    <a:pt x="6959654" y="723597"/>
                    <a:pt x="6911005" y="720171"/>
                  </a:cubicBezTo>
                  <a:close/>
                  <a:moveTo>
                    <a:pt x="7552359" y="718800"/>
                  </a:moveTo>
                  <a:cubicBezTo>
                    <a:pt x="7567434" y="744153"/>
                    <a:pt x="7601009" y="740042"/>
                    <a:pt x="7612657" y="770192"/>
                  </a:cubicBezTo>
                  <a:cubicBezTo>
                    <a:pt x="7640066" y="775672"/>
                    <a:pt x="7653770" y="772931"/>
                    <a:pt x="7661307" y="766765"/>
                  </a:cubicBezTo>
                  <a:cubicBezTo>
                    <a:pt x="7620195" y="740042"/>
                    <a:pt x="7591416" y="748949"/>
                    <a:pt x="7574286" y="718800"/>
                  </a:cubicBezTo>
                  <a:close/>
                  <a:moveTo>
                    <a:pt x="6373035" y="706107"/>
                  </a:moveTo>
                  <a:cubicBezTo>
                    <a:pt x="6361997" y="704090"/>
                    <a:pt x="6350416" y="705047"/>
                    <a:pt x="6339541" y="709207"/>
                  </a:cubicBezTo>
                  <a:lnTo>
                    <a:pt x="6362153" y="728393"/>
                  </a:lnTo>
                  <a:lnTo>
                    <a:pt x="6403266" y="720856"/>
                  </a:lnTo>
                  <a:cubicBezTo>
                    <a:pt x="6394566" y="713117"/>
                    <a:pt x="6384072" y="708125"/>
                    <a:pt x="6373035" y="706107"/>
                  </a:cubicBezTo>
                  <a:close/>
                  <a:moveTo>
                    <a:pt x="7445466" y="667410"/>
                  </a:moveTo>
                  <a:cubicBezTo>
                    <a:pt x="7458450" y="678776"/>
                    <a:pt x="7473291" y="687567"/>
                    <a:pt x="7489200" y="693490"/>
                  </a:cubicBezTo>
                  <a:lnTo>
                    <a:pt x="7536175" y="701796"/>
                  </a:lnTo>
                  <a:lnTo>
                    <a:pt x="7537284" y="702355"/>
                  </a:lnTo>
                  <a:lnTo>
                    <a:pt x="7539340" y="702355"/>
                  </a:lnTo>
                  <a:lnTo>
                    <a:pt x="7536175" y="701796"/>
                  </a:lnTo>
                  <a:lnTo>
                    <a:pt x="7493195" y="680103"/>
                  </a:lnTo>
                  <a:cubicBezTo>
                    <a:pt x="7477809" y="674247"/>
                    <a:pt x="7461816" y="669985"/>
                    <a:pt x="7445466" y="667410"/>
                  </a:cubicBezTo>
                  <a:close/>
                  <a:moveTo>
                    <a:pt x="6783557" y="665097"/>
                  </a:moveTo>
                  <a:cubicBezTo>
                    <a:pt x="6769167" y="664841"/>
                    <a:pt x="6757518" y="666725"/>
                    <a:pt x="6757518" y="671522"/>
                  </a:cubicBezTo>
                  <a:cubicBezTo>
                    <a:pt x="6779445" y="681115"/>
                    <a:pt x="6802056" y="692763"/>
                    <a:pt x="6826039" y="700300"/>
                  </a:cubicBezTo>
                  <a:lnTo>
                    <a:pt x="6867152" y="700300"/>
                  </a:lnTo>
                  <a:lnTo>
                    <a:pt x="6867152" y="699615"/>
                  </a:lnTo>
                  <a:cubicBezTo>
                    <a:pt x="6852077" y="685225"/>
                    <a:pt x="6808224" y="677689"/>
                    <a:pt x="6826039" y="671522"/>
                  </a:cubicBezTo>
                  <a:cubicBezTo>
                    <a:pt x="6815076" y="667753"/>
                    <a:pt x="6797946" y="665354"/>
                    <a:pt x="6783557" y="665097"/>
                  </a:cubicBezTo>
                  <a:close/>
                  <a:moveTo>
                    <a:pt x="3198561" y="663978"/>
                  </a:moveTo>
                  <a:cubicBezTo>
                    <a:pt x="3212951" y="666034"/>
                    <a:pt x="3239674" y="662608"/>
                    <a:pt x="3232136" y="673571"/>
                  </a:cubicBezTo>
                  <a:cubicBezTo>
                    <a:pt x="3208840" y="674941"/>
                    <a:pt x="3191024" y="696183"/>
                    <a:pt x="3167727" y="696183"/>
                  </a:cubicBezTo>
                  <a:close/>
                  <a:moveTo>
                    <a:pt x="3530894" y="662614"/>
                  </a:moveTo>
                  <a:cubicBezTo>
                    <a:pt x="3495497" y="670868"/>
                    <a:pt x="3462156" y="686256"/>
                    <a:pt x="3432909" y="707838"/>
                  </a:cubicBezTo>
                  <a:cubicBezTo>
                    <a:pt x="3469915" y="708606"/>
                    <a:pt x="3505516" y="693669"/>
                    <a:pt x="3530894" y="666725"/>
                  </a:cubicBezTo>
                  <a:close/>
                  <a:moveTo>
                    <a:pt x="2951209" y="645484"/>
                  </a:moveTo>
                  <a:cubicBezTo>
                    <a:pt x="2931681" y="645484"/>
                    <a:pt x="2915578" y="655076"/>
                    <a:pt x="2900932" y="668438"/>
                  </a:cubicBezTo>
                  <a:lnTo>
                    <a:pt x="2860648" y="712626"/>
                  </a:lnTo>
                  <a:lnTo>
                    <a:pt x="2859391" y="713319"/>
                  </a:lnTo>
                  <a:lnTo>
                    <a:pt x="2859391" y="714004"/>
                  </a:lnTo>
                  <a:lnTo>
                    <a:pt x="2860648" y="712626"/>
                  </a:lnTo>
                  <a:lnTo>
                    <a:pt x="2909821" y="685521"/>
                  </a:lnTo>
                  <a:cubicBezTo>
                    <a:pt x="2925260" y="674115"/>
                    <a:pt x="2939192" y="660669"/>
                    <a:pt x="2951209" y="645484"/>
                  </a:cubicBezTo>
                  <a:close/>
                  <a:moveTo>
                    <a:pt x="7686659" y="635883"/>
                  </a:moveTo>
                  <a:cubicBezTo>
                    <a:pt x="7718345" y="673334"/>
                    <a:pt x="7762764" y="697740"/>
                    <a:pt x="7811367" y="704404"/>
                  </a:cubicBezTo>
                  <a:cubicBezTo>
                    <a:pt x="7822330" y="729756"/>
                    <a:pt x="7845627" y="737293"/>
                    <a:pt x="7865498" y="749626"/>
                  </a:cubicBezTo>
                  <a:cubicBezTo>
                    <a:pt x="7812052" y="746886"/>
                    <a:pt x="7794236" y="697552"/>
                    <a:pt x="7743531" y="697552"/>
                  </a:cubicBezTo>
                  <a:cubicBezTo>
                    <a:pt x="7740105" y="708515"/>
                    <a:pt x="7746957" y="716738"/>
                    <a:pt x="7768884" y="731126"/>
                  </a:cubicBezTo>
                  <a:cubicBezTo>
                    <a:pt x="7736282" y="739598"/>
                    <a:pt x="7701629" y="730219"/>
                    <a:pt x="7677751" y="706459"/>
                  </a:cubicBezTo>
                  <a:cubicBezTo>
                    <a:pt x="7693511" y="703033"/>
                    <a:pt x="7742846" y="735238"/>
                    <a:pt x="7733938" y="710571"/>
                  </a:cubicBezTo>
                  <a:cubicBezTo>
                    <a:pt x="7697622" y="671513"/>
                    <a:pt x="7681177" y="705774"/>
                    <a:pt x="7651713" y="671513"/>
                  </a:cubicBezTo>
                  <a:cubicBezTo>
                    <a:pt x="7709956" y="683848"/>
                    <a:pt x="7677751" y="648902"/>
                    <a:pt x="7686659" y="635883"/>
                  </a:cubicBezTo>
                  <a:close/>
                  <a:moveTo>
                    <a:pt x="3930370" y="626983"/>
                  </a:moveTo>
                  <a:cubicBezTo>
                    <a:pt x="3880350" y="633835"/>
                    <a:pt x="3835812" y="666725"/>
                    <a:pt x="3784422" y="666725"/>
                  </a:cubicBezTo>
                  <a:lnTo>
                    <a:pt x="3784422" y="663983"/>
                  </a:lnTo>
                  <a:cubicBezTo>
                    <a:pt x="3762494" y="679743"/>
                    <a:pt x="3754957" y="691392"/>
                    <a:pt x="3753588" y="703727"/>
                  </a:cubicBezTo>
                  <a:cubicBezTo>
                    <a:pt x="3779625" y="707838"/>
                    <a:pt x="3772088" y="700300"/>
                    <a:pt x="3779625" y="690707"/>
                  </a:cubicBezTo>
                  <a:cubicBezTo>
                    <a:pt x="3846090" y="666040"/>
                    <a:pt x="3906389" y="666725"/>
                    <a:pt x="3930370" y="626983"/>
                  </a:cubicBezTo>
                  <a:close/>
                  <a:moveTo>
                    <a:pt x="7481098" y="607112"/>
                  </a:moveTo>
                  <a:cubicBezTo>
                    <a:pt x="7468764" y="616705"/>
                    <a:pt x="7451634" y="621502"/>
                    <a:pt x="7468078" y="645484"/>
                  </a:cubicBezTo>
                  <a:cubicBezTo>
                    <a:pt x="7511247" y="653706"/>
                    <a:pt x="7492061" y="631780"/>
                    <a:pt x="7511247" y="631780"/>
                  </a:cubicBezTo>
                  <a:cubicBezTo>
                    <a:pt x="7550304" y="644799"/>
                    <a:pt x="7484524" y="648225"/>
                    <a:pt x="7528377" y="679058"/>
                  </a:cubicBezTo>
                  <a:cubicBezTo>
                    <a:pt x="7569489" y="696874"/>
                    <a:pt x="7570175" y="663983"/>
                    <a:pt x="7618139" y="685225"/>
                  </a:cubicBezTo>
                  <a:cubicBezTo>
                    <a:pt x="7585934" y="640002"/>
                    <a:pt x="7526321" y="635206"/>
                    <a:pt x="7481098" y="607112"/>
                  </a:cubicBezTo>
                  <a:close/>
                  <a:moveTo>
                    <a:pt x="3353221" y="601336"/>
                  </a:moveTo>
                  <a:cubicBezTo>
                    <a:pt x="3359761" y="600681"/>
                    <a:pt x="3365600" y="600728"/>
                    <a:pt x="3369832" y="601442"/>
                  </a:cubicBezTo>
                  <a:cubicBezTo>
                    <a:pt x="3375474" y="602395"/>
                    <a:pt x="3378258" y="604536"/>
                    <a:pt x="3376031" y="607791"/>
                  </a:cubicBezTo>
                  <a:cubicBezTo>
                    <a:pt x="3349308" y="608476"/>
                    <a:pt x="3328752" y="633144"/>
                    <a:pt x="3299973" y="626977"/>
                  </a:cubicBezTo>
                  <a:cubicBezTo>
                    <a:pt x="3307681" y="611560"/>
                    <a:pt x="3333602" y="603297"/>
                    <a:pt x="3353221" y="601336"/>
                  </a:cubicBezTo>
                  <a:close/>
                  <a:moveTo>
                    <a:pt x="4068097" y="593408"/>
                  </a:moveTo>
                  <a:cubicBezTo>
                    <a:pt x="4043641" y="600947"/>
                    <a:pt x="4020519" y="612276"/>
                    <a:pt x="3999576" y="626983"/>
                  </a:cubicBezTo>
                  <a:cubicBezTo>
                    <a:pt x="4001632" y="633835"/>
                    <a:pt x="4012595" y="638632"/>
                    <a:pt x="4030411" y="642058"/>
                  </a:cubicBezTo>
                  <a:cubicBezTo>
                    <a:pt x="4062615" y="613279"/>
                    <a:pt x="4075635" y="617390"/>
                    <a:pt x="4094821" y="631095"/>
                  </a:cubicBezTo>
                  <a:lnTo>
                    <a:pt x="4111265" y="616705"/>
                  </a:lnTo>
                  <a:lnTo>
                    <a:pt x="4099617" y="612594"/>
                  </a:lnTo>
                  <a:cubicBezTo>
                    <a:pt x="4096623" y="609027"/>
                    <a:pt x="4096623" y="603827"/>
                    <a:pt x="4099617" y="600260"/>
                  </a:cubicBezTo>
                  <a:cubicBezTo>
                    <a:pt x="4088715" y="600517"/>
                    <a:pt x="4077909" y="598168"/>
                    <a:pt x="4068097" y="593408"/>
                  </a:cubicBezTo>
                  <a:close/>
                  <a:moveTo>
                    <a:pt x="7307740" y="592723"/>
                  </a:moveTo>
                  <a:cubicBezTo>
                    <a:pt x="7325556" y="616705"/>
                    <a:pt x="7357075" y="613964"/>
                    <a:pt x="7376261" y="633150"/>
                  </a:cubicBezTo>
                  <a:cubicBezTo>
                    <a:pt x="7389279" y="632465"/>
                    <a:pt x="7357760" y="610538"/>
                    <a:pt x="7376261" y="610538"/>
                  </a:cubicBezTo>
                  <a:cubicBezTo>
                    <a:pt x="7357143" y="594829"/>
                    <a:pt x="7332088" y="588315"/>
                    <a:pt x="7307740" y="592723"/>
                  </a:cubicBezTo>
                  <a:close/>
                  <a:moveTo>
                    <a:pt x="6193592" y="583815"/>
                  </a:moveTo>
                  <a:cubicBezTo>
                    <a:pt x="6189481" y="586556"/>
                    <a:pt x="6173036" y="607797"/>
                    <a:pt x="6151795" y="592723"/>
                  </a:cubicBezTo>
                  <a:cubicBezTo>
                    <a:pt x="6135350" y="611223"/>
                    <a:pt x="6201130" y="616705"/>
                    <a:pt x="6224426" y="607797"/>
                  </a:cubicBezTo>
                  <a:close/>
                  <a:moveTo>
                    <a:pt x="3775513" y="570796"/>
                  </a:moveTo>
                  <a:cubicBezTo>
                    <a:pt x="3739884" y="592723"/>
                    <a:pt x="3796755" y="585186"/>
                    <a:pt x="3772088" y="606427"/>
                  </a:cubicBezTo>
                  <a:cubicBezTo>
                    <a:pt x="3808403" y="602316"/>
                    <a:pt x="3817312" y="569426"/>
                    <a:pt x="3775513" y="573537"/>
                  </a:cubicBezTo>
                  <a:close/>
                  <a:moveTo>
                    <a:pt x="3861167" y="565254"/>
                  </a:moveTo>
                  <a:cubicBezTo>
                    <a:pt x="3842011" y="566602"/>
                    <a:pt x="3816284" y="573708"/>
                    <a:pt x="3807033" y="584500"/>
                  </a:cubicBezTo>
                  <a:cubicBezTo>
                    <a:pt x="3834441" y="593408"/>
                    <a:pt x="3856368" y="573537"/>
                    <a:pt x="3883091" y="573537"/>
                  </a:cubicBezTo>
                  <a:cubicBezTo>
                    <a:pt x="3885318" y="569597"/>
                    <a:pt x="3882706" y="567113"/>
                    <a:pt x="3877278" y="565903"/>
                  </a:cubicBezTo>
                  <a:cubicBezTo>
                    <a:pt x="3873207" y="564996"/>
                    <a:pt x="3867552" y="564805"/>
                    <a:pt x="3861167" y="565254"/>
                  </a:cubicBezTo>
                  <a:close/>
                  <a:moveTo>
                    <a:pt x="6486861" y="558462"/>
                  </a:moveTo>
                  <a:cubicBezTo>
                    <a:pt x="6470416" y="579704"/>
                    <a:pt x="6544419" y="580389"/>
                    <a:pt x="6567716" y="585186"/>
                  </a:cubicBezTo>
                  <a:cubicBezTo>
                    <a:pt x="6545104" y="564629"/>
                    <a:pt x="6512214" y="571481"/>
                    <a:pt x="6486861" y="559148"/>
                  </a:cubicBezTo>
                  <a:close/>
                  <a:moveTo>
                    <a:pt x="6389562" y="551610"/>
                  </a:moveTo>
                  <a:cubicBezTo>
                    <a:pt x="6337855" y="567527"/>
                    <a:pt x="6284537" y="577639"/>
                    <a:pt x="6230594" y="581760"/>
                  </a:cubicBezTo>
                  <a:cubicBezTo>
                    <a:pt x="6262113" y="609168"/>
                    <a:pt x="6304596" y="571481"/>
                    <a:pt x="6299114" y="605742"/>
                  </a:cubicBezTo>
                  <a:cubicBezTo>
                    <a:pt x="6324839" y="606163"/>
                    <a:pt x="6349610" y="596007"/>
                    <a:pt x="6367635" y="577648"/>
                  </a:cubicBezTo>
                  <a:cubicBezTo>
                    <a:pt x="6440939" y="582274"/>
                    <a:pt x="6511778" y="605888"/>
                    <a:pt x="6573197" y="646168"/>
                  </a:cubicBezTo>
                  <a:lnTo>
                    <a:pt x="6625273" y="639317"/>
                  </a:lnTo>
                  <a:cubicBezTo>
                    <a:pt x="6658163" y="657131"/>
                    <a:pt x="6671867" y="717430"/>
                    <a:pt x="6744499" y="717430"/>
                  </a:cubicBezTo>
                  <a:cubicBezTo>
                    <a:pt x="6733019" y="706457"/>
                    <a:pt x="6717889" y="700113"/>
                    <a:pt x="6702016" y="699615"/>
                  </a:cubicBezTo>
                  <a:cubicBezTo>
                    <a:pt x="6693794" y="672207"/>
                    <a:pt x="6745185" y="689337"/>
                    <a:pt x="6783556" y="705782"/>
                  </a:cubicBezTo>
                  <a:lnTo>
                    <a:pt x="6800001" y="701671"/>
                  </a:lnTo>
                  <a:cubicBezTo>
                    <a:pt x="6769167" y="677689"/>
                    <a:pt x="6704757" y="656447"/>
                    <a:pt x="6691739" y="677689"/>
                  </a:cubicBezTo>
                  <a:cubicBezTo>
                    <a:pt x="6660904" y="645484"/>
                    <a:pt x="6741073" y="635206"/>
                    <a:pt x="6780815" y="659873"/>
                  </a:cubicBezTo>
                  <a:cubicBezTo>
                    <a:pt x="6787667" y="633150"/>
                    <a:pt x="6696535" y="635206"/>
                    <a:pt x="6668441" y="611223"/>
                  </a:cubicBezTo>
                  <a:cubicBezTo>
                    <a:pt x="6654737" y="618761"/>
                    <a:pt x="6680775" y="624242"/>
                    <a:pt x="6691053" y="631780"/>
                  </a:cubicBezTo>
                  <a:cubicBezTo>
                    <a:pt x="6651996" y="634521"/>
                    <a:pt x="6621162" y="621502"/>
                    <a:pt x="6583476" y="621502"/>
                  </a:cubicBezTo>
                  <a:cubicBezTo>
                    <a:pt x="6565660" y="608483"/>
                    <a:pt x="6617736" y="613964"/>
                    <a:pt x="6629384" y="608483"/>
                  </a:cubicBezTo>
                  <a:cubicBezTo>
                    <a:pt x="6554697" y="587926"/>
                    <a:pt x="6436156" y="603686"/>
                    <a:pt x="6389562" y="551610"/>
                  </a:cubicBezTo>
                  <a:close/>
                  <a:moveTo>
                    <a:pt x="6109344" y="537017"/>
                  </a:moveTo>
                  <a:cubicBezTo>
                    <a:pt x="6102631" y="535336"/>
                    <a:pt x="6093723" y="535508"/>
                    <a:pt x="6080533" y="538591"/>
                  </a:cubicBezTo>
                  <a:cubicBezTo>
                    <a:pt x="6078477" y="555036"/>
                    <a:pt x="6134664" y="574222"/>
                    <a:pt x="6166869" y="573537"/>
                  </a:cubicBezTo>
                  <a:cubicBezTo>
                    <a:pt x="6129868" y="563773"/>
                    <a:pt x="6129483" y="542060"/>
                    <a:pt x="6109344" y="537017"/>
                  </a:cubicBezTo>
                  <a:close/>
                  <a:moveTo>
                    <a:pt x="3196513" y="531054"/>
                  </a:moveTo>
                  <a:cubicBezTo>
                    <a:pt x="3159015" y="531807"/>
                    <a:pt x="3122378" y="542443"/>
                    <a:pt x="3090306" y="561888"/>
                  </a:cubicBezTo>
                  <a:cubicBezTo>
                    <a:pt x="3086194" y="589982"/>
                    <a:pt x="3148549" y="538591"/>
                    <a:pt x="3169790" y="547499"/>
                  </a:cubicBezTo>
                  <a:cubicBezTo>
                    <a:pt x="3191031" y="556407"/>
                    <a:pt x="3132789" y="581760"/>
                    <a:pt x="3122510" y="596149"/>
                  </a:cubicBezTo>
                  <a:lnTo>
                    <a:pt x="3125251" y="596149"/>
                  </a:lnTo>
                  <a:cubicBezTo>
                    <a:pt x="3157370" y="587095"/>
                    <a:pt x="3186932" y="570671"/>
                    <a:pt x="3211587" y="548184"/>
                  </a:cubicBezTo>
                  <a:cubicBezTo>
                    <a:pt x="3188290" y="550240"/>
                    <a:pt x="3180753" y="546129"/>
                    <a:pt x="3196513" y="531054"/>
                  </a:cubicBezTo>
                  <a:close/>
                  <a:moveTo>
                    <a:pt x="4681339" y="528313"/>
                  </a:moveTo>
                  <a:lnTo>
                    <a:pt x="4681339" y="548184"/>
                  </a:lnTo>
                  <a:cubicBezTo>
                    <a:pt x="4694102" y="547792"/>
                    <a:pt x="4706379" y="543218"/>
                    <a:pt x="4716286" y="535165"/>
                  </a:cubicBezTo>
                  <a:cubicBezTo>
                    <a:pt x="4705206" y="530588"/>
                    <a:pt x="4693328" y="528259"/>
                    <a:pt x="4681339" y="528313"/>
                  </a:cubicBezTo>
                  <a:close/>
                  <a:moveTo>
                    <a:pt x="7028690" y="525572"/>
                  </a:moveTo>
                  <a:cubicBezTo>
                    <a:pt x="7015328" y="526600"/>
                    <a:pt x="7001110" y="529684"/>
                    <a:pt x="6989118" y="529684"/>
                  </a:cubicBezTo>
                  <a:cubicBezTo>
                    <a:pt x="7006934" y="548184"/>
                    <a:pt x="7057639" y="548184"/>
                    <a:pt x="7063121" y="533795"/>
                  </a:cubicBezTo>
                  <a:cubicBezTo>
                    <a:pt x="7054556" y="525572"/>
                    <a:pt x="7042051" y="524544"/>
                    <a:pt x="7028690" y="525572"/>
                  </a:cubicBezTo>
                  <a:close/>
                  <a:moveTo>
                    <a:pt x="3504841" y="518705"/>
                  </a:moveTo>
                  <a:cubicBezTo>
                    <a:pt x="3528137" y="537205"/>
                    <a:pt x="3560341" y="552965"/>
                    <a:pt x="3569250" y="576262"/>
                  </a:cubicBezTo>
                  <a:cubicBezTo>
                    <a:pt x="3539786" y="575577"/>
                    <a:pt x="3463728" y="586541"/>
                    <a:pt x="3463728" y="557077"/>
                  </a:cubicBezTo>
                  <a:cubicBezTo>
                    <a:pt x="3430837" y="562558"/>
                    <a:pt x="3353409" y="596133"/>
                    <a:pt x="3347928" y="581059"/>
                  </a:cubicBezTo>
                  <a:cubicBezTo>
                    <a:pt x="3374650" y="578318"/>
                    <a:pt x="3382872" y="570780"/>
                    <a:pt x="3382872" y="559132"/>
                  </a:cubicBezTo>
                  <a:cubicBezTo>
                    <a:pt x="3444541" y="533779"/>
                    <a:pt x="3508952" y="563929"/>
                    <a:pt x="3504841" y="518705"/>
                  </a:cubicBezTo>
                  <a:close/>
                  <a:moveTo>
                    <a:pt x="3051351" y="517500"/>
                  </a:moveTo>
                  <a:cubicBezTo>
                    <a:pt x="3012492" y="519298"/>
                    <a:pt x="2978617" y="572508"/>
                    <a:pt x="2925856" y="603686"/>
                  </a:cubicBezTo>
                  <a:cubicBezTo>
                    <a:pt x="2966283" y="598890"/>
                    <a:pt x="2985469" y="579704"/>
                    <a:pt x="3008081" y="594093"/>
                  </a:cubicBezTo>
                  <a:cubicBezTo>
                    <a:pt x="3027267" y="566000"/>
                    <a:pt x="3014933" y="548184"/>
                    <a:pt x="3068380" y="520091"/>
                  </a:cubicBezTo>
                  <a:cubicBezTo>
                    <a:pt x="3062555" y="518035"/>
                    <a:pt x="3056902" y="517243"/>
                    <a:pt x="3051351" y="517500"/>
                  </a:cubicBezTo>
                  <a:close/>
                  <a:moveTo>
                    <a:pt x="7137123" y="513924"/>
                  </a:moveTo>
                  <a:cubicBezTo>
                    <a:pt x="7190094" y="540963"/>
                    <a:pt x="7245074" y="563872"/>
                    <a:pt x="7301573" y="582445"/>
                  </a:cubicBezTo>
                  <a:cubicBezTo>
                    <a:pt x="7261831" y="553666"/>
                    <a:pt x="7211126" y="543388"/>
                    <a:pt x="7170699" y="513924"/>
                  </a:cubicBezTo>
                  <a:close/>
                  <a:moveTo>
                    <a:pt x="3783719" y="513907"/>
                  </a:moveTo>
                  <a:cubicBezTo>
                    <a:pt x="3757681" y="539260"/>
                    <a:pt x="3850869" y="506371"/>
                    <a:pt x="3826202" y="529667"/>
                  </a:cubicBezTo>
                  <a:cubicBezTo>
                    <a:pt x="3780293" y="532408"/>
                    <a:pt x="3690531" y="570779"/>
                    <a:pt x="3674086" y="557075"/>
                  </a:cubicBezTo>
                  <a:cubicBezTo>
                    <a:pt x="3713688" y="552170"/>
                    <a:pt x="3751404" y="537320"/>
                    <a:pt x="3783719" y="513907"/>
                  </a:cubicBezTo>
                  <a:close/>
                  <a:moveTo>
                    <a:pt x="4292682" y="511655"/>
                  </a:moveTo>
                  <a:cubicBezTo>
                    <a:pt x="4282997" y="510386"/>
                    <a:pt x="4273139" y="510445"/>
                    <a:pt x="4263381" y="511868"/>
                  </a:cubicBezTo>
                  <a:lnTo>
                    <a:pt x="4257900" y="513924"/>
                  </a:lnTo>
                  <a:cubicBezTo>
                    <a:pt x="4232547" y="533795"/>
                    <a:pt x="4291475" y="548184"/>
                    <a:pt x="4320940" y="519406"/>
                  </a:cubicBezTo>
                  <a:cubicBezTo>
                    <a:pt x="4311878" y="515519"/>
                    <a:pt x="4302367" y="512923"/>
                    <a:pt x="4292682" y="511655"/>
                  </a:cubicBezTo>
                  <a:close/>
                  <a:moveTo>
                    <a:pt x="3105413" y="503603"/>
                  </a:moveTo>
                  <a:cubicBezTo>
                    <a:pt x="3100070" y="502789"/>
                    <a:pt x="3092875" y="502789"/>
                    <a:pt x="3082084" y="504331"/>
                  </a:cubicBezTo>
                  <a:cubicBezTo>
                    <a:pt x="3062897" y="528313"/>
                    <a:pt x="3089620" y="532425"/>
                    <a:pt x="3076602" y="553666"/>
                  </a:cubicBezTo>
                  <a:lnTo>
                    <a:pt x="3079343" y="553666"/>
                  </a:lnTo>
                  <a:cubicBezTo>
                    <a:pt x="3105222" y="544341"/>
                    <a:pt x="3129322" y="530669"/>
                    <a:pt x="3150604" y="513239"/>
                  </a:cubicBezTo>
                  <a:cubicBezTo>
                    <a:pt x="3120798" y="515808"/>
                    <a:pt x="3121440" y="506044"/>
                    <a:pt x="3105413" y="503603"/>
                  </a:cubicBezTo>
                  <a:close/>
                  <a:moveTo>
                    <a:pt x="6239501" y="494738"/>
                  </a:moveTo>
                  <a:cubicBezTo>
                    <a:pt x="6224426" y="515294"/>
                    <a:pt x="6295688" y="522146"/>
                    <a:pt x="6321041" y="516665"/>
                  </a:cubicBezTo>
                  <a:cubicBezTo>
                    <a:pt x="6295688" y="502961"/>
                    <a:pt x="6264854" y="507757"/>
                    <a:pt x="6239501" y="494738"/>
                  </a:cubicBezTo>
                  <a:close/>
                  <a:moveTo>
                    <a:pt x="3640510" y="494036"/>
                  </a:moveTo>
                  <a:cubicBezTo>
                    <a:pt x="3654215" y="497462"/>
                    <a:pt x="3681623" y="496092"/>
                    <a:pt x="3672715" y="507055"/>
                  </a:cubicBezTo>
                  <a:cubicBezTo>
                    <a:pt x="3609676" y="502258"/>
                    <a:pt x="3631603" y="526241"/>
                    <a:pt x="3648048" y="526241"/>
                  </a:cubicBezTo>
                  <a:cubicBezTo>
                    <a:pt x="3630918" y="526241"/>
                    <a:pt x="3616528" y="536519"/>
                    <a:pt x="3600083" y="536519"/>
                  </a:cubicBezTo>
                  <a:cubicBezTo>
                    <a:pt x="3606250" y="526926"/>
                    <a:pt x="3604194" y="518018"/>
                    <a:pt x="3585694" y="518018"/>
                  </a:cubicBezTo>
                  <a:cubicBezTo>
                    <a:pt x="3572675" y="531722"/>
                    <a:pt x="3530192" y="540630"/>
                    <a:pt x="3565138" y="518018"/>
                  </a:cubicBezTo>
                  <a:cubicBezTo>
                    <a:pt x="3592438" y="520246"/>
                    <a:pt x="3619517" y="511630"/>
                    <a:pt x="3640510" y="494036"/>
                  </a:cubicBezTo>
                  <a:close/>
                  <a:moveTo>
                    <a:pt x="5809876" y="491997"/>
                  </a:moveTo>
                  <a:lnTo>
                    <a:pt x="5812911" y="493294"/>
                  </a:lnTo>
                  <a:lnTo>
                    <a:pt x="5806940" y="502629"/>
                  </a:lnTo>
                  <a:cubicBezTo>
                    <a:pt x="5804523" y="522264"/>
                    <a:pt x="5882765" y="518292"/>
                    <a:pt x="5908546" y="520091"/>
                  </a:cubicBezTo>
                  <a:cubicBezTo>
                    <a:pt x="5913685" y="506215"/>
                    <a:pt x="5869104" y="510069"/>
                    <a:pt x="5836374" y="503324"/>
                  </a:cubicBezTo>
                  <a:lnTo>
                    <a:pt x="5812911" y="493294"/>
                  </a:lnTo>
                  <a:lnTo>
                    <a:pt x="5813302" y="492683"/>
                  </a:lnTo>
                  <a:close/>
                  <a:moveTo>
                    <a:pt x="4451129" y="489942"/>
                  </a:moveTo>
                  <a:lnTo>
                    <a:pt x="4445648" y="491997"/>
                  </a:lnTo>
                  <a:cubicBezTo>
                    <a:pt x="4417844" y="492314"/>
                    <a:pt x="4390723" y="500641"/>
                    <a:pt x="4367533" y="515980"/>
                  </a:cubicBezTo>
                  <a:cubicBezTo>
                    <a:pt x="4396998" y="528313"/>
                    <a:pt x="4423035" y="495423"/>
                    <a:pt x="4451129" y="489942"/>
                  </a:cubicBezTo>
                  <a:close/>
                  <a:moveTo>
                    <a:pt x="4553666" y="486376"/>
                  </a:moveTo>
                  <a:cubicBezTo>
                    <a:pt x="4528839" y="485060"/>
                    <a:pt x="4503547" y="494052"/>
                    <a:pt x="4508686" y="508442"/>
                  </a:cubicBezTo>
                  <a:cubicBezTo>
                    <a:pt x="4533335" y="500905"/>
                    <a:pt x="4558688" y="509813"/>
                    <a:pt x="4582670" y="489942"/>
                  </a:cubicBezTo>
                  <a:lnTo>
                    <a:pt x="4577189" y="491312"/>
                  </a:lnTo>
                  <a:cubicBezTo>
                    <a:pt x="4570165" y="488400"/>
                    <a:pt x="4561943" y="486815"/>
                    <a:pt x="4553666" y="486376"/>
                  </a:cubicBezTo>
                  <a:close/>
                  <a:moveTo>
                    <a:pt x="3218975" y="485739"/>
                  </a:moveTo>
                  <a:cubicBezTo>
                    <a:pt x="3196634" y="487329"/>
                    <a:pt x="3167992" y="495423"/>
                    <a:pt x="3159512" y="513924"/>
                  </a:cubicBezTo>
                  <a:lnTo>
                    <a:pt x="3162253" y="513924"/>
                  </a:lnTo>
                  <a:cubicBezTo>
                    <a:pt x="3191617" y="511514"/>
                    <a:pt x="3220354" y="504098"/>
                    <a:pt x="3247218" y="491997"/>
                  </a:cubicBezTo>
                  <a:cubicBezTo>
                    <a:pt x="3248760" y="489256"/>
                    <a:pt x="3244992" y="487201"/>
                    <a:pt x="3238236" y="486173"/>
                  </a:cubicBezTo>
                  <a:cubicBezTo>
                    <a:pt x="3233169" y="485402"/>
                    <a:pt x="3226422" y="485209"/>
                    <a:pt x="3218975" y="485739"/>
                  </a:cubicBezTo>
                  <a:close/>
                  <a:moveTo>
                    <a:pt x="6098348" y="479664"/>
                  </a:moveTo>
                  <a:cubicBezTo>
                    <a:pt x="6064773" y="485145"/>
                    <a:pt x="6038735" y="491997"/>
                    <a:pt x="6070940" y="509128"/>
                  </a:cubicBezTo>
                  <a:cubicBezTo>
                    <a:pt x="6099780" y="507043"/>
                    <a:pt x="6128765" y="508423"/>
                    <a:pt x="6157276" y="513239"/>
                  </a:cubicBezTo>
                  <a:cubicBezTo>
                    <a:pt x="6162073" y="526258"/>
                    <a:pt x="6125757" y="531054"/>
                    <a:pt x="6166184" y="550925"/>
                  </a:cubicBezTo>
                  <a:cubicBezTo>
                    <a:pt x="6223056" y="555036"/>
                    <a:pt x="6194278" y="534480"/>
                    <a:pt x="6223056" y="522146"/>
                  </a:cubicBezTo>
                  <a:cubicBezTo>
                    <a:pt x="6183999" y="500220"/>
                    <a:pt x="6135350" y="511183"/>
                    <a:pt x="6098348" y="479664"/>
                  </a:cubicBezTo>
                  <a:close/>
                  <a:moveTo>
                    <a:pt x="4683396" y="479664"/>
                  </a:moveTo>
                  <a:lnTo>
                    <a:pt x="4683396" y="503646"/>
                  </a:lnTo>
                  <a:lnTo>
                    <a:pt x="4704637" y="503646"/>
                  </a:lnTo>
                  <a:cubicBezTo>
                    <a:pt x="4698143" y="495151"/>
                    <a:pt x="4691044" y="487136"/>
                    <a:pt x="4683396" y="479664"/>
                  </a:cubicBezTo>
                  <a:close/>
                  <a:moveTo>
                    <a:pt x="4099609" y="475546"/>
                  </a:moveTo>
                  <a:cubicBezTo>
                    <a:pt x="4160592" y="509121"/>
                    <a:pt x="4138666" y="498843"/>
                    <a:pt x="4057811" y="524195"/>
                  </a:cubicBezTo>
                  <a:cubicBezTo>
                    <a:pt x="4068774" y="509121"/>
                    <a:pt x="4061922" y="496787"/>
                    <a:pt x="4099609" y="475546"/>
                  </a:cubicBezTo>
                  <a:close/>
                  <a:moveTo>
                    <a:pt x="4804678" y="474182"/>
                  </a:moveTo>
                  <a:cubicBezTo>
                    <a:pt x="4804678" y="478293"/>
                    <a:pt x="4804678" y="481719"/>
                    <a:pt x="4804678" y="485830"/>
                  </a:cubicBezTo>
                  <a:lnTo>
                    <a:pt x="4833456" y="478293"/>
                  </a:lnTo>
                  <a:close/>
                  <a:moveTo>
                    <a:pt x="3835120" y="473490"/>
                  </a:moveTo>
                  <a:cubicBezTo>
                    <a:pt x="3854991" y="477601"/>
                    <a:pt x="3864584" y="507065"/>
                    <a:pt x="3822786" y="512547"/>
                  </a:cubicBezTo>
                  <a:cubicBezTo>
                    <a:pt x="3827583" y="498157"/>
                    <a:pt x="3787841" y="485824"/>
                    <a:pt x="3835120" y="473490"/>
                  </a:cubicBezTo>
                  <a:close/>
                  <a:moveTo>
                    <a:pt x="4902736" y="463840"/>
                  </a:moveTo>
                  <a:cubicBezTo>
                    <a:pt x="4885232" y="465574"/>
                    <a:pt x="4868401" y="487543"/>
                    <a:pt x="4851957" y="478293"/>
                  </a:cubicBezTo>
                  <a:lnTo>
                    <a:pt x="4848531" y="479664"/>
                  </a:lnTo>
                  <a:cubicBezTo>
                    <a:pt x="4838938" y="485145"/>
                    <a:pt x="4858125" y="489942"/>
                    <a:pt x="4864976" y="495423"/>
                  </a:cubicBezTo>
                  <a:lnTo>
                    <a:pt x="4920477" y="470756"/>
                  </a:lnTo>
                  <a:cubicBezTo>
                    <a:pt x="4914482" y="464932"/>
                    <a:pt x="4908571" y="463262"/>
                    <a:pt x="4902736" y="463840"/>
                  </a:cubicBezTo>
                  <a:close/>
                  <a:moveTo>
                    <a:pt x="5927732" y="460478"/>
                  </a:moveTo>
                  <a:cubicBezTo>
                    <a:pt x="5887304" y="465274"/>
                    <a:pt x="5892786" y="476923"/>
                    <a:pt x="5892786" y="486516"/>
                  </a:cubicBezTo>
                  <a:cubicBezTo>
                    <a:pt x="5922250" y="504331"/>
                    <a:pt x="5970900" y="479664"/>
                    <a:pt x="5927732" y="460478"/>
                  </a:cubicBezTo>
                  <a:close/>
                  <a:moveTo>
                    <a:pt x="5254086" y="460292"/>
                  </a:moveTo>
                  <a:cubicBezTo>
                    <a:pt x="5268391" y="460292"/>
                    <a:pt x="5278497" y="464232"/>
                    <a:pt x="5269246" y="472112"/>
                  </a:cubicBezTo>
                  <a:cubicBezTo>
                    <a:pt x="5250745" y="472112"/>
                    <a:pt x="5232245" y="472112"/>
                    <a:pt x="5213744" y="472112"/>
                  </a:cubicBezTo>
                  <a:cubicBezTo>
                    <a:pt x="5221282" y="464232"/>
                    <a:pt x="5239784" y="460292"/>
                    <a:pt x="5254086" y="460292"/>
                  </a:cubicBezTo>
                  <a:close/>
                  <a:moveTo>
                    <a:pt x="4933496" y="459107"/>
                  </a:moveTo>
                  <a:cubicBezTo>
                    <a:pt x="4951312" y="469385"/>
                    <a:pt x="4907459" y="483775"/>
                    <a:pt x="4913625" y="494738"/>
                  </a:cubicBezTo>
                  <a:cubicBezTo>
                    <a:pt x="4934853" y="493656"/>
                    <a:pt x="4956122" y="493656"/>
                    <a:pt x="4977350" y="494738"/>
                  </a:cubicBezTo>
                  <a:cubicBezTo>
                    <a:pt x="4991520" y="486316"/>
                    <a:pt x="5004054" y="475406"/>
                    <a:pt x="5014351" y="462533"/>
                  </a:cubicBezTo>
                  <a:cubicBezTo>
                    <a:pt x="4987627" y="461163"/>
                    <a:pt x="4960220" y="460478"/>
                    <a:pt x="4933496" y="459107"/>
                  </a:cubicBezTo>
                  <a:close/>
                  <a:moveTo>
                    <a:pt x="3980383" y="457730"/>
                  </a:moveTo>
                  <a:cubicBezTo>
                    <a:pt x="3951020" y="472622"/>
                    <a:pt x="3919959" y="483896"/>
                    <a:pt x="3887881" y="491305"/>
                  </a:cubicBezTo>
                  <a:cubicBezTo>
                    <a:pt x="3898844" y="479657"/>
                    <a:pt x="3877602" y="479657"/>
                    <a:pt x="3884453" y="473490"/>
                  </a:cubicBezTo>
                  <a:cubicBezTo>
                    <a:pt x="3916736" y="470306"/>
                    <a:pt x="3948780" y="465042"/>
                    <a:pt x="3980383" y="457730"/>
                  </a:cubicBezTo>
                  <a:close/>
                  <a:moveTo>
                    <a:pt x="5863687" y="457416"/>
                  </a:moveTo>
                  <a:cubicBezTo>
                    <a:pt x="5851546" y="461977"/>
                    <a:pt x="5844993" y="479835"/>
                    <a:pt x="5824951" y="480349"/>
                  </a:cubicBezTo>
                  <a:cubicBezTo>
                    <a:pt x="5845507" y="489942"/>
                    <a:pt x="5864692" y="503646"/>
                    <a:pt x="5889360" y="494053"/>
                  </a:cubicBezTo>
                  <a:cubicBezTo>
                    <a:pt x="5888846" y="485316"/>
                    <a:pt x="5876769" y="474653"/>
                    <a:pt x="5875388" y="465820"/>
                  </a:cubicBezTo>
                  <a:lnTo>
                    <a:pt x="5878148" y="458405"/>
                  </a:lnTo>
                  <a:lnTo>
                    <a:pt x="5878397" y="458422"/>
                  </a:lnTo>
                  <a:lnTo>
                    <a:pt x="5878397" y="457737"/>
                  </a:lnTo>
                  <a:lnTo>
                    <a:pt x="5878148" y="458405"/>
                  </a:lnTo>
                  <a:close/>
                  <a:moveTo>
                    <a:pt x="7022693" y="456367"/>
                  </a:moveTo>
                  <a:cubicBezTo>
                    <a:pt x="7006249" y="470071"/>
                    <a:pt x="7078196" y="491312"/>
                    <a:pt x="7096696" y="507072"/>
                  </a:cubicBezTo>
                  <a:lnTo>
                    <a:pt x="7119327" y="499925"/>
                  </a:lnTo>
                  <a:lnTo>
                    <a:pt x="7120678" y="500905"/>
                  </a:lnTo>
                  <a:lnTo>
                    <a:pt x="7122734" y="498849"/>
                  </a:lnTo>
                  <a:lnTo>
                    <a:pt x="7119327" y="499925"/>
                  </a:lnTo>
                  <a:lnTo>
                    <a:pt x="7098334" y="484696"/>
                  </a:lnTo>
                  <a:cubicBezTo>
                    <a:pt x="7073314" y="474096"/>
                    <a:pt x="7042223" y="476409"/>
                    <a:pt x="7022693" y="456367"/>
                  </a:cubicBezTo>
                  <a:close/>
                  <a:moveTo>
                    <a:pt x="6115703" y="441988"/>
                  </a:moveTo>
                  <a:cubicBezTo>
                    <a:pt x="6108798" y="441677"/>
                    <a:pt x="6102459" y="443348"/>
                    <a:pt x="6098348" y="448144"/>
                  </a:cubicBezTo>
                  <a:cubicBezTo>
                    <a:pt x="6105200" y="457737"/>
                    <a:pt x="6114279" y="460478"/>
                    <a:pt x="6123786" y="461848"/>
                  </a:cubicBezTo>
                  <a:lnTo>
                    <a:pt x="6148535" y="466692"/>
                  </a:lnTo>
                  <a:lnTo>
                    <a:pt x="6148369" y="467330"/>
                  </a:lnTo>
                  <a:lnTo>
                    <a:pt x="6151795" y="467330"/>
                  </a:lnTo>
                  <a:lnTo>
                    <a:pt x="6148535" y="466692"/>
                  </a:lnTo>
                  <a:lnTo>
                    <a:pt x="6150671" y="458454"/>
                  </a:lnTo>
                  <a:cubicBezTo>
                    <a:pt x="6145596" y="451153"/>
                    <a:pt x="6129514" y="442609"/>
                    <a:pt x="6115703" y="441988"/>
                  </a:cubicBezTo>
                  <a:close/>
                  <a:moveTo>
                    <a:pt x="7152197" y="438533"/>
                  </a:moveTo>
                  <a:cubicBezTo>
                    <a:pt x="7216607" y="455663"/>
                    <a:pt x="7336518" y="471423"/>
                    <a:pt x="7340629" y="531721"/>
                  </a:cubicBezTo>
                  <a:cubicBezTo>
                    <a:pt x="7274310" y="508325"/>
                    <a:pt x="7211044" y="477038"/>
                    <a:pt x="7152197" y="438533"/>
                  </a:cubicBezTo>
                  <a:close/>
                  <a:moveTo>
                    <a:pt x="3877603" y="430322"/>
                  </a:moveTo>
                  <a:cubicBezTo>
                    <a:pt x="3861157" y="469379"/>
                    <a:pt x="3787840" y="473490"/>
                    <a:pt x="3740561" y="481713"/>
                  </a:cubicBezTo>
                  <a:cubicBezTo>
                    <a:pt x="3778247" y="436489"/>
                    <a:pt x="3831693" y="452249"/>
                    <a:pt x="3877603" y="430322"/>
                  </a:cubicBezTo>
                  <a:close/>
                  <a:moveTo>
                    <a:pt x="4675858" y="428586"/>
                  </a:moveTo>
                  <a:cubicBezTo>
                    <a:pt x="4659653" y="428586"/>
                    <a:pt x="4643447" y="431223"/>
                    <a:pt x="4627894" y="436496"/>
                  </a:cubicBezTo>
                  <a:lnTo>
                    <a:pt x="4622413" y="437866"/>
                  </a:lnTo>
                  <a:cubicBezTo>
                    <a:pt x="4612819" y="450200"/>
                    <a:pt x="4638857" y="444718"/>
                    <a:pt x="4656672" y="445403"/>
                  </a:cubicBezTo>
                  <a:cubicBezTo>
                    <a:pt x="4630500" y="449482"/>
                    <a:pt x="4605232" y="458059"/>
                    <a:pt x="4581985" y="470756"/>
                  </a:cubicBezTo>
                  <a:cubicBezTo>
                    <a:pt x="4592263" y="477608"/>
                    <a:pt x="4590893" y="487886"/>
                    <a:pt x="4600485" y="491997"/>
                  </a:cubicBezTo>
                  <a:cubicBezTo>
                    <a:pt x="4608635" y="487870"/>
                    <a:pt x="4617115" y="484432"/>
                    <a:pt x="4625837" y="481719"/>
                  </a:cubicBezTo>
                  <a:cubicBezTo>
                    <a:pt x="4634746" y="466645"/>
                    <a:pt x="4655302" y="460478"/>
                    <a:pt x="4694359" y="441292"/>
                  </a:cubicBezTo>
                  <a:cubicBezTo>
                    <a:pt x="4697316" y="443084"/>
                    <a:pt x="4699324" y="446096"/>
                    <a:pt x="4699841" y="449514"/>
                  </a:cubicBezTo>
                  <a:cubicBezTo>
                    <a:pt x="4706691" y="443337"/>
                    <a:pt x="4714911" y="438875"/>
                    <a:pt x="4723823" y="436496"/>
                  </a:cubicBezTo>
                  <a:cubicBezTo>
                    <a:pt x="4708270" y="431223"/>
                    <a:pt x="4692064" y="428586"/>
                    <a:pt x="4675858" y="428586"/>
                  </a:cubicBezTo>
                  <a:close/>
                  <a:moveTo>
                    <a:pt x="4933496" y="427588"/>
                  </a:moveTo>
                  <a:lnTo>
                    <a:pt x="4942405" y="438551"/>
                  </a:lnTo>
                  <a:lnTo>
                    <a:pt x="4943775" y="438551"/>
                  </a:lnTo>
                  <a:cubicBezTo>
                    <a:pt x="4942544" y="433328"/>
                    <a:pt x="4938630" y="429152"/>
                    <a:pt x="4933496" y="427588"/>
                  </a:cubicBezTo>
                  <a:close/>
                  <a:moveTo>
                    <a:pt x="5331600" y="420728"/>
                  </a:moveTo>
                  <a:cubicBezTo>
                    <a:pt x="5291860" y="429636"/>
                    <a:pt x="5315156" y="440599"/>
                    <a:pt x="5300081" y="450192"/>
                  </a:cubicBezTo>
                  <a:cubicBezTo>
                    <a:pt x="5231560" y="448136"/>
                    <a:pt x="5287062" y="413191"/>
                    <a:pt x="5331600" y="420728"/>
                  </a:cubicBezTo>
                  <a:close/>
                  <a:moveTo>
                    <a:pt x="4893821" y="416692"/>
                  </a:moveTo>
                  <a:cubicBezTo>
                    <a:pt x="4885623" y="417629"/>
                    <a:pt x="4877632" y="420370"/>
                    <a:pt x="4870457" y="424847"/>
                  </a:cubicBezTo>
                  <a:cubicBezTo>
                    <a:pt x="4899921" y="433069"/>
                    <a:pt x="4901977" y="447459"/>
                    <a:pt x="4917738" y="447459"/>
                  </a:cubicBezTo>
                  <a:cubicBezTo>
                    <a:pt x="4914400" y="440388"/>
                    <a:pt x="4911649" y="433054"/>
                    <a:pt x="4909514" y="425532"/>
                  </a:cubicBezTo>
                  <a:cubicBezTo>
                    <a:pt x="4909514" y="424162"/>
                    <a:pt x="4914311" y="419365"/>
                    <a:pt x="4920477" y="419365"/>
                  </a:cubicBezTo>
                  <a:lnTo>
                    <a:pt x="4918422" y="419365"/>
                  </a:lnTo>
                  <a:cubicBezTo>
                    <a:pt x="4910422" y="416623"/>
                    <a:pt x="4902019" y="415755"/>
                    <a:pt x="4893821" y="416692"/>
                  </a:cubicBezTo>
                  <a:close/>
                  <a:moveTo>
                    <a:pt x="5886630" y="412310"/>
                  </a:moveTo>
                  <a:cubicBezTo>
                    <a:pt x="5880752" y="412856"/>
                    <a:pt x="5874628" y="414569"/>
                    <a:pt x="5868119" y="417995"/>
                  </a:cubicBezTo>
                  <a:lnTo>
                    <a:pt x="5892786" y="437866"/>
                  </a:lnTo>
                  <a:lnTo>
                    <a:pt x="5936639" y="424162"/>
                  </a:lnTo>
                  <a:cubicBezTo>
                    <a:pt x="5919680" y="419537"/>
                    <a:pt x="5904263" y="410672"/>
                    <a:pt x="5886630" y="412310"/>
                  </a:cubicBezTo>
                  <a:close/>
                  <a:moveTo>
                    <a:pt x="4047524" y="405644"/>
                  </a:moveTo>
                  <a:cubicBezTo>
                    <a:pt x="4007782" y="428256"/>
                    <a:pt x="4009152" y="439904"/>
                    <a:pt x="3979003" y="449497"/>
                  </a:cubicBezTo>
                  <a:cubicBezTo>
                    <a:pt x="4013263" y="429626"/>
                    <a:pt x="3968040" y="430997"/>
                    <a:pt x="3999559" y="411811"/>
                  </a:cubicBezTo>
                  <a:cubicBezTo>
                    <a:pt x="4016004" y="412496"/>
                    <a:pt x="4031079" y="405644"/>
                    <a:pt x="4047524" y="405644"/>
                  </a:cubicBezTo>
                  <a:close/>
                  <a:moveTo>
                    <a:pt x="6893189" y="403606"/>
                  </a:moveTo>
                  <a:cubicBezTo>
                    <a:pt x="6880171" y="425532"/>
                    <a:pt x="6960340" y="444718"/>
                    <a:pt x="6987063" y="460478"/>
                  </a:cubicBezTo>
                  <a:cubicBezTo>
                    <a:pt x="7013101" y="452255"/>
                    <a:pt x="6988433" y="448829"/>
                    <a:pt x="6967877" y="430329"/>
                  </a:cubicBezTo>
                  <a:cubicBezTo>
                    <a:pt x="6996656" y="423477"/>
                    <a:pt x="7013786" y="441292"/>
                    <a:pt x="7042565" y="434440"/>
                  </a:cubicBezTo>
                  <a:cubicBezTo>
                    <a:pt x="6996996" y="409402"/>
                    <a:pt x="6944947" y="398658"/>
                    <a:pt x="6893189" y="403606"/>
                  </a:cubicBezTo>
                  <a:close/>
                  <a:moveTo>
                    <a:pt x="6408376" y="395625"/>
                  </a:moveTo>
                  <a:cubicBezTo>
                    <a:pt x="6396530" y="393493"/>
                    <a:pt x="6384124" y="394478"/>
                    <a:pt x="6372432" y="398809"/>
                  </a:cubicBezTo>
                  <a:cubicBezTo>
                    <a:pt x="6391326" y="415082"/>
                    <a:pt x="6417569" y="419806"/>
                    <a:pt x="6440952" y="411143"/>
                  </a:cubicBezTo>
                  <a:cubicBezTo>
                    <a:pt x="6431505" y="403007"/>
                    <a:pt x="6420221" y="397757"/>
                    <a:pt x="6408376" y="395625"/>
                  </a:cubicBezTo>
                  <a:close/>
                  <a:moveTo>
                    <a:pt x="5211004" y="389199"/>
                  </a:moveTo>
                  <a:cubicBezTo>
                    <a:pt x="5243208" y="398107"/>
                    <a:pt x="5200726" y="428941"/>
                    <a:pt x="5170577" y="424145"/>
                  </a:cubicBezTo>
                  <a:cubicBezTo>
                    <a:pt x="5187706" y="415237"/>
                    <a:pt x="5197300" y="406329"/>
                    <a:pt x="5191817" y="398107"/>
                  </a:cubicBezTo>
                  <a:cubicBezTo>
                    <a:pt x="5176743" y="404959"/>
                    <a:pt x="5158242" y="388514"/>
                    <a:pt x="5182225" y="393310"/>
                  </a:cubicBezTo>
                  <a:cubicBezTo>
                    <a:pt x="5191971" y="396007"/>
                    <a:pt x="5202402" y="394517"/>
                    <a:pt x="5211004" y="389199"/>
                  </a:cubicBezTo>
                  <a:close/>
                  <a:moveTo>
                    <a:pt x="3594758" y="389023"/>
                  </a:moveTo>
                  <a:cubicBezTo>
                    <a:pt x="3553935" y="394355"/>
                    <a:pt x="3488926" y="425704"/>
                    <a:pt x="3455521" y="457052"/>
                  </a:cubicBezTo>
                  <a:cubicBezTo>
                    <a:pt x="3481541" y="469394"/>
                    <a:pt x="3511728" y="469394"/>
                    <a:pt x="3537746" y="457052"/>
                  </a:cubicBezTo>
                  <a:cubicBezTo>
                    <a:pt x="3561730" y="428958"/>
                    <a:pt x="3502116" y="452255"/>
                    <a:pt x="3502116" y="436496"/>
                  </a:cubicBezTo>
                  <a:cubicBezTo>
                    <a:pt x="3550080" y="398809"/>
                    <a:pt x="3558303" y="423477"/>
                    <a:pt x="3599415" y="414569"/>
                  </a:cubicBezTo>
                  <a:lnTo>
                    <a:pt x="3602156" y="414569"/>
                  </a:lnTo>
                  <a:cubicBezTo>
                    <a:pt x="3619287" y="402235"/>
                    <a:pt x="3606952" y="393327"/>
                    <a:pt x="3625454" y="393327"/>
                  </a:cubicBezTo>
                  <a:cubicBezTo>
                    <a:pt x="3619287" y="388359"/>
                    <a:pt x="3608366" y="387246"/>
                    <a:pt x="3594758" y="389023"/>
                  </a:cubicBezTo>
                  <a:close/>
                  <a:moveTo>
                    <a:pt x="3874270" y="369259"/>
                  </a:moveTo>
                  <a:cubicBezTo>
                    <a:pt x="3860823" y="369002"/>
                    <a:pt x="3847803" y="371058"/>
                    <a:pt x="3836498" y="381679"/>
                  </a:cubicBezTo>
                  <a:lnTo>
                    <a:pt x="3837182" y="381679"/>
                  </a:lnTo>
                  <a:cubicBezTo>
                    <a:pt x="3866646" y="386475"/>
                    <a:pt x="3895426" y="399494"/>
                    <a:pt x="3914611" y="370716"/>
                  </a:cubicBezTo>
                  <a:cubicBezTo>
                    <a:pt x="3901592" y="372086"/>
                    <a:pt x="3887717" y="369516"/>
                    <a:pt x="3874270" y="369259"/>
                  </a:cubicBezTo>
                  <a:close/>
                  <a:moveTo>
                    <a:pt x="3770717" y="354271"/>
                  </a:moveTo>
                  <a:cubicBezTo>
                    <a:pt x="3742936" y="349782"/>
                    <a:pt x="3714591" y="357808"/>
                    <a:pt x="3693290" y="376197"/>
                  </a:cubicBezTo>
                  <a:cubicBezTo>
                    <a:pt x="3713408" y="380314"/>
                    <a:pt x="3734154" y="380314"/>
                    <a:pt x="3754272" y="376197"/>
                  </a:cubicBezTo>
                  <a:lnTo>
                    <a:pt x="3757013" y="376197"/>
                  </a:lnTo>
                  <a:cubicBezTo>
                    <a:pt x="3758609" y="367405"/>
                    <a:pt x="3763514" y="359558"/>
                    <a:pt x="3770717" y="354271"/>
                  </a:cubicBezTo>
                  <a:close/>
                  <a:moveTo>
                    <a:pt x="6752037" y="353585"/>
                  </a:moveTo>
                  <a:cubicBezTo>
                    <a:pt x="6734221" y="357697"/>
                    <a:pt x="6740388" y="368660"/>
                    <a:pt x="6760944" y="383735"/>
                  </a:cubicBezTo>
                  <a:cubicBezTo>
                    <a:pt x="6782871" y="383735"/>
                    <a:pt x="6809594" y="371401"/>
                    <a:pt x="6821243" y="393327"/>
                  </a:cubicBezTo>
                  <a:cubicBezTo>
                    <a:pt x="6850707" y="376882"/>
                    <a:pt x="6908264" y="400180"/>
                    <a:pt x="6876744" y="365234"/>
                  </a:cubicBezTo>
                  <a:cubicBezTo>
                    <a:pt x="6847280" y="358382"/>
                    <a:pt x="6795205" y="386475"/>
                    <a:pt x="6752037" y="353585"/>
                  </a:cubicBezTo>
                  <a:close/>
                  <a:moveTo>
                    <a:pt x="4658620" y="349360"/>
                  </a:moveTo>
                  <a:cubicBezTo>
                    <a:pt x="4664337" y="348782"/>
                    <a:pt x="4668319" y="351180"/>
                    <a:pt x="4668319" y="358375"/>
                  </a:cubicBezTo>
                  <a:cubicBezTo>
                    <a:pt x="4637486" y="349468"/>
                    <a:pt x="4671745" y="391951"/>
                    <a:pt x="4621040" y="385784"/>
                  </a:cubicBezTo>
                  <a:cubicBezTo>
                    <a:pt x="4608706" y="379616"/>
                    <a:pt x="4641468" y="351095"/>
                    <a:pt x="4658620" y="349360"/>
                  </a:cubicBezTo>
                  <a:close/>
                  <a:moveTo>
                    <a:pt x="4754655" y="342615"/>
                  </a:moveTo>
                  <a:cubicBezTo>
                    <a:pt x="4729970" y="360630"/>
                    <a:pt x="4699310" y="368479"/>
                    <a:pt x="4669004" y="364542"/>
                  </a:cubicBezTo>
                  <a:cubicBezTo>
                    <a:pt x="4694636" y="348635"/>
                    <a:pt x="4724534" y="340981"/>
                    <a:pt x="4754655" y="342615"/>
                  </a:cubicBezTo>
                  <a:close/>
                  <a:moveTo>
                    <a:pt x="6913060" y="308344"/>
                  </a:moveTo>
                  <a:cubicBezTo>
                    <a:pt x="6969247" y="328215"/>
                    <a:pt x="6897985" y="322733"/>
                    <a:pt x="6928820" y="346716"/>
                  </a:cubicBezTo>
                  <a:cubicBezTo>
                    <a:pt x="6974729" y="339178"/>
                    <a:pt x="7029545" y="398106"/>
                    <a:pt x="7050101" y="372068"/>
                  </a:cubicBezTo>
                  <a:cubicBezTo>
                    <a:pt x="7052157" y="404958"/>
                    <a:pt x="7104233" y="393310"/>
                    <a:pt x="7133011" y="430996"/>
                  </a:cubicBezTo>
                  <a:cubicBezTo>
                    <a:pt x="7033390" y="401077"/>
                    <a:pt x="6936807" y="361847"/>
                    <a:pt x="6844539" y="313826"/>
                  </a:cubicBezTo>
                  <a:cubicBezTo>
                    <a:pt x="6892503" y="330271"/>
                    <a:pt x="6921282" y="336438"/>
                    <a:pt x="6913060" y="308344"/>
                  </a:cubicBezTo>
                  <a:close/>
                  <a:moveTo>
                    <a:pt x="4179786" y="307676"/>
                  </a:moveTo>
                  <a:cubicBezTo>
                    <a:pt x="4157721" y="307096"/>
                    <a:pt x="4138031" y="321442"/>
                    <a:pt x="4131821" y="342622"/>
                  </a:cubicBezTo>
                  <a:cubicBezTo>
                    <a:pt x="4174990" y="342622"/>
                    <a:pt x="4175675" y="320010"/>
                    <a:pt x="4179786" y="307676"/>
                  </a:cubicBezTo>
                  <a:close/>
                  <a:moveTo>
                    <a:pt x="4530596" y="296713"/>
                  </a:moveTo>
                  <a:cubicBezTo>
                    <a:pt x="4514852" y="305621"/>
                    <a:pt x="4499094" y="315899"/>
                    <a:pt x="4483333" y="325492"/>
                  </a:cubicBezTo>
                  <a:cubicBezTo>
                    <a:pt x="4497037" y="325492"/>
                    <a:pt x="4509371" y="325492"/>
                    <a:pt x="4522372" y="325492"/>
                  </a:cubicBezTo>
                  <a:cubicBezTo>
                    <a:pt x="4536761" y="313843"/>
                    <a:pt x="4560058" y="301510"/>
                    <a:pt x="4530596" y="296713"/>
                  </a:cubicBezTo>
                  <a:close/>
                  <a:moveTo>
                    <a:pt x="5990086" y="283557"/>
                  </a:moveTo>
                  <a:cubicBezTo>
                    <a:pt x="5976633" y="283557"/>
                    <a:pt x="5963181" y="285887"/>
                    <a:pt x="5950343" y="290546"/>
                  </a:cubicBezTo>
                  <a:cubicBezTo>
                    <a:pt x="5975696" y="305621"/>
                    <a:pt x="6029828" y="302880"/>
                    <a:pt x="6029828" y="290546"/>
                  </a:cubicBezTo>
                  <a:cubicBezTo>
                    <a:pt x="6016990" y="285887"/>
                    <a:pt x="6003538" y="283557"/>
                    <a:pt x="5990086" y="283557"/>
                  </a:cubicBezTo>
                  <a:close/>
                  <a:moveTo>
                    <a:pt x="6764272" y="278778"/>
                  </a:moveTo>
                  <a:cubicBezTo>
                    <a:pt x="6780654" y="279809"/>
                    <a:pt x="6796955" y="282133"/>
                    <a:pt x="6813020" y="285742"/>
                  </a:cubicBezTo>
                  <a:cubicBezTo>
                    <a:pt x="6812571" y="286149"/>
                    <a:pt x="6812117" y="286549"/>
                    <a:pt x="6811657" y="286943"/>
                  </a:cubicBezTo>
                  <a:cubicBezTo>
                    <a:pt x="6782942" y="311590"/>
                    <a:pt x="6739682" y="308292"/>
                    <a:pt x="6715035" y="279575"/>
                  </a:cubicBezTo>
                  <a:cubicBezTo>
                    <a:pt x="6731427" y="278009"/>
                    <a:pt x="6747890" y="277747"/>
                    <a:pt x="6764272" y="278778"/>
                  </a:cubicBezTo>
                  <a:close/>
                  <a:moveTo>
                    <a:pt x="6842483" y="267231"/>
                  </a:moveTo>
                  <a:cubicBezTo>
                    <a:pt x="6882910" y="290528"/>
                    <a:pt x="6875373" y="282306"/>
                    <a:pt x="6915800" y="277509"/>
                  </a:cubicBezTo>
                  <a:cubicBezTo>
                    <a:pt x="6920597" y="296695"/>
                    <a:pt x="6981580" y="306288"/>
                    <a:pt x="6954857" y="314510"/>
                  </a:cubicBezTo>
                  <a:cubicBezTo>
                    <a:pt x="6924708" y="297380"/>
                    <a:pt x="6834260" y="289158"/>
                    <a:pt x="6842483" y="267231"/>
                  </a:cubicBezTo>
                  <a:close/>
                  <a:moveTo>
                    <a:pt x="5793431" y="256971"/>
                  </a:moveTo>
                  <a:lnTo>
                    <a:pt x="5793431" y="257656"/>
                  </a:lnTo>
                  <a:cubicBezTo>
                    <a:pt x="5803709" y="282324"/>
                    <a:pt x="5892786" y="283009"/>
                    <a:pt x="5938695" y="280953"/>
                  </a:cubicBezTo>
                  <a:cubicBezTo>
                    <a:pt x="5891897" y="265126"/>
                    <a:pt x="5842834" y="257026"/>
                    <a:pt x="5793431" y="256971"/>
                  </a:cubicBezTo>
                  <a:close/>
                  <a:moveTo>
                    <a:pt x="3863905" y="243952"/>
                  </a:moveTo>
                  <a:lnTo>
                    <a:pt x="3862438" y="244292"/>
                  </a:lnTo>
                  <a:lnTo>
                    <a:pt x="3788808" y="250234"/>
                  </a:lnTo>
                  <a:cubicBezTo>
                    <a:pt x="3763424" y="256004"/>
                    <a:pt x="3738861" y="265389"/>
                    <a:pt x="3715900" y="278213"/>
                  </a:cubicBezTo>
                  <a:lnTo>
                    <a:pt x="3862438" y="244292"/>
                  </a:lnTo>
                  <a:lnTo>
                    <a:pt x="3866646" y="243952"/>
                  </a:lnTo>
                  <a:close/>
                  <a:moveTo>
                    <a:pt x="5770884" y="242518"/>
                  </a:moveTo>
                  <a:cubicBezTo>
                    <a:pt x="5745895" y="241554"/>
                    <a:pt x="5719942" y="253888"/>
                    <a:pt x="5694761" y="256971"/>
                  </a:cubicBezTo>
                  <a:cubicBezTo>
                    <a:pt x="5724225" y="274101"/>
                    <a:pt x="5759856" y="259712"/>
                    <a:pt x="5795487" y="248749"/>
                  </a:cubicBezTo>
                  <a:cubicBezTo>
                    <a:pt x="5787436" y="244638"/>
                    <a:pt x="5779213" y="242839"/>
                    <a:pt x="5770884" y="242518"/>
                  </a:cubicBezTo>
                  <a:close/>
                  <a:moveTo>
                    <a:pt x="4359311" y="224766"/>
                  </a:moveTo>
                  <a:cubicBezTo>
                    <a:pt x="4322309" y="232304"/>
                    <a:pt x="4305179" y="265879"/>
                    <a:pt x="4352459" y="274101"/>
                  </a:cubicBezTo>
                  <a:lnTo>
                    <a:pt x="4352459" y="267934"/>
                  </a:lnTo>
                  <a:cubicBezTo>
                    <a:pt x="4385348" y="246693"/>
                    <a:pt x="4385348" y="230933"/>
                    <a:pt x="4359311" y="224766"/>
                  </a:cubicBezTo>
                  <a:close/>
                  <a:moveTo>
                    <a:pt x="4095505" y="222027"/>
                  </a:moveTo>
                  <a:lnTo>
                    <a:pt x="4098033" y="222239"/>
                  </a:lnTo>
                  <a:lnTo>
                    <a:pt x="4078386" y="241811"/>
                  </a:lnTo>
                  <a:cubicBezTo>
                    <a:pt x="4054265" y="257485"/>
                    <a:pt x="4020990" y="263138"/>
                    <a:pt x="4011225" y="279583"/>
                  </a:cubicBezTo>
                  <a:cubicBezTo>
                    <a:pt x="4065699" y="277034"/>
                    <a:pt x="4118983" y="262778"/>
                    <a:pt x="4167453" y="237785"/>
                  </a:cubicBezTo>
                  <a:cubicBezTo>
                    <a:pt x="4139360" y="225452"/>
                    <a:pt x="4120173" y="258342"/>
                    <a:pt x="4089339" y="254230"/>
                  </a:cubicBezTo>
                  <a:cubicBezTo>
                    <a:pt x="4062359" y="250633"/>
                    <a:pt x="4129809" y="228675"/>
                    <a:pt x="4109911" y="223241"/>
                  </a:cubicBezTo>
                  <a:lnTo>
                    <a:pt x="4098033" y="222239"/>
                  </a:lnTo>
                  <a:lnTo>
                    <a:pt x="4098247" y="222027"/>
                  </a:lnTo>
                  <a:close/>
                  <a:moveTo>
                    <a:pt x="5572794" y="217915"/>
                  </a:moveTo>
                  <a:lnTo>
                    <a:pt x="5517764" y="237654"/>
                  </a:lnTo>
                  <a:lnTo>
                    <a:pt x="5509755" y="237100"/>
                  </a:lnTo>
                  <a:lnTo>
                    <a:pt x="5509755" y="240526"/>
                  </a:lnTo>
                  <a:lnTo>
                    <a:pt x="5517764" y="237654"/>
                  </a:lnTo>
                  <a:lnTo>
                    <a:pt x="5584044" y="242232"/>
                  </a:lnTo>
                  <a:cubicBezTo>
                    <a:pt x="5608863" y="242575"/>
                    <a:pt x="5633701" y="241550"/>
                    <a:pt x="5658445" y="239156"/>
                  </a:cubicBezTo>
                  <a:cubicBezTo>
                    <a:pt x="5633092" y="217915"/>
                    <a:pt x="5598147" y="245323"/>
                    <a:pt x="5572794" y="217915"/>
                  </a:cubicBezTo>
                  <a:close/>
                  <a:moveTo>
                    <a:pt x="4724273" y="210206"/>
                  </a:moveTo>
                  <a:cubicBezTo>
                    <a:pt x="4709048" y="212647"/>
                    <a:pt x="4710975" y="222026"/>
                    <a:pt x="4678599" y="230248"/>
                  </a:cubicBezTo>
                  <a:cubicBezTo>
                    <a:pt x="4694320" y="236292"/>
                    <a:pt x="4711103" y="239089"/>
                    <a:pt x="4727934" y="238470"/>
                  </a:cubicBezTo>
                  <a:cubicBezTo>
                    <a:pt x="4759454" y="226137"/>
                    <a:pt x="4727934" y="220655"/>
                    <a:pt x="4747121" y="210377"/>
                  </a:cubicBezTo>
                  <a:cubicBezTo>
                    <a:pt x="4736328" y="209350"/>
                    <a:pt x="4729347" y="209393"/>
                    <a:pt x="4724273" y="210206"/>
                  </a:cubicBezTo>
                  <a:close/>
                  <a:moveTo>
                    <a:pt x="4527168" y="189136"/>
                  </a:moveTo>
                  <a:cubicBezTo>
                    <a:pt x="4484704" y="211062"/>
                    <a:pt x="4441535" y="198043"/>
                    <a:pt x="4399052" y="220655"/>
                  </a:cubicBezTo>
                  <a:cubicBezTo>
                    <a:pt x="4440165" y="228878"/>
                    <a:pt x="4471685" y="204210"/>
                    <a:pt x="4488815" y="228878"/>
                  </a:cubicBezTo>
                  <a:cubicBezTo>
                    <a:pt x="4518261" y="195302"/>
                    <a:pt x="4529224" y="213118"/>
                    <a:pt x="4577189" y="196673"/>
                  </a:cubicBezTo>
                  <a:cubicBezTo>
                    <a:pt x="4560165" y="197832"/>
                    <a:pt x="4543094" y="195260"/>
                    <a:pt x="4527168" y="189136"/>
                  </a:cubicBezTo>
                  <a:close/>
                  <a:moveTo>
                    <a:pt x="5092465" y="183654"/>
                  </a:moveTo>
                  <a:cubicBezTo>
                    <a:pt x="5080816" y="190506"/>
                    <a:pt x="5093150" y="198043"/>
                    <a:pt x="5080816" y="205582"/>
                  </a:cubicBezTo>
                  <a:cubicBezTo>
                    <a:pt x="5107916" y="209629"/>
                    <a:pt x="5135606" y="206316"/>
                    <a:pt x="5160985" y="195988"/>
                  </a:cubicBezTo>
                  <a:cubicBezTo>
                    <a:pt x="5138373" y="179543"/>
                    <a:pt x="5114391" y="200100"/>
                    <a:pt x="5092465" y="183654"/>
                  </a:cubicBezTo>
                  <a:close/>
                  <a:moveTo>
                    <a:pt x="4757454" y="183539"/>
                  </a:moveTo>
                  <a:cubicBezTo>
                    <a:pt x="4708673" y="184864"/>
                    <a:pt x="4633461" y="202583"/>
                    <a:pt x="4597059" y="205582"/>
                  </a:cubicBezTo>
                  <a:cubicBezTo>
                    <a:pt x="4627894" y="232989"/>
                    <a:pt x="4742323" y="178173"/>
                    <a:pt x="4802623" y="205582"/>
                  </a:cubicBezTo>
                  <a:cubicBezTo>
                    <a:pt x="4806476" y="187851"/>
                    <a:pt x="4786722" y="182744"/>
                    <a:pt x="4757454" y="183539"/>
                  </a:cubicBezTo>
                  <a:close/>
                  <a:moveTo>
                    <a:pt x="6323096" y="155543"/>
                  </a:moveTo>
                  <a:cubicBezTo>
                    <a:pt x="6358042" y="156228"/>
                    <a:pt x="6444378" y="173358"/>
                    <a:pt x="6438896" y="190489"/>
                  </a:cubicBezTo>
                  <a:cubicBezTo>
                    <a:pt x="6399839" y="179525"/>
                    <a:pt x="6361467" y="167877"/>
                    <a:pt x="6323096" y="155543"/>
                  </a:cubicBezTo>
                  <a:close/>
                  <a:moveTo>
                    <a:pt x="6072309" y="151434"/>
                  </a:moveTo>
                  <a:cubicBezTo>
                    <a:pt x="6165866" y="160999"/>
                    <a:pt x="6257906" y="181938"/>
                    <a:pt x="6346393" y="213788"/>
                  </a:cubicBezTo>
                  <a:cubicBezTo>
                    <a:pt x="6232648" y="213103"/>
                    <a:pt x="6133293" y="155545"/>
                    <a:pt x="6013382" y="182268"/>
                  </a:cubicBezTo>
                  <a:cubicBezTo>
                    <a:pt x="6027257" y="177643"/>
                    <a:pt x="6008756" y="175716"/>
                    <a:pt x="6004420" y="172150"/>
                  </a:cubicBezTo>
                  <a:lnTo>
                    <a:pt x="6006530" y="167879"/>
                  </a:lnTo>
                  <a:lnTo>
                    <a:pt x="6087384" y="171990"/>
                  </a:lnTo>
                  <a:cubicBezTo>
                    <a:pt x="6078476" y="164453"/>
                    <a:pt x="6060661" y="156230"/>
                    <a:pt x="6072309" y="151434"/>
                  </a:cubicBezTo>
                  <a:close/>
                  <a:moveTo>
                    <a:pt x="4464816" y="135673"/>
                  </a:moveTo>
                  <a:cubicBezTo>
                    <a:pt x="4474409" y="147322"/>
                    <a:pt x="4528537" y="132932"/>
                    <a:pt x="4505929" y="147322"/>
                  </a:cubicBezTo>
                  <a:cubicBezTo>
                    <a:pt x="4449056" y="148007"/>
                    <a:pt x="4466872" y="158970"/>
                    <a:pt x="4486743" y="167878"/>
                  </a:cubicBezTo>
                  <a:lnTo>
                    <a:pt x="4457279" y="185008"/>
                  </a:lnTo>
                  <a:cubicBezTo>
                    <a:pt x="4404518" y="182952"/>
                    <a:pt x="4464131" y="163767"/>
                    <a:pt x="4425759" y="158970"/>
                  </a:cubicBezTo>
                  <a:cubicBezTo>
                    <a:pt x="4451112" y="143210"/>
                    <a:pt x="4464816" y="152118"/>
                    <a:pt x="4464816" y="135673"/>
                  </a:cubicBezTo>
                  <a:close/>
                  <a:moveTo>
                    <a:pt x="5036963" y="88411"/>
                  </a:moveTo>
                  <a:cubicBezTo>
                    <a:pt x="5126131" y="98316"/>
                    <a:pt x="5215917" y="101522"/>
                    <a:pt x="5305563" y="98004"/>
                  </a:cubicBezTo>
                  <a:cubicBezTo>
                    <a:pt x="5376637" y="94722"/>
                    <a:pt x="5447377" y="109577"/>
                    <a:pt x="5511125" y="141172"/>
                  </a:cubicBezTo>
                  <a:cubicBezTo>
                    <a:pt x="5546756" y="121986"/>
                    <a:pt x="5578276" y="138430"/>
                    <a:pt x="5615277" y="121986"/>
                  </a:cubicBezTo>
                  <a:cubicBezTo>
                    <a:pt x="5651535" y="147951"/>
                    <a:pt x="5700301" y="147951"/>
                    <a:pt x="5736559" y="121986"/>
                  </a:cubicBezTo>
                  <a:cubicBezTo>
                    <a:pt x="5808505" y="137060"/>
                    <a:pt x="5825636" y="154191"/>
                    <a:pt x="5867433" y="132263"/>
                  </a:cubicBezTo>
                  <a:cubicBezTo>
                    <a:pt x="5919509" y="150080"/>
                    <a:pt x="5815358" y="141172"/>
                    <a:pt x="5850988" y="160357"/>
                  </a:cubicBezTo>
                  <a:cubicBezTo>
                    <a:pt x="5886620" y="179543"/>
                    <a:pt x="5916083" y="159673"/>
                    <a:pt x="5926361" y="189136"/>
                  </a:cubicBezTo>
                  <a:cubicBezTo>
                    <a:pt x="5951886" y="176733"/>
                    <a:pt x="5981691" y="176733"/>
                    <a:pt x="6007216" y="189136"/>
                  </a:cubicBezTo>
                  <a:cubicBezTo>
                    <a:pt x="5995567" y="193247"/>
                    <a:pt x="5974326" y="195988"/>
                    <a:pt x="5983234" y="202840"/>
                  </a:cubicBezTo>
                  <a:cubicBezTo>
                    <a:pt x="6179203" y="211748"/>
                    <a:pt x="6410803" y="288491"/>
                    <a:pt x="6575938" y="300824"/>
                  </a:cubicBezTo>
                  <a:cubicBezTo>
                    <a:pt x="6530029" y="280953"/>
                    <a:pt x="6425192" y="269990"/>
                    <a:pt x="6415599" y="246693"/>
                  </a:cubicBezTo>
                  <a:cubicBezTo>
                    <a:pt x="6427248" y="250119"/>
                    <a:pt x="6453286" y="259712"/>
                    <a:pt x="6445749" y="250119"/>
                  </a:cubicBezTo>
                  <a:cubicBezTo>
                    <a:pt x="6413544" y="235730"/>
                    <a:pt x="6375172" y="217915"/>
                    <a:pt x="6384765" y="243952"/>
                  </a:cubicBezTo>
                  <a:cubicBezTo>
                    <a:pt x="6321726" y="226137"/>
                    <a:pt x="6353246" y="202840"/>
                    <a:pt x="6390247" y="195302"/>
                  </a:cubicBezTo>
                  <a:cubicBezTo>
                    <a:pt x="6453971" y="233674"/>
                    <a:pt x="6551271" y="289176"/>
                    <a:pt x="6582790" y="253545"/>
                  </a:cubicBezTo>
                  <a:cubicBezTo>
                    <a:pt x="6601291" y="278898"/>
                    <a:pt x="6638292" y="257656"/>
                    <a:pt x="6657478" y="283009"/>
                  </a:cubicBezTo>
                  <a:cubicBezTo>
                    <a:pt x="6643088" y="294658"/>
                    <a:pt x="6594439" y="269990"/>
                    <a:pt x="6612254" y="287805"/>
                  </a:cubicBezTo>
                  <a:cubicBezTo>
                    <a:pt x="6637985" y="305811"/>
                    <a:pt x="6669483" y="313625"/>
                    <a:pt x="6700646" y="309732"/>
                  </a:cubicBezTo>
                  <a:cubicBezTo>
                    <a:pt x="6695850" y="304250"/>
                    <a:pt x="6684886" y="294658"/>
                    <a:pt x="6695850" y="294658"/>
                  </a:cubicBezTo>
                  <a:cubicBezTo>
                    <a:pt x="6724628" y="318640"/>
                    <a:pt x="6710239" y="329603"/>
                    <a:pt x="6660219" y="329603"/>
                  </a:cubicBezTo>
                  <a:cubicBezTo>
                    <a:pt x="6631440" y="315214"/>
                    <a:pt x="6635551" y="302880"/>
                    <a:pt x="6584160" y="307676"/>
                  </a:cubicBezTo>
                  <a:cubicBezTo>
                    <a:pt x="6628014" y="335085"/>
                    <a:pt x="6551271" y="330288"/>
                    <a:pt x="6584160" y="353585"/>
                  </a:cubicBezTo>
                  <a:cubicBezTo>
                    <a:pt x="6607691" y="355177"/>
                    <a:pt x="6630819" y="360497"/>
                    <a:pt x="6652681" y="369345"/>
                  </a:cubicBezTo>
                  <a:cubicBezTo>
                    <a:pt x="6698591" y="330288"/>
                    <a:pt x="6819187" y="335770"/>
                    <a:pt x="6904153" y="361123"/>
                  </a:cubicBezTo>
                  <a:cubicBezTo>
                    <a:pt x="6855503" y="358382"/>
                    <a:pt x="6919227" y="390587"/>
                    <a:pt x="6934302" y="390587"/>
                  </a:cubicBezTo>
                  <a:cubicBezTo>
                    <a:pt x="6962395" y="372771"/>
                    <a:pt x="7039139" y="426217"/>
                    <a:pt x="7085048" y="445403"/>
                  </a:cubicBezTo>
                  <a:cubicBezTo>
                    <a:pt x="7069288" y="447459"/>
                    <a:pt x="7040509" y="444718"/>
                    <a:pt x="7047361" y="454996"/>
                  </a:cubicBezTo>
                  <a:cubicBezTo>
                    <a:pt x="7088473" y="483090"/>
                    <a:pt x="7125475" y="447459"/>
                    <a:pt x="7152198" y="467330"/>
                  </a:cubicBezTo>
                  <a:cubicBezTo>
                    <a:pt x="7124790" y="487201"/>
                    <a:pt x="7199477" y="489256"/>
                    <a:pt x="7214552" y="498164"/>
                  </a:cubicBezTo>
                  <a:cubicBezTo>
                    <a:pt x="7190570" y="499535"/>
                    <a:pt x="7240589" y="531054"/>
                    <a:pt x="7246071" y="544758"/>
                  </a:cubicBezTo>
                  <a:cubicBezTo>
                    <a:pt x="7265942" y="542703"/>
                    <a:pt x="7278961" y="552296"/>
                    <a:pt x="7298832" y="552296"/>
                  </a:cubicBezTo>
                  <a:cubicBezTo>
                    <a:pt x="7270053" y="544758"/>
                    <a:pt x="7239905" y="526943"/>
                    <a:pt x="7270053" y="521461"/>
                  </a:cubicBezTo>
                  <a:cubicBezTo>
                    <a:pt x="7304314" y="549555"/>
                    <a:pt x="7354334" y="571481"/>
                    <a:pt x="7359131" y="545444"/>
                  </a:cubicBezTo>
                  <a:cubicBezTo>
                    <a:pt x="7395447" y="572167"/>
                    <a:pt x="7328296" y="550240"/>
                    <a:pt x="7364612" y="576963"/>
                  </a:cubicBezTo>
                  <a:cubicBezTo>
                    <a:pt x="7422855" y="570796"/>
                    <a:pt x="7400928" y="589982"/>
                    <a:pt x="7433133" y="603001"/>
                  </a:cubicBezTo>
                  <a:cubicBezTo>
                    <a:pt x="7462597" y="605742"/>
                    <a:pt x="7457800" y="592038"/>
                    <a:pt x="7457800" y="581074"/>
                  </a:cubicBezTo>
                  <a:cubicBezTo>
                    <a:pt x="7439985" y="598204"/>
                    <a:pt x="7385168" y="543388"/>
                    <a:pt x="7348852" y="529684"/>
                  </a:cubicBezTo>
                  <a:cubicBezTo>
                    <a:pt x="7384483" y="535851"/>
                    <a:pt x="7357760" y="514609"/>
                    <a:pt x="7379687" y="514609"/>
                  </a:cubicBezTo>
                  <a:cubicBezTo>
                    <a:pt x="7404676" y="532794"/>
                    <a:pt x="7433513" y="544985"/>
                    <a:pt x="7463967" y="550240"/>
                  </a:cubicBezTo>
                  <a:cubicBezTo>
                    <a:pt x="7473560" y="535851"/>
                    <a:pt x="7442726" y="520776"/>
                    <a:pt x="7422170" y="500905"/>
                  </a:cubicBezTo>
                  <a:cubicBezTo>
                    <a:pt x="7503710" y="542703"/>
                    <a:pt x="7505080" y="559833"/>
                    <a:pt x="7527692" y="599575"/>
                  </a:cubicBezTo>
                  <a:cubicBezTo>
                    <a:pt x="7583879" y="609853"/>
                    <a:pt x="7603750" y="658503"/>
                    <a:pt x="7639380" y="685225"/>
                  </a:cubicBezTo>
                  <a:cubicBezTo>
                    <a:pt x="7631158" y="695504"/>
                    <a:pt x="7595527" y="691392"/>
                    <a:pt x="7591416" y="704412"/>
                  </a:cubicBezTo>
                  <a:cubicBezTo>
                    <a:pt x="7634584" y="726337"/>
                    <a:pt x="7669530" y="757172"/>
                    <a:pt x="7714068" y="772931"/>
                  </a:cubicBezTo>
                  <a:cubicBezTo>
                    <a:pt x="7731883" y="769505"/>
                    <a:pt x="7740106" y="748949"/>
                    <a:pt x="7769570" y="778413"/>
                  </a:cubicBezTo>
                  <a:cubicBezTo>
                    <a:pt x="7761347" y="790747"/>
                    <a:pt x="7716809" y="761968"/>
                    <a:pt x="7743532" y="798969"/>
                  </a:cubicBezTo>
                  <a:cubicBezTo>
                    <a:pt x="7775052" y="789377"/>
                    <a:pt x="7767514" y="802395"/>
                    <a:pt x="7801089" y="820896"/>
                  </a:cubicBezTo>
                  <a:cubicBezTo>
                    <a:pt x="7809312" y="814044"/>
                    <a:pt x="7827128" y="810618"/>
                    <a:pt x="7827128" y="800340"/>
                  </a:cubicBezTo>
                  <a:cubicBezTo>
                    <a:pt x="7815479" y="796229"/>
                    <a:pt x="7766144" y="765394"/>
                    <a:pt x="7790811" y="765394"/>
                  </a:cubicBezTo>
                  <a:cubicBezTo>
                    <a:pt x="7813423" y="778413"/>
                    <a:pt x="7827128" y="805136"/>
                    <a:pt x="7859332" y="805136"/>
                  </a:cubicBezTo>
                  <a:cubicBezTo>
                    <a:pt x="7860703" y="787321"/>
                    <a:pt x="7807941" y="770192"/>
                    <a:pt x="7835350" y="770192"/>
                  </a:cubicBezTo>
                  <a:cubicBezTo>
                    <a:pt x="7843296" y="780787"/>
                    <a:pt x="7858329" y="782934"/>
                    <a:pt x="7868925" y="774987"/>
                  </a:cubicBezTo>
                  <a:cubicBezTo>
                    <a:pt x="7894278" y="804451"/>
                    <a:pt x="7895648" y="818840"/>
                    <a:pt x="7882629" y="824322"/>
                  </a:cubicBezTo>
                  <a:cubicBezTo>
                    <a:pt x="7907982" y="835285"/>
                    <a:pt x="7923742" y="859268"/>
                    <a:pt x="7951150" y="865435"/>
                  </a:cubicBezTo>
                  <a:cubicBezTo>
                    <a:pt x="7970336" y="891472"/>
                    <a:pt x="7949094" y="918881"/>
                    <a:pt x="7998430" y="933955"/>
                  </a:cubicBezTo>
                  <a:cubicBezTo>
                    <a:pt x="8047764" y="949030"/>
                    <a:pt x="7991577" y="898324"/>
                    <a:pt x="8047764" y="918881"/>
                  </a:cubicBezTo>
                  <a:cubicBezTo>
                    <a:pt x="8077913" y="955882"/>
                    <a:pt x="8001170" y="919566"/>
                    <a:pt x="8032005" y="955882"/>
                  </a:cubicBezTo>
                  <a:cubicBezTo>
                    <a:pt x="8090205" y="1006316"/>
                    <a:pt x="8157066" y="1045782"/>
                    <a:pt x="8229344" y="1072367"/>
                  </a:cubicBezTo>
                  <a:cubicBezTo>
                    <a:pt x="8203992" y="1088812"/>
                    <a:pt x="8275938" y="1103202"/>
                    <a:pt x="8297865" y="1129239"/>
                  </a:cubicBezTo>
                  <a:cubicBezTo>
                    <a:pt x="8319792" y="1155277"/>
                    <a:pt x="8292383" y="1171722"/>
                    <a:pt x="8332811" y="1192964"/>
                  </a:cubicBezTo>
                  <a:cubicBezTo>
                    <a:pt x="8370497" y="1200500"/>
                    <a:pt x="8423258" y="1205983"/>
                    <a:pt x="8447240" y="1214204"/>
                  </a:cubicBezTo>
                  <a:cubicBezTo>
                    <a:pt x="8443814" y="1223798"/>
                    <a:pt x="8458204" y="1243668"/>
                    <a:pt x="8475334" y="1270391"/>
                  </a:cubicBezTo>
                  <a:cubicBezTo>
                    <a:pt x="8470537" y="1294374"/>
                    <a:pt x="8422572" y="1228594"/>
                    <a:pt x="8422572" y="1255317"/>
                  </a:cubicBezTo>
                  <a:cubicBezTo>
                    <a:pt x="8460944" y="1284781"/>
                    <a:pt x="8532891" y="1350561"/>
                    <a:pt x="8559614" y="1343023"/>
                  </a:cubicBezTo>
                  <a:cubicBezTo>
                    <a:pt x="8544539" y="1319726"/>
                    <a:pt x="8500686" y="1303967"/>
                    <a:pt x="8515761" y="1289577"/>
                  </a:cubicBezTo>
                  <a:cubicBezTo>
                    <a:pt x="8559012" y="1315536"/>
                    <a:pt x="8598642" y="1347101"/>
                    <a:pt x="8633617" y="1383451"/>
                  </a:cubicBezTo>
                  <a:cubicBezTo>
                    <a:pt x="8659088" y="1417926"/>
                    <a:pt x="8691541" y="1446644"/>
                    <a:pt x="8728860" y="1467731"/>
                  </a:cubicBezTo>
                  <a:cubicBezTo>
                    <a:pt x="8798066" y="1549956"/>
                    <a:pt x="8815196" y="1613680"/>
                    <a:pt x="8883717" y="1632866"/>
                  </a:cubicBezTo>
                  <a:cubicBezTo>
                    <a:pt x="8889199" y="1654793"/>
                    <a:pt x="8877550" y="1666441"/>
                    <a:pt x="8912497" y="1686311"/>
                  </a:cubicBezTo>
                  <a:cubicBezTo>
                    <a:pt x="8908384" y="1673979"/>
                    <a:pt x="8920033" y="1673292"/>
                    <a:pt x="8908384" y="1651367"/>
                  </a:cubicBezTo>
                  <a:lnTo>
                    <a:pt x="8970054" y="1676034"/>
                  </a:lnTo>
                  <a:cubicBezTo>
                    <a:pt x="8946757" y="1710295"/>
                    <a:pt x="9070093" y="1762369"/>
                    <a:pt x="9052278" y="1787723"/>
                  </a:cubicBezTo>
                  <a:cubicBezTo>
                    <a:pt x="9039944" y="1758943"/>
                    <a:pt x="9015278" y="1756203"/>
                    <a:pt x="9011851" y="1769907"/>
                  </a:cubicBezTo>
                  <a:cubicBezTo>
                    <a:pt x="9042686" y="1788407"/>
                    <a:pt x="9042686" y="1829520"/>
                    <a:pt x="9080372" y="1842539"/>
                  </a:cubicBezTo>
                  <a:cubicBezTo>
                    <a:pt x="9085168" y="1811704"/>
                    <a:pt x="9109836" y="1862410"/>
                    <a:pt x="9144096" y="1880225"/>
                  </a:cubicBezTo>
                  <a:cubicBezTo>
                    <a:pt x="9166708" y="1917912"/>
                    <a:pt x="9113947" y="1872688"/>
                    <a:pt x="9135874" y="1910375"/>
                  </a:cubicBezTo>
                  <a:cubicBezTo>
                    <a:pt x="9144782" y="1915856"/>
                    <a:pt x="9159171" y="1919967"/>
                    <a:pt x="9159171" y="1930246"/>
                  </a:cubicBezTo>
                  <a:cubicBezTo>
                    <a:pt x="9139985" y="1938469"/>
                    <a:pt x="9077631" y="1856928"/>
                    <a:pt x="9071464" y="1897356"/>
                  </a:cubicBezTo>
                  <a:cubicBezTo>
                    <a:pt x="9125595" y="1921339"/>
                    <a:pt x="9146152" y="2022063"/>
                    <a:pt x="9198228" y="2010415"/>
                  </a:cubicBezTo>
                  <a:cubicBezTo>
                    <a:pt x="9204395" y="2030972"/>
                    <a:pt x="9192060" y="2026861"/>
                    <a:pt x="9198228" y="2046046"/>
                  </a:cubicBezTo>
                  <a:cubicBezTo>
                    <a:pt x="9232488" y="2059065"/>
                    <a:pt x="9253730" y="2112510"/>
                    <a:pt x="9272231" y="2100862"/>
                  </a:cubicBezTo>
                  <a:cubicBezTo>
                    <a:pt x="9268118" y="2076194"/>
                    <a:pt x="9231803" y="2073455"/>
                    <a:pt x="9231803" y="2046046"/>
                  </a:cubicBezTo>
                  <a:cubicBezTo>
                    <a:pt x="9300323" y="2097437"/>
                    <a:pt x="9319509" y="2139920"/>
                    <a:pt x="9368844" y="2154994"/>
                  </a:cubicBezTo>
                  <a:cubicBezTo>
                    <a:pt x="9372270" y="2183772"/>
                    <a:pt x="9342121" y="2158420"/>
                    <a:pt x="9342121" y="2183772"/>
                  </a:cubicBezTo>
                  <a:cubicBezTo>
                    <a:pt x="9335270" y="2135809"/>
                    <a:pt x="9273600" y="2108400"/>
                    <a:pt x="9273600" y="2135809"/>
                  </a:cubicBezTo>
                  <a:cubicBezTo>
                    <a:pt x="9314027" y="2163901"/>
                    <a:pt x="9333899" y="2205015"/>
                    <a:pt x="9370215" y="2235849"/>
                  </a:cubicBezTo>
                  <a:cubicBezTo>
                    <a:pt x="9377752" y="2228311"/>
                    <a:pt x="9379123" y="2215978"/>
                    <a:pt x="9370215" y="2189939"/>
                  </a:cubicBezTo>
                  <a:cubicBezTo>
                    <a:pt x="9412012" y="2206384"/>
                    <a:pt x="9423661" y="2242016"/>
                    <a:pt x="9454495" y="2265313"/>
                  </a:cubicBezTo>
                  <a:cubicBezTo>
                    <a:pt x="9469570" y="2305054"/>
                    <a:pt x="9445588" y="2287925"/>
                    <a:pt x="9445588" y="2305054"/>
                  </a:cubicBezTo>
                  <a:cubicBezTo>
                    <a:pt x="9516849" y="2346852"/>
                    <a:pt x="9562758" y="2474300"/>
                    <a:pt x="9631279" y="2515413"/>
                  </a:cubicBezTo>
                  <a:cubicBezTo>
                    <a:pt x="9624427" y="2529802"/>
                    <a:pt x="9600445" y="2515413"/>
                    <a:pt x="9590852" y="2525691"/>
                  </a:cubicBezTo>
                  <a:cubicBezTo>
                    <a:pt x="9618260" y="2583932"/>
                    <a:pt x="9627852" y="2530486"/>
                    <a:pt x="9647724" y="2583932"/>
                  </a:cubicBezTo>
                  <a:cubicBezTo>
                    <a:pt x="9636761" y="2577765"/>
                    <a:pt x="9626483" y="2572284"/>
                    <a:pt x="9631965" y="2592155"/>
                  </a:cubicBezTo>
                  <a:cubicBezTo>
                    <a:pt x="9647724" y="2605859"/>
                    <a:pt x="9674447" y="2634638"/>
                    <a:pt x="9686096" y="2630527"/>
                  </a:cubicBezTo>
                  <a:cubicBezTo>
                    <a:pt x="9670202" y="2605706"/>
                    <a:pt x="9656009" y="2579837"/>
                    <a:pt x="9643613" y="2553099"/>
                  </a:cubicBezTo>
                  <a:cubicBezTo>
                    <a:pt x="9656631" y="2562007"/>
                    <a:pt x="9662113" y="2549673"/>
                    <a:pt x="9656632" y="2524319"/>
                  </a:cubicBezTo>
                  <a:cubicBezTo>
                    <a:pt x="9694742" y="2578441"/>
                    <a:pt x="9729303" y="2634973"/>
                    <a:pt x="9760098" y="2693566"/>
                  </a:cubicBezTo>
                  <a:cubicBezTo>
                    <a:pt x="9803267" y="2740160"/>
                    <a:pt x="9797099" y="2701788"/>
                    <a:pt x="9810118" y="2693566"/>
                  </a:cubicBezTo>
                  <a:cubicBezTo>
                    <a:pt x="9830674" y="2755920"/>
                    <a:pt x="9810118" y="2716177"/>
                    <a:pt x="9810118" y="2762087"/>
                  </a:cubicBezTo>
                  <a:cubicBezTo>
                    <a:pt x="9762146" y="2714621"/>
                    <a:pt x="9720465" y="2661196"/>
                    <a:pt x="9686096" y="2603118"/>
                  </a:cubicBezTo>
                  <a:cubicBezTo>
                    <a:pt x="9703226" y="2649027"/>
                    <a:pt x="9690207" y="2640805"/>
                    <a:pt x="9703226" y="2681917"/>
                  </a:cubicBezTo>
                  <a:cubicBezTo>
                    <a:pt x="9678558" y="2683973"/>
                    <a:pt x="9660743" y="2654509"/>
                    <a:pt x="9644983" y="2677806"/>
                  </a:cubicBezTo>
                  <a:cubicBezTo>
                    <a:pt x="9643613" y="2655879"/>
                    <a:pt x="9596334" y="2603118"/>
                    <a:pt x="9596334" y="2615452"/>
                  </a:cubicBezTo>
                  <a:cubicBezTo>
                    <a:pt x="9595648" y="2653824"/>
                    <a:pt x="9662799" y="2710696"/>
                    <a:pt x="9671021" y="2683973"/>
                  </a:cubicBezTo>
                  <a:cubicBezTo>
                    <a:pt x="9666910" y="2715492"/>
                    <a:pt x="9721041" y="2773735"/>
                    <a:pt x="9728578" y="2764141"/>
                  </a:cubicBezTo>
                  <a:cubicBezTo>
                    <a:pt x="9734060" y="2736733"/>
                    <a:pt x="9697744" y="2728511"/>
                    <a:pt x="9697744" y="2703159"/>
                  </a:cubicBezTo>
                  <a:cubicBezTo>
                    <a:pt x="9708022" y="2709325"/>
                    <a:pt x="9703226" y="2694251"/>
                    <a:pt x="9703226" y="2679176"/>
                  </a:cubicBezTo>
                  <a:cubicBezTo>
                    <a:pt x="9758919" y="2754195"/>
                    <a:pt x="9804960" y="2835920"/>
                    <a:pt x="9840267" y="2922426"/>
                  </a:cubicBezTo>
                  <a:cubicBezTo>
                    <a:pt x="9877954" y="2999854"/>
                    <a:pt x="9908788" y="3058782"/>
                    <a:pt x="9943048" y="3045079"/>
                  </a:cubicBezTo>
                  <a:cubicBezTo>
                    <a:pt x="9931400" y="3040967"/>
                    <a:pt x="9923178" y="2994373"/>
                    <a:pt x="9931400" y="3007392"/>
                  </a:cubicBezTo>
                  <a:cubicBezTo>
                    <a:pt x="9939622" y="3020411"/>
                    <a:pt x="9965660" y="3077969"/>
                    <a:pt x="9965660" y="3058098"/>
                  </a:cubicBezTo>
                  <a:cubicBezTo>
                    <a:pt x="9943335" y="3011268"/>
                    <a:pt x="9911341" y="2969699"/>
                    <a:pt x="9871787" y="2936130"/>
                  </a:cubicBezTo>
                  <a:cubicBezTo>
                    <a:pt x="9881380" y="2886794"/>
                    <a:pt x="9827248" y="2862812"/>
                    <a:pt x="9823137" y="2818274"/>
                  </a:cubicBezTo>
                  <a:cubicBezTo>
                    <a:pt x="9850545" y="2831292"/>
                    <a:pt x="9843008" y="2859386"/>
                    <a:pt x="9860138" y="2877201"/>
                  </a:cubicBezTo>
                  <a:cubicBezTo>
                    <a:pt x="9867675" y="2870349"/>
                    <a:pt x="9883436" y="2875831"/>
                    <a:pt x="9883436" y="2856645"/>
                  </a:cubicBezTo>
                  <a:cubicBezTo>
                    <a:pt x="9917696" y="2897072"/>
                    <a:pt x="9930714" y="2879257"/>
                    <a:pt x="9937567" y="2930649"/>
                  </a:cubicBezTo>
                  <a:cubicBezTo>
                    <a:pt x="9921807" y="2938186"/>
                    <a:pt x="9878639" y="2862127"/>
                    <a:pt x="9878639" y="2912147"/>
                  </a:cubicBezTo>
                  <a:cubicBezTo>
                    <a:pt x="9927289" y="2945722"/>
                    <a:pt x="9966345" y="2988206"/>
                    <a:pt x="9971827" y="2970389"/>
                  </a:cubicBezTo>
                  <a:cubicBezTo>
                    <a:pt x="9977309" y="2952575"/>
                    <a:pt x="9932085" y="2903239"/>
                    <a:pt x="9961548" y="2910091"/>
                  </a:cubicBezTo>
                  <a:cubicBezTo>
                    <a:pt x="9965315" y="2927118"/>
                    <a:pt x="9974441" y="2942487"/>
                    <a:pt x="9987587" y="2953946"/>
                  </a:cubicBezTo>
                  <a:cubicBezTo>
                    <a:pt x="9970456" y="2988891"/>
                    <a:pt x="10034181" y="3067691"/>
                    <a:pt x="9982106" y="3062210"/>
                  </a:cubicBezTo>
                  <a:cubicBezTo>
                    <a:pt x="10013778" y="3086443"/>
                    <a:pt x="10040329" y="3116720"/>
                    <a:pt x="10060219" y="3151286"/>
                  </a:cubicBezTo>
                  <a:cubicBezTo>
                    <a:pt x="10085294" y="3186677"/>
                    <a:pt x="10100651" y="3228022"/>
                    <a:pt x="10104757" y="3271199"/>
                  </a:cubicBezTo>
                  <a:cubicBezTo>
                    <a:pt x="10107498" y="3260921"/>
                    <a:pt x="10114350" y="3265718"/>
                    <a:pt x="10121888" y="3265718"/>
                  </a:cubicBezTo>
                  <a:cubicBezTo>
                    <a:pt x="10120601" y="3279915"/>
                    <a:pt x="10126518" y="3293810"/>
                    <a:pt x="10137647" y="3302719"/>
                  </a:cubicBezTo>
                  <a:cubicBezTo>
                    <a:pt x="10133536" y="3322590"/>
                    <a:pt x="10121888" y="3326016"/>
                    <a:pt x="10104073" y="3312998"/>
                  </a:cubicBezTo>
                  <a:cubicBezTo>
                    <a:pt x="10087294" y="3262731"/>
                    <a:pt x="10066440" y="3213918"/>
                    <a:pt x="10041719" y="3167046"/>
                  </a:cubicBezTo>
                  <a:cubicBezTo>
                    <a:pt x="10037607" y="3186233"/>
                    <a:pt x="10010198" y="3145805"/>
                    <a:pt x="10016365" y="3186233"/>
                  </a:cubicBezTo>
                  <a:cubicBezTo>
                    <a:pt x="10058849" y="3206789"/>
                    <a:pt x="10073237" y="3317109"/>
                    <a:pt x="10127369" y="3367814"/>
                  </a:cubicBezTo>
                  <a:cubicBezTo>
                    <a:pt x="10127369" y="3341091"/>
                    <a:pt x="10112980" y="3320535"/>
                    <a:pt x="10136962" y="3334239"/>
                  </a:cubicBezTo>
                  <a:cubicBezTo>
                    <a:pt x="10169852" y="3387685"/>
                    <a:pt x="10189724" y="3515135"/>
                    <a:pt x="10225354" y="3504857"/>
                  </a:cubicBezTo>
                  <a:cubicBezTo>
                    <a:pt x="10211650" y="3524728"/>
                    <a:pt x="10195890" y="3546654"/>
                    <a:pt x="10243855" y="3593249"/>
                  </a:cubicBezTo>
                  <a:cubicBezTo>
                    <a:pt x="10243855" y="3614491"/>
                    <a:pt x="10232206" y="3606268"/>
                    <a:pt x="10232206" y="3626139"/>
                  </a:cubicBezTo>
                  <a:cubicBezTo>
                    <a:pt x="10204112" y="3612435"/>
                    <a:pt x="10229465" y="3586397"/>
                    <a:pt x="10204112" y="3572692"/>
                  </a:cubicBezTo>
                  <a:cubicBezTo>
                    <a:pt x="10205483" y="3643268"/>
                    <a:pt x="10182186" y="3540487"/>
                    <a:pt x="10178760" y="3568581"/>
                  </a:cubicBezTo>
                  <a:cubicBezTo>
                    <a:pt x="10175334" y="3596675"/>
                    <a:pt x="10199316" y="3617231"/>
                    <a:pt x="10205483" y="3643268"/>
                  </a:cubicBezTo>
                  <a:cubicBezTo>
                    <a:pt x="10219187" y="3604898"/>
                    <a:pt x="10239743" y="3677531"/>
                    <a:pt x="10255503" y="3643268"/>
                  </a:cubicBezTo>
                  <a:cubicBezTo>
                    <a:pt x="10244539" y="3663827"/>
                    <a:pt x="10249336" y="3748792"/>
                    <a:pt x="10282912" y="3759071"/>
                  </a:cubicBezTo>
                  <a:cubicBezTo>
                    <a:pt x="10276744" y="3776886"/>
                    <a:pt x="10282912" y="3791961"/>
                    <a:pt x="10282912" y="3809092"/>
                  </a:cubicBezTo>
                  <a:cubicBezTo>
                    <a:pt x="10254818" y="3836500"/>
                    <a:pt x="10228095" y="3699458"/>
                    <a:pt x="10214391" y="3753589"/>
                  </a:cubicBezTo>
                  <a:cubicBezTo>
                    <a:pt x="10195204" y="3619973"/>
                    <a:pt x="10133536" y="3541858"/>
                    <a:pt x="10087627" y="3432224"/>
                  </a:cubicBezTo>
                  <a:cubicBezTo>
                    <a:pt x="10075293" y="3478819"/>
                    <a:pt x="10137647" y="3521987"/>
                    <a:pt x="10111610" y="3547339"/>
                  </a:cubicBezTo>
                  <a:cubicBezTo>
                    <a:pt x="10134221" y="3585712"/>
                    <a:pt x="10141073" y="3585712"/>
                    <a:pt x="10158204" y="3585712"/>
                  </a:cubicBezTo>
                  <a:cubicBezTo>
                    <a:pt x="10169167" y="3656974"/>
                    <a:pt x="10169167" y="3615861"/>
                    <a:pt x="10146555" y="3628880"/>
                  </a:cubicBezTo>
                  <a:cubicBezTo>
                    <a:pt x="10168481" y="3659715"/>
                    <a:pt x="10163685" y="3687808"/>
                    <a:pt x="10183556" y="3669994"/>
                  </a:cubicBezTo>
                  <a:cubicBezTo>
                    <a:pt x="10200686" y="3734403"/>
                    <a:pt x="10145184" y="3667937"/>
                    <a:pt x="10132165" y="3682326"/>
                  </a:cubicBezTo>
                  <a:cubicBezTo>
                    <a:pt x="10156833" y="3717958"/>
                    <a:pt x="10150666" y="3761126"/>
                    <a:pt x="10167111" y="3798813"/>
                  </a:cubicBezTo>
                  <a:cubicBezTo>
                    <a:pt x="10169800" y="3802928"/>
                    <a:pt x="10172094" y="3807286"/>
                    <a:pt x="10173963" y="3811832"/>
                  </a:cubicBezTo>
                  <a:cubicBezTo>
                    <a:pt x="10179445" y="3801553"/>
                    <a:pt x="10187667" y="3798813"/>
                    <a:pt x="10193149" y="3787849"/>
                  </a:cubicBezTo>
                  <a:cubicBezTo>
                    <a:pt x="10169167" y="3770034"/>
                    <a:pt x="10173278" y="3746052"/>
                    <a:pt x="10159574" y="3725495"/>
                  </a:cubicBezTo>
                  <a:cubicBezTo>
                    <a:pt x="10159574" y="3696716"/>
                    <a:pt x="10188353" y="3691234"/>
                    <a:pt x="10192464" y="3725495"/>
                  </a:cubicBezTo>
                  <a:cubicBezTo>
                    <a:pt x="10181500" y="3704253"/>
                    <a:pt x="10158888" y="3706995"/>
                    <a:pt x="10175334" y="3729607"/>
                  </a:cubicBezTo>
                  <a:cubicBezTo>
                    <a:pt x="10191779" y="3752218"/>
                    <a:pt x="10203428" y="3761126"/>
                    <a:pt x="10213020" y="3761126"/>
                  </a:cubicBezTo>
                  <a:cubicBezTo>
                    <a:pt x="10221927" y="3793332"/>
                    <a:pt x="10232206" y="3873501"/>
                    <a:pt x="10247966" y="3873501"/>
                  </a:cubicBezTo>
                  <a:cubicBezTo>
                    <a:pt x="10254132" y="3839240"/>
                    <a:pt x="10221927" y="3812518"/>
                    <a:pt x="10227409" y="3778256"/>
                  </a:cubicBezTo>
                  <a:cubicBezTo>
                    <a:pt x="10256874" y="3799499"/>
                    <a:pt x="10248652" y="3844722"/>
                    <a:pt x="10269207" y="3839240"/>
                  </a:cubicBezTo>
                  <a:cubicBezTo>
                    <a:pt x="10241114" y="3868019"/>
                    <a:pt x="10288393" y="4034526"/>
                    <a:pt x="10322653" y="4020137"/>
                  </a:cubicBezTo>
                  <a:cubicBezTo>
                    <a:pt x="10322653" y="4062620"/>
                    <a:pt x="10295930" y="4048230"/>
                    <a:pt x="10318542" y="4088658"/>
                  </a:cubicBezTo>
                  <a:cubicBezTo>
                    <a:pt x="10328821" y="4098937"/>
                    <a:pt x="10332932" y="4086603"/>
                    <a:pt x="10342525" y="4094825"/>
                  </a:cubicBezTo>
                  <a:cubicBezTo>
                    <a:pt x="10337728" y="4127029"/>
                    <a:pt x="10354858" y="4128401"/>
                    <a:pt x="10367192" y="4141419"/>
                  </a:cubicBezTo>
                  <a:cubicBezTo>
                    <a:pt x="10367192" y="4171569"/>
                    <a:pt x="10363081" y="4207885"/>
                    <a:pt x="10367192" y="4240089"/>
                  </a:cubicBezTo>
                  <a:cubicBezTo>
                    <a:pt x="10334302" y="4170198"/>
                    <a:pt x="10295245" y="4102362"/>
                    <a:pt x="10256874" y="4087972"/>
                  </a:cubicBezTo>
                  <a:cubicBezTo>
                    <a:pt x="10267151" y="4127715"/>
                    <a:pt x="10278800" y="4114695"/>
                    <a:pt x="10292505" y="4121548"/>
                  </a:cubicBezTo>
                  <a:cubicBezTo>
                    <a:pt x="10280170" y="4159920"/>
                    <a:pt x="10310320" y="4191439"/>
                    <a:pt x="10302098" y="4228441"/>
                  </a:cubicBezTo>
                  <a:cubicBezTo>
                    <a:pt x="10287708" y="4209940"/>
                    <a:pt x="10282912" y="4234608"/>
                    <a:pt x="10278115" y="4260647"/>
                  </a:cubicBezTo>
                  <a:cubicBezTo>
                    <a:pt x="10313060" y="4296963"/>
                    <a:pt x="10287023" y="4342873"/>
                    <a:pt x="10297301" y="4355205"/>
                  </a:cubicBezTo>
                  <a:cubicBezTo>
                    <a:pt x="10307578" y="4367540"/>
                    <a:pt x="10324709" y="4396319"/>
                    <a:pt x="10325394" y="4381929"/>
                  </a:cubicBezTo>
                  <a:cubicBezTo>
                    <a:pt x="10326079" y="4367540"/>
                    <a:pt x="10297301" y="4308611"/>
                    <a:pt x="10321968" y="4323686"/>
                  </a:cubicBezTo>
                  <a:cubicBezTo>
                    <a:pt x="10321968" y="4338076"/>
                    <a:pt x="10351433" y="4397004"/>
                    <a:pt x="10351433" y="4379189"/>
                  </a:cubicBezTo>
                  <a:cubicBezTo>
                    <a:pt x="10338414" y="4363429"/>
                    <a:pt x="10330190" y="4298333"/>
                    <a:pt x="10351433" y="4310667"/>
                  </a:cubicBezTo>
                  <a:cubicBezTo>
                    <a:pt x="10391174" y="4355892"/>
                    <a:pt x="10371988" y="4406597"/>
                    <a:pt x="10404879" y="4433320"/>
                  </a:cubicBezTo>
                  <a:cubicBezTo>
                    <a:pt x="10400767" y="4455932"/>
                    <a:pt x="10391174" y="4440857"/>
                    <a:pt x="10384322" y="4444969"/>
                  </a:cubicBezTo>
                  <a:cubicBezTo>
                    <a:pt x="10395286" y="4489507"/>
                    <a:pt x="10395286" y="4571048"/>
                    <a:pt x="10423379" y="4582011"/>
                  </a:cubicBezTo>
                  <a:cubicBezTo>
                    <a:pt x="10409675" y="4658755"/>
                    <a:pt x="10443935" y="4678625"/>
                    <a:pt x="10456269" y="4747147"/>
                  </a:cubicBezTo>
                  <a:cubicBezTo>
                    <a:pt x="10456269" y="4745092"/>
                    <a:pt x="10439139" y="4796482"/>
                    <a:pt x="10465862" y="4796482"/>
                  </a:cubicBezTo>
                  <a:cubicBezTo>
                    <a:pt x="10461065" y="4835539"/>
                    <a:pt x="10449417" y="4808131"/>
                    <a:pt x="10443935" y="4835539"/>
                  </a:cubicBezTo>
                  <a:cubicBezTo>
                    <a:pt x="10472714" y="4855410"/>
                    <a:pt x="10457639" y="4943115"/>
                    <a:pt x="10472714" y="4992451"/>
                  </a:cubicBezTo>
                  <a:cubicBezTo>
                    <a:pt x="10463121" y="4977376"/>
                    <a:pt x="10454899" y="4986283"/>
                    <a:pt x="10447361" y="5010951"/>
                  </a:cubicBezTo>
                  <a:cubicBezTo>
                    <a:pt x="10439139" y="5060257"/>
                    <a:pt x="10463121" y="5028766"/>
                    <a:pt x="10463121" y="5060257"/>
                  </a:cubicBezTo>
                  <a:cubicBezTo>
                    <a:pt x="10455583" y="5052035"/>
                    <a:pt x="10448046" y="5052035"/>
                    <a:pt x="10441880" y="5069165"/>
                  </a:cubicBezTo>
                  <a:cubicBezTo>
                    <a:pt x="10465176" y="5089721"/>
                    <a:pt x="10435713" y="5102740"/>
                    <a:pt x="10445306" y="5127408"/>
                  </a:cubicBezTo>
                  <a:cubicBezTo>
                    <a:pt x="10454899" y="5152075"/>
                    <a:pt x="10461750" y="5109592"/>
                    <a:pt x="10471344" y="5127408"/>
                  </a:cubicBezTo>
                  <a:cubicBezTo>
                    <a:pt x="10465176" y="5191817"/>
                    <a:pt x="10493270" y="5259653"/>
                    <a:pt x="10482307" y="5324062"/>
                  </a:cubicBezTo>
                  <a:cubicBezTo>
                    <a:pt x="10474769" y="5306247"/>
                    <a:pt x="10467918" y="5304876"/>
                    <a:pt x="10460380" y="5312413"/>
                  </a:cubicBezTo>
                  <a:cubicBezTo>
                    <a:pt x="10480251" y="5364489"/>
                    <a:pt x="10482307" y="5399435"/>
                    <a:pt x="10456269" y="5399435"/>
                  </a:cubicBezTo>
                  <a:cubicBezTo>
                    <a:pt x="10468603" y="5469326"/>
                    <a:pt x="10480937" y="5558403"/>
                    <a:pt x="10448046" y="5594034"/>
                  </a:cubicBezTo>
                  <a:cubicBezTo>
                    <a:pt x="10464492" y="5628980"/>
                    <a:pt x="10447361" y="5659128"/>
                    <a:pt x="10451472" y="5692704"/>
                  </a:cubicBezTo>
                  <a:cubicBezTo>
                    <a:pt x="10465862" y="5702982"/>
                    <a:pt x="10459010" y="5728334"/>
                    <a:pt x="10476825" y="5746835"/>
                  </a:cubicBezTo>
                  <a:cubicBezTo>
                    <a:pt x="10459010" y="5763280"/>
                    <a:pt x="10454214" y="5763966"/>
                    <a:pt x="10454214" y="5802337"/>
                  </a:cubicBezTo>
                  <a:cubicBezTo>
                    <a:pt x="10436398" y="5798911"/>
                    <a:pt x="10444620" y="5750261"/>
                    <a:pt x="10444620" y="5721482"/>
                  </a:cubicBezTo>
                  <a:cubicBezTo>
                    <a:pt x="10424749" y="5746150"/>
                    <a:pt x="10410360" y="5709149"/>
                    <a:pt x="10394600" y="5693389"/>
                  </a:cubicBezTo>
                  <a:cubicBezTo>
                    <a:pt x="10385693" y="5733131"/>
                    <a:pt x="10380211" y="5772873"/>
                    <a:pt x="10402822" y="5792059"/>
                  </a:cubicBezTo>
                  <a:cubicBezTo>
                    <a:pt x="10379452" y="5847637"/>
                    <a:pt x="10375824" y="5909544"/>
                    <a:pt x="10392544" y="5967472"/>
                  </a:cubicBezTo>
                  <a:cubicBezTo>
                    <a:pt x="10382267" y="6003103"/>
                    <a:pt x="10367192" y="5953082"/>
                    <a:pt x="10367192" y="5991454"/>
                  </a:cubicBezTo>
                  <a:cubicBezTo>
                    <a:pt x="10369933" y="6003788"/>
                    <a:pt x="10375414" y="5996936"/>
                    <a:pt x="10378841" y="6003788"/>
                  </a:cubicBezTo>
                  <a:cubicBezTo>
                    <a:pt x="10358391" y="6054337"/>
                    <a:pt x="10347472" y="6108234"/>
                    <a:pt x="10346636" y="6162756"/>
                  </a:cubicBezTo>
                  <a:cubicBezTo>
                    <a:pt x="10343895" y="6187424"/>
                    <a:pt x="10341154" y="6212091"/>
                    <a:pt x="10337043" y="6236758"/>
                  </a:cubicBezTo>
                  <a:cubicBezTo>
                    <a:pt x="10345980" y="6240573"/>
                    <a:pt x="10353099" y="6247692"/>
                    <a:pt x="10356913" y="6256629"/>
                  </a:cubicBezTo>
                  <a:cubicBezTo>
                    <a:pt x="10362395" y="6244296"/>
                    <a:pt x="10372674" y="6234018"/>
                    <a:pt x="10362395" y="6217573"/>
                  </a:cubicBezTo>
                  <a:cubicBezTo>
                    <a:pt x="10355544" y="6225795"/>
                    <a:pt x="10356229" y="6246352"/>
                    <a:pt x="10350062" y="6234018"/>
                  </a:cubicBezTo>
                  <a:cubicBezTo>
                    <a:pt x="10356913" y="6137403"/>
                    <a:pt x="10384322" y="6104513"/>
                    <a:pt x="10389118" y="6014751"/>
                  </a:cubicBezTo>
                  <a:cubicBezTo>
                    <a:pt x="10394600" y="6040104"/>
                    <a:pt x="10388433" y="6086698"/>
                    <a:pt x="10411730" y="6040104"/>
                  </a:cubicBezTo>
                  <a:cubicBezTo>
                    <a:pt x="10419268" y="6081216"/>
                    <a:pt x="10411730" y="6103828"/>
                    <a:pt x="10391860" y="6115477"/>
                  </a:cubicBezTo>
                  <a:cubicBezTo>
                    <a:pt x="10395897" y="6143383"/>
                    <a:pt x="10397729" y="6171564"/>
                    <a:pt x="10397341" y="6199758"/>
                  </a:cubicBezTo>
                  <a:cubicBezTo>
                    <a:pt x="10397294" y="6233667"/>
                    <a:pt x="10392215" y="6267381"/>
                    <a:pt x="10382267" y="6299798"/>
                  </a:cubicBezTo>
                  <a:cubicBezTo>
                    <a:pt x="10386425" y="6302664"/>
                    <a:pt x="10391067" y="6304754"/>
                    <a:pt x="10395971" y="6305964"/>
                  </a:cubicBezTo>
                  <a:cubicBezTo>
                    <a:pt x="10405564" y="6346392"/>
                    <a:pt x="10378841" y="6381337"/>
                    <a:pt x="10359655" y="6414913"/>
                  </a:cubicBezTo>
                  <a:cubicBezTo>
                    <a:pt x="10346636" y="6483434"/>
                    <a:pt x="10334302" y="6551954"/>
                    <a:pt x="10321968" y="6620475"/>
                  </a:cubicBezTo>
                  <a:cubicBezTo>
                    <a:pt x="10304838" y="6649254"/>
                    <a:pt x="10302098" y="6625956"/>
                    <a:pt x="10287023" y="6649254"/>
                  </a:cubicBezTo>
                  <a:lnTo>
                    <a:pt x="10293874" y="6693107"/>
                  </a:lnTo>
                  <a:cubicBezTo>
                    <a:pt x="10281541" y="6710237"/>
                    <a:pt x="10278800" y="6693107"/>
                    <a:pt x="10271262" y="6693107"/>
                  </a:cubicBezTo>
                  <a:cubicBezTo>
                    <a:pt x="10274004" y="6715034"/>
                    <a:pt x="10254132" y="6728053"/>
                    <a:pt x="10262355" y="6752035"/>
                  </a:cubicBezTo>
                  <a:cubicBezTo>
                    <a:pt x="10270578" y="6744498"/>
                    <a:pt x="10284282" y="6728053"/>
                    <a:pt x="10284282" y="6739701"/>
                  </a:cubicBezTo>
                  <a:cubicBezTo>
                    <a:pt x="10269893" y="6765054"/>
                    <a:pt x="10274004" y="6798629"/>
                    <a:pt x="10254818" y="6821926"/>
                  </a:cubicBezTo>
                  <a:cubicBezTo>
                    <a:pt x="10252077" y="6804796"/>
                    <a:pt x="10251392" y="6782869"/>
                    <a:pt x="10237002" y="6804796"/>
                  </a:cubicBezTo>
                  <a:cubicBezTo>
                    <a:pt x="10243170" y="6828093"/>
                    <a:pt x="10228095" y="6842482"/>
                    <a:pt x="10237002" y="6867150"/>
                  </a:cubicBezTo>
                  <a:cubicBezTo>
                    <a:pt x="10248652" y="6854816"/>
                    <a:pt x="10255503" y="6857557"/>
                    <a:pt x="10260300" y="6867150"/>
                  </a:cubicBezTo>
                  <a:cubicBezTo>
                    <a:pt x="10241670" y="6882782"/>
                    <a:pt x="10229470" y="6904743"/>
                    <a:pt x="10226040" y="6928819"/>
                  </a:cubicBezTo>
                  <a:cubicBezTo>
                    <a:pt x="10258929" y="6964449"/>
                    <a:pt x="10251392" y="6995283"/>
                    <a:pt x="10204112" y="7032970"/>
                  </a:cubicBezTo>
                  <a:cubicBezTo>
                    <a:pt x="10191786" y="7041779"/>
                    <a:pt x="10176725" y="7045909"/>
                    <a:pt x="10161630" y="7044618"/>
                  </a:cubicBezTo>
                  <a:cubicBezTo>
                    <a:pt x="10157519" y="7054211"/>
                    <a:pt x="10154093" y="7064489"/>
                    <a:pt x="10149981" y="7074768"/>
                  </a:cubicBezTo>
                  <a:cubicBezTo>
                    <a:pt x="10170537" y="7112454"/>
                    <a:pt x="10171223" y="7113139"/>
                    <a:pt x="10136276" y="7119306"/>
                  </a:cubicBezTo>
                  <a:cubicBezTo>
                    <a:pt x="10132165" y="7133010"/>
                    <a:pt x="10127369" y="7146029"/>
                    <a:pt x="10123258" y="7159734"/>
                  </a:cubicBezTo>
                  <a:cubicBezTo>
                    <a:pt x="10163063" y="7201014"/>
                    <a:pt x="10209356" y="7235502"/>
                    <a:pt x="10260300" y="7261829"/>
                  </a:cubicBezTo>
                  <a:cubicBezTo>
                    <a:pt x="10278800" y="7274163"/>
                    <a:pt x="10278115" y="7281700"/>
                    <a:pt x="10260300" y="7318017"/>
                  </a:cubicBezTo>
                  <a:cubicBezTo>
                    <a:pt x="10242484" y="7354332"/>
                    <a:pt x="10269207" y="7381741"/>
                    <a:pt x="10284282" y="7394075"/>
                  </a:cubicBezTo>
                  <a:cubicBezTo>
                    <a:pt x="10299356" y="7406408"/>
                    <a:pt x="10315802" y="7411890"/>
                    <a:pt x="10323339" y="7387222"/>
                  </a:cubicBezTo>
                  <a:cubicBezTo>
                    <a:pt x="10330876" y="7362555"/>
                    <a:pt x="10340469" y="7343369"/>
                    <a:pt x="10371303" y="7343369"/>
                  </a:cubicBezTo>
                  <a:cubicBezTo>
                    <a:pt x="10394963" y="7342607"/>
                    <a:pt x="10418015" y="7350945"/>
                    <a:pt x="10435713" y="7366666"/>
                  </a:cubicBezTo>
                  <a:cubicBezTo>
                    <a:pt x="10466547" y="7393389"/>
                    <a:pt x="10475455" y="7418057"/>
                    <a:pt x="10457639" y="7444095"/>
                  </a:cubicBezTo>
                  <a:cubicBezTo>
                    <a:pt x="10431357" y="7476666"/>
                    <a:pt x="10408402" y="7511787"/>
                    <a:pt x="10389118" y="7548932"/>
                  </a:cubicBezTo>
                  <a:cubicBezTo>
                    <a:pt x="10371674" y="7590040"/>
                    <a:pt x="10328329" y="7613837"/>
                    <a:pt x="10284282" y="7606489"/>
                  </a:cubicBezTo>
                  <a:cubicBezTo>
                    <a:pt x="10266467" y="7605118"/>
                    <a:pt x="10254818" y="7620878"/>
                    <a:pt x="10250707" y="7639379"/>
                  </a:cubicBezTo>
                  <a:cubicBezTo>
                    <a:pt x="10222613" y="7639379"/>
                    <a:pt x="10189724" y="7653083"/>
                    <a:pt x="10176704" y="7611285"/>
                  </a:cubicBezTo>
                  <a:cubicBezTo>
                    <a:pt x="10171655" y="7593987"/>
                    <a:pt x="10163531" y="7577739"/>
                    <a:pt x="10152722" y="7563320"/>
                  </a:cubicBezTo>
                  <a:cubicBezTo>
                    <a:pt x="10130161" y="7532504"/>
                    <a:pt x="10090145" y="7519999"/>
                    <a:pt x="10054052" y="7532486"/>
                  </a:cubicBezTo>
                  <a:cubicBezTo>
                    <a:pt x="10042403" y="7537283"/>
                    <a:pt x="10034181" y="7552357"/>
                    <a:pt x="10022533" y="7552357"/>
                  </a:cubicBezTo>
                  <a:cubicBezTo>
                    <a:pt x="9978680" y="7563320"/>
                    <a:pt x="9963605" y="7609915"/>
                    <a:pt x="9932085" y="7631841"/>
                  </a:cubicBezTo>
                  <a:lnTo>
                    <a:pt x="9925918" y="7631841"/>
                  </a:lnTo>
                  <a:cubicBezTo>
                    <a:pt x="9922352" y="7641522"/>
                    <a:pt x="9920272" y="7651687"/>
                    <a:pt x="9919752" y="7661991"/>
                  </a:cubicBezTo>
                  <a:cubicBezTo>
                    <a:pt x="9864250" y="7710640"/>
                    <a:pt x="9873843" y="7767513"/>
                    <a:pt x="9838212" y="7805199"/>
                  </a:cubicBezTo>
                  <a:cubicBezTo>
                    <a:pt x="9816970" y="7788069"/>
                    <a:pt x="9860824" y="7743530"/>
                    <a:pt x="9869731" y="7709955"/>
                  </a:cubicBezTo>
                  <a:cubicBezTo>
                    <a:pt x="9860824" y="7714066"/>
                    <a:pt x="9860138" y="7709955"/>
                    <a:pt x="9853971" y="7709955"/>
                  </a:cubicBezTo>
                  <a:cubicBezTo>
                    <a:pt x="9819026" y="7772994"/>
                    <a:pt x="9788192" y="7835348"/>
                    <a:pt x="9750505" y="7894961"/>
                  </a:cubicBezTo>
                  <a:cubicBezTo>
                    <a:pt x="9783119" y="7868045"/>
                    <a:pt x="9808152" y="7833092"/>
                    <a:pt x="9823137" y="7793550"/>
                  </a:cubicBezTo>
                  <a:cubicBezTo>
                    <a:pt x="9819026" y="7814107"/>
                    <a:pt x="9832730" y="7807255"/>
                    <a:pt x="9836841" y="7814107"/>
                  </a:cubicBezTo>
                  <a:cubicBezTo>
                    <a:pt x="9781339" y="7862756"/>
                    <a:pt x="9818340" y="7856590"/>
                    <a:pt x="9788877" y="7898387"/>
                  </a:cubicBezTo>
                  <a:cubicBezTo>
                    <a:pt x="9759516" y="7913613"/>
                    <a:pt x="9735582" y="7937547"/>
                    <a:pt x="9720356" y="7966908"/>
                  </a:cubicBezTo>
                  <a:cubicBezTo>
                    <a:pt x="9744339" y="7966908"/>
                    <a:pt x="9751876" y="7954574"/>
                    <a:pt x="9768320" y="7954574"/>
                  </a:cubicBezTo>
                  <a:cubicBezTo>
                    <a:pt x="9742282" y="7971019"/>
                    <a:pt x="9739542" y="8005280"/>
                    <a:pt x="9705966" y="8016243"/>
                  </a:cubicBezTo>
                  <a:cubicBezTo>
                    <a:pt x="9716930" y="8032688"/>
                    <a:pt x="9690207" y="8092301"/>
                    <a:pt x="9664854" y="8084764"/>
                  </a:cubicBezTo>
                  <a:cubicBezTo>
                    <a:pt x="9658022" y="8108667"/>
                    <a:pt x="9648361" y="8131670"/>
                    <a:pt x="9636076" y="8153284"/>
                  </a:cubicBezTo>
                  <a:cubicBezTo>
                    <a:pt x="9640681" y="8151547"/>
                    <a:pt x="9645055" y="8149245"/>
                    <a:pt x="9649095" y="8146432"/>
                  </a:cubicBezTo>
                  <a:cubicBezTo>
                    <a:pt x="9669340" y="8125519"/>
                    <a:pt x="9692402" y="8107530"/>
                    <a:pt x="9717616" y="8092986"/>
                  </a:cubicBezTo>
                  <a:cubicBezTo>
                    <a:pt x="9729949" y="8088875"/>
                    <a:pt x="9752561" y="8122450"/>
                    <a:pt x="9776542" y="8098468"/>
                  </a:cubicBezTo>
                  <a:cubicBezTo>
                    <a:pt x="9788192" y="8085449"/>
                    <a:pt x="9801896" y="8088875"/>
                    <a:pt x="9801896" y="8103949"/>
                  </a:cubicBezTo>
                  <a:cubicBezTo>
                    <a:pt x="9793673" y="8153284"/>
                    <a:pt x="9788192" y="8206046"/>
                    <a:pt x="9733375" y="8230028"/>
                  </a:cubicBezTo>
                  <a:cubicBezTo>
                    <a:pt x="9722411" y="8197138"/>
                    <a:pt x="9700485" y="8184119"/>
                    <a:pt x="9668965" y="8204675"/>
                  </a:cubicBezTo>
                  <a:cubicBezTo>
                    <a:pt x="9658999" y="8211685"/>
                    <a:pt x="9649605" y="8219476"/>
                    <a:pt x="9640872" y="8227972"/>
                  </a:cubicBezTo>
                  <a:cubicBezTo>
                    <a:pt x="9629200" y="8251691"/>
                    <a:pt x="9615922" y="8274585"/>
                    <a:pt x="9601129" y="8296493"/>
                  </a:cubicBezTo>
                  <a:cubicBezTo>
                    <a:pt x="9601226" y="8282818"/>
                    <a:pt x="9604761" y="8269387"/>
                    <a:pt x="9611407" y="8257436"/>
                  </a:cubicBezTo>
                  <a:cubicBezTo>
                    <a:pt x="9595442" y="8267920"/>
                    <a:pt x="9576141" y="8272073"/>
                    <a:pt x="9557276" y="8269085"/>
                  </a:cubicBezTo>
                  <a:cubicBezTo>
                    <a:pt x="9554599" y="8272149"/>
                    <a:pt x="9552083" y="8275351"/>
                    <a:pt x="9549739" y="8278677"/>
                  </a:cubicBezTo>
                  <a:cubicBezTo>
                    <a:pt x="9532609" y="8319105"/>
                    <a:pt x="9557962" y="8330068"/>
                    <a:pt x="9532609" y="8352680"/>
                  </a:cubicBezTo>
                  <a:cubicBezTo>
                    <a:pt x="9525071" y="8320475"/>
                    <a:pt x="9504516" y="8380773"/>
                    <a:pt x="9471626" y="8376662"/>
                  </a:cubicBezTo>
                  <a:cubicBezTo>
                    <a:pt x="9463617" y="8417529"/>
                    <a:pt x="9446263" y="8455990"/>
                    <a:pt x="9420921" y="8489036"/>
                  </a:cubicBezTo>
                  <a:cubicBezTo>
                    <a:pt x="9396991" y="8514298"/>
                    <a:pt x="9382267" y="8546884"/>
                    <a:pt x="9379123" y="8581539"/>
                  </a:cubicBezTo>
                  <a:cubicBezTo>
                    <a:pt x="9349658" y="8591132"/>
                    <a:pt x="9346232" y="8628133"/>
                    <a:pt x="9326362" y="8650060"/>
                  </a:cubicBezTo>
                  <a:cubicBezTo>
                    <a:pt x="9322250" y="8615799"/>
                    <a:pt x="9289361" y="8652115"/>
                    <a:pt x="9253730" y="8700080"/>
                  </a:cubicBezTo>
                  <a:cubicBezTo>
                    <a:pt x="9221760" y="8743532"/>
                    <a:pt x="9193128" y="8789344"/>
                    <a:pt x="9168079" y="8837122"/>
                  </a:cubicBezTo>
                  <a:cubicBezTo>
                    <a:pt x="9134503" y="8832325"/>
                    <a:pt x="9203710" y="8772027"/>
                    <a:pt x="9192746" y="8763804"/>
                  </a:cubicBezTo>
                  <a:cubicBezTo>
                    <a:pt x="9165846" y="8775967"/>
                    <a:pt x="9141088" y="8792395"/>
                    <a:pt x="9119429" y="8812454"/>
                  </a:cubicBezTo>
                  <a:cubicBezTo>
                    <a:pt x="9150949" y="8812454"/>
                    <a:pt x="9116002" y="8827529"/>
                    <a:pt x="9099558" y="8847399"/>
                  </a:cubicBezTo>
                  <a:cubicBezTo>
                    <a:pt x="9116688" y="8858363"/>
                    <a:pt x="9109151" y="8865900"/>
                    <a:pt x="9109151" y="8887827"/>
                  </a:cubicBezTo>
                  <a:cubicBezTo>
                    <a:pt x="9072835" y="8907698"/>
                    <a:pt x="9107780" y="8856307"/>
                    <a:pt x="9085854" y="8861789"/>
                  </a:cubicBezTo>
                  <a:cubicBezTo>
                    <a:pt x="9048852" y="8878234"/>
                    <a:pt x="9016647" y="8913864"/>
                    <a:pt x="9002943" y="8883715"/>
                  </a:cubicBezTo>
                  <a:cubicBezTo>
                    <a:pt x="8996777" y="8913180"/>
                    <a:pt x="9008425" y="8928254"/>
                    <a:pt x="9002943" y="8959773"/>
                  </a:cubicBezTo>
                  <a:lnTo>
                    <a:pt x="9023500" y="8972108"/>
                  </a:lnTo>
                  <a:lnTo>
                    <a:pt x="9035148" y="8979645"/>
                  </a:lnTo>
                  <a:cubicBezTo>
                    <a:pt x="9050736" y="8959808"/>
                    <a:pt x="9069488" y="8942675"/>
                    <a:pt x="9090650" y="8928939"/>
                  </a:cubicBezTo>
                  <a:cubicBezTo>
                    <a:pt x="9081830" y="8952298"/>
                    <a:pt x="9066342" y="8972550"/>
                    <a:pt x="9046112" y="8987182"/>
                  </a:cubicBezTo>
                  <a:cubicBezTo>
                    <a:pt x="9057545" y="8994785"/>
                    <a:pt x="9062573" y="9009032"/>
                    <a:pt x="9058445" y="9022127"/>
                  </a:cubicBezTo>
                  <a:cubicBezTo>
                    <a:pt x="9054334" y="9040628"/>
                    <a:pt x="9037204" y="9047480"/>
                    <a:pt x="9016647" y="9047481"/>
                  </a:cubicBezTo>
                  <a:cubicBezTo>
                    <a:pt x="9006706" y="9047778"/>
                    <a:pt x="8996827" y="9049157"/>
                    <a:pt x="8987184" y="9051592"/>
                  </a:cubicBezTo>
                  <a:cubicBezTo>
                    <a:pt x="8957035" y="9083111"/>
                    <a:pt x="8917292" y="9123538"/>
                    <a:pt x="8904959" y="9116686"/>
                  </a:cubicBezTo>
                  <a:cubicBezTo>
                    <a:pt x="8913863" y="9111555"/>
                    <a:pt x="8920478" y="9103224"/>
                    <a:pt x="8923460" y="9093390"/>
                  </a:cubicBezTo>
                  <a:cubicBezTo>
                    <a:pt x="8911974" y="9095449"/>
                    <a:pt x="8900725" y="9098663"/>
                    <a:pt x="8889885" y="9102982"/>
                  </a:cubicBezTo>
                  <a:lnTo>
                    <a:pt x="8870699" y="9113945"/>
                  </a:lnTo>
                  <a:cubicBezTo>
                    <a:pt x="8861106" y="9119427"/>
                    <a:pt x="8855624" y="9133131"/>
                    <a:pt x="8848087" y="9142724"/>
                  </a:cubicBezTo>
                  <a:cubicBezTo>
                    <a:pt x="8857886" y="9148486"/>
                    <a:pt x="8868210" y="9153304"/>
                    <a:pt x="8878921" y="9157113"/>
                  </a:cubicBezTo>
                  <a:cubicBezTo>
                    <a:pt x="8890569" y="9157113"/>
                    <a:pt x="8904273" y="9157113"/>
                    <a:pt x="8915237" y="9157113"/>
                  </a:cubicBezTo>
                  <a:cubicBezTo>
                    <a:pt x="8926179" y="9162100"/>
                    <a:pt x="8936522" y="9168306"/>
                    <a:pt x="8946071" y="9175614"/>
                  </a:cubicBezTo>
                  <a:cubicBezTo>
                    <a:pt x="8942253" y="9180242"/>
                    <a:pt x="8937880" y="9184384"/>
                    <a:pt x="8933052" y="9187948"/>
                  </a:cubicBezTo>
                  <a:cubicBezTo>
                    <a:pt x="8900847" y="9203708"/>
                    <a:pt x="8867957" y="9218097"/>
                    <a:pt x="8836437" y="9233857"/>
                  </a:cubicBezTo>
                  <a:cubicBezTo>
                    <a:pt x="8827643" y="9239481"/>
                    <a:pt x="8819386" y="9245904"/>
                    <a:pt x="8811770" y="9253043"/>
                  </a:cubicBezTo>
                  <a:cubicBezTo>
                    <a:pt x="8821624" y="9259510"/>
                    <a:pt x="8832203" y="9264799"/>
                    <a:pt x="8843290" y="9268803"/>
                  </a:cubicBezTo>
                  <a:cubicBezTo>
                    <a:pt x="8861953" y="9271196"/>
                    <a:pt x="8875990" y="9286989"/>
                    <a:pt x="8876180" y="9305803"/>
                  </a:cubicBezTo>
                  <a:cubicBezTo>
                    <a:pt x="8876180" y="9323619"/>
                    <a:pt x="8880292" y="9357880"/>
                    <a:pt x="8872069" y="9357880"/>
                  </a:cubicBezTo>
                  <a:cubicBezTo>
                    <a:pt x="8787103" y="9398992"/>
                    <a:pt x="8728175" y="9489440"/>
                    <a:pt x="8620597" y="9489440"/>
                  </a:cubicBezTo>
                  <a:cubicBezTo>
                    <a:pt x="8609312" y="9486928"/>
                    <a:pt x="8598612" y="9482276"/>
                    <a:pt x="8589078" y="9475736"/>
                  </a:cubicBezTo>
                  <a:cubicBezTo>
                    <a:pt x="8595706" y="9468192"/>
                    <a:pt x="8603049" y="9461307"/>
                    <a:pt x="8611005" y="9455179"/>
                  </a:cubicBezTo>
                  <a:cubicBezTo>
                    <a:pt x="8615116" y="9455179"/>
                    <a:pt x="8623338" y="9455179"/>
                    <a:pt x="8628820" y="9455179"/>
                  </a:cubicBezTo>
                  <a:cubicBezTo>
                    <a:pt x="8634112" y="9452535"/>
                    <a:pt x="8638783" y="9448798"/>
                    <a:pt x="8642524" y="9444216"/>
                  </a:cubicBezTo>
                  <a:cubicBezTo>
                    <a:pt x="8638413" y="9435308"/>
                    <a:pt x="8632931" y="9421604"/>
                    <a:pt x="8626079" y="9421604"/>
                  </a:cubicBezTo>
                  <a:cubicBezTo>
                    <a:pt x="8608264" y="9421604"/>
                    <a:pt x="8589078" y="9421604"/>
                    <a:pt x="8571263" y="9421604"/>
                  </a:cubicBezTo>
                  <a:cubicBezTo>
                    <a:pt x="8515108" y="9411697"/>
                    <a:pt x="8458401" y="9435885"/>
                    <a:pt x="8426684" y="9483272"/>
                  </a:cubicBezTo>
                  <a:cubicBezTo>
                    <a:pt x="8388997" y="9536718"/>
                    <a:pt x="8337607" y="9531922"/>
                    <a:pt x="8284161" y="9531922"/>
                  </a:cubicBezTo>
                  <a:cubicBezTo>
                    <a:pt x="8268806" y="9547214"/>
                    <a:pt x="8257908" y="9566402"/>
                    <a:pt x="8252642" y="9587424"/>
                  </a:cubicBezTo>
                  <a:cubicBezTo>
                    <a:pt x="8222832" y="9599101"/>
                    <a:pt x="8195768" y="9616834"/>
                    <a:pt x="8173157" y="9639499"/>
                  </a:cubicBezTo>
                  <a:cubicBezTo>
                    <a:pt x="8176416" y="9647540"/>
                    <a:pt x="8179162" y="9655779"/>
                    <a:pt x="8181380" y="9664167"/>
                  </a:cubicBezTo>
                  <a:cubicBezTo>
                    <a:pt x="8193028" y="9703909"/>
                    <a:pt x="8197139" y="9721039"/>
                    <a:pt x="8171102" y="9736114"/>
                  </a:cubicBezTo>
                  <a:cubicBezTo>
                    <a:pt x="8145064" y="9751188"/>
                    <a:pt x="8114229" y="9765578"/>
                    <a:pt x="8091617" y="9778597"/>
                  </a:cubicBezTo>
                  <a:cubicBezTo>
                    <a:pt x="8069006" y="9791615"/>
                    <a:pt x="8060098" y="9771745"/>
                    <a:pt x="8047764" y="9762151"/>
                  </a:cubicBezTo>
                  <a:cubicBezTo>
                    <a:pt x="8039966" y="9755834"/>
                    <a:pt x="8033650" y="9747881"/>
                    <a:pt x="8029264" y="9738854"/>
                  </a:cubicBezTo>
                  <a:cubicBezTo>
                    <a:pt x="8022366" y="9741177"/>
                    <a:pt x="8015249" y="9742784"/>
                    <a:pt x="8008022" y="9743651"/>
                  </a:cubicBezTo>
                  <a:cubicBezTo>
                    <a:pt x="8010078" y="9755299"/>
                    <a:pt x="8006652" y="9771060"/>
                    <a:pt x="7982670" y="9779282"/>
                  </a:cubicBezTo>
                  <a:cubicBezTo>
                    <a:pt x="7958687" y="9787504"/>
                    <a:pt x="7955261" y="9777227"/>
                    <a:pt x="7949779" y="9770374"/>
                  </a:cubicBezTo>
                  <a:lnTo>
                    <a:pt x="7944298" y="9775171"/>
                  </a:lnTo>
                  <a:cubicBezTo>
                    <a:pt x="7939502" y="9778597"/>
                    <a:pt x="7934020" y="9784078"/>
                    <a:pt x="7929223" y="9784079"/>
                  </a:cubicBezTo>
                  <a:cubicBezTo>
                    <a:pt x="7925189" y="9782409"/>
                    <a:pt x="7921985" y="9779205"/>
                    <a:pt x="7920315" y="9775171"/>
                  </a:cubicBezTo>
                  <a:cubicBezTo>
                    <a:pt x="7899759" y="9798468"/>
                    <a:pt x="7954576" y="9779282"/>
                    <a:pt x="7924427" y="9808061"/>
                  </a:cubicBezTo>
                  <a:cubicBezTo>
                    <a:pt x="7869610" y="9841636"/>
                    <a:pt x="7821646" y="9853285"/>
                    <a:pt x="7795608" y="9898509"/>
                  </a:cubicBezTo>
                  <a:cubicBezTo>
                    <a:pt x="7748329" y="9913582"/>
                    <a:pt x="7812053" y="9869044"/>
                    <a:pt x="7785330" y="9873841"/>
                  </a:cubicBezTo>
                  <a:cubicBezTo>
                    <a:pt x="7740791" y="9898509"/>
                    <a:pt x="7672956" y="9921805"/>
                    <a:pt x="7664048" y="9960177"/>
                  </a:cubicBezTo>
                  <a:cubicBezTo>
                    <a:pt x="7622440" y="9970612"/>
                    <a:pt x="7583918" y="9990813"/>
                    <a:pt x="7551674" y="10019105"/>
                  </a:cubicBezTo>
                  <a:cubicBezTo>
                    <a:pt x="7527692" y="10019790"/>
                    <a:pt x="7534544" y="10006086"/>
                    <a:pt x="7497542" y="10010883"/>
                  </a:cubicBezTo>
                  <a:cubicBezTo>
                    <a:pt x="7480412" y="10049939"/>
                    <a:pt x="7435189" y="10025957"/>
                    <a:pt x="7411891" y="10056791"/>
                  </a:cubicBezTo>
                  <a:cubicBezTo>
                    <a:pt x="7422170" y="10065014"/>
                    <a:pt x="7410521" y="10082829"/>
                    <a:pt x="7405039" y="10097903"/>
                  </a:cubicBezTo>
                  <a:cubicBezTo>
                    <a:pt x="7364612" y="10094478"/>
                    <a:pt x="7431762" y="10047883"/>
                    <a:pt x="7378316" y="10047883"/>
                  </a:cubicBezTo>
                  <a:cubicBezTo>
                    <a:pt x="7366668" y="10062958"/>
                    <a:pt x="7349538" y="10062958"/>
                    <a:pt x="7335148" y="10070495"/>
                  </a:cubicBezTo>
                  <a:cubicBezTo>
                    <a:pt x="7343371" y="10078033"/>
                    <a:pt x="7355704" y="10083514"/>
                    <a:pt x="7335148" y="10103385"/>
                  </a:cubicBezTo>
                  <a:cubicBezTo>
                    <a:pt x="7299517" y="10106126"/>
                    <a:pt x="7334463" y="10075291"/>
                    <a:pt x="7291980" y="10093792"/>
                  </a:cubicBezTo>
                  <a:cubicBezTo>
                    <a:pt x="7267998" y="10119144"/>
                    <a:pt x="7290610" y="10125997"/>
                    <a:pt x="7304314" y="10135590"/>
                  </a:cubicBezTo>
                  <a:cubicBezTo>
                    <a:pt x="7260461" y="10125997"/>
                    <a:pt x="7298832" y="10156831"/>
                    <a:pt x="7260461" y="10156831"/>
                  </a:cubicBezTo>
                  <a:cubicBezTo>
                    <a:pt x="7264915" y="10151350"/>
                    <a:pt x="7261146" y="10151350"/>
                    <a:pt x="7254294" y="10152720"/>
                  </a:cubicBezTo>
                  <a:lnTo>
                    <a:pt x="7230326" y="10156715"/>
                  </a:lnTo>
                  <a:lnTo>
                    <a:pt x="7229883" y="10156638"/>
                  </a:lnTo>
                  <a:lnTo>
                    <a:pt x="7249497" y="10141842"/>
                  </a:lnTo>
                  <a:cubicBezTo>
                    <a:pt x="7255664" y="10138331"/>
                    <a:pt x="7259090" y="10135932"/>
                    <a:pt x="7252923" y="10133534"/>
                  </a:cubicBezTo>
                  <a:cubicBezTo>
                    <a:pt x="7217978" y="10127368"/>
                    <a:pt x="7191940" y="10154091"/>
                    <a:pt x="7162476" y="10167110"/>
                  </a:cubicBezTo>
                  <a:cubicBezTo>
                    <a:pt x="7182519" y="10173790"/>
                    <a:pt x="7195623" y="10156574"/>
                    <a:pt x="7212486" y="10153619"/>
                  </a:cubicBezTo>
                  <a:lnTo>
                    <a:pt x="7229883" y="10156638"/>
                  </a:lnTo>
                  <a:lnTo>
                    <a:pt x="7229626" y="10156831"/>
                  </a:lnTo>
                  <a:lnTo>
                    <a:pt x="7230326" y="10156715"/>
                  </a:lnTo>
                  <a:lnTo>
                    <a:pt x="7230997" y="10156831"/>
                  </a:lnTo>
                  <a:cubicBezTo>
                    <a:pt x="7191254" y="10201370"/>
                    <a:pt x="7131642" y="10193147"/>
                    <a:pt x="7141235" y="10231520"/>
                  </a:cubicBezTo>
                  <a:cubicBezTo>
                    <a:pt x="7132327" y="10210963"/>
                    <a:pt x="7106289" y="10222611"/>
                    <a:pt x="7095326" y="10210963"/>
                  </a:cubicBezTo>
                  <a:cubicBezTo>
                    <a:pt x="7107660" y="10203426"/>
                    <a:pt x="7127530" y="10180814"/>
                    <a:pt x="7115196" y="10171221"/>
                  </a:cubicBezTo>
                  <a:cubicBezTo>
                    <a:pt x="7081621" y="10184240"/>
                    <a:pt x="6999397" y="10194518"/>
                    <a:pt x="6999397" y="10224667"/>
                  </a:cubicBezTo>
                  <a:cubicBezTo>
                    <a:pt x="7023379" y="10204111"/>
                    <a:pt x="7073399" y="10200684"/>
                    <a:pt x="7077510" y="10217815"/>
                  </a:cubicBezTo>
                  <a:cubicBezTo>
                    <a:pt x="7022406" y="10243041"/>
                    <a:pt x="6969268" y="10272360"/>
                    <a:pt x="6918542" y="10305521"/>
                  </a:cubicBezTo>
                  <a:cubicBezTo>
                    <a:pt x="6865781" y="10299354"/>
                    <a:pt x="6818502" y="10350745"/>
                    <a:pt x="6811650" y="10315114"/>
                  </a:cubicBezTo>
                  <a:cubicBezTo>
                    <a:pt x="6765741" y="10344578"/>
                    <a:pt x="6730795" y="10346634"/>
                    <a:pt x="6703387" y="10370617"/>
                  </a:cubicBezTo>
                  <a:cubicBezTo>
                    <a:pt x="6701331" y="10340467"/>
                    <a:pt x="6630070" y="10397340"/>
                    <a:pt x="6597865" y="10384321"/>
                  </a:cubicBezTo>
                  <a:cubicBezTo>
                    <a:pt x="6623218" y="10359653"/>
                    <a:pt x="6655422" y="10374042"/>
                    <a:pt x="6680090" y="10349374"/>
                  </a:cubicBezTo>
                  <a:cubicBezTo>
                    <a:pt x="6601291" y="10340467"/>
                    <a:pt x="6737647" y="10324707"/>
                    <a:pt x="6711609" y="10304836"/>
                  </a:cubicBezTo>
                  <a:cubicBezTo>
                    <a:pt x="6673923" y="10306207"/>
                    <a:pt x="6652681" y="10319911"/>
                    <a:pt x="6635551" y="10315800"/>
                  </a:cubicBezTo>
                  <a:cubicBezTo>
                    <a:pt x="6584242" y="10352606"/>
                    <a:pt x="6530438" y="10385805"/>
                    <a:pt x="6474527" y="10415155"/>
                  </a:cubicBezTo>
                  <a:cubicBezTo>
                    <a:pt x="6457397" y="10405562"/>
                    <a:pt x="6500566" y="10382950"/>
                    <a:pt x="6479324" y="10374042"/>
                  </a:cubicBezTo>
                  <a:cubicBezTo>
                    <a:pt x="6494398" y="10356227"/>
                    <a:pt x="6559493" y="10354171"/>
                    <a:pt x="6542363" y="10338412"/>
                  </a:cubicBezTo>
                  <a:cubicBezTo>
                    <a:pt x="6492867" y="10363436"/>
                    <a:pt x="6437133" y="10373440"/>
                    <a:pt x="6382024" y="10367190"/>
                  </a:cubicBezTo>
                  <a:cubicBezTo>
                    <a:pt x="6339541" y="10388432"/>
                    <a:pt x="6297059" y="10420636"/>
                    <a:pt x="6250465" y="10400080"/>
                  </a:cubicBezTo>
                  <a:cubicBezTo>
                    <a:pt x="6186740" y="10415155"/>
                    <a:pt x="6181944" y="10474767"/>
                    <a:pt x="6113423" y="10461748"/>
                  </a:cubicBezTo>
                  <a:cubicBezTo>
                    <a:pt x="6158647" y="10447360"/>
                    <a:pt x="6146998" y="10434340"/>
                    <a:pt x="6158647" y="10414470"/>
                  </a:cubicBezTo>
                  <a:cubicBezTo>
                    <a:pt x="6077792" y="10456952"/>
                    <a:pt x="5935269" y="10446675"/>
                    <a:pt x="5911287" y="10482991"/>
                  </a:cubicBezTo>
                  <a:cubicBezTo>
                    <a:pt x="5948288" y="10502861"/>
                    <a:pt x="5922935" y="10463119"/>
                    <a:pt x="5959251" y="10482991"/>
                  </a:cubicBezTo>
                  <a:lnTo>
                    <a:pt x="5911972" y="10509714"/>
                  </a:lnTo>
                  <a:cubicBezTo>
                    <a:pt x="5895527" y="10484360"/>
                    <a:pt x="5847562" y="10497379"/>
                    <a:pt x="5805765" y="10497379"/>
                  </a:cubicBezTo>
                  <a:cubicBezTo>
                    <a:pt x="5787949" y="10532326"/>
                    <a:pt x="5733818" y="10519307"/>
                    <a:pt x="5688594" y="10539177"/>
                  </a:cubicBezTo>
                  <a:cubicBezTo>
                    <a:pt x="5643371" y="10531640"/>
                    <a:pt x="5652963" y="10520676"/>
                    <a:pt x="5620073" y="10520676"/>
                  </a:cubicBezTo>
                  <a:cubicBezTo>
                    <a:pt x="5563201" y="10550826"/>
                    <a:pt x="5728336" y="10550141"/>
                    <a:pt x="5637203" y="10572067"/>
                  </a:cubicBezTo>
                  <a:cubicBezTo>
                    <a:pt x="5637889" y="10557678"/>
                    <a:pt x="5604999" y="10544659"/>
                    <a:pt x="5564572" y="10537807"/>
                  </a:cubicBezTo>
                  <a:cubicBezTo>
                    <a:pt x="5525467" y="10528859"/>
                    <a:pt x="5485043" y="10527233"/>
                    <a:pt x="5445346" y="10533010"/>
                  </a:cubicBezTo>
                  <a:cubicBezTo>
                    <a:pt x="5462476" y="10539863"/>
                    <a:pt x="5461790" y="10547399"/>
                    <a:pt x="5453568" y="10554937"/>
                  </a:cubicBezTo>
                  <a:cubicBezTo>
                    <a:pt x="5417252" y="10546030"/>
                    <a:pt x="5443290" y="10537122"/>
                    <a:pt x="5417252" y="10528899"/>
                  </a:cubicBezTo>
                  <a:cubicBezTo>
                    <a:pt x="5344620" y="10537122"/>
                    <a:pt x="5352843" y="10561789"/>
                    <a:pt x="5300081" y="10537122"/>
                  </a:cubicBezTo>
                  <a:cubicBezTo>
                    <a:pt x="5282267" y="10546714"/>
                    <a:pt x="5304878" y="10557678"/>
                    <a:pt x="5287064" y="10567271"/>
                  </a:cubicBezTo>
                  <a:cubicBezTo>
                    <a:pt x="5251432" y="10556993"/>
                    <a:pt x="5277469" y="10549456"/>
                    <a:pt x="5251432" y="10539863"/>
                  </a:cubicBezTo>
                  <a:cubicBezTo>
                    <a:pt x="5207521" y="10557836"/>
                    <a:pt x="5158304" y="10557836"/>
                    <a:pt x="5114391" y="10539863"/>
                  </a:cubicBezTo>
                  <a:cubicBezTo>
                    <a:pt x="5071908" y="10549456"/>
                    <a:pt x="5138373" y="10564529"/>
                    <a:pt x="5089724" y="10573437"/>
                  </a:cubicBezTo>
                  <a:cubicBezTo>
                    <a:pt x="5060946" y="10569326"/>
                    <a:pt x="5030111" y="10578234"/>
                    <a:pt x="5001331" y="10573437"/>
                  </a:cubicBezTo>
                  <a:cubicBezTo>
                    <a:pt x="5025314" y="10567271"/>
                    <a:pt x="5038333" y="10559049"/>
                    <a:pt x="5025314" y="10549456"/>
                  </a:cubicBezTo>
                  <a:cubicBezTo>
                    <a:pt x="4936237" y="10547399"/>
                    <a:pt x="4860865" y="10548770"/>
                    <a:pt x="4786177" y="10542603"/>
                  </a:cubicBezTo>
                  <a:cubicBezTo>
                    <a:pt x="4711489" y="10536437"/>
                    <a:pt x="4636801" y="10526844"/>
                    <a:pt x="4547725" y="10512454"/>
                  </a:cubicBezTo>
                  <a:cubicBezTo>
                    <a:pt x="4556632" y="10519991"/>
                    <a:pt x="4564855" y="10529584"/>
                    <a:pt x="4542928" y="10529584"/>
                  </a:cubicBezTo>
                  <a:cubicBezTo>
                    <a:pt x="4522372" y="10509028"/>
                    <a:pt x="4494982" y="10524102"/>
                    <a:pt x="4474426" y="10513139"/>
                  </a:cubicBezTo>
                  <a:cubicBezTo>
                    <a:pt x="4484704" y="10507658"/>
                    <a:pt x="4485390" y="10500806"/>
                    <a:pt x="4470315" y="10490527"/>
                  </a:cubicBezTo>
                  <a:cubicBezTo>
                    <a:pt x="4425159" y="10482006"/>
                    <a:pt x="4379193" y="10478559"/>
                    <a:pt x="4333273" y="10480249"/>
                  </a:cubicBezTo>
                  <a:cubicBezTo>
                    <a:pt x="4315458" y="10469286"/>
                    <a:pt x="4327107" y="10464490"/>
                    <a:pt x="4311346" y="10453526"/>
                  </a:cubicBezTo>
                  <a:cubicBezTo>
                    <a:pt x="4244195" y="10474083"/>
                    <a:pt x="4196916" y="10429545"/>
                    <a:pt x="4135247" y="10429545"/>
                  </a:cubicBezTo>
                  <a:cubicBezTo>
                    <a:pt x="4143470" y="10435711"/>
                    <a:pt x="4135933" y="10438451"/>
                    <a:pt x="4140045" y="10443933"/>
                  </a:cubicBezTo>
                  <a:cubicBezTo>
                    <a:pt x="4169585" y="10446942"/>
                    <a:pt x="4198235" y="10455793"/>
                    <a:pt x="4224326" y="10469972"/>
                  </a:cubicBezTo>
                  <a:cubicBezTo>
                    <a:pt x="4184895" y="10460672"/>
                    <a:pt x="4143506" y="10464522"/>
                    <a:pt x="4106469" y="10480935"/>
                  </a:cubicBezTo>
                  <a:cubicBezTo>
                    <a:pt x="4056449" y="10452155"/>
                    <a:pt x="4162656" y="10470656"/>
                    <a:pt x="4137304" y="10452155"/>
                  </a:cubicBezTo>
                  <a:cubicBezTo>
                    <a:pt x="4071523" y="10442563"/>
                    <a:pt x="3976964" y="10439137"/>
                    <a:pt x="3885147" y="10426803"/>
                  </a:cubicBezTo>
                  <a:cubicBezTo>
                    <a:pt x="3835126" y="10420636"/>
                    <a:pt x="3789217" y="10414470"/>
                    <a:pt x="3748105" y="10405562"/>
                  </a:cubicBezTo>
                  <a:cubicBezTo>
                    <a:pt x="3710983" y="10396734"/>
                    <a:pt x="3675085" y="10383388"/>
                    <a:pt x="3641214" y="10365820"/>
                  </a:cubicBezTo>
                  <a:cubicBezTo>
                    <a:pt x="3617917" y="10378154"/>
                    <a:pt x="3609008" y="10365820"/>
                    <a:pt x="3572693" y="10354171"/>
                  </a:cubicBezTo>
                  <a:cubicBezTo>
                    <a:pt x="3582286" y="10324022"/>
                    <a:pt x="3706992" y="10378154"/>
                    <a:pt x="3687123" y="10339781"/>
                  </a:cubicBezTo>
                  <a:cubicBezTo>
                    <a:pt x="3591705" y="10309636"/>
                    <a:pt x="3494719" y="10284703"/>
                    <a:pt x="3396593" y="10265094"/>
                  </a:cubicBezTo>
                  <a:cubicBezTo>
                    <a:pt x="3363018" y="10237686"/>
                    <a:pt x="3390427" y="10237686"/>
                    <a:pt x="3407557" y="10265094"/>
                  </a:cubicBezTo>
                  <a:cubicBezTo>
                    <a:pt x="3406872" y="10250705"/>
                    <a:pt x="3511024" y="10280169"/>
                    <a:pt x="3511024" y="10256186"/>
                  </a:cubicBezTo>
                  <a:cubicBezTo>
                    <a:pt x="3452520" y="10234678"/>
                    <a:pt x="3390354" y="10224900"/>
                    <a:pt x="3328073" y="10227407"/>
                  </a:cubicBezTo>
                  <a:cubicBezTo>
                    <a:pt x="3339721" y="10226038"/>
                    <a:pt x="3329443" y="10215074"/>
                    <a:pt x="3318480" y="10204111"/>
                  </a:cubicBezTo>
                  <a:cubicBezTo>
                    <a:pt x="3249274" y="10193833"/>
                    <a:pt x="3188976" y="10171221"/>
                    <a:pt x="3120455" y="10154776"/>
                  </a:cubicBezTo>
                  <a:cubicBezTo>
                    <a:pt x="3051329" y="10135600"/>
                    <a:pt x="2980348" y="10123885"/>
                    <a:pt x="2908726" y="10119830"/>
                  </a:cubicBezTo>
                  <a:cubicBezTo>
                    <a:pt x="2890911" y="10095163"/>
                    <a:pt x="2910096" y="10091052"/>
                    <a:pt x="2921745" y="10082144"/>
                  </a:cubicBezTo>
                  <a:cubicBezTo>
                    <a:pt x="2940245" y="10097218"/>
                    <a:pt x="2916948" y="10096534"/>
                    <a:pt x="2940245" y="10107496"/>
                  </a:cubicBezTo>
                  <a:cubicBezTo>
                    <a:pt x="2963542" y="10118460"/>
                    <a:pt x="2974506" y="10119144"/>
                    <a:pt x="2967654" y="10102014"/>
                  </a:cubicBezTo>
                  <a:cubicBezTo>
                    <a:pt x="2939845" y="10083935"/>
                    <a:pt x="2910496" y="10068343"/>
                    <a:pt x="2879948" y="10055421"/>
                  </a:cubicBezTo>
                  <a:cubicBezTo>
                    <a:pt x="2886114" y="10068440"/>
                    <a:pt x="2862817" y="10062273"/>
                    <a:pt x="2859391" y="10068440"/>
                  </a:cubicBezTo>
                  <a:cubicBezTo>
                    <a:pt x="2832668" y="10060218"/>
                    <a:pt x="2827186" y="10022531"/>
                    <a:pt x="2799778" y="10016363"/>
                  </a:cubicBezTo>
                  <a:cubicBezTo>
                    <a:pt x="2787444" y="10015678"/>
                    <a:pt x="2767573" y="10010197"/>
                    <a:pt x="2772369" y="10019790"/>
                  </a:cubicBezTo>
                  <a:cubicBezTo>
                    <a:pt x="2819649" y="10045143"/>
                    <a:pt x="2814852" y="10037606"/>
                    <a:pt x="2814852" y="10064328"/>
                  </a:cubicBezTo>
                  <a:cubicBezTo>
                    <a:pt x="2843767" y="10072813"/>
                    <a:pt x="2871085" y="10086010"/>
                    <a:pt x="2895707" y="10103385"/>
                  </a:cubicBezTo>
                  <a:cubicBezTo>
                    <a:pt x="2858020" y="10101329"/>
                    <a:pt x="2947783" y="10135590"/>
                    <a:pt x="2910096" y="10135590"/>
                  </a:cubicBezTo>
                  <a:cubicBezTo>
                    <a:pt x="2871039" y="10117775"/>
                    <a:pt x="2889540" y="10123941"/>
                    <a:pt x="2866928" y="10092421"/>
                  </a:cubicBezTo>
                  <a:cubicBezTo>
                    <a:pt x="2783333" y="10044457"/>
                    <a:pt x="2738109" y="10058161"/>
                    <a:pt x="2673699" y="10023901"/>
                  </a:cubicBezTo>
                  <a:cubicBezTo>
                    <a:pt x="2712756" y="10018420"/>
                    <a:pt x="2777851" y="10028698"/>
                    <a:pt x="2760036" y="9988955"/>
                  </a:cubicBezTo>
                  <a:cubicBezTo>
                    <a:pt x="2719608" y="9949213"/>
                    <a:pt x="2644236" y="9957436"/>
                    <a:pt x="2596956" y="9926601"/>
                  </a:cubicBezTo>
                  <a:cubicBezTo>
                    <a:pt x="2578456" y="9886174"/>
                    <a:pt x="2535287" y="9877266"/>
                    <a:pt x="2503083" y="9853969"/>
                  </a:cubicBezTo>
                  <a:cubicBezTo>
                    <a:pt x="2494175" y="9871786"/>
                    <a:pt x="2383171" y="9829302"/>
                    <a:pt x="2387283" y="9808061"/>
                  </a:cubicBezTo>
                  <a:cubicBezTo>
                    <a:pt x="2411950" y="9823820"/>
                    <a:pt x="2464712" y="9845747"/>
                    <a:pt x="2437304" y="9808061"/>
                  </a:cubicBezTo>
                  <a:cubicBezTo>
                    <a:pt x="2410049" y="9801863"/>
                    <a:pt x="2383927" y="9791461"/>
                    <a:pt x="2359874" y="9777227"/>
                  </a:cubicBezTo>
                  <a:cubicBezTo>
                    <a:pt x="2367412" y="9790930"/>
                    <a:pt x="2335892" y="9777911"/>
                    <a:pt x="2353707" y="9799153"/>
                  </a:cubicBezTo>
                  <a:cubicBezTo>
                    <a:pt x="2308177" y="9773753"/>
                    <a:pt x="2261284" y="9750878"/>
                    <a:pt x="2213240" y="9730632"/>
                  </a:cubicBezTo>
                  <a:cubicBezTo>
                    <a:pt x="2169387" y="9651149"/>
                    <a:pt x="2094699" y="9686094"/>
                    <a:pt x="2056327" y="9593590"/>
                  </a:cubicBezTo>
                  <a:cubicBezTo>
                    <a:pt x="2024123" y="9588109"/>
                    <a:pt x="2009733" y="9565498"/>
                    <a:pt x="1975473" y="9561385"/>
                  </a:cubicBezTo>
                  <a:cubicBezTo>
                    <a:pt x="2006350" y="9543624"/>
                    <a:pt x="2042501" y="9537316"/>
                    <a:pt x="2077569" y="9543570"/>
                  </a:cubicBezTo>
                  <a:cubicBezTo>
                    <a:pt x="1972732" y="9469568"/>
                    <a:pt x="1872692" y="9372953"/>
                    <a:pt x="1782244" y="9372953"/>
                  </a:cubicBezTo>
                  <a:cubicBezTo>
                    <a:pt x="1710983" y="9303063"/>
                    <a:pt x="1600664" y="9197540"/>
                    <a:pt x="1512958" y="9181781"/>
                  </a:cubicBezTo>
                  <a:cubicBezTo>
                    <a:pt x="1554328" y="9281308"/>
                    <a:pt x="1706914" y="9327848"/>
                    <a:pt x="1771039" y="9390258"/>
                  </a:cubicBezTo>
                  <a:lnTo>
                    <a:pt x="1791202" y="9416461"/>
                  </a:lnTo>
                  <a:lnTo>
                    <a:pt x="1731337" y="9387930"/>
                  </a:lnTo>
                  <a:cubicBezTo>
                    <a:pt x="1700966" y="9376470"/>
                    <a:pt x="1669635" y="9367554"/>
                    <a:pt x="1637665" y="9361305"/>
                  </a:cubicBezTo>
                  <a:cubicBezTo>
                    <a:pt x="1602720" y="9314711"/>
                    <a:pt x="1559553" y="9271543"/>
                    <a:pt x="1521866" y="9224263"/>
                  </a:cubicBezTo>
                  <a:cubicBezTo>
                    <a:pt x="1447863" y="9201651"/>
                    <a:pt x="1422510" y="9150947"/>
                    <a:pt x="1379342" y="9167391"/>
                  </a:cubicBezTo>
                  <a:cubicBezTo>
                    <a:pt x="1360157" y="9131761"/>
                    <a:pt x="1417030" y="9174928"/>
                    <a:pt x="1393732" y="9131761"/>
                  </a:cubicBezTo>
                  <a:cubicBezTo>
                    <a:pt x="1347824" y="9080370"/>
                    <a:pt x="1367694" y="9108463"/>
                    <a:pt x="1376602" y="9080370"/>
                  </a:cubicBezTo>
                  <a:cubicBezTo>
                    <a:pt x="1345768" y="9065981"/>
                    <a:pt x="1313562" y="9051592"/>
                    <a:pt x="1284098" y="9035146"/>
                  </a:cubicBezTo>
                  <a:cubicBezTo>
                    <a:pt x="1270259" y="9002414"/>
                    <a:pt x="1246229" y="8975019"/>
                    <a:pt x="1215578" y="8957033"/>
                  </a:cubicBezTo>
                  <a:cubicBezTo>
                    <a:pt x="1213523" y="8983071"/>
                    <a:pt x="1238876" y="8990608"/>
                    <a:pt x="1247782" y="9009108"/>
                  </a:cubicBezTo>
                  <a:cubicBezTo>
                    <a:pt x="1213523" y="8985811"/>
                    <a:pt x="1197762" y="8985127"/>
                    <a:pt x="1192966" y="8997460"/>
                  </a:cubicBezTo>
                  <a:cubicBezTo>
                    <a:pt x="1173095" y="8969366"/>
                    <a:pt x="1137464" y="8952236"/>
                    <a:pt x="1134038" y="8913180"/>
                  </a:cubicBezTo>
                  <a:cubicBezTo>
                    <a:pt x="1156650" y="8922772"/>
                    <a:pt x="1179948" y="8932365"/>
                    <a:pt x="1163503" y="8893994"/>
                  </a:cubicBezTo>
                  <a:cubicBezTo>
                    <a:pt x="1116223" y="8873437"/>
                    <a:pt x="1066887" y="8848770"/>
                    <a:pt x="1018239" y="8825473"/>
                  </a:cubicBezTo>
                  <a:cubicBezTo>
                    <a:pt x="1020293" y="8768601"/>
                    <a:pt x="923680" y="8770656"/>
                    <a:pt x="923680" y="8714469"/>
                  </a:cubicBezTo>
                  <a:cubicBezTo>
                    <a:pt x="944235" y="8708987"/>
                    <a:pt x="962052" y="8745989"/>
                    <a:pt x="968904" y="8723377"/>
                  </a:cubicBezTo>
                  <a:cubicBezTo>
                    <a:pt x="976441" y="8750785"/>
                    <a:pt x="1010016" y="8762434"/>
                    <a:pt x="1025775" y="8785046"/>
                  </a:cubicBezTo>
                  <a:cubicBezTo>
                    <a:pt x="1025775" y="8772712"/>
                    <a:pt x="1035369" y="8772712"/>
                    <a:pt x="1025775" y="8748730"/>
                  </a:cubicBezTo>
                  <a:lnTo>
                    <a:pt x="966163" y="8713099"/>
                  </a:lnTo>
                  <a:cubicBezTo>
                    <a:pt x="980552" y="8682950"/>
                    <a:pt x="925050" y="8658282"/>
                    <a:pt x="912031" y="8614429"/>
                  </a:cubicBezTo>
                  <a:cubicBezTo>
                    <a:pt x="980552" y="8670616"/>
                    <a:pt x="1033998" y="8765860"/>
                    <a:pt x="1102518" y="8751471"/>
                  </a:cubicBezTo>
                  <a:cubicBezTo>
                    <a:pt x="1069181" y="8708078"/>
                    <a:pt x="1029710" y="8669762"/>
                    <a:pt x="985349" y="8637726"/>
                  </a:cubicBezTo>
                  <a:cubicBezTo>
                    <a:pt x="943551" y="8598669"/>
                    <a:pt x="910661" y="8559612"/>
                    <a:pt x="929161" y="8525352"/>
                  </a:cubicBezTo>
                  <a:cubicBezTo>
                    <a:pt x="912685" y="8505550"/>
                    <a:pt x="892417" y="8489242"/>
                    <a:pt x="869548" y="8477387"/>
                  </a:cubicBezTo>
                  <a:cubicBezTo>
                    <a:pt x="870233" y="8488351"/>
                    <a:pt x="877086" y="8508222"/>
                    <a:pt x="866122" y="8502740"/>
                  </a:cubicBezTo>
                  <a:cubicBezTo>
                    <a:pt x="826248" y="8438667"/>
                    <a:pt x="782783" y="8376899"/>
                    <a:pt x="735933" y="8317734"/>
                  </a:cubicBezTo>
                  <a:cubicBezTo>
                    <a:pt x="711266" y="8286900"/>
                    <a:pt x="688653" y="8256751"/>
                    <a:pt x="667412" y="8225231"/>
                  </a:cubicBezTo>
                  <a:cubicBezTo>
                    <a:pt x="647549" y="8193372"/>
                    <a:pt x="629919" y="8160174"/>
                    <a:pt x="614650" y="8125876"/>
                  </a:cubicBezTo>
                  <a:cubicBezTo>
                    <a:pt x="613965" y="8139580"/>
                    <a:pt x="596150" y="8125876"/>
                    <a:pt x="589984" y="8125876"/>
                  </a:cubicBezTo>
                  <a:cubicBezTo>
                    <a:pt x="593409" y="8091615"/>
                    <a:pt x="553667" y="8074485"/>
                    <a:pt x="549556" y="8042966"/>
                  </a:cubicBezTo>
                  <a:cubicBezTo>
                    <a:pt x="580390" y="8060096"/>
                    <a:pt x="598205" y="8108061"/>
                    <a:pt x="602317" y="8075856"/>
                  </a:cubicBezTo>
                  <a:cubicBezTo>
                    <a:pt x="572167" y="8023095"/>
                    <a:pt x="545444" y="7968278"/>
                    <a:pt x="509815" y="7916203"/>
                  </a:cubicBezTo>
                  <a:cubicBezTo>
                    <a:pt x="501591" y="7879887"/>
                    <a:pt x="520778" y="7899072"/>
                    <a:pt x="515980" y="7870294"/>
                  </a:cubicBezTo>
                  <a:cubicBezTo>
                    <a:pt x="505017" y="7863442"/>
                    <a:pt x="500221" y="7870979"/>
                    <a:pt x="482405" y="7850423"/>
                  </a:cubicBezTo>
                  <a:cubicBezTo>
                    <a:pt x="481720" y="7825070"/>
                    <a:pt x="496109" y="7831922"/>
                    <a:pt x="489257" y="7794236"/>
                  </a:cubicBezTo>
                  <a:cubicBezTo>
                    <a:pt x="457053" y="7764086"/>
                    <a:pt x="463905" y="7759975"/>
                    <a:pt x="437867" y="7747641"/>
                  </a:cubicBezTo>
                  <a:cubicBezTo>
                    <a:pt x="446089" y="7722289"/>
                    <a:pt x="470757" y="7736678"/>
                    <a:pt x="479664" y="7712011"/>
                  </a:cubicBezTo>
                  <a:cubicBezTo>
                    <a:pt x="452196" y="7682352"/>
                    <a:pt x="433668" y="7645535"/>
                    <a:pt x="426218" y="7605804"/>
                  </a:cubicBezTo>
                  <a:lnTo>
                    <a:pt x="439237" y="7616082"/>
                  </a:lnTo>
                  <a:cubicBezTo>
                    <a:pt x="439922" y="7612655"/>
                    <a:pt x="441293" y="7607859"/>
                    <a:pt x="448146" y="7616082"/>
                  </a:cubicBezTo>
                  <a:cubicBezTo>
                    <a:pt x="437182" y="7638694"/>
                    <a:pt x="474183" y="7697621"/>
                    <a:pt x="479664" y="7679806"/>
                  </a:cubicBezTo>
                  <a:cubicBezTo>
                    <a:pt x="459437" y="7621728"/>
                    <a:pt x="428009" y="7568183"/>
                    <a:pt x="387161" y="7522208"/>
                  </a:cubicBezTo>
                  <a:cubicBezTo>
                    <a:pt x="402921" y="7503708"/>
                    <a:pt x="368661" y="7470818"/>
                    <a:pt x="387161" y="7458484"/>
                  </a:cubicBezTo>
                  <a:cubicBezTo>
                    <a:pt x="376198" y="7461910"/>
                    <a:pt x="357012" y="7442039"/>
                    <a:pt x="357012" y="7415316"/>
                  </a:cubicBezTo>
                  <a:cubicBezTo>
                    <a:pt x="387161" y="7447521"/>
                    <a:pt x="407032" y="7442039"/>
                    <a:pt x="407032" y="7400927"/>
                  </a:cubicBezTo>
                  <a:cubicBezTo>
                    <a:pt x="427589" y="7439298"/>
                    <a:pt x="444719" y="7473558"/>
                    <a:pt x="468016" y="7507819"/>
                  </a:cubicBezTo>
                  <a:cubicBezTo>
                    <a:pt x="469386" y="7479040"/>
                    <a:pt x="502961" y="7529745"/>
                    <a:pt x="493369" y="7479040"/>
                  </a:cubicBezTo>
                  <a:cubicBezTo>
                    <a:pt x="443754" y="7438615"/>
                    <a:pt x="407069" y="7384541"/>
                    <a:pt x="387848" y="7323498"/>
                  </a:cubicBezTo>
                  <a:cubicBezTo>
                    <a:pt x="372772" y="7331035"/>
                    <a:pt x="333030" y="7315276"/>
                    <a:pt x="326179" y="7254977"/>
                  </a:cubicBezTo>
                  <a:cubicBezTo>
                    <a:pt x="344678" y="7274848"/>
                    <a:pt x="348105" y="7298145"/>
                    <a:pt x="372087" y="7315276"/>
                  </a:cubicBezTo>
                  <a:cubicBezTo>
                    <a:pt x="383050" y="7306368"/>
                    <a:pt x="386476" y="7259773"/>
                    <a:pt x="376883" y="7252921"/>
                  </a:cubicBezTo>
                  <a:cubicBezTo>
                    <a:pt x="367290" y="7246069"/>
                    <a:pt x="343993" y="7263885"/>
                    <a:pt x="337826" y="7221402"/>
                  </a:cubicBezTo>
                  <a:cubicBezTo>
                    <a:pt x="348790" y="7235106"/>
                    <a:pt x="371402" y="7225513"/>
                    <a:pt x="348790" y="7198105"/>
                  </a:cubicBezTo>
                  <a:cubicBezTo>
                    <a:pt x="326179" y="7170697"/>
                    <a:pt x="324122" y="7207013"/>
                    <a:pt x="295325" y="7159733"/>
                  </a:cubicBezTo>
                  <a:cubicBezTo>
                    <a:pt x="294640" y="7132325"/>
                    <a:pt x="324807" y="7128899"/>
                    <a:pt x="310399" y="7105602"/>
                  </a:cubicBezTo>
                  <a:cubicBezTo>
                    <a:pt x="302862" y="7121362"/>
                    <a:pt x="259009" y="7096694"/>
                    <a:pt x="249417" y="7056952"/>
                  </a:cubicBezTo>
                  <a:cubicBezTo>
                    <a:pt x="259695" y="7035025"/>
                    <a:pt x="274084" y="7078879"/>
                    <a:pt x="280936" y="7070656"/>
                  </a:cubicBezTo>
                  <a:cubicBezTo>
                    <a:pt x="257638" y="7037766"/>
                    <a:pt x="302177" y="7040507"/>
                    <a:pt x="280936" y="7020636"/>
                  </a:cubicBezTo>
                  <a:cubicBezTo>
                    <a:pt x="253528" y="7054896"/>
                    <a:pt x="200081" y="6932930"/>
                    <a:pt x="195284" y="6874002"/>
                  </a:cubicBezTo>
                  <a:cubicBezTo>
                    <a:pt x="184292" y="6866132"/>
                    <a:pt x="169013" y="6868576"/>
                    <a:pt x="161025" y="6879483"/>
                  </a:cubicBezTo>
                  <a:cubicBezTo>
                    <a:pt x="161025" y="6842482"/>
                    <a:pt x="150060" y="6817129"/>
                    <a:pt x="134987" y="6832204"/>
                  </a:cubicBezTo>
                  <a:cubicBezTo>
                    <a:pt x="139782" y="6804796"/>
                    <a:pt x="117172" y="6780813"/>
                    <a:pt x="123338" y="6752720"/>
                  </a:cubicBezTo>
                  <a:cubicBezTo>
                    <a:pt x="164864" y="6802281"/>
                    <a:pt x="197128" y="6858915"/>
                    <a:pt x="218581" y="6919910"/>
                  </a:cubicBezTo>
                  <a:cubicBezTo>
                    <a:pt x="219953" y="6908262"/>
                    <a:pt x="228860" y="6915114"/>
                    <a:pt x="228860" y="6908262"/>
                  </a:cubicBezTo>
                  <a:cubicBezTo>
                    <a:pt x="150747" y="6754090"/>
                    <a:pt x="145265" y="6647198"/>
                    <a:pt x="60984" y="6485489"/>
                  </a:cubicBezTo>
                  <a:cubicBezTo>
                    <a:pt x="73317" y="6464247"/>
                    <a:pt x="59613" y="6445062"/>
                    <a:pt x="68522" y="6424506"/>
                  </a:cubicBezTo>
                  <a:cubicBezTo>
                    <a:pt x="110319" y="6476581"/>
                    <a:pt x="137043" y="6585529"/>
                    <a:pt x="193915" y="6622531"/>
                  </a:cubicBezTo>
                  <a:lnTo>
                    <a:pt x="198710" y="6601974"/>
                  </a:lnTo>
                  <a:cubicBezTo>
                    <a:pt x="141153" y="6496452"/>
                    <a:pt x="65780" y="6387504"/>
                    <a:pt x="87022" y="6273075"/>
                  </a:cubicBezTo>
                  <a:cubicBezTo>
                    <a:pt x="54132" y="6180571"/>
                    <a:pt x="12335" y="6038733"/>
                    <a:pt x="35632" y="5975009"/>
                  </a:cubicBezTo>
                  <a:cubicBezTo>
                    <a:pt x="23983" y="5975009"/>
                    <a:pt x="18502" y="5951027"/>
                    <a:pt x="18502" y="5924989"/>
                  </a:cubicBezTo>
                  <a:cubicBezTo>
                    <a:pt x="30835" y="5953768"/>
                    <a:pt x="41798" y="5964731"/>
                    <a:pt x="50021" y="5935267"/>
                  </a:cubicBezTo>
                  <a:cubicBezTo>
                    <a:pt x="44456" y="5908073"/>
                    <a:pt x="49090" y="5879781"/>
                    <a:pt x="63039" y="5855783"/>
                  </a:cubicBezTo>
                  <a:cubicBezTo>
                    <a:pt x="50706" y="5829745"/>
                    <a:pt x="54818" y="5805763"/>
                    <a:pt x="39058" y="5825634"/>
                  </a:cubicBezTo>
                  <a:cubicBezTo>
                    <a:pt x="44539" y="5839338"/>
                    <a:pt x="54132" y="5852357"/>
                    <a:pt x="50021" y="5866061"/>
                  </a:cubicBezTo>
                  <a:cubicBezTo>
                    <a:pt x="21928" y="5857839"/>
                    <a:pt x="26723" y="5783837"/>
                    <a:pt x="0" y="5744094"/>
                  </a:cubicBezTo>
                  <a:cubicBezTo>
                    <a:pt x="51391" y="5718742"/>
                    <a:pt x="42484" y="5584441"/>
                    <a:pt x="58928" y="5500160"/>
                  </a:cubicBezTo>
                  <a:cubicBezTo>
                    <a:pt x="81541" y="5517976"/>
                    <a:pt x="93874" y="5452196"/>
                    <a:pt x="106892" y="5415880"/>
                  </a:cubicBezTo>
                  <a:cubicBezTo>
                    <a:pt x="140469" y="5423417"/>
                    <a:pt x="167877" y="5473437"/>
                    <a:pt x="193230" y="5541958"/>
                  </a:cubicBezTo>
                  <a:cubicBezTo>
                    <a:pt x="182106" y="5457896"/>
                    <a:pt x="188877" y="5372432"/>
                    <a:pt x="213101" y="5291172"/>
                  </a:cubicBezTo>
                  <a:cubicBezTo>
                    <a:pt x="225607" y="5232414"/>
                    <a:pt x="231126" y="5172385"/>
                    <a:pt x="229545" y="5112332"/>
                  </a:cubicBezTo>
                  <a:cubicBezTo>
                    <a:pt x="230288" y="5094436"/>
                    <a:pt x="245212" y="5080424"/>
                    <a:pt x="263121" y="5080813"/>
                  </a:cubicBezTo>
                  <a:cubicBezTo>
                    <a:pt x="266712" y="5090623"/>
                    <a:pt x="271304" y="5100038"/>
                    <a:pt x="276825" y="5108907"/>
                  </a:cubicBezTo>
                  <a:cubicBezTo>
                    <a:pt x="296696" y="5137686"/>
                    <a:pt x="341252" y="5156186"/>
                    <a:pt x="330974" y="5197298"/>
                  </a:cubicBezTo>
                  <a:cubicBezTo>
                    <a:pt x="323437" y="5224022"/>
                    <a:pt x="298751" y="5240467"/>
                    <a:pt x="277509" y="5269245"/>
                  </a:cubicBezTo>
                  <a:cubicBezTo>
                    <a:pt x="256269" y="5298024"/>
                    <a:pt x="267232" y="5322006"/>
                    <a:pt x="298751" y="5337766"/>
                  </a:cubicBezTo>
                  <a:cubicBezTo>
                    <a:pt x="330289" y="5353526"/>
                    <a:pt x="363179" y="5368600"/>
                    <a:pt x="394699" y="5385045"/>
                  </a:cubicBezTo>
                  <a:cubicBezTo>
                    <a:pt x="406348" y="5391212"/>
                    <a:pt x="402921" y="5401491"/>
                    <a:pt x="387848" y="5409713"/>
                  </a:cubicBezTo>
                  <a:cubicBezTo>
                    <a:pt x="372772" y="5417935"/>
                    <a:pt x="350161" y="5422047"/>
                    <a:pt x="342624" y="5434381"/>
                  </a:cubicBezTo>
                  <a:cubicBezTo>
                    <a:pt x="329874" y="5474465"/>
                    <a:pt x="313813" y="5513427"/>
                    <a:pt x="294640" y="5550866"/>
                  </a:cubicBezTo>
                  <a:cubicBezTo>
                    <a:pt x="274084" y="5572107"/>
                    <a:pt x="226119" y="5574163"/>
                    <a:pt x="226119" y="5619387"/>
                  </a:cubicBezTo>
                  <a:cubicBezTo>
                    <a:pt x="237768" y="5657073"/>
                    <a:pt x="248045" y="5698186"/>
                    <a:pt x="259009" y="5738613"/>
                  </a:cubicBezTo>
                  <a:cubicBezTo>
                    <a:pt x="239138" y="5746150"/>
                    <a:pt x="241194" y="5708463"/>
                    <a:pt x="226805" y="5708463"/>
                  </a:cubicBezTo>
                  <a:cubicBezTo>
                    <a:pt x="217212" y="5766021"/>
                    <a:pt x="257638" y="5794114"/>
                    <a:pt x="252157" y="5862635"/>
                  </a:cubicBezTo>
                  <a:cubicBezTo>
                    <a:pt x="327548" y="5881136"/>
                    <a:pt x="322753" y="6155904"/>
                    <a:pt x="372772" y="6230592"/>
                  </a:cubicBezTo>
                  <a:cubicBezTo>
                    <a:pt x="370525" y="6294608"/>
                    <a:pt x="379097" y="6358545"/>
                    <a:pt x="398125" y="6419709"/>
                  </a:cubicBezTo>
                  <a:cubicBezTo>
                    <a:pt x="414775" y="6468825"/>
                    <a:pt x="434926" y="6516684"/>
                    <a:pt x="458423" y="6562917"/>
                  </a:cubicBezTo>
                  <a:cubicBezTo>
                    <a:pt x="456367" y="6538250"/>
                    <a:pt x="417310" y="6469729"/>
                    <a:pt x="448146" y="6469729"/>
                  </a:cubicBezTo>
                  <a:cubicBezTo>
                    <a:pt x="475554" y="6543732"/>
                    <a:pt x="476924" y="6609512"/>
                    <a:pt x="516666" y="6658847"/>
                  </a:cubicBezTo>
                  <a:cubicBezTo>
                    <a:pt x="525573" y="6725312"/>
                    <a:pt x="562576" y="6853445"/>
                    <a:pt x="594094" y="6853445"/>
                  </a:cubicBezTo>
                  <a:cubicBezTo>
                    <a:pt x="606428" y="6900725"/>
                    <a:pt x="580390" y="6847964"/>
                    <a:pt x="580390" y="6884965"/>
                  </a:cubicBezTo>
                  <a:cubicBezTo>
                    <a:pt x="599576" y="6931559"/>
                    <a:pt x="652337" y="6970616"/>
                    <a:pt x="648911" y="7022007"/>
                  </a:cubicBezTo>
                  <a:cubicBezTo>
                    <a:pt x="630410" y="7008988"/>
                    <a:pt x="630410" y="6945263"/>
                    <a:pt x="616706" y="6962394"/>
                  </a:cubicBezTo>
                  <a:cubicBezTo>
                    <a:pt x="628354" y="7007617"/>
                    <a:pt x="644114" y="7093268"/>
                    <a:pt x="668782" y="7055582"/>
                  </a:cubicBezTo>
                  <a:cubicBezTo>
                    <a:pt x="679967" y="7111983"/>
                    <a:pt x="698153" y="7166767"/>
                    <a:pt x="722914" y="7218661"/>
                  </a:cubicBezTo>
                  <a:cubicBezTo>
                    <a:pt x="746896" y="7271422"/>
                    <a:pt x="770879" y="7324183"/>
                    <a:pt x="799657" y="7374888"/>
                  </a:cubicBezTo>
                  <a:cubicBezTo>
                    <a:pt x="838028" y="7374888"/>
                    <a:pt x="902439" y="7450262"/>
                    <a:pt x="941494" y="7511930"/>
                  </a:cubicBezTo>
                  <a:cubicBezTo>
                    <a:pt x="950184" y="7497664"/>
                    <a:pt x="966984" y="7490504"/>
                    <a:pt x="983293" y="7494114"/>
                  </a:cubicBezTo>
                  <a:cubicBezTo>
                    <a:pt x="985654" y="7490262"/>
                    <a:pt x="987498" y="7486115"/>
                    <a:pt x="988774" y="7481781"/>
                  </a:cubicBezTo>
                  <a:cubicBezTo>
                    <a:pt x="981957" y="7469073"/>
                    <a:pt x="972906" y="7457700"/>
                    <a:pt x="962052" y="7448206"/>
                  </a:cubicBezTo>
                  <a:cubicBezTo>
                    <a:pt x="957684" y="7446706"/>
                    <a:pt x="953537" y="7444632"/>
                    <a:pt x="949717" y="7442039"/>
                  </a:cubicBezTo>
                  <a:cubicBezTo>
                    <a:pt x="946291" y="7461910"/>
                    <a:pt x="936013" y="7464651"/>
                    <a:pt x="918197" y="7449576"/>
                  </a:cubicBezTo>
                  <a:cubicBezTo>
                    <a:pt x="899885" y="7390527"/>
                    <a:pt x="873112" y="7334442"/>
                    <a:pt x="838713" y="7283071"/>
                  </a:cubicBezTo>
                  <a:cubicBezTo>
                    <a:pt x="838713" y="7262514"/>
                    <a:pt x="850363" y="7269366"/>
                    <a:pt x="850363" y="7250866"/>
                  </a:cubicBezTo>
                  <a:cubicBezTo>
                    <a:pt x="835287" y="7247440"/>
                    <a:pt x="831176" y="7238532"/>
                    <a:pt x="827066" y="7226884"/>
                  </a:cubicBezTo>
                  <a:cubicBezTo>
                    <a:pt x="825864" y="7232776"/>
                    <a:pt x="824027" y="7238520"/>
                    <a:pt x="821583" y="7244014"/>
                  </a:cubicBezTo>
                  <a:cubicBezTo>
                    <a:pt x="818512" y="7249414"/>
                    <a:pt x="814578" y="7254275"/>
                    <a:pt x="809935" y="7258403"/>
                  </a:cubicBezTo>
                  <a:cubicBezTo>
                    <a:pt x="803768" y="7250866"/>
                    <a:pt x="792120" y="7242643"/>
                    <a:pt x="792120" y="7235106"/>
                  </a:cubicBezTo>
                  <a:cubicBezTo>
                    <a:pt x="790129" y="7213620"/>
                    <a:pt x="792458" y="7191953"/>
                    <a:pt x="798972" y="7171382"/>
                  </a:cubicBezTo>
                  <a:cubicBezTo>
                    <a:pt x="798497" y="7165110"/>
                    <a:pt x="797347" y="7158907"/>
                    <a:pt x="795546" y="7152881"/>
                  </a:cubicBezTo>
                  <a:lnTo>
                    <a:pt x="803768" y="7162474"/>
                  </a:lnTo>
                  <a:cubicBezTo>
                    <a:pt x="819527" y="7137807"/>
                    <a:pt x="818842" y="7124103"/>
                    <a:pt x="793489" y="7108343"/>
                  </a:cubicBezTo>
                  <a:cubicBezTo>
                    <a:pt x="768138" y="7092583"/>
                    <a:pt x="733192" y="7077508"/>
                    <a:pt x="715377" y="7064489"/>
                  </a:cubicBezTo>
                  <a:cubicBezTo>
                    <a:pt x="697560" y="7051471"/>
                    <a:pt x="677689" y="7037081"/>
                    <a:pt x="677689" y="7007617"/>
                  </a:cubicBezTo>
                  <a:cubicBezTo>
                    <a:pt x="687969" y="7002136"/>
                    <a:pt x="700986" y="6998709"/>
                    <a:pt x="705098" y="6989802"/>
                  </a:cubicBezTo>
                  <a:cubicBezTo>
                    <a:pt x="717431" y="6962394"/>
                    <a:pt x="724285" y="6934985"/>
                    <a:pt x="764027" y="6934985"/>
                  </a:cubicBezTo>
                  <a:lnTo>
                    <a:pt x="777046" y="6934985"/>
                  </a:lnTo>
                  <a:cubicBezTo>
                    <a:pt x="774558" y="6926068"/>
                    <a:pt x="773403" y="6916832"/>
                    <a:pt x="773618" y="6907577"/>
                  </a:cubicBezTo>
                  <a:cubicBezTo>
                    <a:pt x="780229" y="6915761"/>
                    <a:pt x="787569" y="6923329"/>
                    <a:pt x="795546" y="6930189"/>
                  </a:cubicBezTo>
                  <a:cubicBezTo>
                    <a:pt x="801279" y="6927322"/>
                    <a:pt x="806400" y="6923365"/>
                    <a:pt x="810620" y="6918540"/>
                  </a:cubicBezTo>
                  <a:cubicBezTo>
                    <a:pt x="807194" y="6880854"/>
                    <a:pt x="773618" y="6852760"/>
                    <a:pt x="790063" y="6812333"/>
                  </a:cubicBezTo>
                  <a:cubicBezTo>
                    <a:pt x="781842" y="6802740"/>
                    <a:pt x="778416" y="6813704"/>
                    <a:pt x="768822" y="6798629"/>
                  </a:cubicBezTo>
                  <a:cubicBezTo>
                    <a:pt x="774944" y="6756684"/>
                    <a:pt x="769739" y="6713865"/>
                    <a:pt x="753748" y="6674607"/>
                  </a:cubicBezTo>
                  <a:lnTo>
                    <a:pt x="744155" y="6674607"/>
                  </a:lnTo>
                  <a:cubicBezTo>
                    <a:pt x="733877" y="6673921"/>
                    <a:pt x="716061" y="6663643"/>
                    <a:pt x="716061" y="6657476"/>
                  </a:cubicBezTo>
                  <a:cubicBezTo>
                    <a:pt x="713693" y="6640248"/>
                    <a:pt x="717582" y="6622743"/>
                    <a:pt x="727024" y="6608141"/>
                  </a:cubicBezTo>
                  <a:cubicBezTo>
                    <a:pt x="733315" y="6601624"/>
                    <a:pt x="739947" y="6595449"/>
                    <a:pt x="746896" y="6589640"/>
                  </a:cubicBezTo>
                  <a:cubicBezTo>
                    <a:pt x="741987" y="6562981"/>
                    <a:pt x="740835" y="6535765"/>
                    <a:pt x="743470" y="6508786"/>
                  </a:cubicBezTo>
                  <a:lnTo>
                    <a:pt x="735248" y="6514953"/>
                  </a:lnTo>
                  <a:cubicBezTo>
                    <a:pt x="731822" y="6517009"/>
                    <a:pt x="712636" y="6506045"/>
                    <a:pt x="712636" y="6500564"/>
                  </a:cubicBezTo>
                  <a:cubicBezTo>
                    <a:pt x="712636" y="6460136"/>
                    <a:pt x="712636" y="6419024"/>
                    <a:pt x="712636" y="6377912"/>
                  </a:cubicBezTo>
                  <a:cubicBezTo>
                    <a:pt x="722914" y="6373115"/>
                    <a:pt x="732507" y="6369689"/>
                    <a:pt x="742099" y="6364207"/>
                  </a:cubicBezTo>
                  <a:cubicBezTo>
                    <a:pt x="789378" y="6336799"/>
                    <a:pt x="787323" y="6264167"/>
                    <a:pt x="848307" y="6249778"/>
                  </a:cubicBezTo>
                  <a:cubicBezTo>
                    <a:pt x="855591" y="6208322"/>
                    <a:pt x="869471" y="6168301"/>
                    <a:pt x="889420" y="6131237"/>
                  </a:cubicBezTo>
                  <a:cubicBezTo>
                    <a:pt x="895232" y="6122256"/>
                    <a:pt x="898326" y="6111786"/>
                    <a:pt x="898326" y="6101088"/>
                  </a:cubicBezTo>
                  <a:lnTo>
                    <a:pt x="894215" y="6075049"/>
                  </a:lnTo>
                  <a:cubicBezTo>
                    <a:pt x="891171" y="6064255"/>
                    <a:pt x="885524" y="6054373"/>
                    <a:pt x="877770" y="6046271"/>
                  </a:cubicBezTo>
                  <a:cubicBezTo>
                    <a:pt x="864066" y="6031881"/>
                    <a:pt x="855843" y="5999677"/>
                    <a:pt x="822268" y="6022974"/>
                  </a:cubicBezTo>
                  <a:cubicBezTo>
                    <a:pt x="796615" y="6039267"/>
                    <a:pt x="769823" y="6053693"/>
                    <a:pt x="742099" y="6066142"/>
                  </a:cubicBezTo>
                  <a:cubicBezTo>
                    <a:pt x="698246" y="6088068"/>
                    <a:pt x="673578" y="6075050"/>
                    <a:pt x="673578" y="6023659"/>
                  </a:cubicBezTo>
                  <a:cubicBezTo>
                    <a:pt x="660564" y="5968770"/>
                    <a:pt x="674004" y="5910953"/>
                    <a:pt x="709894" y="5867432"/>
                  </a:cubicBezTo>
                  <a:cubicBezTo>
                    <a:pt x="725129" y="5848426"/>
                    <a:pt x="736322" y="5826508"/>
                    <a:pt x="742785" y="5803022"/>
                  </a:cubicBezTo>
                  <a:cubicBezTo>
                    <a:pt x="752377" y="5776984"/>
                    <a:pt x="753748" y="5755743"/>
                    <a:pt x="714692" y="5749576"/>
                  </a:cubicBezTo>
                  <a:cubicBezTo>
                    <a:pt x="675634" y="5743409"/>
                    <a:pt x="681801" y="5725594"/>
                    <a:pt x="698932" y="5701611"/>
                  </a:cubicBezTo>
                  <a:cubicBezTo>
                    <a:pt x="705143" y="5691314"/>
                    <a:pt x="708016" y="5679346"/>
                    <a:pt x="707153" y="5667351"/>
                  </a:cubicBezTo>
                  <a:cubicBezTo>
                    <a:pt x="707153" y="5648851"/>
                    <a:pt x="681801" y="5630350"/>
                    <a:pt x="668782" y="5638572"/>
                  </a:cubicBezTo>
                  <a:cubicBezTo>
                    <a:pt x="649107" y="5651502"/>
                    <a:pt x="630123" y="5665453"/>
                    <a:pt x="611909" y="5680370"/>
                  </a:cubicBezTo>
                  <a:cubicBezTo>
                    <a:pt x="601631" y="5687907"/>
                    <a:pt x="588612" y="5702982"/>
                    <a:pt x="584501" y="5702982"/>
                  </a:cubicBezTo>
                  <a:cubicBezTo>
                    <a:pt x="567747" y="5696154"/>
                    <a:pt x="553427" y="5684458"/>
                    <a:pt x="543389" y="5669407"/>
                  </a:cubicBezTo>
                  <a:cubicBezTo>
                    <a:pt x="526259" y="5642683"/>
                    <a:pt x="513925" y="5605682"/>
                    <a:pt x="499535" y="5574163"/>
                  </a:cubicBezTo>
                  <a:cubicBezTo>
                    <a:pt x="549556" y="5527569"/>
                    <a:pt x="511184" y="5453566"/>
                    <a:pt x="554352" y="5402861"/>
                  </a:cubicBezTo>
                  <a:cubicBezTo>
                    <a:pt x="572963" y="5372192"/>
                    <a:pt x="588130" y="5339561"/>
                    <a:pt x="599576" y="5305561"/>
                  </a:cubicBezTo>
                  <a:cubicBezTo>
                    <a:pt x="626299" y="5251430"/>
                    <a:pt x="665356" y="5198669"/>
                    <a:pt x="609854" y="5139056"/>
                  </a:cubicBezTo>
                  <a:cubicBezTo>
                    <a:pt x="601370" y="5128694"/>
                    <a:pt x="599022" y="5114608"/>
                    <a:pt x="603687" y="5102055"/>
                  </a:cubicBezTo>
                  <a:cubicBezTo>
                    <a:pt x="655078" y="5023285"/>
                    <a:pt x="635892" y="4935578"/>
                    <a:pt x="635892" y="4850614"/>
                  </a:cubicBezTo>
                  <a:cubicBezTo>
                    <a:pt x="637262" y="4828687"/>
                    <a:pt x="635892" y="4794427"/>
                    <a:pt x="616021" y="4791000"/>
                  </a:cubicBezTo>
                  <a:cubicBezTo>
                    <a:pt x="596150" y="4787575"/>
                    <a:pt x="572167" y="4808131"/>
                    <a:pt x="550926" y="4819779"/>
                  </a:cubicBezTo>
                  <a:cubicBezTo>
                    <a:pt x="533514" y="4826273"/>
                    <a:pt x="522773" y="4843800"/>
                    <a:pt x="524888" y="4862262"/>
                  </a:cubicBezTo>
                  <a:cubicBezTo>
                    <a:pt x="527629" y="4904060"/>
                    <a:pt x="515980" y="4947912"/>
                    <a:pt x="553667" y="4982858"/>
                  </a:cubicBezTo>
                  <a:cubicBezTo>
                    <a:pt x="555463" y="4984665"/>
                    <a:pt x="557023" y="4986693"/>
                    <a:pt x="558309" y="4988893"/>
                  </a:cubicBezTo>
                  <a:cubicBezTo>
                    <a:pt x="566714" y="5003267"/>
                    <a:pt x="561874" y="5021733"/>
                    <a:pt x="547500" y="5030108"/>
                  </a:cubicBezTo>
                  <a:cubicBezTo>
                    <a:pt x="542704" y="5033534"/>
                    <a:pt x="528999" y="5015747"/>
                    <a:pt x="518721" y="5015748"/>
                  </a:cubicBezTo>
                  <a:cubicBezTo>
                    <a:pt x="514963" y="5015189"/>
                    <a:pt x="511248" y="5014376"/>
                    <a:pt x="507599" y="5013315"/>
                  </a:cubicBezTo>
                  <a:cubicBezTo>
                    <a:pt x="462903" y="5000320"/>
                    <a:pt x="437206" y="4953552"/>
                    <a:pt x="450200" y="4908856"/>
                  </a:cubicBezTo>
                  <a:cubicBezTo>
                    <a:pt x="467968" y="4827235"/>
                    <a:pt x="497270" y="4748560"/>
                    <a:pt x="537222" y="4675201"/>
                  </a:cubicBezTo>
                  <a:cubicBezTo>
                    <a:pt x="550926" y="4656014"/>
                    <a:pt x="555037" y="4627920"/>
                    <a:pt x="571482" y="4612845"/>
                  </a:cubicBezTo>
                  <a:cubicBezTo>
                    <a:pt x="624992" y="4568945"/>
                    <a:pt x="650008" y="4499162"/>
                    <a:pt x="636577" y="4431265"/>
                  </a:cubicBezTo>
                  <a:cubicBezTo>
                    <a:pt x="632502" y="4381961"/>
                    <a:pt x="650289" y="4333357"/>
                    <a:pt x="685227" y="4298333"/>
                  </a:cubicBezTo>
                  <a:cubicBezTo>
                    <a:pt x="726340" y="4241461"/>
                    <a:pt x="726340" y="4162661"/>
                    <a:pt x="772248" y="4104417"/>
                  </a:cubicBezTo>
                  <a:cubicBezTo>
                    <a:pt x="788009" y="4084546"/>
                    <a:pt x="763340" y="4074269"/>
                    <a:pt x="752377" y="4062620"/>
                  </a:cubicBezTo>
                  <a:cubicBezTo>
                    <a:pt x="745183" y="4052614"/>
                    <a:pt x="734788" y="4045362"/>
                    <a:pt x="722914" y="4042063"/>
                  </a:cubicBezTo>
                  <a:cubicBezTo>
                    <a:pt x="674949" y="4036582"/>
                    <a:pt x="680430" y="4016025"/>
                    <a:pt x="701673" y="3984506"/>
                  </a:cubicBezTo>
                  <a:cubicBezTo>
                    <a:pt x="713001" y="3968770"/>
                    <a:pt x="711565" y="3947206"/>
                    <a:pt x="698246" y="3933115"/>
                  </a:cubicBezTo>
                  <a:cubicBezTo>
                    <a:pt x="679334" y="3908582"/>
                    <a:pt x="671175" y="3877431"/>
                    <a:pt x="675634" y="3846778"/>
                  </a:cubicBezTo>
                  <a:cubicBezTo>
                    <a:pt x="676319" y="3807721"/>
                    <a:pt x="678375" y="3770034"/>
                    <a:pt x="731822" y="3807721"/>
                  </a:cubicBezTo>
                  <a:cubicBezTo>
                    <a:pt x="751692" y="3780997"/>
                    <a:pt x="757859" y="3747422"/>
                    <a:pt x="800342" y="3730977"/>
                  </a:cubicBezTo>
                  <a:cubicBezTo>
                    <a:pt x="831861" y="3721383"/>
                    <a:pt x="846251" y="3665197"/>
                    <a:pt x="890104" y="3652862"/>
                  </a:cubicBezTo>
                  <a:cubicBezTo>
                    <a:pt x="895586" y="3651492"/>
                    <a:pt x="899011" y="3644640"/>
                    <a:pt x="903808" y="3640529"/>
                  </a:cubicBezTo>
                  <a:cubicBezTo>
                    <a:pt x="954513" y="3603527"/>
                    <a:pt x="918882" y="3528840"/>
                    <a:pt x="972330" y="3493208"/>
                  </a:cubicBezTo>
                  <a:cubicBezTo>
                    <a:pt x="968904" y="3454150"/>
                    <a:pt x="978496" y="3413723"/>
                    <a:pt x="961365" y="3385629"/>
                  </a:cubicBezTo>
                  <a:cubicBezTo>
                    <a:pt x="923811" y="3320851"/>
                    <a:pt x="928670" y="3239887"/>
                    <a:pt x="973700" y="3180065"/>
                  </a:cubicBezTo>
                  <a:cubicBezTo>
                    <a:pt x="979181" y="3176640"/>
                    <a:pt x="979181" y="3172528"/>
                    <a:pt x="979181" y="3168418"/>
                  </a:cubicBezTo>
                  <a:cubicBezTo>
                    <a:pt x="955198" y="3180751"/>
                    <a:pt x="946976" y="3203362"/>
                    <a:pt x="932588" y="3222549"/>
                  </a:cubicBezTo>
                  <a:cubicBezTo>
                    <a:pt x="940124" y="3183491"/>
                    <a:pt x="964791" y="3154712"/>
                    <a:pt x="970959" y="3114970"/>
                  </a:cubicBezTo>
                  <a:cubicBezTo>
                    <a:pt x="913402" y="3150601"/>
                    <a:pt x="909976" y="3222549"/>
                    <a:pt x="875029" y="3273940"/>
                  </a:cubicBezTo>
                  <a:cubicBezTo>
                    <a:pt x="856529" y="3252013"/>
                    <a:pt x="838713" y="3323276"/>
                    <a:pt x="819527" y="3337665"/>
                  </a:cubicBezTo>
                  <a:cubicBezTo>
                    <a:pt x="808564" y="3321905"/>
                    <a:pt x="822954" y="3255439"/>
                    <a:pt x="798287" y="3269143"/>
                  </a:cubicBezTo>
                  <a:cubicBezTo>
                    <a:pt x="800342" y="3317794"/>
                    <a:pt x="769507" y="3346573"/>
                    <a:pt x="756489" y="3386313"/>
                  </a:cubicBezTo>
                  <a:cubicBezTo>
                    <a:pt x="758544" y="3426743"/>
                    <a:pt x="761285" y="3408927"/>
                    <a:pt x="770879" y="3437706"/>
                  </a:cubicBezTo>
                  <a:cubicBezTo>
                    <a:pt x="739359" y="3454836"/>
                    <a:pt x="743470" y="3457577"/>
                    <a:pt x="708525" y="3488412"/>
                  </a:cubicBezTo>
                  <a:cubicBezTo>
                    <a:pt x="708525" y="3454150"/>
                    <a:pt x="699616" y="3464428"/>
                    <a:pt x="685912" y="3443873"/>
                  </a:cubicBezTo>
                  <a:cubicBezTo>
                    <a:pt x="696875" y="3413723"/>
                    <a:pt x="724285" y="3393167"/>
                    <a:pt x="718803" y="3353425"/>
                  </a:cubicBezTo>
                  <a:cubicBezTo>
                    <a:pt x="747284" y="3323023"/>
                    <a:pt x="770447" y="3288045"/>
                    <a:pt x="787323" y="3249957"/>
                  </a:cubicBezTo>
                  <a:cubicBezTo>
                    <a:pt x="808256" y="3208453"/>
                    <a:pt x="832307" y="3168596"/>
                    <a:pt x="859270" y="3130730"/>
                  </a:cubicBezTo>
                  <a:cubicBezTo>
                    <a:pt x="853788" y="3059469"/>
                    <a:pt x="914772" y="3031374"/>
                    <a:pt x="936013" y="2977928"/>
                  </a:cubicBezTo>
                  <a:cubicBezTo>
                    <a:pt x="925735" y="2983410"/>
                    <a:pt x="916143" y="2987521"/>
                    <a:pt x="921624" y="2967651"/>
                  </a:cubicBezTo>
                  <a:cubicBezTo>
                    <a:pt x="947661" y="2955316"/>
                    <a:pt x="944920" y="2922426"/>
                    <a:pt x="975070" y="2912832"/>
                  </a:cubicBezTo>
                  <a:cubicBezTo>
                    <a:pt x="982608" y="2922426"/>
                    <a:pt x="976441" y="2956001"/>
                    <a:pt x="1003163" y="2933388"/>
                  </a:cubicBezTo>
                  <a:cubicBezTo>
                    <a:pt x="1004534" y="2923111"/>
                    <a:pt x="1014126" y="2916258"/>
                    <a:pt x="1014126" y="2906665"/>
                  </a:cubicBezTo>
                  <a:cubicBezTo>
                    <a:pt x="1029202" y="2851849"/>
                    <a:pt x="985349" y="2894332"/>
                    <a:pt x="1000422" y="2838144"/>
                  </a:cubicBezTo>
                  <a:cubicBezTo>
                    <a:pt x="1031258" y="2817587"/>
                    <a:pt x="1036054" y="2810051"/>
                    <a:pt x="1042906" y="2764141"/>
                  </a:cubicBezTo>
                  <a:cubicBezTo>
                    <a:pt x="1049914" y="2758750"/>
                    <a:pt x="1059055" y="2756973"/>
                    <a:pt x="1067573" y="2759346"/>
                  </a:cubicBezTo>
                  <a:cubicBezTo>
                    <a:pt x="1078536" y="2736049"/>
                    <a:pt x="1079906" y="2704529"/>
                    <a:pt x="1096351" y="2685343"/>
                  </a:cubicBezTo>
                  <a:cubicBezTo>
                    <a:pt x="1128556" y="2700418"/>
                    <a:pt x="1064832" y="2757975"/>
                    <a:pt x="1044961" y="2801143"/>
                  </a:cubicBezTo>
                  <a:cubicBezTo>
                    <a:pt x="1060721" y="2795662"/>
                    <a:pt x="1044961" y="2838144"/>
                    <a:pt x="1074426" y="2812106"/>
                  </a:cubicBezTo>
                  <a:cubicBezTo>
                    <a:pt x="1086758" y="2766198"/>
                    <a:pt x="1119649" y="2736733"/>
                    <a:pt x="1134038" y="2692195"/>
                  </a:cubicBezTo>
                  <a:cubicBezTo>
                    <a:pt x="1161447" y="2660676"/>
                    <a:pt x="1167614" y="2688084"/>
                    <a:pt x="1174466" y="2640119"/>
                  </a:cubicBezTo>
                  <a:cubicBezTo>
                    <a:pt x="1196392" y="2626415"/>
                    <a:pt x="1189540" y="2649027"/>
                    <a:pt x="1216264" y="2626415"/>
                  </a:cubicBezTo>
                  <a:cubicBezTo>
                    <a:pt x="1216949" y="2596266"/>
                    <a:pt x="1234079" y="2581877"/>
                    <a:pt x="1238876" y="2557896"/>
                  </a:cubicBezTo>
                  <a:cubicBezTo>
                    <a:pt x="1246790" y="2554140"/>
                    <a:pt x="1255467" y="2552263"/>
                    <a:pt x="1264227" y="2552414"/>
                  </a:cubicBezTo>
                  <a:lnTo>
                    <a:pt x="1272451" y="2552414"/>
                  </a:lnTo>
                  <a:cubicBezTo>
                    <a:pt x="1281649" y="2548278"/>
                    <a:pt x="1288806" y="2540627"/>
                    <a:pt x="1292321" y="2531172"/>
                  </a:cubicBezTo>
                  <a:cubicBezTo>
                    <a:pt x="1271080" y="2533228"/>
                    <a:pt x="1245727" y="2540080"/>
                    <a:pt x="1262172" y="2492116"/>
                  </a:cubicBezTo>
                  <a:cubicBezTo>
                    <a:pt x="1303284" y="2502394"/>
                    <a:pt x="1297118" y="2454429"/>
                    <a:pt x="1339600" y="2461281"/>
                  </a:cubicBezTo>
                  <a:cubicBezTo>
                    <a:pt x="1340970" y="2420854"/>
                    <a:pt x="1348509" y="2427706"/>
                    <a:pt x="1367694" y="2385223"/>
                  </a:cubicBezTo>
                  <a:cubicBezTo>
                    <a:pt x="1343712" y="2397557"/>
                    <a:pt x="1310137" y="2467448"/>
                    <a:pt x="1295747" y="2446207"/>
                  </a:cubicBezTo>
                  <a:cubicBezTo>
                    <a:pt x="1331294" y="2402321"/>
                    <a:pt x="1369268" y="2360458"/>
                    <a:pt x="1409491" y="2320814"/>
                  </a:cubicBezTo>
                  <a:cubicBezTo>
                    <a:pt x="1383453" y="2302998"/>
                    <a:pt x="1489662" y="2213922"/>
                    <a:pt x="1520495" y="2165958"/>
                  </a:cubicBezTo>
                  <a:cubicBezTo>
                    <a:pt x="1495827" y="2181031"/>
                    <a:pt x="1458141" y="2211181"/>
                    <a:pt x="1427307" y="2234479"/>
                  </a:cubicBezTo>
                  <a:cubicBezTo>
                    <a:pt x="1396473" y="2257776"/>
                    <a:pt x="1368379" y="2270794"/>
                    <a:pt x="1368379" y="2242700"/>
                  </a:cubicBezTo>
                  <a:cubicBezTo>
                    <a:pt x="1353853" y="2256229"/>
                    <a:pt x="1343408" y="2273558"/>
                    <a:pt x="1338231" y="2292720"/>
                  </a:cubicBezTo>
                  <a:cubicBezTo>
                    <a:pt x="1353990" y="2285183"/>
                    <a:pt x="1359472" y="2289980"/>
                    <a:pt x="1359472" y="2300943"/>
                  </a:cubicBezTo>
                  <a:cubicBezTo>
                    <a:pt x="1299173" y="2348907"/>
                    <a:pt x="1356730" y="2357815"/>
                    <a:pt x="1306710" y="2407150"/>
                  </a:cubicBezTo>
                  <a:cubicBezTo>
                    <a:pt x="1314933" y="2380428"/>
                    <a:pt x="1321785" y="2355760"/>
                    <a:pt x="1301914" y="2363982"/>
                  </a:cubicBezTo>
                  <a:cubicBezTo>
                    <a:pt x="1290727" y="2372552"/>
                    <a:pt x="1280400" y="2382190"/>
                    <a:pt x="1271080" y="2392760"/>
                  </a:cubicBezTo>
                  <a:cubicBezTo>
                    <a:pt x="1266968" y="2407150"/>
                    <a:pt x="1264227" y="2420854"/>
                    <a:pt x="1260801" y="2435243"/>
                  </a:cubicBezTo>
                  <a:cubicBezTo>
                    <a:pt x="1234079" y="2450318"/>
                    <a:pt x="1218319" y="2474300"/>
                    <a:pt x="1192280" y="2489375"/>
                  </a:cubicBezTo>
                  <a:cubicBezTo>
                    <a:pt x="1192280" y="2451003"/>
                    <a:pt x="1221060" y="2437984"/>
                    <a:pt x="1227911" y="2405779"/>
                  </a:cubicBezTo>
                  <a:cubicBezTo>
                    <a:pt x="1210769" y="2414932"/>
                    <a:pt x="1196527" y="2428698"/>
                    <a:pt x="1186799" y="2445521"/>
                  </a:cubicBezTo>
                  <a:lnTo>
                    <a:pt x="1172409" y="2509246"/>
                  </a:lnTo>
                  <a:cubicBezTo>
                    <a:pt x="1187484" y="2494171"/>
                    <a:pt x="1196392" y="2489375"/>
                    <a:pt x="1196392" y="2509246"/>
                  </a:cubicBezTo>
                  <a:cubicBezTo>
                    <a:pt x="1152493" y="2549981"/>
                    <a:pt x="1113825" y="2596014"/>
                    <a:pt x="1081277" y="2646286"/>
                  </a:cubicBezTo>
                  <a:cubicBezTo>
                    <a:pt x="1078272" y="2709857"/>
                    <a:pt x="1048377" y="2769149"/>
                    <a:pt x="999053" y="2809365"/>
                  </a:cubicBezTo>
                  <a:cubicBezTo>
                    <a:pt x="951219" y="2852530"/>
                    <a:pt x="916143" y="2907989"/>
                    <a:pt x="897641" y="2969705"/>
                  </a:cubicBezTo>
                  <a:cubicBezTo>
                    <a:pt x="907919" y="2927223"/>
                    <a:pt x="899011" y="2916944"/>
                    <a:pt x="890104" y="2905980"/>
                  </a:cubicBezTo>
                  <a:cubicBezTo>
                    <a:pt x="938068" y="2866238"/>
                    <a:pt x="1007274" y="2806624"/>
                    <a:pt x="996996" y="2759346"/>
                  </a:cubicBezTo>
                  <a:cubicBezTo>
                    <a:pt x="1028699" y="2742010"/>
                    <a:pt x="1053041" y="2713771"/>
                    <a:pt x="1065518" y="2679862"/>
                  </a:cubicBezTo>
                  <a:cubicBezTo>
                    <a:pt x="1046332" y="2673695"/>
                    <a:pt x="1031258" y="2725770"/>
                    <a:pt x="1014812" y="2701103"/>
                  </a:cubicBezTo>
                  <a:cubicBezTo>
                    <a:pt x="1020978" y="2760716"/>
                    <a:pt x="937384" y="2764141"/>
                    <a:pt x="965478" y="2807310"/>
                  </a:cubicBezTo>
                  <a:cubicBezTo>
                    <a:pt x="913402" y="2831978"/>
                    <a:pt x="903808" y="2888165"/>
                    <a:pt x="864752" y="2923111"/>
                  </a:cubicBezTo>
                  <a:cubicBezTo>
                    <a:pt x="868863" y="2895017"/>
                    <a:pt x="885307" y="2878572"/>
                    <a:pt x="861326" y="2885424"/>
                  </a:cubicBezTo>
                  <a:cubicBezTo>
                    <a:pt x="856529" y="2913517"/>
                    <a:pt x="832546" y="2908721"/>
                    <a:pt x="827066" y="2908721"/>
                  </a:cubicBezTo>
                  <a:cubicBezTo>
                    <a:pt x="845566" y="2918314"/>
                    <a:pt x="806509" y="2941612"/>
                    <a:pt x="810620" y="2977243"/>
                  </a:cubicBezTo>
                  <a:cubicBezTo>
                    <a:pt x="824324" y="2956687"/>
                    <a:pt x="834603" y="2951204"/>
                    <a:pt x="834603" y="2970389"/>
                  </a:cubicBezTo>
                  <a:cubicBezTo>
                    <a:pt x="803768" y="2999169"/>
                    <a:pt x="798972" y="3047134"/>
                    <a:pt x="755803" y="3067691"/>
                  </a:cubicBezTo>
                  <a:cubicBezTo>
                    <a:pt x="755803" y="3052615"/>
                    <a:pt x="761970" y="3025207"/>
                    <a:pt x="751007" y="3030689"/>
                  </a:cubicBezTo>
                  <a:cubicBezTo>
                    <a:pt x="727024" y="3077283"/>
                    <a:pt x="744155" y="3082079"/>
                    <a:pt x="727024" y="3130045"/>
                  </a:cubicBezTo>
                  <a:cubicBezTo>
                    <a:pt x="683856" y="3136897"/>
                    <a:pt x="675634" y="3202678"/>
                    <a:pt x="628354" y="3216382"/>
                  </a:cubicBezTo>
                  <a:cubicBezTo>
                    <a:pt x="617391" y="3262976"/>
                    <a:pt x="565315" y="3306144"/>
                    <a:pt x="553667" y="3331498"/>
                  </a:cubicBezTo>
                  <a:cubicBezTo>
                    <a:pt x="572853" y="3312997"/>
                    <a:pt x="554352" y="3293812"/>
                    <a:pt x="547500" y="3293812"/>
                  </a:cubicBezTo>
                  <a:cubicBezTo>
                    <a:pt x="533111" y="3323276"/>
                    <a:pt x="478979" y="3366444"/>
                    <a:pt x="513925" y="3362331"/>
                  </a:cubicBezTo>
                  <a:cubicBezTo>
                    <a:pt x="482405" y="3409612"/>
                    <a:pt x="496795" y="3366444"/>
                    <a:pt x="474183" y="3373981"/>
                  </a:cubicBezTo>
                  <a:cubicBezTo>
                    <a:pt x="476924" y="3402074"/>
                    <a:pt x="443348" y="3410982"/>
                    <a:pt x="443348" y="3435651"/>
                  </a:cubicBezTo>
                  <a:cubicBezTo>
                    <a:pt x="459793" y="3456892"/>
                    <a:pt x="460479" y="3426057"/>
                    <a:pt x="481720" y="3400704"/>
                  </a:cubicBezTo>
                  <a:cubicBezTo>
                    <a:pt x="496109" y="3408927"/>
                    <a:pt x="476924" y="3425372"/>
                    <a:pt x="481720" y="3456892"/>
                  </a:cubicBezTo>
                  <a:cubicBezTo>
                    <a:pt x="462344" y="3467331"/>
                    <a:pt x="452915" y="3489904"/>
                    <a:pt x="459108" y="3511025"/>
                  </a:cubicBezTo>
                  <a:cubicBezTo>
                    <a:pt x="441978" y="3502116"/>
                    <a:pt x="416626" y="3577489"/>
                    <a:pt x="412514" y="3531580"/>
                  </a:cubicBezTo>
                  <a:cubicBezTo>
                    <a:pt x="420052" y="3519931"/>
                    <a:pt x="454997" y="3519931"/>
                    <a:pt x="450886" y="3451410"/>
                  </a:cubicBezTo>
                  <a:cubicBezTo>
                    <a:pt x="411829" y="3511025"/>
                    <a:pt x="420052" y="3468540"/>
                    <a:pt x="389217" y="3485671"/>
                  </a:cubicBezTo>
                  <a:cubicBezTo>
                    <a:pt x="395385" y="3535007"/>
                    <a:pt x="335771" y="3556932"/>
                    <a:pt x="335771" y="3603527"/>
                  </a:cubicBezTo>
                  <a:cubicBezTo>
                    <a:pt x="329604" y="3574748"/>
                    <a:pt x="348790" y="3558304"/>
                    <a:pt x="342624" y="3528840"/>
                  </a:cubicBezTo>
                  <a:cubicBezTo>
                    <a:pt x="371377" y="3505509"/>
                    <a:pt x="391415" y="3473157"/>
                    <a:pt x="399495" y="3437020"/>
                  </a:cubicBezTo>
                  <a:cubicBezTo>
                    <a:pt x="391958" y="3441816"/>
                    <a:pt x="380994" y="3435651"/>
                    <a:pt x="391958" y="3421261"/>
                  </a:cubicBezTo>
                  <a:cubicBezTo>
                    <a:pt x="404292" y="3417834"/>
                    <a:pt x="415940" y="3390426"/>
                    <a:pt x="426218" y="3357536"/>
                  </a:cubicBezTo>
                  <a:cubicBezTo>
                    <a:pt x="438417" y="3324400"/>
                    <a:pt x="447589" y="3290228"/>
                    <a:pt x="453626" y="3255439"/>
                  </a:cubicBezTo>
                  <a:cubicBezTo>
                    <a:pt x="473497" y="3232142"/>
                    <a:pt x="470071" y="3260921"/>
                    <a:pt x="493369" y="3232142"/>
                  </a:cubicBezTo>
                  <a:cubicBezTo>
                    <a:pt x="500221" y="3186233"/>
                    <a:pt x="531740" y="3117711"/>
                    <a:pt x="554352" y="3117711"/>
                  </a:cubicBezTo>
                  <a:cubicBezTo>
                    <a:pt x="563945" y="3151286"/>
                    <a:pt x="519406" y="3150601"/>
                    <a:pt x="519406" y="3178011"/>
                  </a:cubicBezTo>
                  <a:cubicBezTo>
                    <a:pt x="535166" y="3180065"/>
                    <a:pt x="513240" y="3258865"/>
                    <a:pt x="539963" y="3236938"/>
                  </a:cubicBezTo>
                  <a:cubicBezTo>
                    <a:pt x="553667" y="3202678"/>
                    <a:pt x="533111" y="3220493"/>
                    <a:pt x="539963" y="3180751"/>
                  </a:cubicBezTo>
                  <a:cubicBezTo>
                    <a:pt x="566002" y="3161564"/>
                    <a:pt x="565315" y="3126619"/>
                    <a:pt x="583816" y="3103321"/>
                  </a:cubicBezTo>
                  <a:cubicBezTo>
                    <a:pt x="615335" y="3071802"/>
                    <a:pt x="587243" y="3137582"/>
                    <a:pt x="615335" y="3103321"/>
                  </a:cubicBezTo>
                  <a:cubicBezTo>
                    <a:pt x="598205" y="3088246"/>
                    <a:pt x="621502" y="3027949"/>
                    <a:pt x="640688" y="3001225"/>
                  </a:cubicBezTo>
                  <a:cubicBezTo>
                    <a:pt x="626509" y="2989607"/>
                    <a:pt x="619483" y="2971390"/>
                    <a:pt x="622188" y="2953260"/>
                  </a:cubicBezTo>
                  <a:cubicBezTo>
                    <a:pt x="659875" y="2913517"/>
                    <a:pt x="673578" y="2853904"/>
                    <a:pt x="718118" y="2816218"/>
                  </a:cubicBezTo>
                  <a:cubicBezTo>
                    <a:pt x="723598" y="2831292"/>
                    <a:pt x="686597" y="2871720"/>
                    <a:pt x="711951" y="2860756"/>
                  </a:cubicBezTo>
                  <a:cubicBezTo>
                    <a:pt x="732507" y="2803884"/>
                    <a:pt x="754434" y="2820329"/>
                    <a:pt x="773618" y="2758660"/>
                  </a:cubicBezTo>
                  <a:cubicBezTo>
                    <a:pt x="788694" y="2760716"/>
                    <a:pt x="848991" y="2692880"/>
                    <a:pt x="862011" y="2651768"/>
                  </a:cubicBezTo>
                  <a:cubicBezTo>
                    <a:pt x="895586" y="2627101"/>
                    <a:pt x="877086" y="2681917"/>
                    <a:pt x="918197" y="2646286"/>
                  </a:cubicBezTo>
                  <a:cubicBezTo>
                    <a:pt x="901068" y="2627101"/>
                    <a:pt x="949033" y="2582562"/>
                    <a:pt x="934643" y="2558580"/>
                  </a:cubicBezTo>
                  <a:cubicBezTo>
                    <a:pt x="957254" y="2552414"/>
                    <a:pt x="957254" y="2526376"/>
                    <a:pt x="974384" y="2515413"/>
                  </a:cubicBezTo>
                  <a:cubicBezTo>
                    <a:pt x="972330" y="2532543"/>
                    <a:pt x="966163" y="2554468"/>
                    <a:pt x="986033" y="2538025"/>
                  </a:cubicBezTo>
                  <a:cubicBezTo>
                    <a:pt x="988088" y="2518152"/>
                    <a:pt x="1001108" y="2507875"/>
                    <a:pt x="1004534" y="2489375"/>
                  </a:cubicBezTo>
                  <a:cubicBezTo>
                    <a:pt x="1034683" y="2468133"/>
                    <a:pt x="1021665" y="2505135"/>
                    <a:pt x="1042906" y="2496227"/>
                  </a:cubicBezTo>
                  <a:cubicBezTo>
                    <a:pt x="1042906" y="2444836"/>
                    <a:pt x="1084019" y="2428391"/>
                    <a:pt x="1099777" y="2390705"/>
                  </a:cubicBezTo>
                  <a:cubicBezTo>
                    <a:pt x="1070783" y="2411019"/>
                    <a:pt x="1043718" y="2433956"/>
                    <a:pt x="1018924" y="2459226"/>
                  </a:cubicBezTo>
                  <a:cubicBezTo>
                    <a:pt x="1048387" y="2394131"/>
                    <a:pt x="1115538" y="2361926"/>
                    <a:pt x="1145687" y="2296831"/>
                  </a:cubicBezTo>
                  <a:cubicBezTo>
                    <a:pt x="1082044" y="2348826"/>
                    <a:pt x="1024773" y="2408166"/>
                    <a:pt x="975070" y="2473615"/>
                  </a:cubicBezTo>
                  <a:cubicBezTo>
                    <a:pt x="989459" y="2466763"/>
                    <a:pt x="1007274" y="2455115"/>
                    <a:pt x="997682" y="2480467"/>
                  </a:cubicBezTo>
                  <a:cubicBezTo>
                    <a:pt x="964106" y="2498282"/>
                    <a:pt x="973700" y="2481838"/>
                    <a:pt x="943551" y="2511302"/>
                  </a:cubicBezTo>
                  <a:cubicBezTo>
                    <a:pt x="936698" y="2502394"/>
                    <a:pt x="942865" y="2475671"/>
                    <a:pt x="936698" y="2466763"/>
                  </a:cubicBezTo>
                  <a:cubicBezTo>
                    <a:pt x="1012154" y="2425227"/>
                    <a:pt x="1068444" y="2355909"/>
                    <a:pt x="1093610" y="2273535"/>
                  </a:cubicBezTo>
                  <a:cubicBezTo>
                    <a:pt x="1090185" y="2298202"/>
                    <a:pt x="1134723" y="2260516"/>
                    <a:pt x="1128556" y="2237904"/>
                  </a:cubicBezTo>
                  <a:cubicBezTo>
                    <a:pt x="1162816" y="2214607"/>
                    <a:pt x="1132667" y="2270108"/>
                    <a:pt x="1153910" y="2261886"/>
                  </a:cubicBezTo>
                  <a:cubicBezTo>
                    <a:pt x="1164188" y="2235849"/>
                    <a:pt x="1189540" y="2224199"/>
                    <a:pt x="1203929" y="2201589"/>
                  </a:cubicBezTo>
                  <a:cubicBezTo>
                    <a:pt x="1188170" y="2206384"/>
                    <a:pt x="1142946" y="2259830"/>
                    <a:pt x="1160076" y="2213237"/>
                  </a:cubicBezTo>
                  <a:cubicBezTo>
                    <a:pt x="1161447" y="2187884"/>
                    <a:pt x="1207356" y="2207756"/>
                    <a:pt x="1203929" y="2173494"/>
                  </a:cubicBezTo>
                  <a:cubicBezTo>
                    <a:pt x="1200503" y="2139235"/>
                    <a:pt x="1197762" y="2148828"/>
                    <a:pt x="1225856" y="2098122"/>
                  </a:cubicBezTo>
                  <a:cubicBezTo>
                    <a:pt x="1192966" y="2122104"/>
                    <a:pt x="1198448" y="2096066"/>
                    <a:pt x="1198448" y="2084417"/>
                  </a:cubicBezTo>
                  <a:cubicBezTo>
                    <a:pt x="1236819" y="2069342"/>
                    <a:pt x="1221060" y="2034398"/>
                    <a:pt x="1228596" y="2015896"/>
                  </a:cubicBezTo>
                  <a:cubicBezTo>
                    <a:pt x="1262857" y="1999451"/>
                    <a:pt x="1225856" y="2063177"/>
                    <a:pt x="1258747" y="2047416"/>
                  </a:cubicBezTo>
                  <a:cubicBezTo>
                    <a:pt x="1280698" y="2009742"/>
                    <a:pt x="1308977" y="1976132"/>
                    <a:pt x="1342342" y="1948062"/>
                  </a:cubicBezTo>
                  <a:cubicBezTo>
                    <a:pt x="1332063" y="1975469"/>
                    <a:pt x="1312192" y="1989859"/>
                    <a:pt x="1337545" y="1986432"/>
                  </a:cubicBezTo>
                  <a:cubicBezTo>
                    <a:pt x="1365638" y="1954914"/>
                    <a:pt x="1362898" y="1980265"/>
                    <a:pt x="1395102" y="1962450"/>
                  </a:cubicBezTo>
                  <a:cubicBezTo>
                    <a:pt x="1377972" y="1942580"/>
                    <a:pt x="1430048" y="1915856"/>
                    <a:pt x="1463623" y="1906948"/>
                  </a:cubicBezTo>
                  <a:cubicBezTo>
                    <a:pt x="1486236" y="1866521"/>
                    <a:pt x="1502679" y="1841168"/>
                    <a:pt x="1486236" y="1828149"/>
                  </a:cubicBezTo>
                  <a:cubicBezTo>
                    <a:pt x="1531458" y="1803482"/>
                    <a:pt x="1536940" y="1817871"/>
                    <a:pt x="1542423" y="1833631"/>
                  </a:cubicBezTo>
                  <a:cubicBezTo>
                    <a:pt x="1555441" y="1787723"/>
                    <a:pt x="1623276" y="1756203"/>
                    <a:pt x="1610942" y="1729480"/>
                  </a:cubicBezTo>
                  <a:cubicBezTo>
                    <a:pt x="1628072" y="1719201"/>
                    <a:pt x="1657536" y="1724683"/>
                    <a:pt x="1665075" y="1703443"/>
                  </a:cubicBezTo>
                  <a:cubicBezTo>
                    <a:pt x="1636295" y="1662330"/>
                    <a:pt x="1527348" y="1805537"/>
                    <a:pt x="1499253" y="1779500"/>
                  </a:cubicBezTo>
                  <a:cubicBezTo>
                    <a:pt x="1538310" y="1749350"/>
                    <a:pt x="1579423" y="1721943"/>
                    <a:pt x="1619165" y="1692478"/>
                  </a:cubicBezTo>
                  <a:cubicBezTo>
                    <a:pt x="1572571" y="1678775"/>
                    <a:pt x="1614368" y="1617106"/>
                    <a:pt x="1589016" y="1589698"/>
                  </a:cubicBezTo>
                  <a:cubicBezTo>
                    <a:pt x="1644518" y="1575994"/>
                    <a:pt x="1697279" y="1482806"/>
                    <a:pt x="1773336" y="1419081"/>
                  </a:cubicBezTo>
                  <a:cubicBezTo>
                    <a:pt x="1747299" y="1456083"/>
                    <a:pt x="1749355" y="1464305"/>
                    <a:pt x="1717149" y="1512270"/>
                  </a:cubicBezTo>
                  <a:cubicBezTo>
                    <a:pt x="1802791" y="1481226"/>
                    <a:pt x="1878520" y="1427743"/>
                    <a:pt x="1936417" y="1357413"/>
                  </a:cubicBezTo>
                  <a:cubicBezTo>
                    <a:pt x="2028234" y="1340968"/>
                    <a:pt x="2072773" y="1250521"/>
                    <a:pt x="2165275" y="1238873"/>
                  </a:cubicBezTo>
                  <a:cubicBezTo>
                    <a:pt x="2173498" y="1214204"/>
                    <a:pt x="2198165" y="1216260"/>
                    <a:pt x="2209814" y="1197759"/>
                  </a:cubicBezTo>
                  <a:lnTo>
                    <a:pt x="2261204" y="1188853"/>
                  </a:lnTo>
                  <a:cubicBezTo>
                    <a:pt x="2301233" y="1151609"/>
                    <a:pt x="2348288" y="1122723"/>
                    <a:pt x="2399616" y="1103887"/>
                  </a:cubicBezTo>
                  <a:cubicBezTo>
                    <a:pt x="2446851" y="1088916"/>
                    <a:pt x="2492703" y="1069888"/>
                    <a:pt x="2536658" y="1047015"/>
                  </a:cubicBezTo>
                  <a:cubicBezTo>
                    <a:pt x="2525695" y="1046329"/>
                    <a:pt x="2496232" y="1051126"/>
                    <a:pt x="2512675" y="1040848"/>
                  </a:cubicBezTo>
                  <a:cubicBezTo>
                    <a:pt x="2529121" y="1030570"/>
                    <a:pt x="2552418" y="992198"/>
                    <a:pt x="2562697" y="1010699"/>
                  </a:cubicBezTo>
                  <a:cubicBezTo>
                    <a:pt x="2538713" y="1013439"/>
                    <a:pt x="2548992" y="1034681"/>
                    <a:pt x="2570233" y="1026458"/>
                  </a:cubicBezTo>
                  <a:cubicBezTo>
                    <a:pt x="2619739" y="998293"/>
                    <a:pt x="2671007" y="973346"/>
                    <a:pt x="2723720" y="951771"/>
                  </a:cubicBezTo>
                  <a:cubicBezTo>
                    <a:pt x="2707960" y="970957"/>
                    <a:pt x="2659995" y="1000420"/>
                    <a:pt x="2676440" y="1000420"/>
                  </a:cubicBezTo>
                  <a:cubicBezTo>
                    <a:pt x="2716013" y="986625"/>
                    <a:pt x="2754689" y="970377"/>
                    <a:pt x="2792240" y="951771"/>
                  </a:cubicBezTo>
                  <a:cubicBezTo>
                    <a:pt x="2803204" y="928474"/>
                    <a:pt x="2777851" y="921622"/>
                    <a:pt x="2792240" y="894213"/>
                  </a:cubicBezTo>
                  <a:cubicBezTo>
                    <a:pt x="2802861" y="909288"/>
                    <a:pt x="2819478" y="924020"/>
                    <a:pt x="2844146" y="925904"/>
                  </a:cubicBezTo>
                  <a:lnTo>
                    <a:pt x="2878021" y="919353"/>
                  </a:lnTo>
                  <a:lnTo>
                    <a:pt x="2879058" y="928606"/>
                  </a:lnTo>
                  <a:cubicBezTo>
                    <a:pt x="2897420" y="941974"/>
                    <a:pt x="3014933" y="884192"/>
                    <a:pt x="3014933" y="866805"/>
                  </a:cubicBezTo>
                  <a:cubicBezTo>
                    <a:pt x="2974334" y="865778"/>
                    <a:pt x="2946455" y="895198"/>
                    <a:pt x="2913372" y="909973"/>
                  </a:cubicBezTo>
                  <a:lnTo>
                    <a:pt x="2892502" y="914809"/>
                  </a:lnTo>
                  <a:lnTo>
                    <a:pt x="2914101" y="903188"/>
                  </a:lnTo>
                  <a:cubicBezTo>
                    <a:pt x="2923576" y="897083"/>
                    <a:pt x="2933651" y="889588"/>
                    <a:pt x="2944358" y="880509"/>
                  </a:cubicBezTo>
                  <a:cubicBezTo>
                    <a:pt x="2915578" y="880509"/>
                    <a:pt x="2935450" y="866805"/>
                    <a:pt x="2903244" y="880509"/>
                  </a:cubicBezTo>
                  <a:cubicBezTo>
                    <a:pt x="2956690" y="822266"/>
                    <a:pt x="3012878" y="819526"/>
                    <a:pt x="3086880" y="764024"/>
                  </a:cubicBezTo>
                  <a:cubicBezTo>
                    <a:pt x="3136900" y="777043"/>
                    <a:pt x="3212273" y="700300"/>
                    <a:pt x="3292442" y="713319"/>
                  </a:cubicBezTo>
                  <a:cubicBezTo>
                    <a:pt x="3312998" y="687967"/>
                    <a:pt x="3342462" y="698245"/>
                    <a:pt x="3360963" y="668781"/>
                  </a:cubicBezTo>
                  <a:cubicBezTo>
                    <a:pt x="3349999" y="666725"/>
                    <a:pt x="3330128" y="667410"/>
                    <a:pt x="3337666" y="658503"/>
                  </a:cubicBezTo>
                  <a:cubicBezTo>
                    <a:pt x="3398649" y="664670"/>
                    <a:pt x="3450725" y="596834"/>
                    <a:pt x="3530894" y="589982"/>
                  </a:cubicBezTo>
                  <a:cubicBezTo>
                    <a:pt x="3503486" y="626983"/>
                    <a:pt x="3417835" y="631095"/>
                    <a:pt x="3417835" y="655077"/>
                  </a:cubicBezTo>
                  <a:cubicBezTo>
                    <a:pt x="3451410" y="649595"/>
                    <a:pt x="3515134" y="626298"/>
                    <a:pt x="3567895" y="609853"/>
                  </a:cubicBezTo>
                  <a:cubicBezTo>
                    <a:pt x="3620656" y="593408"/>
                    <a:pt x="3659029" y="585871"/>
                    <a:pt x="3636416" y="609853"/>
                  </a:cubicBezTo>
                  <a:cubicBezTo>
                    <a:pt x="3712269" y="571742"/>
                    <a:pt x="3793300" y="544963"/>
                    <a:pt x="3876924" y="530369"/>
                  </a:cubicBezTo>
                  <a:cubicBezTo>
                    <a:pt x="3927630" y="538591"/>
                    <a:pt x="3919407" y="552981"/>
                    <a:pt x="3966001" y="538591"/>
                  </a:cubicBezTo>
                  <a:cubicBezTo>
                    <a:pt x="3981761" y="555722"/>
                    <a:pt x="3930370" y="569426"/>
                    <a:pt x="3934481" y="583130"/>
                  </a:cubicBezTo>
                  <a:cubicBezTo>
                    <a:pt x="3947361" y="582626"/>
                    <a:pt x="3959981" y="579354"/>
                    <a:pt x="3971483" y="573537"/>
                  </a:cubicBezTo>
                  <a:cubicBezTo>
                    <a:pt x="3992039" y="557777"/>
                    <a:pt x="3979706" y="550240"/>
                    <a:pt x="4013280" y="531054"/>
                  </a:cubicBezTo>
                  <a:cubicBezTo>
                    <a:pt x="4059189" y="533795"/>
                    <a:pt x="3996836" y="563259"/>
                    <a:pt x="4013280" y="572852"/>
                  </a:cubicBezTo>
                  <a:cubicBezTo>
                    <a:pt x="4062615" y="577648"/>
                    <a:pt x="4048911" y="526943"/>
                    <a:pt x="4103043" y="533795"/>
                  </a:cubicBezTo>
                  <a:cubicBezTo>
                    <a:pt x="4082487" y="547499"/>
                    <a:pt x="4083858" y="555722"/>
                    <a:pt x="4106469" y="559833"/>
                  </a:cubicBezTo>
                  <a:cubicBezTo>
                    <a:pt x="4155804" y="542017"/>
                    <a:pt x="4130451" y="541332"/>
                    <a:pt x="4149638" y="520091"/>
                  </a:cubicBezTo>
                  <a:cubicBezTo>
                    <a:pt x="4170193" y="538591"/>
                    <a:pt x="4194175" y="505701"/>
                    <a:pt x="4206510" y="520091"/>
                  </a:cubicBezTo>
                  <a:cubicBezTo>
                    <a:pt x="4218843" y="534480"/>
                    <a:pt x="4161971" y="535165"/>
                    <a:pt x="4181156" y="548184"/>
                  </a:cubicBezTo>
                  <a:cubicBezTo>
                    <a:pt x="4217473" y="560518"/>
                    <a:pt x="4246251" y="511868"/>
                    <a:pt x="4279826" y="496109"/>
                  </a:cubicBezTo>
                  <a:cubicBezTo>
                    <a:pt x="4247622" y="506387"/>
                    <a:pt x="4184582" y="499535"/>
                    <a:pt x="4220214" y="472812"/>
                  </a:cubicBezTo>
                  <a:cubicBezTo>
                    <a:pt x="4293654" y="470362"/>
                    <a:pt x="4366552" y="459324"/>
                    <a:pt x="4437425" y="439922"/>
                  </a:cubicBezTo>
                  <a:cubicBezTo>
                    <a:pt x="4431942" y="436496"/>
                    <a:pt x="4418924" y="434440"/>
                    <a:pt x="4427831" y="428273"/>
                  </a:cubicBezTo>
                  <a:cubicBezTo>
                    <a:pt x="4484704" y="437181"/>
                    <a:pt x="4403850" y="467330"/>
                    <a:pt x="4449758" y="478293"/>
                  </a:cubicBezTo>
                  <a:cubicBezTo>
                    <a:pt x="4484704" y="446774"/>
                    <a:pt x="4519631" y="487201"/>
                    <a:pt x="4553206" y="466645"/>
                  </a:cubicBezTo>
                  <a:cubicBezTo>
                    <a:pt x="4539502" y="452941"/>
                    <a:pt x="4477167" y="463904"/>
                    <a:pt x="4513482" y="428273"/>
                  </a:cubicBezTo>
                  <a:cubicBezTo>
                    <a:pt x="4550466" y="434440"/>
                    <a:pt x="4551836" y="446774"/>
                    <a:pt x="4571707" y="456367"/>
                  </a:cubicBezTo>
                  <a:lnTo>
                    <a:pt x="4640228" y="418680"/>
                  </a:lnTo>
                  <a:cubicBezTo>
                    <a:pt x="4685845" y="422076"/>
                    <a:pt x="4731652" y="422076"/>
                    <a:pt x="4777269" y="418680"/>
                  </a:cubicBezTo>
                  <a:cubicBezTo>
                    <a:pt x="4784121" y="411828"/>
                    <a:pt x="4790288" y="411828"/>
                    <a:pt x="4794399" y="418680"/>
                  </a:cubicBezTo>
                  <a:cubicBezTo>
                    <a:pt x="4799876" y="418351"/>
                    <a:pt x="4805368" y="418351"/>
                    <a:pt x="4810844" y="418680"/>
                  </a:cubicBezTo>
                  <a:cubicBezTo>
                    <a:pt x="4806882" y="421620"/>
                    <a:pt x="4802491" y="423931"/>
                    <a:pt x="4797825" y="425532"/>
                  </a:cubicBezTo>
                  <a:cubicBezTo>
                    <a:pt x="4797825" y="428958"/>
                    <a:pt x="4797825" y="435125"/>
                    <a:pt x="4797826" y="435125"/>
                  </a:cubicBezTo>
                  <a:cubicBezTo>
                    <a:pt x="4852880" y="413961"/>
                    <a:pt x="4911529" y="403721"/>
                    <a:pt x="4970498" y="404976"/>
                  </a:cubicBezTo>
                  <a:cubicBezTo>
                    <a:pt x="5006128" y="413884"/>
                    <a:pt x="4952682" y="433069"/>
                    <a:pt x="4997907" y="434440"/>
                  </a:cubicBezTo>
                  <a:cubicBezTo>
                    <a:pt x="5043130" y="435810"/>
                    <a:pt x="5052722" y="443348"/>
                    <a:pt x="5083557" y="418680"/>
                  </a:cubicBezTo>
                  <a:cubicBezTo>
                    <a:pt x="5128095" y="429643"/>
                    <a:pt x="5092465" y="441977"/>
                    <a:pt x="5100002" y="452941"/>
                  </a:cubicBezTo>
                  <a:cubicBezTo>
                    <a:pt x="5131658" y="451672"/>
                    <a:pt x="5163224" y="448698"/>
                    <a:pt x="5194560" y="444033"/>
                  </a:cubicBezTo>
                  <a:cubicBezTo>
                    <a:pt x="5152078" y="463904"/>
                    <a:pt x="5192505" y="459793"/>
                    <a:pt x="5220599" y="474867"/>
                  </a:cubicBezTo>
                  <a:cubicBezTo>
                    <a:pt x="5178802" y="474182"/>
                    <a:pt x="5137689" y="469385"/>
                    <a:pt x="5095891" y="469385"/>
                  </a:cubicBezTo>
                  <a:cubicBezTo>
                    <a:pt x="5099932" y="479847"/>
                    <a:pt x="5101345" y="491141"/>
                    <a:pt x="5100002" y="502275"/>
                  </a:cubicBezTo>
                  <a:cubicBezTo>
                    <a:pt x="5186338" y="507072"/>
                    <a:pt x="5267878" y="507757"/>
                    <a:pt x="5305563" y="470071"/>
                  </a:cubicBezTo>
                  <a:cubicBezTo>
                    <a:pt x="5350787" y="471441"/>
                    <a:pt x="5307619" y="485145"/>
                    <a:pt x="5339824" y="498164"/>
                  </a:cubicBezTo>
                  <a:cubicBezTo>
                    <a:pt x="5377214" y="492251"/>
                    <a:pt x="5415203" y="491100"/>
                    <a:pt x="5452883" y="494738"/>
                  </a:cubicBezTo>
                  <a:cubicBezTo>
                    <a:pt x="5463161" y="476238"/>
                    <a:pt x="5497422" y="486516"/>
                    <a:pt x="5493310" y="470071"/>
                  </a:cubicBezTo>
                  <a:cubicBezTo>
                    <a:pt x="5463349" y="459454"/>
                    <a:pt x="5430901" y="458023"/>
                    <a:pt x="5400122" y="465959"/>
                  </a:cubicBezTo>
                  <a:cubicBezTo>
                    <a:pt x="5409030" y="472126"/>
                    <a:pt x="5426845" y="478978"/>
                    <a:pt x="5416567" y="483775"/>
                  </a:cubicBezTo>
                  <a:cubicBezTo>
                    <a:pt x="5393270" y="472126"/>
                    <a:pt x="5366547" y="485830"/>
                    <a:pt x="5343250" y="472126"/>
                  </a:cubicBezTo>
                  <a:cubicBezTo>
                    <a:pt x="5372714" y="455681"/>
                    <a:pt x="5339138" y="437181"/>
                    <a:pt x="5367917" y="420736"/>
                  </a:cubicBezTo>
                  <a:cubicBezTo>
                    <a:pt x="5413141" y="422106"/>
                    <a:pt x="5369288" y="435125"/>
                    <a:pt x="5402177" y="448144"/>
                  </a:cubicBezTo>
                  <a:cubicBezTo>
                    <a:pt x="5456309" y="416624"/>
                    <a:pt x="5535793" y="487201"/>
                    <a:pt x="5546071" y="433755"/>
                  </a:cubicBezTo>
                  <a:cubicBezTo>
                    <a:pt x="5561649" y="438879"/>
                    <a:pt x="5578458" y="438879"/>
                    <a:pt x="5594036" y="433755"/>
                  </a:cubicBezTo>
                  <a:cubicBezTo>
                    <a:pt x="5628981" y="441977"/>
                    <a:pt x="5600203" y="465274"/>
                    <a:pt x="5637203" y="459793"/>
                  </a:cubicBezTo>
                  <a:cubicBezTo>
                    <a:pt x="5647482" y="454996"/>
                    <a:pt x="5628296" y="447459"/>
                    <a:pt x="5637203" y="442662"/>
                  </a:cubicBezTo>
                  <a:cubicBezTo>
                    <a:pt x="5680372" y="451570"/>
                    <a:pt x="5724910" y="451570"/>
                    <a:pt x="5767393" y="463904"/>
                  </a:cubicBezTo>
                  <a:cubicBezTo>
                    <a:pt x="5737929" y="448829"/>
                    <a:pt x="5818784" y="463904"/>
                    <a:pt x="5789320" y="448829"/>
                  </a:cubicBezTo>
                  <a:cubicBezTo>
                    <a:pt x="5748077" y="448288"/>
                    <a:pt x="5707340" y="439675"/>
                    <a:pt x="5669408" y="423477"/>
                  </a:cubicBezTo>
                  <a:cubicBezTo>
                    <a:pt x="5717177" y="429614"/>
                    <a:pt x="5765534" y="429614"/>
                    <a:pt x="5813302" y="423477"/>
                  </a:cubicBezTo>
                  <a:cubicBezTo>
                    <a:pt x="5813302" y="432384"/>
                    <a:pt x="5778357" y="437181"/>
                    <a:pt x="5808505" y="449514"/>
                  </a:cubicBezTo>
                  <a:cubicBezTo>
                    <a:pt x="5821524" y="449514"/>
                    <a:pt x="5833173" y="455681"/>
                    <a:pt x="5847562" y="449514"/>
                  </a:cubicBezTo>
                  <a:cubicBezTo>
                    <a:pt x="5842766" y="437181"/>
                    <a:pt x="5864692" y="428273"/>
                    <a:pt x="5855100" y="415254"/>
                  </a:cubicBezTo>
                  <a:cubicBezTo>
                    <a:pt x="5811932" y="421421"/>
                    <a:pt x="5774245" y="400180"/>
                    <a:pt x="5729707" y="415254"/>
                  </a:cubicBezTo>
                  <a:cubicBezTo>
                    <a:pt x="5695447" y="402235"/>
                    <a:pt x="5708465" y="393327"/>
                    <a:pt x="5687909" y="380994"/>
                  </a:cubicBezTo>
                  <a:cubicBezTo>
                    <a:pt x="5603628" y="380994"/>
                    <a:pt x="5573479" y="414569"/>
                    <a:pt x="5494681" y="380994"/>
                  </a:cubicBezTo>
                  <a:cubicBezTo>
                    <a:pt x="5484402" y="364549"/>
                    <a:pt x="5558405" y="376197"/>
                    <a:pt x="5517293" y="355641"/>
                  </a:cubicBezTo>
                  <a:cubicBezTo>
                    <a:pt x="5491173" y="373244"/>
                    <a:pt x="5459096" y="379659"/>
                    <a:pt x="5428215" y="373456"/>
                  </a:cubicBezTo>
                  <a:cubicBezTo>
                    <a:pt x="5414511" y="358382"/>
                    <a:pt x="5515922" y="363178"/>
                    <a:pt x="5471383" y="340566"/>
                  </a:cubicBezTo>
                  <a:cubicBezTo>
                    <a:pt x="5443975" y="359067"/>
                    <a:pt x="5409030" y="348789"/>
                    <a:pt x="5389159" y="380308"/>
                  </a:cubicBezTo>
                  <a:cubicBezTo>
                    <a:pt x="5326120" y="354956"/>
                    <a:pt x="5446031" y="363178"/>
                    <a:pt x="5394640" y="336455"/>
                  </a:cubicBezTo>
                  <a:cubicBezTo>
                    <a:pt x="5348046" y="359752"/>
                    <a:pt x="5306933" y="338511"/>
                    <a:pt x="5332972" y="368660"/>
                  </a:cubicBezTo>
                  <a:cubicBezTo>
                    <a:pt x="5286378" y="340566"/>
                    <a:pt x="5237730" y="341937"/>
                    <a:pt x="5237728" y="368660"/>
                  </a:cubicBezTo>
                  <a:cubicBezTo>
                    <a:pt x="5225937" y="361510"/>
                    <a:pt x="5211148" y="361510"/>
                    <a:pt x="5199356" y="368660"/>
                  </a:cubicBezTo>
                  <a:cubicBezTo>
                    <a:pt x="5178802" y="360437"/>
                    <a:pt x="5206209" y="330974"/>
                    <a:pt x="5154133" y="337826"/>
                  </a:cubicBezTo>
                  <a:cubicBezTo>
                    <a:pt x="5139059" y="349474"/>
                    <a:pt x="5141115" y="361123"/>
                    <a:pt x="5132207" y="372771"/>
                  </a:cubicBezTo>
                  <a:cubicBezTo>
                    <a:pt x="5102743" y="373456"/>
                    <a:pt x="5023944" y="382364"/>
                    <a:pt x="5028055" y="361123"/>
                  </a:cubicBezTo>
                  <a:cubicBezTo>
                    <a:pt x="5056149" y="367290"/>
                    <a:pt x="5085613" y="355641"/>
                    <a:pt x="5113706" y="361123"/>
                  </a:cubicBezTo>
                  <a:cubicBezTo>
                    <a:pt x="5037648" y="333714"/>
                    <a:pt x="4933496" y="373456"/>
                    <a:pt x="4933496" y="319325"/>
                  </a:cubicBezTo>
                  <a:cubicBezTo>
                    <a:pt x="4886217" y="335085"/>
                    <a:pt x="4841679" y="313843"/>
                    <a:pt x="4796455" y="335085"/>
                  </a:cubicBezTo>
                  <a:cubicBezTo>
                    <a:pt x="4833456" y="335085"/>
                    <a:pt x="4866346" y="361808"/>
                    <a:pt x="4901977" y="335085"/>
                  </a:cubicBezTo>
                  <a:lnTo>
                    <a:pt x="4940348" y="350845"/>
                  </a:lnTo>
                  <a:lnTo>
                    <a:pt x="4901292" y="370030"/>
                  </a:lnTo>
                  <a:cubicBezTo>
                    <a:pt x="4856316" y="359552"/>
                    <a:pt x="4810409" y="353584"/>
                    <a:pt x="4764250" y="352215"/>
                  </a:cubicBezTo>
                  <a:cubicBezTo>
                    <a:pt x="4764250" y="339881"/>
                    <a:pt x="4798510" y="325492"/>
                    <a:pt x="4764250" y="316584"/>
                  </a:cubicBezTo>
                  <a:cubicBezTo>
                    <a:pt x="4711535" y="335317"/>
                    <a:pt x="4654808" y="339808"/>
                    <a:pt x="4599800" y="329603"/>
                  </a:cubicBezTo>
                  <a:cubicBezTo>
                    <a:pt x="4588837" y="353585"/>
                    <a:pt x="4523742" y="357011"/>
                    <a:pt x="4543613" y="379623"/>
                  </a:cubicBezTo>
                  <a:cubicBezTo>
                    <a:pt x="4533377" y="377723"/>
                    <a:pt x="4522827" y="380486"/>
                    <a:pt x="4514852" y="387161"/>
                  </a:cubicBezTo>
                  <a:cubicBezTo>
                    <a:pt x="4510057" y="361808"/>
                    <a:pt x="4458665" y="370030"/>
                    <a:pt x="4483333" y="343992"/>
                  </a:cubicBezTo>
                  <a:cubicBezTo>
                    <a:pt x="4443592" y="350159"/>
                    <a:pt x="4433313" y="377568"/>
                    <a:pt x="4438109" y="390587"/>
                  </a:cubicBezTo>
                  <a:cubicBezTo>
                    <a:pt x="4386718" y="385790"/>
                    <a:pt x="4253103" y="437181"/>
                    <a:pt x="4312032" y="390587"/>
                  </a:cubicBezTo>
                  <a:cubicBezTo>
                    <a:pt x="4290790" y="387161"/>
                    <a:pt x="4224326" y="412513"/>
                    <a:pt x="4233918" y="387161"/>
                  </a:cubicBezTo>
                  <a:cubicBezTo>
                    <a:pt x="4257900" y="378253"/>
                    <a:pt x="4281197" y="385790"/>
                    <a:pt x="4302438" y="370716"/>
                  </a:cubicBezTo>
                  <a:cubicBezTo>
                    <a:pt x="4264068" y="348104"/>
                    <a:pt x="4231862" y="377568"/>
                    <a:pt x="4195546" y="377568"/>
                  </a:cubicBezTo>
                  <a:lnTo>
                    <a:pt x="4214046" y="364549"/>
                  </a:lnTo>
                  <a:cubicBezTo>
                    <a:pt x="4207879" y="361808"/>
                    <a:pt x="4205824" y="345363"/>
                    <a:pt x="4222269" y="349474"/>
                  </a:cubicBezTo>
                  <a:cubicBezTo>
                    <a:pt x="4238714" y="353585"/>
                    <a:pt x="4262011" y="361123"/>
                    <a:pt x="4271605" y="353585"/>
                  </a:cubicBezTo>
                  <a:cubicBezTo>
                    <a:pt x="4281197" y="346048"/>
                    <a:pt x="4299697" y="337140"/>
                    <a:pt x="4289420" y="333029"/>
                  </a:cubicBezTo>
                  <a:cubicBezTo>
                    <a:pt x="4240770" y="336455"/>
                    <a:pt x="4172934" y="339196"/>
                    <a:pt x="4156489" y="376882"/>
                  </a:cubicBezTo>
                  <a:cubicBezTo>
                    <a:pt x="4087479" y="377752"/>
                    <a:pt x="4019209" y="391220"/>
                    <a:pt x="3955038" y="416624"/>
                  </a:cubicBezTo>
                  <a:cubicBezTo>
                    <a:pt x="3974224" y="426903"/>
                    <a:pt x="3976280" y="441292"/>
                    <a:pt x="3961891" y="460478"/>
                  </a:cubicBezTo>
                  <a:cubicBezTo>
                    <a:pt x="3942704" y="422106"/>
                    <a:pt x="3935167" y="469385"/>
                    <a:pt x="3874183" y="469385"/>
                  </a:cubicBezTo>
                  <a:cubicBezTo>
                    <a:pt x="3875554" y="444033"/>
                    <a:pt x="3953667" y="426903"/>
                    <a:pt x="3924204" y="411143"/>
                  </a:cubicBezTo>
                  <a:cubicBezTo>
                    <a:pt x="3848145" y="428958"/>
                    <a:pt x="3766607" y="426903"/>
                    <a:pt x="3698086" y="479664"/>
                  </a:cubicBezTo>
                  <a:cubicBezTo>
                    <a:pt x="3626138" y="468015"/>
                    <a:pt x="3505542" y="524202"/>
                    <a:pt x="3443873" y="517350"/>
                  </a:cubicBezTo>
                  <a:cubicBezTo>
                    <a:pt x="3454151" y="503646"/>
                    <a:pt x="3480189" y="498849"/>
                    <a:pt x="3468541" y="494053"/>
                  </a:cubicBezTo>
                  <a:cubicBezTo>
                    <a:pt x="3421261" y="503646"/>
                    <a:pt x="3468541" y="454996"/>
                    <a:pt x="3414409" y="481719"/>
                  </a:cubicBezTo>
                  <a:cubicBezTo>
                    <a:pt x="3404816" y="497479"/>
                    <a:pt x="3427428" y="501590"/>
                    <a:pt x="3422631" y="515294"/>
                  </a:cubicBezTo>
                  <a:cubicBezTo>
                    <a:pt x="3374200" y="544282"/>
                    <a:pt x="3322431" y="567290"/>
                    <a:pt x="3268460" y="583815"/>
                  </a:cubicBezTo>
                  <a:cubicBezTo>
                    <a:pt x="3295868" y="585871"/>
                    <a:pt x="3334240" y="583815"/>
                    <a:pt x="3315054" y="603686"/>
                  </a:cubicBezTo>
                  <a:cubicBezTo>
                    <a:pt x="3279907" y="612390"/>
                    <a:pt x="3245708" y="624555"/>
                    <a:pt x="3212958" y="640002"/>
                  </a:cubicBezTo>
                  <a:cubicBezTo>
                    <a:pt x="3234199" y="621502"/>
                    <a:pt x="3191717" y="629724"/>
                    <a:pt x="3204736" y="614650"/>
                  </a:cubicBezTo>
                  <a:cubicBezTo>
                    <a:pt x="3238500" y="617782"/>
                    <a:pt x="3272422" y="610615"/>
                    <a:pt x="3302035" y="594093"/>
                  </a:cubicBezTo>
                  <a:cubicBezTo>
                    <a:pt x="3252701" y="599575"/>
                    <a:pt x="3247904" y="613279"/>
                    <a:pt x="3257496" y="583130"/>
                  </a:cubicBezTo>
                  <a:cubicBezTo>
                    <a:pt x="3199254" y="606427"/>
                    <a:pt x="3137585" y="619446"/>
                    <a:pt x="3079343" y="644799"/>
                  </a:cubicBezTo>
                  <a:cubicBezTo>
                    <a:pt x="3107436" y="619446"/>
                    <a:pt x="3080713" y="601631"/>
                    <a:pt x="3038915" y="619446"/>
                  </a:cubicBezTo>
                  <a:cubicBezTo>
                    <a:pt x="3057416" y="587241"/>
                    <a:pt x="3093732" y="613279"/>
                    <a:pt x="3112917" y="587241"/>
                  </a:cubicBezTo>
                  <a:cubicBezTo>
                    <a:pt x="3063390" y="574973"/>
                    <a:pt x="3011368" y="593940"/>
                    <a:pt x="2981358" y="635206"/>
                  </a:cubicBezTo>
                  <a:cubicBezTo>
                    <a:pt x="3012878" y="643428"/>
                    <a:pt x="3017674" y="636576"/>
                    <a:pt x="3000544" y="659873"/>
                  </a:cubicBezTo>
                  <a:cubicBezTo>
                    <a:pt x="3050565" y="650280"/>
                    <a:pt x="3028637" y="620131"/>
                    <a:pt x="3081398" y="620131"/>
                  </a:cubicBezTo>
                  <a:cubicBezTo>
                    <a:pt x="3063584" y="638632"/>
                    <a:pt x="3040285" y="643428"/>
                    <a:pt x="3024526" y="668095"/>
                  </a:cubicBezTo>
                  <a:cubicBezTo>
                    <a:pt x="2936134" y="701671"/>
                    <a:pt x="2809371" y="735245"/>
                    <a:pt x="2762776" y="791432"/>
                  </a:cubicBezTo>
                  <a:cubicBezTo>
                    <a:pt x="2725775" y="799655"/>
                    <a:pt x="2744276" y="778413"/>
                    <a:pt x="2707274" y="786636"/>
                  </a:cubicBezTo>
                  <a:cubicBezTo>
                    <a:pt x="2699737" y="795543"/>
                    <a:pt x="2690144" y="798284"/>
                    <a:pt x="2682607" y="805136"/>
                  </a:cubicBezTo>
                  <a:cubicBezTo>
                    <a:pt x="2659310" y="822952"/>
                    <a:pt x="2690144" y="832545"/>
                    <a:pt x="2654514" y="840767"/>
                  </a:cubicBezTo>
                  <a:cubicBezTo>
                    <a:pt x="2612557" y="845665"/>
                    <a:pt x="2572011" y="858947"/>
                    <a:pt x="2535287" y="879824"/>
                  </a:cubicBezTo>
                  <a:cubicBezTo>
                    <a:pt x="2493144" y="896566"/>
                    <a:pt x="2456901" y="925416"/>
                    <a:pt x="2431136" y="962734"/>
                  </a:cubicBezTo>
                  <a:cubicBezTo>
                    <a:pt x="2383857" y="981920"/>
                    <a:pt x="2447581" y="932585"/>
                    <a:pt x="2419487" y="939437"/>
                  </a:cubicBezTo>
                  <a:cubicBezTo>
                    <a:pt x="2407839" y="953826"/>
                    <a:pt x="2387968" y="953826"/>
                    <a:pt x="2370839" y="953826"/>
                  </a:cubicBezTo>
                  <a:cubicBezTo>
                    <a:pt x="2359189" y="983290"/>
                    <a:pt x="2334522" y="987401"/>
                    <a:pt x="2308484" y="987401"/>
                  </a:cubicBezTo>
                  <a:cubicBezTo>
                    <a:pt x="2300261" y="999050"/>
                    <a:pt x="2313280" y="998365"/>
                    <a:pt x="2300261" y="1014125"/>
                  </a:cubicBezTo>
                  <a:cubicBezTo>
                    <a:pt x="2271483" y="1016865"/>
                    <a:pt x="2253667" y="1043588"/>
                    <a:pt x="2224889" y="1043588"/>
                  </a:cubicBezTo>
                  <a:cubicBezTo>
                    <a:pt x="2238592" y="1027144"/>
                    <a:pt x="2235166" y="1018921"/>
                    <a:pt x="2224889" y="1018921"/>
                  </a:cubicBezTo>
                  <a:cubicBezTo>
                    <a:pt x="2209814" y="1033996"/>
                    <a:pt x="2193369" y="1045644"/>
                    <a:pt x="2178979" y="1060719"/>
                  </a:cubicBezTo>
                  <a:cubicBezTo>
                    <a:pt x="2196795" y="1059348"/>
                    <a:pt x="2209129" y="1043588"/>
                    <a:pt x="2226944" y="1043588"/>
                  </a:cubicBezTo>
                  <a:cubicBezTo>
                    <a:pt x="2201545" y="1061638"/>
                    <a:pt x="2178523" y="1082818"/>
                    <a:pt x="2158423" y="1106628"/>
                  </a:cubicBezTo>
                  <a:cubicBezTo>
                    <a:pt x="2169387" y="1064830"/>
                    <a:pt x="2092643" y="1144999"/>
                    <a:pt x="2074828" y="1122387"/>
                  </a:cubicBezTo>
                  <a:cubicBezTo>
                    <a:pt x="1998282" y="1195080"/>
                    <a:pt x="1909723" y="1253965"/>
                    <a:pt x="1813078" y="1296429"/>
                  </a:cubicBezTo>
                  <a:cubicBezTo>
                    <a:pt x="1793893" y="1336856"/>
                    <a:pt x="1797319" y="1319726"/>
                    <a:pt x="1771281" y="1325208"/>
                  </a:cubicBezTo>
                  <a:cubicBezTo>
                    <a:pt x="1725830" y="1381653"/>
                    <a:pt x="1667253" y="1426114"/>
                    <a:pt x="1600664" y="1454712"/>
                  </a:cubicBezTo>
                  <a:cubicBezTo>
                    <a:pt x="1581478" y="1508844"/>
                    <a:pt x="1482808" y="1544474"/>
                    <a:pt x="1463623" y="1544474"/>
                  </a:cubicBezTo>
                  <a:cubicBezTo>
                    <a:pt x="1471845" y="1540363"/>
                    <a:pt x="1510902" y="1499251"/>
                    <a:pt x="1488290" y="1509529"/>
                  </a:cubicBezTo>
                  <a:cubicBezTo>
                    <a:pt x="1463821" y="1523242"/>
                    <a:pt x="1443112" y="1542775"/>
                    <a:pt x="1427993" y="1566401"/>
                  </a:cubicBezTo>
                  <a:cubicBezTo>
                    <a:pt x="1438956" y="1562975"/>
                    <a:pt x="1450604" y="1560234"/>
                    <a:pt x="1438956" y="1580105"/>
                  </a:cubicBezTo>
                  <a:cubicBezTo>
                    <a:pt x="1404071" y="1610547"/>
                    <a:pt x="1373217" y="1645316"/>
                    <a:pt x="1347137" y="1683571"/>
                  </a:cubicBezTo>
                  <a:cubicBezTo>
                    <a:pt x="1407436" y="1582846"/>
                    <a:pt x="1384139" y="1556808"/>
                    <a:pt x="1457456" y="1525974"/>
                  </a:cubicBezTo>
                  <a:cubicBezTo>
                    <a:pt x="1488290" y="1475268"/>
                    <a:pt x="1536256" y="1447860"/>
                    <a:pt x="1569145" y="1399896"/>
                  </a:cubicBezTo>
                  <a:cubicBezTo>
                    <a:pt x="1604090" y="1384136"/>
                    <a:pt x="1597923" y="1409488"/>
                    <a:pt x="1630814" y="1380024"/>
                  </a:cubicBezTo>
                  <a:cubicBezTo>
                    <a:pt x="1630814" y="1395784"/>
                    <a:pt x="1582849" y="1424563"/>
                    <a:pt x="1610257" y="1421137"/>
                  </a:cubicBezTo>
                  <a:cubicBezTo>
                    <a:pt x="1680834" y="1355357"/>
                    <a:pt x="1777448" y="1281355"/>
                    <a:pt x="1789783" y="1229965"/>
                  </a:cubicBezTo>
                  <a:cubicBezTo>
                    <a:pt x="1829524" y="1214204"/>
                    <a:pt x="1795948" y="1258744"/>
                    <a:pt x="1835005" y="1243668"/>
                  </a:cubicBezTo>
                  <a:cubicBezTo>
                    <a:pt x="1858302" y="1186112"/>
                    <a:pt x="1940527" y="1165556"/>
                    <a:pt x="1965880" y="1143629"/>
                  </a:cubicBezTo>
                  <a:cubicBezTo>
                    <a:pt x="1943372" y="1161484"/>
                    <a:pt x="1924328" y="1183315"/>
                    <a:pt x="1909693" y="1208038"/>
                  </a:cubicBezTo>
                  <a:cubicBezTo>
                    <a:pt x="1873378" y="1208723"/>
                    <a:pt x="1808967" y="1263539"/>
                    <a:pt x="1824042" y="1281355"/>
                  </a:cubicBezTo>
                  <a:cubicBezTo>
                    <a:pt x="1880229" y="1256688"/>
                    <a:pt x="1921341" y="1206667"/>
                    <a:pt x="1978214" y="1183371"/>
                  </a:cubicBezTo>
                  <a:lnTo>
                    <a:pt x="1996029" y="1153907"/>
                  </a:lnTo>
                  <a:cubicBezTo>
                    <a:pt x="1980269" y="1145684"/>
                    <a:pt x="1941898" y="1188853"/>
                    <a:pt x="1954231" y="1163500"/>
                  </a:cubicBezTo>
                  <a:cubicBezTo>
                    <a:pt x="1976158" y="1160074"/>
                    <a:pt x="1980269" y="1127184"/>
                    <a:pt x="1994659" y="1111424"/>
                  </a:cubicBezTo>
                  <a:cubicBezTo>
                    <a:pt x="2076198" y="1092923"/>
                    <a:pt x="2059068" y="1032625"/>
                    <a:pt x="2131701" y="999050"/>
                  </a:cubicBezTo>
                  <a:cubicBezTo>
                    <a:pt x="2129645" y="1020291"/>
                    <a:pt x="2077569" y="1047700"/>
                    <a:pt x="2100181" y="1047700"/>
                  </a:cubicBezTo>
                  <a:cubicBezTo>
                    <a:pt x="2150886" y="1012069"/>
                    <a:pt x="2204332" y="983290"/>
                    <a:pt x="2252982" y="943548"/>
                  </a:cubicBezTo>
                  <a:cubicBezTo>
                    <a:pt x="2287927" y="929159"/>
                    <a:pt x="2270797" y="950400"/>
                    <a:pt x="2298891" y="943548"/>
                  </a:cubicBezTo>
                  <a:cubicBezTo>
                    <a:pt x="2320817" y="918195"/>
                    <a:pt x="2348226" y="892843"/>
                    <a:pt x="2367412" y="875027"/>
                  </a:cubicBezTo>
                  <a:cubicBezTo>
                    <a:pt x="2389338" y="879139"/>
                    <a:pt x="2336578" y="931214"/>
                    <a:pt x="2345485" y="943548"/>
                  </a:cubicBezTo>
                  <a:cubicBezTo>
                    <a:pt x="2370839" y="942178"/>
                    <a:pt x="2386598" y="919566"/>
                    <a:pt x="2408524" y="910658"/>
                  </a:cubicBezTo>
                  <a:cubicBezTo>
                    <a:pt x="2385227" y="898324"/>
                    <a:pt x="2446211" y="867490"/>
                    <a:pt x="2462655" y="862008"/>
                  </a:cubicBezTo>
                  <a:cubicBezTo>
                    <a:pt x="2440729" y="846934"/>
                    <a:pt x="2490064" y="816785"/>
                    <a:pt x="2486638" y="816785"/>
                  </a:cubicBezTo>
                  <a:cubicBezTo>
                    <a:pt x="2483212" y="816785"/>
                    <a:pt x="2474989" y="816785"/>
                    <a:pt x="2483212" y="808562"/>
                  </a:cubicBezTo>
                  <a:cubicBezTo>
                    <a:pt x="2529806" y="794173"/>
                    <a:pt x="2473619" y="841452"/>
                    <a:pt x="2515416" y="829804"/>
                  </a:cubicBezTo>
                  <a:cubicBezTo>
                    <a:pt x="2575030" y="809933"/>
                    <a:pt x="2585993" y="743468"/>
                    <a:pt x="2629162" y="737301"/>
                  </a:cubicBezTo>
                  <a:cubicBezTo>
                    <a:pt x="2609975" y="757857"/>
                    <a:pt x="2605179" y="771561"/>
                    <a:pt x="2621625" y="771561"/>
                  </a:cubicBezTo>
                  <a:cubicBezTo>
                    <a:pt x="2702478" y="751690"/>
                    <a:pt x="2725090" y="677003"/>
                    <a:pt x="2741535" y="661928"/>
                  </a:cubicBezTo>
                  <a:cubicBezTo>
                    <a:pt x="2729201" y="679743"/>
                    <a:pt x="2755239" y="678374"/>
                    <a:pt x="2762092" y="685911"/>
                  </a:cubicBezTo>
                  <a:cubicBezTo>
                    <a:pt x="2744276" y="704412"/>
                    <a:pt x="2679866" y="744838"/>
                    <a:pt x="2693571" y="754431"/>
                  </a:cubicBezTo>
                  <a:cubicBezTo>
                    <a:pt x="2789500" y="720856"/>
                    <a:pt x="2774425" y="687967"/>
                    <a:pt x="2842946" y="639317"/>
                  </a:cubicBezTo>
                  <a:cubicBezTo>
                    <a:pt x="2864872" y="636576"/>
                    <a:pt x="2858020" y="646168"/>
                    <a:pt x="2877891" y="646168"/>
                  </a:cubicBezTo>
                  <a:lnTo>
                    <a:pt x="2922430" y="598204"/>
                  </a:lnTo>
                  <a:cubicBezTo>
                    <a:pt x="2903244" y="598204"/>
                    <a:pt x="2847057" y="642743"/>
                    <a:pt x="2853909" y="616705"/>
                  </a:cubicBezTo>
                  <a:cubicBezTo>
                    <a:pt x="2894482" y="604557"/>
                    <a:pt x="2932873" y="586055"/>
                    <a:pt x="2967654" y="561888"/>
                  </a:cubicBezTo>
                  <a:cubicBezTo>
                    <a:pt x="2857335" y="601631"/>
                    <a:pt x="2746332" y="646168"/>
                    <a:pt x="2639439" y="698930"/>
                  </a:cubicBezTo>
                  <a:cubicBezTo>
                    <a:pt x="2714812" y="618761"/>
                    <a:pt x="2925856" y="594779"/>
                    <a:pt x="2937504" y="535165"/>
                  </a:cubicBezTo>
                  <a:cubicBezTo>
                    <a:pt x="2961514" y="514579"/>
                    <a:pt x="2990225" y="500223"/>
                    <a:pt x="3021100" y="493368"/>
                  </a:cubicBezTo>
                  <a:cubicBezTo>
                    <a:pt x="3012878" y="502961"/>
                    <a:pt x="2995747" y="518035"/>
                    <a:pt x="3007396" y="518035"/>
                  </a:cubicBezTo>
                  <a:cubicBezTo>
                    <a:pt x="3067694" y="494738"/>
                    <a:pt x="3132789" y="486516"/>
                    <a:pt x="3192402" y="463219"/>
                  </a:cubicBezTo>
                  <a:cubicBezTo>
                    <a:pt x="3184864" y="472812"/>
                    <a:pt x="3167734" y="487886"/>
                    <a:pt x="3179383" y="487886"/>
                  </a:cubicBezTo>
                  <a:cubicBezTo>
                    <a:pt x="3203365" y="463904"/>
                    <a:pt x="3238310" y="475552"/>
                    <a:pt x="3262978" y="449514"/>
                  </a:cubicBezTo>
                  <a:cubicBezTo>
                    <a:pt x="3240579" y="456065"/>
                    <a:pt x="3217652" y="460650"/>
                    <a:pt x="3194457" y="463219"/>
                  </a:cubicBezTo>
                  <a:cubicBezTo>
                    <a:pt x="3253385" y="418680"/>
                    <a:pt x="3285590" y="413884"/>
                    <a:pt x="3325332" y="362493"/>
                  </a:cubicBezTo>
                  <a:cubicBezTo>
                    <a:pt x="3380834" y="359752"/>
                    <a:pt x="3349315" y="337140"/>
                    <a:pt x="3443188" y="328233"/>
                  </a:cubicBezTo>
                  <a:cubicBezTo>
                    <a:pt x="3494578" y="277527"/>
                    <a:pt x="3645324" y="261082"/>
                    <a:pt x="3737143" y="237100"/>
                  </a:cubicBezTo>
                  <a:cubicBezTo>
                    <a:pt x="3728234" y="246008"/>
                    <a:pt x="3709733" y="259712"/>
                    <a:pt x="3720697" y="259712"/>
                  </a:cubicBezTo>
                  <a:cubicBezTo>
                    <a:pt x="3729850" y="254476"/>
                    <a:pt x="3740753" y="253237"/>
                    <a:pt x="3750847" y="256286"/>
                  </a:cubicBezTo>
                  <a:cubicBezTo>
                    <a:pt x="3740568" y="238470"/>
                    <a:pt x="3780996" y="211748"/>
                    <a:pt x="3826904" y="217915"/>
                  </a:cubicBezTo>
                  <a:cubicBezTo>
                    <a:pt x="3837867" y="220655"/>
                    <a:pt x="3817312" y="231618"/>
                    <a:pt x="3826904" y="235730"/>
                  </a:cubicBezTo>
                  <a:cubicBezTo>
                    <a:pt x="3852257" y="216544"/>
                    <a:pt x="3827589" y="218599"/>
                    <a:pt x="3863220" y="207636"/>
                  </a:cubicBezTo>
                  <a:cubicBezTo>
                    <a:pt x="3887202" y="209007"/>
                    <a:pt x="3872128" y="220655"/>
                    <a:pt x="3876924" y="226822"/>
                  </a:cubicBezTo>
                  <a:cubicBezTo>
                    <a:pt x="3896795" y="214488"/>
                    <a:pt x="3885147" y="209693"/>
                    <a:pt x="3902963" y="197358"/>
                  </a:cubicBezTo>
                  <a:cubicBezTo>
                    <a:pt x="3966001" y="176117"/>
                    <a:pt x="4070839" y="185709"/>
                    <a:pt x="4103043" y="152821"/>
                  </a:cubicBezTo>
                  <a:cubicBezTo>
                    <a:pt x="4146212" y="154876"/>
                    <a:pt x="4065356" y="183654"/>
                    <a:pt x="4103043" y="187765"/>
                  </a:cubicBezTo>
                  <a:cubicBezTo>
                    <a:pt x="4182120" y="133942"/>
                    <a:pt x="4280967" y="117887"/>
                    <a:pt x="4373015" y="143913"/>
                  </a:cubicBezTo>
                  <a:cubicBezTo>
                    <a:pt x="4361366" y="141172"/>
                    <a:pt x="4351774" y="152821"/>
                    <a:pt x="4373015" y="152821"/>
                  </a:cubicBezTo>
                  <a:cubicBezTo>
                    <a:pt x="4326420" y="158987"/>
                    <a:pt x="4265438" y="199414"/>
                    <a:pt x="4296957" y="217229"/>
                  </a:cubicBezTo>
                  <a:cubicBezTo>
                    <a:pt x="4340125" y="202840"/>
                    <a:pt x="4326420" y="187765"/>
                    <a:pt x="4375070" y="187765"/>
                  </a:cubicBezTo>
                  <a:cubicBezTo>
                    <a:pt x="4366164" y="177487"/>
                    <a:pt x="4357255" y="166524"/>
                    <a:pt x="4392887" y="149394"/>
                  </a:cubicBezTo>
                  <a:cubicBezTo>
                    <a:pt x="4429202" y="156931"/>
                    <a:pt x="4372329" y="187080"/>
                    <a:pt x="4405219" y="187080"/>
                  </a:cubicBezTo>
                  <a:cubicBezTo>
                    <a:pt x="4438109" y="187080"/>
                    <a:pt x="4438794" y="204210"/>
                    <a:pt x="4485390" y="187080"/>
                  </a:cubicBezTo>
                  <a:cubicBezTo>
                    <a:pt x="4551150" y="126783"/>
                    <a:pt x="4699156" y="128838"/>
                    <a:pt x="4794399" y="99373"/>
                  </a:cubicBezTo>
                  <a:cubicBezTo>
                    <a:pt x="4764250" y="111023"/>
                    <a:pt x="4743695" y="122671"/>
                    <a:pt x="4764250" y="131579"/>
                  </a:cubicBezTo>
                  <a:cubicBezTo>
                    <a:pt x="4821123" y="126097"/>
                    <a:pt x="4838938" y="136376"/>
                    <a:pt x="4854697" y="104171"/>
                  </a:cubicBezTo>
                  <a:cubicBezTo>
                    <a:pt x="4920477" y="128153"/>
                    <a:pt x="4877995" y="77448"/>
                    <a:pt x="4936237" y="91152"/>
                  </a:cubicBezTo>
                  <a:cubicBezTo>
                    <a:pt x="4897180" y="106226"/>
                    <a:pt x="4909514" y="118560"/>
                    <a:pt x="4904032" y="132263"/>
                  </a:cubicBezTo>
                  <a:cubicBezTo>
                    <a:pt x="4917103" y="135329"/>
                    <a:pt x="4930705" y="135329"/>
                    <a:pt x="4943775" y="132263"/>
                  </a:cubicBezTo>
                  <a:cubicBezTo>
                    <a:pt x="4945145" y="121986"/>
                    <a:pt x="4934866" y="112393"/>
                    <a:pt x="4975979" y="100060"/>
                  </a:cubicBezTo>
                  <a:cubicBezTo>
                    <a:pt x="4993794" y="125412"/>
                    <a:pt x="5036963" y="106912"/>
                    <a:pt x="5036963" y="88411"/>
                  </a:cubicBezTo>
                  <a:close/>
                  <a:moveTo>
                    <a:pt x="5737928" y="80855"/>
                  </a:moveTo>
                  <a:cubicBezTo>
                    <a:pt x="5801077" y="93589"/>
                    <a:pt x="5865369" y="99789"/>
                    <a:pt x="5929787" y="99357"/>
                  </a:cubicBezTo>
                  <a:cubicBezTo>
                    <a:pt x="5966103" y="135672"/>
                    <a:pt x="6014752" y="123338"/>
                    <a:pt x="6059291" y="123338"/>
                  </a:cubicBezTo>
                  <a:cubicBezTo>
                    <a:pt x="6046272" y="128821"/>
                    <a:pt x="6064087" y="139098"/>
                    <a:pt x="6064087" y="145950"/>
                  </a:cubicBezTo>
                  <a:cubicBezTo>
                    <a:pt x="5986659" y="158283"/>
                    <a:pt x="5851673" y="77430"/>
                    <a:pt x="5831801" y="125393"/>
                  </a:cubicBezTo>
                  <a:cubicBezTo>
                    <a:pt x="5779373" y="112567"/>
                    <a:pt x="5725386" y="107262"/>
                    <a:pt x="5671463" y="109634"/>
                  </a:cubicBezTo>
                  <a:cubicBezTo>
                    <a:pt x="5705723" y="91819"/>
                    <a:pt x="5732447" y="110319"/>
                    <a:pt x="5763966" y="105522"/>
                  </a:cubicBezTo>
                  <a:cubicBezTo>
                    <a:pt x="5755744" y="97301"/>
                    <a:pt x="5726280" y="87023"/>
                    <a:pt x="5737928" y="80855"/>
                  </a:cubicBezTo>
                  <a:close/>
                  <a:moveTo>
                    <a:pt x="5487317" y="51307"/>
                  </a:moveTo>
                  <a:cubicBezTo>
                    <a:pt x="5507582" y="53738"/>
                    <a:pt x="5527445" y="59511"/>
                    <a:pt x="5546070" y="68523"/>
                  </a:cubicBezTo>
                  <a:cubicBezTo>
                    <a:pt x="5560460" y="42485"/>
                    <a:pt x="5697501" y="82227"/>
                    <a:pt x="5707094" y="82227"/>
                  </a:cubicBezTo>
                  <a:cubicBezTo>
                    <a:pt x="5655018" y="89764"/>
                    <a:pt x="5587868" y="68523"/>
                    <a:pt x="5563201" y="95246"/>
                  </a:cubicBezTo>
                  <a:cubicBezTo>
                    <a:pt x="5516702" y="84434"/>
                    <a:pt x="5470930" y="70703"/>
                    <a:pt x="5426159" y="54133"/>
                  </a:cubicBezTo>
                  <a:cubicBezTo>
                    <a:pt x="5446388" y="49783"/>
                    <a:pt x="5467053" y="48875"/>
                    <a:pt x="5487317" y="51307"/>
                  </a:cubicBezTo>
                  <a:close/>
                  <a:moveTo>
                    <a:pt x="5577590" y="0"/>
                  </a:moveTo>
                  <a:cubicBezTo>
                    <a:pt x="5633092" y="45224"/>
                    <a:pt x="5774244" y="37001"/>
                    <a:pt x="5868118" y="50705"/>
                  </a:cubicBezTo>
                  <a:cubicBezTo>
                    <a:pt x="5816042" y="64410"/>
                    <a:pt x="5585127" y="47279"/>
                    <a:pt x="5577590" y="0"/>
                  </a:cubicBezTo>
                  <a:close/>
                </a:path>
              </a:pathLst>
            </a:custGeom>
            <a:solidFill>
              <a:srgbClr val="FD7A04"/>
            </a:solidFill>
            <a:ln w="684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257300" y="5419285"/>
              <a:ext cx="2938045" cy="10604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400" dirty="0">
                  <a:latin typeface="汉仪旗黑X1-55W" panose="00020600040101010101" pitchFamily="18" charset="-122"/>
                  <a:ea typeface="汉仪旗黑X1-55W" panose="00020600040101010101" pitchFamily="18" charset="-122"/>
                  <a:sym typeface="汉仪旗黑X1-55W" panose="00020600040101010101" pitchFamily="18" charset="-122"/>
                </a:rPr>
                <a:t>Add the function of takeaway. Match the customer's personal information with the the order.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440447" y="4807353"/>
              <a:ext cx="2571750" cy="5219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4E1F03"/>
                  </a:solidFill>
                  <a:latin typeface="汉仪中宋简" panose="02010600000101010101" pitchFamily="2" charset="-122"/>
                  <a:ea typeface="汉仪中宋简" panose="02010600000101010101" pitchFamily="2" charset="-122"/>
                  <a:sym typeface="汉仪中宋简" panose="02010600000101010101" pitchFamily="2" charset="-122"/>
                </a:rPr>
                <a:t>Add function</a:t>
              </a:r>
              <a:endParaRPr lang="zh-CN" altLang="en-US" sz="2800" dirty="0">
                <a:solidFill>
                  <a:srgbClr val="4E1F03"/>
                </a:solidFill>
                <a:latin typeface="汉仪中宋简" panose="02010600000101010101" pitchFamily="2" charset="-122"/>
                <a:ea typeface="汉仪中宋简" panose="02010600000101010101" pitchFamily="2" charset="-122"/>
                <a:sym typeface="汉仪中宋简" panose="02010600000101010101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388717" y="2509531"/>
            <a:ext cx="2938045" cy="2778702"/>
            <a:chOff x="1257300" y="3732148"/>
            <a:chExt cx="2938045" cy="2778702"/>
          </a:xfrm>
        </p:grpSpPr>
        <p:sp>
          <p:nvSpPr>
            <p:cNvPr id="26" name="任意多边形: 形状 25"/>
            <p:cNvSpPr/>
            <p:nvPr/>
          </p:nvSpPr>
          <p:spPr>
            <a:xfrm rot="900000" flipH="1">
              <a:off x="2259783" y="3732148"/>
              <a:ext cx="933078" cy="932238"/>
            </a:xfrm>
            <a:custGeom>
              <a:avLst/>
              <a:gdLst>
                <a:gd name="connsiteX0" fmla="*/ 3934138 w 10584443"/>
                <a:gd name="connsiteY0" fmla="*/ 10530275 h 10574897"/>
                <a:gd name="connsiteX1" fmla="*/ 3969416 w 10584443"/>
                <a:gd name="connsiteY1" fmla="*/ 10535751 h 10574897"/>
                <a:gd name="connsiteX2" fmla="*/ 3900895 w 10584443"/>
                <a:gd name="connsiteY2" fmla="*/ 10543288 h 10574897"/>
                <a:gd name="connsiteX3" fmla="*/ 3934138 w 10584443"/>
                <a:gd name="connsiteY3" fmla="*/ 10530275 h 10574897"/>
                <a:gd name="connsiteX4" fmla="*/ 4094431 w 10584443"/>
                <a:gd name="connsiteY4" fmla="*/ 10513400 h 10574897"/>
                <a:gd name="connsiteX5" fmla="*/ 4132495 w 10584443"/>
                <a:gd name="connsiteY5" fmla="*/ 10519990 h 10574897"/>
                <a:gd name="connsiteX6" fmla="*/ 4118105 w 10584443"/>
                <a:gd name="connsiteY6" fmla="*/ 10530269 h 10574897"/>
                <a:gd name="connsiteX7" fmla="*/ 4057122 w 10584443"/>
                <a:gd name="connsiteY7" fmla="*/ 10523417 h 10574897"/>
                <a:gd name="connsiteX8" fmla="*/ 4094431 w 10584443"/>
                <a:gd name="connsiteY8" fmla="*/ 10513400 h 10574897"/>
                <a:gd name="connsiteX9" fmla="*/ 5779041 w 10584443"/>
                <a:gd name="connsiteY9" fmla="*/ 10502861 h 10574897"/>
                <a:gd name="connsiteX10" fmla="*/ 5672149 w 10584443"/>
                <a:gd name="connsiteY10" fmla="*/ 10513139 h 10574897"/>
                <a:gd name="connsiteX11" fmla="*/ 5674205 w 10584443"/>
                <a:gd name="connsiteY11" fmla="*/ 10513825 h 10574897"/>
                <a:gd name="connsiteX12" fmla="*/ 5779041 w 10584443"/>
                <a:gd name="connsiteY12" fmla="*/ 10502861 h 10574897"/>
                <a:gd name="connsiteX13" fmla="*/ 6438211 w 10584443"/>
                <a:gd name="connsiteY13" fmla="*/ 10439821 h 10574897"/>
                <a:gd name="connsiteX14" fmla="*/ 6469046 w 10584443"/>
                <a:gd name="connsiteY14" fmla="*/ 10455580 h 10574897"/>
                <a:gd name="connsiteX15" fmla="*/ 6400525 w 10584443"/>
                <a:gd name="connsiteY15" fmla="*/ 10474081 h 10574897"/>
                <a:gd name="connsiteX16" fmla="*/ 6438211 w 10584443"/>
                <a:gd name="connsiteY16" fmla="*/ 10439821 h 10574897"/>
                <a:gd name="connsiteX17" fmla="*/ 3032735 w 10584443"/>
                <a:gd name="connsiteY17" fmla="*/ 10415154 h 10574897"/>
                <a:gd name="connsiteX18" fmla="*/ 3108108 w 10584443"/>
                <a:gd name="connsiteY18" fmla="*/ 10448730 h 10574897"/>
                <a:gd name="connsiteX19" fmla="*/ 3073162 w 10584443"/>
                <a:gd name="connsiteY19" fmla="*/ 10448730 h 10574897"/>
                <a:gd name="connsiteX20" fmla="*/ 3032735 w 10584443"/>
                <a:gd name="connsiteY20" fmla="*/ 10415154 h 10574897"/>
                <a:gd name="connsiteX21" fmla="*/ 3465894 w 10584443"/>
                <a:gd name="connsiteY21" fmla="*/ 10399766 h 10574897"/>
                <a:gd name="connsiteX22" fmla="*/ 3481539 w 10584443"/>
                <a:gd name="connsiteY22" fmla="*/ 10401450 h 10574897"/>
                <a:gd name="connsiteX23" fmla="*/ 3477428 w 10584443"/>
                <a:gd name="connsiteY23" fmla="*/ 10432969 h 10574897"/>
                <a:gd name="connsiteX24" fmla="*/ 3454131 w 10584443"/>
                <a:gd name="connsiteY24" fmla="*/ 10432969 h 10574897"/>
                <a:gd name="connsiteX25" fmla="*/ 3428093 w 10584443"/>
                <a:gd name="connsiteY25" fmla="*/ 10417210 h 10574897"/>
                <a:gd name="connsiteX26" fmla="*/ 3465894 w 10584443"/>
                <a:gd name="connsiteY26" fmla="*/ 10399766 h 10574897"/>
                <a:gd name="connsiteX27" fmla="*/ 6372430 w 10584443"/>
                <a:gd name="connsiteY27" fmla="*/ 10390486 h 10574897"/>
                <a:gd name="connsiteX28" fmla="*/ 6366949 w 10584443"/>
                <a:gd name="connsiteY28" fmla="*/ 10431599 h 10574897"/>
                <a:gd name="connsiteX29" fmla="*/ 6372430 w 10584443"/>
                <a:gd name="connsiteY29" fmla="*/ 10390486 h 10574897"/>
                <a:gd name="connsiteX30" fmla="*/ 3937908 w 10584443"/>
                <a:gd name="connsiteY30" fmla="*/ 10389802 h 10574897"/>
                <a:gd name="connsiteX31" fmla="*/ 3939956 w 10584443"/>
                <a:gd name="connsiteY31" fmla="*/ 10390779 h 10574897"/>
                <a:gd name="connsiteX32" fmla="*/ 3939769 w 10584443"/>
                <a:gd name="connsiteY32" fmla="*/ 10397956 h 10574897"/>
                <a:gd name="connsiteX33" fmla="*/ 4042060 w 10584443"/>
                <a:gd name="connsiteY33" fmla="*/ 10415840 h 10574897"/>
                <a:gd name="connsiteX34" fmla="*/ 3961987 w 10584443"/>
                <a:gd name="connsiteY34" fmla="*/ 10401290 h 10574897"/>
                <a:gd name="connsiteX35" fmla="*/ 3939956 w 10584443"/>
                <a:gd name="connsiteY35" fmla="*/ 10390779 h 10574897"/>
                <a:gd name="connsiteX36" fmla="*/ 3939963 w 10584443"/>
                <a:gd name="connsiteY36" fmla="*/ 10390487 h 10574897"/>
                <a:gd name="connsiteX37" fmla="*/ 6683515 w 10584443"/>
                <a:gd name="connsiteY37" fmla="*/ 10383634 h 10574897"/>
                <a:gd name="connsiteX38" fmla="*/ 6735591 w 10584443"/>
                <a:gd name="connsiteY38" fmla="*/ 10401451 h 10574897"/>
                <a:gd name="connsiteX39" fmla="*/ 6545103 w 10584443"/>
                <a:gd name="connsiteY39" fmla="*/ 10448045 h 10574897"/>
                <a:gd name="connsiteX40" fmla="*/ 6696534 w 10584443"/>
                <a:gd name="connsiteY40" fmla="*/ 10402821 h 10574897"/>
                <a:gd name="connsiteX41" fmla="*/ 6683515 w 10584443"/>
                <a:gd name="connsiteY41" fmla="*/ 10383634 h 10574897"/>
                <a:gd name="connsiteX42" fmla="*/ 3556920 w 10584443"/>
                <a:gd name="connsiteY42" fmla="*/ 10382265 h 10574897"/>
                <a:gd name="connsiteX43" fmla="*/ 3805650 w 10584443"/>
                <a:gd name="connsiteY43" fmla="*/ 10459008 h 10574897"/>
                <a:gd name="connsiteX44" fmla="*/ 3478121 w 10584443"/>
                <a:gd name="connsiteY44" fmla="*/ 10385690 h 10574897"/>
                <a:gd name="connsiteX45" fmla="*/ 3556920 w 10584443"/>
                <a:gd name="connsiteY45" fmla="*/ 10382265 h 10574897"/>
                <a:gd name="connsiteX46" fmla="*/ 3785106 w 10584443"/>
                <a:gd name="connsiteY46" fmla="*/ 10352116 h 10574897"/>
                <a:gd name="connsiteX47" fmla="*/ 3787162 w 10584443"/>
                <a:gd name="connsiteY47" fmla="*/ 10352802 h 10574897"/>
                <a:gd name="connsiteX48" fmla="*/ 3922148 w 10584443"/>
                <a:gd name="connsiteY48" fmla="*/ 10399395 h 10574897"/>
                <a:gd name="connsiteX49" fmla="*/ 3785106 w 10584443"/>
                <a:gd name="connsiteY49" fmla="*/ 10352116 h 10574897"/>
                <a:gd name="connsiteX50" fmla="*/ 3713160 w 10584443"/>
                <a:gd name="connsiteY50" fmla="*/ 10350745 h 10574897"/>
                <a:gd name="connsiteX51" fmla="*/ 3711105 w 10584443"/>
                <a:gd name="connsiteY51" fmla="*/ 10352116 h 10574897"/>
                <a:gd name="connsiteX52" fmla="*/ 3715588 w 10584443"/>
                <a:gd name="connsiteY52" fmla="*/ 10352116 h 10574897"/>
                <a:gd name="connsiteX53" fmla="*/ 3743052 w 10584443"/>
                <a:gd name="connsiteY53" fmla="*/ 10367618 h 10574897"/>
                <a:gd name="connsiteX54" fmla="*/ 3777570 w 10584443"/>
                <a:gd name="connsiteY54" fmla="*/ 10372672 h 10574897"/>
                <a:gd name="connsiteX55" fmla="*/ 3754957 w 10584443"/>
                <a:gd name="connsiteY55" fmla="*/ 10352116 h 10574897"/>
                <a:gd name="connsiteX56" fmla="*/ 3715588 w 10584443"/>
                <a:gd name="connsiteY56" fmla="*/ 10352116 h 10574897"/>
                <a:gd name="connsiteX57" fmla="*/ 3407545 w 10584443"/>
                <a:gd name="connsiteY57" fmla="*/ 10347318 h 10574897"/>
                <a:gd name="connsiteX58" fmla="*/ 3515808 w 10584443"/>
                <a:gd name="connsiteY58" fmla="*/ 10376097 h 10574897"/>
                <a:gd name="connsiteX59" fmla="*/ 3407545 w 10584443"/>
                <a:gd name="connsiteY59" fmla="*/ 10347318 h 10574897"/>
                <a:gd name="connsiteX60" fmla="*/ 2747689 w 10584443"/>
                <a:gd name="connsiteY60" fmla="*/ 10302780 h 10574897"/>
                <a:gd name="connsiteX61" fmla="*/ 2934066 w 10584443"/>
                <a:gd name="connsiteY61" fmla="*/ 10376783 h 10574897"/>
                <a:gd name="connsiteX62" fmla="*/ 2747689 w 10584443"/>
                <a:gd name="connsiteY62" fmla="*/ 10302780 h 10574897"/>
                <a:gd name="connsiteX63" fmla="*/ 3260224 w 10584443"/>
                <a:gd name="connsiteY63" fmla="*/ 10284965 h 10574897"/>
                <a:gd name="connsiteX64" fmla="*/ 3371228 w 10584443"/>
                <a:gd name="connsiteY64" fmla="*/ 10331559 h 10574897"/>
                <a:gd name="connsiteX65" fmla="*/ 3260224 w 10584443"/>
                <a:gd name="connsiteY65" fmla="*/ 10284965 h 10574897"/>
                <a:gd name="connsiteX66" fmla="*/ 6821928 w 10584443"/>
                <a:gd name="connsiteY66" fmla="*/ 10258243 h 10574897"/>
                <a:gd name="connsiteX67" fmla="*/ 6753407 w 10584443"/>
                <a:gd name="connsiteY67" fmla="*/ 10287021 h 10574897"/>
                <a:gd name="connsiteX68" fmla="*/ 6755462 w 10584443"/>
                <a:gd name="connsiteY68" fmla="*/ 10287706 h 10574897"/>
                <a:gd name="connsiteX69" fmla="*/ 6821928 w 10584443"/>
                <a:gd name="connsiteY69" fmla="*/ 10258243 h 10574897"/>
                <a:gd name="connsiteX70" fmla="*/ 6925394 w 10584443"/>
                <a:gd name="connsiteY70" fmla="*/ 10222611 h 10574897"/>
                <a:gd name="connsiteX71" fmla="*/ 6867837 w 10584443"/>
                <a:gd name="connsiteY71" fmla="*/ 10272631 h 10574897"/>
                <a:gd name="connsiteX72" fmla="*/ 6869892 w 10584443"/>
                <a:gd name="connsiteY72" fmla="*/ 10273316 h 10574897"/>
                <a:gd name="connsiteX73" fmla="*/ 6950062 w 10584443"/>
                <a:gd name="connsiteY73" fmla="*/ 10242482 h 10574897"/>
                <a:gd name="connsiteX74" fmla="*/ 6925394 w 10584443"/>
                <a:gd name="connsiteY74" fmla="*/ 10222611 h 10574897"/>
                <a:gd name="connsiteX75" fmla="*/ 3202667 w 10584443"/>
                <a:gd name="connsiteY75" fmla="*/ 10205481 h 10574897"/>
                <a:gd name="connsiteX76" fmla="*/ 3284207 w 10584443"/>
                <a:gd name="connsiteY76" fmla="*/ 10262353 h 10574897"/>
                <a:gd name="connsiteX77" fmla="*/ 3162925 w 10584443"/>
                <a:gd name="connsiteY77" fmla="*/ 10234944 h 10574897"/>
                <a:gd name="connsiteX78" fmla="*/ 3202667 w 10584443"/>
                <a:gd name="connsiteY78" fmla="*/ 10205481 h 10574897"/>
                <a:gd name="connsiteX79" fmla="*/ 3058949 w 10584443"/>
                <a:gd name="connsiteY79" fmla="*/ 10185010 h 10574897"/>
                <a:gd name="connsiteX80" fmla="*/ 3077267 w 10584443"/>
                <a:gd name="connsiteY80" fmla="*/ 10199999 h 10574897"/>
                <a:gd name="connsiteX81" fmla="*/ 3077267 w 10584443"/>
                <a:gd name="connsiteY81" fmla="*/ 10222611 h 10574897"/>
                <a:gd name="connsiteX82" fmla="*/ 3021080 w 10584443"/>
                <a:gd name="connsiteY82" fmla="*/ 10196573 h 10574897"/>
                <a:gd name="connsiteX83" fmla="*/ 3058949 w 10584443"/>
                <a:gd name="connsiteY83" fmla="*/ 10185010 h 10574897"/>
                <a:gd name="connsiteX84" fmla="*/ 2577758 w 10584443"/>
                <a:gd name="connsiteY84" fmla="*/ 9995807 h 10574897"/>
                <a:gd name="connsiteX85" fmla="*/ 2760023 w 10584443"/>
                <a:gd name="connsiteY85" fmla="*/ 10069810 h 10574897"/>
                <a:gd name="connsiteX86" fmla="*/ 2771672 w 10584443"/>
                <a:gd name="connsiteY86" fmla="*/ 10086940 h 10574897"/>
                <a:gd name="connsiteX87" fmla="*/ 2766875 w 10584443"/>
                <a:gd name="connsiteY87" fmla="*/ 10094477 h 10574897"/>
                <a:gd name="connsiteX88" fmla="*/ 2745634 w 10584443"/>
                <a:gd name="connsiteY88" fmla="*/ 10107495 h 10574897"/>
                <a:gd name="connsiteX89" fmla="*/ 2677113 w 10584443"/>
                <a:gd name="connsiteY89" fmla="*/ 10081458 h 10574897"/>
                <a:gd name="connsiteX90" fmla="*/ 2714800 w 10584443"/>
                <a:gd name="connsiteY90" fmla="*/ 10063642 h 10574897"/>
                <a:gd name="connsiteX91" fmla="*/ 2577758 w 10584443"/>
                <a:gd name="connsiteY91" fmla="*/ 10011566 h 10574897"/>
                <a:gd name="connsiteX92" fmla="*/ 2577758 w 10584443"/>
                <a:gd name="connsiteY92" fmla="*/ 9995807 h 10574897"/>
                <a:gd name="connsiteX93" fmla="*/ 2481144 w 10584443"/>
                <a:gd name="connsiteY93" fmla="*/ 9908101 h 10574897"/>
                <a:gd name="connsiteX94" fmla="*/ 2531849 w 10584443"/>
                <a:gd name="connsiteY94" fmla="*/ 9973196 h 10574897"/>
                <a:gd name="connsiteX95" fmla="*/ 2425642 w 10584443"/>
                <a:gd name="connsiteY95" fmla="*/ 9912897 h 10574897"/>
                <a:gd name="connsiteX96" fmla="*/ 2481144 w 10584443"/>
                <a:gd name="connsiteY96" fmla="*/ 9908101 h 10574897"/>
                <a:gd name="connsiteX97" fmla="*/ 2324916 w 10584443"/>
                <a:gd name="connsiteY97" fmla="*/ 9889600 h 10574897"/>
                <a:gd name="connsiteX98" fmla="*/ 2454420 w 10584443"/>
                <a:gd name="connsiteY98" fmla="*/ 9958121 h 10574897"/>
                <a:gd name="connsiteX99" fmla="*/ 2324916 w 10584443"/>
                <a:gd name="connsiteY99" fmla="*/ 9889600 h 10574897"/>
                <a:gd name="connsiteX100" fmla="*/ 7879964 w 10584443"/>
                <a:gd name="connsiteY100" fmla="*/ 9797354 h 10574897"/>
                <a:gd name="connsiteX101" fmla="*/ 7804516 w 10584443"/>
                <a:gd name="connsiteY101" fmla="*/ 9832043 h 10574897"/>
                <a:gd name="connsiteX102" fmla="*/ 7806571 w 10584443"/>
                <a:gd name="connsiteY102" fmla="*/ 9832728 h 10574897"/>
                <a:gd name="connsiteX103" fmla="*/ 7889481 w 10584443"/>
                <a:gd name="connsiteY103" fmla="*/ 9810801 h 10574897"/>
                <a:gd name="connsiteX104" fmla="*/ 7879964 w 10584443"/>
                <a:gd name="connsiteY104" fmla="*/ 9797354 h 10574897"/>
                <a:gd name="connsiteX105" fmla="*/ 1987109 w 10584443"/>
                <a:gd name="connsiteY105" fmla="*/ 9749132 h 10574897"/>
                <a:gd name="connsiteX106" fmla="*/ 2074130 w 10584443"/>
                <a:gd name="connsiteY106" fmla="*/ 9806004 h 10574897"/>
                <a:gd name="connsiteX107" fmla="*/ 1987109 w 10584443"/>
                <a:gd name="connsiteY107" fmla="*/ 9749132 h 10574897"/>
                <a:gd name="connsiteX108" fmla="*/ 2060426 w 10584443"/>
                <a:gd name="connsiteY108" fmla="*/ 9746392 h 10574897"/>
                <a:gd name="connsiteX109" fmla="*/ 2252969 w 10584443"/>
                <a:gd name="connsiteY109" fmla="*/ 9851914 h 10574897"/>
                <a:gd name="connsiteX110" fmla="*/ 2060426 w 10584443"/>
                <a:gd name="connsiteY110" fmla="*/ 9746392 h 10574897"/>
                <a:gd name="connsiteX111" fmla="*/ 8020356 w 10584443"/>
                <a:gd name="connsiteY111" fmla="*/ 9710076 h 10574897"/>
                <a:gd name="connsiteX112" fmla="*/ 8015560 w 10584443"/>
                <a:gd name="connsiteY112" fmla="*/ 9716928 h 10574897"/>
                <a:gd name="connsiteX113" fmla="*/ 8020356 w 10584443"/>
                <a:gd name="connsiteY113" fmla="*/ 9716243 h 10574897"/>
                <a:gd name="connsiteX114" fmla="*/ 8020356 w 10584443"/>
                <a:gd name="connsiteY114" fmla="*/ 9710076 h 10574897"/>
                <a:gd name="connsiteX115" fmla="*/ 2080982 w 10584443"/>
                <a:gd name="connsiteY115" fmla="*/ 9695001 h 10574897"/>
                <a:gd name="connsiteX116" fmla="*/ 2248173 w 10584443"/>
                <a:gd name="connsiteY116" fmla="*/ 9826560 h 10574897"/>
                <a:gd name="connsiteX117" fmla="*/ 2073445 w 10584443"/>
                <a:gd name="connsiteY117" fmla="*/ 9717613 h 10574897"/>
                <a:gd name="connsiteX118" fmla="*/ 2080982 w 10584443"/>
                <a:gd name="connsiteY118" fmla="*/ 9695001 h 10574897"/>
                <a:gd name="connsiteX119" fmla="*/ 1918588 w 10584443"/>
                <a:gd name="connsiteY119" fmla="*/ 9661426 h 10574897"/>
                <a:gd name="connsiteX120" fmla="*/ 2063167 w 10584443"/>
                <a:gd name="connsiteY120" fmla="*/ 9762152 h 10574897"/>
                <a:gd name="connsiteX121" fmla="*/ 1918588 w 10584443"/>
                <a:gd name="connsiteY121" fmla="*/ 9661426 h 10574897"/>
                <a:gd name="connsiteX122" fmla="*/ 8106692 w 10584443"/>
                <a:gd name="connsiteY122" fmla="*/ 9634018 h 10574897"/>
                <a:gd name="connsiteX123" fmla="*/ 8092303 w 10584443"/>
                <a:gd name="connsiteY123" fmla="*/ 9644981 h 10574897"/>
                <a:gd name="connsiteX124" fmla="*/ 8114915 w 10584443"/>
                <a:gd name="connsiteY124" fmla="*/ 9637444 h 10574897"/>
                <a:gd name="connsiteX125" fmla="*/ 8123822 w 10584443"/>
                <a:gd name="connsiteY125" fmla="*/ 9634018 h 10574897"/>
                <a:gd name="connsiteX126" fmla="*/ 2097440 w 10584443"/>
                <a:gd name="connsiteY126" fmla="*/ 9562756 h 10574897"/>
                <a:gd name="connsiteX127" fmla="*/ 2095384 w 10584443"/>
                <a:gd name="connsiteY127" fmla="*/ 9564127 h 10574897"/>
                <a:gd name="connsiteX128" fmla="*/ 2099818 w 10584443"/>
                <a:gd name="connsiteY128" fmla="*/ 9564344 h 10574897"/>
                <a:gd name="connsiteX129" fmla="*/ 2148733 w 10584443"/>
                <a:gd name="connsiteY129" fmla="*/ 9597020 h 10574897"/>
                <a:gd name="connsiteX130" fmla="*/ 2206389 w 10584443"/>
                <a:gd name="connsiteY130" fmla="*/ 9618944 h 10574897"/>
                <a:gd name="connsiteX131" fmla="*/ 2116776 w 10584443"/>
                <a:gd name="connsiteY131" fmla="*/ 9565176 h 10574897"/>
                <a:gd name="connsiteX132" fmla="*/ 2099818 w 10584443"/>
                <a:gd name="connsiteY132" fmla="*/ 9564344 h 10574897"/>
                <a:gd name="connsiteX133" fmla="*/ 8303218 w 10584443"/>
                <a:gd name="connsiteY133" fmla="*/ 9538827 h 10574897"/>
                <a:gd name="connsiteX134" fmla="*/ 8325958 w 10584443"/>
                <a:gd name="connsiteY134" fmla="*/ 9542200 h 10574897"/>
                <a:gd name="connsiteX135" fmla="*/ 8282105 w 10584443"/>
                <a:gd name="connsiteY135" fmla="*/ 9582627 h 10574897"/>
                <a:gd name="connsiteX136" fmla="*/ 8291012 w 10584443"/>
                <a:gd name="connsiteY136" fmla="*/ 9540144 h 10574897"/>
                <a:gd name="connsiteX137" fmla="*/ 8303218 w 10584443"/>
                <a:gd name="connsiteY137" fmla="*/ 9538827 h 10574897"/>
                <a:gd name="connsiteX138" fmla="*/ 1791202 w 10584443"/>
                <a:gd name="connsiteY138" fmla="*/ 9416461 h 10574897"/>
                <a:gd name="connsiteX139" fmla="*/ 1792521 w 10584443"/>
                <a:gd name="connsiteY139" fmla="*/ 9417090 h 10574897"/>
                <a:gd name="connsiteX140" fmla="*/ 1792522 w 10584443"/>
                <a:gd name="connsiteY140" fmla="*/ 9418177 h 10574897"/>
                <a:gd name="connsiteX141" fmla="*/ 1562965 w 10584443"/>
                <a:gd name="connsiteY141" fmla="*/ 9411325 h 10574897"/>
                <a:gd name="connsiteX142" fmla="*/ 1795936 w 10584443"/>
                <a:gd name="connsiteY142" fmla="*/ 9491494 h 10574897"/>
                <a:gd name="connsiteX143" fmla="*/ 1850068 w 10584443"/>
                <a:gd name="connsiteY143" fmla="*/ 9551792 h 10574897"/>
                <a:gd name="connsiteX144" fmla="*/ 1789769 w 10584443"/>
                <a:gd name="connsiteY144" fmla="*/ 9538774 h 10574897"/>
                <a:gd name="connsiteX145" fmla="*/ 1850068 w 10584443"/>
                <a:gd name="connsiteY145" fmla="*/ 9551792 h 10574897"/>
                <a:gd name="connsiteX146" fmla="*/ 1980257 w 10584443"/>
                <a:gd name="connsiteY146" fmla="*/ 9625109 h 10574897"/>
                <a:gd name="connsiteX147" fmla="*/ 1719193 w 10584443"/>
                <a:gd name="connsiteY147" fmla="*/ 9537403 h 10574897"/>
                <a:gd name="connsiteX148" fmla="*/ 1700692 w 10584443"/>
                <a:gd name="connsiteY148" fmla="*/ 9481901 h 10574897"/>
                <a:gd name="connsiteX149" fmla="*/ 1616412 w 10584443"/>
                <a:gd name="connsiteY149" fmla="*/ 9459974 h 10574897"/>
                <a:gd name="connsiteX150" fmla="*/ 1562965 w 10584443"/>
                <a:gd name="connsiteY150" fmla="*/ 9411325 h 10574897"/>
                <a:gd name="connsiteX151" fmla="*/ 1806826 w 10584443"/>
                <a:gd name="connsiteY151" fmla="*/ 9405930 h 10574897"/>
                <a:gd name="connsiteX152" fmla="*/ 1841172 w 10584443"/>
                <a:gd name="connsiteY152" fmla="*/ 9427085 h 10574897"/>
                <a:gd name="connsiteX153" fmla="*/ 1832950 w 10584443"/>
                <a:gd name="connsiteY153" fmla="*/ 9448327 h 10574897"/>
                <a:gd name="connsiteX154" fmla="*/ 2013159 w 10584443"/>
                <a:gd name="connsiteY154" fmla="*/ 9524385 h 10574897"/>
                <a:gd name="connsiteX155" fmla="*/ 1778818 w 10584443"/>
                <a:gd name="connsiteY155" fmla="*/ 9440104 h 10574897"/>
                <a:gd name="connsiteX156" fmla="*/ 1819246 w 10584443"/>
                <a:gd name="connsiteY156" fmla="*/ 9429826 h 10574897"/>
                <a:gd name="connsiteX157" fmla="*/ 1792521 w 10584443"/>
                <a:gd name="connsiteY157" fmla="*/ 9417090 h 10574897"/>
                <a:gd name="connsiteX158" fmla="*/ 1792512 w 10584443"/>
                <a:gd name="connsiteY158" fmla="*/ 9407332 h 10574897"/>
                <a:gd name="connsiteX159" fmla="*/ 1806826 w 10584443"/>
                <a:gd name="connsiteY159" fmla="*/ 9405930 h 10574897"/>
                <a:gd name="connsiteX160" fmla="*/ 1536927 w 10584443"/>
                <a:gd name="connsiteY160" fmla="*/ 9315395 h 10574897"/>
                <a:gd name="connsiteX161" fmla="*/ 1608873 w 10584443"/>
                <a:gd name="connsiteY161" fmla="*/ 9361990 h 10574897"/>
                <a:gd name="connsiteX162" fmla="*/ 1613670 w 10584443"/>
                <a:gd name="connsiteY162" fmla="*/ 9397620 h 10574897"/>
                <a:gd name="connsiteX163" fmla="*/ 1549945 w 10584443"/>
                <a:gd name="connsiteY163" fmla="*/ 9370897 h 10574897"/>
                <a:gd name="connsiteX164" fmla="*/ 1512945 w 10584443"/>
                <a:gd name="connsiteY164" fmla="*/ 9322247 h 10574897"/>
                <a:gd name="connsiteX165" fmla="*/ 1536927 w 10584443"/>
                <a:gd name="connsiteY165" fmla="*/ 9315395 h 10574897"/>
                <a:gd name="connsiteX166" fmla="*/ 1489968 w 10584443"/>
                <a:gd name="connsiteY166" fmla="*/ 9251672 h 10574897"/>
                <a:gd name="connsiteX167" fmla="*/ 1553371 w 10584443"/>
                <a:gd name="connsiteY167" fmla="*/ 9288673 h 10574897"/>
                <a:gd name="connsiteX168" fmla="*/ 1493758 w 10584443"/>
                <a:gd name="connsiteY168" fmla="*/ 9271542 h 10574897"/>
                <a:gd name="connsiteX169" fmla="*/ 1489968 w 10584443"/>
                <a:gd name="connsiteY169" fmla="*/ 9251672 h 10574897"/>
                <a:gd name="connsiteX170" fmla="*/ 1391662 w 10584443"/>
                <a:gd name="connsiteY170" fmla="*/ 9208503 h 10574897"/>
                <a:gd name="connsiteX171" fmla="*/ 1440312 w 10584443"/>
                <a:gd name="connsiteY171" fmla="*/ 9221522 h 10574897"/>
                <a:gd name="connsiteX172" fmla="*/ 1469091 w 10584443"/>
                <a:gd name="connsiteY172" fmla="*/ 9277024 h 10574897"/>
                <a:gd name="connsiteX173" fmla="*/ 1391662 w 10584443"/>
                <a:gd name="connsiteY173" fmla="*/ 9208503 h 10574897"/>
                <a:gd name="connsiteX174" fmla="*/ 8785733 w 10584443"/>
                <a:gd name="connsiteY174" fmla="*/ 9168077 h 10574897"/>
                <a:gd name="connsiteX175" fmla="*/ 8773398 w 10584443"/>
                <a:gd name="connsiteY175" fmla="*/ 9181781 h 10574897"/>
                <a:gd name="connsiteX176" fmla="*/ 8797381 w 10584443"/>
                <a:gd name="connsiteY176" fmla="*/ 9181781 h 10574897"/>
                <a:gd name="connsiteX177" fmla="*/ 8785733 w 10584443"/>
                <a:gd name="connsiteY177" fmla="*/ 9170132 h 10574897"/>
                <a:gd name="connsiteX178" fmla="*/ 1455400 w 10584443"/>
                <a:gd name="connsiteY178" fmla="*/ 9083797 h 10574897"/>
                <a:gd name="connsiteX179" fmla="*/ 1433473 w 10584443"/>
                <a:gd name="connsiteY179" fmla="*/ 9152317 h 10574897"/>
                <a:gd name="connsiteX180" fmla="*/ 1478697 w 10584443"/>
                <a:gd name="connsiteY180" fmla="*/ 9181781 h 10574897"/>
                <a:gd name="connsiteX181" fmla="*/ 1533514 w 10584443"/>
                <a:gd name="connsiteY181" fmla="*/ 9162595 h 10574897"/>
                <a:gd name="connsiteX182" fmla="*/ 1455400 w 10584443"/>
                <a:gd name="connsiteY182" fmla="*/ 9083797 h 10574897"/>
                <a:gd name="connsiteX183" fmla="*/ 8963887 w 10584443"/>
                <a:gd name="connsiteY183" fmla="*/ 9059129 h 10574897"/>
                <a:gd name="connsiteX184" fmla="*/ 8945386 w 10584443"/>
                <a:gd name="connsiteY184" fmla="*/ 9068036 h 10574897"/>
                <a:gd name="connsiteX185" fmla="*/ 8947442 w 10584443"/>
                <a:gd name="connsiteY185" fmla="*/ 9068722 h 10574897"/>
                <a:gd name="connsiteX186" fmla="*/ 8963887 w 10584443"/>
                <a:gd name="connsiteY186" fmla="*/ 9059129 h 10574897"/>
                <a:gd name="connsiteX187" fmla="*/ 9729264 w 10584443"/>
                <a:gd name="connsiteY187" fmla="*/ 8236193 h 10574897"/>
                <a:gd name="connsiteX188" fmla="*/ 9718985 w 10584443"/>
                <a:gd name="connsiteY188" fmla="*/ 8258805 h 10574897"/>
                <a:gd name="connsiteX189" fmla="*/ 9706652 w 10584443"/>
                <a:gd name="connsiteY189" fmla="*/ 8246471 h 10574897"/>
                <a:gd name="connsiteX190" fmla="*/ 9729264 w 10584443"/>
                <a:gd name="connsiteY190" fmla="*/ 8236193 h 10574897"/>
                <a:gd name="connsiteX191" fmla="*/ 836659 w 10584443"/>
                <a:gd name="connsiteY191" fmla="*/ 8159451 h 10574897"/>
                <a:gd name="connsiteX192" fmla="*/ 871603 w 10584443"/>
                <a:gd name="connsiteY192" fmla="*/ 8220435 h 10574897"/>
                <a:gd name="connsiteX193" fmla="*/ 839398 w 10584443"/>
                <a:gd name="connsiteY193" fmla="*/ 8159451 h 10574897"/>
                <a:gd name="connsiteX194" fmla="*/ 702357 w 10584443"/>
                <a:gd name="connsiteY194" fmla="*/ 7916203 h 10574897"/>
                <a:gd name="connsiteX195" fmla="*/ 785268 w 10584443"/>
                <a:gd name="connsiteY195" fmla="*/ 8041596 h 10574897"/>
                <a:gd name="connsiteX196" fmla="*/ 702357 w 10584443"/>
                <a:gd name="connsiteY196" fmla="*/ 7916203 h 10574897"/>
                <a:gd name="connsiteX197" fmla="*/ 9905363 w 10584443"/>
                <a:gd name="connsiteY197" fmla="*/ 7746955 h 10574897"/>
                <a:gd name="connsiteX198" fmla="*/ 9849175 w 10584443"/>
                <a:gd name="connsiteY198" fmla="*/ 7850422 h 10574897"/>
                <a:gd name="connsiteX199" fmla="*/ 9905363 w 10584443"/>
                <a:gd name="connsiteY199" fmla="*/ 7746955 h 10574897"/>
                <a:gd name="connsiteX200" fmla="*/ 623558 w 10584443"/>
                <a:gd name="connsiteY200" fmla="*/ 7735308 h 10574897"/>
                <a:gd name="connsiteX201" fmla="*/ 657818 w 10584443"/>
                <a:gd name="connsiteY201" fmla="*/ 7803828 h 10574897"/>
                <a:gd name="connsiteX202" fmla="*/ 623558 w 10584443"/>
                <a:gd name="connsiteY202" fmla="*/ 7735308 h 10574897"/>
                <a:gd name="connsiteX203" fmla="*/ 536055 w 10584443"/>
                <a:gd name="connsiteY203" fmla="*/ 7732878 h 10574897"/>
                <a:gd name="connsiteX204" fmla="*/ 531055 w 10584443"/>
                <a:gd name="connsiteY204" fmla="*/ 7747641 h 10574897"/>
                <a:gd name="connsiteX205" fmla="*/ 548185 w 10584443"/>
                <a:gd name="connsiteY205" fmla="*/ 7783272 h 10574897"/>
                <a:gd name="connsiteX206" fmla="*/ 573539 w 10584443"/>
                <a:gd name="connsiteY206" fmla="*/ 7795606 h 10574897"/>
                <a:gd name="connsiteX207" fmla="*/ 536055 w 10584443"/>
                <a:gd name="connsiteY207" fmla="*/ 7732878 h 10574897"/>
                <a:gd name="connsiteX208" fmla="*/ 10119146 w 10584443"/>
                <a:gd name="connsiteY208" fmla="*/ 7644174 h 10574897"/>
                <a:gd name="connsiteX209" fmla="*/ 10171907 w 10584443"/>
                <a:gd name="connsiteY209" fmla="*/ 7691453 h 10574897"/>
                <a:gd name="connsiteX210" fmla="*/ 10156148 w 10584443"/>
                <a:gd name="connsiteY210" fmla="*/ 7705843 h 10574897"/>
                <a:gd name="connsiteX211" fmla="*/ 10122572 w 10584443"/>
                <a:gd name="connsiteY211" fmla="*/ 7705843 h 10574897"/>
                <a:gd name="connsiteX212" fmla="*/ 10109553 w 10584443"/>
                <a:gd name="connsiteY212" fmla="*/ 7659249 h 10574897"/>
                <a:gd name="connsiteX213" fmla="*/ 10119146 w 10584443"/>
                <a:gd name="connsiteY213" fmla="*/ 7644174 h 10574897"/>
                <a:gd name="connsiteX214" fmla="*/ 9904677 w 10584443"/>
                <a:gd name="connsiteY214" fmla="*/ 7643490 h 10574897"/>
                <a:gd name="connsiteX215" fmla="*/ 9903836 w 10584443"/>
                <a:gd name="connsiteY215" fmla="*/ 7645281 h 10574897"/>
                <a:gd name="connsiteX216" fmla="*/ 9903306 w 10584443"/>
                <a:gd name="connsiteY216" fmla="*/ 7645546 h 10574897"/>
                <a:gd name="connsiteX217" fmla="*/ 9888917 w 10584443"/>
                <a:gd name="connsiteY217" fmla="*/ 7645546 h 10574897"/>
                <a:gd name="connsiteX218" fmla="*/ 9860824 w 10584443"/>
                <a:gd name="connsiteY218" fmla="*/ 7707214 h 10574897"/>
                <a:gd name="connsiteX219" fmla="*/ 9888146 w 10584443"/>
                <a:gd name="connsiteY219" fmla="*/ 7678693 h 10574897"/>
                <a:gd name="connsiteX220" fmla="*/ 9903836 w 10584443"/>
                <a:gd name="connsiteY220" fmla="*/ 7645281 h 10574897"/>
                <a:gd name="connsiteX221" fmla="*/ 9906048 w 10584443"/>
                <a:gd name="connsiteY221" fmla="*/ 7644175 h 10574897"/>
                <a:gd name="connsiteX222" fmla="*/ 10254818 w 10584443"/>
                <a:gd name="connsiteY222" fmla="*/ 7641433 h 10574897"/>
                <a:gd name="connsiteX223" fmla="*/ 10278115 w 10584443"/>
                <a:gd name="connsiteY223" fmla="*/ 7663360 h 10574897"/>
                <a:gd name="connsiteX224" fmla="*/ 10266466 w 10584443"/>
                <a:gd name="connsiteY224" fmla="*/ 7665415 h 10574897"/>
                <a:gd name="connsiteX225" fmla="*/ 10254818 w 10584443"/>
                <a:gd name="connsiteY225" fmla="*/ 7641433 h 10574897"/>
                <a:gd name="connsiteX226" fmla="*/ 1278618 w 10584443"/>
                <a:gd name="connsiteY226" fmla="*/ 7531116 h 10574897"/>
                <a:gd name="connsiteX227" fmla="*/ 1298488 w 10584443"/>
                <a:gd name="connsiteY227" fmla="*/ 7546190 h 10574897"/>
                <a:gd name="connsiteX228" fmla="*/ 1281357 w 10584443"/>
                <a:gd name="connsiteY228" fmla="*/ 7531116 h 10574897"/>
                <a:gd name="connsiteX229" fmla="*/ 470218 w 10584443"/>
                <a:gd name="connsiteY229" fmla="*/ 7512077 h 10574897"/>
                <a:gd name="connsiteX230" fmla="*/ 459793 w 10584443"/>
                <a:gd name="connsiteY230" fmla="*/ 7582507 h 10574897"/>
                <a:gd name="connsiteX231" fmla="*/ 509815 w 10584443"/>
                <a:gd name="connsiteY231" fmla="*/ 7566061 h 10574897"/>
                <a:gd name="connsiteX232" fmla="*/ 491998 w 10584443"/>
                <a:gd name="connsiteY232" fmla="*/ 7634582 h 10574897"/>
                <a:gd name="connsiteX233" fmla="*/ 523518 w 10584443"/>
                <a:gd name="connsiteY233" fmla="*/ 7697621 h 10574897"/>
                <a:gd name="connsiteX234" fmla="*/ 616706 w 10584443"/>
                <a:gd name="connsiteY234" fmla="*/ 7790809 h 10574897"/>
                <a:gd name="connsiteX235" fmla="*/ 581760 w 10584443"/>
                <a:gd name="connsiteY235" fmla="*/ 7709270 h 10574897"/>
                <a:gd name="connsiteX236" fmla="*/ 614650 w 10584443"/>
                <a:gd name="connsiteY236" fmla="*/ 7718178 h 10574897"/>
                <a:gd name="connsiteX237" fmla="*/ 518721 w 10584443"/>
                <a:gd name="connsiteY237" fmla="*/ 7532486 h 10574897"/>
                <a:gd name="connsiteX238" fmla="*/ 489086 w 10584443"/>
                <a:gd name="connsiteY238" fmla="*/ 7513804 h 10574897"/>
                <a:gd name="connsiteX239" fmla="*/ 470218 w 10584443"/>
                <a:gd name="connsiteY239" fmla="*/ 7512077 h 10574897"/>
                <a:gd name="connsiteX240" fmla="*/ 10189038 w 10584443"/>
                <a:gd name="connsiteY240" fmla="*/ 7313220 h 10574897"/>
                <a:gd name="connsiteX241" fmla="*/ 10178760 w 10584443"/>
                <a:gd name="connsiteY241" fmla="*/ 7335832 h 10574897"/>
                <a:gd name="connsiteX242" fmla="*/ 10173963 w 10584443"/>
                <a:gd name="connsiteY242" fmla="*/ 7335832 h 10574897"/>
                <a:gd name="connsiteX243" fmla="*/ 10173963 w 10584443"/>
                <a:gd name="connsiteY243" fmla="*/ 7340628 h 10574897"/>
                <a:gd name="connsiteX244" fmla="*/ 10149296 w 10584443"/>
                <a:gd name="connsiteY244" fmla="*/ 7351592 h 10574897"/>
                <a:gd name="connsiteX245" fmla="*/ 10162315 w 10584443"/>
                <a:gd name="connsiteY245" fmla="*/ 7364611 h 10574897"/>
                <a:gd name="connsiteX246" fmla="*/ 10173963 w 10584443"/>
                <a:gd name="connsiteY246" fmla="*/ 7340628 h 10574897"/>
                <a:gd name="connsiteX247" fmla="*/ 10178760 w 10584443"/>
                <a:gd name="connsiteY247" fmla="*/ 7340628 h 10574897"/>
                <a:gd name="connsiteX248" fmla="*/ 10178760 w 10584443"/>
                <a:gd name="connsiteY248" fmla="*/ 7335832 h 10574897"/>
                <a:gd name="connsiteX249" fmla="*/ 10201372 w 10584443"/>
                <a:gd name="connsiteY249" fmla="*/ 7325554 h 10574897"/>
                <a:gd name="connsiteX250" fmla="*/ 10202742 w 10584443"/>
                <a:gd name="connsiteY250" fmla="*/ 7331720 h 10574897"/>
                <a:gd name="connsiteX251" fmla="*/ 10189038 w 10584443"/>
                <a:gd name="connsiteY251" fmla="*/ 7313220 h 10574897"/>
                <a:gd name="connsiteX252" fmla="*/ 10099961 w 10584443"/>
                <a:gd name="connsiteY252" fmla="*/ 7229625 h 10574897"/>
                <a:gd name="connsiteX253" fmla="*/ 10099961 w 10584443"/>
                <a:gd name="connsiteY253" fmla="*/ 7233736 h 10574897"/>
                <a:gd name="connsiteX254" fmla="*/ 10104073 w 10584443"/>
                <a:gd name="connsiteY254" fmla="*/ 7233736 h 10574897"/>
                <a:gd name="connsiteX255" fmla="*/ 10104073 w 10584443"/>
                <a:gd name="connsiteY255" fmla="*/ 7234421 h 10574897"/>
                <a:gd name="connsiteX256" fmla="*/ 10104354 w 10584443"/>
                <a:gd name="connsiteY256" fmla="*/ 7234485 h 10574897"/>
                <a:gd name="connsiteX257" fmla="*/ 10108184 w 10584443"/>
                <a:gd name="connsiteY257" fmla="*/ 7244699 h 10574897"/>
                <a:gd name="connsiteX258" fmla="*/ 10115721 w 10584443"/>
                <a:gd name="connsiteY258" fmla="*/ 7257033 h 10574897"/>
                <a:gd name="connsiteX259" fmla="*/ 10117091 w 10584443"/>
                <a:gd name="connsiteY259" fmla="*/ 7257718 h 10574897"/>
                <a:gd name="connsiteX260" fmla="*/ 10128054 w 10584443"/>
                <a:gd name="connsiteY260" fmla="*/ 7245384 h 10574897"/>
                <a:gd name="connsiteX261" fmla="*/ 10118120 w 10584443"/>
                <a:gd name="connsiteY261" fmla="*/ 7237590 h 10574897"/>
                <a:gd name="connsiteX262" fmla="*/ 10104354 w 10584443"/>
                <a:gd name="connsiteY262" fmla="*/ 7234485 h 10574897"/>
                <a:gd name="connsiteX263" fmla="*/ 10104073 w 10584443"/>
                <a:gd name="connsiteY263" fmla="*/ 7233736 h 10574897"/>
                <a:gd name="connsiteX264" fmla="*/ 10104073 w 10584443"/>
                <a:gd name="connsiteY264" fmla="*/ 7229625 h 10574897"/>
                <a:gd name="connsiteX265" fmla="*/ 846403 w 10584443"/>
                <a:gd name="connsiteY265" fmla="*/ 7197831 h 10574897"/>
                <a:gd name="connsiteX266" fmla="*/ 835031 w 10584443"/>
                <a:gd name="connsiteY266" fmla="*/ 7205569 h 10574897"/>
                <a:gd name="connsiteX267" fmla="*/ 833918 w 10584443"/>
                <a:gd name="connsiteY267" fmla="*/ 7204272 h 10574897"/>
                <a:gd name="connsiteX268" fmla="*/ 833918 w 10584443"/>
                <a:gd name="connsiteY268" fmla="*/ 7206327 h 10574897"/>
                <a:gd name="connsiteX269" fmla="*/ 835031 w 10584443"/>
                <a:gd name="connsiteY269" fmla="*/ 7205569 h 10574897"/>
                <a:gd name="connsiteX270" fmla="*/ 848692 w 10584443"/>
                <a:gd name="connsiteY270" fmla="*/ 7221477 h 10574897"/>
                <a:gd name="connsiteX271" fmla="*/ 879141 w 10584443"/>
                <a:gd name="connsiteY271" fmla="*/ 7232366 h 10574897"/>
                <a:gd name="connsiteX272" fmla="*/ 861326 w 10584443"/>
                <a:gd name="connsiteY272" fmla="*/ 7200161 h 10574897"/>
                <a:gd name="connsiteX273" fmla="*/ 846403 w 10584443"/>
                <a:gd name="connsiteY273" fmla="*/ 7197831 h 10574897"/>
                <a:gd name="connsiteX274" fmla="*/ 661927 w 10584443"/>
                <a:gd name="connsiteY274" fmla="*/ 6982949 h 10574897"/>
                <a:gd name="connsiteX275" fmla="*/ 672891 w 10584443"/>
                <a:gd name="connsiteY275" fmla="*/ 7006931 h 10574897"/>
                <a:gd name="connsiteX276" fmla="*/ 649594 w 10584443"/>
                <a:gd name="connsiteY276" fmla="*/ 6995282 h 10574897"/>
                <a:gd name="connsiteX277" fmla="*/ 661927 w 10584443"/>
                <a:gd name="connsiteY277" fmla="*/ 6982949 h 10574897"/>
                <a:gd name="connsiteX278" fmla="*/ 10344579 w 10584443"/>
                <a:gd name="connsiteY278" fmla="*/ 6865093 h 10574897"/>
                <a:gd name="connsiteX279" fmla="*/ 10356228 w 10584443"/>
                <a:gd name="connsiteY279" fmla="*/ 6876056 h 10574897"/>
                <a:gd name="connsiteX280" fmla="*/ 10350061 w 10584443"/>
                <a:gd name="connsiteY280" fmla="*/ 6887704 h 10574897"/>
                <a:gd name="connsiteX281" fmla="*/ 10332245 w 10584443"/>
                <a:gd name="connsiteY281" fmla="*/ 6875371 h 10574897"/>
                <a:gd name="connsiteX282" fmla="*/ 10344579 w 10584443"/>
                <a:gd name="connsiteY282" fmla="*/ 6865093 h 10574897"/>
                <a:gd name="connsiteX283" fmla="*/ 10304153 w 10584443"/>
                <a:gd name="connsiteY283" fmla="*/ 6832203 h 10574897"/>
                <a:gd name="connsiteX284" fmla="*/ 10280170 w 10584443"/>
                <a:gd name="connsiteY284" fmla="*/ 6896613 h 10574897"/>
                <a:gd name="connsiteX285" fmla="*/ 10304153 w 10584443"/>
                <a:gd name="connsiteY285" fmla="*/ 6832203 h 10574897"/>
                <a:gd name="connsiteX286" fmla="*/ 10550485 w 10584443"/>
                <a:gd name="connsiteY286" fmla="*/ 6824141 h 10574897"/>
                <a:gd name="connsiteX287" fmla="*/ 10584403 w 10584443"/>
                <a:gd name="connsiteY287" fmla="*/ 6865093 h 10574897"/>
                <a:gd name="connsiteX288" fmla="*/ 10577550 w 10584443"/>
                <a:gd name="connsiteY288" fmla="*/ 6918539 h 10574897"/>
                <a:gd name="connsiteX289" fmla="*/ 10547401 w 10584443"/>
                <a:gd name="connsiteY289" fmla="*/ 6987060 h 10574897"/>
                <a:gd name="connsiteX290" fmla="*/ 10522734 w 10584443"/>
                <a:gd name="connsiteY290" fmla="*/ 6999394 h 10574897"/>
                <a:gd name="connsiteX291" fmla="*/ 10414471 w 10584443"/>
                <a:gd name="connsiteY291" fmla="*/ 6930873 h 10574897"/>
                <a:gd name="connsiteX292" fmla="*/ 10414471 w 10584443"/>
                <a:gd name="connsiteY292" fmla="*/ 6901409 h 10574897"/>
                <a:gd name="connsiteX293" fmla="*/ 10535752 w 10584443"/>
                <a:gd name="connsiteY293" fmla="*/ 6826036 h 10574897"/>
                <a:gd name="connsiteX294" fmla="*/ 10550485 w 10584443"/>
                <a:gd name="connsiteY294" fmla="*/ 6824141 h 10574897"/>
                <a:gd name="connsiteX295" fmla="*/ 10396655 w 10584443"/>
                <a:gd name="connsiteY295" fmla="*/ 6788350 h 10574897"/>
                <a:gd name="connsiteX296" fmla="*/ 10386377 w 10584443"/>
                <a:gd name="connsiteY296" fmla="*/ 6813018 h 10574897"/>
                <a:gd name="connsiteX297" fmla="*/ 10373358 w 10584443"/>
                <a:gd name="connsiteY297" fmla="*/ 6799998 h 10574897"/>
                <a:gd name="connsiteX298" fmla="*/ 10396655 w 10584443"/>
                <a:gd name="connsiteY298" fmla="*/ 6788350 h 10574897"/>
                <a:gd name="connsiteX299" fmla="*/ 10396655 w 10584443"/>
                <a:gd name="connsiteY299" fmla="*/ 6784239 h 10574897"/>
                <a:gd name="connsiteX300" fmla="*/ 10401452 w 10584443"/>
                <a:gd name="connsiteY300" fmla="*/ 6784239 h 10574897"/>
                <a:gd name="connsiteX301" fmla="*/ 10401452 w 10584443"/>
                <a:gd name="connsiteY301" fmla="*/ 6788350 h 10574897"/>
                <a:gd name="connsiteX302" fmla="*/ 10396655 w 10584443"/>
                <a:gd name="connsiteY302" fmla="*/ 6788350 h 10574897"/>
                <a:gd name="connsiteX303" fmla="*/ 10396655 w 10584443"/>
                <a:gd name="connsiteY303" fmla="*/ 6784239 h 10574897"/>
                <a:gd name="connsiteX304" fmla="*/ 10415156 w 10584443"/>
                <a:gd name="connsiteY304" fmla="*/ 6758886 h 10574897"/>
                <a:gd name="connsiteX305" fmla="*/ 10427489 w 10584443"/>
                <a:gd name="connsiteY305" fmla="*/ 6772590 h 10574897"/>
                <a:gd name="connsiteX306" fmla="*/ 10404192 w 10584443"/>
                <a:gd name="connsiteY306" fmla="*/ 6782868 h 10574897"/>
                <a:gd name="connsiteX307" fmla="*/ 10415156 w 10584443"/>
                <a:gd name="connsiteY307" fmla="*/ 6758886 h 10574897"/>
                <a:gd name="connsiteX308" fmla="*/ 889162 w 10584443"/>
                <a:gd name="connsiteY308" fmla="*/ 6618591 h 10574897"/>
                <a:gd name="connsiteX309" fmla="*/ 859955 w 10584443"/>
                <a:gd name="connsiteY309" fmla="*/ 6646513 h 10574897"/>
                <a:gd name="connsiteX310" fmla="*/ 818842 w 10584443"/>
                <a:gd name="connsiteY310" fmla="*/ 6674607 h 10574897"/>
                <a:gd name="connsiteX311" fmla="*/ 867492 w 10584443"/>
                <a:gd name="connsiteY311" fmla="*/ 6801370 h 10574897"/>
                <a:gd name="connsiteX312" fmla="*/ 868178 w 10584443"/>
                <a:gd name="connsiteY312" fmla="*/ 6806167 h 10574897"/>
                <a:gd name="connsiteX313" fmla="*/ 890789 w 10584443"/>
                <a:gd name="connsiteY313" fmla="*/ 6783555 h 10574897"/>
                <a:gd name="connsiteX314" fmla="*/ 903422 w 10584443"/>
                <a:gd name="connsiteY314" fmla="*/ 6774208 h 10574897"/>
                <a:gd name="connsiteX315" fmla="*/ 912716 w 10584443"/>
                <a:gd name="connsiteY315" fmla="*/ 6636920 h 10574897"/>
                <a:gd name="connsiteX316" fmla="*/ 889162 w 10584443"/>
                <a:gd name="connsiteY316" fmla="*/ 6618591 h 10574897"/>
                <a:gd name="connsiteX317" fmla="*/ 898326 w 10584443"/>
                <a:gd name="connsiteY317" fmla="*/ 6528657 h 10574897"/>
                <a:gd name="connsiteX318" fmla="*/ 909290 w 10584443"/>
                <a:gd name="connsiteY318" fmla="*/ 6551954 h 10574897"/>
                <a:gd name="connsiteX319" fmla="*/ 920939 w 10584443"/>
                <a:gd name="connsiteY319" fmla="*/ 6538935 h 10574897"/>
                <a:gd name="connsiteX320" fmla="*/ 898326 w 10584443"/>
                <a:gd name="connsiteY320" fmla="*/ 6528657 h 10574897"/>
                <a:gd name="connsiteX321" fmla="*/ 10312750 w 10584443"/>
                <a:gd name="connsiteY321" fmla="*/ 6464173 h 10574897"/>
                <a:gd name="connsiteX322" fmla="*/ 10293190 w 10584443"/>
                <a:gd name="connsiteY322" fmla="*/ 6527287 h 10574897"/>
                <a:gd name="connsiteX323" fmla="*/ 10319228 w 10584443"/>
                <a:gd name="connsiteY323" fmla="*/ 6495082 h 10574897"/>
                <a:gd name="connsiteX324" fmla="*/ 10321968 w 10584443"/>
                <a:gd name="connsiteY324" fmla="*/ 6464933 h 10574897"/>
                <a:gd name="connsiteX325" fmla="*/ 10312750 w 10584443"/>
                <a:gd name="connsiteY325" fmla="*/ 6464173 h 10574897"/>
                <a:gd name="connsiteX326" fmla="*/ 912716 w 10584443"/>
                <a:gd name="connsiteY326" fmla="*/ 6462192 h 10574897"/>
                <a:gd name="connsiteX327" fmla="*/ 901752 w 10584443"/>
                <a:gd name="connsiteY327" fmla="*/ 6485489 h 10574897"/>
                <a:gd name="connsiteX328" fmla="*/ 925050 w 10584443"/>
                <a:gd name="connsiteY328" fmla="*/ 6474526 h 10574897"/>
                <a:gd name="connsiteX329" fmla="*/ 912716 w 10584443"/>
                <a:gd name="connsiteY329" fmla="*/ 6462192 h 10574897"/>
                <a:gd name="connsiteX330" fmla="*/ 829035 w 10584443"/>
                <a:gd name="connsiteY330" fmla="*/ 6457995 h 10574897"/>
                <a:gd name="connsiteX331" fmla="*/ 775674 w 10584443"/>
                <a:gd name="connsiteY331" fmla="*/ 6482748 h 10574897"/>
                <a:gd name="connsiteX332" fmla="*/ 745526 w 10584443"/>
                <a:gd name="connsiteY332" fmla="*/ 6509471 h 10574897"/>
                <a:gd name="connsiteX333" fmla="*/ 772248 w 10584443"/>
                <a:gd name="connsiteY333" fmla="*/ 6571140 h 10574897"/>
                <a:gd name="connsiteX334" fmla="*/ 895586 w 10584443"/>
                <a:gd name="connsiteY334" fmla="*/ 6526601 h 10574897"/>
                <a:gd name="connsiteX335" fmla="*/ 895586 w 10584443"/>
                <a:gd name="connsiteY335" fmla="*/ 6492341 h 10574897"/>
                <a:gd name="connsiteX336" fmla="*/ 881882 w 10584443"/>
                <a:gd name="connsiteY336" fmla="*/ 6488230 h 10574897"/>
                <a:gd name="connsiteX337" fmla="*/ 829035 w 10584443"/>
                <a:gd name="connsiteY337" fmla="*/ 6457995 h 10574897"/>
                <a:gd name="connsiteX338" fmla="*/ 707840 w 10584443"/>
                <a:gd name="connsiteY338" fmla="*/ 6377225 h 10574897"/>
                <a:gd name="connsiteX339" fmla="*/ 712636 w 10584443"/>
                <a:gd name="connsiteY339" fmla="*/ 6377225 h 10574897"/>
                <a:gd name="connsiteX340" fmla="*/ 707840 w 10584443"/>
                <a:gd name="connsiteY340" fmla="*/ 6382021 h 10574897"/>
                <a:gd name="connsiteX341" fmla="*/ 947661 w 10584443"/>
                <a:gd name="connsiteY341" fmla="*/ 6354615 h 10574897"/>
                <a:gd name="connsiteX342" fmla="*/ 912716 w 10584443"/>
                <a:gd name="connsiteY342" fmla="*/ 6385449 h 10574897"/>
                <a:gd name="connsiteX343" fmla="*/ 903808 w 10584443"/>
                <a:gd name="connsiteY343" fmla="*/ 6399153 h 10574897"/>
                <a:gd name="connsiteX344" fmla="*/ 932588 w 10584443"/>
                <a:gd name="connsiteY344" fmla="*/ 6412172 h 10574897"/>
                <a:gd name="connsiteX345" fmla="*/ 959310 w 10584443"/>
                <a:gd name="connsiteY345" fmla="*/ 6403949 h 10574897"/>
                <a:gd name="connsiteX346" fmla="*/ 947661 w 10584443"/>
                <a:gd name="connsiteY346" fmla="*/ 6354615 h 10574897"/>
                <a:gd name="connsiteX347" fmla="*/ 697558 w 10584443"/>
                <a:gd name="connsiteY347" fmla="*/ 6351872 h 10574897"/>
                <a:gd name="connsiteX348" fmla="*/ 707837 w 10584443"/>
                <a:gd name="connsiteY348" fmla="*/ 6374484 h 10574897"/>
                <a:gd name="connsiteX349" fmla="*/ 685225 w 10584443"/>
                <a:gd name="connsiteY349" fmla="*/ 6364206 h 10574897"/>
                <a:gd name="connsiteX350" fmla="*/ 697558 w 10584443"/>
                <a:gd name="connsiteY350" fmla="*/ 6351872 h 10574897"/>
                <a:gd name="connsiteX351" fmla="*/ 10415156 w 10584443"/>
                <a:gd name="connsiteY351" fmla="*/ 6277185 h 10574897"/>
                <a:gd name="connsiteX352" fmla="*/ 10428175 w 10584443"/>
                <a:gd name="connsiteY352" fmla="*/ 6289518 h 10574897"/>
                <a:gd name="connsiteX353" fmla="*/ 10405563 w 10584443"/>
                <a:gd name="connsiteY353" fmla="*/ 6300481 h 10574897"/>
                <a:gd name="connsiteX354" fmla="*/ 10415156 w 10584443"/>
                <a:gd name="connsiteY354" fmla="*/ 6277185 h 10574897"/>
                <a:gd name="connsiteX355" fmla="*/ 10372535 w 10584443"/>
                <a:gd name="connsiteY355" fmla="*/ 6276051 h 10574897"/>
                <a:gd name="connsiteX356" fmla="*/ 10367192 w 10584443"/>
                <a:gd name="connsiteY356" fmla="*/ 6279927 h 10574897"/>
                <a:gd name="connsiteX357" fmla="*/ 10382267 w 10584443"/>
                <a:gd name="connsiteY357" fmla="*/ 6297057 h 10574897"/>
                <a:gd name="connsiteX358" fmla="*/ 10372535 w 10584443"/>
                <a:gd name="connsiteY358" fmla="*/ 6276051 h 10574897"/>
                <a:gd name="connsiteX359" fmla="*/ 768821 w 10584443"/>
                <a:gd name="connsiteY359" fmla="*/ 6197701 h 10574897"/>
                <a:gd name="connsiteX360" fmla="*/ 781154 w 10584443"/>
                <a:gd name="connsiteY360" fmla="*/ 6211405 h 10574897"/>
                <a:gd name="connsiteX361" fmla="*/ 767450 w 10584443"/>
                <a:gd name="connsiteY361" fmla="*/ 6223739 h 10574897"/>
                <a:gd name="connsiteX362" fmla="*/ 757172 w 10584443"/>
                <a:gd name="connsiteY362" fmla="*/ 6210720 h 10574897"/>
                <a:gd name="connsiteX363" fmla="*/ 768821 w 10584443"/>
                <a:gd name="connsiteY363" fmla="*/ 6197701 h 10574897"/>
                <a:gd name="connsiteX364" fmla="*/ 224748 w 10584443"/>
                <a:gd name="connsiteY364" fmla="*/ 6062031 h 10574897"/>
                <a:gd name="connsiteX365" fmla="*/ 259009 w 10584443"/>
                <a:gd name="connsiteY365" fmla="*/ 6138089 h 10574897"/>
                <a:gd name="connsiteX366" fmla="*/ 224748 w 10584443"/>
                <a:gd name="connsiteY366" fmla="*/ 6062031 h 10574897"/>
                <a:gd name="connsiteX367" fmla="*/ 10417212 w 10584443"/>
                <a:gd name="connsiteY367" fmla="*/ 5879764 h 10574897"/>
                <a:gd name="connsiteX368" fmla="*/ 10449417 w 10584443"/>
                <a:gd name="connsiteY368" fmla="*/ 5906487 h 10574897"/>
                <a:gd name="connsiteX369" fmla="*/ 10449417 w 10584443"/>
                <a:gd name="connsiteY369" fmla="*/ 5906488 h 10574897"/>
                <a:gd name="connsiteX370" fmla="*/ 10411045 w 10584443"/>
                <a:gd name="connsiteY370" fmla="*/ 6027769 h 10574897"/>
                <a:gd name="connsiteX371" fmla="*/ 10417212 w 10584443"/>
                <a:gd name="connsiteY371" fmla="*/ 5879764 h 10574897"/>
                <a:gd name="connsiteX372" fmla="*/ 10339783 w 10584443"/>
                <a:gd name="connsiteY372" fmla="*/ 5816041 h 10574897"/>
                <a:gd name="connsiteX373" fmla="*/ 10331561 w 10584443"/>
                <a:gd name="connsiteY373" fmla="*/ 5940749 h 10574897"/>
                <a:gd name="connsiteX374" fmla="*/ 10356229 w 10584443"/>
                <a:gd name="connsiteY374" fmla="*/ 5916767 h 10574897"/>
                <a:gd name="connsiteX375" fmla="*/ 10339783 w 10584443"/>
                <a:gd name="connsiteY375" fmla="*/ 5816041 h 10574897"/>
                <a:gd name="connsiteX376" fmla="*/ 10435713 w 10584443"/>
                <a:gd name="connsiteY376" fmla="*/ 5784520 h 10574897"/>
                <a:gd name="connsiteX377" fmla="*/ 10435713 w 10584443"/>
                <a:gd name="connsiteY377" fmla="*/ 5864004 h 10574897"/>
                <a:gd name="connsiteX378" fmla="*/ 10403508 w 10584443"/>
                <a:gd name="connsiteY378" fmla="*/ 5837966 h 10574897"/>
                <a:gd name="connsiteX379" fmla="*/ 10430231 w 10584443"/>
                <a:gd name="connsiteY379" fmla="*/ 5842763 h 10574897"/>
                <a:gd name="connsiteX380" fmla="*/ 10435713 w 10584443"/>
                <a:gd name="connsiteY380" fmla="*/ 5784520 h 10574897"/>
                <a:gd name="connsiteX381" fmla="*/ 581759 w 10584443"/>
                <a:gd name="connsiteY381" fmla="*/ 5751631 h 10574897"/>
                <a:gd name="connsiteX382" fmla="*/ 592723 w 10584443"/>
                <a:gd name="connsiteY382" fmla="*/ 5765334 h 10574897"/>
                <a:gd name="connsiteX383" fmla="*/ 580388 w 10584443"/>
                <a:gd name="connsiteY383" fmla="*/ 5776983 h 10574897"/>
                <a:gd name="connsiteX384" fmla="*/ 570110 w 10584443"/>
                <a:gd name="connsiteY384" fmla="*/ 5763279 h 10574897"/>
                <a:gd name="connsiteX385" fmla="*/ 581759 w 10584443"/>
                <a:gd name="connsiteY385" fmla="*/ 5751631 h 10574897"/>
                <a:gd name="connsiteX386" fmla="*/ 10420638 w 10584443"/>
                <a:gd name="connsiteY386" fmla="*/ 5557718 h 10574897"/>
                <a:gd name="connsiteX387" fmla="*/ 10435713 w 10584443"/>
                <a:gd name="connsiteY387" fmla="*/ 5687222 h 10574897"/>
                <a:gd name="connsiteX388" fmla="*/ 10420638 w 10584443"/>
                <a:gd name="connsiteY388" fmla="*/ 5557718 h 10574897"/>
                <a:gd name="connsiteX389" fmla="*/ 10387063 w 10584443"/>
                <a:gd name="connsiteY389" fmla="*/ 5492623 h 10574897"/>
                <a:gd name="connsiteX390" fmla="*/ 10379525 w 10584443"/>
                <a:gd name="connsiteY390" fmla="*/ 5530995 h 10574897"/>
                <a:gd name="connsiteX391" fmla="*/ 10388433 w 10584443"/>
                <a:gd name="connsiteY391" fmla="*/ 5535106 h 10574897"/>
                <a:gd name="connsiteX392" fmla="*/ 10388433 w 10584443"/>
                <a:gd name="connsiteY392" fmla="*/ 5546754 h 10574897"/>
                <a:gd name="connsiteX393" fmla="*/ 10379526 w 10584443"/>
                <a:gd name="connsiteY393" fmla="*/ 5546754 h 10574897"/>
                <a:gd name="connsiteX394" fmla="*/ 10389804 w 10584443"/>
                <a:gd name="connsiteY394" fmla="*/ 5650221 h 10574897"/>
                <a:gd name="connsiteX395" fmla="*/ 10387063 w 10584443"/>
                <a:gd name="connsiteY395" fmla="*/ 5492623 h 10574897"/>
                <a:gd name="connsiteX396" fmla="*/ 10400264 w 10584443"/>
                <a:gd name="connsiteY396" fmla="*/ 5426468 h 10574897"/>
                <a:gd name="connsiteX397" fmla="*/ 10387063 w 10584443"/>
                <a:gd name="connsiteY397" fmla="*/ 5427528 h 10574897"/>
                <a:gd name="connsiteX398" fmla="*/ 10380896 w 10584443"/>
                <a:gd name="connsiteY398" fmla="*/ 5474808 h 10574897"/>
                <a:gd name="connsiteX399" fmla="*/ 10404193 w 10584443"/>
                <a:gd name="connsiteY399" fmla="*/ 5456307 h 10574897"/>
                <a:gd name="connsiteX400" fmla="*/ 10404193 w 10584443"/>
                <a:gd name="connsiteY400" fmla="*/ 5427528 h 10574897"/>
                <a:gd name="connsiteX401" fmla="*/ 10400264 w 10584443"/>
                <a:gd name="connsiteY401" fmla="*/ 5426468 h 10574897"/>
                <a:gd name="connsiteX402" fmla="*/ 10422694 w 10584443"/>
                <a:gd name="connsiteY402" fmla="*/ 5353526 h 10574897"/>
                <a:gd name="connsiteX403" fmla="*/ 10412416 w 10584443"/>
                <a:gd name="connsiteY403" fmla="*/ 5449455 h 10574897"/>
                <a:gd name="connsiteX404" fmla="*/ 10422694 w 10584443"/>
                <a:gd name="connsiteY404" fmla="*/ 5353526 h 10574897"/>
                <a:gd name="connsiteX405" fmla="*/ 10443935 w 10584443"/>
                <a:gd name="connsiteY405" fmla="*/ 5229503 h 10574897"/>
                <a:gd name="connsiteX406" fmla="*/ 10426805 w 10584443"/>
                <a:gd name="connsiteY406" fmla="*/ 5248004 h 10574897"/>
                <a:gd name="connsiteX407" fmla="*/ 10439824 w 10584443"/>
                <a:gd name="connsiteY407" fmla="*/ 5239782 h 10574897"/>
                <a:gd name="connsiteX408" fmla="*/ 10448732 w 10584443"/>
                <a:gd name="connsiteY408" fmla="*/ 5317895 h 10574897"/>
                <a:gd name="connsiteX409" fmla="*/ 10443935 w 10584443"/>
                <a:gd name="connsiteY409" fmla="*/ 5230189 h 10574897"/>
                <a:gd name="connsiteX410" fmla="*/ 264491 w 10584443"/>
                <a:gd name="connsiteY410" fmla="*/ 5076016 h 10574897"/>
                <a:gd name="connsiteX411" fmla="*/ 268602 w 10584443"/>
                <a:gd name="connsiteY411" fmla="*/ 5076016 h 10574897"/>
                <a:gd name="connsiteX412" fmla="*/ 264491 w 10584443"/>
                <a:gd name="connsiteY412" fmla="*/ 5080127 h 10574897"/>
                <a:gd name="connsiteX413" fmla="*/ 264491 w 10584443"/>
                <a:gd name="connsiteY413" fmla="*/ 5076016 h 10574897"/>
                <a:gd name="connsiteX414" fmla="*/ 279822 w 10584443"/>
                <a:gd name="connsiteY414" fmla="*/ 5014803 h 10574897"/>
                <a:gd name="connsiteX415" fmla="*/ 291899 w 10584443"/>
                <a:gd name="connsiteY415" fmla="*/ 5017800 h 10574897"/>
                <a:gd name="connsiteX416" fmla="*/ 300121 w 10584443"/>
                <a:gd name="connsiteY416" fmla="*/ 5032162 h 10574897"/>
                <a:gd name="connsiteX417" fmla="*/ 271343 w 10584443"/>
                <a:gd name="connsiteY417" fmla="*/ 5076016 h 10574897"/>
                <a:gd name="connsiteX418" fmla="*/ 271343 w 10584443"/>
                <a:gd name="connsiteY418" fmla="*/ 5028763 h 10574897"/>
                <a:gd name="connsiteX419" fmla="*/ 279822 w 10584443"/>
                <a:gd name="connsiteY419" fmla="*/ 5014803 h 10574897"/>
                <a:gd name="connsiteX420" fmla="*/ 10401453 w 10584443"/>
                <a:gd name="connsiteY420" fmla="*/ 5014377 h 10574897"/>
                <a:gd name="connsiteX421" fmla="*/ 10406248 w 10584443"/>
                <a:gd name="connsiteY421" fmla="*/ 5110962 h 10574897"/>
                <a:gd name="connsiteX422" fmla="*/ 10406249 w 10584443"/>
                <a:gd name="connsiteY422" fmla="*/ 5110963 h 10574897"/>
                <a:gd name="connsiteX423" fmla="*/ 10401453 w 10584443"/>
                <a:gd name="connsiteY423" fmla="*/ 5014377 h 10574897"/>
                <a:gd name="connsiteX424" fmla="*/ 10501492 w 10584443"/>
                <a:gd name="connsiteY424" fmla="*/ 4869769 h 10574897"/>
                <a:gd name="connsiteX425" fmla="*/ 10504918 w 10584443"/>
                <a:gd name="connsiteY425" fmla="*/ 4997903 h 10574897"/>
                <a:gd name="connsiteX426" fmla="*/ 10501492 w 10584443"/>
                <a:gd name="connsiteY426" fmla="*/ 4869769 h 10574897"/>
                <a:gd name="connsiteX427" fmla="*/ 10415841 w 10584443"/>
                <a:gd name="connsiteY427" fmla="*/ 4823205 h 10574897"/>
                <a:gd name="connsiteX428" fmla="*/ 10406248 w 10584443"/>
                <a:gd name="connsiteY428" fmla="*/ 4852669 h 10574897"/>
                <a:gd name="connsiteX429" fmla="*/ 10425434 w 10584443"/>
                <a:gd name="connsiteY429" fmla="*/ 4871855 h 10574897"/>
                <a:gd name="connsiteX430" fmla="*/ 10419952 w 10584443"/>
                <a:gd name="connsiteY430" fmla="*/ 4910226 h 10574897"/>
                <a:gd name="connsiteX431" fmla="*/ 10432971 w 10584443"/>
                <a:gd name="connsiteY431" fmla="*/ 4937635 h 10574897"/>
                <a:gd name="connsiteX432" fmla="*/ 10442564 w 10584443"/>
                <a:gd name="connsiteY432" fmla="*/ 4937635 h 10574897"/>
                <a:gd name="connsiteX433" fmla="*/ 10448046 w 10584443"/>
                <a:gd name="connsiteY433" fmla="*/ 4919134 h 10574897"/>
                <a:gd name="connsiteX434" fmla="*/ 10434342 w 10584443"/>
                <a:gd name="connsiteY434" fmla="*/ 4909541 h 10574897"/>
                <a:gd name="connsiteX435" fmla="*/ 10454214 w 10584443"/>
                <a:gd name="connsiteY435" fmla="*/ 4880077 h 10574897"/>
                <a:gd name="connsiteX436" fmla="*/ 10454214 w 10584443"/>
                <a:gd name="connsiteY436" fmla="*/ 4879392 h 10574897"/>
                <a:gd name="connsiteX437" fmla="*/ 10415841 w 10584443"/>
                <a:gd name="connsiteY437" fmla="*/ 4823205 h 10574897"/>
                <a:gd name="connsiteX438" fmla="*/ 341253 w 10584443"/>
                <a:gd name="connsiteY438" fmla="*/ 4822518 h 10574897"/>
                <a:gd name="connsiteX439" fmla="*/ 351704 w 10584443"/>
                <a:gd name="connsiteY439" fmla="*/ 4823979 h 10574897"/>
                <a:gd name="connsiteX440" fmla="*/ 368661 w 10584443"/>
                <a:gd name="connsiteY440" fmla="*/ 4858835 h 10574897"/>
                <a:gd name="connsiteX441" fmla="*/ 342623 w 10584443"/>
                <a:gd name="connsiteY441" fmla="*/ 4891039 h 10574897"/>
                <a:gd name="connsiteX442" fmla="*/ 306288 w 10584443"/>
                <a:gd name="connsiteY442" fmla="*/ 4854038 h 10574897"/>
                <a:gd name="connsiteX443" fmla="*/ 341253 w 10584443"/>
                <a:gd name="connsiteY443" fmla="*/ 4822518 h 10574897"/>
                <a:gd name="connsiteX444" fmla="*/ 10357599 w 10584443"/>
                <a:gd name="connsiteY444" fmla="*/ 4658070 h 10574897"/>
                <a:gd name="connsiteX445" fmla="*/ 10378841 w 10584443"/>
                <a:gd name="connsiteY445" fmla="*/ 4821150 h 10574897"/>
                <a:gd name="connsiteX446" fmla="*/ 10394065 w 10584443"/>
                <a:gd name="connsiteY446" fmla="*/ 4808527 h 10574897"/>
                <a:gd name="connsiteX447" fmla="*/ 10399391 w 10584443"/>
                <a:gd name="connsiteY447" fmla="*/ 4811209 h 10574897"/>
                <a:gd name="connsiteX448" fmla="*/ 10399397 w 10584443"/>
                <a:gd name="connsiteY448" fmla="*/ 4811557 h 10574897"/>
                <a:gd name="connsiteX449" fmla="*/ 10400082 w 10584443"/>
                <a:gd name="connsiteY449" fmla="*/ 4811557 h 10574897"/>
                <a:gd name="connsiteX450" fmla="*/ 10399391 w 10584443"/>
                <a:gd name="connsiteY450" fmla="*/ 4811209 h 10574897"/>
                <a:gd name="connsiteX451" fmla="*/ 10398283 w 10584443"/>
                <a:gd name="connsiteY451" fmla="*/ 4753314 h 10574897"/>
                <a:gd name="connsiteX452" fmla="*/ 10396656 w 10584443"/>
                <a:gd name="connsiteY452" fmla="*/ 4695071 h 10574897"/>
                <a:gd name="connsiteX453" fmla="*/ 10357599 w 10584443"/>
                <a:gd name="connsiteY453" fmla="*/ 4658070 h 10574897"/>
                <a:gd name="connsiteX454" fmla="*/ 10366732 w 10584443"/>
                <a:gd name="connsiteY454" fmla="*/ 4590501 h 10574897"/>
                <a:gd name="connsiteX455" fmla="*/ 10331561 w 10584443"/>
                <a:gd name="connsiteY455" fmla="*/ 4601197 h 10574897"/>
                <a:gd name="connsiteX456" fmla="*/ 10331561 w 10584443"/>
                <a:gd name="connsiteY456" fmla="*/ 4639568 h 10574897"/>
                <a:gd name="connsiteX457" fmla="*/ 10328135 w 10584443"/>
                <a:gd name="connsiteY457" fmla="*/ 4639568 h 10574897"/>
                <a:gd name="connsiteX458" fmla="*/ 10381581 w 10584443"/>
                <a:gd name="connsiteY458" fmla="*/ 4608734 h 10574897"/>
                <a:gd name="connsiteX459" fmla="*/ 10366732 w 10584443"/>
                <a:gd name="connsiteY459" fmla="*/ 4590501 h 10574897"/>
                <a:gd name="connsiteX460" fmla="*/ 10388433 w 10584443"/>
                <a:gd name="connsiteY460" fmla="*/ 4578585 h 10574897"/>
                <a:gd name="connsiteX461" fmla="*/ 10406934 w 10584443"/>
                <a:gd name="connsiteY461" fmla="*/ 4734128 h 10574897"/>
                <a:gd name="connsiteX462" fmla="*/ 10402823 w 10584443"/>
                <a:gd name="connsiteY462" fmla="*/ 4695071 h 10574897"/>
                <a:gd name="connsiteX463" fmla="*/ 10415156 w 10584443"/>
                <a:gd name="connsiteY463" fmla="*/ 4684793 h 10574897"/>
                <a:gd name="connsiteX464" fmla="*/ 10388433 w 10584443"/>
                <a:gd name="connsiteY464" fmla="*/ 4578585 h 10574897"/>
                <a:gd name="connsiteX465" fmla="*/ 805042 w 10584443"/>
                <a:gd name="connsiteY465" fmla="*/ 4423374 h 10574897"/>
                <a:gd name="connsiteX466" fmla="*/ 798972 w 10584443"/>
                <a:gd name="connsiteY466" fmla="*/ 4438116 h 10574897"/>
                <a:gd name="connsiteX467" fmla="*/ 822268 w 10584443"/>
                <a:gd name="connsiteY467" fmla="*/ 4449080 h 10574897"/>
                <a:gd name="connsiteX468" fmla="*/ 822268 w 10584443"/>
                <a:gd name="connsiteY468" fmla="*/ 4453876 h 10574897"/>
                <a:gd name="connsiteX469" fmla="*/ 851733 w 10584443"/>
                <a:gd name="connsiteY469" fmla="*/ 4475119 h 10574897"/>
                <a:gd name="connsiteX470" fmla="*/ 851733 w 10584443"/>
                <a:gd name="connsiteY470" fmla="*/ 4463469 h 10574897"/>
                <a:gd name="connsiteX471" fmla="*/ 827750 w 10584443"/>
                <a:gd name="connsiteY471" fmla="*/ 4453876 h 10574897"/>
                <a:gd name="connsiteX472" fmla="*/ 827750 w 10584443"/>
                <a:gd name="connsiteY472" fmla="*/ 4449080 h 10574897"/>
                <a:gd name="connsiteX473" fmla="*/ 822268 w 10584443"/>
                <a:gd name="connsiteY473" fmla="*/ 4449080 h 10574897"/>
                <a:gd name="connsiteX474" fmla="*/ 811305 w 10584443"/>
                <a:gd name="connsiteY474" fmla="*/ 4425098 h 10574897"/>
                <a:gd name="connsiteX475" fmla="*/ 805042 w 10584443"/>
                <a:gd name="connsiteY475" fmla="*/ 4423374 h 10574897"/>
                <a:gd name="connsiteX476" fmla="*/ 10369933 w 10584443"/>
                <a:gd name="connsiteY476" fmla="*/ 4404541 h 10574897"/>
                <a:gd name="connsiteX477" fmla="*/ 10370010 w 10584443"/>
                <a:gd name="connsiteY477" fmla="*/ 4405248 h 10574897"/>
                <a:gd name="connsiteX478" fmla="*/ 10339403 w 10584443"/>
                <a:gd name="connsiteY478" fmla="*/ 4421975 h 10574897"/>
                <a:gd name="connsiteX479" fmla="*/ 10314431 w 10584443"/>
                <a:gd name="connsiteY479" fmla="*/ 4448394 h 10574897"/>
                <a:gd name="connsiteX480" fmla="*/ 10355544 w 10584443"/>
                <a:gd name="connsiteY480" fmla="*/ 4512805 h 10574897"/>
                <a:gd name="connsiteX481" fmla="*/ 10361710 w 10584443"/>
                <a:gd name="connsiteY481" fmla="*/ 4463470 h 10574897"/>
                <a:gd name="connsiteX482" fmla="*/ 10379525 w 10584443"/>
                <a:gd name="connsiteY482" fmla="*/ 4550492 h 10574897"/>
                <a:gd name="connsiteX483" fmla="*/ 10374226 w 10584443"/>
                <a:gd name="connsiteY483" fmla="*/ 4444016 h 10574897"/>
                <a:gd name="connsiteX484" fmla="*/ 10370010 w 10584443"/>
                <a:gd name="connsiteY484" fmla="*/ 4405248 h 10574897"/>
                <a:gd name="connsiteX485" fmla="*/ 10371303 w 10584443"/>
                <a:gd name="connsiteY485" fmla="*/ 4404541 h 10574897"/>
                <a:gd name="connsiteX486" fmla="*/ 863382 w 10584443"/>
                <a:gd name="connsiteY486" fmla="*/ 4264758 h 10574897"/>
                <a:gd name="connsiteX487" fmla="*/ 833918 w 10584443"/>
                <a:gd name="connsiteY487" fmla="*/ 4273665 h 10574897"/>
                <a:gd name="connsiteX488" fmla="*/ 847622 w 10584443"/>
                <a:gd name="connsiteY488" fmla="*/ 4294907 h 10574897"/>
                <a:gd name="connsiteX489" fmla="*/ 890789 w 10584443"/>
                <a:gd name="connsiteY489" fmla="*/ 4280518 h 10574897"/>
                <a:gd name="connsiteX490" fmla="*/ 772933 w 10584443"/>
                <a:gd name="connsiteY490" fmla="*/ 4238035 h 10574897"/>
                <a:gd name="connsiteX491" fmla="*/ 750322 w 10584443"/>
                <a:gd name="connsiteY491" fmla="*/ 4251738 h 10574897"/>
                <a:gd name="connsiteX492" fmla="*/ 750322 w 10584443"/>
                <a:gd name="connsiteY492" fmla="*/ 4303816 h 10574897"/>
                <a:gd name="connsiteX493" fmla="*/ 757859 w 10584443"/>
                <a:gd name="connsiteY493" fmla="*/ 4316834 h 10574897"/>
                <a:gd name="connsiteX494" fmla="*/ 768138 w 10584443"/>
                <a:gd name="connsiteY494" fmla="*/ 4330538 h 10574897"/>
                <a:gd name="connsiteX495" fmla="*/ 785952 w 10584443"/>
                <a:gd name="connsiteY495" fmla="*/ 4301759 h 10574897"/>
                <a:gd name="connsiteX496" fmla="*/ 784583 w 10584443"/>
                <a:gd name="connsiteY496" fmla="*/ 4276406 h 10574897"/>
                <a:gd name="connsiteX497" fmla="*/ 784583 w 10584443"/>
                <a:gd name="connsiteY497" fmla="*/ 4249683 h 10574897"/>
                <a:gd name="connsiteX498" fmla="*/ 772933 w 10584443"/>
                <a:gd name="connsiteY498" fmla="*/ 4238035 h 10574897"/>
                <a:gd name="connsiteX499" fmla="*/ 657132 w 10584443"/>
                <a:gd name="connsiteY499" fmla="*/ 4230495 h 10574897"/>
                <a:gd name="connsiteX500" fmla="*/ 667410 w 10584443"/>
                <a:gd name="connsiteY500" fmla="*/ 4242143 h 10574897"/>
                <a:gd name="connsiteX501" fmla="*/ 662614 w 10584443"/>
                <a:gd name="connsiteY501" fmla="*/ 4252421 h 10574897"/>
                <a:gd name="connsiteX502" fmla="*/ 646169 w 10584443"/>
                <a:gd name="connsiteY502" fmla="*/ 4240772 h 10574897"/>
                <a:gd name="connsiteX503" fmla="*/ 10258929 w 10584443"/>
                <a:gd name="connsiteY503" fmla="*/ 4122919 h 10574897"/>
                <a:gd name="connsiteX504" fmla="*/ 10258928 w 10584443"/>
                <a:gd name="connsiteY504" fmla="*/ 4129771 h 10574897"/>
                <a:gd name="connsiteX505" fmla="*/ 10282911 w 10584443"/>
                <a:gd name="connsiteY505" fmla="*/ 4198291 h 10574897"/>
                <a:gd name="connsiteX506" fmla="*/ 10281604 w 10584443"/>
                <a:gd name="connsiteY506" fmla="*/ 4159231 h 10574897"/>
                <a:gd name="connsiteX507" fmla="*/ 10267769 w 10584443"/>
                <a:gd name="connsiteY507" fmla="*/ 4124471 h 10574897"/>
                <a:gd name="connsiteX508" fmla="*/ 10268522 w 10584443"/>
                <a:gd name="connsiteY508" fmla="*/ 4122919 h 10574897"/>
                <a:gd name="connsiteX509" fmla="*/ 10267151 w 10584443"/>
                <a:gd name="connsiteY509" fmla="*/ 4122919 h 10574897"/>
                <a:gd name="connsiteX510" fmla="*/ 10267769 w 10584443"/>
                <a:gd name="connsiteY510" fmla="*/ 4124471 h 10574897"/>
                <a:gd name="connsiteX511" fmla="*/ 10265781 w 10584443"/>
                <a:gd name="connsiteY511" fmla="*/ 4128572 h 10574897"/>
                <a:gd name="connsiteX512" fmla="*/ 10258929 w 10584443"/>
                <a:gd name="connsiteY512" fmla="*/ 4122919 h 10574897"/>
                <a:gd name="connsiteX513" fmla="*/ 10283597 w 10584443"/>
                <a:gd name="connsiteY513" fmla="*/ 3852236 h 10574897"/>
                <a:gd name="connsiteX514" fmla="*/ 10338413 w 10584443"/>
                <a:gd name="connsiteY514" fmla="*/ 3972832 h 10574897"/>
                <a:gd name="connsiteX515" fmla="*/ 10324024 w 10584443"/>
                <a:gd name="connsiteY515" fmla="*/ 4005037 h 10574897"/>
                <a:gd name="connsiteX516" fmla="*/ 10283597 w 10584443"/>
                <a:gd name="connsiteY516" fmla="*/ 3852236 h 10574897"/>
                <a:gd name="connsiteX517" fmla="*/ 10179445 w 10584443"/>
                <a:gd name="connsiteY517" fmla="*/ 3813888 h 10574897"/>
                <a:gd name="connsiteX518" fmla="*/ 10213705 w 10584443"/>
                <a:gd name="connsiteY518" fmla="*/ 3964634 h 10574897"/>
                <a:gd name="connsiteX519" fmla="*/ 10244539 w 10584443"/>
                <a:gd name="connsiteY519" fmla="*/ 3929688 h 10574897"/>
                <a:gd name="connsiteX520" fmla="*/ 10220558 w 10584443"/>
                <a:gd name="connsiteY520" fmla="*/ 3924207 h 10574897"/>
                <a:gd name="connsiteX521" fmla="*/ 10220558 w 10584443"/>
                <a:gd name="connsiteY521" fmla="*/ 3874872 h 10574897"/>
                <a:gd name="connsiteX522" fmla="*/ 10221927 w 10584443"/>
                <a:gd name="connsiteY522" fmla="*/ 3874872 h 10574897"/>
                <a:gd name="connsiteX523" fmla="*/ 10179445 w 10584443"/>
                <a:gd name="connsiteY523" fmla="*/ 3813888 h 10574897"/>
                <a:gd name="connsiteX524" fmla="*/ 281032 w 10584443"/>
                <a:gd name="connsiteY524" fmla="*/ 3773462 h 10574897"/>
                <a:gd name="connsiteX525" fmla="*/ 284362 w 10584443"/>
                <a:gd name="connsiteY525" fmla="*/ 3776868 h 10574897"/>
                <a:gd name="connsiteX526" fmla="*/ 267231 w 10584443"/>
                <a:gd name="connsiteY526" fmla="*/ 3867314 h 10574897"/>
                <a:gd name="connsiteX527" fmla="*/ 262435 w 10584443"/>
                <a:gd name="connsiteY527" fmla="*/ 3799479 h 10574897"/>
                <a:gd name="connsiteX528" fmla="*/ 281032 w 10584443"/>
                <a:gd name="connsiteY528" fmla="*/ 3773462 h 10574897"/>
                <a:gd name="connsiteX529" fmla="*/ 322749 w 10584443"/>
                <a:gd name="connsiteY529" fmla="*/ 3607632 h 10574897"/>
                <a:gd name="connsiteX530" fmla="*/ 306290 w 10584443"/>
                <a:gd name="connsiteY530" fmla="*/ 3744675 h 10574897"/>
                <a:gd name="connsiteX531" fmla="*/ 322749 w 10584443"/>
                <a:gd name="connsiteY531" fmla="*/ 3607632 h 10574897"/>
                <a:gd name="connsiteX532" fmla="*/ 640000 w 10584443"/>
                <a:gd name="connsiteY532" fmla="*/ 3582965 h 10574897"/>
                <a:gd name="connsiteX533" fmla="*/ 610536 w 10584443"/>
                <a:gd name="connsiteY533" fmla="*/ 3641893 h 10574897"/>
                <a:gd name="connsiteX534" fmla="*/ 640000 w 10584443"/>
                <a:gd name="connsiteY534" fmla="*/ 3582965 h 10574897"/>
                <a:gd name="connsiteX535" fmla="*/ 685909 w 10584443"/>
                <a:gd name="connsiteY535" fmla="*/ 3564465 h 10574897"/>
                <a:gd name="connsiteX536" fmla="*/ 641370 w 10584443"/>
                <a:gd name="connsiteY536" fmla="*/ 3647376 h 10574897"/>
                <a:gd name="connsiteX537" fmla="*/ 685909 w 10584443"/>
                <a:gd name="connsiteY537" fmla="*/ 3564465 h 10574897"/>
                <a:gd name="connsiteX538" fmla="*/ 10093756 w 10584443"/>
                <a:gd name="connsiteY538" fmla="*/ 3538012 h 10574897"/>
                <a:gd name="connsiteX539" fmla="*/ 10112295 w 10584443"/>
                <a:gd name="connsiteY539" fmla="*/ 3611065 h 10574897"/>
                <a:gd name="connsiteX540" fmla="*/ 10101331 w 10584443"/>
                <a:gd name="connsiteY540" fmla="*/ 3542543 h 10574897"/>
                <a:gd name="connsiteX541" fmla="*/ 10102702 w 10584443"/>
                <a:gd name="connsiteY541" fmla="*/ 3542543 h 10574897"/>
                <a:gd name="connsiteX542" fmla="*/ 10093756 w 10584443"/>
                <a:gd name="connsiteY542" fmla="*/ 3538012 h 10574897"/>
                <a:gd name="connsiteX543" fmla="*/ 677001 w 10584443"/>
                <a:gd name="connsiteY543" fmla="*/ 3494573 h 10574897"/>
                <a:gd name="connsiteX544" fmla="*/ 692761 w 10584443"/>
                <a:gd name="connsiteY544" fmla="*/ 3536371 h 10574897"/>
                <a:gd name="connsiteX545" fmla="*/ 654389 w 10584443"/>
                <a:gd name="connsiteY545" fmla="*/ 3536371 h 10574897"/>
                <a:gd name="connsiteX546" fmla="*/ 677001 w 10584443"/>
                <a:gd name="connsiteY546" fmla="*/ 3494573 h 10574897"/>
                <a:gd name="connsiteX547" fmla="*/ 10127369 w 10584443"/>
                <a:gd name="connsiteY547" fmla="*/ 3402760 h 10574897"/>
                <a:gd name="connsiteX548" fmla="*/ 10141758 w 10584443"/>
                <a:gd name="connsiteY548" fmla="*/ 3429483 h 10574897"/>
                <a:gd name="connsiteX549" fmla="*/ 10147240 w 10584443"/>
                <a:gd name="connsiteY549" fmla="*/ 3468540 h 10574897"/>
                <a:gd name="connsiteX550" fmla="*/ 10165741 w 10584443"/>
                <a:gd name="connsiteY550" fmla="*/ 3443188 h 10574897"/>
                <a:gd name="connsiteX551" fmla="*/ 10036676 w 10584443"/>
                <a:gd name="connsiteY551" fmla="*/ 3300010 h 10574897"/>
                <a:gd name="connsiteX552" fmla="*/ 10025959 w 10584443"/>
                <a:gd name="connsiteY552" fmla="*/ 3314368 h 10574897"/>
                <a:gd name="connsiteX553" fmla="*/ 10073237 w 10584443"/>
                <a:gd name="connsiteY553" fmla="*/ 3391796 h 10574897"/>
                <a:gd name="connsiteX554" fmla="*/ 10082830 w 10584443"/>
                <a:gd name="connsiteY554" fmla="*/ 3357536 h 10574897"/>
                <a:gd name="connsiteX555" fmla="*/ 10036676 w 10584443"/>
                <a:gd name="connsiteY555" fmla="*/ 3300010 h 10574897"/>
                <a:gd name="connsiteX556" fmla="*/ 692074 w 10584443"/>
                <a:gd name="connsiteY556" fmla="*/ 3220488 h 10574897"/>
                <a:gd name="connsiteX557" fmla="*/ 634518 w 10584443"/>
                <a:gd name="connsiteY557" fmla="*/ 3317788 h 10574897"/>
                <a:gd name="connsiteX558" fmla="*/ 692074 w 10584443"/>
                <a:gd name="connsiteY558" fmla="*/ 3220488 h 10574897"/>
                <a:gd name="connsiteX559" fmla="*/ 994256 w 10584443"/>
                <a:gd name="connsiteY559" fmla="*/ 3136897 h 10574897"/>
                <a:gd name="connsiteX560" fmla="*/ 977126 w 10584443"/>
                <a:gd name="connsiteY560" fmla="*/ 3167731 h 10574897"/>
                <a:gd name="connsiteX561" fmla="*/ 991515 w 10584443"/>
                <a:gd name="connsiteY561" fmla="*/ 3139638 h 10574897"/>
                <a:gd name="connsiteX562" fmla="*/ 598891 w 10584443"/>
                <a:gd name="connsiteY562" fmla="*/ 3112915 h 10574897"/>
                <a:gd name="connsiteX563" fmla="*/ 564630 w 10584443"/>
                <a:gd name="connsiteY563" fmla="*/ 3149916 h 10574897"/>
                <a:gd name="connsiteX564" fmla="*/ 570112 w 10584443"/>
                <a:gd name="connsiteY564" fmla="*/ 3188289 h 10574897"/>
                <a:gd name="connsiteX565" fmla="*/ 598891 w 10584443"/>
                <a:gd name="connsiteY565" fmla="*/ 3112915 h 10574897"/>
                <a:gd name="connsiteX566" fmla="*/ 9455866 w 10584443"/>
                <a:gd name="connsiteY566" fmla="*/ 3105377 h 10574897"/>
                <a:gd name="connsiteX567" fmla="*/ 9513423 w 10584443"/>
                <a:gd name="connsiteY567" fmla="*/ 3168418 h 10574897"/>
                <a:gd name="connsiteX568" fmla="*/ 9455866 w 10584443"/>
                <a:gd name="connsiteY568" fmla="*/ 3105377 h 10574897"/>
                <a:gd name="connsiteX569" fmla="*/ 9921121 w 10584443"/>
                <a:gd name="connsiteY569" fmla="*/ 3071116 h 10574897"/>
                <a:gd name="connsiteX570" fmla="*/ 9996495 w 10584443"/>
                <a:gd name="connsiteY570" fmla="*/ 3199937 h 10574897"/>
                <a:gd name="connsiteX571" fmla="*/ 9996495 w 10584443"/>
                <a:gd name="connsiteY571" fmla="*/ 3197196 h 10574897"/>
                <a:gd name="connsiteX572" fmla="*/ 9921121 w 10584443"/>
                <a:gd name="connsiteY572" fmla="*/ 3071116 h 10574897"/>
                <a:gd name="connsiteX573" fmla="*/ 901614 w 10584443"/>
                <a:gd name="connsiteY573" fmla="*/ 3055603 h 10574897"/>
                <a:gd name="connsiteX574" fmla="*/ 868178 w 10584443"/>
                <a:gd name="connsiteY574" fmla="*/ 3108118 h 10574897"/>
                <a:gd name="connsiteX575" fmla="*/ 870919 w 10584443"/>
                <a:gd name="connsiteY575" fmla="*/ 3105377 h 10574897"/>
                <a:gd name="connsiteX576" fmla="*/ 909290 w 10584443"/>
                <a:gd name="connsiteY576" fmla="*/ 3068376 h 10574897"/>
                <a:gd name="connsiteX577" fmla="*/ 901614 w 10584443"/>
                <a:gd name="connsiteY577" fmla="*/ 3055603 h 10574897"/>
                <a:gd name="connsiteX578" fmla="*/ 9862879 w 10584443"/>
                <a:gd name="connsiteY578" fmla="*/ 3018355 h 10574897"/>
                <a:gd name="connsiteX579" fmla="*/ 9917010 w 10584443"/>
                <a:gd name="connsiteY579" fmla="*/ 3141693 h 10574897"/>
                <a:gd name="connsiteX580" fmla="*/ 9927974 w 10584443"/>
                <a:gd name="connsiteY580" fmla="*/ 3210215 h 10574897"/>
                <a:gd name="connsiteX581" fmla="*/ 10003347 w 10584443"/>
                <a:gd name="connsiteY581" fmla="*/ 3336980 h 10574897"/>
                <a:gd name="connsiteX582" fmla="*/ 10003347 w 10584443"/>
                <a:gd name="connsiteY582" fmla="*/ 3275310 h 10574897"/>
                <a:gd name="connsiteX583" fmla="*/ 9970456 w 10584443"/>
                <a:gd name="connsiteY583" fmla="*/ 3255439 h 10574897"/>
                <a:gd name="connsiteX584" fmla="*/ 10028699 w 10584443"/>
                <a:gd name="connsiteY584" fmla="*/ 3245846 h 10574897"/>
                <a:gd name="connsiteX585" fmla="*/ 9963605 w 10584443"/>
                <a:gd name="connsiteY585" fmla="*/ 3226660 h 10574897"/>
                <a:gd name="connsiteX586" fmla="*/ 9931400 w 10584443"/>
                <a:gd name="connsiteY586" fmla="*/ 3158138 h 10574897"/>
                <a:gd name="connsiteX587" fmla="*/ 9862879 w 10584443"/>
                <a:gd name="connsiteY587" fmla="*/ 3021097 h 10574897"/>
                <a:gd name="connsiteX588" fmla="*/ 1080593 w 10584443"/>
                <a:gd name="connsiteY588" fmla="*/ 3002595 h 10574897"/>
                <a:gd name="connsiteX589" fmla="*/ 1077167 w 10584443"/>
                <a:gd name="connsiteY589" fmla="*/ 3005336 h 10574897"/>
                <a:gd name="connsiteX590" fmla="*/ 1076507 w 10584443"/>
                <a:gd name="connsiteY590" fmla="*/ 3007214 h 10574897"/>
                <a:gd name="connsiteX591" fmla="*/ 1031651 w 10584443"/>
                <a:gd name="connsiteY591" fmla="*/ 3057929 h 10574897"/>
                <a:gd name="connsiteX592" fmla="*/ 998367 w 10584443"/>
                <a:gd name="connsiteY592" fmla="*/ 3123878 h 10574897"/>
                <a:gd name="connsiteX593" fmla="*/ 1054554 w 10584443"/>
                <a:gd name="connsiteY593" fmla="*/ 3045764 h 10574897"/>
                <a:gd name="connsiteX594" fmla="*/ 1069380 w 10584443"/>
                <a:gd name="connsiteY594" fmla="*/ 3027518 h 10574897"/>
                <a:gd name="connsiteX595" fmla="*/ 1076507 w 10584443"/>
                <a:gd name="connsiteY595" fmla="*/ 3007214 h 10574897"/>
                <a:gd name="connsiteX596" fmla="*/ 979867 w 10584443"/>
                <a:gd name="connsiteY596" fmla="*/ 2954630 h 10574897"/>
                <a:gd name="connsiteX597" fmla="*/ 935328 w 10584443"/>
                <a:gd name="connsiteY597" fmla="*/ 3003966 h 10574897"/>
                <a:gd name="connsiteX598" fmla="*/ 935328 w 10584443"/>
                <a:gd name="connsiteY598" fmla="*/ 3040283 h 10574897"/>
                <a:gd name="connsiteX599" fmla="*/ 960680 w 10584443"/>
                <a:gd name="connsiteY599" fmla="*/ 3023837 h 10574897"/>
                <a:gd name="connsiteX600" fmla="*/ 963421 w 10584443"/>
                <a:gd name="connsiteY600" fmla="*/ 3021097 h 10574897"/>
                <a:gd name="connsiteX601" fmla="*/ 1002478 w 10584443"/>
                <a:gd name="connsiteY601" fmla="*/ 2959427 h 10574897"/>
                <a:gd name="connsiteX602" fmla="*/ 979867 w 10584443"/>
                <a:gd name="connsiteY602" fmla="*/ 2954630 h 10574897"/>
                <a:gd name="connsiteX603" fmla="*/ 1072369 w 10584443"/>
                <a:gd name="connsiteY603" fmla="*/ 2950520 h 10574897"/>
                <a:gd name="connsiteX604" fmla="*/ 1069628 w 10584443"/>
                <a:gd name="connsiteY604" fmla="*/ 2953260 h 10574897"/>
                <a:gd name="connsiteX605" fmla="*/ 1068134 w 10584443"/>
                <a:gd name="connsiteY605" fmla="*/ 2956924 h 10574897"/>
                <a:gd name="connsiteX606" fmla="*/ 1020102 w 10584443"/>
                <a:gd name="connsiteY606" fmla="*/ 3029549 h 10574897"/>
                <a:gd name="connsiteX607" fmla="*/ 975070 w 10584443"/>
                <a:gd name="connsiteY607" fmla="*/ 3112915 h 10574897"/>
                <a:gd name="connsiteX608" fmla="*/ 1034202 w 10584443"/>
                <a:gd name="connsiteY608" fmla="*/ 3040107 h 10574897"/>
                <a:gd name="connsiteX609" fmla="*/ 1068134 w 10584443"/>
                <a:gd name="connsiteY609" fmla="*/ 2956924 h 10574897"/>
                <a:gd name="connsiteX610" fmla="*/ 691469 w 10584443"/>
                <a:gd name="connsiteY610" fmla="*/ 2944834 h 10574897"/>
                <a:gd name="connsiteX611" fmla="*/ 653022 w 10584443"/>
                <a:gd name="connsiteY611" fmla="*/ 3030689 h 10574897"/>
                <a:gd name="connsiteX612" fmla="*/ 698246 w 10584443"/>
                <a:gd name="connsiteY612" fmla="*/ 2966279 h 10574897"/>
                <a:gd name="connsiteX613" fmla="*/ 691469 w 10584443"/>
                <a:gd name="connsiteY613" fmla="*/ 2944834 h 10574897"/>
                <a:gd name="connsiteX614" fmla="*/ 879811 w 10584443"/>
                <a:gd name="connsiteY614" fmla="*/ 2938857 h 10574897"/>
                <a:gd name="connsiteX615" fmla="*/ 864737 w 10584443"/>
                <a:gd name="connsiteY615" fmla="*/ 2997785 h 10574897"/>
                <a:gd name="connsiteX616" fmla="*/ 880496 w 10584443"/>
                <a:gd name="connsiteY616" fmla="*/ 2997785 h 10574897"/>
                <a:gd name="connsiteX617" fmla="*/ 829791 w 10584443"/>
                <a:gd name="connsiteY617" fmla="*/ 3043694 h 10574897"/>
                <a:gd name="connsiteX618" fmla="*/ 879811 w 10584443"/>
                <a:gd name="connsiteY618" fmla="*/ 2938857 h 10574897"/>
                <a:gd name="connsiteX619" fmla="*/ 9785452 w 10584443"/>
                <a:gd name="connsiteY619" fmla="*/ 2926537 h 10574897"/>
                <a:gd name="connsiteX620" fmla="*/ 9829990 w 10584443"/>
                <a:gd name="connsiteY620" fmla="*/ 3012875 h 10574897"/>
                <a:gd name="connsiteX621" fmla="*/ 9829990 w 10584443"/>
                <a:gd name="connsiteY621" fmla="*/ 3010133 h 10574897"/>
                <a:gd name="connsiteX622" fmla="*/ 9785452 w 10584443"/>
                <a:gd name="connsiteY622" fmla="*/ 2926537 h 10574897"/>
                <a:gd name="connsiteX623" fmla="*/ 1118963 w 10584443"/>
                <a:gd name="connsiteY623" fmla="*/ 2881998 h 10574897"/>
                <a:gd name="connsiteX624" fmla="*/ 1115538 w 10584443"/>
                <a:gd name="connsiteY624" fmla="*/ 2884738 h 10574897"/>
                <a:gd name="connsiteX625" fmla="*/ 1116449 w 10584443"/>
                <a:gd name="connsiteY625" fmla="*/ 2885450 h 10574897"/>
                <a:gd name="connsiteX626" fmla="*/ 1078536 w 10584443"/>
                <a:gd name="connsiteY626" fmla="*/ 2937500 h 10574897"/>
                <a:gd name="connsiteX627" fmla="*/ 1086758 w 10584443"/>
                <a:gd name="connsiteY627" fmla="*/ 2953946 h 10574897"/>
                <a:gd name="connsiteX628" fmla="*/ 1112112 w 10584443"/>
                <a:gd name="connsiteY628" fmla="*/ 2915573 h 10574897"/>
                <a:gd name="connsiteX629" fmla="*/ 1130612 w 10584443"/>
                <a:gd name="connsiteY629" fmla="*/ 2896387 h 10574897"/>
                <a:gd name="connsiteX630" fmla="*/ 1123332 w 10584443"/>
                <a:gd name="connsiteY630" fmla="*/ 2890819 h 10574897"/>
                <a:gd name="connsiteX631" fmla="*/ 1116449 w 10584443"/>
                <a:gd name="connsiteY631" fmla="*/ 2885450 h 10574897"/>
                <a:gd name="connsiteX632" fmla="*/ 1073054 w 10584443"/>
                <a:gd name="connsiteY632" fmla="*/ 2881998 h 10574897"/>
                <a:gd name="connsiteX633" fmla="*/ 1069628 w 10584443"/>
                <a:gd name="connsiteY633" fmla="*/ 2884738 h 10574897"/>
                <a:gd name="connsiteX634" fmla="*/ 1069535 w 10584443"/>
                <a:gd name="connsiteY634" fmla="*/ 2884970 h 10574897"/>
                <a:gd name="connsiteX635" fmla="*/ 1034077 w 10584443"/>
                <a:gd name="connsiteY635" fmla="*/ 2914916 h 10574897"/>
                <a:gd name="connsiteX636" fmla="*/ 1020978 w 10584443"/>
                <a:gd name="connsiteY636" fmla="*/ 2964224 h 10574897"/>
                <a:gd name="connsiteX637" fmla="*/ 1051727 w 10584443"/>
                <a:gd name="connsiteY637" fmla="*/ 2929106 h 10574897"/>
                <a:gd name="connsiteX638" fmla="*/ 1069535 w 10584443"/>
                <a:gd name="connsiteY638" fmla="*/ 2884970 h 10574897"/>
                <a:gd name="connsiteX639" fmla="*/ 1155279 w 10584443"/>
                <a:gd name="connsiteY639" fmla="*/ 2835402 h 10574897"/>
                <a:gd name="connsiteX640" fmla="*/ 1151854 w 10584443"/>
                <a:gd name="connsiteY640" fmla="*/ 2838144 h 10574897"/>
                <a:gd name="connsiteX641" fmla="*/ 1150947 w 10584443"/>
                <a:gd name="connsiteY641" fmla="*/ 2843281 h 10574897"/>
                <a:gd name="connsiteX642" fmla="*/ 1147742 w 10584443"/>
                <a:gd name="connsiteY642" fmla="*/ 2849108 h 10574897"/>
                <a:gd name="connsiteX643" fmla="*/ 1147742 w 10584443"/>
                <a:gd name="connsiteY643" fmla="*/ 2861441 h 10574897"/>
                <a:gd name="connsiteX644" fmla="*/ 1150947 w 10584443"/>
                <a:gd name="connsiteY644" fmla="*/ 2843281 h 10574897"/>
                <a:gd name="connsiteX645" fmla="*/ 907919 w 10584443"/>
                <a:gd name="connsiteY645" fmla="*/ 2694936 h 10574897"/>
                <a:gd name="connsiteX646" fmla="*/ 814046 w 10584443"/>
                <a:gd name="connsiteY646" fmla="*/ 2795662 h 10574897"/>
                <a:gd name="connsiteX647" fmla="*/ 864066 w 10584443"/>
                <a:gd name="connsiteY647" fmla="*/ 2771679 h 10574897"/>
                <a:gd name="connsiteX648" fmla="*/ 907919 w 10584443"/>
                <a:gd name="connsiteY648" fmla="*/ 2694936 h 10574897"/>
                <a:gd name="connsiteX649" fmla="*/ 1224485 w 10584443"/>
                <a:gd name="connsiteY649" fmla="*/ 2633952 h 10574897"/>
                <a:gd name="connsiteX650" fmla="*/ 1220375 w 10584443"/>
                <a:gd name="connsiteY650" fmla="*/ 2636693 h 10574897"/>
                <a:gd name="connsiteX651" fmla="*/ 1220119 w 10584443"/>
                <a:gd name="connsiteY651" fmla="*/ 2638224 h 10574897"/>
                <a:gd name="connsiteX652" fmla="*/ 1200675 w 10584443"/>
                <a:gd name="connsiteY652" fmla="*/ 2657250 h 10574897"/>
                <a:gd name="connsiteX653" fmla="*/ 1186114 w 10584443"/>
                <a:gd name="connsiteY653" fmla="*/ 2692880 h 10574897"/>
                <a:gd name="connsiteX654" fmla="*/ 1211466 w 10584443"/>
                <a:gd name="connsiteY654" fmla="*/ 2677806 h 10574897"/>
                <a:gd name="connsiteX655" fmla="*/ 1216948 w 10584443"/>
                <a:gd name="connsiteY655" fmla="*/ 2657250 h 10574897"/>
                <a:gd name="connsiteX656" fmla="*/ 1220119 w 10584443"/>
                <a:gd name="connsiteY656" fmla="*/ 2638224 h 10574897"/>
                <a:gd name="connsiteX657" fmla="*/ 9782024 w 10584443"/>
                <a:gd name="connsiteY657" fmla="*/ 2590776 h 10574897"/>
                <a:gd name="connsiteX658" fmla="*/ 9819026 w 10584443"/>
                <a:gd name="connsiteY658" fmla="*/ 2617499 h 10574897"/>
                <a:gd name="connsiteX659" fmla="*/ 9796414 w 10584443"/>
                <a:gd name="connsiteY659" fmla="*/ 2639426 h 10574897"/>
                <a:gd name="connsiteX660" fmla="*/ 9782024 w 10584443"/>
                <a:gd name="connsiteY660" fmla="*/ 2590776 h 10574897"/>
                <a:gd name="connsiteX661" fmla="*/ 1171720 w 10584443"/>
                <a:gd name="connsiteY661" fmla="*/ 2551038 h 10574897"/>
                <a:gd name="connsiteX662" fmla="*/ 1155275 w 10584443"/>
                <a:gd name="connsiteY662" fmla="*/ 2624355 h 10574897"/>
                <a:gd name="connsiteX663" fmla="*/ 1171720 w 10584443"/>
                <a:gd name="connsiteY663" fmla="*/ 2551038 h 10574897"/>
                <a:gd name="connsiteX664" fmla="*/ 9096132 w 10584443"/>
                <a:gd name="connsiteY664" fmla="*/ 2503079 h 10574897"/>
                <a:gd name="connsiteX665" fmla="*/ 9096132 w 10584443"/>
                <a:gd name="connsiteY665" fmla="*/ 2511987 h 10574897"/>
                <a:gd name="connsiteX666" fmla="*/ 9091335 w 10584443"/>
                <a:gd name="connsiteY666" fmla="*/ 2511987 h 10574897"/>
                <a:gd name="connsiteX667" fmla="*/ 9098187 w 10584443"/>
                <a:gd name="connsiteY667" fmla="*/ 2520209 h 10574897"/>
                <a:gd name="connsiteX668" fmla="*/ 9166708 w 10584443"/>
                <a:gd name="connsiteY668" fmla="*/ 2564062 h 10574897"/>
                <a:gd name="connsiteX669" fmla="*/ 9170819 w 10584443"/>
                <a:gd name="connsiteY669" fmla="*/ 2540765 h 10574897"/>
                <a:gd name="connsiteX670" fmla="*/ 9171505 w 10584443"/>
                <a:gd name="connsiteY670" fmla="*/ 2540765 h 10574897"/>
                <a:gd name="connsiteX671" fmla="*/ 9096132 w 10584443"/>
                <a:gd name="connsiteY671" fmla="*/ 2503079 h 10574897"/>
                <a:gd name="connsiteX672" fmla="*/ 1108001 w 10584443"/>
                <a:gd name="connsiteY672" fmla="*/ 2483208 h 10574897"/>
                <a:gd name="connsiteX673" fmla="*/ 1075110 w 10584443"/>
                <a:gd name="connsiteY673" fmla="*/ 2594896 h 10574897"/>
                <a:gd name="connsiteX674" fmla="*/ 1102518 w 10584443"/>
                <a:gd name="connsiteY674" fmla="*/ 2542135 h 10574897"/>
                <a:gd name="connsiteX675" fmla="*/ 1108001 w 10584443"/>
                <a:gd name="connsiteY675" fmla="*/ 2483208 h 10574897"/>
                <a:gd name="connsiteX676" fmla="*/ 9034463 w 10584443"/>
                <a:gd name="connsiteY676" fmla="*/ 2410576 h 10574897"/>
                <a:gd name="connsiteX677" fmla="*/ 9010481 w 10584443"/>
                <a:gd name="connsiteY677" fmla="*/ 2415372 h 10574897"/>
                <a:gd name="connsiteX678" fmla="*/ 9057760 w 10584443"/>
                <a:gd name="connsiteY678" fmla="*/ 2483893 h 10574897"/>
                <a:gd name="connsiteX679" fmla="*/ 9085181 w 10584443"/>
                <a:gd name="connsiteY679" fmla="*/ 2489912 h 10574897"/>
                <a:gd name="connsiteX680" fmla="*/ 9085168 w 10584443"/>
                <a:gd name="connsiteY680" fmla="*/ 2490060 h 10574897"/>
                <a:gd name="connsiteX681" fmla="*/ 9085854 w 10584443"/>
                <a:gd name="connsiteY681" fmla="*/ 2490060 h 10574897"/>
                <a:gd name="connsiteX682" fmla="*/ 9085181 w 10584443"/>
                <a:gd name="connsiteY682" fmla="*/ 2489912 h 10574897"/>
                <a:gd name="connsiteX683" fmla="*/ 9086539 w 10584443"/>
                <a:gd name="connsiteY683" fmla="*/ 2473615 h 10574897"/>
                <a:gd name="connsiteX684" fmla="*/ 9034463 w 10584443"/>
                <a:gd name="connsiteY684" fmla="*/ 2410576 h 10574897"/>
                <a:gd name="connsiteX685" fmla="*/ 1427993 w 10584443"/>
                <a:gd name="connsiteY685" fmla="*/ 2405094 h 10574897"/>
                <a:gd name="connsiteX686" fmla="*/ 1382769 w 10584443"/>
                <a:gd name="connsiteY686" fmla="*/ 2481152 h 10574897"/>
                <a:gd name="connsiteX687" fmla="*/ 1425936 w 10584443"/>
                <a:gd name="connsiteY687" fmla="*/ 2407835 h 10574897"/>
                <a:gd name="connsiteX688" fmla="*/ 9600476 w 10584443"/>
                <a:gd name="connsiteY688" fmla="*/ 2380613 h 10574897"/>
                <a:gd name="connsiteX689" fmla="*/ 9608666 w 10584443"/>
                <a:gd name="connsiteY689" fmla="*/ 2390003 h 10574897"/>
                <a:gd name="connsiteX690" fmla="*/ 9666909 w 10584443"/>
                <a:gd name="connsiteY690" fmla="*/ 2437282 h 10574897"/>
                <a:gd name="connsiteX691" fmla="*/ 9666909 w 10584443"/>
                <a:gd name="connsiteY691" fmla="*/ 2472228 h 10574897"/>
                <a:gd name="connsiteX692" fmla="*/ 9767635 w 10584443"/>
                <a:gd name="connsiteY692" fmla="*/ 2609270 h 10574897"/>
                <a:gd name="connsiteX693" fmla="*/ 9733374 w 10584443"/>
                <a:gd name="connsiteY693" fmla="*/ 2603788 h 10574897"/>
                <a:gd name="connsiteX694" fmla="*/ 9631964 w 10584443"/>
                <a:gd name="connsiteY694" fmla="*/ 2488673 h 10574897"/>
                <a:gd name="connsiteX695" fmla="*/ 9576461 w 10584443"/>
                <a:gd name="connsiteY695" fmla="*/ 2406448 h 10574897"/>
                <a:gd name="connsiteX696" fmla="*/ 9608666 w 10584443"/>
                <a:gd name="connsiteY696" fmla="*/ 2399596 h 10574897"/>
                <a:gd name="connsiteX697" fmla="*/ 9600476 w 10584443"/>
                <a:gd name="connsiteY697" fmla="*/ 2380613 h 10574897"/>
                <a:gd name="connsiteX698" fmla="*/ 9636760 w 10584443"/>
                <a:gd name="connsiteY698" fmla="*/ 2342045 h 10574897"/>
                <a:gd name="connsiteX699" fmla="*/ 9677873 w 10584443"/>
                <a:gd name="connsiteY699" fmla="*/ 2387954 h 10574897"/>
                <a:gd name="connsiteX700" fmla="*/ 9637445 w 10584443"/>
                <a:gd name="connsiteY700" fmla="*/ 2398232 h 10574897"/>
                <a:gd name="connsiteX701" fmla="*/ 9621001 w 10584443"/>
                <a:gd name="connsiteY701" fmla="*/ 2350953 h 10574897"/>
                <a:gd name="connsiteX702" fmla="*/ 9636760 w 10584443"/>
                <a:gd name="connsiteY702" fmla="*/ 2342045 h 10574897"/>
                <a:gd name="connsiteX703" fmla="*/ 1275877 w 10584443"/>
                <a:gd name="connsiteY703" fmla="*/ 2309850 h 10574897"/>
                <a:gd name="connsiteX704" fmla="*/ 1238876 w 10584443"/>
                <a:gd name="connsiteY704" fmla="*/ 2354389 h 10574897"/>
                <a:gd name="connsiteX705" fmla="*/ 1264227 w 10584443"/>
                <a:gd name="connsiteY705" fmla="*/ 2354389 h 10574897"/>
                <a:gd name="connsiteX706" fmla="*/ 1481438 w 10584443"/>
                <a:gd name="connsiteY706" fmla="*/ 2292720 h 10574897"/>
                <a:gd name="connsiteX707" fmla="*/ 1438956 w 10584443"/>
                <a:gd name="connsiteY707" fmla="*/ 2329722 h 10574897"/>
                <a:gd name="connsiteX708" fmla="*/ 1458141 w 10584443"/>
                <a:gd name="connsiteY708" fmla="*/ 2348223 h 10574897"/>
                <a:gd name="connsiteX709" fmla="*/ 1449234 w 10584443"/>
                <a:gd name="connsiteY709" fmla="*/ 2379056 h 10574897"/>
                <a:gd name="connsiteX710" fmla="*/ 1476642 w 10584443"/>
                <a:gd name="connsiteY710" fmla="*/ 2366723 h 10574897"/>
                <a:gd name="connsiteX711" fmla="*/ 1481438 w 10584443"/>
                <a:gd name="connsiteY711" fmla="*/ 2292720 h 10574897"/>
                <a:gd name="connsiteX712" fmla="*/ 1750025 w 10584443"/>
                <a:gd name="connsiteY712" fmla="*/ 2210481 h 10574897"/>
                <a:gd name="connsiteX713" fmla="*/ 1750025 w 10584443"/>
                <a:gd name="connsiteY713" fmla="*/ 2263242 h 10574897"/>
                <a:gd name="connsiteX714" fmla="*/ 1681504 w 10584443"/>
                <a:gd name="connsiteY714" fmla="*/ 2323540 h 10574897"/>
                <a:gd name="connsiteX715" fmla="*/ 1750025 w 10584443"/>
                <a:gd name="connsiteY715" fmla="*/ 2210481 h 10574897"/>
                <a:gd name="connsiteX716" fmla="*/ 8905644 w 10584443"/>
                <a:gd name="connsiteY716" fmla="*/ 2207070 h 10574897"/>
                <a:gd name="connsiteX717" fmla="*/ 8916608 w 10584443"/>
                <a:gd name="connsiteY717" fmla="*/ 2287925 h 10574897"/>
                <a:gd name="connsiteX718" fmla="*/ 8963201 w 10584443"/>
                <a:gd name="connsiteY718" fmla="*/ 2310536 h 10574897"/>
                <a:gd name="connsiteX719" fmla="*/ 8953608 w 10584443"/>
                <a:gd name="connsiteY719" fmla="*/ 2339314 h 10574897"/>
                <a:gd name="connsiteX720" fmla="*/ 9022129 w 10584443"/>
                <a:gd name="connsiteY720" fmla="*/ 2400983 h 10574897"/>
                <a:gd name="connsiteX721" fmla="*/ 9067353 w 10584443"/>
                <a:gd name="connsiteY721" fmla="*/ 2424965 h 10574897"/>
                <a:gd name="connsiteX722" fmla="*/ 9060501 w 10584443"/>
                <a:gd name="connsiteY722" fmla="*/ 2386594 h 10574897"/>
                <a:gd name="connsiteX723" fmla="*/ 8980331 w 10584443"/>
                <a:gd name="connsiteY723" fmla="*/ 2318073 h 10574897"/>
                <a:gd name="connsiteX724" fmla="*/ 8981017 w 10584443"/>
                <a:gd name="connsiteY724" fmla="*/ 2318073 h 10574897"/>
                <a:gd name="connsiteX725" fmla="*/ 8905644 w 10584443"/>
                <a:gd name="connsiteY725" fmla="*/ 2207070 h 10574897"/>
                <a:gd name="connsiteX726" fmla="*/ 1357602 w 10584443"/>
                <a:gd name="connsiteY726" fmla="*/ 2203044 h 10574897"/>
                <a:gd name="connsiteX727" fmla="*/ 1303970 w 10584443"/>
                <a:gd name="connsiteY727" fmla="*/ 2218032 h 10574897"/>
                <a:gd name="connsiteX728" fmla="*/ 1260801 w 10584443"/>
                <a:gd name="connsiteY728" fmla="*/ 2257089 h 10574897"/>
                <a:gd name="connsiteX729" fmla="*/ 1282729 w 10584443"/>
                <a:gd name="connsiteY729" fmla="*/ 2292035 h 10574897"/>
                <a:gd name="connsiteX730" fmla="*/ 1264227 w 10584443"/>
                <a:gd name="connsiteY730" fmla="*/ 2300943 h 10574897"/>
                <a:gd name="connsiteX731" fmla="*/ 1264912 w 10584443"/>
                <a:gd name="connsiteY731" fmla="*/ 2300943 h 10574897"/>
                <a:gd name="connsiteX732" fmla="*/ 1362212 w 10584443"/>
                <a:gd name="connsiteY732" fmla="*/ 2209126 h 10574897"/>
                <a:gd name="connsiteX733" fmla="*/ 1357602 w 10584443"/>
                <a:gd name="connsiteY733" fmla="*/ 2203044 h 10574897"/>
                <a:gd name="connsiteX734" fmla="*/ 9480533 w 10584443"/>
                <a:gd name="connsiteY734" fmla="*/ 2187189 h 10574897"/>
                <a:gd name="connsiteX735" fmla="*/ 9553165 w 10584443"/>
                <a:gd name="connsiteY735" fmla="*/ 2294767 h 10574897"/>
                <a:gd name="connsiteX736" fmla="*/ 9480533 w 10584443"/>
                <a:gd name="connsiteY736" fmla="*/ 2187189 h 10574897"/>
                <a:gd name="connsiteX737" fmla="*/ 9422976 w 10584443"/>
                <a:gd name="connsiteY737" fmla="*/ 2128261 h 10574897"/>
                <a:gd name="connsiteX738" fmla="*/ 9450384 w 10584443"/>
                <a:gd name="connsiteY738" fmla="*/ 2215968 h 10574897"/>
                <a:gd name="connsiteX739" fmla="*/ 9518904 w 10584443"/>
                <a:gd name="connsiteY739" fmla="*/ 2245432 h 10574897"/>
                <a:gd name="connsiteX740" fmla="*/ 9529868 w 10584443"/>
                <a:gd name="connsiteY740" fmla="*/ 2353694 h 10574897"/>
                <a:gd name="connsiteX741" fmla="*/ 9422976 w 10584443"/>
                <a:gd name="connsiteY741" fmla="*/ 2209116 h 10574897"/>
                <a:gd name="connsiteX742" fmla="*/ 9422976 w 10584443"/>
                <a:gd name="connsiteY742" fmla="*/ 2128261 h 10574897"/>
                <a:gd name="connsiteX743" fmla="*/ 1580793 w 10584443"/>
                <a:gd name="connsiteY743" fmla="*/ 2109085 h 10574897"/>
                <a:gd name="connsiteX744" fmla="*/ 1580800 w 10584443"/>
                <a:gd name="connsiteY744" fmla="*/ 2110212 h 10574897"/>
                <a:gd name="connsiteX745" fmla="*/ 1549017 w 10584443"/>
                <a:gd name="connsiteY745" fmla="*/ 2162959 h 10574897"/>
                <a:gd name="connsiteX746" fmla="*/ 1517069 w 10584443"/>
                <a:gd name="connsiteY746" fmla="*/ 2215293 h 10574897"/>
                <a:gd name="connsiteX747" fmla="*/ 1585590 w 10584443"/>
                <a:gd name="connsiteY747" fmla="*/ 2168698 h 10574897"/>
                <a:gd name="connsiteX748" fmla="*/ 1602035 w 10584443"/>
                <a:gd name="connsiteY748" fmla="*/ 2117993 h 10574897"/>
                <a:gd name="connsiteX749" fmla="*/ 1580879 w 10584443"/>
                <a:gd name="connsiteY749" fmla="*/ 2124588 h 10574897"/>
                <a:gd name="connsiteX750" fmla="*/ 1580800 w 10584443"/>
                <a:gd name="connsiteY750" fmla="*/ 2110212 h 10574897"/>
                <a:gd name="connsiteX751" fmla="*/ 1581478 w 10584443"/>
                <a:gd name="connsiteY751" fmla="*/ 2109085 h 10574897"/>
                <a:gd name="connsiteX752" fmla="*/ 1891187 w 10584443"/>
                <a:gd name="connsiteY752" fmla="*/ 2085783 h 10574897"/>
                <a:gd name="connsiteX753" fmla="*/ 1904206 w 10584443"/>
                <a:gd name="connsiteY753" fmla="*/ 2115247 h 10574897"/>
                <a:gd name="connsiteX754" fmla="*/ 1867205 w 10584443"/>
                <a:gd name="connsiteY754" fmla="*/ 2127581 h 10574897"/>
                <a:gd name="connsiteX755" fmla="*/ 1891187 w 10584443"/>
                <a:gd name="connsiteY755" fmla="*/ 2085783 h 10574897"/>
                <a:gd name="connsiteX756" fmla="*/ 1471160 w 10584443"/>
                <a:gd name="connsiteY756" fmla="*/ 2071398 h 10574897"/>
                <a:gd name="connsiteX757" fmla="*/ 1371806 w 10584443"/>
                <a:gd name="connsiteY757" fmla="*/ 2175551 h 10574897"/>
                <a:gd name="connsiteX758" fmla="*/ 1396473 w 10584443"/>
                <a:gd name="connsiteY758" fmla="*/ 2175551 h 10574897"/>
                <a:gd name="connsiteX759" fmla="*/ 1397157 w 10584443"/>
                <a:gd name="connsiteY759" fmla="*/ 2175551 h 10574897"/>
                <a:gd name="connsiteX760" fmla="*/ 1471160 w 10584443"/>
                <a:gd name="connsiteY760" fmla="*/ 2071398 h 10574897"/>
                <a:gd name="connsiteX761" fmla="*/ 1525206 w 10584443"/>
                <a:gd name="connsiteY761" fmla="*/ 2042181 h 10574897"/>
                <a:gd name="connsiteX762" fmla="*/ 1470475 w 10584443"/>
                <a:gd name="connsiteY762" fmla="*/ 2100862 h 10574897"/>
                <a:gd name="connsiteX763" fmla="*/ 1471160 w 10584443"/>
                <a:gd name="connsiteY763" fmla="*/ 2100862 h 10574897"/>
                <a:gd name="connsiteX764" fmla="*/ 1538995 w 10584443"/>
                <a:gd name="connsiteY764" fmla="*/ 2046732 h 10574897"/>
                <a:gd name="connsiteX765" fmla="*/ 1525206 w 10584443"/>
                <a:gd name="connsiteY765" fmla="*/ 2042181 h 10574897"/>
                <a:gd name="connsiteX766" fmla="*/ 1723691 w 10584443"/>
                <a:gd name="connsiteY766" fmla="*/ 2017331 h 10574897"/>
                <a:gd name="connsiteX767" fmla="*/ 1660962 w 10584443"/>
                <a:gd name="connsiteY767" fmla="*/ 2095381 h 10574897"/>
                <a:gd name="connsiteX768" fmla="*/ 1720993 w 10584443"/>
                <a:gd name="connsiteY768" fmla="*/ 2034483 h 10574897"/>
                <a:gd name="connsiteX769" fmla="*/ 1738891 w 10584443"/>
                <a:gd name="connsiteY769" fmla="*/ 2033231 h 10574897"/>
                <a:gd name="connsiteX770" fmla="*/ 1739076 w 10584443"/>
                <a:gd name="connsiteY770" fmla="*/ 2033712 h 10574897"/>
                <a:gd name="connsiteX771" fmla="*/ 1741818 w 10584443"/>
                <a:gd name="connsiteY771" fmla="*/ 2033027 h 10574897"/>
                <a:gd name="connsiteX772" fmla="*/ 1738891 w 10584443"/>
                <a:gd name="connsiteY772" fmla="*/ 2033231 h 10574897"/>
                <a:gd name="connsiteX773" fmla="*/ 1734231 w 10584443"/>
                <a:gd name="connsiteY773" fmla="*/ 2021130 h 10574897"/>
                <a:gd name="connsiteX774" fmla="*/ 1723691 w 10584443"/>
                <a:gd name="connsiteY774" fmla="*/ 2017331 h 10574897"/>
                <a:gd name="connsiteX775" fmla="*/ 1492401 w 10584443"/>
                <a:gd name="connsiteY775" fmla="*/ 2011101 h 10574897"/>
                <a:gd name="connsiteX776" fmla="*/ 1492057 w 10584443"/>
                <a:gd name="connsiteY776" fmla="*/ 2011786 h 10574897"/>
                <a:gd name="connsiteX777" fmla="*/ 1464651 w 10584443"/>
                <a:gd name="connsiteY777" fmla="*/ 2030029 h 10574897"/>
                <a:gd name="connsiteX778" fmla="*/ 1438271 w 10584443"/>
                <a:gd name="connsiteY778" fmla="*/ 2051527 h 10574897"/>
                <a:gd name="connsiteX779" fmla="*/ 1479897 w 10584443"/>
                <a:gd name="connsiteY779" fmla="*/ 2036014 h 10574897"/>
                <a:gd name="connsiteX780" fmla="*/ 1492057 w 10584443"/>
                <a:gd name="connsiteY780" fmla="*/ 2011786 h 10574897"/>
                <a:gd name="connsiteX781" fmla="*/ 1493087 w 10584443"/>
                <a:gd name="connsiteY781" fmla="*/ 2011101 h 10574897"/>
                <a:gd name="connsiteX782" fmla="*/ 2067975 w 10584443"/>
                <a:gd name="connsiteY782" fmla="*/ 1999449 h 10574897"/>
                <a:gd name="connsiteX783" fmla="*/ 2117310 w 10584443"/>
                <a:gd name="connsiteY783" fmla="*/ 1999449 h 10574897"/>
                <a:gd name="connsiteX784" fmla="*/ 2072086 w 10584443"/>
                <a:gd name="connsiteY784" fmla="*/ 2031655 h 10574897"/>
                <a:gd name="connsiteX785" fmla="*/ 2055642 w 10584443"/>
                <a:gd name="connsiteY785" fmla="*/ 2010413 h 10574897"/>
                <a:gd name="connsiteX786" fmla="*/ 2067975 w 10584443"/>
                <a:gd name="connsiteY786" fmla="*/ 1999449 h 10574897"/>
                <a:gd name="connsiteX787" fmla="*/ 8691174 w 10584443"/>
                <a:gd name="connsiteY787" fmla="*/ 1998081 h 10574897"/>
                <a:gd name="connsiteX788" fmla="*/ 8672673 w 10584443"/>
                <a:gd name="connsiteY788" fmla="*/ 2002192 h 10574897"/>
                <a:gd name="connsiteX789" fmla="*/ 8735027 w 10584443"/>
                <a:gd name="connsiteY789" fmla="*/ 2048101 h 10574897"/>
                <a:gd name="connsiteX790" fmla="*/ 8691174 w 10584443"/>
                <a:gd name="connsiteY790" fmla="*/ 1998081 h 10574897"/>
                <a:gd name="connsiteX791" fmla="*/ 2120051 w 10584443"/>
                <a:gd name="connsiteY791" fmla="*/ 1994653 h 10574897"/>
                <a:gd name="connsiteX792" fmla="*/ 2124162 w 10584443"/>
                <a:gd name="connsiteY792" fmla="*/ 1994653 h 10574897"/>
                <a:gd name="connsiteX793" fmla="*/ 2124162 w 10584443"/>
                <a:gd name="connsiteY793" fmla="*/ 1998079 h 10574897"/>
                <a:gd name="connsiteX794" fmla="*/ 2120051 w 10584443"/>
                <a:gd name="connsiteY794" fmla="*/ 1998079 h 10574897"/>
                <a:gd name="connsiteX795" fmla="*/ 2120051 w 10584443"/>
                <a:gd name="connsiteY795" fmla="*/ 1994653 h 10574897"/>
                <a:gd name="connsiteX796" fmla="*/ 9360621 w 10584443"/>
                <a:gd name="connsiteY796" fmla="*/ 1976146 h 10574897"/>
                <a:gd name="connsiteX797" fmla="*/ 9387344 w 10584443"/>
                <a:gd name="connsiteY797" fmla="*/ 2044667 h 10574897"/>
                <a:gd name="connsiteX798" fmla="*/ 9338694 w 10584443"/>
                <a:gd name="connsiteY798" fmla="*/ 1991220 h 10574897"/>
                <a:gd name="connsiteX799" fmla="*/ 9360621 w 10584443"/>
                <a:gd name="connsiteY799" fmla="*/ 1976146 h 10574897"/>
                <a:gd name="connsiteX800" fmla="*/ 2249759 w 10584443"/>
                <a:gd name="connsiteY800" fmla="*/ 1972127 h 10574897"/>
                <a:gd name="connsiteX801" fmla="*/ 2261204 w 10584443"/>
                <a:gd name="connsiteY801" fmla="*/ 1972727 h 10574897"/>
                <a:gd name="connsiteX802" fmla="*/ 2271482 w 10584443"/>
                <a:gd name="connsiteY802" fmla="*/ 1996024 h 10574897"/>
                <a:gd name="connsiteX803" fmla="*/ 2237907 w 10584443"/>
                <a:gd name="connsiteY803" fmla="*/ 1996024 h 10574897"/>
                <a:gd name="connsiteX804" fmla="*/ 2249759 w 10584443"/>
                <a:gd name="connsiteY804" fmla="*/ 1972127 h 10574897"/>
                <a:gd name="connsiteX805" fmla="*/ 2135810 w 10584443"/>
                <a:gd name="connsiteY805" fmla="*/ 1970671 h 10574897"/>
                <a:gd name="connsiteX806" fmla="*/ 2148829 w 10584443"/>
                <a:gd name="connsiteY806" fmla="*/ 1970671 h 10574897"/>
                <a:gd name="connsiteX807" fmla="*/ 2148829 w 10584443"/>
                <a:gd name="connsiteY807" fmla="*/ 1983689 h 10574897"/>
                <a:gd name="connsiteX808" fmla="*/ 2124847 w 10584443"/>
                <a:gd name="connsiteY808" fmla="*/ 1994653 h 10574897"/>
                <a:gd name="connsiteX809" fmla="*/ 2135810 w 10584443"/>
                <a:gd name="connsiteY809" fmla="*/ 1970671 h 10574897"/>
                <a:gd name="connsiteX810" fmla="*/ 1863099 w 10584443"/>
                <a:gd name="connsiteY810" fmla="*/ 1930930 h 10574897"/>
                <a:gd name="connsiteX811" fmla="*/ 1824728 w 10584443"/>
                <a:gd name="connsiteY811" fmla="*/ 1942580 h 10574897"/>
                <a:gd name="connsiteX812" fmla="*/ 1837746 w 10584443"/>
                <a:gd name="connsiteY812" fmla="*/ 1973413 h 10574897"/>
                <a:gd name="connsiteX813" fmla="*/ 1800060 w 10584443"/>
                <a:gd name="connsiteY813" fmla="*/ 1985747 h 10574897"/>
                <a:gd name="connsiteX814" fmla="*/ 1811709 w 10584443"/>
                <a:gd name="connsiteY814" fmla="*/ 2042619 h 10574897"/>
                <a:gd name="connsiteX815" fmla="*/ 1820616 w 10584443"/>
                <a:gd name="connsiteY815" fmla="*/ 1996025 h 10574897"/>
                <a:gd name="connsiteX816" fmla="*/ 1831579 w 10584443"/>
                <a:gd name="connsiteY816" fmla="*/ 2009729 h 10574897"/>
                <a:gd name="connsiteX817" fmla="*/ 1869952 w 10584443"/>
                <a:gd name="connsiteY817" fmla="*/ 1954229 h 10574897"/>
                <a:gd name="connsiteX818" fmla="*/ 1867211 w 10584443"/>
                <a:gd name="connsiteY818" fmla="*/ 1956284 h 10574897"/>
                <a:gd name="connsiteX819" fmla="*/ 1863099 w 10584443"/>
                <a:gd name="connsiteY819" fmla="*/ 1930930 h 10574897"/>
                <a:gd name="connsiteX820" fmla="*/ 9218783 w 10584443"/>
                <a:gd name="connsiteY820" fmla="*/ 1920644 h 10574897"/>
                <a:gd name="connsiteX821" fmla="*/ 9264007 w 10584443"/>
                <a:gd name="connsiteY821" fmla="*/ 1961756 h 10574897"/>
                <a:gd name="connsiteX822" fmla="*/ 9294156 w 10584443"/>
                <a:gd name="connsiteY822" fmla="*/ 1976831 h 10574897"/>
                <a:gd name="connsiteX823" fmla="*/ 9287304 w 10584443"/>
                <a:gd name="connsiteY823" fmla="*/ 2017258 h 10574897"/>
                <a:gd name="connsiteX824" fmla="*/ 9218783 w 10584443"/>
                <a:gd name="connsiteY824" fmla="*/ 1920644 h 10574897"/>
                <a:gd name="connsiteX825" fmla="*/ 1606147 w 10584443"/>
                <a:gd name="connsiteY825" fmla="*/ 1906948 h 10574897"/>
                <a:gd name="connsiteX826" fmla="*/ 1572571 w 10584443"/>
                <a:gd name="connsiteY826" fmla="*/ 1911059 h 10574897"/>
                <a:gd name="connsiteX827" fmla="*/ 1556811 w 10584443"/>
                <a:gd name="connsiteY827" fmla="*/ 1951488 h 10574897"/>
                <a:gd name="connsiteX828" fmla="*/ 1606831 w 10584443"/>
                <a:gd name="connsiteY828" fmla="*/ 1906948 h 10574897"/>
                <a:gd name="connsiteX829" fmla="*/ 2055642 w 10584443"/>
                <a:gd name="connsiteY829" fmla="*/ 1902837 h 10574897"/>
                <a:gd name="connsiteX830" fmla="*/ 2006199 w 10584443"/>
                <a:gd name="connsiteY830" fmla="*/ 1933268 h 10574897"/>
                <a:gd name="connsiteX831" fmla="*/ 1969547 w 10584443"/>
                <a:gd name="connsiteY831" fmla="*/ 1976435 h 10574897"/>
                <a:gd name="connsiteX832" fmla="*/ 1965880 w 10584443"/>
                <a:gd name="connsiteY832" fmla="*/ 1978210 h 10574897"/>
                <a:gd name="connsiteX833" fmla="*/ 1968621 w 10584443"/>
                <a:gd name="connsiteY833" fmla="*/ 1977525 h 10574897"/>
                <a:gd name="connsiteX834" fmla="*/ 1969547 w 10584443"/>
                <a:gd name="connsiteY834" fmla="*/ 1976435 h 10574897"/>
                <a:gd name="connsiteX835" fmla="*/ 2020287 w 10584443"/>
                <a:gd name="connsiteY835" fmla="*/ 1951868 h 10574897"/>
                <a:gd name="connsiteX836" fmla="*/ 2055642 w 10584443"/>
                <a:gd name="connsiteY836" fmla="*/ 1902837 h 10574897"/>
                <a:gd name="connsiteX837" fmla="*/ 1801430 w 10584443"/>
                <a:gd name="connsiteY837" fmla="*/ 1898726 h 10574897"/>
                <a:gd name="connsiteX838" fmla="*/ 1754836 w 10584443"/>
                <a:gd name="connsiteY838" fmla="*/ 1975469 h 10574897"/>
                <a:gd name="connsiteX839" fmla="*/ 1752095 w 10584443"/>
                <a:gd name="connsiteY839" fmla="*/ 1977525 h 10574897"/>
                <a:gd name="connsiteX840" fmla="*/ 1801430 w 10584443"/>
                <a:gd name="connsiteY840" fmla="*/ 1898726 h 10574897"/>
                <a:gd name="connsiteX841" fmla="*/ 1651499 w 10584443"/>
                <a:gd name="connsiteY841" fmla="*/ 1890321 h 10574897"/>
                <a:gd name="connsiteX842" fmla="*/ 1638351 w 10584443"/>
                <a:gd name="connsiteY842" fmla="*/ 1894614 h 10574897"/>
                <a:gd name="connsiteX843" fmla="*/ 1614368 w 10584443"/>
                <a:gd name="connsiteY843" fmla="*/ 1955598 h 10574897"/>
                <a:gd name="connsiteX844" fmla="*/ 1668500 w 10584443"/>
                <a:gd name="connsiteY844" fmla="*/ 1901468 h 10574897"/>
                <a:gd name="connsiteX845" fmla="*/ 1665759 w 10584443"/>
                <a:gd name="connsiteY845" fmla="*/ 1903522 h 10574897"/>
                <a:gd name="connsiteX846" fmla="*/ 1651499 w 10584443"/>
                <a:gd name="connsiteY846" fmla="*/ 1890321 h 10574897"/>
                <a:gd name="connsiteX847" fmla="*/ 1587645 w 10584443"/>
                <a:gd name="connsiteY847" fmla="*/ 1852817 h 10574897"/>
                <a:gd name="connsiteX848" fmla="*/ 1458826 w 10584443"/>
                <a:gd name="connsiteY848" fmla="*/ 1927504 h 10574897"/>
                <a:gd name="connsiteX849" fmla="*/ 1384139 w 10584443"/>
                <a:gd name="connsiteY849" fmla="*/ 2048101 h 10574897"/>
                <a:gd name="connsiteX850" fmla="*/ 1364269 w 10584443"/>
                <a:gd name="connsiteY850" fmla="*/ 2012470 h 10574897"/>
                <a:gd name="connsiteX851" fmla="*/ 1310822 w 10584443"/>
                <a:gd name="connsiteY851" fmla="*/ 2070713 h 10574897"/>
                <a:gd name="connsiteX852" fmla="*/ 1310822 w 10584443"/>
                <a:gd name="connsiteY852" fmla="*/ 2114567 h 10574897"/>
                <a:gd name="connsiteX853" fmla="*/ 1260801 w 10584443"/>
                <a:gd name="connsiteY853" fmla="*/ 2174864 h 10574897"/>
                <a:gd name="connsiteX854" fmla="*/ 1261486 w 10584443"/>
                <a:gd name="connsiteY854" fmla="*/ 2174864 h 10574897"/>
                <a:gd name="connsiteX855" fmla="*/ 1424567 w 10584443"/>
                <a:gd name="connsiteY855" fmla="*/ 2022063 h 10574897"/>
                <a:gd name="connsiteX856" fmla="*/ 1471845 w 10584443"/>
                <a:gd name="connsiteY856" fmla="*/ 2002192 h 10574897"/>
                <a:gd name="connsiteX857" fmla="*/ 1450604 w 10584443"/>
                <a:gd name="connsiteY857" fmla="*/ 1993284 h 10574897"/>
                <a:gd name="connsiteX858" fmla="*/ 1587645 w 10584443"/>
                <a:gd name="connsiteY858" fmla="*/ 1852817 h 10574897"/>
                <a:gd name="connsiteX859" fmla="*/ 1155265 w 10584443"/>
                <a:gd name="connsiteY859" fmla="*/ 1834988 h 10574897"/>
                <a:gd name="connsiteX860" fmla="*/ 1129227 w 10584443"/>
                <a:gd name="connsiteY860" fmla="*/ 1882952 h 10574897"/>
                <a:gd name="connsiteX861" fmla="*/ 1103189 w 10584443"/>
                <a:gd name="connsiteY861" fmla="*/ 1882952 h 10574897"/>
                <a:gd name="connsiteX862" fmla="*/ 1093596 w 10584443"/>
                <a:gd name="connsiteY862" fmla="*/ 1889805 h 10574897"/>
                <a:gd name="connsiteX863" fmla="*/ 1155265 w 10584443"/>
                <a:gd name="connsiteY863" fmla="*/ 1834988 h 10574897"/>
                <a:gd name="connsiteX864" fmla="*/ 8523298 w 10584443"/>
                <a:gd name="connsiteY864" fmla="*/ 1822668 h 10574897"/>
                <a:gd name="connsiteX865" fmla="*/ 8537002 w 10584443"/>
                <a:gd name="connsiteY865" fmla="*/ 1861725 h 10574897"/>
                <a:gd name="connsiteX866" fmla="*/ 8543169 w 10584443"/>
                <a:gd name="connsiteY866" fmla="*/ 1848020 h 10574897"/>
                <a:gd name="connsiteX867" fmla="*/ 8523298 w 10584443"/>
                <a:gd name="connsiteY867" fmla="*/ 1822668 h 10574897"/>
                <a:gd name="connsiteX868" fmla="*/ 8479959 w 10584443"/>
                <a:gd name="connsiteY868" fmla="*/ 1815623 h 10574897"/>
                <a:gd name="connsiteX869" fmla="*/ 8450666 w 10584443"/>
                <a:gd name="connsiteY869" fmla="*/ 1815816 h 10574897"/>
                <a:gd name="connsiteX870" fmla="*/ 8486297 w 10584443"/>
                <a:gd name="connsiteY870" fmla="*/ 1852817 h 10574897"/>
                <a:gd name="connsiteX871" fmla="*/ 8523298 w 10584443"/>
                <a:gd name="connsiteY871" fmla="*/ 1872003 h 10574897"/>
                <a:gd name="connsiteX872" fmla="*/ 8496575 w 10584443"/>
                <a:gd name="connsiteY872" fmla="*/ 1821982 h 10574897"/>
                <a:gd name="connsiteX873" fmla="*/ 8479959 w 10584443"/>
                <a:gd name="connsiteY873" fmla="*/ 1815623 h 10574897"/>
                <a:gd name="connsiteX874" fmla="*/ 1629936 w 10584443"/>
                <a:gd name="connsiteY874" fmla="*/ 1795688 h 10574897"/>
                <a:gd name="connsiteX875" fmla="*/ 1612998 w 10584443"/>
                <a:gd name="connsiteY875" fmla="*/ 1808278 h 10574897"/>
                <a:gd name="connsiteX876" fmla="*/ 1612314 w 10584443"/>
                <a:gd name="connsiteY876" fmla="*/ 1808278 h 10574897"/>
                <a:gd name="connsiteX877" fmla="*/ 1647259 w 10584443"/>
                <a:gd name="connsiteY877" fmla="*/ 1822668 h 10574897"/>
                <a:gd name="connsiteX878" fmla="*/ 1596553 w 10584443"/>
                <a:gd name="connsiteY878" fmla="*/ 1867206 h 10574897"/>
                <a:gd name="connsiteX879" fmla="*/ 1644518 w 10584443"/>
                <a:gd name="connsiteY879" fmla="*/ 1850076 h 10574897"/>
                <a:gd name="connsiteX880" fmla="*/ 1667129 w 10584443"/>
                <a:gd name="connsiteY880" fmla="*/ 1798000 h 10574897"/>
                <a:gd name="connsiteX881" fmla="*/ 1629936 w 10584443"/>
                <a:gd name="connsiteY881" fmla="*/ 1795688 h 10574897"/>
                <a:gd name="connsiteX882" fmla="*/ 9096816 w 10584443"/>
                <a:gd name="connsiteY882" fmla="*/ 1776750 h 10574897"/>
                <a:gd name="connsiteX883" fmla="*/ 9137244 w 10584443"/>
                <a:gd name="connsiteY883" fmla="*/ 1795936 h 10574897"/>
                <a:gd name="connsiteX884" fmla="*/ 9150262 w 10584443"/>
                <a:gd name="connsiteY884" fmla="*/ 1835678 h 10574897"/>
                <a:gd name="connsiteX885" fmla="*/ 9096816 w 10584443"/>
                <a:gd name="connsiteY885" fmla="*/ 1776750 h 10574897"/>
                <a:gd name="connsiteX886" fmla="*/ 1834320 w 10584443"/>
                <a:gd name="connsiteY886" fmla="*/ 1728110 h 10574897"/>
                <a:gd name="connsiteX887" fmla="*/ 1715779 w 10584443"/>
                <a:gd name="connsiteY887" fmla="*/ 1824723 h 10574897"/>
                <a:gd name="connsiteX888" fmla="*/ 1726957 w 10584443"/>
                <a:gd name="connsiteY888" fmla="*/ 1832239 h 10574897"/>
                <a:gd name="connsiteX889" fmla="*/ 1726782 w 10584443"/>
                <a:gd name="connsiteY889" fmla="*/ 1837296 h 10574897"/>
                <a:gd name="connsiteX890" fmla="*/ 1724002 w 10584443"/>
                <a:gd name="connsiteY890" fmla="*/ 1839113 h 10574897"/>
                <a:gd name="connsiteX891" fmla="*/ 1726742 w 10584443"/>
                <a:gd name="connsiteY891" fmla="*/ 1838427 h 10574897"/>
                <a:gd name="connsiteX892" fmla="*/ 1726782 w 10584443"/>
                <a:gd name="connsiteY892" fmla="*/ 1837296 h 10574897"/>
                <a:gd name="connsiteX893" fmla="*/ 1755982 w 10584443"/>
                <a:gd name="connsiteY893" fmla="*/ 1818204 h 10574897"/>
                <a:gd name="connsiteX894" fmla="*/ 1834320 w 10584443"/>
                <a:gd name="connsiteY894" fmla="*/ 1728110 h 10574897"/>
                <a:gd name="connsiteX895" fmla="*/ 2348911 w 10584443"/>
                <a:gd name="connsiteY895" fmla="*/ 1717832 h 10574897"/>
                <a:gd name="connsiteX896" fmla="*/ 2252982 w 10584443"/>
                <a:gd name="connsiteY896" fmla="*/ 1771277 h 10574897"/>
                <a:gd name="connsiteX897" fmla="*/ 2252982 w 10584443"/>
                <a:gd name="connsiteY897" fmla="*/ 1737702 h 10574897"/>
                <a:gd name="connsiteX898" fmla="*/ 2196795 w 10584443"/>
                <a:gd name="connsiteY898" fmla="*/ 1783611 h 10574897"/>
                <a:gd name="connsiteX899" fmla="*/ 2184461 w 10584443"/>
                <a:gd name="connsiteY899" fmla="*/ 1828149 h 10574897"/>
                <a:gd name="connsiteX900" fmla="*/ 2137183 w 10584443"/>
                <a:gd name="connsiteY900" fmla="*/ 1855558 h 10574897"/>
                <a:gd name="connsiteX901" fmla="*/ 2157053 w 10584443"/>
                <a:gd name="connsiteY901" fmla="*/ 1867891 h 10574897"/>
                <a:gd name="connsiteX902" fmla="*/ 2154312 w 10584443"/>
                <a:gd name="connsiteY902" fmla="*/ 1869947 h 10574897"/>
                <a:gd name="connsiteX903" fmla="*/ 2072773 w 10584443"/>
                <a:gd name="connsiteY903" fmla="*/ 1926134 h 10574897"/>
                <a:gd name="connsiteX904" fmla="*/ 2101551 w 10584443"/>
                <a:gd name="connsiteY904" fmla="*/ 1935042 h 10574897"/>
                <a:gd name="connsiteX905" fmla="*/ 1930934 w 10584443"/>
                <a:gd name="connsiteY905" fmla="*/ 2008359 h 10574897"/>
                <a:gd name="connsiteX906" fmla="*/ 1836376 w 10584443"/>
                <a:gd name="connsiteY906" fmla="*/ 2107029 h 10574897"/>
                <a:gd name="connsiteX907" fmla="*/ 1836376 w 10584443"/>
                <a:gd name="connsiteY907" fmla="*/ 2080991 h 10574897"/>
                <a:gd name="connsiteX908" fmla="*/ 1756891 w 10584443"/>
                <a:gd name="connsiteY908" fmla="*/ 2141974 h 10574897"/>
                <a:gd name="connsiteX909" fmla="*/ 1788411 w 10584443"/>
                <a:gd name="connsiteY909" fmla="*/ 2191309 h 10574897"/>
                <a:gd name="connsiteX910" fmla="*/ 1696594 w 10584443"/>
                <a:gd name="connsiteY910" fmla="*/ 2277646 h 10574897"/>
                <a:gd name="connsiteX911" fmla="*/ 1526662 w 10584443"/>
                <a:gd name="connsiteY911" fmla="*/ 2444836 h 10574897"/>
                <a:gd name="connsiteX912" fmla="*/ 1610942 w 10584443"/>
                <a:gd name="connsiteY912" fmla="*/ 2423595 h 10574897"/>
                <a:gd name="connsiteX913" fmla="*/ 1695908 w 10584443"/>
                <a:gd name="connsiteY913" fmla="*/ 2380428 h 10574897"/>
                <a:gd name="connsiteX914" fmla="*/ 1788411 w 10584443"/>
                <a:gd name="connsiteY914" fmla="*/ 2324926 h 10574897"/>
                <a:gd name="connsiteX915" fmla="*/ 1879544 w 10584443"/>
                <a:gd name="connsiteY915" fmla="*/ 2267368 h 10574897"/>
                <a:gd name="connsiteX916" fmla="*/ 2076198 w 10584443"/>
                <a:gd name="connsiteY916" fmla="*/ 2137178 h 10574897"/>
                <a:gd name="connsiteX917" fmla="*/ 2242019 w 10584443"/>
                <a:gd name="connsiteY917" fmla="*/ 2000136 h 10574897"/>
                <a:gd name="connsiteX918" fmla="*/ 2267372 w 10584443"/>
                <a:gd name="connsiteY918" fmla="*/ 2023434 h 10574897"/>
                <a:gd name="connsiteX919" fmla="*/ 2281075 w 10584443"/>
                <a:gd name="connsiteY919" fmla="*/ 1997396 h 10574897"/>
                <a:gd name="connsiteX920" fmla="*/ 2455118 w 10584443"/>
                <a:gd name="connsiteY920" fmla="*/ 1839113 h 10574897"/>
                <a:gd name="connsiteX921" fmla="*/ 2523639 w 10584443"/>
                <a:gd name="connsiteY921" fmla="*/ 1746611 h 10574897"/>
                <a:gd name="connsiteX922" fmla="*/ 2386597 w 10584443"/>
                <a:gd name="connsiteY922" fmla="*/ 1717832 h 10574897"/>
                <a:gd name="connsiteX923" fmla="*/ 2383673 w 10584443"/>
                <a:gd name="connsiteY923" fmla="*/ 1720756 h 10574897"/>
                <a:gd name="connsiteX924" fmla="*/ 2348911 w 10584443"/>
                <a:gd name="connsiteY924" fmla="*/ 1717832 h 10574897"/>
                <a:gd name="connsiteX925" fmla="*/ 1958343 w 10584443"/>
                <a:gd name="connsiteY925" fmla="*/ 1706183 h 10574897"/>
                <a:gd name="connsiteX926" fmla="*/ 1940527 w 10584443"/>
                <a:gd name="connsiteY926" fmla="*/ 1745240 h 10574897"/>
                <a:gd name="connsiteX927" fmla="*/ 1998086 w 10584443"/>
                <a:gd name="connsiteY927" fmla="*/ 1713034 h 10574897"/>
                <a:gd name="connsiteX928" fmla="*/ 1958343 w 10584443"/>
                <a:gd name="connsiteY928" fmla="*/ 1706183 h 10574897"/>
                <a:gd name="connsiteX929" fmla="*/ 2514731 w 10584443"/>
                <a:gd name="connsiteY929" fmla="*/ 1671923 h 10574897"/>
                <a:gd name="connsiteX930" fmla="*/ 2504453 w 10584443"/>
                <a:gd name="connsiteY930" fmla="*/ 1688368 h 10574897"/>
                <a:gd name="connsiteX931" fmla="*/ 2514046 w 10584443"/>
                <a:gd name="connsiteY931" fmla="*/ 1693163 h 10574897"/>
                <a:gd name="connsiteX932" fmla="*/ 2525009 w 10584443"/>
                <a:gd name="connsiteY932" fmla="*/ 1682886 h 10574897"/>
                <a:gd name="connsiteX933" fmla="*/ 9004314 w 10584443"/>
                <a:gd name="connsiteY933" fmla="*/ 1659571 h 10574897"/>
                <a:gd name="connsiteX934" fmla="*/ 9089964 w 10584443"/>
                <a:gd name="connsiteY934" fmla="*/ 1756870 h 10574897"/>
                <a:gd name="connsiteX935" fmla="*/ 9062556 w 10584443"/>
                <a:gd name="connsiteY935" fmla="*/ 1752759 h 10574897"/>
                <a:gd name="connsiteX936" fmla="*/ 9004314 w 10584443"/>
                <a:gd name="connsiteY936" fmla="*/ 1659571 h 10574897"/>
                <a:gd name="connsiteX937" fmla="*/ 1331373 w 10584443"/>
                <a:gd name="connsiteY937" fmla="*/ 1657528 h 10574897"/>
                <a:gd name="connsiteX938" fmla="*/ 1256000 w 10584443"/>
                <a:gd name="connsiteY938" fmla="*/ 1759623 h 10574897"/>
                <a:gd name="connsiteX939" fmla="*/ 1331373 w 10584443"/>
                <a:gd name="connsiteY939" fmla="*/ 1657528 h 10574897"/>
                <a:gd name="connsiteX940" fmla="*/ 8238252 w 10584443"/>
                <a:gd name="connsiteY940" fmla="*/ 1610254 h 10574897"/>
                <a:gd name="connsiteX941" fmla="*/ 8236197 w 10584443"/>
                <a:gd name="connsiteY941" fmla="*/ 1613680 h 10574897"/>
                <a:gd name="connsiteX942" fmla="*/ 8295125 w 10584443"/>
                <a:gd name="connsiteY942" fmla="*/ 1650682 h 10574897"/>
                <a:gd name="connsiteX943" fmla="*/ 8238252 w 10584443"/>
                <a:gd name="connsiteY943" fmla="*/ 1610254 h 10574897"/>
                <a:gd name="connsiteX944" fmla="*/ 2145404 w 10584443"/>
                <a:gd name="connsiteY944" fmla="*/ 1593809 h 10574897"/>
                <a:gd name="connsiteX945" fmla="*/ 2141667 w 10584443"/>
                <a:gd name="connsiteY945" fmla="*/ 1597146 h 10574897"/>
                <a:gd name="connsiteX946" fmla="*/ 2099239 w 10584443"/>
                <a:gd name="connsiteY946" fmla="*/ 1622502 h 10574897"/>
                <a:gd name="connsiteX947" fmla="*/ 2068661 w 10584443"/>
                <a:gd name="connsiteY947" fmla="*/ 1662330 h 10574897"/>
                <a:gd name="connsiteX948" fmla="*/ 2141667 w 10584443"/>
                <a:gd name="connsiteY948" fmla="*/ 1597146 h 10574897"/>
                <a:gd name="connsiteX949" fmla="*/ 2142664 w 10584443"/>
                <a:gd name="connsiteY949" fmla="*/ 1596550 h 10574897"/>
                <a:gd name="connsiteX950" fmla="*/ 1665759 w 10584443"/>
                <a:gd name="connsiteY950" fmla="*/ 1590383 h 10574897"/>
                <a:gd name="connsiteX951" fmla="*/ 1682204 w 10584443"/>
                <a:gd name="connsiteY951" fmla="*/ 1611625 h 10574897"/>
                <a:gd name="connsiteX952" fmla="*/ 1666444 w 10584443"/>
                <a:gd name="connsiteY952" fmla="*/ 1590383 h 10574897"/>
                <a:gd name="connsiteX953" fmla="*/ 8869070 w 10584443"/>
                <a:gd name="connsiteY953" fmla="*/ 1537099 h 10574897"/>
                <a:gd name="connsiteX954" fmla="*/ 8898106 w 10584443"/>
                <a:gd name="connsiteY954" fmla="*/ 1541725 h 10574897"/>
                <a:gd name="connsiteX955" fmla="*/ 8937848 w 10584443"/>
                <a:gd name="connsiteY955" fmla="*/ 1599282 h 10574897"/>
                <a:gd name="connsiteX956" fmla="*/ 8871383 w 10584443"/>
                <a:gd name="connsiteY956" fmla="*/ 1564337 h 10574897"/>
                <a:gd name="connsiteX957" fmla="*/ 8869070 w 10584443"/>
                <a:gd name="connsiteY957" fmla="*/ 1537099 h 10574897"/>
                <a:gd name="connsiteX958" fmla="*/ 1841842 w 10584443"/>
                <a:gd name="connsiteY958" fmla="*/ 1536353 h 10574897"/>
                <a:gd name="connsiteX959" fmla="*/ 1840482 w 10584443"/>
                <a:gd name="connsiteY959" fmla="*/ 1545839 h 10574897"/>
                <a:gd name="connsiteX960" fmla="*/ 1780869 w 10584443"/>
                <a:gd name="connsiteY960" fmla="*/ 1580099 h 10574897"/>
                <a:gd name="connsiteX961" fmla="*/ 1810333 w 10584443"/>
                <a:gd name="connsiteY961" fmla="*/ 1536931 h 10574897"/>
                <a:gd name="connsiteX962" fmla="*/ 1841842 w 10584443"/>
                <a:gd name="connsiteY962" fmla="*/ 1536353 h 10574897"/>
                <a:gd name="connsiteX963" fmla="*/ 8661710 w 10584443"/>
                <a:gd name="connsiteY963" fmla="*/ 1532826 h 10574897"/>
                <a:gd name="connsiteX964" fmla="*/ 8715156 w 10584443"/>
                <a:gd name="connsiteY964" fmla="*/ 1575994 h 10574897"/>
                <a:gd name="connsiteX965" fmla="*/ 8661710 w 10584443"/>
                <a:gd name="connsiteY965" fmla="*/ 1532826 h 10574897"/>
                <a:gd name="connsiteX966" fmla="*/ 8236881 w 10584443"/>
                <a:gd name="connsiteY966" fmla="*/ 1521177 h 10574897"/>
                <a:gd name="connsiteX967" fmla="*/ 8226603 w 10584443"/>
                <a:gd name="connsiteY967" fmla="*/ 1524603 h 10574897"/>
                <a:gd name="connsiteX968" fmla="*/ 8226603 w 10584443"/>
                <a:gd name="connsiteY968" fmla="*/ 1535567 h 10574897"/>
                <a:gd name="connsiteX969" fmla="*/ 8336237 w 10584443"/>
                <a:gd name="connsiteY969" fmla="*/ 1621903 h 10574897"/>
                <a:gd name="connsiteX970" fmla="*/ 8236881 w 10584443"/>
                <a:gd name="connsiteY970" fmla="*/ 1521177 h 10574897"/>
                <a:gd name="connsiteX971" fmla="*/ 2398343 w 10584443"/>
                <a:gd name="connsiteY971" fmla="*/ 1502548 h 10574897"/>
                <a:gd name="connsiteX972" fmla="*/ 2324243 w 10584443"/>
                <a:gd name="connsiteY972" fmla="*/ 1556123 h 10574897"/>
                <a:gd name="connsiteX973" fmla="*/ 2412635 w 10584443"/>
                <a:gd name="connsiteY973" fmla="*/ 1507473 h 10574897"/>
                <a:gd name="connsiteX974" fmla="*/ 2398343 w 10584443"/>
                <a:gd name="connsiteY974" fmla="*/ 1502548 h 10574897"/>
                <a:gd name="connsiteX975" fmla="*/ 8576712 w 10584443"/>
                <a:gd name="connsiteY975" fmla="*/ 1483181 h 10574897"/>
                <a:gd name="connsiteX976" fmla="*/ 8537687 w 10584443"/>
                <a:gd name="connsiteY976" fmla="*/ 1488287 h 10574897"/>
                <a:gd name="connsiteX977" fmla="*/ 8537003 w 10584443"/>
                <a:gd name="connsiteY977" fmla="*/ 1488287 h 10574897"/>
                <a:gd name="connsiteX978" fmla="*/ 8543855 w 10584443"/>
                <a:gd name="connsiteY978" fmla="*/ 1499936 h 10574897"/>
                <a:gd name="connsiteX979" fmla="*/ 8565781 w 10584443"/>
                <a:gd name="connsiteY979" fmla="*/ 1485547 h 10574897"/>
                <a:gd name="connsiteX980" fmla="*/ 8589078 w 10584443"/>
                <a:gd name="connsiteY980" fmla="*/ 1506103 h 10574897"/>
                <a:gd name="connsiteX981" fmla="*/ 8595930 w 10584443"/>
                <a:gd name="connsiteY981" fmla="*/ 1499251 h 10574897"/>
                <a:gd name="connsiteX982" fmla="*/ 8576712 w 10584443"/>
                <a:gd name="connsiteY982" fmla="*/ 1483181 h 10574897"/>
                <a:gd name="connsiteX983" fmla="*/ 1866525 w 10584443"/>
                <a:gd name="connsiteY983" fmla="*/ 1477324 h 10574897"/>
                <a:gd name="connsiteX984" fmla="*/ 1785671 w 10584443"/>
                <a:gd name="connsiteY984" fmla="*/ 1533511 h 10574897"/>
                <a:gd name="connsiteX985" fmla="*/ 1800746 w 10584443"/>
                <a:gd name="connsiteY985" fmla="*/ 1504047 h 10574897"/>
                <a:gd name="connsiteX986" fmla="*/ 1740447 w 10584443"/>
                <a:gd name="connsiteY986" fmla="*/ 1538993 h 10574897"/>
                <a:gd name="connsiteX987" fmla="*/ 1717149 w 10584443"/>
                <a:gd name="connsiteY987" fmla="*/ 1589698 h 10574897"/>
                <a:gd name="connsiteX988" fmla="*/ 1752095 w 10584443"/>
                <a:gd name="connsiteY988" fmla="*/ 1589698 h 10574897"/>
                <a:gd name="connsiteX989" fmla="*/ 1713038 w 10584443"/>
                <a:gd name="connsiteY989" fmla="*/ 1619162 h 10574897"/>
                <a:gd name="connsiteX990" fmla="*/ 1692483 w 10584443"/>
                <a:gd name="connsiteY990" fmla="*/ 1604087 h 10574897"/>
                <a:gd name="connsiteX991" fmla="*/ 1739761 w 10584443"/>
                <a:gd name="connsiteY991" fmla="*/ 1667127 h 10574897"/>
                <a:gd name="connsiteX992" fmla="*/ 1719205 w 10584443"/>
                <a:gd name="connsiteY992" fmla="*/ 1656163 h 10574897"/>
                <a:gd name="connsiteX993" fmla="*/ 1807597 w 10584443"/>
                <a:gd name="connsiteY993" fmla="*/ 1611625 h 10574897"/>
                <a:gd name="connsiteX994" fmla="*/ 1891878 w 10584443"/>
                <a:gd name="connsiteY994" fmla="*/ 1528029 h 10574897"/>
                <a:gd name="connsiteX995" fmla="*/ 1941898 w 10584443"/>
                <a:gd name="connsiteY995" fmla="*/ 1515010 h 10574897"/>
                <a:gd name="connsiteX996" fmla="*/ 1932305 w 10584443"/>
                <a:gd name="connsiteY996" fmla="*/ 1483491 h 10574897"/>
                <a:gd name="connsiteX997" fmla="*/ 1841172 w 10584443"/>
                <a:gd name="connsiteY997" fmla="*/ 1524603 h 10574897"/>
                <a:gd name="connsiteX998" fmla="*/ 1891878 w 10584443"/>
                <a:gd name="connsiteY998" fmla="*/ 1477324 h 10574897"/>
                <a:gd name="connsiteX999" fmla="*/ 1866525 w 10584443"/>
                <a:gd name="connsiteY999" fmla="*/ 1477324 h 10574897"/>
                <a:gd name="connsiteX1000" fmla="*/ 1978385 w 10584443"/>
                <a:gd name="connsiteY1000" fmla="*/ 1442892 h 10574897"/>
                <a:gd name="connsiteX1001" fmla="*/ 1946694 w 10584443"/>
                <a:gd name="connsiteY1001" fmla="*/ 1455397 h 10574897"/>
                <a:gd name="connsiteX1002" fmla="*/ 1946694 w 10584443"/>
                <a:gd name="connsiteY1002" fmla="*/ 1458138 h 10574897"/>
                <a:gd name="connsiteX1003" fmla="*/ 1986436 w 10584443"/>
                <a:gd name="connsiteY1003" fmla="*/ 1462249 h 10574897"/>
                <a:gd name="connsiteX1004" fmla="*/ 1978385 w 10584443"/>
                <a:gd name="connsiteY1004" fmla="*/ 1442892 h 10574897"/>
                <a:gd name="connsiteX1005" fmla="*/ 1572250 w 10584443"/>
                <a:gd name="connsiteY1005" fmla="*/ 1429498 h 10574897"/>
                <a:gd name="connsiteX1006" fmla="*/ 1557496 w 10584443"/>
                <a:gd name="connsiteY1006" fmla="*/ 1432785 h 10574897"/>
                <a:gd name="connsiteX1007" fmla="*/ 1536940 w 10584443"/>
                <a:gd name="connsiteY1007" fmla="*/ 1457453 h 10574897"/>
                <a:gd name="connsiteX1008" fmla="*/ 1507476 w 10584443"/>
                <a:gd name="connsiteY1008" fmla="*/ 1519807 h 10574897"/>
                <a:gd name="connsiteX1009" fmla="*/ 1582849 w 10584443"/>
                <a:gd name="connsiteY1009" fmla="*/ 1450601 h 10574897"/>
                <a:gd name="connsiteX1010" fmla="*/ 1572250 w 10584443"/>
                <a:gd name="connsiteY1010" fmla="*/ 1429498 h 10574897"/>
                <a:gd name="connsiteX1011" fmla="*/ 8606163 w 10584443"/>
                <a:gd name="connsiteY1011" fmla="*/ 1398285 h 10574897"/>
                <a:gd name="connsiteX1012" fmla="*/ 8519187 w 10584443"/>
                <a:gd name="connsiteY1012" fmla="*/ 1414285 h 10574897"/>
                <a:gd name="connsiteX1013" fmla="*/ 8645265 w 10584443"/>
                <a:gd name="connsiteY1013" fmla="*/ 1495139 h 10574897"/>
                <a:gd name="connsiteX1014" fmla="*/ 8604153 w 10584443"/>
                <a:gd name="connsiteY1014" fmla="*/ 1440323 h 10574897"/>
                <a:gd name="connsiteX1015" fmla="*/ 8654173 w 10584443"/>
                <a:gd name="connsiteY1015" fmla="*/ 1432100 h 10574897"/>
                <a:gd name="connsiteX1016" fmla="*/ 8654173 w 10584443"/>
                <a:gd name="connsiteY1016" fmla="*/ 1428674 h 10574897"/>
                <a:gd name="connsiteX1017" fmla="*/ 8606163 w 10584443"/>
                <a:gd name="connsiteY1017" fmla="*/ 1398285 h 10574897"/>
                <a:gd name="connsiteX1018" fmla="*/ 2353022 w 10584443"/>
                <a:gd name="connsiteY1018" fmla="*/ 1365635 h 10574897"/>
                <a:gd name="connsiteX1019" fmla="*/ 2274223 w 10584443"/>
                <a:gd name="connsiteY1019" fmla="*/ 1454027 h 10574897"/>
                <a:gd name="connsiteX1020" fmla="*/ 2309169 w 10584443"/>
                <a:gd name="connsiteY1020" fmla="*/ 1438952 h 10574897"/>
                <a:gd name="connsiteX1021" fmla="*/ 2353022 w 10584443"/>
                <a:gd name="connsiteY1021" fmla="*/ 1365635 h 10574897"/>
                <a:gd name="connsiteX1022" fmla="*/ 8439703 w 10584443"/>
                <a:gd name="connsiteY1022" fmla="*/ 1343023 h 10574897"/>
                <a:gd name="connsiteX1023" fmla="*/ 8521243 w 10584443"/>
                <a:gd name="connsiteY1023" fmla="*/ 1398525 h 10574897"/>
                <a:gd name="connsiteX1024" fmla="*/ 8521243 w 10584443"/>
                <a:gd name="connsiteY1024" fmla="*/ 1395099 h 10574897"/>
                <a:gd name="connsiteX1025" fmla="*/ 8439703 w 10584443"/>
                <a:gd name="connsiteY1025" fmla="*/ 1343023 h 10574897"/>
                <a:gd name="connsiteX1026" fmla="*/ 8463685 w 10584443"/>
                <a:gd name="connsiteY1026" fmla="*/ 1314930 h 10574897"/>
                <a:gd name="connsiteX1027" fmla="*/ 8518502 w 10584443"/>
                <a:gd name="connsiteY1027" fmla="*/ 1373858 h 10574897"/>
                <a:gd name="connsiteX1028" fmla="*/ 8463685 w 10584443"/>
                <a:gd name="connsiteY1028" fmla="*/ 1318356 h 10574897"/>
                <a:gd name="connsiteX1029" fmla="*/ 2366010 w 10584443"/>
                <a:gd name="connsiteY1029" fmla="*/ 1307639 h 10574897"/>
                <a:gd name="connsiteX1030" fmla="*/ 2316706 w 10584443"/>
                <a:gd name="connsiteY1030" fmla="*/ 1318356 h 10574897"/>
                <a:gd name="connsiteX1031" fmla="*/ 2213925 w 10584443"/>
                <a:gd name="connsiteY1031" fmla="*/ 1370432 h 10574897"/>
                <a:gd name="connsiteX1032" fmla="*/ 2176924 w 10584443"/>
                <a:gd name="connsiteY1032" fmla="*/ 1422507 h 10574897"/>
                <a:gd name="connsiteX1033" fmla="*/ 2198851 w 10584443"/>
                <a:gd name="connsiteY1033" fmla="*/ 1510214 h 10574897"/>
                <a:gd name="connsiteX1034" fmla="*/ 2272854 w 10584443"/>
                <a:gd name="connsiteY1034" fmla="*/ 1377969 h 10574897"/>
                <a:gd name="connsiteX1035" fmla="*/ 2377004 w 10584443"/>
                <a:gd name="connsiteY1035" fmla="*/ 1309448 h 10574897"/>
                <a:gd name="connsiteX1036" fmla="*/ 2366010 w 10584443"/>
                <a:gd name="connsiteY1036" fmla="*/ 1307639 h 10574897"/>
                <a:gd name="connsiteX1037" fmla="*/ 3014066 w 10584443"/>
                <a:gd name="connsiteY1037" fmla="*/ 1306140 h 10574897"/>
                <a:gd name="connsiteX1038" fmla="*/ 3001915 w 10584443"/>
                <a:gd name="connsiteY1038" fmla="*/ 1306707 h 10574897"/>
                <a:gd name="connsiteX1039" fmla="*/ 2868985 w 10584443"/>
                <a:gd name="connsiteY1039" fmla="*/ 1399896 h 10574897"/>
                <a:gd name="connsiteX1040" fmla="*/ 2727831 w 10584443"/>
                <a:gd name="connsiteY1040" fmla="*/ 1474583 h 10574897"/>
                <a:gd name="connsiteX1041" fmla="*/ 2715497 w 10584443"/>
                <a:gd name="connsiteY1041" fmla="*/ 1451286 h 10574897"/>
                <a:gd name="connsiteX1042" fmla="*/ 2646976 w 10584443"/>
                <a:gd name="connsiteY1042" fmla="*/ 1530770 h 10574897"/>
                <a:gd name="connsiteX1043" fmla="*/ 2646291 w 10584443"/>
                <a:gd name="connsiteY1043" fmla="*/ 1530770 h 10574897"/>
                <a:gd name="connsiteX1044" fmla="*/ 2638068 w 10584443"/>
                <a:gd name="connsiteY1044" fmla="*/ 1517066 h 10574897"/>
                <a:gd name="connsiteX1045" fmla="*/ 2626420 w 10584443"/>
                <a:gd name="connsiteY1045" fmla="*/ 1528029 h 10574897"/>
                <a:gd name="connsiteX1046" fmla="*/ 2637383 w 10584443"/>
                <a:gd name="connsiteY1046" fmla="*/ 1564345 h 10574897"/>
                <a:gd name="connsiteX1047" fmla="*/ 2605178 w 10584443"/>
                <a:gd name="connsiteY1047" fmla="*/ 1666441 h 10574897"/>
                <a:gd name="connsiteX1048" fmla="*/ 2610660 w 10584443"/>
                <a:gd name="connsiteY1048" fmla="*/ 1683571 h 10574897"/>
                <a:gd name="connsiteX1049" fmla="*/ 2638069 w 10584443"/>
                <a:gd name="connsiteY1049" fmla="*/ 1683571 h 10574897"/>
                <a:gd name="connsiteX1050" fmla="*/ 2652458 w 10584443"/>
                <a:gd name="connsiteY1050" fmla="*/ 1671923 h 10574897"/>
                <a:gd name="connsiteX1051" fmla="*/ 2748387 w 10584443"/>
                <a:gd name="connsiteY1051" fmla="*/ 1625329 h 10574897"/>
                <a:gd name="connsiteX1052" fmla="*/ 2794296 w 10584443"/>
                <a:gd name="connsiteY1052" fmla="*/ 1578050 h 10574897"/>
                <a:gd name="connsiteX1053" fmla="*/ 2800075 w 10584443"/>
                <a:gd name="connsiteY1053" fmla="*/ 1568993 h 10574897"/>
                <a:gd name="connsiteX1054" fmla="*/ 2853224 w 10584443"/>
                <a:gd name="connsiteY1054" fmla="*/ 1565031 h 10574897"/>
                <a:gd name="connsiteX1055" fmla="*/ 2857335 w 10584443"/>
                <a:gd name="connsiteY1055" fmla="*/ 1613680 h 10574897"/>
                <a:gd name="connsiteX1056" fmla="*/ 2849798 w 10584443"/>
                <a:gd name="connsiteY1056" fmla="*/ 1625329 h 10574897"/>
                <a:gd name="connsiteX1057" fmla="*/ 2860076 w 10584443"/>
                <a:gd name="connsiteY1057" fmla="*/ 1634236 h 10574897"/>
                <a:gd name="connsiteX1058" fmla="*/ 2923800 w 10584443"/>
                <a:gd name="connsiteY1058" fmla="*/ 1589013 h 10574897"/>
                <a:gd name="connsiteX1059" fmla="*/ 2945042 w 10584443"/>
                <a:gd name="connsiteY1059" fmla="*/ 1526659 h 10574897"/>
                <a:gd name="connsiteX1060" fmla="*/ 2963919 w 10584443"/>
                <a:gd name="connsiteY1060" fmla="*/ 1510350 h 10574897"/>
                <a:gd name="connsiteX1061" fmla="*/ 2951894 w 10584443"/>
                <a:gd name="connsiteY1061" fmla="*/ 1432785 h 10574897"/>
                <a:gd name="connsiteX1062" fmla="*/ 2945337 w 10584443"/>
                <a:gd name="connsiteY1062" fmla="*/ 1424469 h 10574897"/>
                <a:gd name="connsiteX1063" fmla="*/ 2959431 w 10584443"/>
                <a:gd name="connsiteY1063" fmla="*/ 1369061 h 10574897"/>
                <a:gd name="connsiteX1064" fmla="*/ 3021100 w 10584443"/>
                <a:gd name="connsiteY1064" fmla="*/ 1319726 h 10574897"/>
                <a:gd name="connsiteX1065" fmla="*/ 3014066 w 10584443"/>
                <a:gd name="connsiteY1065" fmla="*/ 1306140 h 10574897"/>
                <a:gd name="connsiteX1066" fmla="*/ 2956690 w 10584443"/>
                <a:gd name="connsiteY1066" fmla="*/ 1291633 h 10574897"/>
                <a:gd name="connsiteX1067" fmla="*/ 2920653 w 10584443"/>
                <a:gd name="connsiteY1067" fmla="*/ 1326996 h 10574897"/>
                <a:gd name="connsiteX1068" fmla="*/ 2910323 w 10584443"/>
                <a:gd name="connsiteY1068" fmla="*/ 1341339 h 10574897"/>
                <a:gd name="connsiteX1069" fmla="*/ 2909411 w 10584443"/>
                <a:gd name="connsiteY1069" fmla="*/ 1341653 h 10574897"/>
                <a:gd name="connsiteX1070" fmla="*/ 2910096 w 10584443"/>
                <a:gd name="connsiteY1070" fmla="*/ 1341653 h 10574897"/>
                <a:gd name="connsiteX1071" fmla="*/ 2910323 w 10584443"/>
                <a:gd name="connsiteY1071" fmla="*/ 1341339 h 10574897"/>
                <a:gd name="connsiteX1072" fmla="*/ 2936263 w 10584443"/>
                <a:gd name="connsiteY1072" fmla="*/ 1332392 h 10574897"/>
                <a:gd name="connsiteX1073" fmla="*/ 2956690 w 10584443"/>
                <a:gd name="connsiteY1073" fmla="*/ 1291633 h 10574897"/>
                <a:gd name="connsiteX1074" fmla="*/ 7899074 w 10584443"/>
                <a:gd name="connsiteY1074" fmla="*/ 1266280 h 10574897"/>
                <a:gd name="connsiteX1075" fmla="*/ 7899074 w 10584443"/>
                <a:gd name="connsiteY1075" fmla="*/ 1299170 h 10574897"/>
                <a:gd name="connsiteX1076" fmla="*/ 7908667 w 10584443"/>
                <a:gd name="connsiteY1076" fmla="*/ 1315615 h 10574897"/>
                <a:gd name="connsiteX1077" fmla="*/ 7942242 w 10584443"/>
                <a:gd name="connsiteY1077" fmla="*/ 1315615 h 10574897"/>
                <a:gd name="connsiteX1078" fmla="*/ 7899074 w 10584443"/>
                <a:gd name="connsiteY1078" fmla="*/ 1266280 h 10574897"/>
                <a:gd name="connsiteX1079" fmla="*/ 8526038 w 10584443"/>
                <a:gd name="connsiteY1079" fmla="*/ 1236113 h 10574897"/>
                <a:gd name="connsiteX1080" fmla="*/ 8591133 w 10584443"/>
                <a:gd name="connsiteY1080" fmla="*/ 1255299 h 10574897"/>
                <a:gd name="connsiteX1081" fmla="*/ 8620596 w 10584443"/>
                <a:gd name="connsiteY1081" fmla="*/ 1296411 h 10574897"/>
                <a:gd name="connsiteX1082" fmla="*/ 8526038 w 10584443"/>
                <a:gd name="connsiteY1082" fmla="*/ 1236113 h 10574897"/>
                <a:gd name="connsiteX1083" fmla="*/ 2048100 w 10584443"/>
                <a:gd name="connsiteY1083" fmla="*/ 1213513 h 10574897"/>
                <a:gd name="connsiteX1084" fmla="*/ 1998765 w 10584443"/>
                <a:gd name="connsiteY1084" fmla="*/ 1266959 h 10574897"/>
                <a:gd name="connsiteX1085" fmla="*/ 2023433 w 10584443"/>
                <a:gd name="connsiteY1085" fmla="*/ 1286830 h 10574897"/>
                <a:gd name="connsiteX1086" fmla="*/ 1908318 w 10584443"/>
                <a:gd name="connsiteY1086" fmla="*/ 1347814 h 10574897"/>
                <a:gd name="connsiteX1087" fmla="*/ 1989858 w 10584443"/>
                <a:gd name="connsiteY1087" fmla="*/ 1252570 h 10574897"/>
                <a:gd name="connsiteX1088" fmla="*/ 2048100 w 10584443"/>
                <a:gd name="connsiteY1088" fmla="*/ 1213513 h 10574897"/>
                <a:gd name="connsiteX1089" fmla="*/ 2034386 w 10584443"/>
                <a:gd name="connsiteY1089" fmla="*/ 1191578 h 10574897"/>
                <a:gd name="connsiteX1090" fmla="*/ 1885011 w 10584443"/>
                <a:gd name="connsiteY1090" fmla="*/ 1293674 h 10574897"/>
                <a:gd name="connsiteX1091" fmla="*/ 1981625 w 10584443"/>
                <a:gd name="connsiteY1091" fmla="*/ 1220357 h 10574897"/>
                <a:gd name="connsiteX1092" fmla="*/ 2034386 w 10584443"/>
                <a:gd name="connsiteY1092" fmla="*/ 1191578 h 10574897"/>
                <a:gd name="connsiteX1093" fmla="*/ 3220495 w 10584443"/>
                <a:gd name="connsiteY1093" fmla="*/ 1188167 h 10574897"/>
                <a:gd name="connsiteX1094" fmla="*/ 3210902 w 10584443"/>
                <a:gd name="connsiteY1094" fmla="*/ 1203241 h 10574897"/>
                <a:gd name="connsiteX1095" fmla="*/ 3215013 w 10584443"/>
                <a:gd name="connsiteY1095" fmla="*/ 1207353 h 10574897"/>
                <a:gd name="connsiteX1096" fmla="*/ 3222551 w 10584443"/>
                <a:gd name="connsiteY1096" fmla="*/ 1207353 h 10574897"/>
                <a:gd name="connsiteX1097" fmla="*/ 3232144 w 10584443"/>
                <a:gd name="connsiteY1097" fmla="*/ 1199816 h 10574897"/>
                <a:gd name="connsiteX1098" fmla="*/ 3232144 w 10584443"/>
                <a:gd name="connsiteY1098" fmla="*/ 1195705 h 10574897"/>
                <a:gd name="connsiteX1099" fmla="*/ 3225292 w 10584443"/>
                <a:gd name="connsiteY1099" fmla="*/ 1188167 h 10574897"/>
                <a:gd name="connsiteX1100" fmla="*/ 3220495 w 10584443"/>
                <a:gd name="connsiteY1100" fmla="*/ 1188167 h 10574897"/>
                <a:gd name="connsiteX1101" fmla="*/ 8463685 w 10584443"/>
                <a:gd name="connsiteY1101" fmla="*/ 1153897 h 10574897"/>
                <a:gd name="connsiteX1102" fmla="*/ 8532205 w 10584443"/>
                <a:gd name="connsiteY1102" fmla="*/ 1229270 h 10574897"/>
                <a:gd name="connsiteX1103" fmla="*/ 8463685 w 10584443"/>
                <a:gd name="connsiteY1103" fmla="*/ 1153897 h 10574897"/>
                <a:gd name="connsiteX1104" fmla="*/ 8394479 w 10584443"/>
                <a:gd name="connsiteY1104" fmla="*/ 1143619 h 10574897"/>
                <a:gd name="connsiteX1105" fmla="*/ 8427369 w 10584443"/>
                <a:gd name="connsiteY1105" fmla="*/ 1151841 h 10574897"/>
                <a:gd name="connsiteX1106" fmla="*/ 8436277 w 10584443"/>
                <a:gd name="connsiteY1106" fmla="*/ 1186102 h 10574897"/>
                <a:gd name="connsiteX1107" fmla="*/ 8403387 w 10584443"/>
                <a:gd name="connsiteY1107" fmla="*/ 1177879 h 10574897"/>
                <a:gd name="connsiteX1108" fmla="*/ 8394479 w 10584443"/>
                <a:gd name="connsiteY1108" fmla="*/ 1143619 h 10574897"/>
                <a:gd name="connsiteX1109" fmla="*/ 8359876 w 10584443"/>
                <a:gd name="connsiteY1109" fmla="*/ 1111275 h 10574897"/>
                <a:gd name="connsiteX1110" fmla="*/ 8379404 w 10584443"/>
                <a:gd name="connsiteY1110" fmla="*/ 1116211 h 10574897"/>
                <a:gd name="connsiteX1111" fmla="*/ 8388312 w 10584443"/>
                <a:gd name="connsiteY1111" fmla="*/ 1150471 h 10574897"/>
                <a:gd name="connsiteX1112" fmla="*/ 8350626 w 10584443"/>
                <a:gd name="connsiteY1112" fmla="*/ 1133341 h 10574897"/>
                <a:gd name="connsiteX1113" fmla="*/ 8359876 w 10584443"/>
                <a:gd name="connsiteY1113" fmla="*/ 1111275 h 10574897"/>
                <a:gd name="connsiteX1114" fmla="*/ 7602379 w 10584443"/>
                <a:gd name="connsiteY1114" fmla="*/ 1045644 h 10574897"/>
                <a:gd name="connsiteX1115" fmla="*/ 7533858 w 10584443"/>
                <a:gd name="connsiteY1115" fmla="*/ 1063460 h 10574897"/>
                <a:gd name="connsiteX1116" fmla="*/ 7546192 w 10584443"/>
                <a:gd name="connsiteY1116" fmla="*/ 1074423 h 10574897"/>
                <a:gd name="connsiteX1117" fmla="*/ 7610602 w 10584443"/>
                <a:gd name="connsiteY1117" fmla="*/ 1101831 h 10574897"/>
                <a:gd name="connsiteX1118" fmla="*/ 7811368 w 10584443"/>
                <a:gd name="connsiteY1118" fmla="*/ 1201871 h 10574897"/>
                <a:gd name="connsiteX1119" fmla="*/ 7602379 w 10584443"/>
                <a:gd name="connsiteY1119" fmla="*/ 1045644 h 10574897"/>
                <a:gd name="connsiteX1120" fmla="*/ 2163220 w 10584443"/>
                <a:gd name="connsiteY1120" fmla="*/ 1031940 h 10574897"/>
                <a:gd name="connsiteX1121" fmla="*/ 2047420 w 10584443"/>
                <a:gd name="connsiteY1121" fmla="*/ 1096350 h 10574897"/>
                <a:gd name="connsiteX1122" fmla="*/ 2163220 w 10584443"/>
                <a:gd name="connsiteY1122" fmla="*/ 1031940 h 10574897"/>
                <a:gd name="connsiteX1123" fmla="*/ 7468764 w 10584443"/>
                <a:gd name="connsiteY1123" fmla="*/ 1014810 h 10574897"/>
                <a:gd name="connsiteX1124" fmla="*/ 7519469 w 10584443"/>
                <a:gd name="connsiteY1124" fmla="*/ 1056607 h 10574897"/>
                <a:gd name="connsiteX1125" fmla="*/ 7468764 w 10584443"/>
                <a:gd name="connsiteY1125" fmla="*/ 1014810 h 10574897"/>
                <a:gd name="connsiteX1126" fmla="*/ 8217009 w 10584443"/>
                <a:gd name="connsiteY1126" fmla="*/ 1014801 h 10574897"/>
                <a:gd name="connsiteX1127" fmla="*/ 8313624 w 10584443"/>
                <a:gd name="connsiteY1127" fmla="*/ 1100452 h 10574897"/>
                <a:gd name="connsiteX1128" fmla="*/ 8221806 w 10584443"/>
                <a:gd name="connsiteY1128" fmla="*/ 1054543 h 10574897"/>
                <a:gd name="connsiteX1129" fmla="*/ 8217009 w 10584443"/>
                <a:gd name="connsiteY1129" fmla="*/ 1014801 h 10574897"/>
                <a:gd name="connsiteX1130" fmla="*/ 2432036 w 10584443"/>
                <a:gd name="connsiteY1130" fmla="*/ 998253 h 10574897"/>
                <a:gd name="connsiteX1131" fmla="*/ 2443455 w 10584443"/>
                <a:gd name="connsiteY1131" fmla="*/ 1003145 h 10574897"/>
                <a:gd name="connsiteX1132" fmla="*/ 2334507 w 10584443"/>
                <a:gd name="connsiteY1132" fmla="*/ 1051109 h 10574897"/>
                <a:gd name="connsiteX1133" fmla="*/ 2338618 w 10584443"/>
                <a:gd name="connsiteY1133" fmla="*/ 1016848 h 10574897"/>
                <a:gd name="connsiteX1134" fmla="*/ 2432036 w 10584443"/>
                <a:gd name="connsiteY1134" fmla="*/ 998253 h 10574897"/>
                <a:gd name="connsiteX1135" fmla="*/ 8089561 w 10584443"/>
                <a:gd name="connsiteY1135" fmla="*/ 966141 h 10574897"/>
                <a:gd name="connsiteX1136" fmla="*/ 8166990 w 10584443"/>
                <a:gd name="connsiteY1136" fmla="*/ 996975 h 10574897"/>
                <a:gd name="connsiteX1137" fmla="*/ 8183435 w 10584443"/>
                <a:gd name="connsiteY1137" fmla="*/ 1023698 h 10574897"/>
                <a:gd name="connsiteX1138" fmla="*/ 8089561 w 10584443"/>
                <a:gd name="connsiteY1138" fmla="*/ 966141 h 10574897"/>
                <a:gd name="connsiteX1139" fmla="*/ 2290626 w 10584443"/>
                <a:gd name="connsiteY1139" fmla="*/ 958023 h 10574897"/>
                <a:gd name="connsiteX1140" fmla="*/ 2239064 w 10584443"/>
                <a:gd name="connsiteY1140" fmla="*/ 973869 h 10574897"/>
                <a:gd name="connsiteX1141" fmla="*/ 2221421 w 10584443"/>
                <a:gd name="connsiteY1141" fmla="*/ 987092 h 10574897"/>
                <a:gd name="connsiteX1142" fmla="*/ 2220092 w 10584443"/>
                <a:gd name="connsiteY1142" fmla="*/ 986031 h 10574897"/>
                <a:gd name="connsiteX1143" fmla="*/ 2220092 w 10584443"/>
                <a:gd name="connsiteY1143" fmla="*/ 988087 h 10574897"/>
                <a:gd name="connsiteX1144" fmla="*/ 2221421 w 10584443"/>
                <a:gd name="connsiteY1144" fmla="*/ 987092 h 10574897"/>
                <a:gd name="connsiteX1145" fmla="*/ 2228754 w 10584443"/>
                <a:gd name="connsiteY1145" fmla="*/ 992947 h 10574897"/>
                <a:gd name="connsiteX1146" fmla="*/ 2299576 w 10584443"/>
                <a:gd name="connsiteY1146" fmla="*/ 966160 h 10574897"/>
                <a:gd name="connsiteX1147" fmla="*/ 2290626 w 10584443"/>
                <a:gd name="connsiteY1147" fmla="*/ 958023 h 10574897"/>
                <a:gd name="connsiteX1148" fmla="*/ 6029828 w 10584443"/>
                <a:gd name="connsiteY1148" fmla="*/ 940122 h 10574897"/>
                <a:gd name="connsiteX1149" fmla="*/ 5986660 w 10584443"/>
                <a:gd name="connsiteY1149" fmla="*/ 945604 h 10574897"/>
                <a:gd name="connsiteX1150" fmla="*/ 5999679 w 10584443"/>
                <a:gd name="connsiteY1150" fmla="*/ 988772 h 10574897"/>
                <a:gd name="connsiteX1151" fmla="*/ 6075737 w 10584443"/>
                <a:gd name="connsiteY1151" fmla="*/ 1006587 h 10574897"/>
                <a:gd name="connsiteX1152" fmla="*/ 6106571 w 10584443"/>
                <a:gd name="connsiteY1152" fmla="*/ 1014125 h 10574897"/>
                <a:gd name="connsiteX1153" fmla="*/ 6098348 w 10584443"/>
                <a:gd name="connsiteY1153" fmla="*/ 1014125 h 10574897"/>
                <a:gd name="connsiteX1154" fmla="*/ 6124386 w 10584443"/>
                <a:gd name="connsiteY1154" fmla="*/ 1025773 h 10574897"/>
                <a:gd name="connsiteX1155" fmla="*/ 6124386 w 10584443"/>
                <a:gd name="connsiteY1155" fmla="*/ 1013439 h 10574897"/>
                <a:gd name="connsiteX1156" fmla="*/ 6205241 w 10584443"/>
                <a:gd name="connsiteY1156" fmla="*/ 1038792 h 10574897"/>
                <a:gd name="connsiteX1157" fmla="*/ 6129183 w 10584443"/>
                <a:gd name="connsiteY1157" fmla="*/ 1027829 h 10574897"/>
                <a:gd name="connsiteX1158" fmla="*/ 6168239 w 10584443"/>
                <a:gd name="connsiteY1158" fmla="*/ 1041533 h 10574897"/>
                <a:gd name="connsiteX1159" fmla="*/ 6264169 w 10584443"/>
                <a:gd name="connsiteY1159" fmla="*/ 1061404 h 10574897"/>
                <a:gd name="connsiteX1160" fmla="*/ 6251835 w 10584443"/>
                <a:gd name="connsiteY1160" fmla="*/ 1050441 h 10574897"/>
                <a:gd name="connsiteX1161" fmla="*/ 6299800 w 10584443"/>
                <a:gd name="connsiteY1161" fmla="*/ 1040162 h 10574897"/>
                <a:gd name="connsiteX1162" fmla="*/ 6299800 w 10584443"/>
                <a:gd name="connsiteY1162" fmla="*/ 1070312 h 10574897"/>
                <a:gd name="connsiteX1163" fmla="*/ 6413544 w 10584443"/>
                <a:gd name="connsiteY1163" fmla="*/ 1096350 h 10574897"/>
                <a:gd name="connsiteX1164" fmla="*/ 6345023 w 10584443"/>
                <a:gd name="connsiteY1164" fmla="*/ 1069626 h 10574897"/>
                <a:gd name="connsiteX1165" fmla="*/ 6423822 w 10584443"/>
                <a:gd name="connsiteY1165" fmla="*/ 1081275 h 10574897"/>
                <a:gd name="connsiteX1166" fmla="*/ 6416285 w 10584443"/>
                <a:gd name="connsiteY1166" fmla="*/ 1044959 h 10574897"/>
                <a:gd name="connsiteX1167" fmla="*/ 6362839 w 10584443"/>
                <a:gd name="connsiteY1167" fmla="*/ 1044959 h 10574897"/>
                <a:gd name="connsiteX1168" fmla="*/ 6355301 w 10584443"/>
                <a:gd name="connsiteY1168" fmla="*/ 1016180 h 10574897"/>
                <a:gd name="connsiteX1169" fmla="*/ 6140832 w 10584443"/>
                <a:gd name="connsiteY1169" fmla="*/ 987401 h 10574897"/>
                <a:gd name="connsiteX1170" fmla="*/ 6063403 w 10584443"/>
                <a:gd name="connsiteY1170" fmla="*/ 978494 h 10574897"/>
                <a:gd name="connsiteX1171" fmla="*/ 6029828 w 10584443"/>
                <a:gd name="connsiteY1171" fmla="*/ 940122 h 10574897"/>
                <a:gd name="connsiteX1172" fmla="*/ 4962960 w 10584443"/>
                <a:gd name="connsiteY1172" fmla="*/ 929244 h 10574897"/>
                <a:gd name="connsiteX1173" fmla="*/ 4956108 w 10584443"/>
                <a:gd name="connsiteY1173" fmla="*/ 930529 h 10574897"/>
                <a:gd name="connsiteX1174" fmla="*/ 4951312 w 10584443"/>
                <a:gd name="connsiteY1174" fmla="*/ 941493 h 10574897"/>
                <a:gd name="connsiteX1175" fmla="*/ 4960905 w 10584443"/>
                <a:gd name="connsiteY1175" fmla="*/ 953141 h 10574897"/>
                <a:gd name="connsiteX1176" fmla="*/ 4967757 w 10584443"/>
                <a:gd name="connsiteY1176" fmla="*/ 930529 h 10574897"/>
                <a:gd name="connsiteX1177" fmla="*/ 4962960 w 10584443"/>
                <a:gd name="connsiteY1177" fmla="*/ 929244 h 10574897"/>
                <a:gd name="connsiteX1178" fmla="*/ 2492800 w 10584443"/>
                <a:gd name="connsiteY1178" fmla="*/ 922300 h 10574897"/>
                <a:gd name="connsiteX1179" fmla="*/ 2372889 w 10584443"/>
                <a:gd name="connsiteY1179" fmla="*/ 995617 h 10574897"/>
                <a:gd name="connsiteX1180" fmla="*/ 2492800 w 10584443"/>
                <a:gd name="connsiteY1180" fmla="*/ 922300 h 10574897"/>
                <a:gd name="connsiteX1181" fmla="*/ 8089561 w 10584443"/>
                <a:gd name="connsiteY1181" fmla="*/ 918872 h 10574897"/>
                <a:gd name="connsiteX1182" fmla="*/ 8127932 w 10584443"/>
                <a:gd name="connsiteY1182" fmla="*/ 918872 h 10574897"/>
                <a:gd name="connsiteX1183" fmla="*/ 8156026 w 10584443"/>
                <a:gd name="connsiteY1183" fmla="*/ 931891 h 10574897"/>
                <a:gd name="connsiteX1184" fmla="*/ 8172471 w 10584443"/>
                <a:gd name="connsiteY1184" fmla="*/ 959299 h 10574897"/>
                <a:gd name="connsiteX1185" fmla="*/ 8101210 w 10584443"/>
                <a:gd name="connsiteY1185" fmla="*/ 953132 h 10574897"/>
                <a:gd name="connsiteX1186" fmla="*/ 8089561 w 10584443"/>
                <a:gd name="connsiteY1186" fmla="*/ 918872 h 10574897"/>
                <a:gd name="connsiteX1187" fmla="*/ 2892502 w 10584443"/>
                <a:gd name="connsiteY1187" fmla="*/ 914809 h 10574897"/>
                <a:gd name="connsiteX1188" fmla="*/ 2887442 w 10584443"/>
                <a:gd name="connsiteY1188" fmla="*/ 917532 h 10574897"/>
                <a:gd name="connsiteX1189" fmla="*/ 2878021 w 10584443"/>
                <a:gd name="connsiteY1189" fmla="*/ 919353 h 10574897"/>
                <a:gd name="connsiteX1190" fmla="*/ 2877891 w 10584443"/>
                <a:gd name="connsiteY1190" fmla="*/ 918195 h 10574897"/>
                <a:gd name="connsiteX1191" fmla="*/ 7289925 w 10584443"/>
                <a:gd name="connsiteY1191" fmla="*/ 878453 h 10574897"/>
                <a:gd name="connsiteX1192" fmla="*/ 7310481 w 10584443"/>
                <a:gd name="connsiteY1192" fmla="*/ 917510 h 10574897"/>
                <a:gd name="connsiteX1193" fmla="*/ 7393391 w 10584443"/>
                <a:gd name="connsiteY1193" fmla="*/ 942178 h 10574897"/>
                <a:gd name="connsiteX1194" fmla="*/ 7289925 w 10584443"/>
                <a:gd name="connsiteY1194" fmla="*/ 878453 h 10574897"/>
                <a:gd name="connsiteX1195" fmla="*/ 7079566 w 10584443"/>
                <a:gd name="connsiteY1195" fmla="*/ 860638 h 10574897"/>
                <a:gd name="connsiteX1196" fmla="*/ 6991859 w 10584443"/>
                <a:gd name="connsiteY1196" fmla="*/ 870916 h 10574897"/>
                <a:gd name="connsiteX1197" fmla="*/ 7044620 w 10584443"/>
                <a:gd name="connsiteY1197" fmla="*/ 907917 h 10574897"/>
                <a:gd name="connsiteX1198" fmla="*/ 7090529 w 10584443"/>
                <a:gd name="connsiteY1198" fmla="*/ 898324 h 10574897"/>
                <a:gd name="connsiteX1199" fmla="*/ 7094640 w 10584443"/>
                <a:gd name="connsiteY1199" fmla="*/ 890787 h 10574897"/>
                <a:gd name="connsiteX1200" fmla="*/ 7115882 w 10584443"/>
                <a:gd name="connsiteY1200" fmla="*/ 890102 h 10574897"/>
                <a:gd name="connsiteX1201" fmla="*/ 7079566 w 10584443"/>
                <a:gd name="connsiteY1201" fmla="*/ 860638 h 10574897"/>
                <a:gd name="connsiteX1202" fmla="*/ 5240469 w 10584443"/>
                <a:gd name="connsiteY1202" fmla="*/ 855842 h 10574897"/>
                <a:gd name="connsiteX1203" fmla="*/ 5248691 w 10584443"/>
                <a:gd name="connsiteY1203" fmla="*/ 875713 h 10574897"/>
                <a:gd name="connsiteX1204" fmla="*/ 5287749 w 10584443"/>
                <a:gd name="connsiteY1204" fmla="*/ 911343 h 10574897"/>
                <a:gd name="connsiteX1205" fmla="*/ 5293229 w 10584443"/>
                <a:gd name="connsiteY1205" fmla="*/ 911343 h 10574897"/>
                <a:gd name="connsiteX1206" fmla="*/ 5297341 w 10584443"/>
                <a:gd name="connsiteY1206" fmla="*/ 911343 h 10574897"/>
                <a:gd name="connsiteX1207" fmla="*/ 5310360 w 10584443"/>
                <a:gd name="connsiteY1207" fmla="*/ 896269 h 10574897"/>
                <a:gd name="connsiteX1208" fmla="*/ 5308989 w 10584443"/>
                <a:gd name="connsiteY1208" fmla="*/ 855842 h 10574897"/>
                <a:gd name="connsiteX1209" fmla="*/ 5240469 w 10584443"/>
                <a:gd name="connsiteY1209" fmla="*/ 855842 h 10574897"/>
                <a:gd name="connsiteX1210" fmla="*/ 8011779 w 10584443"/>
                <a:gd name="connsiteY1210" fmla="*/ 849063 h 10574897"/>
                <a:gd name="connsiteX1211" fmla="*/ 8032690 w 10584443"/>
                <a:gd name="connsiteY1211" fmla="*/ 861314 h 10574897"/>
                <a:gd name="connsiteX1212" fmla="*/ 8077913 w 10584443"/>
                <a:gd name="connsiteY1212" fmla="*/ 900371 h 10574897"/>
                <a:gd name="connsiteX1213" fmla="*/ 8011448 w 10584443"/>
                <a:gd name="connsiteY1213" fmla="*/ 888723 h 10574897"/>
                <a:gd name="connsiteX1214" fmla="*/ 7988151 w 10584443"/>
                <a:gd name="connsiteY1214" fmla="*/ 854462 h 10574897"/>
                <a:gd name="connsiteX1215" fmla="*/ 8011779 w 10584443"/>
                <a:gd name="connsiteY1215" fmla="*/ 849063 h 10574897"/>
                <a:gd name="connsiteX1216" fmla="*/ 4908144 w 10584443"/>
                <a:gd name="connsiteY1216" fmla="*/ 846934 h 10574897"/>
                <a:gd name="connsiteX1217" fmla="*/ 4954053 w 10584443"/>
                <a:gd name="connsiteY1217" fmla="*/ 882565 h 10574897"/>
                <a:gd name="connsiteX1218" fmla="*/ 4954052 w 10584443"/>
                <a:gd name="connsiteY1218" fmla="*/ 882565 h 10574897"/>
                <a:gd name="connsiteX1219" fmla="*/ 5002702 w 10584443"/>
                <a:gd name="connsiteY1219" fmla="*/ 859268 h 10574897"/>
                <a:gd name="connsiteX1220" fmla="*/ 4908144 w 10584443"/>
                <a:gd name="connsiteY1220" fmla="*/ 846934 h 10574897"/>
                <a:gd name="connsiteX1221" fmla="*/ 2308478 w 10584443"/>
                <a:gd name="connsiteY1221" fmla="*/ 845557 h 10574897"/>
                <a:gd name="connsiteX1222" fmla="*/ 2224883 w 10584443"/>
                <a:gd name="connsiteY1222" fmla="*/ 908596 h 10574897"/>
                <a:gd name="connsiteX1223" fmla="*/ 2308478 w 10584443"/>
                <a:gd name="connsiteY1223" fmla="*/ 845557 h 10574897"/>
                <a:gd name="connsiteX1224" fmla="*/ 7061065 w 10584443"/>
                <a:gd name="connsiteY1224" fmla="*/ 814044 h 10574897"/>
                <a:gd name="connsiteX1225" fmla="*/ 7247441 w 10584443"/>
                <a:gd name="connsiteY1225" fmla="*/ 918195 h 10574897"/>
                <a:gd name="connsiteX1226" fmla="*/ 7267998 w 10584443"/>
                <a:gd name="connsiteY1226" fmla="*/ 956567 h 10574897"/>
                <a:gd name="connsiteX1227" fmla="*/ 7355019 w 10584443"/>
                <a:gd name="connsiteY1227" fmla="*/ 989457 h 10574897"/>
                <a:gd name="connsiteX1228" fmla="*/ 7429707 w 10584443"/>
                <a:gd name="connsiteY1228" fmla="*/ 989457 h 10574897"/>
                <a:gd name="connsiteX1229" fmla="*/ 7378316 w 10584443"/>
                <a:gd name="connsiteY1229" fmla="*/ 968216 h 10574897"/>
                <a:gd name="connsiteX1230" fmla="*/ 7323500 w 10584443"/>
                <a:gd name="connsiteY1230" fmla="*/ 951771 h 10574897"/>
                <a:gd name="connsiteX1231" fmla="*/ 7323500 w 10584443"/>
                <a:gd name="connsiteY1231" fmla="*/ 929159 h 10574897"/>
                <a:gd name="connsiteX1232" fmla="*/ 7270739 w 10584443"/>
                <a:gd name="connsiteY1232" fmla="*/ 929159 h 10574897"/>
                <a:gd name="connsiteX1233" fmla="*/ 7270739 w 10584443"/>
                <a:gd name="connsiteY1233" fmla="*/ 890787 h 10574897"/>
                <a:gd name="connsiteX1234" fmla="*/ 7061065 w 10584443"/>
                <a:gd name="connsiteY1234" fmla="*/ 814044 h 10574897"/>
                <a:gd name="connsiteX1235" fmla="*/ 4933496 w 10584443"/>
                <a:gd name="connsiteY1235" fmla="*/ 814044 h 10574897"/>
                <a:gd name="connsiteX1236" fmla="*/ 4933496 w 10584443"/>
                <a:gd name="connsiteY1236" fmla="*/ 814729 h 10574897"/>
                <a:gd name="connsiteX1237" fmla="*/ 4908144 w 10584443"/>
                <a:gd name="connsiteY1237" fmla="*/ 831859 h 10574897"/>
                <a:gd name="connsiteX1238" fmla="*/ 4908144 w 10584443"/>
                <a:gd name="connsiteY1238" fmla="*/ 846249 h 10574897"/>
                <a:gd name="connsiteX1239" fmla="*/ 4967757 w 10584443"/>
                <a:gd name="connsiteY1239" fmla="*/ 838711 h 10574897"/>
                <a:gd name="connsiteX1240" fmla="*/ 4933496 w 10584443"/>
                <a:gd name="connsiteY1240" fmla="*/ 814044 h 10574897"/>
                <a:gd name="connsiteX1241" fmla="*/ 5070945 w 10584443"/>
                <a:gd name="connsiteY1241" fmla="*/ 811453 h 10574897"/>
                <a:gd name="connsiteX1242" fmla="*/ 4985572 w 10584443"/>
                <a:gd name="connsiteY1242" fmla="*/ 820896 h 10574897"/>
                <a:gd name="connsiteX1243" fmla="*/ 5002017 w 10584443"/>
                <a:gd name="connsiteY1243" fmla="*/ 846249 h 10574897"/>
                <a:gd name="connsiteX1244" fmla="*/ 5098632 w 10584443"/>
                <a:gd name="connsiteY1244" fmla="*/ 820896 h 10574897"/>
                <a:gd name="connsiteX1245" fmla="*/ 5070945 w 10584443"/>
                <a:gd name="connsiteY1245" fmla="*/ 811453 h 10574897"/>
                <a:gd name="connsiteX1246" fmla="*/ 3225977 w 10584443"/>
                <a:gd name="connsiteY1246" fmla="*/ 784580 h 10574897"/>
                <a:gd name="connsiteX1247" fmla="*/ 3128677 w 10584443"/>
                <a:gd name="connsiteY1247" fmla="*/ 797599 h 10574897"/>
                <a:gd name="connsiteX1248" fmla="*/ 3128677 w 10584443"/>
                <a:gd name="connsiteY1248" fmla="*/ 793488 h 10574897"/>
                <a:gd name="connsiteX1249" fmla="*/ 3077288 w 10584443"/>
                <a:gd name="connsiteY1249" fmla="*/ 853786 h 10574897"/>
                <a:gd name="connsiteX1250" fmla="*/ 3136215 w 10584443"/>
                <a:gd name="connsiteY1250" fmla="*/ 846934 h 10574897"/>
                <a:gd name="connsiteX1251" fmla="*/ 3225977 w 10584443"/>
                <a:gd name="connsiteY1251" fmla="*/ 784580 h 10574897"/>
                <a:gd name="connsiteX1252" fmla="*/ 2923109 w 10584443"/>
                <a:gd name="connsiteY1252" fmla="*/ 769500 h 10574897"/>
                <a:gd name="connsiteX1253" fmla="*/ 2834717 w 10584443"/>
                <a:gd name="connsiteY1253" fmla="*/ 812668 h 10574897"/>
                <a:gd name="connsiteX1254" fmla="*/ 2923109 w 10584443"/>
                <a:gd name="connsiteY1254" fmla="*/ 769500 h 10574897"/>
                <a:gd name="connsiteX1255" fmla="*/ 6915116 w 10584443"/>
                <a:gd name="connsiteY1255" fmla="*/ 751005 h 10574897"/>
                <a:gd name="connsiteX1256" fmla="*/ 6915116 w 10584443"/>
                <a:gd name="connsiteY1256" fmla="*/ 753746 h 10574897"/>
                <a:gd name="connsiteX1257" fmla="*/ 6902097 w 10584443"/>
                <a:gd name="connsiteY1257" fmla="*/ 776359 h 10574897"/>
                <a:gd name="connsiteX1258" fmla="*/ 6983637 w 10584443"/>
                <a:gd name="connsiteY1258" fmla="*/ 776359 h 10574897"/>
                <a:gd name="connsiteX1259" fmla="*/ 6915116 w 10584443"/>
                <a:gd name="connsiteY1259" fmla="*/ 751005 h 10574897"/>
                <a:gd name="connsiteX1260" fmla="*/ 7274437 w 10584443"/>
                <a:gd name="connsiteY1260" fmla="*/ 744435 h 10574897"/>
                <a:gd name="connsiteX1261" fmla="*/ 7267313 w 10584443"/>
                <a:gd name="connsiteY1261" fmla="*/ 746208 h 10574897"/>
                <a:gd name="connsiteX1262" fmla="*/ 7322558 w 10584443"/>
                <a:gd name="connsiteY1262" fmla="*/ 767365 h 10574897"/>
                <a:gd name="connsiteX1263" fmla="*/ 7374746 w 10584443"/>
                <a:gd name="connsiteY1263" fmla="*/ 787424 h 10574897"/>
                <a:gd name="connsiteX1264" fmla="*/ 7374890 w 10584443"/>
                <a:gd name="connsiteY1264" fmla="*/ 788006 h 10574897"/>
                <a:gd name="connsiteX1265" fmla="*/ 7376261 w 10584443"/>
                <a:gd name="connsiteY1265" fmla="*/ 788006 h 10574897"/>
                <a:gd name="connsiteX1266" fmla="*/ 7374746 w 10584443"/>
                <a:gd name="connsiteY1266" fmla="*/ 787424 h 10574897"/>
                <a:gd name="connsiteX1267" fmla="*/ 7372938 w 10584443"/>
                <a:gd name="connsiteY1267" fmla="*/ 780112 h 10574897"/>
                <a:gd name="connsiteX1268" fmla="*/ 7274437 w 10584443"/>
                <a:gd name="connsiteY1268" fmla="*/ 744435 h 10574897"/>
                <a:gd name="connsiteX1269" fmla="*/ 3830330 w 10584443"/>
                <a:gd name="connsiteY1269" fmla="*/ 737986 h 10574897"/>
                <a:gd name="connsiteX1270" fmla="*/ 3780996 w 10584443"/>
                <a:gd name="connsiteY1270" fmla="*/ 750320 h 10574897"/>
                <a:gd name="connsiteX1271" fmla="*/ 3796070 w 10584443"/>
                <a:gd name="connsiteY1271" fmla="*/ 756487 h 10574897"/>
                <a:gd name="connsiteX1272" fmla="*/ 3825535 w 10584443"/>
                <a:gd name="connsiteY1272" fmla="*/ 748264 h 10574897"/>
                <a:gd name="connsiteX1273" fmla="*/ 6911005 w 10584443"/>
                <a:gd name="connsiteY1273" fmla="*/ 720171 h 10574897"/>
                <a:gd name="connsiteX1274" fmla="*/ 7030231 w 10584443"/>
                <a:gd name="connsiteY1274" fmla="*/ 774302 h 10574897"/>
                <a:gd name="connsiteX1275" fmla="*/ 7013786 w 10584443"/>
                <a:gd name="connsiteY1275" fmla="*/ 743468 h 10574897"/>
                <a:gd name="connsiteX1276" fmla="*/ 7011045 w 10584443"/>
                <a:gd name="connsiteY1276" fmla="*/ 743468 h 10574897"/>
                <a:gd name="connsiteX1277" fmla="*/ 6911005 w 10584443"/>
                <a:gd name="connsiteY1277" fmla="*/ 720171 h 10574897"/>
                <a:gd name="connsiteX1278" fmla="*/ 7552359 w 10584443"/>
                <a:gd name="connsiteY1278" fmla="*/ 718800 h 10574897"/>
                <a:gd name="connsiteX1279" fmla="*/ 7612657 w 10584443"/>
                <a:gd name="connsiteY1279" fmla="*/ 770192 h 10574897"/>
                <a:gd name="connsiteX1280" fmla="*/ 7661307 w 10584443"/>
                <a:gd name="connsiteY1280" fmla="*/ 766765 h 10574897"/>
                <a:gd name="connsiteX1281" fmla="*/ 7574286 w 10584443"/>
                <a:gd name="connsiteY1281" fmla="*/ 718800 h 10574897"/>
                <a:gd name="connsiteX1282" fmla="*/ 6373035 w 10584443"/>
                <a:gd name="connsiteY1282" fmla="*/ 706107 h 10574897"/>
                <a:gd name="connsiteX1283" fmla="*/ 6339541 w 10584443"/>
                <a:gd name="connsiteY1283" fmla="*/ 709207 h 10574897"/>
                <a:gd name="connsiteX1284" fmla="*/ 6362153 w 10584443"/>
                <a:gd name="connsiteY1284" fmla="*/ 728393 h 10574897"/>
                <a:gd name="connsiteX1285" fmla="*/ 6403266 w 10584443"/>
                <a:gd name="connsiteY1285" fmla="*/ 720856 h 10574897"/>
                <a:gd name="connsiteX1286" fmla="*/ 6373035 w 10584443"/>
                <a:gd name="connsiteY1286" fmla="*/ 706107 h 10574897"/>
                <a:gd name="connsiteX1287" fmla="*/ 7445466 w 10584443"/>
                <a:gd name="connsiteY1287" fmla="*/ 667410 h 10574897"/>
                <a:gd name="connsiteX1288" fmla="*/ 7489200 w 10584443"/>
                <a:gd name="connsiteY1288" fmla="*/ 693490 h 10574897"/>
                <a:gd name="connsiteX1289" fmla="*/ 7536175 w 10584443"/>
                <a:gd name="connsiteY1289" fmla="*/ 701796 h 10574897"/>
                <a:gd name="connsiteX1290" fmla="*/ 7537284 w 10584443"/>
                <a:gd name="connsiteY1290" fmla="*/ 702355 h 10574897"/>
                <a:gd name="connsiteX1291" fmla="*/ 7539340 w 10584443"/>
                <a:gd name="connsiteY1291" fmla="*/ 702355 h 10574897"/>
                <a:gd name="connsiteX1292" fmla="*/ 7536175 w 10584443"/>
                <a:gd name="connsiteY1292" fmla="*/ 701796 h 10574897"/>
                <a:gd name="connsiteX1293" fmla="*/ 7493195 w 10584443"/>
                <a:gd name="connsiteY1293" fmla="*/ 680103 h 10574897"/>
                <a:gd name="connsiteX1294" fmla="*/ 7445466 w 10584443"/>
                <a:gd name="connsiteY1294" fmla="*/ 667410 h 10574897"/>
                <a:gd name="connsiteX1295" fmla="*/ 6783557 w 10584443"/>
                <a:gd name="connsiteY1295" fmla="*/ 665097 h 10574897"/>
                <a:gd name="connsiteX1296" fmla="*/ 6757518 w 10584443"/>
                <a:gd name="connsiteY1296" fmla="*/ 671522 h 10574897"/>
                <a:gd name="connsiteX1297" fmla="*/ 6826039 w 10584443"/>
                <a:gd name="connsiteY1297" fmla="*/ 700300 h 10574897"/>
                <a:gd name="connsiteX1298" fmla="*/ 6867152 w 10584443"/>
                <a:gd name="connsiteY1298" fmla="*/ 700300 h 10574897"/>
                <a:gd name="connsiteX1299" fmla="*/ 6867152 w 10584443"/>
                <a:gd name="connsiteY1299" fmla="*/ 699615 h 10574897"/>
                <a:gd name="connsiteX1300" fmla="*/ 6826039 w 10584443"/>
                <a:gd name="connsiteY1300" fmla="*/ 671522 h 10574897"/>
                <a:gd name="connsiteX1301" fmla="*/ 6783557 w 10584443"/>
                <a:gd name="connsiteY1301" fmla="*/ 665097 h 10574897"/>
                <a:gd name="connsiteX1302" fmla="*/ 3198561 w 10584443"/>
                <a:gd name="connsiteY1302" fmla="*/ 663978 h 10574897"/>
                <a:gd name="connsiteX1303" fmla="*/ 3232136 w 10584443"/>
                <a:gd name="connsiteY1303" fmla="*/ 673571 h 10574897"/>
                <a:gd name="connsiteX1304" fmla="*/ 3167727 w 10584443"/>
                <a:gd name="connsiteY1304" fmla="*/ 696183 h 10574897"/>
                <a:gd name="connsiteX1305" fmla="*/ 3530894 w 10584443"/>
                <a:gd name="connsiteY1305" fmla="*/ 662614 h 10574897"/>
                <a:gd name="connsiteX1306" fmla="*/ 3432909 w 10584443"/>
                <a:gd name="connsiteY1306" fmla="*/ 707838 h 10574897"/>
                <a:gd name="connsiteX1307" fmla="*/ 3530894 w 10584443"/>
                <a:gd name="connsiteY1307" fmla="*/ 666725 h 10574897"/>
                <a:gd name="connsiteX1308" fmla="*/ 2951209 w 10584443"/>
                <a:gd name="connsiteY1308" fmla="*/ 645484 h 10574897"/>
                <a:gd name="connsiteX1309" fmla="*/ 2900932 w 10584443"/>
                <a:gd name="connsiteY1309" fmla="*/ 668438 h 10574897"/>
                <a:gd name="connsiteX1310" fmla="*/ 2860648 w 10584443"/>
                <a:gd name="connsiteY1310" fmla="*/ 712626 h 10574897"/>
                <a:gd name="connsiteX1311" fmla="*/ 2859391 w 10584443"/>
                <a:gd name="connsiteY1311" fmla="*/ 713319 h 10574897"/>
                <a:gd name="connsiteX1312" fmla="*/ 2859391 w 10584443"/>
                <a:gd name="connsiteY1312" fmla="*/ 714004 h 10574897"/>
                <a:gd name="connsiteX1313" fmla="*/ 2860648 w 10584443"/>
                <a:gd name="connsiteY1313" fmla="*/ 712626 h 10574897"/>
                <a:gd name="connsiteX1314" fmla="*/ 2909821 w 10584443"/>
                <a:gd name="connsiteY1314" fmla="*/ 685521 h 10574897"/>
                <a:gd name="connsiteX1315" fmla="*/ 2951209 w 10584443"/>
                <a:gd name="connsiteY1315" fmla="*/ 645484 h 10574897"/>
                <a:gd name="connsiteX1316" fmla="*/ 7686659 w 10584443"/>
                <a:gd name="connsiteY1316" fmla="*/ 635883 h 10574897"/>
                <a:gd name="connsiteX1317" fmla="*/ 7811367 w 10584443"/>
                <a:gd name="connsiteY1317" fmla="*/ 704404 h 10574897"/>
                <a:gd name="connsiteX1318" fmla="*/ 7865498 w 10584443"/>
                <a:gd name="connsiteY1318" fmla="*/ 749626 h 10574897"/>
                <a:gd name="connsiteX1319" fmla="*/ 7743531 w 10584443"/>
                <a:gd name="connsiteY1319" fmla="*/ 697552 h 10574897"/>
                <a:gd name="connsiteX1320" fmla="*/ 7768884 w 10584443"/>
                <a:gd name="connsiteY1320" fmla="*/ 731126 h 10574897"/>
                <a:gd name="connsiteX1321" fmla="*/ 7677751 w 10584443"/>
                <a:gd name="connsiteY1321" fmla="*/ 706459 h 10574897"/>
                <a:gd name="connsiteX1322" fmla="*/ 7733938 w 10584443"/>
                <a:gd name="connsiteY1322" fmla="*/ 710571 h 10574897"/>
                <a:gd name="connsiteX1323" fmla="*/ 7651713 w 10584443"/>
                <a:gd name="connsiteY1323" fmla="*/ 671513 h 10574897"/>
                <a:gd name="connsiteX1324" fmla="*/ 7686659 w 10584443"/>
                <a:gd name="connsiteY1324" fmla="*/ 635883 h 10574897"/>
                <a:gd name="connsiteX1325" fmla="*/ 3930370 w 10584443"/>
                <a:gd name="connsiteY1325" fmla="*/ 626983 h 10574897"/>
                <a:gd name="connsiteX1326" fmla="*/ 3784422 w 10584443"/>
                <a:gd name="connsiteY1326" fmla="*/ 666725 h 10574897"/>
                <a:gd name="connsiteX1327" fmla="*/ 3784422 w 10584443"/>
                <a:gd name="connsiteY1327" fmla="*/ 663983 h 10574897"/>
                <a:gd name="connsiteX1328" fmla="*/ 3753588 w 10584443"/>
                <a:gd name="connsiteY1328" fmla="*/ 703727 h 10574897"/>
                <a:gd name="connsiteX1329" fmla="*/ 3779625 w 10584443"/>
                <a:gd name="connsiteY1329" fmla="*/ 690707 h 10574897"/>
                <a:gd name="connsiteX1330" fmla="*/ 3930370 w 10584443"/>
                <a:gd name="connsiteY1330" fmla="*/ 626983 h 10574897"/>
                <a:gd name="connsiteX1331" fmla="*/ 7481098 w 10584443"/>
                <a:gd name="connsiteY1331" fmla="*/ 607112 h 10574897"/>
                <a:gd name="connsiteX1332" fmla="*/ 7468078 w 10584443"/>
                <a:gd name="connsiteY1332" fmla="*/ 645484 h 10574897"/>
                <a:gd name="connsiteX1333" fmla="*/ 7511247 w 10584443"/>
                <a:gd name="connsiteY1333" fmla="*/ 631780 h 10574897"/>
                <a:gd name="connsiteX1334" fmla="*/ 7528377 w 10584443"/>
                <a:gd name="connsiteY1334" fmla="*/ 679058 h 10574897"/>
                <a:gd name="connsiteX1335" fmla="*/ 7618139 w 10584443"/>
                <a:gd name="connsiteY1335" fmla="*/ 685225 h 10574897"/>
                <a:gd name="connsiteX1336" fmla="*/ 7481098 w 10584443"/>
                <a:gd name="connsiteY1336" fmla="*/ 607112 h 10574897"/>
                <a:gd name="connsiteX1337" fmla="*/ 3353221 w 10584443"/>
                <a:gd name="connsiteY1337" fmla="*/ 601336 h 10574897"/>
                <a:gd name="connsiteX1338" fmla="*/ 3369832 w 10584443"/>
                <a:gd name="connsiteY1338" fmla="*/ 601442 h 10574897"/>
                <a:gd name="connsiteX1339" fmla="*/ 3376031 w 10584443"/>
                <a:gd name="connsiteY1339" fmla="*/ 607791 h 10574897"/>
                <a:gd name="connsiteX1340" fmla="*/ 3299973 w 10584443"/>
                <a:gd name="connsiteY1340" fmla="*/ 626977 h 10574897"/>
                <a:gd name="connsiteX1341" fmla="*/ 3353221 w 10584443"/>
                <a:gd name="connsiteY1341" fmla="*/ 601336 h 10574897"/>
                <a:gd name="connsiteX1342" fmla="*/ 4068097 w 10584443"/>
                <a:gd name="connsiteY1342" fmla="*/ 593408 h 10574897"/>
                <a:gd name="connsiteX1343" fmla="*/ 3999576 w 10584443"/>
                <a:gd name="connsiteY1343" fmla="*/ 626983 h 10574897"/>
                <a:gd name="connsiteX1344" fmla="*/ 4030411 w 10584443"/>
                <a:gd name="connsiteY1344" fmla="*/ 642058 h 10574897"/>
                <a:gd name="connsiteX1345" fmla="*/ 4094821 w 10584443"/>
                <a:gd name="connsiteY1345" fmla="*/ 631095 h 10574897"/>
                <a:gd name="connsiteX1346" fmla="*/ 4111265 w 10584443"/>
                <a:gd name="connsiteY1346" fmla="*/ 616705 h 10574897"/>
                <a:gd name="connsiteX1347" fmla="*/ 4099617 w 10584443"/>
                <a:gd name="connsiteY1347" fmla="*/ 612594 h 10574897"/>
                <a:gd name="connsiteX1348" fmla="*/ 4099617 w 10584443"/>
                <a:gd name="connsiteY1348" fmla="*/ 600260 h 10574897"/>
                <a:gd name="connsiteX1349" fmla="*/ 4068097 w 10584443"/>
                <a:gd name="connsiteY1349" fmla="*/ 593408 h 10574897"/>
                <a:gd name="connsiteX1350" fmla="*/ 7307740 w 10584443"/>
                <a:gd name="connsiteY1350" fmla="*/ 592723 h 10574897"/>
                <a:gd name="connsiteX1351" fmla="*/ 7376261 w 10584443"/>
                <a:gd name="connsiteY1351" fmla="*/ 633150 h 10574897"/>
                <a:gd name="connsiteX1352" fmla="*/ 7376261 w 10584443"/>
                <a:gd name="connsiteY1352" fmla="*/ 610538 h 10574897"/>
                <a:gd name="connsiteX1353" fmla="*/ 7307740 w 10584443"/>
                <a:gd name="connsiteY1353" fmla="*/ 592723 h 10574897"/>
                <a:gd name="connsiteX1354" fmla="*/ 6193592 w 10584443"/>
                <a:gd name="connsiteY1354" fmla="*/ 583815 h 10574897"/>
                <a:gd name="connsiteX1355" fmla="*/ 6151795 w 10584443"/>
                <a:gd name="connsiteY1355" fmla="*/ 592723 h 10574897"/>
                <a:gd name="connsiteX1356" fmla="*/ 6224426 w 10584443"/>
                <a:gd name="connsiteY1356" fmla="*/ 607797 h 10574897"/>
                <a:gd name="connsiteX1357" fmla="*/ 3775513 w 10584443"/>
                <a:gd name="connsiteY1357" fmla="*/ 570796 h 10574897"/>
                <a:gd name="connsiteX1358" fmla="*/ 3772088 w 10584443"/>
                <a:gd name="connsiteY1358" fmla="*/ 606427 h 10574897"/>
                <a:gd name="connsiteX1359" fmla="*/ 3775513 w 10584443"/>
                <a:gd name="connsiteY1359" fmla="*/ 573537 h 10574897"/>
                <a:gd name="connsiteX1360" fmla="*/ 3861167 w 10584443"/>
                <a:gd name="connsiteY1360" fmla="*/ 565254 h 10574897"/>
                <a:gd name="connsiteX1361" fmla="*/ 3807033 w 10584443"/>
                <a:gd name="connsiteY1361" fmla="*/ 584500 h 10574897"/>
                <a:gd name="connsiteX1362" fmla="*/ 3883091 w 10584443"/>
                <a:gd name="connsiteY1362" fmla="*/ 573537 h 10574897"/>
                <a:gd name="connsiteX1363" fmla="*/ 3877278 w 10584443"/>
                <a:gd name="connsiteY1363" fmla="*/ 565903 h 10574897"/>
                <a:gd name="connsiteX1364" fmla="*/ 3861167 w 10584443"/>
                <a:gd name="connsiteY1364" fmla="*/ 565254 h 10574897"/>
                <a:gd name="connsiteX1365" fmla="*/ 6486861 w 10584443"/>
                <a:gd name="connsiteY1365" fmla="*/ 558462 h 10574897"/>
                <a:gd name="connsiteX1366" fmla="*/ 6567716 w 10584443"/>
                <a:gd name="connsiteY1366" fmla="*/ 585186 h 10574897"/>
                <a:gd name="connsiteX1367" fmla="*/ 6486861 w 10584443"/>
                <a:gd name="connsiteY1367" fmla="*/ 559148 h 10574897"/>
                <a:gd name="connsiteX1368" fmla="*/ 6389562 w 10584443"/>
                <a:gd name="connsiteY1368" fmla="*/ 551610 h 10574897"/>
                <a:gd name="connsiteX1369" fmla="*/ 6230594 w 10584443"/>
                <a:gd name="connsiteY1369" fmla="*/ 581760 h 10574897"/>
                <a:gd name="connsiteX1370" fmla="*/ 6299114 w 10584443"/>
                <a:gd name="connsiteY1370" fmla="*/ 605742 h 10574897"/>
                <a:gd name="connsiteX1371" fmla="*/ 6367635 w 10584443"/>
                <a:gd name="connsiteY1371" fmla="*/ 577648 h 10574897"/>
                <a:gd name="connsiteX1372" fmla="*/ 6573197 w 10584443"/>
                <a:gd name="connsiteY1372" fmla="*/ 646168 h 10574897"/>
                <a:gd name="connsiteX1373" fmla="*/ 6625273 w 10584443"/>
                <a:gd name="connsiteY1373" fmla="*/ 639317 h 10574897"/>
                <a:gd name="connsiteX1374" fmla="*/ 6744499 w 10584443"/>
                <a:gd name="connsiteY1374" fmla="*/ 717430 h 10574897"/>
                <a:gd name="connsiteX1375" fmla="*/ 6702016 w 10584443"/>
                <a:gd name="connsiteY1375" fmla="*/ 699615 h 10574897"/>
                <a:gd name="connsiteX1376" fmla="*/ 6783556 w 10584443"/>
                <a:gd name="connsiteY1376" fmla="*/ 705782 h 10574897"/>
                <a:gd name="connsiteX1377" fmla="*/ 6800001 w 10584443"/>
                <a:gd name="connsiteY1377" fmla="*/ 701671 h 10574897"/>
                <a:gd name="connsiteX1378" fmla="*/ 6691739 w 10584443"/>
                <a:gd name="connsiteY1378" fmla="*/ 677689 h 10574897"/>
                <a:gd name="connsiteX1379" fmla="*/ 6780815 w 10584443"/>
                <a:gd name="connsiteY1379" fmla="*/ 659873 h 10574897"/>
                <a:gd name="connsiteX1380" fmla="*/ 6668441 w 10584443"/>
                <a:gd name="connsiteY1380" fmla="*/ 611223 h 10574897"/>
                <a:gd name="connsiteX1381" fmla="*/ 6691053 w 10584443"/>
                <a:gd name="connsiteY1381" fmla="*/ 631780 h 10574897"/>
                <a:gd name="connsiteX1382" fmla="*/ 6583476 w 10584443"/>
                <a:gd name="connsiteY1382" fmla="*/ 621502 h 10574897"/>
                <a:gd name="connsiteX1383" fmla="*/ 6629384 w 10584443"/>
                <a:gd name="connsiteY1383" fmla="*/ 608483 h 10574897"/>
                <a:gd name="connsiteX1384" fmla="*/ 6389562 w 10584443"/>
                <a:gd name="connsiteY1384" fmla="*/ 551610 h 10574897"/>
                <a:gd name="connsiteX1385" fmla="*/ 6109344 w 10584443"/>
                <a:gd name="connsiteY1385" fmla="*/ 537017 h 10574897"/>
                <a:gd name="connsiteX1386" fmla="*/ 6080533 w 10584443"/>
                <a:gd name="connsiteY1386" fmla="*/ 538591 h 10574897"/>
                <a:gd name="connsiteX1387" fmla="*/ 6166869 w 10584443"/>
                <a:gd name="connsiteY1387" fmla="*/ 573537 h 10574897"/>
                <a:gd name="connsiteX1388" fmla="*/ 6109344 w 10584443"/>
                <a:gd name="connsiteY1388" fmla="*/ 537017 h 10574897"/>
                <a:gd name="connsiteX1389" fmla="*/ 3196513 w 10584443"/>
                <a:gd name="connsiteY1389" fmla="*/ 531054 h 10574897"/>
                <a:gd name="connsiteX1390" fmla="*/ 3090306 w 10584443"/>
                <a:gd name="connsiteY1390" fmla="*/ 561888 h 10574897"/>
                <a:gd name="connsiteX1391" fmla="*/ 3169790 w 10584443"/>
                <a:gd name="connsiteY1391" fmla="*/ 547499 h 10574897"/>
                <a:gd name="connsiteX1392" fmla="*/ 3122510 w 10584443"/>
                <a:gd name="connsiteY1392" fmla="*/ 596149 h 10574897"/>
                <a:gd name="connsiteX1393" fmla="*/ 3125251 w 10584443"/>
                <a:gd name="connsiteY1393" fmla="*/ 596149 h 10574897"/>
                <a:gd name="connsiteX1394" fmla="*/ 3211587 w 10584443"/>
                <a:gd name="connsiteY1394" fmla="*/ 548184 h 10574897"/>
                <a:gd name="connsiteX1395" fmla="*/ 3196513 w 10584443"/>
                <a:gd name="connsiteY1395" fmla="*/ 531054 h 10574897"/>
                <a:gd name="connsiteX1396" fmla="*/ 4681339 w 10584443"/>
                <a:gd name="connsiteY1396" fmla="*/ 528313 h 10574897"/>
                <a:gd name="connsiteX1397" fmla="*/ 4681339 w 10584443"/>
                <a:gd name="connsiteY1397" fmla="*/ 548184 h 10574897"/>
                <a:gd name="connsiteX1398" fmla="*/ 4716286 w 10584443"/>
                <a:gd name="connsiteY1398" fmla="*/ 535165 h 10574897"/>
                <a:gd name="connsiteX1399" fmla="*/ 4681339 w 10584443"/>
                <a:gd name="connsiteY1399" fmla="*/ 528313 h 10574897"/>
                <a:gd name="connsiteX1400" fmla="*/ 7028690 w 10584443"/>
                <a:gd name="connsiteY1400" fmla="*/ 525572 h 10574897"/>
                <a:gd name="connsiteX1401" fmla="*/ 6989118 w 10584443"/>
                <a:gd name="connsiteY1401" fmla="*/ 529684 h 10574897"/>
                <a:gd name="connsiteX1402" fmla="*/ 7063121 w 10584443"/>
                <a:gd name="connsiteY1402" fmla="*/ 533795 h 10574897"/>
                <a:gd name="connsiteX1403" fmla="*/ 7028690 w 10584443"/>
                <a:gd name="connsiteY1403" fmla="*/ 525572 h 10574897"/>
                <a:gd name="connsiteX1404" fmla="*/ 3504841 w 10584443"/>
                <a:gd name="connsiteY1404" fmla="*/ 518705 h 10574897"/>
                <a:gd name="connsiteX1405" fmla="*/ 3569250 w 10584443"/>
                <a:gd name="connsiteY1405" fmla="*/ 576262 h 10574897"/>
                <a:gd name="connsiteX1406" fmla="*/ 3463728 w 10584443"/>
                <a:gd name="connsiteY1406" fmla="*/ 557077 h 10574897"/>
                <a:gd name="connsiteX1407" fmla="*/ 3347928 w 10584443"/>
                <a:gd name="connsiteY1407" fmla="*/ 581059 h 10574897"/>
                <a:gd name="connsiteX1408" fmla="*/ 3382872 w 10584443"/>
                <a:gd name="connsiteY1408" fmla="*/ 559132 h 10574897"/>
                <a:gd name="connsiteX1409" fmla="*/ 3504841 w 10584443"/>
                <a:gd name="connsiteY1409" fmla="*/ 518705 h 10574897"/>
                <a:gd name="connsiteX1410" fmla="*/ 3051351 w 10584443"/>
                <a:gd name="connsiteY1410" fmla="*/ 517500 h 10574897"/>
                <a:gd name="connsiteX1411" fmla="*/ 2925856 w 10584443"/>
                <a:gd name="connsiteY1411" fmla="*/ 603686 h 10574897"/>
                <a:gd name="connsiteX1412" fmla="*/ 3008081 w 10584443"/>
                <a:gd name="connsiteY1412" fmla="*/ 594093 h 10574897"/>
                <a:gd name="connsiteX1413" fmla="*/ 3068380 w 10584443"/>
                <a:gd name="connsiteY1413" fmla="*/ 520091 h 10574897"/>
                <a:gd name="connsiteX1414" fmla="*/ 3051351 w 10584443"/>
                <a:gd name="connsiteY1414" fmla="*/ 517500 h 10574897"/>
                <a:gd name="connsiteX1415" fmla="*/ 7137123 w 10584443"/>
                <a:gd name="connsiteY1415" fmla="*/ 513924 h 10574897"/>
                <a:gd name="connsiteX1416" fmla="*/ 7301573 w 10584443"/>
                <a:gd name="connsiteY1416" fmla="*/ 582445 h 10574897"/>
                <a:gd name="connsiteX1417" fmla="*/ 7170699 w 10584443"/>
                <a:gd name="connsiteY1417" fmla="*/ 513924 h 10574897"/>
                <a:gd name="connsiteX1418" fmla="*/ 3783719 w 10584443"/>
                <a:gd name="connsiteY1418" fmla="*/ 513907 h 10574897"/>
                <a:gd name="connsiteX1419" fmla="*/ 3826202 w 10584443"/>
                <a:gd name="connsiteY1419" fmla="*/ 529667 h 10574897"/>
                <a:gd name="connsiteX1420" fmla="*/ 3674086 w 10584443"/>
                <a:gd name="connsiteY1420" fmla="*/ 557075 h 10574897"/>
                <a:gd name="connsiteX1421" fmla="*/ 3783719 w 10584443"/>
                <a:gd name="connsiteY1421" fmla="*/ 513907 h 10574897"/>
                <a:gd name="connsiteX1422" fmla="*/ 4292682 w 10584443"/>
                <a:gd name="connsiteY1422" fmla="*/ 511655 h 10574897"/>
                <a:gd name="connsiteX1423" fmla="*/ 4263381 w 10584443"/>
                <a:gd name="connsiteY1423" fmla="*/ 511868 h 10574897"/>
                <a:gd name="connsiteX1424" fmla="*/ 4257900 w 10584443"/>
                <a:gd name="connsiteY1424" fmla="*/ 513924 h 10574897"/>
                <a:gd name="connsiteX1425" fmla="*/ 4320940 w 10584443"/>
                <a:gd name="connsiteY1425" fmla="*/ 519406 h 10574897"/>
                <a:gd name="connsiteX1426" fmla="*/ 4292682 w 10584443"/>
                <a:gd name="connsiteY1426" fmla="*/ 511655 h 10574897"/>
                <a:gd name="connsiteX1427" fmla="*/ 3105413 w 10584443"/>
                <a:gd name="connsiteY1427" fmla="*/ 503603 h 10574897"/>
                <a:gd name="connsiteX1428" fmla="*/ 3082084 w 10584443"/>
                <a:gd name="connsiteY1428" fmla="*/ 504331 h 10574897"/>
                <a:gd name="connsiteX1429" fmla="*/ 3076602 w 10584443"/>
                <a:gd name="connsiteY1429" fmla="*/ 553666 h 10574897"/>
                <a:gd name="connsiteX1430" fmla="*/ 3079343 w 10584443"/>
                <a:gd name="connsiteY1430" fmla="*/ 553666 h 10574897"/>
                <a:gd name="connsiteX1431" fmla="*/ 3150604 w 10584443"/>
                <a:gd name="connsiteY1431" fmla="*/ 513239 h 10574897"/>
                <a:gd name="connsiteX1432" fmla="*/ 3105413 w 10584443"/>
                <a:gd name="connsiteY1432" fmla="*/ 503603 h 10574897"/>
                <a:gd name="connsiteX1433" fmla="*/ 6239501 w 10584443"/>
                <a:gd name="connsiteY1433" fmla="*/ 494738 h 10574897"/>
                <a:gd name="connsiteX1434" fmla="*/ 6321041 w 10584443"/>
                <a:gd name="connsiteY1434" fmla="*/ 516665 h 10574897"/>
                <a:gd name="connsiteX1435" fmla="*/ 6239501 w 10584443"/>
                <a:gd name="connsiteY1435" fmla="*/ 494738 h 10574897"/>
                <a:gd name="connsiteX1436" fmla="*/ 3640510 w 10584443"/>
                <a:gd name="connsiteY1436" fmla="*/ 494036 h 10574897"/>
                <a:gd name="connsiteX1437" fmla="*/ 3672715 w 10584443"/>
                <a:gd name="connsiteY1437" fmla="*/ 507055 h 10574897"/>
                <a:gd name="connsiteX1438" fmla="*/ 3648048 w 10584443"/>
                <a:gd name="connsiteY1438" fmla="*/ 526241 h 10574897"/>
                <a:gd name="connsiteX1439" fmla="*/ 3600083 w 10584443"/>
                <a:gd name="connsiteY1439" fmla="*/ 536519 h 10574897"/>
                <a:gd name="connsiteX1440" fmla="*/ 3585694 w 10584443"/>
                <a:gd name="connsiteY1440" fmla="*/ 518018 h 10574897"/>
                <a:gd name="connsiteX1441" fmla="*/ 3565138 w 10584443"/>
                <a:gd name="connsiteY1441" fmla="*/ 518018 h 10574897"/>
                <a:gd name="connsiteX1442" fmla="*/ 3640510 w 10584443"/>
                <a:gd name="connsiteY1442" fmla="*/ 494036 h 10574897"/>
                <a:gd name="connsiteX1443" fmla="*/ 5809876 w 10584443"/>
                <a:gd name="connsiteY1443" fmla="*/ 491997 h 10574897"/>
                <a:gd name="connsiteX1444" fmla="*/ 5812911 w 10584443"/>
                <a:gd name="connsiteY1444" fmla="*/ 493294 h 10574897"/>
                <a:gd name="connsiteX1445" fmla="*/ 5806940 w 10584443"/>
                <a:gd name="connsiteY1445" fmla="*/ 502629 h 10574897"/>
                <a:gd name="connsiteX1446" fmla="*/ 5908546 w 10584443"/>
                <a:gd name="connsiteY1446" fmla="*/ 520091 h 10574897"/>
                <a:gd name="connsiteX1447" fmla="*/ 5836374 w 10584443"/>
                <a:gd name="connsiteY1447" fmla="*/ 503324 h 10574897"/>
                <a:gd name="connsiteX1448" fmla="*/ 5812911 w 10584443"/>
                <a:gd name="connsiteY1448" fmla="*/ 493294 h 10574897"/>
                <a:gd name="connsiteX1449" fmla="*/ 5813302 w 10584443"/>
                <a:gd name="connsiteY1449" fmla="*/ 492683 h 10574897"/>
                <a:gd name="connsiteX1450" fmla="*/ 4451129 w 10584443"/>
                <a:gd name="connsiteY1450" fmla="*/ 489942 h 10574897"/>
                <a:gd name="connsiteX1451" fmla="*/ 4445648 w 10584443"/>
                <a:gd name="connsiteY1451" fmla="*/ 491997 h 10574897"/>
                <a:gd name="connsiteX1452" fmla="*/ 4367533 w 10584443"/>
                <a:gd name="connsiteY1452" fmla="*/ 515980 h 10574897"/>
                <a:gd name="connsiteX1453" fmla="*/ 4451129 w 10584443"/>
                <a:gd name="connsiteY1453" fmla="*/ 489942 h 10574897"/>
                <a:gd name="connsiteX1454" fmla="*/ 4553666 w 10584443"/>
                <a:gd name="connsiteY1454" fmla="*/ 486376 h 10574897"/>
                <a:gd name="connsiteX1455" fmla="*/ 4508686 w 10584443"/>
                <a:gd name="connsiteY1455" fmla="*/ 508442 h 10574897"/>
                <a:gd name="connsiteX1456" fmla="*/ 4582670 w 10584443"/>
                <a:gd name="connsiteY1456" fmla="*/ 489942 h 10574897"/>
                <a:gd name="connsiteX1457" fmla="*/ 4577189 w 10584443"/>
                <a:gd name="connsiteY1457" fmla="*/ 491312 h 10574897"/>
                <a:gd name="connsiteX1458" fmla="*/ 4553666 w 10584443"/>
                <a:gd name="connsiteY1458" fmla="*/ 486376 h 10574897"/>
                <a:gd name="connsiteX1459" fmla="*/ 3218975 w 10584443"/>
                <a:gd name="connsiteY1459" fmla="*/ 485739 h 10574897"/>
                <a:gd name="connsiteX1460" fmla="*/ 3159512 w 10584443"/>
                <a:gd name="connsiteY1460" fmla="*/ 513924 h 10574897"/>
                <a:gd name="connsiteX1461" fmla="*/ 3162253 w 10584443"/>
                <a:gd name="connsiteY1461" fmla="*/ 513924 h 10574897"/>
                <a:gd name="connsiteX1462" fmla="*/ 3247218 w 10584443"/>
                <a:gd name="connsiteY1462" fmla="*/ 491997 h 10574897"/>
                <a:gd name="connsiteX1463" fmla="*/ 3238236 w 10584443"/>
                <a:gd name="connsiteY1463" fmla="*/ 486173 h 10574897"/>
                <a:gd name="connsiteX1464" fmla="*/ 3218975 w 10584443"/>
                <a:gd name="connsiteY1464" fmla="*/ 485739 h 10574897"/>
                <a:gd name="connsiteX1465" fmla="*/ 6098348 w 10584443"/>
                <a:gd name="connsiteY1465" fmla="*/ 479664 h 10574897"/>
                <a:gd name="connsiteX1466" fmla="*/ 6070940 w 10584443"/>
                <a:gd name="connsiteY1466" fmla="*/ 509128 h 10574897"/>
                <a:gd name="connsiteX1467" fmla="*/ 6157276 w 10584443"/>
                <a:gd name="connsiteY1467" fmla="*/ 513239 h 10574897"/>
                <a:gd name="connsiteX1468" fmla="*/ 6166184 w 10584443"/>
                <a:gd name="connsiteY1468" fmla="*/ 550925 h 10574897"/>
                <a:gd name="connsiteX1469" fmla="*/ 6223056 w 10584443"/>
                <a:gd name="connsiteY1469" fmla="*/ 522146 h 10574897"/>
                <a:gd name="connsiteX1470" fmla="*/ 6098348 w 10584443"/>
                <a:gd name="connsiteY1470" fmla="*/ 479664 h 10574897"/>
                <a:gd name="connsiteX1471" fmla="*/ 4683396 w 10584443"/>
                <a:gd name="connsiteY1471" fmla="*/ 479664 h 10574897"/>
                <a:gd name="connsiteX1472" fmla="*/ 4683396 w 10584443"/>
                <a:gd name="connsiteY1472" fmla="*/ 503646 h 10574897"/>
                <a:gd name="connsiteX1473" fmla="*/ 4704637 w 10584443"/>
                <a:gd name="connsiteY1473" fmla="*/ 503646 h 10574897"/>
                <a:gd name="connsiteX1474" fmla="*/ 4683396 w 10584443"/>
                <a:gd name="connsiteY1474" fmla="*/ 479664 h 10574897"/>
                <a:gd name="connsiteX1475" fmla="*/ 4099609 w 10584443"/>
                <a:gd name="connsiteY1475" fmla="*/ 475546 h 10574897"/>
                <a:gd name="connsiteX1476" fmla="*/ 4057811 w 10584443"/>
                <a:gd name="connsiteY1476" fmla="*/ 524195 h 10574897"/>
                <a:gd name="connsiteX1477" fmla="*/ 4099609 w 10584443"/>
                <a:gd name="connsiteY1477" fmla="*/ 475546 h 10574897"/>
                <a:gd name="connsiteX1478" fmla="*/ 4804678 w 10584443"/>
                <a:gd name="connsiteY1478" fmla="*/ 474182 h 10574897"/>
                <a:gd name="connsiteX1479" fmla="*/ 4804678 w 10584443"/>
                <a:gd name="connsiteY1479" fmla="*/ 485830 h 10574897"/>
                <a:gd name="connsiteX1480" fmla="*/ 4833456 w 10584443"/>
                <a:gd name="connsiteY1480" fmla="*/ 478293 h 10574897"/>
                <a:gd name="connsiteX1481" fmla="*/ 3835120 w 10584443"/>
                <a:gd name="connsiteY1481" fmla="*/ 473490 h 10574897"/>
                <a:gd name="connsiteX1482" fmla="*/ 3822786 w 10584443"/>
                <a:gd name="connsiteY1482" fmla="*/ 512547 h 10574897"/>
                <a:gd name="connsiteX1483" fmla="*/ 3835120 w 10584443"/>
                <a:gd name="connsiteY1483" fmla="*/ 473490 h 10574897"/>
                <a:gd name="connsiteX1484" fmla="*/ 4902736 w 10584443"/>
                <a:gd name="connsiteY1484" fmla="*/ 463840 h 10574897"/>
                <a:gd name="connsiteX1485" fmla="*/ 4851957 w 10584443"/>
                <a:gd name="connsiteY1485" fmla="*/ 478293 h 10574897"/>
                <a:gd name="connsiteX1486" fmla="*/ 4848531 w 10584443"/>
                <a:gd name="connsiteY1486" fmla="*/ 479664 h 10574897"/>
                <a:gd name="connsiteX1487" fmla="*/ 4864976 w 10584443"/>
                <a:gd name="connsiteY1487" fmla="*/ 495423 h 10574897"/>
                <a:gd name="connsiteX1488" fmla="*/ 4920477 w 10584443"/>
                <a:gd name="connsiteY1488" fmla="*/ 470756 h 10574897"/>
                <a:gd name="connsiteX1489" fmla="*/ 4902736 w 10584443"/>
                <a:gd name="connsiteY1489" fmla="*/ 463840 h 10574897"/>
                <a:gd name="connsiteX1490" fmla="*/ 5927732 w 10584443"/>
                <a:gd name="connsiteY1490" fmla="*/ 460478 h 10574897"/>
                <a:gd name="connsiteX1491" fmla="*/ 5892786 w 10584443"/>
                <a:gd name="connsiteY1491" fmla="*/ 486516 h 10574897"/>
                <a:gd name="connsiteX1492" fmla="*/ 5927732 w 10584443"/>
                <a:gd name="connsiteY1492" fmla="*/ 460478 h 10574897"/>
                <a:gd name="connsiteX1493" fmla="*/ 5254086 w 10584443"/>
                <a:gd name="connsiteY1493" fmla="*/ 460292 h 10574897"/>
                <a:gd name="connsiteX1494" fmla="*/ 5269246 w 10584443"/>
                <a:gd name="connsiteY1494" fmla="*/ 472112 h 10574897"/>
                <a:gd name="connsiteX1495" fmla="*/ 5213744 w 10584443"/>
                <a:gd name="connsiteY1495" fmla="*/ 472112 h 10574897"/>
                <a:gd name="connsiteX1496" fmla="*/ 5254086 w 10584443"/>
                <a:gd name="connsiteY1496" fmla="*/ 460292 h 10574897"/>
                <a:gd name="connsiteX1497" fmla="*/ 4933496 w 10584443"/>
                <a:gd name="connsiteY1497" fmla="*/ 459107 h 10574897"/>
                <a:gd name="connsiteX1498" fmla="*/ 4913625 w 10584443"/>
                <a:gd name="connsiteY1498" fmla="*/ 494738 h 10574897"/>
                <a:gd name="connsiteX1499" fmla="*/ 4977350 w 10584443"/>
                <a:gd name="connsiteY1499" fmla="*/ 494738 h 10574897"/>
                <a:gd name="connsiteX1500" fmla="*/ 5014351 w 10584443"/>
                <a:gd name="connsiteY1500" fmla="*/ 462533 h 10574897"/>
                <a:gd name="connsiteX1501" fmla="*/ 4933496 w 10584443"/>
                <a:gd name="connsiteY1501" fmla="*/ 459107 h 10574897"/>
                <a:gd name="connsiteX1502" fmla="*/ 3980383 w 10584443"/>
                <a:gd name="connsiteY1502" fmla="*/ 457730 h 10574897"/>
                <a:gd name="connsiteX1503" fmla="*/ 3887881 w 10584443"/>
                <a:gd name="connsiteY1503" fmla="*/ 491305 h 10574897"/>
                <a:gd name="connsiteX1504" fmla="*/ 3884453 w 10584443"/>
                <a:gd name="connsiteY1504" fmla="*/ 473490 h 10574897"/>
                <a:gd name="connsiteX1505" fmla="*/ 3980383 w 10584443"/>
                <a:gd name="connsiteY1505" fmla="*/ 457730 h 10574897"/>
                <a:gd name="connsiteX1506" fmla="*/ 5863687 w 10584443"/>
                <a:gd name="connsiteY1506" fmla="*/ 457416 h 10574897"/>
                <a:gd name="connsiteX1507" fmla="*/ 5824951 w 10584443"/>
                <a:gd name="connsiteY1507" fmla="*/ 480349 h 10574897"/>
                <a:gd name="connsiteX1508" fmla="*/ 5889360 w 10584443"/>
                <a:gd name="connsiteY1508" fmla="*/ 494053 h 10574897"/>
                <a:gd name="connsiteX1509" fmla="*/ 5875388 w 10584443"/>
                <a:gd name="connsiteY1509" fmla="*/ 465820 h 10574897"/>
                <a:gd name="connsiteX1510" fmla="*/ 5878148 w 10584443"/>
                <a:gd name="connsiteY1510" fmla="*/ 458405 h 10574897"/>
                <a:gd name="connsiteX1511" fmla="*/ 5878397 w 10584443"/>
                <a:gd name="connsiteY1511" fmla="*/ 458422 h 10574897"/>
                <a:gd name="connsiteX1512" fmla="*/ 5878397 w 10584443"/>
                <a:gd name="connsiteY1512" fmla="*/ 457737 h 10574897"/>
                <a:gd name="connsiteX1513" fmla="*/ 5878148 w 10584443"/>
                <a:gd name="connsiteY1513" fmla="*/ 458405 h 10574897"/>
                <a:gd name="connsiteX1514" fmla="*/ 7022693 w 10584443"/>
                <a:gd name="connsiteY1514" fmla="*/ 456367 h 10574897"/>
                <a:gd name="connsiteX1515" fmla="*/ 7096696 w 10584443"/>
                <a:gd name="connsiteY1515" fmla="*/ 507072 h 10574897"/>
                <a:gd name="connsiteX1516" fmla="*/ 7119327 w 10584443"/>
                <a:gd name="connsiteY1516" fmla="*/ 499925 h 10574897"/>
                <a:gd name="connsiteX1517" fmla="*/ 7120678 w 10584443"/>
                <a:gd name="connsiteY1517" fmla="*/ 500905 h 10574897"/>
                <a:gd name="connsiteX1518" fmla="*/ 7122734 w 10584443"/>
                <a:gd name="connsiteY1518" fmla="*/ 498849 h 10574897"/>
                <a:gd name="connsiteX1519" fmla="*/ 7119327 w 10584443"/>
                <a:gd name="connsiteY1519" fmla="*/ 499925 h 10574897"/>
                <a:gd name="connsiteX1520" fmla="*/ 7098334 w 10584443"/>
                <a:gd name="connsiteY1520" fmla="*/ 484696 h 10574897"/>
                <a:gd name="connsiteX1521" fmla="*/ 7022693 w 10584443"/>
                <a:gd name="connsiteY1521" fmla="*/ 456367 h 10574897"/>
                <a:gd name="connsiteX1522" fmla="*/ 6115703 w 10584443"/>
                <a:gd name="connsiteY1522" fmla="*/ 441988 h 10574897"/>
                <a:gd name="connsiteX1523" fmla="*/ 6098348 w 10584443"/>
                <a:gd name="connsiteY1523" fmla="*/ 448144 h 10574897"/>
                <a:gd name="connsiteX1524" fmla="*/ 6123786 w 10584443"/>
                <a:gd name="connsiteY1524" fmla="*/ 461848 h 10574897"/>
                <a:gd name="connsiteX1525" fmla="*/ 6148535 w 10584443"/>
                <a:gd name="connsiteY1525" fmla="*/ 466692 h 10574897"/>
                <a:gd name="connsiteX1526" fmla="*/ 6148369 w 10584443"/>
                <a:gd name="connsiteY1526" fmla="*/ 467330 h 10574897"/>
                <a:gd name="connsiteX1527" fmla="*/ 6151795 w 10584443"/>
                <a:gd name="connsiteY1527" fmla="*/ 467330 h 10574897"/>
                <a:gd name="connsiteX1528" fmla="*/ 6148535 w 10584443"/>
                <a:gd name="connsiteY1528" fmla="*/ 466692 h 10574897"/>
                <a:gd name="connsiteX1529" fmla="*/ 6150671 w 10584443"/>
                <a:gd name="connsiteY1529" fmla="*/ 458454 h 10574897"/>
                <a:gd name="connsiteX1530" fmla="*/ 6115703 w 10584443"/>
                <a:gd name="connsiteY1530" fmla="*/ 441988 h 10574897"/>
                <a:gd name="connsiteX1531" fmla="*/ 7152197 w 10584443"/>
                <a:gd name="connsiteY1531" fmla="*/ 438533 h 10574897"/>
                <a:gd name="connsiteX1532" fmla="*/ 7340629 w 10584443"/>
                <a:gd name="connsiteY1532" fmla="*/ 531721 h 10574897"/>
                <a:gd name="connsiteX1533" fmla="*/ 7152197 w 10584443"/>
                <a:gd name="connsiteY1533" fmla="*/ 438533 h 10574897"/>
                <a:gd name="connsiteX1534" fmla="*/ 3877603 w 10584443"/>
                <a:gd name="connsiteY1534" fmla="*/ 430322 h 10574897"/>
                <a:gd name="connsiteX1535" fmla="*/ 3740561 w 10584443"/>
                <a:gd name="connsiteY1535" fmla="*/ 481713 h 10574897"/>
                <a:gd name="connsiteX1536" fmla="*/ 3877603 w 10584443"/>
                <a:gd name="connsiteY1536" fmla="*/ 430322 h 10574897"/>
                <a:gd name="connsiteX1537" fmla="*/ 4675858 w 10584443"/>
                <a:gd name="connsiteY1537" fmla="*/ 428586 h 10574897"/>
                <a:gd name="connsiteX1538" fmla="*/ 4627894 w 10584443"/>
                <a:gd name="connsiteY1538" fmla="*/ 436496 h 10574897"/>
                <a:gd name="connsiteX1539" fmla="*/ 4622413 w 10584443"/>
                <a:gd name="connsiteY1539" fmla="*/ 437866 h 10574897"/>
                <a:gd name="connsiteX1540" fmla="*/ 4656672 w 10584443"/>
                <a:gd name="connsiteY1540" fmla="*/ 445403 h 10574897"/>
                <a:gd name="connsiteX1541" fmla="*/ 4581985 w 10584443"/>
                <a:gd name="connsiteY1541" fmla="*/ 470756 h 10574897"/>
                <a:gd name="connsiteX1542" fmla="*/ 4600485 w 10584443"/>
                <a:gd name="connsiteY1542" fmla="*/ 491997 h 10574897"/>
                <a:gd name="connsiteX1543" fmla="*/ 4625837 w 10584443"/>
                <a:gd name="connsiteY1543" fmla="*/ 481719 h 10574897"/>
                <a:gd name="connsiteX1544" fmla="*/ 4694359 w 10584443"/>
                <a:gd name="connsiteY1544" fmla="*/ 441292 h 10574897"/>
                <a:gd name="connsiteX1545" fmla="*/ 4699841 w 10584443"/>
                <a:gd name="connsiteY1545" fmla="*/ 449514 h 10574897"/>
                <a:gd name="connsiteX1546" fmla="*/ 4723823 w 10584443"/>
                <a:gd name="connsiteY1546" fmla="*/ 436496 h 10574897"/>
                <a:gd name="connsiteX1547" fmla="*/ 4675858 w 10584443"/>
                <a:gd name="connsiteY1547" fmla="*/ 428586 h 10574897"/>
                <a:gd name="connsiteX1548" fmla="*/ 4933496 w 10584443"/>
                <a:gd name="connsiteY1548" fmla="*/ 427588 h 10574897"/>
                <a:gd name="connsiteX1549" fmla="*/ 4942405 w 10584443"/>
                <a:gd name="connsiteY1549" fmla="*/ 438551 h 10574897"/>
                <a:gd name="connsiteX1550" fmla="*/ 4943775 w 10584443"/>
                <a:gd name="connsiteY1550" fmla="*/ 438551 h 10574897"/>
                <a:gd name="connsiteX1551" fmla="*/ 4933496 w 10584443"/>
                <a:gd name="connsiteY1551" fmla="*/ 427588 h 10574897"/>
                <a:gd name="connsiteX1552" fmla="*/ 5331600 w 10584443"/>
                <a:gd name="connsiteY1552" fmla="*/ 420728 h 10574897"/>
                <a:gd name="connsiteX1553" fmla="*/ 5300081 w 10584443"/>
                <a:gd name="connsiteY1553" fmla="*/ 450192 h 10574897"/>
                <a:gd name="connsiteX1554" fmla="*/ 5331600 w 10584443"/>
                <a:gd name="connsiteY1554" fmla="*/ 420728 h 10574897"/>
                <a:gd name="connsiteX1555" fmla="*/ 4893821 w 10584443"/>
                <a:gd name="connsiteY1555" fmla="*/ 416692 h 10574897"/>
                <a:gd name="connsiteX1556" fmla="*/ 4870457 w 10584443"/>
                <a:gd name="connsiteY1556" fmla="*/ 424847 h 10574897"/>
                <a:gd name="connsiteX1557" fmla="*/ 4917738 w 10584443"/>
                <a:gd name="connsiteY1557" fmla="*/ 447459 h 10574897"/>
                <a:gd name="connsiteX1558" fmla="*/ 4909514 w 10584443"/>
                <a:gd name="connsiteY1558" fmla="*/ 425532 h 10574897"/>
                <a:gd name="connsiteX1559" fmla="*/ 4920477 w 10584443"/>
                <a:gd name="connsiteY1559" fmla="*/ 419365 h 10574897"/>
                <a:gd name="connsiteX1560" fmla="*/ 4918422 w 10584443"/>
                <a:gd name="connsiteY1560" fmla="*/ 419365 h 10574897"/>
                <a:gd name="connsiteX1561" fmla="*/ 4893821 w 10584443"/>
                <a:gd name="connsiteY1561" fmla="*/ 416692 h 10574897"/>
                <a:gd name="connsiteX1562" fmla="*/ 5886630 w 10584443"/>
                <a:gd name="connsiteY1562" fmla="*/ 412310 h 10574897"/>
                <a:gd name="connsiteX1563" fmla="*/ 5868119 w 10584443"/>
                <a:gd name="connsiteY1563" fmla="*/ 417995 h 10574897"/>
                <a:gd name="connsiteX1564" fmla="*/ 5892786 w 10584443"/>
                <a:gd name="connsiteY1564" fmla="*/ 437866 h 10574897"/>
                <a:gd name="connsiteX1565" fmla="*/ 5936639 w 10584443"/>
                <a:gd name="connsiteY1565" fmla="*/ 424162 h 10574897"/>
                <a:gd name="connsiteX1566" fmla="*/ 5886630 w 10584443"/>
                <a:gd name="connsiteY1566" fmla="*/ 412310 h 10574897"/>
                <a:gd name="connsiteX1567" fmla="*/ 4047524 w 10584443"/>
                <a:gd name="connsiteY1567" fmla="*/ 405644 h 10574897"/>
                <a:gd name="connsiteX1568" fmla="*/ 3979003 w 10584443"/>
                <a:gd name="connsiteY1568" fmla="*/ 449497 h 10574897"/>
                <a:gd name="connsiteX1569" fmla="*/ 3999559 w 10584443"/>
                <a:gd name="connsiteY1569" fmla="*/ 411811 h 10574897"/>
                <a:gd name="connsiteX1570" fmla="*/ 4047524 w 10584443"/>
                <a:gd name="connsiteY1570" fmla="*/ 405644 h 10574897"/>
                <a:gd name="connsiteX1571" fmla="*/ 6893189 w 10584443"/>
                <a:gd name="connsiteY1571" fmla="*/ 403606 h 10574897"/>
                <a:gd name="connsiteX1572" fmla="*/ 6987063 w 10584443"/>
                <a:gd name="connsiteY1572" fmla="*/ 460478 h 10574897"/>
                <a:gd name="connsiteX1573" fmla="*/ 6967877 w 10584443"/>
                <a:gd name="connsiteY1573" fmla="*/ 430329 h 10574897"/>
                <a:gd name="connsiteX1574" fmla="*/ 7042565 w 10584443"/>
                <a:gd name="connsiteY1574" fmla="*/ 434440 h 10574897"/>
                <a:gd name="connsiteX1575" fmla="*/ 6893189 w 10584443"/>
                <a:gd name="connsiteY1575" fmla="*/ 403606 h 10574897"/>
                <a:gd name="connsiteX1576" fmla="*/ 6408376 w 10584443"/>
                <a:gd name="connsiteY1576" fmla="*/ 395625 h 10574897"/>
                <a:gd name="connsiteX1577" fmla="*/ 6372432 w 10584443"/>
                <a:gd name="connsiteY1577" fmla="*/ 398809 h 10574897"/>
                <a:gd name="connsiteX1578" fmla="*/ 6440952 w 10584443"/>
                <a:gd name="connsiteY1578" fmla="*/ 411143 h 10574897"/>
                <a:gd name="connsiteX1579" fmla="*/ 6408376 w 10584443"/>
                <a:gd name="connsiteY1579" fmla="*/ 395625 h 10574897"/>
                <a:gd name="connsiteX1580" fmla="*/ 5211004 w 10584443"/>
                <a:gd name="connsiteY1580" fmla="*/ 389199 h 10574897"/>
                <a:gd name="connsiteX1581" fmla="*/ 5170577 w 10584443"/>
                <a:gd name="connsiteY1581" fmla="*/ 424145 h 10574897"/>
                <a:gd name="connsiteX1582" fmla="*/ 5191817 w 10584443"/>
                <a:gd name="connsiteY1582" fmla="*/ 398107 h 10574897"/>
                <a:gd name="connsiteX1583" fmla="*/ 5182225 w 10584443"/>
                <a:gd name="connsiteY1583" fmla="*/ 393310 h 10574897"/>
                <a:gd name="connsiteX1584" fmla="*/ 5211004 w 10584443"/>
                <a:gd name="connsiteY1584" fmla="*/ 389199 h 10574897"/>
                <a:gd name="connsiteX1585" fmla="*/ 3594758 w 10584443"/>
                <a:gd name="connsiteY1585" fmla="*/ 389023 h 10574897"/>
                <a:gd name="connsiteX1586" fmla="*/ 3455521 w 10584443"/>
                <a:gd name="connsiteY1586" fmla="*/ 457052 h 10574897"/>
                <a:gd name="connsiteX1587" fmla="*/ 3537746 w 10584443"/>
                <a:gd name="connsiteY1587" fmla="*/ 457052 h 10574897"/>
                <a:gd name="connsiteX1588" fmla="*/ 3502116 w 10584443"/>
                <a:gd name="connsiteY1588" fmla="*/ 436496 h 10574897"/>
                <a:gd name="connsiteX1589" fmla="*/ 3599415 w 10584443"/>
                <a:gd name="connsiteY1589" fmla="*/ 414569 h 10574897"/>
                <a:gd name="connsiteX1590" fmla="*/ 3602156 w 10584443"/>
                <a:gd name="connsiteY1590" fmla="*/ 414569 h 10574897"/>
                <a:gd name="connsiteX1591" fmla="*/ 3625454 w 10584443"/>
                <a:gd name="connsiteY1591" fmla="*/ 393327 h 10574897"/>
                <a:gd name="connsiteX1592" fmla="*/ 3594758 w 10584443"/>
                <a:gd name="connsiteY1592" fmla="*/ 389023 h 10574897"/>
                <a:gd name="connsiteX1593" fmla="*/ 3874270 w 10584443"/>
                <a:gd name="connsiteY1593" fmla="*/ 369259 h 10574897"/>
                <a:gd name="connsiteX1594" fmla="*/ 3836498 w 10584443"/>
                <a:gd name="connsiteY1594" fmla="*/ 381679 h 10574897"/>
                <a:gd name="connsiteX1595" fmla="*/ 3837182 w 10584443"/>
                <a:gd name="connsiteY1595" fmla="*/ 381679 h 10574897"/>
                <a:gd name="connsiteX1596" fmla="*/ 3914611 w 10584443"/>
                <a:gd name="connsiteY1596" fmla="*/ 370716 h 10574897"/>
                <a:gd name="connsiteX1597" fmla="*/ 3874270 w 10584443"/>
                <a:gd name="connsiteY1597" fmla="*/ 369259 h 10574897"/>
                <a:gd name="connsiteX1598" fmla="*/ 3770717 w 10584443"/>
                <a:gd name="connsiteY1598" fmla="*/ 354271 h 10574897"/>
                <a:gd name="connsiteX1599" fmla="*/ 3693290 w 10584443"/>
                <a:gd name="connsiteY1599" fmla="*/ 376197 h 10574897"/>
                <a:gd name="connsiteX1600" fmla="*/ 3754272 w 10584443"/>
                <a:gd name="connsiteY1600" fmla="*/ 376197 h 10574897"/>
                <a:gd name="connsiteX1601" fmla="*/ 3757013 w 10584443"/>
                <a:gd name="connsiteY1601" fmla="*/ 376197 h 10574897"/>
                <a:gd name="connsiteX1602" fmla="*/ 3770717 w 10584443"/>
                <a:gd name="connsiteY1602" fmla="*/ 354271 h 10574897"/>
                <a:gd name="connsiteX1603" fmla="*/ 6752037 w 10584443"/>
                <a:gd name="connsiteY1603" fmla="*/ 353585 h 10574897"/>
                <a:gd name="connsiteX1604" fmla="*/ 6760944 w 10584443"/>
                <a:gd name="connsiteY1604" fmla="*/ 383735 h 10574897"/>
                <a:gd name="connsiteX1605" fmla="*/ 6821243 w 10584443"/>
                <a:gd name="connsiteY1605" fmla="*/ 393327 h 10574897"/>
                <a:gd name="connsiteX1606" fmla="*/ 6876744 w 10584443"/>
                <a:gd name="connsiteY1606" fmla="*/ 365234 h 10574897"/>
                <a:gd name="connsiteX1607" fmla="*/ 6752037 w 10584443"/>
                <a:gd name="connsiteY1607" fmla="*/ 353585 h 10574897"/>
                <a:gd name="connsiteX1608" fmla="*/ 4658620 w 10584443"/>
                <a:gd name="connsiteY1608" fmla="*/ 349360 h 10574897"/>
                <a:gd name="connsiteX1609" fmla="*/ 4668319 w 10584443"/>
                <a:gd name="connsiteY1609" fmla="*/ 358375 h 10574897"/>
                <a:gd name="connsiteX1610" fmla="*/ 4621040 w 10584443"/>
                <a:gd name="connsiteY1610" fmla="*/ 385784 h 10574897"/>
                <a:gd name="connsiteX1611" fmla="*/ 4658620 w 10584443"/>
                <a:gd name="connsiteY1611" fmla="*/ 349360 h 10574897"/>
                <a:gd name="connsiteX1612" fmla="*/ 4754655 w 10584443"/>
                <a:gd name="connsiteY1612" fmla="*/ 342615 h 10574897"/>
                <a:gd name="connsiteX1613" fmla="*/ 4669004 w 10584443"/>
                <a:gd name="connsiteY1613" fmla="*/ 364542 h 10574897"/>
                <a:gd name="connsiteX1614" fmla="*/ 4754655 w 10584443"/>
                <a:gd name="connsiteY1614" fmla="*/ 342615 h 10574897"/>
                <a:gd name="connsiteX1615" fmla="*/ 6913060 w 10584443"/>
                <a:gd name="connsiteY1615" fmla="*/ 308344 h 10574897"/>
                <a:gd name="connsiteX1616" fmla="*/ 6928820 w 10584443"/>
                <a:gd name="connsiteY1616" fmla="*/ 346716 h 10574897"/>
                <a:gd name="connsiteX1617" fmla="*/ 7050101 w 10584443"/>
                <a:gd name="connsiteY1617" fmla="*/ 372068 h 10574897"/>
                <a:gd name="connsiteX1618" fmla="*/ 7133011 w 10584443"/>
                <a:gd name="connsiteY1618" fmla="*/ 430996 h 10574897"/>
                <a:gd name="connsiteX1619" fmla="*/ 6844539 w 10584443"/>
                <a:gd name="connsiteY1619" fmla="*/ 313826 h 10574897"/>
                <a:gd name="connsiteX1620" fmla="*/ 6913060 w 10584443"/>
                <a:gd name="connsiteY1620" fmla="*/ 308344 h 10574897"/>
                <a:gd name="connsiteX1621" fmla="*/ 4179786 w 10584443"/>
                <a:gd name="connsiteY1621" fmla="*/ 307676 h 10574897"/>
                <a:gd name="connsiteX1622" fmla="*/ 4131821 w 10584443"/>
                <a:gd name="connsiteY1622" fmla="*/ 342622 h 10574897"/>
                <a:gd name="connsiteX1623" fmla="*/ 4179786 w 10584443"/>
                <a:gd name="connsiteY1623" fmla="*/ 307676 h 10574897"/>
                <a:gd name="connsiteX1624" fmla="*/ 4530596 w 10584443"/>
                <a:gd name="connsiteY1624" fmla="*/ 296713 h 10574897"/>
                <a:gd name="connsiteX1625" fmla="*/ 4483333 w 10584443"/>
                <a:gd name="connsiteY1625" fmla="*/ 325492 h 10574897"/>
                <a:gd name="connsiteX1626" fmla="*/ 4522372 w 10584443"/>
                <a:gd name="connsiteY1626" fmla="*/ 325492 h 10574897"/>
                <a:gd name="connsiteX1627" fmla="*/ 4530596 w 10584443"/>
                <a:gd name="connsiteY1627" fmla="*/ 296713 h 10574897"/>
                <a:gd name="connsiteX1628" fmla="*/ 5990086 w 10584443"/>
                <a:gd name="connsiteY1628" fmla="*/ 283557 h 10574897"/>
                <a:gd name="connsiteX1629" fmla="*/ 5950343 w 10584443"/>
                <a:gd name="connsiteY1629" fmla="*/ 290546 h 10574897"/>
                <a:gd name="connsiteX1630" fmla="*/ 6029828 w 10584443"/>
                <a:gd name="connsiteY1630" fmla="*/ 290546 h 10574897"/>
                <a:gd name="connsiteX1631" fmla="*/ 5990086 w 10584443"/>
                <a:gd name="connsiteY1631" fmla="*/ 283557 h 10574897"/>
                <a:gd name="connsiteX1632" fmla="*/ 6764272 w 10584443"/>
                <a:gd name="connsiteY1632" fmla="*/ 278778 h 10574897"/>
                <a:gd name="connsiteX1633" fmla="*/ 6813020 w 10584443"/>
                <a:gd name="connsiteY1633" fmla="*/ 285742 h 10574897"/>
                <a:gd name="connsiteX1634" fmla="*/ 6811657 w 10584443"/>
                <a:gd name="connsiteY1634" fmla="*/ 286943 h 10574897"/>
                <a:gd name="connsiteX1635" fmla="*/ 6715035 w 10584443"/>
                <a:gd name="connsiteY1635" fmla="*/ 279575 h 10574897"/>
                <a:gd name="connsiteX1636" fmla="*/ 6764272 w 10584443"/>
                <a:gd name="connsiteY1636" fmla="*/ 278778 h 10574897"/>
                <a:gd name="connsiteX1637" fmla="*/ 6842483 w 10584443"/>
                <a:gd name="connsiteY1637" fmla="*/ 267231 h 10574897"/>
                <a:gd name="connsiteX1638" fmla="*/ 6915800 w 10584443"/>
                <a:gd name="connsiteY1638" fmla="*/ 277509 h 10574897"/>
                <a:gd name="connsiteX1639" fmla="*/ 6954857 w 10584443"/>
                <a:gd name="connsiteY1639" fmla="*/ 314510 h 10574897"/>
                <a:gd name="connsiteX1640" fmla="*/ 6842483 w 10584443"/>
                <a:gd name="connsiteY1640" fmla="*/ 267231 h 10574897"/>
                <a:gd name="connsiteX1641" fmla="*/ 5793431 w 10584443"/>
                <a:gd name="connsiteY1641" fmla="*/ 256971 h 10574897"/>
                <a:gd name="connsiteX1642" fmla="*/ 5793431 w 10584443"/>
                <a:gd name="connsiteY1642" fmla="*/ 257656 h 10574897"/>
                <a:gd name="connsiteX1643" fmla="*/ 5938695 w 10584443"/>
                <a:gd name="connsiteY1643" fmla="*/ 280953 h 10574897"/>
                <a:gd name="connsiteX1644" fmla="*/ 5793431 w 10584443"/>
                <a:gd name="connsiteY1644" fmla="*/ 256971 h 10574897"/>
                <a:gd name="connsiteX1645" fmla="*/ 3863905 w 10584443"/>
                <a:gd name="connsiteY1645" fmla="*/ 243952 h 10574897"/>
                <a:gd name="connsiteX1646" fmla="*/ 3862438 w 10584443"/>
                <a:gd name="connsiteY1646" fmla="*/ 244292 h 10574897"/>
                <a:gd name="connsiteX1647" fmla="*/ 3788808 w 10584443"/>
                <a:gd name="connsiteY1647" fmla="*/ 250234 h 10574897"/>
                <a:gd name="connsiteX1648" fmla="*/ 3715900 w 10584443"/>
                <a:gd name="connsiteY1648" fmla="*/ 278213 h 10574897"/>
                <a:gd name="connsiteX1649" fmla="*/ 3862438 w 10584443"/>
                <a:gd name="connsiteY1649" fmla="*/ 244292 h 10574897"/>
                <a:gd name="connsiteX1650" fmla="*/ 3866646 w 10584443"/>
                <a:gd name="connsiteY1650" fmla="*/ 243952 h 10574897"/>
                <a:gd name="connsiteX1651" fmla="*/ 5770884 w 10584443"/>
                <a:gd name="connsiteY1651" fmla="*/ 242518 h 10574897"/>
                <a:gd name="connsiteX1652" fmla="*/ 5694761 w 10584443"/>
                <a:gd name="connsiteY1652" fmla="*/ 256971 h 10574897"/>
                <a:gd name="connsiteX1653" fmla="*/ 5795487 w 10584443"/>
                <a:gd name="connsiteY1653" fmla="*/ 248749 h 10574897"/>
                <a:gd name="connsiteX1654" fmla="*/ 5770884 w 10584443"/>
                <a:gd name="connsiteY1654" fmla="*/ 242518 h 10574897"/>
                <a:gd name="connsiteX1655" fmla="*/ 4359311 w 10584443"/>
                <a:gd name="connsiteY1655" fmla="*/ 224766 h 10574897"/>
                <a:gd name="connsiteX1656" fmla="*/ 4352459 w 10584443"/>
                <a:gd name="connsiteY1656" fmla="*/ 274101 h 10574897"/>
                <a:gd name="connsiteX1657" fmla="*/ 4352459 w 10584443"/>
                <a:gd name="connsiteY1657" fmla="*/ 267934 h 10574897"/>
                <a:gd name="connsiteX1658" fmla="*/ 4359311 w 10584443"/>
                <a:gd name="connsiteY1658" fmla="*/ 224766 h 10574897"/>
                <a:gd name="connsiteX1659" fmla="*/ 4095505 w 10584443"/>
                <a:gd name="connsiteY1659" fmla="*/ 222027 h 10574897"/>
                <a:gd name="connsiteX1660" fmla="*/ 4098033 w 10584443"/>
                <a:gd name="connsiteY1660" fmla="*/ 222239 h 10574897"/>
                <a:gd name="connsiteX1661" fmla="*/ 4078386 w 10584443"/>
                <a:gd name="connsiteY1661" fmla="*/ 241811 h 10574897"/>
                <a:gd name="connsiteX1662" fmla="*/ 4011225 w 10584443"/>
                <a:gd name="connsiteY1662" fmla="*/ 279583 h 10574897"/>
                <a:gd name="connsiteX1663" fmla="*/ 4167453 w 10584443"/>
                <a:gd name="connsiteY1663" fmla="*/ 237785 h 10574897"/>
                <a:gd name="connsiteX1664" fmla="*/ 4089339 w 10584443"/>
                <a:gd name="connsiteY1664" fmla="*/ 254230 h 10574897"/>
                <a:gd name="connsiteX1665" fmla="*/ 4109911 w 10584443"/>
                <a:gd name="connsiteY1665" fmla="*/ 223241 h 10574897"/>
                <a:gd name="connsiteX1666" fmla="*/ 4098033 w 10584443"/>
                <a:gd name="connsiteY1666" fmla="*/ 222239 h 10574897"/>
                <a:gd name="connsiteX1667" fmla="*/ 4098247 w 10584443"/>
                <a:gd name="connsiteY1667" fmla="*/ 222027 h 10574897"/>
                <a:gd name="connsiteX1668" fmla="*/ 5572794 w 10584443"/>
                <a:gd name="connsiteY1668" fmla="*/ 217915 h 10574897"/>
                <a:gd name="connsiteX1669" fmla="*/ 5517764 w 10584443"/>
                <a:gd name="connsiteY1669" fmla="*/ 237654 h 10574897"/>
                <a:gd name="connsiteX1670" fmla="*/ 5509755 w 10584443"/>
                <a:gd name="connsiteY1670" fmla="*/ 237100 h 10574897"/>
                <a:gd name="connsiteX1671" fmla="*/ 5509755 w 10584443"/>
                <a:gd name="connsiteY1671" fmla="*/ 240526 h 10574897"/>
                <a:gd name="connsiteX1672" fmla="*/ 5517764 w 10584443"/>
                <a:gd name="connsiteY1672" fmla="*/ 237654 h 10574897"/>
                <a:gd name="connsiteX1673" fmla="*/ 5584044 w 10584443"/>
                <a:gd name="connsiteY1673" fmla="*/ 242232 h 10574897"/>
                <a:gd name="connsiteX1674" fmla="*/ 5658445 w 10584443"/>
                <a:gd name="connsiteY1674" fmla="*/ 239156 h 10574897"/>
                <a:gd name="connsiteX1675" fmla="*/ 5572794 w 10584443"/>
                <a:gd name="connsiteY1675" fmla="*/ 217915 h 10574897"/>
                <a:gd name="connsiteX1676" fmla="*/ 4724273 w 10584443"/>
                <a:gd name="connsiteY1676" fmla="*/ 210206 h 10574897"/>
                <a:gd name="connsiteX1677" fmla="*/ 4678599 w 10584443"/>
                <a:gd name="connsiteY1677" fmla="*/ 230248 h 10574897"/>
                <a:gd name="connsiteX1678" fmla="*/ 4727934 w 10584443"/>
                <a:gd name="connsiteY1678" fmla="*/ 238470 h 10574897"/>
                <a:gd name="connsiteX1679" fmla="*/ 4747121 w 10584443"/>
                <a:gd name="connsiteY1679" fmla="*/ 210377 h 10574897"/>
                <a:gd name="connsiteX1680" fmla="*/ 4724273 w 10584443"/>
                <a:gd name="connsiteY1680" fmla="*/ 210206 h 10574897"/>
                <a:gd name="connsiteX1681" fmla="*/ 4527168 w 10584443"/>
                <a:gd name="connsiteY1681" fmla="*/ 189136 h 10574897"/>
                <a:gd name="connsiteX1682" fmla="*/ 4399052 w 10584443"/>
                <a:gd name="connsiteY1682" fmla="*/ 220655 h 10574897"/>
                <a:gd name="connsiteX1683" fmla="*/ 4488815 w 10584443"/>
                <a:gd name="connsiteY1683" fmla="*/ 228878 h 10574897"/>
                <a:gd name="connsiteX1684" fmla="*/ 4577189 w 10584443"/>
                <a:gd name="connsiteY1684" fmla="*/ 196673 h 10574897"/>
                <a:gd name="connsiteX1685" fmla="*/ 4527168 w 10584443"/>
                <a:gd name="connsiteY1685" fmla="*/ 189136 h 10574897"/>
                <a:gd name="connsiteX1686" fmla="*/ 5092465 w 10584443"/>
                <a:gd name="connsiteY1686" fmla="*/ 183654 h 10574897"/>
                <a:gd name="connsiteX1687" fmla="*/ 5080816 w 10584443"/>
                <a:gd name="connsiteY1687" fmla="*/ 205582 h 10574897"/>
                <a:gd name="connsiteX1688" fmla="*/ 5160985 w 10584443"/>
                <a:gd name="connsiteY1688" fmla="*/ 195988 h 10574897"/>
                <a:gd name="connsiteX1689" fmla="*/ 5092465 w 10584443"/>
                <a:gd name="connsiteY1689" fmla="*/ 183654 h 10574897"/>
                <a:gd name="connsiteX1690" fmla="*/ 4757454 w 10584443"/>
                <a:gd name="connsiteY1690" fmla="*/ 183539 h 10574897"/>
                <a:gd name="connsiteX1691" fmla="*/ 4597059 w 10584443"/>
                <a:gd name="connsiteY1691" fmla="*/ 205582 h 10574897"/>
                <a:gd name="connsiteX1692" fmla="*/ 4802623 w 10584443"/>
                <a:gd name="connsiteY1692" fmla="*/ 205582 h 10574897"/>
                <a:gd name="connsiteX1693" fmla="*/ 4757454 w 10584443"/>
                <a:gd name="connsiteY1693" fmla="*/ 183539 h 10574897"/>
                <a:gd name="connsiteX1694" fmla="*/ 6323096 w 10584443"/>
                <a:gd name="connsiteY1694" fmla="*/ 155543 h 10574897"/>
                <a:gd name="connsiteX1695" fmla="*/ 6438896 w 10584443"/>
                <a:gd name="connsiteY1695" fmla="*/ 190489 h 10574897"/>
                <a:gd name="connsiteX1696" fmla="*/ 6323096 w 10584443"/>
                <a:gd name="connsiteY1696" fmla="*/ 155543 h 10574897"/>
                <a:gd name="connsiteX1697" fmla="*/ 6072309 w 10584443"/>
                <a:gd name="connsiteY1697" fmla="*/ 151434 h 10574897"/>
                <a:gd name="connsiteX1698" fmla="*/ 6346393 w 10584443"/>
                <a:gd name="connsiteY1698" fmla="*/ 213788 h 10574897"/>
                <a:gd name="connsiteX1699" fmla="*/ 6013382 w 10584443"/>
                <a:gd name="connsiteY1699" fmla="*/ 182268 h 10574897"/>
                <a:gd name="connsiteX1700" fmla="*/ 6004420 w 10584443"/>
                <a:gd name="connsiteY1700" fmla="*/ 172150 h 10574897"/>
                <a:gd name="connsiteX1701" fmla="*/ 6006530 w 10584443"/>
                <a:gd name="connsiteY1701" fmla="*/ 167879 h 10574897"/>
                <a:gd name="connsiteX1702" fmla="*/ 6087384 w 10584443"/>
                <a:gd name="connsiteY1702" fmla="*/ 171990 h 10574897"/>
                <a:gd name="connsiteX1703" fmla="*/ 6072309 w 10584443"/>
                <a:gd name="connsiteY1703" fmla="*/ 151434 h 10574897"/>
                <a:gd name="connsiteX1704" fmla="*/ 4464816 w 10584443"/>
                <a:gd name="connsiteY1704" fmla="*/ 135673 h 10574897"/>
                <a:gd name="connsiteX1705" fmla="*/ 4505929 w 10584443"/>
                <a:gd name="connsiteY1705" fmla="*/ 147322 h 10574897"/>
                <a:gd name="connsiteX1706" fmla="*/ 4486743 w 10584443"/>
                <a:gd name="connsiteY1706" fmla="*/ 167878 h 10574897"/>
                <a:gd name="connsiteX1707" fmla="*/ 4457279 w 10584443"/>
                <a:gd name="connsiteY1707" fmla="*/ 185008 h 10574897"/>
                <a:gd name="connsiteX1708" fmla="*/ 4425759 w 10584443"/>
                <a:gd name="connsiteY1708" fmla="*/ 158970 h 10574897"/>
                <a:gd name="connsiteX1709" fmla="*/ 4464816 w 10584443"/>
                <a:gd name="connsiteY1709" fmla="*/ 135673 h 10574897"/>
                <a:gd name="connsiteX1710" fmla="*/ 5036963 w 10584443"/>
                <a:gd name="connsiteY1710" fmla="*/ 88411 h 10574897"/>
                <a:gd name="connsiteX1711" fmla="*/ 5305563 w 10584443"/>
                <a:gd name="connsiteY1711" fmla="*/ 98004 h 10574897"/>
                <a:gd name="connsiteX1712" fmla="*/ 5511125 w 10584443"/>
                <a:gd name="connsiteY1712" fmla="*/ 141172 h 10574897"/>
                <a:gd name="connsiteX1713" fmla="*/ 5615277 w 10584443"/>
                <a:gd name="connsiteY1713" fmla="*/ 121986 h 10574897"/>
                <a:gd name="connsiteX1714" fmla="*/ 5736559 w 10584443"/>
                <a:gd name="connsiteY1714" fmla="*/ 121986 h 10574897"/>
                <a:gd name="connsiteX1715" fmla="*/ 5867433 w 10584443"/>
                <a:gd name="connsiteY1715" fmla="*/ 132263 h 10574897"/>
                <a:gd name="connsiteX1716" fmla="*/ 5850988 w 10584443"/>
                <a:gd name="connsiteY1716" fmla="*/ 160357 h 10574897"/>
                <a:gd name="connsiteX1717" fmla="*/ 5926361 w 10584443"/>
                <a:gd name="connsiteY1717" fmla="*/ 189136 h 10574897"/>
                <a:gd name="connsiteX1718" fmla="*/ 6007216 w 10584443"/>
                <a:gd name="connsiteY1718" fmla="*/ 189136 h 10574897"/>
                <a:gd name="connsiteX1719" fmla="*/ 5983234 w 10584443"/>
                <a:gd name="connsiteY1719" fmla="*/ 202840 h 10574897"/>
                <a:gd name="connsiteX1720" fmla="*/ 6575938 w 10584443"/>
                <a:gd name="connsiteY1720" fmla="*/ 300824 h 10574897"/>
                <a:gd name="connsiteX1721" fmla="*/ 6415599 w 10584443"/>
                <a:gd name="connsiteY1721" fmla="*/ 246693 h 10574897"/>
                <a:gd name="connsiteX1722" fmla="*/ 6445749 w 10584443"/>
                <a:gd name="connsiteY1722" fmla="*/ 250119 h 10574897"/>
                <a:gd name="connsiteX1723" fmla="*/ 6384765 w 10584443"/>
                <a:gd name="connsiteY1723" fmla="*/ 243952 h 10574897"/>
                <a:gd name="connsiteX1724" fmla="*/ 6390247 w 10584443"/>
                <a:gd name="connsiteY1724" fmla="*/ 195302 h 10574897"/>
                <a:gd name="connsiteX1725" fmla="*/ 6582790 w 10584443"/>
                <a:gd name="connsiteY1725" fmla="*/ 253545 h 10574897"/>
                <a:gd name="connsiteX1726" fmla="*/ 6657478 w 10584443"/>
                <a:gd name="connsiteY1726" fmla="*/ 283009 h 10574897"/>
                <a:gd name="connsiteX1727" fmla="*/ 6612254 w 10584443"/>
                <a:gd name="connsiteY1727" fmla="*/ 287805 h 10574897"/>
                <a:gd name="connsiteX1728" fmla="*/ 6700646 w 10584443"/>
                <a:gd name="connsiteY1728" fmla="*/ 309732 h 10574897"/>
                <a:gd name="connsiteX1729" fmla="*/ 6695850 w 10584443"/>
                <a:gd name="connsiteY1729" fmla="*/ 294658 h 10574897"/>
                <a:gd name="connsiteX1730" fmla="*/ 6660219 w 10584443"/>
                <a:gd name="connsiteY1730" fmla="*/ 329603 h 10574897"/>
                <a:gd name="connsiteX1731" fmla="*/ 6584160 w 10584443"/>
                <a:gd name="connsiteY1731" fmla="*/ 307676 h 10574897"/>
                <a:gd name="connsiteX1732" fmla="*/ 6584160 w 10584443"/>
                <a:gd name="connsiteY1732" fmla="*/ 353585 h 10574897"/>
                <a:gd name="connsiteX1733" fmla="*/ 6652681 w 10584443"/>
                <a:gd name="connsiteY1733" fmla="*/ 369345 h 10574897"/>
                <a:gd name="connsiteX1734" fmla="*/ 6904153 w 10584443"/>
                <a:gd name="connsiteY1734" fmla="*/ 361123 h 10574897"/>
                <a:gd name="connsiteX1735" fmla="*/ 6934302 w 10584443"/>
                <a:gd name="connsiteY1735" fmla="*/ 390587 h 10574897"/>
                <a:gd name="connsiteX1736" fmla="*/ 7085048 w 10584443"/>
                <a:gd name="connsiteY1736" fmla="*/ 445403 h 10574897"/>
                <a:gd name="connsiteX1737" fmla="*/ 7047361 w 10584443"/>
                <a:gd name="connsiteY1737" fmla="*/ 454996 h 10574897"/>
                <a:gd name="connsiteX1738" fmla="*/ 7152198 w 10584443"/>
                <a:gd name="connsiteY1738" fmla="*/ 467330 h 10574897"/>
                <a:gd name="connsiteX1739" fmla="*/ 7214552 w 10584443"/>
                <a:gd name="connsiteY1739" fmla="*/ 498164 h 10574897"/>
                <a:gd name="connsiteX1740" fmla="*/ 7246071 w 10584443"/>
                <a:gd name="connsiteY1740" fmla="*/ 544758 h 10574897"/>
                <a:gd name="connsiteX1741" fmla="*/ 7298832 w 10584443"/>
                <a:gd name="connsiteY1741" fmla="*/ 552296 h 10574897"/>
                <a:gd name="connsiteX1742" fmla="*/ 7270053 w 10584443"/>
                <a:gd name="connsiteY1742" fmla="*/ 521461 h 10574897"/>
                <a:gd name="connsiteX1743" fmla="*/ 7359131 w 10584443"/>
                <a:gd name="connsiteY1743" fmla="*/ 545444 h 10574897"/>
                <a:gd name="connsiteX1744" fmla="*/ 7364612 w 10584443"/>
                <a:gd name="connsiteY1744" fmla="*/ 576963 h 10574897"/>
                <a:gd name="connsiteX1745" fmla="*/ 7433133 w 10584443"/>
                <a:gd name="connsiteY1745" fmla="*/ 603001 h 10574897"/>
                <a:gd name="connsiteX1746" fmla="*/ 7457800 w 10584443"/>
                <a:gd name="connsiteY1746" fmla="*/ 581074 h 10574897"/>
                <a:gd name="connsiteX1747" fmla="*/ 7348852 w 10584443"/>
                <a:gd name="connsiteY1747" fmla="*/ 529684 h 10574897"/>
                <a:gd name="connsiteX1748" fmla="*/ 7379687 w 10584443"/>
                <a:gd name="connsiteY1748" fmla="*/ 514609 h 10574897"/>
                <a:gd name="connsiteX1749" fmla="*/ 7463967 w 10584443"/>
                <a:gd name="connsiteY1749" fmla="*/ 550240 h 10574897"/>
                <a:gd name="connsiteX1750" fmla="*/ 7422170 w 10584443"/>
                <a:gd name="connsiteY1750" fmla="*/ 500905 h 10574897"/>
                <a:gd name="connsiteX1751" fmla="*/ 7527692 w 10584443"/>
                <a:gd name="connsiteY1751" fmla="*/ 599575 h 10574897"/>
                <a:gd name="connsiteX1752" fmla="*/ 7639380 w 10584443"/>
                <a:gd name="connsiteY1752" fmla="*/ 685225 h 10574897"/>
                <a:gd name="connsiteX1753" fmla="*/ 7591416 w 10584443"/>
                <a:gd name="connsiteY1753" fmla="*/ 704412 h 10574897"/>
                <a:gd name="connsiteX1754" fmla="*/ 7714068 w 10584443"/>
                <a:gd name="connsiteY1754" fmla="*/ 772931 h 10574897"/>
                <a:gd name="connsiteX1755" fmla="*/ 7769570 w 10584443"/>
                <a:gd name="connsiteY1755" fmla="*/ 778413 h 10574897"/>
                <a:gd name="connsiteX1756" fmla="*/ 7743532 w 10584443"/>
                <a:gd name="connsiteY1756" fmla="*/ 798969 h 10574897"/>
                <a:gd name="connsiteX1757" fmla="*/ 7801089 w 10584443"/>
                <a:gd name="connsiteY1757" fmla="*/ 820896 h 10574897"/>
                <a:gd name="connsiteX1758" fmla="*/ 7827128 w 10584443"/>
                <a:gd name="connsiteY1758" fmla="*/ 800340 h 10574897"/>
                <a:gd name="connsiteX1759" fmla="*/ 7790811 w 10584443"/>
                <a:gd name="connsiteY1759" fmla="*/ 765394 h 10574897"/>
                <a:gd name="connsiteX1760" fmla="*/ 7859332 w 10584443"/>
                <a:gd name="connsiteY1760" fmla="*/ 805136 h 10574897"/>
                <a:gd name="connsiteX1761" fmla="*/ 7835350 w 10584443"/>
                <a:gd name="connsiteY1761" fmla="*/ 770192 h 10574897"/>
                <a:gd name="connsiteX1762" fmla="*/ 7868925 w 10584443"/>
                <a:gd name="connsiteY1762" fmla="*/ 774987 h 10574897"/>
                <a:gd name="connsiteX1763" fmla="*/ 7882629 w 10584443"/>
                <a:gd name="connsiteY1763" fmla="*/ 824322 h 10574897"/>
                <a:gd name="connsiteX1764" fmla="*/ 7951150 w 10584443"/>
                <a:gd name="connsiteY1764" fmla="*/ 865435 h 10574897"/>
                <a:gd name="connsiteX1765" fmla="*/ 7998430 w 10584443"/>
                <a:gd name="connsiteY1765" fmla="*/ 933955 h 10574897"/>
                <a:gd name="connsiteX1766" fmla="*/ 8047764 w 10584443"/>
                <a:gd name="connsiteY1766" fmla="*/ 918881 h 10574897"/>
                <a:gd name="connsiteX1767" fmla="*/ 8032005 w 10584443"/>
                <a:gd name="connsiteY1767" fmla="*/ 955882 h 10574897"/>
                <a:gd name="connsiteX1768" fmla="*/ 8229344 w 10584443"/>
                <a:gd name="connsiteY1768" fmla="*/ 1072367 h 10574897"/>
                <a:gd name="connsiteX1769" fmla="*/ 8297865 w 10584443"/>
                <a:gd name="connsiteY1769" fmla="*/ 1129239 h 10574897"/>
                <a:gd name="connsiteX1770" fmla="*/ 8332811 w 10584443"/>
                <a:gd name="connsiteY1770" fmla="*/ 1192964 h 10574897"/>
                <a:gd name="connsiteX1771" fmla="*/ 8447240 w 10584443"/>
                <a:gd name="connsiteY1771" fmla="*/ 1214204 h 10574897"/>
                <a:gd name="connsiteX1772" fmla="*/ 8475334 w 10584443"/>
                <a:gd name="connsiteY1772" fmla="*/ 1270391 h 10574897"/>
                <a:gd name="connsiteX1773" fmla="*/ 8422572 w 10584443"/>
                <a:gd name="connsiteY1773" fmla="*/ 1255317 h 10574897"/>
                <a:gd name="connsiteX1774" fmla="*/ 8559614 w 10584443"/>
                <a:gd name="connsiteY1774" fmla="*/ 1343023 h 10574897"/>
                <a:gd name="connsiteX1775" fmla="*/ 8515761 w 10584443"/>
                <a:gd name="connsiteY1775" fmla="*/ 1289577 h 10574897"/>
                <a:gd name="connsiteX1776" fmla="*/ 8633617 w 10584443"/>
                <a:gd name="connsiteY1776" fmla="*/ 1383451 h 10574897"/>
                <a:gd name="connsiteX1777" fmla="*/ 8728860 w 10584443"/>
                <a:gd name="connsiteY1777" fmla="*/ 1467731 h 10574897"/>
                <a:gd name="connsiteX1778" fmla="*/ 8883717 w 10584443"/>
                <a:gd name="connsiteY1778" fmla="*/ 1632866 h 10574897"/>
                <a:gd name="connsiteX1779" fmla="*/ 8912497 w 10584443"/>
                <a:gd name="connsiteY1779" fmla="*/ 1686311 h 10574897"/>
                <a:gd name="connsiteX1780" fmla="*/ 8908384 w 10584443"/>
                <a:gd name="connsiteY1780" fmla="*/ 1651367 h 10574897"/>
                <a:gd name="connsiteX1781" fmla="*/ 8970054 w 10584443"/>
                <a:gd name="connsiteY1781" fmla="*/ 1676034 h 10574897"/>
                <a:gd name="connsiteX1782" fmla="*/ 9052278 w 10584443"/>
                <a:gd name="connsiteY1782" fmla="*/ 1787723 h 10574897"/>
                <a:gd name="connsiteX1783" fmla="*/ 9011851 w 10584443"/>
                <a:gd name="connsiteY1783" fmla="*/ 1769907 h 10574897"/>
                <a:gd name="connsiteX1784" fmla="*/ 9080372 w 10584443"/>
                <a:gd name="connsiteY1784" fmla="*/ 1842539 h 10574897"/>
                <a:gd name="connsiteX1785" fmla="*/ 9144096 w 10584443"/>
                <a:gd name="connsiteY1785" fmla="*/ 1880225 h 10574897"/>
                <a:gd name="connsiteX1786" fmla="*/ 9135874 w 10584443"/>
                <a:gd name="connsiteY1786" fmla="*/ 1910375 h 10574897"/>
                <a:gd name="connsiteX1787" fmla="*/ 9159171 w 10584443"/>
                <a:gd name="connsiteY1787" fmla="*/ 1930246 h 10574897"/>
                <a:gd name="connsiteX1788" fmla="*/ 9071464 w 10584443"/>
                <a:gd name="connsiteY1788" fmla="*/ 1897356 h 10574897"/>
                <a:gd name="connsiteX1789" fmla="*/ 9198228 w 10584443"/>
                <a:gd name="connsiteY1789" fmla="*/ 2010415 h 10574897"/>
                <a:gd name="connsiteX1790" fmla="*/ 9198228 w 10584443"/>
                <a:gd name="connsiteY1790" fmla="*/ 2046046 h 10574897"/>
                <a:gd name="connsiteX1791" fmla="*/ 9272231 w 10584443"/>
                <a:gd name="connsiteY1791" fmla="*/ 2100862 h 10574897"/>
                <a:gd name="connsiteX1792" fmla="*/ 9231803 w 10584443"/>
                <a:gd name="connsiteY1792" fmla="*/ 2046046 h 10574897"/>
                <a:gd name="connsiteX1793" fmla="*/ 9368844 w 10584443"/>
                <a:gd name="connsiteY1793" fmla="*/ 2154994 h 10574897"/>
                <a:gd name="connsiteX1794" fmla="*/ 9342121 w 10584443"/>
                <a:gd name="connsiteY1794" fmla="*/ 2183772 h 10574897"/>
                <a:gd name="connsiteX1795" fmla="*/ 9273600 w 10584443"/>
                <a:gd name="connsiteY1795" fmla="*/ 2135809 h 10574897"/>
                <a:gd name="connsiteX1796" fmla="*/ 9370215 w 10584443"/>
                <a:gd name="connsiteY1796" fmla="*/ 2235849 h 10574897"/>
                <a:gd name="connsiteX1797" fmla="*/ 9370215 w 10584443"/>
                <a:gd name="connsiteY1797" fmla="*/ 2189939 h 10574897"/>
                <a:gd name="connsiteX1798" fmla="*/ 9454495 w 10584443"/>
                <a:gd name="connsiteY1798" fmla="*/ 2265313 h 10574897"/>
                <a:gd name="connsiteX1799" fmla="*/ 9445588 w 10584443"/>
                <a:gd name="connsiteY1799" fmla="*/ 2305054 h 10574897"/>
                <a:gd name="connsiteX1800" fmla="*/ 9631279 w 10584443"/>
                <a:gd name="connsiteY1800" fmla="*/ 2515413 h 10574897"/>
                <a:gd name="connsiteX1801" fmla="*/ 9590852 w 10584443"/>
                <a:gd name="connsiteY1801" fmla="*/ 2525691 h 10574897"/>
                <a:gd name="connsiteX1802" fmla="*/ 9647724 w 10584443"/>
                <a:gd name="connsiteY1802" fmla="*/ 2583932 h 10574897"/>
                <a:gd name="connsiteX1803" fmla="*/ 9631965 w 10584443"/>
                <a:gd name="connsiteY1803" fmla="*/ 2592155 h 10574897"/>
                <a:gd name="connsiteX1804" fmla="*/ 9686096 w 10584443"/>
                <a:gd name="connsiteY1804" fmla="*/ 2630527 h 10574897"/>
                <a:gd name="connsiteX1805" fmla="*/ 9643613 w 10584443"/>
                <a:gd name="connsiteY1805" fmla="*/ 2553099 h 10574897"/>
                <a:gd name="connsiteX1806" fmla="*/ 9656632 w 10584443"/>
                <a:gd name="connsiteY1806" fmla="*/ 2524319 h 10574897"/>
                <a:gd name="connsiteX1807" fmla="*/ 9760098 w 10584443"/>
                <a:gd name="connsiteY1807" fmla="*/ 2693566 h 10574897"/>
                <a:gd name="connsiteX1808" fmla="*/ 9810118 w 10584443"/>
                <a:gd name="connsiteY1808" fmla="*/ 2693566 h 10574897"/>
                <a:gd name="connsiteX1809" fmla="*/ 9810118 w 10584443"/>
                <a:gd name="connsiteY1809" fmla="*/ 2762087 h 10574897"/>
                <a:gd name="connsiteX1810" fmla="*/ 9686096 w 10584443"/>
                <a:gd name="connsiteY1810" fmla="*/ 2603118 h 10574897"/>
                <a:gd name="connsiteX1811" fmla="*/ 9703226 w 10584443"/>
                <a:gd name="connsiteY1811" fmla="*/ 2681917 h 10574897"/>
                <a:gd name="connsiteX1812" fmla="*/ 9644983 w 10584443"/>
                <a:gd name="connsiteY1812" fmla="*/ 2677806 h 10574897"/>
                <a:gd name="connsiteX1813" fmla="*/ 9596334 w 10584443"/>
                <a:gd name="connsiteY1813" fmla="*/ 2615452 h 10574897"/>
                <a:gd name="connsiteX1814" fmla="*/ 9671021 w 10584443"/>
                <a:gd name="connsiteY1814" fmla="*/ 2683973 h 10574897"/>
                <a:gd name="connsiteX1815" fmla="*/ 9728578 w 10584443"/>
                <a:gd name="connsiteY1815" fmla="*/ 2764141 h 10574897"/>
                <a:gd name="connsiteX1816" fmla="*/ 9697744 w 10584443"/>
                <a:gd name="connsiteY1816" fmla="*/ 2703159 h 10574897"/>
                <a:gd name="connsiteX1817" fmla="*/ 9703226 w 10584443"/>
                <a:gd name="connsiteY1817" fmla="*/ 2679176 h 10574897"/>
                <a:gd name="connsiteX1818" fmla="*/ 9840267 w 10584443"/>
                <a:gd name="connsiteY1818" fmla="*/ 2922426 h 10574897"/>
                <a:gd name="connsiteX1819" fmla="*/ 9943048 w 10584443"/>
                <a:gd name="connsiteY1819" fmla="*/ 3045079 h 10574897"/>
                <a:gd name="connsiteX1820" fmla="*/ 9931400 w 10584443"/>
                <a:gd name="connsiteY1820" fmla="*/ 3007392 h 10574897"/>
                <a:gd name="connsiteX1821" fmla="*/ 9965660 w 10584443"/>
                <a:gd name="connsiteY1821" fmla="*/ 3058098 h 10574897"/>
                <a:gd name="connsiteX1822" fmla="*/ 9871787 w 10584443"/>
                <a:gd name="connsiteY1822" fmla="*/ 2936130 h 10574897"/>
                <a:gd name="connsiteX1823" fmla="*/ 9823137 w 10584443"/>
                <a:gd name="connsiteY1823" fmla="*/ 2818274 h 10574897"/>
                <a:gd name="connsiteX1824" fmla="*/ 9860138 w 10584443"/>
                <a:gd name="connsiteY1824" fmla="*/ 2877201 h 10574897"/>
                <a:gd name="connsiteX1825" fmla="*/ 9883436 w 10584443"/>
                <a:gd name="connsiteY1825" fmla="*/ 2856645 h 10574897"/>
                <a:gd name="connsiteX1826" fmla="*/ 9937567 w 10584443"/>
                <a:gd name="connsiteY1826" fmla="*/ 2930649 h 10574897"/>
                <a:gd name="connsiteX1827" fmla="*/ 9878639 w 10584443"/>
                <a:gd name="connsiteY1827" fmla="*/ 2912147 h 10574897"/>
                <a:gd name="connsiteX1828" fmla="*/ 9971827 w 10584443"/>
                <a:gd name="connsiteY1828" fmla="*/ 2970389 h 10574897"/>
                <a:gd name="connsiteX1829" fmla="*/ 9961548 w 10584443"/>
                <a:gd name="connsiteY1829" fmla="*/ 2910091 h 10574897"/>
                <a:gd name="connsiteX1830" fmla="*/ 9987587 w 10584443"/>
                <a:gd name="connsiteY1830" fmla="*/ 2953946 h 10574897"/>
                <a:gd name="connsiteX1831" fmla="*/ 9982106 w 10584443"/>
                <a:gd name="connsiteY1831" fmla="*/ 3062210 h 10574897"/>
                <a:gd name="connsiteX1832" fmla="*/ 10060219 w 10584443"/>
                <a:gd name="connsiteY1832" fmla="*/ 3151286 h 10574897"/>
                <a:gd name="connsiteX1833" fmla="*/ 10104757 w 10584443"/>
                <a:gd name="connsiteY1833" fmla="*/ 3271199 h 10574897"/>
                <a:gd name="connsiteX1834" fmla="*/ 10121888 w 10584443"/>
                <a:gd name="connsiteY1834" fmla="*/ 3265718 h 10574897"/>
                <a:gd name="connsiteX1835" fmla="*/ 10137647 w 10584443"/>
                <a:gd name="connsiteY1835" fmla="*/ 3302719 h 10574897"/>
                <a:gd name="connsiteX1836" fmla="*/ 10104073 w 10584443"/>
                <a:gd name="connsiteY1836" fmla="*/ 3312998 h 10574897"/>
                <a:gd name="connsiteX1837" fmla="*/ 10041719 w 10584443"/>
                <a:gd name="connsiteY1837" fmla="*/ 3167046 h 10574897"/>
                <a:gd name="connsiteX1838" fmla="*/ 10016365 w 10584443"/>
                <a:gd name="connsiteY1838" fmla="*/ 3186233 h 10574897"/>
                <a:gd name="connsiteX1839" fmla="*/ 10127369 w 10584443"/>
                <a:gd name="connsiteY1839" fmla="*/ 3367814 h 10574897"/>
                <a:gd name="connsiteX1840" fmla="*/ 10136962 w 10584443"/>
                <a:gd name="connsiteY1840" fmla="*/ 3334239 h 10574897"/>
                <a:gd name="connsiteX1841" fmla="*/ 10225354 w 10584443"/>
                <a:gd name="connsiteY1841" fmla="*/ 3504857 h 10574897"/>
                <a:gd name="connsiteX1842" fmla="*/ 10243855 w 10584443"/>
                <a:gd name="connsiteY1842" fmla="*/ 3593249 h 10574897"/>
                <a:gd name="connsiteX1843" fmla="*/ 10232206 w 10584443"/>
                <a:gd name="connsiteY1843" fmla="*/ 3626139 h 10574897"/>
                <a:gd name="connsiteX1844" fmla="*/ 10204112 w 10584443"/>
                <a:gd name="connsiteY1844" fmla="*/ 3572692 h 10574897"/>
                <a:gd name="connsiteX1845" fmla="*/ 10178760 w 10584443"/>
                <a:gd name="connsiteY1845" fmla="*/ 3568581 h 10574897"/>
                <a:gd name="connsiteX1846" fmla="*/ 10205483 w 10584443"/>
                <a:gd name="connsiteY1846" fmla="*/ 3643268 h 10574897"/>
                <a:gd name="connsiteX1847" fmla="*/ 10255503 w 10584443"/>
                <a:gd name="connsiteY1847" fmla="*/ 3643268 h 10574897"/>
                <a:gd name="connsiteX1848" fmla="*/ 10282912 w 10584443"/>
                <a:gd name="connsiteY1848" fmla="*/ 3759071 h 10574897"/>
                <a:gd name="connsiteX1849" fmla="*/ 10282912 w 10584443"/>
                <a:gd name="connsiteY1849" fmla="*/ 3809092 h 10574897"/>
                <a:gd name="connsiteX1850" fmla="*/ 10214391 w 10584443"/>
                <a:gd name="connsiteY1850" fmla="*/ 3753589 h 10574897"/>
                <a:gd name="connsiteX1851" fmla="*/ 10087627 w 10584443"/>
                <a:gd name="connsiteY1851" fmla="*/ 3432224 h 10574897"/>
                <a:gd name="connsiteX1852" fmla="*/ 10111610 w 10584443"/>
                <a:gd name="connsiteY1852" fmla="*/ 3547339 h 10574897"/>
                <a:gd name="connsiteX1853" fmla="*/ 10158204 w 10584443"/>
                <a:gd name="connsiteY1853" fmla="*/ 3585712 h 10574897"/>
                <a:gd name="connsiteX1854" fmla="*/ 10146555 w 10584443"/>
                <a:gd name="connsiteY1854" fmla="*/ 3628880 h 10574897"/>
                <a:gd name="connsiteX1855" fmla="*/ 10183556 w 10584443"/>
                <a:gd name="connsiteY1855" fmla="*/ 3669994 h 10574897"/>
                <a:gd name="connsiteX1856" fmla="*/ 10132165 w 10584443"/>
                <a:gd name="connsiteY1856" fmla="*/ 3682326 h 10574897"/>
                <a:gd name="connsiteX1857" fmla="*/ 10167111 w 10584443"/>
                <a:gd name="connsiteY1857" fmla="*/ 3798813 h 10574897"/>
                <a:gd name="connsiteX1858" fmla="*/ 10173963 w 10584443"/>
                <a:gd name="connsiteY1858" fmla="*/ 3811832 h 10574897"/>
                <a:gd name="connsiteX1859" fmla="*/ 10193149 w 10584443"/>
                <a:gd name="connsiteY1859" fmla="*/ 3787849 h 10574897"/>
                <a:gd name="connsiteX1860" fmla="*/ 10159574 w 10584443"/>
                <a:gd name="connsiteY1860" fmla="*/ 3725495 h 10574897"/>
                <a:gd name="connsiteX1861" fmla="*/ 10192464 w 10584443"/>
                <a:gd name="connsiteY1861" fmla="*/ 3725495 h 10574897"/>
                <a:gd name="connsiteX1862" fmla="*/ 10175334 w 10584443"/>
                <a:gd name="connsiteY1862" fmla="*/ 3729607 h 10574897"/>
                <a:gd name="connsiteX1863" fmla="*/ 10213020 w 10584443"/>
                <a:gd name="connsiteY1863" fmla="*/ 3761126 h 10574897"/>
                <a:gd name="connsiteX1864" fmla="*/ 10247966 w 10584443"/>
                <a:gd name="connsiteY1864" fmla="*/ 3873501 h 10574897"/>
                <a:gd name="connsiteX1865" fmla="*/ 10227409 w 10584443"/>
                <a:gd name="connsiteY1865" fmla="*/ 3778256 h 10574897"/>
                <a:gd name="connsiteX1866" fmla="*/ 10269207 w 10584443"/>
                <a:gd name="connsiteY1866" fmla="*/ 3839240 h 10574897"/>
                <a:gd name="connsiteX1867" fmla="*/ 10322653 w 10584443"/>
                <a:gd name="connsiteY1867" fmla="*/ 4020137 h 10574897"/>
                <a:gd name="connsiteX1868" fmla="*/ 10318542 w 10584443"/>
                <a:gd name="connsiteY1868" fmla="*/ 4088658 h 10574897"/>
                <a:gd name="connsiteX1869" fmla="*/ 10342525 w 10584443"/>
                <a:gd name="connsiteY1869" fmla="*/ 4094825 h 10574897"/>
                <a:gd name="connsiteX1870" fmla="*/ 10367192 w 10584443"/>
                <a:gd name="connsiteY1870" fmla="*/ 4141419 h 10574897"/>
                <a:gd name="connsiteX1871" fmla="*/ 10367192 w 10584443"/>
                <a:gd name="connsiteY1871" fmla="*/ 4240089 h 10574897"/>
                <a:gd name="connsiteX1872" fmla="*/ 10256874 w 10584443"/>
                <a:gd name="connsiteY1872" fmla="*/ 4087972 h 10574897"/>
                <a:gd name="connsiteX1873" fmla="*/ 10292505 w 10584443"/>
                <a:gd name="connsiteY1873" fmla="*/ 4121548 h 10574897"/>
                <a:gd name="connsiteX1874" fmla="*/ 10302098 w 10584443"/>
                <a:gd name="connsiteY1874" fmla="*/ 4228441 h 10574897"/>
                <a:gd name="connsiteX1875" fmla="*/ 10278115 w 10584443"/>
                <a:gd name="connsiteY1875" fmla="*/ 4260647 h 10574897"/>
                <a:gd name="connsiteX1876" fmla="*/ 10297301 w 10584443"/>
                <a:gd name="connsiteY1876" fmla="*/ 4355205 h 10574897"/>
                <a:gd name="connsiteX1877" fmla="*/ 10325394 w 10584443"/>
                <a:gd name="connsiteY1877" fmla="*/ 4381929 h 10574897"/>
                <a:gd name="connsiteX1878" fmla="*/ 10321968 w 10584443"/>
                <a:gd name="connsiteY1878" fmla="*/ 4323686 h 10574897"/>
                <a:gd name="connsiteX1879" fmla="*/ 10351433 w 10584443"/>
                <a:gd name="connsiteY1879" fmla="*/ 4379189 h 10574897"/>
                <a:gd name="connsiteX1880" fmla="*/ 10351433 w 10584443"/>
                <a:gd name="connsiteY1880" fmla="*/ 4310667 h 10574897"/>
                <a:gd name="connsiteX1881" fmla="*/ 10404879 w 10584443"/>
                <a:gd name="connsiteY1881" fmla="*/ 4433320 h 10574897"/>
                <a:gd name="connsiteX1882" fmla="*/ 10384322 w 10584443"/>
                <a:gd name="connsiteY1882" fmla="*/ 4444969 h 10574897"/>
                <a:gd name="connsiteX1883" fmla="*/ 10423379 w 10584443"/>
                <a:gd name="connsiteY1883" fmla="*/ 4582011 h 10574897"/>
                <a:gd name="connsiteX1884" fmla="*/ 10456269 w 10584443"/>
                <a:gd name="connsiteY1884" fmla="*/ 4747147 h 10574897"/>
                <a:gd name="connsiteX1885" fmla="*/ 10465862 w 10584443"/>
                <a:gd name="connsiteY1885" fmla="*/ 4796482 h 10574897"/>
                <a:gd name="connsiteX1886" fmla="*/ 10443935 w 10584443"/>
                <a:gd name="connsiteY1886" fmla="*/ 4835539 h 10574897"/>
                <a:gd name="connsiteX1887" fmla="*/ 10472714 w 10584443"/>
                <a:gd name="connsiteY1887" fmla="*/ 4992451 h 10574897"/>
                <a:gd name="connsiteX1888" fmla="*/ 10447361 w 10584443"/>
                <a:gd name="connsiteY1888" fmla="*/ 5010951 h 10574897"/>
                <a:gd name="connsiteX1889" fmla="*/ 10463121 w 10584443"/>
                <a:gd name="connsiteY1889" fmla="*/ 5060257 h 10574897"/>
                <a:gd name="connsiteX1890" fmla="*/ 10441880 w 10584443"/>
                <a:gd name="connsiteY1890" fmla="*/ 5069165 h 10574897"/>
                <a:gd name="connsiteX1891" fmla="*/ 10445306 w 10584443"/>
                <a:gd name="connsiteY1891" fmla="*/ 5127408 h 10574897"/>
                <a:gd name="connsiteX1892" fmla="*/ 10471344 w 10584443"/>
                <a:gd name="connsiteY1892" fmla="*/ 5127408 h 10574897"/>
                <a:gd name="connsiteX1893" fmla="*/ 10482307 w 10584443"/>
                <a:gd name="connsiteY1893" fmla="*/ 5324062 h 10574897"/>
                <a:gd name="connsiteX1894" fmla="*/ 10460380 w 10584443"/>
                <a:gd name="connsiteY1894" fmla="*/ 5312413 h 10574897"/>
                <a:gd name="connsiteX1895" fmla="*/ 10456269 w 10584443"/>
                <a:gd name="connsiteY1895" fmla="*/ 5399435 h 10574897"/>
                <a:gd name="connsiteX1896" fmla="*/ 10448046 w 10584443"/>
                <a:gd name="connsiteY1896" fmla="*/ 5594034 h 10574897"/>
                <a:gd name="connsiteX1897" fmla="*/ 10451472 w 10584443"/>
                <a:gd name="connsiteY1897" fmla="*/ 5692704 h 10574897"/>
                <a:gd name="connsiteX1898" fmla="*/ 10476825 w 10584443"/>
                <a:gd name="connsiteY1898" fmla="*/ 5746835 h 10574897"/>
                <a:gd name="connsiteX1899" fmla="*/ 10454214 w 10584443"/>
                <a:gd name="connsiteY1899" fmla="*/ 5802337 h 10574897"/>
                <a:gd name="connsiteX1900" fmla="*/ 10444620 w 10584443"/>
                <a:gd name="connsiteY1900" fmla="*/ 5721482 h 10574897"/>
                <a:gd name="connsiteX1901" fmla="*/ 10394600 w 10584443"/>
                <a:gd name="connsiteY1901" fmla="*/ 5693389 h 10574897"/>
                <a:gd name="connsiteX1902" fmla="*/ 10402822 w 10584443"/>
                <a:gd name="connsiteY1902" fmla="*/ 5792059 h 10574897"/>
                <a:gd name="connsiteX1903" fmla="*/ 10392544 w 10584443"/>
                <a:gd name="connsiteY1903" fmla="*/ 5967472 h 10574897"/>
                <a:gd name="connsiteX1904" fmla="*/ 10367192 w 10584443"/>
                <a:gd name="connsiteY1904" fmla="*/ 5991454 h 10574897"/>
                <a:gd name="connsiteX1905" fmla="*/ 10378841 w 10584443"/>
                <a:gd name="connsiteY1905" fmla="*/ 6003788 h 10574897"/>
                <a:gd name="connsiteX1906" fmla="*/ 10346636 w 10584443"/>
                <a:gd name="connsiteY1906" fmla="*/ 6162756 h 10574897"/>
                <a:gd name="connsiteX1907" fmla="*/ 10337043 w 10584443"/>
                <a:gd name="connsiteY1907" fmla="*/ 6236758 h 10574897"/>
                <a:gd name="connsiteX1908" fmla="*/ 10356913 w 10584443"/>
                <a:gd name="connsiteY1908" fmla="*/ 6256629 h 10574897"/>
                <a:gd name="connsiteX1909" fmla="*/ 10362395 w 10584443"/>
                <a:gd name="connsiteY1909" fmla="*/ 6217573 h 10574897"/>
                <a:gd name="connsiteX1910" fmla="*/ 10350062 w 10584443"/>
                <a:gd name="connsiteY1910" fmla="*/ 6234018 h 10574897"/>
                <a:gd name="connsiteX1911" fmla="*/ 10389118 w 10584443"/>
                <a:gd name="connsiteY1911" fmla="*/ 6014751 h 10574897"/>
                <a:gd name="connsiteX1912" fmla="*/ 10411730 w 10584443"/>
                <a:gd name="connsiteY1912" fmla="*/ 6040104 h 10574897"/>
                <a:gd name="connsiteX1913" fmla="*/ 10391860 w 10584443"/>
                <a:gd name="connsiteY1913" fmla="*/ 6115477 h 10574897"/>
                <a:gd name="connsiteX1914" fmla="*/ 10397341 w 10584443"/>
                <a:gd name="connsiteY1914" fmla="*/ 6199758 h 10574897"/>
                <a:gd name="connsiteX1915" fmla="*/ 10382267 w 10584443"/>
                <a:gd name="connsiteY1915" fmla="*/ 6299798 h 10574897"/>
                <a:gd name="connsiteX1916" fmla="*/ 10395971 w 10584443"/>
                <a:gd name="connsiteY1916" fmla="*/ 6305964 h 10574897"/>
                <a:gd name="connsiteX1917" fmla="*/ 10359655 w 10584443"/>
                <a:gd name="connsiteY1917" fmla="*/ 6414913 h 10574897"/>
                <a:gd name="connsiteX1918" fmla="*/ 10321968 w 10584443"/>
                <a:gd name="connsiteY1918" fmla="*/ 6620475 h 10574897"/>
                <a:gd name="connsiteX1919" fmla="*/ 10287023 w 10584443"/>
                <a:gd name="connsiteY1919" fmla="*/ 6649254 h 10574897"/>
                <a:gd name="connsiteX1920" fmla="*/ 10293874 w 10584443"/>
                <a:gd name="connsiteY1920" fmla="*/ 6693107 h 10574897"/>
                <a:gd name="connsiteX1921" fmla="*/ 10271262 w 10584443"/>
                <a:gd name="connsiteY1921" fmla="*/ 6693107 h 10574897"/>
                <a:gd name="connsiteX1922" fmla="*/ 10262355 w 10584443"/>
                <a:gd name="connsiteY1922" fmla="*/ 6752035 h 10574897"/>
                <a:gd name="connsiteX1923" fmla="*/ 10284282 w 10584443"/>
                <a:gd name="connsiteY1923" fmla="*/ 6739701 h 10574897"/>
                <a:gd name="connsiteX1924" fmla="*/ 10254818 w 10584443"/>
                <a:gd name="connsiteY1924" fmla="*/ 6821926 h 10574897"/>
                <a:gd name="connsiteX1925" fmla="*/ 10237002 w 10584443"/>
                <a:gd name="connsiteY1925" fmla="*/ 6804796 h 10574897"/>
                <a:gd name="connsiteX1926" fmla="*/ 10237002 w 10584443"/>
                <a:gd name="connsiteY1926" fmla="*/ 6867150 h 10574897"/>
                <a:gd name="connsiteX1927" fmla="*/ 10260300 w 10584443"/>
                <a:gd name="connsiteY1927" fmla="*/ 6867150 h 10574897"/>
                <a:gd name="connsiteX1928" fmla="*/ 10226040 w 10584443"/>
                <a:gd name="connsiteY1928" fmla="*/ 6928819 h 10574897"/>
                <a:gd name="connsiteX1929" fmla="*/ 10204112 w 10584443"/>
                <a:gd name="connsiteY1929" fmla="*/ 7032970 h 10574897"/>
                <a:gd name="connsiteX1930" fmla="*/ 10161630 w 10584443"/>
                <a:gd name="connsiteY1930" fmla="*/ 7044618 h 10574897"/>
                <a:gd name="connsiteX1931" fmla="*/ 10149981 w 10584443"/>
                <a:gd name="connsiteY1931" fmla="*/ 7074768 h 10574897"/>
                <a:gd name="connsiteX1932" fmla="*/ 10136276 w 10584443"/>
                <a:gd name="connsiteY1932" fmla="*/ 7119306 h 10574897"/>
                <a:gd name="connsiteX1933" fmla="*/ 10123258 w 10584443"/>
                <a:gd name="connsiteY1933" fmla="*/ 7159734 h 10574897"/>
                <a:gd name="connsiteX1934" fmla="*/ 10260300 w 10584443"/>
                <a:gd name="connsiteY1934" fmla="*/ 7261829 h 10574897"/>
                <a:gd name="connsiteX1935" fmla="*/ 10260300 w 10584443"/>
                <a:gd name="connsiteY1935" fmla="*/ 7318017 h 10574897"/>
                <a:gd name="connsiteX1936" fmla="*/ 10284282 w 10584443"/>
                <a:gd name="connsiteY1936" fmla="*/ 7394075 h 10574897"/>
                <a:gd name="connsiteX1937" fmla="*/ 10323339 w 10584443"/>
                <a:gd name="connsiteY1937" fmla="*/ 7387222 h 10574897"/>
                <a:gd name="connsiteX1938" fmla="*/ 10371303 w 10584443"/>
                <a:gd name="connsiteY1938" fmla="*/ 7343369 h 10574897"/>
                <a:gd name="connsiteX1939" fmla="*/ 10435713 w 10584443"/>
                <a:gd name="connsiteY1939" fmla="*/ 7366666 h 10574897"/>
                <a:gd name="connsiteX1940" fmla="*/ 10457639 w 10584443"/>
                <a:gd name="connsiteY1940" fmla="*/ 7444095 h 10574897"/>
                <a:gd name="connsiteX1941" fmla="*/ 10389118 w 10584443"/>
                <a:gd name="connsiteY1941" fmla="*/ 7548932 h 10574897"/>
                <a:gd name="connsiteX1942" fmla="*/ 10284282 w 10584443"/>
                <a:gd name="connsiteY1942" fmla="*/ 7606489 h 10574897"/>
                <a:gd name="connsiteX1943" fmla="*/ 10250707 w 10584443"/>
                <a:gd name="connsiteY1943" fmla="*/ 7639379 h 10574897"/>
                <a:gd name="connsiteX1944" fmla="*/ 10176704 w 10584443"/>
                <a:gd name="connsiteY1944" fmla="*/ 7611285 h 10574897"/>
                <a:gd name="connsiteX1945" fmla="*/ 10152722 w 10584443"/>
                <a:gd name="connsiteY1945" fmla="*/ 7563320 h 10574897"/>
                <a:gd name="connsiteX1946" fmla="*/ 10054052 w 10584443"/>
                <a:gd name="connsiteY1946" fmla="*/ 7532486 h 10574897"/>
                <a:gd name="connsiteX1947" fmla="*/ 10022533 w 10584443"/>
                <a:gd name="connsiteY1947" fmla="*/ 7552357 h 10574897"/>
                <a:gd name="connsiteX1948" fmla="*/ 9932085 w 10584443"/>
                <a:gd name="connsiteY1948" fmla="*/ 7631841 h 10574897"/>
                <a:gd name="connsiteX1949" fmla="*/ 9925918 w 10584443"/>
                <a:gd name="connsiteY1949" fmla="*/ 7631841 h 10574897"/>
                <a:gd name="connsiteX1950" fmla="*/ 9919752 w 10584443"/>
                <a:gd name="connsiteY1950" fmla="*/ 7661991 h 10574897"/>
                <a:gd name="connsiteX1951" fmla="*/ 9838212 w 10584443"/>
                <a:gd name="connsiteY1951" fmla="*/ 7805199 h 10574897"/>
                <a:gd name="connsiteX1952" fmla="*/ 9869731 w 10584443"/>
                <a:gd name="connsiteY1952" fmla="*/ 7709955 h 10574897"/>
                <a:gd name="connsiteX1953" fmla="*/ 9853971 w 10584443"/>
                <a:gd name="connsiteY1953" fmla="*/ 7709955 h 10574897"/>
                <a:gd name="connsiteX1954" fmla="*/ 9750505 w 10584443"/>
                <a:gd name="connsiteY1954" fmla="*/ 7894961 h 10574897"/>
                <a:gd name="connsiteX1955" fmla="*/ 9823137 w 10584443"/>
                <a:gd name="connsiteY1955" fmla="*/ 7793550 h 10574897"/>
                <a:gd name="connsiteX1956" fmla="*/ 9836841 w 10584443"/>
                <a:gd name="connsiteY1956" fmla="*/ 7814107 h 10574897"/>
                <a:gd name="connsiteX1957" fmla="*/ 9788877 w 10584443"/>
                <a:gd name="connsiteY1957" fmla="*/ 7898387 h 10574897"/>
                <a:gd name="connsiteX1958" fmla="*/ 9720356 w 10584443"/>
                <a:gd name="connsiteY1958" fmla="*/ 7966908 h 10574897"/>
                <a:gd name="connsiteX1959" fmla="*/ 9768320 w 10584443"/>
                <a:gd name="connsiteY1959" fmla="*/ 7954574 h 10574897"/>
                <a:gd name="connsiteX1960" fmla="*/ 9705966 w 10584443"/>
                <a:gd name="connsiteY1960" fmla="*/ 8016243 h 10574897"/>
                <a:gd name="connsiteX1961" fmla="*/ 9664854 w 10584443"/>
                <a:gd name="connsiteY1961" fmla="*/ 8084764 h 10574897"/>
                <a:gd name="connsiteX1962" fmla="*/ 9636076 w 10584443"/>
                <a:gd name="connsiteY1962" fmla="*/ 8153284 h 10574897"/>
                <a:gd name="connsiteX1963" fmla="*/ 9649095 w 10584443"/>
                <a:gd name="connsiteY1963" fmla="*/ 8146432 h 10574897"/>
                <a:gd name="connsiteX1964" fmla="*/ 9717616 w 10584443"/>
                <a:gd name="connsiteY1964" fmla="*/ 8092986 h 10574897"/>
                <a:gd name="connsiteX1965" fmla="*/ 9776542 w 10584443"/>
                <a:gd name="connsiteY1965" fmla="*/ 8098468 h 10574897"/>
                <a:gd name="connsiteX1966" fmla="*/ 9801896 w 10584443"/>
                <a:gd name="connsiteY1966" fmla="*/ 8103949 h 10574897"/>
                <a:gd name="connsiteX1967" fmla="*/ 9733375 w 10584443"/>
                <a:gd name="connsiteY1967" fmla="*/ 8230028 h 10574897"/>
                <a:gd name="connsiteX1968" fmla="*/ 9668965 w 10584443"/>
                <a:gd name="connsiteY1968" fmla="*/ 8204675 h 10574897"/>
                <a:gd name="connsiteX1969" fmla="*/ 9640872 w 10584443"/>
                <a:gd name="connsiteY1969" fmla="*/ 8227972 h 10574897"/>
                <a:gd name="connsiteX1970" fmla="*/ 9601129 w 10584443"/>
                <a:gd name="connsiteY1970" fmla="*/ 8296493 h 10574897"/>
                <a:gd name="connsiteX1971" fmla="*/ 9611407 w 10584443"/>
                <a:gd name="connsiteY1971" fmla="*/ 8257436 h 10574897"/>
                <a:gd name="connsiteX1972" fmla="*/ 9557276 w 10584443"/>
                <a:gd name="connsiteY1972" fmla="*/ 8269085 h 10574897"/>
                <a:gd name="connsiteX1973" fmla="*/ 9549739 w 10584443"/>
                <a:gd name="connsiteY1973" fmla="*/ 8278677 h 10574897"/>
                <a:gd name="connsiteX1974" fmla="*/ 9532609 w 10584443"/>
                <a:gd name="connsiteY1974" fmla="*/ 8352680 h 10574897"/>
                <a:gd name="connsiteX1975" fmla="*/ 9471626 w 10584443"/>
                <a:gd name="connsiteY1975" fmla="*/ 8376662 h 10574897"/>
                <a:gd name="connsiteX1976" fmla="*/ 9420921 w 10584443"/>
                <a:gd name="connsiteY1976" fmla="*/ 8489036 h 10574897"/>
                <a:gd name="connsiteX1977" fmla="*/ 9379123 w 10584443"/>
                <a:gd name="connsiteY1977" fmla="*/ 8581539 h 10574897"/>
                <a:gd name="connsiteX1978" fmla="*/ 9326362 w 10584443"/>
                <a:gd name="connsiteY1978" fmla="*/ 8650060 h 10574897"/>
                <a:gd name="connsiteX1979" fmla="*/ 9253730 w 10584443"/>
                <a:gd name="connsiteY1979" fmla="*/ 8700080 h 10574897"/>
                <a:gd name="connsiteX1980" fmla="*/ 9168079 w 10584443"/>
                <a:gd name="connsiteY1980" fmla="*/ 8837122 h 10574897"/>
                <a:gd name="connsiteX1981" fmla="*/ 9192746 w 10584443"/>
                <a:gd name="connsiteY1981" fmla="*/ 8763804 h 10574897"/>
                <a:gd name="connsiteX1982" fmla="*/ 9119429 w 10584443"/>
                <a:gd name="connsiteY1982" fmla="*/ 8812454 h 10574897"/>
                <a:gd name="connsiteX1983" fmla="*/ 9099558 w 10584443"/>
                <a:gd name="connsiteY1983" fmla="*/ 8847399 h 10574897"/>
                <a:gd name="connsiteX1984" fmla="*/ 9109151 w 10584443"/>
                <a:gd name="connsiteY1984" fmla="*/ 8887827 h 10574897"/>
                <a:gd name="connsiteX1985" fmla="*/ 9085854 w 10584443"/>
                <a:gd name="connsiteY1985" fmla="*/ 8861789 h 10574897"/>
                <a:gd name="connsiteX1986" fmla="*/ 9002943 w 10584443"/>
                <a:gd name="connsiteY1986" fmla="*/ 8883715 h 10574897"/>
                <a:gd name="connsiteX1987" fmla="*/ 9002943 w 10584443"/>
                <a:gd name="connsiteY1987" fmla="*/ 8959773 h 10574897"/>
                <a:gd name="connsiteX1988" fmla="*/ 9023500 w 10584443"/>
                <a:gd name="connsiteY1988" fmla="*/ 8972108 h 10574897"/>
                <a:gd name="connsiteX1989" fmla="*/ 9035148 w 10584443"/>
                <a:gd name="connsiteY1989" fmla="*/ 8979645 h 10574897"/>
                <a:gd name="connsiteX1990" fmla="*/ 9090650 w 10584443"/>
                <a:gd name="connsiteY1990" fmla="*/ 8928939 h 10574897"/>
                <a:gd name="connsiteX1991" fmla="*/ 9046112 w 10584443"/>
                <a:gd name="connsiteY1991" fmla="*/ 8987182 h 10574897"/>
                <a:gd name="connsiteX1992" fmla="*/ 9058445 w 10584443"/>
                <a:gd name="connsiteY1992" fmla="*/ 9022127 h 10574897"/>
                <a:gd name="connsiteX1993" fmla="*/ 9016647 w 10584443"/>
                <a:gd name="connsiteY1993" fmla="*/ 9047481 h 10574897"/>
                <a:gd name="connsiteX1994" fmla="*/ 8987184 w 10584443"/>
                <a:gd name="connsiteY1994" fmla="*/ 9051592 h 10574897"/>
                <a:gd name="connsiteX1995" fmla="*/ 8904959 w 10584443"/>
                <a:gd name="connsiteY1995" fmla="*/ 9116686 h 10574897"/>
                <a:gd name="connsiteX1996" fmla="*/ 8923460 w 10584443"/>
                <a:gd name="connsiteY1996" fmla="*/ 9093390 h 10574897"/>
                <a:gd name="connsiteX1997" fmla="*/ 8889885 w 10584443"/>
                <a:gd name="connsiteY1997" fmla="*/ 9102982 h 10574897"/>
                <a:gd name="connsiteX1998" fmla="*/ 8870699 w 10584443"/>
                <a:gd name="connsiteY1998" fmla="*/ 9113945 h 10574897"/>
                <a:gd name="connsiteX1999" fmla="*/ 8848087 w 10584443"/>
                <a:gd name="connsiteY1999" fmla="*/ 9142724 h 10574897"/>
                <a:gd name="connsiteX2000" fmla="*/ 8878921 w 10584443"/>
                <a:gd name="connsiteY2000" fmla="*/ 9157113 h 10574897"/>
                <a:gd name="connsiteX2001" fmla="*/ 8915237 w 10584443"/>
                <a:gd name="connsiteY2001" fmla="*/ 9157113 h 10574897"/>
                <a:gd name="connsiteX2002" fmla="*/ 8946071 w 10584443"/>
                <a:gd name="connsiteY2002" fmla="*/ 9175614 h 10574897"/>
                <a:gd name="connsiteX2003" fmla="*/ 8933052 w 10584443"/>
                <a:gd name="connsiteY2003" fmla="*/ 9187948 h 10574897"/>
                <a:gd name="connsiteX2004" fmla="*/ 8836437 w 10584443"/>
                <a:gd name="connsiteY2004" fmla="*/ 9233857 h 10574897"/>
                <a:gd name="connsiteX2005" fmla="*/ 8811770 w 10584443"/>
                <a:gd name="connsiteY2005" fmla="*/ 9253043 h 10574897"/>
                <a:gd name="connsiteX2006" fmla="*/ 8843290 w 10584443"/>
                <a:gd name="connsiteY2006" fmla="*/ 9268803 h 10574897"/>
                <a:gd name="connsiteX2007" fmla="*/ 8876180 w 10584443"/>
                <a:gd name="connsiteY2007" fmla="*/ 9305803 h 10574897"/>
                <a:gd name="connsiteX2008" fmla="*/ 8872069 w 10584443"/>
                <a:gd name="connsiteY2008" fmla="*/ 9357880 h 10574897"/>
                <a:gd name="connsiteX2009" fmla="*/ 8620597 w 10584443"/>
                <a:gd name="connsiteY2009" fmla="*/ 9489440 h 10574897"/>
                <a:gd name="connsiteX2010" fmla="*/ 8589078 w 10584443"/>
                <a:gd name="connsiteY2010" fmla="*/ 9475736 h 10574897"/>
                <a:gd name="connsiteX2011" fmla="*/ 8611005 w 10584443"/>
                <a:gd name="connsiteY2011" fmla="*/ 9455179 h 10574897"/>
                <a:gd name="connsiteX2012" fmla="*/ 8628820 w 10584443"/>
                <a:gd name="connsiteY2012" fmla="*/ 9455179 h 10574897"/>
                <a:gd name="connsiteX2013" fmla="*/ 8642524 w 10584443"/>
                <a:gd name="connsiteY2013" fmla="*/ 9444216 h 10574897"/>
                <a:gd name="connsiteX2014" fmla="*/ 8626079 w 10584443"/>
                <a:gd name="connsiteY2014" fmla="*/ 9421604 h 10574897"/>
                <a:gd name="connsiteX2015" fmla="*/ 8571263 w 10584443"/>
                <a:gd name="connsiteY2015" fmla="*/ 9421604 h 10574897"/>
                <a:gd name="connsiteX2016" fmla="*/ 8426684 w 10584443"/>
                <a:gd name="connsiteY2016" fmla="*/ 9483272 h 10574897"/>
                <a:gd name="connsiteX2017" fmla="*/ 8284161 w 10584443"/>
                <a:gd name="connsiteY2017" fmla="*/ 9531922 h 10574897"/>
                <a:gd name="connsiteX2018" fmla="*/ 8252642 w 10584443"/>
                <a:gd name="connsiteY2018" fmla="*/ 9587424 h 10574897"/>
                <a:gd name="connsiteX2019" fmla="*/ 8173157 w 10584443"/>
                <a:gd name="connsiteY2019" fmla="*/ 9639499 h 10574897"/>
                <a:gd name="connsiteX2020" fmla="*/ 8181380 w 10584443"/>
                <a:gd name="connsiteY2020" fmla="*/ 9664167 h 10574897"/>
                <a:gd name="connsiteX2021" fmla="*/ 8171102 w 10584443"/>
                <a:gd name="connsiteY2021" fmla="*/ 9736114 h 10574897"/>
                <a:gd name="connsiteX2022" fmla="*/ 8091617 w 10584443"/>
                <a:gd name="connsiteY2022" fmla="*/ 9778597 h 10574897"/>
                <a:gd name="connsiteX2023" fmla="*/ 8047764 w 10584443"/>
                <a:gd name="connsiteY2023" fmla="*/ 9762151 h 10574897"/>
                <a:gd name="connsiteX2024" fmla="*/ 8029264 w 10584443"/>
                <a:gd name="connsiteY2024" fmla="*/ 9738854 h 10574897"/>
                <a:gd name="connsiteX2025" fmla="*/ 8008022 w 10584443"/>
                <a:gd name="connsiteY2025" fmla="*/ 9743651 h 10574897"/>
                <a:gd name="connsiteX2026" fmla="*/ 7982670 w 10584443"/>
                <a:gd name="connsiteY2026" fmla="*/ 9779282 h 10574897"/>
                <a:gd name="connsiteX2027" fmla="*/ 7949779 w 10584443"/>
                <a:gd name="connsiteY2027" fmla="*/ 9770374 h 10574897"/>
                <a:gd name="connsiteX2028" fmla="*/ 7944298 w 10584443"/>
                <a:gd name="connsiteY2028" fmla="*/ 9775171 h 10574897"/>
                <a:gd name="connsiteX2029" fmla="*/ 7929223 w 10584443"/>
                <a:gd name="connsiteY2029" fmla="*/ 9784079 h 10574897"/>
                <a:gd name="connsiteX2030" fmla="*/ 7920315 w 10584443"/>
                <a:gd name="connsiteY2030" fmla="*/ 9775171 h 10574897"/>
                <a:gd name="connsiteX2031" fmla="*/ 7924427 w 10584443"/>
                <a:gd name="connsiteY2031" fmla="*/ 9808061 h 10574897"/>
                <a:gd name="connsiteX2032" fmla="*/ 7795608 w 10584443"/>
                <a:gd name="connsiteY2032" fmla="*/ 9898509 h 10574897"/>
                <a:gd name="connsiteX2033" fmla="*/ 7785330 w 10584443"/>
                <a:gd name="connsiteY2033" fmla="*/ 9873841 h 10574897"/>
                <a:gd name="connsiteX2034" fmla="*/ 7664048 w 10584443"/>
                <a:gd name="connsiteY2034" fmla="*/ 9960177 h 10574897"/>
                <a:gd name="connsiteX2035" fmla="*/ 7551674 w 10584443"/>
                <a:gd name="connsiteY2035" fmla="*/ 10019105 h 10574897"/>
                <a:gd name="connsiteX2036" fmla="*/ 7497542 w 10584443"/>
                <a:gd name="connsiteY2036" fmla="*/ 10010883 h 10574897"/>
                <a:gd name="connsiteX2037" fmla="*/ 7411891 w 10584443"/>
                <a:gd name="connsiteY2037" fmla="*/ 10056791 h 10574897"/>
                <a:gd name="connsiteX2038" fmla="*/ 7405039 w 10584443"/>
                <a:gd name="connsiteY2038" fmla="*/ 10097903 h 10574897"/>
                <a:gd name="connsiteX2039" fmla="*/ 7378316 w 10584443"/>
                <a:gd name="connsiteY2039" fmla="*/ 10047883 h 10574897"/>
                <a:gd name="connsiteX2040" fmla="*/ 7335148 w 10584443"/>
                <a:gd name="connsiteY2040" fmla="*/ 10070495 h 10574897"/>
                <a:gd name="connsiteX2041" fmla="*/ 7335148 w 10584443"/>
                <a:gd name="connsiteY2041" fmla="*/ 10103385 h 10574897"/>
                <a:gd name="connsiteX2042" fmla="*/ 7291980 w 10584443"/>
                <a:gd name="connsiteY2042" fmla="*/ 10093792 h 10574897"/>
                <a:gd name="connsiteX2043" fmla="*/ 7304314 w 10584443"/>
                <a:gd name="connsiteY2043" fmla="*/ 10135590 h 10574897"/>
                <a:gd name="connsiteX2044" fmla="*/ 7260461 w 10584443"/>
                <a:gd name="connsiteY2044" fmla="*/ 10156831 h 10574897"/>
                <a:gd name="connsiteX2045" fmla="*/ 7254294 w 10584443"/>
                <a:gd name="connsiteY2045" fmla="*/ 10152720 h 10574897"/>
                <a:gd name="connsiteX2046" fmla="*/ 7230326 w 10584443"/>
                <a:gd name="connsiteY2046" fmla="*/ 10156715 h 10574897"/>
                <a:gd name="connsiteX2047" fmla="*/ 7229883 w 10584443"/>
                <a:gd name="connsiteY2047" fmla="*/ 10156638 h 10574897"/>
                <a:gd name="connsiteX2048" fmla="*/ 7249497 w 10584443"/>
                <a:gd name="connsiteY2048" fmla="*/ 10141842 h 10574897"/>
                <a:gd name="connsiteX2049" fmla="*/ 7252923 w 10584443"/>
                <a:gd name="connsiteY2049" fmla="*/ 10133534 h 10574897"/>
                <a:gd name="connsiteX2050" fmla="*/ 7162476 w 10584443"/>
                <a:gd name="connsiteY2050" fmla="*/ 10167110 h 10574897"/>
                <a:gd name="connsiteX2051" fmla="*/ 7212486 w 10584443"/>
                <a:gd name="connsiteY2051" fmla="*/ 10153619 h 10574897"/>
                <a:gd name="connsiteX2052" fmla="*/ 7229883 w 10584443"/>
                <a:gd name="connsiteY2052" fmla="*/ 10156638 h 10574897"/>
                <a:gd name="connsiteX2053" fmla="*/ 7229626 w 10584443"/>
                <a:gd name="connsiteY2053" fmla="*/ 10156831 h 10574897"/>
                <a:gd name="connsiteX2054" fmla="*/ 7230326 w 10584443"/>
                <a:gd name="connsiteY2054" fmla="*/ 10156715 h 10574897"/>
                <a:gd name="connsiteX2055" fmla="*/ 7230997 w 10584443"/>
                <a:gd name="connsiteY2055" fmla="*/ 10156831 h 10574897"/>
                <a:gd name="connsiteX2056" fmla="*/ 7141235 w 10584443"/>
                <a:gd name="connsiteY2056" fmla="*/ 10231520 h 10574897"/>
                <a:gd name="connsiteX2057" fmla="*/ 7095326 w 10584443"/>
                <a:gd name="connsiteY2057" fmla="*/ 10210963 h 10574897"/>
                <a:gd name="connsiteX2058" fmla="*/ 7115196 w 10584443"/>
                <a:gd name="connsiteY2058" fmla="*/ 10171221 h 10574897"/>
                <a:gd name="connsiteX2059" fmla="*/ 6999397 w 10584443"/>
                <a:gd name="connsiteY2059" fmla="*/ 10224667 h 10574897"/>
                <a:gd name="connsiteX2060" fmla="*/ 7077510 w 10584443"/>
                <a:gd name="connsiteY2060" fmla="*/ 10217815 h 10574897"/>
                <a:gd name="connsiteX2061" fmla="*/ 6918542 w 10584443"/>
                <a:gd name="connsiteY2061" fmla="*/ 10305521 h 10574897"/>
                <a:gd name="connsiteX2062" fmla="*/ 6811650 w 10584443"/>
                <a:gd name="connsiteY2062" fmla="*/ 10315114 h 10574897"/>
                <a:gd name="connsiteX2063" fmla="*/ 6703387 w 10584443"/>
                <a:gd name="connsiteY2063" fmla="*/ 10370617 h 10574897"/>
                <a:gd name="connsiteX2064" fmla="*/ 6597865 w 10584443"/>
                <a:gd name="connsiteY2064" fmla="*/ 10384321 h 10574897"/>
                <a:gd name="connsiteX2065" fmla="*/ 6680090 w 10584443"/>
                <a:gd name="connsiteY2065" fmla="*/ 10349374 h 10574897"/>
                <a:gd name="connsiteX2066" fmla="*/ 6711609 w 10584443"/>
                <a:gd name="connsiteY2066" fmla="*/ 10304836 h 10574897"/>
                <a:gd name="connsiteX2067" fmla="*/ 6635551 w 10584443"/>
                <a:gd name="connsiteY2067" fmla="*/ 10315800 h 10574897"/>
                <a:gd name="connsiteX2068" fmla="*/ 6474527 w 10584443"/>
                <a:gd name="connsiteY2068" fmla="*/ 10415155 h 10574897"/>
                <a:gd name="connsiteX2069" fmla="*/ 6479324 w 10584443"/>
                <a:gd name="connsiteY2069" fmla="*/ 10374042 h 10574897"/>
                <a:gd name="connsiteX2070" fmla="*/ 6542363 w 10584443"/>
                <a:gd name="connsiteY2070" fmla="*/ 10338412 h 10574897"/>
                <a:gd name="connsiteX2071" fmla="*/ 6382024 w 10584443"/>
                <a:gd name="connsiteY2071" fmla="*/ 10367190 h 10574897"/>
                <a:gd name="connsiteX2072" fmla="*/ 6250465 w 10584443"/>
                <a:gd name="connsiteY2072" fmla="*/ 10400080 h 10574897"/>
                <a:gd name="connsiteX2073" fmla="*/ 6113423 w 10584443"/>
                <a:gd name="connsiteY2073" fmla="*/ 10461748 h 10574897"/>
                <a:gd name="connsiteX2074" fmla="*/ 6158647 w 10584443"/>
                <a:gd name="connsiteY2074" fmla="*/ 10414470 h 10574897"/>
                <a:gd name="connsiteX2075" fmla="*/ 5911287 w 10584443"/>
                <a:gd name="connsiteY2075" fmla="*/ 10482991 h 10574897"/>
                <a:gd name="connsiteX2076" fmla="*/ 5959251 w 10584443"/>
                <a:gd name="connsiteY2076" fmla="*/ 10482991 h 10574897"/>
                <a:gd name="connsiteX2077" fmla="*/ 5911972 w 10584443"/>
                <a:gd name="connsiteY2077" fmla="*/ 10509714 h 10574897"/>
                <a:gd name="connsiteX2078" fmla="*/ 5805765 w 10584443"/>
                <a:gd name="connsiteY2078" fmla="*/ 10497379 h 10574897"/>
                <a:gd name="connsiteX2079" fmla="*/ 5688594 w 10584443"/>
                <a:gd name="connsiteY2079" fmla="*/ 10539177 h 10574897"/>
                <a:gd name="connsiteX2080" fmla="*/ 5620073 w 10584443"/>
                <a:gd name="connsiteY2080" fmla="*/ 10520676 h 10574897"/>
                <a:gd name="connsiteX2081" fmla="*/ 5637203 w 10584443"/>
                <a:gd name="connsiteY2081" fmla="*/ 10572067 h 10574897"/>
                <a:gd name="connsiteX2082" fmla="*/ 5564572 w 10584443"/>
                <a:gd name="connsiteY2082" fmla="*/ 10537807 h 10574897"/>
                <a:gd name="connsiteX2083" fmla="*/ 5445346 w 10584443"/>
                <a:gd name="connsiteY2083" fmla="*/ 10533010 h 10574897"/>
                <a:gd name="connsiteX2084" fmla="*/ 5453568 w 10584443"/>
                <a:gd name="connsiteY2084" fmla="*/ 10554937 h 10574897"/>
                <a:gd name="connsiteX2085" fmla="*/ 5417252 w 10584443"/>
                <a:gd name="connsiteY2085" fmla="*/ 10528899 h 10574897"/>
                <a:gd name="connsiteX2086" fmla="*/ 5300081 w 10584443"/>
                <a:gd name="connsiteY2086" fmla="*/ 10537122 h 10574897"/>
                <a:gd name="connsiteX2087" fmla="*/ 5287064 w 10584443"/>
                <a:gd name="connsiteY2087" fmla="*/ 10567271 h 10574897"/>
                <a:gd name="connsiteX2088" fmla="*/ 5251432 w 10584443"/>
                <a:gd name="connsiteY2088" fmla="*/ 10539863 h 10574897"/>
                <a:gd name="connsiteX2089" fmla="*/ 5114391 w 10584443"/>
                <a:gd name="connsiteY2089" fmla="*/ 10539863 h 10574897"/>
                <a:gd name="connsiteX2090" fmla="*/ 5089724 w 10584443"/>
                <a:gd name="connsiteY2090" fmla="*/ 10573437 h 10574897"/>
                <a:gd name="connsiteX2091" fmla="*/ 5001331 w 10584443"/>
                <a:gd name="connsiteY2091" fmla="*/ 10573437 h 10574897"/>
                <a:gd name="connsiteX2092" fmla="*/ 5025314 w 10584443"/>
                <a:gd name="connsiteY2092" fmla="*/ 10549456 h 10574897"/>
                <a:gd name="connsiteX2093" fmla="*/ 4786177 w 10584443"/>
                <a:gd name="connsiteY2093" fmla="*/ 10542603 h 10574897"/>
                <a:gd name="connsiteX2094" fmla="*/ 4547725 w 10584443"/>
                <a:gd name="connsiteY2094" fmla="*/ 10512454 h 10574897"/>
                <a:gd name="connsiteX2095" fmla="*/ 4542928 w 10584443"/>
                <a:gd name="connsiteY2095" fmla="*/ 10529584 h 10574897"/>
                <a:gd name="connsiteX2096" fmla="*/ 4474426 w 10584443"/>
                <a:gd name="connsiteY2096" fmla="*/ 10513139 h 10574897"/>
                <a:gd name="connsiteX2097" fmla="*/ 4470315 w 10584443"/>
                <a:gd name="connsiteY2097" fmla="*/ 10490527 h 10574897"/>
                <a:gd name="connsiteX2098" fmla="*/ 4333273 w 10584443"/>
                <a:gd name="connsiteY2098" fmla="*/ 10480249 h 10574897"/>
                <a:gd name="connsiteX2099" fmla="*/ 4311346 w 10584443"/>
                <a:gd name="connsiteY2099" fmla="*/ 10453526 h 10574897"/>
                <a:gd name="connsiteX2100" fmla="*/ 4135247 w 10584443"/>
                <a:gd name="connsiteY2100" fmla="*/ 10429545 h 10574897"/>
                <a:gd name="connsiteX2101" fmla="*/ 4140045 w 10584443"/>
                <a:gd name="connsiteY2101" fmla="*/ 10443933 h 10574897"/>
                <a:gd name="connsiteX2102" fmla="*/ 4224326 w 10584443"/>
                <a:gd name="connsiteY2102" fmla="*/ 10469972 h 10574897"/>
                <a:gd name="connsiteX2103" fmla="*/ 4106469 w 10584443"/>
                <a:gd name="connsiteY2103" fmla="*/ 10480935 h 10574897"/>
                <a:gd name="connsiteX2104" fmla="*/ 4137304 w 10584443"/>
                <a:gd name="connsiteY2104" fmla="*/ 10452155 h 10574897"/>
                <a:gd name="connsiteX2105" fmla="*/ 3885147 w 10584443"/>
                <a:gd name="connsiteY2105" fmla="*/ 10426803 h 10574897"/>
                <a:gd name="connsiteX2106" fmla="*/ 3748105 w 10584443"/>
                <a:gd name="connsiteY2106" fmla="*/ 10405562 h 10574897"/>
                <a:gd name="connsiteX2107" fmla="*/ 3641214 w 10584443"/>
                <a:gd name="connsiteY2107" fmla="*/ 10365820 h 10574897"/>
                <a:gd name="connsiteX2108" fmla="*/ 3572693 w 10584443"/>
                <a:gd name="connsiteY2108" fmla="*/ 10354171 h 10574897"/>
                <a:gd name="connsiteX2109" fmla="*/ 3687123 w 10584443"/>
                <a:gd name="connsiteY2109" fmla="*/ 10339781 h 10574897"/>
                <a:gd name="connsiteX2110" fmla="*/ 3396593 w 10584443"/>
                <a:gd name="connsiteY2110" fmla="*/ 10265094 h 10574897"/>
                <a:gd name="connsiteX2111" fmla="*/ 3407557 w 10584443"/>
                <a:gd name="connsiteY2111" fmla="*/ 10265094 h 10574897"/>
                <a:gd name="connsiteX2112" fmla="*/ 3511024 w 10584443"/>
                <a:gd name="connsiteY2112" fmla="*/ 10256186 h 10574897"/>
                <a:gd name="connsiteX2113" fmla="*/ 3328073 w 10584443"/>
                <a:gd name="connsiteY2113" fmla="*/ 10227407 h 10574897"/>
                <a:gd name="connsiteX2114" fmla="*/ 3318480 w 10584443"/>
                <a:gd name="connsiteY2114" fmla="*/ 10204111 h 10574897"/>
                <a:gd name="connsiteX2115" fmla="*/ 3120455 w 10584443"/>
                <a:gd name="connsiteY2115" fmla="*/ 10154776 h 10574897"/>
                <a:gd name="connsiteX2116" fmla="*/ 2908726 w 10584443"/>
                <a:gd name="connsiteY2116" fmla="*/ 10119830 h 10574897"/>
                <a:gd name="connsiteX2117" fmla="*/ 2921745 w 10584443"/>
                <a:gd name="connsiteY2117" fmla="*/ 10082144 h 10574897"/>
                <a:gd name="connsiteX2118" fmla="*/ 2940245 w 10584443"/>
                <a:gd name="connsiteY2118" fmla="*/ 10107496 h 10574897"/>
                <a:gd name="connsiteX2119" fmla="*/ 2967654 w 10584443"/>
                <a:gd name="connsiteY2119" fmla="*/ 10102014 h 10574897"/>
                <a:gd name="connsiteX2120" fmla="*/ 2879948 w 10584443"/>
                <a:gd name="connsiteY2120" fmla="*/ 10055421 h 10574897"/>
                <a:gd name="connsiteX2121" fmla="*/ 2859391 w 10584443"/>
                <a:gd name="connsiteY2121" fmla="*/ 10068440 h 10574897"/>
                <a:gd name="connsiteX2122" fmla="*/ 2799778 w 10584443"/>
                <a:gd name="connsiteY2122" fmla="*/ 10016363 h 10574897"/>
                <a:gd name="connsiteX2123" fmla="*/ 2772369 w 10584443"/>
                <a:gd name="connsiteY2123" fmla="*/ 10019790 h 10574897"/>
                <a:gd name="connsiteX2124" fmla="*/ 2814852 w 10584443"/>
                <a:gd name="connsiteY2124" fmla="*/ 10064328 h 10574897"/>
                <a:gd name="connsiteX2125" fmla="*/ 2895707 w 10584443"/>
                <a:gd name="connsiteY2125" fmla="*/ 10103385 h 10574897"/>
                <a:gd name="connsiteX2126" fmla="*/ 2910096 w 10584443"/>
                <a:gd name="connsiteY2126" fmla="*/ 10135590 h 10574897"/>
                <a:gd name="connsiteX2127" fmla="*/ 2866928 w 10584443"/>
                <a:gd name="connsiteY2127" fmla="*/ 10092421 h 10574897"/>
                <a:gd name="connsiteX2128" fmla="*/ 2673699 w 10584443"/>
                <a:gd name="connsiteY2128" fmla="*/ 10023901 h 10574897"/>
                <a:gd name="connsiteX2129" fmla="*/ 2760036 w 10584443"/>
                <a:gd name="connsiteY2129" fmla="*/ 9988955 h 10574897"/>
                <a:gd name="connsiteX2130" fmla="*/ 2596956 w 10584443"/>
                <a:gd name="connsiteY2130" fmla="*/ 9926601 h 10574897"/>
                <a:gd name="connsiteX2131" fmla="*/ 2503083 w 10584443"/>
                <a:gd name="connsiteY2131" fmla="*/ 9853969 h 10574897"/>
                <a:gd name="connsiteX2132" fmla="*/ 2387283 w 10584443"/>
                <a:gd name="connsiteY2132" fmla="*/ 9808061 h 10574897"/>
                <a:gd name="connsiteX2133" fmla="*/ 2437304 w 10584443"/>
                <a:gd name="connsiteY2133" fmla="*/ 9808061 h 10574897"/>
                <a:gd name="connsiteX2134" fmla="*/ 2359874 w 10584443"/>
                <a:gd name="connsiteY2134" fmla="*/ 9777227 h 10574897"/>
                <a:gd name="connsiteX2135" fmla="*/ 2353707 w 10584443"/>
                <a:gd name="connsiteY2135" fmla="*/ 9799153 h 10574897"/>
                <a:gd name="connsiteX2136" fmla="*/ 2213240 w 10584443"/>
                <a:gd name="connsiteY2136" fmla="*/ 9730632 h 10574897"/>
                <a:gd name="connsiteX2137" fmla="*/ 2056327 w 10584443"/>
                <a:gd name="connsiteY2137" fmla="*/ 9593590 h 10574897"/>
                <a:gd name="connsiteX2138" fmla="*/ 1975473 w 10584443"/>
                <a:gd name="connsiteY2138" fmla="*/ 9561385 h 10574897"/>
                <a:gd name="connsiteX2139" fmla="*/ 2077569 w 10584443"/>
                <a:gd name="connsiteY2139" fmla="*/ 9543570 h 10574897"/>
                <a:gd name="connsiteX2140" fmla="*/ 1782244 w 10584443"/>
                <a:gd name="connsiteY2140" fmla="*/ 9372953 h 10574897"/>
                <a:gd name="connsiteX2141" fmla="*/ 1512958 w 10584443"/>
                <a:gd name="connsiteY2141" fmla="*/ 9181781 h 10574897"/>
                <a:gd name="connsiteX2142" fmla="*/ 1771039 w 10584443"/>
                <a:gd name="connsiteY2142" fmla="*/ 9390258 h 10574897"/>
                <a:gd name="connsiteX2143" fmla="*/ 1791202 w 10584443"/>
                <a:gd name="connsiteY2143" fmla="*/ 9416461 h 10574897"/>
                <a:gd name="connsiteX2144" fmla="*/ 1731337 w 10584443"/>
                <a:gd name="connsiteY2144" fmla="*/ 9387930 h 10574897"/>
                <a:gd name="connsiteX2145" fmla="*/ 1637665 w 10584443"/>
                <a:gd name="connsiteY2145" fmla="*/ 9361305 h 10574897"/>
                <a:gd name="connsiteX2146" fmla="*/ 1521866 w 10584443"/>
                <a:gd name="connsiteY2146" fmla="*/ 9224263 h 10574897"/>
                <a:gd name="connsiteX2147" fmla="*/ 1379342 w 10584443"/>
                <a:gd name="connsiteY2147" fmla="*/ 9167391 h 10574897"/>
                <a:gd name="connsiteX2148" fmla="*/ 1393732 w 10584443"/>
                <a:gd name="connsiteY2148" fmla="*/ 9131761 h 10574897"/>
                <a:gd name="connsiteX2149" fmla="*/ 1376602 w 10584443"/>
                <a:gd name="connsiteY2149" fmla="*/ 9080370 h 10574897"/>
                <a:gd name="connsiteX2150" fmla="*/ 1284098 w 10584443"/>
                <a:gd name="connsiteY2150" fmla="*/ 9035146 h 10574897"/>
                <a:gd name="connsiteX2151" fmla="*/ 1215578 w 10584443"/>
                <a:gd name="connsiteY2151" fmla="*/ 8957033 h 10574897"/>
                <a:gd name="connsiteX2152" fmla="*/ 1247782 w 10584443"/>
                <a:gd name="connsiteY2152" fmla="*/ 9009108 h 10574897"/>
                <a:gd name="connsiteX2153" fmla="*/ 1192966 w 10584443"/>
                <a:gd name="connsiteY2153" fmla="*/ 8997460 h 10574897"/>
                <a:gd name="connsiteX2154" fmla="*/ 1134038 w 10584443"/>
                <a:gd name="connsiteY2154" fmla="*/ 8913180 h 10574897"/>
                <a:gd name="connsiteX2155" fmla="*/ 1163503 w 10584443"/>
                <a:gd name="connsiteY2155" fmla="*/ 8893994 h 10574897"/>
                <a:gd name="connsiteX2156" fmla="*/ 1018239 w 10584443"/>
                <a:gd name="connsiteY2156" fmla="*/ 8825473 h 10574897"/>
                <a:gd name="connsiteX2157" fmla="*/ 923680 w 10584443"/>
                <a:gd name="connsiteY2157" fmla="*/ 8714469 h 10574897"/>
                <a:gd name="connsiteX2158" fmla="*/ 968904 w 10584443"/>
                <a:gd name="connsiteY2158" fmla="*/ 8723377 h 10574897"/>
                <a:gd name="connsiteX2159" fmla="*/ 1025775 w 10584443"/>
                <a:gd name="connsiteY2159" fmla="*/ 8785046 h 10574897"/>
                <a:gd name="connsiteX2160" fmla="*/ 1025775 w 10584443"/>
                <a:gd name="connsiteY2160" fmla="*/ 8748730 h 10574897"/>
                <a:gd name="connsiteX2161" fmla="*/ 966163 w 10584443"/>
                <a:gd name="connsiteY2161" fmla="*/ 8713099 h 10574897"/>
                <a:gd name="connsiteX2162" fmla="*/ 912031 w 10584443"/>
                <a:gd name="connsiteY2162" fmla="*/ 8614429 h 10574897"/>
                <a:gd name="connsiteX2163" fmla="*/ 1102518 w 10584443"/>
                <a:gd name="connsiteY2163" fmla="*/ 8751471 h 10574897"/>
                <a:gd name="connsiteX2164" fmla="*/ 985349 w 10584443"/>
                <a:gd name="connsiteY2164" fmla="*/ 8637726 h 10574897"/>
                <a:gd name="connsiteX2165" fmla="*/ 929161 w 10584443"/>
                <a:gd name="connsiteY2165" fmla="*/ 8525352 h 10574897"/>
                <a:gd name="connsiteX2166" fmla="*/ 869548 w 10584443"/>
                <a:gd name="connsiteY2166" fmla="*/ 8477387 h 10574897"/>
                <a:gd name="connsiteX2167" fmla="*/ 866122 w 10584443"/>
                <a:gd name="connsiteY2167" fmla="*/ 8502740 h 10574897"/>
                <a:gd name="connsiteX2168" fmla="*/ 735933 w 10584443"/>
                <a:gd name="connsiteY2168" fmla="*/ 8317734 h 10574897"/>
                <a:gd name="connsiteX2169" fmla="*/ 667412 w 10584443"/>
                <a:gd name="connsiteY2169" fmla="*/ 8225231 h 10574897"/>
                <a:gd name="connsiteX2170" fmla="*/ 614650 w 10584443"/>
                <a:gd name="connsiteY2170" fmla="*/ 8125876 h 10574897"/>
                <a:gd name="connsiteX2171" fmla="*/ 589984 w 10584443"/>
                <a:gd name="connsiteY2171" fmla="*/ 8125876 h 10574897"/>
                <a:gd name="connsiteX2172" fmla="*/ 549556 w 10584443"/>
                <a:gd name="connsiteY2172" fmla="*/ 8042966 h 10574897"/>
                <a:gd name="connsiteX2173" fmla="*/ 602317 w 10584443"/>
                <a:gd name="connsiteY2173" fmla="*/ 8075856 h 10574897"/>
                <a:gd name="connsiteX2174" fmla="*/ 509815 w 10584443"/>
                <a:gd name="connsiteY2174" fmla="*/ 7916203 h 10574897"/>
                <a:gd name="connsiteX2175" fmla="*/ 515980 w 10584443"/>
                <a:gd name="connsiteY2175" fmla="*/ 7870294 h 10574897"/>
                <a:gd name="connsiteX2176" fmla="*/ 482405 w 10584443"/>
                <a:gd name="connsiteY2176" fmla="*/ 7850423 h 10574897"/>
                <a:gd name="connsiteX2177" fmla="*/ 489257 w 10584443"/>
                <a:gd name="connsiteY2177" fmla="*/ 7794236 h 10574897"/>
                <a:gd name="connsiteX2178" fmla="*/ 437867 w 10584443"/>
                <a:gd name="connsiteY2178" fmla="*/ 7747641 h 10574897"/>
                <a:gd name="connsiteX2179" fmla="*/ 479664 w 10584443"/>
                <a:gd name="connsiteY2179" fmla="*/ 7712011 h 10574897"/>
                <a:gd name="connsiteX2180" fmla="*/ 426218 w 10584443"/>
                <a:gd name="connsiteY2180" fmla="*/ 7605804 h 10574897"/>
                <a:gd name="connsiteX2181" fmla="*/ 439237 w 10584443"/>
                <a:gd name="connsiteY2181" fmla="*/ 7616082 h 10574897"/>
                <a:gd name="connsiteX2182" fmla="*/ 448146 w 10584443"/>
                <a:gd name="connsiteY2182" fmla="*/ 7616082 h 10574897"/>
                <a:gd name="connsiteX2183" fmla="*/ 479664 w 10584443"/>
                <a:gd name="connsiteY2183" fmla="*/ 7679806 h 10574897"/>
                <a:gd name="connsiteX2184" fmla="*/ 387161 w 10584443"/>
                <a:gd name="connsiteY2184" fmla="*/ 7522208 h 10574897"/>
                <a:gd name="connsiteX2185" fmla="*/ 387161 w 10584443"/>
                <a:gd name="connsiteY2185" fmla="*/ 7458484 h 10574897"/>
                <a:gd name="connsiteX2186" fmla="*/ 357012 w 10584443"/>
                <a:gd name="connsiteY2186" fmla="*/ 7415316 h 10574897"/>
                <a:gd name="connsiteX2187" fmla="*/ 407032 w 10584443"/>
                <a:gd name="connsiteY2187" fmla="*/ 7400927 h 10574897"/>
                <a:gd name="connsiteX2188" fmla="*/ 468016 w 10584443"/>
                <a:gd name="connsiteY2188" fmla="*/ 7507819 h 10574897"/>
                <a:gd name="connsiteX2189" fmla="*/ 493369 w 10584443"/>
                <a:gd name="connsiteY2189" fmla="*/ 7479040 h 10574897"/>
                <a:gd name="connsiteX2190" fmla="*/ 387848 w 10584443"/>
                <a:gd name="connsiteY2190" fmla="*/ 7323498 h 10574897"/>
                <a:gd name="connsiteX2191" fmla="*/ 326179 w 10584443"/>
                <a:gd name="connsiteY2191" fmla="*/ 7254977 h 10574897"/>
                <a:gd name="connsiteX2192" fmla="*/ 372087 w 10584443"/>
                <a:gd name="connsiteY2192" fmla="*/ 7315276 h 10574897"/>
                <a:gd name="connsiteX2193" fmla="*/ 376883 w 10584443"/>
                <a:gd name="connsiteY2193" fmla="*/ 7252921 h 10574897"/>
                <a:gd name="connsiteX2194" fmla="*/ 337826 w 10584443"/>
                <a:gd name="connsiteY2194" fmla="*/ 7221402 h 10574897"/>
                <a:gd name="connsiteX2195" fmla="*/ 348790 w 10584443"/>
                <a:gd name="connsiteY2195" fmla="*/ 7198105 h 10574897"/>
                <a:gd name="connsiteX2196" fmla="*/ 295325 w 10584443"/>
                <a:gd name="connsiteY2196" fmla="*/ 7159733 h 10574897"/>
                <a:gd name="connsiteX2197" fmla="*/ 310399 w 10584443"/>
                <a:gd name="connsiteY2197" fmla="*/ 7105602 h 10574897"/>
                <a:gd name="connsiteX2198" fmla="*/ 249417 w 10584443"/>
                <a:gd name="connsiteY2198" fmla="*/ 7056952 h 10574897"/>
                <a:gd name="connsiteX2199" fmla="*/ 280936 w 10584443"/>
                <a:gd name="connsiteY2199" fmla="*/ 7070656 h 10574897"/>
                <a:gd name="connsiteX2200" fmla="*/ 280936 w 10584443"/>
                <a:gd name="connsiteY2200" fmla="*/ 7020636 h 10574897"/>
                <a:gd name="connsiteX2201" fmla="*/ 195284 w 10584443"/>
                <a:gd name="connsiteY2201" fmla="*/ 6874002 h 10574897"/>
                <a:gd name="connsiteX2202" fmla="*/ 161025 w 10584443"/>
                <a:gd name="connsiteY2202" fmla="*/ 6879483 h 10574897"/>
                <a:gd name="connsiteX2203" fmla="*/ 134987 w 10584443"/>
                <a:gd name="connsiteY2203" fmla="*/ 6832204 h 10574897"/>
                <a:gd name="connsiteX2204" fmla="*/ 123338 w 10584443"/>
                <a:gd name="connsiteY2204" fmla="*/ 6752720 h 10574897"/>
                <a:gd name="connsiteX2205" fmla="*/ 218581 w 10584443"/>
                <a:gd name="connsiteY2205" fmla="*/ 6919910 h 10574897"/>
                <a:gd name="connsiteX2206" fmla="*/ 228860 w 10584443"/>
                <a:gd name="connsiteY2206" fmla="*/ 6908262 h 10574897"/>
                <a:gd name="connsiteX2207" fmla="*/ 60984 w 10584443"/>
                <a:gd name="connsiteY2207" fmla="*/ 6485489 h 10574897"/>
                <a:gd name="connsiteX2208" fmla="*/ 68522 w 10584443"/>
                <a:gd name="connsiteY2208" fmla="*/ 6424506 h 10574897"/>
                <a:gd name="connsiteX2209" fmla="*/ 193915 w 10584443"/>
                <a:gd name="connsiteY2209" fmla="*/ 6622531 h 10574897"/>
                <a:gd name="connsiteX2210" fmla="*/ 198710 w 10584443"/>
                <a:gd name="connsiteY2210" fmla="*/ 6601974 h 10574897"/>
                <a:gd name="connsiteX2211" fmla="*/ 87022 w 10584443"/>
                <a:gd name="connsiteY2211" fmla="*/ 6273075 h 10574897"/>
                <a:gd name="connsiteX2212" fmla="*/ 35632 w 10584443"/>
                <a:gd name="connsiteY2212" fmla="*/ 5975009 h 10574897"/>
                <a:gd name="connsiteX2213" fmla="*/ 18502 w 10584443"/>
                <a:gd name="connsiteY2213" fmla="*/ 5924989 h 10574897"/>
                <a:gd name="connsiteX2214" fmla="*/ 50021 w 10584443"/>
                <a:gd name="connsiteY2214" fmla="*/ 5935267 h 10574897"/>
                <a:gd name="connsiteX2215" fmla="*/ 63039 w 10584443"/>
                <a:gd name="connsiteY2215" fmla="*/ 5855783 h 10574897"/>
                <a:gd name="connsiteX2216" fmla="*/ 39058 w 10584443"/>
                <a:gd name="connsiteY2216" fmla="*/ 5825634 h 10574897"/>
                <a:gd name="connsiteX2217" fmla="*/ 50021 w 10584443"/>
                <a:gd name="connsiteY2217" fmla="*/ 5866061 h 10574897"/>
                <a:gd name="connsiteX2218" fmla="*/ 0 w 10584443"/>
                <a:gd name="connsiteY2218" fmla="*/ 5744094 h 10574897"/>
                <a:gd name="connsiteX2219" fmla="*/ 58928 w 10584443"/>
                <a:gd name="connsiteY2219" fmla="*/ 5500160 h 10574897"/>
                <a:gd name="connsiteX2220" fmla="*/ 106892 w 10584443"/>
                <a:gd name="connsiteY2220" fmla="*/ 5415880 h 10574897"/>
                <a:gd name="connsiteX2221" fmla="*/ 193230 w 10584443"/>
                <a:gd name="connsiteY2221" fmla="*/ 5541958 h 10574897"/>
                <a:gd name="connsiteX2222" fmla="*/ 213101 w 10584443"/>
                <a:gd name="connsiteY2222" fmla="*/ 5291172 h 10574897"/>
                <a:gd name="connsiteX2223" fmla="*/ 229545 w 10584443"/>
                <a:gd name="connsiteY2223" fmla="*/ 5112332 h 10574897"/>
                <a:gd name="connsiteX2224" fmla="*/ 263121 w 10584443"/>
                <a:gd name="connsiteY2224" fmla="*/ 5080813 h 10574897"/>
                <a:gd name="connsiteX2225" fmla="*/ 276825 w 10584443"/>
                <a:gd name="connsiteY2225" fmla="*/ 5108907 h 10574897"/>
                <a:gd name="connsiteX2226" fmla="*/ 330974 w 10584443"/>
                <a:gd name="connsiteY2226" fmla="*/ 5197298 h 10574897"/>
                <a:gd name="connsiteX2227" fmla="*/ 277509 w 10584443"/>
                <a:gd name="connsiteY2227" fmla="*/ 5269245 h 10574897"/>
                <a:gd name="connsiteX2228" fmla="*/ 298751 w 10584443"/>
                <a:gd name="connsiteY2228" fmla="*/ 5337766 h 10574897"/>
                <a:gd name="connsiteX2229" fmla="*/ 394699 w 10584443"/>
                <a:gd name="connsiteY2229" fmla="*/ 5385045 h 10574897"/>
                <a:gd name="connsiteX2230" fmla="*/ 387848 w 10584443"/>
                <a:gd name="connsiteY2230" fmla="*/ 5409713 h 10574897"/>
                <a:gd name="connsiteX2231" fmla="*/ 342624 w 10584443"/>
                <a:gd name="connsiteY2231" fmla="*/ 5434381 h 10574897"/>
                <a:gd name="connsiteX2232" fmla="*/ 294640 w 10584443"/>
                <a:gd name="connsiteY2232" fmla="*/ 5550866 h 10574897"/>
                <a:gd name="connsiteX2233" fmla="*/ 226119 w 10584443"/>
                <a:gd name="connsiteY2233" fmla="*/ 5619387 h 10574897"/>
                <a:gd name="connsiteX2234" fmla="*/ 259009 w 10584443"/>
                <a:gd name="connsiteY2234" fmla="*/ 5738613 h 10574897"/>
                <a:gd name="connsiteX2235" fmla="*/ 226805 w 10584443"/>
                <a:gd name="connsiteY2235" fmla="*/ 5708463 h 10574897"/>
                <a:gd name="connsiteX2236" fmla="*/ 252157 w 10584443"/>
                <a:gd name="connsiteY2236" fmla="*/ 5862635 h 10574897"/>
                <a:gd name="connsiteX2237" fmla="*/ 372772 w 10584443"/>
                <a:gd name="connsiteY2237" fmla="*/ 6230592 h 10574897"/>
                <a:gd name="connsiteX2238" fmla="*/ 398125 w 10584443"/>
                <a:gd name="connsiteY2238" fmla="*/ 6419709 h 10574897"/>
                <a:gd name="connsiteX2239" fmla="*/ 458423 w 10584443"/>
                <a:gd name="connsiteY2239" fmla="*/ 6562917 h 10574897"/>
                <a:gd name="connsiteX2240" fmla="*/ 448146 w 10584443"/>
                <a:gd name="connsiteY2240" fmla="*/ 6469729 h 10574897"/>
                <a:gd name="connsiteX2241" fmla="*/ 516666 w 10584443"/>
                <a:gd name="connsiteY2241" fmla="*/ 6658847 h 10574897"/>
                <a:gd name="connsiteX2242" fmla="*/ 594094 w 10584443"/>
                <a:gd name="connsiteY2242" fmla="*/ 6853445 h 10574897"/>
                <a:gd name="connsiteX2243" fmla="*/ 580390 w 10584443"/>
                <a:gd name="connsiteY2243" fmla="*/ 6884965 h 10574897"/>
                <a:gd name="connsiteX2244" fmla="*/ 648911 w 10584443"/>
                <a:gd name="connsiteY2244" fmla="*/ 7022007 h 10574897"/>
                <a:gd name="connsiteX2245" fmla="*/ 616706 w 10584443"/>
                <a:gd name="connsiteY2245" fmla="*/ 6962394 h 10574897"/>
                <a:gd name="connsiteX2246" fmla="*/ 668782 w 10584443"/>
                <a:gd name="connsiteY2246" fmla="*/ 7055582 h 10574897"/>
                <a:gd name="connsiteX2247" fmla="*/ 722914 w 10584443"/>
                <a:gd name="connsiteY2247" fmla="*/ 7218661 h 10574897"/>
                <a:gd name="connsiteX2248" fmla="*/ 799657 w 10584443"/>
                <a:gd name="connsiteY2248" fmla="*/ 7374888 h 10574897"/>
                <a:gd name="connsiteX2249" fmla="*/ 941494 w 10584443"/>
                <a:gd name="connsiteY2249" fmla="*/ 7511930 h 10574897"/>
                <a:gd name="connsiteX2250" fmla="*/ 983293 w 10584443"/>
                <a:gd name="connsiteY2250" fmla="*/ 7494114 h 10574897"/>
                <a:gd name="connsiteX2251" fmla="*/ 988774 w 10584443"/>
                <a:gd name="connsiteY2251" fmla="*/ 7481781 h 10574897"/>
                <a:gd name="connsiteX2252" fmla="*/ 962052 w 10584443"/>
                <a:gd name="connsiteY2252" fmla="*/ 7448206 h 10574897"/>
                <a:gd name="connsiteX2253" fmla="*/ 949717 w 10584443"/>
                <a:gd name="connsiteY2253" fmla="*/ 7442039 h 10574897"/>
                <a:gd name="connsiteX2254" fmla="*/ 918197 w 10584443"/>
                <a:gd name="connsiteY2254" fmla="*/ 7449576 h 10574897"/>
                <a:gd name="connsiteX2255" fmla="*/ 838713 w 10584443"/>
                <a:gd name="connsiteY2255" fmla="*/ 7283071 h 10574897"/>
                <a:gd name="connsiteX2256" fmla="*/ 850363 w 10584443"/>
                <a:gd name="connsiteY2256" fmla="*/ 7250866 h 10574897"/>
                <a:gd name="connsiteX2257" fmla="*/ 827066 w 10584443"/>
                <a:gd name="connsiteY2257" fmla="*/ 7226884 h 10574897"/>
                <a:gd name="connsiteX2258" fmla="*/ 821583 w 10584443"/>
                <a:gd name="connsiteY2258" fmla="*/ 7244014 h 10574897"/>
                <a:gd name="connsiteX2259" fmla="*/ 809935 w 10584443"/>
                <a:gd name="connsiteY2259" fmla="*/ 7258403 h 10574897"/>
                <a:gd name="connsiteX2260" fmla="*/ 792120 w 10584443"/>
                <a:gd name="connsiteY2260" fmla="*/ 7235106 h 10574897"/>
                <a:gd name="connsiteX2261" fmla="*/ 798972 w 10584443"/>
                <a:gd name="connsiteY2261" fmla="*/ 7171382 h 10574897"/>
                <a:gd name="connsiteX2262" fmla="*/ 795546 w 10584443"/>
                <a:gd name="connsiteY2262" fmla="*/ 7152881 h 10574897"/>
                <a:gd name="connsiteX2263" fmla="*/ 803768 w 10584443"/>
                <a:gd name="connsiteY2263" fmla="*/ 7162474 h 10574897"/>
                <a:gd name="connsiteX2264" fmla="*/ 793489 w 10584443"/>
                <a:gd name="connsiteY2264" fmla="*/ 7108343 h 10574897"/>
                <a:gd name="connsiteX2265" fmla="*/ 715377 w 10584443"/>
                <a:gd name="connsiteY2265" fmla="*/ 7064489 h 10574897"/>
                <a:gd name="connsiteX2266" fmla="*/ 677689 w 10584443"/>
                <a:gd name="connsiteY2266" fmla="*/ 7007617 h 10574897"/>
                <a:gd name="connsiteX2267" fmla="*/ 705098 w 10584443"/>
                <a:gd name="connsiteY2267" fmla="*/ 6989802 h 10574897"/>
                <a:gd name="connsiteX2268" fmla="*/ 764027 w 10584443"/>
                <a:gd name="connsiteY2268" fmla="*/ 6934985 h 10574897"/>
                <a:gd name="connsiteX2269" fmla="*/ 777046 w 10584443"/>
                <a:gd name="connsiteY2269" fmla="*/ 6934985 h 10574897"/>
                <a:gd name="connsiteX2270" fmla="*/ 773618 w 10584443"/>
                <a:gd name="connsiteY2270" fmla="*/ 6907577 h 10574897"/>
                <a:gd name="connsiteX2271" fmla="*/ 795546 w 10584443"/>
                <a:gd name="connsiteY2271" fmla="*/ 6930189 h 10574897"/>
                <a:gd name="connsiteX2272" fmla="*/ 810620 w 10584443"/>
                <a:gd name="connsiteY2272" fmla="*/ 6918540 h 10574897"/>
                <a:gd name="connsiteX2273" fmla="*/ 790063 w 10584443"/>
                <a:gd name="connsiteY2273" fmla="*/ 6812333 h 10574897"/>
                <a:gd name="connsiteX2274" fmla="*/ 768822 w 10584443"/>
                <a:gd name="connsiteY2274" fmla="*/ 6798629 h 10574897"/>
                <a:gd name="connsiteX2275" fmla="*/ 753748 w 10584443"/>
                <a:gd name="connsiteY2275" fmla="*/ 6674607 h 10574897"/>
                <a:gd name="connsiteX2276" fmla="*/ 744155 w 10584443"/>
                <a:gd name="connsiteY2276" fmla="*/ 6674607 h 10574897"/>
                <a:gd name="connsiteX2277" fmla="*/ 716061 w 10584443"/>
                <a:gd name="connsiteY2277" fmla="*/ 6657476 h 10574897"/>
                <a:gd name="connsiteX2278" fmla="*/ 727024 w 10584443"/>
                <a:gd name="connsiteY2278" fmla="*/ 6608141 h 10574897"/>
                <a:gd name="connsiteX2279" fmla="*/ 746896 w 10584443"/>
                <a:gd name="connsiteY2279" fmla="*/ 6589640 h 10574897"/>
                <a:gd name="connsiteX2280" fmla="*/ 743470 w 10584443"/>
                <a:gd name="connsiteY2280" fmla="*/ 6508786 h 10574897"/>
                <a:gd name="connsiteX2281" fmla="*/ 735248 w 10584443"/>
                <a:gd name="connsiteY2281" fmla="*/ 6514953 h 10574897"/>
                <a:gd name="connsiteX2282" fmla="*/ 712636 w 10584443"/>
                <a:gd name="connsiteY2282" fmla="*/ 6500564 h 10574897"/>
                <a:gd name="connsiteX2283" fmla="*/ 712636 w 10584443"/>
                <a:gd name="connsiteY2283" fmla="*/ 6377912 h 10574897"/>
                <a:gd name="connsiteX2284" fmla="*/ 742099 w 10584443"/>
                <a:gd name="connsiteY2284" fmla="*/ 6364207 h 10574897"/>
                <a:gd name="connsiteX2285" fmla="*/ 848307 w 10584443"/>
                <a:gd name="connsiteY2285" fmla="*/ 6249778 h 10574897"/>
                <a:gd name="connsiteX2286" fmla="*/ 889420 w 10584443"/>
                <a:gd name="connsiteY2286" fmla="*/ 6131237 h 10574897"/>
                <a:gd name="connsiteX2287" fmla="*/ 898326 w 10584443"/>
                <a:gd name="connsiteY2287" fmla="*/ 6101088 h 10574897"/>
                <a:gd name="connsiteX2288" fmla="*/ 894215 w 10584443"/>
                <a:gd name="connsiteY2288" fmla="*/ 6075049 h 10574897"/>
                <a:gd name="connsiteX2289" fmla="*/ 877770 w 10584443"/>
                <a:gd name="connsiteY2289" fmla="*/ 6046271 h 10574897"/>
                <a:gd name="connsiteX2290" fmla="*/ 822268 w 10584443"/>
                <a:gd name="connsiteY2290" fmla="*/ 6022974 h 10574897"/>
                <a:gd name="connsiteX2291" fmla="*/ 742099 w 10584443"/>
                <a:gd name="connsiteY2291" fmla="*/ 6066142 h 10574897"/>
                <a:gd name="connsiteX2292" fmla="*/ 673578 w 10584443"/>
                <a:gd name="connsiteY2292" fmla="*/ 6023659 h 10574897"/>
                <a:gd name="connsiteX2293" fmla="*/ 709894 w 10584443"/>
                <a:gd name="connsiteY2293" fmla="*/ 5867432 h 10574897"/>
                <a:gd name="connsiteX2294" fmla="*/ 742785 w 10584443"/>
                <a:gd name="connsiteY2294" fmla="*/ 5803022 h 10574897"/>
                <a:gd name="connsiteX2295" fmla="*/ 714692 w 10584443"/>
                <a:gd name="connsiteY2295" fmla="*/ 5749576 h 10574897"/>
                <a:gd name="connsiteX2296" fmla="*/ 698932 w 10584443"/>
                <a:gd name="connsiteY2296" fmla="*/ 5701611 h 10574897"/>
                <a:gd name="connsiteX2297" fmla="*/ 707153 w 10584443"/>
                <a:gd name="connsiteY2297" fmla="*/ 5667351 h 10574897"/>
                <a:gd name="connsiteX2298" fmla="*/ 668782 w 10584443"/>
                <a:gd name="connsiteY2298" fmla="*/ 5638572 h 10574897"/>
                <a:gd name="connsiteX2299" fmla="*/ 611909 w 10584443"/>
                <a:gd name="connsiteY2299" fmla="*/ 5680370 h 10574897"/>
                <a:gd name="connsiteX2300" fmla="*/ 584501 w 10584443"/>
                <a:gd name="connsiteY2300" fmla="*/ 5702982 h 10574897"/>
                <a:gd name="connsiteX2301" fmla="*/ 543389 w 10584443"/>
                <a:gd name="connsiteY2301" fmla="*/ 5669407 h 10574897"/>
                <a:gd name="connsiteX2302" fmla="*/ 499535 w 10584443"/>
                <a:gd name="connsiteY2302" fmla="*/ 5574163 h 10574897"/>
                <a:gd name="connsiteX2303" fmla="*/ 554352 w 10584443"/>
                <a:gd name="connsiteY2303" fmla="*/ 5402861 h 10574897"/>
                <a:gd name="connsiteX2304" fmla="*/ 599576 w 10584443"/>
                <a:gd name="connsiteY2304" fmla="*/ 5305561 h 10574897"/>
                <a:gd name="connsiteX2305" fmla="*/ 609854 w 10584443"/>
                <a:gd name="connsiteY2305" fmla="*/ 5139056 h 10574897"/>
                <a:gd name="connsiteX2306" fmla="*/ 603687 w 10584443"/>
                <a:gd name="connsiteY2306" fmla="*/ 5102055 h 10574897"/>
                <a:gd name="connsiteX2307" fmla="*/ 635892 w 10584443"/>
                <a:gd name="connsiteY2307" fmla="*/ 4850614 h 10574897"/>
                <a:gd name="connsiteX2308" fmla="*/ 616021 w 10584443"/>
                <a:gd name="connsiteY2308" fmla="*/ 4791000 h 10574897"/>
                <a:gd name="connsiteX2309" fmla="*/ 550926 w 10584443"/>
                <a:gd name="connsiteY2309" fmla="*/ 4819779 h 10574897"/>
                <a:gd name="connsiteX2310" fmla="*/ 524888 w 10584443"/>
                <a:gd name="connsiteY2310" fmla="*/ 4862262 h 10574897"/>
                <a:gd name="connsiteX2311" fmla="*/ 553667 w 10584443"/>
                <a:gd name="connsiteY2311" fmla="*/ 4982858 h 10574897"/>
                <a:gd name="connsiteX2312" fmla="*/ 558309 w 10584443"/>
                <a:gd name="connsiteY2312" fmla="*/ 4988893 h 10574897"/>
                <a:gd name="connsiteX2313" fmla="*/ 547500 w 10584443"/>
                <a:gd name="connsiteY2313" fmla="*/ 5030108 h 10574897"/>
                <a:gd name="connsiteX2314" fmla="*/ 518721 w 10584443"/>
                <a:gd name="connsiteY2314" fmla="*/ 5015748 h 10574897"/>
                <a:gd name="connsiteX2315" fmla="*/ 507599 w 10584443"/>
                <a:gd name="connsiteY2315" fmla="*/ 5013315 h 10574897"/>
                <a:gd name="connsiteX2316" fmla="*/ 450200 w 10584443"/>
                <a:gd name="connsiteY2316" fmla="*/ 4908856 h 10574897"/>
                <a:gd name="connsiteX2317" fmla="*/ 537222 w 10584443"/>
                <a:gd name="connsiteY2317" fmla="*/ 4675201 h 10574897"/>
                <a:gd name="connsiteX2318" fmla="*/ 571482 w 10584443"/>
                <a:gd name="connsiteY2318" fmla="*/ 4612845 h 10574897"/>
                <a:gd name="connsiteX2319" fmla="*/ 636577 w 10584443"/>
                <a:gd name="connsiteY2319" fmla="*/ 4431265 h 10574897"/>
                <a:gd name="connsiteX2320" fmla="*/ 685227 w 10584443"/>
                <a:gd name="connsiteY2320" fmla="*/ 4298333 h 10574897"/>
                <a:gd name="connsiteX2321" fmla="*/ 772248 w 10584443"/>
                <a:gd name="connsiteY2321" fmla="*/ 4104417 h 10574897"/>
                <a:gd name="connsiteX2322" fmla="*/ 752377 w 10584443"/>
                <a:gd name="connsiteY2322" fmla="*/ 4062620 h 10574897"/>
                <a:gd name="connsiteX2323" fmla="*/ 722914 w 10584443"/>
                <a:gd name="connsiteY2323" fmla="*/ 4042063 h 10574897"/>
                <a:gd name="connsiteX2324" fmla="*/ 701673 w 10584443"/>
                <a:gd name="connsiteY2324" fmla="*/ 3984506 h 10574897"/>
                <a:gd name="connsiteX2325" fmla="*/ 698246 w 10584443"/>
                <a:gd name="connsiteY2325" fmla="*/ 3933115 h 10574897"/>
                <a:gd name="connsiteX2326" fmla="*/ 675634 w 10584443"/>
                <a:gd name="connsiteY2326" fmla="*/ 3846778 h 10574897"/>
                <a:gd name="connsiteX2327" fmla="*/ 731822 w 10584443"/>
                <a:gd name="connsiteY2327" fmla="*/ 3807721 h 10574897"/>
                <a:gd name="connsiteX2328" fmla="*/ 800342 w 10584443"/>
                <a:gd name="connsiteY2328" fmla="*/ 3730977 h 10574897"/>
                <a:gd name="connsiteX2329" fmla="*/ 890104 w 10584443"/>
                <a:gd name="connsiteY2329" fmla="*/ 3652862 h 10574897"/>
                <a:gd name="connsiteX2330" fmla="*/ 903808 w 10584443"/>
                <a:gd name="connsiteY2330" fmla="*/ 3640529 h 10574897"/>
                <a:gd name="connsiteX2331" fmla="*/ 972330 w 10584443"/>
                <a:gd name="connsiteY2331" fmla="*/ 3493208 h 10574897"/>
                <a:gd name="connsiteX2332" fmla="*/ 961365 w 10584443"/>
                <a:gd name="connsiteY2332" fmla="*/ 3385629 h 10574897"/>
                <a:gd name="connsiteX2333" fmla="*/ 973700 w 10584443"/>
                <a:gd name="connsiteY2333" fmla="*/ 3180065 h 10574897"/>
                <a:gd name="connsiteX2334" fmla="*/ 979181 w 10584443"/>
                <a:gd name="connsiteY2334" fmla="*/ 3168418 h 10574897"/>
                <a:gd name="connsiteX2335" fmla="*/ 932588 w 10584443"/>
                <a:gd name="connsiteY2335" fmla="*/ 3222549 h 10574897"/>
                <a:gd name="connsiteX2336" fmla="*/ 970959 w 10584443"/>
                <a:gd name="connsiteY2336" fmla="*/ 3114970 h 10574897"/>
                <a:gd name="connsiteX2337" fmla="*/ 875029 w 10584443"/>
                <a:gd name="connsiteY2337" fmla="*/ 3273940 h 10574897"/>
                <a:gd name="connsiteX2338" fmla="*/ 819527 w 10584443"/>
                <a:gd name="connsiteY2338" fmla="*/ 3337665 h 10574897"/>
                <a:gd name="connsiteX2339" fmla="*/ 798287 w 10584443"/>
                <a:gd name="connsiteY2339" fmla="*/ 3269143 h 10574897"/>
                <a:gd name="connsiteX2340" fmla="*/ 756489 w 10584443"/>
                <a:gd name="connsiteY2340" fmla="*/ 3386313 h 10574897"/>
                <a:gd name="connsiteX2341" fmla="*/ 770879 w 10584443"/>
                <a:gd name="connsiteY2341" fmla="*/ 3437706 h 10574897"/>
                <a:gd name="connsiteX2342" fmla="*/ 708525 w 10584443"/>
                <a:gd name="connsiteY2342" fmla="*/ 3488412 h 10574897"/>
                <a:gd name="connsiteX2343" fmla="*/ 685912 w 10584443"/>
                <a:gd name="connsiteY2343" fmla="*/ 3443873 h 10574897"/>
                <a:gd name="connsiteX2344" fmla="*/ 718803 w 10584443"/>
                <a:gd name="connsiteY2344" fmla="*/ 3353425 h 10574897"/>
                <a:gd name="connsiteX2345" fmla="*/ 787323 w 10584443"/>
                <a:gd name="connsiteY2345" fmla="*/ 3249957 h 10574897"/>
                <a:gd name="connsiteX2346" fmla="*/ 859270 w 10584443"/>
                <a:gd name="connsiteY2346" fmla="*/ 3130730 h 10574897"/>
                <a:gd name="connsiteX2347" fmla="*/ 936013 w 10584443"/>
                <a:gd name="connsiteY2347" fmla="*/ 2977928 h 10574897"/>
                <a:gd name="connsiteX2348" fmla="*/ 921624 w 10584443"/>
                <a:gd name="connsiteY2348" fmla="*/ 2967651 h 10574897"/>
                <a:gd name="connsiteX2349" fmla="*/ 975070 w 10584443"/>
                <a:gd name="connsiteY2349" fmla="*/ 2912832 h 10574897"/>
                <a:gd name="connsiteX2350" fmla="*/ 1003163 w 10584443"/>
                <a:gd name="connsiteY2350" fmla="*/ 2933388 h 10574897"/>
                <a:gd name="connsiteX2351" fmla="*/ 1014126 w 10584443"/>
                <a:gd name="connsiteY2351" fmla="*/ 2906665 h 10574897"/>
                <a:gd name="connsiteX2352" fmla="*/ 1000422 w 10584443"/>
                <a:gd name="connsiteY2352" fmla="*/ 2838144 h 10574897"/>
                <a:gd name="connsiteX2353" fmla="*/ 1042906 w 10584443"/>
                <a:gd name="connsiteY2353" fmla="*/ 2764141 h 10574897"/>
                <a:gd name="connsiteX2354" fmla="*/ 1067573 w 10584443"/>
                <a:gd name="connsiteY2354" fmla="*/ 2759346 h 10574897"/>
                <a:gd name="connsiteX2355" fmla="*/ 1096351 w 10584443"/>
                <a:gd name="connsiteY2355" fmla="*/ 2685343 h 10574897"/>
                <a:gd name="connsiteX2356" fmla="*/ 1044961 w 10584443"/>
                <a:gd name="connsiteY2356" fmla="*/ 2801143 h 10574897"/>
                <a:gd name="connsiteX2357" fmla="*/ 1074426 w 10584443"/>
                <a:gd name="connsiteY2357" fmla="*/ 2812106 h 10574897"/>
                <a:gd name="connsiteX2358" fmla="*/ 1134038 w 10584443"/>
                <a:gd name="connsiteY2358" fmla="*/ 2692195 h 10574897"/>
                <a:gd name="connsiteX2359" fmla="*/ 1174466 w 10584443"/>
                <a:gd name="connsiteY2359" fmla="*/ 2640119 h 10574897"/>
                <a:gd name="connsiteX2360" fmla="*/ 1216264 w 10584443"/>
                <a:gd name="connsiteY2360" fmla="*/ 2626415 h 10574897"/>
                <a:gd name="connsiteX2361" fmla="*/ 1238876 w 10584443"/>
                <a:gd name="connsiteY2361" fmla="*/ 2557896 h 10574897"/>
                <a:gd name="connsiteX2362" fmla="*/ 1264227 w 10584443"/>
                <a:gd name="connsiteY2362" fmla="*/ 2552414 h 10574897"/>
                <a:gd name="connsiteX2363" fmla="*/ 1272451 w 10584443"/>
                <a:gd name="connsiteY2363" fmla="*/ 2552414 h 10574897"/>
                <a:gd name="connsiteX2364" fmla="*/ 1292321 w 10584443"/>
                <a:gd name="connsiteY2364" fmla="*/ 2531172 h 10574897"/>
                <a:gd name="connsiteX2365" fmla="*/ 1262172 w 10584443"/>
                <a:gd name="connsiteY2365" fmla="*/ 2492116 h 10574897"/>
                <a:gd name="connsiteX2366" fmla="*/ 1339600 w 10584443"/>
                <a:gd name="connsiteY2366" fmla="*/ 2461281 h 10574897"/>
                <a:gd name="connsiteX2367" fmla="*/ 1367694 w 10584443"/>
                <a:gd name="connsiteY2367" fmla="*/ 2385223 h 10574897"/>
                <a:gd name="connsiteX2368" fmla="*/ 1295747 w 10584443"/>
                <a:gd name="connsiteY2368" fmla="*/ 2446207 h 10574897"/>
                <a:gd name="connsiteX2369" fmla="*/ 1409491 w 10584443"/>
                <a:gd name="connsiteY2369" fmla="*/ 2320814 h 10574897"/>
                <a:gd name="connsiteX2370" fmla="*/ 1520495 w 10584443"/>
                <a:gd name="connsiteY2370" fmla="*/ 2165958 h 10574897"/>
                <a:gd name="connsiteX2371" fmla="*/ 1427307 w 10584443"/>
                <a:gd name="connsiteY2371" fmla="*/ 2234479 h 10574897"/>
                <a:gd name="connsiteX2372" fmla="*/ 1368379 w 10584443"/>
                <a:gd name="connsiteY2372" fmla="*/ 2242700 h 10574897"/>
                <a:gd name="connsiteX2373" fmla="*/ 1338231 w 10584443"/>
                <a:gd name="connsiteY2373" fmla="*/ 2292720 h 10574897"/>
                <a:gd name="connsiteX2374" fmla="*/ 1359472 w 10584443"/>
                <a:gd name="connsiteY2374" fmla="*/ 2300943 h 10574897"/>
                <a:gd name="connsiteX2375" fmla="*/ 1306710 w 10584443"/>
                <a:gd name="connsiteY2375" fmla="*/ 2407150 h 10574897"/>
                <a:gd name="connsiteX2376" fmla="*/ 1301914 w 10584443"/>
                <a:gd name="connsiteY2376" fmla="*/ 2363982 h 10574897"/>
                <a:gd name="connsiteX2377" fmla="*/ 1271080 w 10584443"/>
                <a:gd name="connsiteY2377" fmla="*/ 2392760 h 10574897"/>
                <a:gd name="connsiteX2378" fmla="*/ 1260801 w 10584443"/>
                <a:gd name="connsiteY2378" fmla="*/ 2435243 h 10574897"/>
                <a:gd name="connsiteX2379" fmla="*/ 1192280 w 10584443"/>
                <a:gd name="connsiteY2379" fmla="*/ 2489375 h 10574897"/>
                <a:gd name="connsiteX2380" fmla="*/ 1227911 w 10584443"/>
                <a:gd name="connsiteY2380" fmla="*/ 2405779 h 10574897"/>
                <a:gd name="connsiteX2381" fmla="*/ 1186799 w 10584443"/>
                <a:gd name="connsiteY2381" fmla="*/ 2445521 h 10574897"/>
                <a:gd name="connsiteX2382" fmla="*/ 1172409 w 10584443"/>
                <a:gd name="connsiteY2382" fmla="*/ 2509246 h 10574897"/>
                <a:gd name="connsiteX2383" fmla="*/ 1196392 w 10584443"/>
                <a:gd name="connsiteY2383" fmla="*/ 2509246 h 10574897"/>
                <a:gd name="connsiteX2384" fmla="*/ 1081277 w 10584443"/>
                <a:gd name="connsiteY2384" fmla="*/ 2646286 h 10574897"/>
                <a:gd name="connsiteX2385" fmla="*/ 999053 w 10584443"/>
                <a:gd name="connsiteY2385" fmla="*/ 2809365 h 10574897"/>
                <a:gd name="connsiteX2386" fmla="*/ 897641 w 10584443"/>
                <a:gd name="connsiteY2386" fmla="*/ 2969705 h 10574897"/>
                <a:gd name="connsiteX2387" fmla="*/ 890104 w 10584443"/>
                <a:gd name="connsiteY2387" fmla="*/ 2905980 h 10574897"/>
                <a:gd name="connsiteX2388" fmla="*/ 996996 w 10584443"/>
                <a:gd name="connsiteY2388" fmla="*/ 2759346 h 10574897"/>
                <a:gd name="connsiteX2389" fmla="*/ 1065518 w 10584443"/>
                <a:gd name="connsiteY2389" fmla="*/ 2679862 h 10574897"/>
                <a:gd name="connsiteX2390" fmla="*/ 1014812 w 10584443"/>
                <a:gd name="connsiteY2390" fmla="*/ 2701103 h 10574897"/>
                <a:gd name="connsiteX2391" fmla="*/ 965478 w 10584443"/>
                <a:gd name="connsiteY2391" fmla="*/ 2807310 h 10574897"/>
                <a:gd name="connsiteX2392" fmla="*/ 864752 w 10584443"/>
                <a:gd name="connsiteY2392" fmla="*/ 2923111 h 10574897"/>
                <a:gd name="connsiteX2393" fmla="*/ 861326 w 10584443"/>
                <a:gd name="connsiteY2393" fmla="*/ 2885424 h 10574897"/>
                <a:gd name="connsiteX2394" fmla="*/ 827066 w 10584443"/>
                <a:gd name="connsiteY2394" fmla="*/ 2908721 h 10574897"/>
                <a:gd name="connsiteX2395" fmla="*/ 810620 w 10584443"/>
                <a:gd name="connsiteY2395" fmla="*/ 2977243 h 10574897"/>
                <a:gd name="connsiteX2396" fmla="*/ 834603 w 10584443"/>
                <a:gd name="connsiteY2396" fmla="*/ 2970389 h 10574897"/>
                <a:gd name="connsiteX2397" fmla="*/ 755803 w 10584443"/>
                <a:gd name="connsiteY2397" fmla="*/ 3067691 h 10574897"/>
                <a:gd name="connsiteX2398" fmla="*/ 751007 w 10584443"/>
                <a:gd name="connsiteY2398" fmla="*/ 3030689 h 10574897"/>
                <a:gd name="connsiteX2399" fmla="*/ 727024 w 10584443"/>
                <a:gd name="connsiteY2399" fmla="*/ 3130045 h 10574897"/>
                <a:gd name="connsiteX2400" fmla="*/ 628354 w 10584443"/>
                <a:gd name="connsiteY2400" fmla="*/ 3216382 h 10574897"/>
                <a:gd name="connsiteX2401" fmla="*/ 553667 w 10584443"/>
                <a:gd name="connsiteY2401" fmla="*/ 3331498 h 10574897"/>
                <a:gd name="connsiteX2402" fmla="*/ 547500 w 10584443"/>
                <a:gd name="connsiteY2402" fmla="*/ 3293812 h 10574897"/>
                <a:gd name="connsiteX2403" fmla="*/ 513925 w 10584443"/>
                <a:gd name="connsiteY2403" fmla="*/ 3362331 h 10574897"/>
                <a:gd name="connsiteX2404" fmla="*/ 474183 w 10584443"/>
                <a:gd name="connsiteY2404" fmla="*/ 3373981 h 10574897"/>
                <a:gd name="connsiteX2405" fmla="*/ 443348 w 10584443"/>
                <a:gd name="connsiteY2405" fmla="*/ 3435651 h 10574897"/>
                <a:gd name="connsiteX2406" fmla="*/ 481720 w 10584443"/>
                <a:gd name="connsiteY2406" fmla="*/ 3400704 h 10574897"/>
                <a:gd name="connsiteX2407" fmla="*/ 481720 w 10584443"/>
                <a:gd name="connsiteY2407" fmla="*/ 3456892 h 10574897"/>
                <a:gd name="connsiteX2408" fmla="*/ 459108 w 10584443"/>
                <a:gd name="connsiteY2408" fmla="*/ 3511025 h 10574897"/>
                <a:gd name="connsiteX2409" fmla="*/ 412514 w 10584443"/>
                <a:gd name="connsiteY2409" fmla="*/ 3531580 h 10574897"/>
                <a:gd name="connsiteX2410" fmla="*/ 450886 w 10584443"/>
                <a:gd name="connsiteY2410" fmla="*/ 3451410 h 10574897"/>
                <a:gd name="connsiteX2411" fmla="*/ 389217 w 10584443"/>
                <a:gd name="connsiteY2411" fmla="*/ 3485671 h 10574897"/>
                <a:gd name="connsiteX2412" fmla="*/ 335771 w 10584443"/>
                <a:gd name="connsiteY2412" fmla="*/ 3603527 h 10574897"/>
                <a:gd name="connsiteX2413" fmla="*/ 342624 w 10584443"/>
                <a:gd name="connsiteY2413" fmla="*/ 3528840 h 10574897"/>
                <a:gd name="connsiteX2414" fmla="*/ 399495 w 10584443"/>
                <a:gd name="connsiteY2414" fmla="*/ 3437020 h 10574897"/>
                <a:gd name="connsiteX2415" fmla="*/ 391958 w 10584443"/>
                <a:gd name="connsiteY2415" fmla="*/ 3421261 h 10574897"/>
                <a:gd name="connsiteX2416" fmla="*/ 426218 w 10584443"/>
                <a:gd name="connsiteY2416" fmla="*/ 3357536 h 10574897"/>
                <a:gd name="connsiteX2417" fmla="*/ 453626 w 10584443"/>
                <a:gd name="connsiteY2417" fmla="*/ 3255439 h 10574897"/>
                <a:gd name="connsiteX2418" fmla="*/ 493369 w 10584443"/>
                <a:gd name="connsiteY2418" fmla="*/ 3232142 h 10574897"/>
                <a:gd name="connsiteX2419" fmla="*/ 554352 w 10584443"/>
                <a:gd name="connsiteY2419" fmla="*/ 3117711 h 10574897"/>
                <a:gd name="connsiteX2420" fmla="*/ 519406 w 10584443"/>
                <a:gd name="connsiteY2420" fmla="*/ 3178011 h 10574897"/>
                <a:gd name="connsiteX2421" fmla="*/ 539963 w 10584443"/>
                <a:gd name="connsiteY2421" fmla="*/ 3236938 h 10574897"/>
                <a:gd name="connsiteX2422" fmla="*/ 539963 w 10584443"/>
                <a:gd name="connsiteY2422" fmla="*/ 3180751 h 10574897"/>
                <a:gd name="connsiteX2423" fmla="*/ 583816 w 10584443"/>
                <a:gd name="connsiteY2423" fmla="*/ 3103321 h 10574897"/>
                <a:gd name="connsiteX2424" fmla="*/ 615335 w 10584443"/>
                <a:gd name="connsiteY2424" fmla="*/ 3103321 h 10574897"/>
                <a:gd name="connsiteX2425" fmla="*/ 640688 w 10584443"/>
                <a:gd name="connsiteY2425" fmla="*/ 3001225 h 10574897"/>
                <a:gd name="connsiteX2426" fmla="*/ 622188 w 10584443"/>
                <a:gd name="connsiteY2426" fmla="*/ 2953260 h 10574897"/>
                <a:gd name="connsiteX2427" fmla="*/ 718118 w 10584443"/>
                <a:gd name="connsiteY2427" fmla="*/ 2816218 h 10574897"/>
                <a:gd name="connsiteX2428" fmla="*/ 711951 w 10584443"/>
                <a:gd name="connsiteY2428" fmla="*/ 2860756 h 10574897"/>
                <a:gd name="connsiteX2429" fmla="*/ 773618 w 10584443"/>
                <a:gd name="connsiteY2429" fmla="*/ 2758660 h 10574897"/>
                <a:gd name="connsiteX2430" fmla="*/ 862011 w 10584443"/>
                <a:gd name="connsiteY2430" fmla="*/ 2651768 h 10574897"/>
                <a:gd name="connsiteX2431" fmla="*/ 918197 w 10584443"/>
                <a:gd name="connsiteY2431" fmla="*/ 2646286 h 10574897"/>
                <a:gd name="connsiteX2432" fmla="*/ 934643 w 10584443"/>
                <a:gd name="connsiteY2432" fmla="*/ 2558580 h 10574897"/>
                <a:gd name="connsiteX2433" fmla="*/ 974384 w 10584443"/>
                <a:gd name="connsiteY2433" fmla="*/ 2515413 h 10574897"/>
                <a:gd name="connsiteX2434" fmla="*/ 986033 w 10584443"/>
                <a:gd name="connsiteY2434" fmla="*/ 2538025 h 10574897"/>
                <a:gd name="connsiteX2435" fmla="*/ 1004534 w 10584443"/>
                <a:gd name="connsiteY2435" fmla="*/ 2489375 h 10574897"/>
                <a:gd name="connsiteX2436" fmla="*/ 1042906 w 10584443"/>
                <a:gd name="connsiteY2436" fmla="*/ 2496227 h 10574897"/>
                <a:gd name="connsiteX2437" fmla="*/ 1099777 w 10584443"/>
                <a:gd name="connsiteY2437" fmla="*/ 2390705 h 10574897"/>
                <a:gd name="connsiteX2438" fmla="*/ 1018924 w 10584443"/>
                <a:gd name="connsiteY2438" fmla="*/ 2459226 h 10574897"/>
                <a:gd name="connsiteX2439" fmla="*/ 1145687 w 10584443"/>
                <a:gd name="connsiteY2439" fmla="*/ 2296831 h 10574897"/>
                <a:gd name="connsiteX2440" fmla="*/ 975070 w 10584443"/>
                <a:gd name="connsiteY2440" fmla="*/ 2473615 h 10574897"/>
                <a:gd name="connsiteX2441" fmla="*/ 997682 w 10584443"/>
                <a:gd name="connsiteY2441" fmla="*/ 2480467 h 10574897"/>
                <a:gd name="connsiteX2442" fmla="*/ 943551 w 10584443"/>
                <a:gd name="connsiteY2442" fmla="*/ 2511302 h 10574897"/>
                <a:gd name="connsiteX2443" fmla="*/ 936698 w 10584443"/>
                <a:gd name="connsiteY2443" fmla="*/ 2466763 h 10574897"/>
                <a:gd name="connsiteX2444" fmla="*/ 1093610 w 10584443"/>
                <a:gd name="connsiteY2444" fmla="*/ 2273535 h 10574897"/>
                <a:gd name="connsiteX2445" fmla="*/ 1128556 w 10584443"/>
                <a:gd name="connsiteY2445" fmla="*/ 2237904 h 10574897"/>
                <a:gd name="connsiteX2446" fmla="*/ 1153910 w 10584443"/>
                <a:gd name="connsiteY2446" fmla="*/ 2261886 h 10574897"/>
                <a:gd name="connsiteX2447" fmla="*/ 1203929 w 10584443"/>
                <a:gd name="connsiteY2447" fmla="*/ 2201589 h 10574897"/>
                <a:gd name="connsiteX2448" fmla="*/ 1160076 w 10584443"/>
                <a:gd name="connsiteY2448" fmla="*/ 2213237 h 10574897"/>
                <a:gd name="connsiteX2449" fmla="*/ 1203929 w 10584443"/>
                <a:gd name="connsiteY2449" fmla="*/ 2173494 h 10574897"/>
                <a:gd name="connsiteX2450" fmla="*/ 1225856 w 10584443"/>
                <a:gd name="connsiteY2450" fmla="*/ 2098122 h 10574897"/>
                <a:gd name="connsiteX2451" fmla="*/ 1198448 w 10584443"/>
                <a:gd name="connsiteY2451" fmla="*/ 2084417 h 10574897"/>
                <a:gd name="connsiteX2452" fmla="*/ 1228596 w 10584443"/>
                <a:gd name="connsiteY2452" fmla="*/ 2015896 h 10574897"/>
                <a:gd name="connsiteX2453" fmla="*/ 1258747 w 10584443"/>
                <a:gd name="connsiteY2453" fmla="*/ 2047416 h 10574897"/>
                <a:gd name="connsiteX2454" fmla="*/ 1342342 w 10584443"/>
                <a:gd name="connsiteY2454" fmla="*/ 1948062 h 10574897"/>
                <a:gd name="connsiteX2455" fmla="*/ 1337545 w 10584443"/>
                <a:gd name="connsiteY2455" fmla="*/ 1986432 h 10574897"/>
                <a:gd name="connsiteX2456" fmla="*/ 1395102 w 10584443"/>
                <a:gd name="connsiteY2456" fmla="*/ 1962450 h 10574897"/>
                <a:gd name="connsiteX2457" fmla="*/ 1463623 w 10584443"/>
                <a:gd name="connsiteY2457" fmla="*/ 1906948 h 10574897"/>
                <a:gd name="connsiteX2458" fmla="*/ 1486236 w 10584443"/>
                <a:gd name="connsiteY2458" fmla="*/ 1828149 h 10574897"/>
                <a:gd name="connsiteX2459" fmla="*/ 1542423 w 10584443"/>
                <a:gd name="connsiteY2459" fmla="*/ 1833631 h 10574897"/>
                <a:gd name="connsiteX2460" fmla="*/ 1610942 w 10584443"/>
                <a:gd name="connsiteY2460" fmla="*/ 1729480 h 10574897"/>
                <a:gd name="connsiteX2461" fmla="*/ 1665075 w 10584443"/>
                <a:gd name="connsiteY2461" fmla="*/ 1703443 h 10574897"/>
                <a:gd name="connsiteX2462" fmla="*/ 1499253 w 10584443"/>
                <a:gd name="connsiteY2462" fmla="*/ 1779500 h 10574897"/>
                <a:gd name="connsiteX2463" fmla="*/ 1619165 w 10584443"/>
                <a:gd name="connsiteY2463" fmla="*/ 1692478 h 10574897"/>
                <a:gd name="connsiteX2464" fmla="*/ 1589016 w 10584443"/>
                <a:gd name="connsiteY2464" fmla="*/ 1589698 h 10574897"/>
                <a:gd name="connsiteX2465" fmla="*/ 1773336 w 10584443"/>
                <a:gd name="connsiteY2465" fmla="*/ 1419081 h 10574897"/>
                <a:gd name="connsiteX2466" fmla="*/ 1717149 w 10584443"/>
                <a:gd name="connsiteY2466" fmla="*/ 1512270 h 10574897"/>
                <a:gd name="connsiteX2467" fmla="*/ 1936417 w 10584443"/>
                <a:gd name="connsiteY2467" fmla="*/ 1357413 h 10574897"/>
                <a:gd name="connsiteX2468" fmla="*/ 2165275 w 10584443"/>
                <a:gd name="connsiteY2468" fmla="*/ 1238873 h 10574897"/>
                <a:gd name="connsiteX2469" fmla="*/ 2209814 w 10584443"/>
                <a:gd name="connsiteY2469" fmla="*/ 1197759 h 10574897"/>
                <a:gd name="connsiteX2470" fmla="*/ 2261204 w 10584443"/>
                <a:gd name="connsiteY2470" fmla="*/ 1188853 h 10574897"/>
                <a:gd name="connsiteX2471" fmla="*/ 2399616 w 10584443"/>
                <a:gd name="connsiteY2471" fmla="*/ 1103887 h 10574897"/>
                <a:gd name="connsiteX2472" fmla="*/ 2536658 w 10584443"/>
                <a:gd name="connsiteY2472" fmla="*/ 1047015 h 10574897"/>
                <a:gd name="connsiteX2473" fmla="*/ 2512675 w 10584443"/>
                <a:gd name="connsiteY2473" fmla="*/ 1040848 h 10574897"/>
                <a:gd name="connsiteX2474" fmla="*/ 2562697 w 10584443"/>
                <a:gd name="connsiteY2474" fmla="*/ 1010699 h 10574897"/>
                <a:gd name="connsiteX2475" fmla="*/ 2570233 w 10584443"/>
                <a:gd name="connsiteY2475" fmla="*/ 1026458 h 10574897"/>
                <a:gd name="connsiteX2476" fmla="*/ 2723720 w 10584443"/>
                <a:gd name="connsiteY2476" fmla="*/ 951771 h 10574897"/>
                <a:gd name="connsiteX2477" fmla="*/ 2676440 w 10584443"/>
                <a:gd name="connsiteY2477" fmla="*/ 1000420 h 10574897"/>
                <a:gd name="connsiteX2478" fmla="*/ 2792240 w 10584443"/>
                <a:gd name="connsiteY2478" fmla="*/ 951771 h 10574897"/>
                <a:gd name="connsiteX2479" fmla="*/ 2792240 w 10584443"/>
                <a:gd name="connsiteY2479" fmla="*/ 894213 h 10574897"/>
                <a:gd name="connsiteX2480" fmla="*/ 2844146 w 10584443"/>
                <a:gd name="connsiteY2480" fmla="*/ 925904 h 10574897"/>
                <a:gd name="connsiteX2481" fmla="*/ 2878021 w 10584443"/>
                <a:gd name="connsiteY2481" fmla="*/ 919353 h 10574897"/>
                <a:gd name="connsiteX2482" fmla="*/ 2879058 w 10584443"/>
                <a:gd name="connsiteY2482" fmla="*/ 928606 h 10574897"/>
                <a:gd name="connsiteX2483" fmla="*/ 3014933 w 10584443"/>
                <a:gd name="connsiteY2483" fmla="*/ 866805 h 10574897"/>
                <a:gd name="connsiteX2484" fmla="*/ 2913372 w 10584443"/>
                <a:gd name="connsiteY2484" fmla="*/ 909973 h 10574897"/>
                <a:gd name="connsiteX2485" fmla="*/ 2892502 w 10584443"/>
                <a:gd name="connsiteY2485" fmla="*/ 914809 h 10574897"/>
                <a:gd name="connsiteX2486" fmla="*/ 2914101 w 10584443"/>
                <a:gd name="connsiteY2486" fmla="*/ 903188 h 10574897"/>
                <a:gd name="connsiteX2487" fmla="*/ 2944358 w 10584443"/>
                <a:gd name="connsiteY2487" fmla="*/ 880509 h 10574897"/>
                <a:gd name="connsiteX2488" fmla="*/ 2903244 w 10584443"/>
                <a:gd name="connsiteY2488" fmla="*/ 880509 h 10574897"/>
                <a:gd name="connsiteX2489" fmla="*/ 3086880 w 10584443"/>
                <a:gd name="connsiteY2489" fmla="*/ 764024 h 10574897"/>
                <a:gd name="connsiteX2490" fmla="*/ 3292442 w 10584443"/>
                <a:gd name="connsiteY2490" fmla="*/ 713319 h 10574897"/>
                <a:gd name="connsiteX2491" fmla="*/ 3360963 w 10584443"/>
                <a:gd name="connsiteY2491" fmla="*/ 668781 h 10574897"/>
                <a:gd name="connsiteX2492" fmla="*/ 3337666 w 10584443"/>
                <a:gd name="connsiteY2492" fmla="*/ 658503 h 10574897"/>
                <a:gd name="connsiteX2493" fmla="*/ 3530894 w 10584443"/>
                <a:gd name="connsiteY2493" fmla="*/ 589982 h 10574897"/>
                <a:gd name="connsiteX2494" fmla="*/ 3417835 w 10584443"/>
                <a:gd name="connsiteY2494" fmla="*/ 655077 h 10574897"/>
                <a:gd name="connsiteX2495" fmla="*/ 3567895 w 10584443"/>
                <a:gd name="connsiteY2495" fmla="*/ 609853 h 10574897"/>
                <a:gd name="connsiteX2496" fmla="*/ 3636416 w 10584443"/>
                <a:gd name="connsiteY2496" fmla="*/ 609853 h 10574897"/>
                <a:gd name="connsiteX2497" fmla="*/ 3876924 w 10584443"/>
                <a:gd name="connsiteY2497" fmla="*/ 530369 h 10574897"/>
                <a:gd name="connsiteX2498" fmla="*/ 3966001 w 10584443"/>
                <a:gd name="connsiteY2498" fmla="*/ 538591 h 10574897"/>
                <a:gd name="connsiteX2499" fmla="*/ 3934481 w 10584443"/>
                <a:gd name="connsiteY2499" fmla="*/ 583130 h 10574897"/>
                <a:gd name="connsiteX2500" fmla="*/ 3971483 w 10584443"/>
                <a:gd name="connsiteY2500" fmla="*/ 573537 h 10574897"/>
                <a:gd name="connsiteX2501" fmla="*/ 4013280 w 10584443"/>
                <a:gd name="connsiteY2501" fmla="*/ 531054 h 10574897"/>
                <a:gd name="connsiteX2502" fmla="*/ 4013280 w 10584443"/>
                <a:gd name="connsiteY2502" fmla="*/ 572852 h 10574897"/>
                <a:gd name="connsiteX2503" fmla="*/ 4103043 w 10584443"/>
                <a:gd name="connsiteY2503" fmla="*/ 533795 h 10574897"/>
                <a:gd name="connsiteX2504" fmla="*/ 4106469 w 10584443"/>
                <a:gd name="connsiteY2504" fmla="*/ 559833 h 10574897"/>
                <a:gd name="connsiteX2505" fmla="*/ 4149638 w 10584443"/>
                <a:gd name="connsiteY2505" fmla="*/ 520091 h 10574897"/>
                <a:gd name="connsiteX2506" fmla="*/ 4206510 w 10584443"/>
                <a:gd name="connsiteY2506" fmla="*/ 520091 h 10574897"/>
                <a:gd name="connsiteX2507" fmla="*/ 4181156 w 10584443"/>
                <a:gd name="connsiteY2507" fmla="*/ 548184 h 10574897"/>
                <a:gd name="connsiteX2508" fmla="*/ 4279826 w 10584443"/>
                <a:gd name="connsiteY2508" fmla="*/ 496109 h 10574897"/>
                <a:gd name="connsiteX2509" fmla="*/ 4220214 w 10584443"/>
                <a:gd name="connsiteY2509" fmla="*/ 472812 h 10574897"/>
                <a:gd name="connsiteX2510" fmla="*/ 4437425 w 10584443"/>
                <a:gd name="connsiteY2510" fmla="*/ 439922 h 10574897"/>
                <a:gd name="connsiteX2511" fmla="*/ 4427831 w 10584443"/>
                <a:gd name="connsiteY2511" fmla="*/ 428273 h 10574897"/>
                <a:gd name="connsiteX2512" fmla="*/ 4449758 w 10584443"/>
                <a:gd name="connsiteY2512" fmla="*/ 478293 h 10574897"/>
                <a:gd name="connsiteX2513" fmla="*/ 4553206 w 10584443"/>
                <a:gd name="connsiteY2513" fmla="*/ 466645 h 10574897"/>
                <a:gd name="connsiteX2514" fmla="*/ 4513482 w 10584443"/>
                <a:gd name="connsiteY2514" fmla="*/ 428273 h 10574897"/>
                <a:gd name="connsiteX2515" fmla="*/ 4571707 w 10584443"/>
                <a:gd name="connsiteY2515" fmla="*/ 456367 h 10574897"/>
                <a:gd name="connsiteX2516" fmla="*/ 4640228 w 10584443"/>
                <a:gd name="connsiteY2516" fmla="*/ 418680 h 10574897"/>
                <a:gd name="connsiteX2517" fmla="*/ 4777269 w 10584443"/>
                <a:gd name="connsiteY2517" fmla="*/ 418680 h 10574897"/>
                <a:gd name="connsiteX2518" fmla="*/ 4794399 w 10584443"/>
                <a:gd name="connsiteY2518" fmla="*/ 418680 h 10574897"/>
                <a:gd name="connsiteX2519" fmla="*/ 4810844 w 10584443"/>
                <a:gd name="connsiteY2519" fmla="*/ 418680 h 10574897"/>
                <a:gd name="connsiteX2520" fmla="*/ 4797825 w 10584443"/>
                <a:gd name="connsiteY2520" fmla="*/ 425532 h 10574897"/>
                <a:gd name="connsiteX2521" fmla="*/ 4797826 w 10584443"/>
                <a:gd name="connsiteY2521" fmla="*/ 435125 h 10574897"/>
                <a:gd name="connsiteX2522" fmla="*/ 4970498 w 10584443"/>
                <a:gd name="connsiteY2522" fmla="*/ 404976 h 10574897"/>
                <a:gd name="connsiteX2523" fmla="*/ 4997907 w 10584443"/>
                <a:gd name="connsiteY2523" fmla="*/ 434440 h 10574897"/>
                <a:gd name="connsiteX2524" fmla="*/ 5083557 w 10584443"/>
                <a:gd name="connsiteY2524" fmla="*/ 418680 h 10574897"/>
                <a:gd name="connsiteX2525" fmla="*/ 5100002 w 10584443"/>
                <a:gd name="connsiteY2525" fmla="*/ 452941 h 10574897"/>
                <a:gd name="connsiteX2526" fmla="*/ 5194560 w 10584443"/>
                <a:gd name="connsiteY2526" fmla="*/ 444033 h 10574897"/>
                <a:gd name="connsiteX2527" fmla="*/ 5220599 w 10584443"/>
                <a:gd name="connsiteY2527" fmla="*/ 474867 h 10574897"/>
                <a:gd name="connsiteX2528" fmla="*/ 5095891 w 10584443"/>
                <a:gd name="connsiteY2528" fmla="*/ 469385 h 10574897"/>
                <a:gd name="connsiteX2529" fmla="*/ 5100002 w 10584443"/>
                <a:gd name="connsiteY2529" fmla="*/ 502275 h 10574897"/>
                <a:gd name="connsiteX2530" fmla="*/ 5305563 w 10584443"/>
                <a:gd name="connsiteY2530" fmla="*/ 470071 h 10574897"/>
                <a:gd name="connsiteX2531" fmla="*/ 5339824 w 10584443"/>
                <a:gd name="connsiteY2531" fmla="*/ 498164 h 10574897"/>
                <a:gd name="connsiteX2532" fmla="*/ 5452883 w 10584443"/>
                <a:gd name="connsiteY2532" fmla="*/ 494738 h 10574897"/>
                <a:gd name="connsiteX2533" fmla="*/ 5493310 w 10584443"/>
                <a:gd name="connsiteY2533" fmla="*/ 470071 h 10574897"/>
                <a:gd name="connsiteX2534" fmla="*/ 5400122 w 10584443"/>
                <a:gd name="connsiteY2534" fmla="*/ 465959 h 10574897"/>
                <a:gd name="connsiteX2535" fmla="*/ 5416567 w 10584443"/>
                <a:gd name="connsiteY2535" fmla="*/ 483775 h 10574897"/>
                <a:gd name="connsiteX2536" fmla="*/ 5343250 w 10584443"/>
                <a:gd name="connsiteY2536" fmla="*/ 472126 h 10574897"/>
                <a:gd name="connsiteX2537" fmla="*/ 5367917 w 10584443"/>
                <a:gd name="connsiteY2537" fmla="*/ 420736 h 10574897"/>
                <a:gd name="connsiteX2538" fmla="*/ 5402177 w 10584443"/>
                <a:gd name="connsiteY2538" fmla="*/ 448144 h 10574897"/>
                <a:gd name="connsiteX2539" fmla="*/ 5546071 w 10584443"/>
                <a:gd name="connsiteY2539" fmla="*/ 433755 h 10574897"/>
                <a:gd name="connsiteX2540" fmla="*/ 5594036 w 10584443"/>
                <a:gd name="connsiteY2540" fmla="*/ 433755 h 10574897"/>
                <a:gd name="connsiteX2541" fmla="*/ 5637203 w 10584443"/>
                <a:gd name="connsiteY2541" fmla="*/ 459793 h 10574897"/>
                <a:gd name="connsiteX2542" fmla="*/ 5637203 w 10584443"/>
                <a:gd name="connsiteY2542" fmla="*/ 442662 h 10574897"/>
                <a:gd name="connsiteX2543" fmla="*/ 5767393 w 10584443"/>
                <a:gd name="connsiteY2543" fmla="*/ 463904 h 10574897"/>
                <a:gd name="connsiteX2544" fmla="*/ 5789320 w 10584443"/>
                <a:gd name="connsiteY2544" fmla="*/ 448829 h 10574897"/>
                <a:gd name="connsiteX2545" fmla="*/ 5669408 w 10584443"/>
                <a:gd name="connsiteY2545" fmla="*/ 423477 h 10574897"/>
                <a:gd name="connsiteX2546" fmla="*/ 5813302 w 10584443"/>
                <a:gd name="connsiteY2546" fmla="*/ 423477 h 10574897"/>
                <a:gd name="connsiteX2547" fmla="*/ 5808505 w 10584443"/>
                <a:gd name="connsiteY2547" fmla="*/ 449514 h 10574897"/>
                <a:gd name="connsiteX2548" fmla="*/ 5847562 w 10584443"/>
                <a:gd name="connsiteY2548" fmla="*/ 449514 h 10574897"/>
                <a:gd name="connsiteX2549" fmla="*/ 5855100 w 10584443"/>
                <a:gd name="connsiteY2549" fmla="*/ 415254 h 10574897"/>
                <a:gd name="connsiteX2550" fmla="*/ 5729707 w 10584443"/>
                <a:gd name="connsiteY2550" fmla="*/ 415254 h 10574897"/>
                <a:gd name="connsiteX2551" fmla="*/ 5687909 w 10584443"/>
                <a:gd name="connsiteY2551" fmla="*/ 380994 h 10574897"/>
                <a:gd name="connsiteX2552" fmla="*/ 5494681 w 10584443"/>
                <a:gd name="connsiteY2552" fmla="*/ 380994 h 10574897"/>
                <a:gd name="connsiteX2553" fmla="*/ 5517293 w 10584443"/>
                <a:gd name="connsiteY2553" fmla="*/ 355641 h 10574897"/>
                <a:gd name="connsiteX2554" fmla="*/ 5428215 w 10584443"/>
                <a:gd name="connsiteY2554" fmla="*/ 373456 h 10574897"/>
                <a:gd name="connsiteX2555" fmla="*/ 5471383 w 10584443"/>
                <a:gd name="connsiteY2555" fmla="*/ 340566 h 10574897"/>
                <a:gd name="connsiteX2556" fmla="*/ 5389159 w 10584443"/>
                <a:gd name="connsiteY2556" fmla="*/ 380308 h 10574897"/>
                <a:gd name="connsiteX2557" fmla="*/ 5394640 w 10584443"/>
                <a:gd name="connsiteY2557" fmla="*/ 336455 h 10574897"/>
                <a:gd name="connsiteX2558" fmla="*/ 5332972 w 10584443"/>
                <a:gd name="connsiteY2558" fmla="*/ 368660 h 10574897"/>
                <a:gd name="connsiteX2559" fmla="*/ 5237728 w 10584443"/>
                <a:gd name="connsiteY2559" fmla="*/ 368660 h 10574897"/>
                <a:gd name="connsiteX2560" fmla="*/ 5199356 w 10584443"/>
                <a:gd name="connsiteY2560" fmla="*/ 368660 h 10574897"/>
                <a:gd name="connsiteX2561" fmla="*/ 5154133 w 10584443"/>
                <a:gd name="connsiteY2561" fmla="*/ 337826 h 10574897"/>
                <a:gd name="connsiteX2562" fmla="*/ 5132207 w 10584443"/>
                <a:gd name="connsiteY2562" fmla="*/ 372771 h 10574897"/>
                <a:gd name="connsiteX2563" fmla="*/ 5028055 w 10584443"/>
                <a:gd name="connsiteY2563" fmla="*/ 361123 h 10574897"/>
                <a:gd name="connsiteX2564" fmla="*/ 5113706 w 10584443"/>
                <a:gd name="connsiteY2564" fmla="*/ 361123 h 10574897"/>
                <a:gd name="connsiteX2565" fmla="*/ 4933496 w 10584443"/>
                <a:gd name="connsiteY2565" fmla="*/ 319325 h 10574897"/>
                <a:gd name="connsiteX2566" fmla="*/ 4796455 w 10584443"/>
                <a:gd name="connsiteY2566" fmla="*/ 335085 h 10574897"/>
                <a:gd name="connsiteX2567" fmla="*/ 4901977 w 10584443"/>
                <a:gd name="connsiteY2567" fmla="*/ 335085 h 10574897"/>
                <a:gd name="connsiteX2568" fmla="*/ 4940348 w 10584443"/>
                <a:gd name="connsiteY2568" fmla="*/ 350845 h 10574897"/>
                <a:gd name="connsiteX2569" fmla="*/ 4901292 w 10584443"/>
                <a:gd name="connsiteY2569" fmla="*/ 370030 h 10574897"/>
                <a:gd name="connsiteX2570" fmla="*/ 4764250 w 10584443"/>
                <a:gd name="connsiteY2570" fmla="*/ 352215 h 10574897"/>
                <a:gd name="connsiteX2571" fmla="*/ 4764250 w 10584443"/>
                <a:gd name="connsiteY2571" fmla="*/ 316584 h 10574897"/>
                <a:gd name="connsiteX2572" fmla="*/ 4599800 w 10584443"/>
                <a:gd name="connsiteY2572" fmla="*/ 329603 h 10574897"/>
                <a:gd name="connsiteX2573" fmla="*/ 4543613 w 10584443"/>
                <a:gd name="connsiteY2573" fmla="*/ 379623 h 10574897"/>
                <a:gd name="connsiteX2574" fmla="*/ 4514852 w 10584443"/>
                <a:gd name="connsiteY2574" fmla="*/ 387161 h 10574897"/>
                <a:gd name="connsiteX2575" fmla="*/ 4483333 w 10584443"/>
                <a:gd name="connsiteY2575" fmla="*/ 343992 h 10574897"/>
                <a:gd name="connsiteX2576" fmla="*/ 4438109 w 10584443"/>
                <a:gd name="connsiteY2576" fmla="*/ 390587 h 10574897"/>
                <a:gd name="connsiteX2577" fmla="*/ 4312032 w 10584443"/>
                <a:gd name="connsiteY2577" fmla="*/ 390587 h 10574897"/>
                <a:gd name="connsiteX2578" fmla="*/ 4233918 w 10584443"/>
                <a:gd name="connsiteY2578" fmla="*/ 387161 h 10574897"/>
                <a:gd name="connsiteX2579" fmla="*/ 4302438 w 10584443"/>
                <a:gd name="connsiteY2579" fmla="*/ 370716 h 10574897"/>
                <a:gd name="connsiteX2580" fmla="*/ 4195546 w 10584443"/>
                <a:gd name="connsiteY2580" fmla="*/ 377568 h 10574897"/>
                <a:gd name="connsiteX2581" fmla="*/ 4214046 w 10584443"/>
                <a:gd name="connsiteY2581" fmla="*/ 364549 h 10574897"/>
                <a:gd name="connsiteX2582" fmla="*/ 4222269 w 10584443"/>
                <a:gd name="connsiteY2582" fmla="*/ 349474 h 10574897"/>
                <a:gd name="connsiteX2583" fmla="*/ 4271605 w 10584443"/>
                <a:gd name="connsiteY2583" fmla="*/ 353585 h 10574897"/>
                <a:gd name="connsiteX2584" fmla="*/ 4289420 w 10584443"/>
                <a:gd name="connsiteY2584" fmla="*/ 333029 h 10574897"/>
                <a:gd name="connsiteX2585" fmla="*/ 4156489 w 10584443"/>
                <a:gd name="connsiteY2585" fmla="*/ 376882 h 10574897"/>
                <a:gd name="connsiteX2586" fmla="*/ 3955038 w 10584443"/>
                <a:gd name="connsiteY2586" fmla="*/ 416624 h 10574897"/>
                <a:gd name="connsiteX2587" fmla="*/ 3961891 w 10584443"/>
                <a:gd name="connsiteY2587" fmla="*/ 460478 h 10574897"/>
                <a:gd name="connsiteX2588" fmla="*/ 3874183 w 10584443"/>
                <a:gd name="connsiteY2588" fmla="*/ 469385 h 10574897"/>
                <a:gd name="connsiteX2589" fmla="*/ 3924204 w 10584443"/>
                <a:gd name="connsiteY2589" fmla="*/ 411143 h 10574897"/>
                <a:gd name="connsiteX2590" fmla="*/ 3698086 w 10584443"/>
                <a:gd name="connsiteY2590" fmla="*/ 479664 h 10574897"/>
                <a:gd name="connsiteX2591" fmla="*/ 3443873 w 10584443"/>
                <a:gd name="connsiteY2591" fmla="*/ 517350 h 10574897"/>
                <a:gd name="connsiteX2592" fmla="*/ 3468541 w 10584443"/>
                <a:gd name="connsiteY2592" fmla="*/ 494053 h 10574897"/>
                <a:gd name="connsiteX2593" fmla="*/ 3414409 w 10584443"/>
                <a:gd name="connsiteY2593" fmla="*/ 481719 h 10574897"/>
                <a:gd name="connsiteX2594" fmla="*/ 3422631 w 10584443"/>
                <a:gd name="connsiteY2594" fmla="*/ 515294 h 10574897"/>
                <a:gd name="connsiteX2595" fmla="*/ 3268460 w 10584443"/>
                <a:gd name="connsiteY2595" fmla="*/ 583815 h 10574897"/>
                <a:gd name="connsiteX2596" fmla="*/ 3315054 w 10584443"/>
                <a:gd name="connsiteY2596" fmla="*/ 603686 h 10574897"/>
                <a:gd name="connsiteX2597" fmla="*/ 3212958 w 10584443"/>
                <a:gd name="connsiteY2597" fmla="*/ 640002 h 10574897"/>
                <a:gd name="connsiteX2598" fmla="*/ 3204736 w 10584443"/>
                <a:gd name="connsiteY2598" fmla="*/ 614650 h 10574897"/>
                <a:gd name="connsiteX2599" fmla="*/ 3302035 w 10584443"/>
                <a:gd name="connsiteY2599" fmla="*/ 594093 h 10574897"/>
                <a:gd name="connsiteX2600" fmla="*/ 3257496 w 10584443"/>
                <a:gd name="connsiteY2600" fmla="*/ 583130 h 10574897"/>
                <a:gd name="connsiteX2601" fmla="*/ 3079343 w 10584443"/>
                <a:gd name="connsiteY2601" fmla="*/ 644799 h 10574897"/>
                <a:gd name="connsiteX2602" fmla="*/ 3038915 w 10584443"/>
                <a:gd name="connsiteY2602" fmla="*/ 619446 h 10574897"/>
                <a:gd name="connsiteX2603" fmla="*/ 3112917 w 10584443"/>
                <a:gd name="connsiteY2603" fmla="*/ 587241 h 10574897"/>
                <a:gd name="connsiteX2604" fmla="*/ 2981358 w 10584443"/>
                <a:gd name="connsiteY2604" fmla="*/ 635206 h 10574897"/>
                <a:gd name="connsiteX2605" fmla="*/ 3000544 w 10584443"/>
                <a:gd name="connsiteY2605" fmla="*/ 659873 h 10574897"/>
                <a:gd name="connsiteX2606" fmla="*/ 3081398 w 10584443"/>
                <a:gd name="connsiteY2606" fmla="*/ 620131 h 10574897"/>
                <a:gd name="connsiteX2607" fmla="*/ 3024526 w 10584443"/>
                <a:gd name="connsiteY2607" fmla="*/ 668095 h 10574897"/>
                <a:gd name="connsiteX2608" fmla="*/ 2762776 w 10584443"/>
                <a:gd name="connsiteY2608" fmla="*/ 791432 h 10574897"/>
                <a:gd name="connsiteX2609" fmla="*/ 2707274 w 10584443"/>
                <a:gd name="connsiteY2609" fmla="*/ 786636 h 10574897"/>
                <a:gd name="connsiteX2610" fmla="*/ 2682607 w 10584443"/>
                <a:gd name="connsiteY2610" fmla="*/ 805136 h 10574897"/>
                <a:gd name="connsiteX2611" fmla="*/ 2654514 w 10584443"/>
                <a:gd name="connsiteY2611" fmla="*/ 840767 h 10574897"/>
                <a:gd name="connsiteX2612" fmla="*/ 2535287 w 10584443"/>
                <a:gd name="connsiteY2612" fmla="*/ 879824 h 10574897"/>
                <a:gd name="connsiteX2613" fmla="*/ 2431136 w 10584443"/>
                <a:gd name="connsiteY2613" fmla="*/ 962734 h 10574897"/>
                <a:gd name="connsiteX2614" fmla="*/ 2419487 w 10584443"/>
                <a:gd name="connsiteY2614" fmla="*/ 939437 h 10574897"/>
                <a:gd name="connsiteX2615" fmla="*/ 2370839 w 10584443"/>
                <a:gd name="connsiteY2615" fmla="*/ 953826 h 10574897"/>
                <a:gd name="connsiteX2616" fmla="*/ 2308484 w 10584443"/>
                <a:gd name="connsiteY2616" fmla="*/ 987401 h 10574897"/>
                <a:gd name="connsiteX2617" fmla="*/ 2300261 w 10584443"/>
                <a:gd name="connsiteY2617" fmla="*/ 1014125 h 10574897"/>
                <a:gd name="connsiteX2618" fmla="*/ 2224889 w 10584443"/>
                <a:gd name="connsiteY2618" fmla="*/ 1043588 h 10574897"/>
                <a:gd name="connsiteX2619" fmla="*/ 2224889 w 10584443"/>
                <a:gd name="connsiteY2619" fmla="*/ 1018921 h 10574897"/>
                <a:gd name="connsiteX2620" fmla="*/ 2178979 w 10584443"/>
                <a:gd name="connsiteY2620" fmla="*/ 1060719 h 10574897"/>
                <a:gd name="connsiteX2621" fmla="*/ 2226944 w 10584443"/>
                <a:gd name="connsiteY2621" fmla="*/ 1043588 h 10574897"/>
                <a:gd name="connsiteX2622" fmla="*/ 2158423 w 10584443"/>
                <a:gd name="connsiteY2622" fmla="*/ 1106628 h 10574897"/>
                <a:gd name="connsiteX2623" fmla="*/ 2074828 w 10584443"/>
                <a:gd name="connsiteY2623" fmla="*/ 1122387 h 10574897"/>
                <a:gd name="connsiteX2624" fmla="*/ 1813078 w 10584443"/>
                <a:gd name="connsiteY2624" fmla="*/ 1296429 h 10574897"/>
                <a:gd name="connsiteX2625" fmla="*/ 1771281 w 10584443"/>
                <a:gd name="connsiteY2625" fmla="*/ 1325208 h 10574897"/>
                <a:gd name="connsiteX2626" fmla="*/ 1600664 w 10584443"/>
                <a:gd name="connsiteY2626" fmla="*/ 1454712 h 10574897"/>
                <a:gd name="connsiteX2627" fmla="*/ 1463623 w 10584443"/>
                <a:gd name="connsiteY2627" fmla="*/ 1544474 h 10574897"/>
                <a:gd name="connsiteX2628" fmla="*/ 1488290 w 10584443"/>
                <a:gd name="connsiteY2628" fmla="*/ 1509529 h 10574897"/>
                <a:gd name="connsiteX2629" fmla="*/ 1427993 w 10584443"/>
                <a:gd name="connsiteY2629" fmla="*/ 1566401 h 10574897"/>
                <a:gd name="connsiteX2630" fmla="*/ 1438956 w 10584443"/>
                <a:gd name="connsiteY2630" fmla="*/ 1580105 h 10574897"/>
                <a:gd name="connsiteX2631" fmla="*/ 1347137 w 10584443"/>
                <a:gd name="connsiteY2631" fmla="*/ 1683571 h 10574897"/>
                <a:gd name="connsiteX2632" fmla="*/ 1457456 w 10584443"/>
                <a:gd name="connsiteY2632" fmla="*/ 1525974 h 10574897"/>
                <a:gd name="connsiteX2633" fmla="*/ 1569145 w 10584443"/>
                <a:gd name="connsiteY2633" fmla="*/ 1399896 h 10574897"/>
                <a:gd name="connsiteX2634" fmla="*/ 1630814 w 10584443"/>
                <a:gd name="connsiteY2634" fmla="*/ 1380024 h 10574897"/>
                <a:gd name="connsiteX2635" fmla="*/ 1610257 w 10584443"/>
                <a:gd name="connsiteY2635" fmla="*/ 1421137 h 10574897"/>
                <a:gd name="connsiteX2636" fmla="*/ 1789783 w 10584443"/>
                <a:gd name="connsiteY2636" fmla="*/ 1229965 h 10574897"/>
                <a:gd name="connsiteX2637" fmla="*/ 1835005 w 10584443"/>
                <a:gd name="connsiteY2637" fmla="*/ 1243668 h 10574897"/>
                <a:gd name="connsiteX2638" fmla="*/ 1965880 w 10584443"/>
                <a:gd name="connsiteY2638" fmla="*/ 1143629 h 10574897"/>
                <a:gd name="connsiteX2639" fmla="*/ 1909693 w 10584443"/>
                <a:gd name="connsiteY2639" fmla="*/ 1208038 h 10574897"/>
                <a:gd name="connsiteX2640" fmla="*/ 1824042 w 10584443"/>
                <a:gd name="connsiteY2640" fmla="*/ 1281355 h 10574897"/>
                <a:gd name="connsiteX2641" fmla="*/ 1978214 w 10584443"/>
                <a:gd name="connsiteY2641" fmla="*/ 1183371 h 10574897"/>
                <a:gd name="connsiteX2642" fmla="*/ 1996029 w 10584443"/>
                <a:gd name="connsiteY2642" fmla="*/ 1153907 h 10574897"/>
                <a:gd name="connsiteX2643" fmla="*/ 1954231 w 10584443"/>
                <a:gd name="connsiteY2643" fmla="*/ 1163500 h 10574897"/>
                <a:gd name="connsiteX2644" fmla="*/ 1994659 w 10584443"/>
                <a:gd name="connsiteY2644" fmla="*/ 1111424 h 10574897"/>
                <a:gd name="connsiteX2645" fmla="*/ 2131701 w 10584443"/>
                <a:gd name="connsiteY2645" fmla="*/ 999050 h 10574897"/>
                <a:gd name="connsiteX2646" fmla="*/ 2100181 w 10584443"/>
                <a:gd name="connsiteY2646" fmla="*/ 1047700 h 10574897"/>
                <a:gd name="connsiteX2647" fmla="*/ 2252982 w 10584443"/>
                <a:gd name="connsiteY2647" fmla="*/ 943548 h 10574897"/>
                <a:gd name="connsiteX2648" fmla="*/ 2298891 w 10584443"/>
                <a:gd name="connsiteY2648" fmla="*/ 943548 h 10574897"/>
                <a:gd name="connsiteX2649" fmla="*/ 2367412 w 10584443"/>
                <a:gd name="connsiteY2649" fmla="*/ 875027 h 10574897"/>
                <a:gd name="connsiteX2650" fmla="*/ 2345485 w 10584443"/>
                <a:gd name="connsiteY2650" fmla="*/ 943548 h 10574897"/>
                <a:gd name="connsiteX2651" fmla="*/ 2408524 w 10584443"/>
                <a:gd name="connsiteY2651" fmla="*/ 910658 h 10574897"/>
                <a:gd name="connsiteX2652" fmla="*/ 2462655 w 10584443"/>
                <a:gd name="connsiteY2652" fmla="*/ 862008 h 10574897"/>
                <a:gd name="connsiteX2653" fmla="*/ 2486638 w 10584443"/>
                <a:gd name="connsiteY2653" fmla="*/ 816785 h 10574897"/>
                <a:gd name="connsiteX2654" fmla="*/ 2483212 w 10584443"/>
                <a:gd name="connsiteY2654" fmla="*/ 808562 h 10574897"/>
                <a:gd name="connsiteX2655" fmla="*/ 2515416 w 10584443"/>
                <a:gd name="connsiteY2655" fmla="*/ 829804 h 10574897"/>
                <a:gd name="connsiteX2656" fmla="*/ 2629162 w 10584443"/>
                <a:gd name="connsiteY2656" fmla="*/ 737301 h 10574897"/>
                <a:gd name="connsiteX2657" fmla="*/ 2621625 w 10584443"/>
                <a:gd name="connsiteY2657" fmla="*/ 771561 h 10574897"/>
                <a:gd name="connsiteX2658" fmla="*/ 2741535 w 10584443"/>
                <a:gd name="connsiteY2658" fmla="*/ 661928 h 10574897"/>
                <a:gd name="connsiteX2659" fmla="*/ 2762092 w 10584443"/>
                <a:gd name="connsiteY2659" fmla="*/ 685911 h 10574897"/>
                <a:gd name="connsiteX2660" fmla="*/ 2693571 w 10584443"/>
                <a:gd name="connsiteY2660" fmla="*/ 754431 h 10574897"/>
                <a:gd name="connsiteX2661" fmla="*/ 2842946 w 10584443"/>
                <a:gd name="connsiteY2661" fmla="*/ 639317 h 10574897"/>
                <a:gd name="connsiteX2662" fmla="*/ 2877891 w 10584443"/>
                <a:gd name="connsiteY2662" fmla="*/ 646168 h 10574897"/>
                <a:gd name="connsiteX2663" fmla="*/ 2922430 w 10584443"/>
                <a:gd name="connsiteY2663" fmla="*/ 598204 h 10574897"/>
                <a:gd name="connsiteX2664" fmla="*/ 2853909 w 10584443"/>
                <a:gd name="connsiteY2664" fmla="*/ 616705 h 10574897"/>
                <a:gd name="connsiteX2665" fmla="*/ 2967654 w 10584443"/>
                <a:gd name="connsiteY2665" fmla="*/ 561888 h 10574897"/>
                <a:gd name="connsiteX2666" fmla="*/ 2639439 w 10584443"/>
                <a:gd name="connsiteY2666" fmla="*/ 698930 h 10574897"/>
                <a:gd name="connsiteX2667" fmla="*/ 2937504 w 10584443"/>
                <a:gd name="connsiteY2667" fmla="*/ 535165 h 10574897"/>
                <a:gd name="connsiteX2668" fmla="*/ 3021100 w 10584443"/>
                <a:gd name="connsiteY2668" fmla="*/ 493368 h 10574897"/>
                <a:gd name="connsiteX2669" fmla="*/ 3007396 w 10584443"/>
                <a:gd name="connsiteY2669" fmla="*/ 518035 h 10574897"/>
                <a:gd name="connsiteX2670" fmla="*/ 3192402 w 10584443"/>
                <a:gd name="connsiteY2670" fmla="*/ 463219 h 10574897"/>
                <a:gd name="connsiteX2671" fmla="*/ 3179383 w 10584443"/>
                <a:gd name="connsiteY2671" fmla="*/ 487886 h 10574897"/>
                <a:gd name="connsiteX2672" fmla="*/ 3262978 w 10584443"/>
                <a:gd name="connsiteY2672" fmla="*/ 449514 h 10574897"/>
                <a:gd name="connsiteX2673" fmla="*/ 3194457 w 10584443"/>
                <a:gd name="connsiteY2673" fmla="*/ 463219 h 10574897"/>
                <a:gd name="connsiteX2674" fmla="*/ 3325332 w 10584443"/>
                <a:gd name="connsiteY2674" fmla="*/ 362493 h 10574897"/>
                <a:gd name="connsiteX2675" fmla="*/ 3443188 w 10584443"/>
                <a:gd name="connsiteY2675" fmla="*/ 328233 h 10574897"/>
                <a:gd name="connsiteX2676" fmla="*/ 3737143 w 10584443"/>
                <a:gd name="connsiteY2676" fmla="*/ 237100 h 10574897"/>
                <a:gd name="connsiteX2677" fmla="*/ 3720697 w 10584443"/>
                <a:gd name="connsiteY2677" fmla="*/ 259712 h 10574897"/>
                <a:gd name="connsiteX2678" fmla="*/ 3750847 w 10584443"/>
                <a:gd name="connsiteY2678" fmla="*/ 256286 h 10574897"/>
                <a:gd name="connsiteX2679" fmla="*/ 3826904 w 10584443"/>
                <a:gd name="connsiteY2679" fmla="*/ 217915 h 10574897"/>
                <a:gd name="connsiteX2680" fmla="*/ 3826904 w 10584443"/>
                <a:gd name="connsiteY2680" fmla="*/ 235730 h 10574897"/>
                <a:gd name="connsiteX2681" fmla="*/ 3863220 w 10584443"/>
                <a:gd name="connsiteY2681" fmla="*/ 207636 h 10574897"/>
                <a:gd name="connsiteX2682" fmla="*/ 3876924 w 10584443"/>
                <a:gd name="connsiteY2682" fmla="*/ 226822 h 10574897"/>
                <a:gd name="connsiteX2683" fmla="*/ 3902963 w 10584443"/>
                <a:gd name="connsiteY2683" fmla="*/ 197358 h 10574897"/>
                <a:gd name="connsiteX2684" fmla="*/ 4103043 w 10584443"/>
                <a:gd name="connsiteY2684" fmla="*/ 152821 h 10574897"/>
                <a:gd name="connsiteX2685" fmla="*/ 4103043 w 10584443"/>
                <a:gd name="connsiteY2685" fmla="*/ 187765 h 10574897"/>
                <a:gd name="connsiteX2686" fmla="*/ 4373015 w 10584443"/>
                <a:gd name="connsiteY2686" fmla="*/ 143913 h 10574897"/>
                <a:gd name="connsiteX2687" fmla="*/ 4373015 w 10584443"/>
                <a:gd name="connsiteY2687" fmla="*/ 152821 h 10574897"/>
                <a:gd name="connsiteX2688" fmla="*/ 4296957 w 10584443"/>
                <a:gd name="connsiteY2688" fmla="*/ 217229 h 10574897"/>
                <a:gd name="connsiteX2689" fmla="*/ 4375070 w 10584443"/>
                <a:gd name="connsiteY2689" fmla="*/ 187765 h 10574897"/>
                <a:gd name="connsiteX2690" fmla="*/ 4392887 w 10584443"/>
                <a:gd name="connsiteY2690" fmla="*/ 149394 h 10574897"/>
                <a:gd name="connsiteX2691" fmla="*/ 4405219 w 10584443"/>
                <a:gd name="connsiteY2691" fmla="*/ 187080 h 10574897"/>
                <a:gd name="connsiteX2692" fmla="*/ 4485390 w 10584443"/>
                <a:gd name="connsiteY2692" fmla="*/ 187080 h 10574897"/>
                <a:gd name="connsiteX2693" fmla="*/ 4794399 w 10584443"/>
                <a:gd name="connsiteY2693" fmla="*/ 99373 h 10574897"/>
                <a:gd name="connsiteX2694" fmla="*/ 4764250 w 10584443"/>
                <a:gd name="connsiteY2694" fmla="*/ 131579 h 10574897"/>
                <a:gd name="connsiteX2695" fmla="*/ 4854697 w 10584443"/>
                <a:gd name="connsiteY2695" fmla="*/ 104171 h 10574897"/>
                <a:gd name="connsiteX2696" fmla="*/ 4936237 w 10584443"/>
                <a:gd name="connsiteY2696" fmla="*/ 91152 h 10574897"/>
                <a:gd name="connsiteX2697" fmla="*/ 4904032 w 10584443"/>
                <a:gd name="connsiteY2697" fmla="*/ 132263 h 10574897"/>
                <a:gd name="connsiteX2698" fmla="*/ 4943775 w 10584443"/>
                <a:gd name="connsiteY2698" fmla="*/ 132263 h 10574897"/>
                <a:gd name="connsiteX2699" fmla="*/ 4975979 w 10584443"/>
                <a:gd name="connsiteY2699" fmla="*/ 100060 h 10574897"/>
                <a:gd name="connsiteX2700" fmla="*/ 5036963 w 10584443"/>
                <a:gd name="connsiteY2700" fmla="*/ 88411 h 10574897"/>
                <a:gd name="connsiteX2701" fmla="*/ 5737928 w 10584443"/>
                <a:gd name="connsiteY2701" fmla="*/ 80855 h 10574897"/>
                <a:gd name="connsiteX2702" fmla="*/ 5929787 w 10584443"/>
                <a:gd name="connsiteY2702" fmla="*/ 99357 h 10574897"/>
                <a:gd name="connsiteX2703" fmla="*/ 6059291 w 10584443"/>
                <a:gd name="connsiteY2703" fmla="*/ 123338 h 10574897"/>
                <a:gd name="connsiteX2704" fmla="*/ 6064087 w 10584443"/>
                <a:gd name="connsiteY2704" fmla="*/ 145950 h 10574897"/>
                <a:gd name="connsiteX2705" fmla="*/ 5831801 w 10584443"/>
                <a:gd name="connsiteY2705" fmla="*/ 125393 h 10574897"/>
                <a:gd name="connsiteX2706" fmla="*/ 5671463 w 10584443"/>
                <a:gd name="connsiteY2706" fmla="*/ 109634 h 10574897"/>
                <a:gd name="connsiteX2707" fmla="*/ 5763966 w 10584443"/>
                <a:gd name="connsiteY2707" fmla="*/ 105522 h 10574897"/>
                <a:gd name="connsiteX2708" fmla="*/ 5737928 w 10584443"/>
                <a:gd name="connsiteY2708" fmla="*/ 80855 h 10574897"/>
                <a:gd name="connsiteX2709" fmla="*/ 5487317 w 10584443"/>
                <a:gd name="connsiteY2709" fmla="*/ 51307 h 10574897"/>
                <a:gd name="connsiteX2710" fmla="*/ 5546070 w 10584443"/>
                <a:gd name="connsiteY2710" fmla="*/ 68523 h 10574897"/>
                <a:gd name="connsiteX2711" fmla="*/ 5707094 w 10584443"/>
                <a:gd name="connsiteY2711" fmla="*/ 82227 h 10574897"/>
                <a:gd name="connsiteX2712" fmla="*/ 5563201 w 10584443"/>
                <a:gd name="connsiteY2712" fmla="*/ 95246 h 10574897"/>
                <a:gd name="connsiteX2713" fmla="*/ 5426159 w 10584443"/>
                <a:gd name="connsiteY2713" fmla="*/ 54133 h 10574897"/>
                <a:gd name="connsiteX2714" fmla="*/ 5487317 w 10584443"/>
                <a:gd name="connsiteY2714" fmla="*/ 51307 h 10574897"/>
                <a:gd name="connsiteX2715" fmla="*/ 5577590 w 10584443"/>
                <a:gd name="connsiteY2715" fmla="*/ 0 h 10574897"/>
                <a:gd name="connsiteX2716" fmla="*/ 5868118 w 10584443"/>
                <a:gd name="connsiteY2716" fmla="*/ 50705 h 10574897"/>
                <a:gd name="connsiteX2717" fmla="*/ 5577590 w 10584443"/>
                <a:gd name="connsiteY2717" fmla="*/ 0 h 1057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</a:cxnLst>
              <a:rect l="l" t="t" r="r" b="b"/>
              <a:pathLst>
                <a:path w="10584443" h="10574897">
                  <a:moveTo>
                    <a:pt x="3934138" y="10530275"/>
                  </a:moveTo>
                  <a:cubicBezTo>
                    <a:pt x="3945974" y="10528973"/>
                    <a:pt x="3958149" y="10530753"/>
                    <a:pt x="3969416" y="10535751"/>
                  </a:cubicBezTo>
                  <a:cubicBezTo>
                    <a:pt x="3963249" y="10551511"/>
                    <a:pt x="3942007" y="10556307"/>
                    <a:pt x="3900895" y="10543288"/>
                  </a:cubicBezTo>
                  <a:cubicBezTo>
                    <a:pt x="3910806" y="10535960"/>
                    <a:pt x="3922303" y="10531577"/>
                    <a:pt x="3934138" y="10530275"/>
                  </a:cubicBezTo>
                  <a:close/>
                  <a:moveTo>
                    <a:pt x="4094431" y="10513400"/>
                  </a:moveTo>
                  <a:cubicBezTo>
                    <a:pt x="4107298" y="10512815"/>
                    <a:pt x="4120291" y="10514998"/>
                    <a:pt x="4132495" y="10519990"/>
                  </a:cubicBezTo>
                  <a:cubicBezTo>
                    <a:pt x="4125643" y="10522732"/>
                    <a:pt x="4110568" y="10523417"/>
                    <a:pt x="4118105" y="10530269"/>
                  </a:cubicBezTo>
                  <a:cubicBezTo>
                    <a:pt x="4097523" y="10532958"/>
                    <a:pt x="4076595" y="10530607"/>
                    <a:pt x="4057122" y="10523417"/>
                  </a:cubicBezTo>
                  <a:cubicBezTo>
                    <a:pt x="4068823" y="10517338"/>
                    <a:pt x="4081564" y="10513985"/>
                    <a:pt x="4094431" y="10513400"/>
                  </a:cubicBezTo>
                  <a:close/>
                  <a:moveTo>
                    <a:pt x="5779041" y="10502861"/>
                  </a:moveTo>
                  <a:cubicBezTo>
                    <a:pt x="5740670" y="10513139"/>
                    <a:pt x="5708465" y="10495324"/>
                    <a:pt x="5672149" y="10513139"/>
                  </a:cubicBezTo>
                  <a:lnTo>
                    <a:pt x="5674205" y="10513825"/>
                  </a:lnTo>
                  <a:cubicBezTo>
                    <a:pt x="5709296" y="10523358"/>
                    <a:pt x="5746682" y="10519448"/>
                    <a:pt x="5779041" y="10502861"/>
                  </a:cubicBezTo>
                  <a:close/>
                  <a:moveTo>
                    <a:pt x="6438211" y="10439821"/>
                  </a:moveTo>
                  <a:cubicBezTo>
                    <a:pt x="6451230" y="10444617"/>
                    <a:pt x="6478639" y="10445988"/>
                    <a:pt x="6469046" y="10455580"/>
                  </a:cubicBezTo>
                  <a:cubicBezTo>
                    <a:pt x="6443008" y="10446673"/>
                    <a:pt x="6423822" y="10474081"/>
                    <a:pt x="6400525" y="10474081"/>
                  </a:cubicBezTo>
                  <a:cubicBezTo>
                    <a:pt x="6402581" y="10464489"/>
                    <a:pt x="6411488" y="10453525"/>
                    <a:pt x="6438211" y="10439821"/>
                  </a:cubicBezTo>
                  <a:close/>
                  <a:moveTo>
                    <a:pt x="3032735" y="10415154"/>
                  </a:moveTo>
                  <a:cubicBezTo>
                    <a:pt x="3057403" y="10415154"/>
                    <a:pt x="3129349" y="10438451"/>
                    <a:pt x="3108108" y="10448730"/>
                  </a:cubicBezTo>
                  <a:cubicBezTo>
                    <a:pt x="3090978" y="10436395"/>
                    <a:pt x="3086181" y="10459692"/>
                    <a:pt x="3073162" y="10448730"/>
                  </a:cubicBezTo>
                  <a:cubicBezTo>
                    <a:pt x="3060143" y="10437766"/>
                    <a:pt x="3043013" y="10432284"/>
                    <a:pt x="3032735" y="10415154"/>
                  </a:cubicBezTo>
                  <a:close/>
                  <a:moveTo>
                    <a:pt x="3465894" y="10399766"/>
                  </a:moveTo>
                  <a:cubicBezTo>
                    <a:pt x="3469698" y="10399748"/>
                    <a:pt x="3474773" y="10400251"/>
                    <a:pt x="3481539" y="10401450"/>
                  </a:cubicBezTo>
                  <a:cubicBezTo>
                    <a:pt x="3526763" y="10428858"/>
                    <a:pt x="3432204" y="10404190"/>
                    <a:pt x="3477428" y="10432969"/>
                  </a:cubicBezTo>
                  <a:lnTo>
                    <a:pt x="3454131" y="10432969"/>
                  </a:lnTo>
                  <a:cubicBezTo>
                    <a:pt x="3447279" y="10424747"/>
                    <a:pt x="3436316" y="10423376"/>
                    <a:pt x="3428093" y="10417210"/>
                  </a:cubicBezTo>
                  <a:cubicBezTo>
                    <a:pt x="3474859" y="10425603"/>
                    <a:pt x="3439260" y="10399897"/>
                    <a:pt x="3465894" y="10399766"/>
                  </a:cubicBezTo>
                  <a:close/>
                  <a:moveTo>
                    <a:pt x="6372430" y="10390486"/>
                  </a:moveTo>
                  <a:cubicBezTo>
                    <a:pt x="6403264" y="10398023"/>
                    <a:pt x="6405321" y="10423376"/>
                    <a:pt x="6366949" y="10431599"/>
                  </a:cubicBezTo>
                  <a:cubicBezTo>
                    <a:pt x="6333374" y="10425431"/>
                    <a:pt x="6372430" y="10403505"/>
                    <a:pt x="6372430" y="10390486"/>
                  </a:cubicBezTo>
                  <a:close/>
                  <a:moveTo>
                    <a:pt x="3937908" y="10389802"/>
                  </a:moveTo>
                  <a:lnTo>
                    <a:pt x="3939956" y="10390779"/>
                  </a:lnTo>
                  <a:lnTo>
                    <a:pt x="3939769" y="10397956"/>
                  </a:lnTo>
                  <a:cubicBezTo>
                    <a:pt x="3947854" y="10415240"/>
                    <a:pt x="4011483" y="10430229"/>
                    <a:pt x="4042060" y="10415840"/>
                  </a:cubicBezTo>
                  <a:cubicBezTo>
                    <a:pt x="4018934" y="10402992"/>
                    <a:pt x="3988099" y="10407874"/>
                    <a:pt x="3961987" y="10401290"/>
                  </a:cubicBezTo>
                  <a:lnTo>
                    <a:pt x="3939956" y="10390779"/>
                  </a:lnTo>
                  <a:lnTo>
                    <a:pt x="3939963" y="10390487"/>
                  </a:lnTo>
                  <a:close/>
                  <a:moveTo>
                    <a:pt x="6683515" y="10383634"/>
                  </a:moveTo>
                  <a:cubicBezTo>
                    <a:pt x="6707497" y="10387746"/>
                    <a:pt x="6697904" y="10401450"/>
                    <a:pt x="6735591" y="10401451"/>
                  </a:cubicBezTo>
                  <a:cubicBezTo>
                    <a:pt x="6675635" y="10428953"/>
                    <a:pt x="6610984" y="10444767"/>
                    <a:pt x="6545103" y="10448045"/>
                  </a:cubicBezTo>
                  <a:cubicBezTo>
                    <a:pt x="6594588" y="10429828"/>
                    <a:pt x="6645164" y="10414724"/>
                    <a:pt x="6696534" y="10402821"/>
                  </a:cubicBezTo>
                  <a:cubicBezTo>
                    <a:pt x="6678718" y="10399395"/>
                    <a:pt x="6676663" y="10392542"/>
                    <a:pt x="6683515" y="10383634"/>
                  </a:cubicBezTo>
                  <a:close/>
                  <a:moveTo>
                    <a:pt x="3556920" y="10382265"/>
                  </a:moveTo>
                  <a:cubicBezTo>
                    <a:pt x="3641339" y="10402670"/>
                    <a:pt x="3724410" y="10428300"/>
                    <a:pt x="3805650" y="10459008"/>
                  </a:cubicBezTo>
                  <a:cubicBezTo>
                    <a:pt x="3695192" y="10440693"/>
                    <a:pt x="3585845" y="10416216"/>
                    <a:pt x="3478121" y="10385690"/>
                  </a:cubicBezTo>
                  <a:cubicBezTo>
                    <a:pt x="3517178" y="10385690"/>
                    <a:pt x="3566513" y="10407616"/>
                    <a:pt x="3556920" y="10382265"/>
                  </a:cubicBezTo>
                  <a:close/>
                  <a:moveTo>
                    <a:pt x="3785106" y="10352116"/>
                  </a:moveTo>
                  <a:lnTo>
                    <a:pt x="3787162" y="10352802"/>
                  </a:lnTo>
                  <a:cubicBezTo>
                    <a:pt x="3823905" y="10386116"/>
                    <a:pt x="3872677" y="10402951"/>
                    <a:pt x="3922148" y="10399395"/>
                  </a:cubicBezTo>
                  <a:cubicBezTo>
                    <a:pt x="3878626" y="10377963"/>
                    <a:pt x="3832585" y="10362079"/>
                    <a:pt x="3785106" y="10352116"/>
                  </a:cubicBezTo>
                  <a:close/>
                  <a:moveTo>
                    <a:pt x="3713160" y="10350745"/>
                  </a:moveTo>
                  <a:lnTo>
                    <a:pt x="3711105" y="10352116"/>
                  </a:lnTo>
                  <a:lnTo>
                    <a:pt x="3715588" y="10352116"/>
                  </a:lnTo>
                  <a:lnTo>
                    <a:pt x="3743052" y="10367618"/>
                  </a:lnTo>
                  <a:cubicBezTo>
                    <a:pt x="3753245" y="10372672"/>
                    <a:pt x="3764208" y="10375755"/>
                    <a:pt x="3777570" y="10372672"/>
                  </a:cubicBezTo>
                  <a:lnTo>
                    <a:pt x="3754957" y="10352116"/>
                  </a:lnTo>
                  <a:lnTo>
                    <a:pt x="3715588" y="10352116"/>
                  </a:lnTo>
                  <a:close/>
                  <a:moveTo>
                    <a:pt x="3407545" y="10347318"/>
                  </a:moveTo>
                  <a:cubicBezTo>
                    <a:pt x="3445158" y="10349797"/>
                    <a:pt x="3481929" y="10359572"/>
                    <a:pt x="3515808" y="10376097"/>
                  </a:cubicBezTo>
                  <a:cubicBezTo>
                    <a:pt x="3477310" y="10381601"/>
                    <a:pt x="3438228" y="10371213"/>
                    <a:pt x="3407545" y="10347318"/>
                  </a:cubicBezTo>
                  <a:close/>
                  <a:moveTo>
                    <a:pt x="2747689" y="10302780"/>
                  </a:moveTo>
                  <a:cubicBezTo>
                    <a:pt x="2813107" y="10318175"/>
                    <a:pt x="2875905" y="10343109"/>
                    <a:pt x="2934066" y="10376783"/>
                  </a:cubicBezTo>
                  <a:cubicBezTo>
                    <a:pt x="2869630" y="10358384"/>
                    <a:pt x="2807195" y="10333594"/>
                    <a:pt x="2747689" y="10302780"/>
                  </a:cubicBezTo>
                  <a:close/>
                  <a:moveTo>
                    <a:pt x="3260224" y="10284965"/>
                  </a:moveTo>
                  <a:cubicBezTo>
                    <a:pt x="3298774" y="10296515"/>
                    <a:pt x="3335985" y="10312135"/>
                    <a:pt x="3371228" y="10331559"/>
                  </a:cubicBezTo>
                  <a:cubicBezTo>
                    <a:pt x="3324634" y="10336356"/>
                    <a:pt x="3259539" y="10300724"/>
                    <a:pt x="3260224" y="10284965"/>
                  </a:cubicBezTo>
                  <a:close/>
                  <a:moveTo>
                    <a:pt x="6821928" y="10258243"/>
                  </a:moveTo>
                  <a:cubicBezTo>
                    <a:pt x="6782871" y="10258927"/>
                    <a:pt x="6800001" y="10282910"/>
                    <a:pt x="6753407" y="10287021"/>
                  </a:cubicBezTo>
                  <a:lnTo>
                    <a:pt x="6755462" y="10287706"/>
                  </a:lnTo>
                  <a:cubicBezTo>
                    <a:pt x="6748610" y="10319911"/>
                    <a:pt x="6839058" y="10267150"/>
                    <a:pt x="6821928" y="10258243"/>
                  </a:cubicBezTo>
                  <a:close/>
                  <a:moveTo>
                    <a:pt x="6925394" y="10222611"/>
                  </a:moveTo>
                  <a:cubicBezTo>
                    <a:pt x="6904838" y="10250019"/>
                    <a:pt x="6863725" y="10258243"/>
                    <a:pt x="6867837" y="10272631"/>
                  </a:cubicBezTo>
                  <a:lnTo>
                    <a:pt x="6869892" y="10273316"/>
                  </a:lnTo>
                  <a:cubicBezTo>
                    <a:pt x="6898639" y="10269371"/>
                    <a:pt x="6926080" y="10258818"/>
                    <a:pt x="6950062" y="10242482"/>
                  </a:cubicBezTo>
                  <a:cubicBezTo>
                    <a:pt x="6929505" y="10239742"/>
                    <a:pt x="6958969" y="10222611"/>
                    <a:pt x="6925394" y="10222611"/>
                  </a:cubicBezTo>
                  <a:close/>
                  <a:moveTo>
                    <a:pt x="3202667" y="10205481"/>
                  </a:moveTo>
                  <a:cubicBezTo>
                    <a:pt x="3226153" y="10229250"/>
                    <a:pt x="3253787" y="10248525"/>
                    <a:pt x="3284207" y="10262353"/>
                  </a:cubicBezTo>
                  <a:cubicBezTo>
                    <a:pt x="3241039" y="10261667"/>
                    <a:pt x="3184852" y="10211648"/>
                    <a:pt x="3162925" y="10234944"/>
                  </a:cubicBezTo>
                  <a:cubicBezTo>
                    <a:pt x="3150591" y="10205481"/>
                    <a:pt x="3169092" y="10210277"/>
                    <a:pt x="3202667" y="10205481"/>
                  </a:cubicBezTo>
                  <a:close/>
                  <a:moveTo>
                    <a:pt x="3058949" y="10185010"/>
                  </a:moveTo>
                  <a:cubicBezTo>
                    <a:pt x="3062450" y="10184753"/>
                    <a:pt x="3067846" y="10188522"/>
                    <a:pt x="3077267" y="10199999"/>
                  </a:cubicBezTo>
                  <a:cubicBezTo>
                    <a:pt x="3058766" y="10197943"/>
                    <a:pt x="3059452" y="10206166"/>
                    <a:pt x="3077267" y="10222611"/>
                  </a:cubicBezTo>
                  <a:cubicBezTo>
                    <a:pt x="3056025" y="10230148"/>
                    <a:pt x="2998468" y="10202055"/>
                    <a:pt x="3021080" y="10196573"/>
                  </a:cubicBezTo>
                  <a:cubicBezTo>
                    <a:pt x="3054998" y="10222783"/>
                    <a:pt x="3048446" y="10185781"/>
                    <a:pt x="3058949" y="10185010"/>
                  </a:cubicBezTo>
                  <a:close/>
                  <a:moveTo>
                    <a:pt x="2577758" y="9995807"/>
                  </a:moveTo>
                  <a:cubicBezTo>
                    <a:pt x="2644908" y="10005400"/>
                    <a:pt x="2724392" y="10069810"/>
                    <a:pt x="2760023" y="10069810"/>
                  </a:cubicBezTo>
                  <a:lnTo>
                    <a:pt x="2771672" y="10086940"/>
                  </a:lnTo>
                  <a:cubicBezTo>
                    <a:pt x="2775098" y="10094477"/>
                    <a:pt x="2777839" y="10094477"/>
                    <a:pt x="2766875" y="10094477"/>
                  </a:cubicBezTo>
                  <a:cubicBezTo>
                    <a:pt x="2724392" y="10058846"/>
                    <a:pt x="2762079" y="10110921"/>
                    <a:pt x="2745634" y="10107495"/>
                  </a:cubicBezTo>
                  <a:cubicBezTo>
                    <a:pt x="2733300" y="10081458"/>
                    <a:pt x="2689447" y="10105440"/>
                    <a:pt x="2677113" y="10081458"/>
                  </a:cubicBezTo>
                  <a:cubicBezTo>
                    <a:pt x="2686021" y="10063642"/>
                    <a:pt x="2746319" y="10107495"/>
                    <a:pt x="2714800" y="10063642"/>
                  </a:cubicBezTo>
                  <a:cubicBezTo>
                    <a:pt x="2664779" y="10052679"/>
                    <a:pt x="2625037" y="10026641"/>
                    <a:pt x="2577758" y="10011566"/>
                  </a:cubicBezTo>
                  <a:cubicBezTo>
                    <a:pt x="2585981" y="10010882"/>
                    <a:pt x="2586666" y="10006085"/>
                    <a:pt x="2577758" y="9995807"/>
                  </a:cubicBezTo>
                  <a:close/>
                  <a:moveTo>
                    <a:pt x="2481144" y="9908101"/>
                  </a:moveTo>
                  <a:cubicBezTo>
                    <a:pt x="2521571" y="9935509"/>
                    <a:pt x="2503756" y="9956750"/>
                    <a:pt x="2531849" y="9973196"/>
                  </a:cubicBezTo>
                  <a:cubicBezTo>
                    <a:pt x="2492566" y="9960868"/>
                    <a:pt x="2456360" y="9940311"/>
                    <a:pt x="2425642" y="9912897"/>
                  </a:cubicBezTo>
                  <a:cubicBezTo>
                    <a:pt x="2471551" y="9934824"/>
                    <a:pt x="2485255" y="9931398"/>
                    <a:pt x="2481144" y="9908101"/>
                  </a:cubicBezTo>
                  <a:close/>
                  <a:moveTo>
                    <a:pt x="2324916" y="9889600"/>
                  </a:moveTo>
                  <a:cubicBezTo>
                    <a:pt x="2372520" y="9902834"/>
                    <a:pt x="2416698" y="9926210"/>
                    <a:pt x="2454420" y="9958121"/>
                  </a:cubicBezTo>
                  <a:cubicBezTo>
                    <a:pt x="2407577" y="9943030"/>
                    <a:pt x="2363744" y="9919839"/>
                    <a:pt x="2324916" y="9889600"/>
                  </a:cubicBezTo>
                  <a:close/>
                  <a:moveTo>
                    <a:pt x="7879964" y="9797354"/>
                  </a:moveTo>
                  <a:cubicBezTo>
                    <a:pt x="7865799" y="9797740"/>
                    <a:pt x="7838433" y="9832043"/>
                    <a:pt x="7804516" y="9832043"/>
                  </a:cubicBezTo>
                  <a:lnTo>
                    <a:pt x="7806571" y="9832728"/>
                  </a:lnTo>
                  <a:cubicBezTo>
                    <a:pt x="7811368" y="9858766"/>
                    <a:pt x="7866869" y="9813542"/>
                    <a:pt x="7889481" y="9810801"/>
                  </a:cubicBezTo>
                  <a:cubicBezTo>
                    <a:pt x="7887940" y="9800866"/>
                    <a:pt x="7884685" y="9797226"/>
                    <a:pt x="7879964" y="9797354"/>
                  </a:cubicBezTo>
                  <a:close/>
                  <a:moveTo>
                    <a:pt x="1987109" y="9749132"/>
                  </a:moveTo>
                  <a:cubicBezTo>
                    <a:pt x="2013147" y="9762836"/>
                    <a:pt x="2094687" y="9792985"/>
                    <a:pt x="2074130" y="9806004"/>
                  </a:cubicBezTo>
                  <a:cubicBezTo>
                    <a:pt x="2052204" y="9779966"/>
                    <a:pt x="2005610" y="9779281"/>
                    <a:pt x="1987109" y="9749132"/>
                  </a:cubicBezTo>
                  <a:close/>
                  <a:moveTo>
                    <a:pt x="2060426" y="9746392"/>
                  </a:moveTo>
                  <a:cubicBezTo>
                    <a:pt x="2130481" y="9769585"/>
                    <a:pt x="2195727" y="9805342"/>
                    <a:pt x="2252969" y="9851914"/>
                  </a:cubicBezTo>
                  <a:cubicBezTo>
                    <a:pt x="2182738" y="9829128"/>
                    <a:pt x="2117420" y="9793332"/>
                    <a:pt x="2060426" y="9746392"/>
                  </a:cubicBezTo>
                  <a:close/>
                  <a:moveTo>
                    <a:pt x="8020356" y="9710076"/>
                  </a:moveTo>
                  <a:lnTo>
                    <a:pt x="8015560" y="9716928"/>
                  </a:lnTo>
                  <a:lnTo>
                    <a:pt x="8020356" y="9716243"/>
                  </a:lnTo>
                  <a:cubicBezTo>
                    <a:pt x="8020024" y="9714201"/>
                    <a:pt x="8020024" y="9712118"/>
                    <a:pt x="8020356" y="9710076"/>
                  </a:cubicBezTo>
                  <a:close/>
                  <a:moveTo>
                    <a:pt x="2080982" y="9695001"/>
                  </a:moveTo>
                  <a:cubicBezTo>
                    <a:pt x="2122095" y="9748447"/>
                    <a:pt x="2278322" y="9788874"/>
                    <a:pt x="2248173" y="9826560"/>
                  </a:cubicBezTo>
                  <a:cubicBezTo>
                    <a:pt x="2210486" y="9766947"/>
                    <a:pt x="2126891" y="9760095"/>
                    <a:pt x="2073445" y="9717613"/>
                  </a:cubicBezTo>
                  <a:cubicBezTo>
                    <a:pt x="2091260" y="9723093"/>
                    <a:pt x="2065908" y="9692945"/>
                    <a:pt x="2080982" y="9695001"/>
                  </a:cubicBezTo>
                  <a:close/>
                  <a:moveTo>
                    <a:pt x="1918588" y="9661426"/>
                  </a:moveTo>
                  <a:cubicBezTo>
                    <a:pt x="1976127" y="9679059"/>
                    <a:pt x="2026691" y="9714286"/>
                    <a:pt x="2063167" y="9762152"/>
                  </a:cubicBezTo>
                  <a:cubicBezTo>
                    <a:pt x="2002869" y="9741595"/>
                    <a:pt x="1978201" y="9683353"/>
                    <a:pt x="1918588" y="9661426"/>
                  </a:cubicBezTo>
                  <a:close/>
                  <a:moveTo>
                    <a:pt x="8106692" y="9634018"/>
                  </a:moveTo>
                  <a:lnTo>
                    <a:pt x="8092303" y="9644981"/>
                  </a:lnTo>
                  <a:cubicBezTo>
                    <a:pt x="8100343" y="9644355"/>
                    <a:pt x="8108107" y="9641766"/>
                    <a:pt x="8114915" y="9637444"/>
                  </a:cubicBezTo>
                  <a:lnTo>
                    <a:pt x="8123822" y="9634018"/>
                  </a:lnTo>
                  <a:close/>
                  <a:moveTo>
                    <a:pt x="2097440" y="9562756"/>
                  </a:moveTo>
                  <a:lnTo>
                    <a:pt x="2095384" y="9564127"/>
                  </a:lnTo>
                  <a:lnTo>
                    <a:pt x="2099818" y="9564344"/>
                  </a:lnTo>
                  <a:lnTo>
                    <a:pt x="2148733" y="9597020"/>
                  </a:lnTo>
                  <a:cubicBezTo>
                    <a:pt x="2167007" y="9606444"/>
                    <a:pt x="2186342" y="9613813"/>
                    <a:pt x="2206389" y="9618944"/>
                  </a:cubicBezTo>
                  <a:cubicBezTo>
                    <a:pt x="2187887" y="9597360"/>
                    <a:pt x="2144720" y="9572692"/>
                    <a:pt x="2116776" y="9565176"/>
                  </a:cubicBezTo>
                  <a:lnTo>
                    <a:pt x="2099818" y="9564344"/>
                  </a:lnTo>
                  <a:close/>
                  <a:moveTo>
                    <a:pt x="8303218" y="9538827"/>
                  </a:moveTo>
                  <a:cubicBezTo>
                    <a:pt x="8311954" y="9539758"/>
                    <a:pt x="8312596" y="9545797"/>
                    <a:pt x="8325958" y="9542200"/>
                  </a:cubicBezTo>
                  <a:cubicBezTo>
                    <a:pt x="8315248" y="9559380"/>
                    <a:pt x="8300097" y="9573348"/>
                    <a:pt x="8282105" y="9582627"/>
                  </a:cubicBezTo>
                  <a:cubicBezTo>
                    <a:pt x="8279364" y="9572349"/>
                    <a:pt x="8291012" y="9550423"/>
                    <a:pt x="8291012" y="9540144"/>
                  </a:cubicBezTo>
                  <a:cubicBezTo>
                    <a:pt x="8296494" y="9538774"/>
                    <a:pt x="8300305" y="9538517"/>
                    <a:pt x="8303218" y="9538827"/>
                  </a:cubicBezTo>
                  <a:close/>
                  <a:moveTo>
                    <a:pt x="1791202" y="9416461"/>
                  </a:moveTo>
                  <a:lnTo>
                    <a:pt x="1792521" y="9417090"/>
                  </a:lnTo>
                  <a:lnTo>
                    <a:pt x="1792522" y="9418177"/>
                  </a:lnTo>
                  <a:close/>
                  <a:moveTo>
                    <a:pt x="1562965" y="9411325"/>
                  </a:moveTo>
                  <a:cubicBezTo>
                    <a:pt x="1619838" y="9445585"/>
                    <a:pt x="1754138" y="9505883"/>
                    <a:pt x="1795936" y="9491494"/>
                  </a:cubicBezTo>
                  <a:cubicBezTo>
                    <a:pt x="1802788" y="9522328"/>
                    <a:pt x="1845271" y="9519587"/>
                    <a:pt x="1850068" y="9551792"/>
                  </a:cubicBezTo>
                  <a:cubicBezTo>
                    <a:pt x="1824030" y="9538774"/>
                    <a:pt x="1781547" y="9508624"/>
                    <a:pt x="1789769" y="9538774"/>
                  </a:cubicBezTo>
                  <a:cubicBezTo>
                    <a:pt x="1813066" y="9572348"/>
                    <a:pt x="1880217" y="9606609"/>
                    <a:pt x="1850068" y="9551792"/>
                  </a:cubicBezTo>
                  <a:cubicBezTo>
                    <a:pt x="1900372" y="9561178"/>
                    <a:pt x="1946152" y="9586959"/>
                    <a:pt x="1980257" y="9625109"/>
                  </a:cubicBezTo>
                  <a:cubicBezTo>
                    <a:pt x="1867883" y="9590164"/>
                    <a:pt x="1796621" y="9569608"/>
                    <a:pt x="1719193" y="9537403"/>
                  </a:cubicBezTo>
                  <a:cubicBezTo>
                    <a:pt x="1757564" y="9537403"/>
                    <a:pt x="1689729" y="9504513"/>
                    <a:pt x="1700692" y="9481901"/>
                  </a:cubicBezTo>
                  <a:cubicBezTo>
                    <a:pt x="1671232" y="9481565"/>
                    <a:pt x="1642300" y="9474038"/>
                    <a:pt x="1616412" y="9459974"/>
                  </a:cubicBezTo>
                  <a:cubicBezTo>
                    <a:pt x="1582151" y="9443530"/>
                    <a:pt x="1552687" y="9422973"/>
                    <a:pt x="1562965" y="9411325"/>
                  </a:cubicBezTo>
                  <a:close/>
                  <a:moveTo>
                    <a:pt x="1806826" y="9405930"/>
                  </a:moveTo>
                  <a:cubicBezTo>
                    <a:pt x="1819074" y="9407900"/>
                    <a:pt x="1834663" y="9415437"/>
                    <a:pt x="1841172" y="9427085"/>
                  </a:cubicBezTo>
                  <a:cubicBezTo>
                    <a:pt x="1829524" y="9426401"/>
                    <a:pt x="1824728" y="9431881"/>
                    <a:pt x="1832950" y="9448327"/>
                  </a:cubicBezTo>
                  <a:cubicBezTo>
                    <a:pt x="1887081" y="9480531"/>
                    <a:pt x="1944638" y="9455864"/>
                    <a:pt x="2013159" y="9524385"/>
                  </a:cubicBezTo>
                  <a:cubicBezTo>
                    <a:pt x="1928430" y="9520084"/>
                    <a:pt x="1846878" y="9490755"/>
                    <a:pt x="1778818" y="9440104"/>
                  </a:cubicBezTo>
                  <a:cubicBezTo>
                    <a:pt x="1777448" y="9422974"/>
                    <a:pt x="1845283" y="9468197"/>
                    <a:pt x="1819246" y="9429826"/>
                  </a:cubicBezTo>
                  <a:lnTo>
                    <a:pt x="1792521" y="9417090"/>
                  </a:lnTo>
                  <a:lnTo>
                    <a:pt x="1792512" y="9407332"/>
                  </a:lnTo>
                  <a:cubicBezTo>
                    <a:pt x="1795413" y="9405351"/>
                    <a:pt x="1800702" y="9404945"/>
                    <a:pt x="1806826" y="9405930"/>
                  </a:cubicBezTo>
                  <a:close/>
                  <a:moveTo>
                    <a:pt x="1536927" y="9315395"/>
                  </a:moveTo>
                  <a:cubicBezTo>
                    <a:pt x="1554057" y="9336636"/>
                    <a:pt x="1586262" y="9344859"/>
                    <a:pt x="1608873" y="9361990"/>
                  </a:cubicBezTo>
                  <a:cubicBezTo>
                    <a:pt x="1613670" y="9375694"/>
                    <a:pt x="1626688" y="9397620"/>
                    <a:pt x="1613670" y="9397620"/>
                  </a:cubicBezTo>
                  <a:cubicBezTo>
                    <a:pt x="1582836" y="9349655"/>
                    <a:pt x="1575984" y="9383231"/>
                    <a:pt x="1549945" y="9370897"/>
                  </a:cubicBezTo>
                  <a:cubicBezTo>
                    <a:pt x="1538298" y="9353766"/>
                    <a:pt x="1523908" y="9339378"/>
                    <a:pt x="1512945" y="9322247"/>
                  </a:cubicBezTo>
                  <a:cubicBezTo>
                    <a:pt x="1536927" y="9333896"/>
                    <a:pt x="1528704" y="9315395"/>
                    <a:pt x="1536927" y="9315395"/>
                  </a:cubicBezTo>
                  <a:close/>
                  <a:moveTo>
                    <a:pt x="1489968" y="9251672"/>
                  </a:moveTo>
                  <a:cubicBezTo>
                    <a:pt x="1497998" y="9245119"/>
                    <a:pt x="1535899" y="9273255"/>
                    <a:pt x="1553371" y="9288673"/>
                  </a:cubicBezTo>
                  <a:cubicBezTo>
                    <a:pt x="1528703" y="9277709"/>
                    <a:pt x="1528703" y="9292784"/>
                    <a:pt x="1493758" y="9271542"/>
                  </a:cubicBezTo>
                  <a:cubicBezTo>
                    <a:pt x="1487934" y="9259894"/>
                    <a:pt x="1487292" y="9253856"/>
                    <a:pt x="1489968" y="9251672"/>
                  </a:cubicBezTo>
                  <a:close/>
                  <a:moveTo>
                    <a:pt x="1391662" y="9208503"/>
                  </a:moveTo>
                  <a:cubicBezTo>
                    <a:pt x="1428663" y="9235226"/>
                    <a:pt x="1421126" y="9226318"/>
                    <a:pt x="1440312" y="9221522"/>
                  </a:cubicBezTo>
                  <a:cubicBezTo>
                    <a:pt x="1437571" y="9242763"/>
                    <a:pt x="1498554" y="9277024"/>
                    <a:pt x="1469091" y="9277024"/>
                  </a:cubicBezTo>
                  <a:cubicBezTo>
                    <a:pt x="1445793" y="9253727"/>
                    <a:pt x="1404681" y="9242079"/>
                    <a:pt x="1391662" y="9208503"/>
                  </a:cubicBezTo>
                  <a:close/>
                  <a:moveTo>
                    <a:pt x="8785733" y="9168077"/>
                  </a:moveTo>
                  <a:cubicBezTo>
                    <a:pt x="8781622" y="9171503"/>
                    <a:pt x="8770658" y="9176299"/>
                    <a:pt x="8773398" y="9181781"/>
                  </a:cubicBezTo>
                  <a:cubicBezTo>
                    <a:pt x="8779566" y="9196856"/>
                    <a:pt x="8788473" y="9197540"/>
                    <a:pt x="8797381" y="9181781"/>
                  </a:cubicBezTo>
                  <a:cubicBezTo>
                    <a:pt x="8798066" y="9180410"/>
                    <a:pt x="8789844" y="9174244"/>
                    <a:pt x="8785733" y="9170132"/>
                  </a:cubicBezTo>
                  <a:close/>
                  <a:moveTo>
                    <a:pt x="1455400" y="9083797"/>
                  </a:moveTo>
                  <a:cubicBezTo>
                    <a:pt x="1488290" y="9152317"/>
                    <a:pt x="1414973" y="9100927"/>
                    <a:pt x="1433473" y="9152317"/>
                  </a:cubicBezTo>
                  <a:cubicBezTo>
                    <a:pt x="1446446" y="9165040"/>
                    <a:pt x="1461818" y="9175055"/>
                    <a:pt x="1478697" y="9181781"/>
                  </a:cubicBezTo>
                  <a:cubicBezTo>
                    <a:pt x="1453344" y="9118742"/>
                    <a:pt x="1489662" y="9113260"/>
                    <a:pt x="1533514" y="9162595"/>
                  </a:cubicBezTo>
                  <a:cubicBezTo>
                    <a:pt x="1523921" y="9122853"/>
                    <a:pt x="1482808" y="9108463"/>
                    <a:pt x="1455400" y="9083797"/>
                  </a:cubicBezTo>
                  <a:close/>
                  <a:moveTo>
                    <a:pt x="8963887" y="9059129"/>
                  </a:moveTo>
                  <a:lnTo>
                    <a:pt x="8945386" y="9068036"/>
                  </a:lnTo>
                  <a:lnTo>
                    <a:pt x="8947442" y="9068722"/>
                  </a:lnTo>
                  <a:cubicBezTo>
                    <a:pt x="8953121" y="9065876"/>
                    <a:pt x="8958614" y="9062671"/>
                    <a:pt x="8963887" y="9059129"/>
                  </a:cubicBezTo>
                  <a:close/>
                  <a:moveTo>
                    <a:pt x="9729264" y="8236193"/>
                  </a:moveTo>
                  <a:cubicBezTo>
                    <a:pt x="9726522" y="8244416"/>
                    <a:pt x="9724467" y="8254694"/>
                    <a:pt x="9718985" y="8258805"/>
                  </a:cubicBezTo>
                  <a:cubicBezTo>
                    <a:pt x="9709392" y="8264972"/>
                    <a:pt x="9700485" y="8256749"/>
                    <a:pt x="9706652" y="8246471"/>
                  </a:cubicBezTo>
                  <a:cubicBezTo>
                    <a:pt x="9713121" y="8241062"/>
                    <a:pt x="9720935" y="8237510"/>
                    <a:pt x="9729264" y="8236193"/>
                  </a:cubicBezTo>
                  <a:close/>
                  <a:moveTo>
                    <a:pt x="836659" y="8159451"/>
                  </a:moveTo>
                  <a:cubicBezTo>
                    <a:pt x="813362" y="8153970"/>
                    <a:pt x="842139" y="8213583"/>
                    <a:pt x="871603" y="8220435"/>
                  </a:cubicBezTo>
                  <a:cubicBezTo>
                    <a:pt x="875715" y="8193026"/>
                    <a:pt x="839398" y="8184804"/>
                    <a:pt x="839398" y="8159451"/>
                  </a:cubicBezTo>
                  <a:close/>
                  <a:moveTo>
                    <a:pt x="702357" y="7916203"/>
                  </a:moveTo>
                  <a:cubicBezTo>
                    <a:pt x="711951" y="7965538"/>
                    <a:pt x="759914" y="7999113"/>
                    <a:pt x="785268" y="8041596"/>
                  </a:cubicBezTo>
                  <a:cubicBezTo>
                    <a:pt x="769319" y="7993147"/>
                    <a:pt x="740690" y="7949851"/>
                    <a:pt x="702357" y="7916203"/>
                  </a:cubicBezTo>
                  <a:close/>
                  <a:moveTo>
                    <a:pt x="9905363" y="7746955"/>
                  </a:moveTo>
                  <a:cubicBezTo>
                    <a:pt x="9889500" y="7782926"/>
                    <a:pt x="9870707" y="7817531"/>
                    <a:pt x="9849175" y="7850422"/>
                  </a:cubicBezTo>
                  <a:cubicBezTo>
                    <a:pt x="9850545" y="7811365"/>
                    <a:pt x="9890287" y="7738048"/>
                    <a:pt x="9905363" y="7746955"/>
                  </a:cubicBezTo>
                  <a:close/>
                  <a:moveTo>
                    <a:pt x="623558" y="7735308"/>
                  </a:moveTo>
                  <a:cubicBezTo>
                    <a:pt x="625651" y="7761729"/>
                    <a:pt x="637937" y="7786301"/>
                    <a:pt x="657818" y="7803828"/>
                  </a:cubicBezTo>
                  <a:cubicBezTo>
                    <a:pt x="663300" y="7776420"/>
                    <a:pt x="643429" y="7755864"/>
                    <a:pt x="623558" y="7735308"/>
                  </a:cubicBezTo>
                  <a:close/>
                  <a:moveTo>
                    <a:pt x="536055" y="7732878"/>
                  </a:moveTo>
                  <a:cubicBezTo>
                    <a:pt x="531826" y="7732139"/>
                    <a:pt x="529514" y="7736164"/>
                    <a:pt x="531055" y="7747641"/>
                  </a:cubicBezTo>
                  <a:cubicBezTo>
                    <a:pt x="548185" y="7745586"/>
                    <a:pt x="548185" y="7754493"/>
                    <a:pt x="548185" y="7783272"/>
                  </a:cubicBezTo>
                  <a:cubicBezTo>
                    <a:pt x="557952" y="7783801"/>
                    <a:pt x="567093" y="7788248"/>
                    <a:pt x="573539" y="7795606"/>
                  </a:cubicBezTo>
                  <a:cubicBezTo>
                    <a:pt x="578677" y="7780189"/>
                    <a:pt x="548742" y="7735094"/>
                    <a:pt x="536055" y="7732878"/>
                  </a:cubicBezTo>
                  <a:close/>
                  <a:moveTo>
                    <a:pt x="10119146" y="7644174"/>
                  </a:moveTo>
                  <a:lnTo>
                    <a:pt x="10171907" y="7691453"/>
                  </a:lnTo>
                  <a:cubicBezTo>
                    <a:pt x="10164370" y="7698991"/>
                    <a:pt x="10160944" y="7705843"/>
                    <a:pt x="10156148" y="7705843"/>
                  </a:cubicBezTo>
                  <a:cubicBezTo>
                    <a:pt x="10145129" y="7708627"/>
                    <a:pt x="10133591" y="7708627"/>
                    <a:pt x="10122572" y="7705843"/>
                  </a:cubicBezTo>
                  <a:cubicBezTo>
                    <a:pt x="10102016" y="7696935"/>
                    <a:pt x="10109553" y="7677064"/>
                    <a:pt x="10109553" y="7659249"/>
                  </a:cubicBezTo>
                  <a:cubicBezTo>
                    <a:pt x="10110239" y="7654452"/>
                    <a:pt x="10115721" y="7649656"/>
                    <a:pt x="10119146" y="7644174"/>
                  </a:cubicBezTo>
                  <a:close/>
                  <a:moveTo>
                    <a:pt x="9904677" y="7643490"/>
                  </a:moveTo>
                  <a:lnTo>
                    <a:pt x="9903836" y="7645281"/>
                  </a:lnTo>
                  <a:lnTo>
                    <a:pt x="9903306" y="7645546"/>
                  </a:lnTo>
                  <a:lnTo>
                    <a:pt x="9888917" y="7645546"/>
                  </a:lnTo>
                  <a:cubicBezTo>
                    <a:pt x="9872941" y="7662396"/>
                    <a:pt x="9863052" y="7684101"/>
                    <a:pt x="9860824" y="7707214"/>
                  </a:cubicBezTo>
                  <a:cubicBezTo>
                    <a:pt x="9875556" y="7701390"/>
                    <a:pt x="9882750" y="7690598"/>
                    <a:pt x="9888146" y="7678693"/>
                  </a:cubicBezTo>
                  <a:lnTo>
                    <a:pt x="9903836" y="7645281"/>
                  </a:lnTo>
                  <a:lnTo>
                    <a:pt x="9906048" y="7644175"/>
                  </a:lnTo>
                  <a:close/>
                  <a:moveTo>
                    <a:pt x="10254818" y="7641433"/>
                  </a:moveTo>
                  <a:cubicBezTo>
                    <a:pt x="10267837" y="7642118"/>
                    <a:pt x="10278115" y="7643489"/>
                    <a:pt x="10278115" y="7663360"/>
                  </a:cubicBezTo>
                  <a:cubicBezTo>
                    <a:pt x="10278115" y="7664730"/>
                    <a:pt x="10266466" y="7665416"/>
                    <a:pt x="10266466" y="7665415"/>
                  </a:cubicBezTo>
                  <a:cubicBezTo>
                    <a:pt x="10261902" y="7657771"/>
                    <a:pt x="10258004" y="7649747"/>
                    <a:pt x="10254818" y="7641433"/>
                  </a:cubicBezTo>
                  <a:close/>
                  <a:moveTo>
                    <a:pt x="1278618" y="7531116"/>
                  </a:moveTo>
                  <a:cubicBezTo>
                    <a:pt x="1284686" y="7536833"/>
                    <a:pt x="1291347" y="7541887"/>
                    <a:pt x="1298488" y="7546190"/>
                  </a:cubicBezTo>
                  <a:cubicBezTo>
                    <a:pt x="1300544" y="7531116"/>
                    <a:pt x="1290951" y="7531116"/>
                    <a:pt x="1281357" y="7531116"/>
                  </a:cubicBezTo>
                  <a:close/>
                  <a:moveTo>
                    <a:pt x="470218" y="7512077"/>
                  </a:moveTo>
                  <a:cubicBezTo>
                    <a:pt x="453843" y="7516068"/>
                    <a:pt x="446303" y="7537797"/>
                    <a:pt x="459793" y="7582507"/>
                  </a:cubicBezTo>
                  <a:cubicBezTo>
                    <a:pt x="470071" y="7566061"/>
                    <a:pt x="472813" y="7524264"/>
                    <a:pt x="509815" y="7566061"/>
                  </a:cubicBezTo>
                  <a:cubicBezTo>
                    <a:pt x="497790" y="7586871"/>
                    <a:pt x="491633" y="7610551"/>
                    <a:pt x="491998" y="7634582"/>
                  </a:cubicBezTo>
                  <a:cubicBezTo>
                    <a:pt x="512554" y="7651712"/>
                    <a:pt x="532425" y="7669528"/>
                    <a:pt x="523518" y="7697621"/>
                  </a:cubicBezTo>
                  <a:cubicBezTo>
                    <a:pt x="560598" y="7722019"/>
                    <a:pt x="592308" y="7753729"/>
                    <a:pt x="616706" y="7790809"/>
                  </a:cubicBezTo>
                  <a:cubicBezTo>
                    <a:pt x="631781" y="7783957"/>
                    <a:pt x="605057" y="7733252"/>
                    <a:pt x="581760" y="7709270"/>
                  </a:cubicBezTo>
                  <a:cubicBezTo>
                    <a:pt x="588612" y="7687343"/>
                    <a:pt x="614650" y="7757234"/>
                    <a:pt x="614650" y="7718178"/>
                  </a:cubicBezTo>
                  <a:cubicBezTo>
                    <a:pt x="598205" y="7651712"/>
                    <a:pt x="518721" y="7605804"/>
                    <a:pt x="518721" y="7532486"/>
                  </a:cubicBezTo>
                  <a:cubicBezTo>
                    <a:pt x="508615" y="7523407"/>
                    <a:pt x="498379" y="7517026"/>
                    <a:pt x="489086" y="7513804"/>
                  </a:cubicBezTo>
                  <a:cubicBezTo>
                    <a:pt x="482116" y="7511387"/>
                    <a:pt x="475677" y="7510746"/>
                    <a:pt x="470218" y="7512077"/>
                  </a:cubicBezTo>
                  <a:close/>
                  <a:moveTo>
                    <a:pt x="10189038" y="7313220"/>
                  </a:moveTo>
                  <a:cubicBezTo>
                    <a:pt x="10183629" y="7319688"/>
                    <a:pt x="10180077" y="7327503"/>
                    <a:pt x="10178760" y="7335832"/>
                  </a:cubicBezTo>
                  <a:lnTo>
                    <a:pt x="10173963" y="7335832"/>
                  </a:lnTo>
                  <a:cubicBezTo>
                    <a:pt x="10173963" y="7340628"/>
                    <a:pt x="10173963" y="7340628"/>
                    <a:pt x="10173963" y="7340628"/>
                  </a:cubicBezTo>
                  <a:cubicBezTo>
                    <a:pt x="10164871" y="7341883"/>
                    <a:pt x="10156320" y="7345683"/>
                    <a:pt x="10149296" y="7351592"/>
                  </a:cubicBezTo>
                  <a:cubicBezTo>
                    <a:pt x="10142444" y="7364611"/>
                    <a:pt x="10155463" y="7368036"/>
                    <a:pt x="10162315" y="7364611"/>
                  </a:cubicBezTo>
                  <a:cubicBezTo>
                    <a:pt x="10169167" y="7361184"/>
                    <a:pt x="10173963" y="7350221"/>
                    <a:pt x="10173963" y="7340628"/>
                  </a:cubicBezTo>
                  <a:lnTo>
                    <a:pt x="10178760" y="7340628"/>
                  </a:lnTo>
                  <a:cubicBezTo>
                    <a:pt x="10178760" y="7335832"/>
                    <a:pt x="10178760" y="7335832"/>
                    <a:pt x="10178760" y="7335832"/>
                  </a:cubicBezTo>
                  <a:cubicBezTo>
                    <a:pt x="10187089" y="7334515"/>
                    <a:pt x="10194903" y="7330963"/>
                    <a:pt x="10201372" y="7325554"/>
                  </a:cubicBezTo>
                  <a:lnTo>
                    <a:pt x="10202742" y="7331720"/>
                  </a:lnTo>
                  <a:cubicBezTo>
                    <a:pt x="10209594" y="7319387"/>
                    <a:pt x="10200001" y="7309794"/>
                    <a:pt x="10189038" y="7313220"/>
                  </a:cubicBezTo>
                  <a:close/>
                  <a:moveTo>
                    <a:pt x="10099961" y="7229625"/>
                  </a:moveTo>
                  <a:cubicBezTo>
                    <a:pt x="10099961" y="7233736"/>
                    <a:pt x="10099961" y="7233736"/>
                    <a:pt x="10099961" y="7233736"/>
                  </a:cubicBezTo>
                  <a:lnTo>
                    <a:pt x="10104073" y="7233736"/>
                  </a:lnTo>
                  <a:lnTo>
                    <a:pt x="10104073" y="7234421"/>
                  </a:lnTo>
                  <a:lnTo>
                    <a:pt x="10104354" y="7234485"/>
                  </a:lnTo>
                  <a:lnTo>
                    <a:pt x="10108184" y="7244699"/>
                  </a:lnTo>
                  <a:cubicBezTo>
                    <a:pt x="10108992" y="7249636"/>
                    <a:pt x="10111697" y="7254062"/>
                    <a:pt x="10115721" y="7257033"/>
                  </a:cubicBezTo>
                  <a:lnTo>
                    <a:pt x="10117091" y="7257718"/>
                  </a:lnTo>
                  <a:cubicBezTo>
                    <a:pt x="10126684" y="7263200"/>
                    <a:pt x="10132165" y="7251551"/>
                    <a:pt x="10128054" y="7245384"/>
                  </a:cubicBezTo>
                  <a:cubicBezTo>
                    <a:pt x="10125999" y="7242301"/>
                    <a:pt x="10122402" y="7239561"/>
                    <a:pt x="10118120" y="7237590"/>
                  </a:cubicBezTo>
                  <a:lnTo>
                    <a:pt x="10104354" y="7234485"/>
                  </a:lnTo>
                  <a:lnTo>
                    <a:pt x="10104073" y="7233736"/>
                  </a:lnTo>
                  <a:lnTo>
                    <a:pt x="10104073" y="7229625"/>
                  </a:lnTo>
                  <a:close/>
                  <a:moveTo>
                    <a:pt x="846403" y="7197831"/>
                  </a:moveTo>
                  <a:lnTo>
                    <a:pt x="835031" y="7205569"/>
                  </a:lnTo>
                  <a:lnTo>
                    <a:pt x="833918" y="7204272"/>
                  </a:lnTo>
                  <a:lnTo>
                    <a:pt x="833918" y="7206327"/>
                  </a:lnTo>
                  <a:lnTo>
                    <a:pt x="835031" y="7205569"/>
                  </a:lnTo>
                  <a:lnTo>
                    <a:pt x="848692" y="7221477"/>
                  </a:lnTo>
                  <a:cubicBezTo>
                    <a:pt x="863081" y="7236862"/>
                    <a:pt x="875543" y="7245214"/>
                    <a:pt x="879141" y="7232366"/>
                  </a:cubicBezTo>
                  <a:cubicBezTo>
                    <a:pt x="874055" y="7221180"/>
                    <a:pt x="868100" y="7210412"/>
                    <a:pt x="861326" y="7200161"/>
                  </a:cubicBezTo>
                  <a:cubicBezTo>
                    <a:pt x="856658" y="7197420"/>
                    <a:pt x="851328" y="7196723"/>
                    <a:pt x="846403" y="7197831"/>
                  </a:cubicBezTo>
                  <a:close/>
                  <a:moveTo>
                    <a:pt x="661927" y="6982949"/>
                  </a:moveTo>
                  <a:cubicBezTo>
                    <a:pt x="668094" y="6987060"/>
                    <a:pt x="669465" y="6998023"/>
                    <a:pt x="672891" y="7006931"/>
                  </a:cubicBezTo>
                  <a:cubicBezTo>
                    <a:pt x="663983" y="7003505"/>
                    <a:pt x="653705" y="7001450"/>
                    <a:pt x="649594" y="6995282"/>
                  </a:cubicBezTo>
                  <a:cubicBezTo>
                    <a:pt x="643427" y="6989116"/>
                    <a:pt x="655761" y="6978838"/>
                    <a:pt x="661927" y="6982949"/>
                  </a:cubicBezTo>
                  <a:close/>
                  <a:moveTo>
                    <a:pt x="10344579" y="6865093"/>
                  </a:moveTo>
                  <a:cubicBezTo>
                    <a:pt x="10348690" y="6865093"/>
                    <a:pt x="10352117" y="6876056"/>
                    <a:pt x="10356228" y="6876056"/>
                  </a:cubicBezTo>
                  <a:lnTo>
                    <a:pt x="10350061" y="6887704"/>
                  </a:lnTo>
                  <a:lnTo>
                    <a:pt x="10332245" y="6875371"/>
                  </a:lnTo>
                  <a:cubicBezTo>
                    <a:pt x="10336357" y="6871945"/>
                    <a:pt x="10340468" y="6865093"/>
                    <a:pt x="10344579" y="6865093"/>
                  </a:cubicBezTo>
                  <a:close/>
                  <a:moveTo>
                    <a:pt x="10304153" y="6832203"/>
                  </a:moveTo>
                  <a:cubicBezTo>
                    <a:pt x="10316486" y="6856185"/>
                    <a:pt x="10287022" y="6915798"/>
                    <a:pt x="10280170" y="6896613"/>
                  </a:cubicBezTo>
                  <a:cubicBezTo>
                    <a:pt x="10292504" y="6876742"/>
                    <a:pt x="10280855" y="6847278"/>
                    <a:pt x="10304153" y="6832203"/>
                  </a:cubicBezTo>
                  <a:close/>
                  <a:moveTo>
                    <a:pt x="10550485" y="6824141"/>
                  </a:moveTo>
                  <a:cubicBezTo>
                    <a:pt x="10566802" y="6827963"/>
                    <a:pt x="10585431" y="6847106"/>
                    <a:pt x="10584403" y="6865093"/>
                  </a:cubicBezTo>
                  <a:cubicBezTo>
                    <a:pt x="10584276" y="6883119"/>
                    <a:pt x="10581976" y="6901064"/>
                    <a:pt x="10577550" y="6918539"/>
                  </a:cubicBezTo>
                  <a:cubicBezTo>
                    <a:pt x="10570013" y="6943891"/>
                    <a:pt x="10553569" y="6974726"/>
                    <a:pt x="10547401" y="6987060"/>
                  </a:cubicBezTo>
                  <a:cubicBezTo>
                    <a:pt x="10541234" y="6999394"/>
                    <a:pt x="10533697" y="7006931"/>
                    <a:pt x="10522734" y="6999394"/>
                  </a:cubicBezTo>
                  <a:cubicBezTo>
                    <a:pt x="10491214" y="6967874"/>
                    <a:pt x="10441195" y="6969930"/>
                    <a:pt x="10414471" y="6930873"/>
                  </a:cubicBezTo>
                  <a:cubicBezTo>
                    <a:pt x="10403508" y="6917854"/>
                    <a:pt x="10399397" y="6910316"/>
                    <a:pt x="10414471" y="6901409"/>
                  </a:cubicBezTo>
                  <a:cubicBezTo>
                    <a:pt x="10454898" y="6876056"/>
                    <a:pt x="10494641" y="6850018"/>
                    <a:pt x="10535752" y="6826036"/>
                  </a:cubicBezTo>
                  <a:cubicBezTo>
                    <a:pt x="10539864" y="6823295"/>
                    <a:pt x="10545046" y="6822867"/>
                    <a:pt x="10550485" y="6824141"/>
                  </a:cubicBezTo>
                  <a:close/>
                  <a:moveTo>
                    <a:pt x="10396655" y="6788350"/>
                  </a:moveTo>
                  <a:cubicBezTo>
                    <a:pt x="10395925" y="6797453"/>
                    <a:pt x="10392326" y="6806089"/>
                    <a:pt x="10386377" y="6813018"/>
                  </a:cubicBezTo>
                  <a:cubicBezTo>
                    <a:pt x="10377469" y="6819869"/>
                    <a:pt x="10369932" y="6806166"/>
                    <a:pt x="10373358" y="6799998"/>
                  </a:cubicBezTo>
                  <a:cubicBezTo>
                    <a:pt x="10376784" y="6793832"/>
                    <a:pt x="10387748" y="6791776"/>
                    <a:pt x="10396655" y="6788350"/>
                  </a:cubicBezTo>
                  <a:close/>
                  <a:moveTo>
                    <a:pt x="10396655" y="6784239"/>
                  </a:moveTo>
                  <a:lnTo>
                    <a:pt x="10401452" y="6784239"/>
                  </a:lnTo>
                  <a:cubicBezTo>
                    <a:pt x="10401155" y="6785593"/>
                    <a:pt x="10401155" y="6786996"/>
                    <a:pt x="10401452" y="6788350"/>
                  </a:cubicBezTo>
                  <a:lnTo>
                    <a:pt x="10396655" y="6788350"/>
                  </a:lnTo>
                  <a:cubicBezTo>
                    <a:pt x="10396952" y="6786996"/>
                    <a:pt x="10396952" y="6785594"/>
                    <a:pt x="10396655" y="6784239"/>
                  </a:cubicBezTo>
                  <a:close/>
                  <a:moveTo>
                    <a:pt x="10415156" y="6758886"/>
                  </a:moveTo>
                  <a:cubicBezTo>
                    <a:pt x="10423378" y="6752719"/>
                    <a:pt x="10431601" y="6766423"/>
                    <a:pt x="10427489" y="6772590"/>
                  </a:cubicBezTo>
                  <a:cubicBezTo>
                    <a:pt x="10423378" y="6778757"/>
                    <a:pt x="10413100" y="6782868"/>
                    <a:pt x="10404192" y="6782868"/>
                  </a:cubicBezTo>
                  <a:cubicBezTo>
                    <a:pt x="10406933" y="6773961"/>
                    <a:pt x="10408989" y="6762997"/>
                    <a:pt x="10415156" y="6758886"/>
                  </a:cubicBezTo>
                  <a:close/>
                  <a:moveTo>
                    <a:pt x="889162" y="6618591"/>
                  </a:moveTo>
                  <a:cubicBezTo>
                    <a:pt x="881025" y="6619961"/>
                    <a:pt x="871946" y="6629040"/>
                    <a:pt x="859955" y="6646513"/>
                  </a:cubicBezTo>
                  <a:cubicBezTo>
                    <a:pt x="848991" y="6661587"/>
                    <a:pt x="840085" y="6674607"/>
                    <a:pt x="818842" y="6674607"/>
                  </a:cubicBezTo>
                  <a:cubicBezTo>
                    <a:pt x="835972" y="6717089"/>
                    <a:pt x="852417" y="6758887"/>
                    <a:pt x="867492" y="6801370"/>
                  </a:cubicBezTo>
                  <a:lnTo>
                    <a:pt x="868178" y="6806167"/>
                  </a:lnTo>
                  <a:cubicBezTo>
                    <a:pt x="874652" y="6797637"/>
                    <a:pt x="882259" y="6790030"/>
                    <a:pt x="890789" y="6783555"/>
                  </a:cubicBezTo>
                  <a:cubicBezTo>
                    <a:pt x="895246" y="6780785"/>
                    <a:pt x="899470" y="6777659"/>
                    <a:pt x="903422" y="6774208"/>
                  </a:cubicBezTo>
                  <a:cubicBezTo>
                    <a:pt x="943900" y="6738863"/>
                    <a:pt x="948060" y="6677397"/>
                    <a:pt x="912716" y="6636920"/>
                  </a:cubicBezTo>
                  <a:cubicBezTo>
                    <a:pt x="904494" y="6623559"/>
                    <a:pt x="897299" y="6617221"/>
                    <a:pt x="889162" y="6618591"/>
                  </a:cubicBezTo>
                  <a:close/>
                  <a:moveTo>
                    <a:pt x="898326" y="6528657"/>
                  </a:moveTo>
                  <a:cubicBezTo>
                    <a:pt x="901068" y="6537565"/>
                    <a:pt x="897641" y="6545102"/>
                    <a:pt x="909290" y="6551954"/>
                  </a:cubicBezTo>
                  <a:cubicBezTo>
                    <a:pt x="920939" y="6558806"/>
                    <a:pt x="928476" y="6549213"/>
                    <a:pt x="920939" y="6538935"/>
                  </a:cubicBezTo>
                  <a:cubicBezTo>
                    <a:pt x="914470" y="6533526"/>
                    <a:pt x="906656" y="6529974"/>
                    <a:pt x="898326" y="6528657"/>
                  </a:cubicBezTo>
                  <a:close/>
                  <a:moveTo>
                    <a:pt x="10312750" y="6464173"/>
                  </a:moveTo>
                  <a:cubicBezTo>
                    <a:pt x="10301412" y="6474226"/>
                    <a:pt x="10286509" y="6511356"/>
                    <a:pt x="10293190" y="6527287"/>
                  </a:cubicBezTo>
                  <a:cubicBezTo>
                    <a:pt x="10310320" y="6523861"/>
                    <a:pt x="10313060" y="6469044"/>
                    <a:pt x="10319228" y="6495082"/>
                  </a:cubicBezTo>
                  <a:cubicBezTo>
                    <a:pt x="10328821" y="6478637"/>
                    <a:pt x="10310320" y="6482748"/>
                    <a:pt x="10321968" y="6464933"/>
                  </a:cubicBezTo>
                  <a:cubicBezTo>
                    <a:pt x="10319913" y="6460479"/>
                    <a:pt x="10316530" y="6460822"/>
                    <a:pt x="10312750" y="6464173"/>
                  </a:cubicBezTo>
                  <a:close/>
                  <a:moveTo>
                    <a:pt x="912716" y="6462192"/>
                  </a:moveTo>
                  <a:cubicBezTo>
                    <a:pt x="906550" y="6466303"/>
                    <a:pt x="901752" y="6476581"/>
                    <a:pt x="901752" y="6485489"/>
                  </a:cubicBezTo>
                  <a:cubicBezTo>
                    <a:pt x="911345" y="6482748"/>
                    <a:pt x="918197" y="6486859"/>
                    <a:pt x="925050" y="6474526"/>
                  </a:cubicBezTo>
                  <a:cubicBezTo>
                    <a:pt x="931902" y="6462192"/>
                    <a:pt x="918882" y="6458081"/>
                    <a:pt x="912716" y="6462192"/>
                  </a:cubicBezTo>
                  <a:close/>
                  <a:moveTo>
                    <a:pt x="829035" y="6457995"/>
                  </a:moveTo>
                  <a:cubicBezTo>
                    <a:pt x="811991" y="6454655"/>
                    <a:pt x="794861" y="6460479"/>
                    <a:pt x="775674" y="6482748"/>
                  </a:cubicBezTo>
                  <a:cubicBezTo>
                    <a:pt x="766438" y="6492532"/>
                    <a:pt x="756349" y="6501475"/>
                    <a:pt x="745526" y="6509471"/>
                  </a:cubicBezTo>
                  <a:cubicBezTo>
                    <a:pt x="753748" y="6527972"/>
                    <a:pt x="763340" y="6548528"/>
                    <a:pt x="772248" y="6571140"/>
                  </a:cubicBezTo>
                  <a:cubicBezTo>
                    <a:pt x="808425" y="6545124"/>
                    <a:pt x="851134" y="6529701"/>
                    <a:pt x="895586" y="6526601"/>
                  </a:cubicBezTo>
                  <a:lnTo>
                    <a:pt x="895586" y="6492341"/>
                  </a:lnTo>
                  <a:cubicBezTo>
                    <a:pt x="890750" y="6492118"/>
                    <a:pt x="886042" y="6490705"/>
                    <a:pt x="881882" y="6488230"/>
                  </a:cubicBezTo>
                  <a:cubicBezTo>
                    <a:pt x="863039" y="6473841"/>
                    <a:pt x="846080" y="6461336"/>
                    <a:pt x="829035" y="6457995"/>
                  </a:cubicBezTo>
                  <a:close/>
                  <a:moveTo>
                    <a:pt x="707840" y="6377225"/>
                  </a:moveTo>
                  <a:lnTo>
                    <a:pt x="712636" y="6377225"/>
                  </a:lnTo>
                  <a:lnTo>
                    <a:pt x="707840" y="6382021"/>
                  </a:lnTo>
                  <a:close/>
                  <a:moveTo>
                    <a:pt x="947661" y="6354615"/>
                  </a:moveTo>
                  <a:cubicBezTo>
                    <a:pt x="935384" y="6364158"/>
                    <a:pt x="923713" y="6374456"/>
                    <a:pt x="912716" y="6385449"/>
                  </a:cubicBezTo>
                  <a:cubicBezTo>
                    <a:pt x="909272" y="6389690"/>
                    <a:pt x="906286" y="6394283"/>
                    <a:pt x="903808" y="6399153"/>
                  </a:cubicBezTo>
                  <a:cubicBezTo>
                    <a:pt x="912550" y="6405173"/>
                    <a:pt x="922295" y="6409581"/>
                    <a:pt x="932588" y="6412172"/>
                  </a:cubicBezTo>
                  <a:cubicBezTo>
                    <a:pt x="942310" y="6414101"/>
                    <a:pt x="952353" y="6411011"/>
                    <a:pt x="959310" y="6403949"/>
                  </a:cubicBezTo>
                  <a:cubicBezTo>
                    <a:pt x="953828" y="6387504"/>
                    <a:pt x="949717" y="6372430"/>
                    <a:pt x="947661" y="6354615"/>
                  </a:cubicBezTo>
                  <a:close/>
                  <a:moveTo>
                    <a:pt x="697558" y="6351872"/>
                  </a:moveTo>
                  <a:cubicBezTo>
                    <a:pt x="703725" y="6355984"/>
                    <a:pt x="707837" y="6365577"/>
                    <a:pt x="707837" y="6374484"/>
                  </a:cubicBezTo>
                  <a:cubicBezTo>
                    <a:pt x="699614" y="6371743"/>
                    <a:pt x="689336" y="6369688"/>
                    <a:pt x="685225" y="6364206"/>
                  </a:cubicBezTo>
                  <a:cubicBezTo>
                    <a:pt x="679058" y="6354613"/>
                    <a:pt x="691392" y="6347761"/>
                    <a:pt x="697558" y="6351872"/>
                  </a:cubicBezTo>
                  <a:close/>
                  <a:moveTo>
                    <a:pt x="10415156" y="6277185"/>
                  </a:moveTo>
                  <a:cubicBezTo>
                    <a:pt x="10422008" y="6270333"/>
                    <a:pt x="10432286" y="6283351"/>
                    <a:pt x="10428175" y="6289518"/>
                  </a:cubicBezTo>
                  <a:cubicBezTo>
                    <a:pt x="10424064" y="6295685"/>
                    <a:pt x="10413785" y="6300481"/>
                    <a:pt x="10405563" y="6300481"/>
                  </a:cubicBezTo>
                  <a:cubicBezTo>
                    <a:pt x="10406489" y="6291964"/>
                    <a:pt x="10409816" y="6283885"/>
                    <a:pt x="10415156" y="6277185"/>
                  </a:cubicBezTo>
                  <a:close/>
                  <a:moveTo>
                    <a:pt x="10372535" y="6276051"/>
                  </a:moveTo>
                  <a:cubicBezTo>
                    <a:pt x="10371004" y="6276029"/>
                    <a:pt x="10369248" y="6277186"/>
                    <a:pt x="10367192" y="6279927"/>
                  </a:cubicBezTo>
                  <a:cubicBezTo>
                    <a:pt x="10370696" y="6286814"/>
                    <a:pt x="10375881" y="6292706"/>
                    <a:pt x="10382267" y="6297057"/>
                  </a:cubicBezTo>
                  <a:cubicBezTo>
                    <a:pt x="10379698" y="6286779"/>
                    <a:pt x="10377128" y="6276115"/>
                    <a:pt x="10372535" y="6276051"/>
                  </a:cubicBezTo>
                  <a:close/>
                  <a:moveTo>
                    <a:pt x="768821" y="6197701"/>
                  </a:moveTo>
                  <a:lnTo>
                    <a:pt x="781154" y="6211405"/>
                  </a:lnTo>
                  <a:lnTo>
                    <a:pt x="767450" y="6223739"/>
                  </a:lnTo>
                  <a:cubicBezTo>
                    <a:pt x="763339" y="6218943"/>
                    <a:pt x="757172" y="6215517"/>
                    <a:pt x="757172" y="6210720"/>
                  </a:cubicBezTo>
                  <a:cubicBezTo>
                    <a:pt x="757172" y="6205924"/>
                    <a:pt x="764709" y="6202497"/>
                    <a:pt x="768821" y="6197701"/>
                  </a:cubicBezTo>
                  <a:close/>
                  <a:moveTo>
                    <a:pt x="224748" y="6062031"/>
                  </a:moveTo>
                  <a:cubicBezTo>
                    <a:pt x="220542" y="6091870"/>
                    <a:pt x="233875" y="6121467"/>
                    <a:pt x="259009" y="6138089"/>
                  </a:cubicBezTo>
                  <a:cubicBezTo>
                    <a:pt x="256269" y="6109995"/>
                    <a:pt x="240508" y="6062031"/>
                    <a:pt x="224748" y="6062031"/>
                  </a:cubicBezTo>
                  <a:close/>
                  <a:moveTo>
                    <a:pt x="10417212" y="5879764"/>
                  </a:moveTo>
                  <a:cubicBezTo>
                    <a:pt x="10427490" y="5890728"/>
                    <a:pt x="10439139" y="5889357"/>
                    <a:pt x="10449417" y="5906487"/>
                  </a:cubicBezTo>
                  <a:lnTo>
                    <a:pt x="10449417" y="5906488"/>
                  </a:lnTo>
                  <a:cubicBezTo>
                    <a:pt x="10440275" y="5947979"/>
                    <a:pt x="10427433" y="5988569"/>
                    <a:pt x="10411045" y="6027769"/>
                  </a:cubicBezTo>
                  <a:cubicBezTo>
                    <a:pt x="10400277" y="5978730"/>
                    <a:pt x="10402402" y="5927737"/>
                    <a:pt x="10417212" y="5879764"/>
                  </a:cubicBezTo>
                  <a:close/>
                  <a:moveTo>
                    <a:pt x="10339783" y="5816041"/>
                  </a:moveTo>
                  <a:cubicBezTo>
                    <a:pt x="10319216" y="5854488"/>
                    <a:pt x="10316220" y="5899934"/>
                    <a:pt x="10331561" y="5940749"/>
                  </a:cubicBezTo>
                  <a:cubicBezTo>
                    <a:pt x="10341839" y="5918137"/>
                    <a:pt x="10346636" y="5924989"/>
                    <a:pt x="10356229" y="5916767"/>
                  </a:cubicBezTo>
                  <a:cubicBezTo>
                    <a:pt x="10344580" y="5913341"/>
                    <a:pt x="10339783" y="5866061"/>
                    <a:pt x="10339783" y="5816041"/>
                  </a:cubicBezTo>
                  <a:close/>
                  <a:moveTo>
                    <a:pt x="10435713" y="5784520"/>
                  </a:moveTo>
                  <a:cubicBezTo>
                    <a:pt x="10442892" y="5810529"/>
                    <a:pt x="10442892" y="5837996"/>
                    <a:pt x="10435713" y="5864004"/>
                  </a:cubicBezTo>
                  <a:cubicBezTo>
                    <a:pt x="10425434" y="5853041"/>
                    <a:pt x="10413786" y="5854411"/>
                    <a:pt x="10403508" y="5837966"/>
                  </a:cubicBezTo>
                  <a:cubicBezTo>
                    <a:pt x="10426120" y="5779724"/>
                    <a:pt x="10424749" y="5861949"/>
                    <a:pt x="10430231" y="5842763"/>
                  </a:cubicBezTo>
                  <a:cubicBezTo>
                    <a:pt x="10435713" y="5823577"/>
                    <a:pt x="10419267" y="5801650"/>
                    <a:pt x="10435713" y="5784520"/>
                  </a:cubicBezTo>
                  <a:close/>
                  <a:moveTo>
                    <a:pt x="581759" y="5751631"/>
                  </a:moveTo>
                  <a:cubicBezTo>
                    <a:pt x="585871" y="5755742"/>
                    <a:pt x="592723" y="5760538"/>
                    <a:pt x="592723" y="5765334"/>
                  </a:cubicBezTo>
                  <a:cubicBezTo>
                    <a:pt x="592723" y="5769446"/>
                    <a:pt x="584499" y="5781094"/>
                    <a:pt x="580388" y="5776983"/>
                  </a:cubicBezTo>
                  <a:cubicBezTo>
                    <a:pt x="576277" y="5772872"/>
                    <a:pt x="570110" y="5767390"/>
                    <a:pt x="570110" y="5763279"/>
                  </a:cubicBezTo>
                  <a:cubicBezTo>
                    <a:pt x="570110" y="5759168"/>
                    <a:pt x="577647" y="5747519"/>
                    <a:pt x="581759" y="5751631"/>
                  </a:cubicBezTo>
                  <a:close/>
                  <a:moveTo>
                    <a:pt x="10420638" y="5557718"/>
                  </a:moveTo>
                  <a:cubicBezTo>
                    <a:pt x="10413786" y="5603627"/>
                    <a:pt x="10406934" y="5663925"/>
                    <a:pt x="10435713" y="5687222"/>
                  </a:cubicBezTo>
                  <a:cubicBezTo>
                    <a:pt x="10446137" y="5643628"/>
                    <a:pt x="10440797" y="5597752"/>
                    <a:pt x="10420638" y="5557718"/>
                  </a:cubicBezTo>
                  <a:close/>
                  <a:moveTo>
                    <a:pt x="10387063" y="5492623"/>
                  </a:moveTo>
                  <a:cubicBezTo>
                    <a:pt x="10383501" y="5505185"/>
                    <a:pt x="10380980" y="5518019"/>
                    <a:pt x="10379525" y="5530995"/>
                  </a:cubicBezTo>
                  <a:lnTo>
                    <a:pt x="10388433" y="5535106"/>
                  </a:lnTo>
                  <a:lnTo>
                    <a:pt x="10388433" y="5546754"/>
                  </a:lnTo>
                  <a:lnTo>
                    <a:pt x="10379526" y="5546754"/>
                  </a:lnTo>
                  <a:cubicBezTo>
                    <a:pt x="10375276" y="5581579"/>
                    <a:pt x="10378787" y="5616913"/>
                    <a:pt x="10389804" y="5650221"/>
                  </a:cubicBezTo>
                  <a:cubicBezTo>
                    <a:pt x="10383636" y="5597460"/>
                    <a:pt x="10405564" y="5550181"/>
                    <a:pt x="10387063" y="5492623"/>
                  </a:cubicBezTo>
                  <a:close/>
                  <a:moveTo>
                    <a:pt x="10400264" y="5426468"/>
                  </a:moveTo>
                  <a:cubicBezTo>
                    <a:pt x="10396057" y="5428556"/>
                    <a:pt x="10391174" y="5437292"/>
                    <a:pt x="10387063" y="5427528"/>
                  </a:cubicBezTo>
                  <a:cubicBezTo>
                    <a:pt x="10380896" y="5442603"/>
                    <a:pt x="10386378" y="5459733"/>
                    <a:pt x="10380896" y="5474808"/>
                  </a:cubicBezTo>
                  <a:cubicBezTo>
                    <a:pt x="10388433" y="5490567"/>
                    <a:pt x="10398026" y="5481660"/>
                    <a:pt x="10404193" y="5456307"/>
                  </a:cubicBezTo>
                  <a:cubicBezTo>
                    <a:pt x="10400229" y="5447123"/>
                    <a:pt x="10400229" y="5436712"/>
                    <a:pt x="10404193" y="5427528"/>
                  </a:cubicBezTo>
                  <a:cubicBezTo>
                    <a:pt x="10402994" y="5425815"/>
                    <a:pt x="10401667" y="5425772"/>
                    <a:pt x="10400264" y="5426468"/>
                  </a:cubicBezTo>
                  <a:close/>
                  <a:moveTo>
                    <a:pt x="10422694" y="5353526"/>
                  </a:moveTo>
                  <a:cubicBezTo>
                    <a:pt x="10406248" y="5384360"/>
                    <a:pt x="10423379" y="5418621"/>
                    <a:pt x="10412416" y="5449455"/>
                  </a:cubicBezTo>
                  <a:cubicBezTo>
                    <a:pt x="10433657" y="5457678"/>
                    <a:pt x="10435027" y="5381620"/>
                    <a:pt x="10422694" y="5353526"/>
                  </a:cubicBezTo>
                  <a:close/>
                  <a:moveTo>
                    <a:pt x="10443935" y="5229503"/>
                  </a:moveTo>
                  <a:cubicBezTo>
                    <a:pt x="10437768" y="5231559"/>
                    <a:pt x="10422694" y="5238411"/>
                    <a:pt x="10426805" y="5248004"/>
                  </a:cubicBezTo>
                  <a:cubicBezTo>
                    <a:pt x="10430916" y="5257597"/>
                    <a:pt x="10435027" y="5244578"/>
                    <a:pt x="10439824" y="5239782"/>
                  </a:cubicBezTo>
                  <a:cubicBezTo>
                    <a:pt x="10443250" y="5265819"/>
                    <a:pt x="10427490" y="5290487"/>
                    <a:pt x="10448732" y="5317895"/>
                  </a:cubicBezTo>
                  <a:cubicBezTo>
                    <a:pt x="10453603" y="5288663"/>
                    <a:pt x="10451966" y="5258715"/>
                    <a:pt x="10443935" y="5230189"/>
                  </a:cubicBezTo>
                  <a:close/>
                  <a:moveTo>
                    <a:pt x="264491" y="5076016"/>
                  </a:moveTo>
                  <a:lnTo>
                    <a:pt x="268602" y="5076016"/>
                  </a:lnTo>
                  <a:lnTo>
                    <a:pt x="264491" y="5080127"/>
                  </a:lnTo>
                  <a:cubicBezTo>
                    <a:pt x="264788" y="5078773"/>
                    <a:pt x="264788" y="5077371"/>
                    <a:pt x="264491" y="5076016"/>
                  </a:cubicBezTo>
                  <a:close/>
                  <a:moveTo>
                    <a:pt x="279822" y="5014803"/>
                  </a:moveTo>
                  <a:cubicBezTo>
                    <a:pt x="283676" y="5013004"/>
                    <a:pt x="288131" y="5014033"/>
                    <a:pt x="291899" y="5017800"/>
                  </a:cubicBezTo>
                  <a:cubicBezTo>
                    <a:pt x="295776" y="5021852"/>
                    <a:pt x="298599" y="5026793"/>
                    <a:pt x="300121" y="5032162"/>
                  </a:cubicBezTo>
                  <a:cubicBezTo>
                    <a:pt x="302177" y="5056145"/>
                    <a:pt x="294639" y="5070534"/>
                    <a:pt x="271343" y="5076016"/>
                  </a:cubicBezTo>
                  <a:cubicBezTo>
                    <a:pt x="269618" y="5060303"/>
                    <a:pt x="269618" y="5044449"/>
                    <a:pt x="271343" y="5028763"/>
                  </a:cubicBezTo>
                  <a:cubicBezTo>
                    <a:pt x="272714" y="5021227"/>
                    <a:pt x="275968" y="5016602"/>
                    <a:pt x="279822" y="5014803"/>
                  </a:cubicBezTo>
                  <a:close/>
                  <a:moveTo>
                    <a:pt x="10401453" y="5014377"/>
                  </a:moveTo>
                  <a:cubicBezTo>
                    <a:pt x="10375414" y="5016433"/>
                    <a:pt x="10382952" y="5078072"/>
                    <a:pt x="10406248" y="5110962"/>
                  </a:cubicBezTo>
                  <a:lnTo>
                    <a:pt x="10406249" y="5110963"/>
                  </a:lnTo>
                  <a:cubicBezTo>
                    <a:pt x="10409767" y="5078707"/>
                    <a:pt x="10408147" y="5046097"/>
                    <a:pt x="10401453" y="5014377"/>
                  </a:cubicBezTo>
                  <a:close/>
                  <a:moveTo>
                    <a:pt x="10501492" y="4869769"/>
                  </a:moveTo>
                  <a:cubicBezTo>
                    <a:pt x="10499209" y="4912504"/>
                    <a:pt x="10500355" y="4955352"/>
                    <a:pt x="10504918" y="4997903"/>
                  </a:cubicBezTo>
                  <a:cubicBezTo>
                    <a:pt x="10491899" y="4995847"/>
                    <a:pt x="10486417" y="4869769"/>
                    <a:pt x="10501492" y="4869769"/>
                  </a:cubicBezTo>
                  <a:close/>
                  <a:moveTo>
                    <a:pt x="10415841" y="4823205"/>
                  </a:moveTo>
                  <a:cubicBezTo>
                    <a:pt x="10412416" y="4832798"/>
                    <a:pt x="10399397" y="4838280"/>
                    <a:pt x="10406248" y="4852669"/>
                  </a:cubicBezTo>
                  <a:cubicBezTo>
                    <a:pt x="10413101" y="4867057"/>
                    <a:pt x="10420638" y="4881447"/>
                    <a:pt x="10425434" y="4871855"/>
                  </a:cubicBezTo>
                  <a:cubicBezTo>
                    <a:pt x="10431602" y="4884874"/>
                    <a:pt x="10424065" y="4897208"/>
                    <a:pt x="10419952" y="4910226"/>
                  </a:cubicBezTo>
                  <a:cubicBezTo>
                    <a:pt x="10423629" y="4919663"/>
                    <a:pt x="10427980" y="4928823"/>
                    <a:pt x="10432971" y="4937635"/>
                  </a:cubicBezTo>
                  <a:lnTo>
                    <a:pt x="10442564" y="4937635"/>
                  </a:lnTo>
                  <a:cubicBezTo>
                    <a:pt x="10445591" y="4931889"/>
                    <a:pt x="10447454" y="4925602"/>
                    <a:pt x="10448046" y="4919134"/>
                  </a:cubicBezTo>
                  <a:cubicBezTo>
                    <a:pt x="10443935" y="4909541"/>
                    <a:pt x="10439824" y="4919134"/>
                    <a:pt x="10434342" y="4909541"/>
                  </a:cubicBezTo>
                  <a:cubicBezTo>
                    <a:pt x="10440509" y="4890356"/>
                    <a:pt x="10449417" y="4900633"/>
                    <a:pt x="10454214" y="4880077"/>
                  </a:cubicBezTo>
                  <a:lnTo>
                    <a:pt x="10454214" y="4879392"/>
                  </a:lnTo>
                  <a:cubicBezTo>
                    <a:pt x="10431602" y="4865003"/>
                    <a:pt x="10437768" y="4873226"/>
                    <a:pt x="10415841" y="4823205"/>
                  </a:cubicBezTo>
                  <a:close/>
                  <a:moveTo>
                    <a:pt x="341253" y="4822518"/>
                  </a:moveTo>
                  <a:cubicBezTo>
                    <a:pt x="344798" y="4822325"/>
                    <a:pt x="348348" y="4822820"/>
                    <a:pt x="351704" y="4823979"/>
                  </a:cubicBezTo>
                  <a:cubicBezTo>
                    <a:pt x="366012" y="4828923"/>
                    <a:pt x="373604" y="4844528"/>
                    <a:pt x="368661" y="4858835"/>
                  </a:cubicBezTo>
                  <a:cubicBezTo>
                    <a:pt x="365920" y="4878705"/>
                    <a:pt x="357698" y="4891039"/>
                    <a:pt x="342623" y="4891039"/>
                  </a:cubicBezTo>
                  <a:cubicBezTo>
                    <a:pt x="315196" y="4887613"/>
                    <a:pt x="303548" y="4874594"/>
                    <a:pt x="306288" y="4854038"/>
                  </a:cubicBezTo>
                  <a:cubicBezTo>
                    <a:pt x="309030" y="4833483"/>
                    <a:pt x="317253" y="4822518"/>
                    <a:pt x="341253" y="4822518"/>
                  </a:cubicBezTo>
                  <a:close/>
                  <a:moveTo>
                    <a:pt x="10357599" y="4658070"/>
                  </a:moveTo>
                  <a:cubicBezTo>
                    <a:pt x="10350352" y="4713352"/>
                    <a:pt x="10357674" y="4769569"/>
                    <a:pt x="10378841" y="4821150"/>
                  </a:cubicBezTo>
                  <a:cubicBezTo>
                    <a:pt x="10384494" y="4821664"/>
                    <a:pt x="10388605" y="4809843"/>
                    <a:pt x="10394065" y="4808527"/>
                  </a:cubicBezTo>
                  <a:lnTo>
                    <a:pt x="10399391" y="4811209"/>
                  </a:lnTo>
                  <a:lnTo>
                    <a:pt x="10399397" y="4811557"/>
                  </a:lnTo>
                  <a:lnTo>
                    <a:pt x="10400082" y="4811557"/>
                  </a:lnTo>
                  <a:lnTo>
                    <a:pt x="10399391" y="4811209"/>
                  </a:lnTo>
                  <a:lnTo>
                    <a:pt x="10398283" y="4753314"/>
                  </a:lnTo>
                  <a:cubicBezTo>
                    <a:pt x="10396485" y="4733957"/>
                    <a:pt x="10394600" y="4714600"/>
                    <a:pt x="10396656" y="4695071"/>
                  </a:cubicBezTo>
                  <a:cubicBezTo>
                    <a:pt x="10381581" y="4664922"/>
                    <a:pt x="10371988" y="4688219"/>
                    <a:pt x="10357599" y="4658070"/>
                  </a:cubicBezTo>
                  <a:close/>
                  <a:moveTo>
                    <a:pt x="10366732" y="4590501"/>
                  </a:moveTo>
                  <a:cubicBezTo>
                    <a:pt x="10354045" y="4586551"/>
                    <a:pt x="10346465" y="4616614"/>
                    <a:pt x="10331561" y="4601197"/>
                  </a:cubicBezTo>
                  <a:cubicBezTo>
                    <a:pt x="10334285" y="4613843"/>
                    <a:pt x="10334285" y="4626924"/>
                    <a:pt x="10331561" y="4639568"/>
                  </a:cubicBezTo>
                  <a:lnTo>
                    <a:pt x="10328135" y="4639568"/>
                  </a:lnTo>
                  <a:cubicBezTo>
                    <a:pt x="10346636" y="4653274"/>
                    <a:pt x="10369248" y="4659441"/>
                    <a:pt x="10381581" y="4608734"/>
                  </a:cubicBezTo>
                  <a:cubicBezTo>
                    <a:pt x="10375757" y="4596915"/>
                    <a:pt x="10370961" y="4591818"/>
                    <a:pt x="10366732" y="4590501"/>
                  </a:cubicBezTo>
                  <a:close/>
                  <a:moveTo>
                    <a:pt x="10388433" y="4578585"/>
                  </a:moveTo>
                  <a:cubicBezTo>
                    <a:pt x="10387820" y="4631015"/>
                    <a:pt x="10394039" y="4683304"/>
                    <a:pt x="10406934" y="4734128"/>
                  </a:cubicBezTo>
                  <a:cubicBezTo>
                    <a:pt x="10413156" y="4721396"/>
                    <a:pt x="10411560" y="4706229"/>
                    <a:pt x="10402823" y="4695071"/>
                  </a:cubicBezTo>
                  <a:cubicBezTo>
                    <a:pt x="10406248" y="4684793"/>
                    <a:pt x="10410360" y="4679311"/>
                    <a:pt x="10415156" y="4684793"/>
                  </a:cubicBezTo>
                  <a:cubicBezTo>
                    <a:pt x="10409096" y="4648734"/>
                    <a:pt x="10400160" y="4613218"/>
                    <a:pt x="10388433" y="4578585"/>
                  </a:cubicBezTo>
                  <a:close/>
                  <a:moveTo>
                    <a:pt x="805042" y="4423374"/>
                  </a:moveTo>
                  <a:cubicBezTo>
                    <a:pt x="799357" y="4424627"/>
                    <a:pt x="795888" y="4433492"/>
                    <a:pt x="798972" y="4438116"/>
                  </a:cubicBezTo>
                  <a:cubicBezTo>
                    <a:pt x="803083" y="4444283"/>
                    <a:pt x="813362" y="4449080"/>
                    <a:pt x="822268" y="4449080"/>
                  </a:cubicBezTo>
                  <a:lnTo>
                    <a:pt x="822268" y="4453876"/>
                  </a:lnTo>
                  <a:cubicBezTo>
                    <a:pt x="826381" y="4463469"/>
                    <a:pt x="828435" y="4475803"/>
                    <a:pt x="851733" y="4475119"/>
                  </a:cubicBezTo>
                  <a:cubicBezTo>
                    <a:pt x="851733" y="4475119"/>
                    <a:pt x="851733" y="4463469"/>
                    <a:pt x="851733" y="4463469"/>
                  </a:cubicBezTo>
                  <a:cubicBezTo>
                    <a:pt x="844038" y="4459569"/>
                    <a:pt x="836013" y="4456359"/>
                    <a:pt x="827750" y="4453876"/>
                  </a:cubicBezTo>
                  <a:lnTo>
                    <a:pt x="827750" y="4449080"/>
                  </a:lnTo>
                  <a:lnTo>
                    <a:pt x="822268" y="4449080"/>
                  </a:lnTo>
                  <a:cubicBezTo>
                    <a:pt x="819527" y="4439487"/>
                    <a:pt x="820213" y="4431950"/>
                    <a:pt x="811305" y="4425098"/>
                  </a:cubicBezTo>
                  <a:cubicBezTo>
                    <a:pt x="809078" y="4423385"/>
                    <a:pt x="806937" y="4422957"/>
                    <a:pt x="805042" y="4423374"/>
                  </a:cubicBezTo>
                  <a:close/>
                  <a:moveTo>
                    <a:pt x="10369933" y="4404541"/>
                  </a:moveTo>
                  <a:lnTo>
                    <a:pt x="10370010" y="4405248"/>
                  </a:lnTo>
                  <a:lnTo>
                    <a:pt x="10339403" y="4421975"/>
                  </a:lnTo>
                  <a:cubicBezTo>
                    <a:pt x="10329806" y="4429375"/>
                    <a:pt x="10321364" y="4438273"/>
                    <a:pt x="10314431" y="4448394"/>
                  </a:cubicBezTo>
                  <a:cubicBezTo>
                    <a:pt x="10331561" y="4444283"/>
                    <a:pt x="10343895" y="4486767"/>
                    <a:pt x="10355544" y="4512805"/>
                  </a:cubicBezTo>
                  <a:cubicBezTo>
                    <a:pt x="10361710" y="4495674"/>
                    <a:pt x="10354858" y="4480599"/>
                    <a:pt x="10361710" y="4463470"/>
                  </a:cubicBezTo>
                  <a:cubicBezTo>
                    <a:pt x="10370328" y="4491864"/>
                    <a:pt x="10376292" y="4520996"/>
                    <a:pt x="10379525" y="4550492"/>
                  </a:cubicBezTo>
                  <a:cubicBezTo>
                    <a:pt x="10394429" y="4543811"/>
                    <a:pt x="10381582" y="4488951"/>
                    <a:pt x="10374226" y="4444016"/>
                  </a:cubicBezTo>
                  <a:lnTo>
                    <a:pt x="10370010" y="4405248"/>
                  </a:lnTo>
                  <a:lnTo>
                    <a:pt x="10371303" y="4404541"/>
                  </a:lnTo>
                  <a:close/>
                  <a:moveTo>
                    <a:pt x="863382" y="4264758"/>
                  </a:moveTo>
                  <a:lnTo>
                    <a:pt x="833918" y="4273665"/>
                  </a:lnTo>
                  <a:cubicBezTo>
                    <a:pt x="838713" y="4281203"/>
                    <a:pt x="847622" y="4294907"/>
                    <a:pt x="847622" y="4294907"/>
                  </a:cubicBezTo>
                  <a:cubicBezTo>
                    <a:pt x="862484" y="4291665"/>
                    <a:pt x="876955" y="4286841"/>
                    <a:pt x="890789" y="4280518"/>
                  </a:cubicBezTo>
                  <a:close/>
                  <a:moveTo>
                    <a:pt x="772933" y="4238035"/>
                  </a:moveTo>
                  <a:cubicBezTo>
                    <a:pt x="764027" y="4240776"/>
                    <a:pt x="750322" y="4245571"/>
                    <a:pt x="750322" y="4251738"/>
                  </a:cubicBezTo>
                  <a:cubicBezTo>
                    <a:pt x="747244" y="4268961"/>
                    <a:pt x="747244" y="4286593"/>
                    <a:pt x="750322" y="4303816"/>
                  </a:cubicBezTo>
                  <a:cubicBezTo>
                    <a:pt x="751880" y="4308641"/>
                    <a:pt x="754448" y="4313080"/>
                    <a:pt x="757859" y="4316834"/>
                  </a:cubicBezTo>
                  <a:lnTo>
                    <a:pt x="768138" y="4330538"/>
                  </a:lnTo>
                  <a:cubicBezTo>
                    <a:pt x="774717" y="4321357"/>
                    <a:pt x="780669" y="4311742"/>
                    <a:pt x="785952" y="4301759"/>
                  </a:cubicBezTo>
                  <a:cubicBezTo>
                    <a:pt x="788009" y="4296963"/>
                    <a:pt x="785952" y="4290796"/>
                    <a:pt x="784583" y="4276406"/>
                  </a:cubicBezTo>
                  <a:cubicBezTo>
                    <a:pt x="785370" y="4267516"/>
                    <a:pt x="785370" y="4258574"/>
                    <a:pt x="784583" y="4249683"/>
                  </a:cubicBezTo>
                  <a:cubicBezTo>
                    <a:pt x="783211" y="4244886"/>
                    <a:pt x="781842" y="4235294"/>
                    <a:pt x="772933" y="4238035"/>
                  </a:cubicBezTo>
                  <a:close/>
                  <a:moveTo>
                    <a:pt x="657132" y="4230495"/>
                  </a:moveTo>
                  <a:lnTo>
                    <a:pt x="667410" y="4242143"/>
                  </a:lnTo>
                  <a:lnTo>
                    <a:pt x="662614" y="4252421"/>
                  </a:lnTo>
                  <a:lnTo>
                    <a:pt x="646169" y="4240772"/>
                  </a:lnTo>
                  <a:close/>
                  <a:moveTo>
                    <a:pt x="10258929" y="4122919"/>
                  </a:moveTo>
                  <a:lnTo>
                    <a:pt x="10258928" y="4129771"/>
                  </a:lnTo>
                  <a:cubicBezTo>
                    <a:pt x="10268928" y="4151859"/>
                    <a:pt x="10276953" y="4174790"/>
                    <a:pt x="10282911" y="4198291"/>
                  </a:cubicBezTo>
                  <a:cubicBezTo>
                    <a:pt x="10284746" y="4185195"/>
                    <a:pt x="10284270" y="4171984"/>
                    <a:pt x="10281604" y="4159231"/>
                  </a:cubicBezTo>
                  <a:lnTo>
                    <a:pt x="10267769" y="4124471"/>
                  </a:lnTo>
                  <a:lnTo>
                    <a:pt x="10268522" y="4122919"/>
                  </a:lnTo>
                  <a:lnTo>
                    <a:pt x="10267151" y="4122919"/>
                  </a:lnTo>
                  <a:lnTo>
                    <a:pt x="10267769" y="4124471"/>
                  </a:lnTo>
                  <a:lnTo>
                    <a:pt x="10265781" y="4128572"/>
                  </a:lnTo>
                  <a:cubicBezTo>
                    <a:pt x="10264068" y="4128057"/>
                    <a:pt x="10261670" y="4125660"/>
                    <a:pt x="10258929" y="4122919"/>
                  </a:cubicBezTo>
                  <a:close/>
                  <a:moveTo>
                    <a:pt x="10283597" y="3852236"/>
                  </a:moveTo>
                  <a:cubicBezTo>
                    <a:pt x="10321968" y="3888552"/>
                    <a:pt x="10300727" y="3935831"/>
                    <a:pt x="10338413" y="3972832"/>
                  </a:cubicBezTo>
                  <a:cubicBezTo>
                    <a:pt x="10334302" y="3986537"/>
                    <a:pt x="10333616" y="4013945"/>
                    <a:pt x="10324024" y="4005037"/>
                  </a:cubicBezTo>
                  <a:cubicBezTo>
                    <a:pt x="10334302" y="3950221"/>
                    <a:pt x="10278115" y="3905682"/>
                    <a:pt x="10283597" y="3852236"/>
                  </a:cubicBezTo>
                  <a:close/>
                  <a:moveTo>
                    <a:pt x="10179445" y="3813888"/>
                  </a:moveTo>
                  <a:cubicBezTo>
                    <a:pt x="10185611" y="3865279"/>
                    <a:pt x="10204797" y="3913928"/>
                    <a:pt x="10213705" y="3964634"/>
                  </a:cubicBezTo>
                  <a:cubicBezTo>
                    <a:pt x="10244539" y="3998210"/>
                    <a:pt x="10261670" y="3978338"/>
                    <a:pt x="10244539" y="3929688"/>
                  </a:cubicBezTo>
                  <a:cubicBezTo>
                    <a:pt x="10235632" y="3924207"/>
                    <a:pt x="10230835" y="3933800"/>
                    <a:pt x="10220558" y="3924207"/>
                  </a:cubicBezTo>
                  <a:cubicBezTo>
                    <a:pt x="10220558" y="3918040"/>
                    <a:pt x="10210279" y="3870075"/>
                    <a:pt x="10220558" y="3874872"/>
                  </a:cubicBezTo>
                  <a:lnTo>
                    <a:pt x="10221927" y="3874872"/>
                  </a:lnTo>
                  <a:cubicBezTo>
                    <a:pt x="10216447" y="3857740"/>
                    <a:pt x="10200686" y="3847462"/>
                    <a:pt x="10179445" y="3813888"/>
                  </a:cubicBezTo>
                  <a:close/>
                  <a:moveTo>
                    <a:pt x="281032" y="3773462"/>
                  </a:moveTo>
                  <a:cubicBezTo>
                    <a:pt x="282264" y="3772627"/>
                    <a:pt x="283334" y="3773441"/>
                    <a:pt x="284362" y="3776868"/>
                  </a:cubicBezTo>
                  <a:cubicBezTo>
                    <a:pt x="288813" y="3808081"/>
                    <a:pt x="282789" y="3839890"/>
                    <a:pt x="267231" y="3867314"/>
                  </a:cubicBezTo>
                  <a:cubicBezTo>
                    <a:pt x="257639" y="3837166"/>
                    <a:pt x="277510" y="3805646"/>
                    <a:pt x="262435" y="3799479"/>
                  </a:cubicBezTo>
                  <a:cubicBezTo>
                    <a:pt x="272199" y="3793312"/>
                    <a:pt x="277339" y="3775968"/>
                    <a:pt x="281032" y="3773462"/>
                  </a:cubicBezTo>
                  <a:close/>
                  <a:moveTo>
                    <a:pt x="322749" y="3607632"/>
                  </a:moveTo>
                  <a:cubicBezTo>
                    <a:pt x="328633" y="3653971"/>
                    <a:pt x="322984" y="3701045"/>
                    <a:pt x="306290" y="3744675"/>
                  </a:cubicBezTo>
                  <a:cubicBezTo>
                    <a:pt x="304737" y="3698422"/>
                    <a:pt x="310283" y="3652205"/>
                    <a:pt x="322749" y="3607632"/>
                  </a:cubicBezTo>
                  <a:close/>
                  <a:moveTo>
                    <a:pt x="640000" y="3582965"/>
                  </a:moveTo>
                  <a:cubicBezTo>
                    <a:pt x="643426" y="3603521"/>
                    <a:pt x="618758" y="3662449"/>
                    <a:pt x="610536" y="3641893"/>
                  </a:cubicBezTo>
                  <a:cubicBezTo>
                    <a:pt x="624925" y="3624762"/>
                    <a:pt x="609851" y="3592558"/>
                    <a:pt x="640000" y="3582965"/>
                  </a:cubicBezTo>
                  <a:close/>
                  <a:moveTo>
                    <a:pt x="685909" y="3564465"/>
                  </a:moveTo>
                  <a:cubicBezTo>
                    <a:pt x="692075" y="3602837"/>
                    <a:pt x="661926" y="3622709"/>
                    <a:pt x="641370" y="3647376"/>
                  </a:cubicBezTo>
                  <a:cubicBezTo>
                    <a:pt x="644111" y="3613115"/>
                    <a:pt x="669464" y="3591188"/>
                    <a:pt x="685909" y="3564465"/>
                  </a:cubicBezTo>
                  <a:close/>
                  <a:moveTo>
                    <a:pt x="10093756" y="3538012"/>
                  </a:moveTo>
                  <a:cubicBezTo>
                    <a:pt x="10078121" y="3536044"/>
                    <a:pt x="10097306" y="3590079"/>
                    <a:pt x="10112295" y="3611065"/>
                  </a:cubicBezTo>
                  <a:cubicBezTo>
                    <a:pt x="10126684" y="3582970"/>
                    <a:pt x="10093109" y="3567896"/>
                    <a:pt x="10101331" y="3542543"/>
                  </a:cubicBezTo>
                  <a:lnTo>
                    <a:pt x="10102702" y="3542543"/>
                  </a:lnTo>
                  <a:cubicBezTo>
                    <a:pt x="10098934" y="3539717"/>
                    <a:pt x="10095989" y="3538293"/>
                    <a:pt x="10093756" y="3538012"/>
                  </a:cubicBezTo>
                  <a:close/>
                  <a:moveTo>
                    <a:pt x="677001" y="3494573"/>
                  </a:moveTo>
                  <a:cubicBezTo>
                    <a:pt x="680427" y="3513074"/>
                    <a:pt x="693446" y="3508277"/>
                    <a:pt x="692761" y="3536371"/>
                  </a:cubicBezTo>
                  <a:cubicBezTo>
                    <a:pt x="674945" y="3547334"/>
                    <a:pt x="659871" y="3553501"/>
                    <a:pt x="654389" y="3536371"/>
                  </a:cubicBezTo>
                  <a:cubicBezTo>
                    <a:pt x="665352" y="3524038"/>
                    <a:pt x="666723" y="3507592"/>
                    <a:pt x="677001" y="3494573"/>
                  </a:cubicBezTo>
                  <a:close/>
                  <a:moveTo>
                    <a:pt x="10127369" y="3402760"/>
                  </a:moveTo>
                  <a:cubicBezTo>
                    <a:pt x="10126684" y="3413039"/>
                    <a:pt x="10132851" y="3418519"/>
                    <a:pt x="10141758" y="3429483"/>
                  </a:cubicBezTo>
                  <a:cubicBezTo>
                    <a:pt x="10150666" y="3440446"/>
                    <a:pt x="10147240" y="3455522"/>
                    <a:pt x="10147240" y="3468540"/>
                  </a:cubicBezTo>
                  <a:cubicBezTo>
                    <a:pt x="10160944" y="3480874"/>
                    <a:pt x="10165741" y="3469226"/>
                    <a:pt x="10165741" y="3443188"/>
                  </a:cubicBezTo>
                  <a:close/>
                  <a:moveTo>
                    <a:pt x="10036676" y="3300010"/>
                  </a:moveTo>
                  <a:cubicBezTo>
                    <a:pt x="10032511" y="3300364"/>
                    <a:pt x="10028871" y="3304603"/>
                    <a:pt x="10025959" y="3314368"/>
                  </a:cubicBezTo>
                  <a:cubicBezTo>
                    <a:pt x="10054738" y="3323276"/>
                    <a:pt x="10067071" y="3342461"/>
                    <a:pt x="10073237" y="3391796"/>
                  </a:cubicBezTo>
                  <a:cubicBezTo>
                    <a:pt x="10082830" y="3398648"/>
                    <a:pt x="10082830" y="3371924"/>
                    <a:pt x="10082830" y="3357536"/>
                  </a:cubicBezTo>
                  <a:cubicBezTo>
                    <a:pt x="10066386" y="3332868"/>
                    <a:pt x="10049170" y="3298950"/>
                    <a:pt x="10036676" y="3300010"/>
                  </a:cubicBezTo>
                  <a:close/>
                  <a:moveTo>
                    <a:pt x="692074" y="3220488"/>
                  </a:moveTo>
                  <a:cubicBezTo>
                    <a:pt x="687122" y="3259469"/>
                    <a:pt x="666296" y="3294676"/>
                    <a:pt x="634518" y="3317788"/>
                  </a:cubicBezTo>
                  <a:cubicBezTo>
                    <a:pt x="637258" y="3274619"/>
                    <a:pt x="679741" y="3254749"/>
                    <a:pt x="692074" y="3220488"/>
                  </a:cubicBezTo>
                  <a:close/>
                  <a:moveTo>
                    <a:pt x="994256" y="3136897"/>
                  </a:moveTo>
                  <a:cubicBezTo>
                    <a:pt x="975756" y="3142379"/>
                    <a:pt x="972330" y="3151972"/>
                    <a:pt x="977126" y="3167731"/>
                  </a:cubicBezTo>
                  <a:lnTo>
                    <a:pt x="991515" y="3139638"/>
                  </a:lnTo>
                  <a:close/>
                  <a:moveTo>
                    <a:pt x="598891" y="3112915"/>
                  </a:moveTo>
                  <a:cubicBezTo>
                    <a:pt x="583816" y="3123194"/>
                    <a:pt x="579706" y="3140324"/>
                    <a:pt x="564630" y="3149916"/>
                  </a:cubicBezTo>
                  <a:cubicBezTo>
                    <a:pt x="559834" y="3176640"/>
                    <a:pt x="570112" y="3175270"/>
                    <a:pt x="570112" y="3188289"/>
                  </a:cubicBezTo>
                  <a:cubicBezTo>
                    <a:pt x="594780" y="3172528"/>
                    <a:pt x="597520" y="3143749"/>
                    <a:pt x="598891" y="3112915"/>
                  </a:cubicBezTo>
                  <a:close/>
                  <a:moveTo>
                    <a:pt x="9455866" y="3105377"/>
                  </a:moveTo>
                  <a:cubicBezTo>
                    <a:pt x="9421605" y="3115656"/>
                    <a:pt x="9514109" y="3225290"/>
                    <a:pt x="9513423" y="3168418"/>
                  </a:cubicBezTo>
                  <a:cubicBezTo>
                    <a:pt x="9490126" y="3127304"/>
                    <a:pt x="9463403" y="3143749"/>
                    <a:pt x="9455866" y="3105377"/>
                  </a:cubicBezTo>
                  <a:close/>
                  <a:moveTo>
                    <a:pt x="9921121" y="3071116"/>
                  </a:moveTo>
                  <a:cubicBezTo>
                    <a:pt x="9940383" y="3117228"/>
                    <a:pt x="9965734" y="3160553"/>
                    <a:pt x="9996495" y="3199937"/>
                  </a:cubicBezTo>
                  <a:lnTo>
                    <a:pt x="9996495" y="3197196"/>
                  </a:lnTo>
                  <a:cubicBezTo>
                    <a:pt x="9984136" y="3148746"/>
                    <a:pt x="9957947" y="3104939"/>
                    <a:pt x="9921121" y="3071116"/>
                  </a:cubicBezTo>
                  <a:close/>
                  <a:moveTo>
                    <a:pt x="901614" y="3055603"/>
                  </a:moveTo>
                  <a:cubicBezTo>
                    <a:pt x="892588" y="3056727"/>
                    <a:pt x="879997" y="3093215"/>
                    <a:pt x="868178" y="3108118"/>
                  </a:cubicBezTo>
                  <a:lnTo>
                    <a:pt x="870919" y="3105377"/>
                  </a:lnTo>
                  <a:cubicBezTo>
                    <a:pt x="882568" y="3133471"/>
                    <a:pt x="894900" y="3070431"/>
                    <a:pt x="909290" y="3068376"/>
                  </a:cubicBezTo>
                  <a:cubicBezTo>
                    <a:pt x="907235" y="3058783"/>
                    <a:pt x="904622" y="3055228"/>
                    <a:pt x="901614" y="3055603"/>
                  </a:cubicBezTo>
                  <a:close/>
                  <a:moveTo>
                    <a:pt x="9862879" y="3018355"/>
                  </a:moveTo>
                  <a:cubicBezTo>
                    <a:pt x="9839582" y="3034800"/>
                    <a:pt x="9897140" y="3108118"/>
                    <a:pt x="9917010" y="3141693"/>
                  </a:cubicBezTo>
                  <a:cubicBezTo>
                    <a:pt x="9875212" y="3132101"/>
                    <a:pt x="9897140" y="3165676"/>
                    <a:pt x="9927974" y="3210215"/>
                  </a:cubicBezTo>
                  <a:cubicBezTo>
                    <a:pt x="9958947" y="3248707"/>
                    <a:pt x="9984322" y="3291383"/>
                    <a:pt x="10003347" y="3336980"/>
                  </a:cubicBezTo>
                  <a:cubicBezTo>
                    <a:pt x="10019107" y="3349999"/>
                    <a:pt x="10008829" y="3288329"/>
                    <a:pt x="10003347" y="3275310"/>
                  </a:cubicBezTo>
                  <a:cubicBezTo>
                    <a:pt x="9986217" y="3255439"/>
                    <a:pt x="9981420" y="3262292"/>
                    <a:pt x="9970456" y="3255439"/>
                  </a:cubicBezTo>
                  <a:cubicBezTo>
                    <a:pt x="9969771" y="3204734"/>
                    <a:pt x="10028699" y="3296551"/>
                    <a:pt x="10028699" y="3245846"/>
                  </a:cubicBezTo>
                  <a:cubicBezTo>
                    <a:pt x="10009514" y="3234883"/>
                    <a:pt x="9975253" y="3195825"/>
                    <a:pt x="9963605" y="3226660"/>
                  </a:cubicBezTo>
                  <a:cubicBezTo>
                    <a:pt x="9951956" y="3200622"/>
                    <a:pt x="9975253" y="3169103"/>
                    <a:pt x="9931400" y="3158138"/>
                  </a:cubicBezTo>
                  <a:cubicBezTo>
                    <a:pt x="9941678" y="3133471"/>
                    <a:pt x="9888232" y="3034800"/>
                    <a:pt x="9862879" y="3021097"/>
                  </a:cubicBezTo>
                  <a:close/>
                  <a:moveTo>
                    <a:pt x="1080593" y="3002595"/>
                  </a:moveTo>
                  <a:lnTo>
                    <a:pt x="1077167" y="3005336"/>
                  </a:lnTo>
                  <a:lnTo>
                    <a:pt x="1076507" y="3007214"/>
                  </a:lnTo>
                  <a:lnTo>
                    <a:pt x="1031651" y="3057929"/>
                  </a:lnTo>
                  <a:cubicBezTo>
                    <a:pt x="1017833" y="3078312"/>
                    <a:pt x="1006624" y="3100463"/>
                    <a:pt x="998367" y="3123878"/>
                  </a:cubicBezTo>
                  <a:cubicBezTo>
                    <a:pt x="1010652" y="3093762"/>
                    <a:pt x="1029909" y="3066991"/>
                    <a:pt x="1054554" y="3045764"/>
                  </a:cubicBezTo>
                  <a:cubicBezTo>
                    <a:pt x="1060555" y="3040543"/>
                    <a:pt x="1065554" y="3034358"/>
                    <a:pt x="1069380" y="3027518"/>
                  </a:cubicBezTo>
                  <a:lnTo>
                    <a:pt x="1076507" y="3007214"/>
                  </a:lnTo>
                  <a:close/>
                  <a:moveTo>
                    <a:pt x="979867" y="2954630"/>
                  </a:moveTo>
                  <a:cubicBezTo>
                    <a:pt x="955198" y="2981354"/>
                    <a:pt x="964106" y="3003966"/>
                    <a:pt x="935328" y="3003966"/>
                  </a:cubicBezTo>
                  <a:cubicBezTo>
                    <a:pt x="925735" y="3027949"/>
                    <a:pt x="935328" y="3027949"/>
                    <a:pt x="935328" y="3040283"/>
                  </a:cubicBezTo>
                  <a:lnTo>
                    <a:pt x="960680" y="3023837"/>
                  </a:lnTo>
                  <a:lnTo>
                    <a:pt x="963421" y="3021097"/>
                  </a:lnTo>
                  <a:cubicBezTo>
                    <a:pt x="969589" y="2975186"/>
                    <a:pt x="976441" y="2994373"/>
                    <a:pt x="1002478" y="2959427"/>
                  </a:cubicBezTo>
                  <a:cubicBezTo>
                    <a:pt x="1002478" y="2945722"/>
                    <a:pt x="979867" y="2972446"/>
                    <a:pt x="979867" y="2954630"/>
                  </a:cubicBezTo>
                  <a:close/>
                  <a:moveTo>
                    <a:pt x="1072369" y="2950520"/>
                  </a:moveTo>
                  <a:lnTo>
                    <a:pt x="1069628" y="2953260"/>
                  </a:lnTo>
                  <a:lnTo>
                    <a:pt x="1068134" y="2956924"/>
                  </a:lnTo>
                  <a:lnTo>
                    <a:pt x="1020102" y="3029549"/>
                  </a:lnTo>
                  <a:cubicBezTo>
                    <a:pt x="1003869" y="3056642"/>
                    <a:pt x="988842" y="3084457"/>
                    <a:pt x="975070" y="3112915"/>
                  </a:cubicBezTo>
                  <a:cubicBezTo>
                    <a:pt x="998384" y="3091573"/>
                    <a:pt x="1018269" y="3067010"/>
                    <a:pt x="1034202" y="3040107"/>
                  </a:cubicBezTo>
                  <a:lnTo>
                    <a:pt x="1068134" y="2956924"/>
                  </a:lnTo>
                  <a:close/>
                  <a:moveTo>
                    <a:pt x="691469" y="2944834"/>
                  </a:moveTo>
                  <a:cubicBezTo>
                    <a:pt x="673836" y="2950520"/>
                    <a:pt x="632980" y="3022981"/>
                    <a:pt x="653022" y="3030689"/>
                  </a:cubicBezTo>
                  <a:cubicBezTo>
                    <a:pt x="680430" y="3002595"/>
                    <a:pt x="664671" y="2966279"/>
                    <a:pt x="698246" y="2966279"/>
                  </a:cubicBezTo>
                  <a:cubicBezTo>
                    <a:pt x="700645" y="2948464"/>
                    <a:pt x="697347" y="2942939"/>
                    <a:pt x="691469" y="2944834"/>
                  </a:cubicBezTo>
                  <a:close/>
                  <a:moveTo>
                    <a:pt x="879811" y="2938857"/>
                  </a:moveTo>
                  <a:cubicBezTo>
                    <a:pt x="883237" y="2964210"/>
                    <a:pt x="864737" y="2974488"/>
                    <a:pt x="864737" y="2997785"/>
                  </a:cubicBezTo>
                  <a:cubicBezTo>
                    <a:pt x="870903" y="2997785"/>
                    <a:pt x="880496" y="2987507"/>
                    <a:pt x="880496" y="2997785"/>
                  </a:cubicBezTo>
                  <a:cubicBezTo>
                    <a:pt x="851718" y="2999155"/>
                    <a:pt x="855144" y="3016971"/>
                    <a:pt x="829791" y="3043694"/>
                  </a:cubicBezTo>
                  <a:cubicBezTo>
                    <a:pt x="831076" y="3003292"/>
                    <a:pt x="849216" y="2965274"/>
                    <a:pt x="879811" y="2938857"/>
                  </a:cubicBezTo>
                  <a:close/>
                  <a:moveTo>
                    <a:pt x="9785452" y="2926537"/>
                  </a:moveTo>
                  <a:cubicBezTo>
                    <a:pt x="9791097" y="2959200"/>
                    <a:pt x="9806646" y="2989340"/>
                    <a:pt x="9829990" y="3012875"/>
                  </a:cubicBezTo>
                  <a:lnTo>
                    <a:pt x="9829990" y="3010133"/>
                  </a:lnTo>
                  <a:cubicBezTo>
                    <a:pt x="9828974" y="2976852"/>
                    <a:pt x="9812507" y="2945944"/>
                    <a:pt x="9785452" y="2926537"/>
                  </a:cubicBezTo>
                  <a:close/>
                  <a:moveTo>
                    <a:pt x="1118963" y="2881998"/>
                  </a:moveTo>
                  <a:lnTo>
                    <a:pt x="1115538" y="2884738"/>
                  </a:lnTo>
                  <a:lnTo>
                    <a:pt x="1116449" y="2885450"/>
                  </a:lnTo>
                  <a:lnTo>
                    <a:pt x="1078536" y="2937500"/>
                  </a:lnTo>
                  <a:cubicBezTo>
                    <a:pt x="1080001" y="2943532"/>
                    <a:pt x="1082812" y="2949154"/>
                    <a:pt x="1086758" y="2953946"/>
                  </a:cubicBezTo>
                  <a:cubicBezTo>
                    <a:pt x="1090537" y="2938616"/>
                    <a:pt x="1099492" y="2925061"/>
                    <a:pt x="1112112" y="2915573"/>
                  </a:cubicBezTo>
                  <a:cubicBezTo>
                    <a:pt x="1118964" y="2909877"/>
                    <a:pt x="1125168" y="2903443"/>
                    <a:pt x="1130612" y="2896387"/>
                  </a:cubicBezTo>
                  <a:cubicBezTo>
                    <a:pt x="1126501" y="2896730"/>
                    <a:pt x="1124959" y="2893818"/>
                    <a:pt x="1123332" y="2890819"/>
                  </a:cubicBezTo>
                  <a:lnTo>
                    <a:pt x="1116449" y="2885450"/>
                  </a:lnTo>
                  <a:close/>
                  <a:moveTo>
                    <a:pt x="1073054" y="2881998"/>
                  </a:moveTo>
                  <a:lnTo>
                    <a:pt x="1069628" y="2884738"/>
                  </a:lnTo>
                  <a:lnTo>
                    <a:pt x="1069535" y="2884970"/>
                  </a:lnTo>
                  <a:lnTo>
                    <a:pt x="1034077" y="2914916"/>
                  </a:lnTo>
                  <a:cubicBezTo>
                    <a:pt x="1024967" y="2929298"/>
                    <a:pt x="1020172" y="2946414"/>
                    <a:pt x="1020978" y="2964224"/>
                  </a:cubicBezTo>
                  <a:cubicBezTo>
                    <a:pt x="1036738" y="2956344"/>
                    <a:pt x="1045304" y="2943496"/>
                    <a:pt x="1051727" y="2929106"/>
                  </a:cubicBezTo>
                  <a:lnTo>
                    <a:pt x="1069535" y="2884970"/>
                  </a:lnTo>
                  <a:close/>
                  <a:moveTo>
                    <a:pt x="1155279" y="2835402"/>
                  </a:moveTo>
                  <a:lnTo>
                    <a:pt x="1151854" y="2838144"/>
                  </a:lnTo>
                  <a:lnTo>
                    <a:pt x="1150947" y="2843281"/>
                  </a:lnTo>
                  <a:lnTo>
                    <a:pt x="1147742" y="2849108"/>
                  </a:lnTo>
                  <a:cubicBezTo>
                    <a:pt x="1147278" y="2853206"/>
                    <a:pt x="1147278" y="2857343"/>
                    <a:pt x="1147742" y="2861441"/>
                  </a:cubicBezTo>
                  <a:lnTo>
                    <a:pt x="1150947" y="2843281"/>
                  </a:lnTo>
                  <a:close/>
                  <a:moveTo>
                    <a:pt x="907919" y="2694936"/>
                  </a:moveTo>
                  <a:cubicBezTo>
                    <a:pt x="872289" y="2740845"/>
                    <a:pt x="824324" y="2718918"/>
                    <a:pt x="814046" y="2795662"/>
                  </a:cubicBezTo>
                  <a:cubicBezTo>
                    <a:pt x="840770" y="2750438"/>
                    <a:pt x="838028" y="2791550"/>
                    <a:pt x="864066" y="2771679"/>
                  </a:cubicBezTo>
                  <a:cubicBezTo>
                    <a:pt x="859270" y="2731937"/>
                    <a:pt x="907235" y="2731937"/>
                    <a:pt x="907919" y="2694936"/>
                  </a:cubicBezTo>
                  <a:close/>
                  <a:moveTo>
                    <a:pt x="1224485" y="2633952"/>
                  </a:moveTo>
                  <a:lnTo>
                    <a:pt x="1220375" y="2636693"/>
                  </a:lnTo>
                  <a:lnTo>
                    <a:pt x="1220119" y="2638224"/>
                  </a:lnTo>
                  <a:lnTo>
                    <a:pt x="1200675" y="2657250"/>
                  </a:lnTo>
                  <a:cubicBezTo>
                    <a:pt x="1193308" y="2665986"/>
                    <a:pt x="1187484" y="2676778"/>
                    <a:pt x="1186114" y="2692880"/>
                  </a:cubicBezTo>
                  <a:lnTo>
                    <a:pt x="1211466" y="2677806"/>
                  </a:lnTo>
                  <a:cubicBezTo>
                    <a:pt x="1212837" y="2670954"/>
                    <a:pt x="1215064" y="2664102"/>
                    <a:pt x="1216948" y="2657250"/>
                  </a:cubicBezTo>
                  <a:lnTo>
                    <a:pt x="1220119" y="2638224"/>
                  </a:lnTo>
                  <a:close/>
                  <a:moveTo>
                    <a:pt x="9782024" y="2590776"/>
                  </a:moveTo>
                  <a:cubicBezTo>
                    <a:pt x="9806692" y="2607906"/>
                    <a:pt x="9802580" y="2621610"/>
                    <a:pt x="9819026" y="2617499"/>
                  </a:cubicBezTo>
                  <a:cubicBezTo>
                    <a:pt x="9823137" y="2644907"/>
                    <a:pt x="9798469" y="2627777"/>
                    <a:pt x="9796414" y="2639426"/>
                  </a:cubicBezTo>
                  <a:cubicBezTo>
                    <a:pt x="9791617" y="2622981"/>
                    <a:pt x="9782024" y="2609962"/>
                    <a:pt x="9782024" y="2590776"/>
                  </a:cubicBezTo>
                  <a:close/>
                  <a:moveTo>
                    <a:pt x="1171720" y="2551038"/>
                  </a:moveTo>
                  <a:cubicBezTo>
                    <a:pt x="1212147" y="2535278"/>
                    <a:pt x="1185424" y="2592150"/>
                    <a:pt x="1155275" y="2624355"/>
                  </a:cubicBezTo>
                  <a:cubicBezTo>
                    <a:pt x="1149108" y="2598317"/>
                    <a:pt x="1160756" y="2589410"/>
                    <a:pt x="1171720" y="2551038"/>
                  </a:cubicBezTo>
                  <a:close/>
                  <a:moveTo>
                    <a:pt x="9096132" y="2503079"/>
                  </a:moveTo>
                  <a:cubicBezTo>
                    <a:pt x="9096132" y="2505820"/>
                    <a:pt x="9096132" y="2508561"/>
                    <a:pt x="9096132" y="2511987"/>
                  </a:cubicBezTo>
                  <a:lnTo>
                    <a:pt x="9091335" y="2511987"/>
                  </a:lnTo>
                  <a:lnTo>
                    <a:pt x="9098187" y="2520209"/>
                  </a:lnTo>
                  <a:cubicBezTo>
                    <a:pt x="9123450" y="2530644"/>
                    <a:pt x="9146652" y="2545493"/>
                    <a:pt x="9166708" y="2564062"/>
                  </a:cubicBezTo>
                  <a:cubicBezTo>
                    <a:pt x="9170819" y="2562691"/>
                    <a:pt x="9174930" y="2556524"/>
                    <a:pt x="9170819" y="2540765"/>
                  </a:cubicBezTo>
                  <a:lnTo>
                    <a:pt x="9171505" y="2540765"/>
                  </a:lnTo>
                  <a:cubicBezTo>
                    <a:pt x="9133818" y="2539395"/>
                    <a:pt x="9134503" y="2517468"/>
                    <a:pt x="9096132" y="2503079"/>
                  </a:cubicBezTo>
                  <a:close/>
                  <a:moveTo>
                    <a:pt x="1108001" y="2483208"/>
                  </a:moveTo>
                  <a:cubicBezTo>
                    <a:pt x="1067573" y="2507875"/>
                    <a:pt x="1036054" y="2607229"/>
                    <a:pt x="1075110" y="2594896"/>
                  </a:cubicBezTo>
                  <a:cubicBezTo>
                    <a:pt x="1072369" y="2567489"/>
                    <a:pt x="1084019" y="2529117"/>
                    <a:pt x="1102518" y="2542135"/>
                  </a:cubicBezTo>
                  <a:cubicBezTo>
                    <a:pt x="1113483" y="2523635"/>
                    <a:pt x="1121019" y="2494171"/>
                    <a:pt x="1108001" y="2483208"/>
                  </a:cubicBezTo>
                  <a:close/>
                  <a:moveTo>
                    <a:pt x="9034463" y="2410576"/>
                  </a:moveTo>
                  <a:cubicBezTo>
                    <a:pt x="9022814" y="2407835"/>
                    <a:pt x="9022814" y="2419484"/>
                    <a:pt x="9010481" y="2415372"/>
                  </a:cubicBezTo>
                  <a:cubicBezTo>
                    <a:pt x="9018027" y="2442907"/>
                    <a:pt x="9034697" y="2467065"/>
                    <a:pt x="9057760" y="2483893"/>
                  </a:cubicBezTo>
                  <a:lnTo>
                    <a:pt x="9085181" y="2489912"/>
                  </a:lnTo>
                  <a:lnTo>
                    <a:pt x="9085168" y="2490060"/>
                  </a:lnTo>
                  <a:lnTo>
                    <a:pt x="9085854" y="2490060"/>
                  </a:lnTo>
                  <a:lnTo>
                    <a:pt x="9085181" y="2489912"/>
                  </a:lnTo>
                  <a:lnTo>
                    <a:pt x="9086539" y="2473615"/>
                  </a:lnTo>
                  <a:cubicBezTo>
                    <a:pt x="9034463" y="2461281"/>
                    <a:pt x="9072149" y="2455800"/>
                    <a:pt x="9034463" y="2410576"/>
                  </a:cubicBezTo>
                  <a:close/>
                  <a:moveTo>
                    <a:pt x="1427993" y="2405094"/>
                  </a:moveTo>
                  <a:cubicBezTo>
                    <a:pt x="1398528" y="2415372"/>
                    <a:pt x="1401269" y="2455800"/>
                    <a:pt x="1382769" y="2481152"/>
                  </a:cubicBezTo>
                  <a:cubicBezTo>
                    <a:pt x="1413602" y="2472245"/>
                    <a:pt x="1418399" y="2438669"/>
                    <a:pt x="1425936" y="2407835"/>
                  </a:cubicBezTo>
                  <a:close/>
                  <a:moveTo>
                    <a:pt x="9600476" y="2380613"/>
                  </a:moveTo>
                  <a:cubicBezTo>
                    <a:pt x="9602199" y="2381523"/>
                    <a:pt x="9604898" y="2384350"/>
                    <a:pt x="9608666" y="2390003"/>
                  </a:cubicBezTo>
                  <a:cubicBezTo>
                    <a:pt x="9623740" y="2412615"/>
                    <a:pt x="9655261" y="2444820"/>
                    <a:pt x="9666909" y="2437282"/>
                  </a:cubicBezTo>
                  <a:cubicBezTo>
                    <a:pt x="9675131" y="2457838"/>
                    <a:pt x="9662798" y="2453042"/>
                    <a:pt x="9666909" y="2472228"/>
                  </a:cubicBezTo>
                  <a:cubicBezTo>
                    <a:pt x="9714188" y="2509914"/>
                    <a:pt x="9727208" y="2566786"/>
                    <a:pt x="9767635" y="2609270"/>
                  </a:cubicBezTo>
                  <a:cubicBezTo>
                    <a:pt x="9733374" y="2575009"/>
                    <a:pt x="9764208" y="2638048"/>
                    <a:pt x="9733374" y="2603788"/>
                  </a:cubicBezTo>
                  <a:cubicBezTo>
                    <a:pt x="9699114" y="2559249"/>
                    <a:pt x="9695688" y="2500321"/>
                    <a:pt x="9631964" y="2488673"/>
                  </a:cubicBezTo>
                  <a:cubicBezTo>
                    <a:pt x="9629907" y="2452357"/>
                    <a:pt x="9593591" y="2434541"/>
                    <a:pt x="9576461" y="2406448"/>
                  </a:cubicBezTo>
                  <a:cubicBezTo>
                    <a:pt x="9587425" y="2404392"/>
                    <a:pt x="9608666" y="2419467"/>
                    <a:pt x="9608666" y="2399596"/>
                  </a:cubicBezTo>
                  <a:cubicBezTo>
                    <a:pt x="9598902" y="2392401"/>
                    <a:pt x="9595304" y="2377883"/>
                    <a:pt x="9600476" y="2380613"/>
                  </a:cubicBezTo>
                  <a:close/>
                  <a:moveTo>
                    <a:pt x="9636760" y="2342045"/>
                  </a:moveTo>
                  <a:cubicBezTo>
                    <a:pt x="9654109" y="2353646"/>
                    <a:pt x="9668250" y="2369436"/>
                    <a:pt x="9677873" y="2387954"/>
                  </a:cubicBezTo>
                  <a:cubicBezTo>
                    <a:pt x="9646353" y="2364658"/>
                    <a:pt x="9664854" y="2415363"/>
                    <a:pt x="9637445" y="2398232"/>
                  </a:cubicBezTo>
                  <a:cubicBezTo>
                    <a:pt x="9636760" y="2377677"/>
                    <a:pt x="9623057" y="2366028"/>
                    <a:pt x="9621001" y="2350953"/>
                  </a:cubicBezTo>
                  <a:cubicBezTo>
                    <a:pt x="9657317" y="2379046"/>
                    <a:pt x="9648409" y="2383843"/>
                    <a:pt x="9636760" y="2342045"/>
                  </a:cubicBezTo>
                  <a:close/>
                  <a:moveTo>
                    <a:pt x="1275877" y="2309850"/>
                  </a:moveTo>
                  <a:cubicBezTo>
                    <a:pt x="1238876" y="2323555"/>
                    <a:pt x="1256005" y="2343426"/>
                    <a:pt x="1238876" y="2354389"/>
                  </a:cubicBezTo>
                  <a:cubicBezTo>
                    <a:pt x="1237505" y="2368778"/>
                    <a:pt x="1253264" y="2358500"/>
                    <a:pt x="1264227" y="2354389"/>
                  </a:cubicBezTo>
                  <a:close/>
                  <a:moveTo>
                    <a:pt x="1481438" y="2292720"/>
                  </a:moveTo>
                  <a:cubicBezTo>
                    <a:pt x="1455400" y="2293406"/>
                    <a:pt x="1464993" y="2329722"/>
                    <a:pt x="1438956" y="2329722"/>
                  </a:cubicBezTo>
                  <a:cubicBezTo>
                    <a:pt x="1432103" y="2351648"/>
                    <a:pt x="1464308" y="2329722"/>
                    <a:pt x="1458141" y="2348223"/>
                  </a:cubicBezTo>
                  <a:lnTo>
                    <a:pt x="1449234" y="2379056"/>
                  </a:lnTo>
                  <a:lnTo>
                    <a:pt x="1476642" y="2366723"/>
                  </a:lnTo>
                  <a:cubicBezTo>
                    <a:pt x="1488975" y="2329037"/>
                    <a:pt x="1473217" y="2324926"/>
                    <a:pt x="1481438" y="2292720"/>
                  </a:cubicBezTo>
                  <a:close/>
                  <a:moveTo>
                    <a:pt x="1750025" y="2210481"/>
                  </a:moveTo>
                  <a:cubicBezTo>
                    <a:pt x="1748267" y="2228023"/>
                    <a:pt x="1748267" y="2245698"/>
                    <a:pt x="1750025" y="2263242"/>
                  </a:cubicBezTo>
                  <a:cubicBezTo>
                    <a:pt x="1715079" y="2300243"/>
                    <a:pt x="1704116" y="2280372"/>
                    <a:pt x="1681504" y="2323540"/>
                  </a:cubicBezTo>
                  <a:cubicBezTo>
                    <a:pt x="1678078" y="2302984"/>
                    <a:pt x="1729469" y="2248853"/>
                    <a:pt x="1750025" y="2210481"/>
                  </a:cubicBezTo>
                  <a:close/>
                  <a:moveTo>
                    <a:pt x="8905644" y="2207070"/>
                  </a:moveTo>
                  <a:cubicBezTo>
                    <a:pt x="8947442" y="2265998"/>
                    <a:pt x="8908384" y="2238589"/>
                    <a:pt x="8916608" y="2287925"/>
                  </a:cubicBezTo>
                  <a:lnTo>
                    <a:pt x="8963201" y="2310536"/>
                  </a:lnTo>
                  <a:cubicBezTo>
                    <a:pt x="8962516" y="2323555"/>
                    <a:pt x="8935793" y="2304369"/>
                    <a:pt x="8953608" y="2339314"/>
                  </a:cubicBezTo>
                  <a:cubicBezTo>
                    <a:pt x="8981702" y="2332463"/>
                    <a:pt x="9000203" y="2352333"/>
                    <a:pt x="9022129" y="2400983"/>
                  </a:cubicBezTo>
                  <a:cubicBezTo>
                    <a:pt x="9035833" y="2392075"/>
                    <a:pt x="9039259" y="2415372"/>
                    <a:pt x="9067353" y="2424965"/>
                  </a:cubicBezTo>
                  <a:lnTo>
                    <a:pt x="9060501" y="2386594"/>
                  </a:lnTo>
                  <a:cubicBezTo>
                    <a:pt x="9031722" y="2397557"/>
                    <a:pt x="9013907" y="2334519"/>
                    <a:pt x="8980331" y="2318073"/>
                  </a:cubicBezTo>
                  <a:lnTo>
                    <a:pt x="8981017" y="2318073"/>
                  </a:lnTo>
                  <a:cubicBezTo>
                    <a:pt x="8991980" y="2294091"/>
                    <a:pt x="8935107" y="2235163"/>
                    <a:pt x="8905644" y="2207070"/>
                  </a:cubicBezTo>
                  <a:close/>
                  <a:moveTo>
                    <a:pt x="1357602" y="2203044"/>
                  </a:moveTo>
                  <a:cubicBezTo>
                    <a:pt x="1339943" y="2202969"/>
                    <a:pt x="1279987" y="2289980"/>
                    <a:pt x="1303970" y="2218032"/>
                  </a:cubicBezTo>
                  <a:cubicBezTo>
                    <a:pt x="1280672" y="2222829"/>
                    <a:pt x="1279303" y="2248182"/>
                    <a:pt x="1260801" y="2257089"/>
                  </a:cubicBezTo>
                  <a:cubicBezTo>
                    <a:pt x="1271080" y="2265313"/>
                    <a:pt x="1282729" y="2268053"/>
                    <a:pt x="1282729" y="2292035"/>
                  </a:cubicBezTo>
                  <a:lnTo>
                    <a:pt x="1264227" y="2300943"/>
                  </a:lnTo>
                  <a:lnTo>
                    <a:pt x="1264912" y="2300943"/>
                  </a:lnTo>
                  <a:cubicBezTo>
                    <a:pt x="1293692" y="2318758"/>
                    <a:pt x="1329322" y="2229681"/>
                    <a:pt x="1362212" y="2209126"/>
                  </a:cubicBezTo>
                  <a:cubicBezTo>
                    <a:pt x="1361784" y="2204843"/>
                    <a:pt x="1360125" y="2203055"/>
                    <a:pt x="1357602" y="2203044"/>
                  </a:cubicBezTo>
                  <a:close/>
                  <a:moveTo>
                    <a:pt x="9480533" y="2187189"/>
                  </a:moveTo>
                  <a:cubicBezTo>
                    <a:pt x="9524386" y="2203634"/>
                    <a:pt x="9562758" y="2285174"/>
                    <a:pt x="9553165" y="2294767"/>
                  </a:cubicBezTo>
                  <a:cubicBezTo>
                    <a:pt x="9531503" y="2257251"/>
                    <a:pt x="9507233" y="2221303"/>
                    <a:pt x="9480533" y="2187189"/>
                  </a:cubicBezTo>
                  <a:close/>
                  <a:moveTo>
                    <a:pt x="9422976" y="2128261"/>
                  </a:moveTo>
                  <a:cubicBezTo>
                    <a:pt x="9455865" y="2169372"/>
                    <a:pt x="9440791" y="2172114"/>
                    <a:pt x="9450384" y="2215968"/>
                  </a:cubicBezTo>
                  <a:cubicBezTo>
                    <a:pt x="9499719" y="2264617"/>
                    <a:pt x="9492181" y="2251598"/>
                    <a:pt x="9518904" y="2245432"/>
                  </a:cubicBezTo>
                  <a:cubicBezTo>
                    <a:pt x="9515478" y="2277636"/>
                    <a:pt x="9575092" y="2372195"/>
                    <a:pt x="9529868" y="2353694"/>
                  </a:cubicBezTo>
                  <a:cubicBezTo>
                    <a:pt x="9498348" y="2303674"/>
                    <a:pt x="9483959" y="2243376"/>
                    <a:pt x="9422976" y="2209116"/>
                  </a:cubicBezTo>
                  <a:cubicBezTo>
                    <a:pt x="9407215" y="2157040"/>
                    <a:pt x="9396938" y="2135113"/>
                    <a:pt x="9422976" y="2128261"/>
                  </a:cubicBezTo>
                  <a:close/>
                  <a:moveTo>
                    <a:pt x="1580793" y="2109085"/>
                  </a:moveTo>
                  <a:lnTo>
                    <a:pt x="1580800" y="2110212"/>
                  </a:lnTo>
                  <a:lnTo>
                    <a:pt x="1549017" y="2162959"/>
                  </a:lnTo>
                  <a:cubicBezTo>
                    <a:pt x="1538653" y="2181204"/>
                    <a:pt x="1528375" y="2199190"/>
                    <a:pt x="1517069" y="2215293"/>
                  </a:cubicBezTo>
                  <a:cubicBezTo>
                    <a:pt x="1540881" y="2201242"/>
                    <a:pt x="1563769" y="2185678"/>
                    <a:pt x="1585590" y="2168698"/>
                  </a:cubicBezTo>
                  <a:lnTo>
                    <a:pt x="1602035" y="2117993"/>
                  </a:lnTo>
                  <a:cubicBezTo>
                    <a:pt x="1591414" y="2123474"/>
                    <a:pt x="1584391" y="2125872"/>
                    <a:pt x="1580879" y="2124588"/>
                  </a:cubicBezTo>
                  <a:lnTo>
                    <a:pt x="1580800" y="2110212"/>
                  </a:lnTo>
                  <a:lnTo>
                    <a:pt x="1581478" y="2109085"/>
                  </a:lnTo>
                  <a:close/>
                  <a:moveTo>
                    <a:pt x="1891187" y="2085783"/>
                  </a:moveTo>
                  <a:cubicBezTo>
                    <a:pt x="1895299" y="2096061"/>
                    <a:pt x="1908317" y="2096746"/>
                    <a:pt x="1904206" y="2115247"/>
                  </a:cubicBezTo>
                  <a:cubicBezTo>
                    <a:pt x="1878854" y="2127581"/>
                    <a:pt x="1891873" y="2105654"/>
                    <a:pt x="1867205" y="2127581"/>
                  </a:cubicBezTo>
                  <a:cubicBezTo>
                    <a:pt x="1874057" y="2112505"/>
                    <a:pt x="1877483" y="2092635"/>
                    <a:pt x="1891187" y="2085783"/>
                  </a:cubicBezTo>
                  <a:close/>
                  <a:moveTo>
                    <a:pt x="1471160" y="2071398"/>
                  </a:moveTo>
                  <a:cubicBezTo>
                    <a:pt x="1447863" y="2115936"/>
                    <a:pt x="1396473" y="2131696"/>
                    <a:pt x="1371806" y="2175551"/>
                  </a:cubicBezTo>
                  <a:cubicBezTo>
                    <a:pt x="1385510" y="2170754"/>
                    <a:pt x="1396473" y="2164586"/>
                    <a:pt x="1396473" y="2175551"/>
                  </a:cubicBezTo>
                  <a:lnTo>
                    <a:pt x="1397157" y="2175551"/>
                  </a:lnTo>
                  <a:cubicBezTo>
                    <a:pt x="1430544" y="2147935"/>
                    <a:pt x="1456067" y="2112013"/>
                    <a:pt x="1471160" y="2071398"/>
                  </a:cubicBezTo>
                  <a:close/>
                  <a:moveTo>
                    <a:pt x="1525206" y="2042181"/>
                  </a:moveTo>
                  <a:cubicBezTo>
                    <a:pt x="1505806" y="2047673"/>
                    <a:pt x="1474072" y="2079278"/>
                    <a:pt x="1470475" y="2100862"/>
                  </a:cubicBezTo>
                  <a:lnTo>
                    <a:pt x="1471160" y="2100862"/>
                  </a:lnTo>
                  <a:cubicBezTo>
                    <a:pt x="1499253" y="2089214"/>
                    <a:pt x="1512272" y="2060435"/>
                    <a:pt x="1538995" y="2046732"/>
                  </a:cubicBezTo>
                  <a:cubicBezTo>
                    <a:pt x="1536769" y="2041421"/>
                    <a:pt x="1531673" y="2040350"/>
                    <a:pt x="1525206" y="2042181"/>
                  </a:cubicBezTo>
                  <a:close/>
                  <a:moveTo>
                    <a:pt x="1723691" y="2017331"/>
                  </a:moveTo>
                  <a:cubicBezTo>
                    <a:pt x="1698350" y="2017524"/>
                    <a:pt x="1651713" y="2061463"/>
                    <a:pt x="1660962" y="2095381"/>
                  </a:cubicBezTo>
                  <a:cubicBezTo>
                    <a:pt x="1688199" y="2080477"/>
                    <a:pt x="1702332" y="2045531"/>
                    <a:pt x="1720993" y="2034483"/>
                  </a:cubicBezTo>
                  <a:lnTo>
                    <a:pt x="1738891" y="2033231"/>
                  </a:lnTo>
                  <a:lnTo>
                    <a:pt x="1739076" y="2033712"/>
                  </a:lnTo>
                  <a:lnTo>
                    <a:pt x="1741818" y="2033027"/>
                  </a:lnTo>
                  <a:lnTo>
                    <a:pt x="1738891" y="2033231"/>
                  </a:lnTo>
                  <a:lnTo>
                    <a:pt x="1734231" y="2021130"/>
                  </a:lnTo>
                  <a:cubicBezTo>
                    <a:pt x="1731547" y="2018482"/>
                    <a:pt x="1727915" y="2017299"/>
                    <a:pt x="1723691" y="2017331"/>
                  </a:cubicBezTo>
                  <a:close/>
                  <a:moveTo>
                    <a:pt x="1492401" y="2011101"/>
                  </a:moveTo>
                  <a:lnTo>
                    <a:pt x="1492057" y="2011786"/>
                  </a:lnTo>
                  <a:lnTo>
                    <a:pt x="1464651" y="2030029"/>
                  </a:lnTo>
                  <a:cubicBezTo>
                    <a:pt x="1456257" y="2037652"/>
                    <a:pt x="1448206" y="2045703"/>
                    <a:pt x="1438271" y="2051527"/>
                  </a:cubicBezTo>
                  <a:cubicBezTo>
                    <a:pt x="1433645" y="2078251"/>
                    <a:pt x="1462167" y="2060264"/>
                    <a:pt x="1479897" y="2036014"/>
                  </a:cubicBezTo>
                  <a:lnTo>
                    <a:pt x="1492057" y="2011786"/>
                  </a:lnTo>
                  <a:lnTo>
                    <a:pt x="1493087" y="2011101"/>
                  </a:lnTo>
                  <a:close/>
                  <a:moveTo>
                    <a:pt x="2067975" y="1999449"/>
                  </a:moveTo>
                  <a:cubicBezTo>
                    <a:pt x="2084404" y="1998422"/>
                    <a:pt x="2100881" y="1998422"/>
                    <a:pt x="2117310" y="1999449"/>
                  </a:cubicBezTo>
                  <a:cubicBezTo>
                    <a:pt x="2115255" y="2026859"/>
                    <a:pt x="2098124" y="2036451"/>
                    <a:pt x="2072086" y="2031655"/>
                  </a:cubicBezTo>
                  <a:cubicBezTo>
                    <a:pt x="2065234" y="2030285"/>
                    <a:pt x="2059753" y="2018635"/>
                    <a:pt x="2055642" y="2010413"/>
                  </a:cubicBezTo>
                  <a:cubicBezTo>
                    <a:pt x="2055642" y="2009043"/>
                    <a:pt x="2065919" y="2000134"/>
                    <a:pt x="2067975" y="1999449"/>
                  </a:cubicBezTo>
                  <a:close/>
                  <a:moveTo>
                    <a:pt x="8691174" y="1998081"/>
                  </a:moveTo>
                  <a:cubicBezTo>
                    <a:pt x="8684741" y="1997646"/>
                    <a:pt x="8678318" y="1999073"/>
                    <a:pt x="8672673" y="2002192"/>
                  </a:cubicBezTo>
                  <a:cubicBezTo>
                    <a:pt x="8687574" y="2024198"/>
                    <a:pt x="8709590" y="2040406"/>
                    <a:pt x="8735027" y="2048101"/>
                  </a:cubicBezTo>
                  <a:cubicBezTo>
                    <a:pt x="8731112" y="2024444"/>
                    <a:pt x="8714115" y="2005057"/>
                    <a:pt x="8691174" y="1998081"/>
                  </a:cubicBezTo>
                  <a:close/>
                  <a:moveTo>
                    <a:pt x="2120051" y="1994653"/>
                  </a:moveTo>
                  <a:lnTo>
                    <a:pt x="2124162" y="1994653"/>
                  </a:lnTo>
                  <a:cubicBezTo>
                    <a:pt x="2124162" y="1996023"/>
                    <a:pt x="2124162" y="1998079"/>
                    <a:pt x="2124162" y="1998079"/>
                  </a:cubicBezTo>
                  <a:lnTo>
                    <a:pt x="2120051" y="1998079"/>
                  </a:lnTo>
                  <a:cubicBezTo>
                    <a:pt x="2120051" y="1994653"/>
                    <a:pt x="2120051" y="1994653"/>
                    <a:pt x="2120051" y="1994653"/>
                  </a:cubicBezTo>
                  <a:close/>
                  <a:moveTo>
                    <a:pt x="9360621" y="1976146"/>
                  </a:moveTo>
                  <a:cubicBezTo>
                    <a:pt x="9382547" y="2009721"/>
                    <a:pt x="9397622" y="2031648"/>
                    <a:pt x="9387344" y="2044667"/>
                  </a:cubicBezTo>
                  <a:cubicBezTo>
                    <a:pt x="9381178" y="2022055"/>
                    <a:pt x="9349658" y="2015203"/>
                    <a:pt x="9338694" y="1991220"/>
                  </a:cubicBezTo>
                  <a:cubicBezTo>
                    <a:pt x="9360621" y="2006295"/>
                    <a:pt x="9342120" y="1967238"/>
                    <a:pt x="9360621" y="1976146"/>
                  </a:cubicBezTo>
                  <a:close/>
                  <a:moveTo>
                    <a:pt x="2249759" y="1972127"/>
                  </a:moveTo>
                  <a:cubicBezTo>
                    <a:pt x="2252682" y="1971271"/>
                    <a:pt x="2256407" y="1971357"/>
                    <a:pt x="2261204" y="1972727"/>
                  </a:cubicBezTo>
                  <a:cubicBezTo>
                    <a:pt x="2261204" y="1974097"/>
                    <a:pt x="2266001" y="1987116"/>
                    <a:pt x="2271482" y="1996024"/>
                  </a:cubicBezTo>
                  <a:lnTo>
                    <a:pt x="2237907" y="1996024"/>
                  </a:lnTo>
                  <a:cubicBezTo>
                    <a:pt x="2239449" y="1985746"/>
                    <a:pt x="2240990" y="1974697"/>
                    <a:pt x="2249759" y="1972127"/>
                  </a:cubicBezTo>
                  <a:close/>
                  <a:moveTo>
                    <a:pt x="2135810" y="1970671"/>
                  </a:moveTo>
                  <a:cubicBezTo>
                    <a:pt x="2139405" y="1967075"/>
                    <a:pt x="2145234" y="1967075"/>
                    <a:pt x="2148829" y="1970671"/>
                  </a:cubicBezTo>
                  <a:cubicBezTo>
                    <a:pt x="2152424" y="1974265"/>
                    <a:pt x="2152424" y="1980094"/>
                    <a:pt x="2148829" y="1983689"/>
                  </a:cubicBezTo>
                  <a:cubicBezTo>
                    <a:pt x="2144718" y="1989856"/>
                    <a:pt x="2134440" y="1994653"/>
                    <a:pt x="2124847" y="1994653"/>
                  </a:cubicBezTo>
                  <a:cubicBezTo>
                    <a:pt x="2128273" y="1985745"/>
                    <a:pt x="2129643" y="1975467"/>
                    <a:pt x="2135810" y="1970671"/>
                  </a:cubicBezTo>
                  <a:close/>
                  <a:moveTo>
                    <a:pt x="1863099" y="1930930"/>
                  </a:moveTo>
                  <a:lnTo>
                    <a:pt x="1824728" y="1942580"/>
                  </a:lnTo>
                  <a:cubicBezTo>
                    <a:pt x="1819246" y="1962450"/>
                    <a:pt x="1850080" y="1947376"/>
                    <a:pt x="1837746" y="1973413"/>
                  </a:cubicBezTo>
                  <a:cubicBezTo>
                    <a:pt x="1825413" y="1999451"/>
                    <a:pt x="1826783" y="1964507"/>
                    <a:pt x="1800060" y="1985747"/>
                  </a:cubicBezTo>
                  <a:cubicBezTo>
                    <a:pt x="1804171" y="2004248"/>
                    <a:pt x="1771281" y="2060435"/>
                    <a:pt x="1811709" y="2042619"/>
                  </a:cubicBezTo>
                  <a:cubicBezTo>
                    <a:pt x="1820616" y="2017268"/>
                    <a:pt x="1802115" y="2026861"/>
                    <a:pt x="1820616" y="1996025"/>
                  </a:cubicBezTo>
                  <a:cubicBezTo>
                    <a:pt x="1837746" y="1987117"/>
                    <a:pt x="1831579" y="1998081"/>
                    <a:pt x="1831579" y="2009729"/>
                  </a:cubicBezTo>
                  <a:cubicBezTo>
                    <a:pt x="1852821" y="2001507"/>
                    <a:pt x="1860358" y="1977525"/>
                    <a:pt x="1869952" y="1954229"/>
                  </a:cubicBezTo>
                  <a:lnTo>
                    <a:pt x="1867211" y="1956284"/>
                  </a:lnTo>
                  <a:cubicBezTo>
                    <a:pt x="1844598" y="1967246"/>
                    <a:pt x="1854876" y="1948062"/>
                    <a:pt x="1863099" y="1930930"/>
                  </a:cubicBezTo>
                  <a:close/>
                  <a:moveTo>
                    <a:pt x="9218783" y="1920644"/>
                  </a:moveTo>
                  <a:cubicBezTo>
                    <a:pt x="9246877" y="1924755"/>
                    <a:pt x="9253043" y="1957645"/>
                    <a:pt x="9264007" y="1961756"/>
                  </a:cubicBezTo>
                  <a:cubicBezTo>
                    <a:pt x="9274971" y="1965868"/>
                    <a:pt x="9281823" y="1954904"/>
                    <a:pt x="9294156" y="1976831"/>
                  </a:cubicBezTo>
                  <a:cubicBezTo>
                    <a:pt x="9264693" y="1957645"/>
                    <a:pt x="9318824" y="2036444"/>
                    <a:pt x="9287304" y="2017258"/>
                  </a:cubicBezTo>
                  <a:cubicBezTo>
                    <a:pt x="9264693" y="1985053"/>
                    <a:pt x="9240025" y="1954219"/>
                    <a:pt x="9218783" y="1920644"/>
                  </a:cubicBezTo>
                  <a:close/>
                  <a:moveTo>
                    <a:pt x="1606147" y="1906948"/>
                  </a:moveTo>
                  <a:cubicBezTo>
                    <a:pt x="1589016" y="1914486"/>
                    <a:pt x="1591071" y="1902152"/>
                    <a:pt x="1572571" y="1911059"/>
                  </a:cubicBezTo>
                  <a:lnTo>
                    <a:pt x="1556811" y="1951488"/>
                  </a:lnTo>
                  <a:cubicBezTo>
                    <a:pt x="1580796" y="1947778"/>
                    <a:pt x="1600375" y="1930345"/>
                    <a:pt x="1606831" y="1906948"/>
                  </a:cubicBezTo>
                  <a:close/>
                  <a:moveTo>
                    <a:pt x="2055642" y="1902837"/>
                  </a:moveTo>
                  <a:cubicBezTo>
                    <a:pt x="2037549" y="1910362"/>
                    <a:pt x="2020885" y="1920663"/>
                    <a:pt x="2006199" y="1933268"/>
                  </a:cubicBezTo>
                  <a:lnTo>
                    <a:pt x="1969547" y="1976435"/>
                  </a:lnTo>
                  <a:lnTo>
                    <a:pt x="1965880" y="1978210"/>
                  </a:lnTo>
                  <a:lnTo>
                    <a:pt x="1968621" y="1977525"/>
                  </a:lnTo>
                  <a:lnTo>
                    <a:pt x="1969547" y="1976435"/>
                  </a:lnTo>
                  <a:lnTo>
                    <a:pt x="2020287" y="1951868"/>
                  </a:lnTo>
                  <a:cubicBezTo>
                    <a:pt x="2035725" y="1938905"/>
                    <a:pt x="2047988" y="1922160"/>
                    <a:pt x="2055642" y="1902837"/>
                  </a:cubicBezTo>
                  <a:close/>
                  <a:moveTo>
                    <a:pt x="1801430" y="1898726"/>
                  </a:moveTo>
                  <a:cubicBezTo>
                    <a:pt x="1754836" y="1939839"/>
                    <a:pt x="1800060" y="1931616"/>
                    <a:pt x="1754836" y="1975469"/>
                  </a:cubicBezTo>
                  <a:lnTo>
                    <a:pt x="1752095" y="1977525"/>
                  </a:lnTo>
                  <a:cubicBezTo>
                    <a:pt x="1798004" y="1949432"/>
                    <a:pt x="1801430" y="1928190"/>
                    <a:pt x="1801430" y="1898726"/>
                  </a:cubicBezTo>
                  <a:close/>
                  <a:moveTo>
                    <a:pt x="1651499" y="1890321"/>
                  </a:moveTo>
                  <a:cubicBezTo>
                    <a:pt x="1650171" y="1888662"/>
                    <a:pt x="1646574" y="1889304"/>
                    <a:pt x="1638351" y="1894614"/>
                  </a:cubicBezTo>
                  <a:cubicBezTo>
                    <a:pt x="1619851" y="1912430"/>
                    <a:pt x="1606147" y="1947376"/>
                    <a:pt x="1614368" y="1955598"/>
                  </a:cubicBezTo>
                  <a:cubicBezTo>
                    <a:pt x="1639142" y="1945849"/>
                    <a:pt x="1658749" y="1926240"/>
                    <a:pt x="1668500" y="1901468"/>
                  </a:cubicBezTo>
                  <a:lnTo>
                    <a:pt x="1665759" y="1903522"/>
                  </a:lnTo>
                  <a:cubicBezTo>
                    <a:pt x="1639036" y="1920995"/>
                    <a:pt x="1655481" y="1895300"/>
                    <a:pt x="1651499" y="1890321"/>
                  </a:cubicBezTo>
                  <a:close/>
                  <a:moveTo>
                    <a:pt x="1587645" y="1852817"/>
                  </a:moveTo>
                  <a:cubicBezTo>
                    <a:pt x="1532144" y="1889819"/>
                    <a:pt x="1508162" y="1920652"/>
                    <a:pt x="1458826" y="1927504"/>
                  </a:cubicBezTo>
                  <a:cubicBezTo>
                    <a:pt x="1423414" y="1960154"/>
                    <a:pt x="1397589" y="2001851"/>
                    <a:pt x="1384139" y="2048101"/>
                  </a:cubicBezTo>
                  <a:cubicBezTo>
                    <a:pt x="1378657" y="2035082"/>
                    <a:pt x="1380028" y="2012470"/>
                    <a:pt x="1364269" y="2012470"/>
                  </a:cubicBezTo>
                  <a:cubicBezTo>
                    <a:pt x="1343732" y="2029200"/>
                    <a:pt x="1325729" y="2048818"/>
                    <a:pt x="1310822" y="2070713"/>
                  </a:cubicBezTo>
                  <a:cubicBezTo>
                    <a:pt x="1310822" y="2087158"/>
                    <a:pt x="1299173" y="2114567"/>
                    <a:pt x="1310822" y="2114567"/>
                  </a:cubicBezTo>
                  <a:cubicBezTo>
                    <a:pt x="1279988" y="2144716"/>
                    <a:pt x="1299858" y="2146772"/>
                    <a:pt x="1260801" y="2174864"/>
                  </a:cubicBezTo>
                  <a:lnTo>
                    <a:pt x="1261486" y="2174864"/>
                  </a:lnTo>
                  <a:cubicBezTo>
                    <a:pt x="1315618" y="2172810"/>
                    <a:pt x="1397843" y="2059065"/>
                    <a:pt x="1424567" y="2022063"/>
                  </a:cubicBezTo>
                  <a:cubicBezTo>
                    <a:pt x="1416343" y="2052212"/>
                    <a:pt x="1432788" y="2045360"/>
                    <a:pt x="1471845" y="2002192"/>
                  </a:cubicBezTo>
                  <a:cubicBezTo>
                    <a:pt x="1472530" y="1993284"/>
                    <a:pt x="1467049" y="1985747"/>
                    <a:pt x="1450604" y="1993284"/>
                  </a:cubicBezTo>
                  <a:cubicBezTo>
                    <a:pt x="1495142" y="1950802"/>
                    <a:pt x="1582164" y="1891874"/>
                    <a:pt x="1587645" y="1852817"/>
                  </a:cubicBezTo>
                  <a:close/>
                  <a:moveTo>
                    <a:pt x="1155265" y="1834988"/>
                  </a:moveTo>
                  <a:cubicBezTo>
                    <a:pt x="1147043" y="1852118"/>
                    <a:pt x="1143617" y="1873360"/>
                    <a:pt x="1129227" y="1882952"/>
                  </a:cubicBezTo>
                  <a:cubicBezTo>
                    <a:pt x="1131968" y="1867878"/>
                    <a:pt x="1118264" y="1875414"/>
                    <a:pt x="1103189" y="1882952"/>
                  </a:cubicBezTo>
                  <a:cubicBezTo>
                    <a:pt x="1101134" y="1888434"/>
                    <a:pt x="1090856" y="1898712"/>
                    <a:pt x="1093596" y="1889805"/>
                  </a:cubicBezTo>
                  <a:cubicBezTo>
                    <a:pt x="1112999" y="1870274"/>
                    <a:pt x="1133595" y="1851967"/>
                    <a:pt x="1155265" y="1834988"/>
                  </a:cubicBezTo>
                  <a:close/>
                  <a:moveTo>
                    <a:pt x="8523298" y="1822668"/>
                  </a:moveTo>
                  <a:cubicBezTo>
                    <a:pt x="8496575" y="1821297"/>
                    <a:pt x="8516446" y="1842539"/>
                    <a:pt x="8537002" y="1861725"/>
                  </a:cubicBezTo>
                  <a:lnTo>
                    <a:pt x="8543169" y="1848020"/>
                  </a:lnTo>
                  <a:cubicBezTo>
                    <a:pt x="8534033" y="1841882"/>
                    <a:pt x="8527076" y="1833006"/>
                    <a:pt x="8523298" y="1822668"/>
                  </a:cubicBezTo>
                  <a:close/>
                  <a:moveTo>
                    <a:pt x="8479959" y="1815623"/>
                  </a:moveTo>
                  <a:cubicBezTo>
                    <a:pt x="8468653" y="1814146"/>
                    <a:pt x="8469681" y="1824038"/>
                    <a:pt x="8450666" y="1815816"/>
                  </a:cubicBezTo>
                  <a:cubicBezTo>
                    <a:pt x="8463375" y="1827320"/>
                    <a:pt x="8475280" y="1839683"/>
                    <a:pt x="8486297" y="1852817"/>
                  </a:cubicBezTo>
                  <a:cubicBezTo>
                    <a:pt x="8499833" y="1856562"/>
                    <a:pt x="8512437" y="1863098"/>
                    <a:pt x="8523298" y="1872003"/>
                  </a:cubicBezTo>
                  <a:cubicBezTo>
                    <a:pt x="8509815" y="1858210"/>
                    <a:pt x="8500544" y="1840858"/>
                    <a:pt x="8496575" y="1821982"/>
                  </a:cubicBezTo>
                  <a:cubicBezTo>
                    <a:pt x="8488867" y="1817871"/>
                    <a:pt x="8483728" y="1816115"/>
                    <a:pt x="8479959" y="1815623"/>
                  </a:cubicBezTo>
                  <a:close/>
                  <a:moveTo>
                    <a:pt x="1629936" y="1795688"/>
                  </a:moveTo>
                  <a:cubicBezTo>
                    <a:pt x="1626574" y="1796330"/>
                    <a:pt x="1621563" y="1799713"/>
                    <a:pt x="1612998" y="1808278"/>
                  </a:cubicBezTo>
                  <a:lnTo>
                    <a:pt x="1612314" y="1808278"/>
                  </a:lnTo>
                  <a:cubicBezTo>
                    <a:pt x="1588331" y="1850076"/>
                    <a:pt x="1649999" y="1804167"/>
                    <a:pt x="1647259" y="1822668"/>
                  </a:cubicBezTo>
                  <a:cubicBezTo>
                    <a:pt x="1632184" y="1839798"/>
                    <a:pt x="1600664" y="1840483"/>
                    <a:pt x="1596553" y="1867206"/>
                  </a:cubicBezTo>
                  <a:cubicBezTo>
                    <a:pt x="1592442" y="1893930"/>
                    <a:pt x="1629443" y="1850076"/>
                    <a:pt x="1644518" y="1850076"/>
                  </a:cubicBezTo>
                  <a:lnTo>
                    <a:pt x="1667129" y="1798000"/>
                  </a:lnTo>
                  <a:cubicBezTo>
                    <a:pt x="1635267" y="1816501"/>
                    <a:pt x="1640021" y="1793761"/>
                    <a:pt x="1629936" y="1795688"/>
                  </a:cubicBezTo>
                  <a:close/>
                  <a:moveTo>
                    <a:pt x="9096816" y="1776750"/>
                  </a:moveTo>
                  <a:lnTo>
                    <a:pt x="9137244" y="1795936"/>
                  </a:lnTo>
                  <a:lnTo>
                    <a:pt x="9150262" y="1835678"/>
                  </a:lnTo>
                  <a:cubicBezTo>
                    <a:pt x="9125396" y="1823820"/>
                    <a:pt x="9106197" y="1802652"/>
                    <a:pt x="9096816" y="1776750"/>
                  </a:cubicBezTo>
                  <a:close/>
                  <a:moveTo>
                    <a:pt x="1834320" y="1728110"/>
                  </a:moveTo>
                  <a:cubicBezTo>
                    <a:pt x="1784300" y="1750036"/>
                    <a:pt x="1763744" y="1803482"/>
                    <a:pt x="1715779" y="1824723"/>
                  </a:cubicBezTo>
                  <a:cubicBezTo>
                    <a:pt x="1713724" y="1832432"/>
                    <a:pt x="1724002" y="1828963"/>
                    <a:pt x="1726957" y="1832239"/>
                  </a:cubicBezTo>
                  <a:lnTo>
                    <a:pt x="1726782" y="1837296"/>
                  </a:lnTo>
                  <a:lnTo>
                    <a:pt x="1724002" y="1839113"/>
                  </a:lnTo>
                  <a:lnTo>
                    <a:pt x="1726742" y="1838427"/>
                  </a:lnTo>
                  <a:lnTo>
                    <a:pt x="1726782" y="1837296"/>
                  </a:lnTo>
                  <a:lnTo>
                    <a:pt x="1755982" y="1818204"/>
                  </a:lnTo>
                  <a:cubicBezTo>
                    <a:pt x="1783829" y="1791834"/>
                    <a:pt x="1801944" y="1752263"/>
                    <a:pt x="1834320" y="1728110"/>
                  </a:cubicBezTo>
                  <a:close/>
                  <a:moveTo>
                    <a:pt x="2348911" y="1717832"/>
                  </a:moveTo>
                  <a:cubicBezTo>
                    <a:pt x="2321503" y="1732907"/>
                    <a:pt x="2303002" y="1740443"/>
                    <a:pt x="2252982" y="1771277"/>
                  </a:cubicBezTo>
                  <a:cubicBezTo>
                    <a:pt x="2266001" y="1749350"/>
                    <a:pt x="2268056" y="1737702"/>
                    <a:pt x="2252982" y="1737702"/>
                  </a:cubicBezTo>
                  <a:cubicBezTo>
                    <a:pt x="2231740" y="1783611"/>
                    <a:pt x="2220092" y="1747295"/>
                    <a:pt x="2196795" y="1783611"/>
                  </a:cubicBezTo>
                  <a:cubicBezTo>
                    <a:pt x="2184461" y="1806223"/>
                    <a:pt x="2181035" y="1819242"/>
                    <a:pt x="2184461" y="1828149"/>
                  </a:cubicBezTo>
                  <a:cubicBezTo>
                    <a:pt x="2166449" y="1832686"/>
                    <a:pt x="2150071" y="1842182"/>
                    <a:pt x="2137183" y="1855558"/>
                  </a:cubicBezTo>
                  <a:cubicBezTo>
                    <a:pt x="2130330" y="1867891"/>
                    <a:pt x="2161164" y="1854872"/>
                    <a:pt x="2157053" y="1867891"/>
                  </a:cubicBezTo>
                  <a:lnTo>
                    <a:pt x="2154312" y="1869947"/>
                  </a:lnTo>
                  <a:cubicBezTo>
                    <a:pt x="2096069" y="1904207"/>
                    <a:pt x="2117312" y="1878855"/>
                    <a:pt x="2072773" y="1926134"/>
                  </a:cubicBezTo>
                  <a:cubicBezTo>
                    <a:pt x="2088532" y="1923393"/>
                    <a:pt x="2123479" y="1903522"/>
                    <a:pt x="2101551" y="1935042"/>
                  </a:cubicBezTo>
                  <a:cubicBezTo>
                    <a:pt x="2026863" y="1955598"/>
                    <a:pt x="1920656" y="2080991"/>
                    <a:pt x="1930934" y="2008359"/>
                  </a:cubicBezTo>
                  <a:cubicBezTo>
                    <a:pt x="1890507" y="2030287"/>
                    <a:pt x="1872006" y="2078935"/>
                    <a:pt x="1836376" y="2107029"/>
                  </a:cubicBezTo>
                  <a:cubicBezTo>
                    <a:pt x="1836376" y="2096066"/>
                    <a:pt x="1846654" y="2080991"/>
                    <a:pt x="1836376" y="2080991"/>
                  </a:cubicBezTo>
                  <a:cubicBezTo>
                    <a:pt x="1808283" y="2127586"/>
                    <a:pt x="1788411" y="2098122"/>
                    <a:pt x="1756891" y="2141974"/>
                  </a:cubicBezTo>
                  <a:cubicBezTo>
                    <a:pt x="1755522" y="2170068"/>
                    <a:pt x="1788411" y="2163901"/>
                    <a:pt x="1788411" y="2191309"/>
                  </a:cubicBezTo>
                  <a:cubicBezTo>
                    <a:pt x="1757577" y="2183088"/>
                    <a:pt x="1684259" y="2237904"/>
                    <a:pt x="1696594" y="2277646"/>
                  </a:cubicBezTo>
                  <a:cubicBezTo>
                    <a:pt x="1636980" y="2330406"/>
                    <a:pt x="1580793" y="2386594"/>
                    <a:pt x="1526662" y="2444836"/>
                  </a:cubicBezTo>
                  <a:cubicBezTo>
                    <a:pt x="1550645" y="2429762"/>
                    <a:pt x="1576682" y="2406465"/>
                    <a:pt x="1610942" y="2423595"/>
                  </a:cubicBezTo>
                  <a:cubicBezTo>
                    <a:pt x="1659592" y="2448948"/>
                    <a:pt x="1665759" y="2391390"/>
                    <a:pt x="1695908" y="2380428"/>
                  </a:cubicBezTo>
                  <a:cubicBezTo>
                    <a:pt x="1730076" y="2368155"/>
                    <a:pt x="1761504" y="2349298"/>
                    <a:pt x="1788411" y="2324926"/>
                  </a:cubicBezTo>
                  <a:cubicBezTo>
                    <a:pt x="1814450" y="2300943"/>
                    <a:pt x="1852136" y="2289980"/>
                    <a:pt x="1879544" y="2267368"/>
                  </a:cubicBezTo>
                  <a:cubicBezTo>
                    <a:pt x="1941751" y="2219120"/>
                    <a:pt x="2007487" y="2175603"/>
                    <a:pt x="2076198" y="2137178"/>
                  </a:cubicBezTo>
                  <a:cubicBezTo>
                    <a:pt x="2137867" y="2100178"/>
                    <a:pt x="2173498" y="2028231"/>
                    <a:pt x="2242019" y="2000136"/>
                  </a:cubicBezTo>
                  <a:cubicBezTo>
                    <a:pt x="2246131" y="2012470"/>
                    <a:pt x="2248186" y="2028916"/>
                    <a:pt x="2267372" y="2023434"/>
                  </a:cubicBezTo>
                  <a:cubicBezTo>
                    <a:pt x="2273538" y="2021378"/>
                    <a:pt x="2276964" y="2006989"/>
                    <a:pt x="2281075" y="1997396"/>
                  </a:cubicBezTo>
                  <a:cubicBezTo>
                    <a:pt x="2346614" y="1953553"/>
                    <a:pt x="2405270" y="1900207"/>
                    <a:pt x="2455118" y="1839113"/>
                  </a:cubicBezTo>
                  <a:cubicBezTo>
                    <a:pt x="2479100" y="1815130"/>
                    <a:pt x="2523639" y="1796630"/>
                    <a:pt x="2523639" y="1746611"/>
                  </a:cubicBezTo>
                  <a:cubicBezTo>
                    <a:pt x="2523639" y="1745925"/>
                    <a:pt x="2386598" y="1717832"/>
                    <a:pt x="2386597" y="1717832"/>
                  </a:cubicBezTo>
                  <a:cubicBezTo>
                    <a:pt x="2385707" y="1718886"/>
                    <a:pt x="2384728" y="1719865"/>
                    <a:pt x="2383673" y="1720756"/>
                  </a:cubicBezTo>
                  <a:cubicBezTo>
                    <a:pt x="2373266" y="1729547"/>
                    <a:pt x="2357703" y="1728238"/>
                    <a:pt x="2348911" y="1717832"/>
                  </a:cubicBezTo>
                  <a:close/>
                  <a:moveTo>
                    <a:pt x="1958343" y="1706183"/>
                  </a:moveTo>
                  <a:cubicBezTo>
                    <a:pt x="1952176" y="1719201"/>
                    <a:pt x="1946009" y="1731535"/>
                    <a:pt x="1940527" y="1745240"/>
                  </a:cubicBezTo>
                  <a:cubicBezTo>
                    <a:pt x="1966565" y="1743869"/>
                    <a:pt x="1971362" y="1713034"/>
                    <a:pt x="1998086" y="1713034"/>
                  </a:cubicBezTo>
                  <a:cubicBezTo>
                    <a:pt x="1996714" y="1703443"/>
                    <a:pt x="1973417" y="1713034"/>
                    <a:pt x="1958343" y="1706183"/>
                  </a:cubicBezTo>
                  <a:close/>
                  <a:moveTo>
                    <a:pt x="2514731" y="1671923"/>
                  </a:moveTo>
                  <a:lnTo>
                    <a:pt x="2504453" y="1688368"/>
                  </a:lnTo>
                  <a:lnTo>
                    <a:pt x="2514046" y="1693163"/>
                  </a:lnTo>
                  <a:lnTo>
                    <a:pt x="2525009" y="1682886"/>
                  </a:lnTo>
                  <a:close/>
                  <a:moveTo>
                    <a:pt x="9004314" y="1659571"/>
                  </a:moveTo>
                  <a:cubicBezTo>
                    <a:pt x="9033777" y="1691776"/>
                    <a:pt x="9076261" y="1713017"/>
                    <a:pt x="9089964" y="1756870"/>
                  </a:cubicBezTo>
                  <a:cubicBezTo>
                    <a:pt x="9081757" y="1751858"/>
                    <a:pt x="9071873" y="1750375"/>
                    <a:pt x="9062556" y="1752759"/>
                  </a:cubicBezTo>
                  <a:cubicBezTo>
                    <a:pt x="9063242" y="1688350"/>
                    <a:pt x="8985128" y="1697943"/>
                    <a:pt x="9004314" y="1659571"/>
                  </a:cubicBezTo>
                  <a:close/>
                  <a:moveTo>
                    <a:pt x="1331373" y="1657528"/>
                  </a:moveTo>
                  <a:cubicBezTo>
                    <a:pt x="1317645" y="1698658"/>
                    <a:pt x="1291263" y="1734393"/>
                    <a:pt x="1256000" y="1759623"/>
                  </a:cubicBezTo>
                  <a:cubicBezTo>
                    <a:pt x="1247778" y="1739753"/>
                    <a:pt x="1306020" y="1689733"/>
                    <a:pt x="1331373" y="1657528"/>
                  </a:cubicBezTo>
                  <a:close/>
                  <a:moveTo>
                    <a:pt x="8238252" y="1610254"/>
                  </a:moveTo>
                  <a:cubicBezTo>
                    <a:pt x="8237567" y="1611625"/>
                    <a:pt x="8236196" y="1613680"/>
                    <a:pt x="8236197" y="1613680"/>
                  </a:cubicBezTo>
                  <a:cubicBezTo>
                    <a:pt x="8252329" y="1630878"/>
                    <a:pt x="8272626" y="1643623"/>
                    <a:pt x="8295125" y="1650682"/>
                  </a:cubicBezTo>
                  <a:cubicBezTo>
                    <a:pt x="8284962" y="1627840"/>
                    <a:pt x="8263165" y="1612346"/>
                    <a:pt x="8238252" y="1610254"/>
                  </a:cubicBezTo>
                  <a:close/>
                  <a:moveTo>
                    <a:pt x="2145404" y="1593809"/>
                  </a:moveTo>
                  <a:lnTo>
                    <a:pt x="2141667" y="1597146"/>
                  </a:lnTo>
                  <a:lnTo>
                    <a:pt x="2099239" y="1622502"/>
                  </a:lnTo>
                  <a:cubicBezTo>
                    <a:pt x="2085792" y="1632180"/>
                    <a:pt x="2074486" y="1644172"/>
                    <a:pt x="2068661" y="1662330"/>
                  </a:cubicBezTo>
                  <a:lnTo>
                    <a:pt x="2141667" y="1597146"/>
                  </a:lnTo>
                  <a:lnTo>
                    <a:pt x="2142664" y="1596550"/>
                  </a:lnTo>
                  <a:close/>
                  <a:moveTo>
                    <a:pt x="1665759" y="1590383"/>
                  </a:moveTo>
                  <a:cubicBezTo>
                    <a:pt x="1626018" y="1617106"/>
                    <a:pt x="1649999" y="1647941"/>
                    <a:pt x="1682204" y="1611625"/>
                  </a:cubicBezTo>
                  <a:cubicBezTo>
                    <a:pt x="1695908" y="1586957"/>
                    <a:pt x="1658222" y="1609569"/>
                    <a:pt x="1666444" y="1590383"/>
                  </a:cubicBezTo>
                  <a:close/>
                  <a:moveTo>
                    <a:pt x="8869070" y="1537099"/>
                  </a:moveTo>
                  <a:cubicBezTo>
                    <a:pt x="8875323" y="1535044"/>
                    <a:pt x="8886800" y="1538299"/>
                    <a:pt x="8898106" y="1541725"/>
                  </a:cubicBezTo>
                  <a:cubicBezTo>
                    <a:pt x="8902217" y="1568447"/>
                    <a:pt x="8933737" y="1571874"/>
                    <a:pt x="8937848" y="1599282"/>
                  </a:cubicBezTo>
                  <a:cubicBezTo>
                    <a:pt x="8913181" y="1589689"/>
                    <a:pt x="8900847" y="1569817"/>
                    <a:pt x="8871383" y="1564337"/>
                  </a:cubicBezTo>
                  <a:cubicBezTo>
                    <a:pt x="8861790" y="1546521"/>
                    <a:pt x="8862818" y="1539155"/>
                    <a:pt x="8869070" y="1537099"/>
                  </a:cubicBezTo>
                  <a:close/>
                  <a:moveTo>
                    <a:pt x="1841842" y="1536353"/>
                  </a:moveTo>
                  <a:cubicBezTo>
                    <a:pt x="1845279" y="1536289"/>
                    <a:pt x="1845793" y="1538644"/>
                    <a:pt x="1840482" y="1545839"/>
                  </a:cubicBezTo>
                  <a:cubicBezTo>
                    <a:pt x="1819241" y="1555432"/>
                    <a:pt x="1804851" y="1573933"/>
                    <a:pt x="1780869" y="1580099"/>
                  </a:cubicBezTo>
                  <a:cubicBezTo>
                    <a:pt x="1789777" y="1564340"/>
                    <a:pt x="1794573" y="1543784"/>
                    <a:pt x="1810333" y="1536931"/>
                  </a:cubicBezTo>
                  <a:cubicBezTo>
                    <a:pt x="1794916" y="1558515"/>
                    <a:pt x="1831532" y="1536546"/>
                    <a:pt x="1841842" y="1536353"/>
                  </a:cubicBezTo>
                  <a:close/>
                  <a:moveTo>
                    <a:pt x="8661710" y="1532826"/>
                  </a:moveTo>
                  <a:cubicBezTo>
                    <a:pt x="8670504" y="1555752"/>
                    <a:pt x="8690893" y="1572220"/>
                    <a:pt x="8715156" y="1575994"/>
                  </a:cubicBezTo>
                  <a:cubicBezTo>
                    <a:pt x="8706363" y="1553068"/>
                    <a:pt x="8685974" y="1536599"/>
                    <a:pt x="8661710" y="1532826"/>
                  </a:cubicBezTo>
                  <a:close/>
                  <a:moveTo>
                    <a:pt x="8236881" y="1521177"/>
                  </a:moveTo>
                  <a:lnTo>
                    <a:pt x="8226603" y="1524603"/>
                  </a:lnTo>
                  <a:cubicBezTo>
                    <a:pt x="8226896" y="1528252"/>
                    <a:pt x="8226896" y="1531918"/>
                    <a:pt x="8226603" y="1535567"/>
                  </a:cubicBezTo>
                  <a:cubicBezTo>
                    <a:pt x="8260864" y="1564345"/>
                    <a:pt x="8314310" y="1597235"/>
                    <a:pt x="8336237" y="1621903"/>
                  </a:cubicBezTo>
                  <a:cubicBezTo>
                    <a:pt x="8333496" y="1595180"/>
                    <a:pt x="8275253" y="1559549"/>
                    <a:pt x="8236881" y="1521177"/>
                  </a:cubicBezTo>
                  <a:close/>
                  <a:moveTo>
                    <a:pt x="2398343" y="1502548"/>
                  </a:moveTo>
                  <a:cubicBezTo>
                    <a:pt x="2375763" y="1505375"/>
                    <a:pt x="2334008" y="1529400"/>
                    <a:pt x="2324243" y="1556123"/>
                  </a:cubicBezTo>
                  <a:cubicBezTo>
                    <a:pt x="2359874" y="1549271"/>
                    <a:pt x="2381116" y="1521177"/>
                    <a:pt x="2412635" y="1507473"/>
                  </a:cubicBezTo>
                  <a:cubicBezTo>
                    <a:pt x="2411265" y="1503019"/>
                    <a:pt x="2405869" y="1501606"/>
                    <a:pt x="2398343" y="1502548"/>
                  </a:cubicBezTo>
                  <a:close/>
                  <a:moveTo>
                    <a:pt x="8576712" y="1483181"/>
                  </a:moveTo>
                  <a:cubicBezTo>
                    <a:pt x="8562355" y="1478138"/>
                    <a:pt x="8559271" y="1499593"/>
                    <a:pt x="8537687" y="1488287"/>
                  </a:cubicBezTo>
                  <a:lnTo>
                    <a:pt x="8537003" y="1488287"/>
                  </a:lnTo>
                  <a:cubicBezTo>
                    <a:pt x="8538858" y="1492407"/>
                    <a:pt x="8541155" y="1496313"/>
                    <a:pt x="8543855" y="1499936"/>
                  </a:cubicBezTo>
                  <a:cubicBezTo>
                    <a:pt x="8552358" y="1497270"/>
                    <a:pt x="8559951" y="1492287"/>
                    <a:pt x="8565781" y="1485547"/>
                  </a:cubicBezTo>
                  <a:lnTo>
                    <a:pt x="8589078" y="1506103"/>
                  </a:lnTo>
                  <a:cubicBezTo>
                    <a:pt x="8588393" y="1499251"/>
                    <a:pt x="8589078" y="1499251"/>
                    <a:pt x="8595930" y="1499251"/>
                  </a:cubicBezTo>
                  <a:cubicBezTo>
                    <a:pt x="8587537" y="1489487"/>
                    <a:pt x="8581498" y="1484861"/>
                    <a:pt x="8576712" y="1483181"/>
                  </a:cubicBezTo>
                  <a:close/>
                  <a:moveTo>
                    <a:pt x="1866525" y="1477324"/>
                  </a:moveTo>
                  <a:cubicBezTo>
                    <a:pt x="1838051" y="1493762"/>
                    <a:pt x="1811005" y="1512557"/>
                    <a:pt x="1785671" y="1533511"/>
                  </a:cubicBezTo>
                  <a:cubicBezTo>
                    <a:pt x="1772652" y="1533511"/>
                    <a:pt x="1795948" y="1519807"/>
                    <a:pt x="1800746" y="1504047"/>
                  </a:cubicBezTo>
                  <a:cubicBezTo>
                    <a:pt x="1772652" y="1504047"/>
                    <a:pt x="1757577" y="1523233"/>
                    <a:pt x="1740447" y="1538993"/>
                  </a:cubicBezTo>
                  <a:cubicBezTo>
                    <a:pt x="1763744" y="1548586"/>
                    <a:pt x="1734965" y="1554067"/>
                    <a:pt x="1717149" y="1589698"/>
                  </a:cubicBezTo>
                  <a:cubicBezTo>
                    <a:pt x="1721946" y="1597235"/>
                    <a:pt x="1734281" y="1595865"/>
                    <a:pt x="1752095" y="1589698"/>
                  </a:cubicBezTo>
                  <a:cubicBezTo>
                    <a:pt x="1743187" y="1604773"/>
                    <a:pt x="1720577" y="1602032"/>
                    <a:pt x="1713038" y="1619162"/>
                  </a:cubicBezTo>
                  <a:cubicBezTo>
                    <a:pt x="1704816" y="1615736"/>
                    <a:pt x="1713038" y="1599291"/>
                    <a:pt x="1692483" y="1604087"/>
                  </a:cubicBezTo>
                  <a:cubicBezTo>
                    <a:pt x="1686316" y="1658904"/>
                    <a:pt x="1660962" y="1706869"/>
                    <a:pt x="1739761" y="1667127"/>
                  </a:cubicBezTo>
                  <a:cubicBezTo>
                    <a:pt x="1744559" y="1656163"/>
                    <a:pt x="1712353" y="1672608"/>
                    <a:pt x="1719205" y="1656163"/>
                  </a:cubicBezTo>
                  <a:cubicBezTo>
                    <a:pt x="1741366" y="1629889"/>
                    <a:pt x="1773294" y="1613801"/>
                    <a:pt x="1807597" y="1611625"/>
                  </a:cubicBezTo>
                  <a:cubicBezTo>
                    <a:pt x="1828153" y="1573938"/>
                    <a:pt x="1877488" y="1575309"/>
                    <a:pt x="1891878" y="1528029"/>
                  </a:cubicBezTo>
                  <a:cubicBezTo>
                    <a:pt x="1910378" y="1534196"/>
                    <a:pt x="1948064" y="1488287"/>
                    <a:pt x="1941898" y="1515010"/>
                  </a:cubicBezTo>
                  <a:cubicBezTo>
                    <a:pt x="1987808" y="1483491"/>
                    <a:pt x="1943268" y="1483491"/>
                    <a:pt x="1932305" y="1483491"/>
                  </a:cubicBezTo>
                  <a:cubicBezTo>
                    <a:pt x="1900100" y="1494454"/>
                    <a:pt x="1880915" y="1524603"/>
                    <a:pt x="1841172" y="1524603"/>
                  </a:cubicBezTo>
                  <a:cubicBezTo>
                    <a:pt x="1851450" y="1499936"/>
                    <a:pt x="1884341" y="1506788"/>
                    <a:pt x="1891878" y="1477324"/>
                  </a:cubicBezTo>
                  <a:cubicBezTo>
                    <a:pt x="1873378" y="1477324"/>
                    <a:pt x="1845283" y="1515696"/>
                    <a:pt x="1866525" y="1477324"/>
                  </a:cubicBezTo>
                  <a:close/>
                  <a:moveTo>
                    <a:pt x="1978385" y="1442892"/>
                  </a:moveTo>
                  <a:cubicBezTo>
                    <a:pt x="1968279" y="1443235"/>
                    <a:pt x="1954232" y="1448888"/>
                    <a:pt x="1946694" y="1455397"/>
                  </a:cubicBezTo>
                  <a:lnTo>
                    <a:pt x="1946694" y="1458138"/>
                  </a:lnTo>
                  <a:cubicBezTo>
                    <a:pt x="1937101" y="1479380"/>
                    <a:pt x="1961084" y="1472528"/>
                    <a:pt x="1986436" y="1462249"/>
                  </a:cubicBezTo>
                  <a:cubicBezTo>
                    <a:pt x="1994659" y="1447517"/>
                    <a:pt x="1988492" y="1442549"/>
                    <a:pt x="1978385" y="1442892"/>
                  </a:cubicBezTo>
                  <a:close/>
                  <a:moveTo>
                    <a:pt x="1572250" y="1429498"/>
                  </a:moveTo>
                  <a:cubicBezTo>
                    <a:pt x="1568759" y="1429273"/>
                    <a:pt x="1564006" y="1430216"/>
                    <a:pt x="1557496" y="1432785"/>
                  </a:cubicBezTo>
                  <a:cubicBezTo>
                    <a:pt x="1573256" y="1435526"/>
                    <a:pt x="1536940" y="1485547"/>
                    <a:pt x="1536940" y="1457453"/>
                  </a:cubicBezTo>
                  <a:cubicBezTo>
                    <a:pt x="1520039" y="1474088"/>
                    <a:pt x="1509596" y="1496187"/>
                    <a:pt x="1507476" y="1519807"/>
                  </a:cubicBezTo>
                  <a:cubicBezTo>
                    <a:pt x="1563664" y="1481435"/>
                    <a:pt x="1548588" y="1478694"/>
                    <a:pt x="1582849" y="1450601"/>
                  </a:cubicBezTo>
                  <a:cubicBezTo>
                    <a:pt x="1581821" y="1441351"/>
                    <a:pt x="1582721" y="1430173"/>
                    <a:pt x="1572250" y="1429498"/>
                  </a:cubicBezTo>
                  <a:close/>
                  <a:moveTo>
                    <a:pt x="8606163" y="1398285"/>
                  </a:moveTo>
                  <a:cubicBezTo>
                    <a:pt x="8583907" y="1403686"/>
                    <a:pt x="8563726" y="1432272"/>
                    <a:pt x="8519187" y="1414285"/>
                  </a:cubicBezTo>
                  <a:cubicBezTo>
                    <a:pt x="8545225" y="1456083"/>
                    <a:pt x="8600726" y="1469787"/>
                    <a:pt x="8645265" y="1495139"/>
                  </a:cubicBezTo>
                  <a:cubicBezTo>
                    <a:pt x="8640545" y="1471595"/>
                    <a:pt x="8625434" y="1451447"/>
                    <a:pt x="8604153" y="1440323"/>
                  </a:cubicBezTo>
                  <a:cubicBezTo>
                    <a:pt x="8606893" y="1419081"/>
                    <a:pt x="8645950" y="1432100"/>
                    <a:pt x="8654173" y="1432100"/>
                  </a:cubicBezTo>
                  <a:lnTo>
                    <a:pt x="8654173" y="1428674"/>
                  </a:lnTo>
                  <a:cubicBezTo>
                    <a:pt x="8633617" y="1400152"/>
                    <a:pt x="8619517" y="1395046"/>
                    <a:pt x="8606163" y="1398285"/>
                  </a:cubicBezTo>
                  <a:close/>
                  <a:moveTo>
                    <a:pt x="2353022" y="1365635"/>
                  </a:moveTo>
                  <a:cubicBezTo>
                    <a:pt x="2309169" y="1380024"/>
                    <a:pt x="2256409" y="1443064"/>
                    <a:pt x="2274223" y="1454027"/>
                  </a:cubicBezTo>
                  <a:cubicBezTo>
                    <a:pt x="2288613" y="1454027"/>
                    <a:pt x="2296150" y="1442378"/>
                    <a:pt x="2309169" y="1438952"/>
                  </a:cubicBezTo>
                  <a:cubicBezTo>
                    <a:pt x="2322874" y="1412915"/>
                    <a:pt x="2338633" y="1389617"/>
                    <a:pt x="2353022" y="1365635"/>
                  </a:cubicBezTo>
                  <a:close/>
                  <a:moveTo>
                    <a:pt x="8439703" y="1343023"/>
                  </a:moveTo>
                  <a:cubicBezTo>
                    <a:pt x="8463685" y="1364950"/>
                    <a:pt x="8479445" y="1395099"/>
                    <a:pt x="8521243" y="1398525"/>
                  </a:cubicBezTo>
                  <a:lnTo>
                    <a:pt x="8521243" y="1395099"/>
                  </a:lnTo>
                  <a:cubicBezTo>
                    <a:pt x="8503427" y="1370432"/>
                    <a:pt x="8467796" y="1356727"/>
                    <a:pt x="8439703" y="1343023"/>
                  </a:cubicBezTo>
                  <a:close/>
                  <a:moveTo>
                    <a:pt x="8463685" y="1314930"/>
                  </a:moveTo>
                  <a:cubicBezTo>
                    <a:pt x="8442444" y="1320411"/>
                    <a:pt x="8496575" y="1370432"/>
                    <a:pt x="8518502" y="1373858"/>
                  </a:cubicBezTo>
                  <a:cubicBezTo>
                    <a:pt x="8514391" y="1340968"/>
                    <a:pt x="8476704" y="1342338"/>
                    <a:pt x="8463685" y="1318356"/>
                  </a:cubicBezTo>
                  <a:close/>
                  <a:moveTo>
                    <a:pt x="2366010" y="1307639"/>
                  </a:moveTo>
                  <a:cubicBezTo>
                    <a:pt x="2337991" y="1310862"/>
                    <a:pt x="2296921" y="1359725"/>
                    <a:pt x="2316706" y="1318356"/>
                  </a:cubicBezTo>
                  <a:cubicBezTo>
                    <a:pt x="2274909" y="1334116"/>
                    <a:pt x="2241333" y="1382080"/>
                    <a:pt x="2213925" y="1370432"/>
                  </a:cubicBezTo>
                  <a:cubicBezTo>
                    <a:pt x="2196795" y="1393729"/>
                    <a:pt x="2168016" y="1409488"/>
                    <a:pt x="2176924" y="1422507"/>
                  </a:cubicBezTo>
                  <a:cubicBezTo>
                    <a:pt x="2257778" y="1380710"/>
                    <a:pt x="2233111" y="1464305"/>
                    <a:pt x="2198851" y="1510214"/>
                  </a:cubicBezTo>
                  <a:cubicBezTo>
                    <a:pt x="2272854" y="1474583"/>
                    <a:pt x="2226944" y="1446490"/>
                    <a:pt x="2272854" y="1377969"/>
                  </a:cubicBezTo>
                  <a:cubicBezTo>
                    <a:pt x="2303687" y="1346449"/>
                    <a:pt x="2348226" y="1340968"/>
                    <a:pt x="2377004" y="1309448"/>
                  </a:cubicBezTo>
                  <a:cubicBezTo>
                    <a:pt x="2373750" y="1307650"/>
                    <a:pt x="2370013" y="1307179"/>
                    <a:pt x="2366010" y="1307639"/>
                  </a:cubicBezTo>
                  <a:close/>
                  <a:moveTo>
                    <a:pt x="3014066" y="1306140"/>
                  </a:moveTo>
                  <a:cubicBezTo>
                    <a:pt x="3011422" y="1305594"/>
                    <a:pt x="3007568" y="1305680"/>
                    <a:pt x="3001915" y="1306707"/>
                  </a:cubicBezTo>
                  <a:cubicBezTo>
                    <a:pt x="2966393" y="1348727"/>
                    <a:pt x="2920597" y="1380831"/>
                    <a:pt x="2868985" y="1399896"/>
                  </a:cubicBezTo>
                  <a:cubicBezTo>
                    <a:pt x="2819673" y="1420264"/>
                    <a:pt x="2772410" y="1445272"/>
                    <a:pt x="2727831" y="1474583"/>
                  </a:cubicBezTo>
                  <a:cubicBezTo>
                    <a:pt x="2747702" y="1451286"/>
                    <a:pt x="2744276" y="1444434"/>
                    <a:pt x="2715497" y="1451286"/>
                  </a:cubicBezTo>
                  <a:cubicBezTo>
                    <a:pt x="2698622" y="1482389"/>
                    <a:pt x="2675253" y="1509497"/>
                    <a:pt x="2646976" y="1530770"/>
                  </a:cubicBezTo>
                  <a:lnTo>
                    <a:pt x="2646291" y="1530770"/>
                  </a:lnTo>
                  <a:cubicBezTo>
                    <a:pt x="2650402" y="1521177"/>
                    <a:pt x="2643550" y="1518436"/>
                    <a:pt x="2638068" y="1517066"/>
                  </a:cubicBezTo>
                  <a:cubicBezTo>
                    <a:pt x="2634525" y="1521065"/>
                    <a:pt x="2630626" y="1524734"/>
                    <a:pt x="2626420" y="1528029"/>
                  </a:cubicBezTo>
                  <a:cubicBezTo>
                    <a:pt x="2637970" y="1536189"/>
                    <a:pt x="2642489" y="1551158"/>
                    <a:pt x="2637383" y="1564345"/>
                  </a:cubicBezTo>
                  <a:cubicBezTo>
                    <a:pt x="2614403" y="1593230"/>
                    <a:pt x="2602931" y="1629599"/>
                    <a:pt x="2605178" y="1666441"/>
                  </a:cubicBezTo>
                  <a:cubicBezTo>
                    <a:pt x="2606693" y="1672247"/>
                    <a:pt x="2608523" y="1677965"/>
                    <a:pt x="2610660" y="1683571"/>
                  </a:cubicBezTo>
                  <a:cubicBezTo>
                    <a:pt x="2617512" y="1697275"/>
                    <a:pt x="2626420" y="1697961"/>
                    <a:pt x="2638069" y="1683571"/>
                  </a:cubicBezTo>
                  <a:cubicBezTo>
                    <a:pt x="2642554" y="1679320"/>
                    <a:pt x="2647365" y="1675425"/>
                    <a:pt x="2652458" y="1671923"/>
                  </a:cubicBezTo>
                  <a:cubicBezTo>
                    <a:pt x="2675456" y="1642329"/>
                    <a:pt x="2710907" y="1625110"/>
                    <a:pt x="2748387" y="1625329"/>
                  </a:cubicBezTo>
                  <a:cubicBezTo>
                    <a:pt x="2780592" y="1627384"/>
                    <a:pt x="2783333" y="1599976"/>
                    <a:pt x="2794296" y="1578050"/>
                  </a:cubicBezTo>
                  <a:cubicBezTo>
                    <a:pt x="2795780" y="1574770"/>
                    <a:pt x="2797726" y="1571721"/>
                    <a:pt x="2800075" y="1568993"/>
                  </a:cubicBezTo>
                  <a:cubicBezTo>
                    <a:pt x="2813657" y="1553222"/>
                    <a:pt x="2837453" y="1551448"/>
                    <a:pt x="2853224" y="1565031"/>
                  </a:cubicBezTo>
                  <a:cubicBezTo>
                    <a:pt x="2866065" y="1578172"/>
                    <a:pt x="2867789" y="1598571"/>
                    <a:pt x="2857335" y="1613680"/>
                  </a:cubicBezTo>
                  <a:cubicBezTo>
                    <a:pt x="2855067" y="1617716"/>
                    <a:pt x="2852549" y="1621606"/>
                    <a:pt x="2849798" y="1625329"/>
                  </a:cubicBezTo>
                  <a:cubicBezTo>
                    <a:pt x="2851853" y="1628755"/>
                    <a:pt x="2853224" y="1634237"/>
                    <a:pt x="2860076" y="1634236"/>
                  </a:cubicBezTo>
                  <a:cubicBezTo>
                    <a:pt x="2880294" y="1617770"/>
                    <a:pt x="2901583" y="1602662"/>
                    <a:pt x="2923800" y="1589013"/>
                  </a:cubicBezTo>
                  <a:cubicBezTo>
                    <a:pt x="2913936" y="1565853"/>
                    <a:pt x="2923090" y="1538980"/>
                    <a:pt x="2945042" y="1526659"/>
                  </a:cubicBezTo>
                  <a:cubicBezTo>
                    <a:pt x="2952490" y="1522726"/>
                    <a:pt x="2958945" y="1517148"/>
                    <a:pt x="2963919" y="1510350"/>
                  </a:cubicBezTo>
                  <a:cubicBezTo>
                    <a:pt x="2982017" y="1485611"/>
                    <a:pt x="2976633" y="1450884"/>
                    <a:pt x="2951894" y="1432785"/>
                  </a:cubicBezTo>
                  <a:cubicBezTo>
                    <a:pt x="2949353" y="1430313"/>
                    <a:pt x="2947148" y="1427517"/>
                    <a:pt x="2945337" y="1424469"/>
                  </a:cubicBezTo>
                  <a:cubicBezTo>
                    <a:pt x="2933928" y="1405277"/>
                    <a:pt x="2940238" y="1380470"/>
                    <a:pt x="2959431" y="1369061"/>
                  </a:cubicBezTo>
                  <a:cubicBezTo>
                    <a:pt x="2979302" y="1351931"/>
                    <a:pt x="3000544" y="1335486"/>
                    <a:pt x="3021100" y="1319726"/>
                  </a:cubicBezTo>
                  <a:cubicBezTo>
                    <a:pt x="3019045" y="1315101"/>
                    <a:pt x="3022000" y="1307778"/>
                    <a:pt x="3014066" y="1306140"/>
                  </a:cubicBezTo>
                  <a:close/>
                  <a:moveTo>
                    <a:pt x="2956690" y="1291633"/>
                  </a:moveTo>
                  <a:cubicBezTo>
                    <a:pt x="2947954" y="1310647"/>
                    <a:pt x="2932666" y="1315401"/>
                    <a:pt x="2920653" y="1326996"/>
                  </a:cubicBezTo>
                  <a:lnTo>
                    <a:pt x="2910323" y="1341339"/>
                  </a:lnTo>
                  <a:lnTo>
                    <a:pt x="2909411" y="1341653"/>
                  </a:lnTo>
                  <a:lnTo>
                    <a:pt x="2910096" y="1341653"/>
                  </a:lnTo>
                  <a:lnTo>
                    <a:pt x="2910323" y="1341339"/>
                  </a:lnTo>
                  <a:lnTo>
                    <a:pt x="2936263" y="1332392"/>
                  </a:lnTo>
                  <a:cubicBezTo>
                    <a:pt x="2965427" y="1317071"/>
                    <a:pt x="2994205" y="1288550"/>
                    <a:pt x="2956690" y="1291633"/>
                  </a:cubicBezTo>
                  <a:close/>
                  <a:moveTo>
                    <a:pt x="7899074" y="1266280"/>
                  </a:moveTo>
                  <a:cubicBezTo>
                    <a:pt x="7914834" y="1282725"/>
                    <a:pt x="7917575" y="1293688"/>
                    <a:pt x="7899074" y="1299170"/>
                  </a:cubicBezTo>
                  <a:lnTo>
                    <a:pt x="7908667" y="1315615"/>
                  </a:lnTo>
                  <a:lnTo>
                    <a:pt x="7942242" y="1315615"/>
                  </a:lnTo>
                  <a:cubicBezTo>
                    <a:pt x="7934249" y="1294517"/>
                    <a:pt x="7918924" y="1277004"/>
                    <a:pt x="7899074" y="1266280"/>
                  </a:cubicBezTo>
                  <a:close/>
                  <a:moveTo>
                    <a:pt x="8526038" y="1236113"/>
                  </a:moveTo>
                  <a:lnTo>
                    <a:pt x="8591133" y="1255299"/>
                  </a:lnTo>
                  <a:cubicBezTo>
                    <a:pt x="8595929" y="1267632"/>
                    <a:pt x="8644579" y="1301208"/>
                    <a:pt x="8620596" y="1296411"/>
                  </a:cubicBezTo>
                  <a:cubicBezTo>
                    <a:pt x="8585651" y="1247761"/>
                    <a:pt x="8560984" y="1273114"/>
                    <a:pt x="8526038" y="1236113"/>
                  </a:cubicBezTo>
                  <a:close/>
                  <a:moveTo>
                    <a:pt x="2048100" y="1213513"/>
                  </a:moveTo>
                  <a:cubicBezTo>
                    <a:pt x="2059749" y="1233384"/>
                    <a:pt x="2016581" y="1243662"/>
                    <a:pt x="1998765" y="1266959"/>
                  </a:cubicBezTo>
                  <a:cubicBezTo>
                    <a:pt x="2006988" y="1273811"/>
                    <a:pt x="2031655" y="1267644"/>
                    <a:pt x="2023433" y="1286830"/>
                  </a:cubicBezTo>
                  <a:cubicBezTo>
                    <a:pt x="1976839" y="1292997"/>
                    <a:pt x="1949430" y="1332054"/>
                    <a:pt x="1908318" y="1347814"/>
                  </a:cubicBezTo>
                  <a:cubicBezTo>
                    <a:pt x="1932300" y="1301905"/>
                    <a:pt x="1989858" y="1289571"/>
                    <a:pt x="1989858" y="1252570"/>
                  </a:cubicBezTo>
                  <a:cubicBezTo>
                    <a:pt x="2017951" y="1253255"/>
                    <a:pt x="2026174" y="1222421"/>
                    <a:pt x="2048100" y="1213513"/>
                  </a:cubicBezTo>
                  <a:close/>
                  <a:moveTo>
                    <a:pt x="2034386" y="1191578"/>
                  </a:moveTo>
                  <a:cubicBezTo>
                    <a:pt x="2008348" y="1242283"/>
                    <a:pt x="1877474" y="1312175"/>
                    <a:pt x="1885011" y="1293674"/>
                  </a:cubicBezTo>
                  <a:cubicBezTo>
                    <a:pt x="1928864" y="1288877"/>
                    <a:pt x="1943939" y="1236117"/>
                    <a:pt x="1981625" y="1220357"/>
                  </a:cubicBezTo>
                  <a:cubicBezTo>
                    <a:pt x="1978199" y="1249135"/>
                    <a:pt x="2020682" y="1197060"/>
                    <a:pt x="2034386" y="1191578"/>
                  </a:cubicBezTo>
                  <a:close/>
                  <a:moveTo>
                    <a:pt x="3220495" y="1188167"/>
                  </a:moveTo>
                  <a:cubicBezTo>
                    <a:pt x="3210902" y="1195705"/>
                    <a:pt x="3210902" y="1203241"/>
                    <a:pt x="3210902" y="1203241"/>
                  </a:cubicBezTo>
                  <a:lnTo>
                    <a:pt x="3215013" y="1207353"/>
                  </a:lnTo>
                  <a:lnTo>
                    <a:pt x="3222551" y="1207353"/>
                  </a:lnTo>
                  <a:lnTo>
                    <a:pt x="3232144" y="1199816"/>
                  </a:lnTo>
                  <a:lnTo>
                    <a:pt x="3232144" y="1195705"/>
                  </a:lnTo>
                  <a:lnTo>
                    <a:pt x="3225292" y="1188167"/>
                  </a:lnTo>
                  <a:cubicBezTo>
                    <a:pt x="3223728" y="1187691"/>
                    <a:pt x="3222058" y="1187691"/>
                    <a:pt x="3220495" y="1188167"/>
                  </a:cubicBezTo>
                  <a:close/>
                  <a:moveTo>
                    <a:pt x="8463685" y="1153897"/>
                  </a:moveTo>
                  <a:cubicBezTo>
                    <a:pt x="8491301" y="1174224"/>
                    <a:pt x="8514594" y="1199847"/>
                    <a:pt x="8532205" y="1229270"/>
                  </a:cubicBezTo>
                  <a:cubicBezTo>
                    <a:pt x="8496575" y="1225844"/>
                    <a:pt x="8456148" y="1156638"/>
                    <a:pt x="8463685" y="1153897"/>
                  </a:cubicBezTo>
                  <a:close/>
                  <a:moveTo>
                    <a:pt x="8394479" y="1143619"/>
                  </a:moveTo>
                  <a:lnTo>
                    <a:pt x="8427369" y="1151841"/>
                  </a:lnTo>
                  <a:cubicBezTo>
                    <a:pt x="8432850" y="1165546"/>
                    <a:pt x="8449981" y="1186102"/>
                    <a:pt x="8436277" y="1186102"/>
                  </a:cubicBezTo>
                  <a:cubicBezTo>
                    <a:pt x="8423258" y="1169657"/>
                    <a:pt x="8423258" y="1184731"/>
                    <a:pt x="8403387" y="1177879"/>
                  </a:cubicBezTo>
                  <a:cubicBezTo>
                    <a:pt x="8391738" y="1160064"/>
                    <a:pt x="8404757" y="1160749"/>
                    <a:pt x="8394479" y="1143619"/>
                  </a:cubicBezTo>
                  <a:close/>
                  <a:moveTo>
                    <a:pt x="8359876" y="1111275"/>
                  </a:moveTo>
                  <a:cubicBezTo>
                    <a:pt x="8365272" y="1112099"/>
                    <a:pt x="8371867" y="1113812"/>
                    <a:pt x="8379404" y="1116211"/>
                  </a:cubicBezTo>
                  <a:cubicBezTo>
                    <a:pt x="8388312" y="1132656"/>
                    <a:pt x="8392424" y="1144305"/>
                    <a:pt x="8388312" y="1150471"/>
                  </a:cubicBezTo>
                  <a:cubicBezTo>
                    <a:pt x="8374897" y="1146865"/>
                    <a:pt x="8362164" y="1141077"/>
                    <a:pt x="8350626" y="1133341"/>
                  </a:cubicBezTo>
                  <a:cubicBezTo>
                    <a:pt x="8338292" y="1114327"/>
                    <a:pt x="8343688" y="1108802"/>
                    <a:pt x="8359876" y="1111275"/>
                  </a:cubicBezTo>
                  <a:close/>
                  <a:moveTo>
                    <a:pt x="7602379" y="1045644"/>
                  </a:moveTo>
                  <a:cubicBezTo>
                    <a:pt x="7597583" y="1078534"/>
                    <a:pt x="7573600" y="1063460"/>
                    <a:pt x="7533858" y="1063460"/>
                  </a:cubicBezTo>
                  <a:cubicBezTo>
                    <a:pt x="7537435" y="1067674"/>
                    <a:pt x="7541587" y="1071365"/>
                    <a:pt x="7546192" y="1074423"/>
                  </a:cubicBezTo>
                  <a:lnTo>
                    <a:pt x="7610602" y="1101831"/>
                  </a:lnTo>
                  <a:cubicBezTo>
                    <a:pt x="7674326" y="1133351"/>
                    <a:pt x="7754495" y="1182686"/>
                    <a:pt x="7811368" y="1201871"/>
                  </a:cubicBezTo>
                  <a:cubicBezTo>
                    <a:pt x="7742847" y="1140888"/>
                    <a:pt x="7631158" y="1115535"/>
                    <a:pt x="7602379" y="1045644"/>
                  </a:cubicBezTo>
                  <a:close/>
                  <a:moveTo>
                    <a:pt x="2163220" y="1031940"/>
                  </a:moveTo>
                  <a:cubicBezTo>
                    <a:pt x="2149516" y="1015495"/>
                    <a:pt x="2078255" y="1075108"/>
                    <a:pt x="2047420" y="1096350"/>
                  </a:cubicBezTo>
                  <a:cubicBezTo>
                    <a:pt x="2089325" y="1081453"/>
                    <a:pt x="2128460" y="1059685"/>
                    <a:pt x="2163220" y="1031940"/>
                  </a:cubicBezTo>
                  <a:close/>
                  <a:moveTo>
                    <a:pt x="7468764" y="1014810"/>
                  </a:moveTo>
                  <a:cubicBezTo>
                    <a:pt x="7429707" y="1027829"/>
                    <a:pt x="7492746" y="1048385"/>
                    <a:pt x="7519469" y="1056607"/>
                  </a:cubicBezTo>
                  <a:cubicBezTo>
                    <a:pt x="7544822" y="1042218"/>
                    <a:pt x="7472875" y="1040162"/>
                    <a:pt x="7468764" y="1014810"/>
                  </a:cubicBezTo>
                  <a:close/>
                  <a:moveTo>
                    <a:pt x="8217009" y="1014801"/>
                  </a:moveTo>
                  <a:cubicBezTo>
                    <a:pt x="8237566" y="1055913"/>
                    <a:pt x="8285530" y="1066877"/>
                    <a:pt x="8313624" y="1100452"/>
                  </a:cubicBezTo>
                  <a:cubicBezTo>
                    <a:pt x="8277308" y="1091544"/>
                    <a:pt x="8260178" y="1060710"/>
                    <a:pt x="8221806" y="1054543"/>
                  </a:cubicBezTo>
                  <a:cubicBezTo>
                    <a:pt x="8222491" y="1031931"/>
                    <a:pt x="8188916" y="1018912"/>
                    <a:pt x="8217009" y="1014801"/>
                  </a:cubicBezTo>
                  <a:close/>
                  <a:moveTo>
                    <a:pt x="2432036" y="998253"/>
                  </a:moveTo>
                  <a:cubicBezTo>
                    <a:pt x="2436410" y="998573"/>
                    <a:pt x="2440286" y="1000061"/>
                    <a:pt x="2443455" y="1003145"/>
                  </a:cubicBezTo>
                  <a:cubicBezTo>
                    <a:pt x="2403027" y="1054535"/>
                    <a:pt x="2372878" y="1034665"/>
                    <a:pt x="2334507" y="1051109"/>
                  </a:cubicBezTo>
                  <a:cubicBezTo>
                    <a:pt x="2367397" y="1016848"/>
                    <a:pt x="2305728" y="1049054"/>
                    <a:pt x="2338618" y="1016848"/>
                  </a:cubicBezTo>
                  <a:cubicBezTo>
                    <a:pt x="2346411" y="1051024"/>
                    <a:pt x="2401421" y="996015"/>
                    <a:pt x="2432036" y="998253"/>
                  </a:cubicBezTo>
                  <a:close/>
                  <a:moveTo>
                    <a:pt x="8089561" y="966141"/>
                  </a:moveTo>
                  <a:cubicBezTo>
                    <a:pt x="8121766" y="968197"/>
                    <a:pt x="8131359" y="998346"/>
                    <a:pt x="8166990" y="996975"/>
                  </a:cubicBezTo>
                  <a:lnTo>
                    <a:pt x="8183435" y="1023698"/>
                  </a:lnTo>
                  <a:cubicBezTo>
                    <a:pt x="8150782" y="1006827"/>
                    <a:pt x="8119407" y="987590"/>
                    <a:pt x="8089561" y="966141"/>
                  </a:cubicBezTo>
                  <a:close/>
                  <a:moveTo>
                    <a:pt x="2290626" y="958023"/>
                  </a:moveTo>
                  <a:cubicBezTo>
                    <a:pt x="2278292" y="957253"/>
                    <a:pt x="2255851" y="964704"/>
                    <a:pt x="2239064" y="973869"/>
                  </a:cubicBezTo>
                  <a:lnTo>
                    <a:pt x="2221421" y="987092"/>
                  </a:lnTo>
                  <a:lnTo>
                    <a:pt x="2220092" y="986031"/>
                  </a:lnTo>
                  <a:lnTo>
                    <a:pt x="2220092" y="988087"/>
                  </a:lnTo>
                  <a:lnTo>
                    <a:pt x="2221421" y="987092"/>
                  </a:lnTo>
                  <a:lnTo>
                    <a:pt x="2228754" y="992947"/>
                  </a:lnTo>
                  <a:cubicBezTo>
                    <a:pt x="2246002" y="991341"/>
                    <a:pt x="2284159" y="968730"/>
                    <a:pt x="2299576" y="966160"/>
                  </a:cubicBezTo>
                  <a:cubicBezTo>
                    <a:pt x="2300433" y="960850"/>
                    <a:pt x="2296793" y="958409"/>
                    <a:pt x="2290626" y="958023"/>
                  </a:cubicBezTo>
                  <a:close/>
                  <a:moveTo>
                    <a:pt x="6029828" y="940122"/>
                  </a:moveTo>
                  <a:cubicBezTo>
                    <a:pt x="6016994" y="948345"/>
                    <a:pt x="6001142" y="950358"/>
                    <a:pt x="5986660" y="945604"/>
                  </a:cubicBezTo>
                  <a:cubicBezTo>
                    <a:pt x="5982548" y="957252"/>
                    <a:pt x="5990771" y="988772"/>
                    <a:pt x="5999679" y="988772"/>
                  </a:cubicBezTo>
                  <a:cubicBezTo>
                    <a:pt x="6025900" y="990065"/>
                    <a:pt x="6051669" y="996101"/>
                    <a:pt x="6075737" y="1006587"/>
                  </a:cubicBezTo>
                  <a:cubicBezTo>
                    <a:pt x="6085529" y="1010783"/>
                    <a:pt x="6095948" y="1013329"/>
                    <a:pt x="6106571" y="1014125"/>
                  </a:cubicBezTo>
                  <a:cubicBezTo>
                    <a:pt x="6103838" y="1013825"/>
                    <a:pt x="6101081" y="1013825"/>
                    <a:pt x="6098348" y="1014125"/>
                  </a:cubicBezTo>
                  <a:lnTo>
                    <a:pt x="6124386" y="1025773"/>
                  </a:lnTo>
                  <a:cubicBezTo>
                    <a:pt x="6124386" y="1021662"/>
                    <a:pt x="6118905" y="1013439"/>
                    <a:pt x="6124386" y="1013439"/>
                  </a:cubicBezTo>
                  <a:cubicBezTo>
                    <a:pt x="6151109" y="1022347"/>
                    <a:pt x="6183999" y="1012069"/>
                    <a:pt x="6205241" y="1038792"/>
                  </a:cubicBezTo>
                  <a:cubicBezTo>
                    <a:pt x="6172351" y="1059348"/>
                    <a:pt x="6157962" y="1018921"/>
                    <a:pt x="6129183" y="1027829"/>
                  </a:cubicBezTo>
                  <a:lnTo>
                    <a:pt x="6168239" y="1041533"/>
                  </a:lnTo>
                  <a:lnTo>
                    <a:pt x="6264169" y="1061404"/>
                  </a:lnTo>
                  <a:cubicBezTo>
                    <a:pt x="6260514" y="1057266"/>
                    <a:pt x="6256372" y="1053585"/>
                    <a:pt x="6251835" y="1050441"/>
                  </a:cubicBezTo>
                  <a:lnTo>
                    <a:pt x="6299800" y="1040162"/>
                  </a:lnTo>
                  <a:cubicBezTo>
                    <a:pt x="6318985" y="1055237"/>
                    <a:pt x="6299800" y="1060719"/>
                    <a:pt x="6299800" y="1070312"/>
                  </a:cubicBezTo>
                  <a:cubicBezTo>
                    <a:pt x="6338171" y="1079219"/>
                    <a:pt x="6376543" y="1086757"/>
                    <a:pt x="6413544" y="1096350"/>
                  </a:cubicBezTo>
                  <a:cubicBezTo>
                    <a:pt x="6393565" y="1081365"/>
                    <a:pt x="6369871" y="1072124"/>
                    <a:pt x="6345023" y="1069626"/>
                  </a:cubicBezTo>
                  <a:cubicBezTo>
                    <a:pt x="6374487" y="1055237"/>
                    <a:pt x="6406692" y="1081275"/>
                    <a:pt x="6423822" y="1081275"/>
                  </a:cubicBezTo>
                  <a:cubicBezTo>
                    <a:pt x="6426281" y="1068649"/>
                    <a:pt x="6423565" y="1055564"/>
                    <a:pt x="6416285" y="1044959"/>
                  </a:cubicBezTo>
                  <a:cubicBezTo>
                    <a:pt x="6398485" y="1043918"/>
                    <a:pt x="6380639" y="1043918"/>
                    <a:pt x="6362839" y="1044959"/>
                  </a:cubicBezTo>
                  <a:cubicBezTo>
                    <a:pt x="6379969" y="1040848"/>
                    <a:pt x="6345708" y="1023032"/>
                    <a:pt x="6355301" y="1016180"/>
                  </a:cubicBezTo>
                  <a:cubicBezTo>
                    <a:pt x="6277873" y="1029884"/>
                    <a:pt x="6192222" y="949030"/>
                    <a:pt x="6140832" y="987401"/>
                  </a:cubicBezTo>
                  <a:cubicBezTo>
                    <a:pt x="6121645" y="959308"/>
                    <a:pt x="6090811" y="975753"/>
                    <a:pt x="6063403" y="978494"/>
                  </a:cubicBezTo>
                  <a:cubicBezTo>
                    <a:pt x="6034624" y="962049"/>
                    <a:pt x="6046958" y="954512"/>
                    <a:pt x="6029828" y="940122"/>
                  </a:cubicBezTo>
                  <a:close/>
                  <a:moveTo>
                    <a:pt x="4962960" y="929244"/>
                  </a:moveTo>
                  <a:cubicBezTo>
                    <a:pt x="4960905" y="928816"/>
                    <a:pt x="4958507" y="928816"/>
                    <a:pt x="4956108" y="930529"/>
                  </a:cubicBezTo>
                  <a:cubicBezTo>
                    <a:pt x="4951312" y="933955"/>
                    <a:pt x="4951312" y="941493"/>
                    <a:pt x="4951312" y="941493"/>
                  </a:cubicBezTo>
                  <a:cubicBezTo>
                    <a:pt x="4952682" y="946289"/>
                    <a:pt x="4959533" y="954512"/>
                    <a:pt x="4960905" y="953141"/>
                  </a:cubicBezTo>
                  <a:cubicBezTo>
                    <a:pt x="4975294" y="946289"/>
                    <a:pt x="4969812" y="930529"/>
                    <a:pt x="4967757" y="930529"/>
                  </a:cubicBezTo>
                  <a:cubicBezTo>
                    <a:pt x="4966729" y="930529"/>
                    <a:pt x="4965016" y="929673"/>
                    <a:pt x="4962960" y="929244"/>
                  </a:cubicBezTo>
                  <a:close/>
                  <a:moveTo>
                    <a:pt x="2492800" y="922300"/>
                  </a:moveTo>
                  <a:cubicBezTo>
                    <a:pt x="2500338" y="949708"/>
                    <a:pt x="2385908" y="1012747"/>
                    <a:pt x="2372889" y="995617"/>
                  </a:cubicBezTo>
                  <a:cubicBezTo>
                    <a:pt x="2417496" y="979728"/>
                    <a:pt x="2458326" y="954763"/>
                    <a:pt x="2492800" y="922300"/>
                  </a:cubicBezTo>
                  <a:close/>
                  <a:moveTo>
                    <a:pt x="8089561" y="918872"/>
                  </a:moveTo>
                  <a:cubicBezTo>
                    <a:pt x="8127933" y="933261"/>
                    <a:pt x="8116969" y="931206"/>
                    <a:pt x="8127932" y="918872"/>
                  </a:cubicBezTo>
                  <a:cubicBezTo>
                    <a:pt x="8135104" y="926897"/>
                    <a:pt x="8145268" y="931607"/>
                    <a:pt x="8156026" y="931891"/>
                  </a:cubicBezTo>
                  <a:lnTo>
                    <a:pt x="8172471" y="959299"/>
                  </a:lnTo>
                  <a:cubicBezTo>
                    <a:pt x="8143007" y="952447"/>
                    <a:pt x="8107377" y="942854"/>
                    <a:pt x="8101210" y="953132"/>
                  </a:cubicBezTo>
                  <a:cubicBezTo>
                    <a:pt x="8089561" y="935317"/>
                    <a:pt x="8100525" y="935317"/>
                    <a:pt x="8089561" y="918872"/>
                  </a:cubicBezTo>
                  <a:close/>
                  <a:moveTo>
                    <a:pt x="2892502" y="914809"/>
                  </a:moveTo>
                  <a:lnTo>
                    <a:pt x="2887442" y="917532"/>
                  </a:lnTo>
                  <a:lnTo>
                    <a:pt x="2878021" y="919353"/>
                  </a:lnTo>
                  <a:lnTo>
                    <a:pt x="2877891" y="918195"/>
                  </a:lnTo>
                  <a:close/>
                  <a:moveTo>
                    <a:pt x="7289925" y="878453"/>
                  </a:moveTo>
                  <a:cubicBezTo>
                    <a:pt x="7241960" y="881879"/>
                    <a:pt x="7329667" y="917510"/>
                    <a:pt x="7310481" y="917510"/>
                  </a:cubicBezTo>
                  <a:cubicBezTo>
                    <a:pt x="7336586" y="930204"/>
                    <a:pt x="7364593" y="938537"/>
                    <a:pt x="7393391" y="942178"/>
                  </a:cubicBezTo>
                  <a:cubicBezTo>
                    <a:pt x="7359131" y="920251"/>
                    <a:pt x="7322815" y="902436"/>
                    <a:pt x="7289925" y="878453"/>
                  </a:cubicBezTo>
                  <a:close/>
                  <a:moveTo>
                    <a:pt x="7079566" y="860638"/>
                  </a:moveTo>
                  <a:cubicBezTo>
                    <a:pt x="7044620" y="862008"/>
                    <a:pt x="7037768" y="875027"/>
                    <a:pt x="6991859" y="870916"/>
                  </a:cubicBezTo>
                  <a:cubicBezTo>
                    <a:pt x="7003508" y="894898"/>
                    <a:pt x="7028175" y="893528"/>
                    <a:pt x="7044620" y="907917"/>
                  </a:cubicBezTo>
                  <a:cubicBezTo>
                    <a:pt x="7070658" y="910658"/>
                    <a:pt x="7052843" y="861323"/>
                    <a:pt x="7090529" y="898324"/>
                  </a:cubicBezTo>
                  <a:cubicBezTo>
                    <a:pt x="7100807" y="899695"/>
                    <a:pt x="7094640" y="895584"/>
                    <a:pt x="7094640" y="890787"/>
                  </a:cubicBezTo>
                  <a:lnTo>
                    <a:pt x="7115882" y="890102"/>
                  </a:lnTo>
                  <a:cubicBezTo>
                    <a:pt x="7101590" y="883333"/>
                    <a:pt x="7089135" y="873228"/>
                    <a:pt x="7079566" y="860638"/>
                  </a:cubicBezTo>
                  <a:close/>
                  <a:moveTo>
                    <a:pt x="5240469" y="855842"/>
                  </a:moveTo>
                  <a:cubicBezTo>
                    <a:pt x="5241518" y="863045"/>
                    <a:pt x="5244344" y="869874"/>
                    <a:pt x="5248691" y="875713"/>
                  </a:cubicBezTo>
                  <a:cubicBezTo>
                    <a:pt x="5260382" y="888969"/>
                    <a:pt x="5273478" y="900917"/>
                    <a:pt x="5287749" y="911343"/>
                  </a:cubicBezTo>
                  <a:cubicBezTo>
                    <a:pt x="5289557" y="911713"/>
                    <a:pt x="5291422" y="911713"/>
                    <a:pt x="5293229" y="911343"/>
                  </a:cubicBezTo>
                  <a:lnTo>
                    <a:pt x="5297341" y="911343"/>
                  </a:lnTo>
                  <a:cubicBezTo>
                    <a:pt x="5304193" y="911343"/>
                    <a:pt x="5310360" y="906547"/>
                    <a:pt x="5310360" y="896269"/>
                  </a:cubicBezTo>
                  <a:cubicBezTo>
                    <a:pt x="5310722" y="882778"/>
                    <a:pt x="5310265" y="869277"/>
                    <a:pt x="5308989" y="855842"/>
                  </a:cubicBezTo>
                  <a:cubicBezTo>
                    <a:pt x="5289119" y="855842"/>
                    <a:pt x="5265137" y="855842"/>
                    <a:pt x="5240469" y="855842"/>
                  </a:cubicBezTo>
                  <a:close/>
                  <a:moveTo>
                    <a:pt x="8011779" y="849063"/>
                  </a:moveTo>
                  <a:cubicBezTo>
                    <a:pt x="8019785" y="850294"/>
                    <a:pt x="8027338" y="854468"/>
                    <a:pt x="8032690" y="861314"/>
                  </a:cubicBezTo>
                  <a:cubicBezTo>
                    <a:pt x="7986095" y="870222"/>
                    <a:pt x="8057357" y="867481"/>
                    <a:pt x="8077913" y="900371"/>
                  </a:cubicBezTo>
                  <a:cubicBezTo>
                    <a:pt x="8049820" y="903797"/>
                    <a:pt x="8053931" y="895575"/>
                    <a:pt x="8011448" y="888723"/>
                  </a:cubicBezTo>
                  <a:lnTo>
                    <a:pt x="7988151" y="854462"/>
                  </a:lnTo>
                  <a:cubicBezTo>
                    <a:pt x="7995314" y="849541"/>
                    <a:pt x="8003773" y="847831"/>
                    <a:pt x="8011779" y="849063"/>
                  </a:cubicBezTo>
                  <a:close/>
                  <a:moveTo>
                    <a:pt x="4908144" y="846934"/>
                  </a:moveTo>
                  <a:cubicBezTo>
                    <a:pt x="4912255" y="872972"/>
                    <a:pt x="4937607" y="890787"/>
                    <a:pt x="4954053" y="882565"/>
                  </a:cubicBezTo>
                  <a:lnTo>
                    <a:pt x="4954052" y="882565"/>
                  </a:lnTo>
                  <a:cubicBezTo>
                    <a:pt x="4969790" y="873837"/>
                    <a:pt x="4986036" y="866057"/>
                    <a:pt x="5002702" y="859268"/>
                  </a:cubicBezTo>
                  <a:cubicBezTo>
                    <a:pt x="4970829" y="858600"/>
                    <a:pt x="4939123" y="854465"/>
                    <a:pt x="4908144" y="846934"/>
                  </a:cubicBezTo>
                  <a:close/>
                  <a:moveTo>
                    <a:pt x="2308478" y="845557"/>
                  </a:moveTo>
                  <a:cubicBezTo>
                    <a:pt x="2290861" y="877515"/>
                    <a:pt x="2260453" y="900446"/>
                    <a:pt x="2224883" y="908596"/>
                  </a:cubicBezTo>
                  <a:cubicBezTo>
                    <a:pt x="2247495" y="877762"/>
                    <a:pt x="2281070" y="867484"/>
                    <a:pt x="2308478" y="845557"/>
                  </a:cubicBezTo>
                  <a:close/>
                  <a:moveTo>
                    <a:pt x="7061065" y="814044"/>
                  </a:moveTo>
                  <a:cubicBezTo>
                    <a:pt x="7077510" y="857897"/>
                    <a:pt x="7178921" y="907232"/>
                    <a:pt x="7247441" y="918195"/>
                  </a:cubicBezTo>
                  <a:cubicBezTo>
                    <a:pt x="7235108" y="925048"/>
                    <a:pt x="7235793" y="942178"/>
                    <a:pt x="7267998" y="956567"/>
                  </a:cubicBezTo>
                  <a:cubicBezTo>
                    <a:pt x="7302258" y="944233"/>
                    <a:pt x="7300203" y="957252"/>
                    <a:pt x="7355019" y="989457"/>
                  </a:cubicBezTo>
                  <a:cubicBezTo>
                    <a:pt x="7388595" y="981235"/>
                    <a:pt x="7422855" y="1002476"/>
                    <a:pt x="7429707" y="989457"/>
                  </a:cubicBezTo>
                  <a:cubicBezTo>
                    <a:pt x="7413947" y="966845"/>
                    <a:pt x="7359816" y="944919"/>
                    <a:pt x="7378316" y="968216"/>
                  </a:cubicBezTo>
                  <a:cubicBezTo>
                    <a:pt x="7346112" y="951771"/>
                    <a:pt x="7352964" y="939437"/>
                    <a:pt x="7323500" y="951771"/>
                  </a:cubicBezTo>
                  <a:cubicBezTo>
                    <a:pt x="7323500" y="944233"/>
                    <a:pt x="7339260" y="944233"/>
                    <a:pt x="7323500" y="929159"/>
                  </a:cubicBezTo>
                  <a:cubicBezTo>
                    <a:pt x="7286498" y="914084"/>
                    <a:pt x="7283073" y="914084"/>
                    <a:pt x="7270739" y="929159"/>
                  </a:cubicBezTo>
                  <a:cubicBezTo>
                    <a:pt x="7259090" y="910658"/>
                    <a:pt x="7254294" y="895584"/>
                    <a:pt x="7270739" y="890787"/>
                  </a:cubicBezTo>
                  <a:cubicBezTo>
                    <a:pt x="7196100" y="880752"/>
                    <a:pt x="7124547" y="854562"/>
                    <a:pt x="7061065" y="814044"/>
                  </a:cubicBezTo>
                  <a:close/>
                  <a:moveTo>
                    <a:pt x="4933496" y="814044"/>
                  </a:moveTo>
                  <a:lnTo>
                    <a:pt x="4933496" y="814729"/>
                  </a:lnTo>
                  <a:cubicBezTo>
                    <a:pt x="4926679" y="822548"/>
                    <a:pt x="4917941" y="828452"/>
                    <a:pt x="4908144" y="831859"/>
                  </a:cubicBezTo>
                  <a:cubicBezTo>
                    <a:pt x="4908476" y="836650"/>
                    <a:pt x="4908476" y="841458"/>
                    <a:pt x="4908144" y="846249"/>
                  </a:cubicBezTo>
                  <a:cubicBezTo>
                    <a:pt x="4928295" y="850548"/>
                    <a:pt x="4949310" y="847891"/>
                    <a:pt x="4967757" y="838711"/>
                  </a:cubicBezTo>
                  <a:cubicBezTo>
                    <a:pt x="4933496" y="831859"/>
                    <a:pt x="4958164" y="821581"/>
                    <a:pt x="4933496" y="814044"/>
                  </a:cubicBezTo>
                  <a:close/>
                  <a:moveTo>
                    <a:pt x="5070945" y="811453"/>
                  </a:moveTo>
                  <a:cubicBezTo>
                    <a:pt x="5042872" y="809205"/>
                    <a:pt x="5013837" y="824493"/>
                    <a:pt x="4985572" y="820896"/>
                  </a:cubicBezTo>
                  <a:cubicBezTo>
                    <a:pt x="4972553" y="830489"/>
                    <a:pt x="4980090" y="838711"/>
                    <a:pt x="5002017" y="846249"/>
                  </a:cubicBezTo>
                  <a:cubicBezTo>
                    <a:pt x="5034222" y="833230"/>
                    <a:pt x="5065742" y="838026"/>
                    <a:pt x="5098632" y="820896"/>
                  </a:cubicBezTo>
                  <a:cubicBezTo>
                    <a:pt x="5089553" y="814901"/>
                    <a:pt x="5080302" y="812203"/>
                    <a:pt x="5070945" y="811453"/>
                  </a:cubicBezTo>
                  <a:close/>
                  <a:moveTo>
                    <a:pt x="3225977" y="784580"/>
                  </a:moveTo>
                  <a:cubicBezTo>
                    <a:pt x="3192402" y="783895"/>
                    <a:pt x="3165679" y="805821"/>
                    <a:pt x="3128677" y="797599"/>
                  </a:cubicBezTo>
                  <a:lnTo>
                    <a:pt x="3128677" y="793488"/>
                  </a:lnTo>
                  <a:cubicBezTo>
                    <a:pt x="3114813" y="816156"/>
                    <a:pt x="3097471" y="836504"/>
                    <a:pt x="3077288" y="853786"/>
                  </a:cubicBezTo>
                  <a:cubicBezTo>
                    <a:pt x="3099899" y="860638"/>
                    <a:pt x="3114288" y="842823"/>
                    <a:pt x="3136215" y="846934"/>
                  </a:cubicBezTo>
                  <a:cubicBezTo>
                    <a:pt x="3157457" y="803766"/>
                    <a:pt x="3198569" y="814044"/>
                    <a:pt x="3225977" y="784580"/>
                  </a:cubicBezTo>
                  <a:close/>
                  <a:moveTo>
                    <a:pt x="2923109" y="769500"/>
                  </a:moveTo>
                  <a:cubicBezTo>
                    <a:pt x="2898259" y="791869"/>
                    <a:pt x="2867637" y="806824"/>
                    <a:pt x="2834717" y="812668"/>
                  </a:cubicBezTo>
                  <a:cubicBezTo>
                    <a:pt x="2859745" y="790566"/>
                    <a:pt x="2890289" y="775649"/>
                    <a:pt x="2923109" y="769500"/>
                  </a:cubicBezTo>
                  <a:close/>
                  <a:moveTo>
                    <a:pt x="6915116" y="751005"/>
                  </a:moveTo>
                  <a:lnTo>
                    <a:pt x="6915116" y="753746"/>
                  </a:lnTo>
                  <a:cubicBezTo>
                    <a:pt x="6888393" y="749634"/>
                    <a:pt x="6920598" y="771561"/>
                    <a:pt x="6902097" y="776359"/>
                  </a:cubicBezTo>
                  <a:cubicBezTo>
                    <a:pt x="6941154" y="794858"/>
                    <a:pt x="6948691" y="776359"/>
                    <a:pt x="6983637" y="776359"/>
                  </a:cubicBezTo>
                  <a:cubicBezTo>
                    <a:pt x="6962395" y="766079"/>
                    <a:pt x="6937728" y="761283"/>
                    <a:pt x="6915116" y="751005"/>
                  </a:cubicBezTo>
                  <a:close/>
                  <a:moveTo>
                    <a:pt x="7274437" y="744435"/>
                  </a:moveTo>
                  <a:cubicBezTo>
                    <a:pt x="7270771" y="744453"/>
                    <a:pt x="7268255" y="745009"/>
                    <a:pt x="7267313" y="746208"/>
                  </a:cubicBezTo>
                  <a:cubicBezTo>
                    <a:pt x="7287527" y="752033"/>
                    <a:pt x="7305171" y="759742"/>
                    <a:pt x="7322558" y="767365"/>
                  </a:cubicBezTo>
                  <a:lnTo>
                    <a:pt x="7374746" y="787424"/>
                  </a:lnTo>
                  <a:lnTo>
                    <a:pt x="7374890" y="788006"/>
                  </a:lnTo>
                  <a:lnTo>
                    <a:pt x="7376261" y="788006"/>
                  </a:lnTo>
                  <a:lnTo>
                    <a:pt x="7374746" y="787424"/>
                  </a:lnTo>
                  <a:lnTo>
                    <a:pt x="7372938" y="780112"/>
                  </a:lnTo>
                  <a:cubicBezTo>
                    <a:pt x="7359809" y="763643"/>
                    <a:pt x="7296430" y="744331"/>
                    <a:pt x="7274437" y="744435"/>
                  </a:cubicBezTo>
                  <a:close/>
                  <a:moveTo>
                    <a:pt x="3830330" y="737986"/>
                  </a:moveTo>
                  <a:cubicBezTo>
                    <a:pt x="3812866" y="734425"/>
                    <a:pt x="3794730" y="738959"/>
                    <a:pt x="3780996" y="750320"/>
                  </a:cubicBezTo>
                  <a:cubicBezTo>
                    <a:pt x="3786465" y="751050"/>
                    <a:pt x="3791656" y="753173"/>
                    <a:pt x="3796070" y="756487"/>
                  </a:cubicBezTo>
                  <a:cubicBezTo>
                    <a:pt x="3806504" y="756844"/>
                    <a:pt x="3816793" y="753973"/>
                    <a:pt x="3825535" y="748264"/>
                  </a:cubicBezTo>
                  <a:close/>
                  <a:moveTo>
                    <a:pt x="6911005" y="720171"/>
                  </a:moveTo>
                  <a:cubicBezTo>
                    <a:pt x="6941154" y="759227"/>
                    <a:pt x="6993915" y="749634"/>
                    <a:pt x="7030231" y="774302"/>
                  </a:cubicBezTo>
                  <a:cubicBezTo>
                    <a:pt x="7042565" y="771561"/>
                    <a:pt x="7022009" y="755116"/>
                    <a:pt x="7013786" y="743468"/>
                  </a:cubicBezTo>
                  <a:lnTo>
                    <a:pt x="7011045" y="743468"/>
                  </a:lnTo>
                  <a:cubicBezTo>
                    <a:pt x="6976785" y="753746"/>
                    <a:pt x="6959654" y="723597"/>
                    <a:pt x="6911005" y="720171"/>
                  </a:cubicBezTo>
                  <a:close/>
                  <a:moveTo>
                    <a:pt x="7552359" y="718800"/>
                  </a:moveTo>
                  <a:cubicBezTo>
                    <a:pt x="7567434" y="744153"/>
                    <a:pt x="7601009" y="740042"/>
                    <a:pt x="7612657" y="770192"/>
                  </a:cubicBezTo>
                  <a:cubicBezTo>
                    <a:pt x="7640066" y="775672"/>
                    <a:pt x="7653770" y="772931"/>
                    <a:pt x="7661307" y="766765"/>
                  </a:cubicBezTo>
                  <a:cubicBezTo>
                    <a:pt x="7620195" y="740042"/>
                    <a:pt x="7591416" y="748949"/>
                    <a:pt x="7574286" y="718800"/>
                  </a:cubicBezTo>
                  <a:close/>
                  <a:moveTo>
                    <a:pt x="6373035" y="706107"/>
                  </a:moveTo>
                  <a:cubicBezTo>
                    <a:pt x="6361997" y="704090"/>
                    <a:pt x="6350416" y="705047"/>
                    <a:pt x="6339541" y="709207"/>
                  </a:cubicBezTo>
                  <a:lnTo>
                    <a:pt x="6362153" y="728393"/>
                  </a:lnTo>
                  <a:lnTo>
                    <a:pt x="6403266" y="720856"/>
                  </a:lnTo>
                  <a:cubicBezTo>
                    <a:pt x="6394566" y="713117"/>
                    <a:pt x="6384072" y="708125"/>
                    <a:pt x="6373035" y="706107"/>
                  </a:cubicBezTo>
                  <a:close/>
                  <a:moveTo>
                    <a:pt x="7445466" y="667410"/>
                  </a:moveTo>
                  <a:cubicBezTo>
                    <a:pt x="7458450" y="678776"/>
                    <a:pt x="7473291" y="687567"/>
                    <a:pt x="7489200" y="693490"/>
                  </a:cubicBezTo>
                  <a:lnTo>
                    <a:pt x="7536175" y="701796"/>
                  </a:lnTo>
                  <a:lnTo>
                    <a:pt x="7537284" y="702355"/>
                  </a:lnTo>
                  <a:lnTo>
                    <a:pt x="7539340" y="702355"/>
                  </a:lnTo>
                  <a:lnTo>
                    <a:pt x="7536175" y="701796"/>
                  </a:lnTo>
                  <a:lnTo>
                    <a:pt x="7493195" y="680103"/>
                  </a:lnTo>
                  <a:cubicBezTo>
                    <a:pt x="7477809" y="674247"/>
                    <a:pt x="7461816" y="669985"/>
                    <a:pt x="7445466" y="667410"/>
                  </a:cubicBezTo>
                  <a:close/>
                  <a:moveTo>
                    <a:pt x="6783557" y="665097"/>
                  </a:moveTo>
                  <a:cubicBezTo>
                    <a:pt x="6769167" y="664841"/>
                    <a:pt x="6757518" y="666725"/>
                    <a:pt x="6757518" y="671522"/>
                  </a:cubicBezTo>
                  <a:cubicBezTo>
                    <a:pt x="6779445" y="681115"/>
                    <a:pt x="6802056" y="692763"/>
                    <a:pt x="6826039" y="700300"/>
                  </a:cubicBezTo>
                  <a:lnTo>
                    <a:pt x="6867152" y="700300"/>
                  </a:lnTo>
                  <a:lnTo>
                    <a:pt x="6867152" y="699615"/>
                  </a:lnTo>
                  <a:cubicBezTo>
                    <a:pt x="6852077" y="685225"/>
                    <a:pt x="6808224" y="677689"/>
                    <a:pt x="6826039" y="671522"/>
                  </a:cubicBezTo>
                  <a:cubicBezTo>
                    <a:pt x="6815076" y="667753"/>
                    <a:pt x="6797946" y="665354"/>
                    <a:pt x="6783557" y="665097"/>
                  </a:cubicBezTo>
                  <a:close/>
                  <a:moveTo>
                    <a:pt x="3198561" y="663978"/>
                  </a:moveTo>
                  <a:cubicBezTo>
                    <a:pt x="3212951" y="666034"/>
                    <a:pt x="3239674" y="662608"/>
                    <a:pt x="3232136" y="673571"/>
                  </a:cubicBezTo>
                  <a:cubicBezTo>
                    <a:pt x="3208840" y="674941"/>
                    <a:pt x="3191024" y="696183"/>
                    <a:pt x="3167727" y="696183"/>
                  </a:cubicBezTo>
                  <a:close/>
                  <a:moveTo>
                    <a:pt x="3530894" y="662614"/>
                  </a:moveTo>
                  <a:cubicBezTo>
                    <a:pt x="3495497" y="670868"/>
                    <a:pt x="3462156" y="686256"/>
                    <a:pt x="3432909" y="707838"/>
                  </a:cubicBezTo>
                  <a:cubicBezTo>
                    <a:pt x="3469915" y="708606"/>
                    <a:pt x="3505516" y="693669"/>
                    <a:pt x="3530894" y="666725"/>
                  </a:cubicBezTo>
                  <a:close/>
                  <a:moveTo>
                    <a:pt x="2951209" y="645484"/>
                  </a:moveTo>
                  <a:cubicBezTo>
                    <a:pt x="2931681" y="645484"/>
                    <a:pt x="2915578" y="655076"/>
                    <a:pt x="2900932" y="668438"/>
                  </a:cubicBezTo>
                  <a:lnTo>
                    <a:pt x="2860648" y="712626"/>
                  </a:lnTo>
                  <a:lnTo>
                    <a:pt x="2859391" y="713319"/>
                  </a:lnTo>
                  <a:lnTo>
                    <a:pt x="2859391" y="714004"/>
                  </a:lnTo>
                  <a:lnTo>
                    <a:pt x="2860648" y="712626"/>
                  </a:lnTo>
                  <a:lnTo>
                    <a:pt x="2909821" y="685521"/>
                  </a:lnTo>
                  <a:cubicBezTo>
                    <a:pt x="2925260" y="674115"/>
                    <a:pt x="2939192" y="660669"/>
                    <a:pt x="2951209" y="645484"/>
                  </a:cubicBezTo>
                  <a:close/>
                  <a:moveTo>
                    <a:pt x="7686659" y="635883"/>
                  </a:moveTo>
                  <a:cubicBezTo>
                    <a:pt x="7718345" y="673334"/>
                    <a:pt x="7762764" y="697740"/>
                    <a:pt x="7811367" y="704404"/>
                  </a:cubicBezTo>
                  <a:cubicBezTo>
                    <a:pt x="7822330" y="729756"/>
                    <a:pt x="7845627" y="737293"/>
                    <a:pt x="7865498" y="749626"/>
                  </a:cubicBezTo>
                  <a:cubicBezTo>
                    <a:pt x="7812052" y="746886"/>
                    <a:pt x="7794236" y="697552"/>
                    <a:pt x="7743531" y="697552"/>
                  </a:cubicBezTo>
                  <a:cubicBezTo>
                    <a:pt x="7740105" y="708515"/>
                    <a:pt x="7746957" y="716738"/>
                    <a:pt x="7768884" y="731126"/>
                  </a:cubicBezTo>
                  <a:cubicBezTo>
                    <a:pt x="7736282" y="739598"/>
                    <a:pt x="7701629" y="730219"/>
                    <a:pt x="7677751" y="706459"/>
                  </a:cubicBezTo>
                  <a:cubicBezTo>
                    <a:pt x="7693511" y="703033"/>
                    <a:pt x="7742846" y="735238"/>
                    <a:pt x="7733938" y="710571"/>
                  </a:cubicBezTo>
                  <a:cubicBezTo>
                    <a:pt x="7697622" y="671513"/>
                    <a:pt x="7681177" y="705774"/>
                    <a:pt x="7651713" y="671513"/>
                  </a:cubicBezTo>
                  <a:cubicBezTo>
                    <a:pt x="7709956" y="683848"/>
                    <a:pt x="7677751" y="648902"/>
                    <a:pt x="7686659" y="635883"/>
                  </a:cubicBezTo>
                  <a:close/>
                  <a:moveTo>
                    <a:pt x="3930370" y="626983"/>
                  </a:moveTo>
                  <a:cubicBezTo>
                    <a:pt x="3880350" y="633835"/>
                    <a:pt x="3835812" y="666725"/>
                    <a:pt x="3784422" y="666725"/>
                  </a:cubicBezTo>
                  <a:lnTo>
                    <a:pt x="3784422" y="663983"/>
                  </a:lnTo>
                  <a:cubicBezTo>
                    <a:pt x="3762494" y="679743"/>
                    <a:pt x="3754957" y="691392"/>
                    <a:pt x="3753588" y="703727"/>
                  </a:cubicBezTo>
                  <a:cubicBezTo>
                    <a:pt x="3779625" y="707838"/>
                    <a:pt x="3772088" y="700300"/>
                    <a:pt x="3779625" y="690707"/>
                  </a:cubicBezTo>
                  <a:cubicBezTo>
                    <a:pt x="3846090" y="666040"/>
                    <a:pt x="3906389" y="666725"/>
                    <a:pt x="3930370" y="626983"/>
                  </a:cubicBezTo>
                  <a:close/>
                  <a:moveTo>
                    <a:pt x="7481098" y="607112"/>
                  </a:moveTo>
                  <a:cubicBezTo>
                    <a:pt x="7468764" y="616705"/>
                    <a:pt x="7451634" y="621502"/>
                    <a:pt x="7468078" y="645484"/>
                  </a:cubicBezTo>
                  <a:cubicBezTo>
                    <a:pt x="7511247" y="653706"/>
                    <a:pt x="7492061" y="631780"/>
                    <a:pt x="7511247" y="631780"/>
                  </a:cubicBezTo>
                  <a:cubicBezTo>
                    <a:pt x="7550304" y="644799"/>
                    <a:pt x="7484524" y="648225"/>
                    <a:pt x="7528377" y="679058"/>
                  </a:cubicBezTo>
                  <a:cubicBezTo>
                    <a:pt x="7569489" y="696874"/>
                    <a:pt x="7570175" y="663983"/>
                    <a:pt x="7618139" y="685225"/>
                  </a:cubicBezTo>
                  <a:cubicBezTo>
                    <a:pt x="7585934" y="640002"/>
                    <a:pt x="7526321" y="635206"/>
                    <a:pt x="7481098" y="607112"/>
                  </a:cubicBezTo>
                  <a:close/>
                  <a:moveTo>
                    <a:pt x="3353221" y="601336"/>
                  </a:moveTo>
                  <a:cubicBezTo>
                    <a:pt x="3359761" y="600681"/>
                    <a:pt x="3365600" y="600728"/>
                    <a:pt x="3369832" y="601442"/>
                  </a:cubicBezTo>
                  <a:cubicBezTo>
                    <a:pt x="3375474" y="602395"/>
                    <a:pt x="3378258" y="604536"/>
                    <a:pt x="3376031" y="607791"/>
                  </a:cubicBezTo>
                  <a:cubicBezTo>
                    <a:pt x="3349308" y="608476"/>
                    <a:pt x="3328752" y="633144"/>
                    <a:pt x="3299973" y="626977"/>
                  </a:cubicBezTo>
                  <a:cubicBezTo>
                    <a:pt x="3307681" y="611560"/>
                    <a:pt x="3333602" y="603297"/>
                    <a:pt x="3353221" y="601336"/>
                  </a:cubicBezTo>
                  <a:close/>
                  <a:moveTo>
                    <a:pt x="4068097" y="593408"/>
                  </a:moveTo>
                  <a:cubicBezTo>
                    <a:pt x="4043641" y="600947"/>
                    <a:pt x="4020519" y="612276"/>
                    <a:pt x="3999576" y="626983"/>
                  </a:cubicBezTo>
                  <a:cubicBezTo>
                    <a:pt x="4001632" y="633835"/>
                    <a:pt x="4012595" y="638632"/>
                    <a:pt x="4030411" y="642058"/>
                  </a:cubicBezTo>
                  <a:cubicBezTo>
                    <a:pt x="4062615" y="613279"/>
                    <a:pt x="4075635" y="617390"/>
                    <a:pt x="4094821" y="631095"/>
                  </a:cubicBezTo>
                  <a:lnTo>
                    <a:pt x="4111265" y="616705"/>
                  </a:lnTo>
                  <a:lnTo>
                    <a:pt x="4099617" y="612594"/>
                  </a:lnTo>
                  <a:cubicBezTo>
                    <a:pt x="4096623" y="609027"/>
                    <a:pt x="4096623" y="603827"/>
                    <a:pt x="4099617" y="600260"/>
                  </a:cubicBezTo>
                  <a:cubicBezTo>
                    <a:pt x="4088715" y="600517"/>
                    <a:pt x="4077909" y="598168"/>
                    <a:pt x="4068097" y="593408"/>
                  </a:cubicBezTo>
                  <a:close/>
                  <a:moveTo>
                    <a:pt x="7307740" y="592723"/>
                  </a:moveTo>
                  <a:cubicBezTo>
                    <a:pt x="7325556" y="616705"/>
                    <a:pt x="7357075" y="613964"/>
                    <a:pt x="7376261" y="633150"/>
                  </a:cubicBezTo>
                  <a:cubicBezTo>
                    <a:pt x="7389279" y="632465"/>
                    <a:pt x="7357760" y="610538"/>
                    <a:pt x="7376261" y="610538"/>
                  </a:cubicBezTo>
                  <a:cubicBezTo>
                    <a:pt x="7357143" y="594829"/>
                    <a:pt x="7332088" y="588315"/>
                    <a:pt x="7307740" y="592723"/>
                  </a:cubicBezTo>
                  <a:close/>
                  <a:moveTo>
                    <a:pt x="6193592" y="583815"/>
                  </a:moveTo>
                  <a:cubicBezTo>
                    <a:pt x="6189481" y="586556"/>
                    <a:pt x="6173036" y="607797"/>
                    <a:pt x="6151795" y="592723"/>
                  </a:cubicBezTo>
                  <a:cubicBezTo>
                    <a:pt x="6135350" y="611223"/>
                    <a:pt x="6201130" y="616705"/>
                    <a:pt x="6224426" y="607797"/>
                  </a:cubicBezTo>
                  <a:close/>
                  <a:moveTo>
                    <a:pt x="3775513" y="570796"/>
                  </a:moveTo>
                  <a:cubicBezTo>
                    <a:pt x="3739884" y="592723"/>
                    <a:pt x="3796755" y="585186"/>
                    <a:pt x="3772088" y="606427"/>
                  </a:cubicBezTo>
                  <a:cubicBezTo>
                    <a:pt x="3808403" y="602316"/>
                    <a:pt x="3817312" y="569426"/>
                    <a:pt x="3775513" y="573537"/>
                  </a:cubicBezTo>
                  <a:close/>
                  <a:moveTo>
                    <a:pt x="3861167" y="565254"/>
                  </a:moveTo>
                  <a:cubicBezTo>
                    <a:pt x="3842011" y="566602"/>
                    <a:pt x="3816284" y="573708"/>
                    <a:pt x="3807033" y="584500"/>
                  </a:cubicBezTo>
                  <a:cubicBezTo>
                    <a:pt x="3834441" y="593408"/>
                    <a:pt x="3856368" y="573537"/>
                    <a:pt x="3883091" y="573537"/>
                  </a:cubicBezTo>
                  <a:cubicBezTo>
                    <a:pt x="3885318" y="569597"/>
                    <a:pt x="3882706" y="567113"/>
                    <a:pt x="3877278" y="565903"/>
                  </a:cubicBezTo>
                  <a:cubicBezTo>
                    <a:pt x="3873207" y="564996"/>
                    <a:pt x="3867552" y="564805"/>
                    <a:pt x="3861167" y="565254"/>
                  </a:cubicBezTo>
                  <a:close/>
                  <a:moveTo>
                    <a:pt x="6486861" y="558462"/>
                  </a:moveTo>
                  <a:cubicBezTo>
                    <a:pt x="6470416" y="579704"/>
                    <a:pt x="6544419" y="580389"/>
                    <a:pt x="6567716" y="585186"/>
                  </a:cubicBezTo>
                  <a:cubicBezTo>
                    <a:pt x="6545104" y="564629"/>
                    <a:pt x="6512214" y="571481"/>
                    <a:pt x="6486861" y="559148"/>
                  </a:cubicBezTo>
                  <a:close/>
                  <a:moveTo>
                    <a:pt x="6389562" y="551610"/>
                  </a:moveTo>
                  <a:cubicBezTo>
                    <a:pt x="6337855" y="567527"/>
                    <a:pt x="6284537" y="577639"/>
                    <a:pt x="6230594" y="581760"/>
                  </a:cubicBezTo>
                  <a:cubicBezTo>
                    <a:pt x="6262113" y="609168"/>
                    <a:pt x="6304596" y="571481"/>
                    <a:pt x="6299114" y="605742"/>
                  </a:cubicBezTo>
                  <a:cubicBezTo>
                    <a:pt x="6324839" y="606163"/>
                    <a:pt x="6349610" y="596007"/>
                    <a:pt x="6367635" y="577648"/>
                  </a:cubicBezTo>
                  <a:cubicBezTo>
                    <a:pt x="6440939" y="582274"/>
                    <a:pt x="6511778" y="605888"/>
                    <a:pt x="6573197" y="646168"/>
                  </a:cubicBezTo>
                  <a:lnTo>
                    <a:pt x="6625273" y="639317"/>
                  </a:lnTo>
                  <a:cubicBezTo>
                    <a:pt x="6658163" y="657131"/>
                    <a:pt x="6671867" y="717430"/>
                    <a:pt x="6744499" y="717430"/>
                  </a:cubicBezTo>
                  <a:cubicBezTo>
                    <a:pt x="6733019" y="706457"/>
                    <a:pt x="6717889" y="700113"/>
                    <a:pt x="6702016" y="699615"/>
                  </a:cubicBezTo>
                  <a:cubicBezTo>
                    <a:pt x="6693794" y="672207"/>
                    <a:pt x="6745185" y="689337"/>
                    <a:pt x="6783556" y="705782"/>
                  </a:cubicBezTo>
                  <a:lnTo>
                    <a:pt x="6800001" y="701671"/>
                  </a:lnTo>
                  <a:cubicBezTo>
                    <a:pt x="6769167" y="677689"/>
                    <a:pt x="6704757" y="656447"/>
                    <a:pt x="6691739" y="677689"/>
                  </a:cubicBezTo>
                  <a:cubicBezTo>
                    <a:pt x="6660904" y="645484"/>
                    <a:pt x="6741073" y="635206"/>
                    <a:pt x="6780815" y="659873"/>
                  </a:cubicBezTo>
                  <a:cubicBezTo>
                    <a:pt x="6787667" y="633150"/>
                    <a:pt x="6696535" y="635206"/>
                    <a:pt x="6668441" y="611223"/>
                  </a:cubicBezTo>
                  <a:cubicBezTo>
                    <a:pt x="6654737" y="618761"/>
                    <a:pt x="6680775" y="624242"/>
                    <a:pt x="6691053" y="631780"/>
                  </a:cubicBezTo>
                  <a:cubicBezTo>
                    <a:pt x="6651996" y="634521"/>
                    <a:pt x="6621162" y="621502"/>
                    <a:pt x="6583476" y="621502"/>
                  </a:cubicBezTo>
                  <a:cubicBezTo>
                    <a:pt x="6565660" y="608483"/>
                    <a:pt x="6617736" y="613964"/>
                    <a:pt x="6629384" y="608483"/>
                  </a:cubicBezTo>
                  <a:cubicBezTo>
                    <a:pt x="6554697" y="587926"/>
                    <a:pt x="6436156" y="603686"/>
                    <a:pt x="6389562" y="551610"/>
                  </a:cubicBezTo>
                  <a:close/>
                  <a:moveTo>
                    <a:pt x="6109344" y="537017"/>
                  </a:moveTo>
                  <a:cubicBezTo>
                    <a:pt x="6102631" y="535336"/>
                    <a:pt x="6093723" y="535508"/>
                    <a:pt x="6080533" y="538591"/>
                  </a:cubicBezTo>
                  <a:cubicBezTo>
                    <a:pt x="6078477" y="555036"/>
                    <a:pt x="6134664" y="574222"/>
                    <a:pt x="6166869" y="573537"/>
                  </a:cubicBezTo>
                  <a:cubicBezTo>
                    <a:pt x="6129868" y="563773"/>
                    <a:pt x="6129483" y="542060"/>
                    <a:pt x="6109344" y="537017"/>
                  </a:cubicBezTo>
                  <a:close/>
                  <a:moveTo>
                    <a:pt x="3196513" y="531054"/>
                  </a:moveTo>
                  <a:cubicBezTo>
                    <a:pt x="3159015" y="531807"/>
                    <a:pt x="3122378" y="542443"/>
                    <a:pt x="3090306" y="561888"/>
                  </a:cubicBezTo>
                  <a:cubicBezTo>
                    <a:pt x="3086194" y="589982"/>
                    <a:pt x="3148549" y="538591"/>
                    <a:pt x="3169790" y="547499"/>
                  </a:cubicBezTo>
                  <a:cubicBezTo>
                    <a:pt x="3191031" y="556407"/>
                    <a:pt x="3132789" y="581760"/>
                    <a:pt x="3122510" y="596149"/>
                  </a:cubicBezTo>
                  <a:lnTo>
                    <a:pt x="3125251" y="596149"/>
                  </a:lnTo>
                  <a:cubicBezTo>
                    <a:pt x="3157370" y="587095"/>
                    <a:pt x="3186932" y="570671"/>
                    <a:pt x="3211587" y="548184"/>
                  </a:cubicBezTo>
                  <a:cubicBezTo>
                    <a:pt x="3188290" y="550240"/>
                    <a:pt x="3180753" y="546129"/>
                    <a:pt x="3196513" y="531054"/>
                  </a:cubicBezTo>
                  <a:close/>
                  <a:moveTo>
                    <a:pt x="4681339" y="528313"/>
                  </a:moveTo>
                  <a:lnTo>
                    <a:pt x="4681339" y="548184"/>
                  </a:lnTo>
                  <a:cubicBezTo>
                    <a:pt x="4694102" y="547792"/>
                    <a:pt x="4706379" y="543218"/>
                    <a:pt x="4716286" y="535165"/>
                  </a:cubicBezTo>
                  <a:cubicBezTo>
                    <a:pt x="4705206" y="530588"/>
                    <a:pt x="4693328" y="528259"/>
                    <a:pt x="4681339" y="528313"/>
                  </a:cubicBezTo>
                  <a:close/>
                  <a:moveTo>
                    <a:pt x="7028690" y="525572"/>
                  </a:moveTo>
                  <a:cubicBezTo>
                    <a:pt x="7015328" y="526600"/>
                    <a:pt x="7001110" y="529684"/>
                    <a:pt x="6989118" y="529684"/>
                  </a:cubicBezTo>
                  <a:cubicBezTo>
                    <a:pt x="7006934" y="548184"/>
                    <a:pt x="7057639" y="548184"/>
                    <a:pt x="7063121" y="533795"/>
                  </a:cubicBezTo>
                  <a:cubicBezTo>
                    <a:pt x="7054556" y="525572"/>
                    <a:pt x="7042051" y="524544"/>
                    <a:pt x="7028690" y="525572"/>
                  </a:cubicBezTo>
                  <a:close/>
                  <a:moveTo>
                    <a:pt x="3504841" y="518705"/>
                  </a:moveTo>
                  <a:cubicBezTo>
                    <a:pt x="3528137" y="537205"/>
                    <a:pt x="3560341" y="552965"/>
                    <a:pt x="3569250" y="576262"/>
                  </a:cubicBezTo>
                  <a:cubicBezTo>
                    <a:pt x="3539786" y="575577"/>
                    <a:pt x="3463728" y="586541"/>
                    <a:pt x="3463728" y="557077"/>
                  </a:cubicBezTo>
                  <a:cubicBezTo>
                    <a:pt x="3430837" y="562558"/>
                    <a:pt x="3353409" y="596133"/>
                    <a:pt x="3347928" y="581059"/>
                  </a:cubicBezTo>
                  <a:cubicBezTo>
                    <a:pt x="3374650" y="578318"/>
                    <a:pt x="3382872" y="570780"/>
                    <a:pt x="3382872" y="559132"/>
                  </a:cubicBezTo>
                  <a:cubicBezTo>
                    <a:pt x="3444541" y="533779"/>
                    <a:pt x="3508952" y="563929"/>
                    <a:pt x="3504841" y="518705"/>
                  </a:cubicBezTo>
                  <a:close/>
                  <a:moveTo>
                    <a:pt x="3051351" y="517500"/>
                  </a:moveTo>
                  <a:cubicBezTo>
                    <a:pt x="3012492" y="519298"/>
                    <a:pt x="2978617" y="572508"/>
                    <a:pt x="2925856" y="603686"/>
                  </a:cubicBezTo>
                  <a:cubicBezTo>
                    <a:pt x="2966283" y="598890"/>
                    <a:pt x="2985469" y="579704"/>
                    <a:pt x="3008081" y="594093"/>
                  </a:cubicBezTo>
                  <a:cubicBezTo>
                    <a:pt x="3027267" y="566000"/>
                    <a:pt x="3014933" y="548184"/>
                    <a:pt x="3068380" y="520091"/>
                  </a:cubicBezTo>
                  <a:cubicBezTo>
                    <a:pt x="3062555" y="518035"/>
                    <a:pt x="3056902" y="517243"/>
                    <a:pt x="3051351" y="517500"/>
                  </a:cubicBezTo>
                  <a:close/>
                  <a:moveTo>
                    <a:pt x="7137123" y="513924"/>
                  </a:moveTo>
                  <a:cubicBezTo>
                    <a:pt x="7190094" y="540963"/>
                    <a:pt x="7245074" y="563872"/>
                    <a:pt x="7301573" y="582445"/>
                  </a:cubicBezTo>
                  <a:cubicBezTo>
                    <a:pt x="7261831" y="553666"/>
                    <a:pt x="7211126" y="543388"/>
                    <a:pt x="7170699" y="513924"/>
                  </a:cubicBezTo>
                  <a:close/>
                  <a:moveTo>
                    <a:pt x="3783719" y="513907"/>
                  </a:moveTo>
                  <a:cubicBezTo>
                    <a:pt x="3757681" y="539260"/>
                    <a:pt x="3850869" y="506371"/>
                    <a:pt x="3826202" y="529667"/>
                  </a:cubicBezTo>
                  <a:cubicBezTo>
                    <a:pt x="3780293" y="532408"/>
                    <a:pt x="3690531" y="570779"/>
                    <a:pt x="3674086" y="557075"/>
                  </a:cubicBezTo>
                  <a:cubicBezTo>
                    <a:pt x="3713688" y="552170"/>
                    <a:pt x="3751404" y="537320"/>
                    <a:pt x="3783719" y="513907"/>
                  </a:cubicBezTo>
                  <a:close/>
                  <a:moveTo>
                    <a:pt x="4292682" y="511655"/>
                  </a:moveTo>
                  <a:cubicBezTo>
                    <a:pt x="4282997" y="510386"/>
                    <a:pt x="4273139" y="510445"/>
                    <a:pt x="4263381" y="511868"/>
                  </a:cubicBezTo>
                  <a:lnTo>
                    <a:pt x="4257900" y="513924"/>
                  </a:lnTo>
                  <a:cubicBezTo>
                    <a:pt x="4232547" y="533795"/>
                    <a:pt x="4291475" y="548184"/>
                    <a:pt x="4320940" y="519406"/>
                  </a:cubicBezTo>
                  <a:cubicBezTo>
                    <a:pt x="4311878" y="515519"/>
                    <a:pt x="4302367" y="512923"/>
                    <a:pt x="4292682" y="511655"/>
                  </a:cubicBezTo>
                  <a:close/>
                  <a:moveTo>
                    <a:pt x="3105413" y="503603"/>
                  </a:moveTo>
                  <a:cubicBezTo>
                    <a:pt x="3100070" y="502789"/>
                    <a:pt x="3092875" y="502789"/>
                    <a:pt x="3082084" y="504331"/>
                  </a:cubicBezTo>
                  <a:cubicBezTo>
                    <a:pt x="3062897" y="528313"/>
                    <a:pt x="3089620" y="532425"/>
                    <a:pt x="3076602" y="553666"/>
                  </a:cubicBezTo>
                  <a:lnTo>
                    <a:pt x="3079343" y="553666"/>
                  </a:lnTo>
                  <a:cubicBezTo>
                    <a:pt x="3105222" y="544341"/>
                    <a:pt x="3129322" y="530669"/>
                    <a:pt x="3150604" y="513239"/>
                  </a:cubicBezTo>
                  <a:cubicBezTo>
                    <a:pt x="3120798" y="515808"/>
                    <a:pt x="3121440" y="506044"/>
                    <a:pt x="3105413" y="503603"/>
                  </a:cubicBezTo>
                  <a:close/>
                  <a:moveTo>
                    <a:pt x="6239501" y="494738"/>
                  </a:moveTo>
                  <a:cubicBezTo>
                    <a:pt x="6224426" y="515294"/>
                    <a:pt x="6295688" y="522146"/>
                    <a:pt x="6321041" y="516665"/>
                  </a:cubicBezTo>
                  <a:cubicBezTo>
                    <a:pt x="6295688" y="502961"/>
                    <a:pt x="6264854" y="507757"/>
                    <a:pt x="6239501" y="494738"/>
                  </a:cubicBezTo>
                  <a:close/>
                  <a:moveTo>
                    <a:pt x="3640510" y="494036"/>
                  </a:moveTo>
                  <a:cubicBezTo>
                    <a:pt x="3654215" y="497462"/>
                    <a:pt x="3681623" y="496092"/>
                    <a:pt x="3672715" y="507055"/>
                  </a:cubicBezTo>
                  <a:cubicBezTo>
                    <a:pt x="3609676" y="502258"/>
                    <a:pt x="3631603" y="526241"/>
                    <a:pt x="3648048" y="526241"/>
                  </a:cubicBezTo>
                  <a:cubicBezTo>
                    <a:pt x="3630918" y="526241"/>
                    <a:pt x="3616528" y="536519"/>
                    <a:pt x="3600083" y="536519"/>
                  </a:cubicBezTo>
                  <a:cubicBezTo>
                    <a:pt x="3606250" y="526926"/>
                    <a:pt x="3604194" y="518018"/>
                    <a:pt x="3585694" y="518018"/>
                  </a:cubicBezTo>
                  <a:cubicBezTo>
                    <a:pt x="3572675" y="531722"/>
                    <a:pt x="3530192" y="540630"/>
                    <a:pt x="3565138" y="518018"/>
                  </a:cubicBezTo>
                  <a:cubicBezTo>
                    <a:pt x="3592438" y="520246"/>
                    <a:pt x="3619517" y="511630"/>
                    <a:pt x="3640510" y="494036"/>
                  </a:cubicBezTo>
                  <a:close/>
                  <a:moveTo>
                    <a:pt x="5809876" y="491997"/>
                  </a:moveTo>
                  <a:lnTo>
                    <a:pt x="5812911" y="493294"/>
                  </a:lnTo>
                  <a:lnTo>
                    <a:pt x="5806940" y="502629"/>
                  </a:lnTo>
                  <a:cubicBezTo>
                    <a:pt x="5804523" y="522264"/>
                    <a:pt x="5882765" y="518292"/>
                    <a:pt x="5908546" y="520091"/>
                  </a:cubicBezTo>
                  <a:cubicBezTo>
                    <a:pt x="5913685" y="506215"/>
                    <a:pt x="5869104" y="510069"/>
                    <a:pt x="5836374" y="503324"/>
                  </a:cubicBezTo>
                  <a:lnTo>
                    <a:pt x="5812911" y="493294"/>
                  </a:lnTo>
                  <a:lnTo>
                    <a:pt x="5813302" y="492683"/>
                  </a:lnTo>
                  <a:close/>
                  <a:moveTo>
                    <a:pt x="4451129" y="489942"/>
                  </a:moveTo>
                  <a:lnTo>
                    <a:pt x="4445648" y="491997"/>
                  </a:lnTo>
                  <a:cubicBezTo>
                    <a:pt x="4417844" y="492314"/>
                    <a:pt x="4390723" y="500641"/>
                    <a:pt x="4367533" y="515980"/>
                  </a:cubicBezTo>
                  <a:cubicBezTo>
                    <a:pt x="4396998" y="528313"/>
                    <a:pt x="4423035" y="495423"/>
                    <a:pt x="4451129" y="489942"/>
                  </a:cubicBezTo>
                  <a:close/>
                  <a:moveTo>
                    <a:pt x="4553666" y="486376"/>
                  </a:moveTo>
                  <a:cubicBezTo>
                    <a:pt x="4528839" y="485060"/>
                    <a:pt x="4503547" y="494052"/>
                    <a:pt x="4508686" y="508442"/>
                  </a:cubicBezTo>
                  <a:cubicBezTo>
                    <a:pt x="4533335" y="500905"/>
                    <a:pt x="4558688" y="509813"/>
                    <a:pt x="4582670" y="489942"/>
                  </a:cubicBezTo>
                  <a:lnTo>
                    <a:pt x="4577189" y="491312"/>
                  </a:lnTo>
                  <a:cubicBezTo>
                    <a:pt x="4570165" y="488400"/>
                    <a:pt x="4561943" y="486815"/>
                    <a:pt x="4553666" y="486376"/>
                  </a:cubicBezTo>
                  <a:close/>
                  <a:moveTo>
                    <a:pt x="3218975" y="485739"/>
                  </a:moveTo>
                  <a:cubicBezTo>
                    <a:pt x="3196634" y="487329"/>
                    <a:pt x="3167992" y="495423"/>
                    <a:pt x="3159512" y="513924"/>
                  </a:cubicBezTo>
                  <a:lnTo>
                    <a:pt x="3162253" y="513924"/>
                  </a:lnTo>
                  <a:cubicBezTo>
                    <a:pt x="3191617" y="511514"/>
                    <a:pt x="3220354" y="504098"/>
                    <a:pt x="3247218" y="491997"/>
                  </a:cubicBezTo>
                  <a:cubicBezTo>
                    <a:pt x="3248760" y="489256"/>
                    <a:pt x="3244992" y="487201"/>
                    <a:pt x="3238236" y="486173"/>
                  </a:cubicBezTo>
                  <a:cubicBezTo>
                    <a:pt x="3233169" y="485402"/>
                    <a:pt x="3226422" y="485209"/>
                    <a:pt x="3218975" y="485739"/>
                  </a:cubicBezTo>
                  <a:close/>
                  <a:moveTo>
                    <a:pt x="6098348" y="479664"/>
                  </a:moveTo>
                  <a:cubicBezTo>
                    <a:pt x="6064773" y="485145"/>
                    <a:pt x="6038735" y="491997"/>
                    <a:pt x="6070940" y="509128"/>
                  </a:cubicBezTo>
                  <a:cubicBezTo>
                    <a:pt x="6099780" y="507043"/>
                    <a:pt x="6128765" y="508423"/>
                    <a:pt x="6157276" y="513239"/>
                  </a:cubicBezTo>
                  <a:cubicBezTo>
                    <a:pt x="6162073" y="526258"/>
                    <a:pt x="6125757" y="531054"/>
                    <a:pt x="6166184" y="550925"/>
                  </a:cubicBezTo>
                  <a:cubicBezTo>
                    <a:pt x="6223056" y="555036"/>
                    <a:pt x="6194278" y="534480"/>
                    <a:pt x="6223056" y="522146"/>
                  </a:cubicBezTo>
                  <a:cubicBezTo>
                    <a:pt x="6183999" y="500220"/>
                    <a:pt x="6135350" y="511183"/>
                    <a:pt x="6098348" y="479664"/>
                  </a:cubicBezTo>
                  <a:close/>
                  <a:moveTo>
                    <a:pt x="4683396" y="479664"/>
                  </a:moveTo>
                  <a:lnTo>
                    <a:pt x="4683396" y="503646"/>
                  </a:lnTo>
                  <a:lnTo>
                    <a:pt x="4704637" y="503646"/>
                  </a:lnTo>
                  <a:cubicBezTo>
                    <a:pt x="4698143" y="495151"/>
                    <a:pt x="4691044" y="487136"/>
                    <a:pt x="4683396" y="479664"/>
                  </a:cubicBezTo>
                  <a:close/>
                  <a:moveTo>
                    <a:pt x="4099609" y="475546"/>
                  </a:moveTo>
                  <a:cubicBezTo>
                    <a:pt x="4160592" y="509121"/>
                    <a:pt x="4138666" y="498843"/>
                    <a:pt x="4057811" y="524195"/>
                  </a:cubicBezTo>
                  <a:cubicBezTo>
                    <a:pt x="4068774" y="509121"/>
                    <a:pt x="4061922" y="496787"/>
                    <a:pt x="4099609" y="475546"/>
                  </a:cubicBezTo>
                  <a:close/>
                  <a:moveTo>
                    <a:pt x="4804678" y="474182"/>
                  </a:moveTo>
                  <a:cubicBezTo>
                    <a:pt x="4804678" y="478293"/>
                    <a:pt x="4804678" y="481719"/>
                    <a:pt x="4804678" y="485830"/>
                  </a:cubicBezTo>
                  <a:lnTo>
                    <a:pt x="4833456" y="478293"/>
                  </a:lnTo>
                  <a:close/>
                  <a:moveTo>
                    <a:pt x="3835120" y="473490"/>
                  </a:moveTo>
                  <a:cubicBezTo>
                    <a:pt x="3854991" y="477601"/>
                    <a:pt x="3864584" y="507065"/>
                    <a:pt x="3822786" y="512547"/>
                  </a:cubicBezTo>
                  <a:cubicBezTo>
                    <a:pt x="3827583" y="498157"/>
                    <a:pt x="3787841" y="485824"/>
                    <a:pt x="3835120" y="473490"/>
                  </a:cubicBezTo>
                  <a:close/>
                  <a:moveTo>
                    <a:pt x="4902736" y="463840"/>
                  </a:moveTo>
                  <a:cubicBezTo>
                    <a:pt x="4885232" y="465574"/>
                    <a:pt x="4868401" y="487543"/>
                    <a:pt x="4851957" y="478293"/>
                  </a:cubicBezTo>
                  <a:lnTo>
                    <a:pt x="4848531" y="479664"/>
                  </a:lnTo>
                  <a:cubicBezTo>
                    <a:pt x="4838938" y="485145"/>
                    <a:pt x="4858125" y="489942"/>
                    <a:pt x="4864976" y="495423"/>
                  </a:cubicBezTo>
                  <a:lnTo>
                    <a:pt x="4920477" y="470756"/>
                  </a:lnTo>
                  <a:cubicBezTo>
                    <a:pt x="4914482" y="464932"/>
                    <a:pt x="4908571" y="463262"/>
                    <a:pt x="4902736" y="463840"/>
                  </a:cubicBezTo>
                  <a:close/>
                  <a:moveTo>
                    <a:pt x="5927732" y="460478"/>
                  </a:moveTo>
                  <a:cubicBezTo>
                    <a:pt x="5887304" y="465274"/>
                    <a:pt x="5892786" y="476923"/>
                    <a:pt x="5892786" y="486516"/>
                  </a:cubicBezTo>
                  <a:cubicBezTo>
                    <a:pt x="5922250" y="504331"/>
                    <a:pt x="5970900" y="479664"/>
                    <a:pt x="5927732" y="460478"/>
                  </a:cubicBezTo>
                  <a:close/>
                  <a:moveTo>
                    <a:pt x="5254086" y="460292"/>
                  </a:moveTo>
                  <a:cubicBezTo>
                    <a:pt x="5268391" y="460292"/>
                    <a:pt x="5278497" y="464232"/>
                    <a:pt x="5269246" y="472112"/>
                  </a:cubicBezTo>
                  <a:cubicBezTo>
                    <a:pt x="5250745" y="472112"/>
                    <a:pt x="5232245" y="472112"/>
                    <a:pt x="5213744" y="472112"/>
                  </a:cubicBezTo>
                  <a:cubicBezTo>
                    <a:pt x="5221282" y="464232"/>
                    <a:pt x="5239784" y="460292"/>
                    <a:pt x="5254086" y="460292"/>
                  </a:cubicBezTo>
                  <a:close/>
                  <a:moveTo>
                    <a:pt x="4933496" y="459107"/>
                  </a:moveTo>
                  <a:cubicBezTo>
                    <a:pt x="4951312" y="469385"/>
                    <a:pt x="4907459" y="483775"/>
                    <a:pt x="4913625" y="494738"/>
                  </a:cubicBezTo>
                  <a:cubicBezTo>
                    <a:pt x="4934853" y="493656"/>
                    <a:pt x="4956122" y="493656"/>
                    <a:pt x="4977350" y="494738"/>
                  </a:cubicBezTo>
                  <a:cubicBezTo>
                    <a:pt x="4991520" y="486316"/>
                    <a:pt x="5004054" y="475406"/>
                    <a:pt x="5014351" y="462533"/>
                  </a:cubicBezTo>
                  <a:cubicBezTo>
                    <a:pt x="4987627" y="461163"/>
                    <a:pt x="4960220" y="460478"/>
                    <a:pt x="4933496" y="459107"/>
                  </a:cubicBezTo>
                  <a:close/>
                  <a:moveTo>
                    <a:pt x="3980383" y="457730"/>
                  </a:moveTo>
                  <a:cubicBezTo>
                    <a:pt x="3951020" y="472622"/>
                    <a:pt x="3919959" y="483896"/>
                    <a:pt x="3887881" y="491305"/>
                  </a:cubicBezTo>
                  <a:cubicBezTo>
                    <a:pt x="3898844" y="479657"/>
                    <a:pt x="3877602" y="479657"/>
                    <a:pt x="3884453" y="473490"/>
                  </a:cubicBezTo>
                  <a:cubicBezTo>
                    <a:pt x="3916736" y="470306"/>
                    <a:pt x="3948780" y="465042"/>
                    <a:pt x="3980383" y="457730"/>
                  </a:cubicBezTo>
                  <a:close/>
                  <a:moveTo>
                    <a:pt x="5863687" y="457416"/>
                  </a:moveTo>
                  <a:cubicBezTo>
                    <a:pt x="5851546" y="461977"/>
                    <a:pt x="5844993" y="479835"/>
                    <a:pt x="5824951" y="480349"/>
                  </a:cubicBezTo>
                  <a:cubicBezTo>
                    <a:pt x="5845507" y="489942"/>
                    <a:pt x="5864692" y="503646"/>
                    <a:pt x="5889360" y="494053"/>
                  </a:cubicBezTo>
                  <a:cubicBezTo>
                    <a:pt x="5888846" y="485316"/>
                    <a:pt x="5876769" y="474653"/>
                    <a:pt x="5875388" y="465820"/>
                  </a:cubicBezTo>
                  <a:lnTo>
                    <a:pt x="5878148" y="458405"/>
                  </a:lnTo>
                  <a:lnTo>
                    <a:pt x="5878397" y="458422"/>
                  </a:lnTo>
                  <a:lnTo>
                    <a:pt x="5878397" y="457737"/>
                  </a:lnTo>
                  <a:lnTo>
                    <a:pt x="5878148" y="458405"/>
                  </a:lnTo>
                  <a:close/>
                  <a:moveTo>
                    <a:pt x="7022693" y="456367"/>
                  </a:moveTo>
                  <a:cubicBezTo>
                    <a:pt x="7006249" y="470071"/>
                    <a:pt x="7078196" y="491312"/>
                    <a:pt x="7096696" y="507072"/>
                  </a:cubicBezTo>
                  <a:lnTo>
                    <a:pt x="7119327" y="499925"/>
                  </a:lnTo>
                  <a:lnTo>
                    <a:pt x="7120678" y="500905"/>
                  </a:lnTo>
                  <a:lnTo>
                    <a:pt x="7122734" y="498849"/>
                  </a:lnTo>
                  <a:lnTo>
                    <a:pt x="7119327" y="499925"/>
                  </a:lnTo>
                  <a:lnTo>
                    <a:pt x="7098334" y="484696"/>
                  </a:lnTo>
                  <a:cubicBezTo>
                    <a:pt x="7073314" y="474096"/>
                    <a:pt x="7042223" y="476409"/>
                    <a:pt x="7022693" y="456367"/>
                  </a:cubicBezTo>
                  <a:close/>
                  <a:moveTo>
                    <a:pt x="6115703" y="441988"/>
                  </a:moveTo>
                  <a:cubicBezTo>
                    <a:pt x="6108798" y="441677"/>
                    <a:pt x="6102459" y="443348"/>
                    <a:pt x="6098348" y="448144"/>
                  </a:cubicBezTo>
                  <a:cubicBezTo>
                    <a:pt x="6105200" y="457737"/>
                    <a:pt x="6114279" y="460478"/>
                    <a:pt x="6123786" y="461848"/>
                  </a:cubicBezTo>
                  <a:lnTo>
                    <a:pt x="6148535" y="466692"/>
                  </a:lnTo>
                  <a:lnTo>
                    <a:pt x="6148369" y="467330"/>
                  </a:lnTo>
                  <a:lnTo>
                    <a:pt x="6151795" y="467330"/>
                  </a:lnTo>
                  <a:lnTo>
                    <a:pt x="6148535" y="466692"/>
                  </a:lnTo>
                  <a:lnTo>
                    <a:pt x="6150671" y="458454"/>
                  </a:lnTo>
                  <a:cubicBezTo>
                    <a:pt x="6145596" y="451153"/>
                    <a:pt x="6129514" y="442609"/>
                    <a:pt x="6115703" y="441988"/>
                  </a:cubicBezTo>
                  <a:close/>
                  <a:moveTo>
                    <a:pt x="7152197" y="438533"/>
                  </a:moveTo>
                  <a:cubicBezTo>
                    <a:pt x="7216607" y="455663"/>
                    <a:pt x="7336518" y="471423"/>
                    <a:pt x="7340629" y="531721"/>
                  </a:cubicBezTo>
                  <a:cubicBezTo>
                    <a:pt x="7274310" y="508325"/>
                    <a:pt x="7211044" y="477038"/>
                    <a:pt x="7152197" y="438533"/>
                  </a:cubicBezTo>
                  <a:close/>
                  <a:moveTo>
                    <a:pt x="3877603" y="430322"/>
                  </a:moveTo>
                  <a:cubicBezTo>
                    <a:pt x="3861157" y="469379"/>
                    <a:pt x="3787840" y="473490"/>
                    <a:pt x="3740561" y="481713"/>
                  </a:cubicBezTo>
                  <a:cubicBezTo>
                    <a:pt x="3778247" y="436489"/>
                    <a:pt x="3831693" y="452249"/>
                    <a:pt x="3877603" y="430322"/>
                  </a:cubicBezTo>
                  <a:close/>
                  <a:moveTo>
                    <a:pt x="4675858" y="428586"/>
                  </a:moveTo>
                  <a:cubicBezTo>
                    <a:pt x="4659653" y="428586"/>
                    <a:pt x="4643447" y="431223"/>
                    <a:pt x="4627894" y="436496"/>
                  </a:cubicBezTo>
                  <a:lnTo>
                    <a:pt x="4622413" y="437866"/>
                  </a:lnTo>
                  <a:cubicBezTo>
                    <a:pt x="4612819" y="450200"/>
                    <a:pt x="4638857" y="444718"/>
                    <a:pt x="4656672" y="445403"/>
                  </a:cubicBezTo>
                  <a:cubicBezTo>
                    <a:pt x="4630500" y="449482"/>
                    <a:pt x="4605232" y="458059"/>
                    <a:pt x="4581985" y="470756"/>
                  </a:cubicBezTo>
                  <a:cubicBezTo>
                    <a:pt x="4592263" y="477608"/>
                    <a:pt x="4590893" y="487886"/>
                    <a:pt x="4600485" y="491997"/>
                  </a:cubicBezTo>
                  <a:cubicBezTo>
                    <a:pt x="4608635" y="487870"/>
                    <a:pt x="4617115" y="484432"/>
                    <a:pt x="4625837" y="481719"/>
                  </a:cubicBezTo>
                  <a:cubicBezTo>
                    <a:pt x="4634746" y="466645"/>
                    <a:pt x="4655302" y="460478"/>
                    <a:pt x="4694359" y="441292"/>
                  </a:cubicBezTo>
                  <a:cubicBezTo>
                    <a:pt x="4697316" y="443084"/>
                    <a:pt x="4699324" y="446096"/>
                    <a:pt x="4699841" y="449514"/>
                  </a:cubicBezTo>
                  <a:cubicBezTo>
                    <a:pt x="4706691" y="443337"/>
                    <a:pt x="4714911" y="438875"/>
                    <a:pt x="4723823" y="436496"/>
                  </a:cubicBezTo>
                  <a:cubicBezTo>
                    <a:pt x="4708270" y="431223"/>
                    <a:pt x="4692064" y="428586"/>
                    <a:pt x="4675858" y="428586"/>
                  </a:cubicBezTo>
                  <a:close/>
                  <a:moveTo>
                    <a:pt x="4933496" y="427588"/>
                  </a:moveTo>
                  <a:lnTo>
                    <a:pt x="4942405" y="438551"/>
                  </a:lnTo>
                  <a:lnTo>
                    <a:pt x="4943775" y="438551"/>
                  </a:lnTo>
                  <a:cubicBezTo>
                    <a:pt x="4942544" y="433328"/>
                    <a:pt x="4938630" y="429152"/>
                    <a:pt x="4933496" y="427588"/>
                  </a:cubicBezTo>
                  <a:close/>
                  <a:moveTo>
                    <a:pt x="5331600" y="420728"/>
                  </a:moveTo>
                  <a:cubicBezTo>
                    <a:pt x="5291860" y="429636"/>
                    <a:pt x="5315156" y="440599"/>
                    <a:pt x="5300081" y="450192"/>
                  </a:cubicBezTo>
                  <a:cubicBezTo>
                    <a:pt x="5231560" y="448136"/>
                    <a:pt x="5287062" y="413191"/>
                    <a:pt x="5331600" y="420728"/>
                  </a:cubicBezTo>
                  <a:close/>
                  <a:moveTo>
                    <a:pt x="4893821" y="416692"/>
                  </a:moveTo>
                  <a:cubicBezTo>
                    <a:pt x="4885623" y="417629"/>
                    <a:pt x="4877632" y="420370"/>
                    <a:pt x="4870457" y="424847"/>
                  </a:cubicBezTo>
                  <a:cubicBezTo>
                    <a:pt x="4899921" y="433069"/>
                    <a:pt x="4901977" y="447459"/>
                    <a:pt x="4917738" y="447459"/>
                  </a:cubicBezTo>
                  <a:cubicBezTo>
                    <a:pt x="4914400" y="440388"/>
                    <a:pt x="4911649" y="433054"/>
                    <a:pt x="4909514" y="425532"/>
                  </a:cubicBezTo>
                  <a:cubicBezTo>
                    <a:pt x="4909514" y="424162"/>
                    <a:pt x="4914311" y="419365"/>
                    <a:pt x="4920477" y="419365"/>
                  </a:cubicBezTo>
                  <a:lnTo>
                    <a:pt x="4918422" y="419365"/>
                  </a:lnTo>
                  <a:cubicBezTo>
                    <a:pt x="4910422" y="416623"/>
                    <a:pt x="4902019" y="415755"/>
                    <a:pt x="4893821" y="416692"/>
                  </a:cubicBezTo>
                  <a:close/>
                  <a:moveTo>
                    <a:pt x="5886630" y="412310"/>
                  </a:moveTo>
                  <a:cubicBezTo>
                    <a:pt x="5880752" y="412856"/>
                    <a:pt x="5874628" y="414569"/>
                    <a:pt x="5868119" y="417995"/>
                  </a:cubicBezTo>
                  <a:lnTo>
                    <a:pt x="5892786" y="437866"/>
                  </a:lnTo>
                  <a:lnTo>
                    <a:pt x="5936639" y="424162"/>
                  </a:lnTo>
                  <a:cubicBezTo>
                    <a:pt x="5919680" y="419537"/>
                    <a:pt x="5904263" y="410672"/>
                    <a:pt x="5886630" y="412310"/>
                  </a:cubicBezTo>
                  <a:close/>
                  <a:moveTo>
                    <a:pt x="4047524" y="405644"/>
                  </a:moveTo>
                  <a:cubicBezTo>
                    <a:pt x="4007782" y="428256"/>
                    <a:pt x="4009152" y="439904"/>
                    <a:pt x="3979003" y="449497"/>
                  </a:cubicBezTo>
                  <a:cubicBezTo>
                    <a:pt x="4013263" y="429626"/>
                    <a:pt x="3968040" y="430997"/>
                    <a:pt x="3999559" y="411811"/>
                  </a:cubicBezTo>
                  <a:cubicBezTo>
                    <a:pt x="4016004" y="412496"/>
                    <a:pt x="4031079" y="405644"/>
                    <a:pt x="4047524" y="405644"/>
                  </a:cubicBezTo>
                  <a:close/>
                  <a:moveTo>
                    <a:pt x="6893189" y="403606"/>
                  </a:moveTo>
                  <a:cubicBezTo>
                    <a:pt x="6880171" y="425532"/>
                    <a:pt x="6960340" y="444718"/>
                    <a:pt x="6987063" y="460478"/>
                  </a:cubicBezTo>
                  <a:cubicBezTo>
                    <a:pt x="7013101" y="452255"/>
                    <a:pt x="6988433" y="448829"/>
                    <a:pt x="6967877" y="430329"/>
                  </a:cubicBezTo>
                  <a:cubicBezTo>
                    <a:pt x="6996656" y="423477"/>
                    <a:pt x="7013786" y="441292"/>
                    <a:pt x="7042565" y="434440"/>
                  </a:cubicBezTo>
                  <a:cubicBezTo>
                    <a:pt x="6996996" y="409402"/>
                    <a:pt x="6944947" y="398658"/>
                    <a:pt x="6893189" y="403606"/>
                  </a:cubicBezTo>
                  <a:close/>
                  <a:moveTo>
                    <a:pt x="6408376" y="395625"/>
                  </a:moveTo>
                  <a:cubicBezTo>
                    <a:pt x="6396530" y="393493"/>
                    <a:pt x="6384124" y="394478"/>
                    <a:pt x="6372432" y="398809"/>
                  </a:cubicBezTo>
                  <a:cubicBezTo>
                    <a:pt x="6391326" y="415082"/>
                    <a:pt x="6417569" y="419806"/>
                    <a:pt x="6440952" y="411143"/>
                  </a:cubicBezTo>
                  <a:cubicBezTo>
                    <a:pt x="6431505" y="403007"/>
                    <a:pt x="6420221" y="397757"/>
                    <a:pt x="6408376" y="395625"/>
                  </a:cubicBezTo>
                  <a:close/>
                  <a:moveTo>
                    <a:pt x="5211004" y="389199"/>
                  </a:moveTo>
                  <a:cubicBezTo>
                    <a:pt x="5243208" y="398107"/>
                    <a:pt x="5200726" y="428941"/>
                    <a:pt x="5170577" y="424145"/>
                  </a:cubicBezTo>
                  <a:cubicBezTo>
                    <a:pt x="5187706" y="415237"/>
                    <a:pt x="5197300" y="406329"/>
                    <a:pt x="5191817" y="398107"/>
                  </a:cubicBezTo>
                  <a:cubicBezTo>
                    <a:pt x="5176743" y="404959"/>
                    <a:pt x="5158242" y="388514"/>
                    <a:pt x="5182225" y="393310"/>
                  </a:cubicBezTo>
                  <a:cubicBezTo>
                    <a:pt x="5191971" y="396007"/>
                    <a:pt x="5202402" y="394517"/>
                    <a:pt x="5211004" y="389199"/>
                  </a:cubicBezTo>
                  <a:close/>
                  <a:moveTo>
                    <a:pt x="3594758" y="389023"/>
                  </a:moveTo>
                  <a:cubicBezTo>
                    <a:pt x="3553935" y="394355"/>
                    <a:pt x="3488926" y="425704"/>
                    <a:pt x="3455521" y="457052"/>
                  </a:cubicBezTo>
                  <a:cubicBezTo>
                    <a:pt x="3481541" y="469394"/>
                    <a:pt x="3511728" y="469394"/>
                    <a:pt x="3537746" y="457052"/>
                  </a:cubicBezTo>
                  <a:cubicBezTo>
                    <a:pt x="3561730" y="428958"/>
                    <a:pt x="3502116" y="452255"/>
                    <a:pt x="3502116" y="436496"/>
                  </a:cubicBezTo>
                  <a:cubicBezTo>
                    <a:pt x="3550080" y="398809"/>
                    <a:pt x="3558303" y="423477"/>
                    <a:pt x="3599415" y="414569"/>
                  </a:cubicBezTo>
                  <a:lnTo>
                    <a:pt x="3602156" y="414569"/>
                  </a:lnTo>
                  <a:cubicBezTo>
                    <a:pt x="3619287" y="402235"/>
                    <a:pt x="3606952" y="393327"/>
                    <a:pt x="3625454" y="393327"/>
                  </a:cubicBezTo>
                  <a:cubicBezTo>
                    <a:pt x="3619287" y="388359"/>
                    <a:pt x="3608366" y="387246"/>
                    <a:pt x="3594758" y="389023"/>
                  </a:cubicBezTo>
                  <a:close/>
                  <a:moveTo>
                    <a:pt x="3874270" y="369259"/>
                  </a:moveTo>
                  <a:cubicBezTo>
                    <a:pt x="3860823" y="369002"/>
                    <a:pt x="3847803" y="371058"/>
                    <a:pt x="3836498" y="381679"/>
                  </a:cubicBezTo>
                  <a:lnTo>
                    <a:pt x="3837182" y="381679"/>
                  </a:lnTo>
                  <a:cubicBezTo>
                    <a:pt x="3866646" y="386475"/>
                    <a:pt x="3895426" y="399494"/>
                    <a:pt x="3914611" y="370716"/>
                  </a:cubicBezTo>
                  <a:cubicBezTo>
                    <a:pt x="3901592" y="372086"/>
                    <a:pt x="3887717" y="369516"/>
                    <a:pt x="3874270" y="369259"/>
                  </a:cubicBezTo>
                  <a:close/>
                  <a:moveTo>
                    <a:pt x="3770717" y="354271"/>
                  </a:moveTo>
                  <a:cubicBezTo>
                    <a:pt x="3742936" y="349782"/>
                    <a:pt x="3714591" y="357808"/>
                    <a:pt x="3693290" y="376197"/>
                  </a:cubicBezTo>
                  <a:cubicBezTo>
                    <a:pt x="3713408" y="380314"/>
                    <a:pt x="3734154" y="380314"/>
                    <a:pt x="3754272" y="376197"/>
                  </a:cubicBezTo>
                  <a:lnTo>
                    <a:pt x="3757013" y="376197"/>
                  </a:lnTo>
                  <a:cubicBezTo>
                    <a:pt x="3758609" y="367405"/>
                    <a:pt x="3763514" y="359558"/>
                    <a:pt x="3770717" y="354271"/>
                  </a:cubicBezTo>
                  <a:close/>
                  <a:moveTo>
                    <a:pt x="6752037" y="353585"/>
                  </a:moveTo>
                  <a:cubicBezTo>
                    <a:pt x="6734221" y="357697"/>
                    <a:pt x="6740388" y="368660"/>
                    <a:pt x="6760944" y="383735"/>
                  </a:cubicBezTo>
                  <a:cubicBezTo>
                    <a:pt x="6782871" y="383735"/>
                    <a:pt x="6809594" y="371401"/>
                    <a:pt x="6821243" y="393327"/>
                  </a:cubicBezTo>
                  <a:cubicBezTo>
                    <a:pt x="6850707" y="376882"/>
                    <a:pt x="6908264" y="400180"/>
                    <a:pt x="6876744" y="365234"/>
                  </a:cubicBezTo>
                  <a:cubicBezTo>
                    <a:pt x="6847280" y="358382"/>
                    <a:pt x="6795205" y="386475"/>
                    <a:pt x="6752037" y="353585"/>
                  </a:cubicBezTo>
                  <a:close/>
                  <a:moveTo>
                    <a:pt x="4658620" y="349360"/>
                  </a:moveTo>
                  <a:cubicBezTo>
                    <a:pt x="4664337" y="348782"/>
                    <a:pt x="4668319" y="351180"/>
                    <a:pt x="4668319" y="358375"/>
                  </a:cubicBezTo>
                  <a:cubicBezTo>
                    <a:pt x="4637486" y="349468"/>
                    <a:pt x="4671745" y="391951"/>
                    <a:pt x="4621040" y="385784"/>
                  </a:cubicBezTo>
                  <a:cubicBezTo>
                    <a:pt x="4608706" y="379616"/>
                    <a:pt x="4641468" y="351095"/>
                    <a:pt x="4658620" y="349360"/>
                  </a:cubicBezTo>
                  <a:close/>
                  <a:moveTo>
                    <a:pt x="4754655" y="342615"/>
                  </a:moveTo>
                  <a:cubicBezTo>
                    <a:pt x="4729970" y="360630"/>
                    <a:pt x="4699310" y="368479"/>
                    <a:pt x="4669004" y="364542"/>
                  </a:cubicBezTo>
                  <a:cubicBezTo>
                    <a:pt x="4694636" y="348635"/>
                    <a:pt x="4724534" y="340981"/>
                    <a:pt x="4754655" y="342615"/>
                  </a:cubicBezTo>
                  <a:close/>
                  <a:moveTo>
                    <a:pt x="6913060" y="308344"/>
                  </a:moveTo>
                  <a:cubicBezTo>
                    <a:pt x="6969247" y="328215"/>
                    <a:pt x="6897985" y="322733"/>
                    <a:pt x="6928820" y="346716"/>
                  </a:cubicBezTo>
                  <a:cubicBezTo>
                    <a:pt x="6974729" y="339178"/>
                    <a:pt x="7029545" y="398106"/>
                    <a:pt x="7050101" y="372068"/>
                  </a:cubicBezTo>
                  <a:cubicBezTo>
                    <a:pt x="7052157" y="404958"/>
                    <a:pt x="7104233" y="393310"/>
                    <a:pt x="7133011" y="430996"/>
                  </a:cubicBezTo>
                  <a:cubicBezTo>
                    <a:pt x="7033390" y="401077"/>
                    <a:pt x="6936807" y="361847"/>
                    <a:pt x="6844539" y="313826"/>
                  </a:cubicBezTo>
                  <a:cubicBezTo>
                    <a:pt x="6892503" y="330271"/>
                    <a:pt x="6921282" y="336438"/>
                    <a:pt x="6913060" y="308344"/>
                  </a:cubicBezTo>
                  <a:close/>
                  <a:moveTo>
                    <a:pt x="4179786" y="307676"/>
                  </a:moveTo>
                  <a:cubicBezTo>
                    <a:pt x="4157721" y="307096"/>
                    <a:pt x="4138031" y="321442"/>
                    <a:pt x="4131821" y="342622"/>
                  </a:cubicBezTo>
                  <a:cubicBezTo>
                    <a:pt x="4174990" y="342622"/>
                    <a:pt x="4175675" y="320010"/>
                    <a:pt x="4179786" y="307676"/>
                  </a:cubicBezTo>
                  <a:close/>
                  <a:moveTo>
                    <a:pt x="4530596" y="296713"/>
                  </a:moveTo>
                  <a:cubicBezTo>
                    <a:pt x="4514852" y="305621"/>
                    <a:pt x="4499094" y="315899"/>
                    <a:pt x="4483333" y="325492"/>
                  </a:cubicBezTo>
                  <a:cubicBezTo>
                    <a:pt x="4497037" y="325492"/>
                    <a:pt x="4509371" y="325492"/>
                    <a:pt x="4522372" y="325492"/>
                  </a:cubicBezTo>
                  <a:cubicBezTo>
                    <a:pt x="4536761" y="313843"/>
                    <a:pt x="4560058" y="301510"/>
                    <a:pt x="4530596" y="296713"/>
                  </a:cubicBezTo>
                  <a:close/>
                  <a:moveTo>
                    <a:pt x="5990086" y="283557"/>
                  </a:moveTo>
                  <a:cubicBezTo>
                    <a:pt x="5976633" y="283557"/>
                    <a:pt x="5963181" y="285887"/>
                    <a:pt x="5950343" y="290546"/>
                  </a:cubicBezTo>
                  <a:cubicBezTo>
                    <a:pt x="5975696" y="305621"/>
                    <a:pt x="6029828" y="302880"/>
                    <a:pt x="6029828" y="290546"/>
                  </a:cubicBezTo>
                  <a:cubicBezTo>
                    <a:pt x="6016990" y="285887"/>
                    <a:pt x="6003538" y="283557"/>
                    <a:pt x="5990086" y="283557"/>
                  </a:cubicBezTo>
                  <a:close/>
                  <a:moveTo>
                    <a:pt x="6764272" y="278778"/>
                  </a:moveTo>
                  <a:cubicBezTo>
                    <a:pt x="6780654" y="279809"/>
                    <a:pt x="6796955" y="282133"/>
                    <a:pt x="6813020" y="285742"/>
                  </a:cubicBezTo>
                  <a:cubicBezTo>
                    <a:pt x="6812571" y="286149"/>
                    <a:pt x="6812117" y="286549"/>
                    <a:pt x="6811657" y="286943"/>
                  </a:cubicBezTo>
                  <a:cubicBezTo>
                    <a:pt x="6782942" y="311590"/>
                    <a:pt x="6739682" y="308292"/>
                    <a:pt x="6715035" y="279575"/>
                  </a:cubicBezTo>
                  <a:cubicBezTo>
                    <a:pt x="6731427" y="278009"/>
                    <a:pt x="6747890" y="277747"/>
                    <a:pt x="6764272" y="278778"/>
                  </a:cubicBezTo>
                  <a:close/>
                  <a:moveTo>
                    <a:pt x="6842483" y="267231"/>
                  </a:moveTo>
                  <a:cubicBezTo>
                    <a:pt x="6882910" y="290528"/>
                    <a:pt x="6875373" y="282306"/>
                    <a:pt x="6915800" y="277509"/>
                  </a:cubicBezTo>
                  <a:cubicBezTo>
                    <a:pt x="6920597" y="296695"/>
                    <a:pt x="6981580" y="306288"/>
                    <a:pt x="6954857" y="314510"/>
                  </a:cubicBezTo>
                  <a:cubicBezTo>
                    <a:pt x="6924708" y="297380"/>
                    <a:pt x="6834260" y="289158"/>
                    <a:pt x="6842483" y="267231"/>
                  </a:cubicBezTo>
                  <a:close/>
                  <a:moveTo>
                    <a:pt x="5793431" y="256971"/>
                  </a:moveTo>
                  <a:lnTo>
                    <a:pt x="5793431" y="257656"/>
                  </a:lnTo>
                  <a:cubicBezTo>
                    <a:pt x="5803709" y="282324"/>
                    <a:pt x="5892786" y="283009"/>
                    <a:pt x="5938695" y="280953"/>
                  </a:cubicBezTo>
                  <a:cubicBezTo>
                    <a:pt x="5891897" y="265126"/>
                    <a:pt x="5842834" y="257026"/>
                    <a:pt x="5793431" y="256971"/>
                  </a:cubicBezTo>
                  <a:close/>
                  <a:moveTo>
                    <a:pt x="3863905" y="243952"/>
                  </a:moveTo>
                  <a:lnTo>
                    <a:pt x="3862438" y="244292"/>
                  </a:lnTo>
                  <a:lnTo>
                    <a:pt x="3788808" y="250234"/>
                  </a:lnTo>
                  <a:cubicBezTo>
                    <a:pt x="3763424" y="256004"/>
                    <a:pt x="3738861" y="265389"/>
                    <a:pt x="3715900" y="278213"/>
                  </a:cubicBezTo>
                  <a:lnTo>
                    <a:pt x="3862438" y="244292"/>
                  </a:lnTo>
                  <a:lnTo>
                    <a:pt x="3866646" y="243952"/>
                  </a:lnTo>
                  <a:close/>
                  <a:moveTo>
                    <a:pt x="5770884" y="242518"/>
                  </a:moveTo>
                  <a:cubicBezTo>
                    <a:pt x="5745895" y="241554"/>
                    <a:pt x="5719942" y="253888"/>
                    <a:pt x="5694761" y="256971"/>
                  </a:cubicBezTo>
                  <a:cubicBezTo>
                    <a:pt x="5724225" y="274101"/>
                    <a:pt x="5759856" y="259712"/>
                    <a:pt x="5795487" y="248749"/>
                  </a:cubicBezTo>
                  <a:cubicBezTo>
                    <a:pt x="5787436" y="244638"/>
                    <a:pt x="5779213" y="242839"/>
                    <a:pt x="5770884" y="242518"/>
                  </a:cubicBezTo>
                  <a:close/>
                  <a:moveTo>
                    <a:pt x="4359311" y="224766"/>
                  </a:moveTo>
                  <a:cubicBezTo>
                    <a:pt x="4322309" y="232304"/>
                    <a:pt x="4305179" y="265879"/>
                    <a:pt x="4352459" y="274101"/>
                  </a:cubicBezTo>
                  <a:lnTo>
                    <a:pt x="4352459" y="267934"/>
                  </a:lnTo>
                  <a:cubicBezTo>
                    <a:pt x="4385348" y="246693"/>
                    <a:pt x="4385348" y="230933"/>
                    <a:pt x="4359311" y="224766"/>
                  </a:cubicBezTo>
                  <a:close/>
                  <a:moveTo>
                    <a:pt x="4095505" y="222027"/>
                  </a:moveTo>
                  <a:lnTo>
                    <a:pt x="4098033" y="222239"/>
                  </a:lnTo>
                  <a:lnTo>
                    <a:pt x="4078386" y="241811"/>
                  </a:lnTo>
                  <a:cubicBezTo>
                    <a:pt x="4054265" y="257485"/>
                    <a:pt x="4020990" y="263138"/>
                    <a:pt x="4011225" y="279583"/>
                  </a:cubicBezTo>
                  <a:cubicBezTo>
                    <a:pt x="4065699" y="277034"/>
                    <a:pt x="4118983" y="262778"/>
                    <a:pt x="4167453" y="237785"/>
                  </a:cubicBezTo>
                  <a:cubicBezTo>
                    <a:pt x="4139360" y="225452"/>
                    <a:pt x="4120173" y="258342"/>
                    <a:pt x="4089339" y="254230"/>
                  </a:cubicBezTo>
                  <a:cubicBezTo>
                    <a:pt x="4062359" y="250633"/>
                    <a:pt x="4129809" y="228675"/>
                    <a:pt x="4109911" y="223241"/>
                  </a:cubicBezTo>
                  <a:lnTo>
                    <a:pt x="4098033" y="222239"/>
                  </a:lnTo>
                  <a:lnTo>
                    <a:pt x="4098247" y="222027"/>
                  </a:lnTo>
                  <a:close/>
                  <a:moveTo>
                    <a:pt x="5572794" y="217915"/>
                  </a:moveTo>
                  <a:lnTo>
                    <a:pt x="5517764" y="237654"/>
                  </a:lnTo>
                  <a:lnTo>
                    <a:pt x="5509755" y="237100"/>
                  </a:lnTo>
                  <a:lnTo>
                    <a:pt x="5509755" y="240526"/>
                  </a:lnTo>
                  <a:lnTo>
                    <a:pt x="5517764" y="237654"/>
                  </a:lnTo>
                  <a:lnTo>
                    <a:pt x="5584044" y="242232"/>
                  </a:lnTo>
                  <a:cubicBezTo>
                    <a:pt x="5608863" y="242575"/>
                    <a:pt x="5633701" y="241550"/>
                    <a:pt x="5658445" y="239156"/>
                  </a:cubicBezTo>
                  <a:cubicBezTo>
                    <a:pt x="5633092" y="217915"/>
                    <a:pt x="5598147" y="245323"/>
                    <a:pt x="5572794" y="217915"/>
                  </a:cubicBezTo>
                  <a:close/>
                  <a:moveTo>
                    <a:pt x="4724273" y="210206"/>
                  </a:moveTo>
                  <a:cubicBezTo>
                    <a:pt x="4709048" y="212647"/>
                    <a:pt x="4710975" y="222026"/>
                    <a:pt x="4678599" y="230248"/>
                  </a:cubicBezTo>
                  <a:cubicBezTo>
                    <a:pt x="4694320" y="236292"/>
                    <a:pt x="4711103" y="239089"/>
                    <a:pt x="4727934" y="238470"/>
                  </a:cubicBezTo>
                  <a:cubicBezTo>
                    <a:pt x="4759454" y="226137"/>
                    <a:pt x="4727934" y="220655"/>
                    <a:pt x="4747121" y="210377"/>
                  </a:cubicBezTo>
                  <a:cubicBezTo>
                    <a:pt x="4736328" y="209350"/>
                    <a:pt x="4729347" y="209393"/>
                    <a:pt x="4724273" y="210206"/>
                  </a:cubicBezTo>
                  <a:close/>
                  <a:moveTo>
                    <a:pt x="4527168" y="189136"/>
                  </a:moveTo>
                  <a:cubicBezTo>
                    <a:pt x="4484704" y="211062"/>
                    <a:pt x="4441535" y="198043"/>
                    <a:pt x="4399052" y="220655"/>
                  </a:cubicBezTo>
                  <a:cubicBezTo>
                    <a:pt x="4440165" y="228878"/>
                    <a:pt x="4471685" y="204210"/>
                    <a:pt x="4488815" y="228878"/>
                  </a:cubicBezTo>
                  <a:cubicBezTo>
                    <a:pt x="4518261" y="195302"/>
                    <a:pt x="4529224" y="213118"/>
                    <a:pt x="4577189" y="196673"/>
                  </a:cubicBezTo>
                  <a:cubicBezTo>
                    <a:pt x="4560165" y="197832"/>
                    <a:pt x="4543094" y="195260"/>
                    <a:pt x="4527168" y="189136"/>
                  </a:cubicBezTo>
                  <a:close/>
                  <a:moveTo>
                    <a:pt x="5092465" y="183654"/>
                  </a:moveTo>
                  <a:cubicBezTo>
                    <a:pt x="5080816" y="190506"/>
                    <a:pt x="5093150" y="198043"/>
                    <a:pt x="5080816" y="205582"/>
                  </a:cubicBezTo>
                  <a:cubicBezTo>
                    <a:pt x="5107916" y="209629"/>
                    <a:pt x="5135606" y="206316"/>
                    <a:pt x="5160985" y="195988"/>
                  </a:cubicBezTo>
                  <a:cubicBezTo>
                    <a:pt x="5138373" y="179543"/>
                    <a:pt x="5114391" y="200100"/>
                    <a:pt x="5092465" y="183654"/>
                  </a:cubicBezTo>
                  <a:close/>
                  <a:moveTo>
                    <a:pt x="4757454" y="183539"/>
                  </a:moveTo>
                  <a:cubicBezTo>
                    <a:pt x="4708673" y="184864"/>
                    <a:pt x="4633461" y="202583"/>
                    <a:pt x="4597059" y="205582"/>
                  </a:cubicBezTo>
                  <a:cubicBezTo>
                    <a:pt x="4627894" y="232989"/>
                    <a:pt x="4742323" y="178173"/>
                    <a:pt x="4802623" y="205582"/>
                  </a:cubicBezTo>
                  <a:cubicBezTo>
                    <a:pt x="4806476" y="187851"/>
                    <a:pt x="4786722" y="182744"/>
                    <a:pt x="4757454" y="183539"/>
                  </a:cubicBezTo>
                  <a:close/>
                  <a:moveTo>
                    <a:pt x="6323096" y="155543"/>
                  </a:moveTo>
                  <a:cubicBezTo>
                    <a:pt x="6358042" y="156228"/>
                    <a:pt x="6444378" y="173358"/>
                    <a:pt x="6438896" y="190489"/>
                  </a:cubicBezTo>
                  <a:cubicBezTo>
                    <a:pt x="6399839" y="179525"/>
                    <a:pt x="6361467" y="167877"/>
                    <a:pt x="6323096" y="155543"/>
                  </a:cubicBezTo>
                  <a:close/>
                  <a:moveTo>
                    <a:pt x="6072309" y="151434"/>
                  </a:moveTo>
                  <a:cubicBezTo>
                    <a:pt x="6165866" y="160999"/>
                    <a:pt x="6257906" y="181938"/>
                    <a:pt x="6346393" y="213788"/>
                  </a:cubicBezTo>
                  <a:cubicBezTo>
                    <a:pt x="6232648" y="213103"/>
                    <a:pt x="6133293" y="155545"/>
                    <a:pt x="6013382" y="182268"/>
                  </a:cubicBezTo>
                  <a:cubicBezTo>
                    <a:pt x="6027257" y="177643"/>
                    <a:pt x="6008756" y="175716"/>
                    <a:pt x="6004420" y="172150"/>
                  </a:cubicBezTo>
                  <a:lnTo>
                    <a:pt x="6006530" y="167879"/>
                  </a:lnTo>
                  <a:lnTo>
                    <a:pt x="6087384" y="171990"/>
                  </a:lnTo>
                  <a:cubicBezTo>
                    <a:pt x="6078476" y="164453"/>
                    <a:pt x="6060661" y="156230"/>
                    <a:pt x="6072309" y="151434"/>
                  </a:cubicBezTo>
                  <a:close/>
                  <a:moveTo>
                    <a:pt x="4464816" y="135673"/>
                  </a:moveTo>
                  <a:cubicBezTo>
                    <a:pt x="4474409" y="147322"/>
                    <a:pt x="4528537" y="132932"/>
                    <a:pt x="4505929" y="147322"/>
                  </a:cubicBezTo>
                  <a:cubicBezTo>
                    <a:pt x="4449056" y="148007"/>
                    <a:pt x="4466872" y="158970"/>
                    <a:pt x="4486743" y="167878"/>
                  </a:cubicBezTo>
                  <a:lnTo>
                    <a:pt x="4457279" y="185008"/>
                  </a:lnTo>
                  <a:cubicBezTo>
                    <a:pt x="4404518" y="182952"/>
                    <a:pt x="4464131" y="163767"/>
                    <a:pt x="4425759" y="158970"/>
                  </a:cubicBezTo>
                  <a:cubicBezTo>
                    <a:pt x="4451112" y="143210"/>
                    <a:pt x="4464816" y="152118"/>
                    <a:pt x="4464816" y="135673"/>
                  </a:cubicBezTo>
                  <a:close/>
                  <a:moveTo>
                    <a:pt x="5036963" y="88411"/>
                  </a:moveTo>
                  <a:cubicBezTo>
                    <a:pt x="5126131" y="98316"/>
                    <a:pt x="5215917" y="101522"/>
                    <a:pt x="5305563" y="98004"/>
                  </a:cubicBezTo>
                  <a:cubicBezTo>
                    <a:pt x="5376637" y="94722"/>
                    <a:pt x="5447377" y="109577"/>
                    <a:pt x="5511125" y="141172"/>
                  </a:cubicBezTo>
                  <a:cubicBezTo>
                    <a:pt x="5546756" y="121986"/>
                    <a:pt x="5578276" y="138430"/>
                    <a:pt x="5615277" y="121986"/>
                  </a:cubicBezTo>
                  <a:cubicBezTo>
                    <a:pt x="5651535" y="147951"/>
                    <a:pt x="5700301" y="147951"/>
                    <a:pt x="5736559" y="121986"/>
                  </a:cubicBezTo>
                  <a:cubicBezTo>
                    <a:pt x="5808505" y="137060"/>
                    <a:pt x="5825636" y="154191"/>
                    <a:pt x="5867433" y="132263"/>
                  </a:cubicBezTo>
                  <a:cubicBezTo>
                    <a:pt x="5919509" y="150080"/>
                    <a:pt x="5815358" y="141172"/>
                    <a:pt x="5850988" y="160357"/>
                  </a:cubicBezTo>
                  <a:cubicBezTo>
                    <a:pt x="5886620" y="179543"/>
                    <a:pt x="5916083" y="159673"/>
                    <a:pt x="5926361" y="189136"/>
                  </a:cubicBezTo>
                  <a:cubicBezTo>
                    <a:pt x="5951886" y="176733"/>
                    <a:pt x="5981691" y="176733"/>
                    <a:pt x="6007216" y="189136"/>
                  </a:cubicBezTo>
                  <a:cubicBezTo>
                    <a:pt x="5995567" y="193247"/>
                    <a:pt x="5974326" y="195988"/>
                    <a:pt x="5983234" y="202840"/>
                  </a:cubicBezTo>
                  <a:cubicBezTo>
                    <a:pt x="6179203" y="211748"/>
                    <a:pt x="6410803" y="288491"/>
                    <a:pt x="6575938" y="300824"/>
                  </a:cubicBezTo>
                  <a:cubicBezTo>
                    <a:pt x="6530029" y="280953"/>
                    <a:pt x="6425192" y="269990"/>
                    <a:pt x="6415599" y="246693"/>
                  </a:cubicBezTo>
                  <a:cubicBezTo>
                    <a:pt x="6427248" y="250119"/>
                    <a:pt x="6453286" y="259712"/>
                    <a:pt x="6445749" y="250119"/>
                  </a:cubicBezTo>
                  <a:cubicBezTo>
                    <a:pt x="6413544" y="235730"/>
                    <a:pt x="6375172" y="217915"/>
                    <a:pt x="6384765" y="243952"/>
                  </a:cubicBezTo>
                  <a:cubicBezTo>
                    <a:pt x="6321726" y="226137"/>
                    <a:pt x="6353246" y="202840"/>
                    <a:pt x="6390247" y="195302"/>
                  </a:cubicBezTo>
                  <a:cubicBezTo>
                    <a:pt x="6453971" y="233674"/>
                    <a:pt x="6551271" y="289176"/>
                    <a:pt x="6582790" y="253545"/>
                  </a:cubicBezTo>
                  <a:cubicBezTo>
                    <a:pt x="6601291" y="278898"/>
                    <a:pt x="6638292" y="257656"/>
                    <a:pt x="6657478" y="283009"/>
                  </a:cubicBezTo>
                  <a:cubicBezTo>
                    <a:pt x="6643088" y="294658"/>
                    <a:pt x="6594439" y="269990"/>
                    <a:pt x="6612254" y="287805"/>
                  </a:cubicBezTo>
                  <a:cubicBezTo>
                    <a:pt x="6637985" y="305811"/>
                    <a:pt x="6669483" y="313625"/>
                    <a:pt x="6700646" y="309732"/>
                  </a:cubicBezTo>
                  <a:cubicBezTo>
                    <a:pt x="6695850" y="304250"/>
                    <a:pt x="6684886" y="294658"/>
                    <a:pt x="6695850" y="294658"/>
                  </a:cubicBezTo>
                  <a:cubicBezTo>
                    <a:pt x="6724628" y="318640"/>
                    <a:pt x="6710239" y="329603"/>
                    <a:pt x="6660219" y="329603"/>
                  </a:cubicBezTo>
                  <a:cubicBezTo>
                    <a:pt x="6631440" y="315214"/>
                    <a:pt x="6635551" y="302880"/>
                    <a:pt x="6584160" y="307676"/>
                  </a:cubicBezTo>
                  <a:cubicBezTo>
                    <a:pt x="6628014" y="335085"/>
                    <a:pt x="6551271" y="330288"/>
                    <a:pt x="6584160" y="353585"/>
                  </a:cubicBezTo>
                  <a:cubicBezTo>
                    <a:pt x="6607691" y="355177"/>
                    <a:pt x="6630819" y="360497"/>
                    <a:pt x="6652681" y="369345"/>
                  </a:cubicBezTo>
                  <a:cubicBezTo>
                    <a:pt x="6698591" y="330288"/>
                    <a:pt x="6819187" y="335770"/>
                    <a:pt x="6904153" y="361123"/>
                  </a:cubicBezTo>
                  <a:cubicBezTo>
                    <a:pt x="6855503" y="358382"/>
                    <a:pt x="6919227" y="390587"/>
                    <a:pt x="6934302" y="390587"/>
                  </a:cubicBezTo>
                  <a:cubicBezTo>
                    <a:pt x="6962395" y="372771"/>
                    <a:pt x="7039139" y="426217"/>
                    <a:pt x="7085048" y="445403"/>
                  </a:cubicBezTo>
                  <a:cubicBezTo>
                    <a:pt x="7069288" y="447459"/>
                    <a:pt x="7040509" y="444718"/>
                    <a:pt x="7047361" y="454996"/>
                  </a:cubicBezTo>
                  <a:cubicBezTo>
                    <a:pt x="7088473" y="483090"/>
                    <a:pt x="7125475" y="447459"/>
                    <a:pt x="7152198" y="467330"/>
                  </a:cubicBezTo>
                  <a:cubicBezTo>
                    <a:pt x="7124790" y="487201"/>
                    <a:pt x="7199477" y="489256"/>
                    <a:pt x="7214552" y="498164"/>
                  </a:cubicBezTo>
                  <a:cubicBezTo>
                    <a:pt x="7190570" y="499535"/>
                    <a:pt x="7240589" y="531054"/>
                    <a:pt x="7246071" y="544758"/>
                  </a:cubicBezTo>
                  <a:cubicBezTo>
                    <a:pt x="7265942" y="542703"/>
                    <a:pt x="7278961" y="552296"/>
                    <a:pt x="7298832" y="552296"/>
                  </a:cubicBezTo>
                  <a:cubicBezTo>
                    <a:pt x="7270053" y="544758"/>
                    <a:pt x="7239905" y="526943"/>
                    <a:pt x="7270053" y="521461"/>
                  </a:cubicBezTo>
                  <a:cubicBezTo>
                    <a:pt x="7304314" y="549555"/>
                    <a:pt x="7354334" y="571481"/>
                    <a:pt x="7359131" y="545444"/>
                  </a:cubicBezTo>
                  <a:cubicBezTo>
                    <a:pt x="7395447" y="572167"/>
                    <a:pt x="7328296" y="550240"/>
                    <a:pt x="7364612" y="576963"/>
                  </a:cubicBezTo>
                  <a:cubicBezTo>
                    <a:pt x="7422855" y="570796"/>
                    <a:pt x="7400928" y="589982"/>
                    <a:pt x="7433133" y="603001"/>
                  </a:cubicBezTo>
                  <a:cubicBezTo>
                    <a:pt x="7462597" y="605742"/>
                    <a:pt x="7457800" y="592038"/>
                    <a:pt x="7457800" y="581074"/>
                  </a:cubicBezTo>
                  <a:cubicBezTo>
                    <a:pt x="7439985" y="598204"/>
                    <a:pt x="7385168" y="543388"/>
                    <a:pt x="7348852" y="529684"/>
                  </a:cubicBezTo>
                  <a:cubicBezTo>
                    <a:pt x="7384483" y="535851"/>
                    <a:pt x="7357760" y="514609"/>
                    <a:pt x="7379687" y="514609"/>
                  </a:cubicBezTo>
                  <a:cubicBezTo>
                    <a:pt x="7404676" y="532794"/>
                    <a:pt x="7433513" y="544985"/>
                    <a:pt x="7463967" y="550240"/>
                  </a:cubicBezTo>
                  <a:cubicBezTo>
                    <a:pt x="7473560" y="535851"/>
                    <a:pt x="7442726" y="520776"/>
                    <a:pt x="7422170" y="500905"/>
                  </a:cubicBezTo>
                  <a:cubicBezTo>
                    <a:pt x="7503710" y="542703"/>
                    <a:pt x="7505080" y="559833"/>
                    <a:pt x="7527692" y="599575"/>
                  </a:cubicBezTo>
                  <a:cubicBezTo>
                    <a:pt x="7583879" y="609853"/>
                    <a:pt x="7603750" y="658503"/>
                    <a:pt x="7639380" y="685225"/>
                  </a:cubicBezTo>
                  <a:cubicBezTo>
                    <a:pt x="7631158" y="695504"/>
                    <a:pt x="7595527" y="691392"/>
                    <a:pt x="7591416" y="704412"/>
                  </a:cubicBezTo>
                  <a:cubicBezTo>
                    <a:pt x="7634584" y="726337"/>
                    <a:pt x="7669530" y="757172"/>
                    <a:pt x="7714068" y="772931"/>
                  </a:cubicBezTo>
                  <a:cubicBezTo>
                    <a:pt x="7731883" y="769505"/>
                    <a:pt x="7740106" y="748949"/>
                    <a:pt x="7769570" y="778413"/>
                  </a:cubicBezTo>
                  <a:cubicBezTo>
                    <a:pt x="7761347" y="790747"/>
                    <a:pt x="7716809" y="761968"/>
                    <a:pt x="7743532" y="798969"/>
                  </a:cubicBezTo>
                  <a:cubicBezTo>
                    <a:pt x="7775052" y="789377"/>
                    <a:pt x="7767514" y="802395"/>
                    <a:pt x="7801089" y="820896"/>
                  </a:cubicBezTo>
                  <a:cubicBezTo>
                    <a:pt x="7809312" y="814044"/>
                    <a:pt x="7827128" y="810618"/>
                    <a:pt x="7827128" y="800340"/>
                  </a:cubicBezTo>
                  <a:cubicBezTo>
                    <a:pt x="7815479" y="796229"/>
                    <a:pt x="7766144" y="765394"/>
                    <a:pt x="7790811" y="765394"/>
                  </a:cubicBezTo>
                  <a:cubicBezTo>
                    <a:pt x="7813423" y="778413"/>
                    <a:pt x="7827128" y="805136"/>
                    <a:pt x="7859332" y="805136"/>
                  </a:cubicBezTo>
                  <a:cubicBezTo>
                    <a:pt x="7860703" y="787321"/>
                    <a:pt x="7807941" y="770192"/>
                    <a:pt x="7835350" y="770192"/>
                  </a:cubicBezTo>
                  <a:cubicBezTo>
                    <a:pt x="7843296" y="780787"/>
                    <a:pt x="7858329" y="782934"/>
                    <a:pt x="7868925" y="774987"/>
                  </a:cubicBezTo>
                  <a:cubicBezTo>
                    <a:pt x="7894278" y="804451"/>
                    <a:pt x="7895648" y="818840"/>
                    <a:pt x="7882629" y="824322"/>
                  </a:cubicBezTo>
                  <a:cubicBezTo>
                    <a:pt x="7907982" y="835285"/>
                    <a:pt x="7923742" y="859268"/>
                    <a:pt x="7951150" y="865435"/>
                  </a:cubicBezTo>
                  <a:cubicBezTo>
                    <a:pt x="7970336" y="891472"/>
                    <a:pt x="7949094" y="918881"/>
                    <a:pt x="7998430" y="933955"/>
                  </a:cubicBezTo>
                  <a:cubicBezTo>
                    <a:pt x="8047764" y="949030"/>
                    <a:pt x="7991577" y="898324"/>
                    <a:pt x="8047764" y="918881"/>
                  </a:cubicBezTo>
                  <a:cubicBezTo>
                    <a:pt x="8077913" y="955882"/>
                    <a:pt x="8001170" y="919566"/>
                    <a:pt x="8032005" y="955882"/>
                  </a:cubicBezTo>
                  <a:cubicBezTo>
                    <a:pt x="8090205" y="1006316"/>
                    <a:pt x="8157066" y="1045782"/>
                    <a:pt x="8229344" y="1072367"/>
                  </a:cubicBezTo>
                  <a:cubicBezTo>
                    <a:pt x="8203992" y="1088812"/>
                    <a:pt x="8275938" y="1103202"/>
                    <a:pt x="8297865" y="1129239"/>
                  </a:cubicBezTo>
                  <a:cubicBezTo>
                    <a:pt x="8319792" y="1155277"/>
                    <a:pt x="8292383" y="1171722"/>
                    <a:pt x="8332811" y="1192964"/>
                  </a:cubicBezTo>
                  <a:cubicBezTo>
                    <a:pt x="8370497" y="1200500"/>
                    <a:pt x="8423258" y="1205983"/>
                    <a:pt x="8447240" y="1214204"/>
                  </a:cubicBezTo>
                  <a:cubicBezTo>
                    <a:pt x="8443814" y="1223798"/>
                    <a:pt x="8458204" y="1243668"/>
                    <a:pt x="8475334" y="1270391"/>
                  </a:cubicBezTo>
                  <a:cubicBezTo>
                    <a:pt x="8470537" y="1294374"/>
                    <a:pt x="8422572" y="1228594"/>
                    <a:pt x="8422572" y="1255317"/>
                  </a:cubicBezTo>
                  <a:cubicBezTo>
                    <a:pt x="8460944" y="1284781"/>
                    <a:pt x="8532891" y="1350561"/>
                    <a:pt x="8559614" y="1343023"/>
                  </a:cubicBezTo>
                  <a:cubicBezTo>
                    <a:pt x="8544539" y="1319726"/>
                    <a:pt x="8500686" y="1303967"/>
                    <a:pt x="8515761" y="1289577"/>
                  </a:cubicBezTo>
                  <a:cubicBezTo>
                    <a:pt x="8559012" y="1315536"/>
                    <a:pt x="8598642" y="1347101"/>
                    <a:pt x="8633617" y="1383451"/>
                  </a:cubicBezTo>
                  <a:cubicBezTo>
                    <a:pt x="8659088" y="1417926"/>
                    <a:pt x="8691541" y="1446644"/>
                    <a:pt x="8728860" y="1467731"/>
                  </a:cubicBezTo>
                  <a:cubicBezTo>
                    <a:pt x="8798066" y="1549956"/>
                    <a:pt x="8815196" y="1613680"/>
                    <a:pt x="8883717" y="1632866"/>
                  </a:cubicBezTo>
                  <a:cubicBezTo>
                    <a:pt x="8889199" y="1654793"/>
                    <a:pt x="8877550" y="1666441"/>
                    <a:pt x="8912497" y="1686311"/>
                  </a:cubicBezTo>
                  <a:cubicBezTo>
                    <a:pt x="8908384" y="1673979"/>
                    <a:pt x="8920033" y="1673292"/>
                    <a:pt x="8908384" y="1651367"/>
                  </a:cubicBezTo>
                  <a:lnTo>
                    <a:pt x="8970054" y="1676034"/>
                  </a:lnTo>
                  <a:cubicBezTo>
                    <a:pt x="8946757" y="1710295"/>
                    <a:pt x="9070093" y="1762369"/>
                    <a:pt x="9052278" y="1787723"/>
                  </a:cubicBezTo>
                  <a:cubicBezTo>
                    <a:pt x="9039944" y="1758943"/>
                    <a:pt x="9015278" y="1756203"/>
                    <a:pt x="9011851" y="1769907"/>
                  </a:cubicBezTo>
                  <a:cubicBezTo>
                    <a:pt x="9042686" y="1788407"/>
                    <a:pt x="9042686" y="1829520"/>
                    <a:pt x="9080372" y="1842539"/>
                  </a:cubicBezTo>
                  <a:cubicBezTo>
                    <a:pt x="9085168" y="1811704"/>
                    <a:pt x="9109836" y="1862410"/>
                    <a:pt x="9144096" y="1880225"/>
                  </a:cubicBezTo>
                  <a:cubicBezTo>
                    <a:pt x="9166708" y="1917912"/>
                    <a:pt x="9113947" y="1872688"/>
                    <a:pt x="9135874" y="1910375"/>
                  </a:cubicBezTo>
                  <a:cubicBezTo>
                    <a:pt x="9144782" y="1915856"/>
                    <a:pt x="9159171" y="1919967"/>
                    <a:pt x="9159171" y="1930246"/>
                  </a:cubicBezTo>
                  <a:cubicBezTo>
                    <a:pt x="9139985" y="1938469"/>
                    <a:pt x="9077631" y="1856928"/>
                    <a:pt x="9071464" y="1897356"/>
                  </a:cubicBezTo>
                  <a:cubicBezTo>
                    <a:pt x="9125595" y="1921339"/>
                    <a:pt x="9146152" y="2022063"/>
                    <a:pt x="9198228" y="2010415"/>
                  </a:cubicBezTo>
                  <a:cubicBezTo>
                    <a:pt x="9204395" y="2030972"/>
                    <a:pt x="9192060" y="2026861"/>
                    <a:pt x="9198228" y="2046046"/>
                  </a:cubicBezTo>
                  <a:cubicBezTo>
                    <a:pt x="9232488" y="2059065"/>
                    <a:pt x="9253730" y="2112510"/>
                    <a:pt x="9272231" y="2100862"/>
                  </a:cubicBezTo>
                  <a:cubicBezTo>
                    <a:pt x="9268118" y="2076194"/>
                    <a:pt x="9231803" y="2073455"/>
                    <a:pt x="9231803" y="2046046"/>
                  </a:cubicBezTo>
                  <a:cubicBezTo>
                    <a:pt x="9300323" y="2097437"/>
                    <a:pt x="9319509" y="2139920"/>
                    <a:pt x="9368844" y="2154994"/>
                  </a:cubicBezTo>
                  <a:cubicBezTo>
                    <a:pt x="9372270" y="2183772"/>
                    <a:pt x="9342121" y="2158420"/>
                    <a:pt x="9342121" y="2183772"/>
                  </a:cubicBezTo>
                  <a:cubicBezTo>
                    <a:pt x="9335270" y="2135809"/>
                    <a:pt x="9273600" y="2108400"/>
                    <a:pt x="9273600" y="2135809"/>
                  </a:cubicBezTo>
                  <a:cubicBezTo>
                    <a:pt x="9314027" y="2163901"/>
                    <a:pt x="9333899" y="2205015"/>
                    <a:pt x="9370215" y="2235849"/>
                  </a:cubicBezTo>
                  <a:cubicBezTo>
                    <a:pt x="9377752" y="2228311"/>
                    <a:pt x="9379123" y="2215978"/>
                    <a:pt x="9370215" y="2189939"/>
                  </a:cubicBezTo>
                  <a:cubicBezTo>
                    <a:pt x="9412012" y="2206384"/>
                    <a:pt x="9423661" y="2242016"/>
                    <a:pt x="9454495" y="2265313"/>
                  </a:cubicBezTo>
                  <a:cubicBezTo>
                    <a:pt x="9469570" y="2305054"/>
                    <a:pt x="9445588" y="2287925"/>
                    <a:pt x="9445588" y="2305054"/>
                  </a:cubicBezTo>
                  <a:cubicBezTo>
                    <a:pt x="9516849" y="2346852"/>
                    <a:pt x="9562758" y="2474300"/>
                    <a:pt x="9631279" y="2515413"/>
                  </a:cubicBezTo>
                  <a:cubicBezTo>
                    <a:pt x="9624427" y="2529802"/>
                    <a:pt x="9600445" y="2515413"/>
                    <a:pt x="9590852" y="2525691"/>
                  </a:cubicBezTo>
                  <a:cubicBezTo>
                    <a:pt x="9618260" y="2583932"/>
                    <a:pt x="9627852" y="2530486"/>
                    <a:pt x="9647724" y="2583932"/>
                  </a:cubicBezTo>
                  <a:cubicBezTo>
                    <a:pt x="9636761" y="2577765"/>
                    <a:pt x="9626483" y="2572284"/>
                    <a:pt x="9631965" y="2592155"/>
                  </a:cubicBezTo>
                  <a:cubicBezTo>
                    <a:pt x="9647724" y="2605859"/>
                    <a:pt x="9674447" y="2634638"/>
                    <a:pt x="9686096" y="2630527"/>
                  </a:cubicBezTo>
                  <a:cubicBezTo>
                    <a:pt x="9670202" y="2605706"/>
                    <a:pt x="9656009" y="2579837"/>
                    <a:pt x="9643613" y="2553099"/>
                  </a:cubicBezTo>
                  <a:cubicBezTo>
                    <a:pt x="9656631" y="2562007"/>
                    <a:pt x="9662113" y="2549673"/>
                    <a:pt x="9656632" y="2524319"/>
                  </a:cubicBezTo>
                  <a:cubicBezTo>
                    <a:pt x="9694742" y="2578441"/>
                    <a:pt x="9729303" y="2634973"/>
                    <a:pt x="9760098" y="2693566"/>
                  </a:cubicBezTo>
                  <a:cubicBezTo>
                    <a:pt x="9803267" y="2740160"/>
                    <a:pt x="9797099" y="2701788"/>
                    <a:pt x="9810118" y="2693566"/>
                  </a:cubicBezTo>
                  <a:cubicBezTo>
                    <a:pt x="9830674" y="2755920"/>
                    <a:pt x="9810118" y="2716177"/>
                    <a:pt x="9810118" y="2762087"/>
                  </a:cubicBezTo>
                  <a:cubicBezTo>
                    <a:pt x="9762146" y="2714621"/>
                    <a:pt x="9720465" y="2661196"/>
                    <a:pt x="9686096" y="2603118"/>
                  </a:cubicBezTo>
                  <a:cubicBezTo>
                    <a:pt x="9703226" y="2649027"/>
                    <a:pt x="9690207" y="2640805"/>
                    <a:pt x="9703226" y="2681917"/>
                  </a:cubicBezTo>
                  <a:cubicBezTo>
                    <a:pt x="9678558" y="2683973"/>
                    <a:pt x="9660743" y="2654509"/>
                    <a:pt x="9644983" y="2677806"/>
                  </a:cubicBezTo>
                  <a:cubicBezTo>
                    <a:pt x="9643613" y="2655879"/>
                    <a:pt x="9596334" y="2603118"/>
                    <a:pt x="9596334" y="2615452"/>
                  </a:cubicBezTo>
                  <a:cubicBezTo>
                    <a:pt x="9595648" y="2653824"/>
                    <a:pt x="9662799" y="2710696"/>
                    <a:pt x="9671021" y="2683973"/>
                  </a:cubicBezTo>
                  <a:cubicBezTo>
                    <a:pt x="9666910" y="2715492"/>
                    <a:pt x="9721041" y="2773735"/>
                    <a:pt x="9728578" y="2764141"/>
                  </a:cubicBezTo>
                  <a:cubicBezTo>
                    <a:pt x="9734060" y="2736733"/>
                    <a:pt x="9697744" y="2728511"/>
                    <a:pt x="9697744" y="2703159"/>
                  </a:cubicBezTo>
                  <a:cubicBezTo>
                    <a:pt x="9708022" y="2709325"/>
                    <a:pt x="9703226" y="2694251"/>
                    <a:pt x="9703226" y="2679176"/>
                  </a:cubicBezTo>
                  <a:cubicBezTo>
                    <a:pt x="9758919" y="2754195"/>
                    <a:pt x="9804960" y="2835920"/>
                    <a:pt x="9840267" y="2922426"/>
                  </a:cubicBezTo>
                  <a:cubicBezTo>
                    <a:pt x="9877954" y="2999854"/>
                    <a:pt x="9908788" y="3058782"/>
                    <a:pt x="9943048" y="3045079"/>
                  </a:cubicBezTo>
                  <a:cubicBezTo>
                    <a:pt x="9931400" y="3040967"/>
                    <a:pt x="9923178" y="2994373"/>
                    <a:pt x="9931400" y="3007392"/>
                  </a:cubicBezTo>
                  <a:cubicBezTo>
                    <a:pt x="9939622" y="3020411"/>
                    <a:pt x="9965660" y="3077969"/>
                    <a:pt x="9965660" y="3058098"/>
                  </a:cubicBezTo>
                  <a:cubicBezTo>
                    <a:pt x="9943335" y="3011268"/>
                    <a:pt x="9911341" y="2969699"/>
                    <a:pt x="9871787" y="2936130"/>
                  </a:cubicBezTo>
                  <a:cubicBezTo>
                    <a:pt x="9881380" y="2886794"/>
                    <a:pt x="9827248" y="2862812"/>
                    <a:pt x="9823137" y="2818274"/>
                  </a:cubicBezTo>
                  <a:cubicBezTo>
                    <a:pt x="9850545" y="2831292"/>
                    <a:pt x="9843008" y="2859386"/>
                    <a:pt x="9860138" y="2877201"/>
                  </a:cubicBezTo>
                  <a:cubicBezTo>
                    <a:pt x="9867675" y="2870349"/>
                    <a:pt x="9883436" y="2875831"/>
                    <a:pt x="9883436" y="2856645"/>
                  </a:cubicBezTo>
                  <a:cubicBezTo>
                    <a:pt x="9917696" y="2897072"/>
                    <a:pt x="9930714" y="2879257"/>
                    <a:pt x="9937567" y="2930649"/>
                  </a:cubicBezTo>
                  <a:cubicBezTo>
                    <a:pt x="9921807" y="2938186"/>
                    <a:pt x="9878639" y="2862127"/>
                    <a:pt x="9878639" y="2912147"/>
                  </a:cubicBezTo>
                  <a:cubicBezTo>
                    <a:pt x="9927289" y="2945722"/>
                    <a:pt x="9966345" y="2988206"/>
                    <a:pt x="9971827" y="2970389"/>
                  </a:cubicBezTo>
                  <a:cubicBezTo>
                    <a:pt x="9977309" y="2952575"/>
                    <a:pt x="9932085" y="2903239"/>
                    <a:pt x="9961548" y="2910091"/>
                  </a:cubicBezTo>
                  <a:cubicBezTo>
                    <a:pt x="9965315" y="2927118"/>
                    <a:pt x="9974441" y="2942487"/>
                    <a:pt x="9987587" y="2953946"/>
                  </a:cubicBezTo>
                  <a:cubicBezTo>
                    <a:pt x="9970456" y="2988891"/>
                    <a:pt x="10034181" y="3067691"/>
                    <a:pt x="9982106" y="3062210"/>
                  </a:cubicBezTo>
                  <a:cubicBezTo>
                    <a:pt x="10013778" y="3086443"/>
                    <a:pt x="10040329" y="3116720"/>
                    <a:pt x="10060219" y="3151286"/>
                  </a:cubicBezTo>
                  <a:cubicBezTo>
                    <a:pt x="10085294" y="3186677"/>
                    <a:pt x="10100651" y="3228022"/>
                    <a:pt x="10104757" y="3271199"/>
                  </a:cubicBezTo>
                  <a:cubicBezTo>
                    <a:pt x="10107498" y="3260921"/>
                    <a:pt x="10114350" y="3265718"/>
                    <a:pt x="10121888" y="3265718"/>
                  </a:cubicBezTo>
                  <a:cubicBezTo>
                    <a:pt x="10120601" y="3279915"/>
                    <a:pt x="10126518" y="3293810"/>
                    <a:pt x="10137647" y="3302719"/>
                  </a:cubicBezTo>
                  <a:cubicBezTo>
                    <a:pt x="10133536" y="3322590"/>
                    <a:pt x="10121888" y="3326016"/>
                    <a:pt x="10104073" y="3312998"/>
                  </a:cubicBezTo>
                  <a:cubicBezTo>
                    <a:pt x="10087294" y="3262731"/>
                    <a:pt x="10066440" y="3213918"/>
                    <a:pt x="10041719" y="3167046"/>
                  </a:cubicBezTo>
                  <a:cubicBezTo>
                    <a:pt x="10037607" y="3186233"/>
                    <a:pt x="10010198" y="3145805"/>
                    <a:pt x="10016365" y="3186233"/>
                  </a:cubicBezTo>
                  <a:cubicBezTo>
                    <a:pt x="10058849" y="3206789"/>
                    <a:pt x="10073237" y="3317109"/>
                    <a:pt x="10127369" y="3367814"/>
                  </a:cubicBezTo>
                  <a:cubicBezTo>
                    <a:pt x="10127369" y="3341091"/>
                    <a:pt x="10112980" y="3320535"/>
                    <a:pt x="10136962" y="3334239"/>
                  </a:cubicBezTo>
                  <a:cubicBezTo>
                    <a:pt x="10169852" y="3387685"/>
                    <a:pt x="10189724" y="3515135"/>
                    <a:pt x="10225354" y="3504857"/>
                  </a:cubicBezTo>
                  <a:cubicBezTo>
                    <a:pt x="10211650" y="3524728"/>
                    <a:pt x="10195890" y="3546654"/>
                    <a:pt x="10243855" y="3593249"/>
                  </a:cubicBezTo>
                  <a:cubicBezTo>
                    <a:pt x="10243855" y="3614491"/>
                    <a:pt x="10232206" y="3606268"/>
                    <a:pt x="10232206" y="3626139"/>
                  </a:cubicBezTo>
                  <a:cubicBezTo>
                    <a:pt x="10204112" y="3612435"/>
                    <a:pt x="10229465" y="3586397"/>
                    <a:pt x="10204112" y="3572692"/>
                  </a:cubicBezTo>
                  <a:cubicBezTo>
                    <a:pt x="10205483" y="3643268"/>
                    <a:pt x="10182186" y="3540487"/>
                    <a:pt x="10178760" y="3568581"/>
                  </a:cubicBezTo>
                  <a:cubicBezTo>
                    <a:pt x="10175334" y="3596675"/>
                    <a:pt x="10199316" y="3617231"/>
                    <a:pt x="10205483" y="3643268"/>
                  </a:cubicBezTo>
                  <a:cubicBezTo>
                    <a:pt x="10219187" y="3604898"/>
                    <a:pt x="10239743" y="3677531"/>
                    <a:pt x="10255503" y="3643268"/>
                  </a:cubicBezTo>
                  <a:cubicBezTo>
                    <a:pt x="10244539" y="3663827"/>
                    <a:pt x="10249336" y="3748792"/>
                    <a:pt x="10282912" y="3759071"/>
                  </a:cubicBezTo>
                  <a:cubicBezTo>
                    <a:pt x="10276744" y="3776886"/>
                    <a:pt x="10282912" y="3791961"/>
                    <a:pt x="10282912" y="3809092"/>
                  </a:cubicBezTo>
                  <a:cubicBezTo>
                    <a:pt x="10254818" y="3836500"/>
                    <a:pt x="10228095" y="3699458"/>
                    <a:pt x="10214391" y="3753589"/>
                  </a:cubicBezTo>
                  <a:cubicBezTo>
                    <a:pt x="10195204" y="3619973"/>
                    <a:pt x="10133536" y="3541858"/>
                    <a:pt x="10087627" y="3432224"/>
                  </a:cubicBezTo>
                  <a:cubicBezTo>
                    <a:pt x="10075293" y="3478819"/>
                    <a:pt x="10137647" y="3521987"/>
                    <a:pt x="10111610" y="3547339"/>
                  </a:cubicBezTo>
                  <a:cubicBezTo>
                    <a:pt x="10134221" y="3585712"/>
                    <a:pt x="10141073" y="3585712"/>
                    <a:pt x="10158204" y="3585712"/>
                  </a:cubicBezTo>
                  <a:cubicBezTo>
                    <a:pt x="10169167" y="3656974"/>
                    <a:pt x="10169167" y="3615861"/>
                    <a:pt x="10146555" y="3628880"/>
                  </a:cubicBezTo>
                  <a:cubicBezTo>
                    <a:pt x="10168481" y="3659715"/>
                    <a:pt x="10163685" y="3687808"/>
                    <a:pt x="10183556" y="3669994"/>
                  </a:cubicBezTo>
                  <a:cubicBezTo>
                    <a:pt x="10200686" y="3734403"/>
                    <a:pt x="10145184" y="3667937"/>
                    <a:pt x="10132165" y="3682326"/>
                  </a:cubicBezTo>
                  <a:cubicBezTo>
                    <a:pt x="10156833" y="3717958"/>
                    <a:pt x="10150666" y="3761126"/>
                    <a:pt x="10167111" y="3798813"/>
                  </a:cubicBezTo>
                  <a:cubicBezTo>
                    <a:pt x="10169800" y="3802928"/>
                    <a:pt x="10172094" y="3807286"/>
                    <a:pt x="10173963" y="3811832"/>
                  </a:cubicBezTo>
                  <a:cubicBezTo>
                    <a:pt x="10179445" y="3801553"/>
                    <a:pt x="10187667" y="3798813"/>
                    <a:pt x="10193149" y="3787849"/>
                  </a:cubicBezTo>
                  <a:cubicBezTo>
                    <a:pt x="10169167" y="3770034"/>
                    <a:pt x="10173278" y="3746052"/>
                    <a:pt x="10159574" y="3725495"/>
                  </a:cubicBezTo>
                  <a:cubicBezTo>
                    <a:pt x="10159574" y="3696716"/>
                    <a:pt x="10188353" y="3691234"/>
                    <a:pt x="10192464" y="3725495"/>
                  </a:cubicBezTo>
                  <a:cubicBezTo>
                    <a:pt x="10181500" y="3704253"/>
                    <a:pt x="10158888" y="3706995"/>
                    <a:pt x="10175334" y="3729607"/>
                  </a:cubicBezTo>
                  <a:cubicBezTo>
                    <a:pt x="10191779" y="3752218"/>
                    <a:pt x="10203428" y="3761126"/>
                    <a:pt x="10213020" y="3761126"/>
                  </a:cubicBezTo>
                  <a:cubicBezTo>
                    <a:pt x="10221927" y="3793332"/>
                    <a:pt x="10232206" y="3873501"/>
                    <a:pt x="10247966" y="3873501"/>
                  </a:cubicBezTo>
                  <a:cubicBezTo>
                    <a:pt x="10254132" y="3839240"/>
                    <a:pt x="10221927" y="3812518"/>
                    <a:pt x="10227409" y="3778256"/>
                  </a:cubicBezTo>
                  <a:cubicBezTo>
                    <a:pt x="10256874" y="3799499"/>
                    <a:pt x="10248652" y="3844722"/>
                    <a:pt x="10269207" y="3839240"/>
                  </a:cubicBezTo>
                  <a:cubicBezTo>
                    <a:pt x="10241114" y="3868019"/>
                    <a:pt x="10288393" y="4034526"/>
                    <a:pt x="10322653" y="4020137"/>
                  </a:cubicBezTo>
                  <a:cubicBezTo>
                    <a:pt x="10322653" y="4062620"/>
                    <a:pt x="10295930" y="4048230"/>
                    <a:pt x="10318542" y="4088658"/>
                  </a:cubicBezTo>
                  <a:cubicBezTo>
                    <a:pt x="10328821" y="4098937"/>
                    <a:pt x="10332932" y="4086603"/>
                    <a:pt x="10342525" y="4094825"/>
                  </a:cubicBezTo>
                  <a:cubicBezTo>
                    <a:pt x="10337728" y="4127029"/>
                    <a:pt x="10354858" y="4128401"/>
                    <a:pt x="10367192" y="4141419"/>
                  </a:cubicBezTo>
                  <a:cubicBezTo>
                    <a:pt x="10367192" y="4171569"/>
                    <a:pt x="10363081" y="4207885"/>
                    <a:pt x="10367192" y="4240089"/>
                  </a:cubicBezTo>
                  <a:cubicBezTo>
                    <a:pt x="10334302" y="4170198"/>
                    <a:pt x="10295245" y="4102362"/>
                    <a:pt x="10256874" y="4087972"/>
                  </a:cubicBezTo>
                  <a:cubicBezTo>
                    <a:pt x="10267151" y="4127715"/>
                    <a:pt x="10278800" y="4114695"/>
                    <a:pt x="10292505" y="4121548"/>
                  </a:cubicBezTo>
                  <a:cubicBezTo>
                    <a:pt x="10280170" y="4159920"/>
                    <a:pt x="10310320" y="4191439"/>
                    <a:pt x="10302098" y="4228441"/>
                  </a:cubicBezTo>
                  <a:cubicBezTo>
                    <a:pt x="10287708" y="4209940"/>
                    <a:pt x="10282912" y="4234608"/>
                    <a:pt x="10278115" y="4260647"/>
                  </a:cubicBezTo>
                  <a:cubicBezTo>
                    <a:pt x="10313060" y="4296963"/>
                    <a:pt x="10287023" y="4342873"/>
                    <a:pt x="10297301" y="4355205"/>
                  </a:cubicBezTo>
                  <a:cubicBezTo>
                    <a:pt x="10307578" y="4367540"/>
                    <a:pt x="10324709" y="4396319"/>
                    <a:pt x="10325394" y="4381929"/>
                  </a:cubicBezTo>
                  <a:cubicBezTo>
                    <a:pt x="10326079" y="4367540"/>
                    <a:pt x="10297301" y="4308611"/>
                    <a:pt x="10321968" y="4323686"/>
                  </a:cubicBezTo>
                  <a:cubicBezTo>
                    <a:pt x="10321968" y="4338076"/>
                    <a:pt x="10351433" y="4397004"/>
                    <a:pt x="10351433" y="4379189"/>
                  </a:cubicBezTo>
                  <a:cubicBezTo>
                    <a:pt x="10338414" y="4363429"/>
                    <a:pt x="10330190" y="4298333"/>
                    <a:pt x="10351433" y="4310667"/>
                  </a:cubicBezTo>
                  <a:cubicBezTo>
                    <a:pt x="10391174" y="4355892"/>
                    <a:pt x="10371988" y="4406597"/>
                    <a:pt x="10404879" y="4433320"/>
                  </a:cubicBezTo>
                  <a:cubicBezTo>
                    <a:pt x="10400767" y="4455932"/>
                    <a:pt x="10391174" y="4440857"/>
                    <a:pt x="10384322" y="4444969"/>
                  </a:cubicBezTo>
                  <a:cubicBezTo>
                    <a:pt x="10395286" y="4489507"/>
                    <a:pt x="10395286" y="4571048"/>
                    <a:pt x="10423379" y="4582011"/>
                  </a:cubicBezTo>
                  <a:cubicBezTo>
                    <a:pt x="10409675" y="4658755"/>
                    <a:pt x="10443935" y="4678625"/>
                    <a:pt x="10456269" y="4747147"/>
                  </a:cubicBezTo>
                  <a:cubicBezTo>
                    <a:pt x="10456269" y="4745092"/>
                    <a:pt x="10439139" y="4796482"/>
                    <a:pt x="10465862" y="4796482"/>
                  </a:cubicBezTo>
                  <a:cubicBezTo>
                    <a:pt x="10461065" y="4835539"/>
                    <a:pt x="10449417" y="4808131"/>
                    <a:pt x="10443935" y="4835539"/>
                  </a:cubicBezTo>
                  <a:cubicBezTo>
                    <a:pt x="10472714" y="4855410"/>
                    <a:pt x="10457639" y="4943115"/>
                    <a:pt x="10472714" y="4992451"/>
                  </a:cubicBezTo>
                  <a:cubicBezTo>
                    <a:pt x="10463121" y="4977376"/>
                    <a:pt x="10454899" y="4986283"/>
                    <a:pt x="10447361" y="5010951"/>
                  </a:cubicBezTo>
                  <a:cubicBezTo>
                    <a:pt x="10439139" y="5060257"/>
                    <a:pt x="10463121" y="5028766"/>
                    <a:pt x="10463121" y="5060257"/>
                  </a:cubicBezTo>
                  <a:cubicBezTo>
                    <a:pt x="10455583" y="5052035"/>
                    <a:pt x="10448046" y="5052035"/>
                    <a:pt x="10441880" y="5069165"/>
                  </a:cubicBezTo>
                  <a:cubicBezTo>
                    <a:pt x="10465176" y="5089721"/>
                    <a:pt x="10435713" y="5102740"/>
                    <a:pt x="10445306" y="5127408"/>
                  </a:cubicBezTo>
                  <a:cubicBezTo>
                    <a:pt x="10454899" y="5152075"/>
                    <a:pt x="10461750" y="5109592"/>
                    <a:pt x="10471344" y="5127408"/>
                  </a:cubicBezTo>
                  <a:cubicBezTo>
                    <a:pt x="10465176" y="5191817"/>
                    <a:pt x="10493270" y="5259653"/>
                    <a:pt x="10482307" y="5324062"/>
                  </a:cubicBezTo>
                  <a:cubicBezTo>
                    <a:pt x="10474769" y="5306247"/>
                    <a:pt x="10467918" y="5304876"/>
                    <a:pt x="10460380" y="5312413"/>
                  </a:cubicBezTo>
                  <a:cubicBezTo>
                    <a:pt x="10480251" y="5364489"/>
                    <a:pt x="10482307" y="5399435"/>
                    <a:pt x="10456269" y="5399435"/>
                  </a:cubicBezTo>
                  <a:cubicBezTo>
                    <a:pt x="10468603" y="5469326"/>
                    <a:pt x="10480937" y="5558403"/>
                    <a:pt x="10448046" y="5594034"/>
                  </a:cubicBezTo>
                  <a:cubicBezTo>
                    <a:pt x="10464492" y="5628980"/>
                    <a:pt x="10447361" y="5659128"/>
                    <a:pt x="10451472" y="5692704"/>
                  </a:cubicBezTo>
                  <a:cubicBezTo>
                    <a:pt x="10465862" y="5702982"/>
                    <a:pt x="10459010" y="5728334"/>
                    <a:pt x="10476825" y="5746835"/>
                  </a:cubicBezTo>
                  <a:cubicBezTo>
                    <a:pt x="10459010" y="5763280"/>
                    <a:pt x="10454214" y="5763966"/>
                    <a:pt x="10454214" y="5802337"/>
                  </a:cubicBezTo>
                  <a:cubicBezTo>
                    <a:pt x="10436398" y="5798911"/>
                    <a:pt x="10444620" y="5750261"/>
                    <a:pt x="10444620" y="5721482"/>
                  </a:cubicBezTo>
                  <a:cubicBezTo>
                    <a:pt x="10424749" y="5746150"/>
                    <a:pt x="10410360" y="5709149"/>
                    <a:pt x="10394600" y="5693389"/>
                  </a:cubicBezTo>
                  <a:cubicBezTo>
                    <a:pt x="10385693" y="5733131"/>
                    <a:pt x="10380211" y="5772873"/>
                    <a:pt x="10402822" y="5792059"/>
                  </a:cubicBezTo>
                  <a:cubicBezTo>
                    <a:pt x="10379452" y="5847637"/>
                    <a:pt x="10375824" y="5909544"/>
                    <a:pt x="10392544" y="5967472"/>
                  </a:cubicBezTo>
                  <a:cubicBezTo>
                    <a:pt x="10382267" y="6003103"/>
                    <a:pt x="10367192" y="5953082"/>
                    <a:pt x="10367192" y="5991454"/>
                  </a:cubicBezTo>
                  <a:cubicBezTo>
                    <a:pt x="10369933" y="6003788"/>
                    <a:pt x="10375414" y="5996936"/>
                    <a:pt x="10378841" y="6003788"/>
                  </a:cubicBezTo>
                  <a:cubicBezTo>
                    <a:pt x="10358391" y="6054337"/>
                    <a:pt x="10347472" y="6108234"/>
                    <a:pt x="10346636" y="6162756"/>
                  </a:cubicBezTo>
                  <a:cubicBezTo>
                    <a:pt x="10343895" y="6187424"/>
                    <a:pt x="10341154" y="6212091"/>
                    <a:pt x="10337043" y="6236758"/>
                  </a:cubicBezTo>
                  <a:cubicBezTo>
                    <a:pt x="10345980" y="6240573"/>
                    <a:pt x="10353099" y="6247692"/>
                    <a:pt x="10356913" y="6256629"/>
                  </a:cubicBezTo>
                  <a:cubicBezTo>
                    <a:pt x="10362395" y="6244296"/>
                    <a:pt x="10372674" y="6234018"/>
                    <a:pt x="10362395" y="6217573"/>
                  </a:cubicBezTo>
                  <a:cubicBezTo>
                    <a:pt x="10355544" y="6225795"/>
                    <a:pt x="10356229" y="6246352"/>
                    <a:pt x="10350062" y="6234018"/>
                  </a:cubicBezTo>
                  <a:cubicBezTo>
                    <a:pt x="10356913" y="6137403"/>
                    <a:pt x="10384322" y="6104513"/>
                    <a:pt x="10389118" y="6014751"/>
                  </a:cubicBezTo>
                  <a:cubicBezTo>
                    <a:pt x="10394600" y="6040104"/>
                    <a:pt x="10388433" y="6086698"/>
                    <a:pt x="10411730" y="6040104"/>
                  </a:cubicBezTo>
                  <a:cubicBezTo>
                    <a:pt x="10419268" y="6081216"/>
                    <a:pt x="10411730" y="6103828"/>
                    <a:pt x="10391860" y="6115477"/>
                  </a:cubicBezTo>
                  <a:cubicBezTo>
                    <a:pt x="10395897" y="6143383"/>
                    <a:pt x="10397729" y="6171564"/>
                    <a:pt x="10397341" y="6199758"/>
                  </a:cubicBezTo>
                  <a:cubicBezTo>
                    <a:pt x="10397294" y="6233667"/>
                    <a:pt x="10392215" y="6267381"/>
                    <a:pt x="10382267" y="6299798"/>
                  </a:cubicBezTo>
                  <a:cubicBezTo>
                    <a:pt x="10386425" y="6302664"/>
                    <a:pt x="10391067" y="6304754"/>
                    <a:pt x="10395971" y="6305964"/>
                  </a:cubicBezTo>
                  <a:cubicBezTo>
                    <a:pt x="10405564" y="6346392"/>
                    <a:pt x="10378841" y="6381337"/>
                    <a:pt x="10359655" y="6414913"/>
                  </a:cubicBezTo>
                  <a:cubicBezTo>
                    <a:pt x="10346636" y="6483434"/>
                    <a:pt x="10334302" y="6551954"/>
                    <a:pt x="10321968" y="6620475"/>
                  </a:cubicBezTo>
                  <a:cubicBezTo>
                    <a:pt x="10304838" y="6649254"/>
                    <a:pt x="10302098" y="6625956"/>
                    <a:pt x="10287023" y="6649254"/>
                  </a:cubicBezTo>
                  <a:lnTo>
                    <a:pt x="10293874" y="6693107"/>
                  </a:lnTo>
                  <a:cubicBezTo>
                    <a:pt x="10281541" y="6710237"/>
                    <a:pt x="10278800" y="6693107"/>
                    <a:pt x="10271262" y="6693107"/>
                  </a:cubicBezTo>
                  <a:cubicBezTo>
                    <a:pt x="10274004" y="6715034"/>
                    <a:pt x="10254132" y="6728053"/>
                    <a:pt x="10262355" y="6752035"/>
                  </a:cubicBezTo>
                  <a:cubicBezTo>
                    <a:pt x="10270578" y="6744498"/>
                    <a:pt x="10284282" y="6728053"/>
                    <a:pt x="10284282" y="6739701"/>
                  </a:cubicBezTo>
                  <a:cubicBezTo>
                    <a:pt x="10269893" y="6765054"/>
                    <a:pt x="10274004" y="6798629"/>
                    <a:pt x="10254818" y="6821926"/>
                  </a:cubicBezTo>
                  <a:cubicBezTo>
                    <a:pt x="10252077" y="6804796"/>
                    <a:pt x="10251392" y="6782869"/>
                    <a:pt x="10237002" y="6804796"/>
                  </a:cubicBezTo>
                  <a:cubicBezTo>
                    <a:pt x="10243170" y="6828093"/>
                    <a:pt x="10228095" y="6842482"/>
                    <a:pt x="10237002" y="6867150"/>
                  </a:cubicBezTo>
                  <a:cubicBezTo>
                    <a:pt x="10248652" y="6854816"/>
                    <a:pt x="10255503" y="6857557"/>
                    <a:pt x="10260300" y="6867150"/>
                  </a:cubicBezTo>
                  <a:cubicBezTo>
                    <a:pt x="10241670" y="6882782"/>
                    <a:pt x="10229470" y="6904743"/>
                    <a:pt x="10226040" y="6928819"/>
                  </a:cubicBezTo>
                  <a:cubicBezTo>
                    <a:pt x="10258929" y="6964449"/>
                    <a:pt x="10251392" y="6995283"/>
                    <a:pt x="10204112" y="7032970"/>
                  </a:cubicBezTo>
                  <a:cubicBezTo>
                    <a:pt x="10191786" y="7041779"/>
                    <a:pt x="10176725" y="7045909"/>
                    <a:pt x="10161630" y="7044618"/>
                  </a:cubicBezTo>
                  <a:cubicBezTo>
                    <a:pt x="10157519" y="7054211"/>
                    <a:pt x="10154093" y="7064489"/>
                    <a:pt x="10149981" y="7074768"/>
                  </a:cubicBezTo>
                  <a:cubicBezTo>
                    <a:pt x="10170537" y="7112454"/>
                    <a:pt x="10171223" y="7113139"/>
                    <a:pt x="10136276" y="7119306"/>
                  </a:cubicBezTo>
                  <a:cubicBezTo>
                    <a:pt x="10132165" y="7133010"/>
                    <a:pt x="10127369" y="7146029"/>
                    <a:pt x="10123258" y="7159734"/>
                  </a:cubicBezTo>
                  <a:cubicBezTo>
                    <a:pt x="10163063" y="7201014"/>
                    <a:pt x="10209356" y="7235502"/>
                    <a:pt x="10260300" y="7261829"/>
                  </a:cubicBezTo>
                  <a:cubicBezTo>
                    <a:pt x="10278800" y="7274163"/>
                    <a:pt x="10278115" y="7281700"/>
                    <a:pt x="10260300" y="7318017"/>
                  </a:cubicBezTo>
                  <a:cubicBezTo>
                    <a:pt x="10242484" y="7354332"/>
                    <a:pt x="10269207" y="7381741"/>
                    <a:pt x="10284282" y="7394075"/>
                  </a:cubicBezTo>
                  <a:cubicBezTo>
                    <a:pt x="10299356" y="7406408"/>
                    <a:pt x="10315802" y="7411890"/>
                    <a:pt x="10323339" y="7387222"/>
                  </a:cubicBezTo>
                  <a:cubicBezTo>
                    <a:pt x="10330876" y="7362555"/>
                    <a:pt x="10340469" y="7343369"/>
                    <a:pt x="10371303" y="7343369"/>
                  </a:cubicBezTo>
                  <a:cubicBezTo>
                    <a:pt x="10394963" y="7342607"/>
                    <a:pt x="10418015" y="7350945"/>
                    <a:pt x="10435713" y="7366666"/>
                  </a:cubicBezTo>
                  <a:cubicBezTo>
                    <a:pt x="10466547" y="7393389"/>
                    <a:pt x="10475455" y="7418057"/>
                    <a:pt x="10457639" y="7444095"/>
                  </a:cubicBezTo>
                  <a:cubicBezTo>
                    <a:pt x="10431357" y="7476666"/>
                    <a:pt x="10408402" y="7511787"/>
                    <a:pt x="10389118" y="7548932"/>
                  </a:cubicBezTo>
                  <a:cubicBezTo>
                    <a:pt x="10371674" y="7590040"/>
                    <a:pt x="10328329" y="7613837"/>
                    <a:pt x="10284282" y="7606489"/>
                  </a:cubicBezTo>
                  <a:cubicBezTo>
                    <a:pt x="10266467" y="7605118"/>
                    <a:pt x="10254818" y="7620878"/>
                    <a:pt x="10250707" y="7639379"/>
                  </a:cubicBezTo>
                  <a:cubicBezTo>
                    <a:pt x="10222613" y="7639379"/>
                    <a:pt x="10189724" y="7653083"/>
                    <a:pt x="10176704" y="7611285"/>
                  </a:cubicBezTo>
                  <a:cubicBezTo>
                    <a:pt x="10171655" y="7593987"/>
                    <a:pt x="10163531" y="7577739"/>
                    <a:pt x="10152722" y="7563320"/>
                  </a:cubicBezTo>
                  <a:cubicBezTo>
                    <a:pt x="10130161" y="7532504"/>
                    <a:pt x="10090145" y="7519999"/>
                    <a:pt x="10054052" y="7532486"/>
                  </a:cubicBezTo>
                  <a:cubicBezTo>
                    <a:pt x="10042403" y="7537283"/>
                    <a:pt x="10034181" y="7552357"/>
                    <a:pt x="10022533" y="7552357"/>
                  </a:cubicBezTo>
                  <a:cubicBezTo>
                    <a:pt x="9978680" y="7563320"/>
                    <a:pt x="9963605" y="7609915"/>
                    <a:pt x="9932085" y="7631841"/>
                  </a:cubicBezTo>
                  <a:lnTo>
                    <a:pt x="9925918" y="7631841"/>
                  </a:lnTo>
                  <a:cubicBezTo>
                    <a:pt x="9922352" y="7641522"/>
                    <a:pt x="9920272" y="7651687"/>
                    <a:pt x="9919752" y="7661991"/>
                  </a:cubicBezTo>
                  <a:cubicBezTo>
                    <a:pt x="9864250" y="7710640"/>
                    <a:pt x="9873843" y="7767513"/>
                    <a:pt x="9838212" y="7805199"/>
                  </a:cubicBezTo>
                  <a:cubicBezTo>
                    <a:pt x="9816970" y="7788069"/>
                    <a:pt x="9860824" y="7743530"/>
                    <a:pt x="9869731" y="7709955"/>
                  </a:cubicBezTo>
                  <a:cubicBezTo>
                    <a:pt x="9860824" y="7714066"/>
                    <a:pt x="9860138" y="7709955"/>
                    <a:pt x="9853971" y="7709955"/>
                  </a:cubicBezTo>
                  <a:cubicBezTo>
                    <a:pt x="9819026" y="7772994"/>
                    <a:pt x="9788192" y="7835348"/>
                    <a:pt x="9750505" y="7894961"/>
                  </a:cubicBezTo>
                  <a:cubicBezTo>
                    <a:pt x="9783119" y="7868045"/>
                    <a:pt x="9808152" y="7833092"/>
                    <a:pt x="9823137" y="7793550"/>
                  </a:cubicBezTo>
                  <a:cubicBezTo>
                    <a:pt x="9819026" y="7814107"/>
                    <a:pt x="9832730" y="7807255"/>
                    <a:pt x="9836841" y="7814107"/>
                  </a:cubicBezTo>
                  <a:cubicBezTo>
                    <a:pt x="9781339" y="7862756"/>
                    <a:pt x="9818340" y="7856590"/>
                    <a:pt x="9788877" y="7898387"/>
                  </a:cubicBezTo>
                  <a:cubicBezTo>
                    <a:pt x="9759516" y="7913613"/>
                    <a:pt x="9735582" y="7937547"/>
                    <a:pt x="9720356" y="7966908"/>
                  </a:cubicBezTo>
                  <a:cubicBezTo>
                    <a:pt x="9744339" y="7966908"/>
                    <a:pt x="9751876" y="7954574"/>
                    <a:pt x="9768320" y="7954574"/>
                  </a:cubicBezTo>
                  <a:cubicBezTo>
                    <a:pt x="9742282" y="7971019"/>
                    <a:pt x="9739542" y="8005280"/>
                    <a:pt x="9705966" y="8016243"/>
                  </a:cubicBezTo>
                  <a:cubicBezTo>
                    <a:pt x="9716930" y="8032688"/>
                    <a:pt x="9690207" y="8092301"/>
                    <a:pt x="9664854" y="8084764"/>
                  </a:cubicBezTo>
                  <a:cubicBezTo>
                    <a:pt x="9658022" y="8108667"/>
                    <a:pt x="9648361" y="8131670"/>
                    <a:pt x="9636076" y="8153284"/>
                  </a:cubicBezTo>
                  <a:cubicBezTo>
                    <a:pt x="9640681" y="8151547"/>
                    <a:pt x="9645055" y="8149245"/>
                    <a:pt x="9649095" y="8146432"/>
                  </a:cubicBezTo>
                  <a:cubicBezTo>
                    <a:pt x="9669340" y="8125519"/>
                    <a:pt x="9692402" y="8107530"/>
                    <a:pt x="9717616" y="8092986"/>
                  </a:cubicBezTo>
                  <a:cubicBezTo>
                    <a:pt x="9729949" y="8088875"/>
                    <a:pt x="9752561" y="8122450"/>
                    <a:pt x="9776542" y="8098468"/>
                  </a:cubicBezTo>
                  <a:cubicBezTo>
                    <a:pt x="9788192" y="8085449"/>
                    <a:pt x="9801896" y="8088875"/>
                    <a:pt x="9801896" y="8103949"/>
                  </a:cubicBezTo>
                  <a:cubicBezTo>
                    <a:pt x="9793673" y="8153284"/>
                    <a:pt x="9788192" y="8206046"/>
                    <a:pt x="9733375" y="8230028"/>
                  </a:cubicBezTo>
                  <a:cubicBezTo>
                    <a:pt x="9722411" y="8197138"/>
                    <a:pt x="9700485" y="8184119"/>
                    <a:pt x="9668965" y="8204675"/>
                  </a:cubicBezTo>
                  <a:cubicBezTo>
                    <a:pt x="9658999" y="8211685"/>
                    <a:pt x="9649605" y="8219476"/>
                    <a:pt x="9640872" y="8227972"/>
                  </a:cubicBezTo>
                  <a:cubicBezTo>
                    <a:pt x="9629200" y="8251691"/>
                    <a:pt x="9615922" y="8274585"/>
                    <a:pt x="9601129" y="8296493"/>
                  </a:cubicBezTo>
                  <a:cubicBezTo>
                    <a:pt x="9601226" y="8282818"/>
                    <a:pt x="9604761" y="8269387"/>
                    <a:pt x="9611407" y="8257436"/>
                  </a:cubicBezTo>
                  <a:cubicBezTo>
                    <a:pt x="9595442" y="8267920"/>
                    <a:pt x="9576141" y="8272073"/>
                    <a:pt x="9557276" y="8269085"/>
                  </a:cubicBezTo>
                  <a:cubicBezTo>
                    <a:pt x="9554599" y="8272149"/>
                    <a:pt x="9552083" y="8275351"/>
                    <a:pt x="9549739" y="8278677"/>
                  </a:cubicBezTo>
                  <a:cubicBezTo>
                    <a:pt x="9532609" y="8319105"/>
                    <a:pt x="9557962" y="8330068"/>
                    <a:pt x="9532609" y="8352680"/>
                  </a:cubicBezTo>
                  <a:cubicBezTo>
                    <a:pt x="9525071" y="8320475"/>
                    <a:pt x="9504516" y="8380773"/>
                    <a:pt x="9471626" y="8376662"/>
                  </a:cubicBezTo>
                  <a:cubicBezTo>
                    <a:pt x="9463617" y="8417529"/>
                    <a:pt x="9446263" y="8455990"/>
                    <a:pt x="9420921" y="8489036"/>
                  </a:cubicBezTo>
                  <a:cubicBezTo>
                    <a:pt x="9396991" y="8514298"/>
                    <a:pt x="9382267" y="8546884"/>
                    <a:pt x="9379123" y="8581539"/>
                  </a:cubicBezTo>
                  <a:cubicBezTo>
                    <a:pt x="9349658" y="8591132"/>
                    <a:pt x="9346232" y="8628133"/>
                    <a:pt x="9326362" y="8650060"/>
                  </a:cubicBezTo>
                  <a:cubicBezTo>
                    <a:pt x="9322250" y="8615799"/>
                    <a:pt x="9289361" y="8652115"/>
                    <a:pt x="9253730" y="8700080"/>
                  </a:cubicBezTo>
                  <a:cubicBezTo>
                    <a:pt x="9221760" y="8743532"/>
                    <a:pt x="9193128" y="8789344"/>
                    <a:pt x="9168079" y="8837122"/>
                  </a:cubicBezTo>
                  <a:cubicBezTo>
                    <a:pt x="9134503" y="8832325"/>
                    <a:pt x="9203710" y="8772027"/>
                    <a:pt x="9192746" y="8763804"/>
                  </a:cubicBezTo>
                  <a:cubicBezTo>
                    <a:pt x="9165846" y="8775967"/>
                    <a:pt x="9141088" y="8792395"/>
                    <a:pt x="9119429" y="8812454"/>
                  </a:cubicBezTo>
                  <a:cubicBezTo>
                    <a:pt x="9150949" y="8812454"/>
                    <a:pt x="9116002" y="8827529"/>
                    <a:pt x="9099558" y="8847399"/>
                  </a:cubicBezTo>
                  <a:cubicBezTo>
                    <a:pt x="9116688" y="8858363"/>
                    <a:pt x="9109151" y="8865900"/>
                    <a:pt x="9109151" y="8887827"/>
                  </a:cubicBezTo>
                  <a:cubicBezTo>
                    <a:pt x="9072835" y="8907698"/>
                    <a:pt x="9107780" y="8856307"/>
                    <a:pt x="9085854" y="8861789"/>
                  </a:cubicBezTo>
                  <a:cubicBezTo>
                    <a:pt x="9048852" y="8878234"/>
                    <a:pt x="9016647" y="8913864"/>
                    <a:pt x="9002943" y="8883715"/>
                  </a:cubicBezTo>
                  <a:cubicBezTo>
                    <a:pt x="8996777" y="8913180"/>
                    <a:pt x="9008425" y="8928254"/>
                    <a:pt x="9002943" y="8959773"/>
                  </a:cubicBezTo>
                  <a:lnTo>
                    <a:pt x="9023500" y="8972108"/>
                  </a:lnTo>
                  <a:lnTo>
                    <a:pt x="9035148" y="8979645"/>
                  </a:lnTo>
                  <a:cubicBezTo>
                    <a:pt x="9050736" y="8959808"/>
                    <a:pt x="9069488" y="8942675"/>
                    <a:pt x="9090650" y="8928939"/>
                  </a:cubicBezTo>
                  <a:cubicBezTo>
                    <a:pt x="9081830" y="8952298"/>
                    <a:pt x="9066342" y="8972550"/>
                    <a:pt x="9046112" y="8987182"/>
                  </a:cubicBezTo>
                  <a:cubicBezTo>
                    <a:pt x="9057545" y="8994785"/>
                    <a:pt x="9062573" y="9009032"/>
                    <a:pt x="9058445" y="9022127"/>
                  </a:cubicBezTo>
                  <a:cubicBezTo>
                    <a:pt x="9054334" y="9040628"/>
                    <a:pt x="9037204" y="9047480"/>
                    <a:pt x="9016647" y="9047481"/>
                  </a:cubicBezTo>
                  <a:cubicBezTo>
                    <a:pt x="9006706" y="9047778"/>
                    <a:pt x="8996827" y="9049157"/>
                    <a:pt x="8987184" y="9051592"/>
                  </a:cubicBezTo>
                  <a:cubicBezTo>
                    <a:pt x="8957035" y="9083111"/>
                    <a:pt x="8917292" y="9123538"/>
                    <a:pt x="8904959" y="9116686"/>
                  </a:cubicBezTo>
                  <a:cubicBezTo>
                    <a:pt x="8913863" y="9111555"/>
                    <a:pt x="8920478" y="9103224"/>
                    <a:pt x="8923460" y="9093390"/>
                  </a:cubicBezTo>
                  <a:cubicBezTo>
                    <a:pt x="8911974" y="9095449"/>
                    <a:pt x="8900725" y="9098663"/>
                    <a:pt x="8889885" y="9102982"/>
                  </a:cubicBezTo>
                  <a:lnTo>
                    <a:pt x="8870699" y="9113945"/>
                  </a:lnTo>
                  <a:cubicBezTo>
                    <a:pt x="8861106" y="9119427"/>
                    <a:pt x="8855624" y="9133131"/>
                    <a:pt x="8848087" y="9142724"/>
                  </a:cubicBezTo>
                  <a:cubicBezTo>
                    <a:pt x="8857886" y="9148486"/>
                    <a:pt x="8868210" y="9153304"/>
                    <a:pt x="8878921" y="9157113"/>
                  </a:cubicBezTo>
                  <a:cubicBezTo>
                    <a:pt x="8890569" y="9157113"/>
                    <a:pt x="8904273" y="9157113"/>
                    <a:pt x="8915237" y="9157113"/>
                  </a:cubicBezTo>
                  <a:cubicBezTo>
                    <a:pt x="8926179" y="9162100"/>
                    <a:pt x="8936522" y="9168306"/>
                    <a:pt x="8946071" y="9175614"/>
                  </a:cubicBezTo>
                  <a:cubicBezTo>
                    <a:pt x="8942253" y="9180242"/>
                    <a:pt x="8937880" y="9184384"/>
                    <a:pt x="8933052" y="9187948"/>
                  </a:cubicBezTo>
                  <a:cubicBezTo>
                    <a:pt x="8900847" y="9203708"/>
                    <a:pt x="8867957" y="9218097"/>
                    <a:pt x="8836437" y="9233857"/>
                  </a:cubicBezTo>
                  <a:cubicBezTo>
                    <a:pt x="8827643" y="9239481"/>
                    <a:pt x="8819386" y="9245904"/>
                    <a:pt x="8811770" y="9253043"/>
                  </a:cubicBezTo>
                  <a:cubicBezTo>
                    <a:pt x="8821624" y="9259510"/>
                    <a:pt x="8832203" y="9264799"/>
                    <a:pt x="8843290" y="9268803"/>
                  </a:cubicBezTo>
                  <a:cubicBezTo>
                    <a:pt x="8861953" y="9271196"/>
                    <a:pt x="8875990" y="9286989"/>
                    <a:pt x="8876180" y="9305803"/>
                  </a:cubicBezTo>
                  <a:cubicBezTo>
                    <a:pt x="8876180" y="9323619"/>
                    <a:pt x="8880292" y="9357880"/>
                    <a:pt x="8872069" y="9357880"/>
                  </a:cubicBezTo>
                  <a:cubicBezTo>
                    <a:pt x="8787103" y="9398992"/>
                    <a:pt x="8728175" y="9489440"/>
                    <a:pt x="8620597" y="9489440"/>
                  </a:cubicBezTo>
                  <a:cubicBezTo>
                    <a:pt x="8609312" y="9486928"/>
                    <a:pt x="8598612" y="9482276"/>
                    <a:pt x="8589078" y="9475736"/>
                  </a:cubicBezTo>
                  <a:cubicBezTo>
                    <a:pt x="8595706" y="9468192"/>
                    <a:pt x="8603049" y="9461307"/>
                    <a:pt x="8611005" y="9455179"/>
                  </a:cubicBezTo>
                  <a:cubicBezTo>
                    <a:pt x="8615116" y="9455179"/>
                    <a:pt x="8623338" y="9455179"/>
                    <a:pt x="8628820" y="9455179"/>
                  </a:cubicBezTo>
                  <a:cubicBezTo>
                    <a:pt x="8634112" y="9452535"/>
                    <a:pt x="8638783" y="9448798"/>
                    <a:pt x="8642524" y="9444216"/>
                  </a:cubicBezTo>
                  <a:cubicBezTo>
                    <a:pt x="8638413" y="9435308"/>
                    <a:pt x="8632931" y="9421604"/>
                    <a:pt x="8626079" y="9421604"/>
                  </a:cubicBezTo>
                  <a:cubicBezTo>
                    <a:pt x="8608264" y="9421604"/>
                    <a:pt x="8589078" y="9421604"/>
                    <a:pt x="8571263" y="9421604"/>
                  </a:cubicBezTo>
                  <a:cubicBezTo>
                    <a:pt x="8515108" y="9411697"/>
                    <a:pt x="8458401" y="9435885"/>
                    <a:pt x="8426684" y="9483272"/>
                  </a:cubicBezTo>
                  <a:cubicBezTo>
                    <a:pt x="8388997" y="9536718"/>
                    <a:pt x="8337607" y="9531922"/>
                    <a:pt x="8284161" y="9531922"/>
                  </a:cubicBezTo>
                  <a:cubicBezTo>
                    <a:pt x="8268806" y="9547214"/>
                    <a:pt x="8257908" y="9566402"/>
                    <a:pt x="8252642" y="9587424"/>
                  </a:cubicBezTo>
                  <a:cubicBezTo>
                    <a:pt x="8222832" y="9599101"/>
                    <a:pt x="8195768" y="9616834"/>
                    <a:pt x="8173157" y="9639499"/>
                  </a:cubicBezTo>
                  <a:cubicBezTo>
                    <a:pt x="8176416" y="9647540"/>
                    <a:pt x="8179162" y="9655779"/>
                    <a:pt x="8181380" y="9664167"/>
                  </a:cubicBezTo>
                  <a:cubicBezTo>
                    <a:pt x="8193028" y="9703909"/>
                    <a:pt x="8197139" y="9721039"/>
                    <a:pt x="8171102" y="9736114"/>
                  </a:cubicBezTo>
                  <a:cubicBezTo>
                    <a:pt x="8145064" y="9751188"/>
                    <a:pt x="8114229" y="9765578"/>
                    <a:pt x="8091617" y="9778597"/>
                  </a:cubicBezTo>
                  <a:cubicBezTo>
                    <a:pt x="8069006" y="9791615"/>
                    <a:pt x="8060098" y="9771745"/>
                    <a:pt x="8047764" y="9762151"/>
                  </a:cubicBezTo>
                  <a:cubicBezTo>
                    <a:pt x="8039966" y="9755834"/>
                    <a:pt x="8033650" y="9747881"/>
                    <a:pt x="8029264" y="9738854"/>
                  </a:cubicBezTo>
                  <a:cubicBezTo>
                    <a:pt x="8022366" y="9741177"/>
                    <a:pt x="8015249" y="9742784"/>
                    <a:pt x="8008022" y="9743651"/>
                  </a:cubicBezTo>
                  <a:cubicBezTo>
                    <a:pt x="8010078" y="9755299"/>
                    <a:pt x="8006652" y="9771060"/>
                    <a:pt x="7982670" y="9779282"/>
                  </a:cubicBezTo>
                  <a:cubicBezTo>
                    <a:pt x="7958687" y="9787504"/>
                    <a:pt x="7955261" y="9777227"/>
                    <a:pt x="7949779" y="9770374"/>
                  </a:cubicBezTo>
                  <a:lnTo>
                    <a:pt x="7944298" y="9775171"/>
                  </a:lnTo>
                  <a:cubicBezTo>
                    <a:pt x="7939502" y="9778597"/>
                    <a:pt x="7934020" y="9784078"/>
                    <a:pt x="7929223" y="9784079"/>
                  </a:cubicBezTo>
                  <a:cubicBezTo>
                    <a:pt x="7925189" y="9782409"/>
                    <a:pt x="7921985" y="9779205"/>
                    <a:pt x="7920315" y="9775171"/>
                  </a:cubicBezTo>
                  <a:cubicBezTo>
                    <a:pt x="7899759" y="9798468"/>
                    <a:pt x="7954576" y="9779282"/>
                    <a:pt x="7924427" y="9808061"/>
                  </a:cubicBezTo>
                  <a:cubicBezTo>
                    <a:pt x="7869610" y="9841636"/>
                    <a:pt x="7821646" y="9853285"/>
                    <a:pt x="7795608" y="9898509"/>
                  </a:cubicBezTo>
                  <a:cubicBezTo>
                    <a:pt x="7748329" y="9913582"/>
                    <a:pt x="7812053" y="9869044"/>
                    <a:pt x="7785330" y="9873841"/>
                  </a:cubicBezTo>
                  <a:cubicBezTo>
                    <a:pt x="7740791" y="9898509"/>
                    <a:pt x="7672956" y="9921805"/>
                    <a:pt x="7664048" y="9960177"/>
                  </a:cubicBezTo>
                  <a:cubicBezTo>
                    <a:pt x="7622440" y="9970612"/>
                    <a:pt x="7583918" y="9990813"/>
                    <a:pt x="7551674" y="10019105"/>
                  </a:cubicBezTo>
                  <a:cubicBezTo>
                    <a:pt x="7527692" y="10019790"/>
                    <a:pt x="7534544" y="10006086"/>
                    <a:pt x="7497542" y="10010883"/>
                  </a:cubicBezTo>
                  <a:cubicBezTo>
                    <a:pt x="7480412" y="10049939"/>
                    <a:pt x="7435189" y="10025957"/>
                    <a:pt x="7411891" y="10056791"/>
                  </a:cubicBezTo>
                  <a:cubicBezTo>
                    <a:pt x="7422170" y="10065014"/>
                    <a:pt x="7410521" y="10082829"/>
                    <a:pt x="7405039" y="10097903"/>
                  </a:cubicBezTo>
                  <a:cubicBezTo>
                    <a:pt x="7364612" y="10094478"/>
                    <a:pt x="7431762" y="10047883"/>
                    <a:pt x="7378316" y="10047883"/>
                  </a:cubicBezTo>
                  <a:cubicBezTo>
                    <a:pt x="7366668" y="10062958"/>
                    <a:pt x="7349538" y="10062958"/>
                    <a:pt x="7335148" y="10070495"/>
                  </a:cubicBezTo>
                  <a:cubicBezTo>
                    <a:pt x="7343371" y="10078033"/>
                    <a:pt x="7355704" y="10083514"/>
                    <a:pt x="7335148" y="10103385"/>
                  </a:cubicBezTo>
                  <a:cubicBezTo>
                    <a:pt x="7299517" y="10106126"/>
                    <a:pt x="7334463" y="10075291"/>
                    <a:pt x="7291980" y="10093792"/>
                  </a:cubicBezTo>
                  <a:cubicBezTo>
                    <a:pt x="7267998" y="10119144"/>
                    <a:pt x="7290610" y="10125997"/>
                    <a:pt x="7304314" y="10135590"/>
                  </a:cubicBezTo>
                  <a:cubicBezTo>
                    <a:pt x="7260461" y="10125997"/>
                    <a:pt x="7298832" y="10156831"/>
                    <a:pt x="7260461" y="10156831"/>
                  </a:cubicBezTo>
                  <a:cubicBezTo>
                    <a:pt x="7264915" y="10151350"/>
                    <a:pt x="7261146" y="10151350"/>
                    <a:pt x="7254294" y="10152720"/>
                  </a:cubicBezTo>
                  <a:lnTo>
                    <a:pt x="7230326" y="10156715"/>
                  </a:lnTo>
                  <a:lnTo>
                    <a:pt x="7229883" y="10156638"/>
                  </a:lnTo>
                  <a:lnTo>
                    <a:pt x="7249497" y="10141842"/>
                  </a:lnTo>
                  <a:cubicBezTo>
                    <a:pt x="7255664" y="10138331"/>
                    <a:pt x="7259090" y="10135932"/>
                    <a:pt x="7252923" y="10133534"/>
                  </a:cubicBezTo>
                  <a:cubicBezTo>
                    <a:pt x="7217978" y="10127368"/>
                    <a:pt x="7191940" y="10154091"/>
                    <a:pt x="7162476" y="10167110"/>
                  </a:cubicBezTo>
                  <a:cubicBezTo>
                    <a:pt x="7182519" y="10173790"/>
                    <a:pt x="7195623" y="10156574"/>
                    <a:pt x="7212486" y="10153619"/>
                  </a:cubicBezTo>
                  <a:lnTo>
                    <a:pt x="7229883" y="10156638"/>
                  </a:lnTo>
                  <a:lnTo>
                    <a:pt x="7229626" y="10156831"/>
                  </a:lnTo>
                  <a:lnTo>
                    <a:pt x="7230326" y="10156715"/>
                  </a:lnTo>
                  <a:lnTo>
                    <a:pt x="7230997" y="10156831"/>
                  </a:lnTo>
                  <a:cubicBezTo>
                    <a:pt x="7191254" y="10201370"/>
                    <a:pt x="7131642" y="10193147"/>
                    <a:pt x="7141235" y="10231520"/>
                  </a:cubicBezTo>
                  <a:cubicBezTo>
                    <a:pt x="7132327" y="10210963"/>
                    <a:pt x="7106289" y="10222611"/>
                    <a:pt x="7095326" y="10210963"/>
                  </a:cubicBezTo>
                  <a:cubicBezTo>
                    <a:pt x="7107660" y="10203426"/>
                    <a:pt x="7127530" y="10180814"/>
                    <a:pt x="7115196" y="10171221"/>
                  </a:cubicBezTo>
                  <a:cubicBezTo>
                    <a:pt x="7081621" y="10184240"/>
                    <a:pt x="6999397" y="10194518"/>
                    <a:pt x="6999397" y="10224667"/>
                  </a:cubicBezTo>
                  <a:cubicBezTo>
                    <a:pt x="7023379" y="10204111"/>
                    <a:pt x="7073399" y="10200684"/>
                    <a:pt x="7077510" y="10217815"/>
                  </a:cubicBezTo>
                  <a:cubicBezTo>
                    <a:pt x="7022406" y="10243041"/>
                    <a:pt x="6969268" y="10272360"/>
                    <a:pt x="6918542" y="10305521"/>
                  </a:cubicBezTo>
                  <a:cubicBezTo>
                    <a:pt x="6865781" y="10299354"/>
                    <a:pt x="6818502" y="10350745"/>
                    <a:pt x="6811650" y="10315114"/>
                  </a:cubicBezTo>
                  <a:cubicBezTo>
                    <a:pt x="6765741" y="10344578"/>
                    <a:pt x="6730795" y="10346634"/>
                    <a:pt x="6703387" y="10370617"/>
                  </a:cubicBezTo>
                  <a:cubicBezTo>
                    <a:pt x="6701331" y="10340467"/>
                    <a:pt x="6630070" y="10397340"/>
                    <a:pt x="6597865" y="10384321"/>
                  </a:cubicBezTo>
                  <a:cubicBezTo>
                    <a:pt x="6623218" y="10359653"/>
                    <a:pt x="6655422" y="10374042"/>
                    <a:pt x="6680090" y="10349374"/>
                  </a:cubicBezTo>
                  <a:cubicBezTo>
                    <a:pt x="6601291" y="10340467"/>
                    <a:pt x="6737647" y="10324707"/>
                    <a:pt x="6711609" y="10304836"/>
                  </a:cubicBezTo>
                  <a:cubicBezTo>
                    <a:pt x="6673923" y="10306207"/>
                    <a:pt x="6652681" y="10319911"/>
                    <a:pt x="6635551" y="10315800"/>
                  </a:cubicBezTo>
                  <a:cubicBezTo>
                    <a:pt x="6584242" y="10352606"/>
                    <a:pt x="6530438" y="10385805"/>
                    <a:pt x="6474527" y="10415155"/>
                  </a:cubicBezTo>
                  <a:cubicBezTo>
                    <a:pt x="6457397" y="10405562"/>
                    <a:pt x="6500566" y="10382950"/>
                    <a:pt x="6479324" y="10374042"/>
                  </a:cubicBezTo>
                  <a:cubicBezTo>
                    <a:pt x="6494398" y="10356227"/>
                    <a:pt x="6559493" y="10354171"/>
                    <a:pt x="6542363" y="10338412"/>
                  </a:cubicBezTo>
                  <a:cubicBezTo>
                    <a:pt x="6492867" y="10363436"/>
                    <a:pt x="6437133" y="10373440"/>
                    <a:pt x="6382024" y="10367190"/>
                  </a:cubicBezTo>
                  <a:cubicBezTo>
                    <a:pt x="6339541" y="10388432"/>
                    <a:pt x="6297059" y="10420636"/>
                    <a:pt x="6250465" y="10400080"/>
                  </a:cubicBezTo>
                  <a:cubicBezTo>
                    <a:pt x="6186740" y="10415155"/>
                    <a:pt x="6181944" y="10474767"/>
                    <a:pt x="6113423" y="10461748"/>
                  </a:cubicBezTo>
                  <a:cubicBezTo>
                    <a:pt x="6158647" y="10447360"/>
                    <a:pt x="6146998" y="10434340"/>
                    <a:pt x="6158647" y="10414470"/>
                  </a:cubicBezTo>
                  <a:cubicBezTo>
                    <a:pt x="6077792" y="10456952"/>
                    <a:pt x="5935269" y="10446675"/>
                    <a:pt x="5911287" y="10482991"/>
                  </a:cubicBezTo>
                  <a:cubicBezTo>
                    <a:pt x="5948288" y="10502861"/>
                    <a:pt x="5922935" y="10463119"/>
                    <a:pt x="5959251" y="10482991"/>
                  </a:cubicBezTo>
                  <a:lnTo>
                    <a:pt x="5911972" y="10509714"/>
                  </a:lnTo>
                  <a:cubicBezTo>
                    <a:pt x="5895527" y="10484360"/>
                    <a:pt x="5847562" y="10497379"/>
                    <a:pt x="5805765" y="10497379"/>
                  </a:cubicBezTo>
                  <a:cubicBezTo>
                    <a:pt x="5787949" y="10532326"/>
                    <a:pt x="5733818" y="10519307"/>
                    <a:pt x="5688594" y="10539177"/>
                  </a:cubicBezTo>
                  <a:cubicBezTo>
                    <a:pt x="5643371" y="10531640"/>
                    <a:pt x="5652963" y="10520676"/>
                    <a:pt x="5620073" y="10520676"/>
                  </a:cubicBezTo>
                  <a:cubicBezTo>
                    <a:pt x="5563201" y="10550826"/>
                    <a:pt x="5728336" y="10550141"/>
                    <a:pt x="5637203" y="10572067"/>
                  </a:cubicBezTo>
                  <a:cubicBezTo>
                    <a:pt x="5637889" y="10557678"/>
                    <a:pt x="5604999" y="10544659"/>
                    <a:pt x="5564572" y="10537807"/>
                  </a:cubicBezTo>
                  <a:cubicBezTo>
                    <a:pt x="5525467" y="10528859"/>
                    <a:pt x="5485043" y="10527233"/>
                    <a:pt x="5445346" y="10533010"/>
                  </a:cubicBezTo>
                  <a:cubicBezTo>
                    <a:pt x="5462476" y="10539863"/>
                    <a:pt x="5461790" y="10547399"/>
                    <a:pt x="5453568" y="10554937"/>
                  </a:cubicBezTo>
                  <a:cubicBezTo>
                    <a:pt x="5417252" y="10546030"/>
                    <a:pt x="5443290" y="10537122"/>
                    <a:pt x="5417252" y="10528899"/>
                  </a:cubicBezTo>
                  <a:cubicBezTo>
                    <a:pt x="5344620" y="10537122"/>
                    <a:pt x="5352843" y="10561789"/>
                    <a:pt x="5300081" y="10537122"/>
                  </a:cubicBezTo>
                  <a:cubicBezTo>
                    <a:pt x="5282267" y="10546714"/>
                    <a:pt x="5304878" y="10557678"/>
                    <a:pt x="5287064" y="10567271"/>
                  </a:cubicBezTo>
                  <a:cubicBezTo>
                    <a:pt x="5251432" y="10556993"/>
                    <a:pt x="5277469" y="10549456"/>
                    <a:pt x="5251432" y="10539863"/>
                  </a:cubicBezTo>
                  <a:cubicBezTo>
                    <a:pt x="5207521" y="10557836"/>
                    <a:pt x="5158304" y="10557836"/>
                    <a:pt x="5114391" y="10539863"/>
                  </a:cubicBezTo>
                  <a:cubicBezTo>
                    <a:pt x="5071908" y="10549456"/>
                    <a:pt x="5138373" y="10564529"/>
                    <a:pt x="5089724" y="10573437"/>
                  </a:cubicBezTo>
                  <a:cubicBezTo>
                    <a:pt x="5060946" y="10569326"/>
                    <a:pt x="5030111" y="10578234"/>
                    <a:pt x="5001331" y="10573437"/>
                  </a:cubicBezTo>
                  <a:cubicBezTo>
                    <a:pt x="5025314" y="10567271"/>
                    <a:pt x="5038333" y="10559049"/>
                    <a:pt x="5025314" y="10549456"/>
                  </a:cubicBezTo>
                  <a:cubicBezTo>
                    <a:pt x="4936237" y="10547399"/>
                    <a:pt x="4860865" y="10548770"/>
                    <a:pt x="4786177" y="10542603"/>
                  </a:cubicBezTo>
                  <a:cubicBezTo>
                    <a:pt x="4711489" y="10536437"/>
                    <a:pt x="4636801" y="10526844"/>
                    <a:pt x="4547725" y="10512454"/>
                  </a:cubicBezTo>
                  <a:cubicBezTo>
                    <a:pt x="4556632" y="10519991"/>
                    <a:pt x="4564855" y="10529584"/>
                    <a:pt x="4542928" y="10529584"/>
                  </a:cubicBezTo>
                  <a:cubicBezTo>
                    <a:pt x="4522372" y="10509028"/>
                    <a:pt x="4494982" y="10524102"/>
                    <a:pt x="4474426" y="10513139"/>
                  </a:cubicBezTo>
                  <a:cubicBezTo>
                    <a:pt x="4484704" y="10507658"/>
                    <a:pt x="4485390" y="10500806"/>
                    <a:pt x="4470315" y="10490527"/>
                  </a:cubicBezTo>
                  <a:cubicBezTo>
                    <a:pt x="4425159" y="10482006"/>
                    <a:pt x="4379193" y="10478559"/>
                    <a:pt x="4333273" y="10480249"/>
                  </a:cubicBezTo>
                  <a:cubicBezTo>
                    <a:pt x="4315458" y="10469286"/>
                    <a:pt x="4327107" y="10464490"/>
                    <a:pt x="4311346" y="10453526"/>
                  </a:cubicBezTo>
                  <a:cubicBezTo>
                    <a:pt x="4244195" y="10474083"/>
                    <a:pt x="4196916" y="10429545"/>
                    <a:pt x="4135247" y="10429545"/>
                  </a:cubicBezTo>
                  <a:cubicBezTo>
                    <a:pt x="4143470" y="10435711"/>
                    <a:pt x="4135933" y="10438451"/>
                    <a:pt x="4140045" y="10443933"/>
                  </a:cubicBezTo>
                  <a:cubicBezTo>
                    <a:pt x="4169585" y="10446942"/>
                    <a:pt x="4198235" y="10455793"/>
                    <a:pt x="4224326" y="10469972"/>
                  </a:cubicBezTo>
                  <a:cubicBezTo>
                    <a:pt x="4184895" y="10460672"/>
                    <a:pt x="4143506" y="10464522"/>
                    <a:pt x="4106469" y="10480935"/>
                  </a:cubicBezTo>
                  <a:cubicBezTo>
                    <a:pt x="4056449" y="10452155"/>
                    <a:pt x="4162656" y="10470656"/>
                    <a:pt x="4137304" y="10452155"/>
                  </a:cubicBezTo>
                  <a:cubicBezTo>
                    <a:pt x="4071523" y="10442563"/>
                    <a:pt x="3976964" y="10439137"/>
                    <a:pt x="3885147" y="10426803"/>
                  </a:cubicBezTo>
                  <a:cubicBezTo>
                    <a:pt x="3835126" y="10420636"/>
                    <a:pt x="3789217" y="10414470"/>
                    <a:pt x="3748105" y="10405562"/>
                  </a:cubicBezTo>
                  <a:cubicBezTo>
                    <a:pt x="3710983" y="10396734"/>
                    <a:pt x="3675085" y="10383388"/>
                    <a:pt x="3641214" y="10365820"/>
                  </a:cubicBezTo>
                  <a:cubicBezTo>
                    <a:pt x="3617917" y="10378154"/>
                    <a:pt x="3609008" y="10365820"/>
                    <a:pt x="3572693" y="10354171"/>
                  </a:cubicBezTo>
                  <a:cubicBezTo>
                    <a:pt x="3582286" y="10324022"/>
                    <a:pt x="3706992" y="10378154"/>
                    <a:pt x="3687123" y="10339781"/>
                  </a:cubicBezTo>
                  <a:cubicBezTo>
                    <a:pt x="3591705" y="10309636"/>
                    <a:pt x="3494719" y="10284703"/>
                    <a:pt x="3396593" y="10265094"/>
                  </a:cubicBezTo>
                  <a:cubicBezTo>
                    <a:pt x="3363018" y="10237686"/>
                    <a:pt x="3390427" y="10237686"/>
                    <a:pt x="3407557" y="10265094"/>
                  </a:cubicBezTo>
                  <a:cubicBezTo>
                    <a:pt x="3406872" y="10250705"/>
                    <a:pt x="3511024" y="10280169"/>
                    <a:pt x="3511024" y="10256186"/>
                  </a:cubicBezTo>
                  <a:cubicBezTo>
                    <a:pt x="3452520" y="10234678"/>
                    <a:pt x="3390354" y="10224900"/>
                    <a:pt x="3328073" y="10227407"/>
                  </a:cubicBezTo>
                  <a:cubicBezTo>
                    <a:pt x="3339721" y="10226038"/>
                    <a:pt x="3329443" y="10215074"/>
                    <a:pt x="3318480" y="10204111"/>
                  </a:cubicBezTo>
                  <a:cubicBezTo>
                    <a:pt x="3249274" y="10193833"/>
                    <a:pt x="3188976" y="10171221"/>
                    <a:pt x="3120455" y="10154776"/>
                  </a:cubicBezTo>
                  <a:cubicBezTo>
                    <a:pt x="3051329" y="10135600"/>
                    <a:pt x="2980348" y="10123885"/>
                    <a:pt x="2908726" y="10119830"/>
                  </a:cubicBezTo>
                  <a:cubicBezTo>
                    <a:pt x="2890911" y="10095163"/>
                    <a:pt x="2910096" y="10091052"/>
                    <a:pt x="2921745" y="10082144"/>
                  </a:cubicBezTo>
                  <a:cubicBezTo>
                    <a:pt x="2940245" y="10097218"/>
                    <a:pt x="2916948" y="10096534"/>
                    <a:pt x="2940245" y="10107496"/>
                  </a:cubicBezTo>
                  <a:cubicBezTo>
                    <a:pt x="2963542" y="10118460"/>
                    <a:pt x="2974506" y="10119144"/>
                    <a:pt x="2967654" y="10102014"/>
                  </a:cubicBezTo>
                  <a:cubicBezTo>
                    <a:pt x="2939845" y="10083935"/>
                    <a:pt x="2910496" y="10068343"/>
                    <a:pt x="2879948" y="10055421"/>
                  </a:cubicBezTo>
                  <a:cubicBezTo>
                    <a:pt x="2886114" y="10068440"/>
                    <a:pt x="2862817" y="10062273"/>
                    <a:pt x="2859391" y="10068440"/>
                  </a:cubicBezTo>
                  <a:cubicBezTo>
                    <a:pt x="2832668" y="10060218"/>
                    <a:pt x="2827186" y="10022531"/>
                    <a:pt x="2799778" y="10016363"/>
                  </a:cubicBezTo>
                  <a:cubicBezTo>
                    <a:pt x="2787444" y="10015678"/>
                    <a:pt x="2767573" y="10010197"/>
                    <a:pt x="2772369" y="10019790"/>
                  </a:cubicBezTo>
                  <a:cubicBezTo>
                    <a:pt x="2819649" y="10045143"/>
                    <a:pt x="2814852" y="10037606"/>
                    <a:pt x="2814852" y="10064328"/>
                  </a:cubicBezTo>
                  <a:cubicBezTo>
                    <a:pt x="2843767" y="10072813"/>
                    <a:pt x="2871085" y="10086010"/>
                    <a:pt x="2895707" y="10103385"/>
                  </a:cubicBezTo>
                  <a:cubicBezTo>
                    <a:pt x="2858020" y="10101329"/>
                    <a:pt x="2947783" y="10135590"/>
                    <a:pt x="2910096" y="10135590"/>
                  </a:cubicBezTo>
                  <a:cubicBezTo>
                    <a:pt x="2871039" y="10117775"/>
                    <a:pt x="2889540" y="10123941"/>
                    <a:pt x="2866928" y="10092421"/>
                  </a:cubicBezTo>
                  <a:cubicBezTo>
                    <a:pt x="2783333" y="10044457"/>
                    <a:pt x="2738109" y="10058161"/>
                    <a:pt x="2673699" y="10023901"/>
                  </a:cubicBezTo>
                  <a:cubicBezTo>
                    <a:pt x="2712756" y="10018420"/>
                    <a:pt x="2777851" y="10028698"/>
                    <a:pt x="2760036" y="9988955"/>
                  </a:cubicBezTo>
                  <a:cubicBezTo>
                    <a:pt x="2719608" y="9949213"/>
                    <a:pt x="2644236" y="9957436"/>
                    <a:pt x="2596956" y="9926601"/>
                  </a:cubicBezTo>
                  <a:cubicBezTo>
                    <a:pt x="2578456" y="9886174"/>
                    <a:pt x="2535287" y="9877266"/>
                    <a:pt x="2503083" y="9853969"/>
                  </a:cubicBezTo>
                  <a:cubicBezTo>
                    <a:pt x="2494175" y="9871786"/>
                    <a:pt x="2383171" y="9829302"/>
                    <a:pt x="2387283" y="9808061"/>
                  </a:cubicBezTo>
                  <a:cubicBezTo>
                    <a:pt x="2411950" y="9823820"/>
                    <a:pt x="2464712" y="9845747"/>
                    <a:pt x="2437304" y="9808061"/>
                  </a:cubicBezTo>
                  <a:cubicBezTo>
                    <a:pt x="2410049" y="9801863"/>
                    <a:pt x="2383927" y="9791461"/>
                    <a:pt x="2359874" y="9777227"/>
                  </a:cubicBezTo>
                  <a:cubicBezTo>
                    <a:pt x="2367412" y="9790930"/>
                    <a:pt x="2335892" y="9777911"/>
                    <a:pt x="2353707" y="9799153"/>
                  </a:cubicBezTo>
                  <a:cubicBezTo>
                    <a:pt x="2308177" y="9773753"/>
                    <a:pt x="2261284" y="9750878"/>
                    <a:pt x="2213240" y="9730632"/>
                  </a:cubicBezTo>
                  <a:cubicBezTo>
                    <a:pt x="2169387" y="9651149"/>
                    <a:pt x="2094699" y="9686094"/>
                    <a:pt x="2056327" y="9593590"/>
                  </a:cubicBezTo>
                  <a:cubicBezTo>
                    <a:pt x="2024123" y="9588109"/>
                    <a:pt x="2009733" y="9565498"/>
                    <a:pt x="1975473" y="9561385"/>
                  </a:cubicBezTo>
                  <a:cubicBezTo>
                    <a:pt x="2006350" y="9543624"/>
                    <a:pt x="2042501" y="9537316"/>
                    <a:pt x="2077569" y="9543570"/>
                  </a:cubicBezTo>
                  <a:cubicBezTo>
                    <a:pt x="1972732" y="9469568"/>
                    <a:pt x="1872692" y="9372953"/>
                    <a:pt x="1782244" y="9372953"/>
                  </a:cubicBezTo>
                  <a:cubicBezTo>
                    <a:pt x="1710983" y="9303063"/>
                    <a:pt x="1600664" y="9197540"/>
                    <a:pt x="1512958" y="9181781"/>
                  </a:cubicBezTo>
                  <a:cubicBezTo>
                    <a:pt x="1554328" y="9281308"/>
                    <a:pt x="1706914" y="9327848"/>
                    <a:pt x="1771039" y="9390258"/>
                  </a:cubicBezTo>
                  <a:lnTo>
                    <a:pt x="1791202" y="9416461"/>
                  </a:lnTo>
                  <a:lnTo>
                    <a:pt x="1731337" y="9387930"/>
                  </a:lnTo>
                  <a:cubicBezTo>
                    <a:pt x="1700966" y="9376470"/>
                    <a:pt x="1669635" y="9367554"/>
                    <a:pt x="1637665" y="9361305"/>
                  </a:cubicBezTo>
                  <a:cubicBezTo>
                    <a:pt x="1602720" y="9314711"/>
                    <a:pt x="1559553" y="9271543"/>
                    <a:pt x="1521866" y="9224263"/>
                  </a:cubicBezTo>
                  <a:cubicBezTo>
                    <a:pt x="1447863" y="9201651"/>
                    <a:pt x="1422510" y="9150947"/>
                    <a:pt x="1379342" y="9167391"/>
                  </a:cubicBezTo>
                  <a:cubicBezTo>
                    <a:pt x="1360157" y="9131761"/>
                    <a:pt x="1417030" y="9174928"/>
                    <a:pt x="1393732" y="9131761"/>
                  </a:cubicBezTo>
                  <a:cubicBezTo>
                    <a:pt x="1347824" y="9080370"/>
                    <a:pt x="1367694" y="9108463"/>
                    <a:pt x="1376602" y="9080370"/>
                  </a:cubicBezTo>
                  <a:cubicBezTo>
                    <a:pt x="1345768" y="9065981"/>
                    <a:pt x="1313562" y="9051592"/>
                    <a:pt x="1284098" y="9035146"/>
                  </a:cubicBezTo>
                  <a:cubicBezTo>
                    <a:pt x="1270259" y="9002414"/>
                    <a:pt x="1246229" y="8975019"/>
                    <a:pt x="1215578" y="8957033"/>
                  </a:cubicBezTo>
                  <a:cubicBezTo>
                    <a:pt x="1213523" y="8983071"/>
                    <a:pt x="1238876" y="8990608"/>
                    <a:pt x="1247782" y="9009108"/>
                  </a:cubicBezTo>
                  <a:cubicBezTo>
                    <a:pt x="1213523" y="8985811"/>
                    <a:pt x="1197762" y="8985127"/>
                    <a:pt x="1192966" y="8997460"/>
                  </a:cubicBezTo>
                  <a:cubicBezTo>
                    <a:pt x="1173095" y="8969366"/>
                    <a:pt x="1137464" y="8952236"/>
                    <a:pt x="1134038" y="8913180"/>
                  </a:cubicBezTo>
                  <a:cubicBezTo>
                    <a:pt x="1156650" y="8922772"/>
                    <a:pt x="1179948" y="8932365"/>
                    <a:pt x="1163503" y="8893994"/>
                  </a:cubicBezTo>
                  <a:cubicBezTo>
                    <a:pt x="1116223" y="8873437"/>
                    <a:pt x="1066887" y="8848770"/>
                    <a:pt x="1018239" y="8825473"/>
                  </a:cubicBezTo>
                  <a:cubicBezTo>
                    <a:pt x="1020293" y="8768601"/>
                    <a:pt x="923680" y="8770656"/>
                    <a:pt x="923680" y="8714469"/>
                  </a:cubicBezTo>
                  <a:cubicBezTo>
                    <a:pt x="944235" y="8708987"/>
                    <a:pt x="962052" y="8745989"/>
                    <a:pt x="968904" y="8723377"/>
                  </a:cubicBezTo>
                  <a:cubicBezTo>
                    <a:pt x="976441" y="8750785"/>
                    <a:pt x="1010016" y="8762434"/>
                    <a:pt x="1025775" y="8785046"/>
                  </a:cubicBezTo>
                  <a:cubicBezTo>
                    <a:pt x="1025775" y="8772712"/>
                    <a:pt x="1035369" y="8772712"/>
                    <a:pt x="1025775" y="8748730"/>
                  </a:cubicBezTo>
                  <a:lnTo>
                    <a:pt x="966163" y="8713099"/>
                  </a:lnTo>
                  <a:cubicBezTo>
                    <a:pt x="980552" y="8682950"/>
                    <a:pt x="925050" y="8658282"/>
                    <a:pt x="912031" y="8614429"/>
                  </a:cubicBezTo>
                  <a:cubicBezTo>
                    <a:pt x="980552" y="8670616"/>
                    <a:pt x="1033998" y="8765860"/>
                    <a:pt x="1102518" y="8751471"/>
                  </a:cubicBezTo>
                  <a:cubicBezTo>
                    <a:pt x="1069181" y="8708078"/>
                    <a:pt x="1029710" y="8669762"/>
                    <a:pt x="985349" y="8637726"/>
                  </a:cubicBezTo>
                  <a:cubicBezTo>
                    <a:pt x="943551" y="8598669"/>
                    <a:pt x="910661" y="8559612"/>
                    <a:pt x="929161" y="8525352"/>
                  </a:cubicBezTo>
                  <a:cubicBezTo>
                    <a:pt x="912685" y="8505550"/>
                    <a:pt x="892417" y="8489242"/>
                    <a:pt x="869548" y="8477387"/>
                  </a:cubicBezTo>
                  <a:cubicBezTo>
                    <a:pt x="870233" y="8488351"/>
                    <a:pt x="877086" y="8508222"/>
                    <a:pt x="866122" y="8502740"/>
                  </a:cubicBezTo>
                  <a:cubicBezTo>
                    <a:pt x="826248" y="8438667"/>
                    <a:pt x="782783" y="8376899"/>
                    <a:pt x="735933" y="8317734"/>
                  </a:cubicBezTo>
                  <a:cubicBezTo>
                    <a:pt x="711266" y="8286900"/>
                    <a:pt x="688653" y="8256751"/>
                    <a:pt x="667412" y="8225231"/>
                  </a:cubicBezTo>
                  <a:cubicBezTo>
                    <a:pt x="647549" y="8193372"/>
                    <a:pt x="629919" y="8160174"/>
                    <a:pt x="614650" y="8125876"/>
                  </a:cubicBezTo>
                  <a:cubicBezTo>
                    <a:pt x="613965" y="8139580"/>
                    <a:pt x="596150" y="8125876"/>
                    <a:pt x="589984" y="8125876"/>
                  </a:cubicBezTo>
                  <a:cubicBezTo>
                    <a:pt x="593409" y="8091615"/>
                    <a:pt x="553667" y="8074485"/>
                    <a:pt x="549556" y="8042966"/>
                  </a:cubicBezTo>
                  <a:cubicBezTo>
                    <a:pt x="580390" y="8060096"/>
                    <a:pt x="598205" y="8108061"/>
                    <a:pt x="602317" y="8075856"/>
                  </a:cubicBezTo>
                  <a:cubicBezTo>
                    <a:pt x="572167" y="8023095"/>
                    <a:pt x="545444" y="7968278"/>
                    <a:pt x="509815" y="7916203"/>
                  </a:cubicBezTo>
                  <a:cubicBezTo>
                    <a:pt x="501591" y="7879887"/>
                    <a:pt x="520778" y="7899072"/>
                    <a:pt x="515980" y="7870294"/>
                  </a:cubicBezTo>
                  <a:cubicBezTo>
                    <a:pt x="505017" y="7863442"/>
                    <a:pt x="500221" y="7870979"/>
                    <a:pt x="482405" y="7850423"/>
                  </a:cubicBezTo>
                  <a:cubicBezTo>
                    <a:pt x="481720" y="7825070"/>
                    <a:pt x="496109" y="7831922"/>
                    <a:pt x="489257" y="7794236"/>
                  </a:cubicBezTo>
                  <a:cubicBezTo>
                    <a:pt x="457053" y="7764086"/>
                    <a:pt x="463905" y="7759975"/>
                    <a:pt x="437867" y="7747641"/>
                  </a:cubicBezTo>
                  <a:cubicBezTo>
                    <a:pt x="446089" y="7722289"/>
                    <a:pt x="470757" y="7736678"/>
                    <a:pt x="479664" y="7712011"/>
                  </a:cubicBezTo>
                  <a:cubicBezTo>
                    <a:pt x="452196" y="7682352"/>
                    <a:pt x="433668" y="7645535"/>
                    <a:pt x="426218" y="7605804"/>
                  </a:cubicBezTo>
                  <a:lnTo>
                    <a:pt x="439237" y="7616082"/>
                  </a:lnTo>
                  <a:cubicBezTo>
                    <a:pt x="439922" y="7612655"/>
                    <a:pt x="441293" y="7607859"/>
                    <a:pt x="448146" y="7616082"/>
                  </a:cubicBezTo>
                  <a:cubicBezTo>
                    <a:pt x="437182" y="7638694"/>
                    <a:pt x="474183" y="7697621"/>
                    <a:pt x="479664" y="7679806"/>
                  </a:cubicBezTo>
                  <a:cubicBezTo>
                    <a:pt x="459437" y="7621728"/>
                    <a:pt x="428009" y="7568183"/>
                    <a:pt x="387161" y="7522208"/>
                  </a:cubicBezTo>
                  <a:cubicBezTo>
                    <a:pt x="402921" y="7503708"/>
                    <a:pt x="368661" y="7470818"/>
                    <a:pt x="387161" y="7458484"/>
                  </a:cubicBezTo>
                  <a:cubicBezTo>
                    <a:pt x="376198" y="7461910"/>
                    <a:pt x="357012" y="7442039"/>
                    <a:pt x="357012" y="7415316"/>
                  </a:cubicBezTo>
                  <a:cubicBezTo>
                    <a:pt x="387161" y="7447521"/>
                    <a:pt x="407032" y="7442039"/>
                    <a:pt x="407032" y="7400927"/>
                  </a:cubicBezTo>
                  <a:cubicBezTo>
                    <a:pt x="427589" y="7439298"/>
                    <a:pt x="444719" y="7473558"/>
                    <a:pt x="468016" y="7507819"/>
                  </a:cubicBezTo>
                  <a:cubicBezTo>
                    <a:pt x="469386" y="7479040"/>
                    <a:pt x="502961" y="7529745"/>
                    <a:pt x="493369" y="7479040"/>
                  </a:cubicBezTo>
                  <a:cubicBezTo>
                    <a:pt x="443754" y="7438615"/>
                    <a:pt x="407069" y="7384541"/>
                    <a:pt x="387848" y="7323498"/>
                  </a:cubicBezTo>
                  <a:cubicBezTo>
                    <a:pt x="372772" y="7331035"/>
                    <a:pt x="333030" y="7315276"/>
                    <a:pt x="326179" y="7254977"/>
                  </a:cubicBezTo>
                  <a:cubicBezTo>
                    <a:pt x="344678" y="7274848"/>
                    <a:pt x="348105" y="7298145"/>
                    <a:pt x="372087" y="7315276"/>
                  </a:cubicBezTo>
                  <a:cubicBezTo>
                    <a:pt x="383050" y="7306368"/>
                    <a:pt x="386476" y="7259773"/>
                    <a:pt x="376883" y="7252921"/>
                  </a:cubicBezTo>
                  <a:cubicBezTo>
                    <a:pt x="367290" y="7246069"/>
                    <a:pt x="343993" y="7263885"/>
                    <a:pt x="337826" y="7221402"/>
                  </a:cubicBezTo>
                  <a:cubicBezTo>
                    <a:pt x="348790" y="7235106"/>
                    <a:pt x="371402" y="7225513"/>
                    <a:pt x="348790" y="7198105"/>
                  </a:cubicBezTo>
                  <a:cubicBezTo>
                    <a:pt x="326179" y="7170697"/>
                    <a:pt x="324122" y="7207013"/>
                    <a:pt x="295325" y="7159733"/>
                  </a:cubicBezTo>
                  <a:cubicBezTo>
                    <a:pt x="294640" y="7132325"/>
                    <a:pt x="324807" y="7128899"/>
                    <a:pt x="310399" y="7105602"/>
                  </a:cubicBezTo>
                  <a:cubicBezTo>
                    <a:pt x="302862" y="7121362"/>
                    <a:pt x="259009" y="7096694"/>
                    <a:pt x="249417" y="7056952"/>
                  </a:cubicBezTo>
                  <a:cubicBezTo>
                    <a:pt x="259695" y="7035025"/>
                    <a:pt x="274084" y="7078879"/>
                    <a:pt x="280936" y="7070656"/>
                  </a:cubicBezTo>
                  <a:cubicBezTo>
                    <a:pt x="257638" y="7037766"/>
                    <a:pt x="302177" y="7040507"/>
                    <a:pt x="280936" y="7020636"/>
                  </a:cubicBezTo>
                  <a:cubicBezTo>
                    <a:pt x="253528" y="7054896"/>
                    <a:pt x="200081" y="6932930"/>
                    <a:pt x="195284" y="6874002"/>
                  </a:cubicBezTo>
                  <a:cubicBezTo>
                    <a:pt x="184292" y="6866132"/>
                    <a:pt x="169013" y="6868576"/>
                    <a:pt x="161025" y="6879483"/>
                  </a:cubicBezTo>
                  <a:cubicBezTo>
                    <a:pt x="161025" y="6842482"/>
                    <a:pt x="150060" y="6817129"/>
                    <a:pt x="134987" y="6832204"/>
                  </a:cubicBezTo>
                  <a:cubicBezTo>
                    <a:pt x="139782" y="6804796"/>
                    <a:pt x="117172" y="6780813"/>
                    <a:pt x="123338" y="6752720"/>
                  </a:cubicBezTo>
                  <a:cubicBezTo>
                    <a:pt x="164864" y="6802281"/>
                    <a:pt x="197128" y="6858915"/>
                    <a:pt x="218581" y="6919910"/>
                  </a:cubicBezTo>
                  <a:cubicBezTo>
                    <a:pt x="219953" y="6908262"/>
                    <a:pt x="228860" y="6915114"/>
                    <a:pt x="228860" y="6908262"/>
                  </a:cubicBezTo>
                  <a:cubicBezTo>
                    <a:pt x="150747" y="6754090"/>
                    <a:pt x="145265" y="6647198"/>
                    <a:pt x="60984" y="6485489"/>
                  </a:cubicBezTo>
                  <a:cubicBezTo>
                    <a:pt x="73317" y="6464247"/>
                    <a:pt x="59613" y="6445062"/>
                    <a:pt x="68522" y="6424506"/>
                  </a:cubicBezTo>
                  <a:cubicBezTo>
                    <a:pt x="110319" y="6476581"/>
                    <a:pt x="137043" y="6585529"/>
                    <a:pt x="193915" y="6622531"/>
                  </a:cubicBezTo>
                  <a:lnTo>
                    <a:pt x="198710" y="6601974"/>
                  </a:lnTo>
                  <a:cubicBezTo>
                    <a:pt x="141153" y="6496452"/>
                    <a:pt x="65780" y="6387504"/>
                    <a:pt x="87022" y="6273075"/>
                  </a:cubicBezTo>
                  <a:cubicBezTo>
                    <a:pt x="54132" y="6180571"/>
                    <a:pt x="12335" y="6038733"/>
                    <a:pt x="35632" y="5975009"/>
                  </a:cubicBezTo>
                  <a:cubicBezTo>
                    <a:pt x="23983" y="5975009"/>
                    <a:pt x="18502" y="5951027"/>
                    <a:pt x="18502" y="5924989"/>
                  </a:cubicBezTo>
                  <a:cubicBezTo>
                    <a:pt x="30835" y="5953768"/>
                    <a:pt x="41798" y="5964731"/>
                    <a:pt x="50021" y="5935267"/>
                  </a:cubicBezTo>
                  <a:cubicBezTo>
                    <a:pt x="44456" y="5908073"/>
                    <a:pt x="49090" y="5879781"/>
                    <a:pt x="63039" y="5855783"/>
                  </a:cubicBezTo>
                  <a:cubicBezTo>
                    <a:pt x="50706" y="5829745"/>
                    <a:pt x="54818" y="5805763"/>
                    <a:pt x="39058" y="5825634"/>
                  </a:cubicBezTo>
                  <a:cubicBezTo>
                    <a:pt x="44539" y="5839338"/>
                    <a:pt x="54132" y="5852357"/>
                    <a:pt x="50021" y="5866061"/>
                  </a:cubicBezTo>
                  <a:cubicBezTo>
                    <a:pt x="21928" y="5857839"/>
                    <a:pt x="26723" y="5783837"/>
                    <a:pt x="0" y="5744094"/>
                  </a:cubicBezTo>
                  <a:cubicBezTo>
                    <a:pt x="51391" y="5718742"/>
                    <a:pt x="42484" y="5584441"/>
                    <a:pt x="58928" y="5500160"/>
                  </a:cubicBezTo>
                  <a:cubicBezTo>
                    <a:pt x="81541" y="5517976"/>
                    <a:pt x="93874" y="5452196"/>
                    <a:pt x="106892" y="5415880"/>
                  </a:cubicBezTo>
                  <a:cubicBezTo>
                    <a:pt x="140469" y="5423417"/>
                    <a:pt x="167877" y="5473437"/>
                    <a:pt x="193230" y="5541958"/>
                  </a:cubicBezTo>
                  <a:cubicBezTo>
                    <a:pt x="182106" y="5457896"/>
                    <a:pt x="188877" y="5372432"/>
                    <a:pt x="213101" y="5291172"/>
                  </a:cubicBezTo>
                  <a:cubicBezTo>
                    <a:pt x="225607" y="5232414"/>
                    <a:pt x="231126" y="5172385"/>
                    <a:pt x="229545" y="5112332"/>
                  </a:cubicBezTo>
                  <a:cubicBezTo>
                    <a:pt x="230288" y="5094436"/>
                    <a:pt x="245212" y="5080424"/>
                    <a:pt x="263121" y="5080813"/>
                  </a:cubicBezTo>
                  <a:cubicBezTo>
                    <a:pt x="266712" y="5090623"/>
                    <a:pt x="271304" y="5100038"/>
                    <a:pt x="276825" y="5108907"/>
                  </a:cubicBezTo>
                  <a:cubicBezTo>
                    <a:pt x="296696" y="5137686"/>
                    <a:pt x="341252" y="5156186"/>
                    <a:pt x="330974" y="5197298"/>
                  </a:cubicBezTo>
                  <a:cubicBezTo>
                    <a:pt x="323437" y="5224022"/>
                    <a:pt x="298751" y="5240467"/>
                    <a:pt x="277509" y="5269245"/>
                  </a:cubicBezTo>
                  <a:cubicBezTo>
                    <a:pt x="256269" y="5298024"/>
                    <a:pt x="267232" y="5322006"/>
                    <a:pt x="298751" y="5337766"/>
                  </a:cubicBezTo>
                  <a:cubicBezTo>
                    <a:pt x="330289" y="5353526"/>
                    <a:pt x="363179" y="5368600"/>
                    <a:pt x="394699" y="5385045"/>
                  </a:cubicBezTo>
                  <a:cubicBezTo>
                    <a:pt x="406348" y="5391212"/>
                    <a:pt x="402921" y="5401491"/>
                    <a:pt x="387848" y="5409713"/>
                  </a:cubicBezTo>
                  <a:cubicBezTo>
                    <a:pt x="372772" y="5417935"/>
                    <a:pt x="350161" y="5422047"/>
                    <a:pt x="342624" y="5434381"/>
                  </a:cubicBezTo>
                  <a:cubicBezTo>
                    <a:pt x="329874" y="5474465"/>
                    <a:pt x="313813" y="5513427"/>
                    <a:pt x="294640" y="5550866"/>
                  </a:cubicBezTo>
                  <a:cubicBezTo>
                    <a:pt x="274084" y="5572107"/>
                    <a:pt x="226119" y="5574163"/>
                    <a:pt x="226119" y="5619387"/>
                  </a:cubicBezTo>
                  <a:cubicBezTo>
                    <a:pt x="237768" y="5657073"/>
                    <a:pt x="248045" y="5698186"/>
                    <a:pt x="259009" y="5738613"/>
                  </a:cubicBezTo>
                  <a:cubicBezTo>
                    <a:pt x="239138" y="5746150"/>
                    <a:pt x="241194" y="5708463"/>
                    <a:pt x="226805" y="5708463"/>
                  </a:cubicBezTo>
                  <a:cubicBezTo>
                    <a:pt x="217212" y="5766021"/>
                    <a:pt x="257638" y="5794114"/>
                    <a:pt x="252157" y="5862635"/>
                  </a:cubicBezTo>
                  <a:cubicBezTo>
                    <a:pt x="327548" y="5881136"/>
                    <a:pt x="322753" y="6155904"/>
                    <a:pt x="372772" y="6230592"/>
                  </a:cubicBezTo>
                  <a:cubicBezTo>
                    <a:pt x="370525" y="6294608"/>
                    <a:pt x="379097" y="6358545"/>
                    <a:pt x="398125" y="6419709"/>
                  </a:cubicBezTo>
                  <a:cubicBezTo>
                    <a:pt x="414775" y="6468825"/>
                    <a:pt x="434926" y="6516684"/>
                    <a:pt x="458423" y="6562917"/>
                  </a:cubicBezTo>
                  <a:cubicBezTo>
                    <a:pt x="456367" y="6538250"/>
                    <a:pt x="417310" y="6469729"/>
                    <a:pt x="448146" y="6469729"/>
                  </a:cubicBezTo>
                  <a:cubicBezTo>
                    <a:pt x="475554" y="6543732"/>
                    <a:pt x="476924" y="6609512"/>
                    <a:pt x="516666" y="6658847"/>
                  </a:cubicBezTo>
                  <a:cubicBezTo>
                    <a:pt x="525573" y="6725312"/>
                    <a:pt x="562576" y="6853445"/>
                    <a:pt x="594094" y="6853445"/>
                  </a:cubicBezTo>
                  <a:cubicBezTo>
                    <a:pt x="606428" y="6900725"/>
                    <a:pt x="580390" y="6847964"/>
                    <a:pt x="580390" y="6884965"/>
                  </a:cubicBezTo>
                  <a:cubicBezTo>
                    <a:pt x="599576" y="6931559"/>
                    <a:pt x="652337" y="6970616"/>
                    <a:pt x="648911" y="7022007"/>
                  </a:cubicBezTo>
                  <a:cubicBezTo>
                    <a:pt x="630410" y="7008988"/>
                    <a:pt x="630410" y="6945263"/>
                    <a:pt x="616706" y="6962394"/>
                  </a:cubicBezTo>
                  <a:cubicBezTo>
                    <a:pt x="628354" y="7007617"/>
                    <a:pt x="644114" y="7093268"/>
                    <a:pt x="668782" y="7055582"/>
                  </a:cubicBezTo>
                  <a:cubicBezTo>
                    <a:pt x="679967" y="7111983"/>
                    <a:pt x="698153" y="7166767"/>
                    <a:pt x="722914" y="7218661"/>
                  </a:cubicBezTo>
                  <a:cubicBezTo>
                    <a:pt x="746896" y="7271422"/>
                    <a:pt x="770879" y="7324183"/>
                    <a:pt x="799657" y="7374888"/>
                  </a:cubicBezTo>
                  <a:cubicBezTo>
                    <a:pt x="838028" y="7374888"/>
                    <a:pt x="902439" y="7450262"/>
                    <a:pt x="941494" y="7511930"/>
                  </a:cubicBezTo>
                  <a:cubicBezTo>
                    <a:pt x="950184" y="7497664"/>
                    <a:pt x="966984" y="7490504"/>
                    <a:pt x="983293" y="7494114"/>
                  </a:cubicBezTo>
                  <a:cubicBezTo>
                    <a:pt x="985654" y="7490262"/>
                    <a:pt x="987498" y="7486115"/>
                    <a:pt x="988774" y="7481781"/>
                  </a:cubicBezTo>
                  <a:cubicBezTo>
                    <a:pt x="981957" y="7469073"/>
                    <a:pt x="972906" y="7457700"/>
                    <a:pt x="962052" y="7448206"/>
                  </a:cubicBezTo>
                  <a:cubicBezTo>
                    <a:pt x="957684" y="7446706"/>
                    <a:pt x="953537" y="7444632"/>
                    <a:pt x="949717" y="7442039"/>
                  </a:cubicBezTo>
                  <a:cubicBezTo>
                    <a:pt x="946291" y="7461910"/>
                    <a:pt x="936013" y="7464651"/>
                    <a:pt x="918197" y="7449576"/>
                  </a:cubicBezTo>
                  <a:cubicBezTo>
                    <a:pt x="899885" y="7390527"/>
                    <a:pt x="873112" y="7334442"/>
                    <a:pt x="838713" y="7283071"/>
                  </a:cubicBezTo>
                  <a:cubicBezTo>
                    <a:pt x="838713" y="7262514"/>
                    <a:pt x="850363" y="7269366"/>
                    <a:pt x="850363" y="7250866"/>
                  </a:cubicBezTo>
                  <a:cubicBezTo>
                    <a:pt x="835287" y="7247440"/>
                    <a:pt x="831176" y="7238532"/>
                    <a:pt x="827066" y="7226884"/>
                  </a:cubicBezTo>
                  <a:cubicBezTo>
                    <a:pt x="825864" y="7232776"/>
                    <a:pt x="824027" y="7238520"/>
                    <a:pt x="821583" y="7244014"/>
                  </a:cubicBezTo>
                  <a:cubicBezTo>
                    <a:pt x="818512" y="7249414"/>
                    <a:pt x="814578" y="7254275"/>
                    <a:pt x="809935" y="7258403"/>
                  </a:cubicBezTo>
                  <a:cubicBezTo>
                    <a:pt x="803768" y="7250866"/>
                    <a:pt x="792120" y="7242643"/>
                    <a:pt x="792120" y="7235106"/>
                  </a:cubicBezTo>
                  <a:cubicBezTo>
                    <a:pt x="790129" y="7213620"/>
                    <a:pt x="792458" y="7191953"/>
                    <a:pt x="798972" y="7171382"/>
                  </a:cubicBezTo>
                  <a:cubicBezTo>
                    <a:pt x="798497" y="7165110"/>
                    <a:pt x="797347" y="7158907"/>
                    <a:pt x="795546" y="7152881"/>
                  </a:cubicBezTo>
                  <a:lnTo>
                    <a:pt x="803768" y="7162474"/>
                  </a:lnTo>
                  <a:cubicBezTo>
                    <a:pt x="819527" y="7137807"/>
                    <a:pt x="818842" y="7124103"/>
                    <a:pt x="793489" y="7108343"/>
                  </a:cubicBezTo>
                  <a:cubicBezTo>
                    <a:pt x="768138" y="7092583"/>
                    <a:pt x="733192" y="7077508"/>
                    <a:pt x="715377" y="7064489"/>
                  </a:cubicBezTo>
                  <a:cubicBezTo>
                    <a:pt x="697560" y="7051471"/>
                    <a:pt x="677689" y="7037081"/>
                    <a:pt x="677689" y="7007617"/>
                  </a:cubicBezTo>
                  <a:cubicBezTo>
                    <a:pt x="687969" y="7002136"/>
                    <a:pt x="700986" y="6998709"/>
                    <a:pt x="705098" y="6989802"/>
                  </a:cubicBezTo>
                  <a:cubicBezTo>
                    <a:pt x="717431" y="6962394"/>
                    <a:pt x="724285" y="6934985"/>
                    <a:pt x="764027" y="6934985"/>
                  </a:cubicBezTo>
                  <a:lnTo>
                    <a:pt x="777046" y="6934985"/>
                  </a:lnTo>
                  <a:cubicBezTo>
                    <a:pt x="774558" y="6926068"/>
                    <a:pt x="773403" y="6916832"/>
                    <a:pt x="773618" y="6907577"/>
                  </a:cubicBezTo>
                  <a:cubicBezTo>
                    <a:pt x="780229" y="6915761"/>
                    <a:pt x="787569" y="6923329"/>
                    <a:pt x="795546" y="6930189"/>
                  </a:cubicBezTo>
                  <a:cubicBezTo>
                    <a:pt x="801279" y="6927322"/>
                    <a:pt x="806400" y="6923365"/>
                    <a:pt x="810620" y="6918540"/>
                  </a:cubicBezTo>
                  <a:cubicBezTo>
                    <a:pt x="807194" y="6880854"/>
                    <a:pt x="773618" y="6852760"/>
                    <a:pt x="790063" y="6812333"/>
                  </a:cubicBezTo>
                  <a:cubicBezTo>
                    <a:pt x="781842" y="6802740"/>
                    <a:pt x="778416" y="6813704"/>
                    <a:pt x="768822" y="6798629"/>
                  </a:cubicBezTo>
                  <a:cubicBezTo>
                    <a:pt x="774944" y="6756684"/>
                    <a:pt x="769739" y="6713865"/>
                    <a:pt x="753748" y="6674607"/>
                  </a:cubicBezTo>
                  <a:lnTo>
                    <a:pt x="744155" y="6674607"/>
                  </a:lnTo>
                  <a:cubicBezTo>
                    <a:pt x="733877" y="6673921"/>
                    <a:pt x="716061" y="6663643"/>
                    <a:pt x="716061" y="6657476"/>
                  </a:cubicBezTo>
                  <a:cubicBezTo>
                    <a:pt x="713693" y="6640248"/>
                    <a:pt x="717582" y="6622743"/>
                    <a:pt x="727024" y="6608141"/>
                  </a:cubicBezTo>
                  <a:cubicBezTo>
                    <a:pt x="733315" y="6601624"/>
                    <a:pt x="739947" y="6595449"/>
                    <a:pt x="746896" y="6589640"/>
                  </a:cubicBezTo>
                  <a:cubicBezTo>
                    <a:pt x="741987" y="6562981"/>
                    <a:pt x="740835" y="6535765"/>
                    <a:pt x="743470" y="6508786"/>
                  </a:cubicBezTo>
                  <a:lnTo>
                    <a:pt x="735248" y="6514953"/>
                  </a:lnTo>
                  <a:cubicBezTo>
                    <a:pt x="731822" y="6517009"/>
                    <a:pt x="712636" y="6506045"/>
                    <a:pt x="712636" y="6500564"/>
                  </a:cubicBezTo>
                  <a:cubicBezTo>
                    <a:pt x="712636" y="6460136"/>
                    <a:pt x="712636" y="6419024"/>
                    <a:pt x="712636" y="6377912"/>
                  </a:cubicBezTo>
                  <a:cubicBezTo>
                    <a:pt x="722914" y="6373115"/>
                    <a:pt x="732507" y="6369689"/>
                    <a:pt x="742099" y="6364207"/>
                  </a:cubicBezTo>
                  <a:cubicBezTo>
                    <a:pt x="789378" y="6336799"/>
                    <a:pt x="787323" y="6264167"/>
                    <a:pt x="848307" y="6249778"/>
                  </a:cubicBezTo>
                  <a:cubicBezTo>
                    <a:pt x="855591" y="6208322"/>
                    <a:pt x="869471" y="6168301"/>
                    <a:pt x="889420" y="6131237"/>
                  </a:cubicBezTo>
                  <a:cubicBezTo>
                    <a:pt x="895232" y="6122256"/>
                    <a:pt x="898326" y="6111786"/>
                    <a:pt x="898326" y="6101088"/>
                  </a:cubicBezTo>
                  <a:lnTo>
                    <a:pt x="894215" y="6075049"/>
                  </a:lnTo>
                  <a:cubicBezTo>
                    <a:pt x="891171" y="6064255"/>
                    <a:pt x="885524" y="6054373"/>
                    <a:pt x="877770" y="6046271"/>
                  </a:cubicBezTo>
                  <a:cubicBezTo>
                    <a:pt x="864066" y="6031881"/>
                    <a:pt x="855843" y="5999677"/>
                    <a:pt x="822268" y="6022974"/>
                  </a:cubicBezTo>
                  <a:cubicBezTo>
                    <a:pt x="796615" y="6039267"/>
                    <a:pt x="769823" y="6053693"/>
                    <a:pt x="742099" y="6066142"/>
                  </a:cubicBezTo>
                  <a:cubicBezTo>
                    <a:pt x="698246" y="6088068"/>
                    <a:pt x="673578" y="6075050"/>
                    <a:pt x="673578" y="6023659"/>
                  </a:cubicBezTo>
                  <a:cubicBezTo>
                    <a:pt x="660564" y="5968770"/>
                    <a:pt x="674004" y="5910953"/>
                    <a:pt x="709894" y="5867432"/>
                  </a:cubicBezTo>
                  <a:cubicBezTo>
                    <a:pt x="725129" y="5848426"/>
                    <a:pt x="736322" y="5826508"/>
                    <a:pt x="742785" y="5803022"/>
                  </a:cubicBezTo>
                  <a:cubicBezTo>
                    <a:pt x="752377" y="5776984"/>
                    <a:pt x="753748" y="5755743"/>
                    <a:pt x="714692" y="5749576"/>
                  </a:cubicBezTo>
                  <a:cubicBezTo>
                    <a:pt x="675634" y="5743409"/>
                    <a:pt x="681801" y="5725594"/>
                    <a:pt x="698932" y="5701611"/>
                  </a:cubicBezTo>
                  <a:cubicBezTo>
                    <a:pt x="705143" y="5691314"/>
                    <a:pt x="708016" y="5679346"/>
                    <a:pt x="707153" y="5667351"/>
                  </a:cubicBezTo>
                  <a:cubicBezTo>
                    <a:pt x="707153" y="5648851"/>
                    <a:pt x="681801" y="5630350"/>
                    <a:pt x="668782" y="5638572"/>
                  </a:cubicBezTo>
                  <a:cubicBezTo>
                    <a:pt x="649107" y="5651502"/>
                    <a:pt x="630123" y="5665453"/>
                    <a:pt x="611909" y="5680370"/>
                  </a:cubicBezTo>
                  <a:cubicBezTo>
                    <a:pt x="601631" y="5687907"/>
                    <a:pt x="588612" y="5702982"/>
                    <a:pt x="584501" y="5702982"/>
                  </a:cubicBezTo>
                  <a:cubicBezTo>
                    <a:pt x="567747" y="5696154"/>
                    <a:pt x="553427" y="5684458"/>
                    <a:pt x="543389" y="5669407"/>
                  </a:cubicBezTo>
                  <a:cubicBezTo>
                    <a:pt x="526259" y="5642683"/>
                    <a:pt x="513925" y="5605682"/>
                    <a:pt x="499535" y="5574163"/>
                  </a:cubicBezTo>
                  <a:cubicBezTo>
                    <a:pt x="549556" y="5527569"/>
                    <a:pt x="511184" y="5453566"/>
                    <a:pt x="554352" y="5402861"/>
                  </a:cubicBezTo>
                  <a:cubicBezTo>
                    <a:pt x="572963" y="5372192"/>
                    <a:pt x="588130" y="5339561"/>
                    <a:pt x="599576" y="5305561"/>
                  </a:cubicBezTo>
                  <a:cubicBezTo>
                    <a:pt x="626299" y="5251430"/>
                    <a:pt x="665356" y="5198669"/>
                    <a:pt x="609854" y="5139056"/>
                  </a:cubicBezTo>
                  <a:cubicBezTo>
                    <a:pt x="601370" y="5128694"/>
                    <a:pt x="599022" y="5114608"/>
                    <a:pt x="603687" y="5102055"/>
                  </a:cubicBezTo>
                  <a:cubicBezTo>
                    <a:pt x="655078" y="5023285"/>
                    <a:pt x="635892" y="4935578"/>
                    <a:pt x="635892" y="4850614"/>
                  </a:cubicBezTo>
                  <a:cubicBezTo>
                    <a:pt x="637262" y="4828687"/>
                    <a:pt x="635892" y="4794427"/>
                    <a:pt x="616021" y="4791000"/>
                  </a:cubicBezTo>
                  <a:cubicBezTo>
                    <a:pt x="596150" y="4787575"/>
                    <a:pt x="572167" y="4808131"/>
                    <a:pt x="550926" y="4819779"/>
                  </a:cubicBezTo>
                  <a:cubicBezTo>
                    <a:pt x="533514" y="4826273"/>
                    <a:pt x="522773" y="4843800"/>
                    <a:pt x="524888" y="4862262"/>
                  </a:cubicBezTo>
                  <a:cubicBezTo>
                    <a:pt x="527629" y="4904060"/>
                    <a:pt x="515980" y="4947912"/>
                    <a:pt x="553667" y="4982858"/>
                  </a:cubicBezTo>
                  <a:cubicBezTo>
                    <a:pt x="555463" y="4984665"/>
                    <a:pt x="557023" y="4986693"/>
                    <a:pt x="558309" y="4988893"/>
                  </a:cubicBezTo>
                  <a:cubicBezTo>
                    <a:pt x="566714" y="5003267"/>
                    <a:pt x="561874" y="5021733"/>
                    <a:pt x="547500" y="5030108"/>
                  </a:cubicBezTo>
                  <a:cubicBezTo>
                    <a:pt x="542704" y="5033534"/>
                    <a:pt x="528999" y="5015747"/>
                    <a:pt x="518721" y="5015748"/>
                  </a:cubicBezTo>
                  <a:cubicBezTo>
                    <a:pt x="514963" y="5015189"/>
                    <a:pt x="511248" y="5014376"/>
                    <a:pt x="507599" y="5013315"/>
                  </a:cubicBezTo>
                  <a:cubicBezTo>
                    <a:pt x="462903" y="5000320"/>
                    <a:pt x="437206" y="4953552"/>
                    <a:pt x="450200" y="4908856"/>
                  </a:cubicBezTo>
                  <a:cubicBezTo>
                    <a:pt x="467968" y="4827235"/>
                    <a:pt x="497270" y="4748560"/>
                    <a:pt x="537222" y="4675201"/>
                  </a:cubicBezTo>
                  <a:cubicBezTo>
                    <a:pt x="550926" y="4656014"/>
                    <a:pt x="555037" y="4627920"/>
                    <a:pt x="571482" y="4612845"/>
                  </a:cubicBezTo>
                  <a:cubicBezTo>
                    <a:pt x="624992" y="4568945"/>
                    <a:pt x="650008" y="4499162"/>
                    <a:pt x="636577" y="4431265"/>
                  </a:cubicBezTo>
                  <a:cubicBezTo>
                    <a:pt x="632502" y="4381961"/>
                    <a:pt x="650289" y="4333357"/>
                    <a:pt x="685227" y="4298333"/>
                  </a:cubicBezTo>
                  <a:cubicBezTo>
                    <a:pt x="726340" y="4241461"/>
                    <a:pt x="726340" y="4162661"/>
                    <a:pt x="772248" y="4104417"/>
                  </a:cubicBezTo>
                  <a:cubicBezTo>
                    <a:pt x="788009" y="4084546"/>
                    <a:pt x="763340" y="4074269"/>
                    <a:pt x="752377" y="4062620"/>
                  </a:cubicBezTo>
                  <a:cubicBezTo>
                    <a:pt x="745183" y="4052614"/>
                    <a:pt x="734788" y="4045362"/>
                    <a:pt x="722914" y="4042063"/>
                  </a:cubicBezTo>
                  <a:cubicBezTo>
                    <a:pt x="674949" y="4036582"/>
                    <a:pt x="680430" y="4016025"/>
                    <a:pt x="701673" y="3984506"/>
                  </a:cubicBezTo>
                  <a:cubicBezTo>
                    <a:pt x="713001" y="3968770"/>
                    <a:pt x="711565" y="3947206"/>
                    <a:pt x="698246" y="3933115"/>
                  </a:cubicBezTo>
                  <a:cubicBezTo>
                    <a:pt x="679334" y="3908582"/>
                    <a:pt x="671175" y="3877431"/>
                    <a:pt x="675634" y="3846778"/>
                  </a:cubicBezTo>
                  <a:cubicBezTo>
                    <a:pt x="676319" y="3807721"/>
                    <a:pt x="678375" y="3770034"/>
                    <a:pt x="731822" y="3807721"/>
                  </a:cubicBezTo>
                  <a:cubicBezTo>
                    <a:pt x="751692" y="3780997"/>
                    <a:pt x="757859" y="3747422"/>
                    <a:pt x="800342" y="3730977"/>
                  </a:cubicBezTo>
                  <a:cubicBezTo>
                    <a:pt x="831861" y="3721383"/>
                    <a:pt x="846251" y="3665197"/>
                    <a:pt x="890104" y="3652862"/>
                  </a:cubicBezTo>
                  <a:cubicBezTo>
                    <a:pt x="895586" y="3651492"/>
                    <a:pt x="899011" y="3644640"/>
                    <a:pt x="903808" y="3640529"/>
                  </a:cubicBezTo>
                  <a:cubicBezTo>
                    <a:pt x="954513" y="3603527"/>
                    <a:pt x="918882" y="3528840"/>
                    <a:pt x="972330" y="3493208"/>
                  </a:cubicBezTo>
                  <a:cubicBezTo>
                    <a:pt x="968904" y="3454150"/>
                    <a:pt x="978496" y="3413723"/>
                    <a:pt x="961365" y="3385629"/>
                  </a:cubicBezTo>
                  <a:cubicBezTo>
                    <a:pt x="923811" y="3320851"/>
                    <a:pt x="928670" y="3239887"/>
                    <a:pt x="973700" y="3180065"/>
                  </a:cubicBezTo>
                  <a:cubicBezTo>
                    <a:pt x="979181" y="3176640"/>
                    <a:pt x="979181" y="3172528"/>
                    <a:pt x="979181" y="3168418"/>
                  </a:cubicBezTo>
                  <a:cubicBezTo>
                    <a:pt x="955198" y="3180751"/>
                    <a:pt x="946976" y="3203362"/>
                    <a:pt x="932588" y="3222549"/>
                  </a:cubicBezTo>
                  <a:cubicBezTo>
                    <a:pt x="940124" y="3183491"/>
                    <a:pt x="964791" y="3154712"/>
                    <a:pt x="970959" y="3114970"/>
                  </a:cubicBezTo>
                  <a:cubicBezTo>
                    <a:pt x="913402" y="3150601"/>
                    <a:pt x="909976" y="3222549"/>
                    <a:pt x="875029" y="3273940"/>
                  </a:cubicBezTo>
                  <a:cubicBezTo>
                    <a:pt x="856529" y="3252013"/>
                    <a:pt x="838713" y="3323276"/>
                    <a:pt x="819527" y="3337665"/>
                  </a:cubicBezTo>
                  <a:cubicBezTo>
                    <a:pt x="808564" y="3321905"/>
                    <a:pt x="822954" y="3255439"/>
                    <a:pt x="798287" y="3269143"/>
                  </a:cubicBezTo>
                  <a:cubicBezTo>
                    <a:pt x="800342" y="3317794"/>
                    <a:pt x="769507" y="3346573"/>
                    <a:pt x="756489" y="3386313"/>
                  </a:cubicBezTo>
                  <a:cubicBezTo>
                    <a:pt x="758544" y="3426743"/>
                    <a:pt x="761285" y="3408927"/>
                    <a:pt x="770879" y="3437706"/>
                  </a:cubicBezTo>
                  <a:cubicBezTo>
                    <a:pt x="739359" y="3454836"/>
                    <a:pt x="743470" y="3457577"/>
                    <a:pt x="708525" y="3488412"/>
                  </a:cubicBezTo>
                  <a:cubicBezTo>
                    <a:pt x="708525" y="3454150"/>
                    <a:pt x="699616" y="3464428"/>
                    <a:pt x="685912" y="3443873"/>
                  </a:cubicBezTo>
                  <a:cubicBezTo>
                    <a:pt x="696875" y="3413723"/>
                    <a:pt x="724285" y="3393167"/>
                    <a:pt x="718803" y="3353425"/>
                  </a:cubicBezTo>
                  <a:cubicBezTo>
                    <a:pt x="747284" y="3323023"/>
                    <a:pt x="770447" y="3288045"/>
                    <a:pt x="787323" y="3249957"/>
                  </a:cubicBezTo>
                  <a:cubicBezTo>
                    <a:pt x="808256" y="3208453"/>
                    <a:pt x="832307" y="3168596"/>
                    <a:pt x="859270" y="3130730"/>
                  </a:cubicBezTo>
                  <a:cubicBezTo>
                    <a:pt x="853788" y="3059469"/>
                    <a:pt x="914772" y="3031374"/>
                    <a:pt x="936013" y="2977928"/>
                  </a:cubicBezTo>
                  <a:cubicBezTo>
                    <a:pt x="925735" y="2983410"/>
                    <a:pt x="916143" y="2987521"/>
                    <a:pt x="921624" y="2967651"/>
                  </a:cubicBezTo>
                  <a:cubicBezTo>
                    <a:pt x="947661" y="2955316"/>
                    <a:pt x="944920" y="2922426"/>
                    <a:pt x="975070" y="2912832"/>
                  </a:cubicBezTo>
                  <a:cubicBezTo>
                    <a:pt x="982608" y="2922426"/>
                    <a:pt x="976441" y="2956001"/>
                    <a:pt x="1003163" y="2933388"/>
                  </a:cubicBezTo>
                  <a:cubicBezTo>
                    <a:pt x="1004534" y="2923111"/>
                    <a:pt x="1014126" y="2916258"/>
                    <a:pt x="1014126" y="2906665"/>
                  </a:cubicBezTo>
                  <a:cubicBezTo>
                    <a:pt x="1029202" y="2851849"/>
                    <a:pt x="985349" y="2894332"/>
                    <a:pt x="1000422" y="2838144"/>
                  </a:cubicBezTo>
                  <a:cubicBezTo>
                    <a:pt x="1031258" y="2817587"/>
                    <a:pt x="1036054" y="2810051"/>
                    <a:pt x="1042906" y="2764141"/>
                  </a:cubicBezTo>
                  <a:cubicBezTo>
                    <a:pt x="1049914" y="2758750"/>
                    <a:pt x="1059055" y="2756973"/>
                    <a:pt x="1067573" y="2759346"/>
                  </a:cubicBezTo>
                  <a:cubicBezTo>
                    <a:pt x="1078536" y="2736049"/>
                    <a:pt x="1079906" y="2704529"/>
                    <a:pt x="1096351" y="2685343"/>
                  </a:cubicBezTo>
                  <a:cubicBezTo>
                    <a:pt x="1128556" y="2700418"/>
                    <a:pt x="1064832" y="2757975"/>
                    <a:pt x="1044961" y="2801143"/>
                  </a:cubicBezTo>
                  <a:cubicBezTo>
                    <a:pt x="1060721" y="2795662"/>
                    <a:pt x="1044961" y="2838144"/>
                    <a:pt x="1074426" y="2812106"/>
                  </a:cubicBezTo>
                  <a:cubicBezTo>
                    <a:pt x="1086758" y="2766198"/>
                    <a:pt x="1119649" y="2736733"/>
                    <a:pt x="1134038" y="2692195"/>
                  </a:cubicBezTo>
                  <a:cubicBezTo>
                    <a:pt x="1161447" y="2660676"/>
                    <a:pt x="1167614" y="2688084"/>
                    <a:pt x="1174466" y="2640119"/>
                  </a:cubicBezTo>
                  <a:cubicBezTo>
                    <a:pt x="1196392" y="2626415"/>
                    <a:pt x="1189540" y="2649027"/>
                    <a:pt x="1216264" y="2626415"/>
                  </a:cubicBezTo>
                  <a:cubicBezTo>
                    <a:pt x="1216949" y="2596266"/>
                    <a:pt x="1234079" y="2581877"/>
                    <a:pt x="1238876" y="2557896"/>
                  </a:cubicBezTo>
                  <a:cubicBezTo>
                    <a:pt x="1246790" y="2554140"/>
                    <a:pt x="1255467" y="2552263"/>
                    <a:pt x="1264227" y="2552414"/>
                  </a:cubicBezTo>
                  <a:lnTo>
                    <a:pt x="1272451" y="2552414"/>
                  </a:lnTo>
                  <a:cubicBezTo>
                    <a:pt x="1281649" y="2548278"/>
                    <a:pt x="1288806" y="2540627"/>
                    <a:pt x="1292321" y="2531172"/>
                  </a:cubicBezTo>
                  <a:cubicBezTo>
                    <a:pt x="1271080" y="2533228"/>
                    <a:pt x="1245727" y="2540080"/>
                    <a:pt x="1262172" y="2492116"/>
                  </a:cubicBezTo>
                  <a:cubicBezTo>
                    <a:pt x="1303284" y="2502394"/>
                    <a:pt x="1297118" y="2454429"/>
                    <a:pt x="1339600" y="2461281"/>
                  </a:cubicBezTo>
                  <a:cubicBezTo>
                    <a:pt x="1340970" y="2420854"/>
                    <a:pt x="1348509" y="2427706"/>
                    <a:pt x="1367694" y="2385223"/>
                  </a:cubicBezTo>
                  <a:cubicBezTo>
                    <a:pt x="1343712" y="2397557"/>
                    <a:pt x="1310137" y="2467448"/>
                    <a:pt x="1295747" y="2446207"/>
                  </a:cubicBezTo>
                  <a:cubicBezTo>
                    <a:pt x="1331294" y="2402321"/>
                    <a:pt x="1369268" y="2360458"/>
                    <a:pt x="1409491" y="2320814"/>
                  </a:cubicBezTo>
                  <a:cubicBezTo>
                    <a:pt x="1383453" y="2302998"/>
                    <a:pt x="1489662" y="2213922"/>
                    <a:pt x="1520495" y="2165958"/>
                  </a:cubicBezTo>
                  <a:cubicBezTo>
                    <a:pt x="1495827" y="2181031"/>
                    <a:pt x="1458141" y="2211181"/>
                    <a:pt x="1427307" y="2234479"/>
                  </a:cubicBezTo>
                  <a:cubicBezTo>
                    <a:pt x="1396473" y="2257776"/>
                    <a:pt x="1368379" y="2270794"/>
                    <a:pt x="1368379" y="2242700"/>
                  </a:cubicBezTo>
                  <a:cubicBezTo>
                    <a:pt x="1353853" y="2256229"/>
                    <a:pt x="1343408" y="2273558"/>
                    <a:pt x="1338231" y="2292720"/>
                  </a:cubicBezTo>
                  <a:cubicBezTo>
                    <a:pt x="1353990" y="2285183"/>
                    <a:pt x="1359472" y="2289980"/>
                    <a:pt x="1359472" y="2300943"/>
                  </a:cubicBezTo>
                  <a:cubicBezTo>
                    <a:pt x="1299173" y="2348907"/>
                    <a:pt x="1356730" y="2357815"/>
                    <a:pt x="1306710" y="2407150"/>
                  </a:cubicBezTo>
                  <a:cubicBezTo>
                    <a:pt x="1314933" y="2380428"/>
                    <a:pt x="1321785" y="2355760"/>
                    <a:pt x="1301914" y="2363982"/>
                  </a:cubicBezTo>
                  <a:cubicBezTo>
                    <a:pt x="1290727" y="2372552"/>
                    <a:pt x="1280400" y="2382190"/>
                    <a:pt x="1271080" y="2392760"/>
                  </a:cubicBezTo>
                  <a:cubicBezTo>
                    <a:pt x="1266968" y="2407150"/>
                    <a:pt x="1264227" y="2420854"/>
                    <a:pt x="1260801" y="2435243"/>
                  </a:cubicBezTo>
                  <a:cubicBezTo>
                    <a:pt x="1234079" y="2450318"/>
                    <a:pt x="1218319" y="2474300"/>
                    <a:pt x="1192280" y="2489375"/>
                  </a:cubicBezTo>
                  <a:cubicBezTo>
                    <a:pt x="1192280" y="2451003"/>
                    <a:pt x="1221060" y="2437984"/>
                    <a:pt x="1227911" y="2405779"/>
                  </a:cubicBezTo>
                  <a:cubicBezTo>
                    <a:pt x="1210769" y="2414932"/>
                    <a:pt x="1196527" y="2428698"/>
                    <a:pt x="1186799" y="2445521"/>
                  </a:cubicBezTo>
                  <a:lnTo>
                    <a:pt x="1172409" y="2509246"/>
                  </a:lnTo>
                  <a:cubicBezTo>
                    <a:pt x="1187484" y="2494171"/>
                    <a:pt x="1196392" y="2489375"/>
                    <a:pt x="1196392" y="2509246"/>
                  </a:cubicBezTo>
                  <a:cubicBezTo>
                    <a:pt x="1152493" y="2549981"/>
                    <a:pt x="1113825" y="2596014"/>
                    <a:pt x="1081277" y="2646286"/>
                  </a:cubicBezTo>
                  <a:cubicBezTo>
                    <a:pt x="1078272" y="2709857"/>
                    <a:pt x="1048377" y="2769149"/>
                    <a:pt x="999053" y="2809365"/>
                  </a:cubicBezTo>
                  <a:cubicBezTo>
                    <a:pt x="951219" y="2852530"/>
                    <a:pt x="916143" y="2907989"/>
                    <a:pt x="897641" y="2969705"/>
                  </a:cubicBezTo>
                  <a:cubicBezTo>
                    <a:pt x="907919" y="2927223"/>
                    <a:pt x="899011" y="2916944"/>
                    <a:pt x="890104" y="2905980"/>
                  </a:cubicBezTo>
                  <a:cubicBezTo>
                    <a:pt x="938068" y="2866238"/>
                    <a:pt x="1007274" y="2806624"/>
                    <a:pt x="996996" y="2759346"/>
                  </a:cubicBezTo>
                  <a:cubicBezTo>
                    <a:pt x="1028699" y="2742010"/>
                    <a:pt x="1053041" y="2713771"/>
                    <a:pt x="1065518" y="2679862"/>
                  </a:cubicBezTo>
                  <a:cubicBezTo>
                    <a:pt x="1046332" y="2673695"/>
                    <a:pt x="1031258" y="2725770"/>
                    <a:pt x="1014812" y="2701103"/>
                  </a:cubicBezTo>
                  <a:cubicBezTo>
                    <a:pt x="1020978" y="2760716"/>
                    <a:pt x="937384" y="2764141"/>
                    <a:pt x="965478" y="2807310"/>
                  </a:cubicBezTo>
                  <a:cubicBezTo>
                    <a:pt x="913402" y="2831978"/>
                    <a:pt x="903808" y="2888165"/>
                    <a:pt x="864752" y="2923111"/>
                  </a:cubicBezTo>
                  <a:cubicBezTo>
                    <a:pt x="868863" y="2895017"/>
                    <a:pt x="885307" y="2878572"/>
                    <a:pt x="861326" y="2885424"/>
                  </a:cubicBezTo>
                  <a:cubicBezTo>
                    <a:pt x="856529" y="2913517"/>
                    <a:pt x="832546" y="2908721"/>
                    <a:pt x="827066" y="2908721"/>
                  </a:cubicBezTo>
                  <a:cubicBezTo>
                    <a:pt x="845566" y="2918314"/>
                    <a:pt x="806509" y="2941612"/>
                    <a:pt x="810620" y="2977243"/>
                  </a:cubicBezTo>
                  <a:cubicBezTo>
                    <a:pt x="824324" y="2956687"/>
                    <a:pt x="834603" y="2951204"/>
                    <a:pt x="834603" y="2970389"/>
                  </a:cubicBezTo>
                  <a:cubicBezTo>
                    <a:pt x="803768" y="2999169"/>
                    <a:pt x="798972" y="3047134"/>
                    <a:pt x="755803" y="3067691"/>
                  </a:cubicBezTo>
                  <a:cubicBezTo>
                    <a:pt x="755803" y="3052615"/>
                    <a:pt x="761970" y="3025207"/>
                    <a:pt x="751007" y="3030689"/>
                  </a:cubicBezTo>
                  <a:cubicBezTo>
                    <a:pt x="727024" y="3077283"/>
                    <a:pt x="744155" y="3082079"/>
                    <a:pt x="727024" y="3130045"/>
                  </a:cubicBezTo>
                  <a:cubicBezTo>
                    <a:pt x="683856" y="3136897"/>
                    <a:pt x="675634" y="3202678"/>
                    <a:pt x="628354" y="3216382"/>
                  </a:cubicBezTo>
                  <a:cubicBezTo>
                    <a:pt x="617391" y="3262976"/>
                    <a:pt x="565315" y="3306144"/>
                    <a:pt x="553667" y="3331498"/>
                  </a:cubicBezTo>
                  <a:cubicBezTo>
                    <a:pt x="572853" y="3312997"/>
                    <a:pt x="554352" y="3293812"/>
                    <a:pt x="547500" y="3293812"/>
                  </a:cubicBezTo>
                  <a:cubicBezTo>
                    <a:pt x="533111" y="3323276"/>
                    <a:pt x="478979" y="3366444"/>
                    <a:pt x="513925" y="3362331"/>
                  </a:cubicBezTo>
                  <a:cubicBezTo>
                    <a:pt x="482405" y="3409612"/>
                    <a:pt x="496795" y="3366444"/>
                    <a:pt x="474183" y="3373981"/>
                  </a:cubicBezTo>
                  <a:cubicBezTo>
                    <a:pt x="476924" y="3402074"/>
                    <a:pt x="443348" y="3410982"/>
                    <a:pt x="443348" y="3435651"/>
                  </a:cubicBezTo>
                  <a:cubicBezTo>
                    <a:pt x="459793" y="3456892"/>
                    <a:pt x="460479" y="3426057"/>
                    <a:pt x="481720" y="3400704"/>
                  </a:cubicBezTo>
                  <a:cubicBezTo>
                    <a:pt x="496109" y="3408927"/>
                    <a:pt x="476924" y="3425372"/>
                    <a:pt x="481720" y="3456892"/>
                  </a:cubicBezTo>
                  <a:cubicBezTo>
                    <a:pt x="462344" y="3467331"/>
                    <a:pt x="452915" y="3489904"/>
                    <a:pt x="459108" y="3511025"/>
                  </a:cubicBezTo>
                  <a:cubicBezTo>
                    <a:pt x="441978" y="3502116"/>
                    <a:pt x="416626" y="3577489"/>
                    <a:pt x="412514" y="3531580"/>
                  </a:cubicBezTo>
                  <a:cubicBezTo>
                    <a:pt x="420052" y="3519931"/>
                    <a:pt x="454997" y="3519931"/>
                    <a:pt x="450886" y="3451410"/>
                  </a:cubicBezTo>
                  <a:cubicBezTo>
                    <a:pt x="411829" y="3511025"/>
                    <a:pt x="420052" y="3468540"/>
                    <a:pt x="389217" y="3485671"/>
                  </a:cubicBezTo>
                  <a:cubicBezTo>
                    <a:pt x="395385" y="3535007"/>
                    <a:pt x="335771" y="3556932"/>
                    <a:pt x="335771" y="3603527"/>
                  </a:cubicBezTo>
                  <a:cubicBezTo>
                    <a:pt x="329604" y="3574748"/>
                    <a:pt x="348790" y="3558304"/>
                    <a:pt x="342624" y="3528840"/>
                  </a:cubicBezTo>
                  <a:cubicBezTo>
                    <a:pt x="371377" y="3505509"/>
                    <a:pt x="391415" y="3473157"/>
                    <a:pt x="399495" y="3437020"/>
                  </a:cubicBezTo>
                  <a:cubicBezTo>
                    <a:pt x="391958" y="3441816"/>
                    <a:pt x="380994" y="3435651"/>
                    <a:pt x="391958" y="3421261"/>
                  </a:cubicBezTo>
                  <a:cubicBezTo>
                    <a:pt x="404292" y="3417834"/>
                    <a:pt x="415940" y="3390426"/>
                    <a:pt x="426218" y="3357536"/>
                  </a:cubicBezTo>
                  <a:cubicBezTo>
                    <a:pt x="438417" y="3324400"/>
                    <a:pt x="447589" y="3290228"/>
                    <a:pt x="453626" y="3255439"/>
                  </a:cubicBezTo>
                  <a:cubicBezTo>
                    <a:pt x="473497" y="3232142"/>
                    <a:pt x="470071" y="3260921"/>
                    <a:pt x="493369" y="3232142"/>
                  </a:cubicBezTo>
                  <a:cubicBezTo>
                    <a:pt x="500221" y="3186233"/>
                    <a:pt x="531740" y="3117711"/>
                    <a:pt x="554352" y="3117711"/>
                  </a:cubicBezTo>
                  <a:cubicBezTo>
                    <a:pt x="563945" y="3151286"/>
                    <a:pt x="519406" y="3150601"/>
                    <a:pt x="519406" y="3178011"/>
                  </a:cubicBezTo>
                  <a:cubicBezTo>
                    <a:pt x="535166" y="3180065"/>
                    <a:pt x="513240" y="3258865"/>
                    <a:pt x="539963" y="3236938"/>
                  </a:cubicBezTo>
                  <a:cubicBezTo>
                    <a:pt x="553667" y="3202678"/>
                    <a:pt x="533111" y="3220493"/>
                    <a:pt x="539963" y="3180751"/>
                  </a:cubicBezTo>
                  <a:cubicBezTo>
                    <a:pt x="566002" y="3161564"/>
                    <a:pt x="565315" y="3126619"/>
                    <a:pt x="583816" y="3103321"/>
                  </a:cubicBezTo>
                  <a:cubicBezTo>
                    <a:pt x="615335" y="3071802"/>
                    <a:pt x="587243" y="3137582"/>
                    <a:pt x="615335" y="3103321"/>
                  </a:cubicBezTo>
                  <a:cubicBezTo>
                    <a:pt x="598205" y="3088246"/>
                    <a:pt x="621502" y="3027949"/>
                    <a:pt x="640688" y="3001225"/>
                  </a:cubicBezTo>
                  <a:cubicBezTo>
                    <a:pt x="626509" y="2989607"/>
                    <a:pt x="619483" y="2971390"/>
                    <a:pt x="622188" y="2953260"/>
                  </a:cubicBezTo>
                  <a:cubicBezTo>
                    <a:pt x="659875" y="2913517"/>
                    <a:pt x="673578" y="2853904"/>
                    <a:pt x="718118" y="2816218"/>
                  </a:cubicBezTo>
                  <a:cubicBezTo>
                    <a:pt x="723598" y="2831292"/>
                    <a:pt x="686597" y="2871720"/>
                    <a:pt x="711951" y="2860756"/>
                  </a:cubicBezTo>
                  <a:cubicBezTo>
                    <a:pt x="732507" y="2803884"/>
                    <a:pt x="754434" y="2820329"/>
                    <a:pt x="773618" y="2758660"/>
                  </a:cubicBezTo>
                  <a:cubicBezTo>
                    <a:pt x="788694" y="2760716"/>
                    <a:pt x="848991" y="2692880"/>
                    <a:pt x="862011" y="2651768"/>
                  </a:cubicBezTo>
                  <a:cubicBezTo>
                    <a:pt x="895586" y="2627101"/>
                    <a:pt x="877086" y="2681917"/>
                    <a:pt x="918197" y="2646286"/>
                  </a:cubicBezTo>
                  <a:cubicBezTo>
                    <a:pt x="901068" y="2627101"/>
                    <a:pt x="949033" y="2582562"/>
                    <a:pt x="934643" y="2558580"/>
                  </a:cubicBezTo>
                  <a:cubicBezTo>
                    <a:pt x="957254" y="2552414"/>
                    <a:pt x="957254" y="2526376"/>
                    <a:pt x="974384" y="2515413"/>
                  </a:cubicBezTo>
                  <a:cubicBezTo>
                    <a:pt x="972330" y="2532543"/>
                    <a:pt x="966163" y="2554468"/>
                    <a:pt x="986033" y="2538025"/>
                  </a:cubicBezTo>
                  <a:cubicBezTo>
                    <a:pt x="988088" y="2518152"/>
                    <a:pt x="1001108" y="2507875"/>
                    <a:pt x="1004534" y="2489375"/>
                  </a:cubicBezTo>
                  <a:cubicBezTo>
                    <a:pt x="1034683" y="2468133"/>
                    <a:pt x="1021665" y="2505135"/>
                    <a:pt x="1042906" y="2496227"/>
                  </a:cubicBezTo>
                  <a:cubicBezTo>
                    <a:pt x="1042906" y="2444836"/>
                    <a:pt x="1084019" y="2428391"/>
                    <a:pt x="1099777" y="2390705"/>
                  </a:cubicBezTo>
                  <a:cubicBezTo>
                    <a:pt x="1070783" y="2411019"/>
                    <a:pt x="1043718" y="2433956"/>
                    <a:pt x="1018924" y="2459226"/>
                  </a:cubicBezTo>
                  <a:cubicBezTo>
                    <a:pt x="1048387" y="2394131"/>
                    <a:pt x="1115538" y="2361926"/>
                    <a:pt x="1145687" y="2296831"/>
                  </a:cubicBezTo>
                  <a:cubicBezTo>
                    <a:pt x="1082044" y="2348826"/>
                    <a:pt x="1024773" y="2408166"/>
                    <a:pt x="975070" y="2473615"/>
                  </a:cubicBezTo>
                  <a:cubicBezTo>
                    <a:pt x="989459" y="2466763"/>
                    <a:pt x="1007274" y="2455115"/>
                    <a:pt x="997682" y="2480467"/>
                  </a:cubicBezTo>
                  <a:cubicBezTo>
                    <a:pt x="964106" y="2498282"/>
                    <a:pt x="973700" y="2481838"/>
                    <a:pt x="943551" y="2511302"/>
                  </a:cubicBezTo>
                  <a:cubicBezTo>
                    <a:pt x="936698" y="2502394"/>
                    <a:pt x="942865" y="2475671"/>
                    <a:pt x="936698" y="2466763"/>
                  </a:cubicBezTo>
                  <a:cubicBezTo>
                    <a:pt x="1012154" y="2425227"/>
                    <a:pt x="1068444" y="2355909"/>
                    <a:pt x="1093610" y="2273535"/>
                  </a:cubicBezTo>
                  <a:cubicBezTo>
                    <a:pt x="1090185" y="2298202"/>
                    <a:pt x="1134723" y="2260516"/>
                    <a:pt x="1128556" y="2237904"/>
                  </a:cubicBezTo>
                  <a:cubicBezTo>
                    <a:pt x="1162816" y="2214607"/>
                    <a:pt x="1132667" y="2270108"/>
                    <a:pt x="1153910" y="2261886"/>
                  </a:cubicBezTo>
                  <a:cubicBezTo>
                    <a:pt x="1164188" y="2235849"/>
                    <a:pt x="1189540" y="2224199"/>
                    <a:pt x="1203929" y="2201589"/>
                  </a:cubicBezTo>
                  <a:cubicBezTo>
                    <a:pt x="1188170" y="2206384"/>
                    <a:pt x="1142946" y="2259830"/>
                    <a:pt x="1160076" y="2213237"/>
                  </a:cubicBezTo>
                  <a:cubicBezTo>
                    <a:pt x="1161447" y="2187884"/>
                    <a:pt x="1207356" y="2207756"/>
                    <a:pt x="1203929" y="2173494"/>
                  </a:cubicBezTo>
                  <a:cubicBezTo>
                    <a:pt x="1200503" y="2139235"/>
                    <a:pt x="1197762" y="2148828"/>
                    <a:pt x="1225856" y="2098122"/>
                  </a:cubicBezTo>
                  <a:cubicBezTo>
                    <a:pt x="1192966" y="2122104"/>
                    <a:pt x="1198448" y="2096066"/>
                    <a:pt x="1198448" y="2084417"/>
                  </a:cubicBezTo>
                  <a:cubicBezTo>
                    <a:pt x="1236819" y="2069342"/>
                    <a:pt x="1221060" y="2034398"/>
                    <a:pt x="1228596" y="2015896"/>
                  </a:cubicBezTo>
                  <a:cubicBezTo>
                    <a:pt x="1262857" y="1999451"/>
                    <a:pt x="1225856" y="2063177"/>
                    <a:pt x="1258747" y="2047416"/>
                  </a:cubicBezTo>
                  <a:cubicBezTo>
                    <a:pt x="1280698" y="2009742"/>
                    <a:pt x="1308977" y="1976132"/>
                    <a:pt x="1342342" y="1948062"/>
                  </a:cubicBezTo>
                  <a:cubicBezTo>
                    <a:pt x="1332063" y="1975469"/>
                    <a:pt x="1312192" y="1989859"/>
                    <a:pt x="1337545" y="1986432"/>
                  </a:cubicBezTo>
                  <a:cubicBezTo>
                    <a:pt x="1365638" y="1954914"/>
                    <a:pt x="1362898" y="1980265"/>
                    <a:pt x="1395102" y="1962450"/>
                  </a:cubicBezTo>
                  <a:cubicBezTo>
                    <a:pt x="1377972" y="1942580"/>
                    <a:pt x="1430048" y="1915856"/>
                    <a:pt x="1463623" y="1906948"/>
                  </a:cubicBezTo>
                  <a:cubicBezTo>
                    <a:pt x="1486236" y="1866521"/>
                    <a:pt x="1502679" y="1841168"/>
                    <a:pt x="1486236" y="1828149"/>
                  </a:cubicBezTo>
                  <a:cubicBezTo>
                    <a:pt x="1531458" y="1803482"/>
                    <a:pt x="1536940" y="1817871"/>
                    <a:pt x="1542423" y="1833631"/>
                  </a:cubicBezTo>
                  <a:cubicBezTo>
                    <a:pt x="1555441" y="1787723"/>
                    <a:pt x="1623276" y="1756203"/>
                    <a:pt x="1610942" y="1729480"/>
                  </a:cubicBezTo>
                  <a:cubicBezTo>
                    <a:pt x="1628072" y="1719201"/>
                    <a:pt x="1657536" y="1724683"/>
                    <a:pt x="1665075" y="1703443"/>
                  </a:cubicBezTo>
                  <a:cubicBezTo>
                    <a:pt x="1636295" y="1662330"/>
                    <a:pt x="1527348" y="1805537"/>
                    <a:pt x="1499253" y="1779500"/>
                  </a:cubicBezTo>
                  <a:cubicBezTo>
                    <a:pt x="1538310" y="1749350"/>
                    <a:pt x="1579423" y="1721943"/>
                    <a:pt x="1619165" y="1692478"/>
                  </a:cubicBezTo>
                  <a:cubicBezTo>
                    <a:pt x="1572571" y="1678775"/>
                    <a:pt x="1614368" y="1617106"/>
                    <a:pt x="1589016" y="1589698"/>
                  </a:cubicBezTo>
                  <a:cubicBezTo>
                    <a:pt x="1644518" y="1575994"/>
                    <a:pt x="1697279" y="1482806"/>
                    <a:pt x="1773336" y="1419081"/>
                  </a:cubicBezTo>
                  <a:cubicBezTo>
                    <a:pt x="1747299" y="1456083"/>
                    <a:pt x="1749355" y="1464305"/>
                    <a:pt x="1717149" y="1512270"/>
                  </a:cubicBezTo>
                  <a:cubicBezTo>
                    <a:pt x="1802791" y="1481226"/>
                    <a:pt x="1878520" y="1427743"/>
                    <a:pt x="1936417" y="1357413"/>
                  </a:cubicBezTo>
                  <a:cubicBezTo>
                    <a:pt x="2028234" y="1340968"/>
                    <a:pt x="2072773" y="1250521"/>
                    <a:pt x="2165275" y="1238873"/>
                  </a:cubicBezTo>
                  <a:cubicBezTo>
                    <a:pt x="2173498" y="1214204"/>
                    <a:pt x="2198165" y="1216260"/>
                    <a:pt x="2209814" y="1197759"/>
                  </a:cubicBezTo>
                  <a:lnTo>
                    <a:pt x="2261204" y="1188853"/>
                  </a:lnTo>
                  <a:cubicBezTo>
                    <a:pt x="2301233" y="1151609"/>
                    <a:pt x="2348288" y="1122723"/>
                    <a:pt x="2399616" y="1103887"/>
                  </a:cubicBezTo>
                  <a:cubicBezTo>
                    <a:pt x="2446851" y="1088916"/>
                    <a:pt x="2492703" y="1069888"/>
                    <a:pt x="2536658" y="1047015"/>
                  </a:cubicBezTo>
                  <a:cubicBezTo>
                    <a:pt x="2525695" y="1046329"/>
                    <a:pt x="2496232" y="1051126"/>
                    <a:pt x="2512675" y="1040848"/>
                  </a:cubicBezTo>
                  <a:cubicBezTo>
                    <a:pt x="2529121" y="1030570"/>
                    <a:pt x="2552418" y="992198"/>
                    <a:pt x="2562697" y="1010699"/>
                  </a:cubicBezTo>
                  <a:cubicBezTo>
                    <a:pt x="2538713" y="1013439"/>
                    <a:pt x="2548992" y="1034681"/>
                    <a:pt x="2570233" y="1026458"/>
                  </a:cubicBezTo>
                  <a:cubicBezTo>
                    <a:pt x="2619739" y="998293"/>
                    <a:pt x="2671007" y="973346"/>
                    <a:pt x="2723720" y="951771"/>
                  </a:cubicBezTo>
                  <a:cubicBezTo>
                    <a:pt x="2707960" y="970957"/>
                    <a:pt x="2659995" y="1000420"/>
                    <a:pt x="2676440" y="1000420"/>
                  </a:cubicBezTo>
                  <a:cubicBezTo>
                    <a:pt x="2716013" y="986625"/>
                    <a:pt x="2754689" y="970377"/>
                    <a:pt x="2792240" y="951771"/>
                  </a:cubicBezTo>
                  <a:cubicBezTo>
                    <a:pt x="2803204" y="928474"/>
                    <a:pt x="2777851" y="921622"/>
                    <a:pt x="2792240" y="894213"/>
                  </a:cubicBezTo>
                  <a:cubicBezTo>
                    <a:pt x="2802861" y="909288"/>
                    <a:pt x="2819478" y="924020"/>
                    <a:pt x="2844146" y="925904"/>
                  </a:cubicBezTo>
                  <a:lnTo>
                    <a:pt x="2878021" y="919353"/>
                  </a:lnTo>
                  <a:lnTo>
                    <a:pt x="2879058" y="928606"/>
                  </a:lnTo>
                  <a:cubicBezTo>
                    <a:pt x="2897420" y="941974"/>
                    <a:pt x="3014933" y="884192"/>
                    <a:pt x="3014933" y="866805"/>
                  </a:cubicBezTo>
                  <a:cubicBezTo>
                    <a:pt x="2974334" y="865778"/>
                    <a:pt x="2946455" y="895198"/>
                    <a:pt x="2913372" y="909973"/>
                  </a:cubicBezTo>
                  <a:lnTo>
                    <a:pt x="2892502" y="914809"/>
                  </a:lnTo>
                  <a:lnTo>
                    <a:pt x="2914101" y="903188"/>
                  </a:lnTo>
                  <a:cubicBezTo>
                    <a:pt x="2923576" y="897083"/>
                    <a:pt x="2933651" y="889588"/>
                    <a:pt x="2944358" y="880509"/>
                  </a:cubicBezTo>
                  <a:cubicBezTo>
                    <a:pt x="2915578" y="880509"/>
                    <a:pt x="2935450" y="866805"/>
                    <a:pt x="2903244" y="880509"/>
                  </a:cubicBezTo>
                  <a:cubicBezTo>
                    <a:pt x="2956690" y="822266"/>
                    <a:pt x="3012878" y="819526"/>
                    <a:pt x="3086880" y="764024"/>
                  </a:cubicBezTo>
                  <a:cubicBezTo>
                    <a:pt x="3136900" y="777043"/>
                    <a:pt x="3212273" y="700300"/>
                    <a:pt x="3292442" y="713319"/>
                  </a:cubicBezTo>
                  <a:cubicBezTo>
                    <a:pt x="3312998" y="687967"/>
                    <a:pt x="3342462" y="698245"/>
                    <a:pt x="3360963" y="668781"/>
                  </a:cubicBezTo>
                  <a:cubicBezTo>
                    <a:pt x="3349999" y="666725"/>
                    <a:pt x="3330128" y="667410"/>
                    <a:pt x="3337666" y="658503"/>
                  </a:cubicBezTo>
                  <a:cubicBezTo>
                    <a:pt x="3398649" y="664670"/>
                    <a:pt x="3450725" y="596834"/>
                    <a:pt x="3530894" y="589982"/>
                  </a:cubicBezTo>
                  <a:cubicBezTo>
                    <a:pt x="3503486" y="626983"/>
                    <a:pt x="3417835" y="631095"/>
                    <a:pt x="3417835" y="655077"/>
                  </a:cubicBezTo>
                  <a:cubicBezTo>
                    <a:pt x="3451410" y="649595"/>
                    <a:pt x="3515134" y="626298"/>
                    <a:pt x="3567895" y="609853"/>
                  </a:cubicBezTo>
                  <a:cubicBezTo>
                    <a:pt x="3620656" y="593408"/>
                    <a:pt x="3659029" y="585871"/>
                    <a:pt x="3636416" y="609853"/>
                  </a:cubicBezTo>
                  <a:cubicBezTo>
                    <a:pt x="3712269" y="571742"/>
                    <a:pt x="3793300" y="544963"/>
                    <a:pt x="3876924" y="530369"/>
                  </a:cubicBezTo>
                  <a:cubicBezTo>
                    <a:pt x="3927630" y="538591"/>
                    <a:pt x="3919407" y="552981"/>
                    <a:pt x="3966001" y="538591"/>
                  </a:cubicBezTo>
                  <a:cubicBezTo>
                    <a:pt x="3981761" y="555722"/>
                    <a:pt x="3930370" y="569426"/>
                    <a:pt x="3934481" y="583130"/>
                  </a:cubicBezTo>
                  <a:cubicBezTo>
                    <a:pt x="3947361" y="582626"/>
                    <a:pt x="3959981" y="579354"/>
                    <a:pt x="3971483" y="573537"/>
                  </a:cubicBezTo>
                  <a:cubicBezTo>
                    <a:pt x="3992039" y="557777"/>
                    <a:pt x="3979706" y="550240"/>
                    <a:pt x="4013280" y="531054"/>
                  </a:cubicBezTo>
                  <a:cubicBezTo>
                    <a:pt x="4059189" y="533795"/>
                    <a:pt x="3996836" y="563259"/>
                    <a:pt x="4013280" y="572852"/>
                  </a:cubicBezTo>
                  <a:cubicBezTo>
                    <a:pt x="4062615" y="577648"/>
                    <a:pt x="4048911" y="526943"/>
                    <a:pt x="4103043" y="533795"/>
                  </a:cubicBezTo>
                  <a:cubicBezTo>
                    <a:pt x="4082487" y="547499"/>
                    <a:pt x="4083858" y="555722"/>
                    <a:pt x="4106469" y="559833"/>
                  </a:cubicBezTo>
                  <a:cubicBezTo>
                    <a:pt x="4155804" y="542017"/>
                    <a:pt x="4130451" y="541332"/>
                    <a:pt x="4149638" y="520091"/>
                  </a:cubicBezTo>
                  <a:cubicBezTo>
                    <a:pt x="4170193" y="538591"/>
                    <a:pt x="4194175" y="505701"/>
                    <a:pt x="4206510" y="520091"/>
                  </a:cubicBezTo>
                  <a:cubicBezTo>
                    <a:pt x="4218843" y="534480"/>
                    <a:pt x="4161971" y="535165"/>
                    <a:pt x="4181156" y="548184"/>
                  </a:cubicBezTo>
                  <a:cubicBezTo>
                    <a:pt x="4217473" y="560518"/>
                    <a:pt x="4246251" y="511868"/>
                    <a:pt x="4279826" y="496109"/>
                  </a:cubicBezTo>
                  <a:cubicBezTo>
                    <a:pt x="4247622" y="506387"/>
                    <a:pt x="4184582" y="499535"/>
                    <a:pt x="4220214" y="472812"/>
                  </a:cubicBezTo>
                  <a:cubicBezTo>
                    <a:pt x="4293654" y="470362"/>
                    <a:pt x="4366552" y="459324"/>
                    <a:pt x="4437425" y="439922"/>
                  </a:cubicBezTo>
                  <a:cubicBezTo>
                    <a:pt x="4431942" y="436496"/>
                    <a:pt x="4418924" y="434440"/>
                    <a:pt x="4427831" y="428273"/>
                  </a:cubicBezTo>
                  <a:cubicBezTo>
                    <a:pt x="4484704" y="437181"/>
                    <a:pt x="4403850" y="467330"/>
                    <a:pt x="4449758" y="478293"/>
                  </a:cubicBezTo>
                  <a:cubicBezTo>
                    <a:pt x="4484704" y="446774"/>
                    <a:pt x="4519631" y="487201"/>
                    <a:pt x="4553206" y="466645"/>
                  </a:cubicBezTo>
                  <a:cubicBezTo>
                    <a:pt x="4539502" y="452941"/>
                    <a:pt x="4477167" y="463904"/>
                    <a:pt x="4513482" y="428273"/>
                  </a:cubicBezTo>
                  <a:cubicBezTo>
                    <a:pt x="4550466" y="434440"/>
                    <a:pt x="4551836" y="446774"/>
                    <a:pt x="4571707" y="456367"/>
                  </a:cubicBezTo>
                  <a:lnTo>
                    <a:pt x="4640228" y="418680"/>
                  </a:lnTo>
                  <a:cubicBezTo>
                    <a:pt x="4685845" y="422076"/>
                    <a:pt x="4731652" y="422076"/>
                    <a:pt x="4777269" y="418680"/>
                  </a:cubicBezTo>
                  <a:cubicBezTo>
                    <a:pt x="4784121" y="411828"/>
                    <a:pt x="4790288" y="411828"/>
                    <a:pt x="4794399" y="418680"/>
                  </a:cubicBezTo>
                  <a:cubicBezTo>
                    <a:pt x="4799876" y="418351"/>
                    <a:pt x="4805368" y="418351"/>
                    <a:pt x="4810844" y="418680"/>
                  </a:cubicBezTo>
                  <a:cubicBezTo>
                    <a:pt x="4806882" y="421620"/>
                    <a:pt x="4802491" y="423931"/>
                    <a:pt x="4797825" y="425532"/>
                  </a:cubicBezTo>
                  <a:cubicBezTo>
                    <a:pt x="4797825" y="428958"/>
                    <a:pt x="4797825" y="435125"/>
                    <a:pt x="4797826" y="435125"/>
                  </a:cubicBezTo>
                  <a:cubicBezTo>
                    <a:pt x="4852880" y="413961"/>
                    <a:pt x="4911529" y="403721"/>
                    <a:pt x="4970498" y="404976"/>
                  </a:cubicBezTo>
                  <a:cubicBezTo>
                    <a:pt x="5006128" y="413884"/>
                    <a:pt x="4952682" y="433069"/>
                    <a:pt x="4997907" y="434440"/>
                  </a:cubicBezTo>
                  <a:cubicBezTo>
                    <a:pt x="5043130" y="435810"/>
                    <a:pt x="5052722" y="443348"/>
                    <a:pt x="5083557" y="418680"/>
                  </a:cubicBezTo>
                  <a:cubicBezTo>
                    <a:pt x="5128095" y="429643"/>
                    <a:pt x="5092465" y="441977"/>
                    <a:pt x="5100002" y="452941"/>
                  </a:cubicBezTo>
                  <a:cubicBezTo>
                    <a:pt x="5131658" y="451672"/>
                    <a:pt x="5163224" y="448698"/>
                    <a:pt x="5194560" y="444033"/>
                  </a:cubicBezTo>
                  <a:cubicBezTo>
                    <a:pt x="5152078" y="463904"/>
                    <a:pt x="5192505" y="459793"/>
                    <a:pt x="5220599" y="474867"/>
                  </a:cubicBezTo>
                  <a:cubicBezTo>
                    <a:pt x="5178802" y="474182"/>
                    <a:pt x="5137689" y="469385"/>
                    <a:pt x="5095891" y="469385"/>
                  </a:cubicBezTo>
                  <a:cubicBezTo>
                    <a:pt x="5099932" y="479847"/>
                    <a:pt x="5101345" y="491141"/>
                    <a:pt x="5100002" y="502275"/>
                  </a:cubicBezTo>
                  <a:cubicBezTo>
                    <a:pt x="5186338" y="507072"/>
                    <a:pt x="5267878" y="507757"/>
                    <a:pt x="5305563" y="470071"/>
                  </a:cubicBezTo>
                  <a:cubicBezTo>
                    <a:pt x="5350787" y="471441"/>
                    <a:pt x="5307619" y="485145"/>
                    <a:pt x="5339824" y="498164"/>
                  </a:cubicBezTo>
                  <a:cubicBezTo>
                    <a:pt x="5377214" y="492251"/>
                    <a:pt x="5415203" y="491100"/>
                    <a:pt x="5452883" y="494738"/>
                  </a:cubicBezTo>
                  <a:cubicBezTo>
                    <a:pt x="5463161" y="476238"/>
                    <a:pt x="5497422" y="486516"/>
                    <a:pt x="5493310" y="470071"/>
                  </a:cubicBezTo>
                  <a:cubicBezTo>
                    <a:pt x="5463349" y="459454"/>
                    <a:pt x="5430901" y="458023"/>
                    <a:pt x="5400122" y="465959"/>
                  </a:cubicBezTo>
                  <a:cubicBezTo>
                    <a:pt x="5409030" y="472126"/>
                    <a:pt x="5426845" y="478978"/>
                    <a:pt x="5416567" y="483775"/>
                  </a:cubicBezTo>
                  <a:cubicBezTo>
                    <a:pt x="5393270" y="472126"/>
                    <a:pt x="5366547" y="485830"/>
                    <a:pt x="5343250" y="472126"/>
                  </a:cubicBezTo>
                  <a:cubicBezTo>
                    <a:pt x="5372714" y="455681"/>
                    <a:pt x="5339138" y="437181"/>
                    <a:pt x="5367917" y="420736"/>
                  </a:cubicBezTo>
                  <a:cubicBezTo>
                    <a:pt x="5413141" y="422106"/>
                    <a:pt x="5369288" y="435125"/>
                    <a:pt x="5402177" y="448144"/>
                  </a:cubicBezTo>
                  <a:cubicBezTo>
                    <a:pt x="5456309" y="416624"/>
                    <a:pt x="5535793" y="487201"/>
                    <a:pt x="5546071" y="433755"/>
                  </a:cubicBezTo>
                  <a:cubicBezTo>
                    <a:pt x="5561649" y="438879"/>
                    <a:pt x="5578458" y="438879"/>
                    <a:pt x="5594036" y="433755"/>
                  </a:cubicBezTo>
                  <a:cubicBezTo>
                    <a:pt x="5628981" y="441977"/>
                    <a:pt x="5600203" y="465274"/>
                    <a:pt x="5637203" y="459793"/>
                  </a:cubicBezTo>
                  <a:cubicBezTo>
                    <a:pt x="5647482" y="454996"/>
                    <a:pt x="5628296" y="447459"/>
                    <a:pt x="5637203" y="442662"/>
                  </a:cubicBezTo>
                  <a:cubicBezTo>
                    <a:pt x="5680372" y="451570"/>
                    <a:pt x="5724910" y="451570"/>
                    <a:pt x="5767393" y="463904"/>
                  </a:cubicBezTo>
                  <a:cubicBezTo>
                    <a:pt x="5737929" y="448829"/>
                    <a:pt x="5818784" y="463904"/>
                    <a:pt x="5789320" y="448829"/>
                  </a:cubicBezTo>
                  <a:cubicBezTo>
                    <a:pt x="5748077" y="448288"/>
                    <a:pt x="5707340" y="439675"/>
                    <a:pt x="5669408" y="423477"/>
                  </a:cubicBezTo>
                  <a:cubicBezTo>
                    <a:pt x="5717177" y="429614"/>
                    <a:pt x="5765534" y="429614"/>
                    <a:pt x="5813302" y="423477"/>
                  </a:cubicBezTo>
                  <a:cubicBezTo>
                    <a:pt x="5813302" y="432384"/>
                    <a:pt x="5778357" y="437181"/>
                    <a:pt x="5808505" y="449514"/>
                  </a:cubicBezTo>
                  <a:cubicBezTo>
                    <a:pt x="5821524" y="449514"/>
                    <a:pt x="5833173" y="455681"/>
                    <a:pt x="5847562" y="449514"/>
                  </a:cubicBezTo>
                  <a:cubicBezTo>
                    <a:pt x="5842766" y="437181"/>
                    <a:pt x="5864692" y="428273"/>
                    <a:pt x="5855100" y="415254"/>
                  </a:cubicBezTo>
                  <a:cubicBezTo>
                    <a:pt x="5811932" y="421421"/>
                    <a:pt x="5774245" y="400180"/>
                    <a:pt x="5729707" y="415254"/>
                  </a:cubicBezTo>
                  <a:cubicBezTo>
                    <a:pt x="5695447" y="402235"/>
                    <a:pt x="5708465" y="393327"/>
                    <a:pt x="5687909" y="380994"/>
                  </a:cubicBezTo>
                  <a:cubicBezTo>
                    <a:pt x="5603628" y="380994"/>
                    <a:pt x="5573479" y="414569"/>
                    <a:pt x="5494681" y="380994"/>
                  </a:cubicBezTo>
                  <a:cubicBezTo>
                    <a:pt x="5484402" y="364549"/>
                    <a:pt x="5558405" y="376197"/>
                    <a:pt x="5517293" y="355641"/>
                  </a:cubicBezTo>
                  <a:cubicBezTo>
                    <a:pt x="5491173" y="373244"/>
                    <a:pt x="5459096" y="379659"/>
                    <a:pt x="5428215" y="373456"/>
                  </a:cubicBezTo>
                  <a:cubicBezTo>
                    <a:pt x="5414511" y="358382"/>
                    <a:pt x="5515922" y="363178"/>
                    <a:pt x="5471383" y="340566"/>
                  </a:cubicBezTo>
                  <a:cubicBezTo>
                    <a:pt x="5443975" y="359067"/>
                    <a:pt x="5409030" y="348789"/>
                    <a:pt x="5389159" y="380308"/>
                  </a:cubicBezTo>
                  <a:cubicBezTo>
                    <a:pt x="5326120" y="354956"/>
                    <a:pt x="5446031" y="363178"/>
                    <a:pt x="5394640" y="336455"/>
                  </a:cubicBezTo>
                  <a:cubicBezTo>
                    <a:pt x="5348046" y="359752"/>
                    <a:pt x="5306933" y="338511"/>
                    <a:pt x="5332972" y="368660"/>
                  </a:cubicBezTo>
                  <a:cubicBezTo>
                    <a:pt x="5286378" y="340566"/>
                    <a:pt x="5237730" y="341937"/>
                    <a:pt x="5237728" y="368660"/>
                  </a:cubicBezTo>
                  <a:cubicBezTo>
                    <a:pt x="5225937" y="361510"/>
                    <a:pt x="5211148" y="361510"/>
                    <a:pt x="5199356" y="368660"/>
                  </a:cubicBezTo>
                  <a:cubicBezTo>
                    <a:pt x="5178802" y="360437"/>
                    <a:pt x="5206209" y="330974"/>
                    <a:pt x="5154133" y="337826"/>
                  </a:cubicBezTo>
                  <a:cubicBezTo>
                    <a:pt x="5139059" y="349474"/>
                    <a:pt x="5141115" y="361123"/>
                    <a:pt x="5132207" y="372771"/>
                  </a:cubicBezTo>
                  <a:cubicBezTo>
                    <a:pt x="5102743" y="373456"/>
                    <a:pt x="5023944" y="382364"/>
                    <a:pt x="5028055" y="361123"/>
                  </a:cubicBezTo>
                  <a:cubicBezTo>
                    <a:pt x="5056149" y="367290"/>
                    <a:pt x="5085613" y="355641"/>
                    <a:pt x="5113706" y="361123"/>
                  </a:cubicBezTo>
                  <a:cubicBezTo>
                    <a:pt x="5037648" y="333714"/>
                    <a:pt x="4933496" y="373456"/>
                    <a:pt x="4933496" y="319325"/>
                  </a:cubicBezTo>
                  <a:cubicBezTo>
                    <a:pt x="4886217" y="335085"/>
                    <a:pt x="4841679" y="313843"/>
                    <a:pt x="4796455" y="335085"/>
                  </a:cubicBezTo>
                  <a:cubicBezTo>
                    <a:pt x="4833456" y="335085"/>
                    <a:pt x="4866346" y="361808"/>
                    <a:pt x="4901977" y="335085"/>
                  </a:cubicBezTo>
                  <a:lnTo>
                    <a:pt x="4940348" y="350845"/>
                  </a:lnTo>
                  <a:lnTo>
                    <a:pt x="4901292" y="370030"/>
                  </a:lnTo>
                  <a:cubicBezTo>
                    <a:pt x="4856316" y="359552"/>
                    <a:pt x="4810409" y="353584"/>
                    <a:pt x="4764250" y="352215"/>
                  </a:cubicBezTo>
                  <a:cubicBezTo>
                    <a:pt x="4764250" y="339881"/>
                    <a:pt x="4798510" y="325492"/>
                    <a:pt x="4764250" y="316584"/>
                  </a:cubicBezTo>
                  <a:cubicBezTo>
                    <a:pt x="4711535" y="335317"/>
                    <a:pt x="4654808" y="339808"/>
                    <a:pt x="4599800" y="329603"/>
                  </a:cubicBezTo>
                  <a:cubicBezTo>
                    <a:pt x="4588837" y="353585"/>
                    <a:pt x="4523742" y="357011"/>
                    <a:pt x="4543613" y="379623"/>
                  </a:cubicBezTo>
                  <a:cubicBezTo>
                    <a:pt x="4533377" y="377723"/>
                    <a:pt x="4522827" y="380486"/>
                    <a:pt x="4514852" y="387161"/>
                  </a:cubicBezTo>
                  <a:cubicBezTo>
                    <a:pt x="4510057" y="361808"/>
                    <a:pt x="4458665" y="370030"/>
                    <a:pt x="4483333" y="343992"/>
                  </a:cubicBezTo>
                  <a:cubicBezTo>
                    <a:pt x="4443592" y="350159"/>
                    <a:pt x="4433313" y="377568"/>
                    <a:pt x="4438109" y="390587"/>
                  </a:cubicBezTo>
                  <a:cubicBezTo>
                    <a:pt x="4386718" y="385790"/>
                    <a:pt x="4253103" y="437181"/>
                    <a:pt x="4312032" y="390587"/>
                  </a:cubicBezTo>
                  <a:cubicBezTo>
                    <a:pt x="4290790" y="387161"/>
                    <a:pt x="4224326" y="412513"/>
                    <a:pt x="4233918" y="387161"/>
                  </a:cubicBezTo>
                  <a:cubicBezTo>
                    <a:pt x="4257900" y="378253"/>
                    <a:pt x="4281197" y="385790"/>
                    <a:pt x="4302438" y="370716"/>
                  </a:cubicBezTo>
                  <a:cubicBezTo>
                    <a:pt x="4264068" y="348104"/>
                    <a:pt x="4231862" y="377568"/>
                    <a:pt x="4195546" y="377568"/>
                  </a:cubicBezTo>
                  <a:lnTo>
                    <a:pt x="4214046" y="364549"/>
                  </a:lnTo>
                  <a:cubicBezTo>
                    <a:pt x="4207879" y="361808"/>
                    <a:pt x="4205824" y="345363"/>
                    <a:pt x="4222269" y="349474"/>
                  </a:cubicBezTo>
                  <a:cubicBezTo>
                    <a:pt x="4238714" y="353585"/>
                    <a:pt x="4262011" y="361123"/>
                    <a:pt x="4271605" y="353585"/>
                  </a:cubicBezTo>
                  <a:cubicBezTo>
                    <a:pt x="4281197" y="346048"/>
                    <a:pt x="4299697" y="337140"/>
                    <a:pt x="4289420" y="333029"/>
                  </a:cubicBezTo>
                  <a:cubicBezTo>
                    <a:pt x="4240770" y="336455"/>
                    <a:pt x="4172934" y="339196"/>
                    <a:pt x="4156489" y="376882"/>
                  </a:cubicBezTo>
                  <a:cubicBezTo>
                    <a:pt x="4087479" y="377752"/>
                    <a:pt x="4019209" y="391220"/>
                    <a:pt x="3955038" y="416624"/>
                  </a:cubicBezTo>
                  <a:cubicBezTo>
                    <a:pt x="3974224" y="426903"/>
                    <a:pt x="3976280" y="441292"/>
                    <a:pt x="3961891" y="460478"/>
                  </a:cubicBezTo>
                  <a:cubicBezTo>
                    <a:pt x="3942704" y="422106"/>
                    <a:pt x="3935167" y="469385"/>
                    <a:pt x="3874183" y="469385"/>
                  </a:cubicBezTo>
                  <a:cubicBezTo>
                    <a:pt x="3875554" y="444033"/>
                    <a:pt x="3953667" y="426903"/>
                    <a:pt x="3924204" y="411143"/>
                  </a:cubicBezTo>
                  <a:cubicBezTo>
                    <a:pt x="3848145" y="428958"/>
                    <a:pt x="3766607" y="426903"/>
                    <a:pt x="3698086" y="479664"/>
                  </a:cubicBezTo>
                  <a:cubicBezTo>
                    <a:pt x="3626138" y="468015"/>
                    <a:pt x="3505542" y="524202"/>
                    <a:pt x="3443873" y="517350"/>
                  </a:cubicBezTo>
                  <a:cubicBezTo>
                    <a:pt x="3454151" y="503646"/>
                    <a:pt x="3480189" y="498849"/>
                    <a:pt x="3468541" y="494053"/>
                  </a:cubicBezTo>
                  <a:cubicBezTo>
                    <a:pt x="3421261" y="503646"/>
                    <a:pt x="3468541" y="454996"/>
                    <a:pt x="3414409" y="481719"/>
                  </a:cubicBezTo>
                  <a:cubicBezTo>
                    <a:pt x="3404816" y="497479"/>
                    <a:pt x="3427428" y="501590"/>
                    <a:pt x="3422631" y="515294"/>
                  </a:cubicBezTo>
                  <a:cubicBezTo>
                    <a:pt x="3374200" y="544282"/>
                    <a:pt x="3322431" y="567290"/>
                    <a:pt x="3268460" y="583815"/>
                  </a:cubicBezTo>
                  <a:cubicBezTo>
                    <a:pt x="3295868" y="585871"/>
                    <a:pt x="3334240" y="583815"/>
                    <a:pt x="3315054" y="603686"/>
                  </a:cubicBezTo>
                  <a:cubicBezTo>
                    <a:pt x="3279907" y="612390"/>
                    <a:pt x="3245708" y="624555"/>
                    <a:pt x="3212958" y="640002"/>
                  </a:cubicBezTo>
                  <a:cubicBezTo>
                    <a:pt x="3234199" y="621502"/>
                    <a:pt x="3191717" y="629724"/>
                    <a:pt x="3204736" y="614650"/>
                  </a:cubicBezTo>
                  <a:cubicBezTo>
                    <a:pt x="3238500" y="617782"/>
                    <a:pt x="3272422" y="610615"/>
                    <a:pt x="3302035" y="594093"/>
                  </a:cubicBezTo>
                  <a:cubicBezTo>
                    <a:pt x="3252701" y="599575"/>
                    <a:pt x="3247904" y="613279"/>
                    <a:pt x="3257496" y="583130"/>
                  </a:cubicBezTo>
                  <a:cubicBezTo>
                    <a:pt x="3199254" y="606427"/>
                    <a:pt x="3137585" y="619446"/>
                    <a:pt x="3079343" y="644799"/>
                  </a:cubicBezTo>
                  <a:cubicBezTo>
                    <a:pt x="3107436" y="619446"/>
                    <a:pt x="3080713" y="601631"/>
                    <a:pt x="3038915" y="619446"/>
                  </a:cubicBezTo>
                  <a:cubicBezTo>
                    <a:pt x="3057416" y="587241"/>
                    <a:pt x="3093732" y="613279"/>
                    <a:pt x="3112917" y="587241"/>
                  </a:cubicBezTo>
                  <a:cubicBezTo>
                    <a:pt x="3063390" y="574973"/>
                    <a:pt x="3011368" y="593940"/>
                    <a:pt x="2981358" y="635206"/>
                  </a:cubicBezTo>
                  <a:cubicBezTo>
                    <a:pt x="3012878" y="643428"/>
                    <a:pt x="3017674" y="636576"/>
                    <a:pt x="3000544" y="659873"/>
                  </a:cubicBezTo>
                  <a:cubicBezTo>
                    <a:pt x="3050565" y="650280"/>
                    <a:pt x="3028637" y="620131"/>
                    <a:pt x="3081398" y="620131"/>
                  </a:cubicBezTo>
                  <a:cubicBezTo>
                    <a:pt x="3063584" y="638632"/>
                    <a:pt x="3040285" y="643428"/>
                    <a:pt x="3024526" y="668095"/>
                  </a:cubicBezTo>
                  <a:cubicBezTo>
                    <a:pt x="2936134" y="701671"/>
                    <a:pt x="2809371" y="735245"/>
                    <a:pt x="2762776" y="791432"/>
                  </a:cubicBezTo>
                  <a:cubicBezTo>
                    <a:pt x="2725775" y="799655"/>
                    <a:pt x="2744276" y="778413"/>
                    <a:pt x="2707274" y="786636"/>
                  </a:cubicBezTo>
                  <a:cubicBezTo>
                    <a:pt x="2699737" y="795543"/>
                    <a:pt x="2690144" y="798284"/>
                    <a:pt x="2682607" y="805136"/>
                  </a:cubicBezTo>
                  <a:cubicBezTo>
                    <a:pt x="2659310" y="822952"/>
                    <a:pt x="2690144" y="832545"/>
                    <a:pt x="2654514" y="840767"/>
                  </a:cubicBezTo>
                  <a:cubicBezTo>
                    <a:pt x="2612557" y="845665"/>
                    <a:pt x="2572011" y="858947"/>
                    <a:pt x="2535287" y="879824"/>
                  </a:cubicBezTo>
                  <a:cubicBezTo>
                    <a:pt x="2493144" y="896566"/>
                    <a:pt x="2456901" y="925416"/>
                    <a:pt x="2431136" y="962734"/>
                  </a:cubicBezTo>
                  <a:cubicBezTo>
                    <a:pt x="2383857" y="981920"/>
                    <a:pt x="2447581" y="932585"/>
                    <a:pt x="2419487" y="939437"/>
                  </a:cubicBezTo>
                  <a:cubicBezTo>
                    <a:pt x="2407839" y="953826"/>
                    <a:pt x="2387968" y="953826"/>
                    <a:pt x="2370839" y="953826"/>
                  </a:cubicBezTo>
                  <a:cubicBezTo>
                    <a:pt x="2359189" y="983290"/>
                    <a:pt x="2334522" y="987401"/>
                    <a:pt x="2308484" y="987401"/>
                  </a:cubicBezTo>
                  <a:cubicBezTo>
                    <a:pt x="2300261" y="999050"/>
                    <a:pt x="2313280" y="998365"/>
                    <a:pt x="2300261" y="1014125"/>
                  </a:cubicBezTo>
                  <a:cubicBezTo>
                    <a:pt x="2271483" y="1016865"/>
                    <a:pt x="2253667" y="1043588"/>
                    <a:pt x="2224889" y="1043588"/>
                  </a:cubicBezTo>
                  <a:cubicBezTo>
                    <a:pt x="2238592" y="1027144"/>
                    <a:pt x="2235166" y="1018921"/>
                    <a:pt x="2224889" y="1018921"/>
                  </a:cubicBezTo>
                  <a:cubicBezTo>
                    <a:pt x="2209814" y="1033996"/>
                    <a:pt x="2193369" y="1045644"/>
                    <a:pt x="2178979" y="1060719"/>
                  </a:cubicBezTo>
                  <a:cubicBezTo>
                    <a:pt x="2196795" y="1059348"/>
                    <a:pt x="2209129" y="1043588"/>
                    <a:pt x="2226944" y="1043588"/>
                  </a:cubicBezTo>
                  <a:cubicBezTo>
                    <a:pt x="2201545" y="1061638"/>
                    <a:pt x="2178523" y="1082818"/>
                    <a:pt x="2158423" y="1106628"/>
                  </a:cubicBezTo>
                  <a:cubicBezTo>
                    <a:pt x="2169387" y="1064830"/>
                    <a:pt x="2092643" y="1144999"/>
                    <a:pt x="2074828" y="1122387"/>
                  </a:cubicBezTo>
                  <a:cubicBezTo>
                    <a:pt x="1998282" y="1195080"/>
                    <a:pt x="1909723" y="1253965"/>
                    <a:pt x="1813078" y="1296429"/>
                  </a:cubicBezTo>
                  <a:cubicBezTo>
                    <a:pt x="1793893" y="1336856"/>
                    <a:pt x="1797319" y="1319726"/>
                    <a:pt x="1771281" y="1325208"/>
                  </a:cubicBezTo>
                  <a:cubicBezTo>
                    <a:pt x="1725830" y="1381653"/>
                    <a:pt x="1667253" y="1426114"/>
                    <a:pt x="1600664" y="1454712"/>
                  </a:cubicBezTo>
                  <a:cubicBezTo>
                    <a:pt x="1581478" y="1508844"/>
                    <a:pt x="1482808" y="1544474"/>
                    <a:pt x="1463623" y="1544474"/>
                  </a:cubicBezTo>
                  <a:cubicBezTo>
                    <a:pt x="1471845" y="1540363"/>
                    <a:pt x="1510902" y="1499251"/>
                    <a:pt x="1488290" y="1509529"/>
                  </a:cubicBezTo>
                  <a:cubicBezTo>
                    <a:pt x="1463821" y="1523242"/>
                    <a:pt x="1443112" y="1542775"/>
                    <a:pt x="1427993" y="1566401"/>
                  </a:cubicBezTo>
                  <a:cubicBezTo>
                    <a:pt x="1438956" y="1562975"/>
                    <a:pt x="1450604" y="1560234"/>
                    <a:pt x="1438956" y="1580105"/>
                  </a:cubicBezTo>
                  <a:cubicBezTo>
                    <a:pt x="1404071" y="1610547"/>
                    <a:pt x="1373217" y="1645316"/>
                    <a:pt x="1347137" y="1683571"/>
                  </a:cubicBezTo>
                  <a:cubicBezTo>
                    <a:pt x="1407436" y="1582846"/>
                    <a:pt x="1384139" y="1556808"/>
                    <a:pt x="1457456" y="1525974"/>
                  </a:cubicBezTo>
                  <a:cubicBezTo>
                    <a:pt x="1488290" y="1475268"/>
                    <a:pt x="1536256" y="1447860"/>
                    <a:pt x="1569145" y="1399896"/>
                  </a:cubicBezTo>
                  <a:cubicBezTo>
                    <a:pt x="1604090" y="1384136"/>
                    <a:pt x="1597923" y="1409488"/>
                    <a:pt x="1630814" y="1380024"/>
                  </a:cubicBezTo>
                  <a:cubicBezTo>
                    <a:pt x="1630814" y="1395784"/>
                    <a:pt x="1582849" y="1424563"/>
                    <a:pt x="1610257" y="1421137"/>
                  </a:cubicBezTo>
                  <a:cubicBezTo>
                    <a:pt x="1680834" y="1355357"/>
                    <a:pt x="1777448" y="1281355"/>
                    <a:pt x="1789783" y="1229965"/>
                  </a:cubicBezTo>
                  <a:cubicBezTo>
                    <a:pt x="1829524" y="1214204"/>
                    <a:pt x="1795948" y="1258744"/>
                    <a:pt x="1835005" y="1243668"/>
                  </a:cubicBezTo>
                  <a:cubicBezTo>
                    <a:pt x="1858302" y="1186112"/>
                    <a:pt x="1940527" y="1165556"/>
                    <a:pt x="1965880" y="1143629"/>
                  </a:cubicBezTo>
                  <a:cubicBezTo>
                    <a:pt x="1943372" y="1161484"/>
                    <a:pt x="1924328" y="1183315"/>
                    <a:pt x="1909693" y="1208038"/>
                  </a:cubicBezTo>
                  <a:cubicBezTo>
                    <a:pt x="1873378" y="1208723"/>
                    <a:pt x="1808967" y="1263539"/>
                    <a:pt x="1824042" y="1281355"/>
                  </a:cubicBezTo>
                  <a:cubicBezTo>
                    <a:pt x="1880229" y="1256688"/>
                    <a:pt x="1921341" y="1206667"/>
                    <a:pt x="1978214" y="1183371"/>
                  </a:cubicBezTo>
                  <a:lnTo>
                    <a:pt x="1996029" y="1153907"/>
                  </a:lnTo>
                  <a:cubicBezTo>
                    <a:pt x="1980269" y="1145684"/>
                    <a:pt x="1941898" y="1188853"/>
                    <a:pt x="1954231" y="1163500"/>
                  </a:cubicBezTo>
                  <a:cubicBezTo>
                    <a:pt x="1976158" y="1160074"/>
                    <a:pt x="1980269" y="1127184"/>
                    <a:pt x="1994659" y="1111424"/>
                  </a:cubicBezTo>
                  <a:cubicBezTo>
                    <a:pt x="2076198" y="1092923"/>
                    <a:pt x="2059068" y="1032625"/>
                    <a:pt x="2131701" y="999050"/>
                  </a:cubicBezTo>
                  <a:cubicBezTo>
                    <a:pt x="2129645" y="1020291"/>
                    <a:pt x="2077569" y="1047700"/>
                    <a:pt x="2100181" y="1047700"/>
                  </a:cubicBezTo>
                  <a:cubicBezTo>
                    <a:pt x="2150886" y="1012069"/>
                    <a:pt x="2204332" y="983290"/>
                    <a:pt x="2252982" y="943548"/>
                  </a:cubicBezTo>
                  <a:cubicBezTo>
                    <a:pt x="2287927" y="929159"/>
                    <a:pt x="2270797" y="950400"/>
                    <a:pt x="2298891" y="943548"/>
                  </a:cubicBezTo>
                  <a:cubicBezTo>
                    <a:pt x="2320817" y="918195"/>
                    <a:pt x="2348226" y="892843"/>
                    <a:pt x="2367412" y="875027"/>
                  </a:cubicBezTo>
                  <a:cubicBezTo>
                    <a:pt x="2389338" y="879139"/>
                    <a:pt x="2336578" y="931214"/>
                    <a:pt x="2345485" y="943548"/>
                  </a:cubicBezTo>
                  <a:cubicBezTo>
                    <a:pt x="2370839" y="942178"/>
                    <a:pt x="2386598" y="919566"/>
                    <a:pt x="2408524" y="910658"/>
                  </a:cubicBezTo>
                  <a:cubicBezTo>
                    <a:pt x="2385227" y="898324"/>
                    <a:pt x="2446211" y="867490"/>
                    <a:pt x="2462655" y="862008"/>
                  </a:cubicBezTo>
                  <a:cubicBezTo>
                    <a:pt x="2440729" y="846934"/>
                    <a:pt x="2490064" y="816785"/>
                    <a:pt x="2486638" y="816785"/>
                  </a:cubicBezTo>
                  <a:cubicBezTo>
                    <a:pt x="2483212" y="816785"/>
                    <a:pt x="2474989" y="816785"/>
                    <a:pt x="2483212" y="808562"/>
                  </a:cubicBezTo>
                  <a:cubicBezTo>
                    <a:pt x="2529806" y="794173"/>
                    <a:pt x="2473619" y="841452"/>
                    <a:pt x="2515416" y="829804"/>
                  </a:cubicBezTo>
                  <a:cubicBezTo>
                    <a:pt x="2575030" y="809933"/>
                    <a:pt x="2585993" y="743468"/>
                    <a:pt x="2629162" y="737301"/>
                  </a:cubicBezTo>
                  <a:cubicBezTo>
                    <a:pt x="2609975" y="757857"/>
                    <a:pt x="2605179" y="771561"/>
                    <a:pt x="2621625" y="771561"/>
                  </a:cubicBezTo>
                  <a:cubicBezTo>
                    <a:pt x="2702478" y="751690"/>
                    <a:pt x="2725090" y="677003"/>
                    <a:pt x="2741535" y="661928"/>
                  </a:cubicBezTo>
                  <a:cubicBezTo>
                    <a:pt x="2729201" y="679743"/>
                    <a:pt x="2755239" y="678374"/>
                    <a:pt x="2762092" y="685911"/>
                  </a:cubicBezTo>
                  <a:cubicBezTo>
                    <a:pt x="2744276" y="704412"/>
                    <a:pt x="2679866" y="744838"/>
                    <a:pt x="2693571" y="754431"/>
                  </a:cubicBezTo>
                  <a:cubicBezTo>
                    <a:pt x="2789500" y="720856"/>
                    <a:pt x="2774425" y="687967"/>
                    <a:pt x="2842946" y="639317"/>
                  </a:cubicBezTo>
                  <a:cubicBezTo>
                    <a:pt x="2864872" y="636576"/>
                    <a:pt x="2858020" y="646168"/>
                    <a:pt x="2877891" y="646168"/>
                  </a:cubicBezTo>
                  <a:lnTo>
                    <a:pt x="2922430" y="598204"/>
                  </a:lnTo>
                  <a:cubicBezTo>
                    <a:pt x="2903244" y="598204"/>
                    <a:pt x="2847057" y="642743"/>
                    <a:pt x="2853909" y="616705"/>
                  </a:cubicBezTo>
                  <a:cubicBezTo>
                    <a:pt x="2894482" y="604557"/>
                    <a:pt x="2932873" y="586055"/>
                    <a:pt x="2967654" y="561888"/>
                  </a:cubicBezTo>
                  <a:cubicBezTo>
                    <a:pt x="2857335" y="601631"/>
                    <a:pt x="2746332" y="646168"/>
                    <a:pt x="2639439" y="698930"/>
                  </a:cubicBezTo>
                  <a:cubicBezTo>
                    <a:pt x="2714812" y="618761"/>
                    <a:pt x="2925856" y="594779"/>
                    <a:pt x="2937504" y="535165"/>
                  </a:cubicBezTo>
                  <a:cubicBezTo>
                    <a:pt x="2961514" y="514579"/>
                    <a:pt x="2990225" y="500223"/>
                    <a:pt x="3021100" y="493368"/>
                  </a:cubicBezTo>
                  <a:cubicBezTo>
                    <a:pt x="3012878" y="502961"/>
                    <a:pt x="2995747" y="518035"/>
                    <a:pt x="3007396" y="518035"/>
                  </a:cubicBezTo>
                  <a:cubicBezTo>
                    <a:pt x="3067694" y="494738"/>
                    <a:pt x="3132789" y="486516"/>
                    <a:pt x="3192402" y="463219"/>
                  </a:cubicBezTo>
                  <a:cubicBezTo>
                    <a:pt x="3184864" y="472812"/>
                    <a:pt x="3167734" y="487886"/>
                    <a:pt x="3179383" y="487886"/>
                  </a:cubicBezTo>
                  <a:cubicBezTo>
                    <a:pt x="3203365" y="463904"/>
                    <a:pt x="3238310" y="475552"/>
                    <a:pt x="3262978" y="449514"/>
                  </a:cubicBezTo>
                  <a:cubicBezTo>
                    <a:pt x="3240579" y="456065"/>
                    <a:pt x="3217652" y="460650"/>
                    <a:pt x="3194457" y="463219"/>
                  </a:cubicBezTo>
                  <a:cubicBezTo>
                    <a:pt x="3253385" y="418680"/>
                    <a:pt x="3285590" y="413884"/>
                    <a:pt x="3325332" y="362493"/>
                  </a:cubicBezTo>
                  <a:cubicBezTo>
                    <a:pt x="3380834" y="359752"/>
                    <a:pt x="3349315" y="337140"/>
                    <a:pt x="3443188" y="328233"/>
                  </a:cubicBezTo>
                  <a:cubicBezTo>
                    <a:pt x="3494578" y="277527"/>
                    <a:pt x="3645324" y="261082"/>
                    <a:pt x="3737143" y="237100"/>
                  </a:cubicBezTo>
                  <a:cubicBezTo>
                    <a:pt x="3728234" y="246008"/>
                    <a:pt x="3709733" y="259712"/>
                    <a:pt x="3720697" y="259712"/>
                  </a:cubicBezTo>
                  <a:cubicBezTo>
                    <a:pt x="3729850" y="254476"/>
                    <a:pt x="3740753" y="253237"/>
                    <a:pt x="3750847" y="256286"/>
                  </a:cubicBezTo>
                  <a:cubicBezTo>
                    <a:pt x="3740568" y="238470"/>
                    <a:pt x="3780996" y="211748"/>
                    <a:pt x="3826904" y="217915"/>
                  </a:cubicBezTo>
                  <a:cubicBezTo>
                    <a:pt x="3837867" y="220655"/>
                    <a:pt x="3817312" y="231618"/>
                    <a:pt x="3826904" y="235730"/>
                  </a:cubicBezTo>
                  <a:cubicBezTo>
                    <a:pt x="3852257" y="216544"/>
                    <a:pt x="3827589" y="218599"/>
                    <a:pt x="3863220" y="207636"/>
                  </a:cubicBezTo>
                  <a:cubicBezTo>
                    <a:pt x="3887202" y="209007"/>
                    <a:pt x="3872128" y="220655"/>
                    <a:pt x="3876924" y="226822"/>
                  </a:cubicBezTo>
                  <a:cubicBezTo>
                    <a:pt x="3896795" y="214488"/>
                    <a:pt x="3885147" y="209693"/>
                    <a:pt x="3902963" y="197358"/>
                  </a:cubicBezTo>
                  <a:cubicBezTo>
                    <a:pt x="3966001" y="176117"/>
                    <a:pt x="4070839" y="185709"/>
                    <a:pt x="4103043" y="152821"/>
                  </a:cubicBezTo>
                  <a:cubicBezTo>
                    <a:pt x="4146212" y="154876"/>
                    <a:pt x="4065356" y="183654"/>
                    <a:pt x="4103043" y="187765"/>
                  </a:cubicBezTo>
                  <a:cubicBezTo>
                    <a:pt x="4182120" y="133942"/>
                    <a:pt x="4280967" y="117887"/>
                    <a:pt x="4373015" y="143913"/>
                  </a:cubicBezTo>
                  <a:cubicBezTo>
                    <a:pt x="4361366" y="141172"/>
                    <a:pt x="4351774" y="152821"/>
                    <a:pt x="4373015" y="152821"/>
                  </a:cubicBezTo>
                  <a:cubicBezTo>
                    <a:pt x="4326420" y="158987"/>
                    <a:pt x="4265438" y="199414"/>
                    <a:pt x="4296957" y="217229"/>
                  </a:cubicBezTo>
                  <a:cubicBezTo>
                    <a:pt x="4340125" y="202840"/>
                    <a:pt x="4326420" y="187765"/>
                    <a:pt x="4375070" y="187765"/>
                  </a:cubicBezTo>
                  <a:cubicBezTo>
                    <a:pt x="4366164" y="177487"/>
                    <a:pt x="4357255" y="166524"/>
                    <a:pt x="4392887" y="149394"/>
                  </a:cubicBezTo>
                  <a:cubicBezTo>
                    <a:pt x="4429202" y="156931"/>
                    <a:pt x="4372329" y="187080"/>
                    <a:pt x="4405219" y="187080"/>
                  </a:cubicBezTo>
                  <a:cubicBezTo>
                    <a:pt x="4438109" y="187080"/>
                    <a:pt x="4438794" y="204210"/>
                    <a:pt x="4485390" y="187080"/>
                  </a:cubicBezTo>
                  <a:cubicBezTo>
                    <a:pt x="4551150" y="126783"/>
                    <a:pt x="4699156" y="128838"/>
                    <a:pt x="4794399" y="99373"/>
                  </a:cubicBezTo>
                  <a:cubicBezTo>
                    <a:pt x="4764250" y="111023"/>
                    <a:pt x="4743695" y="122671"/>
                    <a:pt x="4764250" y="131579"/>
                  </a:cubicBezTo>
                  <a:cubicBezTo>
                    <a:pt x="4821123" y="126097"/>
                    <a:pt x="4838938" y="136376"/>
                    <a:pt x="4854697" y="104171"/>
                  </a:cubicBezTo>
                  <a:cubicBezTo>
                    <a:pt x="4920477" y="128153"/>
                    <a:pt x="4877995" y="77448"/>
                    <a:pt x="4936237" y="91152"/>
                  </a:cubicBezTo>
                  <a:cubicBezTo>
                    <a:pt x="4897180" y="106226"/>
                    <a:pt x="4909514" y="118560"/>
                    <a:pt x="4904032" y="132263"/>
                  </a:cubicBezTo>
                  <a:cubicBezTo>
                    <a:pt x="4917103" y="135329"/>
                    <a:pt x="4930705" y="135329"/>
                    <a:pt x="4943775" y="132263"/>
                  </a:cubicBezTo>
                  <a:cubicBezTo>
                    <a:pt x="4945145" y="121986"/>
                    <a:pt x="4934866" y="112393"/>
                    <a:pt x="4975979" y="100060"/>
                  </a:cubicBezTo>
                  <a:cubicBezTo>
                    <a:pt x="4993794" y="125412"/>
                    <a:pt x="5036963" y="106912"/>
                    <a:pt x="5036963" y="88411"/>
                  </a:cubicBezTo>
                  <a:close/>
                  <a:moveTo>
                    <a:pt x="5737928" y="80855"/>
                  </a:moveTo>
                  <a:cubicBezTo>
                    <a:pt x="5801077" y="93589"/>
                    <a:pt x="5865369" y="99789"/>
                    <a:pt x="5929787" y="99357"/>
                  </a:cubicBezTo>
                  <a:cubicBezTo>
                    <a:pt x="5966103" y="135672"/>
                    <a:pt x="6014752" y="123338"/>
                    <a:pt x="6059291" y="123338"/>
                  </a:cubicBezTo>
                  <a:cubicBezTo>
                    <a:pt x="6046272" y="128821"/>
                    <a:pt x="6064087" y="139098"/>
                    <a:pt x="6064087" y="145950"/>
                  </a:cubicBezTo>
                  <a:cubicBezTo>
                    <a:pt x="5986659" y="158283"/>
                    <a:pt x="5851673" y="77430"/>
                    <a:pt x="5831801" y="125393"/>
                  </a:cubicBezTo>
                  <a:cubicBezTo>
                    <a:pt x="5779373" y="112567"/>
                    <a:pt x="5725386" y="107262"/>
                    <a:pt x="5671463" y="109634"/>
                  </a:cubicBezTo>
                  <a:cubicBezTo>
                    <a:pt x="5705723" y="91819"/>
                    <a:pt x="5732447" y="110319"/>
                    <a:pt x="5763966" y="105522"/>
                  </a:cubicBezTo>
                  <a:cubicBezTo>
                    <a:pt x="5755744" y="97301"/>
                    <a:pt x="5726280" y="87023"/>
                    <a:pt x="5737928" y="80855"/>
                  </a:cubicBezTo>
                  <a:close/>
                  <a:moveTo>
                    <a:pt x="5487317" y="51307"/>
                  </a:moveTo>
                  <a:cubicBezTo>
                    <a:pt x="5507582" y="53738"/>
                    <a:pt x="5527445" y="59511"/>
                    <a:pt x="5546070" y="68523"/>
                  </a:cubicBezTo>
                  <a:cubicBezTo>
                    <a:pt x="5560460" y="42485"/>
                    <a:pt x="5697501" y="82227"/>
                    <a:pt x="5707094" y="82227"/>
                  </a:cubicBezTo>
                  <a:cubicBezTo>
                    <a:pt x="5655018" y="89764"/>
                    <a:pt x="5587868" y="68523"/>
                    <a:pt x="5563201" y="95246"/>
                  </a:cubicBezTo>
                  <a:cubicBezTo>
                    <a:pt x="5516702" y="84434"/>
                    <a:pt x="5470930" y="70703"/>
                    <a:pt x="5426159" y="54133"/>
                  </a:cubicBezTo>
                  <a:cubicBezTo>
                    <a:pt x="5446388" y="49783"/>
                    <a:pt x="5467053" y="48875"/>
                    <a:pt x="5487317" y="51307"/>
                  </a:cubicBezTo>
                  <a:close/>
                  <a:moveTo>
                    <a:pt x="5577590" y="0"/>
                  </a:moveTo>
                  <a:cubicBezTo>
                    <a:pt x="5633092" y="45224"/>
                    <a:pt x="5774244" y="37001"/>
                    <a:pt x="5868118" y="50705"/>
                  </a:cubicBezTo>
                  <a:cubicBezTo>
                    <a:pt x="5816042" y="64410"/>
                    <a:pt x="5585127" y="47279"/>
                    <a:pt x="5577590" y="0"/>
                  </a:cubicBezTo>
                  <a:close/>
                </a:path>
              </a:pathLst>
            </a:custGeom>
            <a:solidFill>
              <a:srgbClr val="FD7A04"/>
            </a:solidFill>
            <a:ln w="684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257300" y="5773615"/>
              <a:ext cx="2938045" cy="7372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400" dirty="0">
                  <a:latin typeface="汉仪旗黑X1-55W" panose="00020600040101010101" pitchFamily="18" charset="-122"/>
                  <a:ea typeface="汉仪旗黑X1-55W" panose="00020600040101010101" pitchFamily="18" charset="-122"/>
                  <a:sym typeface="汉仪旗黑X1-55W" panose="00020600040101010101" pitchFamily="18" charset="-122"/>
                </a:rPr>
                <a:t>Store customer information in a database.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40447" y="4661938"/>
              <a:ext cx="2571750" cy="9531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4E1F03"/>
                  </a:solidFill>
                  <a:latin typeface="汉仪中宋简" panose="02010600000101010101" pitchFamily="2" charset="-122"/>
                  <a:ea typeface="汉仪中宋简" panose="02010600000101010101" pitchFamily="2" charset="-122"/>
                  <a:sym typeface="汉仪中宋简" panose="02010600000101010101" pitchFamily="2" charset="-122"/>
                </a:rPr>
                <a:t>Connect to the database</a:t>
              </a: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1844314" y="2690910"/>
            <a:ext cx="14811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汉仪中宋简" panose="02010600000101010101" pitchFamily="2" charset="-122"/>
                <a:ea typeface="汉仪中宋简" panose="02010600000101010101" pitchFamily="2" charset="-122"/>
                <a:cs typeface="阿里巴巴普惠体 B" panose="00020600040101010101" pitchFamily="18" charset="-122"/>
                <a:sym typeface="汉仪旗黑X1-75W" panose="00020600040101010101" pitchFamily="18" charset="-122"/>
              </a:rPr>
              <a:t>01</a:t>
            </a:r>
            <a:endParaRPr lang="zh-CN" altLang="en-US" sz="4000" b="1" dirty="0">
              <a:solidFill>
                <a:schemeClr val="bg1"/>
              </a:solidFill>
              <a:latin typeface="汉仪中宋简" panose="02010600000101010101" pitchFamily="2" charset="-122"/>
              <a:ea typeface="汉仪中宋简" panose="02010600000101010101" pitchFamily="2" charset="-122"/>
              <a:cs typeface="阿里巴巴普惠体 B" panose="00020600040101010101" pitchFamily="18" charset="-122"/>
              <a:sym typeface="汉仪旗黑X1-75W" panose="00020600040101010101" pitchFamily="18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450050" y="2691545"/>
            <a:ext cx="14811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汉仪中宋简" panose="02010600000101010101" pitchFamily="2" charset="-122"/>
                <a:ea typeface="汉仪中宋简" panose="02010600000101010101" pitchFamily="2" charset="-122"/>
                <a:cs typeface="阿里巴巴普惠体 B" panose="00020600040101010101" pitchFamily="18" charset="-122"/>
                <a:sym typeface="汉仪旗黑X1-75W" panose="00020600040101010101" pitchFamily="18" charset="-122"/>
              </a:rPr>
              <a:t>02</a:t>
            </a:r>
            <a:endParaRPr lang="zh-CN" altLang="en-US" sz="4000" b="1" dirty="0">
              <a:solidFill>
                <a:schemeClr val="bg1"/>
              </a:solidFill>
              <a:latin typeface="汉仪中宋简" panose="02010600000101010101" pitchFamily="2" charset="-122"/>
              <a:ea typeface="汉仪中宋简" panose="02010600000101010101" pitchFamily="2" charset="-122"/>
              <a:cs typeface="阿里巴巴普惠体 B" panose="00020600040101010101" pitchFamily="18" charset="-122"/>
              <a:sym typeface="汉仪旗黑X1-75W" panose="00020600040101010101" pitchFamily="18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154640" y="2654080"/>
            <a:ext cx="14811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汉仪中宋简" panose="02010600000101010101" pitchFamily="2" charset="-122"/>
                <a:ea typeface="汉仪中宋简" panose="02010600000101010101" pitchFamily="2" charset="-122"/>
                <a:cs typeface="阿里巴巴普惠体 B" panose="00020600040101010101" pitchFamily="18" charset="-122"/>
                <a:sym typeface="汉仪旗黑X1-75W" panose="00020600040101010101" pitchFamily="18" charset="-122"/>
              </a:rPr>
              <a:t>03</a:t>
            </a:r>
            <a:endParaRPr lang="zh-CN" altLang="en-US" sz="4000" b="1" dirty="0">
              <a:solidFill>
                <a:schemeClr val="bg1"/>
              </a:solidFill>
              <a:latin typeface="汉仪中宋简" panose="02010600000101010101" pitchFamily="2" charset="-122"/>
              <a:ea typeface="汉仪中宋简" panose="02010600000101010101" pitchFamily="2" charset="-122"/>
              <a:cs typeface="阿里巴巴普惠体 B" panose="00020600040101010101" pitchFamily="18" charset="-122"/>
              <a:sym typeface="汉仪旗黑X1-75W" panose="00020600040101010101" pitchFamily="18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hqprint"/>
          <a:srcRect/>
          <a:stretch>
            <a:fillRect/>
          </a:stretch>
        </p:blipFill>
        <p:spPr>
          <a:xfrm>
            <a:off x="4400550" y="-12018"/>
            <a:ext cx="7791452" cy="6870018"/>
          </a:xfrm>
          <a:custGeom>
            <a:avLst/>
            <a:gdLst>
              <a:gd name="connsiteX0" fmla="*/ 0 w 7030065"/>
              <a:gd name="connsiteY0" fmla="*/ 0 h 6858000"/>
              <a:gd name="connsiteX1" fmla="*/ 7030065 w 7030065"/>
              <a:gd name="connsiteY1" fmla="*/ 0 h 6858000"/>
              <a:gd name="connsiteX2" fmla="*/ 7030065 w 7030065"/>
              <a:gd name="connsiteY2" fmla="*/ 6858000 h 6858000"/>
              <a:gd name="connsiteX3" fmla="*/ 0 w 703006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30065" h="6858000">
                <a:moveTo>
                  <a:pt x="0" y="0"/>
                </a:moveTo>
                <a:lnTo>
                  <a:pt x="7030065" y="0"/>
                </a:lnTo>
                <a:lnTo>
                  <a:pt x="70300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任意多边形: 形状 9"/>
          <p:cNvSpPr/>
          <p:nvPr/>
        </p:nvSpPr>
        <p:spPr>
          <a:xfrm flipH="1">
            <a:off x="0" y="0"/>
            <a:ext cx="7426420" cy="6858000"/>
          </a:xfrm>
          <a:custGeom>
            <a:avLst/>
            <a:gdLst>
              <a:gd name="connsiteX0" fmla="*/ 839398 w 7426420"/>
              <a:gd name="connsiteY0" fmla="*/ 6586590 h 6858000"/>
              <a:gd name="connsiteX1" fmla="*/ 871603 w 7426420"/>
              <a:gd name="connsiteY1" fmla="*/ 6647574 h 6858000"/>
              <a:gd name="connsiteX2" fmla="*/ 836659 w 7426420"/>
              <a:gd name="connsiteY2" fmla="*/ 6586590 h 6858000"/>
              <a:gd name="connsiteX3" fmla="*/ 702357 w 7426420"/>
              <a:gd name="connsiteY3" fmla="*/ 6343342 h 6858000"/>
              <a:gd name="connsiteX4" fmla="*/ 785268 w 7426420"/>
              <a:gd name="connsiteY4" fmla="*/ 6468735 h 6858000"/>
              <a:gd name="connsiteX5" fmla="*/ 702357 w 7426420"/>
              <a:gd name="connsiteY5" fmla="*/ 6343342 h 6858000"/>
              <a:gd name="connsiteX6" fmla="*/ 623558 w 7426420"/>
              <a:gd name="connsiteY6" fmla="*/ 6162447 h 6858000"/>
              <a:gd name="connsiteX7" fmla="*/ 657818 w 7426420"/>
              <a:gd name="connsiteY7" fmla="*/ 6230967 h 6858000"/>
              <a:gd name="connsiteX8" fmla="*/ 623558 w 7426420"/>
              <a:gd name="connsiteY8" fmla="*/ 6162447 h 6858000"/>
              <a:gd name="connsiteX9" fmla="*/ 536055 w 7426420"/>
              <a:gd name="connsiteY9" fmla="*/ 6160017 h 6858000"/>
              <a:gd name="connsiteX10" fmla="*/ 573539 w 7426420"/>
              <a:gd name="connsiteY10" fmla="*/ 6222745 h 6858000"/>
              <a:gd name="connsiteX11" fmla="*/ 548185 w 7426420"/>
              <a:gd name="connsiteY11" fmla="*/ 6210411 h 6858000"/>
              <a:gd name="connsiteX12" fmla="*/ 531055 w 7426420"/>
              <a:gd name="connsiteY12" fmla="*/ 6174780 h 6858000"/>
              <a:gd name="connsiteX13" fmla="*/ 536055 w 7426420"/>
              <a:gd name="connsiteY13" fmla="*/ 6160017 h 6858000"/>
              <a:gd name="connsiteX14" fmla="*/ 1281357 w 7426420"/>
              <a:gd name="connsiteY14" fmla="*/ 5958255 h 6858000"/>
              <a:gd name="connsiteX15" fmla="*/ 1298488 w 7426420"/>
              <a:gd name="connsiteY15" fmla="*/ 5973329 h 6858000"/>
              <a:gd name="connsiteX16" fmla="*/ 1278618 w 7426420"/>
              <a:gd name="connsiteY16" fmla="*/ 5958255 h 6858000"/>
              <a:gd name="connsiteX17" fmla="*/ 470218 w 7426420"/>
              <a:gd name="connsiteY17" fmla="*/ 5939216 h 6858000"/>
              <a:gd name="connsiteX18" fmla="*/ 489086 w 7426420"/>
              <a:gd name="connsiteY18" fmla="*/ 5940943 h 6858000"/>
              <a:gd name="connsiteX19" fmla="*/ 518721 w 7426420"/>
              <a:gd name="connsiteY19" fmla="*/ 5959625 h 6858000"/>
              <a:gd name="connsiteX20" fmla="*/ 614650 w 7426420"/>
              <a:gd name="connsiteY20" fmla="*/ 6145317 h 6858000"/>
              <a:gd name="connsiteX21" fmla="*/ 581760 w 7426420"/>
              <a:gd name="connsiteY21" fmla="*/ 6136409 h 6858000"/>
              <a:gd name="connsiteX22" fmla="*/ 616706 w 7426420"/>
              <a:gd name="connsiteY22" fmla="*/ 6217948 h 6858000"/>
              <a:gd name="connsiteX23" fmla="*/ 523518 w 7426420"/>
              <a:gd name="connsiteY23" fmla="*/ 6124760 h 6858000"/>
              <a:gd name="connsiteX24" fmla="*/ 491998 w 7426420"/>
              <a:gd name="connsiteY24" fmla="*/ 6061721 h 6858000"/>
              <a:gd name="connsiteX25" fmla="*/ 509815 w 7426420"/>
              <a:gd name="connsiteY25" fmla="*/ 5993200 h 6858000"/>
              <a:gd name="connsiteX26" fmla="*/ 459793 w 7426420"/>
              <a:gd name="connsiteY26" fmla="*/ 6009646 h 6858000"/>
              <a:gd name="connsiteX27" fmla="*/ 470218 w 7426420"/>
              <a:gd name="connsiteY27" fmla="*/ 5939216 h 6858000"/>
              <a:gd name="connsiteX28" fmla="*/ 846403 w 7426420"/>
              <a:gd name="connsiteY28" fmla="*/ 5624970 h 6858000"/>
              <a:gd name="connsiteX29" fmla="*/ 861326 w 7426420"/>
              <a:gd name="connsiteY29" fmla="*/ 5627300 h 6858000"/>
              <a:gd name="connsiteX30" fmla="*/ 879141 w 7426420"/>
              <a:gd name="connsiteY30" fmla="*/ 5659505 h 6858000"/>
              <a:gd name="connsiteX31" fmla="*/ 848692 w 7426420"/>
              <a:gd name="connsiteY31" fmla="*/ 5648616 h 6858000"/>
              <a:gd name="connsiteX32" fmla="*/ 835031 w 7426420"/>
              <a:gd name="connsiteY32" fmla="*/ 5632708 h 6858000"/>
              <a:gd name="connsiteX33" fmla="*/ 833918 w 7426420"/>
              <a:gd name="connsiteY33" fmla="*/ 5633466 h 6858000"/>
              <a:gd name="connsiteX34" fmla="*/ 833918 w 7426420"/>
              <a:gd name="connsiteY34" fmla="*/ 5631411 h 6858000"/>
              <a:gd name="connsiteX35" fmla="*/ 835031 w 7426420"/>
              <a:gd name="connsiteY35" fmla="*/ 5632708 h 6858000"/>
              <a:gd name="connsiteX36" fmla="*/ 661927 w 7426420"/>
              <a:gd name="connsiteY36" fmla="*/ 5410088 h 6858000"/>
              <a:gd name="connsiteX37" fmla="*/ 649594 w 7426420"/>
              <a:gd name="connsiteY37" fmla="*/ 5422421 h 6858000"/>
              <a:gd name="connsiteX38" fmla="*/ 672891 w 7426420"/>
              <a:gd name="connsiteY38" fmla="*/ 5434070 h 6858000"/>
              <a:gd name="connsiteX39" fmla="*/ 661927 w 7426420"/>
              <a:gd name="connsiteY39" fmla="*/ 5410088 h 6858000"/>
              <a:gd name="connsiteX40" fmla="*/ 889162 w 7426420"/>
              <a:gd name="connsiteY40" fmla="*/ 5045730 h 6858000"/>
              <a:gd name="connsiteX41" fmla="*/ 912716 w 7426420"/>
              <a:gd name="connsiteY41" fmla="*/ 5064059 h 6858000"/>
              <a:gd name="connsiteX42" fmla="*/ 903422 w 7426420"/>
              <a:gd name="connsiteY42" fmla="*/ 5201347 h 6858000"/>
              <a:gd name="connsiteX43" fmla="*/ 890789 w 7426420"/>
              <a:gd name="connsiteY43" fmla="*/ 5210694 h 6858000"/>
              <a:gd name="connsiteX44" fmla="*/ 868178 w 7426420"/>
              <a:gd name="connsiteY44" fmla="*/ 5233306 h 6858000"/>
              <a:gd name="connsiteX45" fmla="*/ 867492 w 7426420"/>
              <a:gd name="connsiteY45" fmla="*/ 5228509 h 6858000"/>
              <a:gd name="connsiteX46" fmla="*/ 818842 w 7426420"/>
              <a:gd name="connsiteY46" fmla="*/ 5101746 h 6858000"/>
              <a:gd name="connsiteX47" fmla="*/ 859955 w 7426420"/>
              <a:gd name="connsiteY47" fmla="*/ 5073652 h 6858000"/>
              <a:gd name="connsiteX48" fmla="*/ 889162 w 7426420"/>
              <a:gd name="connsiteY48" fmla="*/ 5045730 h 6858000"/>
              <a:gd name="connsiteX49" fmla="*/ 898326 w 7426420"/>
              <a:gd name="connsiteY49" fmla="*/ 4955796 h 6858000"/>
              <a:gd name="connsiteX50" fmla="*/ 920939 w 7426420"/>
              <a:gd name="connsiteY50" fmla="*/ 4966074 h 6858000"/>
              <a:gd name="connsiteX51" fmla="*/ 909290 w 7426420"/>
              <a:gd name="connsiteY51" fmla="*/ 4979093 h 6858000"/>
              <a:gd name="connsiteX52" fmla="*/ 898326 w 7426420"/>
              <a:gd name="connsiteY52" fmla="*/ 4955796 h 6858000"/>
              <a:gd name="connsiteX53" fmla="*/ 912716 w 7426420"/>
              <a:gd name="connsiteY53" fmla="*/ 4889331 h 6858000"/>
              <a:gd name="connsiteX54" fmla="*/ 925050 w 7426420"/>
              <a:gd name="connsiteY54" fmla="*/ 4901665 h 6858000"/>
              <a:gd name="connsiteX55" fmla="*/ 901752 w 7426420"/>
              <a:gd name="connsiteY55" fmla="*/ 4912628 h 6858000"/>
              <a:gd name="connsiteX56" fmla="*/ 912716 w 7426420"/>
              <a:gd name="connsiteY56" fmla="*/ 4889331 h 6858000"/>
              <a:gd name="connsiteX57" fmla="*/ 829035 w 7426420"/>
              <a:gd name="connsiteY57" fmla="*/ 4885134 h 6858000"/>
              <a:gd name="connsiteX58" fmla="*/ 881882 w 7426420"/>
              <a:gd name="connsiteY58" fmla="*/ 4915369 h 6858000"/>
              <a:gd name="connsiteX59" fmla="*/ 895586 w 7426420"/>
              <a:gd name="connsiteY59" fmla="*/ 4919480 h 6858000"/>
              <a:gd name="connsiteX60" fmla="*/ 895586 w 7426420"/>
              <a:gd name="connsiteY60" fmla="*/ 4953740 h 6858000"/>
              <a:gd name="connsiteX61" fmla="*/ 772248 w 7426420"/>
              <a:gd name="connsiteY61" fmla="*/ 4998279 h 6858000"/>
              <a:gd name="connsiteX62" fmla="*/ 745526 w 7426420"/>
              <a:gd name="connsiteY62" fmla="*/ 4936610 h 6858000"/>
              <a:gd name="connsiteX63" fmla="*/ 775674 w 7426420"/>
              <a:gd name="connsiteY63" fmla="*/ 4909887 h 6858000"/>
              <a:gd name="connsiteX64" fmla="*/ 829035 w 7426420"/>
              <a:gd name="connsiteY64" fmla="*/ 4885134 h 6858000"/>
              <a:gd name="connsiteX65" fmla="*/ 712636 w 7426420"/>
              <a:gd name="connsiteY65" fmla="*/ 4804364 h 6858000"/>
              <a:gd name="connsiteX66" fmla="*/ 707840 w 7426420"/>
              <a:gd name="connsiteY66" fmla="*/ 4804364 h 6858000"/>
              <a:gd name="connsiteX67" fmla="*/ 707840 w 7426420"/>
              <a:gd name="connsiteY67" fmla="*/ 4809160 h 6858000"/>
              <a:gd name="connsiteX68" fmla="*/ 947661 w 7426420"/>
              <a:gd name="connsiteY68" fmla="*/ 4781754 h 6858000"/>
              <a:gd name="connsiteX69" fmla="*/ 959310 w 7426420"/>
              <a:gd name="connsiteY69" fmla="*/ 4831088 h 6858000"/>
              <a:gd name="connsiteX70" fmla="*/ 932588 w 7426420"/>
              <a:gd name="connsiteY70" fmla="*/ 4839311 h 6858000"/>
              <a:gd name="connsiteX71" fmla="*/ 903808 w 7426420"/>
              <a:gd name="connsiteY71" fmla="*/ 4826292 h 6858000"/>
              <a:gd name="connsiteX72" fmla="*/ 912716 w 7426420"/>
              <a:gd name="connsiteY72" fmla="*/ 4812588 h 6858000"/>
              <a:gd name="connsiteX73" fmla="*/ 947661 w 7426420"/>
              <a:gd name="connsiteY73" fmla="*/ 4781754 h 6858000"/>
              <a:gd name="connsiteX74" fmla="*/ 697558 w 7426420"/>
              <a:gd name="connsiteY74" fmla="*/ 4779011 h 6858000"/>
              <a:gd name="connsiteX75" fmla="*/ 685225 w 7426420"/>
              <a:gd name="connsiteY75" fmla="*/ 4791345 h 6858000"/>
              <a:gd name="connsiteX76" fmla="*/ 707837 w 7426420"/>
              <a:gd name="connsiteY76" fmla="*/ 4801623 h 6858000"/>
              <a:gd name="connsiteX77" fmla="*/ 697558 w 7426420"/>
              <a:gd name="connsiteY77" fmla="*/ 4779011 h 6858000"/>
              <a:gd name="connsiteX78" fmla="*/ 768821 w 7426420"/>
              <a:gd name="connsiteY78" fmla="*/ 4624840 h 6858000"/>
              <a:gd name="connsiteX79" fmla="*/ 757172 w 7426420"/>
              <a:gd name="connsiteY79" fmla="*/ 4637859 h 6858000"/>
              <a:gd name="connsiteX80" fmla="*/ 767450 w 7426420"/>
              <a:gd name="connsiteY80" fmla="*/ 4650878 h 6858000"/>
              <a:gd name="connsiteX81" fmla="*/ 781154 w 7426420"/>
              <a:gd name="connsiteY81" fmla="*/ 4638544 h 6858000"/>
              <a:gd name="connsiteX82" fmla="*/ 224748 w 7426420"/>
              <a:gd name="connsiteY82" fmla="*/ 4489170 h 6858000"/>
              <a:gd name="connsiteX83" fmla="*/ 259009 w 7426420"/>
              <a:gd name="connsiteY83" fmla="*/ 4565228 h 6858000"/>
              <a:gd name="connsiteX84" fmla="*/ 224748 w 7426420"/>
              <a:gd name="connsiteY84" fmla="*/ 4489170 h 6858000"/>
              <a:gd name="connsiteX85" fmla="*/ 581759 w 7426420"/>
              <a:gd name="connsiteY85" fmla="*/ 4178770 h 6858000"/>
              <a:gd name="connsiteX86" fmla="*/ 570110 w 7426420"/>
              <a:gd name="connsiteY86" fmla="*/ 4190418 h 6858000"/>
              <a:gd name="connsiteX87" fmla="*/ 580388 w 7426420"/>
              <a:gd name="connsiteY87" fmla="*/ 4204122 h 6858000"/>
              <a:gd name="connsiteX88" fmla="*/ 592723 w 7426420"/>
              <a:gd name="connsiteY88" fmla="*/ 4192473 h 6858000"/>
              <a:gd name="connsiteX89" fmla="*/ 581759 w 7426420"/>
              <a:gd name="connsiteY89" fmla="*/ 4178770 h 6858000"/>
              <a:gd name="connsiteX90" fmla="*/ 268602 w 7426420"/>
              <a:gd name="connsiteY90" fmla="*/ 3503155 h 6858000"/>
              <a:gd name="connsiteX91" fmla="*/ 264491 w 7426420"/>
              <a:gd name="connsiteY91" fmla="*/ 3503155 h 6858000"/>
              <a:gd name="connsiteX92" fmla="*/ 264491 w 7426420"/>
              <a:gd name="connsiteY92" fmla="*/ 3507266 h 6858000"/>
              <a:gd name="connsiteX93" fmla="*/ 279822 w 7426420"/>
              <a:gd name="connsiteY93" fmla="*/ 3441942 h 6858000"/>
              <a:gd name="connsiteX94" fmla="*/ 271343 w 7426420"/>
              <a:gd name="connsiteY94" fmla="*/ 3455902 h 6858000"/>
              <a:gd name="connsiteX95" fmla="*/ 271343 w 7426420"/>
              <a:gd name="connsiteY95" fmla="*/ 3503155 h 6858000"/>
              <a:gd name="connsiteX96" fmla="*/ 300121 w 7426420"/>
              <a:gd name="connsiteY96" fmla="*/ 3459301 h 6858000"/>
              <a:gd name="connsiteX97" fmla="*/ 291899 w 7426420"/>
              <a:gd name="connsiteY97" fmla="*/ 3444939 h 6858000"/>
              <a:gd name="connsiteX98" fmla="*/ 279822 w 7426420"/>
              <a:gd name="connsiteY98" fmla="*/ 3441942 h 6858000"/>
              <a:gd name="connsiteX99" fmla="*/ 341253 w 7426420"/>
              <a:gd name="connsiteY99" fmla="*/ 3249657 h 6858000"/>
              <a:gd name="connsiteX100" fmla="*/ 306288 w 7426420"/>
              <a:gd name="connsiteY100" fmla="*/ 3281177 h 6858000"/>
              <a:gd name="connsiteX101" fmla="*/ 342623 w 7426420"/>
              <a:gd name="connsiteY101" fmla="*/ 3318178 h 6858000"/>
              <a:gd name="connsiteX102" fmla="*/ 368661 w 7426420"/>
              <a:gd name="connsiteY102" fmla="*/ 3285974 h 6858000"/>
              <a:gd name="connsiteX103" fmla="*/ 351704 w 7426420"/>
              <a:gd name="connsiteY103" fmla="*/ 3251118 h 6858000"/>
              <a:gd name="connsiteX104" fmla="*/ 341253 w 7426420"/>
              <a:gd name="connsiteY104" fmla="*/ 3249657 h 6858000"/>
              <a:gd name="connsiteX105" fmla="*/ 805042 w 7426420"/>
              <a:gd name="connsiteY105" fmla="*/ 2850513 h 6858000"/>
              <a:gd name="connsiteX106" fmla="*/ 811305 w 7426420"/>
              <a:gd name="connsiteY106" fmla="*/ 2852237 h 6858000"/>
              <a:gd name="connsiteX107" fmla="*/ 822268 w 7426420"/>
              <a:gd name="connsiteY107" fmla="*/ 2876219 h 6858000"/>
              <a:gd name="connsiteX108" fmla="*/ 827750 w 7426420"/>
              <a:gd name="connsiteY108" fmla="*/ 2876219 h 6858000"/>
              <a:gd name="connsiteX109" fmla="*/ 827750 w 7426420"/>
              <a:gd name="connsiteY109" fmla="*/ 2881015 h 6858000"/>
              <a:gd name="connsiteX110" fmla="*/ 851733 w 7426420"/>
              <a:gd name="connsiteY110" fmla="*/ 2890608 h 6858000"/>
              <a:gd name="connsiteX111" fmla="*/ 851733 w 7426420"/>
              <a:gd name="connsiteY111" fmla="*/ 2902258 h 6858000"/>
              <a:gd name="connsiteX112" fmla="*/ 822268 w 7426420"/>
              <a:gd name="connsiteY112" fmla="*/ 2881015 h 6858000"/>
              <a:gd name="connsiteX113" fmla="*/ 822268 w 7426420"/>
              <a:gd name="connsiteY113" fmla="*/ 2876219 h 6858000"/>
              <a:gd name="connsiteX114" fmla="*/ 798972 w 7426420"/>
              <a:gd name="connsiteY114" fmla="*/ 2865255 h 6858000"/>
              <a:gd name="connsiteX115" fmla="*/ 805042 w 7426420"/>
              <a:gd name="connsiteY115" fmla="*/ 2850513 h 6858000"/>
              <a:gd name="connsiteX116" fmla="*/ 863382 w 7426420"/>
              <a:gd name="connsiteY116" fmla="*/ 2691897 h 6858000"/>
              <a:gd name="connsiteX117" fmla="*/ 890789 w 7426420"/>
              <a:gd name="connsiteY117" fmla="*/ 2707657 h 6858000"/>
              <a:gd name="connsiteX118" fmla="*/ 847622 w 7426420"/>
              <a:gd name="connsiteY118" fmla="*/ 2722046 h 6858000"/>
              <a:gd name="connsiteX119" fmla="*/ 833918 w 7426420"/>
              <a:gd name="connsiteY119" fmla="*/ 2700804 h 6858000"/>
              <a:gd name="connsiteX120" fmla="*/ 772933 w 7426420"/>
              <a:gd name="connsiteY120" fmla="*/ 2665174 h 6858000"/>
              <a:gd name="connsiteX121" fmla="*/ 784583 w 7426420"/>
              <a:gd name="connsiteY121" fmla="*/ 2676822 h 6858000"/>
              <a:gd name="connsiteX122" fmla="*/ 784583 w 7426420"/>
              <a:gd name="connsiteY122" fmla="*/ 2703545 h 6858000"/>
              <a:gd name="connsiteX123" fmla="*/ 785952 w 7426420"/>
              <a:gd name="connsiteY123" fmla="*/ 2728898 h 6858000"/>
              <a:gd name="connsiteX124" fmla="*/ 768138 w 7426420"/>
              <a:gd name="connsiteY124" fmla="*/ 2757677 h 6858000"/>
              <a:gd name="connsiteX125" fmla="*/ 757859 w 7426420"/>
              <a:gd name="connsiteY125" fmla="*/ 2743973 h 6858000"/>
              <a:gd name="connsiteX126" fmla="*/ 750322 w 7426420"/>
              <a:gd name="connsiteY126" fmla="*/ 2730955 h 6858000"/>
              <a:gd name="connsiteX127" fmla="*/ 750322 w 7426420"/>
              <a:gd name="connsiteY127" fmla="*/ 2678877 h 6858000"/>
              <a:gd name="connsiteX128" fmla="*/ 772933 w 7426420"/>
              <a:gd name="connsiteY128" fmla="*/ 2665174 h 6858000"/>
              <a:gd name="connsiteX129" fmla="*/ 657132 w 7426420"/>
              <a:gd name="connsiteY129" fmla="*/ 2657634 h 6858000"/>
              <a:gd name="connsiteX130" fmla="*/ 646169 w 7426420"/>
              <a:gd name="connsiteY130" fmla="*/ 2667911 h 6858000"/>
              <a:gd name="connsiteX131" fmla="*/ 662614 w 7426420"/>
              <a:gd name="connsiteY131" fmla="*/ 2679560 h 6858000"/>
              <a:gd name="connsiteX132" fmla="*/ 667410 w 7426420"/>
              <a:gd name="connsiteY132" fmla="*/ 2669282 h 6858000"/>
              <a:gd name="connsiteX133" fmla="*/ 281032 w 7426420"/>
              <a:gd name="connsiteY133" fmla="*/ 2200601 h 6858000"/>
              <a:gd name="connsiteX134" fmla="*/ 262435 w 7426420"/>
              <a:gd name="connsiteY134" fmla="*/ 2226618 h 6858000"/>
              <a:gd name="connsiteX135" fmla="*/ 267231 w 7426420"/>
              <a:gd name="connsiteY135" fmla="*/ 2294453 h 6858000"/>
              <a:gd name="connsiteX136" fmla="*/ 284362 w 7426420"/>
              <a:gd name="connsiteY136" fmla="*/ 2204007 h 6858000"/>
              <a:gd name="connsiteX137" fmla="*/ 281032 w 7426420"/>
              <a:gd name="connsiteY137" fmla="*/ 2200601 h 6858000"/>
              <a:gd name="connsiteX138" fmla="*/ 322749 w 7426420"/>
              <a:gd name="connsiteY138" fmla="*/ 2034771 h 6858000"/>
              <a:gd name="connsiteX139" fmla="*/ 306290 w 7426420"/>
              <a:gd name="connsiteY139" fmla="*/ 2171814 h 6858000"/>
              <a:gd name="connsiteX140" fmla="*/ 322749 w 7426420"/>
              <a:gd name="connsiteY140" fmla="*/ 2034771 h 6858000"/>
              <a:gd name="connsiteX141" fmla="*/ 640000 w 7426420"/>
              <a:gd name="connsiteY141" fmla="*/ 2010104 h 6858000"/>
              <a:gd name="connsiteX142" fmla="*/ 610536 w 7426420"/>
              <a:gd name="connsiteY142" fmla="*/ 2069032 h 6858000"/>
              <a:gd name="connsiteX143" fmla="*/ 640000 w 7426420"/>
              <a:gd name="connsiteY143" fmla="*/ 2010104 h 6858000"/>
              <a:gd name="connsiteX144" fmla="*/ 685909 w 7426420"/>
              <a:gd name="connsiteY144" fmla="*/ 1991604 h 6858000"/>
              <a:gd name="connsiteX145" fmla="*/ 641370 w 7426420"/>
              <a:gd name="connsiteY145" fmla="*/ 2074515 h 6858000"/>
              <a:gd name="connsiteX146" fmla="*/ 685909 w 7426420"/>
              <a:gd name="connsiteY146" fmla="*/ 1991604 h 6858000"/>
              <a:gd name="connsiteX147" fmla="*/ 677001 w 7426420"/>
              <a:gd name="connsiteY147" fmla="*/ 1921712 h 6858000"/>
              <a:gd name="connsiteX148" fmla="*/ 654389 w 7426420"/>
              <a:gd name="connsiteY148" fmla="*/ 1963510 h 6858000"/>
              <a:gd name="connsiteX149" fmla="*/ 692761 w 7426420"/>
              <a:gd name="connsiteY149" fmla="*/ 1963510 h 6858000"/>
              <a:gd name="connsiteX150" fmla="*/ 677001 w 7426420"/>
              <a:gd name="connsiteY150" fmla="*/ 1921712 h 6858000"/>
              <a:gd name="connsiteX151" fmla="*/ 692074 w 7426420"/>
              <a:gd name="connsiteY151" fmla="*/ 1647627 h 6858000"/>
              <a:gd name="connsiteX152" fmla="*/ 634518 w 7426420"/>
              <a:gd name="connsiteY152" fmla="*/ 1744927 h 6858000"/>
              <a:gd name="connsiteX153" fmla="*/ 692074 w 7426420"/>
              <a:gd name="connsiteY153" fmla="*/ 1647627 h 6858000"/>
              <a:gd name="connsiteX154" fmla="*/ 994256 w 7426420"/>
              <a:gd name="connsiteY154" fmla="*/ 1564036 h 6858000"/>
              <a:gd name="connsiteX155" fmla="*/ 991515 w 7426420"/>
              <a:gd name="connsiteY155" fmla="*/ 1566777 h 6858000"/>
              <a:gd name="connsiteX156" fmla="*/ 977126 w 7426420"/>
              <a:gd name="connsiteY156" fmla="*/ 1594870 h 6858000"/>
              <a:gd name="connsiteX157" fmla="*/ 994256 w 7426420"/>
              <a:gd name="connsiteY157" fmla="*/ 1564036 h 6858000"/>
              <a:gd name="connsiteX158" fmla="*/ 598891 w 7426420"/>
              <a:gd name="connsiteY158" fmla="*/ 1540054 h 6858000"/>
              <a:gd name="connsiteX159" fmla="*/ 570112 w 7426420"/>
              <a:gd name="connsiteY159" fmla="*/ 1615428 h 6858000"/>
              <a:gd name="connsiteX160" fmla="*/ 564630 w 7426420"/>
              <a:gd name="connsiteY160" fmla="*/ 1577055 h 6858000"/>
              <a:gd name="connsiteX161" fmla="*/ 598891 w 7426420"/>
              <a:gd name="connsiteY161" fmla="*/ 1540054 h 6858000"/>
              <a:gd name="connsiteX162" fmla="*/ 901614 w 7426420"/>
              <a:gd name="connsiteY162" fmla="*/ 1482742 h 6858000"/>
              <a:gd name="connsiteX163" fmla="*/ 909290 w 7426420"/>
              <a:gd name="connsiteY163" fmla="*/ 1495515 h 6858000"/>
              <a:gd name="connsiteX164" fmla="*/ 870919 w 7426420"/>
              <a:gd name="connsiteY164" fmla="*/ 1532516 h 6858000"/>
              <a:gd name="connsiteX165" fmla="*/ 868178 w 7426420"/>
              <a:gd name="connsiteY165" fmla="*/ 1535257 h 6858000"/>
              <a:gd name="connsiteX166" fmla="*/ 901614 w 7426420"/>
              <a:gd name="connsiteY166" fmla="*/ 1482742 h 6858000"/>
              <a:gd name="connsiteX167" fmla="*/ 1080593 w 7426420"/>
              <a:gd name="connsiteY167" fmla="*/ 1429734 h 6858000"/>
              <a:gd name="connsiteX168" fmla="*/ 1076507 w 7426420"/>
              <a:gd name="connsiteY168" fmla="*/ 1434353 h 6858000"/>
              <a:gd name="connsiteX169" fmla="*/ 1069380 w 7426420"/>
              <a:gd name="connsiteY169" fmla="*/ 1454657 h 6858000"/>
              <a:gd name="connsiteX170" fmla="*/ 1054554 w 7426420"/>
              <a:gd name="connsiteY170" fmla="*/ 1472903 h 6858000"/>
              <a:gd name="connsiteX171" fmla="*/ 998367 w 7426420"/>
              <a:gd name="connsiteY171" fmla="*/ 1551017 h 6858000"/>
              <a:gd name="connsiteX172" fmla="*/ 1031651 w 7426420"/>
              <a:gd name="connsiteY172" fmla="*/ 1485068 h 6858000"/>
              <a:gd name="connsiteX173" fmla="*/ 1076507 w 7426420"/>
              <a:gd name="connsiteY173" fmla="*/ 1434353 h 6858000"/>
              <a:gd name="connsiteX174" fmla="*/ 1077167 w 7426420"/>
              <a:gd name="connsiteY174" fmla="*/ 1432475 h 6858000"/>
              <a:gd name="connsiteX175" fmla="*/ 979867 w 7426420"/>
              <a:gd name="connsiteY175" fmla="*/ 1381769 h 6858000"/>
              <a:gd name="connsiteX176" fmla="*/ 1002478 w 7426420"/>
              <a:gd name="connsiteY176" fmla="*/ 1386566 h 6858000"/>
              <a:gd name="connsiteX177" fmla="*/ 963421 w 7426420"/>
              <a:gd name="connsiteY177" fmla="*/ 1448236 h 6858000"/>
              <a:gd name="connsiteX178" fmla="*/ 960680 w 7426420"/>
              <a:gd name="connsiteY178" fmla="*/ 1450976 h 6858000"/>
              <a:gd name="connsiteX179" fmla="*/ 935328 w 7426420"/>
              <a:gd name="connsiteY179" fmla="*/ 1467422 h 6858000"/>
              <a:gd name="connsiteX180" fmla="*/ 935328 w 7426420"/>
              <a:gd name="connsiteY180" fmla="*/ 1431105 h 6858000"/>
              <a:gd name="connsiteX181" fmla="*/ 979867 w 7426420"/>
              <a:gd name="connsiteY181" fmla="*/ 1381769 h 6858000"/>
              <a:gd name="connsiteX182" fmla="*/ 1072369 w 7426420"/>
              <a:gd name="connsiteY182" fmla="*/ 1377659 h 6858000"/>
              <a:gd name="connsiteX183" fmla="*/ 1068134 w 7426420"/>
              <a:gd name="connsiteY183" fmla="*/ 1384063 h 6858000"/>
              <a:gd name="connsiteX184" fmla="*/ 1034202 w 7426420"/>
              <a:gd name="connsiteY184" fmla="*/ 1467246 h 6858000"/>
              <a:gd name="connsiteX185" fmla="*/ 975070 w 7426420"/>
              <a:gd name="connsiteY185" fmla="*/ 1540054 h 6858000"/>
              <a:gd name="connsiteX186" fmla="*/ 1020102 w 7426420"/>
              <a:gd name="connsiteY186" fmla="*/ 1456688 h 6858000"/>
              <a:gd name="connsiteX187" fmla="*/ 1068134 w 7426420"/>
              <a:gd name="connsiteY187" fmla="*/ 1384063 h 6858000"/>
              <a:gd name="connsiteX188" fmla="*/ 1069628 w 7426420"/>
              <a:gd name="connsiteY188" fmla="*/ 1380399 h 6858000"/>
              <a:gd name="connsiteX189" fmla="*/ 691469 w 7426420"/>
              <a:gd name="connsiteY189" fmla="*/ 1371973 h 6858000"/>
              <a:gd name="connsiteX190" fmla="*/ 698246 w 7426420"/>
              <a:gd name="connsiteY190" fmla="*/ 1393418 h 6858000"/>
              <a:gd name="connsiteX191" fmla="*/ 653022 w 7426420"/>
              <a:gd name="connsiteY191" fmla="*/ 1457828 h 6858000"/>
              <a:gd name="connsiteX192" fmla="*/ 691469 w 7426420"/>
              <a:gd name="connsiteY192" fmla="*/ 1371973 h 6858000"/>
              <a:gd name="connsiteX193" fmla="*/ 879811 w 7426420"/>
              <a:gd name="connsiteY193" fmla="*/ 1365996 h 6858000"/>
              <a:gd name="connsiteX194" fmla="*/ 829791 w 7426420"/>
              <a:gd name="connsiteY194" fmla="*/ 1470833 h 6858000"/>
              <a:gd name="connsiteX195" fmla="*/ 880496 w 7426420"/>
              <a:gd name="connsiteY195" fmla="*/ 1424924 h 6858000"/>
              <a:gd name="connsiteX196" fmla="*/ 864737 w 7426420"/>
              <a:gd name="connsiteY196" fmla="*/ 1424924 h 6858000"/>
              <a:gd name="connsiteX197" fmla="*/ 879811 w 7426420"/>
              <a:gd name="connsiteY197" fmla="*/ 1365996 h 6858000"/>
              <a:gd name="connsiteX198" fmla="*/ 1073054 w 7426420"/>
              <a:gd name="connsiteY198" fmla="*/ 1309137 h 6858000"/>
              <a:gd name="connsiteX199" fmla="*/ 1069535 w 7426420"/>
              <a:gd name="connsiteY199" fmla="*/ 1312109 h 6858000"/>
              <a:gd name="connsiteX200" fmla="*/ 1051727 w 7426420"/>
              <a:gd name="connsiteY200" fmla="*/ 1356245 h 6858000"/>
              <a:gd name="connsiteX201" fmla="*/ 1020978 w 7426420"/>
              <a:gd name="connsiteY201" fmla="*/ 1391363 h 6858000"/>
              <a:gd name="connsiteX202" fmla="*/ 1034077 w 7426420"/>
              <a:gd name="connsiteY202" fmla="*/ 1342055 h 6858000"/>
              <a:gd name="connsiteX203" fmla="*/ 1069535 w 7426420"/>
              <a:gd name="connsiteY203" fmla="*/ 1312109 h 6858000"/>
              <a:gd name="connsiteX204" fmla="*/ 1069628 w 7426420"/>
              <a:gd name="connsiteY204" fmla="*/ 1311877 h 6858000"/>
              <a:gd name="connsiteX205" fmla="*/ 1118963 w 7426420"/>
              <a:gd name="connsiteY205" fmla="*/ 1309137 h 6858000"/>
              <a:gd name="connsiteX206" fmla="*/ 1116449 w 7426420"/>
              <a:gd name="connsiteY206" fmla="*/ 1312589 h 6858000"/>
              <a:gd name="connsiteX207" fmla="*/ 1123332 w 7426420"/>
              <a:gd name="connsiteY207" fmla="*/ 1317958 h 6858000"/>
              <a:gd name="connsiteX208" fmla="*/ 1130612 w 7426420"/>
              <a:gd name="connsiteY208" fmla="*/ 1323526 h 6858000"/>
              <a:gd name="connsiteX209" fmla="*/ 1112112 w 7426420"/>
              <a:gd name="connsiteY209" fmla="*/ 1342712 h 6858000"/>
              <a:gd name="connsiteX210" fmla="*/ 1086758 w 7426420"/>
              <a:gd name="connsiteY210" fmla="*/ 1381085 h 6858000"/>
              <a:gd name="connsiteX211" fmla="*/ 1078536 w 7426420"/>
              <a:gd name="connsiteY211" fmla="*/ 1364639 h 6858000"/>
              <a:gd name="connsiteX212" fmla="*/ 1116449 w 7426420"/>
              <a:gd name="connsiteY212" fmla="*/ 1312589 h 6858000"/>
              <a:gd name="connsiteX213" fmla="*/ 1115538 w 7426420"/>
              <a:gd name="connsiteY213" fmla="*/ 1311877 h 6858000"/>
              <a:gd name="connsiteX214" fmla="*/ 1155279 w 7426420"/>
              <a:gd name="connsiteY214" fmla="*/ 1262541 h 6858000"/>
              <a:gd name="connsiteX215" fmla="*/ 1150947 w 7426420"/>
              <a:gd name="connsiteY215" fmla="*/ 1270420 h 6858000"/>
              <a:gd name="connsiteX216" fmla="*/ 1147742 w 7426420"/>
              <a:gd name="connsiteY216" fmla="*/ 1288580 h 6858000"/>
              <a:gd name="connsiteX217" fmla="*/ 1147742 w 7426420"/>
              <a:gd name="connsiteY217" fmla="*/ 1276247 h 6858000"/>
              <a:gd name="connsiteX218" fmla="*/ 1150947 w 7426420"/>
              <a:gd name="connsiteY218" fmla="*/ 1270420 h 6858000"/>
              <a:gd name="connsiteX219" fmla="*/ 1151854 w 7426420"/>
              <a:gd name="connsiteY219" fmla="*/ 1265283 h 6858000"/>
              <a:gd name="connsiteX220" fmla="*/ 907919 w 7426420"/>
              <a:gd name="connsiteY220" fmla="*/ 1122075 h 6858000"/>
              <a:gd name="connsiteX221" fmla="*/ 864066 w 7426420"/>
              <a:gd name="connsiteY221" fmla="*/ 1198818 h 6858000"/>
              <a:gd name="connsiteX222" fmla="*/ 814046 w 7426420"/>
              <a:gd name="connsiteY222" fmla="*/ 1222801 h 6858000"/>
              <a:gd name="connsiteX223" fmla="*/ 907919 w 7426420"/>
              <a:gd name="connsiteY223" fmla="*/ 1122075 h 6858000"/>
              <a:gd name="connsiteX224" fmla="*/ 1224485 w 7426420"/>
              <a:gd name="connsiteY224" fmla="*/ 1061091 h 6858000"/>
              <a:gd name="connsiteX225" fmla="*/ 1220119 w 7426420"/>
              <a:gd name="connsiteY225" fmla="*/ 1065363 h 6858000"/>
              <a:gd name="connsiteX226" fmla="*/ 1216948 w 7426420"/>
              <a:gd name="connsiteY226" fmla="*/ 1084389 h 6858000"/>
              <a:gd name="connsiteX227" fmla="*/ 1211466 w 7426420"/>
              <a:gd name="connsiteY227" fmla="*/ 1104945 h 6858000"/>
              <a:gd name="connsiteX228" fmla="*/ 1186114 w 7426420"/>
              <a:gd name="connsiteY228" fmla="*/ 1120019 h 6858000"/>
              <a:gd name="connsiteX229" fmla="*/ 1200675 w 7426420"/>
              <a:gd name="connsiteY229" fmla="*/ 1084389 h 6858000"/>
              <a:gd name="connsiteX230" fmla="*/ 1220119 w 7426420"/>
              <a:gd name="connsiteY230" fmla="*/ 1065363 h 6858000"/>
              <a:gd name="connsiteX231" fmla="*/ 1220375 w 7426420"/>
              <a:gd name="connsiteY231" fmla="*/ 1063832 h 6858000"/>
              <a:gd name="connsiteX232" fmla="*/ 1171720 w 7426420"/>
              <a:gd name="connsiteY232" fmla="*/ 978177 h 6858000"/>
              <a:gd name="connsiteX233" fmla="*/ 1155275 w 7426420"/>
              <a:gd name="connsiteY233" fmla="*/ 1051494 h 6858000"/>
              <a:gd name="connsiteX234" fmla="*/ 1171720 w 7426420"/>
              <a:gd name="connsiteY234" fmla="*/ 978177 h 6858000"/>
              <a:gd name="connsiteX235" fmla="*/ 1108001 w 7426420"/>
              <a:gd name="connsiteY235" fmla="*/ 910347 h 6858000"/>
              <a:gd name="connsiteX236" fmla="*/ 1102518 w 7426420"/>
              <a:gd name="connsiteY236" fmla="*/ 969274 h 6858000"/>
              <a:gd name="connsiteX237" fmla="*/ 1075110 w 7426420"/>
              <a:gd name="connsiteY237" fmla="*/ 1022035 h 6858000"/>
              <a:gd name="connsiteX238" fmla="*/ 1108001 w 7426420"/>
              <a:gd name="connsiteY238" fmla="*/ 910347 h 6858000"/>
              <a:gd name="connsiteX239" fmla="*/ 1427993 w 7426420"/>
              <a:gd name="connsiteY239" fmla="*/ 832233 h 6858000"/>
              <a:gd name="connsiteX240" fmla="*/ 1425936 w 7426420"/>
              <a:gd name="connsiteY240" fmla="*/ 834974 h 6858000"/>
              <a:gd name="connsiteX241" fmla="*/ 1382769 w 7426420"/>
              <a:gd name="connsiteY241" fmla="*/ 908291 h 6858000"/>
              <a:gd name="connsiteX242" fmla="*/ 1427993 w 7426420"/>
              <a:gd name="connsiteY242" fmla="*/ 832233 h 6858000"/>
              <a:gd name="connsiteX243" fmla="*/ 1275877 w 7426420"/>
              <a:gd name="connsiteY243" fmla="*/ 736989 h 6858000"/>
              <a:gd name="connsiteX244" fmla="*/ 1264227 w 7426420"/>
              <a:gd name="connsiteY244" fmla="*/ 781528 h 6858000"/>
              <a:gd name="connsiteX245" fmla="*/ 1238876 w 7426420"/>
              <a:gd name="connsiteY245" fmla="*/ 781528 h 6858000"/>
              <a:gd name="connsiteX246" fmla="*/ 1275877 w 7426420"/>
              <a:gd name="connsiteY246" fmla="*/ 736989 h 6858000"/>
              <a:gd name="connsiteX247" fmla="*/ 1481438 w 7426420"/>
              <a:gd name="connsiteY247" fmla="*/ 719859 h 6858000"/>
              <a:gd name="connsiteX248" fmla="*/ 1476642 w 7426420"/>
              <a:gd name="connsiteY248" fmla="*/ 793862 h 6858000"/>
              <a:gd name="connsiteX249" fmla="*/ 1449234 w 7426420"/>
              <a:gd name="connsiteY249" fmla="*/ 806195 h 6858000"/>
              <a:gd name="connsiteX250" fmla="*/ 1458141 w 7426420"/>
              <a:gd name="connsiteY250" fmla="*/ 775362 h 6858000"/>
              <a:gd name="connsiteX251" fmla="*/ 1438956 w 7426420"/>
              <a:gd name="connsiteY251" fmla="*/ 756861 h 6858000"/>
              <a:gd name="connsiteX252" fmla="*/ 1481438 w 7426420"/>
              <a:gd name="connsiteY252" fmla="*/ 719859 h 6858000"/>
              <a:gd name="connsiteX253" fmla="*/ 1750025 w 7426420"/>
              <a:gd name="connsiteY253" fmla="*/ 637620 h 6858000"/>
              <a:gd name="connsiteX254" fmla="*/ 1681504 w 7426420"/>
              <a:gd name="connsiteY254" fmla="*/ 750679 h 6858000"/>
              <a:gd name="connsiteX255" fmla="*/ 1750025 w 7426420"/>
              <a:gd name="connsiteY255" fmla="*/ 690381 h 6858000"/>
              <a:gd name="connsiteX256" fmla="*/ 1750025 w 7426420"/>
              <a:gd name="connsiteY256" fmla="*/ 637620 h 6858000"/>
              <a:gd name="connsiteX257" fmla="*/ 1357602 w 7426420"/>
              <a:gd name="connsiteY257" fmla="*/ 630183 h 6858000"/>
              <a:gd name="connsiteX258" fmla="*/ 1362212 w 7426420"/>
              <a:gd name="connsiteY258" fmla="*/ 636265 h 6858000"/>
              <a:gd name="connsiteX259" fmla="*/ 1264912 w 7426420"/>
              <a:gd name="connsiteY259" fmla="*/ 728082 h 6858000"/>
              <a:gd name="connsiteX260" fmla="*/ 1264227 w 7426420"/>
              <a:gd name="connsiteY260" fmla="*/ 728082 h 6858000"/>
              <a:gd name="connsiteX261" fmla="*/ 1282729 w 7426420"/>
              <a:gd name="connsiteY261" fmla="*/ 719174 h 6858000"/>
              <a:gd name="connsiteX262" fmla="*/ 1260801 w 7426420"/>
              <a:gd name="connsiteY262" fmla="*/ 684228 h 6858000"/>
              <a:gd name="connsiteX263" fmla="*/ 1303970 w 7426420"/>
              <a:gd name="connsiteY263" fmla="*/ 645171 h 6858000"/>
              <a:gd name="connsiteX264" fmla="*/ 1357602 w 7426420"/>
              <a:gd name="connsiteY264" fmla="*/ 630183 h 6858000"/>
              <a:gd name="connsiteX265" fmla="*/ 1581478 w 7426420"/>
              <a:gd name="connsiteY265" fmla="*/ 536224 h 6858000"/>
              <a:gd name="connsiteX266" fmla="*/ 1580800 w 7426420"/>
              <a:gd name="connsiteY266" fmla="*/ 537351 h 6858000"/>
              <a:gd name="connsiteX267" fmla="*/ 1580879 w 7426420"/>
              <a:gd name="connsiteY267" fmla="*/ 551727 h 6858000"/>
              <a:gd name="connsiteX268" fmla="*/ 1602035 w 7426420"/>
              <a:gd name="connsiteY268" fmla="*/ 545132 h 6858000"/>
              <a:gd name="connsiteX269" fmla="*/ 1585590 w 7426420"/>
              <a:gd name="connsiteY269" fmla="*/ 595837 h 6858000"/>
              <a:gd name="connsiteX270" fmla="*/ 1517069 w 7426420"/>
              <a:gd name="connsiteY270" fmla="*/ 642432 h 6858000"/>
              <a:gd name="connsiteX271" fmla="*/ 1549017 w 7426420"/>
              <a:gd name="connsiteY271" fmla="*/ 590098 h 6858000"/>
              <a:gd name="connsiteX272" fmla="*/ 1580800 w 7426420"/>
              <a:gd name="connsiteY272" fmla="*/ 537351 h 6858000"/>
              <a:gd name="connsiteX273" fmla="*/ 1580793 w 7426420"/>
              <a:gd name="connsiteY273" fmla="*/ 536224 h 6858000"/>
              <a:gd name="connsiteX274" fmla="*/ 1891187 w 7426420"/>
              <a:gd name="connsiteY274" fmla="*/ 512922 h 6858000"/>
              <a:gd name="connsiteX275" fmla="*/ 1867205 w 7426420"/>
              <a:gd name="connsiteY275" fmla="*/ 554720 h 6858000"/>
              <a:gd name="connsiteX276" fmla="*/ 1904206 w 7426420"/>
              <a:gd name="connsiteY276" fmla="*/ 542386 h 6858000"/>
              <a:gd name="connsiteX277" fmla="*/ 1891187 w 7426420"/>
              <a:gd name="connsiteY277" fmla="*/ 512922 h 6858000"/>
              <a:gd name="connsiteX278" fmla="*/ 1471160 w 7426420"/>
              <a:gd name="connsiteY278" fmla="*/ 498537 h 6858000"/>
              <a:gd name="connsiteX279" fmla="*/ 1397157 w 7426420"/>
              <a:gd name="connsiteY279" fmla="*/ 602690 h 6858000"/>
              <a:gd name="connsiteX280" fmla="*/ 1396473 w 7426420"/>
              <a:gd name="connsiteY280" fmla="*/ 602690 h 6858000"/>
              <a:gd name="connsiteX281" fmla="*/ 1371806 w 7426420"/>
              <a:gd name="connsiteY281" fmla="*/ 602690 h 6858000"/>
              <a:gd name="connsiteX282" fmla="*/ 1471160 w 7426420"/>
              <a:gd name="connsiteY282" fmla="*/ 498537 h 6858000"/>
              <a:gd name="connsiteX283" fmla="*/ 1525206 w 7426420"/>
              <a:gd name="connsiteY283" fmla="*/ 469320 h 6858000"/>
              <a:gd name="connsiteX284" fmla="*/ 1538995 w 7426420"/>
              <a:gd name="connsiteY284" fmla="*/ 473871 h 6858000"/>
              <a:gd name="connsiteX285" fmla="*/ 1471160 w 7426420"/>
              <a:gd name="connsiteY285" fmla="*/ 528001 h 6858000"/>
              <a:gd name="connsiteX286" fmla="*/ 1470475 w 7426420"/>
              <a:gd name="connsiteY286" fmla="*/ 528001 h 6858000"/>
              <a:gd name="connsiteX287" fmla="*/ 1525206 w 7426420"/>
              <a:gd name="connsiteY287" fmla="*/ 469320 h 6858000"/>
              <a:gd name="connsiteX288" fmla="*/ 1723691 w 7426420"/>
              <a:gd name="connsiteY288" fmla="*/ 444470 h 6858000"/>
              <a:gd name="connsiteX289" fmla="*/ 1734231 w 7426420"/>
              <a:gd name="connsiteY289" fmla="*/ 448269 h 6858000"/>
              <a:gd name="connsiteX290" fmla="*/ 1738891 w 7426420"/>
              <a:gd name="connsiteY290" fmla="*/ 460370 h 6858000"/>
              <a:gd name="connsiteX291" fmla="*/ 1741818 w 7426420"/>
              <a:gd name="connsiteY291" fmla="*/ 460166 h 6858000"/>
              <a:gd name="connsiteX292" fmla="*/ 1739076 w 7426420"/>
              <a:gd name="connsiteY292" fmla="*/ 460851 h 6858000"/>
              <a:gd name="connsiteX293" fmla="*/ 1738891 w 7426420"/>
              <a:gd name="connsiteY293" fmla="*/ 460370 h 6858000"/>
              <a:gd name="connsiteX294" fmla="*/ 1720993 w 7426420"/>
              <a:gd name="connsiteY294" fmla="*/ 461622 h 6858000"/>
              <a:gd name="connsiteX295" fmla="*/ 1660962 w 7426420"/>
              <a:gd name="connsiteY295" fmla="*/ 522520 h 6858000"/>
              <a:gd name="connsiteX296" fmla="*/ 1723691 w 7426420"/>
              <a:gd name="connsiteY296" fmla="*/ 444470 h 6858000"/>
              <a:gd name="connsiteX297" fmla="*/ 1493087 w 7426420"/>
              <a:gd name="connsiteY297" fmla="*/ 438240 h 6858000"/>
              <a:gd name="connsiteX298" fmla="*/ 1492057 w 7426420"/>
              <a:gd name="connsiteY298" fmla="*/ 438925 h 6858000"/>
              <a:gd name="connsiteX299" fmla="*/ 1479897 w 7426420"/>
              <a:gd name="connsiteY299" fmla="*/ 463153 h 6858000"/>
              <a:gd name="connsiteX300" fmla="*/ 1438271 w 7426420"/>
              <a:gd name="connsiteY300" fmla="*/ 478666 h 6858000"/>
              <a:gd name="connsiteX301" fmla="*/ 1464651 w 7426420"/>
              <a:gd name="connsiteY301" fmla="*/ 457168 h 6858000"/>
              <a:gd name="connsiteX302" fmla="*/ 1492057 w 7426420"/>
              <a:gd name="connsiteY302" fmla="*/ 438925 h 6858000"/>
              <a:gd name="connsiteX303" fmla="*/ 1492401 w 7426420"/>
              <a:gd name="connsiteY303" fmla="*/ 438240 h 6858000"/>
              <a:gd name="connsiteX304" fmla="*/ 2117310 w 7426420"/>
              <a:gd name="connsiteY304" fmla="*/ 426588 h 6858000"/>
              <a:gd name="connsiteX305" fmla="*/ 2067975 w 7426420"/>
              <a:gd name="connsiteY305" fmla="*/ 426588 h 6858000"/>
              <a:gd name="connsiteX306" fmla="*/ 2055642 w 7426420"/>
              <a:gd name="connsiteY306" fmla="*/ 437552 h 6858000"/>
              <a:gd name="connsiteX307" fmla="*/ 2072086 w 7426420"/>
              <a:gd name="connsiteY307" fmla="*/ 458794 h 6858000"/>
              <a:gd name="connsiteX308" fmla="*/ 2117310 w 7426420"/>
              <a:gd name="connsiteY308" fmla="*/ 426588 h 6858000"/>
              <a:gd name="connsiteX309" fmla="*/ 2124162 w 7426420"/>
              <a:gd name="connsiteY309" fmla="*/ 421792 h 6858000"/>
              <a:gd name="connsiteX310" fmla="*/ 2120051 w 7426420"/>
              <a:gd name="connsiteY310" fmla="*/ 421792 h 6858000"/>
              <a:gd name="connsiteX311" fmla="*/ 2120051 w 7426420"/>
              <a:gd name="connsiteY311" fmla="*/ 425218 h 6858000"/>
              <a:gd name="connsiteX312" fmla="*/ 2124162 w 7426420"/>
              <a:gd name="connsiteY312" fmla="*/ 425218 h 6858000"/>
              <a:gd name="connsiteX313" fmla="*/ 2124162 w 7426420"/>
              <a:gd name="connsiteY313" fmla="*/ 421792 h 6858000"/>
              <a:gd name="connsiteX314" fmla="*/ 2249759 w 7426420"/>
              <a:gd name="connsiteY314" fmla="*/ 399266 h 6858000"/>
              <a:gd name="connsiteX315" fmla="*/ 2237907 w 7426420"/>
              <a:gd name="connsiteY315" fmla="*/ 423163 h 6858000"/>
              <a:gd name="connsiteX316" fmla="*/ 2271482 w 7426420"/>
              <a:gd name="connsiteY316" fmla="*/ 423163 h 6858000"/>
              <a:gd name="connsiteX317" fmla="*/ 2261204 w 7426420"/>
              <a:gd name="connsiteY317" fmla="*/ 399866 h 6858000"/>
              <a:gd name="connsiteX318" fmla="*/ 2249759 w 7426420"/>
              <a:gd name="connsiteY318" fmla="*/ 399266 h 6858000"/>
              <a:gd name="connsiteX319" fmla="*/ 2148829 w 7426420"/>
              <a:gd name="connsiteY319" fmla="*/ 397810 h 6858000"/>
              <a:gd name="connsiteX320" fmla="*/ 2135810 w 7426420"/>
              <a:gd name="connsiteY320" fmla="*/ 397810 h 6858000"/>
              <a:gd name="connsiteX321" fmla="*/ 2124847 w 7426420"/>
              <a:gd name="connsiteY321" fmla="*/ 421792 h 6858000"/>
              <a:gd name="connsiteX322" fmla="*/ 2148829 w 7426420"/>
              <a:gd name="connsiteY322" fmla="*/ 410828 h 6858000"/>
              <a:gd name="connsiteX323" fmla="*/ 2148829 w 7426420"/>
              <a:gd name="connsiteY323" fmla="*/ 397810 h 6858000"/>
              <a:gd name="connsiteX324" fmla="*/ 1863099 w 7426420"/>
              <a:gd name="connsiteY324" fmla="*/ 358069 h 6858000"/>
              <a:gd name="connsiteX325" fmla="*/ 1867211 w 7426420"/>
              <a:gd name="connsiteY325" fmla="*/ 383423 h 6858000"/>
              <a:gd name="connsiteX326" fmla="*/ 1869952 w 7426420"/>
              <a:gd name="connsiteY326" fmla="*/ 381368 h 6858000"/>
              <a:gd name="connsiteX327" fmla="*/ 1831579 w 7426420"/>
              <a:gd name="connsiteY327" fmla="*/ 436868 h 6858000"/>
              <a:gd name="connsiteX328" fmla="*/ 1820616 w 7426420"/>
              <a:gd name="connsiteY328" fmla="*/ 423164 h 6858000"/>
              <a:gd name="connsiteX329" fmla="*/ 1811709 w 7426420"/>
              <a:gd name="connsiteY329" fmla="*/ 469758 h 6858000"/>
              <a:gd name="connsiteX330" fmla="*/ 1800060 w 7426420"/>
              <a:gd name="connsiteY330" fmla="*/ 412886 h 6858000"/>
              <a:gd name="connsiteX331" fmla="*/ 1837746 w 7426420"/>
              <a:gd name="connsiteY331" fmla="*/ 400552 h 6858000"/>
              <a:gd name="connsiteX332" fmla="*/ 1824728 w 7426420"/>
              <a:gd name="connsiteY332" fmla="*/ 369719 h 6858000"/>
              <a:gd name="connsiteX333" fmla="*/ 1606831 w 7426420"/>
              <a:gd name="connsiteY333" fmla="*/ 334087 h 6858000"/>
              <a:gd name="connsiteX334" fmla="*/ 1556811 w 7426420"/>
              <a:gd name="connsiteY334" fmla="*/ 378627 h 6858000"/>
              <a:gd name="connsiteX335" fmla="*/ 1572571 w 7426420"/>
              <a:gd name="connsiteY335" fmla="*/ 338198 h 6858000"/>
              <a:gd name="connsiteX336" fmla="*/ 1606147 w 7426420"/>
              <a:gd name="connsiteY336" fmla="*/ 334087 h 6858000"/>
              <a:gd name="connsiteX337" fmla="*/ 2055642 w 7426420"/>
              <a:gd name="connsiteY337" fmla="*/ 329976 h 6858000"/>
              <a:gd name="connsiteX338" fmla="*/ 2020287 w 7426420"/>
              <a:gd name="connsiteY338" fmla="*/ 379007 h 6858000"/>
              <a:gd name="connsiteX339" fmla="*/ 1969547 w 7426420"/>
              <a:gd name="connsiteY339" fmla="*/ 403574 h 6858000"/>
              <a:gd name="connsiteX340" fmla="*/ 1968621 w 7426420"/>
              <a:gd name="connsiteY340" fmla="*/ 404664 h 6858000"/>
              <a:gd name="connsiteX341" fmla="*/ 1965880 w 7426420"/>
              <a:gd name="connsiteY341" fmla="*/ 405349 h 6858000"/>
              <a:gd name="connsiteX342" fmla="*/ 1969547 w 7426420"/>
              <a:gd name="connsiteY342" fmla="*/ 403574 h 6858000"/>
              <a:gd name="connsiteX343" fmla="*/ 2006199 w 7426420"/>
              <a:gd name="connsiteY343" fmla="*/ 360407 h 6858000"/>
              <a:gd name="connsiteX344" fmla="*/ 2055642 w 7426420"/>
              <a:gd name="connsiteY344" fmla="*/ 329976 h 6858000"/>
              <a:gd name="connsiteX345" fmla="*/ 1801430 w 7426420"/>
              <a:gd name="connsiteY345" fmla="*/ 325865 h 6858000"/>
              <a:gd name="connsiteX346" fmla="*/ 1752095 w 7426420"/>
              <a:gd name="connsiteY346" fmla="*/ 404664 h 6858000"/>
              <a:gd name="connsiteX347" fmla="*/ 1754836 w 7426420"/>
              <a:gd name="connsiteY347" fmla="*/ 402608 h 6858000"/>
              <a:gd name="connsiteX348" fmla="*/ 1801430 w 7426420"/>
              <a:gd name="connsiteY348" fmla="*/ 325865 h 6858000"/>
              <a:gd name="connsiteX349" fmla="*/ 1651499 w 7426420"/>
              <a:gd name="connsiteY349" fmla="*/ 317460 h 6858000"/>
              <a:gd name="connsiteX350" fmla="*/ 1665759 w 7426420"/>
              <a:gd name="connsiteY350" fmla="*/ 330661 h 6858000"/>
              <a:gd name="connsiteX351" fmla="*/ 1668500 w 7426420"/>
              <a:gd name="connsiteY351" fmla="*/ 328607 h 6858000"/>
              <a:gd name="connsiteX352" fmla="*/ 1614368 w 7426420"/>
              <a:gd name="connsiteY352" fmla="*/ 382737 h 6858000"/>
              <a:gd name="connsiteX353" fmla="*/ 1638351 w 7426420"/>
              <a:gd name="connsiteY353" fmla="*/ 321753 h 6858000"/>
              <a:gd name="connsiteX354" fmla="*/ 1651499 w 7426420"/>
              <a:gd name="connsiteY354" fmla="*/ 317460 h 6858000"/>
              <a:gd name="connsiteX355" fmla="*/ 1587645 w 7426420"/>
              <a:gd name="connsiteY355" fmla="*/ 279956 h 6858000"/>
              <a:gd name="connsiteX356" fmla="*/ 1450604 w 7426420"/>
              <a:gd name="connsiteY356" fmla="*/ 420423 h 6858000"/>
              <a:gd name="connsiteX357" fmla="*/ 1471845 w 7426420"/>
              <a:gd name="connsiteY357" fmla="*/ 429331 h 6858000"/>
              <a:gd name="connsiteX358" fmla="*/ 1424567 w 7426420"/>
              <a:gd name="connsiteY358" fmla="*/ 449202 h 6858000"/>
              <a:gd name="connsiteX359" fmla="*/ 1261486 w 7426420"/>
              <a:gd name="connsiteY359" fmla="*/ 602003 h 6858000"/>
              <a:gd name="connsiteX360" fmla="*/ 1260801 w 7426420"/>
              <a:gd name="connsiteY360" fmla="*/ 602003 h 6858000"/>
              <a:gd name="connsiteX361" fmla="*/ 1310822 w 7426420"/>
              <a:gd name="connsiteY361" fmla="*/ 541706 h 6858000"/>
              <a:gd name="connsiteX362" fmla="*/ 1310822 w 7426420"/>
              <a:gd name="connsiteY362" fmla="*/ 497852 h 6858000"/>
              <a:gd name="connsiteX363" fmla="*/ 1364269 w 7426420"/>
              <a:gd name="connsiteY363" fmla="*/ 439609 h 6858000"/>
              <a:gd name="connsiteX364" fmla="*/ 1384139 w 7426420"/>
              <a:gd name="connsiteY364" fmla="*/ 475240 h 6858000"/>
              <a:gd name="connsiteX365" fmla="*/ 1458826 w 7426420"/>
              <a:gd name="connsiteY365" fmla="*/ 354643 h 6858000"/>
              <a:gd name="connsiteX366" fmla="*/ 1587645 w 7426420"/>
              <a:gd name="connsiteY366" fmla="*/ 279956 h 6858000"/>
              <a:gd name="connsiteX367" fmla="*/ 1155265 w 7426420"/>
              <a:gd name="connsiteY367" fmla="*/ 262127 h 6858000"/>
              <a:gd name="connsiteX368" fmla="*/ 1093596 w 7426420"/>
              <a:gd name="connsiteY368" fmla="*/ 316944 h 6858000"/>
              <a:gd name="connsiteX369" fmla="*/ 1103189 w 7426420"/>
              <a:gd name="connsiteY369" fmla="*/ 310091 h 6858000"/>
              <a:gd name="connsiteX370" fmla="*/ 1129227 w 7426420"/>
              <a:gd name="connsiteY370" fmla="*/ 310091 h 6858000"/>
              <a:gd name="connsiteX371" fmla="*/ 1155265 w 7426420"/>
              <a:gd name="connsiteY371" fmla="*/ 262127 h 6858000"/>
              <a:gd name="connsiteX372" fmla="*/ 1629936 w 7426420"/>
              <a:gd name="connsiteY372" fmla="*/ 222827 h 6858000"/>
              <a:gd name="connsiteX373" fmla="*/ 1667129 w 7426420"/>
              <a:gd name="connsiteY373" fmla="*/ 225139 h 6858000"/>
              <a:gd name="connsiteX374" fmla="*/ 1644518 w 7426420"/>
              <a:gd name="connsiteY374" fmla="*/ 277215 h 6858000"/>
              <a:gd name="connsiteX375" fmla="*/ 1596553 w 7426420"/>
              <a:gd name="connsiteY375" fmla="*/ 294345 h 6858000"/>
              <a:gd name="connsiteX376" fmla="*/ 1647259 w 7426420"/>
              <a:gd name="connsiteY376" fmla="*/ 249807 h 6858000"/>
              <a:gd name="connsiteX377" fmla="*/ 1612314 w 7426420"/>
              <a:gd name="connsiteY377" fmla="*/ 235417 h 6858000"/>
              <a:gd name="connsiteX378" fmla="*/ 1612998 w 7426420"/>
              <a:gd name="connsiteY378" fmla="*/ 235417 h 6858000"/>
              <a:gd name="connsiteX379" fmla="*/ 1629936 w 7426420"/>
              <a:gd name="connsiteY379" fmla="*/ 222827 h 6858000"/>
              <a:gd name="connsiteX380" fmla="*/ 1834320 w 7426420"/>
              <a:gd name="connsiteY380" fmla="*/ 155249 h 6858000"/>
              <a:gd name="connsiteX381" fmla="*/ 1755982 w 7426420"/>
              <a:gd name="connsiteY381" fmla="*/ 245343 h 6858000"/>
              <a:gd name="connsiteX382" fmla="*/ 1726782 w 7426420"/>
              <a:gd name="connsiteY382" fmla="*/ 264435 h 6858000"/>
              <a:gd name="connsiteX383" fmla="*/ 1726742 w 7426420"/>
              <a:gd name="connsiteY383" fmla="*/ 265566 h 6858000"/>
              <a:gd name="connsiteX384" fmla="*/ 1724002 w 7426420"/>
              <a:gd name="connsiteY384" fmla="*/ 266252 h 6858000"/>
              <a:gd name="connsiteX385" fmla="*/ 1726782 w 7426420"/>
              <a:gd name="connsiteY385" fmla="*/ 264435 h 6858000"/>
              <a:gd name="connsiteX386" fmla="*/ 1726957 w 7426420"/>
              <a:gd name="connsiteY386" fmla="*/ 259378 h 6858000"/>
              <a:gd name="connsiteX387" fmla="*/ 1715779 w 7426420"/>
              <a:gd name="connsiteY387" fmla="*/ 251862 h 6858000"/>
              <a:gd name="connsiteX388" fmla="*/ 1834320 w 7426420"/>
              <a:gd name="connsiteY388" fmla="*/ 155249 h 6858000"/>
              <a:gd name="connsiteX389" fmla="*/ 2386597 w 7426420"/>
              <a:gd name="connsiteY389" fmla="*/ 144971 h 6858000"/>
              <a:gd name="connsiteX390" fmla="*/ 2523639 w 7426420"/>
              <a:gd name="connsiteY390" fmla="*/ 173750 h 6858000"/>
              <a:gd name="connsiteX391" fmla="*/ 2455118 w 7426420"/>
              <a:gd name="connsiteY391" fmla="*/ 266252 h 6858000"/>
              <a:gd name="connsiteX392" fmla="*/ 2281075 w 7426420"/>
              <a:gd name="connsiteY392" fmla="*/ 424535 h 6858000"/>
              <a:gd name="connsiteX393" fmla="*/ 2267372 w 7426420"/>
              <a:gd name="connsiteY393" fmla="*/ 450573 h 6858000"/>
              <a:gd name="connsiteX394" fmla="*/ 2242019 w 7426420"/>
              <a:gd name="connsiteY394" fmla="*/ 427275 h 6858000"/>
              <a:gd name="connsiteX395" fmla="*/ 2076198 w 7426420"/>
              <a:gd name="connsiteY395" fmla="*/ 564317 h 6858000"/>
              <a:gd name="connsiteX396" fmla="*/ 1879544 w 7426420"/>
              <a:gd name="connsiteY396" fmla="*/ 694507 h 6858000"/>
              <a:gd name="connsiteX397" fmla="*/ 1788411 w 7426420"/>
              <a:gd name="connsiteY397" fmla="*/ 752065 h 6858000"/>
              <a:gd name="connsiteX398" fmla="*/ 1695908 w 7426420"/>
              <a:gd name="connsiteY398" fmla="*/ 807567 h 6858000"/>
              <a:gd name="connsiteX399" fmla="*/ 1610942 w 7426420"/>
              <a:gd name="connsiteY399" fmla="*/ 850734 h 6858000"/>
              <a:gd name="connsiteX400" fmla="*/ 1526662 w 7426420"/>
              <a:gd name="connsiteY400" fmla="*/ 871975 h 6858000"/>
              <a:gd name="connsiteX401" fmla="*/ 1696594 w 7426420"/>
              <a:gd name="connsiteY401" fmla="*/ 704785 h 6858000"/>
              <a:gd name="connsiteX402" fmla="*/ 1788411 w 7426420"/>
              <a:gd name="connsiteY402" fmla="*/ 618448 h 6858000"/>
              <a:gd name="connsiteX403" fmla="*/ 1756891 w 7426420"/>
              <a:gd name="connsiteY403" fmla="*/ 569113 h 6858000"/>
              <a:gd name="connsiteX404" fmla="*/ 1836376 w 7426420"/>
              <a:gd name="connsiteY404" fmla="*/ 508130 h 6858000"/>
              <a:gd name="connsiteX405" fmla="*/ 1836376 w 7426420"/>
              <a:gd name="connsiteY405" fmla="*/ 534168 h 6858000"/>
              <a:gd name="connsiteX406" fmla="*/ 1930934 w 7426420"/>
              <a:gd name="connsiteY406" fmla="*/ 435498 h 6858000"/>
              <a:gd name="connsiteX407" fmla="*/ 2101551 w 7426420"/>
              <a:gd name="connsiteY407" fmla="*/ 362181 h 6858000"/>
              <a:gd name="connsiteX408" fmla="*/ 2072773 w 7426420"/>
              <a:gd name="connsiteY408" fmla="*/ 353273 h 6858000"/>
              <a:gd name="connsiteX409" fmla="*/ 2154312 w 7426420"/>
              <a:gd name="connsiteY409" fmla="*/ 297086 h 6858000"/>
              <a:gd name="connsiteX410" fmla="*/ 2157053 w 7426420"/>
              <a:gd name="connsiteY410" fmla="*/ 295030 h 6858000"/>
              <a:gd name="connsiteX411" fmla="*/ 2137183 w 7426420"/>
              <a:gd name="connsiteY411" fmla="*/ 282697 h 6858000"/>
              <a:gd name="connsiteX412" fmla="*/ 2184461 w 7426420"/>
              <a:gd name="connsiteY412" fmla="*/ 255288 h 6858000"/>
              <a:gd name="connsiteX413" fmla="*/ 2196795 w 7426420"/>
              <a:gd name="connsiteY413" fmla="*/ 210750 h 6858000"/>
              <a:gd name="connsiteX414" fmla="*/ 2252982 w 7426420"/>
              <a:gd name="connsiteY414" fmla="*/ 164841 h 6858000"/>
              <a:gd name="connsiteX415" fmla="*/ 2252982 w 7426420"/>
              <a:gd name="connsiteY415" fmla="*/ 198416 h 6858000"/>
              <a:gd name="connsiteX416" fmla="*/ 2348911 w 7426420"/>
              <a:gd name="connsiteY416" fmla="*/ 144971 h 6858000"/>
              <a:gd name="connsiteX417" fmla="*/ 2383673 w 7426420"/>
              <a:gd name="connsiteY417" fmla="*/ 147895 h 6858000"/>
              <a:gd name="connsiteX418" fmla="*/ 2386597 w 7426420"/>
              <a:gd name="connsiteY418" fmla="*/ 144971 h 6858000"/>
              <a:gd name="connsiteX419" fmla="*/ 1958343 w 7426420"/>
              <a:gd name="connsiteY419" fmla="*/ 133322 h 6858000"/>
              <a:gd name="connsiteX420" fmla="*/ 1998086 w 7426420"/>
              <a:gd name="connsiteY420" fmla="*/ 140173 h 6858000"/>
              <a:gd name="connsiteX421" fmla="*/ 1940527 w 7426420"/>
              <a:gd name="connsiteY421" fmla="*/ 172379 h 6858000"/>
              <a:gd name="connsiteX422" fmla="*/ 1958343 w 7426420"/>
              <a:gd name="connsiteY422" fmla="*/ 133322 h 6858000"/>
              <a:gd name="connsiteX423" fmla="*/ 2514731 w 7426420"/>
              <a:gd name="connsiteY423" fmla="*/ 99062 h 6858000"/>
              <a:gd name="connsiteX424" fmla="*/ 2525009 w 7426420"/>
              <a:gd name="connsiteY424" fmla="*/ 110025 h 6858000"/>
              <a:gd name="connsiteX425" fmla="*/ 2514046 w 7426420"/>
              <a:gd name="connsiteY425" fmla="*/ 120302 h 6858000"/>
              <a:gd name="connsiteX426" fmla="*/ 2504453 w 7426420"/>
              <a:gd name="connsiteY426" fmla="*/ 115507 h 6858000"/>
              <a:gd name="connsiteX427" fmla="*/ 1331373 w 7426420"/>
              <a:gd name="connsiteY427" fmla="*/ 84667 h 6858000"/>
              <a:gd name="connsiteX428" fmla="*/ 1256000 w 7426420"/>
              <a:gd name="connsiteY428" fmla="*/ 186762 h 6858000"/>
              <a:gd name="connsiteX429" fmla="*/ 1331373 w 7426420"/>
              <a:gd name="connsiteY429" fmla="*/ 84667 h 6858000"/>
              <a:gd name="connsiteX430" fmla="*/ 2145404 w 7426420"/>
              <a:gd name="connsiteY430" fmla="*/ 20948 h 6858000"/>
              <a:gd name="connsiteX431" fmla="*/ 2142664 w 7426420"/>
              <a:gd name="connsiteY431" fmla="*/ 23689 h 6858000"/>
              <a:gd name="connsiteX432" fmla="*/ 2141667 w 7426420"/>
              <a:gd name="connsiteY432" fmla="*/ 24285 h 6858000"/>
              <a:gd name="connsiteX433" fmla="*/ 2068661 w 7426420"/>
              <a:gd name="connsiteY433" fmla="*/ 89469 h 6858000"/>
              <a:gd name="connsiteX434" fmla="*/ 2099239 w 7426420"/>
              <a:gd name="connsiteY434" fmla="*/ 49641 h 6858000"/>
              <a:gd name="connsiteX435" fmla="*/ 2141667 w 7426420"/>
              <a:gd name="connsiteY435" fmla="*/ 24285 h 6858000"/>
              <a:gd name="connsiteX436" fmla="*/ 1666444 w 7426420"/>
              <a:gd name="connsiteY436" fmla="*/ 17522 h 6858000"/>
              <a:gd name="connsiteX437" fmla="*/ 1682204 w 7426420"/>
              <a:gd name="connsiteY437" fmla="*/ 38764 h 6858000"/>
              <a:gd name="connsiteX438" fmla="*/ 1665759 w 7426420"/>
              <a:gd name="connsiteY438" fmla="*/ 17522 h 6858000"/>
              <a:gd name="connsiteX439" fmla="*/ 1442078 w 7426420"/>
              <a:gd name="connsiteY439" fmla="*/ 0 h 6858000"/>
              <a:gd name="connsiteX440" fmla="*/ 1401400 w 7426420"/>
              <a:gd name="connsiteY440" fmla="*/ 0 h 6858000"/>
              <a:gd name="connsiteX441" fmla="*/ 1397415 w 7426420"/>
              <a:gd name="connsiteY441" fmla="*/ 5703 h 6858000"/>
              <a:gd name="connsiteX442" fmla="*/ 1347137 w 7426420"/>
              <a:gd name="connsiteY442" fmla="*/ 110710 h 6858000"/>
              <a:gd name="connsiteX443" fmla="*/ 1438956 w 7426420"/>
              <a:gd name="connsiteY443" fmla="*/ 7244 h 6858000"/>
              <a:gd name="connsiteX444" fmla="*/ 1794955 w 7426420"/>
              <a:gd name="connsiteY444" fmla="*/ 0 h 6858000"/>
              <a:gd name="connsiteX445" fmla="*/ 1784401 w 7426420"/>
              <a:gd name="connsiteY445" fmla="*/ 0 h 6858000"/>
              <a:gd name="connsiteX446" fmla="*/ 1780869 w 7426420"/>
              <a:gd name="connsiteY446" fmla="*/ 7238 h 6858000"/>
              <a:gd name="connsiteX447" fmla="*/ 7426420 w 7426420"/>
              <a:gd name="connsiteY447" fmla="*/ 0 h 6858000"/>
              <a:gd name="connsiteX448" fmla="*/ 2923200 w 7426420"/>
              <a:gd name="connsiteY448" fmla="*/ 0 h 6858000"/>
              <a:gd name="connsiteX449" fmla="*/ 2923800 w 7426420"/>
              <a:gd name="connsiteY449" fmla="*/ 16152 h 6858000"/>
              <a:gd name="connsiteX450" fmla="*/ 2860076 w 7426420"/>
              <a:gd name="connsiteY450" fmla="*/ 61375 h 6858000"/>
              <a:gd name="connsiteX451" fmla="*/ 2849798 w 7426420"/>
              <a:gd name="connsiteY451" fmla="*/ 52468 h 6858000"/>
              <a:gd name="connsiteX452" fmla="*/ 2857335 w 7426420"/>
              <a:gd name="connsiteY452" fmla="*/ 40819 h 6858000"/>
              <a:gd name="connsiteX453" fmla="*/ 2864015 w 7426420"/>
              <a:gd name="connsiteY453" fmla="*/ 15757 h 6858000"/>
              <a:gd name="connsiteX454" fmla="*/ 2856807 w 7426420"/>
              <a:gd name="connsiteY454" fmla="*/ 0 h 6858000"/>
              <a:gd name="connsiteX455" fmla="*/ 2797607 w 7426420"/>
              <a:gd name="connsiteY455" fmla="*/ 0 h 6858000"/>
              <a:gd name="connsiteX456" fmla="*/ 2794296 w 7426420"/>
              <a:gd name="connsiteY456" fmla="*/ 5189 h 6858000"/>
              <a:gd name="connsiteX457" fmla="*/ 2748387 w 7426420"/>
              <a:gd name="connsiteY457" fmla="*/ 52468 h 6858000"/>
              <a:gd name="connsiteX458" fmla="*/ 2652458 w 7426420"/>
              <a:gd name="connsiteY458" fmla="*/ 99062 h 6858000"/>
              <a:gd name="connsiteX459" fmla="*/ 2638069 w 7426420"/>
              <a:gd name="connsiteY459" fmla="*/ 110710 h 6858000"/>
              <a:gd name="connsiteX460" fmla="*/ 2610660 w 7426420"/>
              <a:gd name="connsiteY460" fmla="*/ 110710 h 6858000"/>
              <a:gd name="connsiteX461" fmla="*/ 2605178 w 7426420"/>
              <a:gd name="connsiteY461" fmla="*/ 93580 h 6858000"/>
              <a:gd name="connsiteX462" fmla="*/ 2611821 w 7426420"/>
              <a:gd name="connsiteY462" fmla="*/ 39548 h 6858000"/>
              <a:gd name="connsiteX463" fmla="*/ 2632854 w 7426420"/>
              <a:gd name="connsiteY463" fmla="*/ 0 h 6858000"/>
              <a:gd name="connsiteX464" fmla="*/ 1852798 w 7426420"/>
              <a:gd name="connsiteY464" fmla="*/ 0 h 6858000"/>
              <a:gd name="connsiteX465" fmla="*/ 1852050 w 7426420"/>
              <a:gd name="connsiteY465" fmla="*/ 563 h 6858000"/>
              <a:gd name="connsiteX466" fmla="*/ 1807597 w 7426420"/>
              <a:gd name="connsiteY466" fmla="*/ 38764 h 6858000"/>
              <a:gd name="connsiteX467" fmla="*/ 1719205 w 7426420"/>
              <a:gd name="connsiteY467" fmla="*/ 83302 h 6858000"/>
              <a:gd name="connsiteX468" fmla="*/ 1739761 w 7426420"/>
              <a:gd name="connsiteY468" fmla="*/ 94266 h 6858000"/>
              <a:gd name="connsiteX469" fmla="*/ 1692483 w 7426420"/>
              <a:gd name="connsiteY469" fmla="*/ 31226 h 6858000"/>
              <a:gd name="connsiteX470" fmla="*/ 1713038 w 7426420"/>
              <a:gd name="connsiteY470" fmla="*/ 46301 h 6858000"/>
              <a:gd name="connsiteX471" fmla="*/ 1752095 w 7426420"/>
              <a:gd name="connsiteY471" fmla="*/ 16837 h 6858000"/>
              <a:gd name="connsiteX472" fmla="*/ 1717149 w 7426420"/>
              <a:gd name="connsiteY472" fmla="*/ 16837 h 6858000"/>
              <a:gd name="connsiteX473" fmla="*/ 1728397 w 7426420"/>
              <a:gd name="connsiteY473" fmla="*/ 0 h 6858000"/>
              <a:gd name="connsiteX474" fmla="*/ 1618790 w 7426420"/>
              <a:gd name="connsiteY474" fmla="*/ 0 h 6858000"/>
              <a:gd name="connsiteX475" fmla="*/ 1589016 w 7426420"/>
              <a:gd name="connsiteY475" fmla="*/ 16837 h 6858000"/>
              <a:gd name="connsiteX476" fmla="*/ 1619165 w 7426420"/>
              <a:gd name="connsiteY476" fmla="*/ 119617 h 6858000"/>
              <a:gd name="connsiteX477" fmla="*/ 1499253 w 7426420"/>
              <a:gd name="connsiteY477" fmla="*/ 206639 h 6858000"/>
              <a:gd name="connsiteX478" fmla="*/ 1665075 w 7426420"/>
              <a:gd name="connsiteY478" fmla="*/ 130582 h 6858000"/>
              <a:gd name="connsiteX479" fmla="*/ 1610942 w 7426420"/>
              <a:gd name="connsiteY479" fmla="*/ 156619 h 6858000"/>
              <a:gd name="connsiteX480" fmla="*/ 1542423 w 7426420"/>
              <a:gd name="connsiteY480" fmla="*/ 260770 h 6858000"/>
              <a:gd name="connsiteX481" fmla="*/ 1486236 w 7426420"/>
              <a:gd name="connsiteY481" fmla="*/ 255288 h 6858000"/>
              <a:gd name="connsiteX482" fmla="*/ 1463623 w 7426420"/>
              <a:gd name="connsiteY482" fmla="*/ 334087 h 6858000"/>
              <a:gd name="connsiteX483" fmla="*/ 1395102 w 7426420"/>
              <a:gd name="connsiteY483" fmla="*/ 389589 h 6858000"/>
              <a:gd name="connsiteX484" fmla="*/ 1337545 w 7426420"/>
              <a:gd name="connsiteY484" fmla="*/ 413571 h 6858000"/>
              <a:gd name="connsiteX485" fmla="*/ 1342342 w 7426420"/>
              <a:gd name="connsiteY485" fmla="*/ 375201 h 6858000"/>
              <a:gd name="connsiteX486" fmla="*/ 1258747 w 7426420"/>
              <a:gd name="connsiteY486" fmla="*/ 474555 h 6858000"/>
              <a:gd name="connsiteX487" fmla="*/ 1228596 w 7426420"/>
              <a:gd name="connsiteY487" fmla="*/ 443035 h 6858000"/>
              <a:gd name="connsiteX488" fmla="*/ 1198448 w 7426420"/>
              <a:gd name="connsiteY488" fmla="*/ 511556 h 6858000"/>
              <a:gd name="connsiteX489" fmla="*/ 1225856 w 7426420"/>
              <a:gd name="connsiteY489" fmla="*/ 525261 h 6858000"/>
              <a:gd name="connsiteX490" fmla="*/ 1203929 w 7426420"/>
              <a:gd name="connsiteY490" fmla="*/ 600633 h 6858000"/>
              <a:gd name="connsiteX491" fmla="*/ 1160076 w 7426420"/>
              <a:gd name="connsiteY491" fmla="*/ 640376 h 6858000"/>
              <a:gd name="connsiteX492" fmla="*/ 1203929 w 7426420"/>
              <a:gd name="connsiteY492" fmla="*/ 628728 h 6858000"/>
              <a:gd name="connsiteX493" fmla="*/ 1153910 w 7426420"/>
              <a:gd name="connsiteY493" fmla="*/ 689025 h 6858000"/>
              <a:gd name="connsiteX494" fmla="*/ 1128556 w 7426420"/>
              <a:gd name="connsiteY494" fmla="*/ 665043 h 6858000"/>
              <a:gd name="connsiteX495" fmla="*/ 1093610 w 7426420"/>
              <a:gd name="connsiteY495" fmla="*/ 700674 h 6858000"/>
              <a:gd name="connsiteX496" fmla="*/ 936698 w 7426420"/>
              <a:gd name="connsiteY496" fmla="*/ 893902 h 6858000"/>
              <a:gd name="connsiteX497" fmla="*/ 943551 w 7426420"/>
              <a:gd name="connsiteY497" fmla="*/ 938441 h 6858000"/>
              <a:gd name="connsiteX498" fmla="*/ 997682 w 7426420"/>
              <a:gd name="connsiteY498" fmla="*/ 907606 h 6858000"/>
              <a:gd name="connsiteX499" fmla="*/ 975070 w 7426420"/>
              <a:gd name="connsiteY499" fmla="*/ 900754 h 6858000"/>
              <a:gd name="connsiteX500" fmla="*/ 1145687 w 7426420"/>
              <a:gd name="connsiteY500" fmla="*/ 723970 h 6858000"/>
              <a:gd name="connsiteX501" fmla="*/ 1018924 w 7426420"/>
              <a:gd name="connsiteY501" fmla="*/ 886365 h 6858000"/>
              <a:gd name="connsiteX502" fmla="*/ 1099777 w 7426420"/>
              <a:gd name="connsiteY502" fmla="*/ 817844 h 6858000"/>
              <a:gd name="connsiteX503" fmla="*/ 1042906 w 7426420"/>
              <a:gd name="connsiteY503" fmla="*/ 923366 h 6858000"/>
              <a:gd name="connsiteX504" fmla="*/ 1004534 w 7426420"/>
              <a:gd name="connsiteY504" fmla="*/ 916514 h 6858000"/>
              <a:gd name="connsiteX505" fmla="*/ 986033 w 7426420"/>
              <a:gd name="connsiteY505" fmla="*/ 965164 h 6858000"/>
              <a:gd name="connsiteX506" fmla="*/ 974384 w 7426420"/>
              <a:gd name="connsiteY506" fmla="*/ 942552 h 6858000"/>
              <a:gd name="connsiteX507" fmla="*/ 934643 w 7426420"/>
              <a:gd name="connsiteY507" fmla="*/ 985719 h 6858000"/>
              <a:gd name="connsiteX508" fmla="*/ 918197 w 7426420"/>
              <a:gd name="connsiteY508" fmla="*/ 1073425 h 6858000"/>
              <a:gd name="connsiteX509" fmla="*/ 862011 w 7426420"/>
              <a:gd name="connsiteY509" fmla="*/ 1078907 h 6858000"/>
              <a:gd name="connsiteX510" fmla="*/ 773618 w 7426420"/>
              <a:gd name="connsiteY510" fmla="*/ 1185799 h 6858000"/>
              <a:gd name="connsiteX511" fmla="*/ 711951 w 7426420"/>
              <a:gd name="connsiteY511" fmla="*/ 1287895 h 6858000"/>
              <a:gd name="connsiteX512" fmla="*/ 718118 w 7426420"/>
              <a:gd name="connsiteY512" fmla="*/ 1243357 h 6858000"/>
              <a:gd name="connsiteX513" fmla="*/ 622188 w 7426420"/>
              <a:gd name="connsiteY513" fmla="*/ 1380399 h 6858000"/>
              <a:gd name="connsiteX514" fmla="*/ 640688 w 7426420"/>
              <a:gd name="connsiteY514" fmla="*/ 1428364 h 6858000"/>
              <a:gd name="connsiteX515" fmla="*/ 615335 w 7426420"/>
              <a:gd name="connsiteY515" fmla="*/ 1530460 h 6858000"/>
              <a:gd name="connsiteX516" fmla="*/ 583816 w 7426420"/>
              <a:gd name="connsiteY516" fmla="*/ 1530460 h 6858000"/>
              <a:gd name="connsiteX517" fmla="*/ 539963 w 7426420"/>
              <a:gd name="connsiteY517" fmla="*/ 1607890 h 6858000"/>
              <a:gd name="connsiteX518" fmla="*/ 539963 w 7426420"/>
              <a:gd name="connsiteY518" fmla="*/ 1664077 h 6858000"/>
              <a:gd name="connsiteX519" fmla="*/ 519406 w 7426420"/>
              <a:gd name="connsiteY519" fmla="*/ 1605150 h 6858000"/>
              <a:gd name="connsiteX520" fmla="*/ 554352 w 7426420"/>
              <a:gd name="connsiteY520" fmla="*/ 1544850 h 6858000"/>
              <a:gd name="connsiteX521" fmla="*/ 493369 w 7426420"/>
              <a:gd name="connsiteY521" fmla="*/ 1659281 h 6858000"/>
              <a:gd name="connsiteX522" fmla="*/ 453626 w 7426420"/>
              <a:gd name="connsiteY522" fmla="*/ 1682578 h 6858000"/>
              <a:gd name="connsiteX523" fmla="*/ 426218 w 7426420"/>
              <a:gd name="connsiteY523" fmla="*/ 1784675 h 6858000"/>
              <a:gd name="connsiteX524" fmla="*/ 391958 w 7426420"/>
              <a:gd name="connsiteY524" fmla="*/ 1848400 h 6858000"/>
              <a:gd name="connsiteX525" fmla="*/ 399495 w 7426420"/>
              <a:gd name="connsiteY525" fmla="*/ 1864159 h 6858000"/>
              <a:gd name="connsiteX526" fmla="*/ 342624 w 7426420"/>
              <a:gd name="connsiteY526" fmla="*/ 1955979 h 6858000"/>
              <a:gd name="connsiteX527" fmla="*/ 335771 w 7426420"/>
              <a:gd name="connsiteY527" fmla="*/ 2030666 h 6858000"/>
              <a:gd name="connsiteX528" fmla="*/ 389217 w 7426420"/>
              <a:gd name="connsiteY528" fmla="*/ 1912810 h 6858000"/>
              <a:gd name="connsiteX529" fmla="*/ 450886 w 7426420"/>
              <a:gd name="connsiteY529" fmla="*/ 1878549 h 6858000"/>
              <a:gd name="connsiteX530" fmla="*/ 412514 w 7426420"/>
              <a:gd name="connsiteY530" fmla="*/ 1958719 h 6858000"/>
              <a:gd name="connsiteX531" fmla="*/ 459108 w 7426420"/>
              <a:gd name="connsiteY531" fmla="*/ 1938164 h 6858000"/>
              <a:gd name="connsiteX532" fmla="*/ 481720 w 7426420"/>
              <a:gd name="connsiteY532" fmla="*/ 1884031 h 6858000"/>
              <a:gd name="connsiteX533" fmla="*/ 481720 w 7426420"/>
              <a:gd name="connsiteY533" fmla="*/ 1827843 h 6858000"/>
              <a:gd name="connsiteX534" fmla="*/ 443348 w 7426420"/>
              <a:gd name="connsiteY534" fmla="*/ 1862790 h 6858000"/>
              <a:gd name="connsiteX535" fmla="*/ 474183 w 7426420"/>
              <a:gd name="connsiteY535" fmla="*/ 1801120 h 6858000"/>
              <a:gd name="connsiteX536" fmla="*/ 513925 w 7426420"/>
              <a:gd name="connsiteY536" fmla="*/ 1789470 h 6858000"/>
              <a:gd name="connsiteX537" fmla="*/ 547500 w 7426420"/>
              <a:gd name="connsiteY537" fmla="*/ 1720951 h 6858000"/>
              <a:gd name="connsiteX538" fmla="*/ 553667 w 7426420"/>
              <a:gd name="connsiteY538" fmla="*/ 1758637 h 6858000"/>
              <a:gd name="connsiteX539" fmla="*/ 628354 w 7426420"/>
              <a:gd name="connsiteY539" fmla="*/ 1643521 h 6858000"/>
              <a:gd name="connsiteX540" fmla="*/ 727024 w 7426420"/>
              <a:gd name="connsiteY540" fmla="*/ 1557184 h 6858000"/>
              <a:gd name="connsiteX541" fmla="*/ 751007 w 7426420"/>
              <a:gd name="connsiteY541" fmla="*/ 1457828 h 6858000"/>
              <a:gd name="connsiteX542" fmla="*/ 755803 w 7426420"/>
              <a:gd name="connsiteY542" fmla="*/ 1494830 h 6858000"/>
              <a:gd name="connsiteX543" fmla="*/ 834603 w 7426420"/>
              <a:gd name="connsiteY543" fmla="*/ 1397528 h 6858000"/>
              <a:gd name="connsiteX544" fmla="*/ 810620 w 7426420"/>
              <a:gd name="connsiteY544" fmla="*/ 1404382 h 6858000"/>
              <a:gd name="connsiteX545" fmla="*/ 827066 w 7426420"/>
              <a:gd name="connsiteY545" fmla="*/ 1335860 h 6858000"/>
              <a:gd name="connsiteX546" fmla="*/ 861326 w 7426420"/>
              <a:gd name="connsiteY546" fmla="*/ 1312563 h 6858000"/>
              <a:gd name="connsiteX547" fmla="*/ 864752 w 7426420"/>
              <a:gd name="connsiteY547" fmla="*/ 1350250 h 6858000"/>
              <a:gd name="connsiteX548" fmla="*/ 965478 w 7426420"/>
              <a:gd name="connsiteY548" fmla="*/ 1234449 h 6858000"/>
              <a:gd name="connsiteX549" fmla="*/ 1014812 w 7426420"/>
              <a:gd name="connsiteY549" fmla="*/ 1128242 h 6858000"/>
              <a:gd name="connsiteX550" fmla="*/ 1065518 w 7426420"/>
              <a:gd name="connsiteY550" fmla="*/ 1107001 h 6858000"/>
              <a:gd name="connsiteX551" fmla="*/ 996996 w 7426420"/>
              <a:gd name="connsiteY551" fmla="*/ 1186485 h 6858000"/>
              <a:gd name="connsiteX552" fmla="*/ 890104 w 7426420"/>
              <a:gd name="connsiteY552" fmla="*/ 1333119 h 6858000"/>
              <a:gd name="connsiteX553" fmla="*/ 897641 w 7426420"/>
              <a:gd name="connsiteY553" fmla="*/ 1396844 h 6858000"/>
              <a:gd name="connsiteX554" fmla="*/ 999053 w 7426420"/>
              <a:gd name="connsiteY554" fmla="*/ 1236504 h 6858000"/>
              <a:gd name="connsiteX555" fmla="*/ 1081277 w 7426420"/>
              <a:gd name="connsiteY555" fmla="*/ 1073425 h 6858000"/>
              <a:gd name="connsiteX556" fmla="*/ 1196392 w 7426420"/>
              <a:gd name="connsiteY556" fmla="*/ 936385 h 6858000"/>
              <a:gd name="connsiteX557" fmla="*/ 1172409 w 7426420"/>
              <a:gd name="connsiteY557" fmla="*/ 936385 h 6858000"/>
              <a:gd name="connsiteX558" fmla="*/ 1186799 w 7426420"/>
              <a:gd name="connsiteY558" fmla="*/ 872660 h 6858000"/>
              <a:gd name="connsiteX559" fmla="*/ 1227911 w 7426420"/>
              <a:gd name="connsiteY559" fmla="*/ 832918 h 6858000"/>
              <a:gd name="connsiteX560" fmla="*/ 1192280 w 7426420"/>
              <a:gd name="connsiteY560" fmla="*/ 916514 h 6858000"/>
              <a:gd name="connsiteX561" fmla="*/ 1260801 w 7426420"/>
              <a:gd name="connsiteY561" fmla="*/ 862382 h 6858000"/>
              <a:gd name="connsiteX562" fmla="*/ 1271080 w 7426420"/>
              <a:gd name="connsiteY562" fmla="*/ 819899 h 6858000"/>
              <a:gd name="connsiteX563" fmla="*/ 1301914 w 7426420"/>
              <a:gd name="connsiteY563" fmla="*/ 791121 h 6858000"/>
              <a:gd name="connsiteX564" fmla="*/ 1306710 w 7426420"/>
              <a:gd name="connsiteY564" fmla="*/ 834289 h 6858000"/>
              <a:gd name="connsiteX565" fmla="*/ 1359472 w 7426420"/>
              <a:gd name="connsiteY565" fmla="*/ 728082 h 6858000"/>
              <a:gd name="connsiteX566" fmla="*/ 1338231 w 7426420"/>
              <a:gd name="connsiteY566" fmla="*/ 719859 h 6858000"/>
              <a:gd name="connsiteX567" fmla="*/ 1368379 w 7426420"/>
              <a:gd name="connsiteY567" fmla="*/ 669839 h 6858000"/>
              <a:gd name="connsiteX568" fmla="*/ 1427307 w 7426420"/>
              <a:gd name="connsiteY568" fmla="*/ 661618 h 6858000"/>
              <a:gd name="connsiteX569" fmla="*/ 1520495 w 7426420"/>
              <a:gd name="connsiteY569" fmla="*/ 593097 h 6858000"/>
              <a:gd name="connsiteX570" fmla="*/ 1409491 w 7426420"/>
              <a:gd name="connsiteY570" fmla="*/ 747953 h 6858000"/>
              <a:gd name="connsiteX571" fmla="*/ 1295747 w 7426420"/>
              <a:gd name="connsiteY571" fmla="*/ 873346 h 6858000"/>
              <a:gd name="connsiteX572" fmla="*/ 1367694 w 7426420"/>
              <a:gd name="connsiteY572" fmla="*/ 812362 h 6858000"/>
              <a:gd name="connsiteX573" fmla="*/ 1339600 w 7426420"/>
              <a:gd name="connsiteY573" fmla="*/ 888420 h 6858000"/>
              <a:gd name="connsiteX574" fmla="*/ 1262172 w 7426420"/>
              <a:gd name="connsiteY574" fmla="*/ 919255 h 6858000"/>
              <a:gd name="connsiteX575" fmla="*/ 1292321 w 7426420"/>
              <a:gd name="connsiteY575" fmla="*/ 958311 h 6858000"/>
              <a:gd name="connsiteX576" fmla="*/ 1272451 w 7426420"/>
              <a:gd name="connsiteY576" fmla="*/ 979553 h 6858000"/>
              <a:gd name="connsiteX577" fmla="*/ 1264227 w 7426420"/>
              <a:gd name="connsiteY577" fmla="*/ 979553 h 6858000"/>
              <a:gd name="connsiteX578" fmla="*/ 1238876 w 7426420"/>
              <a:gd name="connsiteY578" fmla="*/ 985035 h 6858000"/>
              <a:gd name="connsiteX579" fmla="*/ 1216264 w 7426420"/>
              <a:gd name="connsiteY579" fmla="*/ 1053554 h 6858000"/>
              <a:gd name="connsiteX580" fmla="*/ 1174466 w 7426420"/>
              <a:gd name="connsiteY580" fmla="*/ 1067258 h 6858000"/>
              <a:gd name="connsiteX581" fmla="*/ 1134038 w 7426420"/>
              <a:gd name="connsiteY581" fmla="*/ 1119334 h 6858000"/>
              <a:gd name="connsiteX582" fmla="*/ 1074426 w 7426420"/>
              <a:gd name="connsiteY582" fmla="*/ 1239245 h 6858000"/>
              <a:gd name="connsiteX583" fmla="*/ 1044961 w 7426420"/>
              <a:gd name="connsiteY583" fmla="*/ 1228282 h 6858000"/>
              <a:gd name="connsiteX584" fmla="*/ 1096351 w 7426420"/>
              <a:gd name="connsiteY584" fmla="*/ 1112482 h 6858000"/>
              <a:gd name="connsiteX585" fmla="*/ 1067573 w 7426420"/>
              <a:gd name="connsiteY585" fmla="*/ 1186485 h 6858000"/>
              <a:gd name="connsiteX586" fmla="*/ 1042906 w 7426420"/>
              <a:gd name="connsiteY586" fmla="*/ 1191280 h 6858000"/>
              <a:gd name="connsiteX587" fmla="*/ 1000422 w 7426420"/>
              <a:gd name="connsiteY587" fmla="*/ 1265283 h 6858000"/>
              <a:gd name="connsiteX588" fmla="*/ 1014126 w 7426420"/>
              <a:gd name="connsiteY588" fmla="*/ 1333804 h 6858000"/>
              <a:gd name="connsiteX589" fmla="*/ 1003163 w 7426420"/>
              <a:gd name="connsiteY589" fmla="*/ 1360527 h 6858000"/>
              <a:gd name="connsiteX590" fmla="*/ 975070 w 7426420"/>
              <a:gd name="connsiteY590" fmla="*/ 1339971 h 6858000"/>
              <a:gd name="connsiteX591" fmla="*/ 921624 w 7426420"/>
              <a:gd name="connsiteY591" fmla="*/ 1394790 h 6858000"/>
              <a:gd name="connsiteX592" fmla="*/ 936013 w 7426420"/>
              <a:gd name="connsiteY592" fmla="*/ 1405067 h 6858000"/>
              <a:gd name="connsiteX593" fmla="*/ 859270 w 7426420"/>
              <a:gd name="connsiteY593" fmla="*/ 1557869 h 6858000"/>
              <a:gd name="connsiteX594" fmla="*/ 787323 w 7426420"/>
              <a:gd name="connsiteY594" fmla="*/ 1677096 h 6858000"/>
              <a:gd name="connsiteX595" fmla="*/ 718803 w 7426420"/>
              <a:gd name="connsiteY595" fmla="*/ 1780564 h 6858000"/>
              <a:gd name="connsiteX596" fmla="*/ 685912 w 7426420"/>
              <a:gd name="connsiteY596" fmla="*/ 1871012 h 6858000"/>
              <a:gd name="connsiteX597" fmla="*/ 708525 w 7426420"/>
              <a:gd name="connsiteY597" fmla="*/ 1915551 h 6858000"/>
              <a:gd name="connsiteX598" fmla="*/ 770879 w 7426420"/>
              <a:gd name="connsiteY598" fmla="*/ 1864845 h 6858000"/>
              <a:gd name="connsiteX599" fmla="*/ 756489 w 7426420"/>
              <a:gd name="connsiteY599" fmla="*/ 1813452 h 6858000"/>
              <a:gd name="connsiteX600" fmla="*/ 798287 w 7426420"/>
              <a:gd name="connsiteY600" fmla="*/ 1696282 h 6858000"/>
              <a:gd name="connsiteX601" fmla="*/ 819527 w 7426420"/>
              <a:gd name="connsiteY601" fmla="*/ 1764804 h 6858000"/>
              <a:gd name="connsiteX602" fmla="*/ 875029 w 7426420"/>
              <a:gd name="connsiteY602" fmla="*/ 1701079 h 6858000"/>
              <a:gd name="connsiteX603" fmla="*/ 970959 w 7426420"/>
              <a:gd name="connsiteY603" fmla="*/ 1542109 h 6858000"/>
              <a:gd name="connsiteX604" fmla="*/ 932588 w 7426420"/>
              <a:gd name="connsiteY604" fmla="*/ 1649688 h 6858000"/>
              <a:gd name="connsiteX605" fmla="*/ 979181 w 7426420"/>
              <a:gd name="connsiteY605" fmla="*/ 1595557 h 6858000"/>
              <a:gd name="connsiteX606" fmla="*/ 973700 w 7426420"/>
              <a:gd name="connsiteY606" fmla="*/ 1607204 h 6858000"/>
              <a:gd name="connsiteX607" fmla="*/ 961365 w 7426420"/>
              <a:gd name="connsiteY607" fmla="*/ 1812768 h 6858000"/>
              <a:gd name="connsiteX608" fmla="*/ 972330 w 7426420"/>
              <a:gd name="connsiteY608" fmla="*/ 1920347 h 6858000"/>
              <a:gd name="connsiteX609" fmla="*/ 903808 w 7426420"/>
              <a:gd name="connsiteY609" fmla="*/ 2067668 h 6858000"/>
              <a:gd name="connsiteX610" fmla="*/ 890104 w 7426420"/>
              <a:gd name="connsiteY610" fmla="*/ 2080001 h 6858000"/>
              <a:gd name="connsiteX611" fmla="*/ 800342 w 7426420"/>
              <a:gd name="connsiteY611" fmla="*/ 2158116 h 6858000"/>
              <a:gd name="connsiteX612" fmla="*/ 731822 w 7426420"/>
              <a:gd name="connsiteY612" fmla="*/ 2234860 h 6858000"/>
              <a:gd name="connsiteX613" fmla="*/ 675634 w 7426420"/>
              <a:gd name="connsiteY613" fmla="*/ 2273917 h 6858000"/>
              <a:gd name="connsiteX614" fmla="*/ 698246 w 7426420"/>
              <a:gd name="connsiteY614" fmla="*/ 2360254 h 6858000"/>
              <a:gd name="connsiteX615" fmla="*/ 701673 w 7426420"/>
              <a:gd name="connsiteY615" fmla="*/ 2411645 h 6858000"/>
              <a:gd name="connsiteX616" fmla="*/ 722914 w 7426420"/>
              <a:gd name="connsiteY616" fmla="*/ 2469202 h 6858000"/>
              <a:gd name="connsiteX617" fmla="*/ 752377 w 7426420"/>
              <a:gd name="connsiteY617" fmla="*/ 2489759 h 6858000"/>
              <a:gd name="connsiteX618" fmla="*/ 772248 w 7426420"/>
              <a:gd name="connsiteY618" fmla="*/ 2531556 h 6858000"/>
              <a:gd name="connsiteX619" fmla="*/ 685227 w 7426420"/>
              <a:gd name="connsiteY619" fmla="*/ 2725472 h 6858000"/>
              <a:gd name="connsiteX620" fmla="*/ 636577 w 7426420"/>
              <a:gd name="connsiteY620" fmla="*/ 2858404 h 6858000"/>
              <a:gd name="connsiteX621" fmla="*/ 571482 w 7426420"/>
              <a:gd name="connsiteY621" fmla="*/ 3039984 h 6858000"/>
              <a:gd name="connsiteX622" fmla="*/ 537222 w 7426420"/>
              <a:gd name="connsiteY622" fmla="*/ 3102340 h 6858000"/>
              <a:gd name="connsiteX623" fmla="*/ 450200 w 7426420"/>
              <a:gd name="connsiteY623" fmla="*/ 3335995 h 6858000"/>
              <a:gd name="connsiteX624" fmla="*/ 507599 w 7426420"/>
              <a:gd name="connsiteY624" fmla="*/ 3440454 h 6858000"/>
              <a:gd name="connsiteX625" fmla="*/ 518721 w 7426420"/>
              <a:gd name="connsiteY625" fmla="*/ 3442887 h 6858000"/>
              <a:gd name="connsiteX626" fmla="*/ 547500 w 7426420"/>
              <a:gd name="connsiteY626" fmla="*/ 3457247 h 6858000"/>
              <a:gd name="connsiteX627" fmla="*/ 558309 w 7426420"/>
              <a:gd name="connsiteY627" fmla="*/ 3416032 h 6858000"/>
              <a:gd name="connsiteX628" fmla="*/ 553667 w 7426420"/>
              <a:gd name="connsiteY628" fmla="*/ 3409997 h 6858000"/>
              <a:gd name="connsiteX629" fmla="*/ 524888 w 7426420"/>
              <a:gd name="connsiteY629" fmla="*/ 3289401 h 6858000"/>
              <a:gd name="connsiteX630" fmla="*/ 550926 w 7426420"/>
              <a:gd name="connsiteY630" fmla="*/ 3246918 h 6858000"/>
              <a:gd name="connsiteX631" fmla="*/ 616021 w 7426420"/>
              <a:gd name="connsiteY631" fmla="*/ 3218139 h 6858000"/>
              <a:gd name="connsiteX632" fmla="*/ 635892 w 7426420"/>
              <a:gd name="connsiteY632" fmla="*/ 3277753 h 6858000"/>
              <a:gd name="connsiteX633" fmla="*/ 603687 w 7426420"/>
              <a:gd name="connsiteY633" fmla="*/ 3529194 h 6858000"/>
              <a:gd name="connsiteX634" fmla="*/ 609854 w 7426420"/>
              <a:gd name="connsiteY634" fmla="*/ 3566195 h 6858000"/>
              <a:gd name="connsiteX635" fmla="*/ 599576 w 7426420"/>
              <a:gd name="connsiteY635" fmla="*/ 3732700 h 6858000"/>
              <a:gd name="connsiteX636" fmla="*/ 554352 w 7426420"/>
              <a:gd name="connsiteY636" fmla="*/ 3830000 h 6858000"/>
              <a:gd name="connsiteX637" fmla="*/ 499535 w 7426420"/>
              <a:gd name="connsiteY637" fmla="*/ 4001302 h 6858000"/>
              <a:gd name="connsiteX638" fmla="*/ 543389 w 7426420"/>
              <a:gd name="connsiteY638" fmla="*/ 4096546 h 6858000"/>
              <a:gd name="connsiteX639" fmla="*/ 584501 w 7426420"/>
              <a:gd name="connsiteY639" fmla="*/ 4130121 h 6858000"/>
              <a:gd name="connsiteX640" fmla="*/ 611909 w 7426420"/>
              <a:gd name="connsiteY640" fmla="*/ 4107509 h 6858000"/>
              <a:gd name="connsiteX641" fmla="*/ 668782 w 7426420"/>
              <a:gd name="connsiteY641" fmla="*/ 4065711 h 6858000"/>
              <a:gd name="connsiteX642" fmla="*/ 707153 w 7426420"/>
              <a:gd name="connsiteY642" fmla="*/ 4094490 h 6858000"/>
              <a:gd name="connsiteX643" fmla="*/ 698932 w 7426420"/>
              <a:gd name="connsiteY643" fmla="*/ 4128750 h 6858000"/>
              <a:gd name="connsiteX644" fmla="*/ 714692 w 7426420"/>
              <a:gd name="connsiteY644" fmla="*/ 4176715 h 6858000"/>
              <a:gd name="connsiteX645" fmla="*/ 742785 w 7426420"/>
              <a:gd name="connsiteY645" fmla="*/ 4230161 h 6858000"/>
              <a:gd name="connsiteX646" fmla="*/ 709894 w 7426420"/>
              <a:gd name="connsiteY646" fmla="*/ 4294571 h 6858000"/>
              <a:gd name="connsiteX647" fmla="*/ 673578 w 7426420"/>
              <a:gd name="connsiteY647" fmla="*/ 4450798 h 6858000"/>
              <a:gd name="connsiteX648" fmla="*/ 742099 w 7426420"/>
              <a:gd name="connsiteY648" fmla="*/ 4493281 h 6858000"/>
              <a:gd name="connsiteX649" fmla="*/ 822268 w 7426420"/>
              <a:gd name="connsiteY649" fmla="*/ 4450113 h 6858000"/>
              <a:gd name="connsiteX650" fmla="*/ 877770 w 7426420"/>
              <a:gd name="connsiteY650" fmla="*/ 4473410 h 6858000"/>
              <a:gd name="connsiteX651" fmla="*/ 894215 w 7426420"/>
              <a:gd name="connsiteY651" fmla="*/ 4502188 h 6858000"/>
              <a:gd name="connsiteX652" fmla="*/ 898326 w 7426420"/>
              <a:gd name="connsiteY652" fmla="*/ 4528227 h 6858000"/>
              <a:gd name="connsiteX653" fmla="*/ 889420 w 7426420"/>
              <a:gd name="connsiteY653" fmla="*/ 4558376 h 6858000"/>
              <a:gd name="connsiteX654" fmla="*/ 848307 w 7426420"/>
              <a:gd name="connsiteY654" fmla="*/ 4676917 h 6858000"/>
              <a:gd name="connsiteX655" fmla="*/ 742099 w 7426420"/>
              <a:gd name="connsiteY655" fmla="*/ 4791346 h 6858000"/>
              <a:gd name="connsiteX656" fmla="*/ 712636 w 7426420"/>
              <a:gd name="connsiteY656" fmla="*/ 4805051 h 6858000"/>
              <a:gd name="connsiteX657" fmla="*/ 712636 w 7426420"/>
              <a:gd name="connsiteY657" fmla="*/ 4927703 h 6858000"/>
              <a:gd name="connsiteX658" fmla="*/ 735248 w 7426420"/>
              <a:gd name="connsiteY658" fmla="*/ 4942092 h 6858000"/>
              <a:gd name="connsiteX659" fmla="*/ 743470 w 7426420"/>
              <a:gd name="connsiteY659" fmla="*/ 4935925 h 6858000"/>
              <a:gd name="connsiteX660" fmla="*/ 746896 w 7426420"/>
              <a:gd name="connsiteY660" fmla="*/ 5016779 h 6858000"/>
              <a:gd name="connsiteX661" fmla="*/ 727024 w 7426420"/>
              <a:gd name="connsiteY661" fmla="*/ 5035280 h 6858000"/>
              <a:gd name="connsiteX662" fmla="*/ 716061 w 7426420"/>
              <a:gd name="connsiteY662" fmla="*/ 5084615 h 6858000"/>
              <a:gd name="connsiteX663" fmla="*/ 744155 w 7426420"/>
              <a:gd name="connsiteY663" fmla="*/ 5101746 h 6858000"/>
              <a:gd name="connsiteX664" fmla="*/ 753748 w 7426420"/>
              <a:gd name="connsiteY664" fmla="*/ 5101746 h 6858000"/>
              <a:gd name="connsiteX665" fmla="*/ 768822 w 7426420"/>
              <a:gd name="connsiteY665" fmla="*/ 5225768 h 6858000"/>
              <a:gd name="connsiteX666" fmla="*/ 790063 w 7426420"/>
              <a:gd name="connsiteY666" fmla="*/ 5239472 h 6858000"/>
              <a:gd name="connsiteX667" fmla="*/ 810620 w 7426420"/>
              <a:gd name="connsiteY667" fmla="*/ 5345679 h 6858000"/>
              <a:gd name="connsiteX668" fmla="*/ 795546 w 7426420"/>
              <a:gd name="connsiteY668" fmla="*/ 5357328 h 6858000"/>
              <a:gd name="connsiteX669" fmla="*/ 773618 w 7426420"/>
              <a:gd name="connsiteY669" fmla="*/ 5334716 h 6858000"/>
              <a:gd name="connsiteX670" fmla="*/ 777046 w 7426420"/>
              <a:gd name="connsiteY670" fmla="*/ 5362124 h 6858000"/>
              <a:gd name="connsiteX671" fmla="*/ 764027 w 7426420"/>
              <a:gd name="connsiteY671" fmla="*/ 5362124 h 6858000"/>
              <a:gd name="connsiteX672" fmla="*/ 705098 w 7426420"/>
              <a:gd name="connsiteY672" fmla="*/ 5416941 h 6858000"/>
              <a:gd name="connsiteX673" fmla="*/ 677689 w 7426420"/>
              <a:gd name="connsiteY673" fmla="*/ 5434756 h 6858000"/>
              <a:gd name="connsiteX674" fmla="*/ 715377 w 7426420"/>
              <a:gd name="connsiteY674" fmla="*/ 5491628 h 6858000"/>
              <a:gd name="connsiteX675" fmla="*/ 793489 w 7426420"/>
              <a:gd name="connsiteY675" fmla="*/ 5535482 h 6858000"/>
              <a:gd name="connsiteX676" fmla="*/ 803768 w 7426420"/>
              <a:gd name="connsiteY676" fmla="*/ 5589613 h 6858000"/>
              <a:gd name="connsiteX677" fmla="*/ 795546 w 7426420"/>
              <a:gd name="connsiteY677" fmla="*/ 5580020 h 6858000"/>
              <a:gd name="connsiteX678" fmla="*/ 798972 w 7426420"/>
              <a:gd name="connsiteY678" fmla="*/ 5598521 h 6858000"/>
              <a:gd name="connsiteX679" fmla="*/ 792120 w 7426420"/>
              <a:gd name="connsiteY679" fmla="*/ 5662245 h 6858000"/>
              <a:gd name="connsiteX680" fmla="*/ 809935 w 7426420"/>
              <a:gd name="connsiteY680" fmla="*/ 5685542 h 6858000"/>
              <a:gd name="connsiteX681" fmla="*/ 821583 w 7426420"/>
              <a:gd name="connsiteY681" fmla="*/ 5671153 h 6858000"/>
              <a:gd name="connsiteX682" fmla="*/ 827066 w 7426420"/>
              <a:gd name="connsiteY682" fmla="*/ 5654023 h 6858000"/>
              <a:gd name="connsiteX683" fmla="*/ 850363 w 7426420"/>
              <a:gd name="connsiteY683" fmla="*/ 5678005 h 6858000"/>
              <a:gd name="connsiteX684" fmla="*/ 838713 w 7426420"/>
              <a:gd name="connsiteY684" fmla="*/ 5710210 h 6858000"/>
              <a:gd name="connsiteX685" fmla="*/ 918197 w 7426420"/>
              <a:gd name="connsiteY685" fmla="*/ 5876715 h 6858000"/>
              <a:gd name="connsiteX686" fmla="*/ 949717 w 7426420"/>
              <a:gd name="connsiteY686" fmla="*/ 5869178 h 6858000"/>
              <a:gd name="connsiteX687" fmla="*/ 962052 w 7426420"/>
              <a:gd name="connsiteY687" fmla="*/ 5875345 h 6858000"/>
              <a:gd name="connsiteX688" fmla="*/ 988774 w 7426420"/>
              <a:gd name="connsiteY688" fmla="*/ 5908920 h 6858000"/>
              <a:gd name="connsiteX689" fmla="*/ 983293 w 7426420"/>
              <a:gd name="connsiteY689" fmla="*/ 5921253 h 6858000"/>
              <a:gd name="connsiteX690" fmla="*/ 941494 w 7426420"/>
              <a:gd name="connsiteY690" fmla="*/ 5939069 h 6858000"/>
              <a:gd name="connsiteX691" fmla="*/ 799657 w 7426420"/>
              <a:gd name="connsiteY691" fmla="*/ 5802027 h 6858000"/>
              <a:gd name="connsiteX692" fmla="*/ 722914 w 7426420"/>
              <a:gd name="connsiteY692" fmla="*/ 5645800 h 6858000"/>
              <a:gd name="connsiteX693" fmla="*/ 668782 w 7426420"/>
              <a:gd name="connsiteY693" fmla="*/ 5482721 h 6858000"/>
              <a:gd name="connsiteX694" fmla="*/ 616706 w 7426420"/>
              <a:gd name="connsiteY694" fmla="*/ 5389533 h 6858000"/>
              <a:gd name="connsiteX695" fmla="*/ 648911 w 7426420"/>
              <a:gd name="connsiteY695" fmla="*/ 5449146 h 6858000"/>
              <a:gd name="connsiteX696" fmla="*/ 580390 w 7426420"/>
              <a:gd name="connsiteY696" fmla="*/ 5312104 h 6858000"/>
              <a:gd name="connsiteX697" fmla="*/ 594094 w 7426420"/>
              <a:gd name="connsiteY697" fmla="*/ 5280584 h 6858000"/>
              <a:gd name="connsiteX698" fmla="*/ 516666 w 7426420"/>
              <a:gd name="connsiteY698" fmla="*/ 5085986 h 6858000"/>
              <a:gd name="connsiteX699" fmla="*/ 448146 w 7426420"/>
              <a:gd name="connsiteY699" fmla="*/ 4896868 h 6858000"/>
              <a:gd name="connsiteX700" fmla="*/ 458423 w 7426420"/>
              <a:gd name="connsiteY700" fmla="*/ 4990056 h 6858000"/>
              <a:gd name="connsiteX701" fmla="*/ 398125 w 7426420"/>
              <a:gd name="connsiteY701" fmla="*/ 4846848 h 6858000"/>
              <a:gd name="connsiteX702" fmla="*/ 372772 w 7426420"/>
              <a:gd name="connsiteY702" fmla="*/ 4657731 h 6858000"/>
              <a:gd name="connsiteX703" fmla="*/ 252157 w 7426420"/>
              <a:gd name="connsiteY703" fmla="*/ 4289774 h 6858000"/>
              <a:gd name="connsiteX704" fmla="*/ 226805 w 7426420"/>
              <a:gd name="connsiteY704" fmla="*/ 4135602 h 6858000"/>
              <a:gd name="connsiteX705" fmla="*/ 259009 w 7426420"/>
              <a:gd name="connsiteY705" fmla="*/ 4165752 h 6858000"/>
              <a:gd name="connsiteX706" fmla="*/ 226119 w 7426420"/>
              <a:gd name="connsiteY706" fmla="*/ 4046526 h 6858000"/>
              <a:gd name="connsiteX707" fmla="*/ 294640 w 7426420"/>
              <a:gd name="connsiteY707" fmla="*/ 3978005 h 6858000"/>
              <a:gd name="connsiteX708" fmla="*/ 342624 w 7426420"/>
              <a:gd name="connsiteY708" fmla="*/ 3861520 h 6858000"/>
              <a:gd name="connsiteX709" fmla="*/ 387848 w 7426420"/>
              <a:gd name="connsiteY709" fmla="*/ 3836852 h 6858000"/>
              <a:gd name="connsiteX710" fmla="*/ 394699 w 7426420"/>
              <a:gd name="connsiteY710" fmla="*/ 3812184 h 6858000"/>
              <a:gd name="connsiteX711" fmla="*/ 298751 w 7426420"/>
              <a:gd name="connsiteY711" fmla="*/ 3764905 h 6858000"/>
              <a:gd name="connsiteX712" fmla="*/ 277509 w 7426420"/>
              <a:gd name="connsiteY712" fmla="*/ 3696384 h 6858000"/>
              <a:gd name="connsiteX713" fmla="*/ 330974 w 7426420"/>
              <a:gd name="connsiteY713" fmla="*/ 3624437 h 6858000"/>
              <a:gd name="connsiteX714" fmla="*/ 276825 w 7426420"/>
              <a:gd name="connsiteY714" fmla="*/ 3536046 h 6858000"/>
              <a:gd name="connsiteX715" fmla="*/ 263121 w 7426420"/>
              <a:gd name="connsiteY715" fmla="*/ 3507952 h 6858000"/>
              <a:gd name="connsiteX716" fmla="*/ 229545 w 7426420"/>
              <a:gd name="connsiteY716" fmla="*/ 3539471 h 6858000"/>
              <a:gd name="connsiteX717" fmla="*/ 213101 w 7426420"/>
              <a:gd name="connsiteY717" fmla="*/ 3718311 h 6858000"/>
              <a:gd name="connsiteX718" fmla="*/ 193230 w 7426420"/>
              <a:gd name="connsiteY718" fmla="*/ 3969097 h 6858000"/>
              <a:gd name="connsiteX719" fmla="*/ 106892 w 7426420"/>
              <a:gd name="connsiteY719" fmla="*/ 3843019 h 6858000"/>
              <a:gd name="connsiteX720" fmla="*/ 58928 w 7426420"/>
              <a:gd name="connsiteY720" fmla="*/ 3927299 h 6858000"/>
              <a:gd name="connsiteX721" fmla="*/ 0 w 7426420"/>
              <a:gd name="connsiteY721" fmla="*/ 4171233 h 6858000"/>
              <a:gd name="connsiteX722" fmla="*/ 50021 w 7426420"/>
              <a:gd name="connsiteY722" fmla="*/ 4293200 h 6858000"/>
              <a:gd name="connsiteX723" fmla="*/ 39058 w 7426420"/>
              <a:gd name="connsiteY723" fmla="*/ 4252773 h 6858000"/>
              <a:gd name="connsiteX724" fmla="*/ 63039 w 7426420"/>
              <a:gd name="connsiteY724" fmla="*/ 4282922 h 6858000"/>
              <a:gd name="connsiteX725" fmla="*/ 50021 w 7426420"/>
              <a:gd name="connsiteY725" fmla="*/ 4362406 h 6858000"/>
              <a:gd name="connsiteX726" fmla="*/ 18502 w 7426420"/>
              <a:gd name="connsiteY726" fmla="*/ 4352128 h 6858000"/>
              <a:gd name="connsiteX727" fmla="*/ 35632 w 7426420"/>
              <a:gd name="connsiteY727" fmla="*/ 4402148 h 6858000"/>
              <a:gd name="connsiteX728" fmla="*/ 87022 w 7426420"/>
              <a:gd name="connsiteY728" fmla="*/ 4700214 h 6858000"/>
              <a:gd name="connsiteX729" fmla="*/ 198710 w 7426420"/>
              <a:gd name="connsiteY729" fmla="*/ 5029113 h 6858000"/>
              <a:gd name="connsiteX730" fmla="*/ 193915 w 7426420"/>
              <a:gd name="connsiteY730" fmla="*/ 5049670 h 6858000"/>
              <a:gd name="connsiteX731" fmla="*/ 68522 w 7426420"/>
              <a:gd name="connsiteY731" fmla="*/ 4851645 h 6858000"/>
              <a:gd name="connsiteX732" fmla="*/ 60984 w 7426420"/>
              <a:gd name="connsiteY732" fmla="*/ 4912628 h 6858000"/>
              <a:gd name="connsiteX733" fmla="*/ 228860 w 7426420"/>
              <a:gd name="connsiteY733" fmla="*/ 5335401 h 6858000"/>
              <a:gd name="connsiteX734" fmla="*/ 218581 w 7426420"/>
              <a:gd name="connsiteY734" fmla="*/ 5347049 h 6858000"/>
              <a:gd name="connsiteX735" fmla="*/ 123338 w 7426420"/>
              <a:gd name="connsiteY735" fmla="*/ 5179859 h 6858000"/>
              <a:gd name="connsiteX736" fmla="*/ 134987 w 7426420"/>
              <a:gd name="connsiteY736" fmla="*/ 5259343 h 6858000"/>
              <a:gd name="connsiteX737" fmla="*/ 161025 w 7426420"/>
              <a:gd name="connsiteY737" fmla="*/ 5306622 h 6858000"/>
              <a:gd name="connsiteX738" fmla="*/ 195284 w 7426420"/>
              <a:gd name="connsiteY738" fmla="*/ 5301141 h 6858000"/>
              <a:gd name="connsiteX739" fmla="*/ 280936 w 7426420"/>
              <a:gd name="connsiteY739" fmla="*/ 5447775 h 6858000"/>
              <a:gd name="connsiteX740" fmla="*/ 280936 w 7426420"/>
              <a:gd name="connsiteY740" fmla="*/ 5497795 h 6858000"/>
              <a:gd name="connsiteX741" fmla="*/ 249417 w 7426420"/>
              <a:gd name="connsiteY741" fmla="*/ 5484091 h 6858000"/>
              <a:gd name="connsiteX742" fmla="*/ 310399 w 7426420"/>
              <a:gd name="connsiteY742" fmla="*/ 5532741 h 6858000"/>
              <a:gd name="connsiteX743" fmla="*/ 295325 w 7426420"/>
              <a:gd name="connsiteY743" fmla="*/ 5586872 h 6858000"/>
              <a:gd name="connsiteX744" fmla="*/ 348790 w 7426420"/>
              <a:gd name="connsiteY744" fmla="*/ 5625244 h 6858000"/>
              <a:gd name="connsiteX745" fmla="*/ 337826 w 7426420"/>
              <a:gd name="connsiteY745" fmla="*/ 5648541 h 6858000"/>
              <a:gd name="connsiteX746" fmla="*/ 376883 w 7426420"/>
              <a:gd name="connsiteY746" fmla="*/ 5680060 h 6858000"/>
              <a:gd name="connsiteX747" fmla="*/ 372087 w 7426420"/>
              <a:gd name="connsiteY747" fmla="*/ 5742415 h 6858000"/>
              <a:gd name="connsiteX748" fmla="*/ 326179 w 7426420"/>
              <a:gd name="connsiteY748" fmla="*/ 5682116 h 6858000"/>
              <a:gd name="connsiteX749" fmla="*/ 387848 w 7426420"/>
              <a:gd name="connsiteY749" fmla="*/ 5750637 h 6858000"/>
              <a:gd name="connsiteX750" fmla="*/ 493369 w 7426420"/>
              <a:gd name="connsiteY750" fmla="*/ 5906179 h 6858000"/>
              <a:gd name="connsiteX751" fmla="*/ 468016 w 7426420"/>
              <a:gd name="connsiteY751" fmla="*/ 5934958 h 6858000"/>
              <a:gd name="connsiteX752" fmla="*/ 407032 w 7426420"/>
              <a:gd name="connsiteY752" fmla="*/ 5828066 h 6858000"/>
              <a:gd name="connsiteX753" fmla="*/ 357012 w 7426420"/>
              <a:gd name="connsiteY753" fmla="*/ 5842455 h 6858000"/>
              <a:gd name="connsiteX754" fmla="*/ 387161 w 7426420"/>
              <a:gd name="connsiteY754" fmla="*/ 5885623 h 6858000"/>
              <a:gd name="connsiteX755" fmla="*/ 387161 w 7426420"/>
              <a:gd name="connsiteY755" fmla="*/ 5949347 h 6858000"/>
              <a:gd name="connsiteX756" fmla="*/ 479664 w 7426420"/>
              <a:gd name="connsiteY756" fmla="*/ 6106945 h 6858000"/>
              <a:gd name="connsiteX757" fmla="*/ 448146 w 7426420"/>
              <a:gd name="connsiteY757" fmla="*/ 6043221 h 6858000"/>
              <a:gd name="connsiteX758" fmla="*/ 439237 w 7426420"/>
              <a:gd name="connsiteY758" fmla="*/ 6043221 h 6858000"/>
              <a:gd name="connsiteX759" fmla="*/ 426218 w 7426420"/>
              <a:gd name="connsiteY759" fmla="*/ 6032943 h 6858000"/>
              <a:gd name="connsiteX760" fmla="*/ 479664 w 7426420"/>
              <a:gd name="connsiteY760" fmla="*/ 6139150 h 6858000"/>
              <a:gd name="connsiteX761" fmla="*/ 437867 w 7426420"/>
              <a:gd name="connsiteY761" fmla="*/ 6174780 h 6858000"/>
              <a:gd name="connsiteX762" fmla="*/ 489257 w 7426420"/>
              <a:gd name="connsiteY762" fmla="*/ 6221375 h 6858000"/>
              <a:gd name="connsiteX763" fmla="*/ 482405 w 7426420"/>
              <a:gd name="connsiteY763" fmla="*/ 6277562 h 6858000"/>
              <a:gd name="connsiteX764" fmla="*/ 515980 w 7426420"/>
              <a:gd name="connsiteY764" fmla="*/ 6297433 h 6858000"/>
              <a:gd name="connsiteX765" fmla="*/ 509815 w 7426420"/>
              <a:gd name="connsiteY765" fmla="*/ 6343342 h 6858000"/>
              <a:gd name="connsiteX766" fmla="*/ 602317 w 7426420"/>
              <a:gd name="connsiteY766" fmla="*/ 6502995 h 6858000"/>
              <a:gd name="connsiteX767" fmla="*/ 549556 w 7426420"/>
              <a:gd name="connsiteY767" fmla="*/ 6470105 h 6858000"/>
              <a:gd name="connsiteX768" fmla="*/ 589984 w 7426420"/>
              <a:gd name="connsiteY768" fmla="*/ 6553015 h 6858000"/>
              <a:gd name="connsiteX769" fmla="*/ 614650 w 7426420"/>
              <a:gd name="connsiteY769" fmla="*/ 6553015 h 6858000"/>
              <a:gd name="connsiteX770" fmla="*/ 667412 w 7426420"/>
              <a:gd name="connsiteY770" fmla="*/ 6652370 h 6858000"/>
              <a:gd name="connsiteX771" fmla="*/ 735933 w 7426420"/>
              <a:gd name="connsiteY771" fmla="*/ 6744873 h 6858000"/>
              <a:gd name="connsiteX772" fmla="*/ 815541 w 7426420"/>
              <a:gd name="connsiteY772" fmla="*/ 6858000 h 6858000"/>
              <a:gd name="connsiteX773" fmla="*/ 7426420 w 7426420"/>
              <a:gd name="connsiteY77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</a:cxnLst>
            <a:rect l="l" t="t" r="r" b="b"/>
            <a:pathLst>
              <a:path w="7426420" h="6858000">
                <a:moveTo>
                  <a:pt x="839398" y="6586590"/>
                </a:moveTo>
                <a:cubicBezTo>
                  <a:pt x="839398" y="6611943"/>
                  <a:pt x="875715" y="6620165"/>
                  <a:pt x="871603" y="6647574"/>
                </a:cubicBezTo>
                <a:cubicBezTo>
                  <a:pt x="842139" y="6640722"/>
                  <a:pt x="813362" y="6581109"/>
                  <a:pt x="836659" y="6586590"/>
                </a:cubicBezTo>
                <a:close/>
                <a:moveTo>
                  <a:pt x="702357" y="6343342"/>
                </a:moveTo>
                <a:cubicBezTo>
                  <a:pt x="740690" y="6376990"/>
                  <a:pt x="769319" y="6420286"/>
                  <a:pt x="785268" y="6468735"/>
                </a:cubicBezTo>
                <a:cubicBezTo>
                  <a:pt x="759914" y="6426252"/>
                  <a:pt x="711951" y="6392677"/>
                  <a:pt x="702357" y="6343342"/>
                </a:cubicBezTo>
                <a:close/>
                <a:moveTo>
                  <a:pt x="623558" y="6162447"/>
                </a:moveTo>
                <a:cubicBezTo>
                  <a:pt x="643429" y="6183003"/>
                  <a:pt x="663300" y="6203559"/>
                  <a:pt x="657818" y="6230967"/>
                </a:cubicBezTo>
                <a:cubicBezTo>
                  <a:pt x="637937" y="6213440"/>
                  <a:pt x="625651" y="6188868"/>
                  <a:pt x="623558" y="6162447"/>
                </a:cubicBezTo>
                <a:close/>
                <a:moveTo>
                  <a:pt x="536055" y="6160017"/>
                </a:moveTo>
                <a:cubicBezTo>
                  <a:pt x="548742" y="6162233"/>
                  <a:pt x="578677" y="6207328"/>
                  <a:pt x="573539" y="6222745"/>
                </a:cubicBezTo>
                <a:cubicBezTo>
                  <a:pt x="567093" y="6215387"/>
                  <a:pt x="557952" y="6210940"/>
                  <a:pt x="548185" y="6210411"/>
                </a:cubicBezTo>
                <a:cubicBezTo>
                  <a:pt x="548185" y="6181632"/>
                  <a:pt x="548185" y="6172725"/>
                  <a:pt x="531055" y="6174780"/>
                </a:cubicBezTo>
                <a:cubicBezTo>
                  <a:pt x="529514" y="6163303"/>
                  <a:pt x="531826" y="6159278"/>
                  <a:pt x="536055" y="6160017"/>
                </a:cubicBezTo>
                <a:close/>
                <a:moveTo>
                  <a:pt x="1281357" y="5958255"/>
                </a:moveTo>
                <a:cubicBezTo>
                  <a:pt x="1290951" y="5958255"/>
                  <a:pt x="1300544" y="5958255"/>
                  <a:pt x="1298488" y="5973329"/>
                </a:cubicBezTo>
                <a:cubicBezTo>
                  <a:pt x="1291347" y="5969026"/>
                  <a:pt x="1284686" y="5963972"/>
                  <a:pt x="1278618" y="5958255"/>
                </a:cubicBezTo>
                <a:close/>
                <a:moveTo>
                  <a:pt x="470218" y="5939216"/>
                </a:moveTo>
                <a:cubicBezTo>
                  <a:pt x="475677" y="5937885"/>
                  <a:pt x="482116" y="5938526"/>
                  <a:pt x="489086" y="5940943"/>
                </a:cubicBezTo>
                <a:cubicBezTo>
                  <a:pt x="498379" y="5944165"/>
                  <a:pt x="508615" y="5950546"/>
                  <a:pt x="518721" y="5959625"/>
                </a:cubicBezTo>
                <a:cubicBezTo>
                  <a:pt x="518721" y="6032943"/>
                  <a:pt x="598205" y="6078851"/>
                  <a:pt x="614650" y="6145317"/>
                </a:cubicBezTo>
                <a:cubicBezTo>
                  <a:pt x="614650" y="6184373"/>
                  <a:pt x="588612" y="6114482"/>
                  <a:pt x="581760" y="6136409"/>
                </a:cubicBezTo>
                <a:cubicBezTo>
                  <a:pt x="605057" y="6160391"/>
                  <a:pt x="631781" y="6211096"/>
                  <a:pt x="616706" y="6217948"/>
                </a:cubicBezTo>
                <a:cubicBezTo>
                  <a:pt x="592308" y="6180868"/>
                  <a:pt x="560598" y="6149158"/>
                  <a:pt x="523518" y="6124760"/>
                </a:cubicBezTo>
                <a:cubicBezTo>
                  <a:pt x="532425" y="6096667"/>
                  <a:pt x="512554" y="6078851"/>
                  <a:pt x="491998" y="6061721"/>
                </a:cubicBezTo>
                <a:cubicBezTo>
                  <a:pt x="491633" y="6037690"/>
                  <a:pt x="497790" y="6014010"/>
                  <a:pt x="509815" y="5993200"/>
                </a:cubicBezTo>
                <a:cubicBezTo>
                  <a:pt x="472813" y="5951403"/>
                  <a:pt x="470071" y="5993200"/>
                  <a:pt x="459793" y="6009646"/>
                </a:cubicBezTo>
                <a:cubicBezTo>
                  <a:pt x="446303" y="5964936"/>
                  <a:pt x="453843" y="5943207"/>
                  <a:pt x="470218" y="5939216"/>
                </a:cubicBezTo>
                <a:close/>
                <a:moveTo>
                  <a:pt x="846403" y="5624970"/>
                </a:moveTo>
                <a:cubicBezTo>
                  <a:pt x="851328" y="5623862"/>
                  <a:pt x="856658" y="5624559"/>
                  <a:pt x="861326" y="5627300"/>
                </a:cubicBezTo>
                <a:cubicBezTo>
                  <a:pt x="868100" y="5637551"/>
                  <a:pt x="874055" y="5648319"/>
                  <a:pt x="879141" y="5659505"/>
                </a:cubicBezTo>
                <a:cubicBezTo>
                  <a:pt x="875543" y="5672353"/>
                  <a:pt x="863081" y="5664001"/>
                  <a:pt x="848692" y="5648616"/>
                </a:cubicBezTo>
                <a:lnTo>
                  <a:pt x="835031" y="5632708"/>
                </a:lnTo>
                <a:lnTo>
                  <a:pt x="833918" y="5633466"/>
                </a:lnTo>
                <a:lnTo>
                  <a:pt x="833918" y="5631411"/>
                </a:lnTo>
                <a:lnTo>
                  <a:pt x="835031" y="5632708"/>
                </a:lnTo>
                <a:close/>
                <a:moveTo>
                  <a:pt x="661927" y="5410088"/>
                </a:moveTo>
                <a:cubicBezTo>
                  <a:pt x="655761" y="5405977"/>
                  <a:pt x="643427" y="5416255"/>
                  <a:pt x="649594" y="5422421"/>
                </a:cubicBezTo>
                <a:cubicBezTo>
                  <a:pt x="653705" y="5428589"/>
                  <a:pt x="663983" y="5430644"/>
                  <a:pt x="672891" y="5434070"/>
                </a:cubicBezTo>
                <a:cubicBezTo>
                  <a:pt x="669465" y="5425162"/>
                  <a:pt x="668094" y="5414199"/>
                  <a:pt x="661927" y="5410088"/>
                </a:cubicBezTo>
                <a:close/>
                <a:moveTo>
                  <a:pt x="889162" y="5045730"/>
                </a:moveTo>
                <a:cubicBezTo>
                  <a:pt x="897299" y="5044360"/>
                  <a:pt x="904494" y="5050698"/>
                  <a:pt x="912716" y="5064059"/>
                </a:cubicBezTo>
                <a:cubicBezTo>
                  <a:pt x="948060" y="5104536"/>
                  <a:pt x="943900" y="5166002"/>
                  <a:pt x="903422" y="5201347"/>
                </a:cubicBezTo>
                <a:cubicBezTo>
                  <a:pt x="899470" y="5204798"/>
                  <a:pt x="895246" y="5207924"/>
                  <a:pt x="890789" y="5210694"/>
                </a:cubicBezTo>
                <a:cubicBezTo>
                  <a:pt x="882259" y="5217169"/>
                  <a:pt x="874652" y="5224776"/>
                  <a:pt x="868178" y="5233306"/>
                </a:cubicBezTo>
                <a:lnTo>
                  <a:pt x="867492" y="5228509"/>
                </a:lnTo>
                <a:cubicBezTo>
                  <a:pt x="852417" y="5186026"/>
                  <a:pt x="835972" y="5144228"/>
                  <a:pt x="818842" y="5101746"/>
                </a:cubicBezTo>
                <a:cubicBezTo>
                  <a:pt x="840085" y="5101746"/>
                  <a:pt x="848991" y="5088726"/>
                  <a:pt x="859955" y="5073652"/>
                </a:cubicBezTo>
                <a:cubicBezTo>
                  <a:pt x="871946" y="5056179"/>
                  <a:pt x="881025" y="5047100"/>
                  <a:pt x="889162" y="5045730"/>
                </a:cubicBezTo>
                <a:close/>
                <a:moveTo>
                  <a:pt x="898326" y="4955796"/>
                </a:moveTo>
                <a:cubicBezTo>
                  <a:pt x="906656" y="4957113"/>
                  <a:pt x="914470" y="4960665"/>
                  <a:pt x="920939" y="4966074"/>
                </a:cubicBezTo>
                <a:cubicBezTo>
                  <a:pt x="928476" y="4976352"/>
                  <a:pt x="920939" y="4985945"/>
                  <a:pt x="909290" y="4979093"/>
                </a:cubicBezTo>
                <a:cubicBezTo>
                  <a:pt x="897641" y="4972241"/>
                  <a:pt x="901068" y="4964704"/>
                  <a:pt x="898326" y="4955796"/>
                </a:cubicBezTo>
                <a:close/>
                <a:moveTo>
                  <a:pt x="912716" y="4889331"/>
                </a:moveTo>
                <a:cubicBezTo>
                  <a:pt x="918882" y="4885220"/>
                  <a:pt x="931902" y="4889331"/>
                  <a:pt x="925050" y="4901665"/>
                </a:cubicBezTo>
                <a:cubicBezTo>
                  <a:pt x="918197" y="4913998"/>
                  <a:pt x="911345" y="4909887"/>
                  <a:pt x="901752" y="4912628"/>
                </a:cubicBezTo>
                <a:cubicBezTo>
                  <a:pt x="901752" y="4903720"/>
                  <a:pt x="906550" y="4893442"/>
                  <a:pt x="912716" y="4889331"/>
                </a:cubicBezTo>
                <a:close/>
                <a:moveTo>
                  <a:pt x="829035" y="4885134"/>
                </a:moveTo>
                <a:cubicBezTo>
                  <a:pt x="846080" y="4888475"/>
                  <a:pt x="863039" y="4900980"/>
                  <a:pt x="881882" y="4915369"/>
                </a:cubicBezTo>
                <a:cubicBezTo>
                  <a:pt x="886042" y="4917844"/>
                  <a:pt x="890750" y="4919257"/>
                  <a:pt x="895586" y="4919480"/>
                </a:cubicBezTo>
                <a:lnTo>
                  <a:pt x="895586" y="4953740"/>
                </a:lnTo>
                <a:cubicBezTo>
                  <a:pt x="851134" y="4956840"/>
                  <a:pt x="808425" y="4972263"/>
                  <a:pt x="772248" y="4998279"/>
                </a:cubicBezTo>
                <a:cubicBezTo>
                  <a:pt x="763340" y="4975667"/>
                  <a:pt x="753748" y="4955111"/>
                  <a:pt x="745526" y="4936610"/>
                </a:cubicBezTo>
                <a:cubicBezTo>
                  <a:pt x="756349" y="4928614"/>
                  <a:pt x="766438" y="4919671"/>
                  <a:pt x="775674" y="4909887"/>
                </a:cubicBezTo>
                <a:cubicBezTo>
                  <a:pt x="794861" y="4887618"/>
                  <a:pt x="811991" y="4881794"/>
                  <a:pt x="829035" y="4885134"/>
                </a:cubicBezTo>
                <a:close/>
                <a:moveTo>
                  <a:pt x="712636" y="4804364"/>
                </a:moveTo>
                <a:lnTo>
                  <a:pt x="707840" y="4804364"/>
                </a:lnTo>
                <a:lnTo>
                  <a:pt x="707840" y="4809160"/>
                </a:lnTo>
                <a:close/>
                <a:moveTo>
                  <a:pt x="947661" y="4781754"/>
                </a:moveTo>
                <a:cubicBezTo>
                  <a:pt x="949717" y="4799569"/>
                  <a:pt x="953828" y="4814643"/>
                  <a:pt x="959310" y="4831088"/>
                </a:cubicBezTo>
                <a:cubicBezTo>
                  <a:pt x="952353" y="4838150"/>
                  <a:pt x="942310" y="4841240"/>
                  <a:pt x="932588" y="4839311"/>
                </a:cubicBezTo>
                <a:cubicBezTo>
                  <a:pt x="922295" y="4836720"/>
                  <a:pt x="912550" y="4832312"/>
                  <a:pt x="903808" y="4826292"/>
                </a:cubicBezTo>
                <a:cubicBezTo>
                  <a:pt x="906286" y="4821422"/>
                  <a:pt x="909272" y="4816829"/>
                  <a:pt x="912716" y="4812588"/>
                </a:cubicBezTo>
                <a:cubicBezTo>
                  <a:pt x="923713" y="4801595"/>
                  <a:pt x="935384" y="4791297"/>
                  <a:pt x="947661" y="4781754"/>
                </a:cubicBezTo>
                <a:close/>
                <a:moveTo>
                  <a:pt x="697558" y="4779011"/>
                </a:moveTo>
                <a:cubicBezTo>
                  <a:pt x="691392" y="4774900"/>
                  <a:pt x="679058" y="4781752"/>
                  <a:pt x="685225" y="4791345"/>
                </a:cubicBezTo>
                <a:cubicBezTo>
                  <a:pt x="689336" y="4796827"/>
                  <a:pt x="699614" y="4798882"/>
                  <a:pt x="707837" y="4801623"/>
                </a:cubicBezTo>
                <a:cubicBezTo>
                  <a:pt x="707837" y="4792716"/>
                  <a:pt x="703725" y="4783123"/>
                  <a:pt x="697558" y="4779011"/>
                </a:cubicBezTo>
                <a:close/>
                <a:moveTo>
                  <a:pt x="768821" y="4624840"/>
                </a:moveTo>
                <a:cubicBezTo>
                  <a:pt x="764709" y="4629636"/>
                  <a:pt x="757172" y="4633063"/>
                  <a:pt x="757172" y="4637859"/>
                </a:cubicBezTo>
                <a:cubicBezTo>
                  <a:pt x="757172" y="4642656"/>
                  <a:pt x="763339" y="4646082"/>
                  <a:pt x="767450" y="4650878"/>
                </a:cubicBezTo>
                <a:lnTo>
                  <a:pt x="781154" y="4638544"/>
                </a:lnTo>
                <a:close/>
                <a:moveTo>
                  <a:pt x="224748" y="4489170"/>
                </a:moveTo>
                <a:cubicBezTo>
                  <a:pt x="240508" y="4489170"/>
                  <a:pt x="256269" y="4537134"/>
                  <a:pt x="259009" y="4565228"/>
                </a:cubicBezTo>
                <a:cubicBezTo>
                  <a:pt x="233875" y="4548606"/>
                  <a:pt x="220542" y="4519009"/>
                  <a:pt x="224748" y="4489170"/>
                </a:cubicBezTo>
                <a:close/>
                <a:moveTo>
                  <a:pt x="581759" y="4178770"/>
                </a:moveTo>
                <a:cubicBezTo>
                  <a:pt x="577647" y="4174658"/>
                  <a:pt x="570110" y="4186307"/>
                  <a:pt x="570110" y="4190418"/>
                </a:cubicBezTo>
                <a:cubicBezTo>
                  <a:pt x="570110" y="4194529"/>
                  <a:pt x="576277" y="4200011"/>
                  <a:pt x="580388" y="4204122"/>
                </a:cubicBezTo>
                <a:cubicBezTo>
                  <a:pt x="584499" y="4208233"/>
                  <a:pt x="592723" y="4196585"/>
                  <a:pt x="592723" y="4192473"/>
                </a:cubicBezTo>
                <a:cubicBezTo>
                  <a:pt x="592723" y="4187677"/>
                  <a:pt x="585871" y="4182881"/>
                  <a:pt x="581759" y="4178770"/>
                </a:cubicBezTo>
                <a:close/>
                <a:moveTo>
                  <a:pt x="268602" y="3503155"/>
                </a:moveTo>
                <a:lnTo>
                  <a:pt x="264491" y="3503155"/>
                </a:lnTo>
                <a:cubicBezTo>
                  <a:pt x="264788" y="3504510"/>
                  <a:pt x="264788" y="3505912"/>
                  <a:pt x="264491" y="3507266"/>
                </a:cubicBezTo>
                <a:close/>
                <a:moveTo>
                  <a:pt x="279822" y="3441942"/>
                </a:moveTo>
                <a:cubicBezTo>
                  <a:pt x="275968" y="3443741"/>
                  <a:pt x="272714" y="3448366"/>
                  <a:pt x="271343" y="3455902"/>
                </a:cubicBezTo>
                <a:cubicBezTo>
                  <a:pt x="269618" y="3471588"/>
                  <a:pt x="269618" y="3487442"/>
                  <a:pt x="271343" y="3503155"/>
                </a:cubicBezTo>
                <a:cubicBezTo>
                  <a:pt x="294639" y="3497673"/>
                  <a:pt x="302177" y="3483284"/>
                  <a:pt x="300121" y="3459301"/>
                </a:cubicBezTo>
                <a:cubicBezTo>
                  <a:pt x="298599" y="3453932"/>
                  <a:pt x="295776" y="3448991"/>
                  <a:pt x="291899" y="3444939"/>
                </a:cubicBezTo>
                <a:cubicBezTo>
                  <a:pt x="288131" y="3441172"/>
                  <a:pt x="283676" y="3440143"/>
                  <a:pt x="279822" y="3441942"/>
                </a:cubicBezTo>
                <a:close/>
                <a:moveTo>
                  <a:pt x="341253" y="3249657"/>
                </a:moveTo>
                <a:cubicBezTo>
                  <a:pt x="317253" y="3249657"/>
                  <a:pt x="309030" y="3260622"/>
                  <a:pt x="306288" y="3281177"/>
                </a:cubicBezTo>
                <a:cubicBezTo>
                  <a:pt x="303548" y="3301733"/>
                  <a:pt x="315196" y="3314752"/>
                  <a:pt x="342623" y="3318178"/>
                </a:cubicBezTo>
                <a:cubicBezTo>
                  <a:pt x="357698" y="3318178"/>
                  <a:pt x="365920" y="3305844"/>
                  <a:pt x="368661" y="3285974"/>
                </a:cubicBezTo>
                <a:cubicBezTo>
                  <a:pt x="373604" y="3271667"/>
                  <a:pt x="366012" y="3256062"/>
                  <a:pt x="351704" y="3251118"/>
                </a:cubicBezTo>
                <a:cubicBezTo>
                  <a:pt x="348348" y="3249959"/>
                  <a:pt x="344798" y="3249464"/>
                  <a:pt x="341253" y="3249657"/>
                </a:cubicBezTo>
                <a:close/>
                <a:moveTo>
                  <a:pt x="805042" y="2850513"/>
                </a:moveTo>
                <a:cubicBezTo>
                  <a:pt x="806937" y="2850096"/>
                  <a:pt x="809078" y="2850524"/>
                  <a:pt x="811305" y="2852237"/>
                </a:cubicBezTo>
                <a:cubicBezTo>
                  <a:pt x="820213" y="2859089"/>
                  <a:pt x="819527" y="2866626"/>
                  <a:pt x="822268" y="2876219"/>
                </a:cubicBezTo>
                <a:lnTo>
                  <a:pt x="827750" y="2876219"/>
                </a:lnTo>
                <a:lnTo>
                  <a:pt x="827750" y="2881015"/>
                </a:lnTo>
                <a:cubicBezTo>
                  <a:pt x="836013" y="2883498"/>
                  <a:pt x="844038" y="2886708"/>
                  <a:pt x="851733" y="2890608"/>
                </a:cubicBezTo>
                <a:cubicBezTo>
                  <a:pt x="851733" y="2890608"/>
                  <a:pt x="851733" y="2902258"/>
                  <a:pt x="851733" y="2902258"/>
                </a:cubicBezTo>
                <a:cubicBezTo>
                  <a:pt x="828435" y="2902942"/>
                  <a:pt x="826381" y="2890608"/>
                  <a:pt x="822268" y="2881015"/>
                </a:cubicBezTo>
                <a:lnTo>
                  <a:pt x="822268" y="2876219"/>
                </a:lnTo>
                <a:cubicBezTo>
                  <a:pt x="813362" y="2876219"/>
                  <a:pt x="803083" y="2871422"/>
                  <a:pt x="798972" y="2865255"/>
                </a:cubicBezTo>
                <a:cubicBezTo>
                  <a:pt x="795888" y="2860631"/>
                  <a:pt x="799357" y="2851766"/>
                  <a:pt x="805042" y="2850513"/>
                </a:cubicBezTo>
                <a:close/>
                <a:moveTo>
                  <a:pt x="863382" y="2691897"/>
                </a:moveTo>
                <a:lnTo>
                  <a:pt x="890789" y="2707657"/>
                </a:lnTo>
                <a:cubicBezTo>
                  <a:pt x="876955" y="2713980"/>
                  <a:pt x="862484" y="2718804"/>
                  <a:pt x="847622" y="2722046"/>
                </a:cubicBezTo>
                <a:cubicBezTo>
                  <a:pt x="847622" y="2722046"/>
                  <a:pt x="838713" y="2708342"/>
                  <a:pt x="833918" y="2700804"/>
                </a:cubicBezTo>
                <a:close/>
                <a:moveTo>
                  <a:pt x="772933" y="2665174"/>
                </a:moveTo>
                <a:cubicBezTo>
                  <a:pt x="781842" y="2662433"/>
                  <a:pt x="783211" y="2672025"/>
                  <a:pt x="784583" y="2676822"/>
                </a:cubicBezTo>
                <a:cubicBezTo>
                  <a:pt x="785370" y="2685713"/>
                  <a:pt x="785370" y="2694655"/>
                  <a:pt x="784583" y="2703545"/>
                </a:cubicBezTo>
                <a:cubicBezTo>
                  <a:pt x="785952" y="2717935"/>
                  <a:pt x="788009" y="2724102"/>
                  <a:pt x="785952" y="2728898"/>
                </a:cubicBezTo>
                <a:cubicBezTo>
                  <a:pt x="780669" y="2738881"/>
                  <a:pt x="774717" y="2748496"/>
                  <a:pt x="768138" y="2757677"/>
                </a:cubicBezTo>
                <a:lnTo>
                  <a:pt x="757859" y="2743973"/>
                </a:lnTo>
                <a:cubicBezTo>
                  <a:pt x="754448" y="2740219"/>
                  <a:pt x="751880" y="2735780"/>
                  <a:pt x="750322" y="2730955"/>
                </a:cubicBezTo>
                <a:cubicBezTo>
                  <a:pt x="747244" y="2713732"/>
                  <a:pt x="747244" y="2696100"/>
                  <a:pt x="750322" y="2678877"/>
                </a:cubicBezTo>
                <a:cubicBezTo>
                  <a:pt x="750322" y="2672710"/>
                  <a:pt x="764027" y="2667915"/>
                  <a:pt x="772933" y="2665174"/>
                </a:cubicBezTo>
                <a:close/>
                <a:moveTo>
                  <a:pt x="657132" y="2657634"/>
                </a:moveTo>
                <a:lnTo>
                  <a:pt x="646169" y="2667911"/>
                </a:lnTo>
                <a:lnTo>
                  <a:pt x="662614" y="2679560"/>
                </a:lnTo>
                <a:lnTo>
                  <a:pt x="667410" y="2669282"/>
                </a:lnTo>
                <a:close/>
                <a:moveTo>
                  <a:pt x="281032" y="2200601"/>
                </a:moveTo>
                <a:cubicBezTo>
                  <a:pt x="277339" y="2203107"/>
                  <a:pt x="272199" y="2220451"/>
                  <a:pt x="262435" y="2226618"/>
                </a:cubicBezTo>
                <a:cubicBezTo>
                  <a:pt x="277510" y="2232785"/>
                  <a:pt x="257639" y="2264305"/>
                  <a:pt x="267231" y="2294453"/>
                </a:cubicBezTo>
                <a:cubicBezTo>
                  <a:pt x="282789" y="2267029"/>
                  <a:pt x="288813" y="2235220"/>
                  <a:pt x="284362" y="2204007"/>
                </a:cubicBezTo>
                <a:cubicBezTo>
                  <a:pt x="283334" y="2200580"/>
                  <a:pt x="282264" y="2199766"/>
                  <a:pt x="281032" y="2200601"/>
                </a:cubicBezTo>
                <a:close/>
                <a:moveTo>
                  <a:pt x="322749" y="2034771"/>
                </a:moveTo>
                <a:cubicBezTo>
                  <a:pt x="310283" y="2079344"/>
                  <a:pt x="304737" y="2125561"/>
                  <a:pt x="306290" y="2171814"/>
                </a:cubicBezTo>
                <a:cubicBezTo>
                  <a:pt x="322984" y="2128184"/>
                  <a:pt x="328633" y="2081110"/>
                  <a:pt x="322749" y="2034771"/>
                </a:cubicBezTo>
                <a:close/>
                <a:moveTo>
                  <a:pt x="640000" y="2010104"/>
                </a:moveTo>
                <a:cubicBezTo>
                  <a:pt x="609851" y="2019697"/>
                  <a:pt x="624925" y="2051901"/>
                  <a:pt x="610536" y="2069032"/>
                </a:cubicBezTo>
                <a:cubicBezTo>
                  <a:pt x="618758" y="2089588"/>
                  <a:pt x="643426" y="2030660"/>
                  <a:pt x="640000" y="2010104"/>
                </a:cubicBezTo>
                <a:close/>
                <a:moveTo>
                  <a:pt x="685909" y="1991604"/>
                </a:moveTo>
                <a:cubicBezTo>
                  <a:pt x="669464" y="2018327"/>
                  <a:pt x="644111" y="2040254"/>
                  <a:pt x="641370" y="2074515"/>
                </a:cubicBezTo>
                <a:cubicBezTo>
                  <a:pt x="661926" y="2049848"/>
                  <a:pt x="692075" y="2029976"/>
                  <a:pt x="685909" y="1991604"/>
                </a:cubicBezTo>
                <a:close/>
                <a:moveTo>
                  <a:pt x="677001" y="1921712"/>
                </a:moveTo>
                <a:cubicBezTo>
                  <a:pt x="666723" y="1934731"/>
                  <a:pt x="665352" y="1951177"/>
                  <a:pt x="654389" y="1963510"/>
                </a:cubicBezTo>
                <a:cubicBezTo>
                  <a:pt x="659871" y="1980640"/>
                  <a:pt x="674945" y="1974473"/>
                  <a:pt x="692761" y="1963510"/>
                </a:cubicBezTo>
                <a:cubicBezTo>
                  <a:pt x="693446" y="1935416"/>
                  <a:pt x="680427" y="1940213"/>
                  <a:pt x="677001" y="1921712"/>
                </a:cubicBezTo>
                <a:close/>
                <a:moveTo>
                  <a:pt x="692074" y="1647627"/>
                </a:moveTo>
                <a:cubicBezTo>
                  <a:pt x="679741" y="1681888"/>
                  <a:pt x="637258" y="1701758"/>
                  <a:pt x="634518" y="1744927"/>
                </a:cubicBezTo>
                <a:cubicBezTo>
                  <a:pt x="666296" y="1721815"/>
                  <a:pt x="687122" y="1686608"/>
                  <a:pt x="692074" y="1647627"/>
                </a:cubicBezTo>
                <a:close/>
                <a:moveTo>
                  <a:pt x="994256" y="1564036"/>
                </a:moveTo>
                <a:lnTo>
                  <a:pt x="991515" y="1566777"/>
                </a:lnTo>
                <a:lnTo>
                  <a:pt x="977126" y="1594870"/>
                </a:lnTo>
                <a:cubicBezTo>
                  <a:pt x="972330" y="1579111"/>
                  <a:pt x="975756" y="1569518"/>
                  <a:pt x="994256" y="1564036"/>
                </a:cubicBezTo>
                <a:close/>
                <a:moveTo>
                  <a:pt x="598891" y="1540054"/>
                </a:moveTo>
                <a:cubicBezTo>
                  <a:pt x="597520" y="1570888"/>
                  <a:pt x="594780" y="1599667"/>
                  <a:pt x="570112" y="1615428"/>
                </a:cubicBezTo>
                <a:cubicBezTo>
                  <a:pt x="570112" y="1602409"/>
                  <a:pt x="559834" y="1603779"/>
                  <a:pt x="564630" y="1577055"/>
                </a:cubicBezTo>
                <a:cubicBezTo>
                  <a:pt x="579706" y="1567463"/>
                  <a:pt x="583816" y="1550333"/>
                  <a:pt x="598891" y="1540054"/>
                </a:cubicBezTo>
                <a:close/>
                <a:moveTo>
                  <a:pt x="901614" y="1482742"/>
                </a:moveTo>
                <a:cubicBezTo>
                  <a:pt x="904622" y="1482367"/>
                  <a:pt x="907235" y="1485922"/>
                  <a:pt x="909290" y="1495515"/>
                </a:cubicBezTo>
                <a:cubicBezTo>
                  <a:pt x="894900" y="1497570"/>
                  <a:pt x="882568" y="1560610"/>
                  <a:pt x="870919" y="1532516"/>
                </a:cubicBezTo>
                <a:lnTo>
                  <a:pt x="868178" y="1535257"/>
                </a:lnTo>
                <a:cubicBezTo>
                  <a:pt x="879997" y="1520354"/>
                  <a:pt x="892588" y="1483866"/>
                  <a:pt x="901614" y="1482742"/>
                </a:cubicBezTo>
                <a:close/>
                <a:moveTo>
                  <a:pt x="1080593" y="1429734"/>
                </a:moveTo>
                <a:lnTo>
                  <a:pt x="1076507" y="1434353"/>
                </a:lnTo>
                <a:lnTo>
                  <a:pt x="1069380" y="1454657"/>
                </a:lnTo>
                <a:cubicBezTo>
                  <a:pt x="1065554" y="1461497"/>
                  <a:pt x="1060555" y="1467682"/>
                  <a:pt x="1054554" y="1472903"/>
                </a:cubicBezTo>
                <a:cubicBezTo>
                  <a:pt x="1029909" y="1494130"/>
                  <a:pt x="1010652" y="1520901"/>
                  <a:pt x="998367" y="1551017"/>
                </a:cubicBezTo>
                <a:cubicBezTo>
                  <a:pt x="1006624" y="1527602"/>
                  <a:pt x="1017833" y="1505451"/>
                  <a:pt x="1031651" y="1485068"/>
                </a:cubicBezTo>
                <a:lnTo>
                  <a:pt x="1076507" y="1434353"/>
                </a:lnTo>
                <a:lnTo>
                  <a:pt x="1077167" y="1432475"/>
                </a:lnTo>
                <a:close/>
                <a:moveTo>
                  <a:pt x="979867" y="1381769"/>
                </a:moveTo>
                <a:cubicBezTo>
                  <a:pt x="979867" y="1399585"/>
                  <a:pt x="1002478" y="1372861"/>
                  <a:pt x="1002478" y="1386566"/>
                </a:cubicBezTo>
                <a:cubicBezTo>
                  <a:pt x="976441" y="1421512"/>
                  <a:pt x="969589" y="1402325"/>
                  <a:pt x="963421" y="1448236"/>
                </a:cubicBezTo>
                <a:lnTo>
                  <a:pt x="960680" y="1450976"/>
                </a:lnTo>
                <a:lnTo>
                  <a:pt x="935328" y="1467422"/>
                </a:lnTo>
                <a:cubicBezTo>
                  <a:pt x="935328" y="1455088"/>
                  <a:pt x="925735" y="1455088"/>
                  <a:pt x="935328" y="1431105"/>
                </a:cubicBezTo>
                <a:cubicBezTo>
                  <a:pt x="964106" y="1431105"/>
                  <a:pt x="955198" y="1408493"/>
                  <a:pt x="979867" y="1381769"/>
                </a:cubicBezTo>
                <a:close/>
                <a:moveTo>
                  <a:pt x="1072369" y="1377659"/>
                </a:moveTo>
                <a:lnTo>
                  <a:pt x="1068134" y="1384063"/>
                </a:lnTo>
                <a:lnTo>
                  <a:pt x="1034202" y="1467246"/>
                </a:lnTo>
                <a:cubicBezTo>
                  <a:pt x="1018269" y="1494149"/>
                  <a:pt x="998384" y="1518712"/>
                  <a:pt x="975070" y="1540054"/>
                </a:cubicBezTo>
                <a:cubicBezTo>
                  <a:pt x="988842" y="1511596"/>
                  <a:pt x="1003869" y="1483781"/>
                  <a:pt x="1020102" y="1456688"/>
                </a:cubicBezTo>
                <a:lnTo>
                  <a:pt x="1068134" y="1384063"/>
                </a:lnTo>
                <a:lnTo>
                  <a:pt x="1069628" y="1380399"/>
                </a:lnTo>
                <a:close/>
                <a:moveTo>
                  <a:pt x="691469" y="1371973"/>
                </a:moveTo>
                <a:cubicBezTo>
                  <a:pt x="697347" y="1370078"/>
                  <a:pt x="700645" y="1375603"/>
                  <a:pt x="698246" y="1393418"/>
                </a:cubicBezTo>
                <a:cubicBezTo>
                  <a:pt x="664671" y="1393418"/>
                  <a:pt x="680430" y="1429734"/>
                  <a:pt x="653022" y="1457828"/>
                </a:cubicBezTo>
                <a:cubicBezTo>
                  <a:pt x="632980" y="1450120"/>
                  <a:pt x="673836" y="1377659"/>
                  <a:pt x="691469" y="1371973"/>
                </a:cubicBezTo>
                <a:close/>
                <a:moveTo>
                  <a:pt x="879811" y="1365996"/>
                </a:moveTo>
                <a:cubicBezTo>
                  <a:pt x="849216" y="1392413"/>
                  <a:pt x="831076" y="1430431"/>
                  <a:pt x="829791" y="1470833"/>
                </a:cubicBezTo>
                <a:cubicBezTo>
                  <a:pt x="855144" y="1444110"/>
                  <a:pt x="851718" y="1426294"/>
                  <a:pt x="880496" y="1424924"/>
                </a:cubicBezTo>
                <a:cubicBezTo>
                  <a:pt x="880496" y="1414646"/>
                  <a:pt x="870903" y="1424924"/>
                  <a:pt x="864737" y="1424924"/>
                </a:cubicBezTo>
                <a:cubicBezTo>
                  <a:pt x="864737" y="1401627"/>
                  <a:pt x="883237" y="1391349"/>
                  <a:pt x="879811" y="1365996"/>
                </a:cubicBezTo>
                <a:close/>
                <a:moveTo>
                  <a:pt x="1073054" y="1309137"/>
                </a:moveTo>
                <a:lnTo>
                  <a:pt x="1069535" y="1312109"/>
                </a:lnTo>
                <a:lnTo>
                  <a:pt x="1051727" y="1356245"/>
                </a:lnTo>
                <a:cubicBezTo>
                  <a:pt x="1045304" y="1370635"/>
                  <a:pt x="1036738" y="1383483"/>
                  <a:pt x="1020978" y="1391363"/>
                </a:cubicBezTo>
                <a:cubicBezTo>
                  <a:pt x="1020172" y="1373553"/>
                  <a:pt x="1024967" y="1356437"/>
                  <a:pt x="1034077" y="1342055"/>
                </a:cubicBezTo>
                <a:lnTo>
                  <a:pt x="1069535" y="1312109"/>
                </a:lnTo>
                <a:lnTo>
                  <a:pt x="1069628" y="1311877"/>
                </a:lnTo>
                <a:close/>
                <a:moveTo>
                  <a:pt x="1118963" y="1309137"/>
                </a:moveTo>
                <a:lnTo>
                  <a:pt x="1116449" y="1312589"/>
                </a:lnTo>
                <a:lnTo>
                  <a:pt x="1123332" y="1317958"/>
                </a:lnTo>
                <a:cubicBezTo>
                  <a:pt x="1124959" y="1320957"/>
                  <a:pt x="1126501" y="1323869"/>
                  <a:pt x="1130612" y="1323526"/>
                </a:cubicBezTo>
                <a:cubicBezTo>
                  <a:pt x="1125168" y="1330582"/>
                  <a:pt x="1118964" y="1337016"/>
                  <a:pt x="1112112" y="1342712"/>
                </a:cubicBezTo>
                <a:cubicBezTo>
                  <a:pt x="1099492" y="1352200"/>
                  <a:pt x="1090537" y="1365755"/>
                  <a:pt x="1086758" y="1381085"/>
                </a:cubicBezTo>
                <a:cubicBezTo>
                  <a:pt x="1082812" y="1376293"/>
                  <a:pt x="1080001" y="1370671"/>
                  <a:pt x="1078536" y="1364639"/>
                </a:cubicBezTo>
                <a:lnTo>
                  <a:pt x="1116449" y="1312589"/>
                </a:lnTo>
                <a:lnTo>
                  <a:pt x="1115538" y="1311877"/>
                </a:lnTo>
                <a:close/>
                <a:moveTo>
                  <a:pt x="1155279" y="1262541"/>
                </a:moveTo>
                <a:lnTo>
                  <a:pt x="1150947" y="1270420"/>
                </a:lnTo>
                <a:lnTo>
                  <a:pt x="1147742" y="1288580"/>
                </a:lnTo>
                <a:cubicBezTo>
                  <a:pt x="1147278" y="1284482"/>
                  <a:pt x="1147278" y="1280345"/>
                  <a:pt x="1147742" y="1276247"/>
                </a:cubicBezTo>
                <a:lnTo>
                  <a:pt x="1150947" y="1270420"/>
                </a:lnTo>
                <a:lnTo>
                  <a:pt x="1151854" y="1265283"/>
                </a:lnTo>
                <a:close/>
                <a:moveTo>
                  <a:pt x="907919" y="1122075"/>
                </a:moveTo>
                <a:cubicBezTo>
                  <a:pt x="907235" y="1159076"/>
                  <a:pt x="859270" y="1159076"/>
                  <a:pt x="864066" y="1198818"/>
                </a:cubicBezTo>
                <a:cubicBezTo>
                  <a:pt x="838028" y="1218689"/>
                  <a:pt x="840770" y="1177577"/>
                  <a:pt x="814046" y="1222801"/>
                </a:cubicBezTo>
                <a:cubicBezTo>
                  <a:pt x="824324" y="1146057"/>
                  <a:pt x="872289" y="1167984"/>
                  <a:pt x="907919" y="1122075"/>
                </a:cubicBezTo>
                <a:close/>
                <a:moveTo>
                  <a:pt x="1224485" y="1061091"/>
                </a:moveTo>
                <a:lnTo>
                  <a:pt x="1220119" y="1065363"/>
                </a:lnTo>
                <a:lnTo>
                  <a:pt x="1216948" y="1084389"/>
                </a:lnTo>
                <a:cubicBezTo>
                  <a:pt x="1215064" y="1091241"/>
                  <a:pt x="1212837" y="1098093"/>
                  <a:pt x="1211466" y="1104945"/>
                </a:cubicBezTo>
                <a:lnTo>
                  <a:pt x="1186114" y="1120019"/>
                </a:lnTo>
                <a:cubicBezTo>
                  <a:pt x="1187484" y="1103917"/>
                  <a:pt x="1193308" y="1093125"/>
                  <a:pt x="1200675" y="1084389"/>
                </a:cubicBezTo>
                <a:lnTo>
                  <a:pt x="1220119" y="1065363"/>
                </a:lnTo>
                <a:lnTo>
                  <a:pt x="1220375" y="1063832"/>
                </a:lnTo>
                <a:close/>
                <a:moveTo>
                  <a:pt x="1171720" y="978177"/>
                </a:moveTo>
                <a:cubicBezTo>
                  <a:pt x="1160756" y="1016549"/>
                  <a:pt x="1149108" y="1025456"/>
                  <a:pt x="1155275" y="1051494"/>
                </a:cubicBezTo>
                <a:cubicBezTo>
                  <a:pt x="1185424" y="1019289"/>
                  <a:pt x="1212147" y="962417"/>
                  <a:pt x="1171720" y="978177"/>
                </a:cubicBezTo>
                <a:close/>
                <a:moveTo>
                  <a:pt x="1108001" y="910347"/>
                </a:moveTo>
                <a:cubicBezTo>
                  <a:pt x="1121019" y="921310"/>
                  <a:pt x="1113483" y="950774"/>
                  <a:pt x="1102518" y="969274"/>
                </a:cubicBezTo>
                <a:cubicBezTo>
                  <a:pt x="1084019" y="956256"/>
                  <a:pt x="1072369" y="994628"/>
                  <a:pt x="1075110" y="1022035"/>
                </a:cubicBezTo>
                <a:cubicBezTo>
                  <a:pt x="1036054" y="1034368"/>
                  <a:pt x="1067573" y="935014"/>
                  <a:pt x="1108001" y="910347"/>
                </a:cubicBezTo>
                <a:close/>
                <a:moveTo>
                  <a:pt x="1427993" y="832233"/>
                </a:moveTo>
                <a:lnTo>
                  <a:pt x="1425936" y="834974"/>
                </a:lnTo>
                <a:cubicBezTo>
                  <a:pt x="1418399" y="865808"/>
                  <a:pt x="1413602" y="899384"/>
                  <a:pt x="1382769" y="908291"/>
                </a:cubicBezTo>
                <a:cubicBezTo>
                  <a:pt x="1401269" y="882939"/>
                  <a:pt x="1398528" y="842511"/>
                  <a:pt x="1427993" y="832233"/>
                </a:cubicBezTo>
                <a:close/>
                <a:moveTo>
                  <a:pt x="1275877" y="736989"/>
                </a:moveTo>
                <a:lnTo>
                  <a:pt x="1264227" y="781528"/>
                </a:lnTo>
                <a:cubicBezTo>
                  <a:pt x="1253264" y="785639"/>
                  <a:pt x="1237505" y="795917"/>
                  <a:pt x="1238876" y="781528"/>
                </a:cubicBezTo>
                <a:cubicBezTo>
                  <a:pt x="1256005" y="770565"/>
                  <a:pt x="1238876" y="750694"/>
                  <a:pt x="1275877" y="736989"/>
                </a:cubicBezTo>
                <a:close/>
                <a:moveTo>
                  <a:pt x="1481438" y="719859"/>
                </a:moveTo>
                <a:cubicBezTo>
                  <a:pt x="1473217" y="752065"/>
                  <a:pt x="1488975" y="756176"/>
                  <a:pt x="1476642" y="793862"/>
                </a:cubicBezTo>
                <a:lnTo>
                  <a:pt x="1449234" y="806195"/>
                </a:lnTo>
                <a:lnTo>
                  <a:pt x="1458141" y="775362"/>
                </a:lnTo>
                <a:cubicBezTo>
                  <a:pt x="1464308" y="756861"/>
                  <a:pt x="1432103" y="778787"/>
                  <a:pt x="1438956" y="756861"/>
                </a:cubicBezTo>
                <a:cubicBezTo>
                  <a:pt x="1464993" y="756861"/>
                  <a:pt x="1455400" y="720545"/>
                  <a:pt x="1481438" y="719859"/>
                </a:cubicBezTo>
                <a:close/>
                <a:moveTo>
                  <a:pt x="1750025" y="637620"/>
                </a:moveTo>
                <a:cubicBezTo>
                  <a:pt x="1729469" y="675992"/>
                  <a:pt x="1678078" y="730123"/>
                  <a:pt x="1681504" y="750679"/>
                </a:cubicBezTo>
                <a:cubicBezTo>
                  <a:pt x="1704116" y="707511"/>
                  <a:pt x="1715079" y="727382"/>
                  <a:pt x="1750025" y="690381"/>
                </a:cubicBezTo>
                <a:cubicBezTo>
                  <a:pt x="1748267" y="672837"/>
                  <a:pt x="1748267" y="655162"/>
                  <a:pt x="1750025" y="637620"/>
                </a:cubicBezTo>
                <a:close/>
                <a:moveTo>
                  <a:pt x="1357602" y="630183"/>
                </a:moveTo>
                <a:cubicBezTo>
                  <a:pt x="1360125" y="630194"/>
                  <a:pt x="1361784" y="631982"/>
                  <a:pt x="1362212" y="636265"/>
                </a:cubicBezTo>
                <a:cubicBezTo>
                  <a:pt x="1329322" y="656820"/>
                  <a:pt x="1293692" y="745897"/>
                  <a:pt x="1264912" y="728082"/>
                </a:cubicBezTo>
                <a:lnTo>
                  <a:pt x="1264227" y="728082"/>
                </a:lnTo>
                <a:lnTo>
                  <a:pt x="1282729" y="719174"/>
                </a:lnTo>
                <a:cubicBezTo>
                  <a:pt x="1282729" y="695192"/>
                  <a:pt x="1271080" y="692452"/>
                  <a:pt x="1260801" y="684228"/>
                </a:cubicBezTo>
                <a:cubicBezTo>
                  <a:pt x="1279303" y="675321"/>
                  <a:pt x="1280672" y="649968"/>
                  <a:pt x="1303970" y="645171"/>
                </a:cubicBezTo>
                <a:cubicBezTo>
                  <a:pt x="1279987" y="717119"/>
                  <a:pt x="1339943" y="630108"/>
                  <a:pt x="1357602" y="630183"/>
                </a:cubicBezTo>
                <a:close/>
                <a:moveTo>
                  <a:pt x="1581478" y="536224"/>
                </a:moveTo>
                <a:lnTo>
                  <a:pt x="1580800" y="537351"/>
                </a:lnTo>
                <a:lnTo>
                  <a:pt x="1580879" y="551727"/>
                </a:lnTo>
                <a:cubicBezTo>
                  <a:pt x="1584391" y="553011"/>
                  <a:pt x="1591414" y="550613"/>
                  <a:pt x="1602035" y="545132"/>
                </a:cubicBezTo>
                <a:lnTo>
                  <a:pt x="1585590" y="595837"/>
                </a:lnTo>
                <a:cubicBezTo>
                  <a:pt x="1563769" y="612817"/>
                  <a:pt x="1540881" y="628381"/>
                  <a:pt x="1517069" y="642432"/>
                </a:cubicBezTo>
                <a:cubicBezTo>
                  <a:pt x="1528375" y="626329"/>
                  <a:pt x="1538653" y="608343"/>
                  <a:pt x="1549017" y="590098"/>
                </a:cubicBezTo>
                <a:lnTo>
                  <a:pt x="1580800" y="537351"/>
                </a:lnTo>
                <a:lnTo>
                  <a:pt x="1580793" y="536224"/>
                </a:lnTo>
                <a:close/>
                <a:moveTo>
                  <a:pt x="1891187" y="512922"/>
                </a:moveTo>
                <a:cubicBezTo>
                  <a:pt x="1877483" y="519774"/>
                  <a:pt x="1874057" y="539644"/>
                  <a:pt x="1867205" y="554720"/>
                </a:cubicBezTo>
                <a:cubicBezTo>
                  <a:pt x="1891873" y="532793"/>
                  <a:pt x="1878854" y="554720"/>
                  <a:pt x="1904206" y="542386"/>
                </a:cubicBezTo>
                <a:cubicBezTo>
                  <a:pt x="1908317" y="523885"/>
                  <a:pt x="1895299" y="523200"/>
                  <a:pt x="1891187" y="512922"/>
                </a:cubicBezTo>
                <a:close/>
                <a:moveTo>
                  <a:pt x="1471160" y="498537"/>
                </a:moveTo>
                <a:cubicBezTo>
                  <a:pt x="1456067" y="539152"/>
                  <a:pt x="1430544" y="575074"/>
                  <a:pt x="1397157" y="602690"/>
                </a:cubicBezTo>
                <a:lnTo>
                  <a:pt x="1396473" y="602690"/>
                </a:lnTo>
                <a:cubicBezTo>
                  <a:pt x="1396473" y="591725"/>
                  <a:pt x="1385510" y="597893"/>
                  <a:pt x="1371806" y="602690"/>
                </a:cubicBezTo>
                <a:cubicBezTo>
                  <a:pt x="1396473" y="558835"/>
                  <a:pt x="1447863" y="543075"/>
                  <a:pt x="1471160" y="498537"/>
                </a:cubicBezTo>
                <a:close/>
                <a:moveTo>
                  <a:pt x="1525206" y="469320"/>
                </a:moveTo>
                <a:cubicBezTo>
                  <a:pt x="1531673" y="467489"/>
                  <a:pt x="1536769" y="468560"/>
                  <a:pt x="1538995" y="473871"/>
                </a:cubicBezTo>
                <a:cubicBezTo>
                  <a:pt x="1512272" y="487574"/>
                  <a:pt x="1499253" y="516353"/>
                  <a:pt x="1471160" y="528001"/>
                </a:cubicBezTo>
                <a:lnTo>
                  <a:pt x="1470475" y="528001"/>
                </a:lnTo>
                <a:cubicBezTo>
                  <a:pt x="1474072" y="506417"/>
                  <a:pt x="1505806" y="474812"/>
                  <a:pt x="1525206" y="469320"/>
                </a:cubicBezTo>
                <a:close/>
                <a:moveTo>
                  <a:pt x="1723691" y="444470"/>
                </a:moveTo>
                <a:cubicBezTo>
                  <a:pt x="1727915" y="444438"/>
                  <a:pt x="1731547" y="445621"/>
                  <a:pt x="1734231" y="448269"/>
                </a:cubicBezTo>
                <a:lnTo>
                  <a:pt x="1738891" y="460370"/>
                </a:lnTo>
                <a:lnTo>
                  <a:pt x="1741818" y="460166"/>
                </a:lnTo>
                <a:lnTo>
                  <a:pt x="1739076" y="460851"/>
                </a:lnTo>
                <a:lnTo>
                  <a:pt x="1738891" y="460370"/>
                </a:lnTo>
                <a:lnTo>
                  <a:pt x="1720993" y="461622"/>
                </a:lnTo>
                <a:cubicBezTo>
                  <a:pt x="1702332" y="472670"/>
                  <a:pt x="1688199" y="507616"/>
                  <a:pt x="1660962" y="522520"/>
                </a:cubicBezTo>
                <a:cubicBezTo>
                  <a:pt x="1651713" y="488602"/>
                  <a:pt x="1698350" y="444663"/>
                  <a:pt x="1723691" y="444470"/>
                </a:cubicBezTo>
                <a:close/>
                <a:moveTo>
                  <a:pt x="1493087" y="438240"/>
                </a:moveTo>
                <a:lnTo>
                  <a:pt x="1492057" y="438925"/>
                </a:lnTo>
                <a:lnTo>
                  <a:pt x="1479897" y="463153"/>
                </a:lnTo>
                <a:cubicBezTo>
                  <a:pt x="1462167" y="487403"/>
                  <a:pt x="1433645" y="505390"/>
                  <a:pt x="1438271" y="478666"/>
                </a:cubicBezTo>
                <a:cubicBezTo>
                  <a:pt x="1448206" y="472842"/>
                  <a:pt x="1456257" y="464791"/>
                  <a:pt x="1464651" y="457168"/>
                </a:cubicBezTo>
                <a:lnTo>
                  <a:pt x="1492057" y="438925"/>
                </a:lnTo>
                <a:lnTo>
                  <a:pt x="1492401" y="438240"/>
                </a:lnTo>
                <a:close/>
                <a:moveTo>
                  <a:pt x="2117310" y="426588"/>
                </a:moveTo>
                <a:cubicBezTo>
                  <a:pt x="2100881" y="425561"/>
                  <a:pt x="2084404" y="425561"/>
                  <a:pt x="2067975" y="426588"/>
                </a:cubicBezTo>
                <a:cubicBezTo>
                  <a:pt x="2065919" y="427273"/>
                  <a:pt x="2055642" y="436182"/>
                  <a:pt x="2055642" y="437552"/>
                </a:cubicBezTo>
                <a:cubicBezTo>
                  <a:pt x="2059753" y="445774"/>
                  <a:pt x="2065234" y="457424"/>
                  <a:pt x="2072086" y="458794"/>
                </a:cubicBezTo>
                <a:cubicBezTo>
                  <a:pt x="2098124" y="463590"/>
                  <a:pt x="2115255" y="453998"/>
                  <a:pt x="2117310" y="426588"/>
                </a:cubicBezTo>
                <a:close/>
                <a:moveTo>
                  <a:pt x="2124162" y="421792"/>
                </a:moveTo>
                <a:lnTo>
                  <a:pt x="2120051" y="421792"/>
                </a:lnTo>
                <a:cubicBezTo>
                  <a:pt x="2120051" y="421792"/>
                  <a:pt x="2120051" y="421792"/>
                  <a:pt x="2120051" y="425218"/>
                </a:cubicBezTo>
                <a:lnTo>
                  <a:pt x="2124162" y="425218"/>
                </a:lnTo>
                <a:cubicBezTo>
                  <a:pt x="2124162" y="425218"/>
                  <a:pt x="2124162" y="423162"/>
                  <a:pt x="2124162" y="421792"/>
                </a:cubicBezTo>
                <a:close/>
                <a:moveTo>
                  <a:pt x="2249759" y="399266"/>
                </a:moveTo>
                <a:cubicBezTo>
                  <a:pt x="2240990" y="401836"/>
                  <a:pt x="2239449" y="412885"/>
                  <a:pt x="2237907" y="423163"/>
                </a:cubicBezTo>
                <a:lnTo>
                  <a:pt x="2271482" y="423163"/>
                </a:lnTo>
                <a:cubicBezTo>
                  <a:pt x="2266001" y="414255"/>
                  <a:pt x="2261204" y="401236"/>
                  <a:pt x="2261204" y="399866"/>
                </a:cubicBezTo>
                <a:cubicBezTo>
                  <a:pt x="2256407" y="398496"/>
                  <a:pt x="2252682" y="398410"/>
                  <a:pt x="2249759" y="399266"/>
                </a:cubicBezTo>
                <a:close/>
                <a:moveTo>
                  <a:pt x="2148829" y="397810"/>
                </a:moveTo>
                <a:cubicBezTo>
                  <a:pt x="2145234" y="394214"/>
                  <a:pt x="2139405" y="394214"/>
                  <a:pt x="2135810" y="397810"/>
                </a:cubicBezTo>
                <a:cubicBezTo>
                  <a:pt x="2129643" y="402606"/>
                  <a:pt x="2128273" y="412884"/>
                  <a:pt x="2124847" y="421792"/>
                </a:cubicBezTo>
                <a:cubicBezTo>
                  <a:pt x="2134440" y="421792"/>
                  <a:pt x="2144718" y="416995"/>
                  <a:pt x="2148829" y="410828"/>
                </a:cubicBezTo>
                <a:cubicBezTo>
                  <a:pt x="2152424" y="407233"/>
                  <a:pt x="2152424" y="401404"/>
                  <a:pt x="2148829" y="397810"/>
                </a:cubicBezTo>
                <a:close/>
                <a:moveTo>
                  <a:pt x="1863099" y="358069"/>
                </a:moveTo>
                <a:cubicBezTo>
                  <a:pt x="1854876" y="375201"/>
                  <a:pt x="1844598" y="394385"/>
                  <a:pt x="1867211" y="383423"/>
                </a:cubicBezTo>
                <a:lnTo>
                  <a:pt x="1869952" y="381368"/>
                </a:lnTo>
                <a:cubicBezTo>
                  <a:pt x="1860358" y="404664"/>
                  <a:pt x="1852821" y="428646"/>
                  <a:pt x="1831579" y="436868"/>
                </a:cubicBezTo>
                <a:cubicBezTo>
                  <a:pt x="1831579" y="425220"/>
                  <a:pt x="1837746" y="414256"/>
                  <a:pt x="1820616" y="423164"/>
                </a:cubicBezTo>
                <a:cubicBezTo>
                  <a:pt x="1802115" y="454000"/>
                  <a:pt x="1820616" y="444407"/>
                  <a:pt x="1811709" y="469758"/>
                </a:cubicBezTo>
                <a:cubicBezTo>
                  <a:pt x="1771281" y="487574"/>
                  <a:pt x="1804171" y="431387"/>
                  <a:pt x="1800060" y="412886"/>
                </a:cubicBezTo>
                <a:cubicBezTo>
                  <a:pt x="1826783" y="391646"/>
                  <a:pt x="1825413" y="426590"/>
                  <a:pt x="1837746" y="400552"/>
                </a:cubicBezTo>
                <a:cubicBezTo>
                  <a:pt x="1850080" y="374515"/>
                  <a:pt x="1819246" y="389589"/>
                  <a:pt x="1824728" y="369719"/>
                </a:cubicBezTo>
                <a:close/>
                <a:moveTo>
                  <a:pt x="1606831" y="334087"/>
                </a:moveTo>
                <a:cubicBezTo>
                  <a:pt x="1600375" y="357484"/>
                  <a:pt x="1580796" y="374917"/>
                  <a:pt x="1556811" y="378627"/>
                </a:cubicBezTo>
                <a:lnTo>
                  <a:pt x="1572571" y="338198"/>
                </a:lnTo>
                <a:cubicBezTo>
                  <a:pt x="1591071" y="329291"/>
                  <a:pt x="1589016" y="341625"/>
                  <a:pt x="1606147" y="334087"/>
                </a:cubicBezTo>
                <a:close/>
                <a:moveTo>
                  <a:pt x="2055642" y="329976"/>
                </a:moveTo>
                <a:cubicBezTo>
                  <a:pt x="2047988" y="349299"/>
                  <a:pt x="2035725" y="366044"/>
                  <a:pt x="2020287" y="379007"/>
                </a:cubicBezTo>
                <a:lnTo>
                  <a:pt x="1969547" y="403574"/>
                </a:lnTo>
                <a:lnTo>
                  <a:pt x="1968621" y="404664"/>
                </a:lnTo>
                <a:lnTo>
                  <a:pt x="1965880" y="405349"/>
                </a:lnTo>
                <a:lnTo>
                  <a:pt x="1969547" y="403574"/>
                </a:lnTo>
                <a:lnTo>
                  <a:pt x="2006199" y="360407"/>
                </a:lnTo>
                <a:cubicBezTo>
                  <a:pt x="2020885" y="347802"/>
                  <a:pt x="2037549" y="337501"/>
                  <a:pt x="2055642" y="329976"/>
                </a:cubicBezTo>
                <a:close/>
                <a:moveTo>
                  <a:pt x="1801430" y="325865"/>
                </a:moveTo>
                <a:cubicBezTo>
                  <a:pt x="1801430" y="355329"/>
                  <a:pt x="1798004" y="376571"/>
                  <a:pt x="1752095" y="404664"/>
                </a:cubicBezTo>
                <a:lnTo>
                  <a:pt x="1754836" y="402608"/>
                </a:lnTo>
                <a:cubicBezTo>
                  <a:pt x="1800060" y="358755"/>
                  <a:pt x="1754836" y="366978"/>
                  <a:pt x="1801430" y="325865"/>
                </a:cubicBezTo>
                <a:close/>
                <a:moveTo>
                  <a:pt x="1651499" y="317460"/>
                </a:moveTo>
                <a:cubicBezTo>
                  <a:pt x="1655481" y="322439"/>
                  <a:pt x="1639036" y="348134"/>
                  <a:pt x="1665759" y="330661"/>
                </a:cubicBezTo>
                <a:lnTo>
                  <a:pt x="1668500" y="328607"/>
                </a:lnTo>
                <a:cubicBezTo>
                  <a:pt x="1658749" y="353379"/>
                  <a:pt x="1639142" y="372988"/>
                  <a:pt x="1614368" y="382737"/>
                </a:cubicBezTo>
                <a:cubicBezTo>
                  <a:pt x="1606147" y="374515"/>
                  <a:pt x="1619851" y="339569"/>
                  <a:pt x="1638351" y="321753"/>
                </a:cubicBezTo>
                <a:cubicBezTo>
                  <a:pt x="1646574" y="316443"/>
                  <a:pt x="1650171" y="315801"/>
                  <a:pt x="1651499" y="317460"/>
                </a:cubicBezTo>
                <a:close/>
                <a:moveTo>
                  <a:pt x="1587645" y="279956"/>
                </a:moveTo>
                <a:cubicBezTo>
                  <a:pt x="1582164" y="319013"/>
                  <a:pt x="1495142" y="377941"/>
                  <a:pt x="1450604" y="420423"/>
                </a:cubicBezTo>
                <a:cubicBezTo>
                  <a:pt x="1467049" y="412886"/>
                  <a:pt x="1472530" y="420423"/>
                  <a:pt x="1471845" y="429331"/>
                </a:cubicBezTo>
                <a:cubicBezTo>
                  <a:pt x="1432788" y="472499"/>
                  <a:pt x="1416343" y="479351"/>
                  <a:pt x="1424567" y="449202"/>
                </a:cubicBezTo>
                <a:cubicBezTo>
                  <a:pt x="1397843" y="486204"/>
                  <a:pt x="1315618" y="599949"/>
                  <a:pt x="1261486" y="602003"/>
                </a:cubicBezTo>
                <a:lnTo>
                  <a:pt x="1260801" y="602003"/>
                </a:lnTo>
                <a:cubicBezTo>
                  <a:pt x="1299858" y="573911"/>
                  <a:pt x="1279988" y="571855"/>
                  <a:pt x="1310822" y="541706"/>
                </a:cubicBezTo>
                <a:cubicBezTo>
                  <a:pt x="1299173" y="541706"/>
                  <a:pt x="1310822" y="514297"/>
                  <a:pt x="1310822" y="497852"/>
                </a:cubicBezTo>
                <a:cubicBezTo>
                  <a:pt x="1325729" y="475957"/>
                  <a:pt x="1343732" y="456339"/>
                  <a:pt x="1364269" y="439609"/>
                </a:cubicBezTo>
                <a:cubicBezTo>
                  <a:pt x="1380028" y="439609"/>
                  <a:pt x="1378657" y="462221"/>
                  <a:pt x="1384139" y="475240"/>
                </a:cubicBezTo>
                <a:cubicBezTo>
                  <a:pt x="1397589" y="428990"/>
                  <a:pt x="1423414" y="387293"/>
                  <a:pt x="1458826" y="354643"/>
                </a:cubicBezTo>
                <a:cubicBezTo>
                  <a:pt x="1508162" y="347791"/>
                  <a:pt x="1532144" y="316958"/>
                  <a:pt x="1587645" y="279956"/>
                </a:cubicBezTo>
                <a:close/>
                <a:moveTo>
                  <a:pt x="1155265" y="262127"/>
                </a:moveTo>
                <a:cubicBezTo>
                  <a:pt x="1133595" y="279106"/>
                  <a:pt x="1112999" y="297413"/>
                  <a:pt x="1093596" y="316944"/>
                </a:cubicBezTo>
                <a:cubicBezTo>
                  <a:pt x="1090856" y="325851"/>
                  <a:pt x="1101134" y="315573"/>
                  <a:pt x="1103189" y="310091"/>
                </a:cubicBezTo>
                <a:cubicBezTo>
                  <a:pt x="1118264" y="302553"/>
                  <a:pt x="1131968" y="295017"/>
                  <a:pt x="1129227" y="310091"/>
                </a:cubicBezTo>
                <a:cubicBezTo>
                  <a:pt x="1143617" y="300499"/>
                  <a:pt x="1147043" y="279257"/>
                  <a:pt x="1155265" y="262127"/>
                </a:cubicBezTo>
                <a:close/>
                <a:moveTo>
                  <a:pt x="1629936" y="222827"/>
                </a:moveTo>
                <a:cubicBezTo>
                  <a:pt x="1640021" y="220900"/>
                  <a:pt x="1635267" y="243640"/>
                  <a:pt x="1667129" y="225139"/>
                </a:cubicBezTo>
                <a:lnTo>
                  <a:pt x="1644518" y="277215"/>
                </a:lnTo>
                <a:cubicBezTo>
                  <a:pt x="1629443" y="277215"/>
                  <a:pt x="1592442" y="321069"/>
                  <a:pt x="1596553" y="294345"/>
                </a:cubicBezTo>
                <a:cubicBezTo>
                  <a:pt x="1600664" y="267622"/>
                  <a:pt x="1632184" y="266937"/>
                  <a:pt x="1647259" y="249807"/>
                </a:cubicBezTo>
                <a:cubicBezTo>
                  <a:pt x="1649999" y="231306"/>
                  <a:pt x="1588331" y="277215"/>
                  <a:pt x="1612314" y="235417"/>
                </a:cubicBezTo>
                <a:lnTo>
                  <a:pt x="1612998" y="235417"/>
                </a:lnTo>
                <a:cubicBezTo>
                  <a:pt x="1621563" y="226852"/>
                  <a:pt x="1626574" y="223469"/>
                  <a:pt x="1629936" y="222827"/>
                </a:cubicBezTo>
                <a:close/>
                <a:moveTo>
                  <a:pt x="1834320" y="155249"/>
                </a:moveTo>
                <a:cubicBezTo>
                  <a:pt x="1801944" y="179402"/>
                  <a:pt x="1783829" y="218973"/>
                  <a:pt x="1755982" y="245343"/>
                </a:cubicBezTo>
                <a:lnTo>
                  <a:pt x="1726782" y="264435"/>
                </a:lnTo>
                <a:lnTo>
                  <a:pt x="1726742" y="265566"/>
                </a:lnTo>
                <a:lnTo>
                  <a:pt x="1724002" y="266252"/>
                </a:lnTo>
                <a:lnTo>
                  <a:pt x="1726782" y="264435"/>
                </a:lnTo>
                <a:lnTo>
                  <a:pt x="1726957" y="259378"/>
                </a:lnTo>
                <a:cubicBezTo>
                  <a:pt x="1724002" y="256102"/>
                  <a:pt x="1713724" y="259571"/>
                  <a:pt x="1715779" y="251862"/>
                </a:cubicBezTo>
                <a:cubicBezTo>
                  <a:pt x="1763744" y="230621"/>
                  <a:pt x="1784300" y="177175"/>
                  <a:pt x="1834320" y="155249"/>
                </a:cubicBezTo>
                <a:close/>
                <a:moveTo>
                  <a:pt x="2386597" y="144971"/>
                </a:moveTo>
                <a:cubicBezTo>
                  <a:pt x="2386598" y="144971"/>
                  <a:pt x="2523639" y="173064"/>
                  <a:pt x="2523639" y="173750"/>
                </a:cubicBezTo>
                <a:cubicBezTo>
                  <a:pt x="2523639" y="223769"/>
                  <a:pt x="2479100" y="242269"/>
                  <a:pt x="2455118" y="266252"/>
                </a:cubicBezTo>
                <a:cubicBezTo>
                  <a:pt x="2405270" y="327346"/>
                  <a:pt x="2346614" y="380692"/>
                  <a:pt x="2281075" y="424535"/>
                </a:cubicBezTo>
                <a:cubicBezTo>
                  <a:pt x="2276964" y="434128"/>
                  <a:pt x="2273538" y="448517"/>
                  <a:pt x="2267372" y="450573"/>
                </a:cubicBezTo>
                <a:cubicBezTo>
                  <a:pt x="2248186" y="456055"/>
                  <a:pt x="2246131" y="439609"/>
                  <a:pt x="2242019" y="427275"/>
                </a:cubicBezTo>
                <a:cubicBezTo>
                  <a:pt x="2173498" y="455370"/>
                  <a:pt x="2137867" y="527317"/>
                  <a:pt x="2076198" y="564317"/>
                </a:cubicBezTo>
                <a:cubicBezTo>
                  <a:pt x="2007487" y="602742"/>
                  <a:pt x="1941751" y="646259"/>
                  <a:pt x="1879544" y="694507"/>
                </a:cubicBezTo>
                <a:cubicBezTo>
                  <a:pt x="1852136" y="717119"/>
                  <a:pt x="1814450" y="728082"/>
                  <a:pt x="1788411" y="752065"/>
                </a:cubicBezTo>
                <a:cubicBezTo>
                  <a:pt x="1761504" y="776437"/>
                  <a:pt x="1730076" y="795294"/>
                  <a:pt x="1695908" y="807567"/>
                </a:cubicBezTo>
                <a:cubicBezTo>
                  <a:pt x="1665759" y="818529"/>
                  <a:pt x="1659592" y="876087"/>
                  <a:pt x="1610942" y="850734"/>
                </a:cubicBezTo>
                <a:cubicBezTo>
                  <a:pt x="1576682" y="833604"/>
                  <a:pt x="1550645" y="856901"/>
                  <a:pt x="1526662" y="871975"/>
                </a:cubicBezTo>
                <a:cubicBezTo>
                  <a:pt x="1580793" y="813733"/>
                  <a:pt x="1636980" y="757545"/>
                  <a:pt x="1696594" y="704785"/>
                </a:cubicBezTo>
                <a:cubicBezTo>
                  <a:pt x="1684259" y="665043"/>
                  <a:pt x="1757577" y="610227"/>
                  <a:pt x="1788411" y="618448"/>
                </a:cubicBezTo>
                <a:cubicBezTo>
                  <a:pt x="1788411" y="591040"/>
                  <a:pt x="1755522" y="597207"/>
                  <a:pt x="1756891" y="569113"/>
                </a:cubicBezTo>
                <a:cubicBezTo>
                  <a:pt x="1788411" y="525261"/>
                  <a:pt x="1808283" y="554725"/>
                  <a:pt x="1836376" y="508130"/>
                </a:cubicBezTo>
                <a:cubicBezTo>
                  <a:pt x="1846654" y="508130"/>
                  <a:pt x="1836376" y="523205"/>
                  <a:pt x="1836376" y="534168"/>
                </a:cubicBezTo>
                <a:cubicBezTo>
                  <a:pt x="1872006" y="506074"/>
                  <a:pt x="1890507" y="457426"/>
                  <a:pt x="1930934" y="435498"/>
                </a:cubicBezTo>
                <a:cubicBezTo>
                  <a:pt x="1920656" y="508130"/>
                  <a:pt x="2026863" y="382737"/>
                  <a:pt x="2101551" y="362181"/>
                </a:cubicBezTo>
                <a:cubicBezTo>
                  <a:pt x="2123479" y="330661"/>
                  <a:pt x="2088532" y="350532"/>
                  <a:pt x="2072773" y="353273"/>
                </a:cubicBezTo>
                <a:cubicBezTo>
                  <a:pt x="2117312" y="305994"/>
                  <a:pt x="2096069" y="331346"/>
                  <a:pt x="2154312" y="297086"/>
                </a:cubicBezTo>
                <a:lnTo>
                  <a:pt x="2157053" y="295030"/>
                </a:lnTo>
                <a:cubicBezTo>
                  <a:pt x="2161164" y="282011"/>
                  <a:pt x="2130330" y="295030"/>
                  <a:pt x="2137183" y="282697"/>
                </a:cubicBezTo>
                <a:cubicBezTo>
                  <a:pt x="2150071" y="269321"/>
                  <a:pt x="2166449" y="259825"/>
                  <a:pt x="2184461" y="255288"/>
                </a:cubicBezTo>
                <a:cubicBezTo>
                  <a:pt x="2181035" y="246381"/>
                  <a:pt x="2184461" y="233362"/>
                  <a:pt x="2196795" y="210750"/>
                </a:cubicBezTo>
                <a:cubicBezTo>
                  <a:pt x="2220092" y="174434"/>
                  <a:pt x="2231740" y="210750"/>
                  <a:pt x="2252982" y="164841"/>
                </a:cubicBezTo>
                <a:cubicBezTo>
                  <a:pt x="2268056" y="164841"/>
                  <a:pt x="2266001" y="176489"/>
                  <a:pt x="2252982" y="198416"/>
                </a:cubicBezTo>
                <a:cubicBezTo>
                  <a:pt x="2303002" y="167582"/>
                  <a:pt x="2321503" y="160046"/>
                  <a:pt x="2348911" y="144971"/>
                </a:cubicBezTo>
                <a:cubicBezTo>
                  <a:pt x="2357703" y="155377"/>
                  <a:pt x="2373266" y="156686"/>
                  <a:pt x="2383673" y="147895"/>
                </a:cubicBezTo>
                <a:cubicBezTo>
                  <a:pt x="2384728" y="147004"/>
                  <a:pt x="2385707" y="146025"/>
                  <a:pt x="2386597" y="144971"/>
                </a:cubicBezTo>
                <a:close/>
                <a:moveTo>
                  <a:pt x="1958343" y="133322"/>
                </a:moveTo>
                <a:cubicBezTo>
                  <a:pt x="1973417" y="140173"/>
                  <a:pt x="1996714" y="130582"/>
                  <a:pt x="1998086" y="140173"/>
                </a:cubicBezTo>
                <a:cubicBezTo>
                  <a:pt x="1971362" y="140173"/>
                  <a:pt x="1966565" y="171008"/>
                  <a:pt x="1940527" y="172379"/>
                </a:cubicBezTo>
                <a:cubicBezTo>
                  <a:pt x="1946009" y="158674"/>
                  <a:pt x="1952176" y="146340"/>
                  <a:pt x="1958343" y="133322"/>
                </a:cubicBezTo>
                <a:close/>
                <a:moveTo>
                  <a:pt x="2514731" y="99062"/>
                </a:moveTo>
                <a:lnTo>
                  <a:pt x="2525009" y="110025"/>
                </a:lnTo>
                <a:lnTo>
                  <a:pt x="2514046" y="120302"/>
                </a:lnTo>
                <a:lnTo>
                  <a:pt x="2504453" y="115507"/>
                </a:lnTo>
                <a:close/>
                <a:moveTo>
                  <a:pt x="1331373" y="84667"/>
                </a:moveTo>
                <a:cubicBezTo>
                  <a:pt x="1306020" y="116872"/>
                  <a:pt x="1247778" y="166892"/>
                  <a:pt x="1256000" y="186762"/>
                </a:cubicBezTo>
                <a:cubicBezTo>
                  <a:pt x="1291263" y="161532"/>
                  <a:pt x="1317645" y="125797"/>
                  <a:pt x="1331373" y="84667"/>
                </a:cubicBezTo>
                <a:close/>
                <a:moveTo>
                  <a:pt x="2145404" y="20948"/>
                </a:moveTo>
                <a:lnTo>
                  <a:pt x="2142664" y="23689"/>
                </a:lnTo>
                <a:lnTo>
                  <a:pt x="2141667" y="24285"/>
                </a:lnTo>
                <a:lnTo>
                  <a:pt x="2068661" y="89469"/>
                </a:lnTo>
                <a:cubicBezTo>
                  <a:pt x="2074486" y="71311"/>
                  <a:pt x="2085792" y="59319"/>
                  <a:pt x="2099239" y="49641"/>
                </a:cubicBezTo>
                <a:lnTo>
                  <a:pt x="2141667" y="24285"/>
                </a:lnTo>
                <a:close/>
                <a:moveTo>
                  <a:pt x="1666444" y="17522"/>
                </a:moveTo>
                <a:cubicBezTo>
                  <a:pt x="1658222" y="36708"/>
                  <a:pt x="1695908" y="14096"/>
                  <a:pt x="1682204" y="38764"/>
                </a:cubicBezTo>
                <a:cubicBezTo>
                  <a:pt x="1649999" y="75080"/>
                  <a:pt x="1626018" y="44245"/>
                  <a:pt x="1665759" y="17522"/>
                </a:cubicBezTo>
                <a:close/>
                <a:moveTo>
                  <a:pt x="1442078" y="0"/>
                </a:moveTo>
                <a:lnTo>
                  <a:pt x="1401400" y="0"/>
                </a:lnTo>
                <a:lnTo>
                  <a:pt x="1397415" y="5703"/>
                </a:lnTo>
                <a:cubicBezTo>
                  <a:pt x="1386537" y="28657"/>
                  <a:pt x="1377287" y="60348"/>
                  <a:pt x="1347137" y="110710"/>
                </a:cubicBezTo>
                <a:cubicBezTo>
                  <a:pt x="1373217" y="72455"/>
                  <a:pt x="1404071" y="37686"/>
                  <a:pt x="1438956" y="7244"/>
                </a:cubicBezTo>
                <a:close/>
                <a:moveTo>
                  <a:pt x="1794955" y="0"/>
                </a:moveTo>
                <a:lnTo>
                  <a:pt x="1784401" y="0"/>
                </a:lnTo>
                <a:lnTo>
                  <a:pt x="1780869" y="7238"/>
                </a:lnTo>
                <a:close/>
                <a:moveTo>
                  <a:pt x="7426420" y="0"/>
                </a:moveTo>
                <a:lnTo>
                  <a:pt x="2923200" y="0"/>
                </a:lnTo>
                <a:lnTo>
                  <a:pt x="2923800" y="16152"/>
                </a:lnTo>
                <a:cubicBezTo>
                  <a:pt x="2901583" y="29801"/>
                  <a:pt x="2880294" y="44909"/>
                  <a:pt x="2860076" y="61375"/>
                </a:cubicBezTo>
                <a:cubicBezTo>
                  <a:pt x="2853224" y="61376"/>
                  <a:pt x="2851853" y="55894"/>
                  <a:pt x="2849798" y="52468"/>
                </a:cubicBezTo>
                <a:cubicBezTo>
                  <a:pt x="2852549" y="48745"/>
                  <a:pt x="2855067" y="44855"/>
                  <a:pt x="2857335" y="40819"/>
                </a:cubicBezTo>
                <a:cubicBezTo>
                  <a:pt x="2862562" y="33265"/>
                  <a:pt x="2864745" y="24388"/>
                  <a:pt x="2864015" y="15757"/>
                </a:cubicBezTo>
                <a:lnTo>
                  <a:pt x="2856807" y="0"/>
                </a:lnTo>
                <a:lnTo>
                  <a:pt x="2797607" y="0"/>
                </a:lnTo>
                <a:lnTo>
                  <a:pt x="2794296" y="5189"/>
                </a:lnTo>
                <a:cubicBezTo>
                  <a:pt x="2783333" y="27115"/>
                  <a:pt x="2780592" y="54523"/>
                  <a:pt x="2748387" y="52468"/>
                </a:cubicBezTo>
                <a:cubicBezTo>
                  <a:pt x="2710907" y="52249"/>
                  <a:pt x="2675456" y="69468"/>
                  <a:pt x="2652458" y="99062"/>
                </a:cubicBezTo>
                <a:cubicBezTo>
                  <a:pt x="2647365" y="102564"/>
                  <a:pt x="2642554" y="106459"/>
                  <a:pt x="2638069" y="110710"/>
                </a:cubicBezTo>
                <a:cubicBezTo>
                  <a:pt x="2626420" y="125100"/>
                  <a:pt x="2617512" y="124414"/>
                  <a:pt x="2610660" y="110710"/>
                </a:cubicBezTo>
                <a:cubicBezTo>
                  <a:pt x="2608523" y="105104"/>
                  <a:pt x="2606693" y="99386"/>
                  <a:pt x="2605178" y="93580"/>
                </a:cubicBezTo>
                <a:cubicBezTo>
                  <a:pt x="2604055" y="75159"/>
                  <a:pt x="2606361" y="56856"/>
                  <a:pt x="2611821" y="39548"/>
                </a:cubicBezTo>
                <a:lnTo>
                  <a:pt x="2632854" y="0"/>
                </a:lnTo>
                <a:lnTo>
                  <a:pt x="1852798" y="0"/>
                </a:lnTo>
                <a:lnTo>
                  <a:pt x="1852050" y="563"/>
                </a:lnTo>
                <a:cubicBezTo>
                  <a:pt x="1835348" y="10842"/>
                  <a:pt x="1817875" y="19921"/>
                  <a:pt x="1807597" y="38764"/>
                </a:cubicBezTo>
                <a:cubicBezTo>
                  <a:pt x="1773294" y="40940"/>
                  <a:pt x="1741366" y="57028"/>
                  <a:pt x="1719205" y="83302"/>
                </a:cubicBezTo>
                <a:cubicBezTo>
                  <a:pt x="1712353" y="99747"/>
                  <a:pt x="1744559" y="83302"/>
                  <a:pt x="1739761" y="94266"/>
                </a:cubicBezTo>
                <a:cubicBezTo>
                  <a:pt x="1660962" y="134008"/>
                  <a:pt x="1686316" y="86043"/>
                  <a:pt x="1692483" y="31226"/>
                </a:cubicBezTo>
                <a:cubicBezTo>
                  <a:pt x="1713038" y="26430"/>
                  <a:pt x="1704816" y="42875"/>
                  <a:pt x="1713038" y="46301"/>
                </a:cubicBezTo>
                <a:cubicBezTo>
                  <a:pt x="1720577" y="29171"/>
                  <a:pt x="1743187" y="31912"/>
                  <a:pt x="1752095" y="16837"/>
                </a:cubicBezTo>
                <a:cubicBezTo>
                  <a:pt x="1734281" y="23004"/>
                  <a:pt x="1721946" y="24374"/>
                  <a:pt x="1717149" y="16837"/>
                </a:cubicBezTo>
                <a:lnTo>
                  <a:pt x="1728397" y="0"/>
                </a:lnTo>
                <a:lnTo>
                  <a:pt x="1618790" y="0"/>
                </a:lnTo>
                <a:lnTo>
                  <a:pt x="1589016" y="16837"/>
                </a:lnTo>
                <a:cubicBezTo>
                  <a:pt x="1614368" y="44245"/>
                  <a:pt x="1572571" y="105914"/>
                  <a:pt x="1619165" y="119617"/>
                </a:cubicBezTo>
                <a:cubicBezTo>
                  <a:pt x="1579423" y="149082"/>
                  <a:pt x="1538310" y="176489"/>
                  <a:pt x="1499253" y="206639"/>
                </a:cubicBezTo>
                <a:cubicBezTo>
                  <a:pt x="1527348" y="232676"/>
                  <a:pt x="1636295" y="89469"/>
                  <a:pt x="1665075" y="130582"/>
                </a:cubicBezTo>
                <a:cubicBezTo>
                  <a:pt x="1657536" y="151822"/>
                  <a:pt x="1628072" y="146340"/>
                  <a:pt x="1610942" y="156619"/>
                </a:cubicBezTo>
                <a:cubicBezTo>
                  <a:pt x="1623276" y="183342"/>
                  <a:pt x="1555441" y="214862"/>
                  <a:pt x="1542423" y="260770"/>
                </a:cubicBezTo>
                <a:cubicBezTo>
                  <a:pt x="1536940" y="245010"/>
                  <a:pt x="1531458" y="230621"/>
                  <a:pt x="1486236" y="255288"/>
                </a:cubicBezTo>
                <a:cubicBezTo>
                  <a:pt x="1502679" y="268307"/>
                  <a:pt x="1486236" y="293660"/>
                  <a:pt x="1463623" y="334087"/>
                </a:cubicBezTo>
                <a:cubicBezTo>
                  <a:pt x="1430048" y="342995"/>
                  <a:pt x="1377972" y="369719"/>
                  <a:pt x="1395102" y="389589"/>
                </a:cubicBezTo>
                <a:cubicBezTo>
                  <a:pt x="1362898" y="407404"/>
                  <a:pt x="1365638" y="382053"/>
                  <a:pt x="1337545" y="413571"/>
                </a:cubicBezTo>
                <a:cubicBezTo>
                  <a:pt x="1312192" y="416998"/>
                  <a:pt x="1332063" y="402608"/>
                  <a:pt x="1342342" y="375201"/>
                </a:cubicBezTo>
                <a:cubicBezTo>
                  <a:pt x="1308977" y="403271"/>
                  <a:pt x="1280698" y="436881"/>
                  <a:pt x="1258747" y="474555"/>
                </a:cubicBezTo>
                <a:cubicBezTo>
                  <a:pt x="1225856" y="490316"/>
                  <a:pt x="1262857" y="426590"/>
                  <a:pt x="1228596" y="443035"/>
                </a:cubicBezTo>
                <a:cubicBezTo>
                  <a:pt x="1221060" y="461537"/>
                  <a:pt x="1236819" y="496481"/>
                  <a:pt x="1198448" y="511556"/>
                </a:cubicBezTo>
                <a:cubicBezTo>
                  <a:pt x="1198448" y="523205"/>
                  <a:pt x="1192966" y="549243"/>
                  <a:pt x="1225856" y="525261"/>
                </a:cubicBezTo>
                <a:cubicBezTo>
                  <a:pt x="1197762" y="575967"/>
                  <a:pt x="1200503" y="566374"/>
                  <a:pt x="1203929" y="600633"/>
                </a:cubicBezTo>
                <a:cubicBezTo>
                  <a:pt x="1207356" y="634895"/>
                  <a:pt x="1161447" y="615023"/>
                  <a:pt x="1160076" y="640376"/>
                </a:cubicBezTo>
                <a:cubicBezTo>
                  <a:pt x="1142946" y="686969"/>
                  <a:pt x="1188170" y="633523"/>
                  <a:pt x="1203929" y="628728"/>
                </a:cubicBezTo>
                <a:cubicBezTo>
                  <a:pt x="1189540" y="651338"/>
                  <a:pt x="1164188" y="662988"/>
                  <a:pt x="1153910" y="689025"/>
                </a:cubicBezTo>
                <a:cubicBezTo>
                  <a:pt x="1132667" y="697247"/>
                  <a:pt x="1162816" y="641746"/>
                  <a:pt x="1128556" y="665043"/>
                </a:cubicBezTo>
                <a:cubicBezTo>
                  <a:pt x="1134723" y="687655"/>
                  <a:pt x="1090185" y="725341"/>
                  <a:pt x="1093610" y="700674"/>
                </a:cubicBezTo>
                <a:cubicBezTo>
                  <a:pt x="1068444" y="783048"/>
                  <a:pt x="1012154" y="852366"/>
                  <a:pt x="936698" y="893902"/>
                </a:cubicBezTo>
                <a:cubicBezTo>
                  <a:pt x="942865" y="902810"/>
                  <a:pt x="936698" y="929533"/>
                  <a:pt x="943551" y="938441"/>
                </a:cubicBezTo>
                <a:cubicBezTo>
                  <a:pt x="973700" y="908977"/>
                  <a:pt x="964106" y="925421"/>
                  <a:pt x="997682" y="907606"/>
                </a:cubicBezTo>
                <a:cubicBezTo>
                  <a:pt x="1007274" y="882254"/>
                  <a:pt x="989459" y="893902"/>
                  <a:pt x="975070" y="900754"/>
                </a:cubicBezTo>
                <a:cubicBezTo>
                  <a:pt x="1024773" y="835305"/>
                  <a:pt x="1082044" y="775965"/>
                  <a:pt x="1145687" y="723970"/>
                </a:cubicBezTo>
                <a:cubicBezTo>
                  <a:pt x="1115538" y="789065"/>
                  <a:pt x="1048387" y="821270"/>
                  <a:pt x="1018924" y="886365"/>
                </a:cubicBezTo>
                <a:cubicBezTo>
                  <a:pt x="1043718" y="861095"/>
                  <a:pt x="1070783" y="838158"/>
                  <a:pt x="1099777" y="817844"/>
                </a:cubicBezTo>
                <a:cubicBezTo>
                  <a:pt x="1084019" y="855530"/>
                  <a:pt x="1042906" y="871975"/>
                  <a:pt x="1042906" y="923366"/>
                </a:cubicBezTo>
                <a:cubicBezTo>
                  <a:pt x="1021665" y="932274"/>
                  <a:pt x="1034683" y="895272"/>
                  <a:pt x="1004534" y="916514"/>
                </a:cubicBezTo>
                <a:cubicBezTo>
                  <a:pt x="1001108" y="935014"/>
                  <a:pt x="988088" y="945291"/>
                  <a:pt x="986033" y="965164"/>
                </a:cubicBezTo>
                <a:cubicBezTo>
                  <a:pt x="966163" y="981607"/>
                  <a:pt x="972330" y="959682"/>
                  <a:pt x="974384" y="942552"/>
                </a:cubicBezTo>
                <a:cubicBezTo>
                  <a:pt x="957254" y="953515"/>
                  <a:pt x="957254" y="979553"/>
                  <a:pt x="934643" y="985719"/>
                </a:cubicBezTo>
                <a:cubicBezTo>
                  <a:pt x="949033" y="1009701"/>
                  <a:pt x="901068" y="1054240"/>
                  <a:pt x="918197" y="1073425"/>
                </a:cubicBezTo>
                <a:cubicBezTo>
                  <a:pt x="877086" y="1109056"/>
                  <a:pt x="895586" y="1054240"/>
                  <a:pt x="862011" y="1078907"/>
                </a:cubicBezTo>
                <a:cubicBezTo>
                  <a:pt x="848991" y="1120019"/>
                  <a:pt x="788694" y="1187855"/>
                  <a:pt x="773618" y="1185799"/>
                </a:cubicBezTo>
                <a:cubicBezTo>
                  <a:pt x="754434" y="1247468"/>
                  <a:pt x="732507" y="1231023"/>
                  <a:pt x="711951" y="1287895"/>
                </a:cubicBezTo>
                <a:cubicBezTo>
                  <a:pt x="686597" y="1298859"/>
                  <a:pt x="723598" y="1258431"/>
                  <a:pt x="718118" y="1243357"/>
                </a:cubicBezTo>
                <a:cubicBezTo>
                  <a:pt x="673578" y="1281043"/>
                  <a:pt x="659875" y="1340656"/>
                  <a:pt x="622188" y="1380399"/>
                </a:cubicBezTo>
                <a:cubicBezTo>
                  <a:pt x="619483" y="1398529"/>
                  <a:pt x="626509" y="1416746"/>
                  <a:pt x="640688" y="1428364"/>
                </a:cubicBezTo>
                <a:cubicBezTo>
                  <a:pt x="621502" y="1455088"/>
                  <a:pt x="598205" y="1515385"/>
                  <a:pt x="615335" y="1530460"/>
                </a:cubicBezTo>
                <a:cubicBezTo>
                  <a:pt x="587243" y="1564721"/>
                  <a:pt x="615335" y="1498941"/>
                  <a:pt x="583816" y="1530460"/>
                </a:cubicBezTo>
                <a:cubicBezTo>
                  <a:pt x="565315" y="1553758"/>
                  <a:pt x="566002" y="1588703"/>
                  <a:pt x="539963" y="1607890"/>
                </a:cubicBezTo>
                <a:cubicBezTo>
                  <a:pt x="533111" y="1647632"/>
                  <a:pt x="553667" y="1629817"/>
                  <a:pt x="539963" y="1664077"/>
                </a:cubicBezTo>
                <a:cubicBezTo>
                  <a:pt x="513240" y="1686004"/>
                  <a:pt x="535166" y="1607204"/>
                  <a:pt x="519406" y="1605150"/>
                </a:cubicBezTo>
                <a:cubicBezTo>
                  <a:pt x="519406" y="1577740"/>
                  <a:pt x="563945" y="1578425"/>
                  <a:pt x="554352" y="1544850"/>
                </a:cubicBezTo>
                <a:cubicBezTo>
                  <a:pt x="531740" y="1544850"/>
                  <a:pt x="500221" y="1613372"/>
                  <a:pt x="493369" y="1659281"/>
                </a:cubicBezTo>
                <a:cubicBezTo>
                  <a:pt x="470071" y="1688060"/>
                  <a:pt x="473497" y="1659281"/>
                  <a:pt x="453626" y="1682578"/>
                </a:cubicBezTo>
                <a:cubicBezTo>
                  <a:pt x="447589" y="1717367"/>
                  <a:pt x="438417" y="1751539"/>
                  <a:pt x="426218" y="1784675"/>
                </a:cubicBezTo>
                <a:cubicBezTo>
                  <a:pt x="415940" y="1817565"/>
                  <a:pt x="404292" y="1844973"/>
                  <a:pt x="391958" y="1848400"/>
                </a:cubicBezTo>
                <a:cubicBezTo>
                  <a:pt x="380994" y="1862790"/>
                  <a:pt x="391958" y="1868955"/>
                  <a:pt x="399495" y="1864159"/>
                </a:cubicBezTo>
                <a:cubicBezTo>
                  <a:pt x="391415" y="1900296"/>
                  <a:pt x="371377" y="1932648"/>
                  <a:pt x="342624" y="1955979"/>
                </a:cubicBezTo>
                <a:cubicBezTo>
                  <a:pt x="348790" y="1985443"/>
                  <a:pt x="329604" y="2001887"/>
                  <a:pt x="335771" y="2030666"/>
                </a:cubicBezTo>
                <a:cubicBezTo>
                  <a:pt x="335771" y="1984071"/>
                  <a:pt x="395385" y="1962146"/>
                  <a:pt x="389217" y="1912810"/>
                </a:cubicBezTo>
                <a:cubicBezTo>
                  <a:pt x="420052" y="1895679"/>
                  <a:pt x="411829" y="1938164"/>
                  <a:pt x="450886" y="1878549"/>
                </a:cubicBezTo>
                <a:cubicBezTo>
                  <a:pt x="454997" y="1947070"/>
                  <a:pt x="420052" y="1947070"/>
                  <a:pt x="412514" y="1958719"/>
                </a:cubicBezTo>
                <a:cubicBezTo>
                  <a:pt x="416626" y="2004628"/>
                  <a:pt x="441978" y="1929255"/>
                  <a:pt x="459108" y="1938164"/>
                </a:cubicBezTo>
                <a:cubicBezTo>
                  <a:pt x="452915" y="1917043"/>
                  <a:pt x="462344" y="1894470"/>
                  <a:pt x="481720" y="1884031"/>
                </a:cubicBezTo>
                <a:cubicBezTo>
                  <a:pt x="476924" y="1852511"/>
                  <a:pt x="496109" y="1836066"/>
                  <a:pt x="481720" y="1827843"/>
                </a:cubicBezTo>
                <a:cubicBezTo>
                  <a:pt x="460479" y="1853196"/>
                  <a:pt x="459793" y="1884031"/>
                  <a:pt x="443348" y="1862790"/>
                </a:cubicBezTo>
                <a:cubicBezTo>
                  <a:pt x="443348" y="1838121"/>
                  <a:pt x="476924" y="1829213"/>
                  <a:pt x="474183" y="1801120"/>
                </a:cubicBezTo>
                <a:cubicBezTo>
                  <a:pt x="496795" y="1793583"/>
                  <a:pt x="482405" y="1836751"/>
                  <a:pt x="513925" y="1789470"/>
                </a:cubicBezTo>
                <a:cubicBezTo>
                  <a:pt x="478979" y="1793583"/>
                  <a:pt x="533111" y="1750415"/>
                  <a:pt x="547500" y="1720951"/>
                </a:cubicBezTo>
                <a:cubicBezTo>
                  <a:pt x="554352" y="1720951"/>
                  <a:pt x="572853" y="1740136"/>
                  <a:pt x="553667" y="1758637"/>
                </a:cubicBezTo>
                <a:cubicBezTo>
                  <a:pt x="565315" y="1733283"/>
                  <a:pt x="617391" y="1690115"/>
                  <a:pt x="628354" y="1643521"/>
                </a:cubicBezTo>
                <a:cubicBezTo>
                  <a:pt x="675634" y="1629817"/>
                  <a:pt x="683856" y="1564036"/>
                  <a:pt x="727024" y="1557184"/>
                </a:cubicBezTo>
                <a:cubicBezTo>
                  <a:pt x="744155" y="1509218"/>
                  <a:pt x="727024" y="1504422"/>
                  <a:pt x="751007" y="1457828"/>
                </a:cubicBezTo>
                <a:cubicBezTo>
                  <a:pt x="761970" y="1452346"/>
                  <a:pt x="755803" y="1479754"/>
                  <a:pt x="755803" y="1494830"/>
                </a:cubicBezTo>
                <a:cubicBezTo>
                  <a:pt x="798972" y="1474273"/>
                  <a:pt x="803768" y="1426308"/>
                  <a:pt x="834603" y="1397528"/>
                </a:cubicBezTo>
                <a:cubicBezTo>
                  <a:pt x="834603" y="1378343"/>
                  <a:pt x="824324" y="1383826"/>
                  <a:pt x="810620" y="1404382"/>
                </a:cubicBezTo>
                <a:cubicBezTo>
                  <a:pt x="806509" y="1368751"/>
                  <a:pt x="845566" y="1345453"/>
                  <a:pt x="827066" y="1335860"/>
                </a:cubicBezTo>
                <a:cubicBezTo>
                  <a:pt x="832546" y="1335860"/>
                  <a:pt x="856529" y="1340656"/>
                  <a:pt x="861326" y="1312563"/>
                </a:cubicBezTo>
                <a:cubicBezTo>
                  <a:pt x="885307" y="1305711"/>
                  <a:pt x="868863" y="1322156"/>
                  <a:pt x="864752" y="1350250"/>
                </a:cubicBezTo>
                <a:cubicBezTo>
                  <a:pt x="903808" y="1315304"/>
                  <a:pt x="913402" y="1259117"/>
                  <a:pt x="965478" y="1234449"/>
                </a:cubicBezTo>
                <a:cubicBezTo>
                  <a:pt x="937384" y="1191280"/>
                  <a:pt x="1020978" y="1187855"/>
                  <a:pt x="1014812" y="1128242"/>
                </a:cubicBezTo>
                <a:cubicBezTo>
                  <a:pt x="1031258" y="1152909"/>
                  <a:pt x="1046332" y="1100834"/>
                  <a:pt x="1065518" y="1107001"/>
                </a:cubicBezTo>
                <a:cubicBezTo>
                  <a:pt x="1053041" y="1140910"/>
                  <a:pt x="1028699" y="1169149"/>
                  <a:pt x="996996" y="1186485"/>
                </a:cubicBezTo>
                <a:cubicBezTo>
                  <a:pt x="1007274" y="1233763"/>
                  <a:pt x="938068" y="1293377"/>
                  <a:pt x="890104" y="1333119"/>
                </a:cubicBezTo>
                <a:cubicBezTo>
                  <a:pt x="899011" y="1344083"/>
                  <a:pt x="907919" y="1354362"/>
                  <a:pt x="897641" y="1396844"/>
                </a:cubicBezTo>
                <a:cubicBezTo>
                  <a:pt x="916143" y="1335128"/>
                  <a:pt x="951219" y="1279669"/>
                  <a:pt x="999053" y="1236504"/>
                </a:cubicBezTo>
                <a:cubicBezTo>
                  <a:pt x="1048377" y="1196288"/>
                  <a:pt x="1078272" y="1136996"/>
                  <a:pt x="1081277" y="1073425"/>
                </a:cubicBezTo>
                <a:cubicBezTo>
                  <a:pt x="1113825" y="1023153"/>
                  <a:pt x="1152493" y="977120"/>
                  <a:pt x="1196392" y="936385"/>
                </a:cubicBezTo>
                <a:cubicBezTo>
                  <a:pt x="1196392" y="916514"/>
                  <a:pt x="1187484" y="921310"/>
                  <a:pt x="1172409" y="936385"/>
                </a:cubicBezTo>
                <a:lnTo>
                  <a:pt x="1186799" y="872660"/>
                </a:lnTo>
                <a:cubicBezTo>
                  <a:pt x="1196527" y="855837"/>
                  <a:pt x="1210769" y="842071"/>
                  <a:pt x="1227911" y="832918"/>
                </a:cubicBezTo>
                <a:cubicBezTo>
                  <a:pt x="1221060" y="865123"/>
                  <a:pt x="1192280" y="878142"/>
                  <a:pt x="1192280" y="916514"/>
                </a:cubicBezTo>
                <a:cubicBezTo>
                  <a:pt x="1218319" y="901439"/>
                  <a:pt x="1234079" y="877457"/>
                  <a:pt x="1260801" y="862382"/>
                </a:cubicBezTo>
                <a:cubicBezTo>
                  <a:pt x="1264227" y="847993"/>
                  <a:pt x="1266968" y="834289"/>
                  <a:pt x="1271080" y="819899"/>
                </a:cubicBezTo>
                <a:cubicBezTo>
                  <a:pt x="1280400" y="809329"/>
                  <a:pt x="1290727" y="799691"/>
                  <a:pt x="1301914" y="791121"/>
                </a:cubicBezTo>
                <a:cubicBezTo>
                  <a:pt x="1321785" y="782899"/>
                  <a:pt x="1314933" y="807567"/>
                  <a:pt x="1306710" y="834289"/>
                </a:cubicBezTo>
                <a:cubicBezTo>
                  <a:pt x="1356730" y="784954"/>
                  <a:pt x="1299173" y="776046"/>
                  <a:pt x="1359472" y="728082"/>
                </a:cubicBezTo>
                <a:cubicBezTo>
                  <a:pt x="1359472" y="717119"/>
                  <a:pt x="1353990" y="712322"/>
                  <a:pt x="1338231" y="719859"/>
                </a:cubicBezTo>
                <a:cubicBezTo>
                  <a:pt x="1343408" y="700697"/>
                  <a:pt x="1353853" y="683368"/>
                  <a:pt x="1368379" y="669839"/>
                </a:cubicBezTo>
                <a:cubicBezTo>
                  <a:pt x="1368379" y="697933"/>
                  <a:pt x="1396473" y="684915"/>
                  <a:pt x="1427307" y="661618"/>
                </a:cubicBezTo>
                <a:cubicBezTo>
                  <a:pt x="1458141" y="638320"/>
                  <a:pt x="1495827" y="608170"/>
                  <a:pt x="1520495" y="593097"/>
                </a:cubicBezTo>
                <a:cubicBezTo>
                  <a:pt x="1489662" y="641061"/>
                  <a:pt x="1383453" y="730137"/>
                  <a:pt x="1409491" y="747953"/>
                </a:cubicBezTo>
                <a:cubicBezTo>
                  <a:pt x="1369268" y="787597"/>
                  <a:pt x="1331294" y="829460"/>
                  <a:pt x="1295747" y="873346"/>
                </a:cubicBezTo>
                <a:cubicBezTo>
                  <a:pt x="1310137" y="894587"/>
                  <a:pt x="1343712" y="824696"/>
                  <a:pt x="1367694" y="812362"/>
                </a:cubicBezTo>
                <a:cubicBezTo>
                  <a:pt x="1348509" y="854845"/>
                  <a:pt x="1340970" y="847993"/>
                  <a:pt x="1339600" y="888420"/>
                </a:cubicBezTo>
                <a:cubicBezTo>
                  <a:pt x="1297118" y="881568"/>
                  <a:pt x="1303284" y="929533"/>
                  <a:pt x="1262172" y="919255"/>
                </a:cubicBezTo>
                <a:cubicBezTo>
                  <a:pt x="1245727" y="967219"/>
                  <a:pt x="1271080" y="960367"/>
                  <a:pt x="1292321" y="958311"/>
                </a:cubicBezTo>
                <a:cubicBezTo>
                  <a:pt x="1288806" y="967766"/>
                  <a:pt x="1281649" y="975417"/>
                  <a:pt x="1272451" y="979553"/>
                </a:cubicBezTo>
                <a:lnTo>
                  <a:pt x="1264227" y="979553"/>
                </a:lnTo>
                <a:cubicBezTo>
                  <a:pt x="1255467" y="979402"/>
                  <a:pt x="1246790" y="981279"/>
                  <a:pt x="1238876" y="985035"/>
                </a:cubicBezTo>
                <a:cubicBezTo>
                  <a:pt x="1234079" y="1009016"/>
                  <a:pt x="1216949" y="1023405"/>
                  <a:pt x="1216264" y="1053554"/>
                </a:cubicBezTo>
                <a:cubicBezTo>
                  <a:pt x="1189540" y="1076166"/>
                  <a:pt x="1196392" y="1053554"/>
                  <a:pt x="1174466" y="1067258"/>
                </a:cubicBezTo>
                <a:cubicBezTo>
                  <a:pt x="1167614" y="1115223"/>
                  <a:pt x="1161447" y="1087815"/>
                  <a:pt x="1134038" y="1119334"/>
                </a:cubicBezTo>
                <a:cubicBezTo>
                  <a:pt x="1119649" y="1163872"/>
                  <a:pt x="1086758" y="1193337"/>
                  <a:pt x="1074426" y="1239245"/>
                </a:cubicBezTo>
                <a:cubicBezTo>
                  <a:pt x="1044961" y="1265283"/>
                  <a:pt x="1060721" y="1222801"/>
                  <a:pt x="1044961" y="1228282"/>
                </a:cubicBezTo>
                <a:cubicBezTo>
                  <a:pt x="1064832" y="1185114"/>
                  <a:pt x="1128556" y="1127557"/>
                  <a:pt x="1096351" y="1112482"/>
                </a:cubicBezTo>
                <a:cubicBezTo>
                  <a:pt x="1079906" y="1131668"/>
                  <a:pt x="1078536" y="1163188"/>
                  <a:pt x="1067573" y="1186485"/>
                </a:cubicBezTo>
                <a:cubicBezTo>
                  <a:pt x="1059055" y="1184112"/>
                  <a:pt x="1049914" y="1185889"/>
                  <a:pt x="1042906" y="1191280"/>
                </a:cubicBezTo>
                <a:cubicBezTo>
                  <a:pt x="1036054" y="1237190"/>
                  <a:pt x="1031258" y="1244726"/>
                  <a:pt x="1000422" y="1265283"/>
                </a:cubicBezTo>
                <a:cubicBezTo>
                  <a:pt x="985349" y="1321471"/>
                  <a:pt x="1029202" y="1278988"/>
                  <a:pt x="1014126" y="1333804"/>
                </a:cubicBezTo>
                <a:cubicBezTo>
                  <a:pt x="1014126" y="1343397"/>
                  <a:pt x="1004534" y="1350250"/>
                  <a:pt x="1003163" y="1360527"/>
                </a:cubicBezTo>
                <a:cubicBezTo>
                  <a:pt x="976441" y="1383140"/>
                  <a:pt x="982608" y="1349565"/>
                  <a:pt x="975070" y="1339971"/>
                </a:cubicBezTo>
                <a:cubicBezTo>
                  <a:pt x="944920" y="1349565"/>
                  <a:pt x="947661" y="1382455"/>
                  <a:pt x="921624" y="1394790"/>
                </a:cubicBezTo>
                <a:cubicBezTo>
                  <a:pt x="916143" y="1414660"/>
                  <a:pt x="925735" y="1410549"/>
                  <a:pt x="936013" y="1405067"/>
                </a:cubicBezTo>
                <a:cubicBezTo>
                  <a:pt x="914772" y="1458513"/>
                  <a:pt x="853788" y="1486608"/>
                  <a:pt x="859270" y="1557869"/>
                </a:cubicBezTo>
                <a:cubicBezTo>
                  <a:pt x="832307" y="1595735"/>
                  <a:pt x="808256" y="1635592"/>
                  <a:pt x="787323" y="1677096"/>
                </a:cubicBezTo>
                <a:cubicBezTo>
                  <a:pt x="770447" y="1715184"/>
                  <a:pt x="747284" y="1750162"/>
                  <a:pt x="718803" y="1780564"/>
                </a:cubicBezTo>
                <a:cubicBezTo>
                  <a:pt x="724285" y="1820306"/>
                  <a:pt x="696875" y="1840862"/>
                  <a:pt x="685912" y="1871012"/>
                </a:cubicBezTo>
                <a:cubicBezTo>
                  <a:pt x="699616" y="1891567"/>
                  <a:pt x="708525" y="1881289"/>
                  <a:pt x="708525" y="1915551"/>
                </a:cubicBezTo>
                <a:cubicBezTo>
                  <a:pt x="743470" y="1884716"/>
                  <a:pt x="739359" y="1881975"/>
                  <a:pt x="770879" y="1864845"/>
                </a:cubicBezTo>
                <a:cubicBezTo>
                  <a:pt x="761285" y="1836066"/>
                  <a:pt x="758544" y="1853882"/>
                  <a:pt x="756489" y="1813452"/>
                </a:cubicBezTo>
                <a:cubicBezTo>
                  <a:pt x="769507" y="1773712"/>
                  <a:pt x="800342" y="1744933"/>
                  <a:pt x="798287" y="1696282"/>
                </a:cubicBezTo>
                <a:cubicBezTo>
                  <a:pt x="822954" y="1682578"/>
                  <a:pt x="808564" y="1749044"/>
                  <a:pt x="819527" y="1764804"/>
                </a:cubicBezTo>
                <a:cubicBezTo>
                  <a:pt x="838713" y="1750415"/>
                  <a:pt x="856529" y="1679152"/>
                  <a:pt x="875029" y="1701079"/>
                </a:cubicBezTo>
                <a:cubicBezTo>
                  <a:pt x="909976" y="1649688"/>
                  <a:pt x="913402" y="1577740"/>
                  <a:pt x="970959" y="1542109"/>
                </a:cubicBezTo>
                <a:cubicBezTo>
                  <a:pt x="964791" y="1581851"/>
                  <a:pt x="940124" y="1610630"/>
                  <a:pt x="932588" y="1649688"/>
                </a:cubicBezTo>
                <a:cubicBezTo>
                  <a:pt x="946976" y="1630501"/>
                  <a:pt x="955198" y="1607890"/>
                  <a:pt x="979181" y="1595557"/>
                </a:cubicBezTo>
                <a:cubicBezTo>
                  <a:pt x="979181" y="1599667"/>
                  <a:pt x="979181" y="1603779"/>
                  <a:pt x="973700" y="1607204"/>
                </a:cubicBezTo>
                <a:cubicBezTo>
                  <a:pt x="928670" y="1667026"/>
                  <a:pt x="923811" y="1747990"/>
                  <a:pt x="961365" y="1812768"/>
                </a:cubicBezTo>
                <a:cubicBezTo>
                  <a:pt x="978496" y="1840862"/>
                  <a:pt x="968904" y="1881289"/>
                  <a:pt x="972330" y="1920347"/>
                </a:cubicBezTo>
                <a:cubicBezTo>
                  <a:pt x="918882" y="1955979"/>
                  <a:pt x="954513" y="2030666"/>
                  <a:pt x="903808" y="2067668"/>
                </a:cubicBezTo>
                <a:cubicBezTo>
                  <a:pt x="899011" y="2071779"/>
                  <a:pt x="895586" y="2078631"/>
                  <a:pt x="890104" y="2080001"/>
                </a:cubicBezTo>
                <a:cubicBezTo>
                  <a:pt x="846251" y="2092336"/>
                  <a:pt x="831861" y="2148522"/>
                  <a:pt x="800342" y="2158116"/>
                </a:cubicBezTo>
                <a:cubicBezTo>
                  <a:pt x="757859" y="2174561"/>
                  <a:pt x="751692" y="2208136"/>
                  <a:pt x="731822" y="2234860"/>
                </a:cubicBezTo>
                <a:cubicBezTo>
                  <a:pt x="678375" y="2197173"/>
                  <a:pt x="676319" y="2234860"/>
                  <a:pt x="675634" y="2273917"/>
                </a:cubicBezTo>
                <a:cubicBezTo>
                  <a:pt x="671175" y="2304570"/>
                  <a:pt x="679334" y="2335721"/>
                  <a:pt x="698246" y="2360254"/>
                </a:cubicBezTo>
                <a:cubicBezTo>
                  <a:pt x="711565" y="2374345"/>
                  <a:pt x="713001" y="2395909"/>
                  <a:pt x="701673" y="2411645"/>
                </a:cubicBezTo>
                <a:cubicBezTo>
                  <a:pt x="680430" y="2443164"/>
                  <a:pt x="674949" y="2463721"/>
                  <a:pt x="722914" y="2469202"/>
                </a:cubicBezTo>
                <a:cubicBezTo>
                  <a:pt x="734788" y="2472501"/>
                  <a:pt x="745183" y="2479753"/>
                  <a:pt x="752377" y="2489759"/>
                </a:cubicBezTo>
                <a:cubicBezTo>
                  <a:pt x="763340" y="2501408"/>
                  <a:pt x="788009" y="2511685"/>
                  <a:pt x="772248" y="2531556"/>
                </a:cubicBezTo>
                <a:cubicBezTo>
                  <a:pt x="726340" y="2589800"/>
                  <a:pt x="726340" y="2668600"/>
                  <a:pt x="685227" y="2725472"/>
                </a:cubicBezTo>
                <a:cubicBezTo>
                  <a:pt x="650289" y="2760496"/>
                  <a:pt x="632502" y="2809100"/>
                  <a:pt x="636577" y="2858404"/>
                </a:cubicBezTo>
                <a:cubicBezTo>
                  <a:pt x="650008" y="2926301"/>
                  <a:pt x="624992" y="2996084"/>
                  <a:pt x="571482" y="3039984"/>
                </a:cubicBezTo>
                <a:cubicBezTo>
                  <a:pt x="555037" y="3055059"/>
                  <a:pt x="550926" y="3083153"/>
                  <a:pt x="537222" y="3102340"/>
                </a:cubicBezTo>
                <a:cubicBezTo>
                  <a:pt x="497270" y="3175699"/>
                  <a:pt x="467968" y="3254374"/>
                  <a:pt x="450200" y="3335995"/>
                </a:cubicBezTo>
                <a:cubicBezTo>
                  <a:pt x="437206" y="3380691"/>
                  <a:pt x="462903" y="3427459"/>
                  <a:pt x="507599" y="3440454"/>
                </a:cubicBezTo>
                <a:cubicBezTo>
                  <a:pt x="511248" y="3441515"/>
                  <a:pt x="514963" y="3442328"/>
                  <a:pt x="518721" y="3442887"/>
                </a:cubicBezTo>
                <a:cubicBezTo>
                  <a:pt x="528999" y="3442886"/>
                  <a:pt x="542704" y="3460673"/>
                  <a:pt x="547500" y="3457247"/>
                </a:cubicBezTo>
                <a:cubicBezTo>
                  <a:pt x="561874" y="3448872"/>
                  <a:pt x="566714" y="3430406"/>
                  <a:pt x="558309" y="3416032"/>
                </a:cubicBezTo>
                <a:cubicBezTo>
                  <a:pt x="557023" y="3413832"/>
                  <a:pt x="555463" y="3411804"/>
                  <a:pt x="553667" y="3409997"/>
                </a:cubicBezTo>
                <a:cubicBezTo>
                  <a:pt x="515980" y="3375051"/>
                  <a:pt x="527629" y="3331199"/>
                  <a:pt x="524888" y="3289401"/>
                </a:cubicBezTo>
                <a:cubicBezTo>
                  <a:pt x="522773" y="3270939"/>
                  <a:pt x="533514" y="3253412"/>
                  <a:pt x="550926" y="3246918"/>
                </a:cubicBezTo>
                <a:cubicBezTo>
                  <a:pt x="572167" y="3235270"/>
                  <a:pt x="596150" y="3214714"/>
                  <a:pt x="616021" y="3218139"/>
                </a:cubicBezTo>
                <a:cubicBezTo>
                  <a:pt x="635892" y="3221566"/>
                  <a:pt x="637262" y="3255826"/>
                  <a:pt x="635892" y="3277753"/>
                </a:cubicBezTo>
                <a:cubicBezTo>
                  <a:pt x="635892" y="3362717"/>
                  <a:pt x="655078" y="3450424"/>
                  <a:pt x="603687" y="3529194"/>
                </a:cubicBezTo>
                <a:cubicBezTo>
                  <a:pt x="599022" y="3541747"/>
                  <a:pt x="601370" y="3555833"/>
                  <a:pt x="609854" y="3566195"/>
                </a:cubicBezTo>
                <a:cubicBezTo>
                  <a:pt x="665356" y="3625808"/>
                  <a:pt x="626299" y="3678569"/>
                  <a:pt x="599576" y="3732700"/>
                </a:cubicBezTo>
                <a:cubicBezTo>
                  <a:pt x="588130" y="3766700"/>
                  <a:pt x="572963" y="3799331"/>
                  <a:pt x="554352" y="3830000"/>
                </a:cubicBezTo>
                <a:cubicBezTo>
                  <a:pt x="511184" y="3880705"/>
                  <a:pt x="549556" y="3954708"/>
                  <a:pt x="499535" y="4001302"/>
                </a:cubicBezTo>
                <a:cubicBezTo>
                  <a:pt x="513925" y="4032821"/>
                  <a:pt x="526259" y="4069822"/>
                  <a:pt x="543389" y="4096546"/>
                </a:cubicBezTo>
                <a:cubicBezTo>
                  <a:pt x="553427" y="4111597"/>
                  <a:pt x="567747" y="4123293"/>
                  <a:pt x="584501" y="4130121"/>
                </a:cubicBezTo>
                <a:cubicBezTo>
                  <a:pt x="588612" y="4130121"/>
                  <a:pt x="601631" y="4115046"/>
                  <a:pt x="611909" y="4107509"/>
                </a:cubicBezTo>
                <a:cubicBezTo>
                  <a:pt x="630123" y="4092592"/>
                  <a:pt x="649107" y="4078641"/>
                  <a:pt x="668782" y="4065711"/>
                </a:cubicBezTo>
                <a:cubicBezTo>
                  <a:pt x="681801" y="4057489"/>
                  <a:pt x="707153" y="4075990"/>
                  <a:pt x="707153" y="4094490"/>
                </a:cubicBezTo>
                <a:cubicBezTo>
                  <a:pt x="708016" y="4106485"/>
                  <a:pt x="705143" y="4118453"/>
                  <a:pt x="698932" y="4128750"/>
                </a:cubicBezTo>
                <a:cubicBezTo>
                  <a:pt x="681801" y="4152733"/>
                  <a:pt x="675634" y="4170548"/>
                  <a:pt x="714692" y="4176715"/>
                </a:cubicBezTo>
                <a:cubicBezTo>
                  <a:pt x="753748" y="4182882"/>
                  <a:pt x="752377" y="4204123"/>
                  <a:pt x="742785" y="4230161"/>
                </a:cubicBezTo>
                <a:cubicBezTo>
                  <a:pt x="736322" y="4253647"/>
                  <a:pt x="725129" y="4275565"/>
                  <a:pt x="709894" y="4294571"/>
                </a:cubicBezTo>
                <a:cubicBezTo>
                  <a:pt x="674004" y="4338092"/>
                  <a:pt x="660564" y="4395909"/>
                  <a:pt x="673578" y="4450798"/>
                </a:cubicBezTo>
                <a:cubicBezTo>
                  <a:pt x="673578" y="4502189"/>
                  <a:pt x="698246" y="4515207"/>
                  <a:pt x="742099" y="4493281"/>
                </a:cubicBezTo>
                <a:cubicBezTo>
                  <a:pt x="769823" y="4480832"/>
                  <a:pt x="796615" y="4466406"/>
                  <a:pt x="822268" y="4450113"/>
                </a:cubicBezTo>
                <a:cubicBezTo>
                  <a:pt x="855843" y="4426816"/>
                  <a:pt x="864066" y="4459020"/>
                  <a:pt x="877770" y="4473410"/>
                </a:cubicBezTo>
                <a:cubicBezTo>
                  <a:pt x="885524" y="4481512"/>
                  <a:pt x="891171" y="4491394"/>
                  <a:pt x="894215" y="4502188"/>
                </a:cubicBezTo>
                <a:lnTo>
                  <a:pt x="898326" y="4528227"/>
                </a:lnTo>
                <a:cubicBezTo>
                  <a:pt x="898326" y="4538925"/>
                  <a:pt x="895232" y="4549395"/>
                  <a:pt x="889420" y="4558376"/>
                </a:cubicBezTo>
                <a:cubicBezTo>
                  <a:pt x="869471" y="4595440"/>
                  <a:pt x="855591" y="4635461"/>
                  <a:pt x="848307" y="4676917"/>
                </a:cubicBezTo>
                <a:cubicBezTo>
                  <a:pt x="787323" y="4691306"/>
                  <a:pt x="789378" y="4763938"/>
                  <a:pt x="742099" y="4791346"/>
                </a:cubicBezTo>
                <a:cubicBezTo>
                  <a:pt x="732507" y="4796828"/>
                  <a:pt x="722914" y="4800254"/>
                  <a:pt x="712636" y="4805051"/>
                </a:cubicBezTo>
                <a:cubicBezTo>
                  <a:pt x="712636" y="4846163"/>
                  <a:pt x="712636" y="4887275"/>
                  <a:pt x="712636" y="4927703"/>
                </a:cubicBezTo>
                <a:cubicBezTo>
                  <a:pt x="712636" y="4933184"/>
                  <a:pt x="731822" y="4944148"/>
                  <a:pt x="735248" y="4942092"/>
                </a:cubicBezTo>
                <a:lnTo>
                  <a:pt x="743470" y="4935925"/>
                </a:lnTo>
                <a:cubicBezTo>
                  <a:pt x="740835" y="4962904"/>
                  <a:pt x="741987" y="4990120"/>
                  <a:pt x="746896" y="5016779"/>
                </a:cubicBezTo>
                <a:cubicBezTo>
                  <a:pt x="739947" y="5022588"/>
                  <a:pt x="733315" y="5028763"/>
                  <a:pt x="727024" y="5035280"/>
                </a:cubicBezTo>
                <a:cubicBezTo>
                  <a:pt x="717582" y="5049882"/>
                  <a:pt x="713693" y="5067387"/>
                  <a:pt x="716061" y="5084615"/>
                </a:cubicBezTo>
                <a:cubicBezTo>
                  <a:pt x="716061" y="5090782"/>
                  <a:pt x="733877" y="5101060"/>
                  <a:pt x="744155" y="5101746"/>
                </a:cubicBezTo>
                <a:lnTo>
                  <a:pt x="753748" y="5101746"/>
                </a:lnTo>
                <a:cubicBezTo>
                  <a:pt x="769739" y="5141004"/>
                  <a:pt x="774944" y="5183823"/>
                  <a:pt x="768822" y="5225768"/>
                </a:cubicBezTo>
                <a:cubicBezTo>
                  <a:pt x="778416" y="5240843"/>
                  <a:pt x="781842" y="5229879"/>
                  <a:pt x="790063" y="5239472"/>
                </a:cubicBezTo>
                <a:cubicBezTo>
                  <a:pt x="773618" y="5279899"/>
                  <a:pt x="807194" y="5307993"/>
                  <a:pt x="810620" y="5345679"/>
                </a:cubicBezTo>
                <a:cubicBezTo>
                  <a:pt x="806400" y="5350504"/>
                  <a:pt x="801279" y="5354461"/>
                  <a:pt x="795546" y="5357328"/>
                </a:cubicBezTo>
                <a:cubicBezTo>
                  <a:pt x="787569" y="5350468"/>
                  <a:pt x="780229" y="5342900"/>
                  <a:pt x="773618" y="5334716"/>
                </a:cubicBezTo>
                <a:cubicBezTo>
                  <a:pt x="773403" y="5343971"/>
                  <a:pt x="774558" y="5353207"/>
                  <a:pt x="777046" y="5362124"/>
                </a:cubicBezTo>
                <a:lnTo>
                  <a:pt x="764027" y="5362124"/>
                </a:lnTo>
                <a:cubicBezTo>
                  <a:pt x="724285" y="5362124"/>
                  <a:pt x="717431" y="5389533"/>
                  <a:pt x="705098" y="5416941"/>
                </a:cubicBezTo>
                <a:cubicBezTo>
                  <a:pt x="700986" y="5425848"/>
                  <a:pt x="687969" y="5429275"/>
                  <a:pt x="677689" y="5434756"/>
                </a:cubicBezTo>
                <a:cubicBezTo>
                  <a:pt x="677689" y="5464220"/>
                  <a:pt x="697560" y="5478610"/>
                  <a:pt x="715377" y="5491628"/>
                </a:cubicBezTo>
                <a:cubicBezTo>
                  <a:pt x="733192" y="5504647"/>
                  <a:pt x="768138" y="5519722"/>
                  <a:pt x="793489" y="5535482"/>
                </a:cubicBezTo>
                <a:cubicBezTo>
                  <a:pt x="818842" y="5551242"/>
                  <a:pt x="819527" y="5564946"/>
                  <a:pt x="803768" y="5589613"/>
                </a:cubicBezTo>
                <a:lnTo>
                  <a:pt x="795546" y="5580020"/>
                </a:lnTo>
                <a:cubicBezTo>
                  <a:pt x="797347" y="5586046"/>
                  <a:pt x="798497" y="5592249"/>
                  <a:pt x="798972" y="5598521"/>
                </a:cubicBezTo>
                <a:cubicBezTo>
                  <a:pt x="792458" y="5619092"/>
                  <a:pt x="790129" y="5640759"/>
                  <a:pt x="792120" y="5662245"/>
                </a:cubicBezTo>
                <a:cubicBezTo>
                  <a:pt x="792120" y="5669782"/>
                  <a:pt x="803768" y="5678005"/>
                  <a:pt x="809935" y="5685542"/>
                </a:cubicBezTo>
                <a:cubicBezTo>
                  <a:pt x="814578" y="5681414"/>
                  <a:pt x="818512" y="5676553"/>
                  <a:pt x="821583" y="5671153"/>
                </a:cubicBezTo>
                <a:cubicBezTo>
                  <a:pt x="824027" y="5665659"/>
                  <a:pt x="825864" y="5659915"/>
                  <a:pt x="827066" y="5654023"/>
                </a:cubicBezTo>
                <a:cubicBezTo>
                  <a:pt x="831176" y="5665671"/>
                  <a:pt x="835287" y="5674579"/>
                  <a:pt x="850363" y="5678005"/>
                </a:cubicBezTo>
                <a:cubicBezTo>
                  <a:pt x="850363" y="5696505"/>
                  <a:pt x="838713" y="5689653"/>
                  <a:pt x="838713" y="5710210"/>
                </a:cubicBezTo>
                <a:cubicBezTo>
                  <a:pt x="873112" y="5761581"/>
                  <a:pt x="899885" y="5817666"/>
                  <a:pt x="918197" y="5876715"/>
                </a:cubicBezTo>
                <a:cubicBezTo>
                  <a:pt x="936013" y="5891790"/>
                  <a:pt x="946291" y="5889049"/>
                  <a:pt x="949717" y="5869178"/>
                </a:cubicBezTo>
                <a:cubicBezTo>
                  <a:pt x="953537" y="5871771"/>
                  <a:pt x="957684" y="5873845"/>
                  <a:pt x="962052" y="5875345"/>
                </a:cubicBezTo>
                <a:cubicBezTo>
                  <a:pt x="972906" y="5884839"/>
                  <a:pt x="981957" y="5896212"/>
                  <a:pt x="988774" y="5908920"/>
                </a:cubicBezTo>
                <a:cubicBezTo>
                  <a:pt x="987498" y="5913254"/>
                  <a:pt x="985654" y="5917401"/>
                  <a:pt x="983293" y="5921253"/>
                </a:cubicBezTo>
                <a:cubicBezTo>
                  <a:pt x="966984" y="5917643"/>
                  <a:pt x="950184" y="5924803"/>
                  <a:pt x="941494" y="5939069"/>
                </a:cubicBezTo>
                <a:cubicBezTo>
                  <a:pt x="902439" y="5877401"/>
                  <a:pt x="838028" y="5802027"/>
                  <a:pt x="799657" y="5802027"/>
                </a:cubicBezTo>
                <a:cubicBezTo>
                  <a:pt x="770879" y="5751322"/>
                  <a:pt x="746896" y="5698561"/>
                  <a:pt x="722914" y="5645800"/>
                </a:cubicBezTo>
                <a:cubicBezTo>
                  <a:pt x="698153" y="5593906"/>
                  <a:pt x="679967" y="5539122"/>
                  <a:pt x="668782" y="5482721"/>
                </a:cubicBezTo>
                <a:cubicBezTo>
                  <a:pt x="644114" y="5520407"/>
                  <a:pt x="628354" y="5434756"/>
                  <a:pt x="616706" y="5389533"/>
                </a:cubicBezTo>
                <a:cubicBezTo>
                  <a:pt x="630410" y="5372402"/>
                  <a:pt x="630410" y="5436127"/>
                  <a:pt x="648911" y="5449146"/>
                </a:cubicBezTo>
                <a:cubicBezTo>
                  <a:pt x="652337" y="5397755"/>
                  <a:pt x="599576" y="5358698"/>
                  <a:pt x="580390" y="5312104"/>
                </a:cubicBezTo>
                <a:cubicBezTo>
                  <a:pt x="580390" y="5275103"/>
                  <a:pt x="606428" y="5327864"/>
                  <a:pt x="594094" y="5280584"/>
                </a:cubicBezTo>
                <a:cubicBezTo>
                  <a:pt x="562576" y="5280584"/>
                  <a:pt x="525573" y="5152451"/>
                  <a:pt x="516666" y="5085986"/>
                </a:cubicBezTo>
                <a:cubicBezTo>
                  <a:pt x="476924" y="5036651"/>
                  <a:pt x="475554" y="4970871"/>
                  <a:pt x="448146" y="4896868"/>
                </a:cubicBezTo>
                <a:cubicBezTo>
                  <a:pt x="417310" y="4896868"/>
                  <a:pt x="456367" y="4965389"/>
                  <a:pt x="458423" y="4990056"/>
                </a:cubicBezTo>
                <a:cubicBezTo>
                  <a:pt x="434926" y="4943823"/>
                  <a:pt x="414775" y="4895964"/>
                  <a:pt x="398125" y="4846848"/>
                </a:cubicBezTo>
                <a:cubicBezTo>
                  <a:pt x="379097" y="4785684"/>
                  <a:pt x="370525" y="4721747"/>
                  <a:pt x="372772" y="4657731"/>
                </a:cubicBezTo>
                <a:cubicBezTo>
                  <a:pt x="322753" y="4583043"/>
                  <a:pt x="327548" y="4308275"/>
                  <a:pt x="252157" y="4289774"/>
                </a:cubicBezTo>
                <a:cubicBezTo>
                  <a:pt x="257638" y="4221253"/>
                  <a:pt x="217212" y="4193160"/>
                  <a:pt x="226805" y="4135602"/>
                </a:cubicBezTo>
                <a:cubicBezTo>
                  <a:pt x="241194" y="4135602"/>
                  <a:pt x="239138" y="4173289"/>
                  <a:pt x="259009" y="4165752"/>
                </a:cubicBezTo>
                <a:cubicBezTo>
                  <a:pt x="248045" y="4125325"/>
                  <a:pt x="237768" y="4084212"/>
                  <a:pt x="226119" y="4046526"/>
                </a:cubicBezTo>
                <a:cubicBezTo>
                  <a:pt x="226119" y="4001302"/>
                  <a:pt x="274084" y="3999246"/>
                  <a:pt x="294640" y="3978005"/>
                </a:cubicBezTo>
                <a:cubicBezTo>
                  <a:pt x="313813" y="3940566"/>
                  <a:pt x="329874" y="3901604"/>
                  <a:pt x="342624" y="3861520"/>
                </a:cubicBezTo>
                <a:cubicBezTo>
                  <a:pt x="350161" y="3849186"/>
                  <a:pt x="372772" y="3845074"/>
                  <a:pt x="387848" y="3836852"/>
                </a:cubicBezTo>
                <a:cubicBezTo>
                  <a:pt x="402921" y="3828630"/>
                  <a:pt x="406348" y="3818351"/>
                  <a:pt x="394699" y="3812184"/>
                </a:cubicBezTo>
                <a:cubicBezTo>
                  <a:pt x="363179" y="3795739"/>
                  <a:pt x="330289" y="3780665"/>
                  <a:pt x="298751" y="3764905"/>
                </a:cubicBezTo>
                <a:cubicBezTo>
                  <a:pt x="267232" y="3749145"/>
                  <a:pt x="256269" y="3725163"/>
                  <a:pt x="277509" y="3696384"/>
                </a:cubicBezTo>
                <a:cubicBezTo>
                  <a:pt x="298751" y="3667606"/>
                  <a:pt x="323437" y="3651161"/>
                  <a:pt x="330974" y="3624437"/>
                </a:cubicBezTo>
                <a:cubicBezTo>
                  <a:pt x="341252" y="3583325"/>
                  <a:pt x="296696" y="3564825"/>
                  <a:pt x="276825" y="3536046"/>
                </a:cubicBezTo>
                <a:cubicBezTo>
                  <a:pt x="271304" y="3527177"/>
                  <a:pt x="266712" y="3517762"/>
                  <a:pt x="263121" y="3507952"/>
                </a:cubicBezTo>
                <a:cubicBezTo>
                  <a:pt x="245212" y="3507563"/>
                  <a:pt x="230288" y="3521575"/>
                  <a:pt x="229545" y="3539471"/>
                </a:cubicBezTo>
                <a:cubicBezTo>
                  <a:pt x="231126" y="3599524"/>
                  <a:pt x="225607" y="3659553"/>
                  <a:pt x="213101" y="3718311"/>
                </a:cubicBezTo>
                <a:cubicBezTo>
                  <a:pt x="188877" y="3799571"/>
                  <a:pt x="182106" y="3885035"/>
                  <a:pt x="193230" y="3969097"/>
                </a:cubicBezTo>
                <a:cubicBezTo>
                  <a:pt x="167877" y="3900576"/>
                  <a:pt x="140469" y="3850556"/>
                  <a:pt x="106892" y="3843019"/>
                </a:cubicBezTo>
                <a:cubicBezTo>
                  <a:pt x="93874" y="3879335"/>
                  <a:pt x="81541" y="3945115"/>
                  <a:pt x="58928" y="3927299"/>
                </a:cubicBezTo>
                <a:cubicBezTo>
                  <a:pt x="42484" y="4011580"/>
                  <a:pt x="51391" y="4145881"/>
                  <a:pt x="0" y="4171233"/>
                </a:cubicBezTo>
                <a:cubicBezTo>
                  <a:pt x="26723" y="4210976"/>
                  <a:pt x="21928" y="4284978"/>
                  <a:pt x="50021" y="4293200"/>
                </a:cubicBezTo>
                <a:cubicBezTo>
                  <a:pt x="54132" y="4279496"/>
                  <a:pt x="44539" y="4266477"/>
                  <a:pt x="39058" y="4252773"/>
                </a:cubicBezTo>
                <a:cubicBezTo>
                  <a:pt x="54818" y="4232902"/>
                  <a:pt x="50706" y="4256884"/>
                  <a:pt x="63039" y="4282922"/>
                </a:cubicBezTo>
                <a:cubicBezTo>
                  <a:pt x="49090" y="4306920"/>
                  <a:pt x="44456" y="4335212"/>
                  <a:pt x="50021" y="4362406"/>
                </a:cubicBezTo>
                <a:cubicBezTo>
                  <a:pt x="41798" y="4391870"/>
                  <a:pt x="30835" y="4380907"/>
                  <a:pt x="18502" y="4352128"/>
                </a:cubicBezTo>
                <a:cubicBezTo>
                  <a:pt x="18502" y="4378166"/>
                  <a:pt x="23983" y="4402148"/>
                  <a:pt x="35632" y="4402148"/>
                </a:cubicBezTo>
                <a:cubicBezTo>
                  <a:pt x="12335" y="4465872"/>
                  <a:pt x="54132" y="4607710"/>
                  <a:pt x="87022" y="4700214"/>
                </a:cubicBezTo>
                <a:cubicBezTo>
                  <a:pt x="65780" y="4814643"/>
                  <a:pt x="141153" y="4923591"/>
                  <a:pt x="198710" y="5029113"/>
                </a:cubicBezTo>
                <a:lnTo>
                  <a:pt x="193915" y="5049670"/>
                </a:lnTo>
                <a:cubicBezTo>
                  <a:pt x="137043" y="5012668"/>
                  <a:pt x="110319" y="4903720"/>
                  <a:pt x="68522" y="4851645"/>
                </a:cubicBezTo>
                <a:cubicBezTo>
                  <a:pt x="59613" y="4872201"/>
                  <a:pt x="73317" y="4891386"/>
                  <a:pt x="60984" y="4912628"/>
                </a:cubicBezTo>
                <a:cubicBezTo>
                  <a:pt x="145265" y="5074337"/>
                  <a:pt x="150747" y="5181229"/>
                  <a:pt x="228860" y="5335401"/>
                </a:cubicBezTo>
                <a:cubicBezTo>
                  <a:pt x="228860" y="5342253"/>
                  <a:pt x="219953" y="5335401"/>
                  <a:pt x="218581" y="5347049"/>
                </a:cubicBezTo>
                <a:cubicBezTo>
                  <a:pt x="197128" y="5286054"/>
                  <a:pt x="164864" y="5229420"/>
                  <a:pt x="123338" y="5179859"/>
                </a:cubicBezTo>
                <a:cubicBezTo>
                  <a:pt x="117172" y="5207952"/>
                  <a:pt x="139782" y="5231935"/>
                  <a:pt x="134987" y="5259343"/>
                </a:cubicBezTo>
                <a:cubicBezTo>
                  <a:pt x="150060" y="5244268"/>
                  <a:pt x="161025" y="5269621"/>
                  <a:pt x="161025" y="5306622"/>
                </a:cubicBezTo>
                <a:cubicBezTo>
                  <a:pt x="169013" y="5295715"/>
                  <a:pt x="184292" y="5293271"/>
                  <a:pt x="195284" y="5301141"/>
                </a:cubicBezTo>
                <a:cubicBezTo>
                  <a:pt x="200081" y="5360069"/>
                  <a:pt x="253528" y="5482035"/>
                  <a:pt x="280936" y="5447775"/>
                </a:cubicBezTo>
                <a:cubicBezTo>
                  <a:pt x="302177" y="5467646"/>
                  <a:pt x="257638" y="5464905"/>
                  <a:pt x="280936" y="5497795"/>
                </a:cubicBezTo>
                <a:cubicBezTo>
                  <a:pt x="274084" y="5506018"/>
                  <a:pt x="259695" y="5462164"/>
                  <a:pt x="249417" y="5484091"/>
                </a:cubicBezTo>
                <a:cubicBezTo>
                  <a:pt x="259009" y="5523833"/>
                  <a:pt x="302862" y="5548501"/>
                  <a:pt x="310399" y="5532741"/>
                </a:cubicBezTo>
                <a:cubicBezTo>
                  <a:pt x="324807" y="5556038"/>
                  <a:pt x="294640" y="5559464"/>
                  <a:pt x="295325" y="5586872"/>
                </a:cubicBezTo>
                <a:cubicBezTo>
                  <a:pt x="324122" y="5634152"/>
                  <a:pt x="326179" y="5597836"/>
                  <a:pt x="348790" y="5625244"/>
                </a:cubicBezTo>
                <a:cubicBezTo>
                  <a:pt x="371402" y="5652652"/>
                  <a:pt x="348790" y="5662245"/>
                  <a:pt x="337826" y="5648541"/>
                </a:cubicBezTo>
                <a:cubicBezTo>
                  <a:pt x="343993" y="5691024"/>
                  <a:pt x="367290" y="5673208"/>
                  <a:pt x="376883" y="5680060"/>
                </a:cubicBezTo>
                <a:cubicBezTo>
                  <a:pt x="386476" y="5686912"/>
                  <a:pt x="383050" y="5733507"/>
                  <a:pt x="372087" y="5742415"/>
                </a:cubicBezTo>
                <a:cubicBezTo>
                  <a:pt x="348105" y="5725284"/>
                  <a:pt x="344678" y="5701987"/>
                  <a:pt x="326179" y="5682116"/>
                </a:cubicBezTo>
                <a:cubicBezTo>
                  <a:pt x="333030" y="5742415"/>
                  <a:pt x="372772" y="5758174"/>
                  <a:pt x="387848" y="5750637"/>
                </a:cubicBezTo>
                <a:cubicBezTo>
                  <a:pt x="407069" y="5811680"/>
                  <a:pt x="443754" y="5865754"/>
                  <a:pt x="493369" y="5906179"/>
                </a:cubicBezTo>
                <a:cubicBezTo>
                  <a:pt x="502961" y="5956884"/>
                  <a:pt x="469386" y="5906179"/>
                  <a:pt x="468016" y="5934958"/>
                </a:cubicBezTo>
                <a:cubicBezTo>
                  <a:pt x="444719" y="5900697"/>
                  <a:pt x="427589" y="5866437"/>
                  <a:pt x="407032" y="5828066"/>
                </a:cubicBezTo>
                <a:cubicBezTo>
                  <a:pt x="407032" y="5869178"/>
                  <a:pt x="387161" y="5874660"/>
                  <a:pt x="357012" y="5842455"/>
                </a:cubicBezTo>
                <a:cubicBezTo>
                  <a:pt x="357012" y="5869178"/>
                  <a:pt x="376198" y="5889049"/>
                  <a:pt x="387161" y="5885623"/>
                </a:cubicBezTo>
                <a:cubicBezTo>
                  <a:pt x="368661" y="5897957"/>
                  <a:pt x="402921" y="5930847"/>
                  <a:pt x="387161" y="5949347"/>
                </a:cubicBezTo>
                <a:cubicBezTo>
                  <a:pt x="428009" y="5995322"/>
                  <a:pt x="459437" y="6048867"/>
                  <a:pt x="479664" y="6106945"/>
                </a:cubicBezTo>
                <a:cubicBezTo>
                  <a:pt x="474183" y="6124760"/>
                  <a:pt x="437182" y="6065833"/>
                  <a:pt x="448146" y="6043221"/>
                </a:cubicBezTo>
                <a:cubicBezTo>
                  <a:pt x="441293" y="6034998"/>
                  <a:pt x="439922" y="6039794"/>
                  <a:pt x="439237" y="6043221"/>
                </a:cubicBezTo>
                <a:lnTo>
                  <a:pt x="426218" y="6032943"/>
                </a:lnTo>
                <a:cubicBezTo>
                  <a:pt x="433668" y="6072674"/>
                  <a:pt x="452196" y="6109491"/>
                  <a:pt x="479664" y="6139150"/>
                </a:cubicBezTo>
                <a:cubicBezTo>
                  <a:pt x="470757" y="6163817"/>
                  <a:pt x="446089" y="6149428"/>
                  <a:pt x="437867" y="6174780"/>
                </a:cubicBezTo>
                <a:cubicBezTo>
                  <a:pt x="463905" y="6187114"/>
                  <a:pt x="457053" y="6191225"/>
                  <a:pt x="489257" y="6221375"/>
                </a:cubicBezTo>
                <a:cubicBezTo>
                  <a:pt x="496109" y="6259061"/>
                  <a:pt x="481720" y="6252209"/>
                  <a:pt x="482405" y="6277562"/>
                </a:cubicBezTo>
                <a:cubicBezTo>
                  <a:pt x="500221" y="6298118"/>
                  <a:pt x="505017" y="6290581"/>
                  <a:pt x="515980" y="6297433"/>
                </a:cubicBezTo>
                <a:cubicBezTo>
                  <a:pt x="520778" y="6326211"/>
                  <a:pt x="501591" y="6307026"/>
                  <a:pt x="509815" y="6343342"/>
                </a:cubicBezTo>
                <a:cubicBezTo>
                  <a:pt x="545444" y="6395417"/>
                  <a:pt x="572167" y="6450234"/>
                  <a:pt x="602317" y="6502995"/>
                </a:cubicBezTo>
                <a:cubicBezTo>
                  <a:pt x="598205" y="6535200"/>
                  <a:pt x="580390" y="6487235"/>
                  <a:pt x="549556" y="6470105"/>
                </a:cubicBezTo>
                <a:cubicBezTo>
                  <a:pt x="553667" y="6501624"/>
                  <a:pt x="593409" y="6518754"/>
                  <a:pt x="589984" y="6553015"/>
                </a:cubicBezTo>
                <a:cubicBezTo>
                  <a:pt x="596150" y="6553015"/>
                  <a:pt x="613965" y="6566719"/>
                  <a:pt x="614650" y="6553015"/>
                </a:cubicBezTo>
                <a:cubicBezTo>
                  <a:pt x="629919" y="6587313"/>
                  <a:pt x="647549" y="6620511"/>
                  <a:pt x="667412" y="6652370"/>
                </a:cubicBezTo>
                <a:cubicBezTo>
                  <a:pt x="688653" y="6683890"/>
                  <a:pt x="711266" y="6714039"/>
                  <a:pt x="735933" y="6744873"/>
                </a:cubicBezTo>
                <a:lnTo>
                  <a:pt x="815541" y="6858000"/>
                </a:lnTo>
                <a:lnTo>
                  <a:pt x="7426420" y="6858000"/>
                </a:lnTo>
                <a:close/>
              </a:path>
            </a:pathLst>
          </a:custGeom>
          <a:solidFill>
            <a:srgbClr val="FFB501"/>
          </a:solidFill>
          <a:ln w="6846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78485" y="2481580"/>
            <a:ext cx="6979920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Times New Roman Regular" panose="02020603050405020304" charset="0"/>
                <a:ea typeface="汉仪中宋简" panose="02010600000101010101" pitchFamily="2" charset="-122"/>
                <a:cs typeface="Times New Roman Regular" panose="02020603050405020304" charset="0"/>
                <a:sym typeface="汉仪旗黑X1-75W" panose="00020600040101010101" pitchFamily="18" charset="-122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</Words>
  <Application>Microsoft Macintosh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汉仪旗黑X1-55W</vt:lpstr>
      <vt:lpstr>Calibri</vt:lpstr>
      <vt:lpstr>等线</vt:lpstr>
      <vt:lpstr>Arial</vt:lpstr>
      <vt:lpstr>汉仪中宋简</vt:lpstr>
      <vt:lpstr>Times New Roman Regular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weiqi997997@gmail.com</cp:lastModifiedBy>
  <cp:revision>18</cp:revision>
  <dcterms:created xsi:type="dcterms:W3CDTF">2023-05-08T22:49:11Z</dcterms:created>
  <dcterms:modified xsi:type="dcterms:W3CDTF">2023-09-05T17:42:26Z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0EB668236B61EAD27B715464A2905EA2</vt:lpwstr>
  </property>
  <property fmtid="{D5CDD505-2E9C-101B-9397-08002B2CF9AE}" pid="3" name="KSOProductBuildVer">
    <vt:lpwstr>2052-4.6.1.7467</vt:lpwstr>
  </property>
</Properties>
</file>

<file path=docProps/thumbnail.jpeg>
</file>